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50" r:id="rId1"/>
    <p:sldMasterId id="2147483780" r:id="rId2"/>
    <p:sldMasterId id="2147483808" r:id="rId3"/>
  </p:sldMasterIdLst>
  <p:notesMasterIdLst>
    <p:notesMasterId r:id="rId11"/>
  </p:notesMasterIdLst>
  <p:sldIdLst>
    <p:sldId id="308" r:id="rId4"/>
    <p:sldId id="309" r:id="rId5"/>
    <p:sldId id="310" r:id="rId6"/>
    <p:sldId id="311" r:id="rId7"/>
    <p:sldId id="312" r:id="rId8"/>
    <p:sldId id="292" r:id="rId9"/>
    <p:sldId id="287" r:id="rId10"/>
  </p:sldIdLst>
  <p:sldSz cx="9144000" cy="5143500" type="screen16x9"/>
  <p:notesSz cx="6858000" cy="9144000"/>
  <p:embeddedFontLst>
    <p:embeddedFont>
      <p:font typeface="Bebas Neue" panose="020B0604020202020204" charset="0"/>
      <p:regular r:id="rId12"/>
    </p:embeddedFont>
    <p:embeddedFont>
      <p:font typeface="Bodoni MT Poster Compressed" panose="02070706080601050204" pitchFamily="18" charset="0"/>
      <p:regular r:id="rId13"/>
    </p:embeddedFont>
    <p:embeddedFont>
      <p:font typeface="Cambria Math" panose="02040503050406030204" pitchFamily="18" charset="0"/>
      <p:regular r:id="rId14"/>
    </p:embeddedFont>
    <p:embeddedFont>
      <p:font typeface="Comic Sans MS" panose="030F0702030302020204" pitchFamily="66" charset="0"/>
      <p:regular r:id="rId15"/>
      <p:bold r:id="rId16"/>
      <p:italic r:id="rId17"/>
      <p:boldItalic r:id="rId18"/>
    </p:embeddedFont>
    <p:embeddedFont>
      <p:font typeface="Gloria Hallelujah" panose="020B0604020202020204" charset="0"/>
      <p:regular r:id="rId19"/>
    </p:embeddedFont>
    <p:embeddedFont>
      <p:font typeface="Indie Flower" panose="020B0604020202020204" charset="0"/>
      <p:regular r:id="rId20"/>
    </p:embeddedFont>
    <p:embeddedFont>
      <p:font typeface="Nunito" panose="020B0604020202020204" charset="0"/>
      <p:regular r:id="rId21"/>
      <p:bold r:id="rId22"/>
      <p:italic r:id="rId23"/>
      <p:boldItalic r:id="rId24"/>
    </p:embeddedFont>
    <p:embeddedFont>
      <p:font typeface="Oswald" panose="020B0604020202020204" charset="0"/>
      <p:regular r:id="rId25"/>
      <p:bold r:id="rId26"/>
    </p:embeddedFont>
    <p:embeddedFont>
      <p:font typeface="Pristina" panose="03060402040406080204" pitchFamily="66" charset="0"/>
      <p:regular r:id="rId27"/>
    </p:embeddedFont>
    <p:embeddedFont>
      <p:font typeface="Roboto" panose="02000000000000000000" pitchFamily="2" charset="0"/>
      <p:regular r:id="rId28"/>
      <p:bold r:id="rId29"/>
      <p:italic r:id="rId30"/>
      <p:boldItalic r:id="rId31"/>
    </p:embeddedFont>
    <p:embeddedFont>
      <p:font typeface="Roboto Condensed Light" panose="02000000000000000000" pitchFamily="2" charset="0"/>
      <p:regular r:id="rId32"/>
      <p: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FA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9AC36EC-224F-4EBC-BFA9-5DD9812B70EB}">
  <a:tblStyle styleId="{39AC36EC-224F-4EBC-BFA9-5DD9812B70E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9" d="100"/>
          <a:sy n="79" d="100"/>
        </p:scale>
        <p:origin x="848" y="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2.fntdata"/><Relationship Id="rId18" Type="http://schemas.openxmlformats.org/officeDocument/2006/relationships/font" Target="fonts/font7.fntdata"/><Relationship Id="rId26" Type="http://schemas.openxmlformats.org/officeDocument/2006/relationships/font" Target="fonts/font15.fntdata"/><Relationship Id="rId21" Type="http://schemas.openxmlformats.org/officeDocument/2006/relationships/font" Target="fonts/font10.fntdata"/><Relationship Id="rId34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5" Type="http://schemas.openxmlformats.org/officeDocument/2006/relationships/font" Target="fonts/font14.fntdata"/><Relationship Id="rId33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font" Target="fonts/font5.fntdata"/><Relationship Id="rId20" Type="http://schemas.openxmlformats.org/officeDocument/2006/relationships/font" Target="fonts/font9.fntdata"/><Relationship Id="rId29" Type="http://schemas.openxmlformats.org/officeDocument/2006/relationships/font" Target="fonts/font1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24" Type="http://schemas.openxmlformats.org/officeDocument/2006/relationships/font" Target="fonts/font13.fntdata"/><Relationship Id="rId32" Type="http://schemas.openxmlformats.org/officeDocument/2006/relationships/font" Target="fonts/font21.fntdata"/><Relationship Id="rId37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font" Target="fonts/font4.fntdata"/><Relationship Id="rId23" Type="http://schemas.openxmlformats.org/officeDocument/2006/relationships/font" Target="fonts/font12.fntdata"/><Relationship Id="rId28" Type="http://schemas.openxmlformats.org/officeDocument/2006/relationships/font" Target="fonts/font17.fntdata"/><Relationship Id="rId36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font" Target="fonts/font8.fntdata"/><Relationship Id="rId31" Type="http://schemas.openxmlformats.org/officeDocument/2006/relationships/font" Target="fonts/font20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font" Target="fonts/font3.fntdata"/><Relationship Id="rId22" Type="http://schemas.openxmlformats.org/officeDocument/2006/relationships/font" Target="fonts/font11.fntdata"/><Relationship Id="rId27" Type="http://schemas.openxmlformats.org/officeDocument/2006/relationships/font" Target="fonts/font16.fntdata"/><Relationship Id="rId30" Type="http://schemas.openxmlformats.org/officeDocument/2006/relationships/font" Target="fonts/font19.fntdata"/><Relationship Id="rId35" Type="http://schemas.openxmlformats.org/officeDocument/2006/relationships/viewProps" Target="view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646784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2" name="Google Shape;6892;gad3b0cac09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3" name="Google Shape;6893;gad3b0cac09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30321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72550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67338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38597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3" name="Google Shape;11403;gad3b0cac09_0_275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04" name="Google Shape;11404;gad3b0cac09_0_275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" name="Google Shape;14745;g9e7e959c4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6" name="Google Shape;14746;g9e7e959c4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47578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1"/>
          <p:cNvSpPr txBox="1">
            <a:spLocks noGrp="1"/>
          </p:cNvSpPr>
          <p:nvPr>
            <p:ph type="title" hasCustomPrompt="1"/>
          </p:nvPr>
        </p:nvSpPr>
        <p:spPr>
          <a:xfrm>
            <a:off x="1404150" y="1622775"/>
            <a:ext cx="6336000" cy="144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>
            <a:spLocks noGrp="1"/>
          </p:cNvSpPr>
          <p:nvPr>
            <p:ph type="body" idx="1"/>
          </p:nvPr>
        </p:nvSpPr>
        <p:spPr>
          <a:xfrm>
            <a:off x="1404150" y="3152225"/>
            <a:ext cx="6336000" cy="4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3" name="Google Shape;103;p11"/>
          <p:cNvGrpSpPr/>
          <p:nvPr/>
        </p:nvGrpSpPr>
        <p:grpSpPr>
          <a:xfrm rot="-528884">
            <a:off x="8759756" y="411554"/>
            <a:ext cx="372946" cy="807154"/>
            <a:chOff x="6387350" y="1078650"/>
            <a:chExt cx="317325" cy="686775"/>
          </a:xfrm>
        </p:grpSpPr>
        <p:sp>
          <p:nvSpPr>
            <p:cNvPr id="104" name="Google Shape;104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11"/>
          <p:cNvGrpSpPr/>
          <p:nvPr/>
        </p:nvGrpSpPr>
        <p:grpSpPr>
          <a:xfrm rot="-2239511">
            <a:off x="8322788" y="80999"/>
            <a:ext cx="372989" cy="807247"/>
            <a:chOff x="6387350" y="1078650"/>
            <a:chExt cx="317325" cy="686775"/>
          </a:xfrm>
        </p:grpSpPr>
        <p:sp>
          <p:nvSpPr>
            <p:cNvPr id="107" name="Google Shape;107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11"/>
          <p:cNvGrpSpPr/>
          <p:nvPr/>
        </p:nvGrpSpPr>
        <p:grpSpPr>
          <a:xfrm rot="191098">
            <a:off x="537810" y="3881753"/>
            <a:ext cx="372957" cy="807177"/>
            <a:chOff x="6387350" y="1078650"/>
            <a:chExt cx="317325" cy="686775"/>
          </a:xfrm>
        </p:grpSpPr>
        <p:sp>
          <p:nvSpPr>
            <p:cNvPr id="110" name="Google Shape;110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1"/>
          <p:cNvGrpSpPr/>
          <p:nvPr/>
        </p:nvGrpSpPr>
        <p:grpSpPr>
          <a:xfrm rot="-1656427">
            <a:off x="121428" y="4249538"/>
            <a:ext cx="372992" cy="807254"/>
            <a:chOff x="6387350" y="1078650"/>
            <a:chExt cx="317325" cy="686775"/>
          </a:xfrm>
        </p:grpSpPr>
        <p:sp>
          <p:nvSpPr>
            <p:cNvPr id="113" name="Google Shape;113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507376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13042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82733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65394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537733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493309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8350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172203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subTitle" idx="1"/>
          </p:nvPr>
        </p:nvSpPr>
        <p:spPr>
          <a:xfrm>
            <a:off x="2698488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2698504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subTitle" idx="3"/>
          </p:nvPr>
        </p:nvSpPr>
        <p:spPr>
          <a:xfrm>
            <a:off x="5950487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subTitle" idx="4"/>
          </p:nvPr>
        </p:nvSpPr>
        <p:spPr>
          <a:xfrm>
            <a:off x="5950500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subTitle" idx="5"/>
          </p:nvPr>
        </p:nvSpPr>
        <p:spPr>
          <a:xfrm>
            <a:off x="2698488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1" name="Google Shape;211;p21"/>
          <p:cNvSpPr txBox="1">
            <a:spLocks noGrp="1"/>
          </p:cNvSpPr>
          <p:nvPr>
            <p:ph type="subTitle" idx="6"/>
          </p:nvPr>
        </p:nvSpPr>
        <p:spPr>
          <a:xfrm>
            <a:off x="2698504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2" name="Google Shape;212;p21"/>
          <p:cNvSpPr txBox="1">
            <a:spLocks noGrp="1"/>
          </p:cNvSpPr>
          <p:nvPr>
            <p:ph type="subTitle" idx="7"/>
          </p:nvPr>
        </p:nvSpPr>
        <p:spPr>
          <a:xfrm>
            <a:off x="5950487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subTitle" idx="8"/>
          </p:nvPr>
        </p:nvSpPr>
        <p:spPr>
          <a:xfrm>
            <a:off x="5950500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title"/>
          </p:nvPr>
        </p:nvSpPr>
        <p:spPr>
          <a:xfrm>
            <a:off x="1460675" y="445025"/>
            <a:ext cx="622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8000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690955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000480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3"/>
          <p:cNvSpPr txBox="1">
            <a:spLocks noGrp="1"/>
          </p:cNvSpPr>
          <p:nvPr>
            <p:ph type="subTitle" idx="1"/>
          </p:nvPr>
        </p:nvSpPr>
        <p:spPr>
          <a:xfrm>
            <a:off x="1912800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subTitle" idx="2"/>
          </p:nvPr>
        </p:nvSpPr>
        <p:spPr>
          <a:xfrm>
            <a:off x="191281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subTitle" idx="3"/>
          </p:nvPr>
        </p:nvSpPr>
        <p:spPr>
          <a:xfrm>
            <a:off x="5945425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subTitle" idx="4"/>
          </p:nvPr>
        </p:nvSpPr>
        <p:spPr>
          <a:xfrm>
            <a:off x="594543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subTitle" idx="5"/>
          </p:nvPr>
        </p:nvSpPr>
        <p:spPr>
          <a:xfrm>
            <a:off x="1912800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ubTitle" idx="6"/>
          </p:nvPr>
        </p:nvSpPr>
        <p:spPr>
          <a:xfrm>
            <a:off x="191281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1" name="Google Shape;241;p23"/>
          <p:cNvSpPr txBox="1">
            <a:spLocks noGrp="1"/>
          </p:cNvSpPr>
          <p:nvPr>
            <p:ph type="subTitle" idx="7"/>
          </p:nvPr>
        </p:nvSpPr>
        <p:spPr>
          <a:xfrm>
            <a:off x="5945425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2" name="Google Shape;242;p23"/>
          <p:cNvSpPr txBox="1">
            <a:spLocks noGrp="1"/>
          </p:cNvSpPr>
          <p:nvPr>
            <p:ph type="subTitle" idx="8"/>
          </p:nvPr>
        </p:nvSpPr>
        <p:spPr>
          <a:xfrm>
            <a:off x="594543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3" name="Google Shape;243;p23"/>
          <p:cNvSpPr txBox="1">
            <a:spLocks noGrp="1"/>
          </p:cNvSpPr>
          <p:nvPr>
            <p:ph type="title"/>
          </p:nvPr>
        </p:nvSpPr>
        <p:spPr>
          <a:xfrm>
            <a:off x="2936763" y="445025"/>
            <a:ext cx="327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27151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420179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7" name="Google Shape;257;p25"/>
          <p:cNvGrpSpPr/>
          <p:nvPr/>
        </p:nvGrpSpPr>
        <p:grpSpPr>
          <a:xfrm rot="-528884">
            <a:off x="8759756" y="4265754"/>
            <a:ext cx="372946" cy="807154"/>
            <a:chOff x="6387350" y="1078650"/>
            <a:chExt cx="317325" cy="686775"/>
          </a:xfrm>
        </p:grpSpPr>
        <p:sp>
          <p:nvSpPr>
            <p:cNvPr id="258" name="Google Shape;258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25"/>
          <p:cNvGrpSpPr/>
          <p:nvPr/>
        </p:nvGrpSpPr>
        <p:grpSpPr>
          <a:xfrm rot="-2239511">
            <a:off x="8322788" y="3935199"/>
            <a:ext cx="372989" cy="807247"/>
            <a:chOff x="6387350" y="1078650"/>
            <a:chExt cx="317325" cy="686775"/>
          </a:xfrm>
        </p:grpSpPr>
        <p:sp>
          <p:nvSpPr>
            <p:cNvPr id="261" name="Google Shape;261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25"/>
          <p:cNvGrpSpPr/>
          <p:nvPr/>
        </p:nvGrpSpPr>
        <p:grpSpPr>
          <a:xfrm rot="191098">
            <a:off x="537810" y="60303"/>
            <a:ext cx="372957" cy="807177"/>
            <a:chOff x="6387350" y="1078650"/>
            <a:chExt cx="317325" cy="686775"/>
          </a:xfrm>
        </p:grpSpPr>
        <p:sp>
          <p:nvSpPr>
            <p:cNvPr id="264" name="Google Shape;264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5"/>
          <p:cNvGrpSpPr/>
          <p:nvPr/>
        </p:nvGrpSpPr>
        <p:grpSpPr>
          <a:xfrm rot="-1656427">
            <a:off x="121428" y="428088"/>
            <a:ext cx="372992" cy="807254"/>
            <a:chOff x="6387350" y="1078650"/>
            <a:chExt cx="317325" cy="686775"/>
          </a:xfrm>
        </p:grpSpPr>
        <p:sp>
          <p:nvSpPr>
            <p:cNvPr id="267" name="Google Shape;267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" name="Google Shape;269;p25"/>
          <p:cNvSpPr txBox="1">
            <a:spLocks noGrp="1"/>
          </p:cNvSpPr>
          <p:nvPr>
            <p:ph type="subTitle" idx="1"/>
          </p:nvPr>
        </p:nvSpPr>
        <p:spPr>
          <a:xfrm>
            <a:off x="1972100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2"/>
          </p:nvPr>
        </p:nvSpPr>
        <p:spPr>
          <a:xfrm>
            <a:off x="1972050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3"/>
          </p:nvPr>
        </p:nvSpPr>
        <p:spPr>
          <a:xfrm>
            <a:off x="4846025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subTitle" idx="4"/>
          </p:nvPr>
        </p:nvSpPr>
        <p:spPr>
          <a:xfrm>
            <a:off x="4846025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1266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47906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4159063"/>
            <a:ext cx="372960" cy="807185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81709" y="3933676"/>
            <a:ext cx="372993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5" y="146385"/>
            <a:ext cx="372952" cy="807166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4" y="310931"/>
            <a:ext cx="373012" cy="807295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2676100"/>
            <a:ext cx="22569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319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14906002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29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71" name="Google Shape;1071;p29"/>
          <p:cNvGrpSpPr/>
          <p:nvPr/>
        </p:nvGrpSpPr>
        <p:grpSpPr>
          <a:xfrm rot="1298308" flipH="1">
            <a:off x="7969961" y="40313"/>
            <a:ext cx="372960" cy="807185"/>
            <a:chOff x="6387350" y="1078650"/>
            <a:chExt cx="317325" cy="686775"/>
          </a:xfrm>
        </p:grpSpPr>
        <p:sp>
          <p:nvSpPr>
            <p:cNvPr id="1072" name="Google Shape;1072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29"/>
          <p:cNvGrpSpPr/>
          <p:nvPr/>
        </p:nvGrpSpPr>
        <p:grpSpPr>
          <a:xfrm rot="3008970" flipH="1">
            <a:off x="8528124" y="192851"/>
            <a:ext cx="372993" cy="807256"/>
            <a:chOff x="6387350" y="1078650"/>
            <a:chExt cx="317325" cy="686775"/>
          </a:xfrm>
        </p:grpSpPr>
        <p:sp>
          <p:nvSpPr>
            <p:cNvPr id="1075" name="Google Shape;1075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29"/>
          <p:cNvSpPr txBox="1">
            <a:spLocks noGrp="1"/>
          </p:cNvSpPr>
          <p:nvPr>
            <p:ph type="body" idx="2"/>
          </p:nvPr>
        </p:nvSpPr>
        <p:spPr>
          <a:xfrm>
            <a:off x="4845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31232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12148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638350" y="721950"/>
            <a:ext cx="3858900" cy="222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167400" y="3122900"/>
            <a:ext cx="28008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39822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642550" y="1502850"/>
            <a:ext cx="3858900" cy="21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13" name="Google Shape;13;p3"/>
          <p:cNvGrpSpPr/>
          <p:nvPr/>
        </p:nvGrpSpPr>
        <p:grpSpPr>
          <a:xfrm>
            <a:off x="536907" y="2614924"/>
            <a:ext cx="2118737" cy="2730329"/>
            <a:chOff x="536907" y="2614924"/>
            <a:chExt cx="2118737" cy="2730329"/>
          </a:xfrm>
        </p:grpSpPr>
        <p:grpSp>
          <p:nvGrpSpPr>
            <p:cNvPr id="14" name="Google Shape;14;p3"/>
            <p:cNvGrpSpPr/>
            <p:nvPr/>
          </p:nvGrpSpPr>
          <p:grpSpPr>
            <a:xfrm rot="1415794" flipH="1">
              <a:off x="1590780" y="4396572"/>
              <a:ext cx="503134" cy="494918"/>
              <a:chOff x="5080618" y="4492200"/>
              <a:chExt cx="503126" cy="494911"/>
            </a:xfrm>
          </p:grpSpPr>
          <p:sp>
            <p:nvSpPr>
              <p:cNvPr id="15" name="Google Shape;15;p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 rot="3381637" flipH="1">
              <a:off x="556363" y="4004627"/>
              <a:ext cx="768056" cy="458227"/>
              <a:chOff x="4342158" y="4134864"/>
              <a:chExt cx="612371" cy="365345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3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3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3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3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3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3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3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3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" name="Google Shape;68;p3"/>
            <p:cNvSpPr/>
            <p:nvPr/>
          </p:nvSpPr>
          <p:spPr>
            <a:xfrm rot="3667458" flipH="1">
              <a:off x="1767375" y="4120131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" name="Google Shape;69;p3"/>
            <p:cNvGrpSpPr/>
            <p:nvPr/>
          </p:nvGrpSpPr>
          <p:grpSpPr>
            <a:xfrm rot="-10018030" flipH="1">
              <a:off x="1085803" y="3376686"/>
              <a:ext cx="665931" cy="412346"/>
              <a:chOff x="2297158" y="993655"/>
              <a:chExt cx="665959" cy="412363"/>
            </a:xfrm>
          </p:grpSpPr>
          <p:sp>
            <p:nvSpPr>
              <p:cNvPr id="70" name="Google Shape;70;p3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3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3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" name="Google Shape;83;p3"/>
            <p:cNvGrpSpPr/>
            <p:nvPr/>
          </p:nvGrpSpPr>
          <p:grpSpPr>
            <a:xfrm rot="1415843" flipH="1">
              <a:off x="724662" y="2748378"/>
              <a:ext cx="747823" cy="388081"/>
              <a:chOff x="157100" y="870986"/>
              <a:chExt cx="429004" cy="222631"/>
            </a:xfrm>
          </p:grpSpPr>
          <p:sp>
            <p:nvSpPr>
              <p:cNvPr id="84" name="Google Shape;84;p3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3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3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" name="Google Shape;119;p3"/>
            <p:cNvGrpSpPr/>
            <p:nvPr/>
          </p:nvGrpSpPr>
          <p:grpSpPr>
            <a:xfrm rot="1415794" flipH="1">
              <a:off x="2116262" y="4841161"/>
              <a:ext cx="473695" cy="427141"/>
              <a:chOff x="2920513" y="1707025"/>
              <a:chExt cx="473688" cy="427134"/>
            </a:xfrm>
          </p:grpSpPr>
          <p:sp>
            <p:nvSpPr>
              <p:cNvPr id="120" name="Google Shape;120;p3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" name="Google Shape;141;p3"/>
          <p:cNvGrpSpPr/>
          <p:nvPr/>
        </p:nvGrpSpPr>
        <p:grpSpPr>
          <a:xfrm>
            <a:off x="6512970" y="-164779"/>
            <a:ext cx="2870267" cy="2660323"/>
            <a:chOff x="6512970" y="-164779"/>
            <a:chExt cx="2870267" cy="2660323"/>
          </a:xfrm>
        </p:grpSpPr>
        <p:grpSp>
          <p:nvGrpSpPr>
            <p:cNvPr id="142" name="Google Shape;142;p3"/>
            <p:cNvGrpSpPr/>
            <p:nvPr/>
          </p:nvGrpSpPr>
          <p:grpSpPr>
            <a:xfrm rot="-899960" flipH="1">
              <a:off x="7230049" y="42140"/>
              <a:ext cx="1894762" cy="2246484"/>
              <a:chOff x="492756" y="-212036"/>
              <a:chExt cx="1894819" cy="2246551"/>
            </a:xfrm>
          </p:grpSpPr>
          <p:grpSp>
            <p:nvGrpSpPr>
              <p:cNvPr id="143" name="Google Shape;143;p3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144" name="Google Shape;144;p3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3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3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3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3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3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3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3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3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3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3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3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3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3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3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3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3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3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3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3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3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3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3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3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3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3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3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3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3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3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3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3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3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3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178;p3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179;p3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180;p3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181;p3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182;p3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183;p3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185;p3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186;p3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87;p3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188;p3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189;p3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190;p3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191;p3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192;p3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3" name="Google Shape;193;p3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194" name="Google Shape;194;p3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195;p3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196;p3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197;p3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198;p3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199;p3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200;p3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3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3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3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3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3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3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3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3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3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3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3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3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" name="Google Shape;216;p3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217" name="Google Shape;217;p3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233;p3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234;p3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235" name="Google Shape;235;p3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3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3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7" name="Google Shape;267;p3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268" name="Google Shape;268;p3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3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3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3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3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3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3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3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3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3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3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3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3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321;p3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322" name="Google Shape;322;p3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5" name="Google Shape;325;p3"/>
            <p:cNvGrpSpPr/>
            <p:nvPr/>
          </p:nvGrpSpPr>
          <p:grpSpPr>
            <a:xfrm rot="-5400000">
              <a:off x="6559999" y="-66019"/>
              <a:ext cx="411478" cy="505535"/>
              <a:chOff x="6185139" y="1043117"/>
              <a:chExt cx="502660" cy="615081"/>
            </a:xfrm>
          </p:grpSpPr>
          <p:sp>
            <p:nvSpPr>
              <p:cNvPr id="326" name="Google Shape;326;p3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" name="Google Shape;350;p3"/>
            <p:cNvGrpSpPr/>
            <p:nvPr/>
          </p:nvGrpSpPr>
          <p:grpSpPr>
            <a:xfrm rot="-3361135" flipH="1">
              <a:off x="6721481" y="570681"/>
              <a:ext cx="356621" cy="393018"/>
              <a:chOff x="5918137" y="1475693"/>
              <a:chExt cx="539730" cy="594815"/>
            </a:xfrm>
          </p:grpSpPr>
          <p:sp>
            <p:nvSpPr>
              <p:cNvPr id="351" name="Google Shape;351;p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1460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59481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4"/>
          <p:cNvGrpSpPr/>
          <p:nvPr/>
        </p:nvGrpSpPr>
        <p:grpSpPr>
          <a:xfrm rot="2543050">
            <a:off x="7158117" y="327526"/>
            <a:ext cx="962001" cy="950427"/>
            <a:chOff x="6558050" y="4428565"/>
            <a:chExt cx="674169" cy="666093"/>
          </a:xfrm>
        </p:grpSpPr>
        <p:sp>
          <p:nvSpPr>
            <p:cNvPr id="381" name="Google Shape;381;p4"/>
            <p:cNvSpPr/>
            <p:nvPr/>
          </p:nvSpPr>
          <p:spPr>
            <a:xfrm>
              <a:off x="6673452" y="4481439"/>
              <a:ext cx="198863" cy="151008"/>
            </a:xfrm>
            <a:custGeom>
              <a:avLst/>
              <a:gdLst/>
              <a:ahLst/>
              <a:cxnLst/>
              <a:rect l="l" t="t" r="r" b="b"/>
              <a:pathLst>
                <a:path w="5664" h="4301" extrusionOk="0">
                  <a:moveTo>
                    <a:pt x="2007" y="0"/>
                  </a:moveTo>
                  <a:cubicBezTo>
                    <a:pt x="1840" y="0"/>
                    <a:pt x="1676" y="32"/>
                    <a:pt x="1531" y="105"/>
                  </a:cubicBezTo>
                  <a:cubicBezTo>
                    <a:pt x="1328" y="213"/>
                    <a:pt x="1125" y="335"/>
                    <a:pt x="1044" y="551"/>
                  </a:cubicBezTo>
                  <a:cubicBezTo>
                    <a:pt x="1017" y="592"/>
                    <a:pt x="1003" y="646"/>
                    <a:pt x="990" y="687"/>
                  </a:cubicBezTo>
                  <a:cubicBezTo>
                    <a:pt x="854" y="903"/>
                    <a:pt x="787" y="1160"/>
                    <a:pt x="800" y="1431"/>
                  </a:cubicBezTo>
                  <a:cubicBezTo>
                    <a:pt x="838" y="1849"/>
                    <a:pt x="1220" y="2207"/>
                    <a:pt x="1635" y="2207"/>
                  </a:cubicBezTo>
                  <a:cubicBezTo>
                    <a:pt x="1663" y="2207"/>
                    <a:pt x="1692" y="2206"/>
                    <a:pt x="1720" y="2202"/>
                  </a:cubicBezTo>
                  <a:cubicBezTo>
                    <a:pt x="1747" y="2189"/>
                    <a:pt x="1761" y="2189"/>
                    <a:pt x="1788" y="2189"/>
                  </a:cubicBezTo>
                  <a:cubicBezTo>
                    <a:pt x="1477" y="2338"/>
                    <a:pt x="1166" y="2486"/>
                    <a:pt x="854" y="2635"/>
                  </a:cubicBezTo>
                  <a:cubicBezTo>
                    <a:pt x="1" y="3027"/>
                    <a:pt x="321" y="4301"/>
                    <a:pt x="1078" y="4301"/>
                  </a:cubicBezTo>
                  <a:cubicBezTo>
                    <a:pt x="1185" y="4301"/>
                    <a:pt x="1300" y="4275"/>
                    <a:pt x="1423" y="4218"/>
                  </a:cubicBezTo>
                  <a:cubicBezTo>
                    <a:pt x="2884" y="3555"/>
                    <a:pt x="3899" y="2771"/>
                    <a:pt x="5211" y="1891"/>
                  </a:cubicBezTo>
                  <a:cubicBezTo>
                    <a:pt x="5664" y="1585"/>
                    <a:pt x="5017" y="442"/>
                    <a:pt x="4867" y="442"/>
                  </a:cubicBezTo>
                  <a:cubicBezTo>
                    <a:pt x="4864" y="442"/>
                    <a:pt x="4862" y="443"/>
                    <a:pt x="4860" y="443"/>
                  </a:cubicBezTo>
                  <a:cubicBezTo>
                    <a:pt x="4332" y="551"/>
                    <a:pt x="3845" y="795"/>
                    <a:pt x="3358" y="1039"/>
                  </a:cubicBezTo>
                  <a:cubicBezTo>
                    <a:pt x="3331" y="930"/>
                    <a:pt x="3290" y="822"/>
                    <a:pt x="3222" y="727"/>
                  </a:cubicBezTo>
                  <a:cubicBezTo>
                    <a:pt x="3155" y="633"/>
                    <a:pt x="3073" y="538"/>
                    <a:pt x="2979" y="457"/>
                  </a:cubicBezTo>
                  <a:cubicBezTo>
                    <a:pt x="2898" y="321"/>
                    <a:pt x="2776" y="200"/>
                    <a:pt x="2613" y="132"/>
                  </a:cubicBezTo>
                  <a:cubicBezTo>
                    <a:pt x="2426" y="50"/>
                    <a:pt x="2214" y="0"/>
                    <a:pt x="200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6559946" y="4652805"/>
              <a:ext cx="288885" cy="441368"/>
            </a:xfrm>
            <a:custGeom>
              <a:avLst/>
              <a:gdLst/>
              <a:ahLst/>
              <a:cxnLst/>
              <a:rect l="l" t="t" r="r" b="b"/>
              <a:pathLst>
                <a:path w="8228" h="12571" extrusionOk="0">
                  <a:moveTo>
                    <a:pt x="82" y="0"/>
                  </a:moveTo>
                  <a:lnTo>
                    <a:pt x="1" y="55"/>
                  </a:lnTo>
                  <a:cubicBezTo>
                    <a:pt x="691" y="1083"/>
                    <a:pt x="1395" y="2125"/>
                    <a:pt x="2058" y="3167"/>
                  </a:cubicBezTo>
                  <a:cubicBezTo>
                    <a:pt x="2734" y="4222"/>
                    <a:pt x="3397" y="5264"/>
                    <a:pt x="4060" y="6319"/>
                  </a:cubicBezTo>
                  <a:cubicBezTo>
                    <a:pt x="4710" y="7375"/>
                    <a:pt x="5386" y="8430"/>
                    <a:pt x="6063" y="9472"/>
                  </a:cubicBezTo>
                  <a:cubicBezTo>
                    <a:pt x="6739" y="10514"/>
                    <a:pt x="7430" y="11556"/>
                    <a:pt x="8147" y="12571"/>
                  </a:cubicBezTo>
                  <a:lnTo>
                    <a:pt x="8228" y="12517"/>
                  </a:lnTo>
                  <a:cubicBezTo>
                    <a:pt x="7551" y="11475"/>
                    <a:pt x="6861" y="10433"/>
                    <a:pt x="6198" y="9391"/>
                  </a:cubicBezTo>
                  <a:lnTo>
                    <a:pt x="4169" y="6252"/>
                  </a:lnTo>
                  <a:cubicBezTo>
                    <a:pt x="3506" y="5196"/>
                    <a:pt x="2829" y="4154"/>
                    <a:pt x="2139" y="3113"/>
                  </a:cubicBezTo>
                  <a:cubicBezTo>
                    <a:pt x="1462" y="2071"/>
                    <a:pt x="786" y="1029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6861636" y="4857560"/>
              <a:ext cx="358227" cy="227127"/>
            </a:xfrm>
            <a:custGeom>
              <a:avLst/>
              <a:gdLst/>
              <a:ahLst/>
              <a:cxnLst/>
              <a:rect l="l" t="t" r="r" b="b"/>
              <a:pathLst>
                <a:path w="10203" h="6469" extrusionOk="0">
                  <a:moveTo>
                    <a:pt x="10067" y="0"/>
                  </a:moveTo>
                  <a:cubicBezTo>
                    <a:pt x="9986" y="14"/>
                    <a:pt x="9932" y="68"/>
                    <a:pt x="9878" y="95"/>
                  </a:cubicBezTo>
                  <a:lnTo>
                    <a:pt x="9567" y="311"/>
                  </a:lnTo>
                  <a:lnTo>
                    <a:pt x="8944" y="744"/>
                  </a:lnTo>
                  <a:cubicBezTo>
                    <a:pt x="8538" y="1042"/>
                    <a:pt x="8119" y="1313"/>
                    <a:pt x="7699" y="1597"/>
                  </a:cubicBezTo>
                  <a:cubicBezTo>
                    <a:pt x="6874" y="2165"/>
                    <a:pt x="6035" y="2734"/>
                    <a:pt x="5183" y="3275"/>
                  </a:cubicBezTo>
                  <a:cubicBezTo>
                    <a:pt x="4344" y="3816"/>
                    <a:pt x="3491" y="4357"/>
                    <a:pt x="2625" y="4871"/>
                  </a:cubicBezTo>
                  <a:cubicBezTo>
                    <a:pt x="1759" y="5399"/>
                    <a:pt x="880" y="5886"/>
                    <a:pt x="0" y="6373"/>
                  </a:cubicBezTo>
                  <a:lnTo>
                    <a:pt x="41" y="6468"/>
                  </a:lnTo>
                  <a:cubicBezTo>
                    <a:pt x="920" y="5981"/>
                    <a:pt x="1800" y="5480"/>
                    <a:pt x="2666" y="4966"/>
                  </a:cubicBezTo>
                  <a:cubicBezTo>
                    <a:pt x="3545" y="4452"/>
                    <a:pt x="4411" y="3924"/>
                    <a:pt x="5264" y="3397"/>
                  </a:cubicBezTo>
                  <a:cubicBezTo>
                    <a:pt x="6116" y="2855"/>
                    <a:pt x="6955" y="2314"/>
                    <a:pt x="7794" y="1746"/>
                  </a:cubicBezTo>
                  <a:cubicBezTo>
                    <a:pt x="8214" y="1462"/>
                    <a:pt x="8620" y="1164"/>
                    <a:pt x="9039" y="866"/>
                  </a:cubicBezTo>
                  <a:lnTo>
                    <a:pt x="9648" y="433"/>
                  </a:lnTo>
                  <a:lnTo>
                    <a:pt x="9946" y="203"/>
                  </a:lnTo>
                  <a:cubicBezTo>
                    <a:pt x="10000" y="163"/>
                    <a:pt x="10054" y="122"/>
                    <a:pt x="10094" y="122"/>
                  </a:cubicBezTo>
                  <a:cubicBezTo>
                    <a:pt x="10094" y="118"/>
                    <a:pt x="10094" y="115"/>
                    <a:pt x="10094" y="112"/>
                  </a:cubicBezTo>
                  <a:lnTo>
                    <a:pt x="10094" y="112"/>
                  </a:lnTo>
                  <a:cubicBezTo>
                    <a:pt x="10099" y="110"/>
                    <a:pt x="10103" y="109"/>
                    <a:pt x="10108" y="109"/>
                  </a:cubicBezTo>
                  <a:lnTo>
                    <a:pt x="10067" y="217"/>
                  </a:lnTo>
                  <a:cubicBezTo>
                    <a:pt x="10075" y="219"/>
                    <a:pt x="10083" y="220"/>
                    <a:pt x="10090" y="220"/>
                  </a:cubicBezTo>
                  <a:cubicBezTo>
                    <a:pt x="10122" y="220"/>
                    <a:pt x="10151" y="201"/>
                    <a:pt x="10162" y="190"/>
                  </a:cubicBezTo>
                  <a:cubicBezTo>
                    <a:pt x="10189" y="163"/>
                    <a:pt x="10203" y="136"/>
                    <a:pt x="10203" y="109"/>
                  </a:cubicBezTo>
                  <a:cubicBezTo>
                    <a:pt x="10203" y="81"/>
                    <a:pt x="10189" y="41"/>
                    <a:pt x="10149" y="14"/>
                  </a:cubicBezTo>
                  <a:cubicBezTo>
                    <a:pt x="10121" y="0"/>
                    <a:pt x="10094" y="0"/>
                    <a:pt x="1006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6846433" y="4859912"/>
              <a:ext cx="375326" cy="234745"/>
            </a:xfrm>
            <a:custGeom>
              <a:avLst/>
              <a:gdLst/>
              <a:ahLst/>
              <a:cxnLst/>
              <a:rect l="l" t="t" r="r" b="b"/>
              <a:pathLst>
                <a:path w="10690" h="6686" extrusionOk="0">
                  <a:moveTo>
                    <a:pt x="10622" y="1"/>
                  </a:moveTo>
                  <a:cubicBezTo>
                    <a:pt x="9783" y="610"/>
                    <a:pt x="8931" y="1219"/>
                    <a:pt x="8051" y="1774"/>
                  </a:cubicBezTo>
                  <a:cubicBezTo>
                    <a:pt x="7185" y="2355"/>
                    <a:pt x="6306" y="2910"/>
                    <a:pt x="5413" y="3451"/>
                  </a:cubicBezTo>
                  <a:cubicBezTo>
                    <a:pt x="4520" y="3979"/>
                    <a:pt x="3613" y="4507"/>
                    <a:pt x="2720" y="5034"/>
                  </a:cubicBezTo>
                  <a:lnTo>
                    <a:pt x="0" y="6591"/>
                  </a:lnTo>
                  <a:lnTo>
                    <a:pt x="54" y="6685"/>
                  </a:lnTo>
                  <a:cubicBezTo>
                    <a:pt x="947" y="6158"/>
                    <a:pt x="1854" y="5630"/>
                    <a:pt x="2761" y="5116"/>
                  </a:cubicBezTo>
                  <a:cubicBezTo>
                    <a:pt x="3667" y="4601"/>
                    <a:pt x="4574" y="4087"/>
                    <a:pt x="5480" y="3560"/>
                  </a:cubicBezTo>
                  <a:cubicBezTo>
                    <a:pt x="6387" y="3045"/>
                    <a:pt x="7266" y="2491"/>
                    <a:pt x="8146" y="1922"/>
                  </a:cubicBezTo>
                  <a:cubicBezTo>
                    <a:pt x="9012" y="1341"/>
                    <a:pt x="9878" y="745"/>
                    <a:pt x="10690" y="96"/>
                  </a:cubicBezTo>
                  <a:lnTo>
                    <a:pt x="106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"/>
            <p:cNvSpPr/>
            <p:nvPr/>
          </p:nvSpPr>
          <p:spPr>
            <a:xfrm>
              <a:off x="6558050" y="4588205"/>
              <a:ext cx="120708" cy="70817"/>
            </a:xfrm>
            <a:custGeom>
              <a:avLst/>
              <a:gdLst/>
              <a:ahLst/>
              <a:cxnLst/>
              <a:rect l="l" t="t" r="r" b="b"/>
              <a:pathLst>
                <a:path w="3438" h="2017" extrusionOk="0">
                  <a:moveTo>
                    <a:pt x="3384" y="0"/>
                  </a:moveTo>
                  <a:cubicBezTo>
                    <a:pt x="2815" y="325"/>
                    <a:pt x="2247" y="636"/>
                    <a:pt x="1679" y="947"/>
                  </a:cubicBezTo>
                  <a:lnTo>
                    <a:pt x="840" y="1421"/>
                  </a:lnTo>
                  <a:cubicBezTo>
                    <a:pt x="556" y="1583"/>
                    <a:pt x="271" y="1746"/>
                    <a:pt x="1" y="1922"/>
                  </a:cubicBezTo>
                  <a:lnTo>
                    <a:pt x="55" y="2016"/>
                  </a:lnTo>
                  <a:cubicBezTo>
                    <a:pt x="637" y="1746"/>
                    <a:pt x="1205" y="1421"/>
                    <a:pt x="1760" y="1069"/>
                  </a:cubicBezTo>
                  <a:cubicBezTo>
                    <a:pt x="2031" y="907"/>
                    <a:pt x="2301" y="731"/>
                    <a:pt x="2585" y="569"/>
                  </a:cubicBezTo>
                  <a:cubicBezTo>
                    <a:pt x="2869" y="406"/>
                    <a:pt x="3140" y="244"/>
                    <a:pt x="3438" y="95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"/>
            <p:cNvSpPr/>
            <p:nvPr/>
          </p:nvSpPr>
          <p:spPr>
            <a:xfrm>
              <a:off x="6558050" y="4587713"/>
              <a:ext cx="121200" cy="71308"/>
            </a:xfrm>
            <a:custGeom>
              <a:avLst/>
              <a:gdLst/>
              <a:ahLst/>
              <a:cxnLst/>
              <a:rect l="l" t="t" r="r" b="b"/>
              <a:pathLst>
                <a:path w="3452" h="2031" extrusionOk="0">
                  <a:moveTo>
                    <a:pt x="3397" y="1"/>
                  </a:moveTo>
                  <a:cubicBezTo>
                    <a:pt x="2829" y="339"/>
                    <a:pt x="2261" y="650"/>
                    <a:pt x="1692" y="961"/>
                  </a:cubicBezTo>
                  <a:cubicBezTo>
                    <a:pt x="1395" y="1110"/>
                    <a:pt x="1110" y="1259"/>
                    <a:pt x="826" y="1421"/>
                  </a:cubicBezTo>
                  <a:cubicBezTo>
                    <a:pt x="556" y="1584"/>
                    <a:pt x="271" y="1746"/>
                    <a:pt x="1" y="1936"/>
                  </a:cubicBezTo>
                  <a:lnTo>
                    <a:pt x="55" y="2030"/>
                  </a:lnTo>
                  <a:cubicBezTo>
                    <a:pt x="339" y="1881"/>
                    <a:pt x="623" y="1733"/>
                    <a:pt x="921" y="1570"/>
                  </a:cubicBezTo>
                  <a:cubicBezTo>
                    <a:pt x="1205" y="1408"/>
                    <a:pt x="1476" y="1246"/>
                    <a:pt x="1760" y="1083"/>
                  </a:cubicBezTo>
                  <a:cubicBezTo>
                    <a:pt x="2315" y="745"/>
                    <a:pt x="2869" y="407"/>
                    <a:pt x="3451" y="95"/>
                  </a:cubicBezTo>
                  <a:lnTo>
                    <a:pt x="339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6943334" y="4431409"/>
              <a:ext cx="288885" cy="443755"/>
            </a:xfrm>
            <a:custGeom>
              <a:avLst/>
              <a:gdLst/>
              <a:ahLst/>
              <a:cxnLst/>
              <a:rect l="l" t="t" r="r" b="b"/>
              <a:pathLst>
                <a:path w="8228" h="12639" extrusionOk="0">
                  <a:moveTo>
                    <a:pt x="95" y="1"/>
                  </a:moveTo>
                  <a:lnTo>
                    <a:pt x="1" y="69"/>
                  </a:lnTo>
                  <a:cubicBezTo>
                    <a:pt x="677" y="1070"/>
                    <a:pt x="1354" y="2071"/>
                    <a:pt x="2003" y="3100"/>
                  </a:cubicBezTo>
                  <a:cubicBezTo>
                    <a:pt x="2653" y="4128"/>
                    <a:pt x="3289" y="5156"/>
                    <a:pt x="3911" y="6185"/>
                  </a:cubicBezTo>
                  <a:cubicBezTo>
                    <a:pt x="4547" y="7213"/>
                    <a:pt x="5183" y="8241"/>
                    <a:pt x="5832" y="9270"/>
                  </a:cubicBezTo>
                  <a:cubicBezTo>
                    <a:pt x="6444" y="10205"/>
                    <a:pt x="7055" y="11141"/>
                    <a:pt x="7688" y="12056"/>
                  </a:cubicBezTo>
                  <a:lnTo>
                    <a:pt x="7688" y="12056"/>
                  </a:lnTo>
                  <a:lnTo>
                    <a:pt x="7646" y="12098"/>
                  </a:lnTo>
                  <a:lnTo>
                    <a:pt x="7862" y="12301"/>
                  </a:lnTo>
                  <a:lnTo>
                    <a:pt x="8227" y="12639"/>
                  </a:lnTo>
                  <a:lnTo>
                    <a:pt x="7943" y="12219"/>
                  </a:lnTo>
                  <a:cubicBezTo>
                    <a:pt x="7941" y="12217"/>
                    <a:pt x="7940" y="12214"/>
                    <a:pt x="7938" y="12211"/>
                  </a:cubicBezTo>
                  <a:lnTo>
                    <a:pt x="7938" y="12211"/>
                  </a:lnTo>
                  <a:lnTo>
                    <a:pt x="7943" y="12206"/>
                  </a:lnTo>
                  <a:lnTo>
                    <a:pt x="7923" y="12188"/>
                  </a:lnTo>
                  <a:lnTo>
                    <a:pt x="7923" y="12188"/>
                  </a:lnTo>
                  <a:cubicBezTo>
                    <a:pt x="7267" y="11184"/>
                    <a:pt x="6611" y="10179"/>
                    <a:pt x="5981" y="9175"/>
                  </a:cubicBezTo>
                  <a:lnTo>
                    <a:pt x="4033" y="6103"/>
                  </a:lnTo>
                  <a:cubicBezTo>
                    <a:pt x="3383" y="5089"/>
                    <a:pt x="2747" y="4060"/>
                    <a:pt x="2084" y="3045"/>
                  </a:cubicBezTo>
                  <a:cubicBezTo>
                    <a:pt x="1435" y="2031"/>
                    <a:pt x="772" y="101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>
              <a:off x="6941894" y="4428565"/>
              <a:ext cx="276561" cy="432345"/>
            </a:xfrm>
            <a:custGeom>
              <a:avLst/>
              <a:gdLst/>
              <a:ahLst/>
              <a:cxnLst/>
              <a:rect l="l" t="t" r="r" b="b"/>
              <a:pathLst>
                <a:path w="7877" h="12314" extrusionOk="0">
                  <a:moveTo>
                    <a:pt x="82" y="1"/>
                  </a:moveTo>
                  <a:lnTo>
                    <a:pt x="1" y="68"/>
                  </a:lnTo>
                  <a:cubicBezTo>
                    <a:pt x="718" y="1043"/>
                    <a:pt x="1395" y="2044"/>
                    <a:pt x="2044" y="3072"/>
                  </a:cubicBezTo>
                  <a:cubicBezTo>
                    <a:pt x="2694" y="4087"/>
                    <a:pt x="3316" y="5116"/>
                    <a:pt x="3939" y="6157"/>
                  </a:cubicBezTo>
                  <a:lnTo>
                    <a:pt x="5806" y="9270"/>
                  </a:lnTo>
                  <a:cubicBezTo>
                    <a:pt x="6117" y="9784"/>
                    <a:pt x="6442" y="10298"/>
                    <a:pt x="6767" y="10812"/>
                  </a:cubicBezTo>
                  <a:cubicBezTo>
                    <a:pt x="7091" y="11326"/>
                    <a:pt x="7430" y="11827"/>
                    <a:pt x="7795" y="12314"/>
                  </a:cubicBezTo>
                  <a:lnTo>
                    <a:pt x="7876" y="12246"/>
                  </a:lnTo>
                  <a:cubicBezTo>
                    <a:pt x="7200" y="11259"/>
                    <a:pt x="6577" y="10217"/>
                    <a:pt x="5955" y="9188"/>
                  </a:cubicBezTo>
                  <a:lnTo>
                    <a:pt x="4060" y="6090"/>
                  </a:lnTo>
                  <a:cubicBezTo>
                    <a:pt x="3424" y="5048"/>
                    <a:pt x="2788" y="4019"/>
                    <a:pt x="2125" y="3005"/>
                  </a:cubicBezTo>
                  <a:cubicBezTo>
                    <a:pt x="1476" y="1990"/>
                    <a:pt x="813" y="975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6671135" y="4577743"/>
              <a:ext cx="46591" cy="55158"/>
            </a:xfrm>
            <a:custGeom>
              <a:avLst/>
              <a:gdLst/>
              <a:ahLst/>
              <a:cxnLst/>
              <a:rect l="l" t="t" r="r" b="b"/>
              <a:pathLst>
                <a:path w="1327" h="1571" extrusionOk="0">
                  <a:moveTo>
                    <a:pt x="81" y="1"/>
                  </a:moveTo>
                  <a:lnTo>
                    <a:pt x="0" y="68"/>
                  </a:lnTo>
                  <a:cubicBezTo>
                    <a:pt x="230" y="298"/>
                    <a:pt x="420" y="569"/>
                    <a:pt x="609" y="826"/>
                  </a:cubicBezTo>
                  <a:cubicBezTo>
                    <a:pt x="799" y="1097"/>
                    <a:pt x="1002" y="1367"/>
                    <a:pt x="1245" y="1570"/>
                  </a:cubicBezTo>
                  <a:lnTo>
                    <a:pt x="1326" y="1502"/>
                  </a:lnTo>
                  <a:cubicBezTo>
                    <a:pt x="1232" y="1367"/>
                    <a:pt x="1137" y="1245"/>
                    <a:pt x="1029" y="1110"/>
                  </a:cubicBezTo>
                  <a:cubicBezTo>
                    <a:pt x="934" y="988"/>
                    <a:pt x="826" y="867"/>
                    <a:pt x="717" y="745"/>
                  </a:cubicBezTo>
                  <a:cubicBezTo>
                    <a:pt x="514" y="501"/>
                    <a:pt x="298" y="258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6834532" y="4488426"/>
              <a:ext cx="23313" cy="56562"/>
            </a:xfrm>
            <a:custGeom>
              <a:avLst/>
              <a:gdLst/>
              <a:ahLst/>
              <a:cxnLst/>
              <a:rect l="l" t="t" r="r" b="b"/>
              <a:pathLst>
                <a:path w="664" h="1611" extrusionOk="0">
                  <a:moveTo>
                    <a:pt x="96" y="1"/>
                  </a:moveTo>
                  <a:lnTo>
                    <a:pt x="1" y="41"/>
                  </a:lnTo>
                  <a:cubicBezTo>
                    <a:pt x="109" y="285"/>
                    <a:pt x="190" y="555"/>
                    <a:pt x="272" y="826"/>
                  </a:cubicBezTo>
                  <a:cubicBezTo>
                    <a:pt x="339" y="1097"/>
                    <a:pt x="420" y="1367"/>
                    <a:pt x="569" y="1611"/>
                  </a:cubicBezTo>
                  <a:lnTo>
                    <a:pt x="664" y="1584"/>
                  </a:lnTo>
                  <a:cubicBezTo>
                    <a:pt x="637" y="1435"/>
                    <a:pt x="596" y="1313"/>
                    <a:pt x="556" y="1178"/>
                  </a:cubicBezTo>
                  <a:cubicBezTo>
                    <a:pt x="502" y="1043"/>
                    <a:pt x="447" y="921"/>
                    <a:pt x="393" y="785"/>
                  </a:cubicBezTo>
                  <a:cubicBezTo>
                    <a:pt x="299" y="528"/>
                    <a:pt x="190" y="271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6673488" y="4487478"/>
              <a:ext cx="163964" cy="95991"/>
            </a:xfrm>
            <a:custGeom>
              <a:avLst/>
              <a:gdLst/>
              <a:ahLst/>
              <a:cxnLst/>
              <a:rect l="l" t="t" r="r" b="b"/>
              <a:pathLst>
                <a:path w="4670" h="2734" extrusionOk="0">
                  <a:moveTo>
                    <a:pt x="4601" y="1"/>
                  </a:moveTo>
                  <a:cubicBezTo>
                    <a:pt x="4223" y="231"/>
                    <a:pt x="3857" y="461"/>
                    <a:pt x="3478" y="691"/>
                  </a:cubicBezTo>
                  <a:cubicBezTo>
                    <a:pt x="3100" y="934"/>
                    <a:pt x="2721" y="1164"/>
                    <a:pt x="2342" y="1381"/>
                  </a:cubicBezTo>
                  <a:cubicBezTo>
                    <a:pt x="1584" y="1841"/>
                    <a:pt x="799" y="2260"/>
                    <a:pt x="1" y="2639"/>
                  </a:cubicBezTo>
                  <a:lnTo>
                    <a:pt x="41" y="2734"/>
                  </a:lnTo>
                  <a:cubicBezTo>
                    <a:pt x="840" y="2328"/>
                    <a:pt x="1625" y="1936"/>
                    <a:pt x="2409" y="1516"/>
                  </a:cubicBezTo>
                  <a:cubicBezTo>
                    <a:pt x="2802" y="1300"/>
                    <a:pt x="3181" y="1070"/>
                    <a:pt x="3560" y="840"/>
                  </a:cubicBezTo>
                  <a:cubicBezTo>
                    <a:pt x="3938" y="596"/>
                    <a:pt x="4317" y="352"/>
                    <a:pt x="4669" y="95"/>
                  </a:cubicBezTo>
                  <a:lnTo>
                    <a:pt x="46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6699152" y="4479262"/>
              <a:ext cx="86967" cy="70009"/>
            </a:xfrm>
            <a:custGeom>
              <a:avLst/>
              <a:gdLst/>
              <a:ahLst/>
              <a:cxnLst/>
              <a:rect l="l" t="t" r="r" b="b"/>
              <a:pathLst>
                <a:path w="2477" h="1994" extrusionOk="0">
                  <a:moveTo>
                    <a:pt x="1462" y="1"/>
                  </a:moveTo>
                  <a:cubicBezTo>
                    <a:pt x="1318" y="1"/>
                    <a:pt x="1176" y="22"/>
                    <a:pt x="1042" y="59"/>
                  </a:cubicBezTo>
                  <a:cubicBezTo>
                    <a:pt x="785" y="113"/>
                    <a:pt x="555" y="208"/>
                    <a:pt x="325" y="329"/>
                  </a:cubicBezTo>
                  <a:cubicBezTo>
                    <a:pt x="217" y="383"/>
                    <a:pt x="95" y="465"/>
                    <a:pt x="41" y="613"/>
                  </a:cubicBezTo>
                  <a:cubicBezTo>
                    <a:pt x="1" y="762"/>
                    <a:pt x="41" y="898"/>
                    <a:pt x="95" y="1006"/>
                  </a:cubicBezTo>
                  <a:cubicBezTo>
                    <a:pt x="190" y="1249"/>
                    <a:pt x="366" y="1452"/>
                    <a:pt x="555" y="1615"/>
                  </a:cubicBezTo>
                  <a:cubicBezTo>
                    <a:pt x="758" y="1777"/>
                    <a:pt x="975" y="1912"/>
                    <a:pt x="1218" y="1994"/>
                  </a:cubicBezTo>
                  <a:lnTo>
                    <a:pt x="1259" y="1885"/>
                  </a:lnTo>
                  <a:cubicBezTo>
                    <a:pt x="1029" y="1818"/>
                    <a:pt x="812" y="1696"/>
                    <a:pt x="623" y="1534"/>
                  </a:cubicBezTo>
                  <a:cubicBezTo>
                    <a:pt x="434" y="1385"/>
                    <a:pt x="271" y="1195"/>
                    <a:pt x="176" y="979"/>
                  </a:cubicBezTo>
                  <a:cubicBezTo>
                    <a:pt x="136" y="871"/>
                    <a:pt x="109" y="749"/>
                    <a:pt x="136" y="654"/>
                  </a:cubicBezTo>
                  <a:cubicBezTo>
                    <a:pt x="176" y="546"/>
                    <a:pt x="271" y="492"/>
                    <a:pt x="379" y="438"/>
                  </a:cubicBezTo>
                  <a:cubicBezTo>
                    <a:pt x="596" y="316"/>
                    <a:pt x="826" y="235"/>
                    <a:pt x="1070" y="194"/>
                  </a:cubicBezTo>
                  <a:cubicBezTo>
                    <a:pt x="1178" y="168"/>
                    <a:pt x="1290" y="155"/>
                    <a:pt x="1402" y="155"/>
                  </a:cubicBezTo>
                  <a:cubicBezTo>
                    <a:pt x="1527" y="155"/>
                    <a:pt x="1652" y="172"/>
                    <a:pt x="1773" y="208"/>
                  </a:cubicBezTo>
                  <a:cubicBezTo>
                    <a:pt x="1990" y="262"/>
                    <a:pt x="2193" y="411"/>
                    <a:pt x="2260" y="627"/>
                  </a:cubicBezTo>
                  <a:cubicBezTo>
                    <a:pt x="2341" y="830"/>
                    <a:pt x="2260" y="1060"/>
                    <a:pt x="2125" y="1249"/>
                  </a:cubicBezTo>
                  <a:cubicBezTo>
                    <a:pt x="1990" y="1425"/>
                    <a:pt x="1787" y="1574"/>
                    <a:pt x="1557" y="1628"/>
                  </a:cubicBezTo>
                  <a:lnTo>
                    <a:pt x="1584" y="1737"/>
                  </a:lnTo>
                  <a:cubicBezTo>
                    <a:pt x="1841" y="1696"/>
                    <a:pt x="2084" y="1547"/>
                    <a:pt x="2247" y="1344"/>
                  </a:cubicBezTo>
                  <a:cubicBezTo>
                    <a:pt x="2341" y="1236"/>
                    <a:pt x="2396" y="1114"/>
                    <a:pt x="2436" y="979"/>
                  </a:cubicBezTo>
                  <a:cubicBezTo>
                    <a:pt x="2477" y="844"/>
                    <a:pt x="2463" y="695"/>
                    <a:pt x="2423" y="559"/>
                  </a:cubicBezTo>
                  <a:cubicBezTo>
                    <a:pt x="2328" y="289"/>
                    <a:pt x="2071" y="126"/>
                    <a:pt x="1814" y="45"/>
                  </a:cubicBezTo>
                  <a:cubicBezTo>
                    <a:pt x="1698" y="15"/>
                    <a:pt x="1579" y="1"/>
                    <a:pt x="14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6699644" y="4478455"/>
              <a:ext cx="93603" cy="72046"/>
            </a:xfrm>
            <a:custGeom>
              <a:avLst/>
              <a:gdLst/>
              <a:ahLst/>
              <a:cxnLst/>
              <a:rect l="l" t="t" r="r" b="b"/>
              <a:pathLst>
                <a:path w="2666" h="2052" extrusionOk="0">
                  <a:moveTo>
                    <a:pt x="1624" y="1"/>
                  </a:moveTo>
                  <a:cubicBezTo>
                    <a:pt x="1367" y="1"/>
                    <a:pt x="1110" y="55"/>
                    <a:pt x="880" y="163"/>
                  </a:cubicBezTo>
                  <a:cubicBezTo>
                    <a:pt x="650" y="258"/>
                    <a:pt x="420" y="393"/>
                    <a:pt x="257" y="582"/>
                  </a:cubicBezTo>
                  <a:cubicBezTo>
                    <a:pt x="176" y="691"/>
                    <a:pt x="95" y="785"/>
                    <a:pt x="41" y="907"/>
                  </a:cubicBezTo>
                  <a:cubicBezTo>
                    <a:pt x="0" y="1042"/>
                    <a:pt x="0" y="1178"/>
                    <a:pt x="27" y="1300"/>
                  </a:cubicBezTo>
                  <a:cubicBezTo>
                    <a:pt x="108" y="1557"/>
                    <a:pt x="284" y="1760"/>
                    <a:pt x="501" y="1895"/>
                  </a:cubicBezTo>
                  <a:cubicBezTo>
                    <a:pt x="653" y="1990"/>
                    <a:pt x="832" y="2052"/>
                    <a:pt x="1014" y="2052"/>
                  </a:cubicBezTo>
                  <a:cubicBezTo>
                    <a:pt x="1091" y="2052"/>
                    <a:pt x="1169" y="2041"/>
                    <a:pt x="1245" y="2017"/>
                  </a:cubicBezTo>
                  <a:lnTo>
                    <a:pt x="1204" y="1908"/>
                  </a:lnTo>
                  <a:cubicBezTo>
                    <a:pt x="1134" y="1935"/>
                    <a:pt x="1060" y="1947"/>
                    <a:pt x="986" y="1947"/>
                  </a:cubicBezTo>
                  <a:cubicBezTo>
                    <a:pt x="833" y="1947"/>
                    <a:pt x="678" y="1896"/>
                    <a:pt x="541" y="1814"/>
                  </a:cubicBezTo>
                  <a:cubicBezTo>
                    <a:pt x="352" y="1692"/>
                    <a:pt x="176" y="1502"/>
                    <a:pt x="122" y="1286"/>
                  </a:cubicBezTo>
                  <a:cubicBezTo>
                    <a:pt x="95" y="1178"/>
                    <a:pt x="108" y="1056"/>
                    <a:pt x="149" y="948"/>
                  </a:cubicBezTo>
                  <a:cubicBezTo>
                    <a:pt x="190" y="853"/>
                    <a:pt x="257" y="758"/>
                    <a:pt x="338" y="677"/>
                  </a:cubicBezTo>
                  <a:cubicBezTo>
                    <a:pt x="501" y="501"/>
                    <a:pt x="717" y="379"/>
                    <a:pt x="934" y="298"/>
                  </a:cubicBezTo>
                  <a:cubicBezTo>
                    <a:pt x="1150" y="204"/>
                    <a:pt x="1380" y="163"/>
                    <a:pt x="1610" y="163"/>
                  </a:cubicBezTo>
                  <a:cubicBezTo>
                    <a:pt x="1840" y="176"/>
                    <a:pt x="2084" y="231"/>
                    <a:pt x="2260" y="366"/>
                  </a:cubicBezTo>
                  <a:cubicBezTo>
                    <a:pt x="2341" y="420"/>
                    <a:pt x="2422" y="515"/>
                    <a:pt x="2463" y="609"/>
                  </a:cubicBezTo>
                  <a:cubicBezTo>
                    <a:pt x="2503" y="704"/>
                    <a:pt x="2517" y="812"/>
                    <a:pt x="2490" y="921"/>
                  </a:cubicBezTo>
                  <a:cubicBezTo>
                    <a:pt x="2449" y="1137"/>
                    <a:pt x="2300" y="1327"/>
                    <a:pt x="2097" y="1448"/>
                  </a:cubicBezTo>
                  <a:lnTo>
                    <a:pt x="2152" y="1543"/>
                  </a:lnTo>
                  <a:cubicBezTo>
                    <a:pt x="2395" y="1435"/>
                    <a:pt x="2571" y="1205"/>
                    <a:pt x="2639" y="948"/>
                  </a:cubicBezTo>
                  <a:cubicBezTo>
                    <a:pt x="2666" y="812"/>
                    <a:pt x="2666" y="677"/>
                    <a:pt x="2612" y="542"/>
                  </a:cubicBezTo>
                  <a:cubicBezTo>
                    <a:pt x="2557" y="406"/>
                    <a:pt x="2463" y="298"/>
                    <a:pt x="2355" y="231"/>
                  </a:cubicBezTo>
                  <a:cubicBezTo>
                    <a:pt x="2138" y="68"/>
                    <a:pt x="1881" y="14"/>
                    <a:pt x="16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6729556" y="4501732"/>
              <a:ext cx="24753" cy="30440"/>
            </a:xfrm>
            <a:custGeom>
              <a:avLst/>
              <a:gdLst/>
              <a:ahLst/>
              <a:cxnLst/>
              <a:rect l="l" t="t" r="r" b="b"/>
              <a:pathLst>
                <a:path w="705" h="867" extrusionOk="0">
                  <a:moveTo>
                    <a:pt x="517" y="136"/>
                  </a:moveTo>
                  <a:lnTo>
                    <a:pt x="517" y="136"/>
                  </a:lnTo>
                  <a:cubicBezTo>
                    <a:pt x="578" y="211"/>
                    <a:pt x="561" y="338"/>
                    <a:pt x="501" y="434"/>
                  </a:cubicBezTo>
                  <a:cubicBezTo>
                    <a:pt x="455" y="538"/>
                    <a:pt x="368" y="613"/>
                    <a:pt x="276" y="666"/>
                  </a:cubicBezTo>
                  <a:lnTo>
                    <a:pt x="276" y="666"/>
                  </a:lnTo>
                  <a:cubicBezTo>
                    <a:pt x="274" y="663"/>
                    <a:pt x="271" y="660"/>
                    <a:pt x="269" y="657"/>
                  </a:cubicBezTo>
                  <a:lnTo>
                    <a:pt x="269" y="657"/>
                  </a:lnTo>
                  <a:lnTo>
                    <a:pt x="352" y="609"/>
                  </a:lnTo>
                  <a:cubicBezTo>
                    <a:pt x="298" y="528"/>
                    <a:pt x="312" y="420"/>
                    <a:pt x="352" y="325"/>
                  </a:cubicBezTo>
                  <a:cubicBezTo>
                    <a:pt x="386" y="246"/>
                    <a:pt x="449" y="185"/>
                    <a:pt x="517" y="136"/>
                  </a:cubicBezTo>
                  <a:close/>
                  <a:moveTo>
                    <a:pt x="528" y="1"/>
                  </a:moveTo>
                  <a:lnTo>
                    <a:pt x="501" y="14"/>
                  </a:lnTo>
                  <a:cubicBezTo>
                    <a:pt x="393" y="82"/>
                    <a:pt x="312" y="176"/>
                    <a:pt x="271" y="298"/>
                  </a:cubicBezTo>
                  <a:cubicBezTo>
                    <a:pt x="226" y="388"/>
                    <a:pt x="200" y="497"/>
                    <a:pt x="231" y="602"/>
                  </a:cubicBezTo>
                  <a:lnTo>
                    <a:pt x="231" y="602"/>
                  </a:lnTo>
                  <a:cubicBezTo>
                    <a:pt x="189" y="540"/>
                    <a:pt x="145" y="478"/>
                    <a:pt x="95" y="420"/>
                  </a:cubicBezTo>
                  <a:lnTo>
                    <a:pt x="1" y="474"/>
                  </a:lnTo>
                  <a:cubicBezTo>
                    <a:pt x="55" y="596"/>
                    <a:pt x="122" y="704"/>
                    <a:pt x="176" y="812"/>
                  </a:cubicBezTo>
                  <a:lnTo>
                    <a:pt x="217" y="867"/>
                  </a:lnTo>
                  <a:lnTo>
                    <a:pt x="271" y="839"/>
                  </a:lnTo>
                  <a:cubicBezTo>
                    <a:pt x="447" y="799"/>
                    <a:pt x="582" y="664"/>
                    <a:pt x="650" y="515"/>
                  </a:cubicBezTo>
                  <a:cubicBezTo>
                    <a:pt x="677" y="434"/>
                    <a:pt x="704" y="339"/>
                    <a:pt x="691" y="258"/>
                  </a:cubicBezTo>
                  <a:cubicBezTo>
                    <a:pt x="691" y="163"/>
                    <a:pt x="637" y="68"/>
                    <a:pt x="555" y="14"/>
                  </a:cubicBezTo>
                  <a:lnTo>
                    <a:pt x="5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6673031" y="4532628"/>
              <a:ext cx="197669" cy="101398"/>
            </a:xfrm>
            <a:custGeom>
              <a:avLst/>
              <a:gdLst/>
              <a:ahLst/>
              <a:cxnLst/>
              <a:rect l="l" t="t" r="r" b="b"/>
              <a:pathLst>
                <a:path w="5630" h="2888" extrusionOk="0">
                  <a:moveTo>
                    <a:pt x="5562" y="0"/>
                  </a:moveTo>
                  <a:cubicBezTo>
                    <a:pt x="5102" y="352"/>
                    <a:pt x="4601" y="677"/>
                    <a:pt x="4100" y="1001"/>
                  </a:cubicBezTo>
                  <a:cubicBezTo>
                    <a:pt x="3613" y="1326"/>
                    <a:pt x="3113" y="1651"/>
                    <a:pt x="2598" y="1962"/>
                  </a:cubicBezTo>
                  <a:cubicBezTo>
                    <a:pt x="2355" y="2124"/>
                    <a:pt x="2098" y="2273"/>
                    <a:pt x="1841" y="2436"/>
                  </a:cubicBezTo>
                  <a:cubicBezTo>
                    <a:pt x="1719" y="2503"/>
                    <a:pt x="1597" y="2584"/>
                    <a:pt x="1462" y="2652"/>
                  </a:cubicBezTo>
                  <a:cubicBezTo>
                    <a:pt x="1394" y="2693"/>
                    <a:pt x="1326" y="2720"/>
                    <a:pt x="1272" y="2747"/>
                  </a:cubicBezTo>
                  <a:lnTo>
                    <a:pt x="1218" y="2774"/>
                  </a:lnTo>
                  <a:lnTo>
                    <a:pt x="1178" y="2774"/>
                  </a:lnTo>
                  <a:cubicBezTo>
                    <a:pt x="1169" y="2778"/>
                    <a:pt x="1160" y="2780"/>
                    <a:pt x="1150" y="2780"/>
                  </a:cubicBezTo>
                  <a:cubicBezTo>
                    <a:pt x="1131" y="2780"/>
                    <a:pt x="1110" y="2774"/>
                    <a:pt x="1083" y="2774"/>
                  </a:cubicBezTo>
                  <a:cubicBezTo>
                    <a:pt x="961" y="2733"/>
                    <a:pt x="853" y="2639"/>
                    <a:pt x="758" y="2530"/>
                  </a:cubicBezTo>
                  <a:cubicBezTo>
                    <a:pt x="663" y="2422"/>
                    <a:pt x="569" y="2300"/>
                    <a:pt x="501" y="2179"/>
                  </a:cubicBezTo>
                  <a:cubicBezTo>
                    <a:pt x="339" y="1921"/>
                    <a:pt x="203" y="1651"/>
                    <a:pt x="109" y="1380"/>
                  </a:cubicBezTo>
                  <a:lnTo>
                    <a:pt x="0" y="1421"/>
                  </a:lnTo>
                  <a:cubicBezTo>
                    <a:pt x="122" y="1705"/>
                    <a:pt x="257" y="1976"/>
                    <a:pt x="420" y="2233"/>
                  </a:cubicBezTo>
                  <a:cubicBezTo>
                    <a:pt x="487" y="2354"/>
                    <a:pt x="582" y="2476"/>
                    <a:pt x="677" y="2598"/>
                  </a:cubicBezTo>
                  <a:cubicBezTo>
                    <a:pt x="785" y="2706"/>
                    <a:pt x="893" y="2815"/>
                    <a:pt x="1056" y="2869"/>
                  </a:cubicBezTo>
                  <a:cubicBezTo>
                    <a:pt x="1084" y="2878"/>
                    <a:pt x="1113" y="2888"/>
                    <a:pt x="1147" y="2888"/>
                  </a:cubicBezTo>
                  <a:cubicBezTo>
                    <a:pt x="1161" y="2888"/>
                    <a:pt x="1175" y="2886"/>
                    <a:pt x="1191" y="2882"/>
                  </a:cubicBezTo>
                  <a:lnTo>
                    <a:pt x="1245" y="2869"/>
                  </a:lnTo>
                  <a:lnTo>
                    <a:pt x="1313" y="2855"/>
                  </a:lnTo>
                  <a:cubicBezTo>
                    <a:pt x="1381" y="2815"/>
                    <a:pt x="1448" y="2787"/>
                    <a:pt x="1516" y="2747"/>
                  </a:cubicBezTo>
                  <a:cubicBezTo>
                    <a:pt x="1638" y="2679"/>
                    <a:pt x="1773" y="2612"/>
                    <a:pt x="1908" y="2530"/>
                  </a:cubicBezTo>
                  <a:cubicBezTo>
                    <a:pt x="2165" y="2382"/>
                    <a:pt x="2422" y="2233"/>
                    <a:pt x="2680" y="2084"/>
                  </a:cubicBezTo>
                  <a:cubicBezTo>
                    <a:pt x="3194" y="1786"/>
                    <a:pt x="3694" y="1475"/>
                    <a:pt x="4195" y="1150"/>
                  </a:cubicBezTo>
                  <a:cubicBezTo>
                    <a:pt x="4682" y="812"/>
                    <a:pt x="5183" y="487"/>
                    <a:pt x="5629" y="81"/>
                  </a:cubicBezTo>
                  <a:lnTo>
                    <a:pt x="556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6834532" y="4488426"/>
              <a:ext cx="27140" cy="56106"/>
            </a:xfrm>
            <a:custGeom>
              <a:avLst/>
              <a:gdLst/>
              <a:ahLst/>
              <a:cxnLst/>
              <a:rect l="l" t="t" r="r" b="b"/>
              <a:pathLst>
                <a:path w="773" h="1598" extrusionOk="0">
                  <a:moveTo>
                    <a:pt x="96" y="1"/>
                  </a:moveTo>
                  <a:lnTo>
                    <a:pt x="1" y="41"/>
                  </a:lnTo>
                  <a:cubicBezTo>
                    <a:pt x="136" y="298"/>
                    <a:pt x="272" y="555"/>
                    <a:pt x="393" y="813"/>
                  </a:cubicBezTo>
                  <a:cubicBezTo>
                    <a:pt x="447" y="934"/>
                    <a:pt x="502" y="1070"/>
                    <a:pt x="542" y="1191"/>
                  </a:cubicBezTo>
                  <a:cubicBezTo>
                    <a:pt x="583" y="1327"/>
                    <a:pt x="610" y="1462"/>
                    <a:pt x="664" y="1597"/>
                  </a:cubicBezTo>
                  <a:lnTo>
                    <a:pt x="772" y="1584"/>
                  </a:lnTo>
                  <a:cubicBezTo>
                    <a:pt x="759" y="1435"/>
                    <a:pt x="732" y="1286"/>
                    <a:pt x="691" y="1151"/>
                  </a:cubicBezTo>
                  <a:cubicBezTo>
                    <a:pt x="650" y="1002"/>
                    <a:pt x="583" y="867"/>
                    <a:pt x="515" y="745"/>
                  </a:cubicBezTo>
                  <a:cubicBezTo>
                    <a:pt x="366" y="488"/>
                    <a:pt x="204" y="258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6713898" y="4545899"/>
              <a:ext cx="137807" cy="81280"/>
            </a:xfrm>
            <a:custGeom>
              <a:avLst/>
              <a:gdLst/>
              <a:ahLst/>
              <a:cxnLst/>
              <a:rect l="l" t="t" r="r" b="b"/>
              <a:pathLst>
                <a:path w="3925" h="2315" extrusionOk="0">
                  <a:moveTo>
                    <a:pt x="3856" y="1"/>
                  </a:moveTo>
                  <a:cubicBezTo>
                    <a:pt x="3559" y="244"/>
                    <a:pt x="3275" y="475"/>
                    <a:pt x="2963" y="691"/>
                  </a:cubicBezTo>
                  <a:cubicBezTo>
                    <a:pt x="2666" y="908"/>
                    <a:pt x="2354" y="1110"/>
                    <a:pt x="2043" y="1300"/>
                  </a:cubicBezTo>
                  <a:cubicBezTo>
                    <a:pt x="1407" y="1692"/>
                    <a:pt x="717" y="2004"/>
                    <a:pt x="0" y="2220"/>
                  </a:cubicBezTo>
                  <a:lnTo>
                    <a:pt x="41" y="2315"/>
                  </a:lnTo>
                  <a:cubicBezTo>
                    <a:pt x="758" y="2085"/>
                    <a:pt x="1448" y="1787"/>
                    <a:pt x="2111" y="1435"/>
                  </a:cubicBezTo>
                  <a:cubicBezTo>
                    <a:pt x="2436" y="1246"/>
                    <a:pt x="2760" y="1043"/>
                    <a:pt x="3072" y="826"/>
                  </a:cubicBezTo>
                  <a:cubicBezTo>
                    <a:pt x="3369" y="596"/>
                    <a:pt x="3667" y="353"/>
                    <a:pt x="3924" y="82"/>
                  </a:cubicBezTo>
                  <a:lnTo>
                    <a:pt x="38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6686337" y="4573003"/>
              <a:ext cx="6214" cy="27561"/>
            </a:xfrm>
            <a:custGeom>
              <a:avLst/>
              <a:gdLst/>
              <a:ahLst/>
              <a:cxnLst/>
              <a:rect l="l" t="t" r="r" b="b"/>
              <a:pathLst>
                <a:path w="177" h="785" extrusionOk="0">
                  <a:moveTo>
                    <a:pt x="68" y="0"/>
                  </a:moveTo>
                  <a:cubicBezTo>
                    <a:pt x="68" y="136"/>
                    <a:pt x="41" y="257"/>
                    <a:pt x="14" y="393"/>
                  </a:cubicBezTo>
                  <a:cubicBezTo>
                    <a:pt x="14" y="460"/>
                    <a:pt x="0" y="528"/>
                    <a:pt x="14" y="582"/>
                  </a:cubicBezTo>
                  <a:cubicBezTo>
                    <a:pt x="14" y="650"/>
                    <a:pt x="27" y="717"/>
                    <a:pt x="68" y="785"/>
                  </a:cubicBezTo>
                  <a:lnTo>
                    <a:pt x="163" y="758"/>
                  </a:lnTo>
                  <a:cubicBezTo>
                    <a:pt x="176" y="704"/>
                    <a:pt x="176" y="636"/>
                    <a:pt x="176" y="582"/>
                  </a:cubicBezTo>
                  <a:cubicBezTo>
                    <a:pt x="176" y="514"/>
                    <a:pt x="163" y="460"/>
                    <a:pt x="163" y="393"/>
                  </a:cubicBezTo>
                  <a:cubicBezTo>
                    <a:pt x="149" y="271"/>
                    <a:pt x="136" y="149"/>
                    <a:pt x="176" y="27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6697256" y="4572511"/>
              <a:ext cx="7619" cy="39955"/>
            </a:xfrm>
            <a:custGeom>
              <a:avLst/>
              <a:gdLst/>
              <a:ahLst/>
              <a:cxnLst/>
              <a:rect l="l" t="t" r="r" b="b"/>
              <a:pathLst>
                <a:path w="217" h="1138" extrusionOk="0">
                  <a:moveTo>
                    <a:pt x="41" y="1"/>
                  </a:moveTo>
                  <a:cubicBezTo>
                    <a:pt x="41" y="190"/>
                    <a:pt x="0" y="380"/>
                    <a:pt x="0" y="569"/>
                  </a:cubicBezTo>
                  <a:cubicBezTo>
                    <a:pt x="0" y="664"/>
                    <a:pt x="0" y="772"/>
                    <a:pt x="14" y="867"/>
                  </a:cubicBezTo>
                  <a:cubicBezTo>
                    <a:pt x="41" y="961"/>
                    <a:pt x="68" y="1056"/>
                    <a:pt x="109" y="1137"/>
                  </a:cubicBezTo>
                  <a:lnTo>
                    <a:pt x="217" y="1110"/>
                  </a:lnTo>
                  <a:cubicBezTo>
                    <a:pt x="217" y="1016"/>
                    <a:pt x="190" y="921"/>
                    <a:pt x="190" y="840"/>
                  </a:cubicBezTo>
                  <a:lnTo>
                    <a:pt x="136" y="569"/>
                  </a:lnTo>
                  <a:cubicBezTo>
                    <a:pt x="122" y="380"/>
                    <a:pt x="109" y="190"/>
                    <a:pt x="149" y="14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6707227" y="4565876"/>
              <a:ext cx="10006" cy="53718"/>
            </a:xfrm>
            <a:custGeom>
              <a:avLst/>
              <a:gdLst/>
              <a:ahLst/>
              <a:cxnLst/>
              <a:rect l="l" t="t" r="r" b="b"/>
              <a:pathLst>
                <a:path w="285" h="1530" extrusionOk="0">
                  <a:moveTo>
                    <a:pt x="82" y="0"/>
                  </a:moveTo>
                  <a:cubicBezTo>
                    <a:pt x="55" y="257"/>
                    <a:pt x="14" y="501"/>
                    <a:pt x="14" y="772"/>
                  </a:cubicBezTo>
                  <a:cubicBezTo>
                    <a:pt x="1" y="893"/>
                    <a:pt x="14" y="1029"/>
                    <a:pt x="28" y="1150"/>
                  </a:cubicBezTo>
                  <a:cubicBezTo>
                    <a:pt x="41" y="1218"/>
                    <a:pt x="55" y="1286"/>
                    <a:pt x="68" y="1353"/>
                  </a:cubicBezTo>
                  <a:lnTo>
                    <a:pt x="95" y="1435"/>
                  </a:lnTo>
                  <a:lnTo>
                    <a:pt x="109" y="1475"/>
                  </a:lnTo>
                  <a:cubicBezTo>
                    <a:pt x="122" y="1502"/>
                    <a:pt x="149" y="1516"/>
                    <a:pt x="163" y="1516"/>
                  </a:cubicBezTo>
                  <a:cubicBezTo>
                    <a:pt x="177" y="1529"/>
                    <a:pt x="190" y="1529"/>
                    <a:pt x="217" y="1529"/>
                  </a:cubicBezTo>
                  <a:cubicBezTo>
                    <a:pt x="231" y="1529"/>
                    <a:pt x="244" y="1529"/>
                    <a:pt x="258" y="1502"/>
                  </a:cubicBezTo>
                  <a:cubicBezTo>
                    <a:pt x="271" y="1502"/>
                    <a:pt x="285" y="1475"/>
                    <a:pt x="285" y="1462"/>
                  </a:cubicBezTo>
                  <a:cubicBezTo>
                    <a:pt x="285" y="1435"/>
                    <a:pt x="271" y="1435"/>
                    <a:pt x="271" y="1421"/>
                  </a:cubicBezTo>
                  <a:lnTo>
                    <a:pt x="177" y="1489"/>
                  </a:lnTo>
                  <a:cubicBezTo>
                    <a:pt x="177" y="1475"/>
                    <a:pt x="177" y="1475"/>
                    <a:pt x="177" y="1462"/>
                  </a:cubicBezTo>
                  <a:cubicBezTo>
                    <a:pt x="163" y="1448"/>
                    <a:pt x="177" y="1435"/>
                    <a:pt x="190" y="1421"/>
                  </a:cubicBezTo>
                  <a:cubicBezTo>
                    <a:pt x="204" y="1407"/>
                    <a:pt x="204" y="1407"/>
                    <a:pt x="217" y="1407"/>
                  </a:cubicBezTo>
                  <a:cubicBezTo>
                    <a:pt x="217" y="1407"/>
                    <a:pt x="231" y="1407"/>
                    <a:pt x="231" y="1421"/>
                  </a:cubicBezTo>
                  <a:cubicBezTo>
                    <a:pt x="233" y="1424"/>
                    <a:pt x="235" y="1425"/>
                    <a:pt x="236" y="1425"/>
                  </a:cubicBezTo>
                  <a:cubicBezTo>
                    <a:pt x="239" y="1425"/>
                    <a:pt x="231" y="1407"/>
                    <a:pt x="231" y="1407"/>
                  </a:cubicBezTo>
                  <a:lnTo>
                    <a:pt x="217" y="1313"/>
                  </a:lnTo>
                  <a:lnTo>
                    <a:pt x="204" y="1137"/>
                  </a:lnTo>
                  <a:cubicBezTo>
                    <a:pt x="177" y="1015"/>
                    <a:pt x="163" y="880"/>
                    <a:pt x="149" y="758"/>
                  </a:cubicBezTo>
                  <a:cubicBezTo>
                    <a:pt x="136" y="514"/>
                    <a:pt x="136" y="257"/>
                    <a:pt x="190" y="14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17690" y="4562540"/>
              <a:ext cx="8110" cy="58002"/>
            </a:xfrm>
            <a:custGeom>
              <a:avLst/>
              <a:gdLst/>
              <a:ahLst/>
              <a:cxnLst/>
              <a:rect l="l" t="t" r="r" b="b"/>
              <a:pathLst>
                <a:path w="231" h="1652" extrusionOk="0">
                  <a:moveTo>
                    <a:pt x="41" y="1"/>
                  </a:moveTo>
                  <a:cubicBezTo>
                    <a:pt x="41" y="271"/>
                    <a:pt x="14" y="542"/>
                    <a:pt x="14" y="826"/>
                  </a:cubicBezTo>
                  <a:cubicBezTo>
                    <a:pt x="0" y="961"/>
                    <a:pt x="14" y="1110"/>
                    <a:pt x="27" y="1245"/>
                  </a:cubicBezTo>
                  <a:cubicBezTo>
                    <a:pt x="41" y="1381"/>
                    <a:pt x="68" y="1516"/>
                    <a:pt x="122" y="1651"/>
                  </a:cubicBezTo>
                  <a:lnTo>
                    <a:pt x="230" y="1624"/>
                  </a:lnTo>
                  <a:cubicBezTo>
                    <a:pt x="230" y="1489"/>
                    <a:pt x="203" y="1354"/>
                    <a:pt x="190" y="1218"/>
                  </a:cubicBezTo>
                  <a:lnTo>
                    <a:pt x="149" y="826"/>
                  </a:lnTo>
                  <a:cubicBezTo>
                    <a:pt x="122" y="555"/>
                    <a:pt x="109" y="27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732400" y="4553026"/>
              <a:ext cx="6706" cy="70852"/>
            </a:xfrm>
            <a:custGeom>
              <a:avLst/>
              <a:gdLst/>
              <a:ahLst/>
              <a:cxnLst/>
              <a:rect l="l" t="t" r="r" b="b"/>
              <a:pathLst>
                <a:path w="191" h="2018" extrusionOk="0">
                  <a:moveTo>
                    <a:pt x="14" y="1"/>
                  </a:moveTo>
                  <a:cubicBezTo>
                    <a:pt x="41" y="339"/>
                    <a:pt x="28" y="677"/>
                    <a:pt x="14" y="1002"/>
                  </a:cubicBezTo>
                  <a:cubicBezTo>
                    <a:pt x="1" y="1178"/>
                    <a:pt x="1" y="1340"/>
                    <a:pt x="1" y="1503"/>
                  </a:cubicBezTo>
                  <a:cubicBezTo>
                    <a:pt x="14" y="1665"/>
                    <a:pt x="1" y="1855"/>
                    <a:pt x="95" y="2017"/>
                  </a:cubicBezTo>
                  <a:lnTo>
                    <a:pt x="190" y="1976"/>
                  </a:lnTo>
                  <a:cubicBezTo>
                    <a:pt x="150" y="1828"/>
                    <a:pt x="163" y="1679"/>
                    <a:pt x="163" y="1503"/>
                  </a:cubicBezTo>
                  <a:cubicBezTo>
                    <a:pt x="163" y="1340"/>
                    <a:pt x="163" y="1165"/>
                    <a:pt x="150" y="1002"/>
                  </a:cubicBezTo>
                  <a:cubicBezTo>
                    <a:pt x="136" y="677"/>
                    <a:pt x="109" y="339"/>
                    <a:pt x="1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45706" y="4546882"/>
              <a:ext cx="11902" cy="73661"/>
            </a:xfrm>
            <a:custGeom>
              <a:avLst/>
              <a:gdLst/>
              <a:ahLst/>
              <a:cxnLst/>
              <a:rect l="l" t="t" r="r" b="b"/>
              <a:pathLst>
                <a:path w="339" h="2098" extrusionOk="0">
                  <a:moveTo>
                    <a:pt x="55" y="0"/>
                  </a:moveTo>
                  <a:cubicBezTo>
                    <a:pt x="28" y="325"/>
                    <a:pt x="1" y="649"/>
                    <a:pt x="1" y="974"/>
                  </a:cubicBezTo>
                  <a:cubicBezTo>
                    <a:pt x="1" y="1299"/>
                    <a:pt x="28" y="1624"/>
                    <a:pt x="109" y="1948"/>
                  </a:cubicBezTo>
                  <a:lnTo>
                    <a:pt x="163" y="2097"/>
                  </a:lnTo>
                  <a:lnTo>
                    <a:pt x="244" y="1976"/>
                  </a:lnTo>
                  <a:cubicBezTo>
                    <a:pt x="298" y="1894"/>
                    <a:pt x="339" y="1800"/>
                    <a:pt x="339" y="1705"/>
                  </a:cubicBezTo>
                  <a:lnTo>
                    <a:pt x="231" y="1691"/>
                  </a:lnTo>
                  <a:cubicBezTo>
                    <a:pt x="230" y="1694"/>
                    <a:pt x="230" y="1697"/>
                    <a:pt x="229" y="1699"/>
                  </a:cubicBezTo>
                  <a:lnTo>
                    <a:pt x="229" y="1699"/>
                  </a:lnTo>
                  <a:cubicBezTo>
                    <a:pt x="194" y="1457"/>
                    <a:pt x="157" y="1213"/>
                    <a:pt x="136" y="961"/>
                  </a:cubicBezTo>
                  <a:cubicBezTo>
                    <a:pt x="109" y="649"/>
                    <a:pt x="109" y="325"/>
                    <a:pt x="1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759504" y="4533576"/>
              <a:ext cx="7127" cy="69869"/>
            </a:xfrm>
            <a:custGeom>
              <a:avLst/>
              <a:gdLst/>
              <a:ahLst/>
              <a:cxnLst/>
              <a:rect l="l" t="t" r="r" b="b"/>
              <a:pathLst>
                <a:path w="203" h="1990" extrusionOk="0">
                  <a:moveTo>
                    <a:pt x="27" y="0"/>
                  </a:moveTo>
                  <a:cubicBezTo>
                    <a:pt x="27" y="325"/>
                    <a:pt x="14" y="663"/>
                    <a:pt x="14" y="988"/>
                  </a:cubicBezTo>
                  <a:cubicBezTo>
                    <a:pt x="0" y="1164"/>
                    <a:pt x="0" y="1326"/>
                    <a:pt x="14" y="1489"/>
                  </a:cubicBezTo>
                  <a:cubicBezTo>
                    <a:pt x="27" y="1664"/>
                    <a:pt x="41" y="1827"/>
                    <a:pt x="81" y="1989"/>
                  </a:cubicBezTo>
                  <a:lnTo>
                    <a:pt x="189" y="1976"/>
                  </a:lnTo>
                  <a:cubicBezTo>
                    <a:pt x="203" y="1813"/>
                    <a:pt x="189" y="1651"/>
                    <a:pt x="189" y="1489"/>
                  </a:cubicBezTo>
                  <a:lnTo>
                    <a:pt x="149" y="988"/>
                  </a:lnTo>
                  <a:cubicBezTo>
                    <a:pt x="122" y="663"/>
                    <a:pt x="108" y="325"/>
                    <a:pt x="1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770879" y="4527397"/>
              <a:ext cx="10006" cy="65585"/>
            </a:xfrm>
            <a:custGeom>
              <a:avLst/>
              <a:gdLst/>
              <a:ahLst/>
              <a:cxnLst/>
              <a:rect l="l" t="t" r="r" b="b"/>
              <a:pathLst>
                <a:path w="285" h="1868" extrusionOk="0">
                  <a:moveTo>
                    <a:pt x="109" y="0"/>
                  </a:moveTo>
                  <a:lnTo>
                    <a:pt x="1" y="14"/>
                  </a:lnTo>
                  <a:cubicBezTo>
                    <a:pt x="82" y="623"/>
                    <a:pt x="1" y="1245"/>
                    <a:pt x="136" y="1868"/>
                  </a:cubicBezTo>
                  <a:lnTo>
                    <a:pt x="244" y="1854"/>
                  </a:lnTo>
                  <a:cubicBezTo>
                    <a:pt x="285" y="1232"/>
                    <a:pt x="109" y="62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786573" y="4521674"/>
              <a:ext cx="9515" cy="63444"/>
            </a:xfrm>
            <a:custGeom>
              <a:avLst/>
              <a:gdLst/>
              <a:ahLst/>
              <a:cxnLst/>
              <a:rect l="l" t="t" r="r" b="b"/>
              <a:pathLst>
                <a:path w="271" h="1807" extrusionOk="0">
                  <a:moveTo>
                    <a:pt x="211" y="1687"/>
                  </a:moveTo>
                  <a:cubicBezTo>
                    <a:pt x="214" y="1690"/>
                    <a:pt x="217" y="1692"/>
                    <a:pt x="217" y="1692"/>
                  </a:cubicBezTo>
                  <a:cubicBezTo>
                    <a:pt x="217" y="1689"/>
                    <a:pt x="215" y="1687"/>
                    <a:pt x="211" y="1687"/>
                  </a:cubicBezTo>
                  <a:close/>
                  <a:moveTo>
                    <a:pt x="0" y="1"/>
                  </a:moveTo>
                  <a:cubicBezTo>
                    <a:pt x="27" y="312"/>
                    <a:pt x="27" y="610"/>
                    <a:pt x="27" y="907"/>
                  </a:cubicBezTo>
                  <a:cubicBezTo>
                    <a:pt x="27" y="1070"/>
                    <a:pt x="27" y="1219"/>
                    <a:pt x="41" y="1367"/>
                  </a:cubicBezTo>
                  <a:cubicBezTo>
                    <a:pt x="41" y="1449"/>
                    <a:pt x="54" y="1516"/>
                    <a:pt x="54" y="1598"/>
                  </a:cubicBezTo>
                  <a:lnTo>
                    <a:pt x="68" y="1652"/>
                  </a:lnTo>
                  <a:lnTo>
                    <a:pt x="68" y="1679"/>
                  </a:lnTo>
                  <a:cubicBezTo>
                    <a:pt x="68" y="1692"/>
                    <a:pt x="68" y="1719"/>
                    <a:pt x="81" y="1733"/>
                  </a:cubicBezTo>
                  <a:cubicBezTo>
                    <a:pt x="95" y="1760"/>
                    <a:pt x="122" y="1773"/>
                    <a:pt x="149" y="1800"/>
                  </a:cubicBezTo>
                  <a:cubicBezTo>
                    <a:pt x="158" y="1800"/>
                    <a:pt x="173" y="1806"/>
                    <a:pt x="190" y="1806"/>
                  </a:cubicBezTo>
                  <a:cubicBezTo>
                    <a:pt x="199" y="1806"/>
                    <a:pt x="208" y="1805"/>
                    <a:pt x="217" y="1800"/>
                  </a:cubicBezTo>
                  <a:cubicBezTo>
                    <a:pt x="244" y="1800"/>
                    <a:pt x="271" y="1787"/>
                    <a:pt x="271" y="1760"/>
                  </a:cubicBezTo>
                  <a:lnTo>
                    <a:pt x="190" y="1706"/>
                  </a:lnTo>
                  <a:cubicBezTo>
                    <a:pt x="180" y="1696"/>
                    <a:pt x="198" y="1687"/>
                    <a:pt x="209" y="1687"/>
                  </a:cubicBezTo>
                  <a:cubicBezTo>
                    <a:pt x="210" y="1687"/>
                    <a:pt x="211" y="1687"/>
                    <a:pt x="211" y="1687"/>
                  </a:cubicBezTo>
                  <a:lnTo>
                    <a:pt x="211" y="1687"/>
                  </a:lnTo>
                  <a:cubicBezTo>
                    <a:pt x="208" y="1683"/>
                    <a:pt x="203" y="1679"/>
                    <a:pt x="203" y="1679"/>
                  </a:cubicBezTo>
                  <a:cubicBezTo>
                    <a:pt x="203" y="1672"/>
                    <a:pt x="207" y="1672"/>
                    <a:pt x="210" y="1672"/>
                  </a:cubicBezTo>
                  <a:cubicBezTo>
                    <a:pt x="213" y="1672"/>
                    <a:pt x="217" y="1672"/>
                    <a:pt x="217" y="1665"/>
                  </a:cubicBezTo>
                  <a:lnTo>
                    <a:pt x="217" y="1638"/>
                  </a:lnTo>
                  <a:lnTo>
                    <a:pt x="217" y="1584"/>
                  </a:lnTo>
                  <a:cubicBezTo>
                    <a:pt x="217" y="1503"/>
                    <a:pt x="203" y="1435"/>
                    <a:pt x="203" y="1354"/>
                  </a:cubicBezTo>
                  <a:cubicBezTo>
                    <a:pt x="203" y="1205"/>
                    <a:pt x="190" y="1056"/>
                    <a:pt x="176" y="907"/>
                  </a:cubicBezTo>
                  <a:cubicBezTo>
                    <a:pt x="136" y="610"/>
                    <a:pt x="109" y="29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802231" y="4507911"/>
              <a:ext cx="8602" cy="72256"/>
            </a:xfrm>
            <a:custGeom>
              <a:avLst/>
              <a:gdLst/>
              <a:ahLst/>
              <a:cxnLst/>
              <a:rect l="l" t="t" r="r" b="b"/>
              <a:pathLst>
                <a:path w="245" h="2058" extrusionOk="0">
                  <a:moveTo>
                    <a:pt x="1" y="0"/>
                  </a:moveTo>
                  <a:cubicBezTo>
                    <a:pt x="28" y="352"/>
                    <a:pt x="14" y="704"/>
                    <a:pt x="1" y="1042"/>
                  </a:cubicBezTo>
                  <a:cubicBezTo>
                    <a:pt x="1" y="1218"/>
                    <a:pt x="1" y="1394"/>
                    <a:pt x="1" y="1570"/>
                  </a:cubicBezTo>
                  <a:cubicBezTo>
                    <a:pt x="1" y="1651"/>
                    <a:pt x="1" y="1746"/>
                    <a:pt x="14" y="1827"/>
                  </a:cubicBezTo>
                  <a:cubicBezTo>
                    <a:pt x="14" y="1881"/>
                    <a:pt x="14" y="1908"/>
                    <a:pt x="28" y="1976"/>
                  </a:cubicBezTo>
                  <a:cubicBezTo>
                    <a:pt x="41" y="1990"/>
                    <a:pt x="55" y="2017"/>
                    <a:pt x="68" y="2030"/>
                  </a:cubicBezTo>
                  <a:cubicBezTo>
                    <a:pt x="96" y="2057"/>
                    <a:pt x="109" y="2057"/>
                    <a:pt x="136" y="2057"/>
                  </a:cubicBezTo>
                  <a:cubicBezTo>
                    <a:pt x="177" y="2057"/>
                    <a:pt x="217" y="2044"/>
                    <a:pt x="244" y="2003"/>
                  </a:cubicBezTo>
                  <a:lnTo>
                    <a:pt x="163" y="1949"/>
                  </a:lnTo>
                  <a:cubicBezTo>
                    <a:pt x="163" y="1935"/>
                    <a:pt x="150" y="1935"/>
                    <a:pt x="150" y="1935"/>
                  </a:cubicBezTo>
                  <a:lnTo>
                    <a:pt x="163" y="1935"/>
                  </a:lnTo>
                  <a:cubicBezTo>
                    <a:pt x="163" y="1922"/>
                    <a:pt x="163" y="1868"/>
                    <a:pt x="163" y="1827"/>
                  </a:cubicBezTo>
                  <a:cubicBezTo>
                    <a:pt x="177" y="1732"/>
                    <a:pt x="177" y="1651"/>
                    <a:pt x="177" y="1570"/>
                  </a:cubicBezTo>
                  <a:cubicBezTo>
                    <a:pt x="163" y="1394"/>
                    <a:pt x="163" y="1218"/>
                    <a:pt x="150" y="1042"/>
                  </a:cubicBezTo>
                  <a:cubicBezTo>
                    <a:pt x="123" y="704"/>
                    <a:pt x="96" y="35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15081" y="4501276"/>
              <a:ext cx="11902" cy="76996"/>
            </a:xfrm>
            <a:custGeom>
              <a:avLst/>
              <a:gdLst/>
              <a:ahLst/>
              <a:cxnLst/>
              <a:rect l="l" t="t" r="r" b="b"/>
              <a:pathLst>
                <a:path w="339" h="2193" extrusionOk="0">
                  <a:moveTo>
                    <a:pt x="14" y="0"/>
                  </a:moveTo>
                  <a:cubicBezTo>
                    <a:pt x="41" y="338"/>
                    <a:pt x="27" y="690"/>
                    <a:pt x="14" y="1042"/>
                  </a:cubicBezTo>
                  <a:cubicBezTo>
                    <a:pt x="14" y="1218"/>
                    <a:pt x="0" y="1380"/>
                    <a:pt x="0" y="1556"/>
                  </a:cubicBezTo>
                  <a:cubicBezTo>
                    <a:pt x="14" y="1746"/>
                    <a:pt x="68" y="1935"/>
                    <a:pt x="163" y="2084"/>
                  </a:cubicBezTo>
                  <a:lnTo>
                    <a:pt x="230" y="2192"/>
                  </a:lnTo>
                  <a:lnTo>
                    <a:pt x="284" y="2084"/>
                  </a:lnTo>
                  <a:cubicBezTo>
                    <a:pt x="325" y="2030"/>
                    <a:pt x="338" y="1948"/>
                    <a:pt x="338" y="1867"/>
                  </a:cubicBezTo>
                  <a:lnTo>
                    <a:pt x="338" y="1867"/>
                  </a:lnTo>
                  <a:lnTo>
                    <a:pt x="231" y="1879"/>
                  </a:lnTo>
                  <a:lnTo>
                    <a:pt x="231" y="1879"/>
                  </a:lnTo>
                  <a:cubicBezTo>
                    <a:pt x="196" y="1770"/>
                    <a:pt x="176" y="1656"/>
                    <a:pt x="176" y="1543"/>
                  </a:cubicBezTo>
                  <a:lnTo>
                    <a:pt x="149" y="1028"/>
                  </a:lnTo>
                  <a:cubicBezTo>
                    <a:pt x="135" y="690"/>
                    <a:pt x="108" y="338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25052" y="4496044"/>
              <a:ext cx="10954" cy="76996"/>
            </a:xfrm>
            <a:custGeom>
              <a:avLst/>
              <a:gdLst/>
              <a:ahLst/>
              <a:cxnLst/>
              <a:rect l="l" t="t" r="r" b="b"/>
              <a:pathLst>
                <a:path w="312" h="2193" extrusionOk="0">
                  <a:moveTo>
                    <a:pt x="54" y="0"/>
                  </a:moveTo>
                  <a:cubicBezTo>
                    <a:pt x="27" y="338"/>
                    <a:pt x="0" y="663"/>
                    <a:pt x="0" y="1001"/>
                  </a:cubicBezTo>
                  <a:cubicBezTo>
                    <a:pt x="0" y="1340"/>
                    <a:pt x="27" y="1678"/>
                    <a:pt x="136" y="2003"/>
                  </a:cubicBezTo>
                  <a:lnTo>
                    <a:pt x="190" y="2192"/>
                  </a:lnTo>
                  <a:lnTo>
                    <a:pt x="257" y="2016"/>
                  </a:lnTo>
                  <a:cubicBezTo>
                    <a:pt x="271" y="1976"/>
                    <a:pt x="298" y="1935"/>
                    <a:pt x="312" y="1895"/>
                  </a:cubicBezTo>
                  <a:lnTo>
                    <a:pt x="254" y="1862"/>
                  </a:lnTo>
                  <a:lnTo>
                    <a:pt x="254" y="1862"/>
                  </a:lnTo>
                  <a:cubicBezTo>
                    <a:pt x="206" y="1573"/>
                    <a:pt x="160" y="1293"/>
                    <a:pt x="136" y="1001"/>
                  </a:cubicBezTo>
                  <a:cubicBezTo>
                    <a:pt x="109" y="677"/>
                    <a:pt x="109" y="338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835515" y="4500292"/>
              <a:ext cx="7619" cy="56597"/>
            </a:xfrm>
            <a:custGeom>
              <a:avLst/>
              <a:gdLst/>
              <a:ahLst/>
              <a:cxnLst/>
              <a:rect l="l" t="t" r="r" b="b"/>
              <a:pathLst>
                <a:path w="217" h="1612" extrusionOk="0">
                  <a:moveTo>
                    <a:pt x="0" y="1"/>
                  </a:moveTo>
                  <a:cubicBezTo>
                    <a:pt x="14" y="272"/>
                    <a:pt x="0" y="529"/>
                    <a:pt x="0" y="799"/>
                  </a:cubicBezTo>
                  <a:cubicBezTo>
                    <a:pt x="0" y="935"/>
                    <a:pt x="14" y="1070"/>
                    <a:pt x="27" y="1205"/>
                  </a:cubicBezTo>
                  <a:cubicBezTo>
                    <a:pt x="41" y="1341"/>
                    <a:pt x="54" y="1476"/>
                    <a:pt x="95" y="1611"/>
                  </a:cubicBezTo>
                  <a:lnTo>
                    <a:pt x="203" y="1598"/>
                  </a:lnTo>
                  <a:cubicBezTo>
                    <a:pt x="217" y="1462"/>
                    <a:pt x="203" y="1327"/>
                    <a:pt x="189" y="1192"/>
                  </a:cubicBezTo>
                  <a:cubicBezTo>
                    <a:pt x="176" y="1056"/>
                    <a:pt x="162" y="935"/>
                    <a:pt x="149" y="799"/>
                  </a:cubicBezTo>
                  <a:cubicBezTo>
                    <a:pt x="122" y="529"/>
                    <a:pt x="95" y="272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705331" y="4505067"/>
              <a:ext cx="13342" cy="37568"/>
            </a:xfrm>
            <a:custGeom>
              <a:avLst/>
              <a:gdLst/>
              <a:ahLst/>
              <a:cxnLst/>
              <a:rect l="l" t="t" r="r" b="b"/>
              <a:pathLst>
                <a:path w="380" h="1070" extrusionOk="0">
                  <a:moveTo>
                    <a:pt x="28" y="0"/>
                  </a:moveTo>
                  <a:lnTo>
                    <a:pt x="28" y="0"/>
                  </a:lnTo>
                  <a:cubicBezTo>
                    <a:pt x="14" y="190"/>
                    <a:pt x="0" y="379"/>
                    <a:pt x="41" y="569"/>
                  </a:cubicBezTo>
                  <a:cubicBezTo>
                    <a:pt x="68" y="758"/>
                    <a:pt x="136" y="947"/>
                    <a:pt x="298" y="1069"/>
                  </a:cubicBezTo>
                  <a:lnTo>
                    <a:pt x="379" y="1002"/>
                  </a:lnTo>
                  <a:cubicBezTo>
                    <a:pt x="339" y="920"/>
                    <a:pt x="298" y="853"/>
                    <a:pt x="271" y="772"/>
                  </a:cubicBezTo>
                  <a:cubicBezTo>
                    <a:pt x="231" y="690"/>
                    <a:pt x="203" y="623"/>
                    <a:pt x="176" y="542"/>
                  </a:cubicBezTo>
                  <a:cubicBezTo>
                    <a:pt x="122" y="379"/>
                    <a:pt x="95" y="190"/>
                    <a:pt x="136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717198" y="4494148"/>
              <a:ext cx="15238" cy="53718"/>
            </a:xfrm>
            <a:custGeom>
              <a:avLst/>
              <a:gdLst/>
              <a:ahLst/>
              <a:cxnLst/>
              <a:rect l="l" t="t" r="r" b="b"/>
              <a:pathLst>
                <a:path w="434" h="1530" extrusionOk="0">
                  <a:moveTo>
                    <a:pt x="55" y="0"/>
                  </a:moveTo>
                  <a:cubicBezTo>
                    <a:pt x="14" y="68"/>
                    <a:pt x="14" y="135"/>
                    <a:pt x="14" y="203"/>
                  </a:cubicBezTo>
                  <a:lnTo>
                    <a:pt x="1" y="379"/>
                  </a:lnTo>
                  <a:cubicBezTo>
                    <a:pt x="1" y="514"/>
                    <a:pt x="1" y="636"/>
                    <a:pt x="14" y="758"/>
                  </a:cubicBezTo>
                  <a:cubicBezTo>
                    <a:pt x="14" y="1001"/>
                    <a:pt x="68" y="1245"/>
                    <a:pt x="163" y="1475"/>
                  </a:cubicBezTo>
                  <a:lnTo>
                    <a:pt x="190" y="1529"/>
                  </a:lnTo>
                  <a:lnTo>
                    <a:pt x="244" y="1529"/>
                  </a:lnTo>
                  <a:cubicBezTo>
                    <a:pt x="326" y="1502"/>
                    <a:pt x="380" y="1461"/>
                    <a:pt x="434" y="1407"/>
                  </a:cubicBezTo>
                  <a:lnTo>
                    <a:pt x="353" y="1340"/>
                  </a:lnTo>
                  <a:cubicBezTo>
                    <a:pt x="332" y="1347"/>
                    <a:pt x="307" y="1357"/>
                    <a:pt x="284" y="1366"/>
                  </a:cubicBezTo>
                  <a:lnTo>
                    <a:pt x="284" y="1366"/>
                  </a:lnTo>
                  <a:cubicBezTo>
                    <a:pt x="233" y="1166"/>
                    <a:pt x="173" y="955"/>
                    <a:pt x="136" y="744"/>
                  </a:cubicBezTo>
                  <a:cubicBezTo>
                    <a:pt x="123" y="622"/>
                    <a:pt x="109" y="501"/>
                    <a:pt x="95" y="379"/>
                  </a:cubicBezTo>
                  <a:cubicBezTo>
                    <a:pt x="109" y="271"/>
                    <a:pt x="95" y="135"/>
                    <a:pt x="150" y="68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728608" y="4489374"/>
              <a:ext cx="9058" cy="52314"/>
            </a:xfrm>
            <a:custGeom>
              <a:avLst/>
              <a:gdLst/>
              <a:ahLst/>
              <a:cxnLst/>
              <a:rect l="l" t="t" r="r" b="b"/>
              <a:pathLst>
                <a:path w="258" h="1490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58"/>
                    <a:pt x="1" y="501"/>
                    <a:pt x="1" y="758"/>
                  </a:cubicBezTo>
                  <a:cubicBezTo>
                    <a:pt x="14" y="880"/>
                    <a:pt x="14" y="1002"/>
                    <a:pt x="41" y="1124"/>
                  </a:cubicBezTo>
                  <a:cubicBezTo>
                    <a:pt x="68" y="1259"/>
                    <a:pt x="95" y="1381"/>
                    <a:pt x="149" y="1489"/>
                  </a:cubicBezTo>
                  <a:lnTo>
                    <a:pt x="258" y="1462"/>
                  </a:lnTo>
                  <a:cubicBezTo>
                    <a:pt x="244" y="1340"/>
                    <a:pt x="231" y="1219"/>
                    <a:pt x="203" y="1097"/>
                  </a:cubicBezTo>
                  <a:lnTo>
                    <a:pt x="149" y="745"/>
                  </a:lnTo>
                  <a:cubicBezTo>
                    <a:pt x="109" y="501"/>
                    <a:pt x="82" y="258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42371" y="4483686"/>
              <a:ext cx="6214" cy="21874"/>
            </a:xfrm>
            <a:custGeom>
              <a:avLst/>
              <a:gdLst/>
              <a:ahLst/>
              <a:cxnLst/>
              <a:rect l="l" t="t" r="r" b="b"/>
              <a:pathLst>
                <a:path w="177" h="623" extrusionOk="0">
                  <a:moveTo>
                    <a:pt x="42" y="0"/>
                  </a:moveTo>
                  <a:cubicBezTo>
                    <a:pt x="42" y="109"/>
                    <a:pt x="14" y="203"/>
                    <a:pt x="14" y="312"/>
                  </a:cubicBezTo>
                  <a:cubicBezTo>
                    <a:pt x="1" y="366"/>
                    <a:pt x="1" y="420"/>
                    <a:pt x="1" y="460"/>
                  </a:cubicBezTo>
                  <a:cubicBezTo>
                    <a:pt x="14" y="515"/>
                    <a:pt x="14" y="569"/>
                    <a:pt x="42" y="623"/>
                  </a:cubicBezTo>
                  <a:lnTo>
                    <a:pt x="150" y="609"/>
                  </a:lnTo>
                  <a:cubicBezTo>
                    <a:pt x="177" y="555"/>
                    <a:pt x="177" y="501"/>
                    <a:pt x="177" y="460"/>
                  </a:cubicBezTo>
                  <a:cubicBezTo>
                    <a:pt x="163" y="406"/>
                    <a:pt x="163" y="352"/>
                    <a:pt x="150" y="312"/>
                  </a:cubicBezTo>
                  <a:cubicBezTo>
                    <a:pt x="136" y="217"/>
                    <a:pt x="123" y="109"/>
                    <a:pt x="150" y="14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57573" y="4487021"/>
              <a:ext cx="6214" cy="71765"/>
            </a:xfrm>
            <a:custGeom>
              <a:avLst/>
              <a:gdLst/>
              <a:ahLst/>
              <a:cxnLst/>
              <a:rect l="l" t="t" r="r" b="b"/>
              <a:pathLst>
                <a:path w="177" h="2044" extrusionOk="0">
                  <a:moveTo>
                    <a:pt x="28" y="0"/>
                  </a:moveTo>
                  <a:cubicBezTo>
                    <a:pt x="55" y="244"/>
                    <a:pt x="55" y="474"/>
                    <a:pt x="41" y="717"/>
                  </a:cubicBezTo>
                  <a:lnTo>
                    <a:pt x="14" y="1069"/>
                  </a:lnTo>
                  <a:cubicBezTo>
                    <a:pt x="2" y="1182"/>
                    <a:pt x="1" y="1295"/>
                    <a:pt x="1" y="1407"/>
                  </a:cubicBezTo>
                  <a:lnTo>
                    <a:pt x="1" y="1407"/>
                  </a:lnTo>
                  <a:cubicBezTo>
                    <a:pt x="1" y="1407"/>
                    <a:pt x="1" y="1407"/>
                    <a:pt x="1" y="1407"/>
                  </a:cubicBezTo>
                  <a:lnTo>
                    <a:pt x="1" y="1407"/>
                  </a:lnTo>
                  <a:lnTo>
                    <a:pt x="1" y="1407"/>
                  </a:lnTo>
                  <a:cubicBezTo>
                    <a:pt x="1" y="1416"/>
                    <a:pt x="1" y="1425"/>
                    <a:pt x="1" y="1434"/>
                  </a:cubicBezTo>
                  <a:lnTo>
                    <a:pt x="1" y="2043"/>
                  </a:lnTo>
                  <a:lnTo>
                    <a:pt x="163" y="1461"/>
                  </a:lnTo>
                  <a:cubicBezTo>
                    <a:pt x="169" y="1423"/>
                    <a:pt x="172" y="1382"/>
                    <a:pt x="171" y="1341"/>
                  </a:cubicBezTo>
                  <a:lnTo>
                    <a:pt x="171" y="1341"/>
                  </a:lnTo>
                  <a:cubicBezTo>
                    <a:pt x="177" y="1251"/>
                    <a:pt x="177" y="1163"/>
                    <a:pt x="177" y="1083"/>
                  </a:cubicBezTo>
                  <a:cubicBezTo>
                    <a:pt x="177" y="961"/>
                    <a:pt x="177" y="839"/>
                    <a:pt x="163" y="717"/>
                  </a:cubicBezTo>
                  <a:cubicBezTo>
                    <a:pt x="150" y="474"/>
                    <a:pt x="136" y="230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7088" y="4487969"/>
              <a:ext cx="7654" cy="47539"/>
            </a:xfrm>
            <a:custGeom>
              <a:avLst/>
              <a:gdLst/>
              <a:ahLst/>
              <a:cxnLst/>
              <a:rect l="l" t="t" r="r" b="b"/>
              <a:pathLst>
                <a:path w="218" h="1354" extrusionOk="0">
                  <a:moveTo>
                    <a:pt x="55" y="0"/>
                  </a:moveTo>
                  <a:cubicBezTo>
                    <a:pt x="68" y="190"/>
                    <a:pt x="55" y="393"/>
                    <a:pt x="28" y="596"/>
                  </a:cubicBezTo>
                  <a:cubicBezTo>
                    <a:pt x="14" y="785"/>
                    <a:pt x="1" y="988"/>
                    <a:pt x="28" y="1191"/>
                  </a:cubicBezTo>
                  <a:lnTo>
                    <a:pt x="41" y="1353"/>
                  </a:lnTo>
                  <a:lnTo>
                    <a:pt x="149" y="1245"/>
                  </a:lnTo>
                  <a:cubicBezTo>
                    <a:pt x="190" y="1191"/>
                    <a:pt x="217" y="1137"/>
                    <a:pt x="217" y="1069"/>
                  </a:cubicBezTo>
                  <a:lnTo>
                    <a:pt x="182" y="1069"/>
                  </a:lnTo>
                  <a:cubicBezTo>
                    <a:pt x="185" y="907"/>
                    <a:pt x="174" y="747"/>
                    <a:pt x="163" y="596"/>
                  </a:cubicBezTo>
                  <a:cubicBezTo>
                    <a:pt x="149" y="393"/>
                    <a:pt x="149" y="190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774215" y="4497449"/>
              <a:ext cx="6214" cy="20961"/>
            </a:xfrm>
            <a:custGeom>
              <a:avLst/>
              <a:gdLst/>
              <a:ahLst/>
              <a:cxnLst/>
              <a:rect l="l" t="t" r="r" b="b"/>
              <a:pathLst>
                <a:path w="177" h="597" extrusionOk="0">
                  <a:moveTo>
                    <a:pt x="122" y="1"/>
                  </a:moveTo>
                  <a:lnTo>
                    <a:pt x="14" y="14"/>
                  </a:lnTo>
                  <a:cubicBezTo>
                    <a:pt x="41" y="109"/>
                    <a:pt x="28" y="204"/>
                    <a:pt x="14" y="298"/>
                  </a:cubicBezTo>
                  <a:cubicBezTo>
                    <a:pt x="14" y="353"/>
                    <a:pt x="0" y="393"/>
                    <a:pt x="0" y="447"/>
                  </a:cubicBezTo>
                  <a:cubicBezTo>
                    <a:pt x="14" y="488"/>
                    <a:pt x="14" y="528"/>
                    <a:pt x="28" y="583"/>
                  </a:cubicBezTo>
                  <a:lnTo>
                    <a:pt x="136" y="596"/>
                  </a:lnTo>
                  <a:cubicBezTo>
                    <a:pt x="163" y="542"/>
                    <a:pt x="163" y="488"/>
                    <a:pt x="176" y="447"/>
                  </a:cubicBezTo>
                  <a:cubicBezTo>
                    <a:pt x="176" y="393"/>
                    <a:pt x="163" y="339"/>
                    <a:pt x="163" y="298"/>
                  </a:cubicBezTo>
                  <a:cubicBezTo>
                    <a:pt x="149" y="204"/>
                    <a:pt x="122" y="109"/>
                    <a:pt x="12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745706" y="4522165"/>
              <a:ext cx="6214" cy="24261"/>
            </a:xfrm>
            <a:custGeom>
              <a:avLst/>
              <a:gdLst/>
              <a:ahLst/>
              <a:cxnLst/>
              <a:rect l="l" t="t" r="r" b="b"/>
              <a:pathLst>
                <a:path w="177" h="691" extrusionOk="0">
                  <a:moveTo>
                    <a:pt x="122" y="0"/>
                  </a:moveTo>
                  <a:lnTo>
                    <a:pt x="14" y="14"/>
                  </a:lnTo>
                  <a:cubicBezTo>
                    <a:pt x="55" y="122"/>
                    <a:pt x="41" y="230"/>
                    <a:pt x="28" y="339"/>
                  </a:cubicBezTo>
                  <a:cubicBezTo>
                    <a:pt x="14" y="393"/>
                    <a:pt x="14" y="447"/>
                    <a:pt x="1" y="501"/>
                  </a:cubicBezTo>
                  <a:cubicBezTo>
                    <a:pt x="1" y="555"/>
                    <a:pt x="1" y="609"/>
                    <a:pt x="14" y="663"/>
                  </a:cubicBezTo>
                  <a:lnTo>
                    <a:pt x="122" y="690"/>
                  </a:lnTo>
                  <a:cubicBezTo>
                    <a:pt x="149" y="636"/>
                    <a:pt x="163" y="569"/>
                    <a:pt x="177" y="515"/>
                  </a:cubicBezTo>
                  <a:cubicBezTo>
                    <a:pt x="177" y="460"/>
                    <a:pt x="177" y="406"/>
                    <a:pt x="163" y="339"/>
                  </a:cubicBezTo>
                  <a:cubicBezTo>
                    <a:pt x="149" y="230"/>
                    <a:pt x="122" y="10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38579" y="4529749"/>
              <a:ext cx="6706" cy="17625"/>
            </a:xfrm>
            <a:custGeom>
              <a:avLst/>
              <a:gdLst/>
              <a:ahLst/>
              <a:cxnLst/>
              <a:rect l="l" t="t" r="r" b="b"/>
              <a:pathLst>
                <a:path w="191" h="502" extrusionOk="0">
                  <a:moveTo>
                    <a:pt x="68" y="1"/>
                  </a:moveTo>
                  <a:cubicBezTo>
                    <a:pt x="68" y="96"/>
                    <a:pt x="41" y="163"/>
                    <a:pt x="14" y="258"/>
                  </a:cubicBezTo>
                  <a:cubicBezTo>
                    <a:pt x="14" y="299"/>
                    <a:pt x="1" y="339"/>
                    <a:pt x="14" y="380"/>
                  </a:cubicBezTo>
                  <a:cubicBezTo>
                    <a:pt x="28" y="420"/>
                    <a:pt x="28" y="461"/>
                    <a:pt x="68" y="502"/>
                  </a:cubicBezTo>
                  <a:lnTo>
                    <a:pt x="177" y="474"/>
                  </a:lnTo>
                  <a:cubicBezTo>
                    <a:pt x="190" y="434"/>
                    <a:pt x="177" y="393"/>
                    <a:pt x="177" y="366"/>
                  </a:cubicBezTo>
                  <a:cubicBezTo>
                    <a:pt x="177" y="326"/>
                    <a:pt x="163" y="299"/>
                    <a:pt x="163" y="258"/>
                  </a:cubicBezTo>
                  <a:cubicBezTo>
                    <a:pt x="150" y="177"/>
                    <a:pt x="136" y="96"/>
                    <a:pt x="177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639783" y="4658493"/>
              <a:ext cx="243277" cy="374202"/>
            </a:xfrm>
            <a:custGeom>
              <a:avLst/>
              <a:gdLst/>
              <a:ahLst/>
              <a:cxnLst/>
              <a:rect l="l" t="t" r="r" b="b"/>
              <a:pathLst>
                <a:path w="6929" h="10658" extrusionOk="0">
                  <a:moveTo>
                    <a:pt x="6900" y="10552"/>
                  </a:moveTo>
                  <a:lnTo>
                    <a:pt x="6901" y="10555"/>
                  </a:lnTo>
                  <a:lnTo>
                    <a:pt x="6903" y="10555"/>
                  </a:lnTo>
                  <a:cubicBezTo>
                    <a:pt x="6902" y="10554"/>
                    <a:pt x="6901" y="10553"/>
                    <a:pt x="6900" y="10552"/>
                  </a:cubicBezTo>
                  <a:close/>
                  <a:moveTo>
                    <a:pt x="6903" y="10555"/>
                  </a:moveTo>
                  <a:cubicBezTo>
                    <a:pt x="6904" y="10556"/>
                    <a:pt x="6905" y="10557"/>
                    <a:pt x="6904" y="10557"/>
                  </a:cubicBezTo>
                  <a:cubicBezTo>
                    <a:pt x="6904" y="10557"/>
                    <a:pt x="6903" y="10557"/>
                    <a:pt x="6901" y="10555"/>
                  </a:cubicBezTo>
                  <a:lnTo>
                    <a:pt x="6901" y="10555"/>
                  </a:lnTo>
                  <a:cubicBezTo>
                    <a:pt x="6906" y="10559"/>
                    <a:pt x="6909" y="10561"/>
                    <a:pt x="6911" y="10561"/>
                  </a:cubicBezTo>
                  <a:cubicBezTo>
                    <a:pt x="6915" y="10561"/>
                    <a:pt x="6915" y="10555"/>
                    <a:pt x="6915" y="10555"/>
                  </a:cubicBezTo>
                  <a:close/>
                  <a:moveTo>
                    <a:pt x="95" y="1"/>
                  </a:moveTo>
                  <a:lnTo>
                    <a:pt x="0" y="68"/>
                  </a:lnTo>
                  <a:cubicBezTo>
                    <a:pt x="596" y="921"/>
                    <a:pt x="1177" y="1800"/>
                    <a:pt x="1759" y="2680"/>
                  </a:cubicBezTo>
                  <a:cubicBezTo>
                    <a:pt x="2328" y="3559"/>
                    <a:pt x="2882" y="4439"/>
                    <a:pt x="3437" y="5332"/>
                  </a:cubicBezTo>
                  <a:lnTo>
                    <a:pt x="5115" y="7998"/>
                  </a:lnTo>
                  <a:lnTo>
                    <a:pt x="5954" y="9324"/>
                  </a:lnTo>
                  <a:lnTo>
                    <a:pt x="6387" y="9987"/>
                  </a:lnTo>
                  <a:lnTo>
                    <a:pt x="6603" y="10311"/>
                  </a:lnTo>
                  <a:lnTo>
                    <a:pt x="6712" y="10474"/>
                  </a:lnTo>
                  <a:lnTo>
                    <a:pt x="6766" y="10555"/>
                  </a:lnTo>
                  <a:lnTo>
                    <a:pt x="6806" y="10596"/>
                  </a:lnTo>
                  <a:lnTo>
                    <a:pt x="6820" y="10623"/>
                  </a:lnTo>
                  <a:lnTo>
                    <a:pt x="6833" y="10636"/>
                  </a:lnTo>
                  <a:cubicBezTo>
                    <a:pt x="6833" y="10636"/>
                    <a:pt x="6833" y="10636"/>
                    <a:pt x="6847" y="10650"/>
                  </a:cubicBezTo>
                  <a:cubicBezTo>
                    <a:pt x="6845" y="10648"/>
                    <a:pt x="6844" y="10647"/>
                    <a:pt x="6844" y="10647"/>
                  </a:cubicBezTo>
                  <a:lnTo>
                    <a:pt x="6844" y="10647"/>
                  </a:lnTo>
                  <a:cubicBezTo>
                    <a:pt x="6844" y="10647"/>
                    <a:pt x="6854" y="10657"/>
                    <a:pt x="6872" y="10657"/>
                  </a:cubicBezTo>
                  <a:cubicBezTo>
                    <a:pt x="6886" y="10657"/>
                    <a:pt x="6906" y="10650"/>
                    <a:pt x="6928" y="10623"/>
                  </a:cubicBezTo>
                  <a:cubicBezTo>
                    <a:pt x="6928" y="10609"/>
                    <a:pt x="6928" y="10596"/>
                    <a:pt x="6928" y="10582"/>
                  </a:cubicBezTo>
                  <a:lnTo>
                    <a:pt x="6820" y="10609"/>
                  </a:lnTo>
                  <a:cubicBezTo>
                    <a:pt x="6820" y="10609"/>
                    <a:pt x="6820" y="10596"/>
                    <a:pt x="6820" y="10582"/>
                  </a:cubicBezTo>
                  <a:cubicBezTo>
                    <a:pt x="6847" y="10555"/>
                    <a:pt x="6868" y="10547"/>
                    <a:pt x="6882" y="10547"/>
                  </a:cubicBezTo>
                  <a:cubicBezTo>
                    <a:pt x="6890" y="10547"/>
                    <a:pt x="6896" y="10549"/>
                    <a:pt x="6900" y="10552"/>
                  </a:cubicBezTo>
                  <a:lnTo>
                    <a:pt x="6900" y="10552"/>
                  </a:lnTo>
                  <a:lnTo>
                    <a:pt x="6888" y="10528"/>
                  </a:lnTo>
                  <a:lnTo>
                    <a:pt x="6860" y="10501"/>
                  </a:lnTo>
                  <a:lnTo>
                    <a:pt x="6806" y="10420"/>
                  </a:lnTo>
                  <a:lnTo>
                    <a:pt x="6712" y="10244"/>
                  </a:lnTo>
                  <a:lnTo>
                    <a:pt x="6495" y="9919"/>
                  </a:lnTo>
                  <a:lnTo>
                    <a:pt x="6089" y="9242"/>
                  </a:lnTo>
                  <a:lnTo>
                    <a:pt x="5250" y="7903"/>
                  </a:lnTo>
                  <a:cubicBezTo>
                    <a:pt x="4695" y="7023"/>
                    <a:pt x="4127" y="6130"/>
                    <a:pt x="3559" y="5251"/>
                  </a:cubicBezTo>
                  <a:cubicBezTo>
                    <a:pt x="2991" y="4371"/>
                    <a:pt x="2422" y="3492"/>
                    <a:pt x="1840" y="2626"/>
                  </a:cubicBezTo>
                  <a:cubicBezTo>
                    <a:pt x="1259" y="1746"/>
                    <a:pt x="677" y="8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640731" y="4620505"/>
              <a:ext cx="66077" cy="40868"/>
            </a:xfrm>
            <a:custGeom>
              <a:avLst/>
              <a:gdLst/>
              <a:ahLst/>
              <a:cxnLst/>
              <a:rect l="l" t="t" r="r" b="b"/>
              <a:pathLst>
                <a:path w="1882" h="1164" extrusionOk="0">
                  <a:moveTo>
                    <a:pt x="1827" y="0"/>
                  </a:moveTo>
                  <a:cubicBezTo>
                    <a:pt x="1665" y="81"/>
                    <a:pt x="1516" y="163"/>
                    <a:pt x="1367" y="271"/>
                  </a:cubicBezTo>
                  <a:cubicBezTo>
                    <a:pt x="1205" y="366"/>
                    <a:pt x="1069" y="474"/>
                    <a:pt x="934" y="582"/>
                  </a:cubicBezTo>
                  <a:cubicBezTo>
                    <a:pt x="650" y="785"/>
                    <a:pt x="339" y="947"/>
                    <a:pt x="0" y="1069"/>
                  </a:cubicBezTo>
                  <a:lnTo>
                    <a:pt x="41" y="1164"/>
                  </a:lnTo>
                  <a:cubicBezTo>
                    <a:pt x="366" y="1015"/>
                    <a:pt x="704" y="893"/>
                    <a:pt x="1002" y="690"/>
                  </a:cubicBezTo>
                  <a:cubicBezTo>
                    <a:pt x="1164" y="596"/>
                    <a:pt x="1313" y="501"/>
                    <a:pt x="1448" y="406"/>
                  </a:cubicBezTo>
                  <a:cubicBezTo>
                    <a:pt x="1597" y="312"/>
                    <a:pt x="1746" y="217"/>
                    <a:pt x="1881" y="95"/>
                  </a:cubicBezTo>
                  <a:lnTo>
                    <a:pt x="182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854965" y="4500784"/>
              <a:ext cx="71765" cy="39955"/>
            </a:xfrm>
            <a:custGeom>
              <a:avLst/>
              <a:gdLst/>
              <a:ahLst/>
              <a:cxnLst/>
              <a:rect l="l" t="t" r="r" b="b"/>
              <a:pathLst>
                <a:path w="2044" h="1138" extrusionOk="0">
                  <a:moveTo>
                    <a:pt x="1990" y="0"/>
                  </a:moveTo>
                  <a:cubicBezTo>
                    <a:pt x="1286" y="271"/>
                    <a:pt x="691" y="731"/>
                    <a:pt x="1" y="1042"/>
                  </a:cubicBezTo>
                  <a:lnTo>
                    <a:pt x="55" y="1137"/>
                  </a:lnTo>
                  <a:cubicBezTo>
                    <a:pt x="704" y="758"/>
                    <a:pt x="1422" y="515"/>
                    <a:pt x="2044" y="95"/>
                  </a:cubicBezTo>
                  <a:lnTo>
                    <a:pt x="19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924340" y="4501732"/>
              <a:ext cx="234710" cy="362054"/>
            </a:xfrm>
            <a:custGeom>
              <a:avLst/>
              <a:gdLst/>
              <a:ahLst/>
              <a:cxnLst/>
              <a:rect l="l" t="t" r="r" b="b"/>
              <a:pathLst>
                <a:path w="6685" h="10312" extrusionOk="0">
                  <a:moveTo>
                    <a:pt x="82" y="1"/>
                  </a:moveTo>
                  <a:lnTo>
                    <a:pt x="0" y="55"/>
                  </a:lnTo>
                  <a:lnTo>
                    <a:pt x="1638" y="2626"/>
                  </a:lnTo>
                  <a:lnTo>
                    <a:pt x="3275" y="5196"/>
                  </a:lnTo>
                  <a:lnTo>
                    <a:pt x="4926" y="7754"/>
                  </a:lnTo>
                  <a:lnTo>
                    <a:pt x="6590" y="10311"/>
                  </a:lnTo>
                  <a:lnTo>
                    <a:pt x="6685" y="10257"/>
                  </a:lnTo>
                  <a:cubicBezTo>
                    <a:pt x="6157" y="9378"/>
                    <a:pt x="5616" y="8525"/>
                    <a:pt x="5074" y="7659"/>
                  </a:cubicBezTo>
                  <a:cubicBezTo>
                    <a:pt x="4520" y="6807"/>
                    <a:pt x="3965" y="5968"/>
                    <a:pt x="3397" y="5115"/>
                  </a:cubicBezTo>
                  <a:lnTo>
                    <a:pt x="1719" y="2571"/>
                  </a:lnTo>
                  <a:cubicBezTo>
                    <a:pt x="1164" y="1719"/>
                    <a:pt x="623" y="867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890144" y="4860895"/>
              <a:ext cx="267960" cy="165333"/>
            </a:xfrm>
            <a:custGeom>
              <a:avLst/>
              <a:gdLst/>
              <a:ahLst/>
              <a:cxnLst/>
              <a:rect l="l" t="t" r="r" b="b"/>
              <a:pathLst>
                <a:path w="7632" h="4709" extrusionOk="0">
                  <a:moveTo>
                    <a:pt x="7578" y="0"/>
                  </a:moveTo>
                  <a:cubicBezTo>
                    <a:pt x="6942" y="379"/>
                    <a:pt x="6306" y="744"/>
                    <a:pt x="5656" y="1110"/>
                  </a:cubicBezTo>
                  <a:lnTo>
                    <a:pt x="3748" y="2219"/>
                  </a:lnTo>
                  <a:cubicBezTo>
                    <a:pt x="3099" y="2598"/>
                    <a:pt x="2476" y="2977"/>
                    <a:pt x="1840" y="3369"/>
                  </a:cubicBezTo>
                  <a:cubicBezTo>
                    <a:pt x="1218" y="3762"/>
                    <a:pt x="595" y="4181"/>
                    <a:pt x="0" y="4614"/>
                  </a:cubicBezTo>
                  <a:lnTo>
                    <a:pt x="68" y="4709"/>
                  </a:lnTo>
                  <a:cubicBezTo>
                    <a:pt x="650" y="4249"/>
                    <a:pt x="1272" y="3843"/>
                    <a:pt x="1894" y="3464"/>
                  </a:cubicBezTo>
                  <a:cubicBezTo>
                    <a:pt x="2530" y="3072"/>
                    <a:pt x="3166" y="2706"/>
                    <a:pt x="3816" y="2341"/>
                  </a:cubicBezTo>
                  <a:lnTo>
                    <a:pt x="5751" y="1258"/>
                  </a:lnTo>
                  <a:cubicBezTo>
                    <a:pt x="6387" y="893"/>
                    <a:pt x="7023" y="514"/>
                    <a:pt x="7632" y="95"/>
                  </a:cubicBezTo>
                  <a:lnTo>
                    <a:pt x="757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880138" y="4861352"/>
              <a:ext cx="278457" cy="170599"/>
            </a:xfrm>
            <a:custGeom>
              <a:avLst/>
              <a:gdLst/>
              <a:ahLst/>
              <a:cxnLst/>
              <a:rect l="l" t="t" r="r" b="b"/>
              <a:pathLst>
                <a:path w="7931" h="4859" extrusionOk="0">
                  <a:moveTo>
                    <a:pt x="7863" y="1"/>
                  </a:moveTo>
                  <a:cubicBezTo>
                    <a:pt x="7213" y="406"/>
                    <a:pt x="6550" y="785"/>
                    <a:pt x="5900" y="1178"/>
                  </a:cubicBezTo>
                  <a:lnTo>
                    <a:pt x="3911" y="2355"/>
                  </a:lnTo>
                  <a:cubicBezTo>
                    <a:pt x="3248" y="2734"/>
                    <a:pt x="2599" y="3140"/>
                    <a:pt x="1936" y="3532"/>
                  </a:cubicBezTo>
                  <a:cubicBezTo>
                    <a:pt x="1286" y="3938"/>
                    <a:pt x="623" y="4330"/>
                    <a:pt x="1" y="4777"/>
                  </a:cubicBezTo>
                  <a:lnTo>
                    <a:pt x="55" y="4858"/>
                  </a:lnTo>
                  <a:cubicBezTo>
                    <a:pt x="366" y="4642"/>
                    <a:pt x="691" y="4425"/>
                    <a:pt x="1016" y="4222"/>
                  </a:cubicBezTo>
                  <a:cubicBezTo>
                    <a:pt x="1327" y="4019"/>
                    <a:pt x="1665" y="3816"/>
                    <a:pt x="1990" y="3627"/>
                  </a:cubicBezTo>
                  <a:cubicBezTo>
                    <a:pt x="2653" y="3234"/>
                    <a:pt x="3316" y="2856"/>
                    <a:pt x="3979" y="2477"/>
                  </a:cubicBezTo>
                  <a:cubicBezTo>
                    <a:pt x="4656" y="2098"/>
                    <a:pt x="5319" y="1705"/>
                    <a:pt x="5982" y="1327"/>
                  </a:cubicBezTo>
                  <a:cubicBezTo>
                    <a:pt x="6645" y="934"/>
                    <a:pt x="7294" y="528"/>
                    <a:pt x="7930" y="82"/>
                  </a:cubicBezTo>
                  <a:lnTo>
                    <a:pt x="78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647367" y="4668007"/>
              <a:ext cx="235202" cy="363459"/>
            </a:xfrm>
            <a:custGeom>
              <a:avLst/>
              <a:gdLst/>
              <a:ahLst/>
              <a:cxnLst/>
              <a:rect l="l" t="t" r="r" b="b"/>
              <a:pathLst>
                <a:path w="6699" h="10352" extrusionOk="0">
                  <a:moveTo>
                    <a:pt x="95" y="0"/>
                  </a:moveTo>
                  <a:lnTo>
                    <a:pt x="1" y="55"/>
                  </a:lnTo>
                  <a:cubicBezTo>
                    <a:pt x="583" y="893"/>
                    <a:pt x="1137" y="1759"/>
                    <a:pt x="1665" y="2625"/>
                  </a:cubicBezTo>
                  <a:cubicBezTo>
                    <a:pt x="2193" y="3491"/>
                    <a:pt x="2720" y="4371"/>
                    <a:pt x="3235" y="5250"/>
                  </a:cubicBezTo>
                  <a:cubicBezTo>
                    <a:pt x="3749" y="6130"/>
                    <a:pt x="4290" y="6996"/>
                    <a:pt x="4845" y="7862"/>
                  </a:cubicBezTo>
                  <a:cubicBezTo>
                    <a:pt x="5413" y="8714"/>
                    <a:pt x="5981" y="9553"/>
                    <a:pt x="6617" y="10352"/>
                  </a:cubicBezTo>
                  <a:lnTo>
                    <a:pt x="6699" y="10298"/>
                  </a:lnTo>
                  <a:cubicBezTo>
                    <a:pt x="6117" y="9459"/>
                    <a:pt x="5535" y="8620"/>
                    <a:pt x="4980" y="7767"/>
                  </a:cubicBezTo>
                  <a:cubicBezTo>
                    <a:pt x="4425" y="6915"/>
                    <a:pt x="3898" y="6049"/>
                    <a:pt x="3356" y="5183"/>
                  </a:cubicBezTo>
                  <a:cubicBezTo>
                    <a:pt x="2815" y="4317"/>
                    <a:pt x="2287" y="3437"/>
                    <a:pt x="1746" y="2571"/>
                  </a:cubicBezTo>
                  <a:cubicBezTo>
                    <a:pt x="1205" y="1705"/>
                    <a:pt x="664" y="83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728117" y="4591505"/>
              <a:ext cx="202901" cy="117408"/>
            </a:xfrm>
            <a:custGeom>
              <a:avLst/>
              <a:gdLst/>
              <a:ahLst/>
              <a:cxnLst/>
              <a:rect l="l" t="t" r="r" b="b"/>
              <a:pathLst>
                <a:path w="5779" h="3344" extrusionOk="0">
                  <a:moveTo>
                    <a:pt x="5725" y="1"/>
                  </a:moveTo>
                  <a:cubicBezTo>
                    <a:pt x="5238" y="244"/>
                    <a:pt x="4750" y="515"/>
                    <a:pt x="4277" y="786"/>
                  </a:cubicBezTo>
                  <a:lnTo>
                    <a:pt x="2856" y="1611"/>
                  </a:lnTo>
                  <a:cubicBezTo>
                    <a:pt x="1909" y="2166"/>
                    <a:pt x="962" y="2721"/>
                    <a:pt x="1" y="3248"/>
                  </a:cubicBezTo>
                  <a:lnTo>
                    <a:pt x="55" y="3343"/>
                  </a:lnTo>
                  <a:cubicBezTo>
                    <a:pt x="1002" y="2788"/>
                    <a:pt x="1963" y="2261"/>
                    <a:pt x="2924" y="1733"/>
                  </a:cubicBezTo>
                  <a:lnTo>
                    <a:pt x="4358" y="935"/>
                  </a:lnTo>
                  <a:cubicBezTo>
                    <a:pt x="4832" y="664"/>
                    <a:pt x="5305" y="380"/>
                    <a:pt x="5779" y="96"/>
                  </a:cubicBezTo>
                  <a:lnTo>
                    <a:pt x="57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751394" y="4646135"/>
              <a:ext cx="191525" cy="110737"/>
            </a:xfrm>
            <a:custGeom>
              <a:avLst/>
              <a:gdLst/>
              <a:ahLst/>
              <a:cxnLst/>
              <a:rect l="l" t="t" r="r" b="b"/>
              <a:pathLst>
                <a:path w="5455" h="3154" extrusionOk="0">
                  <a:moveTo>
                    <a:pt x="5413" y="1"/>
                  </a:moveTo>
                  <a:cubicBezTo>
                    <a:pt x="4926" y="190"/>
                    <a:pt x="4453" y="407"/>
                    <a:pt x="3993" y="637"/>
                  </a:cubicBezTo>
                  <a:cubicBezTo>
                    <a:pt x="3533" y="867"/>
                    <a:pt x="3073" y="1111"/>
                    <a:pt x="2626" y="1381"/>
                  </a:cubicBezTo>
                  <a:cubicBezTo>
                    <a:pt x="1719" y="1909"/>
                    <a:pt x="853" y="2477"/>
                    <a:pt x="1" y="3059"/>
                  </a:cubicBezTo>
                  <a:lnTo>
                    <a:pt x="55" y="3154"/>
                  </a:lnTo>
                  <a:cubicBezTo>
                    <a:pt x="894" y="2545"/>
                    <a:pt x="1787" y="2004"/>
                    <a:pt x="2694" y="1503"/>
                  </a:cubicBezTo>
                  <a:cubicBezTo>
                    <a:pt x="3140" y="1259"/>
                    <a:pt x="3600" y="1016"/>
                    <a:pt x="4060" y="786"/>
                  </a:cubicBezTo>
                  <a:cubicBezTo>
                    <a:pt x="4520" y="556"/>
                    <a:pt x="4994" y="326"/>
                    <a:pt x="5454" y="96"/>
                  </a:cubicBezTo>
                  <a:lnTo>
                    <a:pt x="54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793209" y="4694128"/>
              <a:ext cx="192438" cy="99818"/>
            </a:xfrm>
            <a:custGeom>
              <a:avLst/>
              <a:gdLst/>
              <a:ahLst/>
              <a:cxnLst/>
              <a:rect l="l" t="t" r="r" b="b"/>
              <a:pathLst>
                <a:path w="5481" h="2843" extrusionOk="0">
                  <a:moveTo>
                    <a:pt x="5467" y="1"/>
                  </a:moveTo>
                  <a:cubicBezTo>
                    <a:pt x="4940" y="68"/>
                    <a:pt x="4480" y="298"/>
                    <a:pt x="4019" y="528"/>
                  </a:cubicBezTo>
                  <a:cubicBezTo>
                    <a:pt x="3559" y="758"/>
                    <a:pt x="3113" y="1015"/>
                    <a:pt x="2680" y="1273"/>
                  </a:cubicBezTo>
                  <a:cubicBezTo>
                    <a:pt x="2233" y="1530"/>
                    <a:pt x="1800" y="1800"/>
                    <a:pt x="1367" y="2057"/>
                  </a:cubicBezTo>
                  <a:cubicBezTo>
                    <a:pt x="921" y="2301"/>
                    <a:pt x="474" y="2544"/>
                    <a:pt x="1" y="2747"/>
                  </a:cubicBezTo>
                  <a:lnTo>
                    <a:pt x="41" y="2842"/>
                  </a:lnTo>
                  <a:cubicBezTo>
                    <a:pt x="515" y="2626"/>
                    <a:pt x="961" y="2382"/>
                    <a:pt x="1408" y="2139"/>
                  </a:cubicBezTo>
                  <a:lnTo>
                    <a:pt x="2748" y="1394"/>
                  </a:lnTo>
                  <a:cubicBezTo>
                    <a:pt x="3194" y="1151"/>
                    <a:pt x="3641" y="907"/>
                    <a:pt x="4087" y="677"/>
                  </a:cubicBezTo>
                  <a:cubicBezTo>
                    <a:pt x="4534" y="447"/>
                    <a:pt x="4994" y="217"/>
                    <a:pt x="5481" y="109"/>
                  </a:cubicBezTo>
                  <a:lnTo>
                    <a:pt x="54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827896" y="4730712"/>
              <a:ext cx="184854" cy="105506"/>
            </a:xfrm>
            <a:custGeom>
              <a:avLst/>
              <a:gdLst/>
              <a:ahLst/>
              <a:cxnLst/>
              <a:rect l="l" t="t" r="r" b="b"/>
              <a:pathLst>
                <a:path w="5265" h="3005" extrusionOk="0">
                  <a:moveTo>
                    <a:pt x="5210" y="1"/>
                  </a:moveTo>
                  <a:cubicBezTo>
                    <a:pt x="4763" y="203"/>
                    <a:pt x="4317" y="433"/>
                    <a:pt x="3870" y="650"/>
                  </a:cubicBezTo>
                  <a:cubicBezTo>
                    <a:pt x="3424" y="894"/>
                    <a:pt x="2991" y="1124"/>
                    <a:pt x="2558" y="1381"/>
                  </a:cubicBezTo>
                  <a:cubicBezTo>
                    <a:pt x="1705" y="1868"/>
                    <a:pt x="853" y="2395"/>
                    <a:pt x="1" y="2910"/>
                  </a:cubicBezTo>
                  <a:lnTo>
                    <a:pt x="55" y="3004"/>
                  </a:lnTo>
                  <a:cubicBezTo>
                    <a:pt x="894" y="2463"/>
                    <a:pt x="1760" y="1963"/>
                    <a:pt x="2626" y="1502"/>
                  </a:cubicBezTo>
                  <a:cubicBezTo>
                    <a:pt x="3072" y="1259"/>
                    <a:pt x="3505" y="1029"/>
                    <a:pt x="3952" y="799"/>
                  </a:cubicBezTo>
                  <a:cubicBezTo>
                    <a:pt x="4385" y="569"/>
                    <a:pt x="4831" y="339"/>
                    <a:pt x="5264" y="109"/>
                  </a:cubicBezTo>
                  <a:lnTo>
                    <a:pt x="52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852613" y="4785833"/>
              <a:ext cx="189102" cy="100731"/>
            </a:xfrm>
            <a:custGeom>
              <a:avLst/>
              <a:gdLst/>
              <a:ahLst/>
              <a:cxnLst/>
              <a:rect l="l" t="t" r="r" b="b"/>
              <a:pathLst>
                <a:path w="5386" h="2869" extrusionOk="0">
                  <a:moveTo>
                    <a:pt x="5358" y="0"/>
                  </a:moveTo>
                  <a:cubicBezTo>
                    <a:pt x="4858" y="122"/>
                    <a:pt x="4411" y="352"/>
                    <a:pt x="3965" y="582"/>
                  </a:cubicBezTo>
                  <a:cubicBezTo>
                    <a:pt x="3518" y="812"/>
                    <a:pt x="3072" y="1069"/>
                    <a:pt x="2639" y="1326"/>
                  </a:cubicBezTo>
                  <a:cubicBezTo>
                    <a:pt x="2206" y="1570"/>
                    <a:pt x="1773" y="1827"/>
                    <a:pt x="1340" y="2084"/>
                  </a:cubicBezTo>
                  <a:cubicBezTo>
                    <a:pt x="907" y="2327"/>
                    <a:pt x="460" y="2571"/>
                    <a:pt x="0" y="2774"/>
                  </a:cubicBezTo>
                  <a:lnTo>
                    <a:pt x="54" y="2869"/>
                  </a:lnTo>
                  <a:cubicBezTo>
                    <a:pt x="501" y="2652"/>
                    <a:pt x="947" y="2409"/>
                    <a:pt x="1394" y="2165"/>
                  </a:cubicBezTo>
                  <a:lnTo>
                    <a:pt x="2706" y="1448"/>
                  </a:lnTo>
                  <a:cubicBezTo>
                    <a:pt x="3153" y="1204"/>
                    <a:pt x="3586" y="961"/>
                    <a:pt x="4032" y="731"/>
                  </a:cubicBezTo>
                  <a:cubicBezTo>
                    <a:pt x="4479" y="487"/>
                    <a:pt x="4925" y="257"/>
                    <a:pt x="5386" y="95"/>
                  </a:cubicBezTo>
                  <a:lnTo>
                    <a:pt x="53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6898675" y="4822381"/>
              <a:ext cx="177727" cy="108385"/>
            </a:xfrm>
            <a:custGeom>
              <a:avLst/>
              <a:gdLst/>
              <a:ahLst/>
              <a:cxnLst/>
              <a:rect l="l" t="t" r="r" b="b"/>
              <a:pathLst>
                <a:path w="5062" h="3087" extrusionOk="0">
                  <a:moveTo>
                    <a:pt x="5007" y="1"/>
                  </a:moveTo>
                  <a:cubicBezTo>
                    <a:pt x="4561" y="204"/>
                    <a:pt x="4141" y="434"/>
                    <a:pt x="3708" y="664"/>
                  </a:cubicBezTo>
                  <a:cubicBezTo>
                    <a:pt x="3289" y="908"/>
                    <a:pt x="2856" y="1151"/>
                    <a:pt x="2450" y="1408"/>
                  </a:cubicBezTo>
                  <a:cubicBezTo>
                    <a:pt x="1624" y="1922"/>
                    <a:pt x="813" y="2464"/>
                    <a:pt x="1" y="2991"/>
                  </a:cubicBezTo>
                  <a:lnTo>
                    <a:pt x="55" y="3086"/>
                  </a:lnTo>
                  <a:cubicBezTo>
                    <a:pt x="853" y="2518"/>
                    <a:pt x="1679" y="2017"/>
                    <a:pt x="2517" y="1530"/>
                  </a:cubicBezTo>
                  <a:cubicBezTo>
                    <a:pt x="2937" y="1286"/>
                    <a:pt x="3370" y="1043"/>
                    <a:pt x="3789" y="813"/>
                  </a:cubicBezTo>
                  <a:cubicBezTo>
                    <a:pt x="4209" y="569"/>
                    <a:pt x="4642" y="339"/>
                    <a:pt x="5061" y="96"/>
                  </a:cubicBezTo>
                  <a:lnTo>
                    <a:pt x="50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>
            <a:off x="8201402" y="4291283"/>
            <a:ext cx="735164" cy="625635"/>
            <a:chOff x="3528597" y="1689506"/>
            <a:chExt cx="861352" cy="733023"/>
          </a:xfrm>
        </p:grpSpPr>
        <p:sp>
          <p:nvSpPr>
            <p:cNvPr id="434" name="Google Shape;434;p4"/>
            <p:cNvSpPr/>
            <p:nvPr/>
          </p:nvSpPr>
          <p:spPr>
            <a:xfrm>
              <a:off x="3926204" y="2192475"/>
              <a:ext cx="285515" cy="68780"/>
            </a:xfrm>
            <a:custGeom>
              <a:avLst/>
              <a:gdLst/>
              <a:ahLst/>
              <a:cxnLst/>
              <a:rect l="l" t="t" r="r" b="b"/>
              <a:pathLst>
                <a:path w="8132" h="1959" extrusionOk="0">
                  <a:moveTo>
                    <a:pt x="7375" y="0"/>
                  </a:moveTo>
                  <a:cubicBezTo>
                    <a:pt x="7275" y="0"/>
                    <a:pt x="7163" y="18"/>
                    <a:pt x="7037" y="57"/>
                  </a:cubicBezTo>
                  <a:cubicBezTo>
                    <a:pt x="6455" y="233"/>
                    <a:pt x="2531" y="503"/>
                    <a:pt x="1611" y="896"/>
                  </a:cubicBezTo>
                  <a:cubicBezTo>
                    <a:pt x="1" y="1572"/>
                    <a:pt x="1205" y="1938"/>
                    <a:pt x="1909" y="1951"/>
                  </a:cubicBezTo>
                  <a:cubicBezTo>
                    <a:pt x="2072" y="1956"/>
                    <a:pt x="2236" y="1959"/>
                    <a:pt x="2399" y="1959"/>
                  </a:cubicBezTo>
                  <a:cubicBezTo>
                    <a:pt x="4033" y="1959"/>
                    <a:pt x="5652" y="1713"/>
                    <a:pt x="7227" y="1220"/>
                  </a:cubicBezTo>
                  <a:cubicBezTo>
                    <a:pt x="8131" y="935"/>
                    <a:pt x="8104" y="0"/>
                    <a:pt x="7375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3692977" y="1882499"/>
              <a:ext cx="138930" cy="207886"/>
            </a:xfrm>
            <a:custGeom>
              <a:avLst/>
              <a:gdLst/>
              <a:ahLst/>
              <a:cxnLst/>
              <a:rect l="l" t="t" r="r" b="b"/>
              <a:pathLst>
                <a:path w="3957" h="5921" extrusionOk="0">
                  <a:moveTo>
                    <a:pt x="1443" y="1"/>
                  </a:moveTo>
                  <a:cubicBezTo>
                    <a:pt x="1190" y="1"/>
                    <a:pt x="938" y="20"/>
                    <a:pt x="690" y="91"/>
                  </a:cubicBezTo>
                  <a:cubicBezTo>
                    <a:pt x="447" y="145"/>
                    <a:pt x="230" y="361"/>
                    <a:pt x="176" y="605"/>
                  </a:cubicBezTo>
                  <a:cubicBezTo>
                    <a:pt x="0" y="1241"/>
                    <a:pt x="108" y="1999"/>
                    <a:pt x="135" y="2648"/>
                  </a:cubicBezTo>
                  <a:cubicBezTo>
                    <a:pt x="176" y="3419"/>
                    <a:pt x="230" y="4191"/>
                    <a:pt x="298" y="4962"/>
                  </a:cubicBezTo>
                  <a:cubicBezTo>
                    <a:pt x="338" y="5314"/>
                    <a:pt x="514" y="5598"/>
                    <a:pt x="866" y="5706"/>
                  </a:cubicBezTo>
                  <a:cubicBezTo>
                    <a:pt x="1322" y="5839"/>
                    <a:pt x="1793" y="5920"/>
                    <a:pt x="2267" y="5920"/>
                  </a:cubicBezTo>
                  <a:cubicBezTo>
                    <a:pt x="2567" y="5920"/>
                    <a:pt x="2868" y="5888"/>
                    <a:pt x="3166" y="5814"/>
                  </a:cubicBezTo>
                  <a:cubicBezTo>
                    <a:pt x="3956" y="5613"/>
                    <a:pt x="3806" y="4366"/>
                    <a:pt x="2990" y="4366"/>
                  </a:cubicBezTo>
                  <a:cubicBezTo>
                    <a:pt x="2981" y="4366"/>
                    <a:pt x="2972" y="4366"/>
                    <a:pt x="2963" y="4366"/>
                  </a:cubicBezTo>
                  <a:cubicBezTo>
                    <a:pt x="2776" y="4373"/>
                    <a:pt x="2596" y="4379"/>
                    <a:pt x="2419" y="4379"/>
                  </a:cubicBezTo>
                  <a:cubicBezTo>
                    <a:pt x="2200" y="4379"/>
                    <a:pt x="1984" y="4369"/>
                    <a:pt x="1759" y="4339"/>
                  </a:cubicBezTo>
                  <a:cubicBezTo>
                    <a:pt x="1746" y="4096"/>
                    <a:pt x="1719" y="3866"/>
                    <a:pt x="1705" y="3636"/>
                  </a:cubicBezTo>
                  <a:lnTo>
                    <a:pt x="1705" y="3636"/>
                  </a:lnTo>
                  <a:cubicBezTo>
                    <a:pt x="1766" y="3640"/>
                    <a:pt x="1826" y="3642"/>
                    <a:pt x="1887" y="3642"/>
                  </a:cubicBezTo>
                  <a:cubicBezTo>
                    <a:pt x="2203" y="3642"/>
                    <a:pt x="2510" y="3581"/>
                    <a:pt x="2760" y="3433"/>
                  </a:cubicBezTo>
                  <a:cubicBezTo>
                    <a:pt x="3311" y="3084"/>
                    <a:pt x="3115" y="2147"/>
                    <a:pt x="2424" y="2147"/>
                  </a:cubicBezTo>
                  <a:cubicBezTo>
                    <a:pt x="2419" y="2147"/>
                    <a:pt x="2414" y="2147"/>
                    <a:pt x="2409" y="2147"/>
                  </a:cubicBezTo>
                  <a:cubicBezTo>
                    <a:pt x="2287" y="2147"/>
                    <a:pt x="2165" y="2188"/>
                    <a:pt x="2030" y="2201"/>
                  </a:cubicBezTo>
                  <a:cubicBezTo>
                    <a:pt x="2070" y="2201"/>
                    <a:pt x="1894" y="2215"/>
                    <a:pt x="1894" y="2215"/>
                  </a:cubicBezTo>
                  <a:cubicBezTo>
                    <a:pt x="1894" y="2215"/>
                    <a:pt x="1759" y="2201"/>
                    <a:pt x="1746" y="2201"/>
                  </a:cubicBezTo>
                  <a:cubicBezTo>
                    <a:pt x="1692" y="2188"/>
                    <a:pt x="1637" y="2174"/>
                    <a:pt x="1583" y="2161"/>
                  </a:cubicBezTo>
                  <a:cubicBezTo>
                    <a:pt x="1570" y="1931"/>
                    <a:pt x="1543" y="1701"/>
                    <a:pt x="1556" y="1471"/>
                  </a:cubicBezTo>
                  <a:lnTo>
                    <a:pt x="1556" y="1471"/>
                  </a:lnTo>
                  <a:cubicBezTo>
                    <a:pt x="1746" y="1484"/>
                    <a:pt x="1949" y="1498"/>
                    <a:pt x="2138" y="1498"/>
                  </a:cubicBezTo>
                  <a:cubicBezTo>
                    <a:pt x="2150" y="1498"/>
                    <a:pt x="2163" y="1499"/>
                    <a:pt x="2175" y="1499"/>
                  </a:cubicBezTo>
                  <a:cubicBezTo>
                    <a:pt x="3072" y="1499"/>
                    <a:pt x="3073" y="36"/>
                    <a:pt x="2138" y="23"/>
                  </a:cubicBezTo>
                  <a:cubicBezTo>
                    <a:pt x="1906" y="17"/>
                    <a:pt x="1674" y="1"/>
                    <a:pt x="1443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3810767" y="1941658"/>
              <a:ext cx="112633" cy="103083"/>
            </a:xfrm>
            <a:custGeom>
              <a:avLst/>
              <a:gdLst/>
              <a:ahLst/>
              <a:cxnLst/>
              <a:rect l="l" t="t" r="r" b="b"/>
              <a:pathLst>
                <a:path w="3208" h="2936" extrusionOk="0">
                  <a:moveTo>
                    <a:pt x="2030" y="1"/>
                  </a:moveTo>
                  <a:cubicBezTo>
                    <a:pt x="2016" y="1"/>
                    <a:pt x="2003" y="1"/>
                    <a:pt x="1990" y="2"/>
                  </a:cubicBezTo>
                  <a:lnTo>
                    <a:pt x="704" y="124"/>
                  </a:lnTo>
                  <a:cubicBezTo>
                    <a:pt x="326" y="151"/>
                    <a:pt x="1" y="422"/>
                    <a:pt x="1" y="814"/>
                  </a:cubicBezTo>
                  <a:cubicBezTo>
                    <a:pt x="1" y="1167"/>
                    <a:pt x="303" y="1519"/>
                    <a:pt x="665" y="1519"/>
                  </a:cubicBezTo>
                  <a:cubicBezTo>
                    <a:pt x="678" y="1519"/>
                    <a:pt x="691" y="1519"/>
                    <a:pt x="704" y="1518"/>
                  </a:cubicBezTo>
                  <a:cubicBezTo>
                    <a:pt x="817" y="1508"/>
                    <a:pt x="929" y="1499"/>
                    <a:pt x="1042" y="1490"/>
                  </a:cubicBezTo>
                  <a:lnTo>
                    <a:pt x="1042" y="1490"/>
                  </a:lnTo>
                  <a:cubicBezTo>
                    <a:pt x="705" y="1554"/>
                    <a:pt x="434" y="1822"/>
                    <a:pt x="434" y="2181"/>
                  </a:cubicBezTo>
                  <a:cubicBezTo>
                    <a:pt x="434" y="2573"/>
                    <a:pt x="759" y="2857"/>
                    <a:pt x="1137" y="2871"/>
                  </a:cubicBezTo>
                  <a:cubicBezTo>
                    <a:pt x="1417" y="2896"/>
                    <a:pt x="1702" y="2935"/>
                    <a:pt x="1985" y="2935"/>
                  </a:cubicBezTo>
                  <a:cubicBezTo>
                    <a:pt x="2168" y="2935"/>
                    <a:pt x="2351" y="2919"/>
                    <a:pt x="2531" y="2871"/>
                  </a:cubicBezTo>
                  <a:cubicBezTo>
                    <a:pt x="3208" y="2695"/>
                    <a:pt x="3208" y="1667"/>
                    <a:pt x="2531" y="1491"/>
                  </a:cubicBezTo>
                  <a:cubicBezTo>
                    <a:pt x="2366" y="1449"/>
                    <a:pt x="2192" y="1432"/>
                    <a:pt x="2023" y="1432"/>
                  </a:cubicBezTo>
                  <a:cubicBezTo>
                    <a:pt x="1971" y="1432"/>
                    <a:pt x="1919" y="1433"/>
                    <a:pt x="1868" y="1437"/>
                  </a:cubicBezTo>
                  <a:cubicBezTo>
                    <a:pt x="1909" y="1423"/>
                    <a:pt x="1949" y="1423"/>
                    <a:pt x="1990" y="1423"/>
                  </a:cubicBezTo>
                  <a:cubicBezTo>
                    <a:pt x="2369" y="1396"/>
                    <a:pt x="2707" y="1112"/>
                    <a:pt x="2707" y="719"/>
                  </a:cubicBezTo>
                  <a:cubicBezTo>
                    <a:pt x="2707" y="367"/>
                    <a:pt x="2404" y="1"/>
                    <a:pt x="203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3925256" y="1895419"/>
              <a:ext cx="166316" cy="208659"/>
            </a:xfrm>
            <a:custGeom>
              <a:avLst/>
              <a:gdLst/>
              <a:ahLst/>
              <a:cxnLst/>
              <a:rect l="l" t="t" r="r" b="b"/>
              <a:pathLst>
                <a:path w="4737" h="5943" extrusionOk="0">
                  <a:moveTo>
                    <a:pt x="3721" y="1"/>
                  </a:moveTo>
                  <a:cubicBezTo>
                    <a:pt x="3473" y="1"/>
                    <a:pt x="3221" y="139"/>
                    <a:pt x="3086" y="467"/>
                  </a:cubicBezTo>
                  <a:cubicBezTo>
                    <a:pt x="2910" y="886"/>
                    <a:pt x="2734" y="1306"/>
                    <a:pt x="2572" y="1725"/>
                  </a:cubicBezTo>
                  <a:cubicBezTo>
                    <a:pt x="2382" y="1387"/>
                    <a:pt x="2220" y="1049"/>
                    <a:pt x="2058" y="710"/>
                  </a:cubicBezTo>
                  <a:cubicBezTo>
                    <a:pt x="1963" y="507"/>
                    <a:pt x="1800" y="399"/>
                    <a:pt x="1625" y="372"/>
                  </a:cubicBezTo>
                  <a:cubicBezTo>
                    <a:pt x="1501" y="181"/>
                    <a:pt x="1254" y="77"/>
                    <a:pt x="1012" y="77"/>
                  </a:cubicBezTo>
                  <a:cubicBezTo>
                    <a:pt x="724" y="77"/>
                    <a:pt x="445" y="224"/>
                    <a:pt x="393" y="548"/>
                  </a:cubicBezTo>
                  <a:cubicBezTo>
                    <a:pt x="190" y="1847"/>
                    <a:pt x="1" y="3227"/>
                    <a:pt x="150" y="4540"/>
                  </a:cubicBezTo>
                  <a:cubicBezTo>
                    <a:pt x="205" y="5013"/>
                    <a:pt x="593" y="5260"/>
                    <a:pt x="963" y="5260"/>
                  </a:cubicBezTo>
                  <a:cubicBezTo>
                    <a:pt x="1323" y="5260"/>
                    <a:pt x="1665" y="5027"/>
                    <a:pt x="1665" y="4540"/>
                  </a:cubicBezTo>
                  <a:cubicBezTo>
                    <a:pt x="1665" y="4107"/>
                    <a:pt x="1652" y="3687"/>
                    <a:pt x="1638" y="3268"/>
                  </a:cubicBezTo>
                  <a:lnTo>
                    <a:pt x="1638" y="3268"/>
                  </a:lnTo>
                  <a:cubicBezTo>
                    <a:pt x="1787" y="3538"/>
                    <a:pt x="1936" y="3782"/>
                    <a:pt x="2152" y="3958"/>
                  </a:cubicBezTo>
                  <a:cubicBezTo>
                    <a:pt x="2312" y="4084"/>
                    <a:pt x="2498" y="4142"/>
                    <a:pt x="2678" y="4142"/>
                  </a:cubicBezTo>
                  <a:cubicBezTo>
                    <a:pt x="2787" y="4142"/>
                    <a:pt x="2894" y="4121"/>
                    <a:pt x="2991" y="4080"/>
                  </a:cubicBezTo>
                  <a:lnTo>
                    <a:pt x="2991" y="4080"/>
                  </a:lnTo>
                  <a:cubicBezTo>
                    <a:pt x="2991" y="4729"/>
                    <a:pt x="2883" y="5473"/>
                    <a:pt x="3505" y="5839"/>
                  </a:cubicBezTo>
                  <a:cubicBezTo>
                    <a:pt x="3622" y="5908"/>
                    <a:pt x="3765" y="5943"/>
                    <a:pt x="3910" y="5943"/>
                  </a:cubicBezTo>
                  <a:cubicBezTo>
                    <a:pt x="4186" y="5943"/>
                    <a:pt x="4468" y="5817"/>
                    <a:pt x="4574" y="5568"/>
                  </a:cubicBezTo>
                  <a:cubicBezTo>
                    <a:pt x="4588" y="5541"/>
                    <a:pt x="4601" y="5514"/>
                    <a:pt x="4615" y="5487"/>
                  </a:cubicBezTo>
                  <a:cubicBezTo>
                    <a:pt x="4723" y="5216"/>
                    <a:pt x="4737" y="4864"/>
                    <a:pt x="4547" y="4634"/>
                  </a:cubicBezTo>
                  <a:cubicBezTo>
                    <a:pt x="4520" y="4418"/>
                    <a:pt x="4547" y="4080"/>
                    <a:pt x="4547" y="4012"/>
                  </a:cubicBezTo>
                  <a:cubicBezTo>
                    <a:pt x="4520" y="3687"/>
                    <a:pt x="4507" y="3362"/>
                    <a:pt x="4493" y="3038"/>
                  </a:cubicBezTo>
                  <a:cubicBezTo>
                    <a:pt x="4480" y="2388"/>
                    <a:pt x="4466" y="1739"/>
                    <a:pt x="4466" y="1076"/>
                  </a:cubicBezTo>
                  <a:cubicBezTo>
                    <a:pt x="4466" y="954"/>
                    <a:pt x="4439" y="846"/>
                    <a:pt x="4398" y="765"/>
                  </a:cubicBezTo>
                  <a:cubicBezTo>
                    <a:pt x="4464" y="316"/>
                    <a:pt x="4097" y="1"/>
                    <a:pt x="3721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4095218" y="1822253"/>
              <a:ext cx="203954" cy="273261"/>
            </a:xfrm>
            <a:custGeom>
              <a:avLst/>
              <a:gdLst/>
              <a:ahLst/>
              <a:cxnLst/>
              <a:rect l="l" t="t" r="r" b="b"/>
              <a:pathLst>
                <a:path w="5809" h="7783" extrusionOk="0">
                  <a:moveTo>
                    <a:pt x="4170" y="1"/>
                  </a:moveTo>
                  <a:cubicBezTo>
                    <a:pt x="4086" y="1"/>
                    <a:pt x="4000" y="7"/>
                    <a:pt x="3914" y="21"/>
                  </a:cubicBezTo>
                  <a:cubicBezTo>
                    <a:pt x="3234" y="138"/>
                    <a:pt x="3351" y="1283"/>
                    <a:pt x="4009" y="1283"/>
                  </a:cubicBezTo>
                  <a:cubicBezTo>
                    <a:pt x="4031" y="1283"/>
                    <a:pt x="4054" y="1282"/>
                    <a:pt x="4077" y="1279"/>
                  </a:cubicBezTo>
                  <a:cubicBezTo>
                    <a:pt x="4098" y="1277"/>
                    <a:pt x="4118" y="1276"/>
                    <a:pt x="4137" y="1276"/>
                  </a:cubicBezTo>
                  <a:cubicBezTo>
                    <a:pt x="4613" y="1276"/>
                    <a:pt x="4204" y="1920"/>
                    <a:pt x="3996" y="2064"/>
                  </a:cubicBezTo>
                  <a:cubicBezTo>
                    <a:pt x="3887" y="2145"/>
                    <a:pt x="3806" y="2240"/>
                    <a:pt x="3752" y="2361"/>
                  </a:cubicBezTo>
                  <a:cubicBezTo>
                    <a:pt x="3689" y="2133"/>
                    <a:pt x="3507" y="1953"/>
                    <a:pt x="3207" y="1953"/>
                  </a:cubicBezTo>
                  <a:cubicBezTo>
                    <a:pt x="3186" y="1953"/>
                    <a:pt x="3165" y="1954"/>
                    <a:pt x="3143" y="1955"/>
                  </a:cubicBezTo>
                  <a:cubicBezTo>
                    <a:pt x="1465" y="2064"/>
                    <a:pt x="112" y="3282"/>
                    <a:pt x="45" y="5014"/>
                  </a:cubicBezTo>
                  <a:cubicBezTo>
                    <a:pt x="1" y="6144"/>
                    <a:pt x="856" y="7783"/>
                    <a:pt x="2033" y="7783"/>
                  </a:cubicBezTo>
                  <a:cubicBezTo>
                    <a:pt x="2307" y="7783"/>
                    <a:pt x="2598" y="7694"/>
                    <a:pt x="2900" y="7490"/>
                  </a:cubicBezTo>
                  <a:cubicBezTo>
                    <a:pt x="3502" y="7080"/>
                    <a:pt x="3257" y="6060"/>
                    <a:pt x="2585" y="6060"/>
                  </a:cubicBezTo>
                  <a:cubicBezTo>
                    <a:pt x="2502" y="6060"/>
                    <a:pt x="2413" y="6075"/>
                    <a:pt x="2318" y="6110"/>
                  </a:cubicBezTo>
                  <a:cubicBezTo>
                    <a:pt x="2249" y="6134"/>
                    <a:pt x="2186" y="6145"/>
                    <a:pt x="2129" y="6145"/>
                  </a:cubicBezTo>
                  <a:cubicBezTo>
                    <a:pt x="1536" y="6145"/>
                    <a:pt x="1492" y="4971"/>
                    <a:pt x="1628" y="4540"/>
                  </a:cubicBezTo>
                  <a:cubicBezTo>
                    <a:pt x="1831" y="3863"/>
                    <a:pt x="2440" y="3376"/>
                    <a:pt x="3143" y="3295"/>
                  </a:cubicBezTo>
                  <a:cubicBezTo>
                    <a:pt x="3400" y="3254"/>
                    <a:pt x="3590" y="3106"/>
                    <a:pt x="3684" y="2916"/>
                  </a:cubicBezTo>
                  <a:cubicBezTo>
                    <a:pt x="3752" y="3133"/>
                    <a:pt x="3901" y="3309"/>
                    <a:pt x="4172" y="3376"/>
                  </a:cubicBezTo>
                  <a:cubicBezTo>
                    <a:pt x="4322" y="3412"/>
                    <a:pt x="4453" y="3429"/>
                    <a:pt x="4585" y="3429"/>
                  </a:cubicBezTo>
                  <a:cubicBezTo>
                    <a:pt x="4703" y="3429"/>
                    <a:pt x="4822" y="3415"/>
                    <a:pt x="4956" y="3390"/>
                  </a:cubicBezTo>
                  <a:cubicBezTo>
                    <a:pt x="5376" y="3309"/>
                    <a:pt x="5511" y="2916"/>
                    <a:pt x="5430" y="2564"/>
                  </a:cubicBezTo>
                  <a:cubicBezTo>
                    <a:pt x="5687" y="2145"/>
                    <a:pt x="5809" y="1631"/>
                    <a:pt x="5674" y="1130"/>
                  </a:cubicBezTo>
                  <a:cubicBezTo>
                    <a:pt x="5469" y="431"/>
                    <a:pt x="4856" y="1"/>
                    <a:pt x="417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3528597" y="1904232"/>
              <a:ext cx="338285" cy="478444"/>
            </a:xfrm>
            <a:custGeom>
              <a:avLst/>
              <a:gdLst/>
              <a:ahLst/>
              <a:cxnLst/>
              <a:rect l="l" t="t" r="r" b="b"/>
              <a:pathLst>
                <a:path w="9635" h="13627" extrusionOk="0">
                  <a:moveTo>
                    <a:pt x="1738" y="0"/>
                  </a:moveTo>
                  <a:cubicBezTo>
                    <a:pt x="1372" y="0"/>
                    <a:pt x="558" y="979"/>
                    <a:pt x="487" y="1785"/>
                  </a:cubicBezTo>
                  <a:cubicBezTo>
                    <a:pt x="244" y="4302"/>
                    <a:pt x="0" y="5439"/>
                    <a:pt x="1827" y="7401"/>
                  </a:cubicBezTo>
                  <a:cubicBezTo>
                    <a:pt x="3410" y="9065"/>
                    <a:pt x="5616" y="9782"/>
                    <a:pt x="7808" y="10242"/>
                  </a:cubicBezTo>
                  <a:cubicBezTo>
                    <a:pt x="7673" y="11041"/>
                    <a:pt x="7456" y="11825"/>
                    <a:pt x="7185" y="12597"/>
                  </a:cubicBezTo>
                  <a:cubicBezTo>
                    <a:pt x="6973" y="13218"/>
                    <a:pt x="7486" y="13627"/>
                    <a:pt x="8003" y="13627"/>
                  </a:cubicBezTo>
                  <a:cubicBezTo>
                    <a:pt x="8342" y="13627"/>
                    <a:pt x="8683" y="13451"/>
                    <a:pt x="8823" y="13043"/>
                  </a:cubicBezTo>
                  <a:cubicBezTo>
                    <a:pt x="9215" y="11907"/>
                    <a:pt x="9459" y="10770"/>
                    <a:pt x="9594" y="9579"/>
                  </a:cubicBezTo>
                  <a:cubicBezTo>
                    <a:pt x="9635" y="9241"/>
                    <a:pt x="9310" y="8822"/>
                    <a:pt x="8985" y="8767"/>
                  </a:cubicBezTo>
                  <a:cubicBezTo>
                    <a:pt x="6942" y="8362"/>
                    <a:pt x="4750" y="7888"/>
                    <a:pt x="3207" y="6386"/>
                  </a:cubicBezTo>
                  <a:cubicBezTo>
                    <a:pt x="1556" y="4762"/>
                    <a:pt x="1705" y="2516"/>
                    <a:pt x="1908" y="392"/>
                  </a:cubicBezTo>
                  <a:cubicBezTo>
                    <a:pt x="1936" y="115"/>
                    <a:pt x="1863" y="0"/>
                    <a:pt x="1738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3834535" y="1936497"/>
              <a:ext cx="73204" cy="34724"/>
            </a:xfrm>
            <a:custGeom>
              <a:avLst/>
              <a:gdLst/>
              <a:ahLst/>
              <a:cxnLst/>
              <a:rect l="l" t="t" r="r" b="b"/>
              <a:pathLst>
                <a:path w="2085" h="989" extrusionOk="0">
                  <a:moveTo>
                    <a:pt x="1869" y="151"/>
                  </a:moveTo>
                  <a:cubicBezTo>
                    <a:pt x="1871" y="153"/>
                    <a:pt x="1874" y="156"/>
                    <a:pt x="1881" y="163"/>
                  </a:cubicBezTo>
                  <a:cubicBezTo>
                    <a:pt x="1895" y="190"/>
                    <a:pt x="1908" y="217"/>
                    <a:pt x="1908" y="244"/>
                  </a:cubicBezTo>
                  <a:cubicBezTo>
                    <a:pt x="1922" y="298"/>
                    <a:pt x="1935" y="352"/>
                    <a:pt x="1949" y="420"/>
                  </a:cubicBezTo>
                  <a:cubicBezTo>
                    <a:pt x="1960" y="523"/>
                    <a:pt x="1962" y="626"/>
                    <a:pt x="1962" y="738"/>
                  </a:cubicBezTo>
                  <a:lnTo>
                    <a:pt x="1962" y="738"/>
                  </a:lnTo>
                  <a:cubicBezTo>
                    <a:pt x="1656" y="775"/>
                    <a:pt x="1350" y="800"/>
                    <a:pt x="1056" y="826"/>
                  </a:cubicBezTo>
                  <a:lnTo>
                    <a:pt x="569" y="866"/>
                  </a:lnTo>
                  <a:lnTo>
                    <a:pt x="325" y="880"/>
                  </a:lnTo>
                  <a:lnTo>
                    <a:pt x="203" y="880"/>
                  </a:lnTo>
                  <a:cubicBezTo>
                    <a:pt x="176" y="880"/>
                    <a:pt x="149" y="894"/>
                    <a:pt x="122" y="894"/>
                  </a:cubicBezTo>
                  <a:cubicBezTo>
                    <a:pt x="122" y="880"/>
                    <a:pt x="122" y="880"/>
                    <a:pt x="122" y="866"/>
                  </a:cubicBezTo>
                  <a:cubicBezTo>
                    <a:pt x="122" y="866"/>
                    <a:pt x="122" y="853"/>
                    <a:pt x="122" y="853"/>
                  </a:cubicBezTo>
                  <a:lnTo>
                    <a:pt x="122" y="826"/>
                  </a:lnTo>
                  <a:cubicBezTo>
                    <a:pt x="122" y="799"/>
                    <a:pt x="122" y="758"/>
                    <a:pt x="122" y="731"/>
                  </a:cubicBezTo>
                  <a:cubicBezTo>
                    <a:pt x="136" y="663"/>
                    <a:pt x="136" y="596"/>
                    <a:pt x="136" y="528"/>
                  </a:cubicBezTo>
                  <a:cubicBezTo>
                    <a:pt x="147" y="425"/>
                    <a:pt x="168" y="312"/>
                    <a:pt x="191" y="206"/>
                  </a:cubicBezTo>
                  <a:lnTo>
                    <a:pt x="191" y="206"/>
                  </a:lnTo>
                  <a:cubicBezTo>
                    <a:pt x="268" y="208"/>
                    <a:pt x="345" y="209"/>
                    <a:pt x="423" y="209"/>
                  </a:cubicBezTo>
                  <a:cubicBezTo>
                    <a:pt x="617" y="209"/>
                    <a:pt x="812" y="203"/>
                    <a:pt x="1002" y="203"/>
                  </a:cubicBezTo>
                  <a:cubicBezTo>
                    <a:pt x="1295" y="190"/>
                    <a:pt x="1576" y="190"/>
                    <a:pt x="1869" y="151"/>
                  </a:cubicBezTo>
                  <a:close/>
                  <a:moveTo>
                    <a:pt x="1868" y="0"/>
                  </a:moveTo>
                  <a:cubicBezTo>
                    <a:pt x="1584" y="28"/>
                    <a:pt x="1299" y="28"/>
                    <a:pt x="1002" y="41"/>
                  </a:cubicBezTo>
                  <a:lnTo>
                    <a:pt x="136" y="55"/>
                  </a:lnTo>
                  <a:lnTo>
                    <a:pt x="68" y="55"/>
                  </a:lnTo>
                  <a:lnTo>
                    <a:pt x="55" y="109"/>
                  </a:lnTo>
                  <a:cubicBezTo>
                    <a:pt x="27" y="244"/>
                    <a:pt x="14" y="393"/>
                    <a:pt x="0" y="528"/>
                  </a:cubicBezTo>
                  <a:cubicBezTo>
                    <a:pt x="0" y="596"/>
                    <a:pt x="0" y="663"/>
                    <a:pt x="0" y="731"/>
                  </a:cubicBezTo>
                  <a:cubicBezTo>
                    <a:pt x="14" y="772"/>
                    <a:pt x="14" y="812"/>
                    <a:pt x="14" y="839"/>
                  </a:cubicBezTo>
                  <a:lnTo>
                    <a:pt x="14" y="866"/>
                  </a:lnTo>
                  <a:cubicBezTo>
                    <a:pt x="14" y="880"/>
                    <a:pt x="27" y="894"/>
                    <a:pt x="27" y="907"/>
                  </a:cubicBezTo>
                  <a:cubicBezTo>
                    <a:pt x="27" y="934"/>
                    <a:pt x="41" y="961"/>
                    <a:pt x="55" y="975"/>
                  </a:cubicBezTo>
                  <a:cubicBezTo>
                    <a:pt x="95" y="988"/>
                    <a:pt x="149" y="988"/>
                    <a:pt x="203" y="988"/>
                  </a:cubicBezTo>
                  <a:lnTo>
                    <a:pt x="325" y="975"/>
                  </a:lnTo>
                  <a:lnTo>
                    <a:pt x="569" y="961"/>
                  </a:lnTo>
                  <a:lnTo>
                    <a:pt x="1056" y="921"/>
                  </a:lnTo>
                  <a:lnTo>
                    <a:pt x="2030" y="853"/>
                  </a:lnTo>
                  <a:lnTo>
                    <a:pt x="2084" y="853"/>
                  </a:lnTo>
                  <a:lnTo>
                    <a:pt x="2084" y="799"/>
                  </a:lnTo>
                  <a:cubicBezTo>
                    <a:pt x="2084" y="663"/>
                    <a:pt x="2084" y="542"/>
                    <a:pt x="2071" y="406"/>
                  </a:cubicBezTo>
                  <a:cubicBezTo>
                    <a:pt x="2071" y="339"/>
                    <a:pt x="2057" y="271"/>
                    <a:pt x="2044" y="203"/>
                  </a:cubicBezTo>
                  <a:cubicBezTo>
                    <a:pt x="2044" y="176"/>
                    <a:pt x="2030" y="136"/>
                    <a:pt x="2017" y="95"/>
                  </a:cubicBezTo>
                  <a:cubicBezTo>
                    <a:pt x="1989" y="68"/>
                    <a:pt x="1962" y="14"/>
                    <a:pt x="18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3821721" y="1940780"/>
              <a:ext cx="18082" cy="49435"/>
            </a:xfrm>
            <a:custGeom>
              <a:avLst/>
              <a:gdLst/>
              <a:ahLst/>
              <a:cxnLst/>
              <a:rect l="l" t="t" r="r" b="b"/>
              <a:pathLst>
                <a:path w="515" h="1408" extrusionOk="0">
                  <a:moveTo>
                    <a:pt x="379" y="0"/>
                  </a:moveTo>
                  <a:cubicBezTo>
                    <a:pt x="352" y="95"/>
                    <a:pt x="298" y="203"/>
                    <a:pt x="244" y="284"/>
                  </a:cubicBezTo>
                  <a:cubicBezTo>
                    <a:pt x="217" y="339"/>
                    <a:pt x="176" y="379"/>
                    <a:pt x="135" y="420"/>
                  </a:cubicBezTo>
                  <a:cubicBezTo>
                    <a:pt x="108" y="460"/>
                    <a:pt x="54" y="501"/>
                    <a:pt x="27" y="569"/>
                  </a:cubicBezTo>
                  <a:cubicBezTo>
                    <a:pt x="0" y="650"/>
                    <a:pt x="14" y="717"/>
                    <a:pt x="14" y="772"/>
                  </a:cubicBezTo>
                  <a:lnTo>
                    <a:pt x="27" y="934"/>
                  </a:lnTo>
                  <a:cubicBezTo>
                    <a:pt x="41" y="1042"/>
                    <a:pt x="54" y="1164"/>
                    <a:pt x="68" y="1272"/>
                  </a:cubicBezTo>
                  <a:lnTo>
                    <a:pt x="81" y="1407"/>
                  </a:lnTo>
                  <a:lnTo>
                    <a:pt x="203" y="1326"/>
                  </a:lnTo>
                  <a:cubicBezTo>
                    <a:pt x="352" y="1232"/>
                    <a:pt x="474" y="1069"/>
                    <a:pt x="514" y="893"/>
                  </a:cubicBezTo>
                  <a:lnTo>
                    <a:pt x="420" y="853"/>
                  </a:lnTo>
                  <a:cubicBezTo>
                    <a:pt x="354" y="946"/>
                    <a:pt x="289" y="1032"/>
                    <a:pt x="211" y="1104"/>
                  </a:cubicBezTo>
                  <a:lnTo>
                    <a:pt x="211" y="1104"/>
                  </a:lnTo>
                  <a:cubicBezTo>
                    <a:pt x="202" y="1042"/>
                    <a:pt x="191" y="981"/>
                    <a:pt x="176" y="920"/>
                  </a:cubicBezTo>
                  <a:lnTo>
                    <a:pt x="135" y="744"/>
                  </a:lnTo>
                  <a:cubicBezTo>
                    <a:pt x="135" y="690"/>
                    <a:pt x="122" y="636"/>
                    <a:pt x="135" y="609"/>
                  </a:cubicBezTo>
                  <a:cubicBezTo>
                    <a:pt x="135" y="569"/>
                    <a:pt x="176" y="528"/>
                    <a:pt x="217" y="487"/>
                  </a:cubicBezTo>
                  <a:cubicBezTo>
                    <a:pt x="257" y="447"/>
                    <a:pt x="284" y="393"/>
                    <a:pt x="325" y="339"/>
                  </a:cubicBezTo>
                  <a:cubicBezTo>
                    <a:pt x="392" y="244"/>
                    <a:pt x="433" y="136"/>
                    <a:pt x="487" y="27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3826460" y="1961670"/>
              <a:ext cx="80332" cy="26157"/>
            </a:xfrm>
            <a:custGeom>
              <a:avLst/>
              <a:gdLst/>
              <a:ahLst/>
              <a:cxnLst/>
              <a:rect l="l" t="t" r="r" b="b"/>
              <a:pathLst>
                <a:path w="2288" h="745" extrusionOk="0">
                  <a:moveTo>
                    <a:pt x="2233" y="1"/>
                  </a:moveTo>
                  <a:cubicBezTo>
                    <a:pt x="2111" y="55"/>
                    <a:pt x="2044" y="163"/>
                    <a:pt x="1989" y="258"/>
                  </a:cubicBezTo>
                  <a:cubicBezTo>
                    <a:pt x="1962" y="312"/>
                    <a:pt x="1949" y="366"/>
                    <a:pt x="1922" y="407"/>
                  </a:cubicBezTo>
                  <a:cubicBezTo>
                    <a:pt x="1895" y="461"/>
                    <a:pt x="1881" y="501"/>
                    <a:pt x="1854" y="515"/>
                  </a:cubicBezTo>
                  <a:cubicBezTo>
                    <a:pt x="1827" y="542"/>
                    <a:pt x="1705" y="542"/>
                    <a:pt x="1597" y="569"/>
                  </a:cubicBezTo>
                  <a:lnTo>
                    <a:pt x="1286" y="596"/>
                  </a:lnTo>
                  <a:cubicBezTo>
                    <a:pt x="1013" y="622"/>
                    <a:pt x="734" y="643"/>
                    <a:pt x="456" y="643"/>
                  </a:cubicBezTo>
                  <a:cubicBezTo>
                    <a:pt x="308" y="643"/>
                    <a:pt x="160" y="637"/>
                    <a:pt x="14" y="623"/>
                  </a:cubicBezTo>
                  <a:lnTo>
                    <a:pt x="0" y="731"/>
                  </a:lnTo>
                  <a:lnTo>
                    <a:pt x="650" y="745"/>
                  </a:lnTo>
                  <a:lnTo>
                    <a:pt x="1286" y="745"/>
                  </a:lnTo>
                  <a:cubicBezTo>
                    <a:pt x="1394" y="731"/>
                    <a:pt x="1502" y="731"/>
                    <a:pt x="1611" y="718"/>
                  </a:cubicBezTo>
                  <a:lnTo>
                    <a:pt x="1773" y="718"/>
                  </a:lnTo>
                  <a:cubicBezTo>
                    <a:pt x="1827" y="704"/>
                    <a:pt x="1908" y="691"/>
                    <a:pt x="1962" y="637"/>
                  </a:cubicBezTo>
                  <a:cubicBezTo>
                    <a:pt x="2030" y="582"/>
                    <a:pt x="2044" y="528"/>
                    <a:pt x="2071" y="474"/>
                  </a:cubicBezTo>
                  <a:lnTo>
                    <a:pt x="2125" y="325"/>
                  </a:lnTo>
                  <a:cubicBezTo>
                    <a:pt x="2165" y="231"/>
                    <a:pt x="2219" y="149"/>
                    <a:pt x="2287" y="95"/>
                  </a:cubicBezTo>
                  <a:lnTo>
                    <a:pt x="22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3829304" y="1962161"/>
              <a:ext cx="75557" cy="27561"/>
            </a:xfrm>
            <a:custGeom>
              <a:avLst/>
              <a:gdLst/>
              <a:ahLst/>
              <a:cxnLst/>
              <a:rect l="l" t="t" r="r" b="b"/>
              <a:pathLst>
                <a:path w="2152" h="785" extrusionOk="0">
                  <a:moveTo>
                    <a:pt x="2057" y="0"/>
                  </a:moveTo>
                  <a:cubicBezTo>
                    <a:pt x="1944" y="201"/>
                    <a:pt x="1843" y="402"/>
                    <a:pt x="1753" y="604"/>
                  </a:cubicBezTo>
                  <a:lnTo>
                    <a:pt x="1753" y="604"/>
                  </a:lnTo>
                  <a:cubicBezTo>
                    <a:pt x="1475" y="640"/>
                    <a:pt x="1197" y="663"/>
                    <a:pt x="907" y="663"/>
                  </a:cubicBezTo>
                  <a:cubicBezTo>
                    <a:pt x="609" y="663"/>
                    <a:pt x="312" y="609"/>
                    <a:pt x="1" y="609"/>
                  </a:cubicBezTo>
                  <a:lnTo>
                    <a:pt x="1" y="717"/>
                  </a:lnTo>
                  <a:cubicBezTo>
                    <a:pt x="49" y="713"/>
                    <a:pt x="98" y="711"/>
                    <a:pt x="147" y="711"/>
                  </a:cubicBezTo>
                  <a:cubicBezTo>
                    <a:pt x="396" y="711"/>
                    <a:pt x="647" y="760"/>
                    <a:pt x="907" y="771"/>
                  </a:cubicBezTo>
                  <a:cubicBezTo>
                    <a:pt x="1063" y="778"/>
                    <a:pt x="1215" y="785"/>
                    <a:pt x="1367" y="785"/>
                  </a:cubicBezTo>
                  <a:cubicBezTo>
                    <a:pt x="1519" y="785"/>
                    <a:pt x="1672" y="778"/>
                    <a:pt x="1827" y="758"/>
                  </a:cubicBezTo>
                  <a:lnTo>
                    <a:pt x="1881" y="758"/>
                  </a:lnTo>
                  <a:lnTo>
                    <a:pt x="1895" y="704"/>
                  </a:lnTo>
                  <a:cubicBezTo>
                    <a:pt x="1990" y="501"/>
                    <a:pt x="2084" y="284"/>
                    <a:pt x="2152" y="54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3830744" y="1968341"/>
              <a:ext cx="14746" cy="17590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25" y="0"/>
                  </a:moveTo>
                  <a:cubicBezTo>
                    <a:pt x="284" y="27"/>
                    <a:pt x="257" y="54"/>
                    <a:pt x="230" y="95"/>
                  </a:cubicBezTo>
                  <a:cubicBezTo>
                    <a:pt x="203" y="135"/>
                    <a:pt x="176" y="176"/>
                    <a:pt x="163" y="217"/>
                  </a:cubicBezTo>
                  <a:cubicBezTo>
                    <a:pt x="122" y="298"/>
                    <a:pt x="68" y="379"/>
                    <a:pt x="0" y="433"/>
                  </a:cubicBezTo>
                  <a:lnTo>
                    <a:pt x="81" y="501"/>
                  </a:lnTo>
                  <a:cubicBezTo>
                    <a:pt x="135" y="420"/>
                    <a:pt x="203" y="365"/>
                    <a:pt x="271" y="298"/>
                  </a:cubicBezTo>
                  <a:cubicBezTo>
                    <a:pt x="311" y="257"/>
                    <a:pt x="338" y="230"/>
                    <a:pt x="365" y="189"/>
                  </a:cubicBezTo>
                  <a:cubicBezTo>
                    <a:pt x="393" y="149"/>
                    <a:pt x="406" y="108"/>
                    <a:pt x="420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3822668" y="1946959"/>
              <a:ext cx="13798" cy="17590"/>
            </a:xfrm>
            <a:custGeom>
              <a:avLst/>
              <a:gdLst/>
              <a:ahLst/>
              <a:cxnLst/>
              <a:rect l="l" t="t" r="r" b="b"/>
              <a:pathLst>
                <a:path w="393" h="501" extrusionOk="0">
                  <a:moveTo>
                    <a:pt x="311" y="0"/>
                  </a:moveTo>
                  <a:cubicBezTo>
                    <a:pt x="230" y="176"/>
                    <a:pt x="27" y="244"/>
                    <a:pt x="0" y="447"/>
                  </a:cubicBezTo>
                  <a:lnTo>
                    <a:pt x="81" y="501"/>
                  </a:lnTo>
                  <a:cubicBezTo>
                    <a:pt x="257" y="406"/>
                    <a:pt x="257" y="190"/>
                    <a:pt x="393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3823616" y="1960722"/>
              <a:ext cx="6671" cy="26648"/>
            </a:xfrm>
            <a:custGeom>
              <a:avLst/>
              <a:gdLst/>
              <a:ahLst/>
              <a:cxnLst/>
              <a:rect l="l" t="t" r="r" b="b"/>
              <a:pathLst>
                <a:path w="190" h="759" extrusionOk="0">
                  <a:moveTo>
                    <a:pt x="14" y="1"/>
                  </a:moveTo>
                  <a:lnTo>
                    <a:pt x="14" y="1"/>
                  </a:lnTo>
                  <a:cubicBezTo>
                    <a:pt x="27" y="136"/>
                    <a:pt x="0" y="258"/>
                    <a:pt x="0" y="379"/>
                  </a:cubicBezTo>
                  <a:cubicBezTo>
                    <a:pt x="0" y="447"/>
                    <a:pt x="0" y="515"/>
                    <a:pt x="14" y="582"/>
                  </a:cubicBezTo>
                  <a:cubicBezTo>
                    <a:pt x="27" y="637"/>
                    <a:pt x="41" y="704"/>
                    <a:pt x="81" y="758"/>
                  </a:cubicBezTo>
                  <a:lnTo>
                    <a:pt x="190" y="731"/>
                  </a:lnTo>
                  <a:cubicBezTo>
                    <a:pt x="190" y="664"/>
                    <a:pt x="176" y="609"/>
                    <a:pt x="176" y="555"/>
                  </a:cubicBezTo>
                  <a:cubicBezTo>
                    <a:pt x="163" y="488"/>
                    <a:pt x="149" y="434"/>
                    <a:pt x="135" y="379"/>
                  </a:cubicBezTo>
                  <a:cubicBezTo>
                    <a:pt x="122" y="258"/>
                    <a:pt x="95" y="136"/>
                    <a:pt x="122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3832639" y="1964514"/>
              <a:ext cx="71765" cy="20961"/>
            </a:xfrm>
            <a:custGeom>
              <a:avLst/>
              <a:gdLst/>
              <a:ahLst/>
              <a:cxnLst/>
              <a:rect l="l" t="t" r="r" b="b"/>
              <a:pathLst>
                <a:path w="2044" h="597" extrusionOk="0">
                  <a:moveTo>
                    <a:pt x="1962" y="1"/>
                  </a:moveTo>
                  <a:cubicBezTo>
                    <a:pt x="1827" y="136"/>
                    <a:pt x="1705" y="271"/>
                    <a:pt x="1583" y="407"/>
                  </a:cubicBezTo>
                  <a:cubicBezTo>
                    <a:pt x="1570" y="420"/>
                    <a:pt x="1570" y="420"/>
                    <a:pt x="1570" y="420"/>
                  </a:cubicBezTo>
                  <a:lnTo>
                    <a:pt x="1380" y="420"/>
                  </a:lnTo>
                  <a:lnTo>
                    <a:pt x="1110" y="434"/>
                  </a:lnTo>
                  <a:cubicBezTo>
                    <a:pt x="851" y="443"/>
                    <a:pt x="593" y="453"/>
                    <a:pt x="330" y="453"/>
                  </a:cubicBezTo>
                  <a:cubicBezTo>
                    <a:pt x="221" y="453"/>
                    <a:pt x="111" y="451"/>
                    <a:pt x="0" y="447"/>
                  </a:cubicBezTo>
                  <a:lnTo>
                    <a:pt x="0" y="447"/>
                  </a:lnTo>
                  <a:lnTo>
                    <a:pt x="14" y="556"/>
                  </a:lnTo>
                  <a:cubicBezTo>
                    <a:pt x="121" y="552"/>
                    <a:pt x="228" y="550"/>
                    <a:pt x="335" y="550"/>
                  </a:cubicBezTo>
                  <a:cubicBezTo>
                    <a:pt x="593" y="550"/>
                    <a:pt x="851" y="560"/>
                    <a:pt x="1110" y="569"/>
                  </a:cubicBezTo>
                  <a:lnTo>
                    <a:pt x="1380" y="583"/>
                  </a:lnTo>
                  <a:lnTo>
                    <a:pt x="1529" y="596"/>
                  </a:lnTo>
                  <a:cubicBezTo>
                    <a:pt x="1536" y="589"/>
                    <a:pt x="1546" y="589"/>
                    <a:pt x="1560" y="589"/>
                  </a:cubicBezTo>
                  <a:cubicBezTo>
                    <a:pt x="1573" y="589"/>
                    <a:pt x="1590" y="589"/>
                    <a:pt x="1610" y="583"/>
                  </a:cubicBezTo>
                  <a:cubicBezTo>
                    <a:pt x="1665" y="569"/>
                    <a:pt x="1692" y="542"/>
                    <a:pt x="1719" y="515"/>
                  </a:cubicBezTo>
                  <a:cubicBezTo>
                    <a:pt x="1827" y="380"/>
                    <a:pt x="1949" y="231"/>
                    <a:pt x="2043" y="82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3839275" y="1960722"/>
              <a:ext cx="60846" cy="10006"/>
            </a:xfrm>
            <a:custGeom>
              <a:avLst/>
              <a:gdLst/>
              <a:ahLst/>
              <a:cxnLst/>
              <a:rect l="l" t="t" r="r" b="b"/>
              <a:pathLst>
                <a:path w="1733" h="285" extrusionOk="0">
                  <a:moveTo>
                    <a:pt x="1300" y="1"/>
                  </a:moveTo>
                  <a:cubicBezTo>
                    <a:pt x="1151" y="14"/>
                    <a:pt x="1002" y="28"/>
                    <a:pt x="867" y="55"/>
                  </a:cubicBezTo>
                  <a:cubicBezTo>
                    <a:pt x="569" y="82"/>
                    <a:pt x="285" y="149"/>
                    <a:pt x="1" y="176"/>
                  </a:cubicBezTo>
                  <a:lnTo>
                    <a:pt x="14" y="285"/>
                  </a:lnTo>
                  <a:cubicBezTo>
                    <a:pt x="298" y="217"/>
                    <a:pt x="583" y="204"/>
                    <a:pt x="880" y="190"/>
                  </a:cubicBezTo>
                  <a:lnTo>
                    <a:pt x="1300" y="176"/>
                  </a:lnTo>
                  <a:cubicBezTo>
                    <a:pt x="1449" y="163"/>
                    <a:pt x="1584" y="163"/>
                    <a:pt x="1733" y="136"/>
                  </a:cubicBezTo>
                  <a:lnTo>
                    <a:pt x="1733" y="28"/>
                  </a:lnTo>
                  <a:cubicBezTo>
                    <a:pt x="1584" y="1"/>
                    <a:pt x="1449" y="1"/>
                    <a:pt x="130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3824073" y="1958826"/>
              <a:ext cx="12885" cy="14290"/>
            </a:xfrm>
            <a:custGeom>
              <a:avLst/>
              <a:gdLst/>
              <a:ahLst/>
              <a:cxnLst/>
              <a:rect l="l" t="t" r="r" b="b"/>
              <a:pathLst>
                <a:path w="367" h="407" extrusionOk="0">
                  <a:moveTo>
                    <a:pt x="285" y="0"/>
                  </a:moveTo>
                  <a:cubicBezTo>
                    <a:pt x="244" y="0"/>
                    <a:pt x="217" y="27"/>
                    <a:pt x="190" y="55"/>
                  </a:cubicBezTo>
                  <a:cubicBezTo>
                    <a:pt x="163" y="82"/>
                    <a:pt x="136" y="122"/>
                    <a:pt x="122" y="149"/>
                  </a:cubicBezTo>
                  <a:cubicBezTo>
                    <a:pt x="82" y="217"/>
                    <a:pt x="55" y="298"/>
                    <a:pt x="1" y="339"/>
                  </a:cubicBezTo>
                  <a:lnTo>
                    <a:pt x="95" y="406"/>
                  </a:lnTo>
                  <a:cubicBezTo>
                    <a:pt x="109" y="339"/>
                    <a:pt x="177" y="285"/>
                    <a:pt x="231" y="244"/>
                  </a:cubicBezTo>
                  <a:cubicBezTo>
                    <a:pt x="258" y="217"/>
                    <a:pt x="285" y="203"/>
                    <a:pt x="312" y="176"/>
                  </a:cubicBezTo>
                  <a:cubicBezTo>
                    <a:pt x="325" y="149"/>
                    <a:pt x="353" y="122"/>
                    <a:pt x="366" y="82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3825512" y="1963566"/>
              <a:ext cx="15238" cy="16677"/>
            </a:xfrm>
            <a:custGeom>
              <a:avLst/>
              <a:gdLst/>
              <a:ahLst/>
              <a:cxnLst/>
              <a:rect l="l" t="t" r="r" b="b"/>
              <a:pathLst>
                <a:path w="434" h="475" extrusionOk="0">
                  <a:moveTo>
                    <a:pt x="366" y="1"/>
                  </a:moveTo>
                  <a:cubicBezTo>
                    <a:pt x="312" y="14"/>
                    <a:pt x="271" y="41"/>
                    <a:pt x="230" y="68"/>
                  </a:cubicBezTo>
                  <a:cubicBezTo>
                    <a:pt x="190" y="109"/>
                    <a:pt x="163" y="150"/>
                    <a:pt x="149" y="190"/>
                  </a:cubicBezTo>
                  <a:cubicBezTo>
                    <a:pt x="95" y="271"/>
                    <a:pt x="54" y="353"/>
                    <a:pt x="0" y="420"/>
                  </a:cubicBezTo>
                  <a:lnTo>
                    <a:pt x="95" y="474"/>
                  </a:lnTo>
                  <a:cubicBezTo>
                    <a:pt x="122" y="393"/>
                    <a:pt x="190" y="325"/>
                    <a:pt x="244" y="271"/>
                  </a:cubicBezTo>
                  <a:cubicBezTo>
                    <a:pt x="284" y="244"/>
                    <a:pt x="325" y="217"/>
                    <a:pt x="352" y="190"/>
                  </a:cubicBezTo>
                  <a:cubicBezTo>
                    <a:pt x="379" y="163"/>
                    <a:pt x="406" y="136"/>
                    <a:pt x="433" y="95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3844998" y="1965953"/>
              <a:ext cx="18538" cy="18573"/>
            </a:xfrm>
            <a:custGeom>
              <a:avLst/>
              <a:gdLst/>
              <a:ahLst/>
              <a:cxnLst/>
              <a:rect l="l" t="t" r="r" b="b"/>
              <a:pathLst>
                <a:path w="528" h="529" extrusionOk="0">
                  <a:moveTo>
                    <a:pt x="460" y="0"/>
                  </a:moveTo>
                  <a:cubicBezTo>
                    <a:pt x="406" y="14"/>
                    <a:pt x="365" y="55"/>
                    <a:pt x="311" y="82"/>
                  </a:cubicBezTo>
                  <a:cubicBezTo>
                    <a:pt x="271" y="122"/>
                    <a:pt x="244" y="163"/>
                    <a:pt x="203" y="203"/>
                  </a:cubicBezTo>
                  <a:cubicBezTo>
                    <a:pt x="135" y="298"/>
                    <a:pt x="81" y="393"/>
                    <a:pt x="0" y="460"/>
                  </a:cubicBezTo>
                  <a:lnTo>
                    <a:pt x="81" y="528"/>
                  </a:lnTo>
                  <a:cubicBezTo>
                    <a:pt x="135" y="433"/>
                    <a:pt x="217" y="366"/>
                    <a:pt x="311" y="312"/>
                  </a:cubicBezTo>
                  <a:cubicBezTo>
                    <a:pt x="352" y="271"/>
                    <a:pt x="392" y="244"/>
                    <a:pt x="433" y="203"/>
                  </a:cubicBezTo>
                  <a:cubicBezTo>
                    <a:pt x="474" y="176"/>
                    <a:pt x="501" y="136"/>
                    <a:pt x="528" y="82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3863044" y="1965462"/>
              <a:ext cx="18538" cy="18117"/>
            </a:xfrm>
            <a:custGeom>
              <a:avLst/>
              <a:gdLst/>
              <a:ahLst/>
              <a:cxnLst/>
              <a:rect l="l" t="t" r="r" b="b"/>
              <a:pathLst>
                <a:path w="528" h="516" extrusionOk="0">
                  <a:moveTo>
                    <a:pt x="447" y="1"/>
                  </a:moveTo>
                  <a:cubicBezTo>
                    <a:pt x="393" y="28"/>
                    <a:pt x="366" y="69"/>
                    <a:pt x="325" y="96"/>
                  </a:cubicBezTo>
                  <a:cubicBezTo>
                    <a:pt x="284" y="136"/>
                    <a:pt x="257" y="177"/>
                    <a:pt x="230" y="217"/>
                  </a:cubicBezTo>
                  <a:cubicBezTo>
                    <a:pt x="163" y="299"/>
                    <a:pt x="95" y="393"/>
                    <a:pt x="0" y="434"/>
                  </a:cubicBezTo>
                  <a:lnTo>
                    <a:pt x="68" y="515"/>
                  </a:lnTo>
                  <a:cubicBezTo>
                    <a:pt x="149" y="434"/>
                    <a:pt x="230" y="380"/>
                    <a:pt x="325" y="312"/>
                  </a:cubicBezTo>
                  <a:cubicBezTo>
                    <a:pt x="366" y="285"/>
                    <a:pt x="406" y="258"/>
                    <a:pt x="447" y="217"/>
                  </a:cubicBezTo>
                  <a:cubicBezTo>
                    <a:pt x="474" y="177"/>
                    <a:pt x="514" y="136"/>
                    <a:pt x="528" y="69"/>
                  </a:cubicBezTo>
                  <a:lnTo>
                    <a:pt x="4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3878246" y="1967357"/>
              <a:ext cx="16186" cy="15238"/>
            </a:xfrm>
            <a:custGeom>
              <a:avLst/>
              <a:gdLst/>
              <a:ahLst/>
              <a:cxnLst/>
              <a:rect l="l" t="t" r="r" b="b"/>
              <a:pathLst>
                <a:path w="461" h="434" extrusionOk="0">
                  <a:moveTo>
                    <a:pt x="393" y="1"/>
                  </a:moveTo>
                  <a:cubicBezTo>
                    <a:pt x="339" y="15"/>
                    <a:pt x="311" y="42"/>
                    <a:pt x="271" y="69"/>
                  </a:cubicBezTo>
                  <a:cubicBezTo>
                    <a:pt x="230" y="96"/>
                    <a:pt x="203" y="123"/>
                    <a:pt x="176" y="163"/>
                  </a:cubicBezTo>
                  <a:cubicBezTo>
                    <a:pt x="122" y="231"/>
                    <a:pt x="68" y="312"/>
                    <a:pt x="0" y="366"/>
                  </a:cubicBezTo>
                  <a:lnTo>
                    <a:pt x="81" y="434"/>
                  </a:lnTo>
                  <a:cubicBezTo>
                    <a:pt x="122" y="353"/>
                    <a:pt x="203" y="312"/>
                    <a:pt x="271" y="258"/>
                  </a:cubicBezTo>
                  <a:cubicBezTo>
                    <a:pt x="311" y="245"/>
                    <a:pt x="339" y="217"/>
                    <a:pt x="379" y="190"/>
                  </a:cubicBezTo>
                  <a:cubicBezTo>
                    <a:pt x="406" y="163"/>
                    <a:pt x="433" y="136"/>
                    <a:pt x="460" y="96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834044" y="2000641"/>
              <a:ext cx="73204" cy="34689"/>
            </a:xfrm>
            <a:custGeom>
              <a:avLst/>
              <a:gdLst/>
              <a:ahLst/>
              <a:cxnLst/>
              <a:rect l="l" t="t" r="r" b="b"/>
              <a:pathLst>
                <a:path w="2085" h="988" extrusionOk="0">
                  <a:moveTo>
                    <a:pt x="1874" y="152"/>
                  </a:moveTo>
                  <a:cubicBezTo>
                    <a:pt x="1878" y="155"/>
                    <a:pt x="1882" y="162"/>
                    <a:pt x="1882" y="176"/>
                  </a:cubicBezTo>
                  <a:cubicBezTo>
                    <a:pt x="1895" y="190"/>
                    <a:pt x="1909" y="217"/>
                    <a:pt x="1922" y="244"/>
                  </a:cubicBezTo>
                  <a:cubicBezTo>
                    <a:pt x="1936" y="298"/>
                    <a:pt x="1936" y="365"/>
                    <a:pt x="1949" y="420"/>
                  </a:cubicBezTo>
                  <a:cubicBezTo>
                    <a:pt x="1961" y="525"/>
                    <a:pt x="1963" y="641"/>
                    <a:pt x="1963" y="749"/>
                  </a:cubicBezTo>
                  <a:lnTo>
                    <a:pt x="1963" y="749"/>
                  </a:lnTo>
                  <a:cubicBezTo>
                    <a:pt x="1668" y="776"/>
                    <a:pt x="1362" y="813"/>
                    <a:pt x="1056" y="826"/>
                  </a:cubicBezTo>
                  <a:lnTo>
                    <a:pt x="569" y="866"/>
                  </a:lnTo>
                  <a:lnTo>
                    <a:pt x="326" y="880"/>
                  </a:lnTo>
                  <a:lnTo>
                    <a:pt x="204" y="880"/>
                  </a:lnTo>
                  <a:cubicBezTo>
                    <a:pt x="177" y="880"/>
                    <a:pt x="150" y="893"/>
                    <a:pt x="123" y="907"/>
                  </a:cubicBezTo>
                  <a:cubicBezTo>
                    <a:pt x="123" y="893"/>
                    <a:pt x="136" y="880"/>
                    <a:pt x="136" y="866"/>
                  </a:cubicBezTo>
                  <a:lnTo>
                    <a:pt x="136" y="839"/>
                  </a:lnTo>
                  <a:cubicBezTo>
                    <a:pt x="136" y="798"/>
                    <a:pt x="136" y="771"/>
                    <a:pt x="136" y="731"/>
                  </a:cubicBezTo>
                  <a:cubicBezTo>
                    <a:pt x="136" y="677"/>
                    <a:pt x="136" y="609"/>
                    <a:pt x="150" y="541"/>
                  </a:cubicBezTo>
                  <a:cubicBezTo>
                    <a:pt x="150" y="431"/>
                    <a:pt x="168" y="320"/>
                    <a:pt x="197" y="217"/>
                  </a:cubicBezTo>
                  <a:lnTo>
                    <a:pt x="197" y="217"/>
                  </a:lnTo>
                  <a:cubicBezTo>
                    <a:pt x="462" y="217"/>
                    <a:pt x="739" y="216"/>
                    <a:pt x="1016" y="203"/>
                  </a:cubicBezTo>
                  <a:cubicBezTo>
                    <a:pt x="1293" y="190"/>
                    <a:pt x="1584" y="190"/>
                    <a:pt x="1874" y="152"/>
                  </a:cubicBezTo>
                  <a:close/>
                  <a:moveTo>
                    <a:pt x="1882" y="0"/>
                  </a:moveTo>
                  <a:lnTo>
                    <a:pt x="1868" y="14"/>
                  </a:lnTo>
                  <a:cubicBezTo>
                    <a:pt x="1584" y="27"/>
                    <a:pt x="1300" y="41"/>
                    <a:pt x="1002" y="41"/>
                  </a:cubicBezTo>
                  <a:lnTo>
                    <a:pt x="136" y="54"/>
                  </a:lnTo>
                  <a:lnTo>
                    <a:pt x="69" y="54"/>
                  </a:lnTo>
                  <a:lnTo>
                    <a:pt x="55" y="108"/>
                  </a:lnTo>
                  <a:cubicBezTo>
                    <a:pt x="28" y="257"/>
                    <a:pt x="14" y="393"/>
                    <a:pt x="1" y="528"/>
                  </a:cubicBezTo>
                  <a:cubicBezTo>
                    <a:pt x="1" y="596"/>
                    <a:pt x="1" y="677"/>
                    <a:pt x="1" y="744"/>
                  </a:cubicBezTo>
                  <a:cubicBezTo>
                    <a:pt x="14" y="771"/>
                    <a:pt x="14" y="812"/>
                    <a:pt x="14" y="853"/>
                  </a:cubicBezTo>
                  <a:lnTo>
                    <a:pt x="14" y="880"/>
                  </a:lnTo>
                  <a:cubicBezTo>
                    <a:pt x="28" y="880"/>
                    <a:pt x="28" y="893"/>
                    <a:pt x="28" y="907"/>
                  </a:cubicBezTo>
                  <a:cubicBezTo>
                    <a:pt x="28" y="934"/>
                    <a:pt x="41" y="961"/>
                    <a:pt x="55" y="988"/>
                  </a:cubicBezTo>
                  <a:lnTo>
                    <a:pt x="204" y="988"/>
                  </a:lnTo>
                  <a:lnTo>
                    <a:pt x="326" y="974"/>
                  </a:lnTo>
                  <a:lnTo>
                    <a:pt x="569" y="961"/>
                  </a:lnTo>
                  <a:lnTo>
                    <a:pt x="1056" y="920"/>
                  </a:lnTo>
                  <a:lnTo>
                    <a:pt x="2031" y="853"/>
                  </a:lnTo>
                  <a:lnTo>
                    <a:pt x="2085" y="853"/>
                  </a:lnTo>
                  <a:lnTo>
                    <a:pt x="2085" y="798"/>
                  </a:lnTo>
                  <a:cubicBezTo>
                    <a:pt x="2085" y="677"/>
                    <a:pt x="2085" y="541"/>
                    <a:pt x="2085" y="406"/>
                  </a:cubicBezTo>
                  <a:cubicBezTo>
                    <a:pt x="2071" y="338"/>
                    <a:pt x="2071" y="284"/>
                    <a:pt x="2044" y="217"/>
                  </a:cubicBezTo>
                  <a:cubicBezTo>
                    <a:pt x="2044" y="176"/>
                    <a:pt x="2031" y="135"/>
                    <a:pt x="2017" y="108"/>
                  </a:cubicBezTo>
                  <a:cubicBezTo>
                    <a:pt x="1990" y="68"/>
                    <a:pt x="1963" y="14"/>
                    <a:pt x="18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824564" y="2000149"/>
              <a:ext cx="17590" cy="54666"/>
            </a:xfrm>
            <a:custGeom>
              <a:avLst/>
              <a:gdLst/>
              <a:ahLst/>
              <a:cxnLst/>
              <a:rect l="l" t="t" r="r" b="b"/>
              <a:pathLst>
                <a:path w="501" h="1557" extrusionOk="0">
                  <a:moveTo>
                    <a:pt x="339" y="1"/>
                  </a:moveTo>
                  <a:cubicBezTo>
                    <a:pt x="271" y="95"/>
                    <a:pt x="190" y="190"/>
                    <a:pt x="122" y="285"/>
                  </a:cubicBezTo>
                  <a:cubicBezTo>
                    <a:pt x="95" y="339"/>
                    <a:pt x="27" y="393"/>
                    <a:pt x="27" y="461"/>
                  </a:cubicBezTo>
                  <a:cubicBezTo>
                    <a:pt x="14" y="542"/>
                    <a:pt x="14" y="596"/>
                    <a:pt x="14" y="664"/>
                  </a:cubicBezTo>
                  <a:cubicBezTo>
                    <a:pt x="0" y="907"/>
                    <a:pt x="14" y="1151"/>
                    <a:pt x="81" y="1394"/>
                  </a:cubicBezTo>
                  <a:lnTo>
                    <a:pt x="122" y="1557"/>
                  </a:lnTo>
                  <a:lnTo>
                    <a:pt x="217" y="1421"/>
                  </a:lnTo>
                  <a:cubicBezTo>
                    <a:pt x="352" y="1273"/>
                    <a:pt x="447" y="1097"/>
                    <a:pt x="501" y="907"/>
                  </a:cubicBezTo>
                  <a:lnTo>
                    <a:pt x="393" y="867"/>
                  </a:lnTo>
                  <a:cubicBezTo>
                    <a:pt x="330" y="974"/>
                    <a:pt x="268" y="1075"/>
                    <a:pt x="201" y="1170"/>
                  </a:cubicBezTo>
                  <a:lnTo>
                    <a:pt x="201" y="1170"/>
                  </a:lnTo>
                  <a:cubicBezTo>
                    <a:pt x="164" y="1001"/>
                    <a:pt x="132" y="829"/>
                    <a:pt x="122" y="650"/>
                  </a:cubicBezTo>
                  <a:cubicBezTo>
                    <a:pt x="122" y="528"/>
                    <a:pt x="108" y="447"/>
                    <a:pt x="203" y="352"/>
                  </a:cubicBezTo>
                  <a:cubicBezTo>
                    <a:pt x="271" y="258"/>
                    <a:pt x="339" y="163"/>
                    <a:pt x="420" y="68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828848" y="2028166"/>
              <a:ext cx="76996" cy="20013"/>
            </a:xfrm>
            <a:custGeom>
              <a:avLst/>
              <a:gdLst/>
              <a:ahLst/>
              <a:cxnLst/>
              <a:rect l="l" t="t" r="r" b="b"/>
              <a:pathLst>
                <a:path w="2193" h="570" extrusionOk="0">
                  <a:moveTo>
                    <a:pt x="2084" y="1"/>
                  </a:moveTo>
                  <a:cubicBezTo>
                    <a:pt x="2057" y="96"/>
                    <a:pt x="2043" y="190"/>
                    <a:pt x="1989" y="245"/>
                  </a:cubicBezTo>
                  <a:cubicBezTo>
                    <a:pt x="1949" y="312"/>
                    <a:pt x="1894" y="312"/>
                    <a:pt x="1786" y="326"/>
                  </a:cubicBezTo>
                  <a:cubicBezTo>
                    <a:pt x="1583" y="339"/>
                    <a:pt x="1380" y="366"/>
                    <a:pt x="1191" y="393"/>
                  </a:cubicBezTo>
                  <a:cubicBezTo>
                    <a:pt x="894" y="434"/>
                    <a:pt x="590" y="475"/>
                    <a:pt x="289" y="475"/>
                  </a:cubicBezTo>
                  <a:cubicBezTo>
                    <a:pt x="192" y="475"/>
                    <a:pt x="96" y="471"/>
                    <a:pt x="0" y="461"/>
                  </a:cubicBezTo>
                  <a:lnTo>
                    <a:pt x="0" y="569"/>
                  </a:lnTo>
                  <a:cubicBezTo>
                    <a:pt x="392" y="569"/>
                    <a:pt x="798" y="556"/>
                    <a:pt x="1204" y="529"/>
                  </a:cubicBezTo>
                  <a:cubicBezTo>
                    <a:pt x="1407" y="529"/>
                    <a:pt x="1597" y="515"/>
                    <a:pt x="1800" y="488"/>
                  </a:cubicBezTo>
                  <a:cubicBezTo>
                    <a:pt x="1840" y="488"/>
                    <a:pt x="1894" y="475"/>
                    <a:pt x="1962" y="461"/>
                  </a:cubicBezTo>
                  <a:cubicBezTo>
                    <a:pt x="2030" y="434"/>
                    <a:pt x="2084" y="393"/>
                    <a:pt x="2124" y="339"/>
                  </a:cubicBezTo>
                  <a:cubicBezTo>
                    <a:pt x="2179" y="217"/>
                    <a:pt x="2192" y="109"/>
                    <a:pt x="2192" y="14"/>
                  </a:cubicBezTo>
                  <a:lnTo>
                    <a:pt x="208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833587" y="2029149"/>
              <a:ext cx="75557" cy="23769"/>
            </a:xfrm>
            <a:custGeom>
              <a:avLst/>
              <a:gdLst/>
              <a:ahLst/>
              <a:cxnLst/>
              <a:rect l="l" t="t" r="r" b="b"/>
              <a:pathLst>
                <a:path w="2152" h="677" extrusionOk="0">
                  <a:moveTo>
                    <a:pt x="2111" y="0"/>
                  </a:moveTo>
                  <a:lnTo>
                    <a:pt x="2003" y="41"/>
                  </a:lnTo>
                  <a:cubicBezTo>
                    <a:pt x="2016" y="108"/>
                    <a:pt x="1976" y="176"/>
                    <a:pt x="1922" y="217"/>
                  </a:cubicBezTo>
                  <a:cubicBezTo>
                    <a:pt x="1868" y="271"/>
                    <a:pt x="1786" y="298"/>
                    <a:pt x="1692" y="311"/>
                  </a:cubicBezTo>
                  <a:cubicBezTo>
                    <a:pt x="1611" y="325"/>
                    <a:pt x="1516" y="338"/>
                    <a:pt x="1408" y="365"/>
                  </a:cubicBezTo>
                  <a:cubicBezTo>
                    <a:pt x="1313" y="392"/>
                    <a:pt x="1218" y="419"/>
                    <a:pt x="1137" y="460"/>
                  </a:cubicBezTo>
                  <a:cubicBezTo>
                    <a:pt x="948" y="514"/>
                    <a:pt x="772" y="568"/>
                    <a:pt x="596" y="582"/>
                  </a:cubicBezTo>
                  <a:cubicBezTo>
                    <a:pt x="406" y="582"/>
                    <a:pt x="217" y="555"/>
                    <a:pt x="41" y="487"/>
                  </a:cubicBezTo>
                  <a:lnTo>
                    <a:pt x="0" y="595"/>
                  </a:lnTo>
                  <a:cubicBezTo>
                    <a:pt x="190" y="650"/>
                    <a:pt x="393" y="677"/>
                    <a:pt x="596" y="677"/>
                  </a:cubicBezTo>
                  <a:cubicBezTo>
                    <a:pt x="785" y="677"/>
                    <a:pt x="988" y="636"/>
                    <a:pt x="1178" y="595"/>
                  </a:cubicBezTo>
                  <a:cubicBezTo>
                    <a:pt x="1259" y="568"/>
                    <a:pt x="1353" y="541"/>
                    <a:pt x="1448" y="528"/>
                  </a:cubicBezTo>
                  <a:lnTo>
                    <a:pt x="1732" y="474"/>
                  </a:lnTo>
                  <a:cubicBezTo>
                    <a:pt x="1827" y="460"/>
                    <a:pt x="1935" y="419"/>
                    <a:pt x="2016" y="338"/>
                  </a:cubicBezTo>
                  <a:cubicBezTo>
                    <a:pt x="2098" y="257"/>
                    <a:pt x="2152" y="122"/>
                    <a:pt x="211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833096" y="2006328"/>
              <a:ext cx="7162" cy="31388"/>
            </a:xfrm>
            <a:custGeom>
              <a:avLst/>
              <a:gdLst/>
              <a:ahLst/>
              <a:cxnLst/>
              <a:rect l="l" t="t" r="r" b="b"/>
              <a:pathLst>
                <a:path w="204" h="894" extrusionOk="0">
                  <a:moveTo>
                    <a:pt x="90" y="779"/>
                  </a:moveTo>
                  <a:lnTo>
                    <a:pt x="163" y="839"/>
                  </a:lnTo>
                  <a:cubicBezTo>
                    <a:pt x="150" y="839"/>
                    <a:pt x="150" y="867"/>
                    <a:pt x="109" y="867"/>
                  </a:cubicBezTo>
                  <a:cubicBezTo>
                    <a:pt x="82" y="853"/>
                    <a:pt x="82" y="839"/>
                    <a:pt x="68" y="839"/>
                  </a:cubicBezTo>
                  <a:cubicBezTo>
                    <a:pt x="68" y="826"/>
                    <a:pt x="68" y="826"/>
                    <a:pt x="68" y="812"/>
                  </a:cubicBezTo>
                  <a:cubicBezTo>
                    <a:pt x="68" y="799"/>
                    <a:pt x="68" y="799"/>
                    <a:pt x="82" y="785"/>
                  </a:cubicBezTo>
                  <a:cubicBezTo>
                    <a:pt x="85" y="783"/>
                    <a:pt x="87" y="780"/>
                    <a:pt x="90" y="779"/>
                  </a:cubicBezTo>
                  <a:close/>
                  <a:moveTo>
                    <a:pt x="96" y="1"/>
                  </a:moveTo>
                  <a:cubicBezTo>
                    <a:pt x="82" y="149"/>
                    <a:pt x="41" y="298"/>
                    <a:pt x="28" y="447"/>
                  </a:cubicBezTo>
                  <a:cubicBezTo>
                    <a:pt x="14" y="515"/>
                    <a:pt x="1" y="596"/>
                    <a:pt x="1" y="664"/>
                  </a:cubicBezTo>
                  <a:cubicBezTo>
                    <a:pt x="14" y="704"/>
                    <a:pt x="14" y="745"/>
                    <a:pt x="14" y="785"/>
                  </a:cubicBezTo>
                  <a:cubicBezTo>
                    <a:pt x="28" y="799"/>
                    <a:pt x="14" y="826"/>
                    <a:pt x="55" y="880"/>
                  </a:cubicBezTo>
                  <a:cubicBezTo>
                    <a:pt x="68" y="894"/>
                    <a:pt x="96" y="894"/>
                    <a:pt x="109" y="894"/>
                  </a:cubicBezTo>
                  <a:cubicBezTo>
                    <a:pt x="136" y="894"/>
                    <a:pt x="150" y="894"/>
                    <a:pt x="163" y="880"/>
                  </a:cubicBezTo>
                  <a:cubicBezTo>
                    <a:pt x="177" y="867"/>
                    <a:pt x="190" y="853"/>
                    <a:pt x="190" y="839"/>
                  </a:cubicBezTo>
                  <a:cubicBezTo>
                    <a:pt x="190" y="812"/>
                    <a:pt x="190" y="812"/>
                    <a:pt x="177" y="785"/>
                  </a:cubicBezTo>
                  <a:cubicBezTo>
                    <a:pt x="177" y="785"/>
                    <a:pt x="177" y="773"/>
                    <a:pt x="165" y="761"/>
                  </a:cubicBezTo>
                  <a:lnTo>
                    <a:pt x="165" y="761"/>
                  </a:lnTo>
                  <a:lnTo>
                    <a:pt x="177" y="664"/>
                  </a:lnTo>
                  <a:cubicBezTo>
                    <a:pt x="177" y="596"/>
                    <a:pt x="163" y="528"/>
                    <a:pt x="163" y="461"/>
                  </a:cubicBezTo>
                  <a:cubicBezTo>
                    <a:pt x="163" y="312"/>
                    <a:pt x="163" y="163"/>
                    <a:pt x="204" y="28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842119" y="2031045"/>
              <a:ext cx="13833" cy="17134"/>
            </a:xfrm>
            <a:custGeom>
              <a:avLst/>
              <a:gdLst/>
              <a:ahLst/>
              <a:cxnLst/>
              <a:rect l="l" t="t" r="r" b="b"/>
              <a:pathLst>
                <a:path w="394" h="488" extrusionOk="0">
                  <a:moveTo>
                    <a:pt x="326" y="0"/>
                  </a:moveTo>
                  <a:cubicBezTo>
                    <a:pt x="285" y="0"/>
                    <a:pt x="244" y="41"/>
                    <a:pt x="204" y="68"/>
                  </a:cubicBezTo>
                  <a:cubicBezTo>
                    <a:pt x="177" y="108"/>
                    <a:pt x="150" y="149"/>
                    <a:pt x="123" y="190"/>
                  </a:cubicBezTo>
                  <a:cubicBezTo>
                    <a:pt x="82" y="271"/>
                    <a:pt x="55" y="365"/>
                    <a:pt x="1" y="447"/>
                  </a:cubicBezTo>
                  <a:lnTo>
                    <a:pt x="109" y="487"/>
                  </a:lnTo>
                  <a:cubicBezTo>
                    <a:pt x="123" y="393"/>
                    <a:pt x="177" y="325"/>
                    <a:pt x="231" y="271"/>
                  </a:cubicBezTo>
                  <a:cubicBezTo>
                    <a:pt x="272" y="244"/>
                    <a:pt x="299" y="217"/>
                    <a:pt x="326" y="190"/>
                  </a:cubicBezTo>
                  <a:cubicBezTo>
                    <a:pt x="353" y="149"/>
                    <a:pt x="380" y="122"/>
                    <a:pt x="393" y="81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854969" y="2031045"/>
              <a:ext cx="12394" cy="16186"/>
            </a:xfrm>
            <a:custGeom>
              <a:avLst/>
              <a:gdLst/>
              <a:ahLst/>
              <a:cxnLst/>
              <a:rect l="l" t="t" r="r" b="b"/>
              <a:pathLst>
                <a:path w="353" h="461" extrusionOk="0">
                  <a:moveTo>
                    <a:pt x="257" y="0"/>
                  </a:moveTo>
                  <a:cubicBezTo>
                    <a:pt x="95" y="81"/>
                    <a:pt x="122" y="284"/>
                    <a:pt x="0" y="406"/>
                  </a:cubicBezTo>
                  <a:lnTo>
                    <a:pt x="81" y="460"/>
                  </a:lnTo>
                  <a:cubicBezTo>
                    <a:pt x="136" y="311"/>
                    <a:pt x="325" y="230"/>
                    <a:pt x="352" y="54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871119" y="2028658"/>
              <a:ext cx="11446" cy="16186"/>
            </a:xfrm>
            <a:custGeom>
              <a:avLst/>
              <a:gdLst/>
              <a:ahLst/>
              <a:cxnLst/>
              <a:rect l="l" t="t" r="r" b="b"/>
              <a:pathLst>
                <a:path w="326" h="461" extrusionOk="0">
                  <a:moveTo>
                    <a:pt x="244" y="0"/>
                  </a:moveTo>
                  <a:cubicBezTo>
                    <a:pt x="203" y="14"/>
                    <a:pt x="176" y="41"/>
                    <a:pt x="149" y="82"/>
                  </a:cubicBezTo>
                  <a:cubicBezTo>
                    <a:pt x="122" y="109"/>
                    <a:pt x="95" y="149"/>
                    <a:pt x="81" y="190"/>
                  </a:cubicBezTo>
                  <a:cubicBezTo>
                    <a:pt x="54" y="271"/>
                    <a:pt x="41" y="366"/>
                    <a:pt x="0" y="433"/>
                  </a:cubicBezTo>
                  <a:lnTo>
                    <a:pt x="109" y="461"/>
                  </a:lnTo>
                  <a:cubicBezTo>
                    <a:pt x="109" y="393"/>
                    <a:pt x="163" y="325"/>
                    <a:pt x="217" y="258"/>
                  </a:cubicBezTo>
                  <a:cubicBezTo>
                    <a:pt x="230" y="231"/>
                    <a:pt x="257" y="203"/>
                    <a:pt x="284" y="176"/>
                  </a:cubicBezTo>
                  <a:cubicBezTo>
                    <a:pt x="298" y="149"/>
                    <a:pt x="325" y="109"/>
                    <a:pt x="325" y="68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887725" y="2025814"/>
              <a:ext cx="12394" cy="18573"/>
            </a:xfrm>
            <a:custGeom>
              <a:avLst/>
              <a:gdLst/>
              <a:ahLst/>
              <a:cxnLst/>
              <a:rect l="l" t="t" r="r" b="b"/>
              <a:pathLst>
                <a:path w="353" h="529" extrusionOk="0">
                  <a:moveTo>
                    <a:pt x="258" y="0"/>
                  </a:moveTo>
                  <a:cubicBezTo>
                    <a:pt x="96" y="122"/>
                    <a:pt x="123" y="325"/>
                    <a:pt x="1" y="474"/>
                  </a:cubicBezTo>
                  <a:lnTo>
                    <a:pt x="96" y="528"/>
                  </a:lnTo>
                  <a:cubicBezTo>
                    <a:pt x="150" y="352"/>
                    <a:pt x="339" y="244"/>
                    <a:pt x="353" y="54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825969" y="2014895"/>
              <a:ext cx="10498" cy="14290"/>
            </a:xfrm>
            <a:custGeom>
              <a:avLst/>
              <a:gdLst/>
              <a:ahLst/>
              <a:cxnLst/>
              <a:rect l="l" t="t" r="r" b="b"/>
              <a:pathLst>
                <a:path w="299" h="407" extrusionOk="0">
                  <a:moveTo>
                    <a:pt x="190" y="0"/>
                  </a:moveTo>
                  <a:cubicBezTo>
                    <a:pt x="55" y="81"/>
                    <a:pt x="96" y="257"/>
                    <a:pt x="1" y="352"/>
                  </a:cubicBezTo>
                  <a:lnTo>
                    <a:pt x="96" y="406"/>
                  </a:lnTo>
                  <a:cubicBezTo>
                    <a:pt x="123" y="271"/>
                    <a:pt x="299" y="203"/>
                    <a:pt x="285" y="54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828356" y="2023426"/>
              <a:ext cx="11902" cy="16677"/>
            </a:xfrm>
            <a:custGeom>
              <a:avLst/>
              <a:gdLst/>
              <a:ahLst/>
              <a:cxnLst/>
              <a:rect l="l" t="t" r="r" b="b"/>
              <a:pathLst>
                <a:path w="339" h="475" extrusionOk="0">
                  <a:moveTo>
                    <a:pt x="258" y="1"/>
                  </a:moveTo>
                  <a:cubicBezTo>
                    <a:pt x="217" y="14"/>
                    <a:pt x="190" y="55"/>
                    <a:pt x="163" y="82"/>
                  </a:cubicBezTo>
                  <a:cubicBezTo>
                    <a:pt x="136" y="122"/>
                    <a:pt x="122" y="163"/>
                    <a:pt x="109" y="190"/>
                  </a:cubicBezTo>
                  <a:cubicBezTo>
                    <a:pt x="68" y="271"/>
                    <a:pt x="55" y="352"/>
                    <a:pt x="0" y="420"/>
                  </a:cubicBezTo>
                  <a:lnTo>
                    <a:pt x="109" y="474"/>
                  </a:lnTo>
                  <a:cubicBezTo>
                    <a:pt x="122" y="393"/>
                    <a:pt x="176" y="325"/>
                    <a:pt x="231" y="271"/>
                  </a:cubicBezTo>
                  <a:cubicBezTo>
                    <a:pt x="258" y="244"/>
                    <a:pt x="271" y="217"/>
                    <a:pt x="298" y="177"/>
                  </a:cubicBezTo>
                  <a:cubicBezTo>
                    <a:pt x="312" y="149"/>
                    <a:pt x="339" y="122"/>
                    <a:pt x="339" y="6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937158" y="1896578"/>
              <a:ext cx="153466" cy="182958"/>
            </a:xfrm>
            <a:custGeom>
              <a:avLst/>
              <a:gdLst/>
              <a:ahLst/>
              <a:cxnLst/>
              <a:rect l="l" t="t" r="r" b="b"/>
              <a:pathLst>
                <a:path w="4371" h="5211" extrusionOk="0">
                  <a:moveTo>
                    <a:pt x="2503" y="3911"/>
                  </a:moveTo>
                  <a:lnTo>
                    <a:pt x="2503" y="3925"/>
                  </a:lnTo>
                  <a:lnTo>
                    <a:pt x="2490" y="3925"/>
                  </a:lnTo>
                  <a:cubicBezTo>
                    <a:pt x="2503" y="3925"/>
                    <a:pt x="2503" y="3925"/>
                    <a:pt x="2503" y="3911"/>
                  </a:cubicBezTo>
                  <a:close/>
                  <a:moveTo>
                    <a:pt x="4248" y="109"/>
                  </a:moveTo>
                  <a:cubicBezTo>
                    <a:pt x="4235" y="1761"/>
                    <a:pt x="4209" y="3412"/>
                    <a:pt x="4208" y="5064"/>
                  </a:cubicBezTo>
                  <a:lnTo>
                    <a:pt x="4208" y="5064"/>
                  </a:lnTo>
                  <a:cubicBezTo>
                    <a:pt x="4177" y="5064"/>
                    <a:pt x="4145" y="5065"/>
                    <a:pt x="4114" y="5065"/>
                  </a:cubicBezTo>
                  <a:cubicBezTo>
                    <a:pt x="3862" y="5065"/>
                    <a:pt x="3613" y="5040"/>
                    <a:pt x="3379" y="4991"/>
                  </a:cubicBezTo>
                  <a:lnTo>
                    <a:pt x="3379" y="4991"/>
                  </a:lnTo>
                  <a:cubicBezTo>
                    <a:pt x="3354" y="4564"/>
                    <a:pt x="3328" y="4136"/>
                    <a:pt x="3302" y="3708"/>
                  </a:cubicBezTo>
                  <a:lnTo>
                    <a:pt x="3193" y="2382"/>
                  </a:lnTo>
                  <a:lnTo>
                    <a:pt x="3166" y="2031"/>
                  </a:lnTo>
                  <a:lnTo>
                    <a:pt x="3058" y="2369"/>
                  </a:lnTo>
                  <a:lnTo>
                    <a:pt x="2693" y="3397"/>
                  </a:lnTo>
                  <a:cubicBezTo>
                    <a:pt x="2627" y="3568"/>
                    <a:pt x="2574" y="3739"/>
                    <a:pt x="2509" y="3898"/>
                  </a:cubicBezTo>
                  <a:lnTo>
                    <a:pt x="2463" y="3898"/>
                  </a:lnTo>
                  <a:lnTo>
                    <a:pt x="2327" y="3884"/>
                  </a:lnTo>
                  <a:lnTo>
                    <a:pt x="2111" y="3863"/>
                  </a:lnTo>
                  <a:lnTo>
                    <a:pt x="2111" y="3863"/>
                  </a:lnTo>
                  <a:cubicBezTo>
                    <a:pt x="2072" y="3730"/>
                    <a:pt x="2024" y="3599"/>
                    <a:pt x="1976" y="3478"/>
                  </a:cubicBezTo>
                  <a:cubicBezTo>
                    <a:pt x="1908" y="3343"/>
                    <a:pt x="1854" y="3194"/>
                    <a:pt x="1786" y="3059"/>
                  </a:cubicBezTo>
                  <a:cubicBezTo>
                    <a:pt x="1664" y="2788"/>
                    <a:pt x="1543" y="2518"/>
                    <a:pt x="1407" y="2247"/>
                  </a:cubicBezTo>
                  <a:lnTo>
                    <a:pt x="1259" y="1936"/>
                  </a:lnTo>
                  <a:lnTo>
                    <a:pt x="1245" y="2274"/>
                  </a:lnTo>
                  <a:lnTo>
                    <a:pt x="1204" y="3708"/>
                  </a:lnTo>
                  <a:lnTo>
                    <a:pt x="1177" y="4412"/>
                  </a:lnTo>
                  <a:cubicBezTo>
                    <a:pt x="1165" y="4619"/>
                    <a:pt x="1153" y="4838"/>
                    <a:pt x="1121" y="5047"/>
                  </a:cubicBezTo>
                  <a:lnTo>
                    <a:pt x="1121" y="5047"/>
                  </a:lnTo>
                  <a:lnTo>
                    <a:pt x="152" y="5035"/>
                  </a:lnTo>
                  <a:lnTo>
                    <a:pt x="152" y="5035"/>
                  </a:lnTo>
                  <a:cubicBezTo>
                    <a:pt x="180" y="4237"/>
                    <a:pt x="231" y="3438"/>
                    <a:pt x="271" y="2639"/>
                  </a:cubicBezTo>
                  <a:lnTo>
                    <a:pt x="338" y="1408"/>
                  </a:lnTo>
                  <a:lnTo>
                    <a:pt x="379" y="799"/>
                  </a:lnTo>
                  <a:lnTo>
                    <a:pt x="406" y="488"/>
                  </a:lnTo>
                  <a:lnTo>
                    <a:pt x="420" y="339"/>
                  </a:lnTo>
                  <a:cubicBezTo>
                    <a:pt x="420" y="299"/>
                    <a:pt x="420" y="258"/>
                    <a:pt x="420" y="217"/>
                  </a:cubicBezTo>
                  <a:cubicBezTo>
                    <a:pt x="420" y="217"/>
                    <a:pt x="420" y="231"/>
                    <a:pt x="433" y="231"/>
                  </a:cubicBezTo>
                  <a:lnTo>
                    <a:pt x="487" y="217"/>
                  </a:lnTo>
                  <a:lnTo>
                    <a:pt x="595" y="217"/>
                  </a:lnTo>
                  <a:lnTo>
                    <a:pt x="812" y="204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2300" y="2396"/>
                  </a:lnTo>
                  <a:lnTo>
                    <a:pt x="2341" y="2491"/>
                  </a:lnTo>
                  <a:lnTo>
                    <a:pt x="2382" y="2382"/>
                  </a:lnTo>
                  <a:lnTo>
                    <a:pt x="3291" y="109"/>
                  </a:lnTo>
                  <a:close/>
                  <a:moveTo>
                    <a:pt x="4317" y="1"/>
                  </a:moveTo>
                  <a:lnTo>
                    <a:pt x="3261" y="14"/>
                  </a:lnTo>
                  <a:lnTo>
                    <a:pt x="3221" y="14"/>
                  </a:lnTo>
                  <a:lnTo>
                    <a:pt x="3207" y="41"/>
                  </a:lnTo>
                  <a:lnTo>
                    <a:pt x="2345" y="2241"/>
                  </a:lnTo>
                  <a:lnTo>
                    <a:pt x="2345" y="2241"/>
                  </a:lnTo>
                  <a:lnTo>
                    <a:pt x="1299" y="123"/>
                  </a:lnTo>
                  <a:lnTo>
                    <a:pt x="1272" y="82"/>
                  </a:lnTo>
                  <a:lnTo>
                    <a:pt x="1245" y="82"/>
                  </a:lnTo>
                  <a:lnTo>
                    <a:pt x="812" y="96"/>
                  </a:lnTo>
                  <a:lnTo>
                    <a:pt x="595" y="109"/>
                  </a:lnTo>
                  <a:lnTo>
                    <a:pt x="474" y="109"/>
                  </a:lnTo>
                  <a:lnTo>
                    <a:pt x="420" y="123"/>
                  </a:lnTo>
                  <a:cubicBezTo>
                    <a:pt x="406" y="123"/>
                    <a:pt x="365" y="123"/>
                    <a:pt x="338" y="136"/>
                  </a:cubicBezTo>
                  <a:cubicBezTo>
                    <a:pt x="325" y="190"/>
                    <a:pt x="311" y="258"/>
                    <a:pt x="311" y="326"/>
                  </a:cubicBezTo>
                  <a:lnTo>
                    <a:pt x="298" y="474"/>
                  </a:lnTo>
                  <a:lnTo>
                    <a:pt x="271" y="786"/>
                  </a:lnTo>
                  <a:lnTo>
                    <a:pt x="217" y="1408"/>
                  </a:lnTo>
                  <a:lnTo>
                    <a:pt x="135" y="2639"/>
                  </a:lnTo>
                  <a:cubicBezTo>
                    <a:pt x="95" y="3465"/>
                    <a:pt x="41" y="4290"/>
                    <a:pt x="0" y="5116"/>
                  </a:cubicBezTo>
                  <a:lnTo>
                    <a:pt x="0" y="5197"/>
                  </a:lnTo>
                  <a:lnTo>
                    <a:pt x="81" y="5197"/>
                  </a:lnTo>
                  <a:lnTo>
                    <a:pt x="1191" y="5210"/>
                  </a:lnTo>
                  <a:lnTo>
                    <a:pt x="1272" y="5210"/>
                  </a:lnTo>
                  <a:lnTo>
                    <a:pt x="1272" y="5143"/>
                  </a:lnTo>
                  <a:cubicBezTo>
                    <a:pt x="1313" y="4899"/>
                    <a:pt x="1326" y="4669"/>
                    <a:pt x="1340" y="4426"/>
                  </a:cubicBezTo>
                  <a:lnTo>
                    <a:pt x="1380" y="3708"/>
                  </a:lnTo>
                  <a:cubicBezTo>
                    <a:pt x="1391" y="3349"/>
                    <a:pt x="1401" y="2989"/>
                    <a:pt x="1411" y="2629"/>
                  </a:cubicBezTo>
                  <a:lnTo>
                    <a:pt x="1411" y="2629"/>
                  </a:lnTo>
                  <a:cubicBezTo>
                    <a:pt x="1490" y="2795"/>
                    <a:pt x="1568" y="2961"/>
                    <a:pt x="1651" y="3127"/>
                  </a:cubicBezTo>
                  <a:cubicBezTo>
                    <a:pt x="1705" y="3275"/>
                    <a:pt x="1773" y="3411"/>
                    <a:pt x="1827" y="3546"/>
                  </a:cubicBezTo>
                  <a:cubicBezTo>
                    <a:pt x="1881" y="3681"/>
                    <a:pt x="1935" y="3817"/>
                    <a:pt x="1976" y="3952"/>
                  </a:cubicBezTo>
                  <a:lnTo>
                    <a:pt x="1989" y="4006"/>
                  </a:lnTo>
                  <a:lnTo>
                    <a:pt x="2043" y="4020"/>
                  </a:lnTo>
                  <a:lnTo>
                    <a:pt x="2314" y="4047"/>
                  </a:lnTo>
                  <a:lnTo>
                    <a:pt x="2463" y="4060"/>
                  </a:lnTo>
                  <a:lnTo>
                    <a:pt x="2585" y="4060"/>
                  </a:lnTo>
                  <a:cubicBezTo>
                    <a:pt x="2598" y="4047"/>
                    <a:pt x="2612" y="4047"/>
                    <a:pt x="2625" y="4033"/>
                  </a:cubicBezTo>
                  <a:lnTo>
                    <a:pt x="2639" y="4020"/>
                  </a:lnTo>
                  <a:lnTo>
                    <a:pt x="2639" y="4006"/>
                  </a:lnTo>
                  <a:lnTo>
                    <a:pt x="2639" y="3993"/>
                  </a:lnTo>
                  <a:lnTo>
                    <a:pt x="2652" y="3979"/>
                  </a:lnTo>
                  <a:cubicBezTo>
                    <a:pt x="2720" y="3803"/>
                    <a:pt x="2774" y="3627"/>
                    <a:pt x="2842" y="3451"/>
                  </a:cubicBezTo>
                  <a:lnTo>
                    <a:pt x="3083" y="2745"/>
                  </a:lnTo>
                  <a:lnTo>
                    <a:pt x="3153" y="3722"/>
                  </a:lnTo>
                  <a:cubicBezTo>
                    <a:pt x="3193" y="4168"/>
                    <a:pt x="3221" y="4615"/>
                    <a:pt x="3248" y="5048"/>
                  </a:cubicBezTo>
                  <a:lnTo>
                    <a:pt x="3248" y="5102"/>
                  </a:lnTo>
                  <a:lnTo>
                    <a:pt x="3302" y="5116"/>
                  </a:lnTo>
                  <a:cubicBezTo>
                    <a:pt x="3561" y="5172"/>
                    <a:pt x="3839" y="5200"/>
                    <a:pt x="4113" y="5200"/>
                  </a:cubicBezTo>
                  <a:cubicBezTo>
                    <a:pt x="4167" y="5200"/>
                    <a:pt x="4222" y="5199"/>
                    <a:pt x="4276" y="5197"/>
                  </a:cubicBezTo>
                  <a:lnTo>
                    <a:pt x="4344" y="5197"/>
                  </a:lnTo>
                  <a:lnTo>
                    <a:pt x="4344" y="5129"/>
                  </a:lnTo>
                  <a:cubicBezTo>
                    <a:pt x="4344" y="4277"/>
                    <a:pt x="4344" y="3438"/>
                    <a:pt x="4344" y="2599"/>
                  </a:cubicBezTo>
                  <a:lnTo>
                    <a:pt x="4371" y="69"/>
                  </a:lnTo>
                  <a:lnTo>
                    <a:pt x="437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922904" y="1903249"/>
              <a:ext cx="29001" cy="201918"/>
            </a:xfrm>
            <a:custGeom>
              <a:avLst/>
              <a:gdLst/>
              <a:ahLst/>
              <a:cxnLst/>
              <a:rect l="l" t="t" r="r" b="b"/>
              <a:pathLst>
                <a:path w="826" h="5751" extrusionOk="0">
                  <a:moveTo>
                    <a:pt x="758" y="0"/>
                  </a:moveTo>
                  <a:cubicBezTo>
                    <a:pt x="582" y="176"/>
                    <a:pt x="501" y="420"/>
                    <a:pt x="433" y="650"/>
                  </a:cubicBezTo>
                  <a:cubicBezTo>
                    <a:pt x="379" y="880"/>
                    <a:pt x="366" y="1123"/>
                    <a:pt x="338" y="1353"/>
                  </a:cubicBezTo>
                  <a:lnTo>
                    <a:pt x="176" y="2747"/>
                  </a:lnTo>
                  <a:cubicBezTo>
                    <a:pt x="81" y="3694"/>
                    <a:pt x="0" y="4628"/>
                    <a:pt x="54" y="5575"/>
                  </a:cubicBezTo>
                  <a:lnTo>
                    <a:pt x="54" y="5751"/>
                  </a:lnTo>
                  <a:lnTo>
                    <a:pt x="176" y="5629"/>
                  </a:lnTo>
                  <a:cubicBezTo>
                    <a:pt x="379" y="5426"/>
                    <a:pt x="541" y="5183"/>
                    <a:pt x="650" y="4912"/>
                  </a:cubicBezTo>
                  <a:lnTo>
                    <a:pt x="555" y="4871"/>
                  </a:lnTo>
                  <a:cubicBezTo>
                    <a:pt x="452" y="5057"/>
                    <a:pt x="340" y="5228"/>
                    <a:pt x="203" y="5382"/>
                  </a:cubicBezTo>
                  <a:lnTo>
                    <a:pt x="203" y="5382"/>
                  </a:lnTo>
                  <a:cubicBezTo>
                    <a:pt x="203" y="4976"/>
                    <a:pt x="205" y="4577"/>
                    <a:pt x="217" y="4168"/>
                  </a:cubicBezTo>
                  <a:cubicBezTo>
                    <a:pt x="244" y="3708"/>
                    <a:pt x="271" y="3234"/>
                    <a:pt x="298" y="2761"/>
                  </a:cubicBezTo>
                  <a:cubicBezTo>
                    <a:pt x="338" y="2301"/>
                    <a:pt x="379" y="1827"/>
                    <a:pt x="433" y="1367"/>
                  </a:cubicBezTo>
                  <a:cubicBezTo>
                    <a:pt x="447" y="1123"/>
                    <a:pt x="474" y="893"/>
                    <a:pt x="528" y="677"/>
                  </a:cubicBezTo>
                  <a:cubicBezTo>
                    <a:pt x="582" y="447"/>
                    <a:pt x="677" y="230"/>
                    <a:pt x="826" y="81"/>
                  </a:cubicBezTo>
                  <a:lnTo>
                    <a:pt x="7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924308" y="2069033"/>
              <a:ext cx="19065" cy="26648"/>
            </a:xfrm>
            <a:custGeom>
              <a:avLst/>
              <a:gdLst/>
              <a:ahLst/>
              <a:cxnLst/>
              <a:rect l="l" t="t" r="r" b="b"/>
              <a:pathLst>
                <a:path w="543" h="759" extrusionOk="0">
                  <a:moveTo>
                    <a:pt x="461" y="1"/>
                  </a:moveTo>
                  <a:lnTo>
                    <a:pt x="393" y="82"/>
                  </a:lnTo>
                  <a:cubicBezTo>
                    <a:pt x="393" y="91"/>
                    <a:pt x="387" y="106"/>
                    <a:pt x="383" y="119"/>
                  </a:cubicBezTo>
                  <a:lnTo>
                    <a:pt x="383" y="119"/>
                  </a:lnTo>
                  <a:cubicBezTo>
                    <a:pt x="346" y="158"/>
                    <a:pt x="310" y="207"/>
                    <a:pt x="285" y="244"/>
                  </a:cubicBezTo>
                  <a:cubicBezTo>
                    <a:pt x="258" y="298"/>
                    <a:pt x="231" y="352"/>
                    <a:pt x="190" y="393"/>
                  </a:cubicBezTo>
                  <a:cubicBezTo>
                    <a:pt x="136" y="501"/>
                    <a:pt x="82" y="596"/>
                    <a:pt x="1" y="691"/>
                  </a:cubicBezTo>
                  <a:lnTo>
                    <a:pt x="82" y="758"/>
                  </a:lnTo>
                  <a:cubicBezTo>
                    <a:pt x="136" y="650"/>
                    <a:pt x="217" y="569"/>
                    <a:pt x="298" y="474"/>
                  </a:cubicBezTo>
                  <a:cubicBezTo>
                    <a:pt x="339" y="434"/>
                    <a:pt x="380" y="393"/>
                    <a:pt x="420" y="352"/>
                  </a:cubicBezTo>
                  <a:cubicBezTo>
                    <a:pt x="447" y="298"/>
                    <a:pt x="488" y="258"/>
                    <a:pt x="515" y="204"/>
                  </a:cubicBezTo>
                  <a:lnTo>
                    <a:pt x="528" y="190"/>
                  </a:lnTo>
                  <a:cubicBezTo>
                    <a:pt x="542" y="109"/>
                    <a:pt x="515" y="41"/>
                    <a:pt x="46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923852" y="1912728"/>
              <a:ext cx="25665" cy="184363"/>
            </a:xfrm>
            <a:custGeom>
              <a:avLst/>
              <a:gdLst/>
              <a:ahLst/>
              <a:cxnLst/>
              <a:rect l="l" t="t" r="r" b="b"/>
              <a:pathLst>
                <a:path w="731" h="5251" extrusionOk="0">
                  <a:moveTo>
                    <a:pt x="677" y="1"/>
                  </a:moveTo>
                  <a:cubicBezTo>
                    <a:pt x="474" y="136"/>
                    <a:pt x="352" y="353"/>
                    <a:pt x="284" y="569"/>
                  </a:cubicBezTo>
                  <a:cubicBezTo>
                    <a:pt x="217" y="786"/>
                    <a:pt x="203" y="1016"/>
                    <a:pt x="190" y="1232"/>
                  </a:cubicBezTo>
                  <a:lnTo>
                    <a:pt x="108" y="2572"/>
                  </a:lnTo>
                  <a:lnTo>
                    <a:pt x="27" y="3898"/>
                  </a:lnTo>
                  <a:lnTo>
                    <a:pt x="0" y="4561"/>
                  </a:lnTo>
                  <a:cubicBezTo>
                    <a:pt x="0" y="4683"/>
                    <a:pt x="0" y="4777"/>
                    <a:pt x="0" y="4899"/>
                  </a:cubicBezTo>
                  <a:cubicBezTo>
                    <a:pt x="0" y="5007"/>
                    <a:pt x="14" y="5143"/>
                    <a:pt x="95" y="5251"/>
                  </a:cubicBezTo>
                  <a:lnTo>
                    <a:pt x="190" y="5197"/>
                  </a:lnTo>
                  <a:cubicBezTo>
                    <a:pt x="136" y="5116"/>
                    <a:pt x="136" y="5007"/>
                    <a:pt x="136" y="4899"/>
                  </a:cubicBezTo>
                  <a:cubicBezTo>
                    <a:pt x="149" y="4791"/>
                    <a:pt x="149" y="4683"/>
                    <a:pt x="163" y="4574"/>
                  </a:cubicBezTo>
                  <a:lnTo>
                    <a:pt x="203" y="3911"/>
                  </a:lnTo>
                  <a:lnTo>
                    <a:pt x="244" y="2572"/>
                  </a:lnTo>
                  <a:lnTo>
                    <a:pt x="284" y="1246"/>
                  </a:lnTo>
                  <a:cubicBezTo>
                    <a:pt x="298" y="1029"/>
                    <a:pt x="311" y="799"/>
                    <a:pt x="379" y="596"/>
                  </a:cubicBezTo>
                  <a:cubicBezTo>
                    <a:pt x="433" y="393"/>
                    <a:pt x="555" y="190"/>
                    <a:pt x="731" y="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927152" y="2076160"/>
              <a:ext cx="52770" cy="26648"/>
            </a:xfrm>
            <a:custGeom>
              <a:avLst/>
              <a:gdLst/>
              <a:ahLst/>
              <a:cxnLst/>
              <a:rect l="l" t="t" r="r" b="b"/>
              <a:pathLst>
                <a:path w="1503" h="759" extrusionOk="0">
                  <a:moveTo>
                    <a:pt x="1395" y="1"/>
                  </a:moveTo>
                  <a:cubicBezTo>
                    <a:pt x="1327" y="136"/>
                    <a:pt x="1273" y="285"/>
                    <a:pt x="1219" y="420"/>
                  </a:cubicBezTo>
                  <a:lnTo>
                    <a:pt x="1183" y="503"/>
                  </a:lnTo>
                  <a:lnTo>
                    <a:pt x="1183" y="503"/>
                  </a:lnTo>
                  <a:lnTo>
                    <a:pt x="1138" y="515"/>
                  </a:lnTo>
                  <a:lnTo>
                    <a:pt x="908" y="542"/>
                  </a:lnTo>
                  <a:cubicBezTo>
                    <a:pt x="610" y="582"/>
                    <a:pt x="299" y="637"/>
                    <a:pt x="1" y="650"/>
                  </a:cubicBezTo>
                  <a:lnTo>
                    <a:pt x="1" y="758"/>
                  </a:lnTo>
                  <a:cubicBezTo>
                    <a:pt x="312" y="704"/>
                    <a:pt x="610" y="691"/>
                    <a:pt x="921" y="677"/>
                  </a:cubicBezTo>
                  <a:lnTo>
                    <a:pt x="1151" y="664"/>
                  </a:lnTo>
                  <a:lnTo>
                    <a:pt x="1205" y="664"/>
                  </a:lnTo>
                  <a:cubicBezTo>
                    <a:pt x="1219" y="664"/>
                    <a:pt x="1246" y="664"/>
                    <a:pt x="1273" y="650"/>
                  </a:cubicBezTo>
                  <a:cubicBezTo>
                    <a:pt x="1286" y="650"/>
                    <a:pt x="1313" y="623"/>
                    <a:pt x="1327" y="609"/>
                  </a:cubicBezTo>
                  <a:cubicBezTo>
                    <a:pt x="1341" y="569"/>
                    <a:pt x="1341" y="555"/>
                    <a:pt x="1354" y="528"/>
                  </a:cubicBezTo>
                  <a:lnTo>
                    <a:pt x="1368" y="474"/>
                  </a:lnTo>
                  <a:cubicBezTo>
                    <a:pt x="1422" y="339"/>
                    <a:pt x="1476" y="190"/>
                    <a:pt x="1503" y="41"/>
                  </a:cubicBezTo>
                  <a:lnTo>
                    <a:pt x="139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933823" y="2074755"/>
              <a:ext cx="48978" cy="32161"/>
            </a:xfrm>
            <a:custGeom>
              <a:avLst/>
              <a:gdLst/>
              <a:ahLst/>
              <a:cxnLst/>
              <a:rect l="l" t="t" r="r" b="b"/>
              <a:pathLst>
                <a:path w="1395" h="916" extrusionOk="0">
                  <a:moveTo>
                    <a:pt x="1286" y="0"/>
                  </a:moveTo>
                  <a:cubicBezTo>
                    <a:pt x="1210" y="202"/>
                    <a:pt x="1146" y="403"/>
                    <a:pt x="1094" y="616"/>
                  </a:cubicBezTo>
                  <a:lnTo>
                    <a:pt x="1094" y="616"/>
                  </a:lnTo>
                  <a:cubicBezTo>
                    <a:pt x="909" y="640"/>
                    <a:pt x="751" y="710"/>
                    <a:pt x="582" y="758"/>
                  </a:cubicBezTo>
                  <a:cubicBezTo>
                    <a:pt x="478" y="790"/>
                    <a:pt x="369" y="817"/>
                    <a:pt x="261" y="817"/>
                  </a:cubicBezTo>
                  <a:cubicBezTo>
                    <a:pt x="186" y="817"/>
                    <a:pt x="113" y="804"/>
                    <a:pt x="41" y="771"/>
                  </a:cubicBezTo>
                  <a:lnTo>
                    <a:pt x="0" y="880"/>
                  </a:lnTo>
                  <a:cubicBezTo>
                    <a:pt x="84" y="906"/>
                    <a:pt x="166" y="916"/>
                    <a:pt x="246" y="916"/>
                  </a:cubicBezTo>
                  <a:cubicBezTo>
                    <a:pt x="372" y="916"/>
                    <a:pt x="493" y="891"/>
                    <a:pt x="609" y="866"/>
                  </a:cubicBezTo>
                  <a:cubicBezTo>
                    <a:pt x="799" y="825"/>
                    <a:pt x="988" y="771"/>
                    <a:pt x="1164" y="771"/>
                  </a:cubicBezTo>
                  <a:lnTo>
                    <a:pt x="1218" y="771"/>
                  </a:lnTo>
                  <a:lnTo>
                    <a:pt x="1245" y="704"/>
                  </a:lnTo>
                  <a:cubicBezTo>
                    <a:pt x="1313" y="487"/>
                    <a:pt x="1367" y="257"/>
                    <a:pt x="1394" y="27"/>
                  </a:cubicBezTo>
                  <a:lnTo>
                    <a:pt x="12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982765" y="2007768"/>
              <a:ext cx="48943" cy="63198"/>
            </a:xfrm>
            <a:custGeom>
              <a:avLst/>
              <a:gdLst/>
              <a:ahLst/>
              <a:cxnLst/>
              <a:rect l="l" t="t" r="r" b="b"/>
              <a:pathLst>
                <a:path w="1394" h="1800" extrusionOk="0">
                  <a:moveTo>
                    <a:pt x="108" y="0"/>
                  </a:moveTo>
                  <a:lnTo>
                    <a:pt x="0" y="27"/>
                  </a:lnTo>
                  <a:cubicBezTo>
                    <a:pt x="41" y="162"/>
                    <a:pt x="68" y="298"/>
                    <a:pt x="95" y="447"/>
                  </a:cubicBezTo>
                  <a:cubicBezTo>
                    <a:pt x="108" y="582"/>
                    <a:pt x="135" y="717"/>
                    <a:pt x="149" y="853"/>
                  </a:cubicBezTo>
                  <a:cubicBezTo>
                    <a:pt x="190" y="1137"/>
                    <a:pt x="203" y="1421"/>
                    <a:pt x="203" y="1705"/>
                  </a:cubicBezTo>
                  <a:lnTo>
                    <a:pt x="203" y="1800"/>
                  </a:lnTo>
                  <a:lnTo>
                    <a:pt x="298" y="1759"/>
                  </a:lnTo>
                  <a:cubicBezTo>
                    <a:pt x="433" y="1719"/>
                    <a:pt x="582" y="1692"/>
                    <a:pt x="717" y="1678"/>
                  </a:cubicBezTo>
                  <a:cubicBezTo>
                    <a:pt x="798" y="1664"/>
                    <a:pt x="866" y="1664"/>
                    <a:pt x="934" y="1664"/>
                  </a:cubicBezTo>
                  <a:lnTo>
                    <a:pt x="1096" y="1664"/>
                  </a:lnTo>
                  <a:cubicBezTo>
                    <a:pt x="1107" y="1670"/>
                    <a:pt x="1119" y="1673"/>
                    <a:pt x="1131" y="1673"/>
                  </a:cubicBezTo>
                  <a:cubicBezTo>
                    <a:pt x="1148" y="1673"/>
                    <a:pt x="1167" y="1667"/>
                    <a:pt x="1191" y="1651"/>
                  </a:cubicBezTo>
                  <a:cubicBezTo>
                    <a:pt x="1245" y="1637"/>
                    <a:pt x="1258" y="1597"/>
                    <a:pt x="1272" y="1570"/>
                  </a:cubicBezTo>
                  <a:cubicBezTo>
                    <a:pt x="1286" y="1543"/>
                    <a:pt x="1286" y="1516"/>
                    <a:pt x="1286" y="1502"/>
                  </a:cubicBezTo>
                  <a:lnTo>
                    <a:pt x="1313" y="1394"/>
                  </a:lnTo>
                  <a:cubicBezTo>
                    <a:pt x="1326" y="1313"/>
                    <a:pt x="1353" y="1245"/>
                    <a:pt x="1353" y="1164"/>
                  </a:cubicBezTo>
                  <a:cubicBezTo>
                    <a:pt x="1380" y="1015"/>
                    <a:pt x="1394" y="866"/>
                    <a:pt x="1394" y="704"/>
                  </a:cubicBezTo>
                  <a:lnTo>
                    <a:pt x="1286" y="704"/>
                  </a:lnTo>
                  <a:cubicBezTo>
                    <a:pt x="1258" y="853"/>
                    <a:pt x="1231" y="1001"/>
                    <a:pt x="1204" y="1137"/>
                  </a:cubicBezTo>
                  <a:lnTo>
                    <a:pt x="1150" y="1353"/>
                  </a:lnTo>
                  <a:lnTo>
                    <a:pt x="1137" y="1461"/>
                  </a:lnTo>
                  <a:cubicBezTo>
                    <a:pt x="1130" y="1482"/>
                    <a:pt x="1123" y="1495"/>
                    <a:pt x="1120" y="1502"/>
                  </a:cubicBezTo>
                  <a:lnTo>
                    <a:pt x="1056" y="1502"/>
                  </a:lnTo>
                  <a:cubicBezTo>
                    <a:pt x="1015" y="1489"/>
                    <a:pt x="974" y="1489"/>
                    <a:pt x="934" y="1489"/>
                  </a:cubicBezTo>
                  <a:cubicBezTo>
                    <a:pt x="866" y="1489"/>
                    <a:pt x="785" y="1502"/>
                    <a:pt x="704" y="1516"/>
                  </a:cubicBezTo>
                  <a:cubicBezTo>
                    <a:pt x="585" y="1526"/>
                    <a:pt x="459" y="1563"/>
                    <a:pt x="344" y="1604"/>
                  </a:cubicBezTo>
                  <a:lnTo>
                    <a:pt x="344" y="1604"/>
                  </a:lnTo>
                  <a:cubicBezTo>
                    <a:pt x="319" y="1349"/>
                    <a:pt x="294" y="1096"/>
                    <a:pt x="257" y="853"/>
                  </a:cubicBezTo>
                  <a:cubicBezTo>
                    <a:pt x="230" y="704"/>
                    <a:pt x="217" y="568"/>
                    <a:pt x="190" y="42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991296" y="2035785"/>
              <a:ext cx="21909" cy="33776"/>
            </a:xfrm>
            <a:custGeom>
              <a:avLst/>
              <a:gdLst/>
              <a:ahLst/>
              <a:cxnLst/>
              <a:rect l="l" t="t" r="r" b="b"/>
              <a:pathLst>
                <a:path w="624" h="962" extrusionOk="0">
                  <a:moveTo>
                    <a:pt x="528" y="0"/>
                  </a:moveTo>
                  <a:cubicBezTo>
                    <a:pt x="271" y="258"/>
                    <a:pt x="204" y="623"/>
                    <a:pt x="1" y="921"/>
                  </a:cubicBezTo>
                  <a:lnTo>
                    <a:pt x="95" y="961"/>
                  </a:lnTo>
                  <a:cubicBezTo>
                    <a:pt x="231" y="636"/>
                    <a:pt x="515" y="393"/>
                    <a:pt x="623" y="55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982273" y="2002045"/>
              <a:ext cx="43256" cy="65656"/>
            </a:xfrm>
            <a:custGeom>
              <a:avLst/>
              <a:gdLst/>
              <a:ahLst/>
              <a:cxnLst/>
              <a:rect l="l" t="t" r="r" b="b"/>
              <a:pathLst>
                <a:path w="1232" h="1870" extrusionOk="0">
                  <a:moveTo>
                    <a:pt x="109" y="1"/>
                  </a:moveTo>
                  <a:lnTo>
                    <a:pt x="1" y="28"/>
                  </a:lnTo>
                  <a:cubicBezTo>
                    <a:pt x="41" y="177"/>
                    <a:pt x="82" y="325"/>
                    <a:pt x="109" y="461"/>
                  </a:cubicBezTo>
                  <a:cubicBezTo>
                    <a:pt x="149" y="610"/>
                    <a:pt x="163" y="758"/>
                    <a:pt x="190" y="907"/>
                  </a:cubicBezTo>
                  <a:cubicBezTo>
                    <a:pt x="244" y="1205"/>
                    <a:pt x="271" y="1489"/>
                    <a:pt x="312" y="1787"/>
                  </a:cubicBezTo>
                  <a:lnTo>
                    <a:pt x="325" y="1855"/>
                  </a:lnTo>
                  <a:lnTo>
                    <a:pt x="393" y="1855"/>
                  </a:lnTo>
                  <a:cubicBezTo>
                    <a:pt x="466" y="1865"/>
                    <a:pt x="538" y="1870"/>
                    <a:pt x="611" y="1870"/>
                  </a:cubicBezTo>
                  <a:cubicBezTo>
                    <a:pt x="821" y="1870"/>
                    <a:pt x="1030" y="1827"/>
                    <a:pt x="1232" y="1746"/>
                  </a:cubicBezTo>
                  <a:lnTo>
                    <a:pt x="1205" y="1638"/>
                  </a:lnTo>
                  <a:cubicBezTo>
                    <a:pt x="1007" y="1678"/>
                    <a:pt x="809" y="1703"/>
                    <a:pt x="616" y="1703"/>
                  </a:cubicBezTo>
                  <a:cubicBezTo>
                    <a:pt x="565" y="1703"/>
                    <a:pt x="515" y="1701"/>
                    <a:pt x="465" y="1697"/>
                  </a:cubicBezTo>
                  <a:lnTo>
                    <a:pt x="465" y="1697"/>
                  </a:lnTo>
                  <a:cubicBezTo>
                    <a:pt x="424" y="1432"/>
                    <a:pt x="361" y="1156"/>
                    <a:pt x="298" y="880"/>
                  </a:cubicBezTo>
                  <a:cubicBezTo>
                    <a:pt x="271" y="745"/>
                    <a:pt x="231" y="596"/>
                    <a:pt x="204" y="447"/>
                  </a:cubicBezTo>
                  <a:cubicBezTo>
                    <a:pt x="176" y="298"/>
                    <a:pt x="136" y="15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4035954" y="2003941"/>
              <a:ext cx="18573" cy="101222"/>
            </a:xfrm>
            <a:custGeom>
              <a:avLst/>
              <a:gdLst/>
              <a:ahLst/>
              <a:cxnLst/>
              <a:rect l="l" t="t" r="r" b="b"/>
              <a:pathLst>
                <a:path w="529" h="2883" extrusionOk="0">
                  <a:moveTo>
                    <a:pt x="109" y="1"/>
                  </a:moveTo>
                  <a:lnTo>
                    <a:pt x="1" y="14"/>
                  </a:lnTo>
                  <a:cubicBezTo>
                    <a:pt x="41" y="231"/>
                    <a:pt x="55" y="447"/>
                    <a:pt x="68" y="664"/>
                  </a:cubicBezTo>
                  <a:cubicBezTo>
                    <a:pt x="68" y="880"/>
                    <a:pt x="68" y="1110"/>
                    <a:pt x="55" y="1327"/>
                  </a:cubicBezTo>
                  <a:cubicBezTo>
                    <a:pt x="41" y="1760"/>
                    <a:pt x="1" y="2206"/>
                    <a:pt x="95" y="2653"/>
                  </a:cubicBezTo>
                  <a:lnTo>
                    <a:pt x="136" y="2883"/>
                  </a:lnTo>
                  <a:lnTo>
                    <a:pt x="244" y="2680"/>
                  </a:lnTo>
                  <a:cubicBezTo>
                    <a:pt x="366" y="2450"/>
                    <a:pt x="474" y="2220"/>
                    <a:pt x="528" y="1963"/>
                  </a:cubicBezTo>
                  <a:lnTo>
                    <a:pt x="434" y="1936"/>
                  </a:lnTo>
                  <a:cubicBezTo>
                    <a:pt x="362" y="2088"/>
                    <a:pt x="296" y="2235"/>
                    <a:pt x="224" y="2380"/>
                  </a:cubicBezTo>
                  <a:lnTo>
                    <a:pt x="224" y="2380"/>
                  </a:lnTo>
                  <a:cubicBezTo>
                    <a:pt x="185" y="2038"/>
                    <a:pt x="176" y="1687"/>
                    <a:pt x="176" y="1327"/>
                  </a:cubicBezTo>
                  <a:cubicBezTo>
                    <a:pt x="176" y="1110"/>
                    <a:pt x="176" y="880"/>
                    <a:pt x="163" y="664"/>
                  </a:cubicBezTo>
                  <a:cubicBezTo>
                    <a:pt x="149" y="447"/>
                    <a:pt x="136" y="2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4032619" y="2016791"/>
              <a:ext cx="26192" cy="89811"/>
            </a:xfrm>
            <a:custGeom>
              <a:avLst/>
              <a:gdLst/>
              <a:ahLst/>
              <a:cxnLst/>
              <a:rect l="l" t="t" r="r" b="b"/>
              <a:pathLst>
                <a:path w="746" h="2558" extrusionOk="0">
                  <a:moveTo>
                    <a:pt x="1" y="0"/>
                  </a:moveTo>
                  <a:lnTo>
                    <a:pt x="1" y="1232"/>
                  </a:lnTo>
                  <a:cubicBezTo>
                    <a:pt x="1" y="1637"/>
                    <a:pt x="1" y="2043"/>
                    <a:pt x="28" y="2449"/>
                  </a:cubicBezTo>
                  <a:lnTo>
                    <a:pt x="41" y="2558"/>
                  </a:lnTo>
                  <a:lnTo>
                    <a:pt x="136" y="2531"/>
                  </a:lnTo>
                  <a:cubicBezTo>
                    <a:pt x="258" y="2490"/>
                    <a:pt x="326" y="2382"/>
                    <a:pt x="366" y="2300"/>
                  </a:cubicBezTo>
                  <a:cubicBezTo>
                    <a:pt x="407" y="2219"/>
                    <a:pt x="434" y="2138"/>
                    <a:pt x="474" y="2070"/>
                  </a:cubicBezTo>
                  <a:cubicBezTo>
                    <a:pt x="515" y="2003"/>
                    <a:pt x="556" y="1949"/>
                    <a:pt x="623" y="1881"/>
                  </a:cubicBezTo>
                  <a:cubicBezTo>
                    <a:pt x="691" y="1800"/>
                    <a:pt x="745" y="1705"/>
                    <a:pt x="718" y="1583"/>
                  </a:cubicBezTo>
                  <a:lnTo>
                    <a:pt x="718" y="1583"/>
                  </a:lnTo>
                  <a:lnTo>
                    <a:pt x="610" y="1610"/>
                  </a:lnTo>
                  <a:cubicBezTo>
                    <a:pt x="610" y="1665"/>
                    <a:pt x="583" y="1732"/>
                    <a:pt x="529" y="1786"/>
                  </a:cubicBezTo>
                  <a:cubicBezTo>
                    <a:pt x="474" y="1840"/>
                    <a:pt x="380" y="1908"/>
                    <a:pt x="339" y="1989"/>
                  </a:cubicBezTo>
                  <a:cubicBezTo>
                    <a:pt x="299" y="2070"/>
                    <a:pt x="258" y="2165"/>
                    <a:pt x="217" y="2233"/>
                  </a:cubicBezTo>
                  <a:cubicBezTo>
                    <a:pt x="208" y="2249"/>
                    <a:pt x="198" y="2264"/>
                    <a:pt x="189" y="2278"/>
                  </a:cubicBezTo>
                  <a:lnTo>
                    <a:pt x="189" y="2278"/>
                  </a:lnTo>
                  <a:cubicBezTo>
                    <a:pt x="156" y="1927"/>
                    <a:pt x="134" y="1583"/>
                    <a:pt x="123" y="1218"/>
                  </a:cubicBezTo>
                  <a:cubicBezTo>
                    <a:pt x="96" y="812"/>
                    <a:pt x="96" y="40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4040694" y="2077599"/>
              <a:ext cx="45643" cy="26613"/>
            </a:xfrm>
            <a:custGeom>
              <a:avLst/>
              <a:gdLst/>
              <a:ahLst/>
              <a:cxnLst/>
              <a:rect l="l" t="t" r="r" b="b"/>
              <a:pathLst>
                <a:path w="1300" h="758" extrusionOk="0">
                  <a:moveTo>
                    <a:pt x="1205" y="0"/>
                  </a:moveTo>
                  <a:cubicBezTo>
                    <a:pt x="1138" y="122"/>
                    <a:pt x="1097" y="257"/>
                    <a:pt x="1043" y="393"/>
                  </a:cubicBezTo>
                  <a:cubicBezTo>
                    <a:pt x="1002" y="528"/>
                    <a:pt x="962" y="596"/>
                    <a:pt x="826" y="609"/>
                  </a:cubicBezTo>
                  <a:cubicBezTo>
                    <a:pt x="705" y="636"/>
                    <a:pt x="556" y="636"/>
                    <a:pt x="420" y="636"/>
                  </a:cubicBezTo>
                  <a:cubicBezTo>
                    <a:pt x="346" y="643"/>
                    <a:pt x="275" y="646"/>
                    <a:pt x="206" y="646"/>
                  </a:cubicBezTo>
                  <a:cubicBezTo>
                    <a:pt x="136" y="646"/>
                    <a:pt x="69" y="643"/>
                    <a:pt x="1" y="636"/>
                  </a:cubicBezTo>
                  <a:lnTo>
                    <a:pt x="1" y="744"/>
                  </a:lnTo>
                  <a:lnTo>
                    <a:pt x="420" y="744"/>
                  </a:lnTo>
                  <a:cubicBezTo>
                    <a:pt x="556" y="744"/>
                    <a:pt x="691" y="758"/>
                    <a:pt x="853" y="758"/>
                  </a:cubicBezTo>
                  <a:cubicBezTo>
                    <a:pt x="921" y="744"/>
                    <a:pt x="1016" y="731"/>
                    <a:pt x="1083" y="663"/>
                  </a:cubicBezTo>
                  <a:cubicBezTo>
                    <a:pt x="1151" y="596"/>
                    <a:pt x="1178" y="514"/>
                    <a:pt x="1205" y="447"/>
                  </a:cubicBezTo>
                  <a:cubicBezTo>
                    <a:pt x="1246" y="311"/>
                    <a:pt x="1286" y="176"/>
                    <a:pt x="1300" y="27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4044521" y="2071420"/>
              <a:ext cx="41360" cy="29141"/>
            </a:xfrm>
            <a:custGeom>
              <a:avLst/>
              <a:gdLst/>
              <a:ahLst/>
              <a:cxnLst/>
              <a:rect l="l" t="t" r="r" b="b"/>
              <a:pathLst>
                <a:path w="1178" h="830" extrusionOk="0">
                  <a:moveTo>
                    <a:pt x="1069" y="0"/>
                  </a:moveTo>
                  <a:cubicBezTo>
                    <a:pt x="1029" y="122"/>
                    <a:pt x="1001" y="257"/>
                    <a:pt x="947" y="366"/>
                  </a:cubicBezTo>
                  <a:cubicBezTo>
                    <a:pt x="907" y="487"/>
                    <a:pt x="853" y="582"/>
                    <a:pt x="758" y="650"/>
                  </a:cubicBezTo>
                  <a:cubicBezTo>
                    <a:pt x="684" y="702"/>
                    <a:pt x="595" y="722"/>
                    <a:pt x="495" y="722"/>
                  </a:cubicBezTo>
                  <a:cubicBezTo>
                    <a:pt x="466" y="722"/>
                    <a:pt x="436" y="720"/>
                    <a:pt x="406" y="717"/>
                  </a:cubicBezTo>
                  <a:cubicBezTo>
                    <a:pt x="271" y="704"/>
                    <a:pt x="149" y="677"/>
                    <a:pt x="14" y="650"/>
                  </a:cubicBezTo>
                  <a:lnTo>
                    <a:pt x="0" y="758"/>
                  </a:lnTo>
                  <a:cubicBezTo>
                    <a:pt x="135" y="772"/>
                    <a:pt x="257" y="785"/>
                    <a:pt x="393" y="812"/>
                  </a:cubicBezTo>
                  <a:cubicBezTo>
                    <a:pt x="445" y="823"/>
                    <a:pt x="501" y="829"/>
                    <a:pt x="559" y="829"/>
                  </a:cubicBezTo>
                  <a:cubicBezTo>
                    <a:pt x="650" y="829"/>
                    <a:pt x="743" y="813"/>
                    <a:pt x="826" y="772"/>
                  </a:cubicBezTo>
                  <a:cubicBezTo>
                    <a:pt x="974" y="690"/>
                    <a:pt x="1056" y="555"/>
                    <a:pt x="1110" y="420"/>
                  </a:cubicBezTo>
                  <a:cubicBezTo>
                    <a:pt x="1150" y="298"/>
                    <a:pt x="1177" y="149"/>
                    <a:pt x="1177" y="14"/>
                  </a:cubicBezTo>
                  <a:lnTo>
                    <a:pt x="106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941898" y="1900861"/>
              <a:ext cx="11446" cy="175339"/>
            </a:xfrm>
            <a:custGeom>
              <a:avLst/>
              <a:gdLst/>
              <a:ahLst/>
              <a:cxnLst/>
              <a:rect l="l" t="t" r="r" b="b"/>
              <a:pathLst>
                <a:path w="326" h="4994" extrusionOk="0">
                  <a:moveTo>
                    <a:pt x="217" y="1"/>
                  </a:moveTo>
                  <a:cubicBezTo>
                    <a:pt x="244" y="840"/>
                    <a:pt x="203" y="1665"/>
                    <a:pt x="163" y="2490"/>
                  </a:cubicBezTo>
                  <a:lnTo>
                    <a:pt x="68" y="3735"/>
                  </a:lnTo>
                  <a:cubicBezTo>
                    <a:pt x="55" y="4155"/>
                    <a:pt x="14" y="4561"/>
                    <a:pt x="0" y="4980"/>
                  </a:cubicBezTo>
                  <a:lnTo>
                    <a:pt x="109" y="4994"/>
                  </a:lnTo>
                  <a:cubicBezTo>
                    <a:pt x="176" y="4574"/>
                    <a:pt x="217" y="4168"/>
                    <a:pt x="244" y="3749"/>
                  </a:cubicBezTo>
                  <a:cubicBezTo>
                    <a:pt x="271" y="3329"/>
                    <a:pt x="298" y="2923"/>
                    <a:pt x="298" y="2504"/>
                  </a:cubicBezTo>
                  <a:cubicBezTo>
                    <a:pt x="325" y="1665"/>
                    <a:pt x="325" y="840"/>
                    <a:pt x="3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3950429" y="1902301"/>
              <a:ext cx="67973" cy="89811"/>
            </a:xfrm>
            <a:custGeom>
              <a:avLst/>
              <a:gdLst/>
              <a:ahLst/>
              <a:cxnLst/>
              <a:rect l="l" t="t" r="r" b="b"/>
              <a:pathLst>
                <a:path w="1936" h="2558" extrusionOk="0">
                  <a:moveTo>
                    <a:pt x="664" y="0"/>
                  </a:moveTo>
                  <a:lnTo>
                    <a:pt x="448" y="14"/>
                  </a:lnTo>
                  <a:cubicBezTo>
                    <a:pt x="299" y="27"/>
                    <a:pt x="150" y="41"/>
                    <a:pt x="1" y="41"/>
                  </a:cubicBezTo>
                  <a:lnTo>
                    <a:pt x="28" y="149"/>
                  </a:lnTo>
                  <a:cubicBezTo>
                    <a:pt x="163" y="136"/>
                    <a:pt x="312" y="122"/>
                    <a:pt x="448" y="108"/>
                  </a:cubicBezTo>
                  <a:lnTo>
                    <a:pt x="664" y="95"/>
                  </a:lnTo>
                  <a:cubicBezTo>
                    <a:pt x="732" y="95"/>
                    <a:pt x="759" y="108"/>
                    <a:pt x="799" y="176"/>
                  </a:cubicBezTo>
                  <a:cubicBezTo>
                    <a:pt x="948" y="433"/>
                    <a:pt x="1070" y="690"/>
                    <a:pt x="1192" y="947"/>
                  </a:cubicBezTo>
                  <a:cubicBezTo>
                    <a:pt x="1314" y="1205"/>
                    <a:pt x="1408" y="1475"/>
                    <a:pt x="1516" y="1746"/>
                  </a:cubicBezTo>
                  <a:cubicBezTo>
                    <a:pt x="1611" y="2016"/>
                    <a:pt x="1719" y="2287"/>
                    <a:pt x="1828" y="2558"/>
                  </a:cubicBezTo>
                  <a:lnTo>
                    <a:pt x="1936" y="2517"/>
                  </a:lnTo>
                  <a:cubicBezTo>
                    <a:pt x="1787" y="1962"/>
                    <a:pt x="1584" y="1407"/>
                    <a:pt x="1314" y="880"/>
                  </a:cubicBezTo>
                  <a:cubicBezTo>
                    <a:pt x="1192" y="623"/>
                    <a:pt x="1043" y="366"/>
                    <a:pt x="881" y="122"/>
                  </a:cubicBezTo>
                  <a:cubicBezTo>
                    <a:pt x="853" y="95"/>
                    <a:pt x="840" y="68"/>
                    <a:pt x="799" y="27"/>
                  </a:cubicBezTo>
                  <a:cubicBezTo>
                    <a:pt x="745" y="0"/>
                    <a:pt x="705" y="0"/>
                    <a:pt x="66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4013169" y="1900405"/>
              <a:ext cx="75100" cy="93147"/>
            </a:xfrm>
            <a:custGeom>
              <a:avLst/>
              <a:gdLst/>
              <a:ahLst/>
              <a:cxnLst/>
              <a:rect l="l" t="t" r="r" b="b"/>
              <a:pathLst>
                <a:path w="2139" h="2653" extrusionOk="0">
                  <a:moveTo>
                    <a:pt x="1313" y="0"/>
                  </a:moveTo>
                  <a:cubicBezTo>
                    <a:pt x="1272" y="0"/>
                    <a:pt x="1245" y="0"/>
                    <a:pt x="1191" y="14"/>
                  </a:cubicBezTo>
                  <a:cubicBezTo>
                    <a:pt x="1150" y="14"/>
                    <a:pt x="1123" y="27"/>
                    <a:pt x="1096" y="54"/>
                  </a:cubicBezTo>
                  <a:cubicBezTo>
                    <a:pt x="1069" y="81"/>
                    <a:pt x="1056" y="108"/>
                    <a:pt x="1042" y="122"/>
                  </a:cubicBezTo>
                  <a:lnTo>
                    <a:pt x="988" y="244"/>
                  </a:lnTo>
                  <a:lnTo>
                    <a:pt x="907" y="460"/>
                  </a:lnTo>
                  <a:lnTo>
                    <a:pt x="731" y="893"/>
                  </a:lnTo>
                  <a:cubicBezTo>
                    <a:pt x="501" y="1475"/>
                    <a:pt x="257" y="2043"/>
                    <a:pt x="0" y="2612"/>
                  </a:cubicBezTo>
                  <a:lnTo>
                    <a:pt x="108" y="2652"/>
                  </a:lnTo>
                  <a:cubicBezTo>
                    <a:pt x="338" y="2084"/>
                    <a:pt x="595" y="1516"/>
                    <a:pt x="866" y="947"/>
                  </a:cubicBezTo>
                  <a:lnTo>
                    <a:pt x="1056" y="514"/>
                  </a:lnTo>
                  <a:lnTo>
                    <a:pt x="1150" y="311"/>
                  </a:lnTo>
                  <a:lnTo>
                    <a:pt x="1191" y="203"/>
                  </a:lnTo>
                  <a:cubicBezTo>
                    <a:pt x="1204" y="190"/>
                    <a:pt x="1204" y="176"/>
                    <a:pt x="1204" y="176"/>
                  </a:cubicBezTo>
                  <a:lnTo>
                    <a:pt x="1218" y="176"/>
                  </a:lnTo>
                  <a:cubicBezTo>
                    <a:pt x="1231" y="176"/>
                    <a:pt x="1286" y="176"/>
                    <a:pt x="1326" y="162"/>
                  </a:cubicBezTo>
                  <a:lnTo>
                    <a:pt x="2138" y="162"/>
                  </a:lnTo>
                  <a:lnTo>
                    <a:pt x="2138" y="54"/>
                  </a:lnTo>
                  <a:cubicBezTo>
                    <a:pt x="1989" y="27"/>
                    <a:pt x="1827" y="14"/>
                    <a:pt x="1678" y="14"/>
                  </a:cubicBezTo>
                  <a:cubicBezTo>
                    <a:pt x="1597" y="0"/>
                    <a:pt x="1516" y="0"/>
                    <a:pt x="14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077769" y="1903249"/>
              <a:ext cx="9058" cy="172004"/>
            </a:xfrm>
            <a:custGeom>
              <a:avLst/>
              <a:gdLst/>
              <a:ahLst/>
              <a:cxnLst/>
              <a:rect l="l" t="t" r="r" b="b"/>
              <a:pathLst>
                <a:path w="258" h="4899" extrusionOk="0">
                  <a:moveTo>
                    <a:pt x="149" y="0"/>
                  </a:moveTo>
                  <a:cubicBezTo>
                    <a:pt x="149" y="812"/>
                    <a:pt x="109" y="1638"/>
                    <a:pt x="68" y="2449"/>
                  </a:cubicBezTo>
                  <a:cubicBezTo>
                    <a:pt x="41" y="2855"/>
                    <a:pt x="27" y="3261"/>
                    <a:pt x="14" y="3667"/>
                  </a:cubicBezTo>
                  <a:cubicBezTo>
                    <a:pt x="14" y="4073"/>
                    <a:pt x="0" y="4479"/>
                    <a:pt x="14" y="4885"/>
                  </a:cubicBezTo>
                  <a:lnTo>
                    <a:pt x="122" y="4899"/>
                  </a:lnTo>
                  <a:cubicBezTo>
                    <a:pt x="149" y="4493"/>
                    <a:pt x="163" y="4087"/>
                    <a:pt x="190" y="3681"/>
                  </a:cubicBezTo>
                  <a:cubicBezTo>
                    <a:pt x="190" y="3261"/>
                    <a:pt x="203" y="2855"/>
                    <a:pt x="203" y="2449"/>
                  </a:cubicBezTo>
                  <a:cubicBezTo>
                    <a:pt x="217" y="1638"/>
                    <a:pt x="217" y="826"/>
                    <a:pt x="25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4044521" y="1978311"/>
              <a:ext cx="14746" cy="98835"/>
            </a:xfrm>
            <a:custGeom>
              <a:avLst/>
              <a:gdLst/>
              <a:ahLst/>
              <a:cxnLst/>
              <a:rect l="l" t="t" r="r" b="b"/>
              <a:pathLst>
                <a:path w="420" h="2815" extrusionOk="0">
                  <a:moveTo>
                    <a:pt x="0" y="0"/>
                  </a:moveTo>
                  <a:cubicBezTo>
                    <a:pt x="68" y="474"/>
                    <a:pt x="108" y="947"/>
                    <a:pt x="135" y="1407"/>
                  </a:cubicBezTo>
                  <a:cubicBezTo>
                    <a:pt x="163" y="1637"/>
                    <a:pt x="176" y="1881"/>
                    <a:pt x="203" y="2111"/>
                  </a:cubicBezTo>
                  <a:cubicBezTo>
                    <a:pt x="230" y="2341"/>
                    <a:pt x="271" y="2585"/>
                    <a:pt x="311" y="2815"/>
                  </a:cubicBezTo>
                  <a:lnTo>
                    <a:pt x="420" y="2801"/>
                  </a:lnTo>
                  <a:cubicBezTo>
                    <a:pt x="420" y="2558"/>
                    <a:pt x="393" y="2328"/>
                    <a:pt x="379" y="2098"/>
                  </a:cubicBezTo>
                  <a:cubicBezTo>
                    <a:pt x="352" y="1854"/>
                    <a:pt x="311" y="1624"/>
                    <a:pt x="284" y="1394"/>
                  </a:cubicBezTo>
                  <a:cubicBezTo>
                    <a:pt x="217" y="934"/>
                    <a:pt x="149" y="46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31927" y="1937445"/>
              <a:ext cx="16642" cy="22365"/>
            </a:xfrm>
            <a:custGeom>
              <a:avLst/>
              <a:gdLst/>
              <a:ahLst/>
              <a:cxnLst/>
              <a:rect l="l" t="t" r="r" b="b"/>
              <a:pathLst>
                <a:path w="474" h="637" extrusionOk="0">
                  <a:moveTo>
                    <a:pt x="379" y="1"/>
                  </a:moveTo>
                  <a:cubicBezTo>
                    <a:pt x="190" y="149"/>
                    <a:pt x="163" y="406"/>
                    <a:pt x="0" y="569"/>
                  </a:cubicBezTo>
                  <a:lnTo>
                    <a:pt x="81" y="636"/>
                  </a:lnTo>
                  <a:cubicBezTo>
                    <a:pt x="176" y="420"/>
                    <a:pt x="420" y="298"/>
                    <a:pt x="474" y="55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3930979" y="1961213"/>
              <a:ext cx="17134" cy="20434"/>
            </a:xfrm>
            <a:custGeom>
              <a:avLst/>
              <a:gdLst/>
              <a:ahLst/>
              <a:cxnLst/>
              <a:rect l="l" t="t" r="r" b="b"/>
              <a:pathLst>
                <a:path w="488" h="582" extrusionOk="0">
                  <a:moveTo>
                    <a:pt x="420" y="0"/>
                  </a:moveTo>
                  <a:cubicBezTo>
                    <a:pt x="366" y="14"/>
                    <a:pt x="325" y="54"/>
                    <a:pt x="271" y="95"/>
                  </a:cubicBezTo>
                  <a:cubicBezTo>
                    <a:pt x="230" y="135"/>
                    <a:pt x="203" y="176"/>
                    <a:pt x="176" y="230"/>
                  </a:cubicBezTo>
                  <a:cubicBezTo>
                    <a:pt x="108" y="338"/>
                    <a:pt x="68" y="433"/>
                    <a:pt x="0" y="528"/>
                  </a:cubicBezTo>
                  <a:lnTo>
                    <a:pt x="95" y="582"/>
                  </a:lnTo>
                  <a:cubicBezTo>
                    <a:pt x="136" y="474"/>
                    <a:pt x="203" y="392"/>
                    <a:pt x="284" y="325"/>
                  </a:cubicBezTo>
                  <a:cubicBezTo>
                    <a:pt x="325" y="284"/>
                    <a:pt x="366" y="244"/>
                    <a:pt x="393" y="217"/>
                  </a:cubicBezTo>
                  <a:cubicBezTo>
                    <a:pt x="433" y="176"/>
                    <a:pt x="474" y="135"/>
                    <a:pt x="487" y="8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3927644" y="1979716"/>
              <a:ext cx="19978" cy="25701"/>
            </a:xfrm>
            <a:custGeom>
              <a:avLst/>
              <a:gdLst/>
              <a:ahLst/>
              <a:cxnLst/>
              <a:rect l="l" t="t" r="r" b="b"/>
              <a:pathLst>
                <a:path w="569" h="732" extrusionOk="0">
                  <a:moveTo>
                    <a:pt x="569" y="1"/>
                  </a:moveTo>
                  <a:lnTo>
                    <a:pt x="433" y="82"/>
                  </a:lnTo>
                  <a:cubicBezTo>
                    <a:pt x="325" y="163"/>
                    <a:pt x="258" y="258"/>
                    <a:pt x="190" y="366"/>
                  </a:cubicBezTo>
                  <a:cubicBezTo>
                    <a:pt x="122" y="474"/>
                    <a:pt x="68" y="569"/>
                    <a:pt x="0" y="664"/>
                  </a:cubicBezTo>
                  <a:lnTo>
                    <a:pt x="95" y="731"/>
                  </a:lnTo>
                  <a:cubicBezTo>
                    <a:pt x="136" y="623"/>
                    <a:pt x="217" y="529"/>
                    <a:pt x="298" y="447"/>
                  </a:cubicBezTo>
                  <a:cubicBezTo>
                    <a:pt x="375" y="370"/>
                    <a:pt x="465" y="293"/>
                    <a:pt x="520" y="204"/>
                  </a:cubicBezTo>
                  <a:lnTo>
                    <a:pt x="542" y="204"/>
                  </a:lnTo>
                  <a:cubicBezTo>
                    <a:pt x="542" y="177"/>
                    <a:pt x="555" y="150"/>
                    <a:pt x="555" y="136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3930488" y="2022443"/>
              <a:ext cx="983" cy="6109"/>
            </a:xfrm>
            <a:custGeom>
              <a:avLst/>
              <a:gdLst/>
              <a:ahLst/>
              <a:cxnLst/>
              <a:rect l="l" t="t" r="r" b="b"/>
              <a:pathLst>
                <a:path w="28" h="174" extrusionOk="0">
                  <a:moveTo>
                    <a:pt x="9" y="0"/>
                  </a:moveTo>
                  <a:cubicBezTo>
                    <a:pt x="7" y="0"/>
                    <a:pt x="4" y="7"/>
                    <a:pt x="1" y="29"/>
                  </a:cubicBezTo>
                  <a:lnTo>
                    <a:pt x="1" y="137"/>
                  </a:lnTo>
                  <a:cubicBezTo>
                    <a:pt x="5" y="164"/>
                    <a:pt x="7" y="174"/>
                    <a:pt x="10" y="174"/>
                  </a:cubicBezTo>
                  <a:cubicBezTo>
                    <a:pt x="15" y="174"/>
                    <a:pt x="17" y="133"/>
                    <a:pt x="24" y="133"/>
                  </a:cubicBezTo>
                  <a:cubicBezTo>
                    <a:pt x="25" y="133"/>
                    <a:pt x="26" y="134"/>
                    <a:pt x="28" y="137"/>
                  </a:cubicBezTo>
                  <a:lnTo>
                    <a:pt x="28" y="29"/>
                  </a:lnTo>
                  <a:cubicBezTo>
                    <a:pt x="26" y="35"/>
                    <a:pt x="24" y="37"/>
                    <a:pt x="22" y="37"/>
                  </a:cubicBezTo>
                  <a:cubicBezTo>
                    <a:pt x="17" y="37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3925748" y="2010120"/>
              <a:ext cx="20469" cy="20013"/>
            </a:xfrm>
            <a:custGeom>
              <a:avLst/>
              <a:gdLst/>
              <a:ahLst/>
              <a:cxnLst/>
              <a:rect l="l" t="t" r="r" b="b"/>
              <a:pathLst>
                <a:path w="583" h="570" extrusionOk="0">
                  <a:moveTo>
                    <a:pt x="501" y="1"/>
                  </a:moveTo>
                  <a:cubicBezTo>
                    <a:pt x="285" y="109"/>
                    <a:pt x="203" y="353"/>
                    <a:pt x="0" y="488"/>
                  </a:cubicBezTo>
                  <a:lnTo>
                    <a:pt x="82" y="569"/>
                  </a:lnTo>
                  <a:cubicBezTo>
                    <a:pt x="217" y="380"/>
                    <a:pt x="474" y="298"/>
                    <a:pt x="582" y="82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3926204" y="2029149"/>
              <a:ext cx="18117" cy="22822"/>
            </a:xfrm>
            <a:custGeom>
              <a:avLst/>
              <a:gdLst/>
              <a:ahLst/>
              <a:cxnLst/>
              <a:rect l="l" t="t" r="r" b="b"/>
              <a:pathLst>
                <a:path w="516" h="650" extrusionOk="0">
                  <a:moveTo>
                    <a:pt x="420" y="0"/>
                  </a:moveTo>
                  <a:cubicBezTo>
                    <a:pt x="366" y="41"/>
                    <a:pt x="339" y="81"/>
                    <a:pt x="299" y="135"/>
                  </a:cubicBezTo>
                  <a:cubicBezTo>
                    <a:pt x="258" y="176"/>
                    <a:pt x="231" y="230"/>
                    <a:pt x="204" y="284"/>
                  </a:cubicBezTo>
                  <a:cubicBezTo>
                    <a:pt x="150" y="392"/>
                    <a:pt x="96" y="501"/>
                    <a:pt x="1" y="568"/>
                  </a:cubicBezTo>
                  <a:lnTo>
                    <a:pt x="69" y="650"/>
                  </a:lnTo>
                  <a:cubicBezTo>
                    <a:pt x="150" y="541"/>
                    <a:pt x="244" y="460"/>
                    <a:pt x="326" y="365"/>
                  </a:cubicBezTo>
                  <a:cubicBezTo>
                    <a:pt x="366" y="325"/>
                    <a:pt x="407" y="284"/>
                    <a:pt x="434" y="230"/>
                  </a:cubicBezTo>
                  <a:cubicBezTo>
                    <a:pt x="474" y="176"/>
                    <a:pt x="502" y="122"/>
                    <a:pt x="515" y="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3928135" y="2041472"/>
              <a:ext cx="17590" cy="21417"/>
            </a:xfrm>
            <a:custGeom>
              <a:avLst/>
              <a:gdLst/>
              <a:ahLst/>
              <a:cxnLst/>
              <a:rect l="l" t="t" r="r" b="b"/>
              <a:pathLst>
                <a:path w="501" h="610" extrusionOk="0">
                  <a:moveTo>
                    <a:pt x="433" y="1"/>
                  </a:moveTo>
                  <a:cubicBezTo>
                    <a:pt x="379" y="28"/>
                    <a:pt x="325" y="55"/>
                    <a:pt x="271" y="96"/>
                  </a:cubicBezTo>
                  <a:cubicBezTo>
                    <a:pt x="230" y="136"/>
                    <a:pt x="203" y="190"/>
                    <a:pt x="162" y="244"/>
                  </a:cubicBezTo>
                  <a:cubicBezTo>
                    <a:pt x="108" y="353"/>
                    <a:pt x="54" y="461"/>
                    <a:pt x="0" y="569"/>
                  </a:cubicBezTo>
                  <a:lnTo>
                    <a:pt x="95" y="610"/>
                  </a:lnTo>
                  <a:cubicBezTo>
                    <a:pt x="122" y="501"/>
                    <a:pt x="203" y="407"/>
                    <a:pt x="271" y="339"/>
                  </a:cubicBezTo>
                  <a:lnTo>
                    <a:pt x="392" y="217"/>
                  </a:lnTo>
                  <a:cubicBezTo>
                    <a:pt x="433" y="177"/>
                    <a:pt x="474" y="150"/>
                    <a:pt x="501" y="96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3924308" y="2059553"/>
              <a:ext cx="18082" cy="25665"/>
            </a:xfrm>
            <a:custGeom>
              <a:avLst/>
              <a:gdLst/>
              <a:ahLst/>
              <a:cxnLst/>
              <a:rect l="l" t="t" r="r" b="b"/>
              <a:pathLst>
                <a:path w="515" h="731" extrusionOk="0">
                  <a:moveTo>
                    <a:pt x="434" y="0"/>
                  </a:moveTo>
                  <a:cubicBezTo>
                    <a:pt x="217" y="176"/>
                    <a:pt x="177" y="460"/>
                    <a:pt x="1" y="663"/>
                  </a:cubicBezTo>
                  <a:lnTo>
                    <a:pt x="95" y="731"/>
                  </a:lnTo>
                  <a:cubicBezTo>
                    <a:pt x="204" y="487"/>
                    <a:pt x="447" y="325"/>
                    <a:pt x="515" y="5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3940002" y="2075703"/>
              <a:ext cx="14746" cy="27105"/>
            </a:xfrm>
            <a:custGeom>
              <a:avLst/>
              <a:gdLst/>
              <a:ahLst/>
              <a:cxnLst/>
              <a:rect l="l" t="t" r="r" b="b"/>
              <a:pathLst>
                <a:path w="420" h="772" extrusionOk="0">
                  <a:moveTo>
                    <a:pt x="325" y="0"/>
                  </a:moveTo>
                  <a:cubicBezTo>
                    <a:pt x="271" y="41"/>
                    <a:pt x="244" y="95"/>
                    <a:pt x="203" y="162"/>
                  </a:cubicBezTo>
                  <a:cubicBezTo>
                    <a:pt x="176" y="217"/>
                    <a:pt x="149" y="284"/>
                    <a:pt x="122" y="352"/>
                  </a:cubicBezTo>
                  <a:cubicBezTo>
                    <a:pt x="81" y="474"/>
                    <a:pt x="54" y="609"/>
                    <a:pt x="0" y="731"/>
                  </a:cubicBezTo>
                  <a:lnTo>
                    <a:pt x="95" y="771"/>
                  </a:lnTo>
                  <a:cubicBezTo>
                    <a:pt x="122" y="636"/>
                    <a:pt x="190" y="514"/>
                    <a:pt x="257" y="406"/>
                  </a:cubicBezTo>
                  <a:cubicBezTo>
                    <a:pt x="298" y="352"/>
                    <a:pt x="325" y="298"/>
                    <a:pt x="352" y="230"/>
                  </a:cubicBezTo>
                  <a:cubicBezTo>
                    <a:pt x="379" y="176"/>
                    <a:pt x="406" y="122"/>
                    <a:pt x="420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3953765" y="2075703"/>
              <a:ext cx="15729" cy="24717"/>
            </a:xfrm>
            <a:custGeom>
              <a:avLst/>
              <a:gdLst/>
              <a:ahLst/>
              <a:cxnLst/>
              <a:rect l="l" t="t" r="r" b="b"/>
              <a:pathLst>
                <a:path w="448" h="704" extrusionOk="0">
                  <a:moveTo>
                    <a:pt x="353" y="0"/>
                  </a:moveTo>
                  <a:cubicBezTo>
                    <a:pt x="298" y="54"/>
                    <a:pt x="271" y="108"/>
                    <a:pt x="244" y="149"/>
                  </a:cubicBezTo>
                  <a:cubicBezTo>
                    <a:pt x="217" y="203"/>
                    <a:pt x="190" y="271"/>
                    <a:pt x="177" y="325"/>
                  </a:cubicBezTo>
                  <a:cubicBezTo>
                    <a:pt x="136" y="433"/>
                    <a:pt x="82" y="541"/>
                    <a:pt x="1" y="636"/>
                  </a:cubicBezTo>
                  <a:lnTo>
                    <a:pt x="95" y="704"/>
                  </a:lnTo>
                  <a:cubicBezTo>
                    <a:pt x="150" y="582"/>
                    <a:pt x="231" y="487"/>
                    <a:pt x="298" y="392"/>
                  </a:cubicBezTo>
                  <a:cubicBezTo>
                    <a:pt x="339" y="338"/>
                    <a:pt x="366" y="284"/>
                    <a:pt x="393" y="230"/>
                  </a:cubicBezTo>
                  <a:cubicBezTo>
                    <a:pt x="420" y="176"/>
                    <a:pt x="447" y="108"/>
                    <a:pt x="447" y="54"/>
                  </a:cubicBezTo>
                  <a:lnTo>
                    <a:pt x="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3984169" y="1998745"/>
              <a:ext cx="11446" cy="22330"/>
            </a:xfrm>
            <a:custGeom>
              <a:avLst/>
              <a:gdLst/>
              <a:ahLst/>
              <a:cxnLst/>
              <a:rect l="l" t="t" r="r" b="b"/>
              <a:pathLst>
                <a:path w="326" h="636" extrusionOk="0">
                  <a:moveTo>
                    <a:pt x="217" y="0"/>
                  </a:moveTo>
                  <a:cubicBezTo>
                    <a:pt x="177" y="41"/>
                    <a:pt x="150" y="81"/>
                    <a:pt x="122" y="135"/>
                  </a:cubicBezTo>
                  <a:cubicBezTo>
                    <a:pt x="95" y="189"/>
                    <a:pt x="95" y="244"/>
                    <a:pt x="82" y="298"/>
                  </a:cubicBezTo>
                  <a:cubicBezTo>
                    <a:pt x="55" y="406"/>
                    <a:pt x="41" y="514"/>
                    <a:pt x="1" y="609"/>
                  </a:cubicBezTo>
                  <a:lnTo>
                    <a:pt x="109" y="636"/>
                  </a:lnTo>
                  <a:cubicBezTo>
                    <a:pt x="109" y="528"/>
                    <a:pt x="163" y="433"/>
                    <a:pt x="217" y="338"/>
                  </a:cubicBezTo>
                  <a:cubicBezTo>
                    <a:pt x="244" y="298"/>
                    <a:pt x="258" y="257"/>
                    <a:pt x="285" y="203"/>
                  </a:cubicBezTo>
                  <a:cubicBezTo>
                    <a:pt x="298" y="149"/>
                    <a:pt x="312" y="108"/>
                    <a:pt x="325" y="41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3986065" y="2011068"/>
              <a:ext cx="14781" cy="21909"/>
            </a:xfrm>
            <a:custGeom>
              <a:avLst/>
              <a:gdLst/>
              <a:ahLst/>
              <a:cxnLst/>
              <a:rect l="l" t="t" r="r" b="b"/>
              <a:pathLst>
                <a:path w="421" h="624" extrusionOk="0">
                  <a:moveTo>
                    <a:pt x="326" y="1"/>
                  </a:moveTo>
                  <a:cubicBezTo>
                    <a:pt x="136" y="150"/>
                    <a:pt x="150" y="393"/>
                    <a:pt x="1" y="569"/>
                  </a:cubicBezTo>
                  <a:lnTo>
                    <a:pt x="96" y="623"/>
                  </a:lnTo>
                  <a:cubicBezTo>
                    <a:pt x="177" y="420"/>
                    <a:pt x="380" y="285"/>
                    <a:pt x="420" y="55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3990840" y="2024374"/>
              <a:ext cx="15694" cy="22857"/>
            </a:xfrm>
            <a:custGeom>
              <a:avLst/>
              <a:gdLst/>
              <a:ahLst/>
              <a:cxnLst/>
              <a:rect l="l" t="t" r="r" b="b"/>
              <a:pathLst>
                <a:path w="447" h="651" extrusionOk="0">
                  <a:moveTo>
                    <a:pt x="352" y="1"/>
                  </a:moveTo>
                  <a:cubicBezTo>
                    <a:pt x="311" y="41"/>
                    <a:pt x="271" y="95"/>
                    <a:pt x="244" y="136"/>
                  </a:cubicBezTo>
                  <a:cubicBezTo>
                    <a:pt x="217" y="190"/>
                    <a:pt x="203" y="244"/>
                    <a:pt x="176" y="298"/>
                  </a:cubicBezTo>
                  <a:cubicBezTo>
                    <a:pt x="135" y="407"/>
                    <a:pt x="81" y="515"/>
                    <a:pt x="0" y="596"/>
                  </a:cubicBezTo>
                  <a:lnTo>
                    <a:pt x="95" y="650"/>
                  </a:lnTo>
                  <a:cubicBezTo>
                    <a:pt x="149" y="555"/>
                    <a:pt x="230" y="461"/>
                    <a:pt x="298" y="366"/>
                  </a:cubicBezTo>
                  <a:cubicBezTo>
                    <a:pt x="338" y="325"/>
                    <a:pt x="365" y="271"/>
                    <a:pt x="393" y="217"/>
                  </a:cubicBezTo>
                  <a:cubicBezTo>
                    <a:pt x="420" y="163"/>
                    <a:pt x="447" y="109"/>
                    <a:pt x="447" y="55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4002215" y="2037224"/>
              <a:ext cx="13833" cy="27561"/>
            </a:xfrm>
            <a:custGeom>
              <a:avLst/>
              <a:gdLst/>
              <a:ahLst/>
              <a:cxnLst/>
              <a:rect l="l" t="t" r="r" b="b"/>
              <a:pathLst>
                <a:path w="394" h="785" extrusionOk="0">
                  <a:moveTo>
                    <a:pt x="299" y="0"/>
                  </a:moveTo>
                  <a:cubicBezTo>
                    <a:pt x="244" y="54"/>
                    <a:pt x="217" y="108"/>
                    <a:pt x="190" y="176"/>
                  </a:cubicBezTo>
                  <a:cubicBezTo>
                    <a:pt x="163" y="230"/>
                    <a:pt x="150" y="298"/>
                    <a:pt x="136" y="365"/>
                  </a:cubicBezTo>
                  <a:cubicBezTo>
                    <a:pt x="96" y="501"/>
                    <a:pt x="69" y="636"/>
                    <a:pt x="1" y="744"/>
                  </a:cubicBezTo>
                  <a:lnTo>
                    <a:pt x="96" y="785"/>
                  </a:lnTo>
                  <a:cubicBezTo>
                    <a:pt x="136" y="663"/>
                    <a:pt x="204" y="541"/>
                    <a:pt x="258" y="420"/>
                  </a:cubicBezTo>
                  <a:cubicBezTo>
                    <a:pt x="299" y="365"/>
                    <a:pt x="326" y="298"/>
                    <a:pt x="353" y="244"/>
                  </a:cubicBezTo>
                  <a:cubicBezTo>
                    <a:pt x="366" y="176"/>
                    <a:pt x="393" y="108"/>
                    <a:pt x="393" y="41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4013625" y="2037224"/>
              <a:ext cx="11902" cy="24261"/>
            </a:xfrm>
            <a:custGeom>
              <a:avLst/>
              <a:gdLst/>
              <a:ahLst/>
              <a:cxnLst/>
              <a:rect l="l" t="t" r="r" b="b"/>
              <a:pathLst>
                <a:path w="339" h="691" extrusionOk="0">
                  <a:moveTo>
                    <a:pt x="231" y="0"/>
                  </a:moveTo>
                  <a:cubicBezTo>
                    <a:pt x="190" y="41"/>
                    <a:pt x="163" y="95"/>
                    <a:pt x="136" y="149"/>
                  </a:cubicBezTo>
                  <a:cubicBezTo>
                    <a:pt x="109" y="203"/>
                    <a:pt x="95" y="271"/>
                    <a:pt x="82" y="325"/>
                  </a:cubicBezTo>
                  <a:cubicBezTo>
                    <a:pt x="55" y="433"/>
                    <a:pt x="41" y="555"/>
                    <a:pt x="1" y="663"/>
                  </a:cubicBezTo>
                  <a:lnTo>
                    <a:pt x="109" y="690"/>
                  </a:lnTo>
                  <a:cubicBezTo>
                    <a:pt x="109" y="568"/>
                    <a:pt x="163" y="474"/>
                    <a:pt x="217" y="365"/>
                  </a:cubicBezTo>
                  <a:cubicBezTo>
                    <a:pt x="244" y="311"/>
                    <a:pt x="271" y="271"/>
                    <a:pt x="285" y="217"/>
                  </a:cubicBezTo>
                  <a:cubicBezTo>
                    <a:pt x="312" y="162"/>
                    <a:pt x="325" y="108"/>
                    <a:pt x="339" y="54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4034059" y="2001097"/>
              <a:ext cx="15238" cy="30440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339" y="1"/>
                  </a:moveTo>
                  <a:cubicBezTo>
                    <a:pt x="285" y="55"/>
                    <a:pt x="244" y="122"/>
                    <a:pt x="203" y="190"/>
                  </a:cubicBezTo>
                  <a:cubicBezTo>
                    <a:pt x="176" y="258"/>
                    <a:pt x="149" y="325"/>
                    <a:pt x="122" y="407"/>
                  </a:cubicBezTo>
                  <a:cubicBezTo>
                    <a:pt x="82" y="542"/>
                    <a:pt x="55" y="691"/>
                    <a:pt x="0" y="840"/>
                  </a:cubicBezTo>
                  <a:lnTo>
                    <a:pt x="109" y="867"/>
                  </a:lnTo>
                  <a:cubicBezTo>
                    <a:pt x="122" y="718"/>
                    <a:pt x="190" y="583"/>
                    <a:pt x="258" y="447"/>
                  </a:cubicBezTo>
                  <a:cubicBezTo>
                    <a:pt x="298" y="393"/>
                    <a:pt x="325" y="325"/>
                    <a:pt x="352" y="258"/>
                  </a:cubicBezTo>
                  <a:cubicBezTo>
                    <a:pt x="393" y="190"/>
                    <a:pt x="420" y="136"/>
                    <a:pt x="433" y="55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4037394" y="2018687"/>
              <a:ext cx="16186" cy="25701"/>
            </a:xfrm>
            <a:custGeom>
              <a:avLst/>
              <a:gdLst/>
              <a:ahLst/>
              <a:cxnLst/>
              <a:rect l="l" t="t" r="r" b="b"/>
              <a:pathLst>
                <a:path w="461" h="732" extrusionOk="0">
                  <a:moveTo>
                    <a:pt x="366" y="0"/>
                  </a:moveTo>
                  <a:cubicBezTo>
                    <a:pt x="311" y="41"/>
                    <a:pt x="271" y="95"/>
                    <a:pt x="244" y="149"/>
                  </a:cubicBezTo>
                  <a:cubicBezTo>
                    <a:pt x="203" y="203"/>
                    <a:pt x="176" y="271"/>
                    <a:pt x="163" y="325"/>
                  </a:cubicBezTo>
                  <a:cubicBezTo>
                    <a:pt x="108" y="447"/>
                    <a:pt x="68" y="582"/>
                    <a:pt x="0" y="690"/>
                  </a:cubicBezTo>
                  <a:lnTo>
                    <a:pt x="108" y="731"/>
                  </a:lnTo>
                  <a:cubicBezTo>
                    <a:pt x="135" y="609"/>
                    <a:pt x="203" y="501"/>
                    <a:pt x="284" y="393"/>
                  </a:cubicBezTo>
                  <a:cubicBezTo>
                    <a:pt x="311" y="352"/>
                    <a:pt x="352" y="298"/>
                    <a:pt x="379" y="244"/>
                  </a:cubicBezTo>
                  <a:cubicBezTo>
                    <a:pt x="420" y="176"/>
                    <a:pt x="447" y="122"/>
                    <a:pt x="460" y="6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4037394" y="2032449"/>
              <a:ext cx="18538" cy="29492"/>
            </a:xfrm>
            <a:custGeom>
              <a:avLst/>
              <a:gdLst/>
              <a:ahLst/>
              <a:cxnLst/>
              <a:rect l="l" t="t" r="r" b="b"/>
              <a:pathLst>
                <a:path w="528" h="840" extrusionOk="0">
                  <a:moveTo>
                    <a:pt x="433" y="1"/>
                  </a:moveTo>
                  <a:cubicBezTo>
                    <a:pt x="217" y="231"/>
                    <a:pt x="176" y="542"/>
                    <a:pt x="0" y="786"/>
                  </a:cubicBezTo>
                  <a:lnTo>
                    <a:pt x="108" y="840"/>
                  </a:lnTo>
                  <a:cubicBezTo>
                    <a:pt x="203" y="556"/>
                    <a:pt x="460" y="353"/>
                    <a:pt x="528" y="5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4037850" y="2053831"/>
              <a:ext cx="17625" cy="26648"/>
            </a:xfrm>
            <a:custGeom>
              <a:avLst/>
              <a:gdLst/>
              <a:ahLst/>
              <a:cxnLst/>
              <a:rect l="l" t="t" r="r" b="b"/>
              <a:pathLst>
                <a:path w="502" h="759" extrusionOk="0">
                  <a:moveTo>
                    <a:pt x="407" y="1"/>
                  </a:moveTo>
                  <a:cubicBezTo>
                    <a:pt x="353" y="55"/>
                    <a:pt x="312" y="109"/>
                    <a:pt x="285" y="163"/>
                  </a:cubicBezTo>
                  <a:cubicBezTo>
                    <a:pt x="244" y="231"/>
                    <a:pt x="231" y="285"/>
                    <a:pt x="204" y="352"/>
                  </a:cubicBezTo>
                  <a:cubicBezTo>
                    <a:pt x="150" y="474"/>
                    <a:pt x="95" y="596"/>
                    <a:pt x="1" y="691"/>
                  </a:cubicBezTo>
                  <a:lnTo>
                    <a:pt x="95" y="758"/>
                  </a:lnTo>
                  <a:cubicBezTo>
                    <a:pt x="150" y="637"/>
                    <a:pt x="244" y="528"/>
                    <a:pt x="325" y="420"/>
                  </a:cubicBezTo>
                  <a:cubicBezTo>
                    <a:pt x="366" y="366"/>
                    <a:pt x="407" y="312"/>
                    <a:pt x="434" y="244"/>
                  </a:cubicBezTo>
                  <a:cubicBezTo>
                    <a:pt x="461" y="190"/>
                    <a:pt x="488" y="122"/>
                    <a:pt x="501" y="55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4048769" y="2076651"/>
              <a:ext cx="15238" cy="21874"/>
            </a:xfrm>
            <a:custGeom>
              <a:avLst/>
              <a:gdLst/>
              <a:ahLst/>
              <a:cxnLst/>
              <a:rect l="l" t="t" r="r" b="b"/>
              <a:pathLst>
                <a:path w="434" h="623" extrusionOk="0">
                  <a:moveTo>
                    <a:pt x="339" y="0"/>
                  </a:moveTo>
                  <a:cubicBezTo>
                    <a:pt x="285" y="41"/>
                    <a:pt x="258" y="81"/>
                    <a:pt x="231" y="135"/>
                  </a:cubicBezTo>
                  <a:cubicBezTo>
                    <a:pt x="204" y="176"/>
                    <a:pt x="177" y="230"/>
                    <a:pt x="163" y="271"/>
                  </a:cubicBezTo>
                  <a:cubicBezTo>
                    <a:pt x="123" y="379"/>
                    <a:pt x="69" y="474"/>
                    <a:pt x="1" y="555"/>
                  </a:cubicBezTo>
                  <a:lnTo>
                    <a:pt x="82" y="623"/>
                  </a:lnTo>
                  <a:cubicBezTo>
                    <a:pt x="136" y="514"/>
                    <a:pt x="204" y="433"/>
                    <a:pt x="285" y="352"/>
                  </a:cubicBezTo>
                  <a:cubicBezTo>
                    <a:pt x="312" y="311"/>
                    <a:pt x="353" y="257"/>
                    <a:pt x="380" y="217"/>
                  </a:cubicBezTo>
                  <a:cubicBezTo>
                    <a:pt x="407" y="162"/>
                    <a:pt x="420" y="108"/>
                    <a:pt x="434" y="54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4060671" y="2072824"/>
              <a:ext cx="15238" cy="28544"/>
            </a:xfrm>
            <a:custGeom>
              <a:avLst/>
              <a:gdLst/>
              <a:ahLst/>
              <a:cxnLst/>
              <a:rect l="l" t="t" r="r" b="b"/>
              <a:pathLst>
                <a:path w="434" h="813" extrusionOk="0">
                  <a:moveTo>
                    <a:pt x="338" y="1"/>
                  </a:moveTo>
                  <a:cubicBezTo>
                    <a:pt x="149" y="217"/>
                    <a:pt x="149" y="529"/>
                    <a:pt x="0" y="772"/>
                  </a:cubicBezTo>
                  <a:lnTo>
                    <a:pt x="108" y="813"/>
                  </a:lnTo>
                  <a:cubicBezTo>
                    <a:pt x="176" y="542"/>
                    <a:pt x="406" y="326"/>
                    <a:pt x="433" y="41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4110069" y="1885484"/>
              <a:ext cx="114037" cy="182712"/>
            </a:xfrm>
            <a:custGeom>
              <a:avLst/>
              <a:gdLst/>
              <a:ahLst/>
              <a:cxnLst/>
              <a:rect l="l" t="t" r="r" b="b"/>
              <a:pathLst>
                <a:path w="3248" h="5204" extrusionOk="0">
                  <a:moveTo>
                    <a:pt x="1982" y="148"/>
                  </a:moveTo>
                  <a:cubicBezTo>
                    <a:pt x="2152" y="148"/>
                    <a:pt x="2324" y="162"/>
                    <a:pt x="2490" y="182"/>
                  </a:cubicBezTo>
                  <a:cubicBezTo>
                    <a:pt x="2598" y="209"/>
                    <a:pt x="2720" y="236"/>
                    <a:pt x="2828" y="263"/>
                  </a:cubicBezTo>
                  <a:cubicBezTo>
                    <a:pt x="2883" y="276"/>
                    <a:pt x="2937" y="290"/>
                    <a:pt x="2991" y="317"/>
                  </a:cubicBezTo>
                  <a:cubicBezTo>
                    <a:pt x="3045" y="344"/>
                    <a:pt x="3031" y="330"/>
                    <a:pt x="3045" y="398"/>
                  </a:cubicBezTo>
                  <a:cubicBezTo>
                    <a:pt x="3031" y="628"/>
                    <a:pt x="3031" y="831"/>
                    <a:pt x="3045" y="1061"/>
                  </a:cubicBezTo>
                  <a:cubicBezTo>
                    <a:pt x="3031" y="1061"/>
                    <a:pt x="3031" y="1048"/>
                    <a:pt x="3018" y="1048"/>
                  </a:cubicBezTo>
                  <a:cubicBezTo>
                    <a:pt x="3018" y="1034"/>
                    <a:pt x="3018" y="1034"/>
                    <a:pt x="2991" y="1034"/>
                  </a:cubicBezTo>
                  <a:cubicBezTo>
                    <a:pt x="2964" y="1034"/>
                    <a:pt x="2923" y="1020"/>
                    <a:pt x="2896" y="1020"/>
                  </a:cubicBezTo>
                  <a:cubicBezTo>
                    <a:pt x="2828" y="1007"/>
                    <a:pt x="2761" y="1007"/>
                    <a:pt x="2707" y="993"/>
                  </a:cubicBezTo>
                  <a:cubicBezTo>
                    <a:pt x="2571" y="993"/>
                    <a:pt x="2436" y="993"/>
                    <a:pt x="2314" y="1020"/>
                  </a:cubicBezTo>
                  <a:cubicBezTo>
                    <a:pt x="2044" y="1061"/>
                    <a:pt x="1800" y="1129"/>
                    <a:pt x="1570" y="1291"/>
                  </a:cubicBezTo>
                  <a:cubicBezTo>
                    <a:pt x="1340" y="1440"/>
                    <a:pt x="1218" y="1697"/>
                    <a:pt x="1137" y="1927"/>
                  </a:cubicBezTo>
                  <a:cubicBezTo>
                    <a:pt x="1042" y="2171"/>
                    <a:pt x="961" y="2428"/>
                    <a:pt x="934" y="2685"/>
                  </a:cubicBezTo>
                  <a:cubicBezTo>
                    <a:pt x="907" y="2942"/>
                    <a:pt x="948" y="3213"/>
                    <a:pt x="1083" y="3456"/>
                  </a:cubicBezTo>
                  <a:cubicBezTo>
                    <a:pt x="1205" y="3700"/>
                    <a:pt x="1462" y="3835"/>
                    <a:pt x="1705" y="3930"/>
                  </a:cubicBezTo>
                  <a:cubicBezTo>
                    <a:pt x="1899" y="4005"/>
                    <a:pt x="2108" y="4044"/>
                    <a:pt x="2317" y="4044"/>
                  </a:cubicBezTo>
                  <a:cubicBezTo>
                    <a:pt x="2595" y="4044"/>
                    <a:pt x="2874" y="3975"/>
                    <a:pt x="3120" y="3832"/>
                  </a:cubicBezTo>
                  <a:lnTo>
                    <a:pt x="3120" y="3832"/>
                  </a:lnTo>
                  <a:lnTo>
                    <a:pt x="3086" y="4444"/>
                  </a:lnTo>
                  <a:lnTo>
                    <a:pt x="3072" y="4796"/>
                  </a:lnTo>
                  <a:cubicBezTo>
                    <a:pt x="3058" y="4863"/>
                    <a:pt x="3058" y="4917"/>
                    <a:pt x="3045" y="4958"/>
                  </a:cubicBezTo>
                  <a:cubicBezTo>
                    <a:pt x="3031" y="4972"/>
                    <a:pt x="3031" y="4972"/>
                    <a:pt x="3018" y="4985"/>
                  </a:cubicBezTo>
                  <a:cubicBezTo>
                    <a:pt x="3004" y="4999"/>
                    <a:pt x="2977" y="4999"/>
                    <a:pt x="2937" y="5012"/>
                  </a:cubicBezTo>
                  <a:cubicBezTo>
                    <a:pt x="2741" y="5054"/>
                    <a:pt x="2538" y="5074"/>
                    <a:pt x="2334" y="5074"/>
                  </a:cubicBezTo>
                  <a:cubicBezTo>
                    <a:pt x="2072" y="5074"/>
                    <a:pt x="1808" y="5040"/>
                    <a:pt x="1557" y="4972"/>
                  </a:cubicBezTo>
                  <a:cubicBezTo>
                    <a:pt x="1340" y="4904"/>
                    <a:pt x="1110" y="4809"/>
                    <a:pt x="934" y="4674"/>
                  </a:cubicBezTo>
                  <a:cubicBezTo>
                    <a:pt x="745" y="4539"/>
                    <a:pt x="609" y="4363"/>
                    <a:pt x="501" y="4160"/>
                  </a:cubicBezTo>
                  <a:cubicBezTo>
                    <a:pt x="298" y="3740"/>
                    <a:pt x="217" y="3267"/>
                    <a:pt x="190" y="2793"/>
                  </a:cubicBezTo>
                  <a:cubicBezTo>
                    <a:pt x="163" y="2319"/>
                    <a:pt x="190" y="1846"/>
                    <a:pt x="339" y="1399"/>
                  </a:cubicBezTo>
                  <a:cubicBezTo>
                    <a:pt x="474" y="966"/>
                    <a:pt x="731" y="547"/>
                    <a:pt x="1124" y="330"/>
                  </a:cubicBezTo>
                  <a:cubicBezTo>
                    <a:pt x="1383" y="192"/>
                    <a:pt x="1680" y="148"/>
                    <a:pt x="1982" y="148"/>
                  </a:cubicBezTo>
                  <a:close/>
                  <a:moveTo>
                    <a:pt x="1956" y="1"/>
                  </a:moveTo>
                  <a:cubicBezTo>
                    <a:pt x="1895" y="1"/>
                    <a:pt x="1834" y="2"/>
                    <a:pt x="1773" y="6"/>
                  </a:cubicBezTo>
                  <a:cubicBezTo>
                    <a:pt x="1529" y="19"/>
                    <a:pt x="1272" y="60"/>
                    <a:pt x="1056" y="182"/>
                  </a:cubicBezTo>
                  <a:cubicBezTo>
                    <a:pt x="596" y="425"/>
                    <a:pt x="312" y="885"/>
                    <a:pt x="163" y="1345"/>
                  </a:cubicBezTo>
                  <a:cubicBezTo>
                    <a:pt x="28" y="1819"/>
                    <a:pt x="0" y="2319"/>
                    <a:pt x="28" y="2807"/>
                  </a:cubicBezTo>
                  <a:cubicBezTo>
                    <a:pt x="55" y="3280"/>
                    <a:pt x="136" y="3781"/>
                    <a:pt x="366" y="4227"/>
                  </a:cubicBezTo>
                  <a:cubicBezTo>
                    <a:pt x="474" y="4444"/>
                    <a:pt x="636" y="4647"/>
                    <a:pt x="839" y="4796"/>
                  </a:cubicBezTo>
                  <a:cubicBezTo>
                    <a:pt x="1042" y="4944"/>
                    <a:pt x="1286" y="5026"/>
                    <a:pt x="1516" y="5093"/>
                  </a:cubicBezTo>
                  <a:cubicBezTo>
                    <a:pt x="1771" y="5166"/>
                    <a:pt x="2035" y="5204"/>
                    <a:pt x="2297" y="5204"/>
                  </a:cubicBezTo>
                  <a:cubicBezTo>
                    <a:pt x="2522" y="5204"/>
                    <a:pt x="2746" y="5176"/>
                    <a:pt x="2964" y="5120"/>
                  </a:cubicBezTo>
                  <a:cubicBezTo>
                    <a:pt x="3004" y="5120"/>
                    <a:pt x="3031" y="5107"/>
                    <a:pt x="3072" y="5093"/>
                  </a:cubicBezTo>
                  <a:cubicBezTo>
                    <a:pt x="3113" y="5080"/>
                    <a:pt x="3140" y="5039"/>
                    <a:pt x="3153" y="4999"/>
                  </a:cubicBezTo>
                  <a:cubicBezTo>
                    <a:pt x="3194" y="4917"/>
                    <a:pt x="3180" y="4863"/>
                    <a:pt x="3194" y="4796"/>
                  </a:cubicBezTo>
                  <a:lnTo>
                    <a:pt x="3207" y="4444"/>
                  </a:lnTo>
                  <a:lnTo>
                    <a:pt x="3234" y="3727"/>
                  </a:lnTo>
                  <a:lnTo>
                    <a:pt x="3248" y="3605"/>
                  </a:lnTo>
                  <a:lnTo>
                    <a:pt x="3140" y="3673"/>
                  </a:lnTo>
                  <a:cubicBezTo>
                    <a:pt x="2897" y="3848"/>
                    <a:pt x="2593" y="3936"/>
                    <a:pt x="2287" y="3936"/>
                  </a:cubicBezTo>
                  <a:cubicBezTo>
                    <a:pt x="2098" y="3936"/>
                    <a:pt x="1908" y="3902"/>
                    <a:pt x="1732" y="3835"/>
                  </a:cubicBezTo>
                  <a:cubicBezTo>
                    <a:pt x="1502" y="3740"/>
                    <a:pt x="1286" y="3618"/>
                    <a:pt x="1164" y="3402"/>
                  </a:cubicBezTo>
                  <a:cubicBezTo>
                    <a:pt x="1042" y="3199"/>
                    <a:pt x="1002" y="2942"/>
                    <a:pt x="1029" y="2685"/>
                  </a:cubicBezTo>
                  <a:cubicBezTo>
                    <a:pt x="1056" y="2441"/>
                    <a:pt x="1124" y="2198"/>
                    <a:pt x="1218" y="1968"/>
                  </a:cubicBezTo>
                  <a:cubicBezTo>
                    <a:pt x="1313" y="1738"/>
                    <a:pt x="1435" y="1508"/>
                    <a:pt x="1624" y="1372"/>
                  </a:cubicBezTo>
                  <a:cubicBezTo>
                    <a:pt x="1827" y="1237"/>
                    <a:pt x="2071" y="1156"/>
                    <a:pt x="2314" y="1115"/>
                  </a:cubicBezTo>
                  <a:cubicBezTo>
                    <a:pt x="2436" y="1102"/>
                    <a:pt x="2571" y="1102"/>
                    <a:pt x="2693" y="1102"/>
                  </a:cubicBezTo>
                  <a:cubicBezTo>
                    <a:pt x="2747" y="1102"/>
                    <a:pt x="2815" y="1115"/>
                    <a:pt x="2883" y="1129"/>
                  </a:cubicBezTo>
                  <a:cubicBezTo>
                    <a:pt x="2910" y="1129"/>
                    <a:pt x="2937" y="1129"/>
                    <a:pt x="2964" y="1142"/>
                  </a:cubicBezTo>
                  <a:cubicBezTo>
                    <a:pt x="2977" y="1142"/>
                    <a:pt x="3004" y="1142"/>
                    <a:pt x="3031" y="1156"/>
                  </a:cubicBezTo>
                  <a:lnTo>
                    <a:pt x="3099" y="1156"/>
                  </a:lnTo>
                  <a:cubicBezTo>
                    <a:pt x="3126" y="912"/>
                    <a:pt x="3153" y="642"/>
                    <a:pt x="3167" y="385"/>
                  </a:cubicBezTo>
                  <a:cubicBezTo>
                    <a:pt x="3167" y="357"/>
                    <a:pt x="3167" y="317"/>
                    <a:pt x="3140" y="263"/>
                  </a:cubicBezTo>
                  <a:cubicBezTo>
                    <a:pt x="3113" y="222"/>
                    <a:pt x="3072" y="209"/>
                    <a:pt x="3045" y="195"/>
                  </a:cubicBezTo>
                  <a:cubicBezTo>
                    <a:pt x="2977" y="168"/>
                    <a:pt x="2923" y="141"/>
                    <a:pt x="2869" y="127"/>
                  </a:cubicBezTo>
                  <a:cubicBezTo>
                    <a:pt x="2747" y="87"/>
                    <a:pt x="2625" y="60"/>
                    <a:pt x="2504" y="46"/>
                  </a:cubicBezTo>
                  <a:cubicBezTo>
                    <a:pt x="2321" y="16"/>
                    <a:pt x="2138" y="1"/>
                    <a:pt x="19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4144757" y="1923191"/>
              <a:ext cx="74609" cy="92199"/>
            </a:xfrm>
            <a:custGeom>
              <a:avLst/>
              <a:gdLst/>
              <a:ahLst/>
              <a:cxnLst/>
              <a:rect l="l" t="t" r="r" b="b"/>
              <a:pathLst>
                <a:path w="2125" h="2626" extrusionOk="0">
                  <a:moveTo>
                    <a:pt x="2016" y="1"/>
                  </a:moveTo>
                  <a:cubicBezTo>
                    <a:pt x="1949" y="149"/>
                    <a:pt x="1881" y="298"/>
                    <a:pt x="1813" y="434"/>
                  </a:cubicBezTo>
                  <a:cubicBezTo>
                    <a:pt x="1800" y="474"/>
                    <a:pt x="1773" y="515"/>
                    <a:pt x="1759" y="528"/>
                  </a:cubicBezTo>
                  <a:cubicBezTo>
                    <a:pt x="1746" y="542"/>
                    <a:pt x="1719" y="555"/>
                    <a:pt x="1678" y="555"/>
                  </a:cubicBezTo>
                  <a:lnTo>
                    <a:pt x="1435" y="542"/>
                  </a:lnTo>
                  <a:cubicBezTo>
                    <a:pt x="1272" y="542"/>
                    <a:pt x="1110" y="542"/>
                    <a:pt x="947" y="582"/>
                  </a:cubicBezTo>
                  <a:cubicBezTo>
                    <a:pt x="785" y="610"/>
                    <a:pt x="623" y="677"/>
                    <a:pt x="487" y="785"/>
                  </a:cubicBezTo>
                  <a:cubicBezTo>
                    <a:pt x="352" y="894"/>
                    <a:pt x="244" y="1042"/>
                    <a:pt x="176" y="1191"/>
                  </a:cubicBezTo>
                  <a:cubicBezTo>
                    <a:pt x="108" y="1354"/>
                    <a:pt x="81" y="1516"/>
                    <a:pt x="54" y="1678"/>
                  </a:cubicBezTo>
                  <a:cubicBezTo>
                    <a:pt x="41" y="1841"/>
                    <a:pt x="0" y="2003"/>
                    <a:pt x="41" y="2179"/>
                  </a:cubicBezTo>
                  <a:cubicBezTo>
                    <a:pt x="68" y="2274"/>
                    <a:pt x="95" y="2341"/>
                    <a:pt x="136" y="2423"/>
                  </a:cubicBezTo>
                  <a:cubicBezTo>
                    <a:pt x="149" y="2463"/>
                    <a:pt x="176" y="2504"/>
                    <a:pt x="203" y="2531"/>
                  </a:cubicBezTo>
                  <a:cubicBezTo>
                    <a:pt x="230" y="2571"/>
                    <a:pt x="271" y="2612"/>
                    <a:pt x="338" y="2626"/>
                  </a:cubicBezTo>
                  <a:lnTo>
                    <a:pt x="352" y="2517"/>
                  </a:lnTo>
                  <a:cubicBezTo>
                    <a:pt x="325" y="2517"/>
                    <a:pt x="271" y="2436"/>
                    <a:pt x="257" y="2369"/>
                  </a:cubicBezTo>
                  <a:cubicBezTo>
                    <a:pt x="230" y="2301"/>
                    <a:pt x="203" y="2220"/>
                    <a:pt x="190" y="2152"/>
                  </a:cubicBezTo>
                  <a:cubicBezTo>
                    <a:pt x="176" y="2017"/>
                    <a:pt x="203" y="1854"/>
                    <a:pt x="217" y="1706"/>
                  </a:cubicBezTo>
                  <a:cubicBezTo>
                    <a:pt x="271" y="1394"/>
                    <a:pt x="352" y="1083"/>
                    <a:pt x="582" y="894"/>
                  </a:cubicBezTo>
                  <a:cubicBezTo>
                    <a:pt x="812" y="704"/>
                    <a:pt x="1123" y="650"/>
                    <a:pt x="1448" y="650"/>
                  </a:cubicBezTo>
                  <a:lnTo>
                    <a:pt x="1678" y="650"/>
                  </a:lnTo>
                  <a:cubicBezTo>
                    <a:pt x="1732" y="650"/>
                    <a:pt x="1786" y="637"/>
                    <a:pt x="1827" y="596"/>
                  </a:cubicBezTo>
                  <a:cubicBezTo>
                    <a:pt x="1868" y="555"/>
                    <a:pt x="1881" y="515"/>
                    <a:pt x="1908" y="488"/>
                  </a:cubicBezTo>
                  <a:cubicBezTo>
                    <a:pt x="1976" y="339"/>
                    <a:pt x="2043" y="190"/>
                    <a:pt x="2125" y="55"/>
                  </a:cubicBezTo>
                  <a:lnTo>
                    <a:pt x="201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4138086" y="1921786"/>
              <a:ext cx="86019" cy="107998"/>
            </a:xfrm>
            <a:custGeom>
              <a:avLst/>
              <a:gdLst/>
              <a:ahLst/>
              <a:cxnLst/>
              <a:rect l="l" t="t" r="r" b="b"/>
              <a:pathLst>
                <a:path w="2450" h="3076" extrusionOk="0">
                  <a:moveTo>
                    <a:pt x="1773" y="0"/>
                  </a:moveTo>
                  <a:cubicBezTo>
                    <a:pt x="1641" y="0"/>
                    <a:pt x="1509" y="7"/>
                    <a:pt x="1381" y="27"/>
                  </a:cubicBezTo>
                  <a:cubicBezTo>
                    <a:pt x="1124" y="68"/>
                    <a:pt x="867" y="162"/>
                    <a:pt x="650" y="311"/>
                  </a:cubicBezTo>
                  <a:cubicBezTo>
                    <a:pt x="434" y="460"/>
                    <a:pt x="258" y="677"/>
                    <a:pt x="150" y="920"/>
                  </a:cubicBezTo>
                  <a:cubicBezTo>
                    <a:pt x="41" y="1164"/>
                    <a:pt x="1" y="1434"/>
                    <a:pt x="28" y="1705"/>
                  </a:cubicBezTo>
                  <a:cubicBezTo>
                    <a:pt x="41" y="1962"/>
                    <a:pt x="136" y="2233"/>
                    <a:pt x="285" y="2463"/>
                  </a:cubicBezTo>
                  <a:cubicBezTo>
                    <a:pt x="447" y="2679"/>
                    <a:pt x="677" y="2842"/>
                    <a:pt x="921" y="2950"/>
                  </a:cubicBezTo>
                  <a:cubicBezTo>
                    <a:pt x="1117" y="3035"/>
                    <a:pt x="1328" y="3076"/>
                    <a:pt x="1538" y="3076"/>
                  </a:cubicBezTo>
                  <a:cubicBezTo>
                    <a:pt x="1863" y="3076"/>
                    <a:pt x="2187" y="2977"/>
                    <a:pt x="2450" y="2787"/>
                  </a:cubicBezTo>
                  <a:lnTo>
                    <a:pt x="2396" y="2693"/>
                  </a:lnTo>
                  <a:cubicBezTo>
                    <a:pt x="2139" y="2837"/>
                    <a:pt x="1849" y="2915"/>
                    <a:pt x="1563" y="2915"/>
                  </a:cubicBezTo>
                  <a:cubicBezTo>
                    <a:pt x="1366" y="2915"/>
                    <a:pt x="1170" y="2878"/>
                    <a:pt x="989" y="2801"/>
                  </a:cubicBezTo>
                  <a:cubicBezTo>
                    <a:pt x="759" y="2706"/>
                    <a:pt x="556" y="2557"/>
                    <a:pt x="420" y="2368"/>
                  </a:cubicBezTo>
                  <a:cubicBezTo>
                    <a:pt x="285" y="2165"/>
                    <a:pt x="190" y="1935"/>
                    <a:pt x="163" y="1691"/>
                  </a:cubicBezTo>
                  <a:cubicBezTo>
                    <a:pt x="150" y="1448"/>
                    <a:pt x="163" y="1191"/>
                    <a:pt x="258" y="961"/>
                  </a:cubicBezTo>
                  <a:cubicBezTo>
                    <a:pt x="353" y="744"/>
                    <a:pt x="515" y="541"/>
                    <a:pt x="718" y="392"/>
                  </a:cubicBezTo>
                  <a:cubicBezTo>
                    <a:pt x="1017" y="173"/>
                    <a:pt x="1381" y="94"/>
                    <a:pt x="1752" y="94"/>
                  </a:cubicBezTo>
                  <a:cubicBezTo>
                    <a:pt x="1886" y="94"/>
                    <a:pt x="2020" y="104"/>
                    <a:pt x="2152" y="122"/>
                  </a:cubicBezTo>
                  <a:lnTo>
                    <a:pt x="2166" y="14"/>
                  </a:lnTo>
                  <a:cubicBezTo>
                    <a:pt x="2037" y="7"/>
                    <a:pt x="1905" y="0"/>
                    <a:pt x="177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4106277" y="1886958"/>
              <a:ext cx="118777" cy="191314"/>
            </a:xfrm>
            <a:custGeom>
              <a:avLst/>
              <a:gdLst/>
              <a:ahLst/>
              <a:cxnLst/>
              <a:rect l="l" t="t" r="r" b="b"/>
              <a:pathLst>
                <a:path w="3383" h="5449" extrusionOk="0">
                  <a:moveTo>
                    <a:pt x="2077" y="1"/>
                  </a:moveTo>
                  <a:cubicBezTo>
                    <a:pt x="1955" y="1"/>
                    <a:pt x="1834" y="11"/>
                    <a:pt x="1719" y="31"/>
                  </a:cubicBezTo>
                  <a:cubicBezTo>
                    <a:pt x="1597" y="58"/>
                    <a:pt x="1475" y="85"/>
                    <a:pt x="1367" y="140"/>
                  </a:cubicBezTo>
                  <a:cubicBezTo>
                    <a:pt x="1245" y="194"/>
                    <a:pt x="1150" y="261"/>
                    <a:pt x="1056" y="343"/>
                  </a:cubicBezTo>
                  <a:cubicBezTo>
                    <a:pt x="866" y="518"/>
                    <a:pt x="731" y="721"/>
                    <a:pt x="596" y="911"/>
                  </a:cubicBezTo>
                  <a:cubicBezTo>
                    <a:pt x="460" y="1127"/>
                    <a:pt x="352" y="1344"/>
                    <a:pt x="271" y="1574"/>
                  </a:cubicBezTo>
                  <a:cubicBezTo>
                    <a:pt x="95" y="2020"/>
                    <a:pt x="0" y="2507"/>
                    <a:pt x="41" y="3008"/>
                  </a:cubicBezTo>
                  <a:cubicBezTo>
                    <a:pt x="68" y="3252"/>
                    <a:pt x="108" y="3495"/>
                    <a:pt x="203" y="3725"/>
                  </a:cubicBezTo>
                  <a:cubicBezTo>
                    <a:pt x="284" y="3955"/>
                    <a:pt x="406" y="4172"/>
                    <a:pt x="541" y="4375"/>
                  </a:cubicBezTo>
                  <a:cubicBezTo>
                    <a:pt x="812" y="4767"/>
                    <a:pt x="1164" y="5133"/>
                    <a:pt x="1637" y="5335"/>
                  </a:cubicBezTo>
                  <a:cubicBezTo>
                    <a:pt x="1819" y="5410"/>
                    <a:pt x="2018" y="5449"/>
                    <a:pt x="2218" y="5449"/>
                  </a:cubicBezTo>
                  <a:cubicBezTo>
                    <a:pt x="2526" y="5449"/>
                    <a:pt x="2834" y="5357"/>
                    <a:pt x="3072" y="5160"/>
                  </a:cubicBezTo>
                  <a:cubicBezTo>
                    <a:pt x="3126" y="5119"/>
                    <a:pt x="3180" y="5065"/>
                    <a:pt x="3207" y="5011"/>
                  </a:cubicBezTo>
                  <a:cubicBezTo>
                    <a:pt x="3248" y="4943"/>
                    <a:pt x="3261" y="4875"/>
                    <a:pt x="3275" y="4808"/>
                  </a:cubicBezTo>
                  <a:cubicBezTo>
                    <a:pt x="3288" y="4686"/>
                    <a:pt x="3302" y="4578"/>
                    <a:pt x="3315" y="4456"/>
                  </a:cubicBezTo>
                  <a:lnTo>
                    <a:pt x="3383" y="3739"/>
                  </a:lnTo>
                  <a:lnTo>
                    <a:pt x="3275" y="3725"/>
                  </a:lnTo>
                  <a:lnTo>
                    <a:pt x="3180" y="4442"/>
                  </a:lnTo>
                  <a:cubicBezTo>
                    <a:pt x="3166" y="4551"/>
                    <a:pt x="3153" y="4686"/>
                    <a:pt x="3139" y="4794"/>
                  </a:cubicBezTo>
                  <a:cubicBezTo>
                    <a:pt x="3112" y="4902"/>
                    <a:pt x="3072" y="4984"/>
                    <a:pt x="2991" y="5051"/>
                  </a:cubicBezTo>
                  <a:cubicBezTo>
                    <a:pt x="2772" y="5213"/>
                    <a:pt x="2500" y="5293"/>
                    <a:pt x="2229" y="5293"/>
                  </a:cubicBezTo>
                  <a:cubicBezTo>
                    <a:pt x="2048" y="5293"/>
                    <a:pt x="1868" y="5257"/>
                    <a:pt x="1705" y="5187"/>
                  </a:cubicBezTo>
                  <a:cubicBezTo>
                    <a:pt x="1272" y="5011"/>
                    <a:pt x="934" y="4672"/>
                    <a:pt x="677" y="4280"/>
                  </a:cubicBezTo>
                  <a:cubicBezTo>
                    <a:pt x="541" y="4091"/>
                    <a:pt x="420" y="3888"/>
                    <a:pt x="338" y="3671"/>
                  </a:cubicBezTo>
                  <a:cubicBezTo>
                    <a:pt x="257" y="3455"/>
                    <a:pt x="203" y="3225"/>
                    <a:pt x="176" y="2995"/>
                  </a:cubicBezTo>
                  <a:cubicBezTo>
                    <a:pt x="136" y="2535"/>
                    <a:pt x="217" y="2047"/>
                    <a:pt x="379" y="1614"/>
                  </a:cubicBezTo>
                  <a:cubicBezTo>
                    <a:pt x="460" y="1398"/>
                    <a:pt x="568" y="1181"/>
                    <a:pt x="690" y="978"/>
                  </a:cubicBezTo>
                  <a:cubicBezTo>
                    <a:pt x="812" y="776"/>
                    <a:pt x="947" y="586"/>
                    <a:pt x="1123" y="424"/>
                  </a:cubicBezTo>
                  <a:cubicBezTo>
                    <a:pt x="1286" y="275"/>
                    <a:pt x="1502" y="167"/>
                    <a:pt x="1732" y="126"/>
                  </a:cubicBezTo>
                  <a:cubicBezTo>
                    <a:pt x="1836" y="108"/>
                    <a:pt x="1940" y="100"/>
                    <a:pt x="2045" y="100"/>
                  </a:cubicBezTo>
                  <a:cubicBezTo>
                    <a:pt x="2173" y="100"/>
                    <a:pt x="2302" y="111"/>
                    <a:pt x="2436" y="126"/>
                  </a:cubicBezTo>
                  <a:cubicBezTo>
                    <a:pt x="2544" y="140"/>
                    <a:pt x="2666" y="167"/>
                    <a:pt x="2788" y="180"/>
                  </a:cubicBezTo>
                  <a:lnTo>
                    <a:pt x="2950" y="221"/>
                  </a:lnTo>
                  <a:cubicBezTo>
                    <a:pt x="3018" y="234"/>
                    <a:pt x="3058" y="248"/>
                    <a:pt x="3072" y="288"/>
                  </a:cubicBezTo>
                  <a:cubicBezTo>
                    <a:pt x="3085" y="315"/>
                    <a:pt x="3085" y="383"/>
                    <a:pt x="3085" y="437"/>
                  </a:cubicBezTo>
                  <a:lnTo>
                    <a:pt x="3085" y="613"/>
                  </a:lnTo>
                  <a:lnTo>
                    <a:pt x="3085" y="978"/>
                  </a:lnTo>
                  <a:lnTo>
                    <a:pt x="3180" y="978"/>
                  </a:lnTo>
                  <a:lnTo>
                    <a:pt x="3180" y="613"/>
                  </a:lnTo>
                  <a:lnTo>
                    <a:pt x="3180" y="437"/>
                  </a:lnTo>
                  <a:cubicBezTo>
                    <a:pt x="3180" y="383"/>
                    <a:pt x="3194" y="315"/>
                    <a:pt x="3153" y="234"/>
                  </a:cubicBezTo>
                  <a:cubicBezTo>
                    <a:pt x="3139" y="194"/>
                    <a:pt x="3099" y="167"/>
                    <a:pt x="3072" y="153"/>
                  </a:cubicBezTo>
                  <a:cubicBezTo>
                    <a:pt x="3031" y="140"/>
                    <a:pt x="3004" y="140"/>
                    <a:pt x="2977" y="126"/>
                  </a:cubicBezTo>
                  <a:lnTo>
                    <a:pt x="2801" y="85"/>
                  </a:lnTo>
                  <a:cubicBezTo>
                    <a:pt x="2679" y="58"/>
                    <a:pt x="2558" y="45"/>
                    <a:pt x="2436" y="31"/>
                  </a:cubicBezTo>
                  <a:cubicBezTo>
                    <a:pt x="2321" y="11"/>
                    <a:pt x="2199" y="1"/>
                    <a:pt x="20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4095323" y="1900405"/>
              <a:ext cx="120252" cy="198863"/>
            </a:xfrm>
            <a:custGeom>
              <a:avLst/>
              <a:gdLst/>
              <a:ahLst/>
              <a:cxnLst/>
              <a:rect l="l" t="t" r="r" b="b"/>
              <a:pathLst>
                <a:path w="3425" h="5664" extrusionOk="0">
                  <a:moveTo>
                    <a:pt x="1313" y="0"/>
                  </a:moveTo>
                  <a:cubicBezTo>
                    <a:pt x="799" y="528"/>
                    <a:pt x="448" y="1177"/>
                    <a:pt x="258" y="1881"/>
                  </a:cubicBezTo>
                  <a:cubicBezTo>
                    <a:pt x="69" y="2585"/>
                    <a:pt x="1" y="3315"/>
                    <a:pt x="177" y="4032"/>
                  </a:cubicBezTo>
                  <a:cubicBezTo>
                    <a:pt x="272" y="4398"/>
                    <a:pt x="475" y="4722"/>
                    <a:pt x="745" y="4980"/>
                  </a:cubicBezTo>
                  <a:cubicBezTo>
                    <a:pt x="1002" y="5237"/>
                    <a:pt x="1313" y="5453"/>
                    <a:pt x="1665" y="5575"/>
                  </a:cubicBezTo>
                  <a:cubicBezTo>
                    <a:pt x="1826" y="5631"/>
                    <a:pt x="1999" y="5664"/>
                    <a:pt x="2172" y="5664"/>
                  </a:cubicBezTo>
                  <a:cubicBezTo>
                    <a:pt x="2377" y="5664"/>
                    <a:pt x="2584" y="5617"/>
                    <a:pt x="2775" y="5507"/>
                  </a:cubicBezTo>
                  <a:cubicBezTo>
                    <a:pt x="2951" y="5385"/>
                    <a:pt x="3032" y="5223"/>
                    <a:pt x="3140" y="5074"/>
                  </a:cubicBezTo>
                  <a:lnTo>
                    <a:pt x="3424" y="4614"/>
                  </a:lnTo>
                  <a:lnTo>
                    <a:pt x="3330" y="4560"/>
                  </a:lnTo>
                  <a:lnTo>
                    <a:pt x="3018" y="4993"/>
                  </a:lnTo>
                  <a:cubicBezTo>
                    <a:pt x="2924" y="5142"/>
                    <a:pt x="2815" y="5291"/>
                    <a:pt x="2694" y="5385"/>
                  </a:cubicBezTo>
                  <a:cubicBezTo>
                    <a:pt x="2558" y="5467"/>
                    <a:pt x="2382" y="5494"/>
                    <a:pt x="2220" y="5507"/>
                  </a:cubicBezTo>
                  <a:cubicBezTo>
                    <a:pt x="2044" y="5507"/>
                    <a:pt x="1882" y="5480"/>
                    <a:pt x="1719" y="5426"/>
                  </a:cubicBezTo>
                  <a:cubicBezTo>
                    <a:pt x="1395" y="5318"/>
                    <a:pt x="1097" y="5115"/>
                    <a:pt x="853" y="4871"/>
                  </a:cubicBezTo>
                  <a:cubicBezTo>
                    <a:pt x="596" y="4628"/>
                    <a:pt x="407" y="4344"/>
                    <a:pt x="312" y="4005"/>
                  </a:cubicBezTo>
                  <a:cubicBezTo>
                    <a:pt x="217" y="3667"/>
                    <a:pt x="190" y="3315"/>
                    <a:pt x="204" y="2963"/>
                  </a:cubicBezTo>
                  <a:cubicBezTo>
                    <a:pt x="204" y="2598"/>
                    <a:pt x="258" y="2246"/>
                    <a:pt x="353" y="1908"/>
                  </a:cubicBezTo>
                  <a:cubicBezTo>
                    <a:pt x="529" y="1231"/>
                    <a:pt x="880" y="582"/>
                    <a:pt x="1395" y="81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4096763" y="1928878"/>
              <a:ext cx="116425" cy="179166"/>
            </a:xfrm>
            <a:custGeom>
              <a:avLst/>
              <a:gdLst/>
              <a:ahLst/>
              <a:cxnLst/>
              <a:rect l="l" t="t" r="r" b="b"/>
              <a:pathLst>
                <a:path w="3316" h="5103" extrusionOk="0">
                  <a:moveTo>
                    <a:pt x="596" y="1"/>
                  </a:moveTo>
                  <a:cubicBezTo>
                    <a:pt x="285" y="569"/>
                    <a:pt x="95" y="1205"/>
                    <a:pt x="41" y="1855"/>
                  </a:cubicBezTo>
                  <a:cubicBezTo>
                    <a:pt x="1" y="2504"/>
                    <a:pt x="95" y="3167"/>
                    <a:pt x="407" y="3763"/>
                  </a:cubicBezTo>
                  <a:cubicBezTo>
                    <a:pt x="555" y="4047"/>
                    <a:pt x="758" y="4317"/>
                    <a:pt x="1002" y="4547"/>
                  </a:cubicBezTo>
                  <a:cubicBezTo>
                    <a:pt x="1245" y="4764"/>
                    <a:pt x="1543" y="4940"/>
                    <a:pt x="1868" y="5035"/>
                  </a:cubicBezTo>
                  <a:cubicBezTo>
                    <a:pt x="2030" y="5075"/>
                    <a:pt x="2193" y="5102"/>
                    <a:pt x="2369" y="5102"/>
                  </a:cubicBezTo>
                  <a:cubicBezTo>
                    <a:pt x="2450" y="5102"/>
                    <a:pt x="2531" y="5102"/>
                    <a:pt x="2626" y="5075"/>
                  </a:cubicBezTo>
                  <a:cubicBezTo>
                    <a:pt x="2720" y="5048"/>
                    <a:pt x="2815" y="4980"/>
                    <a:pt x="2869" y="4913"/>
                  </a:cubicBezTo>
                  <a:cubicBezTo>
                    <a:pt x="3072" y="4642"/>
                    <a:pt x="3207" y="4344"/>
                    <a:pt x="3316" y="4033"/>
                  </a:cubicBezTo>
                  <a:lnTo>
                    <a:pt x="3207" y="3993"/>
                  </a:lnTo>
                  <a:cubicBezTo>
                    <a:pt x="3153" y="4141"/>
                    <a:pt x="3086" y="4290"/>
                    <a:pt x="3004" y="4426"/>
                  </a:cubicBezTo>
                  <a:cubicBezTo>
                    <a:pt x="2923" y="4561"/>
                    <a:pt x="2842" y="4710"/>
                    <a:pt x="2747" y="4818"/>
                  </a:cubicBezTo>
                  <a:cubicBezTo>
                    <a:pt x="2693" y="4872"/>
                    <a:pt x="2653" y="4899"/>
                    <a:pt x="2585" y="4913"/>
                  </a:cubicBezTo>
                  <a:cubicBezTo>
                    <a:pt x="2517" y="4940"/>
                    <a:pt x="2450" y="4940"/>
                    <a:pt x="2369" y="4940"/>
                  </a:cubicBezTo>
                  <a:cubicBezTo>
                    <a:pt x="2220" y="4940"/>
                    <a:pt x="2057" y="4913"/>
                    <a:pt x="1908" y="4872"/>
                  </a:cubicBezTo>
                  <a:cubicBezTo>
                    <a:pt x="1624" y="4791"/>
                    <a:pt x="1340" y="4629"/>
                    <a:pt x="1110" y="4426"/>
                  </a:cubicBezTo>
                  <a:cubicBezTo>
                    <a:pt x="880" y="4223"/>
                    <a:pt x="677" y="3966"/>
                    <a:pt x="528" y="3695"/>
                  </a:cubicBezTo>
                  <a:cubicBezTo>
                    <a:pt x="217" y="3140"/>
                    <a:pt x="109" y="2491"/>
                    <a:pt x="149" y="1868"/>
                  </a:cubicBezTo>
                  <a:cubicBezTo>
                    <a:pt x="163" y="1544"/>
                    <a:pt x="231" y="1232"/>
                    <a:pt x="312" y="921"/>
                  </a:cubicBezTo>
                  <a:cubicBezTo>
                    <a:pt x="407" y="623"/>
                    <a:pt x="528" y="326"/>
                    <a:pt x="691" y="55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4099150" y="1988739"/>
              <a:ext cx="16642" cy="22857"/>
            </a:xfrm>
            <a:custGeom>
              <a:avLst/>
              <a:gdLst/>
              <a:ahLst/>
              <a:cxnLst/>
              <a:rect l="l" t="t" r="r" b="b"/>
              <a:pathLst>
                <a:path w="474" h="651" extrusionOk="0">
                  <a:moveTo>
                    <a:pt x="379" y="1"/>
                  </a:moveTo>
                  <a:cubicBezTo>
                    <a:pt x="190" y="150"/>
                    <a:pt x="163" y="407"/>
                    <a:pt x="0" y="596"/>
                  </a:cubicBezTo>
                  <a:lnTo>
                    <a:pt x="95" y="650"/>
                  </a:lnTo>
                  <a:cubicBezTo>
                    <a:pt x="190" y="434"/>
                    <a:pt x="420" y="299"/>
                    <a:pt x="474" y="55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4101046" y="2007276"/>
              <a:ext cx="17590" cy="25701"/>
            </a:xfrm>
            <a:custGeom>
              <a:avLst/>
              <a:gdLst/>
              <a:ahLst/>
              <a:cxnLst/>
              <a:rect l="l" t="t" r="r" b="b"/>
              <a:pathLst>
                <a:path w="501" h="732" extrusionOk="0">
                  <a:moveTo>
                    <a:pt x="406" y="1"/>
                  </a:moveTo>
                  <a:cubicBezTo>
                    <a:pt x="203" y="190"/>
                    <a:pt x="176" y="474"/>
                    <a:pt x="0" y="677"/>
                  </a:cubicBezTo>
                  <a:lnTo>
                    <a:pt x="95" y="731"/>
                  </a:lnTo>
                  <a:cubicBezTo>
                    <a:pt x="203" y="488"/>
                    <a:pt x="433" y="325"/>
                    <a:pt x="501" y="68"/>
                  </a:cubicBezTo>
                  <a:lnTo>
                    <a:pt x="40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4101046" y="1973080"/>
              <a:ext cx="13342" cy="15694"/>
            </a:xfrm>
            <a:custGeom>
              <a:avLst/>
              <a:gdLst/>
              <a:ahLst/>
              <a:cxnLst/>
              <a:rect l="l" t="t" r="r" b="b"/>
              <a:pathLst>
                <a:path w="380" h="447" extrusionOk="0">
                  <a:moveTo>
                    <a:pt x="298" y="0"/>
                  </a:moveTo>
                  <a:cubicBezTo>
                    <a:pt x="136" y="82"/>
                    <a:pt x="122" y="271"/>
                    <a:pt x="0" y="366"/>
                  </a:cubicBezTo>
                  <a:lnTo>
                    <a:pt x="82" y="447"/>
                  </a:lnTo>
                  <a:cubicBezTo>
                    <a:pt x="149" y="298"/>
                    <a:pt x="339" y="244"/>
                    <a:pt x="379" y="82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4108173" y="2023426"/>
              <a:ext cx="16186" cy="28053"/>
            </a:xfrm>
            <a:custGeom>
              <a:avLst/>
              <a:gdLst/>
              <a:ahLst/>
              <a:cxnLst/>
              <a:rect l="l" t="t" r="r" b="b"/>
              <a:pathLst>
                <a:path w="461" h="799" extrusionOk="0">
                  <a:moveTo>
                    <a:pt x="366" y="1"/>
                  </a:moveTo>
                  <a:cubicBezTo>
                    <a:pt x="163" y="217"/>
                    <a:pt x="149" y="515"/>
                    <a:pt x="0" y="745"/>
                  </a:cubicBezTo>
                  <a:lnTo>
                    <a:pt x="95" y="799"/>
                  </a:lnTo>
                  <a:cubicBezTo>
                    <a:pt x="176" y="528"/>
                    <a:pt x="420" y="339"/>
                    <a:pt x="460" y="55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4118636" y="2046247"/>
              <a:ext cx="14746" cy="24717"/>
            </a:xfrm>
            <a:custGeom>
              <a:avLst/>
              <a:gdLst/>
              <a:ahLst/>
              <a:cxnLst/>
              <a:rect l="l" t="t" r="r" b="b"/>
              <a:pathLst>
                <a:path w="420" h="704" extrusionOk="0">
                  <a:moveTo>
                    <a:pt x="325" y="0"/>
                  </a:moveTo>
                  <a:cubicBezTo>
                    <a:pt x="135" y="190"/>
                    <a:pt x="135" y="460"/>
                    <a:pt x="0" y="663"/>
                  </a:cubicBezTo>
                  <a:lnTo>
                    <a:pt x="95" y="704"/>
                  </a:lnTo>
                  <a:cubicBezTo>
                    <a:pt x="162" y="474"/>
                    <a:pt x="379" y="311"/>
                    <a:pt x="419" y="54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4131450" y="2058114"/>
              <a:ext cx="14290" cy="23769"/>
            </a:xfrm>
            <a:custGeom>
              <a:avLst/>
              <a:gdLst/>
              <a:ahLst/>
              <a:cxnLst/>
              <a:rect l="l" t="t" r="r" b="b"/>
              <a:pathLst>
                <a:path w="407" h="677" extrusionOk="0">
                  <a:moveTo>
                    <a:pt x="298" y="0"/>
                  </a:moveTo>
                  <a:cubicBezTo>
                    <a:pt x="122" y="176"/>
                    <a:pt x="136" y="433"/>
                    <a:pt x="0" y="636"/>
                  </a:cubicBezTo>
                  <a:lnTo>
                    <a:pt x="95" y="677"/>
                  </a:lnTo>
                  <a:cubicBezTo>
                    <a:pt x="163" y="447"/>
                    <a:pt x="379" y="298"/>
                    <a:pt x="406" y="55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4146161" y="2065241"/>
              <a:ext cx="13342" cy="28544"/>
            </a:xfrm>
            <a:custGeom>
              <a:avLst/>
              <a:gdLst/>
              <a:ahLst/>
              <a:cxnLst/>
              <a:rect l="l" t="t" r="r" b="b"/>
              <a:pathLst>
                <a:path w="380" h="813" extrusionOk="0">
                  <a:moveTo>
                    <a:pt x="285" y="0"/>
                  </a:moveTo>
                  <a:cubicBezTo>
                    <a:pt x="231" y="55"/>
                    <a:pt x="204" y="122"/>
                    <a:pt x="177" y="190"/>
                  </a:cubicBezTo>
                  <a:cubicBezTo>
                    <a:pt x="163" y="244"/>
                    <a:pt x="136" y="312"/>
                    <a:pt x="123" y="379"/>
                  </a:cubicBezTo>
                  <a:cubicBezTo>
                    <a:pt x="96" y="515"/>
                    <a:pt x="68" y="650"/>
                    <a:pt x="1" y="772"/>
                  </a:cubicBezTo>
                  <a:lnTo>
                    <a:pt x="109" y="812"/>
                  </a:lnTo>
                  <a:cubicBezTo>
                    <a:pt x="136" y="677"/>
                    <a:pt x="204" y="555"/>
                    <a:pt x="258" y="433"/>
                  </a:cubicBezTo>
                  <a:cubicBezTo>
                    <a:pt x="285" y="366"/>
                    <a:pt x="312" y="312"/>
                    <a:pt x="339" y="244"/>
                  </a:cubicBezTo>
                  <a:cubicBezTo>
                    <a:pt x="353" y="176"/>
                    <a:pt x="380" y="109"/>
                    <a:pt x="380" y="41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4161363" y="2071876"/>
              <a:ext cx="13833" cy="25701"/>
            </a:xfrm>
            <a:custGeom>
              <a:avLst/>
              <a:gdLst/>
              <a:ahLst/>
              <a:cxnLst/>
              <a:rect l="l" t="t" r="r" b="b"/>
              <a:pathLst>
                <a:path w="394" h="732" extrusionOk="0">
                  <a:moveTo>
                    <a:pt x="285" y="1"/>
                  </a:moveTo>
                  <a:cubicBezTo>
                    <a:pt x="123" y="204"/>
                    <a:pt x="136" y="474"/>
                    <a:pt x="1" y="691"/>
                  </a:cubicBezTo>
                  <a:lnTo>
                    <a:pt x="109" y="731"/>
                  </a:lnTo>
                  <a:cubicBezTo>
                    <a:pt x="163" y="488"/>
                    <a:pt x="366" y="298"/>
                    <a:pt x="393" y="41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4177057" y="2070472"/>
              <a:ext cx="15694" cy="28544"/>
            </a:xfrm>
            <a:custGeom>
              <a:avLst/>
              <a:gdLst/>
              <a:ahLst/>
              <a:cxnLst/>
              <a:rect l="l" t="t" r="r" b="b"/>
              <a:pathLst>
                <a:path w="447" h="813" extrusionOk="0">
                  <a:moveTo>
                    <a:pt x="352" y="0"/>
                  </a:moveTo>
                  <a:cubicBezTo>
                    <a:pt x="298" y="54"/>
                    <a:pt x="257" y="122"/>
                    <a:pt x="230" y="176"/>
                  </a:cubicBezTo>
                  <a:cubicBezTo>
                    <a:pt x="190" y="244"/>
                    <a:pt x="176" y="311"/>
                    <a:pt x="149" y="379"/>
                  </a:cubicBezTo>
                  <a:cubicBezTo>
                    <a:pt x="109" y="514"/>
                    <a:pt x="68" y="650"/>
                    <a:pt x="0" y="771"/>
                  </a:cubicBezTo>
                  <a:lnTo>
                    <a:pt x="109" y="812"/>
                  </a:lnTo>
                  <a:cubicBezTo>
                    <a:pt x="136" y="677"/>
                    <a:pt x="203" y="555"/>
                    <a:pt x="284" y="433"/>
                  </a:cubicBezTo>
                  <a:cubicBezTo>
                    <a:pt x="312" y="379"/>
                    <a:pt x="352" y="311"/>
                    <a:pt x="379" y="257"/>
                  </a:cubicBezTo>
                  <a:cubicBezTo>
                    <a:pt x="406" y="190"/>
                    <a:pt x="433" y="122"/>
                    <a:pt x="447" y="5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4189871" y="1921786"/>
              <a:ext cx="16186" cy="24261"/>
            </a:xfrm>
            <a:custGeom>
              <a:avLst/>
              <a:gdLst/>
              <a:ahLst/>
              <a:cxnLst/>
              <a:rect l="l" t="t" r="r" b="b"/>
              <a:pathLst>
                <a:path w="461" h="691" extrusionOk="0">
                  <a:moveTo>
                    <a:pt x="352" y="0"/>
                  </a:moveTo>
                  <a:cubicBezTo>
                    <a:pt x="312" y="41"/>
                    <a:pt x="285" y="95"/>
                    <a:pt x="244" y="149"/>
                  </a:cubicBezTo>
                  <a:cubicBezTo>
                    <a:pt x="217" y="203"/>
                    <a:pt x="204" y="257"/>
                    <a:pt x="177" y="311"/>
                  </a:cubicBezTo>
                  <a:cubicBezTo>
                    <a:pt x="122" y="419"/>
                    <a:pt x="82" y="541"/>
                    <a:pt x="1" y="636"/>
                  </a:cubicBezTo>
                  <a:lnTo>
                    <a:pt x="95" y="690"/>
                  </a:lnTo>
                  <a:cubicBezTo>
                    <a:pt x="150" y="582"/>
                    <a:pt x="231" y="487"/>
                    <a:pt x="298" y="379"/>
                  </a:cubicBezTo>
                  <a:cubicBezTo>
                    <a:pt x="339" y="338"/>
                    <a:pt x="366" y="284"/>
                    <a:pt x="393" y="230"/>
                  </a:cubicBezTo>
                  <a:cubicBezTo>
                    <a:pt x="420" y="176"/>
                    <a:pt x="447" y="122"/>
                    <a:pt x="461" y="5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4173265" y="1924138"/>
              <a:ext cx="14290" cy="24753"/>
            </a:xfrm>
            <a:custGeom>
              <a:avLst/>
              <a:gdLst/>
              <a:ahLst/>
              <a:cxnLst/>
              <a:rect l="l" t="t" r="r" b="b"/>
              <a:pathLst>
                <a:path w="407" h="705" extrusionOk="0">
                  <a:moveTo>
                    <a:pt x="311" y="1"/>
                  </a:moveTo>
                  <a:cubicBezTo>
                    <a:pt x="135" y="190"/>
                    <a:pt x="135" y="461"/>
                    <a:pt x="0" y="650"/>
                  </a:cubicBezTo>
                  <a:lnTo>
                    <a:pt x="95" y="704"/>
                  </a:lnTo>
                  <a:cubicBezTo>
                    <a:pt x="162" y="474"/>
                    <a:pt x="379" y="312"/>
                    <a:pt x="406" y="55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4159011" y="1928422"/>
              <a:ext cx="12359" cy="27105"/>
            </a:xfrm>
            <a:custGeom>
              <a:avLst/>
              <a:gdLst/>
              <a:ahLst/>
              <a:cxnLst/>
              <a:rect l="l" t="t" r="r" b="b"/>
              <a:pathLst>
                <a:path w="352" h="772" extrusionOk="0">
                  <a:moveTo>
                    <a:pt x="257" y="0"/>
                  </a:moveTo>
                  <a:cubicBezTo>
                    <a:pt x="203" y="55"/>
                    <a:pt x="176" y="109"/>
                    <a:pt x="149" y="176"/>
                  </a:cubicBezTo>
                  <a:cubicBezTo>
                    <a:pt x="122" y="230"/>
                    <a:pt x="108" y="298"/>
                    <a:pt x="95" y="366"/>
                  </a:cubicBezTo>
                  <a:cubicBezTo>
                    <a:pt x="68" y="488"/>
                    <a:pt x="54" y="623"/>
                    <a:pt x="0" y="745"/>
                  </a:cubicBezTo>
                  <a:lnTo>
                    <a:pt x="108" y="772"/>
                  </a:lnTo>
                  <a:cubicBezTo>
                    <a:pt x="122" y="636"/>
                    <a:pt x="176" y="528"/>
                    <a:pt x="230" y="406"/>
                  </a:cubicBezTo>
                  <a:cubicBezTo>
                    <a:pt x="257" y="352"/>
                    <a:pt x="284" y="285"/>
                    <a:pt x="311" y="230"/>
                  </a:cubicBezTo>
                  <a:cubicBezTo>
                    <a:pt x="325" y="176"/>
                    <a:pt x="352" y="109"/>
                    <a:pt x="352" y="41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4147109" y="1946959"/>
              <a:ext cx="6214" cy="20926"/>
            </a:xfrm>
            <a:custGeom>
              <a:avLst/>
              <a:gdLst/>
              <a:ahLst/>
              <a:cxnLst/>
              <a:rect l="l" t="t" r="r" b="b"/>
              <a:pathLst>
                <a:path w="177" h="596" extrusionOk="0">
                  <a:moveTo>
                    <a:pt x="55" y="0"/>
                  </a:moveTo>
                  <a:cubicBezTo>
                    <a:pt x="28" y="41"/>
                    <a:pt x="14" y="95"/>
                    <a:pt x="1" y="149"/>
                  </a:cubicBezTo>
                  <a:cubicBezTo>
                    <a:pt x="1" y="190"/>
                    <a:pt x="1" y="244"/>
                    <a:pt x="14" y="298"/>
                  </a:cubicBezTo>
                  <a:cubicBezTo>
                    <a:pt x="28" y="406"/>
                    <a:pt x="55" y="501"/>
                    <a:pt x="55" y="596"/>
                  </a:cubicBezTo>
                  <a:lnTo>
                    <a:pt x="163" y="582"/>
                  </a:lnTo>
                  <a:cubicBezTo>
                    <a:pt x="123" y="487"/>
                    <a:pt x="136" y="393"/>
                    <a:pt x="150" y="298"/>
                  </a:cubicBezTo>
                  <a:cubicBezTo>
                    <a:pt x="163" y="257"/>
                    <a:pt x="163" y="203"/>
                    <a:pt x="177" y="163"/>
                  </a:cubicBezTo>
                  <a:cubicBezTo>
                    <a:pt x="177" y="108"/>
                    <a:pt x="177" y="68"/>
                    <a:pt x="163" y="14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4238813" y="1824394"/>
              <a:ext cx="58458" cy="100344"/>
            </a:xfrm>
            <a:custGeom>
              <a:avLst/>
              <a:gdLst/>
              <a:ahLst/>
              <a:cxnLst/>
              <a:rect l="l" t="t" r="r" b="b"/>
              <a:pathLst>
                <a:path w="1665" h="2858" extrusionOk="0">
                  <a:moveTo>
                    <a:pt x="833" y="112"/>
                  </a:moveTo>
                  <a:cubicBezTo>
                    <a:pt x="880" y="112"/>
                    <a:pt x="927" y="115"/>
                    <a:pt x="975" y="122"/>
                  </a:cubicBezTo>
                  <a:cubicBezTo>
                    <a:pt x="1069" y="135"/>
                    <a:pt x="1164" y="149"/>
                    <a:pt x="1232" y="203"/>
                  </a:cubicBezTo>
                  <a:cubicBezTo>
                    <a:pt x="1381" y="338"/>
                    <a:pt x="1489" y="514"/>
                    <a:pt x="1516" y="704"/>
                  </a:cubicBezTo>
                  <a:cubicBezTo>
                    <a:pt x="1556" y="893"/>
                    <a:pt x="1529" y="1096"/>
                    <a:pt x="1475" y="1299"/>
                  </a:cubicBezTo>
                  <a:cubicBezTo>
                    <a:pt x="1435" y="1475"/>
                    <a:pt x="1272" y="1624"/>
                    <a:pt x="1110" y="1746"/>
                  </a:cubicBezTo>
                  <a:cubicBezTo>
                    <a:pt x="948" y="1867"/>
                    <a:pt x="772" y="1976"/>
                    <a:pt x="596" y="2097"/>
                  </a:cubicBezTo>
                  <a:lnTo>
                    <a:pt x="487" y="2179"/>
                  </a:lnTo>
                  <a:lnTo>
                    <a:pt x="623" y="2192"/>
                  </a:lnTo>
                  <a:cubicBezTo>
                    <a:pt x="758" y="2192"/>
                    <a:pt x="893" y="2206"/>
                    <a:pt x="1042" y="2206"/>
                  </a:cubicBezTo>
                  <a:cubicBezTo>
                    <a:pt x="1158" y="2194"/>
                    <a:pt x="1274" y="2192"/>
                    <a:pt x="1390" y="2184"/>
                  </a:cubicBezTo>
                  <a:lnTo>
                    <a:pt x="1390" y="2184"/>
                  </a:lnTo>
                  <a:lnTo>
                    <a:pt x="1357" y="2712"/>
                  </a:lnTo>
                  <a:lnTo>
                    <a:pt x="1357" y="2712"/>
                  </a:lnTo>
                  <a:cubicBezTo>
                    <a:pt x="1266" y="2722"/>
                    <a:pt x="1175" y="2727"/>
                    <a:pt x="1085" y="2727"/>
                  </a:cubicBezTo>
                  <a:cubicBezTo>
                    <a:pt x="978" y="2727"/>
                    <a:pt x="873" y="2720"/>
                    <a:pt x="772" y="2706"/>
                  </a:cubicBezTo>
                  <a:cubicBezTo>
                    <a:pt x="577" y="2682"/>
                    <a:pt x="394" y="2636"/>
                    <a:pt x="202" y="2588"/>
                  </a:cubicBezTo>
                  <a:lnTo>
                    <a:pt x="202" y="2588"/>
                  </a:lnTo>
                  <a:cubicBezTo>
                    <a:pt x="197" y="2347"/>
                    <a:pt x="240" y="2106"/>
                    <a:pt x="255" y="1855"/>
                  </a:cubicBezTo>
                  <a:lnTo>
                    <a:pt x="255" y="1855"/>
                  </a:lnTo>
                  <a:cubicBezTo>
                    <a:pt x="403" y="1782"/>
                    <a:pt x="557" y="1707"/>
                    <a:pt x="690" y="1610"/>
                  </a:cubicBezTo>
                  <a:cubicBezTo>
                    <a:pt x="772" y="1556"/>
                    <a:pt x="853" y="1502"/>
                    <a:pt x="920" y="1434"/>
                  </a:cubicBezTo>
                  <a:cubicBezTo>
                    <a:pt x="948" y="1394"/>
                    <a:pt x="988" y="1353"/>
                    <a:pt x="1015" y="1313"/>
                  </a:cubicBezTo>
                  <a:cubicBezTo>
                    <a:pt x="1042" y="1259"/>
                    <a:pt x="1056" y="1191"/>
                    <a:pt x="1069" y="1150"/>
                  </a:cubicBezTo>
                  <a:cubicBezTo>
                    <a:pt x="1083" y="1056"/>
                    <a:pt x="1096" y="961"/>
                    <a:pt x="1069" y="853"/>
                  </a:cubicBezTo>
                  <a:cubicBezTo>
                    <a:pt x="1056" y="798"/>
                    <a:pt x="1029" y="744"/>
                    <a:pt x="988" y="690"/>
                  </a:cubicBezTo>
                  <a:cubicBezTo>
                    <a:pt x="948" y="650"/>
                    <a:pt x="880" y="623"/>
                    <a:pt x="826" y="609"/>
                  </a:cubicBezTo>
                  <a:cubicBezTo>
                    <a:pt x="780" y="598"/>
                    <a:pt x="737" y="593"/>
                    <a:pt x="695" y="593"/>
                  </a:cubicBezTo>
                  <a:cubicBezTo>
                    <a:pt x="637" y="593"/>
                    <a:pt x="583" y="601"/>
                    <a:pt x="528" y="609"/>
                  </a:cubicBezTo>
                  <a:cubicBezTo>
                    <a:pt x="459" y="629"/>
                    <a:pt x="389" y="649"/>
                    <a:pt x="325" y="674"/>
                  </a:cubicBezTo>
                  <a:lnTo>
                    <a:pt x="325" y="674"/>
                  </a:lnTo>
                  <a:lnTo>
                    <a:pt x="174" y="199"/>
                  </a:lnTo>
                  <a:lnTo>
                    <a:pt x="174" y="199"/>
                  </a:lnTo>
                  <a:cubicBezTo>
                    <a:pt x="342" y="156"/>
                    <a:pt x="511" y="134"/>
                    <a:pt x="690" y="122"/>
                  </a:cubicBezTo>
                  <a:cubicBezTo>
                    <a:pt x="738" y="115"/>
                    <a:pt x="785" y="112"/>
                    <a:pt x="833" y="112"/>
                  </a:cubicBezTo>
                  <a:close/>
                  <a:moveTo>
                    <a:pt x="677" y="0"/>
                  </a:moveTo>
                  <a:cubicBezTo>
                    <a:pt x="474" y="14"/>
                    <a:pt x="271" y="41"/>
                    <a:pt x="68" y="81"/>
                  </a:cubicBezTo>
                  <a:lnTo>
                    <a:pt x="0" y="95"/>
                  </a:lnTo>
                  <a:lnTo>
                    <a:pt x="27" y="176"/>
                  </a:lnTo>
                  <a:lnTo>
                    <a:pt x="217" y="798"/>
                  </a:lnTo>
                  <a:lnTo>
                    <a:pt x="244" y="880"/>
                  </a:lnTo>
                  <a:lnTo>
                    <a:pt x="325" y="839"/>
                  </a:lnTo>
                  <a:cubicBezTo>
                    <a:pt x="438" y="788"/>
                    <a:pt x="575" y="744"/>
                    <a:pt x="694" y="744"/>
                  </a:cubicBezTo>
                  <a:cubicBezTo>
                    <a:pt x="731" y="744"/>
                    <a:pt x="766" y="748"/>
                    <a:pt x="799" y="758"/>
                  </a:cubicBezTo>
                  <a:cubicBezTo>
                    <a:pt x="866" y="785"/>
                    <a:pt x="893" y="826"/>
                    <a:pt x="907" y="893"/>
                  </a:cubicBezTo>
                  <a:cubicBezTo>
                    <a:pt x="934" y="961"/>
                    <a:pt x="920" y="1042"/>
                    <a:pt x="907" y="1123"/>
                  </a:cubicBezTo>
                  <a:cubicBezTo>
                    <a:pt x="893" y="1259"/>
                    <a:pt x="745" y="1380"/>
                    <a:pt x="609" y="1475"/>
                  </a:cubicBezTo>
                  <a:cubicBezTo>
                    <a:pt x="460" y="1570"/>
                    <a:pt x="298" y="1651"/>
                    <a:pt x="149" y="1732"/>
                  </a:cubicBezTo>
                  <a:lnTo>
                    <a:pt x="95" y="1746"/>
                  </a:lnTo>
                  <a:lnTo>
                    <a:pt x="95" y="1800"/>
                  </a:lnTo>
                  <a:cubicBezTo>
                    <a:pt x="95" y="2070"/>
                    <a:pt x="41" y="2355"/>
                    <a:pt x="54" y="2639"/>
                  </a:cubicBezTo>
                  <a:lnTo>
                    <a:pt x="54" y="2693"/>
                  </a:lnTo>
                  <a:lnTo>
                    <a:pt x="109" y="2720"/>
                  </a:lnTo>
                  <a:cubicBezTo>
                    <a:pt x="325" y="2760"/>
                    <a:pt x="542" y="2815"/>
                    <a:pt x="758" y="2842"/>
                  </a:cubicBezTo>
                  <a:cubicBezTo>
                    <a:pt x="850" y="2853"/>
                    <a:pt x="944" y="2857"/>
                    <a:pt x="1038" y="2857"/>
                  </a:cubicBezTo>
                  <a:cubicBezTo>
                    <a:pt x="1167" y="2857"/>
                    <a:pt x="1296" y="2849"/>
                    <a:pt x="1421" y="2842"/>
                  </a:cubicBezTo>
                  <a:lnTo>
                    <a:pt x="1475" y="2828"/>
                  </a:lnTo>
                  <a:lnTo>
                    <a:pt x="1489" y="2774"/>
                  </a:lnTo>
                  <a:lnTo>
                    <a:pt x="1516" y="2125"/>
                  </a:lnTo>
                  <a:lnTo>
                    <a:pt x="1516" y="2057"/>
                  </a:lnTo>
                  <a:lnTo>
                    <a:pt x="1448" y="2057"/>
                  </a:lnTo>
                  <a:cubicBezTo>
                    <a:pt x="1313" y="2070"/>
                    <a:pt x="1178" y="2084"/>
                    <a:pt x="1042" y="2097"/>
                  </a:cubicBezTo>
                  <a:cubicBezTo>
                    <a:pt x="955" y="2097"/>
                    <a:pt x="868" y="2097"/>
                    <a:pt x="781" y="2094"/>
                  </a:cubicBezTo>
                  <a:lnTo>
                    <a:pt x="781" y="2094"/>
                  </a:lnTo>
                  <a:cubicBezTo>
                    <a:pt x="909" y="2005"/>
                    <a:pt x="1043" y="1920"/>
                    <a:pt x="1178" y="1827"/>
                  </a:cubicBezTo>
                  <a:cubicBezTo>
                    <a:pt x="1340" y="1692"/>
                    <a:pt x="1516" y="1543"/>
                    <a:pt x="1584" y="1326"/>
                  </a:cubicBezTo>
                  <a:cubicBezTo>
                    <a:pt x="1638" y="1123"/>
                    <a:pt x="1665" y="893"/>
                    <a:pt x="1624" y="677"/>
                  </a:cubicBezTo>
                  <a:cubicBezTo>
                    <a:pt x="1584" y="460"/>
                    <a:pt x="1462" y="271"/>
                    <a:pt x="1299" y="122"/>
                  </a:cubicBezTo>
                  <a:cubicBezTo>
                    <a:pt x="1205" y="41"/>
                    <a:pt x="1096" y="27"/>
                    <a:pt x="988" y="14"/>
                  </a:cubicBezTo>
                  <a:cubicBezTo>
                    <a:pt x="893" y="0"/>
                    <a:pt x="785" y="0"/>
                    <a:pt x="6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4232142" y="1827695"/>
              <a:ext cx="22857" cy="43747"/>
            </a:xfrm>
            <a:custGeom>
              <a:avLst/>
              <a:gdLst/>
              <a:ahLst/>
              <a:cxnLst/>
              <a:rect l="l" t="t" r="r" b="b"/>
              <a:pathLst>
                <a:path w="651" h="1246" extrusionOk="0">
                  <a:moveTo>
                    <a:pt x="217" y="1"/>
                  </a:moveTo>
                  <a:cubicBezTo>
                    <a:pt x="163" y="82"/>
                    <a:pt x="123" y="163"/>
                    <a:pt x="69" y="258"/>
                  </a:cubicBezTo>
                  <a:cubicBezTo>
                    <a:pt x="42" y="299"/>
                    <a:pt x="1" y="353"/>
                    <a:pt x="14" y="420"/>
                  </a:cubicBezTo>
                  <a:cubicBezTo>
                    <a:pt x="14" y="488"/>
                    <a:pt x="42" y="529"/>
                    <a:pt x="55" y="583"/>
                  </a:cubicBezTo>
                  <a:cubicBezTo>
                    <a:pt x="123" y="759"/>
                    <a:pt x="177" y="948"/>
                    <a:pt x="244" y="1137"/>
                  </a:cubicBezTo>
                  <a:lnTo>
                    <a:pt x="285" y="1246"/>
                  </a:lnTo>
                  <a:lnTo>
                    <a:pt x="380" y="1165"/>
                  </a:lnTo>
                  <a:cubicBezTo>
                    <a:pt x="515" y="1043"/>
                    <a:pt x="623" y="880"/>
                    <a:pt x="650" y="691"/>
                  </a:cubicBezTo>
                  <a:lnTo>
                    <a:pt x="556" y="664"/>
                  </a:lnTo>
                  <a:cubicBezTo>
                    <a:pt x="496" y="774"/>
                    <a:pt x="428" y="869"/>
                    <a:pt x="354" y="955"/>
                  </a:cubicBezTo>
                  <a:lnTo>
                    <a:pt x="354" y="955"/>
                  </a:lnTo>
                  <a:cubicBezTo>
                    <a:pt x="290" y="817"/>
                    <a:pt x="227" y="680"/>
                    <a:pt x="163" y="542"/>
                  </a:cubicBezTo>
                  <a:cubicBezTo>
                    <a:pt x="136" y="488"/>
                    <a:pt x="109" y="447"/>
                    <a:pt x="109" y="407"/>
                  </a:cubicBezTo>
                  <a:cubicBezTo>
                    <a:pt x="109" y="380"/>
                    <a:pt x="123" y="339"/>
                    <a:pt x="150" y="299"/>
                  </a:cubicBezTo>
                  <a:cubicBezTo>
                    <a:pt x="190" y="217"/>
                    <a:pt x="244" y="136"/>
                    <a:pt x="299" y="55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4241657" y="1856694"/>
              <a:ext cx="29001" cy="32793"/>
            </a:xfrm>
            <a:custGeom>
              <a:avLst/>
              <a:gdLst/>
              <a:ahLst/>
              <a:cxnLst/>
              <a:rect l="l" t="t" r="r" b="b"/>
              <a:pathLst>
                <a:path w="826" h="934" extrusionOk="0">
                  <a:moveTo>
                    <a:pt x="209" y="225"/>
                  </a:moveTo>
                  <a:cubicBezTo>
                    <a:pt x="207" y="227"/>
                    <a:pt x="205" y="228"/>
                    <a:pt x="204" y="230"/>
                  </a:cubicBezTo>
                  <a:cubicBezTo>
                    <a:pt x="204" y="234"/>
                    <a:pt x="205" y="236"/>
                    <a:pt x="206" y="236"/>
                  </a:cubicBezTo>
                  <a:cubicBezTo>
                    <a:pt x="208" y="236"/>
                    <a:pt x="211" y="231"/>
                    <a:pt x="209" y="225"/>
                  </a:cubicBezTo>
                  <a:close/>
                  <a:moveTo>
                    <a:pt x="515" y="0"/>
                  </a:moveTo>
                  <a:cubicBezTo>
                    <a:pt x="434" y="14"/>
                    <a:pt x="352" y="41"/>
                    <a:pt x="285" y="68"/>
                  </a:cubicBezTo>
                  <a:cubicBezTo>
                    <a:pt x="244" y="81"/>
                    <a:pt x="217" y="109"/>
                    <a:pt x="176" y="122"/>
                  </a:cubicBezTo>
                  <a:cubicBezTo>
                    <a:pt x="163" y="136"/>
                    <a:pt x="136" y="149"/>
                    <a:pt x="122" y="176"/>
                  </a:cubicBezTo>
                  <a:cubicBezTo>
                    <a:pt x="122" y="190"/>
                    <a:pt x="109" y="203"/>
                    <a:pt x="109" y="217"/>
                  </a:cubicBezTo>
                  <a:cubicBezTo>
                    <a:pt x="95" y="244"/>
                    <a:pt x="109" y="271"/>
                    <a:pt x="122" y="284"/>
                  </a:cubicBezTo>
                  <a:lnTo>
                    <a:pt x="204" y="217"/>
                  </a:lnTo>
                  <a:cubicBezTo>
                    <a:pt x="207" y="220"/>
                    <a:pt x="208" y="223"/>
                    <a:pt x="209" y="225"/>
                  </a:cubicBezTo>
                  <a:lnTo>
                    <a:pt x="209" y="225"/>
                  </a:lnTo>
                  <a:cubicBezTo>
                    <a:pt x="220" y="217"/>
                    <a:pt x="231" y="215"/>
                    <a:pt x="231" y="203"/>
                  </a:cubicBezTo>
                  <a:cubicBezTo>
                    <a:pt x="258" y="190"/>
                    <a:pt x="298" y="176"/>
                    <a:pt x="325" y="149"/>
                  </a:cubicBezTo>
                  <a:cubicBezTo>
                    <a:pt x="381" y="127"/>
                    <a:pt x="427" y="105"/>
                    <a:pt x="479" y="105"/>
                  </a:cubicBezTo>
                  <a:cubicBezTo>
                    <a:pt x="490" y="105"/>
                    <a:pt x="502" y="106"/>
                    <a:pt x="515" y="109"/>
                  </a:cubicBezTo>
                  <a:cubicBezTo>
                    <a:pt x="569" y="109"/>
                    <a:pt x="637" y="136"/>
                    <a:pt x="664" y="176"/>
                  </a:cubicBezTo>
                  <a:cubicBezTo>
                    <a:pt x="691" y="230"/>
                    <a:pt x="691" y="257"/>
                    <a:pt x="664" y="298"/>
                  </a:cubicBezTo>
                  <a:cubicBezTo>
                    <a:pt x="582" y="406"/>
                    <a:pt x="461" y="501"/>
                    <a:pt x="352" y="596"/>
                  </a:cubicBezTo>
                  <a:cubicBezTo>
                    <a:pt x="298" y="636"/>
                    <a:pt x="244" y="677"/>
                    <a:pt x="190" y="717"/>
                  </a:cubicBezTo>
                  <a:lnTo>
                    <a:pt x="109" y="785"/>
                  </a:lnTo>
                  <a:lnTo>
                    <a:pt x="82" y="799"/>
                  </a:lnTo>
                  <a:lnTo>
                    <a:pt x="82" y="812"/>
                  </a:lnTo>
                  <a:cubicBezTo>
                    <a:pt x="82" y="812"/>
                    <a:pt x="82" y="812"/>
                    <a:pt x="95" y="826"/>
                  </a:cubicBezTo>
                  <a:cubicBezTo>
                    <a:pt x="109" y="839"/>
                    <a:pt x="109" y="866"/>
                    <a:pt x="109" y="866"/>
                  </a:cubicBezTo>
                  <a:lnTo>
                    <a:pt x="1" y="839"/>
                  </a:lnTo>
                  <a:lnTo>
                    <a:pt x="1" y="839"/>
                  </a:lnTo>
                  <a:cubicBezTo>
                    <a:pt x="1" y="853"/>
                    <a:pt x="1" y="893"/>
                    <a:pt x="14" y="907"/>
                  </a:cubicBezTo>
                  <a:cubicBezTo>
                    <a:pt x="28" y="920"/>
                    <a:pt x="41" y="934"/>
                    <a:pt x="55" y="934"/>
                  </a:cubicBezTo>
                  <a:lnTo>
                    <a:pt x="109" y="934"/>
                  </a:lnTo>
                  <a:cubicBezTo>
                    <a:pt x="122" y="934"/>
                    <a:pt x="136" y="920"/>
                    <a:pt x="136" y="920"/>
                  </a:cubicBezTo>
                  <a:lnTo>
                    <a:pt x="149" y="920"/>
                  </a:lnTo>
                  <a:lnTo>
                    <a:pt x="176" y="907"/>
                  </a:lnTo>
                  <a:cubicBezTo>
                    <a:pt x="217" y="893"/>
                    <a:pt x="244" y="866"/>
                    <a:pt x="285" y="853"/>
                  </a:cubicBezTo>
                  <a:cubicBezTo>
                    <a:pt x="339" y="812"/>
                    <a:pt x="406" y="772"/>
                    <a:pt x="461" y="717"/>
                  </a:cubicBezTo>
                  <a:cubicBezTo>
                    <a:pt x="582" y="623"/>
                    <a:pt x="691" y="514"/>
                    <a:pt x="785" y="379"/>
                  </a:cubicBezTo>
                  <a:cubicBezTo>
                    <a:pt x="799" y="339"/>
                    <a:pt x="826" y="284"/>
                    <a:pt x="812" y="230"/>
                  </a:cubicBezTo>
                  <a:cubicBezTo>
                    <a:pt x="812" y="176"/>
                    <a:pt x="785" y="136"/>
                    <a:pt x="758" y="109"/>
                  </a:cubicBezTo>
                  <a:cubicBezTo>
                    <a:pt x="691" y="41"/>
                    <a:pt x="596" y="0"/>
                    <a:pt x="51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4233090" y="1841001"/>
              <a:ext cx="18117" cy="23313"/>
            </a:xfrm>
            <a:custGeom>
              <a:avLst/>
              <a:gdLst/>
              <a:ahLst/>
              <a:cxnLst/>
              <a:rect l="l" t="t" r="r" b="b"/>
              <a:pathLst>
                <a:path w="516" h="664" extrusionOk="0">
                  <a:moveTo>
                    <a:pt x="109" y="1"/>
                  </a:moveTo>
                  <a:lnTo>
                    <a:pt x="1" y="14"/>
                  </a:lnTo>
                  <a:cubicBezTo>
                    <a:pt x="28" y="109"/>
                    <a:pt x="42" y="217"/>
                    <a:pt x="69" y="312"/>
                  </a:cubicBezTo>
                  <a:cubicBezTo>
                    <a:pt x="82" y="407"/>
                    <a:pt x="109" y="515"/>
                    <a:pt x="136" y="610"/>
                  </a:cubicBezTo>
                  <a:lnTo>
                    <a:pt x="150" y="664"/>
                  </a:lnTo>
                  <a:lnTo>
                    <a:pt x="217" y="650"/>
                  </a:lnTo>
                  <a:cubicBezTo>
                    <a:pt x="285" y="650"/>
                    <a:pt x="339" y="610"/>
                    <a:pt x="366" y="583"/>
                  </a:cubicBezTo>
                  <a:cubicBezTo>
                    <a:pt x="407" y="542"/>
                    <a:pt x="420" y="501"/>
                    <a:pt x="448" y="461"/>
                  </a:cubicBezTo>
                  <a:cubicBezTo>
                    <a:pt x="475" y="380"/>
                    <a:pt x="488" y="312"/>
                    <a:pt x="515" y="271"/>
                  </a:cubicBezTo>
                  <a:lnTo>
                    <a:pt x="448" y="177"/>
                  </a:lnTo>
                  <a:cubicBezTo>
                    <a:pt x="353" y="231"/>
                    <a:pt x="326" y="325"/>
                    <a:pt x="285" y="393"/>
                  </a:cubicBezTo>
                  <a:cubicBezTo>
                    <a:pt x="269" y="424"/>
                    <a:pt x="254" y="456"/>
                    <a:pt x="236" y="479"/>
                  </a:cubicBezTo>
                  <a:lnTo>
                    <a:pt x="236" y="479"/>
                  </a:lnTo>
                  <a:cubicBezTo>
                    <a:pt x="208" y="418"/>
                    <a:pt x="182" y="351"/>
                    <a:pt x="163" y="285"/>
                  </a:cubicBezTo>
                  <a:cubicBezTo>
                    <a:pt x="136" y="190"/>
                    <a:pt x="109" y="9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4240217" y="1825904"/>
              <a:ext cx="51822" cy="80718"/>
            </a:xfrm>
            <a:custGeom>
              <a:avLst/>
              <a:gdLst/>
              <a:ahLst/>
              <a:cxnLst/>
              <a:rect l="l" t="t" r="r" b="b"/>
              <a:pathLst>
                <a:path w="1476" h="2299" extrusionOk="0">
                  <a:moveTo>
                    <a:pt x="705" y="0"/>
                  </a:moveTo>
                  <a:cubicBezTo>
                    <a:pt x="612" y="0"/>
                    <a:pt x="520" y="15"/>
                    <a:pt x="434" y="38"/>
                  </a:cubicBezTo>
                  <a:cubicBezTo>
                    <a:pt x="272" y="79"/>
                    <a:pt x="136" y="147"/>
                    <a:pt x="1" y="214"/>
                  </a:cubicBezTo>
                  <a:lnTo>
                    <a:pt x="42" y="309"/>
                  </a:lnTo>
                  <a:cubicBezTo>
                    <a:pt x="177" y="241"/>
                    <a:pt x="312" y="174"/>
                    <a:pt x="447" y="133"/>
                  </a:cubicBezTo>
                  <a:cubicBezTo>
                    <a:pt x="534" y="109"/>
                    <a:pt x="620" y="95"/>
                    <a:pt x="704" y="95"/>
                  </a:cubicBezTo>
                  <a:cubicBezTo>
                    <a:pt x="765" y="95"/>
                    <a:pt x="824" y="103"/>
                    <a:pt x="880" y="120"/>
                  </a:cubicBezTo>
                  <a:cubicBezTo>
                    <a:pt x="1151" y="201"/>
                    <a:pt x="1327" y="485"/>
                    <a:pt x="1327" y="755"/>
                  </a:cubicBezTo>
                  <a:cubicBezTo>
                    <a:pt x="1327" y="1026"/>
                    <a:pt x="1151" y="1270"/>
                    <a:pt x="962" y="1500"/>
                  </a:cubicBezTo>
                  <a:cubicBezTo>
                    <a:pt x="772" y="1743"/>
                    <a:pt x="596" y="1973"/>
                    <a:pt x="420" y="2230"/>
                  </a:cubicBezTo>
                  <a:lnTo>
                    <a:pt x="502" y="2298"/>
                  </a:lnTo>
                  <a:cubicBezTo>
                    <a:pt x="705" y="2082"/>
                    <a:pt x="908" y="1838"/>
                    <a:pt x="1097" y="1608"/>
                  </a:cubicBezTo>
                  <a:cubicBezTo>
                    <a:pt x="1192" y="1486"/>
                    <a:pt x="1286" y="1364"/>
                    <a:pt x="1354" y="1229"/>
                  </a:cubicBezTo>
                  <a:cubicBezTo>
                    <a:pt x="1435" y="1080"/>
                    <a:pt x="1476" y="918"/>
                    <a:pt x="1462" y="742"/>
                  </a:cubicBezTo>
                  <a:cubicBezTo>
                    <a:pt x="1449" y="417"/>
                    <a:pt x="1219" y="106"/>
                    <a:pt x="908" y="25"/>
                  </a:cubicBezTo>
                  <a:cubicBezTo>
                    <a:pt x="840" y="8"/>
                    <a:pt x="772" y="0"/>
                    <a:pt x="70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4243553" y="1895174"/>
              <a:ext cx="46591" cy="29106"/>
            </a:xfrm>
            <a:custGeom>
              <a:avLst/>
              <a:gdLst/>
              <a:ahLst/>
              <a:cxnLst/>
              <a:rect l="l" t="t" r="r" b="b"/>
              <a:pathLst>
                <a:path w="1327" h="829" extrusionOk="0">
                  <a:moveTo>
                    <a:pt x="1286" y="0"/>
                  </a:moveTo>
                  <a:lnTo>
                    <a:pt x="1232" y="14"/>
                  </a:lnTo>
                  <a:cubicBezTo>
                    <a:pt x="1083" y="27"/>
                    <a:pt x="921" y="68"/>
                    <a:pt x="772" y="95"/>
                  </a:cubicBezTo>
                  <a:cubicBezTo>
                    <a:pt x="610" y="136"/>
                    <a:pt x="461" y="176"/>
                    <a:pt x="312" y="230"/>
                  </a:cubicBezTo>
                  <a:lnTo>
                    <a:pt x="339" y="325"/>
                  </a:lnTo>
                  <a:cubicBezTo>
                    <a:pt x="488" y="271"/>
                    <a:pt x="637" y="230"/>
                    <a:pt x="785" y="190"/>
                  </a:cubicBezTo>
                  <a:cubicBezTo>
                    <a:pt x="915" y="154"/>
                    <a:pt x="1044" y="140"/>
                    <a:pt x="1182" y="127"/>
                  </a:cubicBezTo>
                  <a:lnTo>
                    <a:pt x="1182" y="127"/>
                  </a:lnTo>
                  <a:cubicBezTo>
                    <a:pt x="1191" y="250"/>
                    <a:pt x="1188" y="382"/>
                    <a:pt x="1164" y="514"/>
                  </a:cubicBezTo>
                  <a:cubicBezTo>
                    <a:pt x="1151" y="555"/>
                    <a:pt x="1151" y="582"/>
                    <a:pt x="1137" y="623"/>
                  </a:cubicBezTo>
                  <a:cubicBezTo>
                    <a:pt x="1137" y="630"/>
                    <a:pt x="1133" y="643"/>
                    <a:pt x="1129" y="652"/>
                  </a:cubicBezTo>
                  <a:lnTo>
                    <a:pt x="1129" y="652"/>
                  </a:lnTo>
                  <a:cubicBezTo>
                    <a:pt x="1075" y="663"/>
                    <a:pt x="998" y="663"/>
                    <a:pt x="921" y="663"/>
                  </a:cubicBezTo>
                  <a:cubicBezTo>
                    <a:pt x="807" y="663"/>
                    <a:pt x="687" y="659"/>
                    <a:pt x="564" y="659"/>
                  </a:cubicBezTo>
                  <a:cubicBezTo>
                    <a:pt x="379" y="659"/>
                    <a:pt x="187" y="669"/>
                    <a:pt x="1" y="717"/>
                  </a:cubicBezTo>
                  <a:lnTo>
                    <a:pt x="28" y="826"/>
                  </a:lnTo>
                  <a:cubicBezTo>
                    <a:pt x="106" y="819"/>
                    <a:pt x="183" y="816"/>
                    <a:pt x="262" y="816"/>
                  </a:cubicBezTo>
                  <a:cubicBezTo>
                    <a:pt x="437" y="816"/>
                    <a:pt x="614" y="829"/>
                    <a:pt x="795" y="829"/>
                  </a:cubicBezTo>
                  <a:cubicBezTo>
                    <a:pt x="841" y="829"/>
                    <a:pt x="888" y="828"/>
                    <a:pt x="934" y="826"/>
                  </a:cubicBezTo>
                  <a:cubicBezTo>
                    <a:pt x="1016" y="826"/>
                    <a:pt x="1083" y="812"/>
                    <a:pt x="1178" y="799"/>
                  </a:cubicBezTo>
                  <a:cubicBezTo>
                    <a:pt x="1191" y="799"/>
                    <a:pt x="1205" y="799"/>
                    <a:pt x="1232" y="772"/>
                  </a:cubicBezTo>
                  <a:cubicBezTo>
                    <a:pt x="1259" y="758"/>
                    <a:pt x="1273" y="731"/>
                    <a:pt x="1273" y="717"/>
                  </a:cubicBezTo>
                  <a:cubicBezTo>
                    <a:pt x="1286" y="690"/>
                    <a:pt x="1286" y="677"/>
                    <a:pt x="1286" y="650"/>
                  </a:cubicBezTo>
                  <a:cubicBezTo>
                    <a:pt x="1300" y="609"/>
                    <a:pt x="1300" y="569"/>
                    <a:pt x="1313" y="528"/>
                  </a:cubicBezTo>
                  <a:cubicBezTo>
                    <a:pt x="1327" y="379"/>
                    <a:pt x="1327" y="217"/>
                    <a:pt x="1300" y="54"/>
                  </a:cubicBezTo>
                  <a:lnTo>
                    <a:pt x="12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4232634" y="1883307"/>
              <a:ext cx="16186" cy="59863"/>
            </a:xfrm>
            <a:custGeom>
              <a:avLst/>
              <a:gdLst/>
              <a:ahLst/>
              <a:cxnLst/>
              <a:rect l="l" t="t" r="r" b="b"/>
              <a:pathLst>
                <a:path w="461" h="1705" extrusionOk="0">
                  <a:moveTo>
                    <a:pt x="312" y="0"/>
                  </a:moveTo>
                  <a:lnTo>
                    <a:pt x="163" y="122"/>
                  </a:lnTo>
                  <a:lnTo>
                    <a:pt x="95" y="189"/>
                  </a:lnTo>
                  <a:cubicBezTo>
                    <a:pt x="68" y="203"/>
                    <a:pt x="28" y="257"/>
                    <a:pt x="28" y="298"/>
                  </a:cubicBezTo>
                  <a:cubicBezTo>
                    <a:pt x="14" y="379"/>
                    <a:pt x="14" y="433"/>
                    <a:pt x="14" y="501"/>
                  </a:cubicBezTo>
                  <a:lnTo>
                    <a:pt x="14" y="704"/>
                  </a:lnTo>
                  <a:cubicBezTo>
                    <a:pt x="14" y="974"/>
                    <a:pt x="0" y="1231"/>
                    <a:pt x="14" y="1502"/>
                  </a:cubicBezTo>
                  <a:lnTo>
                    <a:pt x="14" y="1705"/>
                  </a:lnTo>
                  <a:lnTo>
                    <a:pt x="149" y="1556"/>
                  </a:lnTo>
                  <a:cubicBezTo>
                    <a:pt x="298" y="1394"/>
                    <a:pt x="406" y="1204"/>
                    <a:pt x="461" y="1015"/>
                  </a:cubicBezTo>
                  <a:lnTo>
                    <a:pt x="366" y="961"/>
                  </a:lnTo>
                  <a:cubicBezTo>
                    <a:pt x="306" y="1073"/>
                    <a:pt x="240" y="1179"/>
                    <a:pt x="165" y="1277"/>
                  </a:cubicBezTo>
                  <a:lnTo>
                    <a:pt x="165" y="1277"/>
                  </a:lnTo>
                  <a:cubicBezTo>
                    <a:pt x="154" y="1085"/>
                    <a:pt x="142" y="891"/>
                    <a:pt x="122" y="704"/>
                  </a:cubicBezTo>
                  <a:lnTo>
                    <a:pt x="109" y="501"/>
                  </a:lnTo>
                  <a:cubicBezTo>
                    <a:pt x="109" y="447"/>
                    <a:pt x="95" y="365"/>
                    <a:pt x="109" y="311"/>
                  </a:cubicBezTo>
                  <a:cubicBezTo>
                    <a:pt x="122" y="298"/>
                    <a:pt x="122" y="284"/>
                    <a:pt x="149" y="257"/>
                  </a:cubicBezTo>
                  <a:lnTo>
                    <a:pt x="230" y="203"/>
                  </a:lnTo>
                  <a:lnTo>
                    <a:pt x="379" y="81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4233090" y="1916555"/>
              <a:ext cx="12885" cy="16642"/>
            </a:xfrm>
            <a:custGeom>
              <a:avLst/>
              <a:gdLst/>
              <a:ahLst/>
              <a:cxnLst/>
              <a:rect l="l" t="t" r="r" b="b"/>
              <a:pathLst>
                <a:path w="367" h="474" extrusionOk="0">
                  <a:moveTo>
                    <a:pt x="285" y="0"/>
                  </a:moveTo>
                  <a:cubicBezTo>
                    <a:pt x="258" y="81"/>
                    <a:pt x="190" y="135"/>
                    <a:pt x="136" y="190"/>
                  </a:cubicBezTo>
                  <a:cubicBezTo>
                    <a:pt x="109" y="217"/>
                    <a:pt x="82" y="244"/>
                    <a:pt x="55" y="271"/>
                  </a:cubicBezTo>
                  <a:lnTo>
                    <a:pt x="42" y="298"/>
                  </a:lnTo>
                  <a:cubicBezTo>
                    <a:pt x="42" y="311"/>
                    <a:pt x="28" y="311"/>
                    <a:pt x="28" y="338"/>
                  </a:cubicBezTo>
                  <a:cubicBezTo>
                    <a:pt x="15" y="366"/>
                    <a:pt x="1" y="393"/>
                    <a:pt x="42" y="447"/>
                  </a:cubicBezTo>
                  <a:cubicBezTo>
                    <a:pt x="69" y="460"/>
                    <a:pt x="82" y="474"/>
                    <a:pt x="109" y="474"/>
                  </a:cubicBezTo>
                  <a:cubicBezTo>
                    <a:pt x="123" y="474"/>
                    <a:pt x="163" y="447"/>
                    <a:pt x="177" y="420"/>
                  </a:cubicBezTo>
                  <a:lnTo>
                    <a:pt x="69" y="393"/>
                  </a:lnTo>
                  <a:cubicBezTo>
                    <a:pt x="69" y="370"/>
                    <a:pt x="87" y="348"/>
                    <a:pt x="101" y="348"/>
                  </a:cubicBezTo>
                  <a:cubicBezTo>
                    <a:pt x="104" y="348"/>
                    <a:pt x="107" y="349"/>
                    <a:pt x="109" y="352"/>
                  </a:cubicBezTo>
                  <a:cubicBezTo>
                    <a:pt x="114" y="347"/>
                    <a:pt x="118" y="346"/>
                    <a:pt x="123" y="346"/>
                  </a:cubicBezTo>
                  <a:cubicBezTo>
                    <a:pt x="132" y="346"/>
                    <a:pt x="141" y="352"/>
                    <a:pt x="150" y="352"/>
                  </a:cubicBezTo>
                  <a:cubicBezTo>
                    <a:pt x="177" y="393"/>
                    <a:pt x="163" y="406"/>
                    <a:pt x="163" y="406"/>
                  </a:cubicBezTo>
                  <a:cubicBezTo>
                    <a:pt x="163" y="408"/>
                    <a:pt x="164" y="409"/>
                    <a:pt x="165" y="409"/>
                  </a:cubicBezTo>
                  <a:cubicBezTo>
                    <a:pt x="171" y="409"/>
                    <a:pt x="192" y="379"/>
                    <a:pt x="204" y="379"/>
                  </a:cubicBezTo>
                  <a:cubicBezTo>
                    <a:pt x="217" y="338"/>
                    <a:pt x="231" y="311"/>
                    <a:pt x="258" y="271"/>
                  </a:cubicBezTo>
                  <a:cubicBezTo>
                    <a:pt x="285" y="190"/>
                    <a:pt x="312" y="122"/>
                    <a:pt x="366" y="68"/>
                  </a:cubicBezTo>
                  <a:lnTo>
                    <a:pt x="2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4236426" y="1921295"/>
              <a:ext cx="53262" cy="14290"/>
            </a:xfrm>
            <a:custGeom>
              <a:avLst/>
              <a:gdLst/>
              <a:ahLst/>
              <a:cxnLst/>
              <a:rect l="l" t="t" r="r" b="b"/>
              <a:pathLst>
                <a:path w="1517" h="407" extrusionOk="0">
                  <a:moveTo>
                    <a:pt x="1408" y="0"/>
                  </a:moveTo>
                  <a:cubicBezTo>
                    <a:pt x="1367" y="55"/>
                    <a:pt x="1340" y="122"/>
                    <a:pt x="1313" y="176"/>
                  </a:cubicBezTo>
                  <a:cubicBezTo>
                    <a:pt x="1292" y="198"/>
                    <a:pt x="1279" y="227"/>
                    <a:pt x="1275" y="239"/>
                  </a:cubicBezTo>
                  <a:lnTo>
                    <a:pt x="1275" y="239"/>
                  </a:lnTo>
                  <a:cubicBezTo>
                    <a:pt x="1276" y="238"/>
                    <a:pt x="1278" y="238"/>
                    <a:pt x="1280" y="238"/>
                  </a:cubicBezTo>
                  <a:cubicBezTo>
                    <a:pt x="1283" y="238"/>
                    <a:pt x="1286" y="240"/>
                    <a:pt x="1286" y="244"/>
                  </a:cubicBezTo>
                  <a:lnTo>
                    <a:pt x="1274" y="241"/>
                  </a:lnTo>
                  <a:lnTo>
                    <a:pt x="1274" y="241"/>
                  </a:lnTo>
                  <a:cubicBezTo>
                    <a:pt x="1273" y="243"/>
                    <a:pt x="1273" y="244"/>
                    <a:pt x="1273" y="244"/>
                  </a:cubicBezTo>
                  <a:cubicBezTo>
                    <a:pt x="1267" y="244"/>
                    <a:pt x="1268" y="242"/>
                    <a:pt x="1271" y="240"/>
                  </a:cubicBezTo>
                  <a:lnTo>
                    <a:pt x="1271" y="240"/>
                  </a:lnTo>
                  <a:lnTo>
                    <a:pt x="1274" y="241"/>
                  </a:lnTo>
                  <a:lnTo>
                    <a:pt x="1274" y="241"/>
                  </a:lnTo>
                  <a:cubicBezTo>
                    <a:pt x="1274" y="240"/>
                    <a:pt x="1274" y="240"/>
                    <a:pt x="1275" y="239"/>
                  </a:cubicBezTo>
                  <a:lnTo>
                    <a:pt x="1275" y="239"/>
                  </a:lnTo>
                  <a:cubicBezTo>
                    <a:pt x="1273" y="239"/>
                    <a:pt x="1272" y="240"/>
                    <a:pt x="1271" y="240"/>
                  </a:cubicBezTo>
                  <a:lnTo>
                    <a:pt x="1271" y="240"/>
                  </a:lnTo>
                  <a:lnTo>
                    <a:pt x="1232" y="231"/>
                  </a:lnTo>
                  <a:cubicBezTo>
                    <a:pt x="1097" y="231"/>
                    <a:pt x="961" y="231"/>
                    <a:pt x="826" y="244"/>
                  </a:cubicBezTo>
                  <a:cubicBezTo>
                    <a:pt x="646" y="244"/>
                    <a:pt x="465" y="256"/>
                    <a:pt x="285" y="256"/>
                  </a:cubicBezTo>
                  <a:cubicBezTo>
                    <a:pt x="195" y="256"/>
                    <a:pt x="104" y="253"/>
                    <a:pt x="14" y="244"/>
                  </a:cubicBezTo>
                  <a:lnTo>
                    <a:pt x="1" y="352"/>
                  </a:lnTo>
                  <a:cubicBezTo>
                    <a:pt x="55" y="350"/>
                    <a:pt x="109" y="349"/>
                    <a:pt x="162" y="349"/>
                  </a:cubicBezTo>
                  <a:cubicBezTo>
                    <a:pt x="388" y="349"/>
                    <a:pt x="607" y="368"/>
                    <a:pt x="826" y="379"/>
                  </a:cubicBezTo>
                  <a:cubicBezTo>
                    <a:pt x="961" y="393"/>
                    <a:pt x="1097" y="406"/>
                    <a:pt x="1232" y="406"/>
                  </a:cubicBezTo>
                  <a:lnTo>
                    <a:pt x="1286" y="406"/>
                  </a:lnTo>
                  <a:cubicBezTo>
                    <a:pt x="1313" y="406"/>
                    <a:pt x="1367" y="379"/>
                    <a:pt x="1394" y="352"/>
                  </a:cubicBezTo>
                  <a:cubicBezTo>
                    <a:pt x="1435" y="298"/>
                    <a:pt x="1435" y="271"/>
                    <a:pt x="1449" y="244"/>
                  </a:cubicBezTo>
                  <a:cubicBezTo>
                    <a:pt x="1476" y="176"/>
                    <a:pt x="1489" y="109"/>
                    <a:pt x="1516" y="41"/>
                  </a:cubicBezTo>
                  <a:lnTo>
                    <a:pt x="140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4237865" y="1920803"/>
              <a:ext cx="52770" cy="19767"/>
            </a:xfrm>
            <a:custGeom>
              <a:avLst/>
              <a:gdLst/>
              <a:ahLst/>
              <a:cxnLst/>
              <a:rect l="l" t="t" r="r" b="b"/>
              <a:pathLst>
                <a:path w="1503" h="563" extrusionOk="0">
                  <a:moveTo>
                    <a:pt x="1408" y="1"/>
                  </a:moveTo>
                  <a:cubicBezTo>
                    <a:pt x="1340" y="123"/>
                    <a:pt x="1299" y="231"/>
                    <a:pt x="1205" y="272"/>
                  </a:cubicBezTo>
                  <a:cubicBezTo>
                    <a:pt x="1150" y="285"/>
                    <a:pt x="1083" y="312"/>
                    <a:pt x="1015" y="326"/>
                  </a:cubicBezTo>
                  <a:cubicBezTo>
                    <a:pt x="947" y="353"/>
                    <a:pt x="880" y="380"/>
                    <a:pt x="826" y="393"/>
                  </a:cubicBezTo>
                  <a:cubicBezTo>
                    <a:pt x="690" y="434"/>
                    <a:pt x="555" y="461"/>
                    <a:pt x="420" y="461"/>
                  </a:cubicBezTo>
                  <a:cubicBezTo>
                    <a:pt x="298" y="461"/>
                    <a:pt x="163" y="420"/>
                    <a:pt x="54" y="353"/>
                  </a:cubicBezTo>
                  <a:lnTo>
                    <a:pt x="0" y="447"/>
                  </a:lnTo>
                  <a:cubicBezTo>
                    <a:pt x="166" y="530"/>
                    <a:pt x="342" y="562"/>
                    <a:pt x="519" y="562"/>
                  </a:cubicBezTo>
                  <a:cubicBezTo>
                    <a:pt x="631" y="562"/>
                    <a:pt x="743" y="550"/>
                    <a:pt x="853" y="529"/>
                  </a:cubicBezTo>
                  <a:cubicBezTo>
                    <a:pt x="920" y="515"/>
                    <a:pt x="988" y="502"/>
                    <a:pt x="1056" y="488"/>
                  </a:cubicBezTo>
                  <a:cubicBezTo>
                    <a:pt x="1123" y="475"/>
                    <a:pt x="1191" y="447"/>
                    <a:pt x="1272" y="420"/>
                  </a:cubicBezTo>
                  <a:cubicBezTo>
                    <a:pt x="1340" y="393"/>
                    <a:pt x="1421" y="312"/>
                    <a:pt x="1448" y="245"/>
                  </a:cubicBezTo>
                  <a:cubicBezTo>
                    <a:pt x="1489" y="177"/>
                    <a:pt x="1502" y="96"/>
                    <a:pt x="1502" y="28"/>
                  </a:cubicBezTo>
                  <a:lnTo>
                    <a:pt x="140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4244992" y="1920803"/>
              <a:ext cx="10463" cy="11937"/>
            </a:xfrm>
            <a:custGeom>
              <a:avLst/>
              <a:gdLst/>
              <a:ahLst/>
              <a:cxnLst/>
              <a:rect l="l" t="t" r="r" b="b"/>
              <a:pathLst>
                <a:path w="298" h="340" extrusionOk="0">
                  <a:moveTo>
                    <a:pt x="230" y="1"/>
                  </a:moveTo>
                  <a:cubicBezTo>
                    <a:pt x="190" y="1"/>
                    <a:pt x="163" y="14"/>
                    <a:pt x="136" y="42"/>
                  </a:cubicBezTo>
                  <a:cubicBezTo>
                    <a:pt x="109" y="69"/>
                    <a:pt x="95" y="96"/>
                    <a:pt x="81" y="123"/>
                  </a:cubicBezTo>
                  <a:cubicBezTo>
                    <a:pt x="54" y="190"/>
                    <a:pt x="41" y="258"/>
                    <a:pt x="0" y="312"/>
                  </a:cubicBezTo>
                  <a:lnTo>
                    <a:pt x="109" y="339"/>
                  </a:lnTo>
                  <a:cubicBezTo>
                    <a:pt x="109" y="285"/>
                    <a:pt x="149" y="245"/>
                    <a:pt x="190" y="204"/>
                  </a:cubicBezTo>
                  <a:cubicBezTo>
                    <a:pt x="217" y="190"/>
                    <a:pt x="244" y="177"/>
                    <a:pt x="257" y="163"/>
                  </a:cubicBezTo>
                  <a:cubicBezTo>
                    <a:pt x="271" y="136"/>
                    <a:pt x="284" y="123"/>
                    <a:pt x="298" y="96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4260194" y="1921786"/>
              <a:ext cx="12394" cy="14255"/>
            </a:xfrm>
            <a:custGeom>
              <a:avLst/>
              <a:gdLst/>
              <a:ahLst/>
              <a:cxnLst/>
              <a:rect l="l" t="t" r="r" b="b"/>
              <a:pathLst>
                <a:path w="353" h="406" extrusionOk="0">
                  <a:moveTo>
                    <a:pt x="271" y="0"/>
                  </a:moveTo>
                  <a:cubicBezTo>
                    <a:pt x="230" y="14"/>
                    <a:pt x="203" y="41"/>
                    <a:pt x="176" y="68"/>
                  </a:cubicBezTo>
                  <a:cubicBezTo>
                    <a:pt x="149" y="95"/>
                    <a:pt x="136" y="122"/>
                    <a:pt x="109" y="162"/>
                  </a:cubicBezTo>
                  <a:cubicBezTo>
                    <a:pt x="81" y="230"/>
                    <a:pt x="54" y="298"/>
                    <a:pt x="0" y="352"/>
                  </a:cubicBezTo>
                  <a:lnTo>
                    <a:pt x="95" y="406"/>
                  </a:lnTo>
                  <a:cubicBezTo>
                    <a:pt x="122" y="338"/>
                    <a:pt x="176" y="284"/>
                    <a:pt x="230" y="244"/>
                  </a:cubicBezTo>
                  <a:cubicBezTo>
                    <a:pt x="257" y="217"/>
                    <a:pt x="284" y="203"/>
                    <a:pt x="298" y="176"/>
                  </a:cubicBezTo>
                  <a:cubicBezTo>
                    <a:pt x="325" y="149"/>
                    <a:pt x="339" y="122"/>
                    <a:pt x="352" y="81"/>
                  </a:cubicBezTo>
                  <a:lnTo>
                    <a:pt x="2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4275396" y="1920347"/>
              <a:ext cx="8567" cy="12394"/>
            </a:xfrm>
            <a:custGeom>
              <a:avLst/>
              <a:gdLst/>
              <a:ahLst/>
              <a:cxnLst/>
              <a:rect l="l" t="t" r="r" b="b"/>
              <a:pathLst>
                <a:path w="244" h="353" extrusionOk="0">
                  <a:moveTo>
                    <a:pt x="163" y="0"/>
                  </a:moveTo>
                  <a:cubicBezTo>
                    <a:pt x="122" y="0"/>
                    <a:pt x="95" y="27"/>
                    <a:pt x="81" y="55"/>
                  </a:cubicBezTo>
                  <a:cubicBezTo>
                    <a:pt x="68" y="82"/>
                    <a:pt x="54" y="109"/>
                    <a:pt x="41" y="149"/>
                  </a:cubicBezTo>
                  <a:cubicBezTo>
                    <a:pt x="27" y="203"/>
                    <a:pt x="27" y="271"/>
                    <a:pt x="0" y="325"/>
                  </a:cubicBezTo>
                  <a:lnTo>
                    <a:pt x="109" y="352"/>
                  </a:lnTo>
                  <a:cubicBezTo>
                    <a:pt x="109" y="298"/>
                    <a:pt x="136" y="244"/>
                    <a:pt x="176" y="203"/>
                  </a:cubicBezTo>
                  <a:cubicBezTo>
                    <a:pt x="190" y="190"/>
                    <a:pt x="217" y="163"/>
                    <a:pt x="230" y="149"/>
                  </a:cubicBezTo>
                  <a:cubicBezTo>
                    <a:pt x="230" y="122"/>
                    <a:pt x="244" y="95"/>
                    <a:pt x="244" y="68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4234073" y="1901353"/>
              <a:ext cx="11411" cy="13798"/>
            </a:xfrm>
            <a:custGeom>
              <a:avLst/>
              <a:gdLst/>
              <a:ahLst/>
              <a:cxnLst/>
              <a:rect l="l" t="t" r="r" b="b"/>
              <a:pathLst>
                <a:path w="325" h="393" extrusionOk="0">
                  <a:moveTo>
                    <a:pt x="230" y="0"/>
                  </a:moveTo>
                  <a:cubicBezTo>
                    <a:pt x="162" y="41"/>
                    <a:pt x="135" y="95"/>
                    <a:pt x="95" y="149"/>
                  </a:cubicBezTo>
                  <a:cubicBezTo>
                    <a:pt x="68" y="203"/>
                    <a:pt x="41" y="271"/>
                    <a:pt x="0" y="325"/>
                  </a:cubicBezTo>
                  <a:lnTo>
                    <a:pt x="81" y="393"/>
                  </a:lnTo>
                  <a:cubicBezTo>
                    <a:pt x="122" y="338"/>
                    <a:pt x="176" y="284"/>
                    <a:pt x="230" y="244"/>
                  </a:cubicBezTo>
                  <a:cubicBezTo>
                    <a:pt x="271" y="190"/>
                    <a:pt x="311" y="135"/>
                    <a:pt x="325" y="68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4232634" y="1890223"/>
              <a:ext cx="10954" cy="11165"/>
            </a:xfrm>
            <a:custGeom>
              <a:avLst/>
              <a:gdLst/>
              <a:ahLst/>
              <a:cxnLst/>
              <a:rect l="l" t="t" r="r" b="b"/>
              <a:pathLst>
                <a:path w="312" h="318" extrusionOk="0">
                  <a:moveTo>
                    <a:pt x="228" y="1"/>
                  </a:moveTo>
                  <a:cubicBezTo>
                    <a:pt x="202" y="1"/>
                    <a:pt x="183" y="13"/>
                    <a:pt x="163" y="33"/>
                  </a:cubicBezTo>
                  <a:cubicBezTo>
                    <a:pt x="136" y="47"/>
                    <a:pt x="122" y="74"/>
                    <a:pt x="95" y="101"/>
                  </a:cubicBezTo>
                  <a:cubicBezTo>
                    <a:pt x="68" y="155"/>
                    <a:pt x="41" y="209"/>
                    <a:pt x="0" y="263"/>
                  </a:cubicBezTo>
                  <a:lnTo>
                    <a:pt x="82" y="317"/>
                  </a:lnTo>
                  <a:cubicBezTo>
                    <a:pt x="95" y="263"/>
                    <a:pt x="149" y="222"/>
                    <a:pt x="203" y="209"/>
                  </a:cubicBezTo>
                  <a:cubicBezTo>
                    <a:pt x="217" y="195"/>
                    <a:pt x="244" y="182"/>
                    <a:pt x="271" y="168"/>
                  </a:cubicBezTo>
                  <a:cubicBezTo>
                    <a:pt x="285" y="141"/>
                    <a:pt x="298" y="128"/>
                    <a:pt x="312" y="101"/>
                  </a:cubicBezTo>
                  <a:lnTo>
                    <a:pt x="258" y="6"/>
                  </a:lnTo>
                  <a:cubicBezTo>
                    <a:pt x="247" y="2"/>
                    <a:pt x="237" y="1"/>
                    <a:pt x="2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4258755" y="1847180"/>
              <a:ext cx="7162" cy="10498"/>
            </a:xfrm>
            <a:custGeom>
              <a:avLst/>
              <a:gdLst/>
              <a:ahLst/>
              <a:cxnLst/>
              <a:rect l="l" t="t" r="r" b="b"/>
              <a:pathLst>
                <a:path w="204" h="299" extrusionOk="0">
                  <a:moveTo>
                    <a:pt x="122" y="1"/>
                  </a:moveTo>
                  <a:cubicBezTo>
                    <a:pt x="82" y="14"/>
                    <a:pt x="68" y="28"/>
                    <a:pt x="55" y="55"/>
                  </a:cubicBezTo>
                  <a:cubicBezTo>
                    <a:pt x="28" y="82"/>
                    <a:pt x="28" y="109"/>
                    <a:pt x="28" y="136"/>
                  </a:cubicBezTo>
                  <a:cubicBezTo>
                    <a:pt x="14" y="190"/>
                    <a:pt x="14" y="231"/>
                    <a:pt x="1" y="285"/>
                  </a:cubicBezTo>
                  <a:lnTo>
                    <a:pt x="95" y="298"/>
                  </a:lnTo>
                  <a:cubicBezTo>
                    <a:pt x="82" y="258"/>
                    <a:pt x="122" y="217"/>
                    <a:pt x="150" y="190"/>
                  </a:cubicBezTo>
                  <a:cubicBezTo>
                    <a:pt x="163" y="177"/>
                    <a:pt x="177" y="163"/>
                    <a:pt x="190" y="149"/>
                  </a:cubicBezTo>
                  <a:cubicBezTo>
                    <a:pt x="204" y="122"/>
                    <a:pt x="204" y="109"/>
                    <a:pt x="204" y="82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4263986" y="1851920"/>
              <a:ext cx="9550" cy="10498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203" y="1"/>
                  </a:moveTo>
                  <a:cubicBezTo>
                    <a:pt x="163" y="1"/>
                    <a:pt x="136" y="14"/>
                    <a:pt x="122" y="42"/>
                  </a:cubicBezTo>
                  <a:cubicBezTo>
                    <a:pt x="95" y="55"/>
                    <a:pt x="82" y="82"/>
                    <a:pt x="82" y="109"/>
                  </a:cubicBezTo>
                  <a:cubicBezTo>
                    <a:pt x="55" y="163"/>
                    <a:pt x="41" y="217"/>
                    <a:pt x="1" y="245"/>
                  </a:cubicBezTo>
                  <a:lnTo>
                    <a:pt x="109" y="299"/>
                  </a:lnTo>
                  <a:cubicBezTo>
                    <a:pt x="109" y="245"/>
                    <a:pt x="149" y="217"/>
                    <a:pt x="190" y="190"/>
                  </a:cubicBezTo>
                  <a:cubicBezTo>
                    <a:pt x="203" y="177"/>
                    <a:pt x="231" y="177"/>
                    <a:pt x="244" y="150"/>
                  </a:cubicBezTo>
                  <a:cubicBezTo>
                    <a:pt x="258" y="136"/>
                    <a:pt x="271" y="123"/>
                    <a:pt x="271" y="96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4236917" y="1840053"/>
              <a:ext cx="9515" cy="14781"/>
            </a:xfrm>
            <a:custGeom>
              <a:avLst/>
              <a:gdLst/>
              <a:ahLst/>
              <a:cxnLst/>
              <a:rect l="l" t="t" r="r" b="b"/>
              <a:pathLst>
                <a:path w="271" h="421" extrusionOk="0">
                  <a:moveTo>
                    <a:pt x="176" y="1"/>
                  </a:moveTo>
                  <a:cubicBezTo>
                    <a:pt x="136" y="14"/>
                    <a:pt x="122" y="41"/>
                    <a:pt x="95" y="68"/>
                  </a:cubicBezTo>
                  <a:cubicBezTo>
                    <a:pt x="81" y="109"/>
                    <a:pt x="68" y="136"/>
                    <a:pt x="54" y="177"/>
                  </a:cubicBezTo>
                  <a:cubicBezTo>
                    <a:pt x="41" y="244"/>
                    <a:pt x="41" y="325"/>
                    <a:pt x="0" y="380"/>
                  </a:cubicBezTo>
                  <a:lnTo>
                    <a:pt x="108" y="420"/>
                  </a:lnTo>
                  <a:cubicBezTo>
                    <a:pt x="108" y="352"/>
                    <a:pt x="149" y="285"/>
                    <a:pt x="190" y="244"/>
                  </a:cubicBezTo>
                  <a:cubicBezTo>
                    <a:pt x="203" y="217"/>
                    <a:pt x="230" y="190"/>
                    <a:pt x="244" y="163"/>
                  </a:cubicBezTo>
                  <a:cubicBezTo>
                    <a:pt x="257" y="122"/>
                    <a:pt x="271" y="95"/>
                    <a:pt x="271" y="55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4232634" y="1833874"/>
              <a:ext cx="9550" cy="13833"/>
            </a:xfrm>
            <a:custGeom>
              <a:avLst/>
              <a:gdLst/>
              <a:ahLst/>
              <a:cxnLst/>
              <a:rect l="l" t="t" r="r" b="b"/>
              <a:pathLst>
                <a:path w="272" h="394" extrusionOk="0">
                  <a:moveTo>
                    <a:pt x="190" y="1"/>
                  </a:moveTo>
                  <a:cubicBezTo>
                    <a:pt x="149" y="14"/>
                    <a:pt x="122" y="41"/>
                    <a:pt x="109" y="68"/>
                  </a:cubicBezTo>
                  <a:cubicBezTo>
                    <a:pt x="82" y="95"/>
                    <a:pt x="68" y="123"/>
                    <a:pt x="55" y="163"/>
                  </a:cubicBezTo>
                  <a:cubicBezTo>
                    <a:pt x="41" y="231"/>
                    <a:pt x="41" y="312"/>
                    <a:pt x="0" y="366"/>
                  </a:cubicBezTo>
                  <a:lnTo>
                    <a:pt x="109" y="393"/>
                  </a:lnTo>
                  <a:cubicBezTo>
                    <a:pt x="109" y="326"/>
                    <a:pt x="149" y="271"/>
                    <a:pt x="190" y="231"/>
                  </a:cubicBezTo>
                  <a:cubicBezTo>
                    <a:pt x="203" y="204"/>
                    <a:pt x="230" y="177"/>
                    <a:pt x="244" y="163"/>
                  </a:cubicBezTo>
                  <a:cubicBezTo>
                    <a:pt x="258" y="136"/>
                    <a:pt x="271" y="109"/>
                    <a:pt x="271" y="68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3702948" y="1885449"/>
              <a:ext cx="99783" cy="189313"/>
            </a:xfrm>
            <a:custGeom>
              <a:avLst/>
              <a:gdLst/>
              <a:ahLst/>
              <a:cxnLst/>
              <a:rect l="l" t="t" r="r" b="b"/>
              <a:pathLst>
                <a:path w="2842" h="5392" extrusionOk="0">
                  <a:moveTo>
                    <a:pt x="2544" y="169"/>
                  </a:moveTo>
                  <a:lnTo>
                    <a:pt x="2544" y="169"/>
                  </a:lnTo>
                  <a:cubicBezTo>
                    <a:pt x="2544" y="170"/>
                    <a:pt x="2544" y="170"/>
                    <a:pt x="2544" y="171"/>
                  </a:cubicBezTo>
                  <a:lnTo>
                    <a:pt x="2544" y="171"/>
                  </a:lnTo>
                  <a:cubicBezTo>
                    <a:pt x="2544" y="170"/>
                    <a:pt x="2544" y="170"/>
                    <a:pt x="2544" y="169"/>
                  </a:cubicBezTo>
                  <a:close/>
                  <a:moveTo>
                    <a:pt x="731" y="142"/>
                  </a:moveTo>
                  <a:lnTo>
                    <a:pt x="1340" y="155"/>
                  </a:lnTo>
                  <a:lnTo>
                    <a:pt x="1949" y="169"/>
                  </a:lnTo>
                  <a:lnTo>
                    <a:pt x="2260" y="183"/>
                  </a:lnTo>
                  <a:lnTo>
                    <a:pt x="2545" y="183"/>
                  </a:lnTo>
                  <a:cubicBezTo>
                    <a:pt x="2570" y="454"/>
                    <a:pt x="2607" y="714"/>
                    <a:pt x="2644" y="974"/>
                  </a:cubicBezTo>
                  <a:lnTo>
                    <a:pt x="2644" y="974"/>
                  </a:lnTo>
                  <a:cubicBezTo>
                    <a:pt x="2361" y="1009"/>
                    <a:pt x="2067" y="1022"/>
                    <a:pt x="1773" y="1035"/>
                  </a:cubicBezTo>
                  <a:cubicBezTo>
                    <a:pt x="1574" y="1035"/>
                    <a:pt x="1370" y="1041"/>
                    <a:pt x="1163" y="1041"/>
                  </a:cubicBezTo>
                  <a:cubicBezTo>
                    <a:pt x="1060" y="1041"/>
                    <a:pt x="956" y="1040"/>
                    <a:pt x="853" y="1035"/>
                  </a:cubicBezTo>
                  <a:lnTo>
                    <a:pt x="799" y="1035"/>
                  </a:lnTo>
                  <a:lnTo>
                    <a:pt x="799" y="1089"/>
                  </a:lnTo>
                  <a:lnTo>
                    <a:pt x="907" y="2226"/>
                  </a:lnTo>
                  <a:lnTo>
                    <a:pt x="920" y="2280"/>
                  </a:lnTo>
                  <a:lnTo>
                    <a:pt x="975" y="2266"/>
                  </a:lnTo>
                  <a:cubicBezTo>
                    <a:pt x="1205" y="2185"/>
                    <a:pt x="1448" y="2145"/>
                    <a:pt x="1692" y="2131"/>
                  </a:cubicBezTo>
                  <a:cubicBezTo>
                    <a:pt x="1761" y="2127"/>
                    <a:pt x="1828" y="2126"/>
                    <a:pt x="1896" y="2126"/>
                  </a:cubicBezTo>
                  <a:cubicBezTo>
                    <a:pt x="2067" y="2126"/>
                    <a:pt x="2233" y="2137"/>
                    <a:pt x="2399" y="2154"/>
                  </a:cubicBezTo>
                  <a:lnTo>
                    <a:pt x="2399" y="2154"/>
                  </a:lnTo>
                  <a:cubicBezTo>
                    <a:pt x="2437" y="2504"/>
                    <a:pt x="2473" y="2854"/>
                    <a:pt x="2476" y="3215"/>
                  </a:cubicBezTo>
                  <a:lnTo>
                    <a:pt x="2476" y="3215"/>
                  </a:lnTo>
                  <a:lnTo>
                    <a:pt x="1123" y="3241"/>
                  </a:lnTo>
                  <a:lnTo>
                    <a:pt x="1056" y="3241"/>
                  </a:lnTo>
                  <a:lnTo>
                    <a:pt x="1056" y="3295"/>
                  </a:lnTo>
                  <a:lnTo>
                    <a:pt x="1096" y="4174"/>
                  </a:lnTo>
                  <a:lnTo>
                    <a:pt x="1096" y="4242"/>
                  </a:lnTo>
                  <a:lnTo>
                    <a:pt x="1164" y="4228"/>
                  </a:lnTo>
                  <a:cubicBezTo>
                    <a:pt x="1652" y="4164"/>
                    <a:pt x="2153" y="4136"/>
                    <a:pt x="2642" y="4076"/>
                  </a:cubicBezTo>
                  <a:lnTo>
                    <a:pt x="2642" y="4076"/>
                  </a:lnTo>
                  <a:lnTo>
                    <a:pt x="2690" y="5151"/>
                  </a:lnTo>
                  <a:lnTo>
                    <a:pt x="2690" y="5151"/>
                  </a:lnTo>
                  <a:lnTo>
                    <a:pt x="1529" y="5189"/>
                  </a:lnTo>
                  <a:lnTo>
                    <a:pt x="920" y="5216"/>
                  </a:lnTo>
                  <a:lnTo>
                    <a:pt x="609" y="5230"/>
                  </a:lnTo>
                  <a:lnTo>
                    <a:pt x="555" y="5230"/>
                  </a:lnTo>
                  <a:cubicBezTo>
                    <a:pt x="542" y="5216"/>
                    <a:pt x="542" y="5216"/>
                    <a:pt x="528" y="5216"/>
                  </a:cubicBezTo>
                  <a:cubicBezTo>
                    <a:pt x="514" y="5189"/>
                    <a:pt x="501" y="5148"/>
                    <a:pt x="487" y="5094"/>
                  </a:cubicBezTo>
                  <a:cubicBezTo>
                    <a:pt x="230" y="4323"/>
                    <a:pt x="244" y="3498"/>
                    <a:pt x="203" y="2672"/>
                  </a:cubicBezTo>
                  <a:cubicBezTo>
                    <a:pt x="163" y="1860"/>
                    <a:pt x="149" y="1035"/>
                    <a:pt x="298" y="237"/>
                  </a:cubicBezTo>
                  <a:lnTo>
                    <a:pt x="311" y="155"/>
                  </a:lnTo>
                  <a:lnTo>
                    <a:pt x="318" y="142"/>
                  </a:lnTo>
                  <a:close/>
                  <a:moveTo>
                    <a:pt x="304" y="1"/>
                  </a:moveTo>
                  <a:cubicBezTo>
                    <a:pt x="286" y="1"/>
                    <a:pt x="266" y="2"/>
                    <a:pt x="244" y="7"/>
                  </a:cubicBezTo>
                  <a:cubicBezTo>
                    <a:pt x="244" y="7"/>
                    <a:pt x="230" y="20"/>
                    <a:pt x="230" y="20"/>
                  </a:cubicBezTo>
                  <a:lnTo>
                    <a:pt x="217" y="20"/>
                  </a:lnTo>
                  <a:cubicBezTo>
                    <a:pt x="203" y="20"/>
                    <a:pt x="190" y="47"/>
                    <a:pt x="190" y="61"/>
                  </a:cubicBezTo>
                  <a:cubicBezTo>
                    <a:pt x="176" y="74"/>
                    <a:pt x="190" y="74"/>
                    <a:pt x="176" y="74"/>
                  </a:cubicBezTo>
                  <a:lnTo>
                    <a:pt x="176" y="101"/>
                  </a:lnTo>
                  <a:lnTo>
                    <a:pt x="176" y="142"/>
                  </a:lnTo>
                  <a:lnTo>
                    <a:pt x="149" y="210"/>
                  </a:lnTo>
                  <a:cubicBezTo>
                    <a:pt x="0" y="1035"/>
                    <a:pt x="0" y="1860"/>
                    <a:pt x="27" y="2686"/>
                  </a:cubicBezTo>
                  <a:cubicBezTo>
                    <a:pt x="41" y="3105"/>
                    <a:pt x="54" y="3511"/>
                    <a:pt x="95" y="3917"/>
                  </a:cubicBezTo>
                  <a:cubicBezTo>
                    <a:pt x="136" y="4337"/>
                    <a:pt x="190" y="4756"/>
                    <a:pt x="325" y="5148"/>
                  </a:cubicBezTo>
                  <a:cubicBezTo>
                    <a:pt x="352" y="5203"/>
                    <a:pt x="366" y="5257"/>
                    <a:pt x="406" y="5311"/>
                  </a:cubicBezTo>
                  <a:cubicBezTo>
                    <a:pt x="433" y="5338"/>
                    <a:pt x="474" y="5378"/>
                    <a:pt x="514" y="5378"/>
                  </a:cubicBezTo>
                  <a:cubicBezTo>
                    <a:pt x="555" y="5392"/>
                    <a:pt x="582" y="5392"/>
                    <a:pt x="609" y="5392"/>
                  </a:cubicBezTo>
                  <a:lnTo>
                    <a:pt x="920" y="5378"/>
                  </a:lnTo>
                  <a:lnTo>
                    <a:pt x="1543" y="5351"/>
                  </a:lnTo>
                  <a:lnTo>
                    <a:pt x="2774" y="5297"/>
                  </a:lnTo>
                  <a:lnTo>
                    <a:pt x="2842" y="5297"/>
                  </a:lnTo>
                  <a:lnTo>
                    <a:pt x="2842" y="5230"/>
                  </a:lnTo>
                  <a:lnTo>
                    <a:pt x="2774" y="3998"/>
                  </a:lnTo>
                  <a:lnTo>
                    <a:pt x="2774" y="3917"/>
                  </a:lnTo>
                  <a:lnTo>
                    <a:pt x="2693" y="3931"/>
                  </a:lnTo>
                  <a:cubicBezTo>
                    <a:pt x="2213" y="4008"/>
                    <a:pt x="1708" y="4037"/>
                    <a:pt x="1215" y="4098"/>
                  </a:cubicBezTo>
                  <a:lnTo>
                    <a:pt x="1215" y="4098"/>
                  </a:lnTo>
                  <a:lnTo>
                    <a:pt x="1181" y="3361"/>
                  </a:lnTo>
                  <a:lnTo>
                    <a:pt x="1181" y="3361"/>
                  </a:lnTo>
                  <a:lnTo>
                    <a:pt x="2531" y="3322"/>
                  </a:lnTo>
                  <a:lnTo>
                    <a:pt x="2598" y="3322"/>
                  </a:lnTo>
                  <a:lnTo>
                    <a:pt x="2585" y="3268"/>
                  </a:lnTo>
                  <a:cubicBezTo>
                    <a:pt x="2571" y="2875"/>
                    <a:pt x="2544" y="2496"/>
                    <a:pt x="2490" y="2104"/>
                  </a:cubicBezTo>
                  <a:lnTo>
                    <a:pt x="2490" y="2063"/>
                  </a:lnTo>
                  <a:lnTo>
                    <a:pt x="2449" y="2063"/>
                  </a:lnTo>
                  <a:cubicBezTo>
                    <a:pt x="2286" y="2038"/>
                    <a:pt x="2129" y="2028"/>
                    <a:pt x="1970" y="2028"/>
                  </a:cubicBezTo>
                  <a:cubicBezTo>
                    <a:pt x="1878" y="2028"/>
                    <a:pt x="1786" y="2031"/>
                    <a:pt x="1692" y="2036"/>
                  </a:cubicBezTo>
                  <a:cubicBezTo>
                    <a:pt x="1452" y="2062"/>
                    <a:pt x="1224" y="2099"/>
                    <a:pt x="996" y="2158"/>
                  </a:cubicBezTo>
                  <a:lnTo>
                    <a:pt x="996" y="2158"/>
                  </a:lnTo>
                  <a:lnTo>
                    <a:pt x="899" y="1143"/>
                  </a:lnTo>
                  <a:lnTo>
                    <a:pt x="899" y="1143"/>
                  </a:lnTo>
                  <a:cubicBezTo>
                    <a:pt x="1190" y="1143"/>
                    <a:pt x="1481" y="1142"/>
                    <a:pt x="1773" y="1130"/>
                  </a:cubicBezTo>
                  <a:cubicBezTo>
                    <a:pt x="2084" y="1130"/>
                    <a:pt x="2395" y="1116"/>
                    <a:pt x="2707" y="1076"/>
                  </a:cubicBezTo>
                  <a:lnTo>
                    <a:pt x="2761" y="1076"/>
                  </a:lnTo>
                  <a:lnTo>
                    <a:pt x="2761" y="1021"/>
                  </a:lnTo>
                  <a:cubicBezTo>
                    <a:pt x="2707" y="710"/>
                    <a:pt x="2652" y="399"/>
                    <a:pt x="2612" y="88"/>
                  </a:cubicBezTo>
                  <a:cubicBezTo>
                    <a:pt x="2598" y="74"/>
                    <a:pt x="2558" y="74"/>
                    <a:pt x="2558" y="74"/>
                  </a:cubicBezTo>
                  <a:lnTo>
                    <a:pt x="2260" y="74"/>
                  </a:lnTo>
                  <a:lnTo>
                    <a:pt x="1962" y="61"/>
                  </a:lnTo>
                  <a:lnTo>
                    <a:pt x="1340" y="34"/>
                  </a:lnTo>
                  <a:cubicBezTo>
                    <a:pt x="1137" y="20"/>
                    <a:pt x="934" y="7"/>
                    <a:pt x="717" y="7"/>
                  </a:cubicBezTo>
                  <a:lnTo>
                    <a:pt x="406" y="7"/>
                  </a:lnTo>
                  <a:cubicBezTo>
                    <a:pt x="370" y="7"/>
                    <a:pt x="340" y="1"/>
                    <a:pt x="3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3701052" y="1886151"/>
              <a:ext cx="96939" cy="193667"/>
            </a:xfrm>
            <a:custGeom>
              <a:avLst/>
              <a:gdLst/>
              <a:ahLst/>
              <a:cxnLst/>
              <a:rect l="l" t="t" r="r" b="b"/>
              <a:pathLst>
                <a:path w="2761" h="5516" extrusionOk="0">
                  <a:moveTo>
                    <a:pt x="54" y="0"/>
                  </a:moveTo>
                  <a:lnTo>
                    <a:pt x="54" y="0"/>
                  </a:lnTo>
                  <a:cubicBezTo>
                    <a:pt x="0" y="1827"/>
                    <a:pt x="41" y="3654"/>
                    <a:pt x="163" y="5467"/>
                  </a:cubicBezTo>
                  <a:lnTo>
                    <a:pt x="176" y="5507"/>
                  </a:lnTo>
                  <a:lnTo>
                    <a:pt x="217" y="5507"/>
                  </a:lnTo>
                  <a:cubicBezTo>
                    <a:pt x="336" y="5513"/>
                    <a:pt x="456" y="5515"/>
                    <a:pt x="575" y="5515"/>
                  </a:cubicBezTo>
                  <a:cubicBezTo>
                    <a:pt x="1064" y="5515"/>
                    <a:pt x="1551" y="5470"/>
                    <a:pt x="2030" y="5372"/>
                  </a:cubicBezTo>
                  <a:cubicBezTo>
                    <a:pt x="2179" y="5345"/>
                    <a:pt x="2314" y="5318"/>
                    <a:pt x="2463" y="5277"/>
                  </a:cubicBezTo>
                  <a:cubicBezTo>
                    <a:pt x="2503" y="5264"/>
                    <a:pt x="2544" y="5264"/>
                    <a:pt x="2585" y="5237"/>
                  </a:cubicBezTo>
                  <a:cubicBezTo>
                    <a:pt x="2625" y="5210"/>
                    <a:pt x="2666" y="5169"/>
                    <a:pt x="2679" y="5115"/>
                  </a:cubicBezTo>
                  <a:cubicBezTo>
                    <a:pt x="2720" y="5020"/>
                    <a:pt x="2706" y="4953"/>
                    <a:pt x="2706" y="4871"/>
                  </a:cubicBezTo>
                  <a:lnTo>
                    <a:pt x="2706" y="3978"/>
                  </a:lnTo>
                  <a:lnTo>
                    <a:pt x="2706" y="3897"/>
                  </a:lnTo>
                  <a:lnTo>
                    <a:pt x="2639" y="3911"/>
                  </a:lnTo>
                  <a:cubicBezTo>
                    <a:pt x="2269" y="3983"/>
                    <a:pt x="1893" y="4019"/>
                    <a:pt x="1519" y="4019"/>
                  </a:cubicBezTo>
                  <a:cubicBezTo>
                    <a:pt x="1364" y="4019"/>
                    <a:pt x="1209" y="4013"/>
                    <a:pt x="1055" y="4000"/>
                  </a:cubicBezTo>
                  <a:lnTo>
                    <a:pt x="1055" y="4000"/>
                  </a:lnTo>
                  <a:cubicBezTo>
                    <a:pt x="1126" y="3756"/>
                    <a:pt x="1171" y="3504"/>
                    <a:pt x="1197" y="3259"/>
                  </a:cubicBezTo>
                  <a:lnTo>
                    <a:pt x="1197" y="3259"/>
                  </a:lnTo>
                  <a:cubicBezTo>
                    <a:pt x="1449" y="3328"/>
                    <a:pt x="1708" y="3365"/>
                    <a:pt x="1966" y="3365"/>
                  </a:cubicBezTo>
                  <a:cubicBezTo>
                    <a:pt x="2179" y="3365"/>
                    <a:pt x="2391" y="3340"/>
                    <a:pt x="2598" y="3288"/>
                  </a:cubicBezTo>
                  <a:lnTo>
                    <a:pt x="2666" y="3275"/>
                  </a:lnTo>
                  <a:lnTo>
                    <a:pt x="2666" y="3207"/>
                  </a:lnTo>
                  <a:lnTo>
                    <a:pt x="2558" y="2125"/>
                  </a:lnTo>
                  <a:lnTo>
                    <a:pt x="2558" y="2043"/>
                  </a:lnTo>
                  <a:lnTo>
                    <a:pt x="2476" y="2043"/>
                  </a:lnTo>
                  <a:lnTo>
                    <a:pt x="996" y="2172"/>
                  </a:lnTo>
                  <a:lnTo>
                    <a:pt x="996" y="2172"/>
                  </a:lnTo>
                  <a:cubicBezTo>
                    <a:pt x="978" y="1863"/>
                    <a:pt x="989" y="1546"/>
                    <a:pt x="1019" y="1228"/>
                  </a:cubicBezTo>
                  <a:lnTo>
                    <a:pt x="1019" y="1228"/>
                  </a:lnTo>
                  <a:cubicBezTo>
                    <a:pt x="1361" y="1273"/>
                    <a:pt x="1712" y="1294"/>
                    <a:pt x="2063" y="1294"/>
                  </a:cubicBezTo>
                  <a:cubicBezTo>
                    <a:pt x="2273" y="1294"/>
                    <a:pt x="2484" y="1287"/>
                    <a:pt x="2693" y="1272"/>
                  </a:cubicBezTo>
                  <a:lnTo>
                    <a:pt x="2761" y="1272"/>
                  </a:lnTo>
                  <a:lnTo>
                    <a:pt x="2761" y="1191"/>
                  </a:lnTo>
                  <a:lnTo>
                    <a:pt x="2761" y="176"/>
                  </a:lnTo>
                  <a:lnTo>
                    <a:pt x="2761" y="108"/>
                  </a:lnTo>
                  <a:lnTo>
                    <a:pt x="2693" y="108"/>
                  </a:lnTo>
                  <a:cubicBezTo>
                    <a:pt x="1854" y="122"/>
                    <a:pt x="1015" y="135"/>
                    <a:pt x="176" y="163"/>
                  </a:cubicBezTo>
                  <a:lnTo>
                    <a:pt x="176" y="271"/>
                  </a:lnTo>
                  <a:cubicBezTo>
                    <a:pt x="988" y="271"/>
                    <a:pt x="1800" y="258"/>
                    <a:pt x="2612" y="257"/>
                  </a:cubicBezTo>
                  <a:lnTo>
                    <a:pt x="2612" y="257"/>
                  </a:lnTo>
                  <a:lnTo>
                    <a:pt x="2612" y="1126"/>
                  </a:lnTo>
                  <a:lnTo>
                    <a:pt x="2612" y="1126"/>
                  </a:lnTo>
                  <a:cubicBezTo>
                    <a:pt x="2462" y="1133"/>
                    <a:pt x="2311" y="1136"/>
                    <a:pt x="2160" y="1136"/>
                  </a:cubicBezTo>
                  <a:cubicBezTo>
                    <a:pt x="1760" y="1136"/>
                    <a:pt x="1357" y="1112"/>
                    <a:pt x="961" y="1056"/>
                  </a:cubicBezTo>
                  <a:lnTo>
                    <a:pt x="880" y="1042"/>
                  </a:lnTo>
                  <a:lnTo>
                    <a:pt x="866" y="1123"/>
                  </a:lnTo>
                  <a:cubicBezTo>
                    <a:pt x="826" y="1502"/>
                    <a:pt x="812" y="1895"/>
                    <a:pt x="839" y="2273"/>
                  </a:cubicBezTo>
                  <a:lnTo>
                    <a:pt x="853" y="2368"/>
                  </a:lnTo>
                  <a:lnTo>
                    <a:pt x="934" y="2355"/>
                  </a:lnTo>
                  <a:lnTo>
                    <a:pt x="2415" y="2213"/>
                  </a:lnTo>
                  <a:lnTo>
                    <a:pt x="2497" y="3156"/>
                  </a:lnTo>
                  <a:lnTo>
                    <a:pt x="2497" y="3156"/>
                  </a:lnTo>
                  <a:cubicBezTo>
                    <a:pt x="2315" y="3193"/>
                    <a:pt x="2128" y="3212"/>
                    <a:pt x="1942" y="3212"/>
                  </a:cubicBezTo>
                  <a:cubicBezTo>
                    <a:pt x="1677" y="3212"/>
                    <a:pt x="1412" y="3174"/>
                    <a:pt x="1164" y="3099"/>
                  </a:cubicBezTo>
                  <a:lnTo>
                    <a:pt x="1069" y="3072"/>
                  </a:lnTo>
                  <a:lnTo>
                    <a:pt x="1069" y="3166"/>
                  </a:lnTo>
                  <a:cubicBezTo>
                    <a:pt x="1042" y="3464"/>
                    <a:pt x="988" y="3762"/>
                    <a:pt x="893" y="4046"/>
                  </a:cubicBezTo>
                  <a:lnTo>
                    <a:pt x="866" y="4127"/>
                  </a:lnTo>
                  <a:lnTo>
                    <a:pt x="961" y="4141"/>
                  </a:lnTo>
                  <a:cubicBezTo>
                    <a:pt x="1106" y="4151"/>
                    <a:pt x="1251" y="4156"/>
                    <a:pt x="1396" y="4156"/>
                  </a:cubicBezTo>
                  <a:cubicBezTo>
                    <a:pt x="1792" y="4156"/>
                    <a:pt x="2189" y="4118"/>
                    <a:pt x="2585" y="4047"/>
                  </a:cubicBezTo>
                  <a:lnTo>
                    <a:pt x="2585" y="4047"/>
                  </a:lnTo>
                  <a:lnTo>
                    <a:pt x="2585" y="4871"/>
                  </a:lnTo>
                  <a:cubicBezTo>
                    <a:pt x="2585" y="4953"/>
                    <a:pt x="2598" y="5034"/>
                    <a:pt x="2571" y="5088"/>
                  </a:cubicBezTo>
                  <a:cubicBezTo>
                    <a:pt x="2558" y="5128"/>
                    <a:pt x="2517" y="5142"/>
                    <a:pt x="2436" y="5169"/>
                  </a:cubicBezTo>
                  <a:cubicBezTo>
                    <a:pt x="2300" y="5210"/>
                    <a:pt x="2152" y="5237"/>
                    <a:pt x="2003" y="5264"/>
                  </a:cubicBezTo>
                  <a:cubicBezTo>
                    <a:pt x="1492" y="5371"/>
                    <a:pt x="970" y="5415"/>
                    <a:pt x="438" y="5415"/>
                  </a:cubicBezTo>
                  <a:cubicBezTo>
                    <a:pt x="381" y="5415"/>
                    <a:pt x="325" y="5415"/>
                    <a:pt x="268" y="5414"/>
                  </a:cubicBezTo>
                  <a:lnTo>
                    <a:pt x="268" y="5414"/>
                  </a:lnTo>
                  <a:cubicBezTo>
                    <a:pt x="135" y="3627"/>
                    <a:pt x="109" y="1814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3733808" y="1925086"/>
              <a:ext cx="63233" cy="19030"/>
            </a:xfrm>
            <a:custGeom>
              <a:avLst/>
              <a:gdLst/>
              <a:ahLst/>
              <a:cxnLst/>
              <a:rect l="l" t="t" r="r" b="b"/>
              <a:pathLst>
                <a:path w="1801" h="542" extrusionOk="0">
                  <a:moveTo>
                    <a:pt x="1706" y="1"/>
                  </a:moveTo>
                  <a:cubicBezTo>
                    <a:pt x="1557" y="258"/>
                    <a:pt x="1259" y="366"/>
                    <a:pt x="962" y="393"/>
                  </a:cubicBezTo>
                  <a:cubicBezTo>
                    <a:pt x="884" y="400"/>
                    <a:pt x="805" y="403"/>
                    <a:pt x="726" y="403"/>
                  </a:cubicBezTo>
                  <a:cubicBezTo>
                    <a:pt x="490" y="403"/>
                    <a:pt x="251" y="373"/>
                    <a:pt x="28" y="312"/>
                  </a:cubicBezTo>
                  <a:lnTo>
                    <a:pt x="1" y="420"/>
                  </a:lnTo>
                  <a:cubicBezTo>
                    <a:pt x="312" y="474"/>
                    <a:pt x="637" y="528"/>
                    <a:pt x="962" y="542"/>
                  </a:cubicBezTo>
                  <a:cubicBezTo>
                    <a:pt x="1124" y="542"/>
                    <a:pt x="1300" y="515"/>
                    <a:pt x="1462" y="434"/>
                  </a:cubicBezTo>
                  <a:cubicBezTo>
                    <a:pt x="1611" y="353"/>
                    <a:pt x="1760" y="217"/>
                    <a:pt x="1800" y="41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3738091" y="1921295"/>
              <a:ext cx="54666" cy="22365"/>
            </a:xfrm>
            <a:custGeom>
              <a:avLst/>
              <a:gdLst/>
              <a:ahLst/>
              <a:cxnLst/>
              <a:rect l="l" t="t" r="r" b="b"/>
              <a:pathLst>
                <a:path w="1557" h="637" extrusionOk="0">
                  <a:moveTo>
                    <a:pt x="1421" y="0"/>
                  </a:moveTo>
                  <a:cubicBezTo>
                    <a:pt x="1367" y="149"/>
                    <a:pt x="1313" y="298"/>
                    <a:pt x="1273" y="447"/>
                  </a:cubicBezTo>
                  <a:cubicBezTo>
                    <a:pt x="1273" y="461"/>
                    <a:pt x="1273" y="461"/>
                    <a:pt x="1273" y="461"/>
                  </a:cubicBezTo>
                  <a:cubicBezTo>
                    <a:pt x="1273" y="461"/>
                    <a:pt x="1273" y="461"/>
                    <a:pt x="1259" y="474"/>
                  </a:cubicBezTo>
                  <a:cubicBezTo>
                    <a:pt x="1245" y="474"/>
                    <a:pt x="1205" y="474"/>
                    <a:pt x="1164" y="488"/>
                  </a:cubicBezTo>
                  <a:cubicBezTo>
                    <a:pt x="1083" y="488"/>
                    <a:pt x="1015" y="488"/>
                    <a:pt x="934" y="501"/>
                  </a:cubicBezTo>
                  <a:cubicBezTo>
                    <a:pt x="870" y="504"/>
                    <a:pt x="805" y="506"/>
                    <a:pt x="740" y="506"/>
                  </a:cubicBezTo>
                  <a:cubicBezTo>
                    <a:pt x="503" y="506"/>
                    <a:pt x="261" y="484"/>
                    <a:pt x="28" y="420"/>
                  </a:cubicBezTo>
                  <a:lnTo>
                    <a:pt x="1" y="528"/>
                  </a:lnTo>
                  <a:cubicBezTo>
                    <a:pt x="312" y="582"/>
                    <a:pt x="623" y="623"/>
                    <a:pt x="934" y="636"/>
                  </a:cubicBezTo>
                  <a:lnTo>
                    <a:pt x="1164" y="636"/>
                  </a:lnTo>
                  <a:cubicBezTo>
                    <a:pt x="1205" y="636"/>
                    <a:pt x="1245" y="636"/>
                    <a:pt x="1300" y="623"/>
                  </a:cubicBezTo>
                  <a:cubicBezTo>
                    <a:pt x="1327" y="623"/>
                    <a:pt x="1367" y="596"/>
                    <a:pt x="1394" y="569"/>
                  </a:cubicBezTo>
                  <a:cubicBezTo>
                    <a:pt x="1421" y="542"/>
                    <a:pt x="1421" y="515"/>
                    <a:pt x="1435" y="501"/>
                  </a:cubicBezTo>
                  <a:cubicBezTo>
                    <a:pt x="1475" y="339"/>
                    <a:pt x="1516" y="190"/>
                    <a:pt x="1557" y="41"/>
                  </a:cubicBezTo>
                  <a:lnTo>
                    <a:pt x="142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3737143" y="1997762"/>
              <a:ext cx="54210" cy="23313"/>
            </a:xfrm>
            <a:custGeom>
              <a:avLst/>
              <a:gdLst/>
              <a:ahLst/>
              <a:cxnLst/>
              <a:rect l="l" t="t" r="r" b="b"/>
              <a:pathLst>
                <a:path w="1544" h="664" extrusionOk="0">
                  <a:moveTo>
                    <a:pt x="1435" y="1"/>
                  </a:moveTo>
                  <a:cubicBezTo>
                    <a:pt x="1362" y="159"/>
                    <a:pt x="1311" y="328"/>
                    <a:pt x="1272" y="498"/>
                  </a:cubicBezTo>
                  <a:lnTo>
                    <a:pt x="1272" y="498"/>
                  </a:lnTo>
                  <a:cubicBezTo>
                    <a:pt x="1130" y="491"/>
                    <a:pt x="987" y="489"/>
                    <a:pt x="845" y="489"/>
                  </a:cubicBezTo>
                  <a:cubicBezTo>
                    <a:pt x="665" y="489"/>
                    <a:pt x="484" y="492"/>
                    <a:pt x="304" y="492"/>
                  </a:cubicBezTo>
                  <a:cubicBezTo>
                    <a:pt x="203" y="492"/>
                    <a:pt x="102" y="491"/>
                    <a:pt x="1" y="488"/>
                  </a:cubicBezTo>
                  <a:lnTo>
                    <a:pt x="1" y="596"/>
                  </a:lnTo>
                  <a:cubicBezTo>
                    <a:pt x="84" y="591"/>
                    <a:pt x="168" y="589"/>
                    <a:pt x="251" y="589"/>
                  </a:cubicBezTo>
                  <a:cubicBezTo>
                    <a:pt x="614" y="589"/>
                    <a:pt x="975" y="631"/>
                    <a:pt x="1327" y="664"/>
                  </a:cubicBezTo>
                  <a:lnTo>
                    <a:pt x="1394" y="664"/>
                  </a:lnTo>
                  <a:lnTo>
                    <a:pt x="1421" y="596"/>
                  </a:lnTo>
                  <a:cubicBezTo>
                    <a:pt x="1475" y="407"/>
                    <a:pt x="1516" y="217"/>
                    <a:pt x="1543" y="28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3738091" y="2000149"/>
              <a:ext cx="48030" cy="19310"/>
            </a:xfrm>
            <a:custGeom>
              <a:avLst/>
              <a:gdLst/>
              <a:ahLst/>
              <a:cxnLst/>
              <a:rect l="l" t="t" r="r" b="b"/>
              <a:pathLst>
                <a:path w="1368" h="550" extrusionOk="0">
                  <a:moveTo>
                    <a:pt x="109" y="379"/>
                  </a:moveTo>
                  <a:cubicBezTo>
                    <a:pt x="109" y="379"/>
                    <a:pt x="109" y="381"/>
                    <a:pt x="109" y="384"/>
                  </a:cubicBezTo>
                  <a:lnTo>
                    <a:pt x="109" y="384"/>
                  </a:lnTo>
                  <a:cubicBezTo>
                    <a:pt x="104" y="381"/>
                    <a:pt x="104" y="379"/>
                    <a:pt x="109" y="379"/>
                  </a:cubicBezTo>
                  <a:close/>
                  <a:moveTo>
                    <a:pt x="55" y="352"/>
                  </a:moveTo>
                  <a:lnTo>
                    <a:pt x="107" y="404"/>
                  </a:lnTo>
                  <a:lnTo>
                    <a:pt x="107" y="404"/>
                  </a:lnTo>
                  <a:cubicBezTo>
                    <a:pt x="102" y="418"/>
                    <a:pt x="92" y="434"/>
                    <a:pt x="82" y="434"/>
                  </a:cubicBezTo>
                  <a:lnTo>
                    <a:pt x="68" y="434"/>
                  </a:lnTo>
                  <a:cubicBezTo>
                    <a:pt x="68" y="434"/>
                    <a:pt x="55" y="434"/>
                    <a:pt x="41" y="407"/>
                  </a:cubicBezTo>
                  <a:cubicBezTo>
                    <a:pt x="41" y="379"/>
                    <a:pt x="55" y="366"/>
                    <a:pt x="55" y="352"/>
                  </a:cubicBezTo>
                  <a:close/>
                  <a:moveTo>
                    <a:pt x="1273" y="1"/>
                  </a:moveTo>
                  <a:cubicBezTo>
                    <a:pt x="1213" y="120"/>
                    <a:pt x="1174" y="240"/>
                    <a:pt x="1138" y="360"/>
                  </a:cubicBezTo>
                  <a:lnTo>
                    <a:pt x="1138" y="360"/>
                  </a:lnTo>
                  <a:cubicBezTo>
                    <a:pt x="955" y="386"/>
                    <a:pt x="781" y="420"/>
                    <a:pt x="596" y="420"/>
                  </a:cubicBezTo>
                  <a:cubicBezTo>
                    <a:pt x="501" y="420"/>
                    <a:pt x="393" y="420"/>
                    <a:pt x="298" y="407"/>
                  </a:cubicBezTo>
                  <a:cubicBezTo>
                    <a:pt x="246" y="407"/>
                    <a:pt x="193" y="407"/>
                    <a:pt x="153" y="394"/>
                  </a:cubicBezTo>
                  <a:lnTo>
                    <a:pt x="153" y="394"/>
                  </a:lnTo>
                  <a:cubicBezTo>
                    <a:pt x="154" y="386"/>
                    <a:pt x="153" y="377"/>
                    <a:pt x="149" y="366"/>
                  </a:cubicBezTo>
                  <a:cubicBezTo>
                    <a:pt x="136" y="339"/>
                    <a:pt x="122" y="339"/>
                    <a:pt x="109" y="325"/>
                  </a:cubicBezTo>
                  <a:lnTo>
                    <a:pt x="55" y="325"/>
                  </a:lnTo>
                  <a:cubicBezTo>
                    <a:pt x="41" y="325"/>
                    <a:pt x="1" y="366"/>
                    <a:pt x="14" y="393"/>
                  </a:cubicBezTo>
                  <a:cubicBezTo>
                    <a:pt x="14" y="420"/>
                    <a:pt x="14" y="434"/>
                    <a:pt x="28" y="447"/>
                  </a:cubicBezTo>
                  <a:cubicBezTo>
                    <a:pt x="68" y="488"/>
                    <a:pt x="109" y="474"/>
                    <a:pt x="122" y="488"/>
                  </a:cubicBezTo>
                  <a:lnTo>
                    <a:pt x="285" y="501"/>
                  </a:lnTo>
                  <a:cubicBezTo>
                    <a:pt x="379" y="515"/>
                    <a:pt x="488" y="528"/>
                    <a:pt x="596" y="542"/>
                  </a:cubicBezTo>
                  <a:cubicBezTo>
                    <a:pt x="670" y="547"/>
                    <a:pt x="746" y="550"/>
                    <a:pt x="823" y="550"/>
                  </a:cubicBezTo>
                  <a:cubicBezTo>
                    <a:pt x="956" y="550"/>
                    <a:pt x="1090" y="541"/>
                    <a:pt x="1218" y="515"/>
                  </a:cubicBezTo>
                  <a:lnTo>
                    <a:pt x="1273" y="501"/>
                  </a:lnTo>
                  <a:lnTo>
                    <a:pt x="1286" y="461"/>
                  </a:lnTo>
                  <a:cubicBezTo>
                    <a:pt x="1327" y="312"/>
                    <a:pt x="1354" y="177"/>
                    <a:pt x="1367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3684410" y="1896578"/>
              <a:ext cx="30932" cy="209572"/>
            </a:xfrm>
            <a:custGeom>
              <a:avLst/>
              <a:gdLst/>
              <a:ahLst/>
              <a:cxnLst/>
              <a:rect l="l" t="t" r="r" b="b"/>
              <a:pathLst>
                <a:path w="881" h="5969" extrusionOk="0">
                  <a:moveTo>
                    <a:pt x="650" y="1"/>
                  </a:moveTo>
                  <a:cubicBezTo>
                    <a:pt x="379" y="82"/>
                    <a:pt x="204" y="326"/>
                    <a:pt x="136" y="569"/>
                  </a:cubicBezTo>
                  <a:cubicBezTo>
                    <a:pt x="55" y="813"/>
                    <a:pt x="55" y="1070"/>
                    <a:pt x="41" y="1327"/>
                  </a:cubicBezTo>
                  <a:cubicBezTo>
                    <a:pt x="14" y="1828"/>
                    <a:pt x="1" y="2328"/>
                    <a:pt x="1" y="2829"/>
                  </a:cubicBezTo>
                  <a:cubicBezTo>
                    <a:pt x="1" y="3830"/>
                    <a:pt x="55" y="4831"/>
                    <a:pt x="190" y="5833"/>
                  </a:cubicBezTo>
                  <a:lnTo>
                    <a:pt x="217" y="5968"/>
                  </a:lnTo>
                  <a:lnTo>
                    <a:pt x="325" y="5873"/>
                  </a:lnTo>
                  <a:cubicBezTo>
                    <a:pt x="596" y="5630"/>
                    <a:pt x="799" y="5305"/>
                    <a:pt x="880" y="4967"/>
                  </a:cubicBezTo>
                  <a:lnTo>
                    <a:pt x="785" y="4926"/>
                  </a:lnTo>
                  <a:cubicBezTo>
                    <a:pt x="682" y="5201"/>
                    <a:pt x="531" y="5446"/>
                    <a:pt x="332" y="5646"/>
                  </a:cubicBezTo>
                  <a:lnTo>
                    <a:pt x="332" y="5646"/>
                  </a:lnTo>
                  <a:cubicBezTo>
                    <a:pt x="276" y="5201"/>
                    <a:pt x="240" y="4765"/>
                    <a:pt x="204" y="4317"/>
                  </a:cubicBezTo>
                  <a:cubicBezTo>
                    <a:pt x="163" y="3817"/>
                    <a:pt x="136" y="3316"/>
                    <a:pt x="122" y="2829"/>
                  </a:cubicBezTo>
                  <a:cubicBezTo>
                    <a:pt x="109" y="2328"/>
                    <a:pt x="109" y="1828"/>
                    <a:pt x="136" y="1327"/>
                  </a:cubicBezTo>
                  <a:cubicBezTo>
                    <a:pt x="149" y="1083"/>
                    <a:pt x="149" y="826"/>
                    <a:pt x="217" y="596"/>
                  </a:cubicBezTo>
                  <a:cubicBezTo>
                    <a:pt x="298" y="366"/>
                    <a:pt x="447" y="163"/>
                    <a:pt x="677" y="96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682514" y="1895630"/>
              <a:ext cx="30897" cy="201005"/>
            </a:xfrm>
            <a:custGeom>
              <a:avLst/>
              <a:gdLst/>
              <a:ahLst/>
              <a:cxnLst/>
              <a:rect l="l" t="t" r="r" b="b"/>
              <a:pathLst>
                <a:path w="880" h="5725" extrusionOk="0">
                  <a:moveTo>
                    <a:pt x="623" y="1"/>
                  </a:moveTo>
                  <a:lnTo>
                    <a:pt x="339" y="231"/>
                  </a:lnTo>
                  <a:lnTo>
                    <a:pt x="203" y="353"/>
                  </a:lnTo>
                  <a:cubicBezTo>
                    <a:pt x="149" y="393"/>
                    <a:pt x="109" y="434"/>
                    <a:pt x="68" y="488"/>
                  </a:cubicBezTo>
                  <a:cubicBezTo>
                    <a:pt x="14" y="556"/>
                    <a:pt x="0" y="623"/>
                    <a:pt x="0" y="691"/>
                  </a:cubicBezTo>
                  <a:cubicBezTo>
                    <a:pt x="0" y="759"/>
                    <a:pt x="0" y="813"/>
                    <a:pt x="0" y="867"/>
                  </a:cubicBezTo>
                  <a:lnTo>
                    <a:pt x="0" y="1246"/>
                  </a:lnTo>
                  <a:cubicBezTo>
                    <a:pt x="0" y="1733"/>
                    <a:pt x="0" y="2220"/>
                    <a:pt x="28" y="2707"/>
                  </a:cubicBezTo>
                  <a:cubicBezTo>
                    <a:pt x="82" y="3681"/>
                    <a:pt x="203" y="4655"/>
                    <a:pt x="420" y="5616"/>
                  </a:cubicBezTo>
                  <a:lnTo>
                    <a:pt x="447" y="5724"/>
                  </a:lnTo>
                  <a:lnTo>
                    <a:pt x="528" y="5657"/>
                  </a:lnTo>
                  <a:cubicBezTo>
                    <a:pt x="704" y="5535"/>
                    <a:pt x="826" y="5346"/>
                    <a:pt x="880" y="5129"/>
                  </a:cubicBezTo>
                  <a:lnTo>
                    <a:pt x="772" y="5102"/>
                  </a:lnTo>
                  <a:cubicBezTo>
                    <a:pt x="729" y="5252"/>
                    <a:pt x="644" y="5377"/>
                    <a:pt x="536" y="5476"/>
                  </a:cubicBezTo>
                  <a:lnTo>
                    <a:pt x="536" y="5476"/>
                  </a:lnTo>
                  <a:cubicBezTo>
                    <a:pt x="381" y="4553"/>
                    <a:pt x="241" y="3629"/>
                    <a:pt x="163" y="2693"/>
                  </a:cubicBezTo>
                  <a:cubicBezTo>
                    <a:pt x="122" y="2220"/>
                    <a:pt x="95" y="1733"/>
                    <a:pt x="95" y="1246"/>
                  </a:cubicBezTo>
                  <a:cubicBezTo>
                    <a:pt x="95" y="1124"/>
                    <a:pt x="95" y="1002"/>
                    <a:pt x="95" y="880"/>
                  </a:cubicBezTo>
                  <a:cubicBezTo>
                    <a:pt x="109" y="759"/>
                    <a:pt x="82" y="623"/>
                    <a:pt x="149" y="542"/>
                  </a:cubicBezTo>
                  <a:cubicBezTo>
                    <a:pt x="203" y="461"/>
                    <a:pt x="312" y="393"/>
                    <a:pt x="406" y="312"/>
                  </a:cubicBezTo>
                  <a:lnTo>
                    <a:pt x="691" y="82"/>
                  </a:ln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700104" y="2063345"/>
              <a:ext cx="104522" cy="38516"/>
            </a:xfrm>
            <a:custGeom>
              <a:avLst/>
              <a:gdLst/>
              <a:ahLst/>
              <a:cxnLst/>
              <a:rect l="l" t="t" r="r" b="b"/>
              <a:pathLst>
                <a:path w="2977" h="1097" extrusionOk="0">
                  <a:moveTo>
                    <a:pt x="2882" y="0"/>
                  </a:moveTo>
                  <a:cubicBezTo>
                    <a:pt x="2720" y="244"/>
                    <a:pt x="2585" y="487"/>
                    <a:pt x="2436" y="744"/>
                  </a:cubicBezTo>
                  <a:cubicBezTo>
                    <a:pt x="2395" y="812"/>
                    <a:pt x="2368" y="866"/>
                    <a:pt x="2341" y="893"/>
                  </a:cubicBezTo>
                  <a:cubicBezTo>
                    <a:pt x="2314" y="920"/>
                    <a:pt x="2246" y="920"/>
                    <a:pt x="2179" y="934"/>
                  </a:cubicBezTo>
                  <a:lnTo>
                    <a:pt x="1746" y="961"/>
                  </a:lnTo>
                  <a:cubicBezTo>
                    <a:pt x="1455" y="974"/>
                    <a:pt x="1164" y="985"/>
                    <a:pt x="875" y="985"/>
                  </a:cubicBezTo>
                  <a:cubicBezTo>
                    <a:pt x="585" y="985"/>
                    <a:pt x="298" y="974"/>
                    <a:pt x="14" y="947"/>
                  </a:cubicBezTo>
                  <a:lnTo>
                    <a:pt x="0" y="1056"/>
                  </a:lnTo>
                  <a:cubicBezTo>
                    <a:pt x="582" y="1083"/>
                    <a:pt x="1164" y="1096"/>
                    <a:pt x="1746" y="1096"/>
                  </a:cubicBezTo>
                  <a:lnTo>
                    <a:pt x="2179" y="1096"/>
                  </a:lnTo>
                  <a:cubicBezTo>
                    <a:pt x="2246" y="1083"/>
                    <a:pt x="2355" y="1096"/>
                    <a:pt x="2436" y="1029"/>
                  </a:cubicBezTo>
                  <a:cubicBezTo>
                    <a:pt x="2517" y="961"/>
                    <a:pt x="2544" y="880"/>
                    <a:pt x="2585" y="826"/>
                  </a:cubicBezTo>
                  <a:cubicBezTo>
                    <a:pt x="2720" y="569"/>
                    <a:pt x="2855" y="311"/>
                    <a:pt x="2977" y="54"/>
                  </a:cubicBezTo>
                  <a:lnTo>
                    <a:pt x="28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700104" y="2068576"/>
              <a:ext cx="98378" cy="38691"/>
            </a:xfrm>
            <a:custGeom>
              <a:avLst/>
              <a:gdLst/>
              <a:ahLst/>
              <a:cxnLst/>
              <a:rect l="l" t="t" r="r" b="b"/>
              <a:pathLst>
                <a:path w="2802" h="1102" extrusionOk="0">
                  <a:moveTo>
                    <a:pt x="2693" y="0"/>
                  </a:moveTo>
                  <a:cubicBezTo>
                    <a:pt x="2557" y="230"/>
                    <a:pt x="2422" y="474"/>
                    <a:pt x="2300" y="717"/>
                  </a:cubicBezTo>
                  <a:cubicBezTo>
                    <a:pt x="2260" y="785"/>
                    <a:pt x="2233" y="839"/>
                    <a:pt x="2206" y="853"/>
                  </a:cubicBezTo>
                  <a:cubicBezTo>
                    <a:pt x="2179" y="880"/>
                    <a:pt x="2111" y="893"/>
                    <a:pt x="2043" y="907"/>
                  </a:cubicBezTo>
                  <a:cubicBezTo>
                    <a:pt x="1908" y="920"/>
                    <a:pt x="1773" y="947"/>
                    <a:pt x="1637" y="961"/>
                  </a:cubicBezTo>
                  <a:cubicBezTo>
                    <a:pt x="1487" y="976"/>
                    <a:pt x="1334" y="984"/>
                    <a:pt x="1180" y="984"/>
                  </a:cubicBezTo>
                  <a:cubicBezTo>
                    <a:pt x="795" y="984"/>
                    <a:pt x="404" y="936"/>
                    <a:pt x="27" y="839"/>
                  </a:cubicBezTo>
                  <a:lnTo>
                    <a:pt x="0" y="934"/>
                  </a:lnTo>
                  <a:cubicBezTo>
                    <a:pt x="284" y="1001"/>
                    <a:pt x="555" y="1042"/>
                    <a:pt x="825" y="1069"/>
                  </a:cubicBezTo>
                  <a:cubicBezTo>
                    <a:pt x="1024" y="1089"/>
                    <a:pt x="1229" y="1101"/>
                    <a:pt x="1431" y="1101"/>
                  </a:cubicBezTo>
                  <a:cubicBezTo>
                    <a:pt x="1505" y="1101"/>
                    <a:pt x="1578" y="1100"/>
                    <a:pt x="1651" y="1096"/>
                  </a:cubicBezTo>
                  <a:cubicBezTo>
                    <a:pt x="1800" y="1083"/>
                    <a:pt x="1935" y="1083"/>
                    <a:pt x="2070" y="1056"/>
                  </a:cubicBezTo>
                  <a:cubicBezTo>
                    <a:pt x="2138" y="1056"/>
                    <a:pt x="2219" y="1056"/>
                    <a:pt x="2300" y="988"/>
                  </a:cubicBezTo>
                  <a:cubicBezTo>
                    <a:pt x="2382" y="934"/>
                    <a:pt x="2409" y="853"/>
                    <a:pt x="2449" y="798"/>
                  </a:cubicBezTo>
                  <a:cubicBezTo>
                    <a:pt x="2571" y="555"/>
                    <a:pt x="2693" y="311"/>
                    <a:pt x="2801" y="54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705791" y="2072754"/>
              <a:ext cx="23313" cy="28615"/>
            </a:xfrm>
            <a:custGeom>
              <a:avLst/>
              <a:gdLst/>
              <a:ahLst/>
              <a:cxnLst/>
              <a:rect l="l" t="t" r="r" b="b"/>
              <a:pathLst>
                <a:path w="664" h="815" extrusionOk="0">
                  <a:moveTo>
                    <a:pt x="637" y="0"/>
                  </a:moveTo>
                  <a:cubicBezTo>
                    <a:pt x="581" y="0"/>
                    <a:pt x="536" y="34"/>
                    <a:pt x="501" y="57"/>
                  </a:cubicBezTo>
                  <a:cubicBezTo>
                    <a:pt x="461" y="84"/>
                    <a:pt x="433" y="125"/>
                    <a:pt x="406" y="152"/>
                  </a:cubicBezTo>
                  <a:cubicBezTo>
                    <a:pt x="366" y="219"/>
                    <a:pt x="312" y="287"/>
                    <a:pt x="271" y="355"/>
                  </a:cubicBezTo>
                  <a:cubicBezTo>
                    <a:pt x="190" y="490"/>
                    <a:pt x="109" y="639"/>
                    <a:pt x="0" y="761"/>
                  </a:cubicBezTo>
                  <a:lnTo>
                    <a:pt x="82" y="815"/>
                  </a:lnTo>
                  <a:cubicBezTo>
                    <a:pt x="163" y="679"/>
                    <a:pt x="285" y="558"/>
                    <a:pt x="393" y="436"/>
                  </a:cubicBezTo>
                  <a:cubicBezTo>
                    <a:pt x="433" y="382"/>
                    <a:pt x="488" y="328"/>
                    <a:pt x="542" y="260"/>
                  </a:cubicBezTo>
                  <a:cubicBezTo>
                    <a:pt x="582" y="179"/>
                    <a:pt x="623" y="138"/>
                    <a:pt x="663" y="111"/>
                  </a:cubicBezTo>
                  <a:lnTo>
                    <a:pt x="663" y="3"/>
                  </a:lnTo>
                  <a:cubicBezTo>
                    <a:pt x="654" y="1"/>
                    <a:pt x="645" y="0"/>
                    <a:pt x="6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720046" y="2075212"/>
              <a:ext cx="29001" cy="27596"/>
            </a:xfrm>
            <a:custGeom>
              <a:avLst/>
              <a:gdLst/>
              <a:ahLst/>
              <a:cxnLst/>
              <a:rect l="l" t="t" r="r" b="b"/>
              <a:pathLst>
                <a:path w="826" h="786" extrusionOk="0">
                  <a:moveTo>
                    <a:pt x="758" y="1"/>
                  </a:moveTo>
                  <a:cubicBezTo>
                    <a:pt x="447" y="176"/>
                    <a:pt x="285" y="501"/>
                    <a:pt x="0" y="704"/>
                  </a:cubicBezTo>
                  <a:lnTo>
                    <a:pt x="82" y="785"/>
                  </a:lnTo>
                  <a:cubicBezTo>
                    <a:pt x="298" y="515"/>
                    <a:pt x="636" y="379"/>
                    <a:pt x="826" y="82"/>
                  </a:cubicBezTo>
                  <a:lnTo>
                    <a:pt x="7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734300" y="2070929"/>
              <a:ext cx="29949" cy="33776"/>
            </a:xfrm>
            <a:custGeom>
              <a:avLst/>
              <a:gdLst/>
              <a:ahLst/>
              <a:cxnLst/>
              <a:rect l="l" t="t" r="r" b="b"/>
              <a:pathLst>
                <a:path w="853" h="962" extrusionOk="0">
                  <a:moveTo>
                    <a:pt x="799" y="1"/>
                  </a:moveTo>
                  <a:cubicBezTo>
                    <a:pt x="690" y="28"/>
                    <a:pt x="609" y="95"/>
                    <a:pt x="542" y="177"/>
                  </a:cubicBezTo>
                  <a:cubicBezTo>
                    <a:pt x="460" y="244"/>
                    <a:pt x="406" y="339"/>
                    <a:pt x="352" y="420"/>
                  </a:cubicBezTo>
                  <a:cubicBezTo>
                    <a:pt x="230" y="583"/>
                    <a:pt x="136" y="745"/>
                    <a:pt x="0" y="894"/>
                  </a:cubicBezTo>
                  <a:lnTo>
                    <a:pt x="82" y="961"/>
                  </a:lnTo>
                  <a:cubicBezTo>
                    <a:pt x="190" y="799"/>
                    <a:pt x="325" y="650"/>
                    <a:pt x="460" y="501"/>
                  </a:cubicBezTo>
                  <a:lnTo>
                    <a:pt x="663" y="285"/>
                  </a:lnTo>
                  <a:cubicBezTo>
                    <a:pt x="717" y="217"/>
                    <a:pt x="785" y="163"/>
                    <a:pt x="853" y="95"/>
                  </a:cubicBezTo>
                  <a:lnTo>
                    <a:pt x="79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755681" y="2068085"/>
              <a:ext cx="26157" cy="36620"/>
            </a:xfrm>
            <a:custGeom>
              <a:avLst/>
              <a:gdLst/>
              <a:ahLst/>
              <a:cxnLst/>
              <a:rect l="l" t="t" r="r" b="b"/>
              <a:pathLst>
                <a:path w="745" h="1043" extrusionOk="0">
                  <a:moveTo>
                    <a:pt x="663" y="1"/>
                  </a:moveTo>
                  <a:cubicBezTo>
                    <a:pt x="582" y="55"/>
                    <a:pt x="528" y="136"/>
                    <a:pt x="460" y="217"/>
                  </a:cubicBezTo>
                  <a:cubicBezTo>
                    <a:pt x="406" y="298"/>
                    <a:pt x="352" y="379"/>
                    <a:pt x="298" y="474"/>
                  </a:cubicBezTo>
                  <a:cubicBezTo>
                    <a:pt x="203" y="650"/>
                    <a:pt x="108" y="826"/>
                    <a:pt x="0" y="988"/>
                  </a:cubicBezTo>
                  <a:lnTo>
                    <a:pt x="95" y="1042"/>
                  </a:lnTo>
                  <a:cubicBezTo>
                    <a:pt x="176" y="867"/>
                    <a:pt x="298" y="704"/>
                    <a:pt x="420" y="555"/>
                  </a:cubicBezTo>
                  <a:cubicBezTo>
                    <a:pt x="474" y="474"/>
                    <a:pt x="541" y="393"/>
                    <a:pt x="596" y="312"/>
                  </a:cubicBezTo>
                  <a:cubicBezTo>
                    <a:pt x="650" y="231"/>
                    <a:pt x="704" y="163"/>
                    <a:pt x="744" y="68"/>
                  </a:cubicBezTo>
                  <a:lnTo>
                    <a:pt x="6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3769444" y="2068576"/>
              <a:ext cx="26157" cy="37568"/>
            </a:xfrm>
            <a:custGeom>
              <a:avLst/>
              <a:gdLst/>
              <a:ahLst/>
              <a:cxnLst/>
              <a:rect l="l" t="t" r="r" b="b"/>
              <a:pathLst>
                <a:path w="745" h="1070" extrusionOk="0">
                  <a:moveTo>
                    <a:pt x="650" y="0"/>
                  </a:moveTo>
                  <a:cubicBezTo>
                    <a:pt x="352" y="298"/>
                    <a:pt x="244" y="690"/>
                    <a:pt x="1" y="1001"/>
                  </a:cubicBezTo>
                  <a:lnTo>
                    <a:pt x="82" y="1069"/>
                  </a:lnTo>
                  <a:cubicBezTo>
                    <a:pt x="271" y="704"/>
                    <a:pt x="596" y="433"/>
                    <a:pt x="745" y="54"/>
                  </a:cubicBezTo>
                  <a:lnTo>
                    <a:pt x="6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3693433" y="2046703"/>
              <a:ext cx="17625" cy="27596"/>
            </a:xfrm>
            <a:custGeom>
              <a:avLst/>
              <a:gdLst/>
              <a:ahLst/>
              <a:cxnLst/>
              <a:rect l="l" t="t" r="r" b="b"/>
              <a:pathLst>
                <a:path w="502" h="786" extrusionOk="0">
                  <a:moveTo>
                    <a:pt x="407" y="1"/>
                  </a:moveTo>
                  <a:cubicBezTo>
                    <a:pt x="352" y="55"/>
                    <a:pt x="312" y="109"/>
                    <a:pt x="285" y="177"/>
                  </a:cubicBezTo>
                  <a:cubicBezTo>
                    <a:pt x="244" y="231"/>
                    <a:pt x="217" y="298"/>
                    <a:pt x="190" y="366"/>
                  </a:cubicBezTo>
                  <a:cubicBezTo>
                    <a:pt x="150" y="488"/>
                    <a:pt x="82" y="623"/>
                    <a:pt x="1" y="731"/>
                  </a:cubicBezTo>
                  <a:lnTo>
                    <a:pt x="95" y="785"/>
                  </a:lnTo>
                  <a:cubicBezTo>
                    <a:pt x="150" y="664"/>
                    <a:pt x="244" y="542"/>
                    <a:pt x="325" y="434"/>
                  </a:cubicBezTo>
                  <a:cubicBezTo>
                    <a:pt x="366" y="380"/>
                    <a:pt x="407" y="312"/>
                    <a:pt x="434" y="244"/>
                  </a:cubicBezTo>
                  <a:cubicBezTo>
                    <a:pt x="461" y="190"/>
                    <a:pt x="488" y="122"/>
                    <a:pt x="501" y="41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3686797" y="2016299"/>
              <a:ext cx="22821" cy="34232"/>
            </a:xfrm>
            <a:custGeom>
              <a:avLst/>
              <a:gdLst/>
              <a:ahLst/>
              <a:cxnLst/>
              <a:rect l="l" t="t" r="r" b="b"/>
              <a:pathLst>
                <a:path w="650" h="975" extrusionOk="0">
                  <a:moveTo>
                    <a:pt x="555" y="1"/>
                  </a:moveTo>
                  <a:cubicBezTo>
                    <a:pt x="501" y="68"/>
                    <a:pt x="447" y="150"/>
                    <a:pt x="406" y="217"/>
                  </a:cubicBezTo>
                  <a:cubicBezTo>
                    <a:pt x="366" y="298"/>
                    <a:pt x="325" y="380"/>
                    <a:pt x="284" y="461"/>
                  </a:cubicBezTo>
                  <a:cubicBezTo>
                    <a:pt x="203" y="623"/>
                    <a:pt x="122" y="785"/>
                    <a:pt x="0" y="907"/>
                  </a:cubicBezTo>
                  <a:lnTo>
                    <a:pt x="81" y="975"/>
                  </a:lnTo>
                  <a:cubicBezTo>
                    <a:pt x="176" y="826"/>
                    <a:pt x="298" y="677"/>
                    <a:pt x="406" y="528"/>
                  </a:cubicBezTo>
                  <a:cubicBezTo>
                    <a:pt x="460" y="461"/>
                    <a:pt x="514" y="380"/>
                    <a:pt x="555" y="298"/>
                  </a:cubicBezTo>
                  <a:cubicBezTo>
                    <a:pt x="596" y="217"/>
                    <a:pt x="636" y="136"/>
                    <a:pt x="650" y="41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3686306" y="1993514"/>
              <a:ext cx="20961" cy="29001"/>
            </a:xfrm>
            <a:custGeom>
              <a:avLst/>
              <a:gdLst/>
              <a:ahLst/>
              <a:cxnLst/>
              <a:rect l="l" t="t" r="r" b="b"/>
              <a:pathLst>
                <a:path w="597" h="826" extrusionOk="0">
                  <a:moveTo>
                    <a:pt x="501" y="0"/>
                  </a:moveTo>
                  <a:cubicBezTo>
                    <a:pt x="447" y="54"/>
                    <a:pt x="407" y="122"/>
                    <a:pt x="366" y="190"/>
                  </a:cubicBezTo>
                  <a:cubicBezTo>
                    <a:pt x="325" y="244"/>
                    <a:pt x="298" y="311"/>
                    <a:pt x="258" y="379"/>
                  </a:cubicBezTo>
                  <a:cubicBezTo>
                    <a:pt x="190" y="514"/>
                    <a:pt x="109" y="650"/>
                    <a:pt x="1" y="744"/>
                  </a:cubicBezTo>
                  <a:lnTo>
                    <a:pt x="82" y="826"/>
                  </a:lnTo>
                  <a:cubicBezTo>
                    <a:pt x="163" y="690"/>
                    <a:pt x="271" y="582"/>
                    <a:pt x="380" y="460"/>
                  </a:cubicBezTo>
                  <a:cubicBezTo>
                    <a:pt x="420" y="406"/>
                    <a:pt x="474" y="338"/>
                    <a:pt x="515" y="271"/>
                  </a:cubicBezTo>
                  <a:cubicBezTo>
                    <a:pt x="555" y="203"/>
                    <a:pt x="583" y="136"/>
                    <a:pt x="596" y="54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3684410" y="1966410"/>
              <a:ext cx="20926" cy="30932"/>
            </a:xfrm>
            <a:custGeom>
              <a:avLst/>
              <a:gdLst/>
              <a:ahLst/>
              <a:cxnLst/>
              <a:rect l="l" t="t" r="r" b="b"/>
              <a:pathLst>
                <a:path w="596" h="881" extrusionOk="0">
                  <a:moveTo>
                    <a:pt x="515" y="1"/>
                  </a:moveTo>
                  <a:cubicBezTo>
                    <a:pt x="271" y="231"/>
                    <a:pt x="204" y="569"/>
                    <a:pt x="1" y="813"/>
                  </a:cubicBezTo>
                  <a:lnTo>
                    <a:pt x="82" y="880"/>
                  </a:lnTo>
                  <a:cubicBezTo>
                    <a:pt x="231" y="583"/>
                    <a:pt x="501" y="380"/>
                    <a:pt x="596" y="55"/>
                  </a:cubicBezTo>
                  <a:lnTo>
                    <a:pt x="51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3683462" y="1934109"/>
              <a:ext cx="23313" cy="38516"/>
            </a:xfrm>
            <a:custGeom>
              <a:avLst/>
              <a:gdLst/>
              <a:ahLst/>
              <a:cxnLst/>
              <a:rect l="l" t="t" r="r" b="b"/>
              <a:pathLst>
                <a:path w="664" h="1097" extrusionOk="0">
                  <a:moveTo>
                    <a:pt x="569" y="1"/>
                  </a:moveTo>
                  <a:cubicBezTo>
                    <a:pt x="515" y="82"/>
                    <a:pt x="474" y="177"/>
                    <a:pt x="420" y="258"/>
                  </a:cubicBezTo>
                  <a:lnTo>
                    <a:pt x="298" y="529"/>
                  </a:lnTo>
                  <a:cubicBezTo>
                    <a:pt x="217" y="704"/>
                    <a:pt x="136" y="880"/>
                    <a:pt x="1" y="1029"/>
                  </a:cubicBezTo>
                  <a:lnTo>
                    <a:pt x="82" y="1097"/>
                  </a:lnTo>
                  <a:cubicBezTo>
                    <a:pt x="190" y="921"/>
                    <a:pt x="312" y="759"/>
                    <a:pt x="420" y="596"/>
                  </a:cubicBezTo>
                  <a:cubicBezTo>
                    <a:pt x="488" y="515"/>
                    <a:pt x="528" y="420"/>
                    <a:pt x="582" y="326"/>
                  </a:cubicBezTo>
                  <a:cubicBezTo>
                    <a:pt x="609" y="231"/>
                    <a:pt x="650" y="136"/>
                    <a:pt x="66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3684410" y="1915116"/>
              <a:ext cx="20926" cy="30932"/>
            </a:xfrm>
            <a:custGeom>
              <a:avLst/>
              <a:gdLst/>
              <a:ahLst/>
              <a:cxnLst/>
              <a:rect l="l" t="t" r="r" b="b"/>
              <a:pathLst>
                <a:path w="596" h="881" extrusionOk="0">
                  <a:moveTo>
                    <a:pt x="501" y="1"/>
                  </a:moveTo>
                  <a:cubicBezTo>
                    <a:pt x="447" y="55"/>
                    <a:pt x="393" y="122"/>
                    <a:pt x="352" y="190"/>
                  </a:cubicBezTo>
                  <a:cubicBezTo>
                    <a:pt x="312" y="258"/>
                    <a:pt x="271" y="325"/>
                    <a:pt x="244" y="393"/>
                  </a:cubicBezTo>
                  <a:cubicBezTo>
                    <a:pt x="163" y="542"/>
                    <a:pt x="95" y="691"/>
                    <a:pt x="1" y="812"/>
                  </a:cubicBezTo>
                  <a:lnTo>
                    <a:pt x="82" y="880"/>
                  </a:lnTo>
                  <a:cubicBezTo>
                    <a:pt x="163" y="731"/>
                    <a:pt x="258" y="596"/>
                    <a:pt x="352" y="474"/>
                  </a:cubicBezTo>
                  <a:cubicBezTo>
                    <a:pt x="407" y="407"/>
                    <a:pt x="461" y="339"/>
                    <a:pt x="501" y="271"/>
                  </a:cubicBezTo>
                  <a:cubicBezTo>
                    <a:pt x="542" y="204"/>
                    <a:pt x="582" y="122"/>
                    <a:pt x="596" y="4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3739531" y="1921786"/>
              <a:ext cx="12359" cy="18538"/>
            </a:xfrm>
            <a:custGeom>
              <a:avLst/>
              <a:gdLst/>
              <a:ahLst/>
              <a:cxnLst/>
              <a:rect l="l" t="t" r="r" b="b"/>
              <a:pathLst>
                <a:path w="352" h="528" extrusionOk="0">
                  <a:moveTo>
                    <a:pt x="284" y="0"/>
                  </a:moveTo>
                  <a:cubicBezTo>
                    <a:pt x="230" y="14"/>
                    <a:pt x="190" y="54"/>
                    <a:pt x="163" y="95"/>
                  </a:cubicBezTo>
                  <a:cubicBezTo>
                    <a:pt x="135" y="135"/>
                    <a:pt x="108" y="176"/>
                    <a:pt x="95" y="217"/>
                  </a:cubicBezTo>
                  <a:cubicBezTo>
                    <a:pt x="54" y="311"/>
                    <a:pt x="41" y="406"/>
                    <a:pt x="0" y="487"/>
                  </a:cubicBezTo>
                  <a:lnTo>
                    <a:pt x="95" y="528"/>
                  </a:lnTo>
                  <a:cubicBezTo>
                    <a:pt x="108" y="433"/>
                    <a:pt x="163" y="365"/>
                    <a:pt x="217" y="298"/>
                  </a:cubicBezTo>
                  <a:cubicBezTo>
                    <a:pt x="244" y="257"/>
                    <a:pt x="271" y="230"/>
                    <a:pt x="298" y="189"/>
                  </a:cubicBezTo>
                  <a:cubicBezTo>
                    <a:pt x="325" y="162"/>
                    <a:pt x="338" y="122"/>
                    <a:pt x="352" y="81"/>
                  </a:cubicBezTo>
                  <a:lnTo>
                    <a:pt x="2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749502" y="1925578"/>
              <a:ext cx="10954" cy="15238"/>
            </a:xfrm>
            <a:custGeom>
              <a:avLst/>
              <a:gdLst/>
              <a:ahLst/>
              <a:cxnLst/>
              <a:rect l="l" t="t" r="r" b="b"/>
              <a:pathLst>
                <a:path w="312" h="434" extrusionOk="0">
                  <a:moveTo>
                    <a:pt x="244" y="0"/>
                  </a:moveTo>
                  <a:cubicBezTo>
                    <a:pt x="203" y="14"/>
                    <a:pt x="163" y="41"/>
                    <a:pt x="136" y="68"/>
                  </a:cubicBezTo>
                  <a:cubicBezTo>
                    <a:pt x="109" y="109"/>
                    <a:pt x="95" y="136"/>
                    <a:pt x="82" y="176"/>
                  </a:cubicBezTo>
                  <a:cubicBezTo>
                    <a:pt x="54" y="257"/>
                    <a:pt x="41" y="325"/>
                    <a:pt x="0" y="406"/>
                  </a:cubicBezTo>
                  <a:lnTo>
                    <a:pt x="109" y="433"/>
                  </a:lnTo>
                  <a:cubicBezTo>
                    <a:pt x="109" y="366"/>
                    <a:pt x="149" y="298"/>
                    <a:pt x="203" y="257"/>
                  </a:cubicBezTo>
                  <a:cubicBezTo>
                    <a:pt x="230" y="230"/>
                    <a:pt x="257" y="203"/>
                    <a:pt x="271" y="176"/>
                  </a:cubicBezTo>
                  <a:cubicBezTo>
                    <a:pt x="284" y="149"/>
                    <a:pt x="312" y="122"/>
                    <a:pt x="312" y="81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761860" y="1926526"/>
              <a:ext cx="13798" cy="16186"/>
            </a:xfrm>
            <a:custGeom>
              <a:avLst/>
              <a:gdLst/>
              <a:ahLst/>
              <a:cxnLst/>
              <a:rect l="l" t="t" r="r" b="b"/>
              <a:pathLst>
                <a:path w="393" h="461" extrusionOk="0">
                  <a:moveTo>
                    <a:pt x="311" y="0"/>
                  </a:moveTo>
                  <a:cubicBezTo>
                    <a:pt x="149" y="82"/>
                    <a:pt x="135" y="284"/>
                    <a:pt x="0" y="393"/>
                  </a:cubicBezTo>
                  <a:lnTo>
                    <a:pt x="95" y="460"/>
                  </a:lnTo>
                  <a:cubicBezTo>
                    <a:pt x="163" y="312"/>
                    <a:pt x="365" y="257"/>
                    <a:pt x="393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743323" y="1999693"/>
              <a:ext cx="11902" cy="18538"/>
            </a:xfrm>
            <a:custGeom>
              <a:avLst/>
              <a:gdLst/>
              <a:ahLst/>
              <a:cxnLst/>
              <a:rect l="l" t="t" r="r" b="b"/>
              <a:pathLst>
                <a:path w="339" h="528" extrusionOk="0">
                  <a:moveTo>
                    <a:pt x="244" y="0"/>
                  </a:moveTo>
                  <a:cubicBezTo>
                    <a:pt x="203" y="14"/>
                    <a:pt x="176" y="54"/>
                    <a:pt x="136" y="95"/>
                  </a:cubicBezTo>
                  <a:cubicBezTo>
                    <a:pt x="122" y="135"/>
                    <a:pt x="95" y="176"/>
                    <a:pt x="82" y="230"/>
                  </a:cubicBezTo>
                  <a:cubicBezTo>
                    <a:pt x="55" y="325"/>
                    <a:pt x="41" y="406"/>
                    <a:pt x="0" y="501"/>
                  </a:cubicBezTo>
                  <a:lnTo>
                    <a:pt x="109" y="528"/>
                  </a:lnTo>
                  <a:cubicBezTo>
                    <a:pt x="109" y="433"/>
                    <a:pt x="163" y="352"/>
                    <a:pt x="217" y="284"/>
                  </a:cubicBezTo>
                  <a:cubicBezTo>
                    <a:pt x="244" y="257"/>
                    <a:pt x="258" y="217"/>
                    <a:pt x="285" y="190"/>
                  </a:cubicBezTo>
                  <a:cubicBezTo>
                    <a:pt x="298" y="149"/>
                    <a:pt x="325" y="108"/>
                    <a:pt x="339" y="68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755681" y="1999201"/>
              <a:ext cx="10954" cy="15729"/>
            </a:xfrm>
            <a:custGeom>
              <a:avLst/>
              <a:gdLst/>
              <a:ahLst/>
              <a:cxnLst/>
              <a:rect l="l" t="t" r="r" b="b"/>
              <a:pathLst>
                <a:path w="312" h="448" extrusionOk="0">
                  <a:moveTo>
                    <a:pt x="217" y="1"/>
                  </a:moveTo>
                  <a:cubicBezTo>
                    <a:pt x="81" y="95"/>
                    <a:pt x="108" y="285"/>
                    <a:pt x="0" y="406"/>
                  </a:cubicBezTo>
                  <a:lnTo>
                    <a:pt x="95" y="447"/>
                  </a:lnTo>
                  <a:cubicBezTo>
                    <a:pt x="136" y="298"/>
                    <a:pt x="311" y="231"/>
                    <a:pt x="311" y="55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768039" y="2000149"/>
              <a:ext cx="11902" cy="16186"/>
            </a:xfrm>
            <a:custGeom>
              <a:avLst/>
              <a:gdLst/>
              <a:ahLst/>
              <a:cxnLst/>
              <a:rect l="l" t="t" r="r" b="b"/>
              <a:pathLst>
                <a:path w="339" h="461" extrusionOk="0">
                  <a:moveTo>
                    <a:pt x="257" y="1"/>
                  </a:moveTo>
                  <a:cubicBezTo>
                    <a:pt x="217" y="14"/>
                    <a:pt x="189" y="41"/>
                    <a:pt x="149" y="68"/>
                  </a:cubicBezTo>
                  <a:cubicBezTo>
                    <a:pt x="122" y="109"/>
                    <a:pt x="108" y="149"/>
                    <a:pt x="95" y="190"/>
                  </a:cubicBezTo>
                  <a:cubicBezTo>
                    <a:pt x="54" y="271"/>
                    <a:pt x="41" y="352"/>
                    <a:pt x="0" y="420"/>
                  </a:cubicBezTo>
                  <a:lnTo>
                    <a:pt x="95" y="461"/>
                  </a:lnTo>
                  <a:cubicBezTo>
                    <a:pt x="108" y="379"/>
                    <a:pt x="162" y="312"/>
                    <a:pt x="217" y="258"/>
                  </a:cubicBezTo>
                  <a:cubicBezTo>
                    <a:pt x="244" y="231"/>
                    <a:pt x="271" y="204"/>
                    <a:pt x="284" y="177"/>
                  </a:cubicBezTo>
                  <a:cubicBezTo>
                    <a:pt x="311" y="149"/>
                    <a:pt x="325" y="122"/>
                    <a:pt x="338" y="68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576591" y="1689506"/>
              <a:ext cx="813358" cy="697671"/>
            </a:xfrm>
            <a:custGeom>
              <a:avLst/>
              <a:gdLst/>
              <a:ahLst/>
              <a:cxnLst/>
              <a:rect l="l" t="t" r="r" b="b"/>
              <a:pathLst>
                <a:path w="23166" h="19871" extrusionOk="0">
                  <a:moveTo>
                    <a:pt x="11037" y="142"/>
                  </a:moveTo>
                  <a:cubicBezTo>
                    <a:pt x="11911" y="142"/>
                    <a:pt x="12787" y="197"/>
                    <a:pt x="13653" y="311"/>
                  </a:cubicBezTo>
                  <a:cubicBezTo>
                    <a:pt x="14370" y="405"/>
                    <a:pt x="15087" y="541"/>
                    <a:pt x="15791" y="716"/>
                  </a:cubicBezTo>
                  <a:cubicBezTo>
                    <a:pt x="16508" y="892"/>
                    <a:pt x="17198" y="1109"/>
                    <a:pt x="17875" y="1380"/>
                  </a:cubicBezTo>
                  <a:cubicBezTo>
                    <a:pt x="18213" y="1515"/>
                    <a:pt x="18551" y="1664"/>
                    <a:pt x="18876" y="1840"/>
                  </a:cubicBezTo>
                  <a:cubicBezTo>
                    <a:pt x="19201" y="2002"/>
                    <a:pt x="19512" y="2178"/>
                    <a:pt x="19810" y="2381"/>
                  </a:cubicBezTo>
                  <a:cubicBezTo>
                    <a:pt x="20107" y="2584"/>
                    <a:pt x="20405" y="2800"/>
                    <a:pt x="20662" y="3057"/>
                  </a:cubicBezTo>
                  <a:cubicBezTo>
                    <a:pt x="20933" y="3301"/>
                    <a:pt x="21163" y="3585"/>
                    <a:pt x="21379" y="3869"/>
                  </a:cubicBezTo>
                  <a:cubicBezTo>
                    <a:pt x="21812" y="4451"/>
                    <a:pt x="22205" y="5073"/>
                    <a:pt x="22489" y="5736"/>
                  </a:cubicBezTo>
                  <a:cubicBezTo>
                    <a:pt x="22786" y="6400"/>
                    <a:pt x="22976" y="7117"/>
                    <a:pt x="23016" y="7834"/>
                  </a:cubicBezTo>
                  <a:cubicBezTo>
                    <a:pt x="23057" y="8564"/>
                    <a:pt x="22949" y="9295"/>
                    <a:pt x="22692" y="9972"/>
                  </a:cubicBezTo>
                  <a:cubicBezTo>
                    <a:pt x="22435" y="10648"/>
                    <a:pt x="22042" y="11271"/>
                    <a:pt x="21555" y="11812"/>
                  </a:cubicBezTo>
                  <a:cubicBezTo>
                    <a:pt x="20581" y="12894"/>
                    <a:pt x="19309" y="13679"/>
                    <a:pt x="17956" y="14220"/>
                  </a:cubicBezTo>
                  <a:cubicBezTo>
                    <a:pt x="16603" y="14748"/>
                    <a:pt x="15155" y="15059"/>
                    <a:pt x="13707" y="15154"/>
                  </a:cubicBezTo>
                  <a:cubicBezTo>
                    <a:pt x="13342" y="15181"/>
                    <a:pt x="12976" y="15195"/>
                    <a:pt x="12611" y="15195"/>
                  </a:cubicBezTo>
                  <a:cubicBezTo>
                    <a:pt x="12422" y="15181"/>
                    <a:pt x="12246" y="15181"/>
                    <a:pt x="12056" y="15181"/>
                  </a:cubicBezTo>
                  <a:lnTo>
                    <a:pt x="11921" y="15168"/>
                  </a:lnTo>
                  <a:lnTo>
                    <a:pt x="11772" y="15168"/>
                  </a:lnTo>
                  <a:cubicBezTo>
                    <a:pt x="11677" y="15195"/>
                    <a:pt x="11596" y="15235"/>
                    <a:pt x="11501" y="15289"/>
                  </a:cubicBezTo>
                  <a:cubicBezTo>
                    <a:pt x="11190" y="15479"/>
                    <a:pt x="10906" y="15722"/>
                    <a:pt x="10622" y="15952"/>
                  </a:cubicBezTo>
                  <a:cubicBezTo>
                    <a:pt x="10351" y="16196"/>
                    <a:pt x="10081" y="16440"/>
                    <a:pt x="9810" y="16697"/>
                  </a:cubicBezTo>
                  <a:cubicBezTo>
                    <a:pt x="9282" y="17197"/>
                    <a:pt x="8768" y="17711"/>
                    <a:pt x="8254" y="18239"/>
                  </a:cubicBezTo>
                  <a:lnTo>
                    <a:pt x="7469" y="19010"/>
                  </a:lnTo>
                  <a:lnTo>
                    <a:pt x="7090" y="19403"/>
                  </a:lnTo>
                  <a:cubicBezTo>
                    <a:pt x="7171" y="19240"/>
                    <a:pt x="7253" y="19065"/>
                    <a:pt x="7320" y="18902"/>
                  </a:cubicBezTo>
                  <a:cubicBezTo>
                    <a:pt x="7483" y="18564"/>
                    <a:pt x="7618" y="18226"/>
                    <a:pt x="7753" y="17887"/>
                  </a:cubicBezTo>
                  <a:cubicBezTo>
                    <a:pt x="8024" y="17211"/>
                    <a:pt x="8281" y="16521"/>
                    <a:pt x="8457" y="15804"/>
                  </a:cubicBezTo>
                  <a:cubicBezTo>
                    <a:pt x="8498" y="15628"/>
                    <a:pt x="8538" y="15438"/>
                    <a:pt x="8552" y="15249"/>
                  </a:cubicBezTo>
                  <a:cubicBezTo>
                    <a:pt x="8552" y="15208"/>
                    <a:pt x="8552" y="15154"/>
                    <a:pt x="8538" y="15100"/>
                  </a:cubicBezTo>
                  <a:cubicBezTo>
                    <a:pt x="8538" y="15073"/>
                    <a:pt x="8525" y="15046"/>
                    <a:pt x="8511" y="15019"/>
                  </a:cubicBezTo>
                  <a:cubicBezTo>
                    <a:pt x="8511" y="14992"/>
                    <a:pt x="8484" y="14951"/>
                    <a:pt x="8457" y="14938"/>
                  </a:cubicBezTo>
                  <a:cubicBezTo>
                    <a:pt x="8362" y="14870"/>
                    <a:pt x="8281" y="14843"/>
                    <a:pt x="8186" y="14816"/>
                  </a:cubicBezTo>
                  <a:cubicBezTo>
                    <a:pt x="7835" y="14708"/>
                    <a:pt x="7469" y="14640"/>
                    <a:pt x="7117" y="14559"/>
                  </a:cubicBezTo>
                  <a:cubicBezTo>
                    <a:pt x="6400" y="14396"/>
                    <a:pt x="5697" y="14234"/>
                    <a:pt x="4993" y="14017"/>
                  </a:cubicBezTo>
                  <a:cubicBezTo>
                    <a:pt x="4303" y="13815"/>
                    <a:pt x="3613" y="13557"/>
                    <a:pt x="2963" y="13219"/>
                  </a:cubicBezTo>
                  <a:cubicBezTo>
                    <a:pt x="2327" y="12894"/>
                    <a:pt x="1718" y="12475"/>
                    <a:pt x="1231" y="11934"/>
                  </a:cubicBezTo>
                  <a:cubicBezTo>
                    <a:pt x="744" y="11406"/>
                    <a:pt x="406" y="10743"/>
                    <a:pt x="271" y="10039"/>
                  </a:cubicBezTo>
                  <a:cubicBezTo>
                    <a:pt x="203" y="9688"/>
                    <a:pt x="203" y="9322"/>
                    <a:pt x="176" y="8970"/>
                  </a:cubicBezTo>
                  <a:cubicBezTo>
                    <a:pt x="162" y="8605"/>
                    <a:pt x="176" y="8240"/>
                    <a:pt x="203" y="7874"/>
                  </a:cubicBezTo>
                  <a:cubicBezTo>
                    <a:pt x="244" y="7157"/>
                    <a:pt x="379" y="6440"/>
                    <a:pt x="622" y="5750"/>
                  </a:cubicBezTo>
                  <a:cubicBezTo>
                    <a:pt x="852" y="5073"/>
                    <a:pt x="1204" y="4424"/>
                    <a:pt x="1624" y="3842"/>
                  </a:cubicBezTo>
                  <a:cubicBezTo>
                    <a:pt x="2503" y="2678"/>
                    <a:pt x="3721" y="1813"/>
                    <a:pt x="5061" y="1244"/>
                  </a:cubicBezTo>
                  <a:cubicBezTo>
                    <a:pt x="6387" y="676"/>
                    <a:pt x="7835" y="365"/>
                    <a:pt x="9282" y="216"/>
                  </a:cubicBezTo>
                  <a:cubicBezTo>
                    <a:pt x="9864" y="167"/>
                    <a:pt x="10450" y="142"/>
                    <a:pt x="11037" y="142"/>
                  </a:cubicBezTo>
                  <a:close/>
                  <a:moveTo>
                    <a:pt x="6725" y="19760"/>
                  </a:moveTo>
                  <a:lnTo>
                    <a:pt x="6725" y="19768"/>
                  </a:lnTo>
                  <a:cubicBezTo>
                    <a:pt x="6717" y="19764"/>
                    <a:pt x="6719" y="19761"/>
                    <a:pt x="6725" y="19760"/>
                  </a:cubicBezTo>
                  <a:close/>
                  <a:moveTo>
                    <a:pt x="11017" y="1"/>
                  </a:moveTo>
                  <a:cubicBezTo>
                    <a:pt x="10433" y="1"/>
                    <a:pt x="9849" y="27"/>
                    <a:pt x="9269" y="81"/>
                  </a:cubicBezTo>
                  <a:cubicBezTo>
                    <a:pt x="7807" y="216"/>
                    <a:pt x="6360" y="527"/>
                    <a:pt x="5007" y="1109"/>
                  </a:cubicBezTo>
                  <a:cubicBezTo>
                    <a:pt x="3653" y="1677"/>
                    <a:pt x="2395" y="2557"/>
                    <a:pt x="1502" y="3747"/>
                  </a:cubicBezTo>
                  <a:cubicBezTo>
                    <a:pt x="1069" y="4343"/>
                    <a:pt x="704" y="5006"/>
                    <a:pt x="474" y="5696"/>
                  </a:cubicBezTo>
                  <a:cubicBezTo>
                    <a:pt x="230" y="6400"/>
                    <a:pt x="81" y="7130"/>
                    <a:pt x="27" y="7861"/>
                  </a:cubicBezTo>
                  <a:cubicBezTo>
                    <a:pt x="0" y="8240"/>
                    <a:pt x="0" y="8605"/>
                    <a:pt x="14" y="8970"/>
                  </a:cubicBezTo>
                  <a:cubicBezTo>
                    <a:pt x="41" y="9336"/>
                    <a:pt x="41" y="9715"/>
                    <a:pt x="122" y="10080"/>
                  </a:cubicBezTo>
                  <a:cubicBezTo>
                    <a:pt x="257" y="10811"/>
                    <a:pt x="622" y="11501"/>
                    <a:pt x="1123" y="12042"/>
                  </a:cubicBezTo>
                  <a:cubicBezTo>
                    <a:pt x="1624" y="12597"/>
                    <a:pt x="2246" y="13016"/>
                    <a:pt x="2909" y="13354"/>
                  </a:cubicBezTo>
                  <a:cubicBezTo>
                    <a:pt x="3559" y="13693"/>
                    <a:pt x="4249" y="13950"/>
                    <a:pt x="4952" y="14153"/>
                  </a:cubicBezTo>
                  <a:cubicBezTo>
                    <a:pt x="5656" y="14369"/>
                    <a:pt x="6373" y="14532"/>
                    <a:pt x="7090" y="14680"/>
                  </a:cubicBezTo>
                  <a:cubicBezTo>
                    <a:pt x="7442" y="14762"/>
                    <a:pt x="7807" y="14829"/>
                    <a:pt x="8146" y="14938"/>
                  </a:cubicBezTo>
                  <a:cubicBezTo>
                    <a:pt x="8240" y="14965"/>
                    <a:pt x="8322" y="15005"/>
                    <a:pt x="8376" y="15046"/>
                  </a:cubicBezTo>
                  <a:cubicBezTo>
                    <a:pt x="8416" y="15059"/>
                    <a:pt x="8430" y="15168"/>
                    <a:pt x="8416" y="15249"/>
                  </a:cubicBezTo>
                  <a:cubicBezTo>
                    <a:pt x="8416" y="15425"/>
                    <a:pt x="8376" y="15601"/>
                    <a:pt x="8335" y="15777"/>
                  </a:cubicBezTo>
                  <a:cubicBezTo>
                    <a:pt x="8159" y="16480"/>
                    <a:pt x="7916" y="17170"/>
                    <a:pt x="7645" y="17847"/>
                  </a:cubicBezTo>
                  <a:cubicBezTo>
                    <a:pt x="7510" y="18185"/>
                    <a:pt x="7374" y="18523"/>
                    <a:pt x="7226" y="18862"/>
                  </a:cubicBezTo>
                  <a:cubicBezTo>
                    <a:pt x="7144" y="19024"/>
                    <a:pt x="7063" y="19186"/>
                    <a:pt x="6982" y="19349"/>
                  </a:cubicBezTo>
                  <a:cubicBezTo>
                    <a:pt x="6941" y="19430"/>
                    <a:pt x="6901" y="19511"/>
                    <a:pt x="6860" y="19592"/>
                  </a:cubicBezTo>
                  <a:cubicBezTo>
                    <a:pt x="6835" y="19618"/>
                    <a:pt x="6809" y="19655"/>
                    <a:pt x="6784" y="19694"/>
                  </a:cubicBezTo>
                  <a:lnTo>
                    <a:pt x="6784" y="19694"/>
                  </a:lnTo>
                  <a:lnTo>
                    <a:pt x="6738" y="19728"/>
                  </a:lnTo>
                  <a:cubicBezTo>
                    <a:pt x="6711" y="19755"/>
                    <a:pt x="6684" y="19809"/>
                    <a:pt x="6671" y="19836"/>
                  </a:cubicBezTo>
                  <a:cubicBezTo>
                    <a:pt x="6679" y="19862"/>
                    <a:pt x="6721" y="19871"/>
                    <a:pt x="6746" y="19871"/>
                  </a:cubicBezTo>
                  <a:cubicBezTo>
                    <a:pt x="6761" y="19871"/>
                    <a:pt x="6771" y="19868"/>
                    <a:pt x="6766" y="19863"/>
                  </a:cubicBezTo>
                  <a:cubicBezTo>
                    <a:pt x="6779" y="19849"/>
                    <a:pt x="6779" y="19849"/>
                    <a:pt x="6793" y="19849"/>
                  </a:cubicBezTo>
                  <a:cubicBezTo>
                    <a:pt x="6806" y="19836"/>
                    <a:pt x="6820" y="19822"/>
                    <a:pt x="6820" y="19809"/>
                  </a:cubicBezTo>
                  <a:cubicBezTo>
                    <a:pt x="6837" y="19800"/>
                    <a:pt x="6848" y="19792"/>
                    <a:pt x="6858" y="19780"/>
                  </a:cubicBezTo>
                  <a:lnTo>
                    <a:pt x="6858" y="19780"/>
                  </a:lnTo>
                  <a:lnTo>
                    <a:pt x="6874" y="19768"/>
                  </a:lnTo>
                  <a:lnTo>
                    <a:pt x="6969" y="19673"/>
                  </a:lnTo>
                  <a:lnTo>
                    <a:pt x="7158" y="19470"/>
                  </a:lnTo>
                  <a:lnTo>
                    <a:pt x="7550" y="19092"/>
                  </a:lnTo>
                  <a:lnTo>
                    <a:pt x="8322" y="18307"/>
                  </a:lnTo>
                  <a:cubicBezTo>
                    <a:pt x="8836" y="17793"/>
                    <a:pt x="9364" y="17278"/>
                    <a:pt x="9891" y="16778"/>
                  </a:cubicBezTo>
                  <a:cubicBezTo>
                    <a:pt x="10162" y="16521"/>
                    <a:pt x="10419" y="16277"/>
                    <a:pt x="10703" y="16034"/>
                  </a:cubicBezTo>
                  <a:cubicBezTo>
                    <a:pt x="10974" y="15804"/>
                    <a:pt x="11258" y="15560"/>
                    <a:pt x="11556" y="15371"/>
                  </a:cubicBezTo>
                  <a:cubicBezTo>
                    <a:pt x="11637" y="15330"/>
                    <a:pt x="11718" y="15289"/>
                    <a:pt x="11799" y="15276"/>
                  </a:cubicBezTo>
                  <a:cubicBezTo>
                    <a:pt x="11808" y="15271"/>
                    <a:pt x="11820" y="15270"/>
                    <a:pt x="11834" y="15270"/>
                  </a:cubicBezTo>
                  <a:cubicBezTo>
                    <a:pt x="11861" y="15270"/>
                    <a:pt x="11894" y="15276"/>
                    <a:pt x="11921" y="15276"/>
                  </a:cubicBezTo>
                  <a:lnTo>
                    <a:pt x="12056" y="15276"/>
                  </a:lnTo>
                  <a:cubicBezTo>
                    <a:pt x="12246" y="15289"/>
                    <a:pt x="12422" y="15289"/>
                    <a:pt x="12611" y="15289"/>
                  </a:cubicBezTo>
                  <a:cubicBezTo>
                    <a:pt x="12976" y="15289"/>
                    <a:pt x="13342" y="15276"/>
                    <a:pt x="13707" y="15262"/>
                  </a:cubicBezTo>
                  <a:cubicBezTo>
                    <a:pt x="15168" y="15154"/>
                    <a:pt x="16630" y="14856"/>
                    <a:pt x="17996" y="14315"/>
                  </a:cubicBezTo>
                  <a:cubicBezTo>
                    <a:pt x="19349" y="13760"/>
                    <a:pt x="20648" y="12989"/>
                    <a:pt x="21636" y="11880"/>
                  </a:cubicBezTo>
                  <a:cubicBezTo>
                    <a:pt x="22123" y="11338"/>
                    <a:pt x="22529" y="10702"/>
                    <a:pt x="22786" y="10012"/>
                  </a:cubicBezTo>
                  <a:cubicBezTo>
                    <a:pt x="23057" y="9322"/>
                    <a:pt x="23165" y="8578"/>
                    <a:pt x="23125" y="7834"/>
                  </a:cubicBezTo>
                  <a:cubicBezTo>
                    <a:pt x="23084" y="7103"/>
                    <a:pt x="22895" y="6372"/>
                    <a:pt x="22597" y="5696"/>
                  </a:cubicBezTo>
                  <a:cubicBezTo>
                    <a:pt x="22313" y="5019"/>
                    <a:pt x="21920" y="4383"/>
                    <a:pt x="21474" y="3802"/>
                  </a:cubicBezTo>
                  <a:cubicBezTo>
                    <a:pt x="21257" y="3517"/>
                    <a:pt x="21027" y="3220"/>
                    <a:pt x="20757" y="2963"/>
                  </a:cubicBezTo>
                  <a:cubicBezTo>
                    <a:pt x="20486" y="2706"/>
                    <a:pt x="20188" y="2489"/>
                    <a:pt x="19877" y="2286"/>
                  </a:cubicBezTo>
                  <a:cubicBezTo>
                    <a:pt x="19580" y="2070"/>
                    <a:pt x="19255" y="1894"/>
                    <a:pt x="18930" y="1718"/>
                  </a:cubicBezTo>
                  <a:cubicBezTo>
                    <a:pt x="18605" y="1555"/>
                    <a:pt x="18267" y="1407"/>
                    <a:pt x="17929" y="1271"/>
                  </a:cubicBezTo>
                  <a:cubicBezTo>
                    <a:pt x="17239" y="987"/>
                    <a:pt x="16535" y="771"/>
                    <a:pt x="15831" y="595"/>
                  </a:cubicBezTo>
                  <a:cubicBezTo>
                    <a:pt x="15114" y="419"/>
                    <a:pt x="14397" y="270"/>
                    <a:pt x="13666" y="175"/>
                  </a:cubicBezTo>
                  <a:cubicBezTo>
                    <a:pt x="12793" y="61"/>
                    <a:pt x="11905" y="1"/>
                    <a:pt x="110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3541903" y="1810597"/>
              <a:ext cx="764415" cy="611932"/>
            </a:xfrm>
            <a:custGeom>
              <a:avLst/>
              <a:gdLst/>
              <a:ahLst/>
              <a:cxnLst/>
              <a:rect l="l" t="t" r="r" b="b"/>
              <a:pathLst>
                <a:path w="21772" h="17429" extrusionOk="0">
                  <a:moveTo>
                    <a:pt x="6725" y="17280"/>
                  </a:moveTo>
                  <a:cubicBezTo>
                    <a:pt x="6725" y="17284"/>
                    <a:pt x="6724" y="17286"/>
                    <a:pt x="6722" y="17286"/>
                  </a:cubicBezTo>
                  <a:cubicBezTo>
                    <a:pt x="6719" y="17286"/>
                    <a:pt x="6716" y="17280"/>
                    <a:pt x="6725" y="17280"/>
                  </a:cubicBezTo>
                  <a:close/>
                  <a:moveTo>
                    <a:pt x="2747" y="1"/>
                  </a:moveTo>
                  <a:cubicBezTo>
                    <a:pt x="1989" y="637"/>
                    <a:pt x="1326" y="1394"/>
                    <a:pt x="880" y="2287"/>
                  </a:cubicBezTo>
                  <a:cubicBezTo>
                    <a:pt x="650" y="2720"/>
                    <a:pt x="460" y="3194"/>
                    <a:pt x="339" y="3668"/>
                  </a:cubicBezTo>
                  <a:lnTo>
                    <a:pt x="284" y="3844"/>
                  </a:lnTo>
                  <a:lnTo>
                    <a:pt x="244" y="4019"/>
                  </a:lnTo>
                  <a:cubicBezTo>
                    <a:pt x="217" y="4141"/>
                    <a:pt x="190" y="4263"/>
                    <a:pt x="163" y="4385"/>
                  </a:cubicBezTo>
                  <a:cubicBezTo>
                    <a:pt x="122" y="4628"/>
                    <a:pt x="81" y="4872"/>
                    <a:pt x="54" y="5129"/>
                  </a:cubicBezTo>
                  <a:cubicBezTo>
                    <a:pt x="0" y="5616"/>
                    <a:pt x="0" y="6117"/>
                    <a:pt x="14" y="6604"/>
                  </a:cubicBezTo>
                  <a:cubicBezTo>
                    <a:pt x="41" y="6847"/>
                    <a:pt x="41" y="7105"/>
                    <a:pt x="68" y="7348"/>
                  </a:cubicBezTo>
                  <a:cubicBezTo>
                    <a:pt x="108" y="7592"/>
                    <a:pt x="163" y="7835"/>
                    <a:pt x="230" y="8079"/>
                  </a:cubicBezTo>
                  <a:cubicBezTo>
                    <a:pt x="393" y="8552"/>
                    <a:pt x="636" y="8999"/>
                    <a:pt x="947" y="9391"/>
                  </a:cubicBezTo>
                  <a:cubicBezTo>
                    <a:pt x="1272" y="9784"/>
                    <a:pt x="1651" y="10108"/>
                    <a:pt x="2057" y="10393"/>
                  </a:cubicBezTo>
                  <a:cubicBezTo>
                    <a:pt x="2882" y="10961"/>
                    <a:pt x="3802" y="11340"/>
                    <a:pt x="4750" y="11637"/>
                  </a:cubicBezTo>
                  <a:cubicBezTo>
                    <a:pt x="5683" y="11935"/>
                    <a:pt x="6658" y="12125"/>
                    <a:pt x="7605" y="12341"/>
                  </a:cubicBezTo>
                  <a:cubicBezTo>
                    <a:pt x="7848" y="12395"/>
                    <a:pt x="8092" y="12449"/>
                    <a:pt x="8308" y="12530"/>
                  </a:cubicBezTo>
                  <a:cubicBezTo>
                    <a:pt x="8322" y="12544"/>
                    <a:pt x="8349" y="12558"/>
                    <a:pt x="8362" y="12571"/>
                  </a:cubicBezTo>
                  <a:cubicBezTo>
                    <a:pt x="8390" y="12585"/>
                    <a:pt x="8390" y="12598"/>
                    <a:pt x="8403" y="12612"/>
                  </a:cubicBezTo>
                  <a:cubicBezTo>
                    <a:pt x="8417" y="12652"/>
                    <a:pt x="8417" y="12720"/>
                    <a:pt x="8417" y="12774"/>
                  </a:cubicBezTo>
                  <a:cubicBezTo>
                    <a:pt x="8417" y="12896"/>
                    <a:pt x="8390" y="13004"/>
                    <a:pt x="8362" y="13126"/>
                  </a:cubicBezTo>
                  <a:cubicBezTo>
                    <a:pt x="8268" y="13599"/>
                    <a:pt x="8119" y="14073"/>
                    <a:pt x="7957" y="14533"/>
                  </a:cubicBezTo>
                  <a:cubicBezTo>
                    <a:pt x="7794" y="14993"/>
                    <a:pt x="7618" y="15453"/>
                    <a:pt x="7429" y="15900"/>
                  </a:cubicBezTo>
                  <a:cubicBezTo>
                    <a:pt x="7245" y="16334"/>
                    <a:pt x="7048" y="16781"/>
                    <a:pt x="6813" y="17179"/>
                  </a:cubicBezTo>
                  <a:lnTo>
                    <a:pt x="6813" y="17179"/>
                  </a:lnTo>
                  <a:cubicBezTo>
                    <a:pt x="6770" y="17222"/>
                    <a:pt x="6727" y="17265"/>
                    <a:pt x="6685" y="17307"/>
                  </a:cubicBezTo>
                  <a:lnTo>
                    <a:pt x="6549" y="17429"/>
                  </a:lnTo>
                  <a:lnTo>
                    <a:pt x="6725" y="17415"/>
                  </a:lnTo>
                  <a:cubicBezTo>
                    <a:pt x="6766" y="17415"/>
                    <a:pt x="6779" y="17388"/>
                    <a:pt x="6793" y="17388"/>
                  </a:cubicBezTo>
                  <a:cubicBezTo>
                    <a:pt x="6806" y="17375"/>
                    <a:pt x="6820" y="17361"/>
                    <a:pt x="6833" y="17348"/>
                  </a:cubicBezTo>
                  <a:cubicBezTo>
                    <a:pt x="6845" y="17336"/>
                    <a:pt x="6868" y="17313"/>
                    <a:pt x="6882" y="17290"/>
                  </a:cubicBezTo>
                  <a:lnTo>
                    <a:pt x="6882" y="17290"/>
                  </a:lnTo>
                  <a:cubicBezTo>
                    <a:pt x="7075" y="17103"/>
                    <a:pt x="7260" y="16909"/>
                    <a:pt x="7456" y="16725"/>
                  </a:cubicBezTo>
                  <a:lnTo>
                    <a:pt x="8132" y="16049"/>
                  </a:lnTo>
                  <a:lnTo>
                    <a:pt x="9472" y="14709"/>
                  </a:lnTo>
                  <a:cubicBezTo>
                    <a:pt x="9472" y="14709"/>
                    <a:pt x="9486" y="14695"/>
                    <a:pt x="9486" y="14682"/>
                  </a:cubicBezTo>
                  <a:lnTo>
                    <a:pt x="9486" y="14695"/>
                  </a:lnTo>
                  <a:cubicBezTo>
                    <a:pt x="9891" y="14290"/>
                    <a:pt x="10311" y="13897"/>
                    <a:pt x="10757" y="13518"/>
                  </a:cubicBezTo>
                  <a:cubicBezTo>
                    <a:pt x="10974" y="13329"/>
                    <a:pt x="11204" y="13139"/>
                    <a:pt x="11434" y="12977"/>
                  </a:cubicBezTo>
                  <a:cubicBezTo>
                    <a:pt x="11556" y="12909"/>
                    <a:pt x="11678" y="12828"/>
                    <a:pt x="11799" y="12801"/>
                  </a:cubicBezTo>
                  <a:lnTo>
                    <a:pt x="12016" y="12801"/>
                  </a:lnTo>
                  <a:lnTo>
                    <a:pt x="12232" y="12815"/>
                  </a:lnTo>
                  <a:lnTo>
                    <a:pt x="12665" y="12815"/>
                  </a:lnTo>
                  <a:lnTo>
                    <a:pt x="13098" y="12801"/>
                  </a:lnTo>
                  <a:cubicBezTo>
                    <a:pt x="13396" y="12801"/>
                    <a:pt x="13680" y="12774"/>
                    <a:pt x="13978" y="12761"/>
                  </a:cubicBezTo>
                  <a:cubicBezTo>
                    <a:pt x="14262" y="12733"/>
                    <a:pt x="14560" y="12693"/>
                    <a:pt x="14844" y="12666"/>
                  </a:cubicBezTo>
                  <a:cubicBezTo>
                    <a:pt x="15128" y="12612"/>
                    <a:pt x="15426" y="12571"/>
                    <a:pt x="15710" y="12503"/>
                  </a:cubicBezTo>
                  <a:cubicBezTo>
                    <a:pt x="15994" y="12449"/>
                    <a:pt x="16278" y="12395"/>
                    <a:pt x="16562" y="12314"/>
                  </a:cubicBezTo>
                  <a:cubicBezTo>
                    <a:pt x="16698" y="12273"/>
                    <a:pt x="16833" y="12233"/>
                    <a:pt x="16982" y="12192"/>
                  </a:cubicBezTo>
                  <a:lnTo>
                    <a:pt x="17401" y="12057"/>
                  </a:lnTo>
                  <a:lnTo>
                    <a:pt x="17604" y="11989"/>
                  </a:lnTo>
                  <a:lnTo>
                    <a:pt x="17807" y="11908"/>
                  </a:lnTo>
                  <a:lnTo>
                    <a:pt x="18213" y="11746"/>
                  </a:lnTo>
                  <a:lnTo>
                    <a:pt x="18619" y="11570"/>
                  </a:lnTo>
                  <a:cubicBezTo>
                    <a:pt x="18754" y="11502"/>
                    <a:pt x="18876" y="11448"/>
                    <a:pt x="19011" y="11380"/>
                  </a:cubicBezTo>
                  <a:lnTo>
                    <a:pt x="19390" y="11177"/>
                  </a:lnTo>
                  <a:cubicBezTo>
                    <a:pt x="19526" y="11096"/>
                    <a:pt x="19647" y="11015"/>
                    <a:pt x="19769" y="10947"/>
                  </a:cubicBezTo>
                  <a:lnTo>
                    <a:pt x="19959" y="10826"/>
                  </a:lnTo>
                  <a:lnTo>
                    <a:pt x="20135" y="10704"/>
                  </a:lnTo>
                  <a:cubicBezTo>
                    <a:pt x="20256" y="10623"/>
                    <a:pt x="20378" y="10541"/>
                    <a:pt x="20500" y="10447"/>
                  </a:cubicBezTo>
                  <a:cubicBezTo>
                    <a:pt x="20960" y="10095"/>
                    <a:pt x="21393" y="9689"/>
                    <a:pt x="21772" y="9256"/>
                  </a:cubicBezTo>
                  <a:lnTo>
                    <a:pt x="21691" y="9188"/>
                  </a:lnTo>
                  <a:cubicBezTo>
                    <a:pt x="21312" y="9621"/>
                    <a:pt x="20892" y="10014"/>
                    <a:pt x="20432" y="10366"/>
                  </a:cubicBezTo>
                  <a:cubicBezTo>
                    <a:pt x="20310" y="10460"/>
                    <a:pt x="20189" y="10541"/>
                    <a:pt x="20080" y="10623"/>
                  </a:cubicBezTo>
                  <a:lnTo>
                    <a:pt x="19904" y="10744"/>
                  </a:lnTo>
                  <a:lnTo>
                    <a:pt x="19715" y="10853"/>
                  </a:lnTo>
                  <a:cubicBezTo>
                    <a:pt x="19593" y="10934"/>
                    <a:pt x="19472" y="11015"/>
                    <a:pt x="19350" y="11083"/>
                  </a:cubicBezTo>
                  <a:lnTo>
                    <a:pt x="18957" y="11286"/>
                  </a:lnTo>
                  <a:cubicBezTo>
                    <a:pt x="18836" y="11353"/>
                    <a:pt x="18700" y="11421"/>
                    <a:pt x="18565" y="11475"/>
                  </a:cubicBezTo>
                  <a:lnTo>
                    <a:pt x="18173" y="11651"/>
                  </a:lnTo>
                  <a:lnTo>
                    <a:pt x="17767" y="11813"/>
                  </a:lnTo>
                  <a:lnTo>
                    <a:pt x="17564" y="11895"/>
                  </a:lnTo>
                  <a:lnTo>
                    <a:pt x="17361" y="11962"/>
                  </a:lnTo>
                  <a:lnTo>
                    <a:pt x="16941" y="12097"/>
                  </a:lnTo>
                  <a:cubicBezTo>
                    <a:pt x="16806" y="12138"/>
                    <a:pt x="16671" y="12179"/>
                    <a:pt x="16522" y="12219"/>
                  </a:cubicBezTo>
                  <a:cubicBezTo>
                    <a:pt x="16251" y="12300"/>
                    <a:pt x="15967" y="12355"/>
                    <a:pt x="15683" y="12422"/>
                  </a:cubicBezTo>
                  <a:cubicBezTo>
                    <a:pt x="14685" y="12624"/>
                    <a:pt x="13667" y="12711"/>
                    <a:pt x="12655" y="12711"/>
                  </a:cubicBezTo>
                  <a:cubicBezTo>
                    <a:pt x="12514" y="12711"/>
                    <a:pt x="12373" y="12710"/>
                    <a:pt x="12232" y="12706"/>
                  </a:cubicBezTo>
                  <a:lnTo>
                    <a:pt x="12016" y="12706"/>
                  </a:lnTo>
                  <a:lnTo>
                    <a:pt x="11908" y="12693"/>
                  </a:lnTo>
                  <a:cubicBezTo>
                    <a:pt x="11867" y="12693"/>
                    <a:pt x="11826" y="12693"/>
                    <a:pt x="11786" y="12706"/>
                  </a:cubicBezTo>
                  <a:cubicBezTo>
                    <a:pt x="11623" y="12733"/>
                    <a:pt x="11502" y="12815"/>
                    <a:pt x="11380" y="12896"/>
                  </a:cubicBezTo>
                  <a:cubicBezTo>
                    <a:pt x="11123" y="13058"/>
                    <a:pt x="10906" y="13248"/>
                    <a:pt x="10676" y="13437"/>
                  </a:cubicBezTo>
                  <a:cubicBezTo>
                    <a:pt x="10243" y="13816"/>
                    <a:pt x="9810" y="14222"/>
                    <a:pt x="9391" y="14614"/>
                  </a:cubicBezTo>
                  <a:lnTo>
                    <a:pt x="9391" y="14628"/>
                  </a:lnTo>
                  <a:cubicBezTo>
                    <a:pt x="9391" y="14628"/>
                    <a:pt x="9391" y="14614"/>
                    <a:pt x="9404" y="14614"/>
                  </a:cubicBezTo>
                  <a:lnTo>
                    <a:pt x="9391" y="14628"/>
                  </a:lnTo>
                  <a:lnTo>
                    <a:pt x="8038" y="15967"/>
                  </a:lnTo>
                  <a:lnTo>
                    <a:pt x="7361" y="16630"/>
                  </a:lnTo>
                  <a:cubicBezTo>
                    <a:pt x="7283" y="16709"/>
                    <a:pt x="7204" y="16787"/>
                    <a:pt x="7126" y="16865"/>
                  </a:cubicBezTo>
                  <a:lnTo>
                    <a:pt x="7126" y="16865"/>
                  </a:lnTo>
                  <a:cubicBezTo>
                    <a:pt x="7281" y="16567"/>
                    <a:pt x="7413" y="16257"/>
                    <a:pt x="7551" y="15954"/>
                  </a:cubicBezTo>
                  <a:cubicBezTo>
                    <a:pt x="7740" y="15494"/>
                    <a:pt x="7916" y="15034"/>
                    <a:pt x="8078" y="14574"/>
                  </a:cubicBezTo>
                  <a:cubicBezTo>
                    <a:pt x="8241" y="14114"/>
                    <a:pt x="8403" y="13640"/>
                    <a:pt x="8498" y="13153"/>
                  </a:cubicBezTo>
                  <a:cubicBezTo>
                    <a:pt x="8525" y="13031"/>
                    <a:pt x="8552" y="12909"/>
                    <a:pt x="8552" y="12774"/>
                  </a:cubicBezTo>
                  <a:cubicBezTo>
                    <a:pt x="8552" y="12720"/>
                    <a:pt x="8552" y="12652"/>
                    <a:pt x="8525" y="12571"/>
                  </a:cubicBezTo>
                  <a:cubicBezTo>
                    <a:pt x="8525" y="12530"/>
                    <a:pt x="8484" y="12490"/>
                    <a:pt x="8457" y="12463"/>
                  </a:cubicBezTo>
                  <a:cubicBezTo>
                    <a:pt x="8417" y="12436"/>
                    <a:pt x="8390" y="12422"/>
                    <a:pt x="8362" y="12409"/>
                  </a:cubicBezTo>
                  <a:cubicBezTo>
                    <a:pt x="8119" y="12300"/>
                    <a:pt x="7875" y="12260"/>
                    <a:pt x="7645" y="12192"/>
                  </a:cubicBezTo>
                  <a:cubicBezTo>
                    <a:pt x="6685" y="11989"/>
                    <a:pt x="5724" y="11786"/>
                    <a:pt x="4790" y="11489"/>
                  </a:cubicBezTo>
                  <a:cubicBezTo>
                    <a:pt x="3857" y="11191"/>
                    <a:pt x="2950" y="10812"/>
                    <a:pt x="2152" y="10257"/>
                  </a:cubicBezTo>
                  <a:cubicBezTo>
                    <a:pt x="1353" y="9716"/>
                    <a:pt x="677" y="8958"/>
                    <a:pt x="393" y="8025"/>
                  </a:cubicBezTo>
                  <a:cubicBezTo>
                    <a:pt x="311" y="7808"/>
                    <a:pt x="257" y="7565"/>
                    <a:pt x="230" y="7335"/>
                  </a:cubicBezTo>
                  <a:cubicBezTo>
                    <a:pt x="203" y="7091"/>
                    <a:pt x="190" y="6847"/>
                    <a:pt x="176" y="6604"/>
                  </a:cubicBezTo>
                  <a:cubicBezTo>
                    <a:pt x="163" y="6117"/>
                    <a:pt x="163" y="5630"/>
                    <a:pt x="217" y="5143"/>
                  </a:cubicBezTo>
                  <a:cubicBezTo>
                    <a:pt x="230" y="4899"/>
                    <a:pt x="271" y="4655"/>
                    <a:pt x="311" y="4412"/>
                  </a:cubicBezTo>
                  <a:cubicBezTo>
                    <a:pt x="325" y="4304"/>
                    <a:pt x="366" y="4182"/>
                    <a:pt x="379" y="4060"/>
                  </a:cubicBezTo>
                  <a:lnTo>
                    <a:pt x="420" y="3884"/>
                  </a:lnTo>
                  <a:lnTo>
                    <a:pt x="474" y="3708"/>
                  </a:lnTo>
                  <a:cubicBezTo>
                    <a:pt x="596" y="3235"/>
                    <a:pt x="785" y="2788"/>
                    <a:pt x="1002" y="2355"/>
                  </a:cubicBezTo>
                  <a:cubicBezTo>
                    <a:pt x="1435" y="1476"/>
                    <a:pt x="2070" y="718"/>
                    <a:pt x="2815" y="95"/>
                  </a:cubicBezTo>
                  <a:lnTo>
                    <a:pt x="27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3827654" y="2215437"/>
              <a:ext cx="42553" cy="38832"/>
            </a:xfrm>
            <a:custGeom>
              <a:avLst/>
              <a:gdLst/>
              <a:ahLst/>
              <a:cxnLst/>
              <a:rect l="l" t="t" r="r" b="b"/>
              <a:pathLst>
                <a:path w="1212" h="1106" extrusionOk="0">
                  <a:moveTo>
                    <a:pt x="1087" y="1"/>
                  </a:moveTo>
                  <a:cubicBezTo>
                    <a:pt x="1074" y="1"/>
                    <a:pt x="1061" y="4"/>
                    <a:pt x="1049" y="12"/>
                  </a:cubicBezTo>
                  <a:cubicBezTo>
                    <a:pt x="954" y="79"/>
                    <a:pt x="873" y="174"/>
                    <a:pt x="792" y="242"/>
                  </a:cubicBezTo>
                  <a:cubicBezTo>
                    <a:pt x="711" y="323"/>
                    <a:pt x="629" y="404"/>
                    <a:pt x="562" y="485"/>
                  </a:cubicBezTo>
                  <a:cubicBezTo>
                    <a:pt x="399" y="634"/>
                    <a:pt x="237" y="783"/>
                    <a:pt x="75" y="945"/>
                  </a:cubicBezTo>
                  <a:cubicBezTo>
                    <a:pt x="0" y="1009"/>
                    <a:pt x="67" y="1106"/>
                    <a:pt x="145" y="1106"/>
                  </a:cubicBezTo>
                  <a:cubicBezTo>
                    <a:pt x="167" y="1106"/>
                    <a:pt x="189" y="1098"/>
                    <a:pt x="210" y="1081"/>
                  </a:cubicBezTo>
                  <a:cubicBezTo>
                    <a:pt x="372" y="932"/>
                    <a:pt x="535" y="783"/>
                    <a:pt x="684" y="621"/>
                  </a:cubicBezTo>
                  <a:cubicBezTo>
                    <a:pt x="765" y="553"/>
                    <a:pt x="846" y="485"/>
                    <a:pt x="927" y="404"/>
                  </a:cubicBezTo>
                  <a:cubicBezTo>
                    <a:pt x="968" y="364"/>
                    <a:pt x="1008" y="336"/>
                    <a:pt x="1049" y="296"/>
                  </a:cubicBezTo>
                  <a:cubicBezTo>
                    <a:pt x="1089" y="255"/>
                    <a:pt x="1130" y="215"/>
                    <a:pt x="1171" y="174"/>
                  </a:cubicBezTo>
                  <a:cubicBezTo>
                    <a:pt x="1198" y="133"/>
                    <a:pt x="1211" y="79"/>
                    <a:pt x="1171" y="39"/>
                  </a:cubicBezTo>
                  <a:cubicBezTo>
                    <a:pt x="1152" y="20"/>
                    <a:pt x="1119" y="1"/>
                    <a:pt x="108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3832920" y="2240153"/>
              <a:ext cx="36795" cy="33179"/>
            </a:xfrm>
            <a:custGeom>
              <a:avLst/>
              <a:gdLst/>
              <a:ahLst/>
              <a:cxnLst/>
              <a:rect l="l" t="t" r="r" b="b"/>
              <a:pathLst>
                <a:path w="1048" h="945" extrusionOk="0">
                  <a:moveTo>
                    <a:pt x="937" y="0"/>
                  </a:moveTo>
                  <a:cubicBezTo>
                    <a:pt x="924" y="0"/>
                    <a:pt x="911" y="3"/>
                    <a:pt x="899" y="11"/>
                  </a:cubicBezTo>
                  <a:cubicBezTo>
                    <a:pt x="818" y="65"/>
                    <a:pt x="750" y="147"/>
                    <a:pt x="682" y="214"/>
                  </a:cubicBezTo>
                  <a:cubicBezTo>
                    <a:pt x="615" y="268"/>
                    <a:pt x="547" y="336"/>
                    <a:pt x="479" y="404"/>
                  </a:cubicBezTo>
                  <a:cubicBezTo>
                    <a:pt x="344" y="526"/>
                    <a:pt x="209" y="661"/>
                    <a:pt x="73" y="783"/>
                  </a:cubicBezTo>
                  <a:cubicBezTo>
                    <a:pt x="1" y="856"/>
                    <a:pt x="64" y="945"/>
                    <a:pt x="134" y="945"/>
                  </a:cubicBezTo>
                  <a:cubicBezTo>
                    <a:pt x="155" y="945"/>
                    <a:pt x="177" y="937"/>
                    <a:pt x="195" y="918"/>
                  </a:cubicBezTo>
                  <a:cubicBezTo>
                    <a:pt x="331" y="796"/>
                    <a:pt x="479" y="674"/>
                    <a:pt x="615" y="539"/>
                  </a:cubicBezTo>
                  <a:cubicBezTo>
                    <a:pt x="682" y="485"/>
                    <a:pt x="736" y="417"/>
                    <a:pt x="804" y="363"/>
                  </a:cubicBezTo>
                  <a:cubicBezTo>
                    <a:pt x="872" y="295"/>
                    <a:pt x="953" y="241"/>
                    <a:pt x="1021" y="174"/>
                  </a:cubicBezTo>
                  <a:cubicBezTo>
                    <a:pt x="1048" y="133"/>
                    <a:pt x="1048" y="79"/>
                    <a:pt x="1021" y="38"/>
                  </a:cubicBezTo>
                  <a:cubicBezTo>
                    <a:pt x="1002" y="19"/>
                    <a:pt x="969" y="0"/>
                    <a:pt x="9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3787630" y="2197250"/>
              <a:ext cx="43256" cy="41816"/>
            </a:xfrm>
            <a:custGeom>
              <a:avLst/>
              <a:gdLst/>
              <a:ahLst/>
              <a:cxnLst/>
              <a:rect l="l" t="t" r="r" b="b"/>
              <a:pathLst>
                <a:path w="1232" h="1191" extrusionOk="0">
                  <a:moveTo>
                    <a:pt x="1099" y="1"/>
                  </a:moveTo>
                  <a:cubicBezTo>
                    <a:pt x="1084" y="1"/>
                    <a:pt x="1067" y="5"/>
                    <a:pt x="1052" y="16"/>
                  </a:cubicBezTo>
                  <a:cubicBezTo>
                    <a:pt x="1012" y="56"/>
                    <a:pt x="971" y="97"/>
                    <a:pt x="930" y="137"/>
                  </a:cubicBezTo>
                  <a:cubicBezTo>
                    <a:pt x="890" y="191"/>
                    <a:pt x="849" y="232"/>
                    <a:pt x="809" y="273"/>
                  </a:cubicBezTo>
                  <a:cubicBezTo>
                    <a:pt x="727" y="354"/>
                    <a:pt x="633" y="435"/>
                    <a:pt x="552" y="530"/>
                  </a:cubicBezTo>
                  <a:lnTo>
                    <a:pt x="64" y="1030"/>
                  </a:lnTo>
                  <a:cubicBezTo>
                    <a:pt x="1" y="1094"/>
                    <a:pt x="62" y="1191"/>
                    <a:pt x="137" y="1191"/>
                  </a:cubicBezTo>
                  <a:cubicBezTo>
                    <a:pt x="157" y="1191"/>
                    <a:pt x="179" y="1183"/>
                    <a:pt x="200" y="1166"/>
                  </a:cubicBezTo>
                  <a:lnTo>
                    <a:pt x="687" y="665"/>
                  </a:lnTo>
                  <a:cubicBezTo>
                    <a:pt x="768" y="584"/>
                    <a:pt x="849" y="503"/>
                    <a:pt x="930" y="421"/>
                  </a:cubicBezTo>
                  <a:cubicBezTo>
                    <a:pt x="971" y="367"/>
                    <a:pt x="1012" y="327"/>
                    <a:pt x="1052" y="286"/>
                  </a:cubicBezTo>
                  <a:cubicBezTo>
                    <a:pt x="1106" y="246"/>
                    <a:pt x="1147" y="205"/>
                    <a:pt x="1188" y="151"/>
                  </a:cubicBezTo>
                  <a:cubicBezTo>
                    <a:pt x="1232" y="85"/>
                    <a:pt x="1168" y="1"/>
                    <a:pt x="10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748764" y="2189561"/>
              <a:ext cx="45854" cy="45046"/>
            </a:xfrm>
            <a:custGeom>
              <a:avLst/>
              <a:gdLst/>
              <a:ahLst/>
              <a:cxnLst/>
              <a:rect l="l" t="t" r="r" b="b"/>
              <a:pathLst>
                <a:path w="1306" h="1283" extrusionOk="0">
                  <a:moveTo>
                    <a:pt x="1192" y="1"/>
                  </a:moveTo>
                  <a:cubicBezTo>
                    <a:pt x="1171" y="1"/>
                    <a:pt x="1149" y="10"/>
                    <a:pt x="1131" y="32"/>
                  </a:cubicBezTo>
                  <a:cubicBezTo>
                    <a:pt x="1036" y="113"/>
                    <a:pt x="955" y="221"/>
                    <a:pt x="874" y="316"/>
                  </a:cubicBezTo>
                  <a:cubicBezTo>
                    <a:pt x="793" y="410"/>
                    <a:pt x="711" y="505"/>
                    <a:pt x="617" y="600"/>
                  </a:cubicBezTo>
                  <a:cubicBezTo>
                    <a:pt x="454" y="776"/>
                    <a:pt x="265" y="952"/>
                    <a:pt x="75" y="1128"/>
                  </a:cubicBezTo>
                  <a:cubicBezTo>
                    <a:pt x="0" y="1192"/>
                    <a:pt x="70" y="1283"/>
                    <a:pt x="143" y="1283"/>
                  </a:cubicBezTo>
                  <a:cubicBezTo>
                    <a:pt x="162" y="1283"/>
                    <a:pt x="181" y="1277"/>
                    <a:pt x="197" y="1263"/>
                  </a:cubicBezTo>
                  <a:cubicBezTo>
                    <a:pt x="400" y="1087"/>
                    <a:pt x="590" y="911"/>
                    <a:pt x="766" y="735"/>
                  </a:cubicBezTo>
                  <a:cubicBezTo>
                    <a:pt x="860" y="640"/>
                    <a:pt x="941" y="546"/>
                    <a:pt x="1023" y="451"/>
                  </a:cubicBezTo>
                  <a:cubicBezTo>
                    <a:pt x="1117" y="356"/>
                    <a:pt x="1199" y="248"/>
                    <a:pt x="1266" y="140"/>
                  </a:cubicBezTo>
                  <a:cubicBezTo>
                    <a:pt x="1306" y="70"/>
                    <a:pt x="1251" y="1"/>
                    <a:pt x="119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716956" y="2186612"/>
              <a:ext cx="47785" cy="42027"/>
            </a:xfrm>
            <a:custGeom>
              <a:avLst/>
              <a:gdLst/>
              <a:ahLst/>
              <a:cxnLst/>
              <a:rect l="l" t="t" r="r" b="b"/>
              <a:pathLst>
                <a:path w="1361" h="1197" extrusionOk="0">
                  <a:moveTo>
                    <a:pt x="1254" y="0"/>
                  </a:moveTo>
                  <a:cubicBezTo>
                    <a:pt x="1237" y="0"/>
                    <a:pt x="1221" y="6"/>
                    <a:pt x="1211" y="21"/>
                  </a:cubicBezTo>
                  <a:cubicBezTo>
                    <a:pt x="1009" y="170"/>
                    <a:pt x="819" y="346"/>
                    <a:pt x="630" y="521"/>
                  </a:cubicBezTo>
                  <a:cubicBezTo>
                    <a:pt x="454" y="697"/>
                    <a:pt x="264" y="860"/>
                    <a:pt x="75" y="1036"/>
                  </a:cubicBezTo>
                  <a:cubicBezTo>
                    <a:pt x="1" y="1099"/>
                    <a:pt x="68" y="1196"/>
                    <a:pt x="146" y="1196"/>
                  </a:cubicBezTo>
                  <a:cubicBezTo>
                    <a:pt x="167" y="1196"/>
                    <a:pt x="190" y="1189"/>
                    <a:pt x="210" y="1171"/>
                  </a:cubicBezTo>
                  <a:cubicBezTo>
                    <a:pt x="400" y="995"/>
                    <a:pt x="589" y="833"/>
                    <a:pt x="765" y="670"/>
                  </a:cubicBezTo>
                  <a:cubicBezTo>
                    <a:pt x="954" y="508"/>
                    <a:pt x="1157" y="346"/>
                    <a:pt x="1320" y="156"/>
                  </a:cubicBezTo>
                  <a:cubicBezTo>
                    <a:pt x="1360" y="129"/>
                    <a:pt x="1360" y="75"/>
                    <a:pt x="1333" y="34"/>
                  </a:cubicBezTo>
                  <a:cubicBezTo>
                    <a:pt x="1316" y="17"/>
                    <a:pt x="1283" y="0"/>
                    <a:pt x="12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83638" y="2174921"/>
              <a:ext cx="43572" cy="36304"/>
            </a:xfrm>
            <a:custGeom>
              <a:avLst/>
              <a:gdLst/>
              <a:ahLst/>
              <a:cxnLst/>
              <a:rect l="l" t="t" r="r" b="b"/>
              <a:pathLst>
                <a:path w="1241" h="1034" extrusionOk="0">
                  <a:moveTo>
                    <a:pt x="1105" y="0"/>
                  </a:moveTo>
                  <a:cubicBezTo>
                    <a:pt x="1081" y="0"/>
                    <a:pt x="1058" y="9"/>
                    <a:pt x="1037" y="29"/>
                  </a:cubicBezTo>
                  <a:cubicBezTo>
                    <a:pt x="889" y="178"/>
                    <a:pt x="753" y="340"/>
                    <a:pt x="591" y="476"/>
                  </a:cubicBezTo>
                  <a:cubicBezTo>
                    <a:pt x="429" y="611"/>
                    <a:pt x="266" y="746"/>
                    <a:pt x="90" y="854"/>
                  </a:cubicBezTo>
                  <a:cubicBezTo>
                    <a:pt x="0" y="911"/>
                    <a:pt x="51" y="1033"/>
                    <a:pt x="133" y="1033"/>
                  </a:cubicBezTo>
                  <a:cubicBezTo>
                    <a:pt x="149" y="1033"/>
                    <a:pt x="167" y="1028"/>
                    <a:pt x="185" y="1017"/>
                  </a:cubicBezTo>
                  <a:cubicBezTo>
                    <a:pt x="374" y="909"/>
                    <a:pt x="550" y="773"/>
                    <a:pt x="726" y="624"/>
                  </a:cubicBezTo>
                  <a:cubicBezTo>
                    <a:pt x="902" y="476"/>
                    <a:pt x="1064" y="327"/>
                    <a:pt x="1200" y="137"/>
                  </a:cubicBezTo>
                  <a:cubicBezTo>
                    <a:pt x="1240" y="76"/>
                    <a:pt x="1174" y="0"/>
                    <a:pt x="110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659869" y="2161685"/>
              <a:ext cx="51471" cy="39534"/>
            </a:xfrm>
            <a:custGeom>
              <a:avLst/>
              <a:gdLst/>
              <a:ahLst/>
              <a:cxnLst/>
              <a:rect l="l" t="t" r="r" b="b"/>
              <a:pathLst>
                <a:path w="1466" h="1126" extrusionOk="0">
                  <a:moveTo>
                    <a:pt x="1346" y="1"/>
                  </a:moveTo>
                  <a:cubicBezTo>
                    <a:pt x="1326" y="1"/>
                    <a:pt x="1303" y="9"/>
                    <a:pt x="1281" y="27"/>
                  </a:cubicBezTo>
                  <a:cubicBezTo>
                    <a:pt x="1173" y="108"/>
                    <a:pt x="1092" y="203"/>
                    <a:pt x="997" y="284"/>
                  </a:cubicBezTo>
                  <a:cubicBezTo>
                    <a:pt x="903" y="366"/>
                    <a:pt x="808" y="447"/>
                    <a:pt x="713" y="528"/>
                  </a:cubicBezTo>
                  <a:cubicBezTo>
                    <a:pt x="510" y="677"/>
                    <a:pt x="307" y="826"/>
                    <a:pt x="91" y="947"/>
                  </a:cubicBezTo>
                  <a:cubicBezTo>
                    <a:pt x="0" y="1004"/>
                    <a:pt x="51" y="1126"/>
                    <a:pt x="133" y="1126"/>
                  </a:cubicBezTo>
                  <a:cubicBezTo>
                    <a:pt x="150" y="1126"/>
                    <a:pt x="167" y="1121"/>
                    <a:pt x="185" y="1110"/>
                  </a:cubicBezTo>
                  <a:cubicBezTo>
                    <a:pt x="402" y="974"/>
                    <a:pt x="618" y="839"/>
                    <a:pt x="821" y="677"/>
                  </a:cubicBezTo>
                  <a:cubicBezTo>
                    <a:pt x="930" y="596"/>
                    <a:pt x="1024" y="514"/>
                    <a:pt x="1119" y="433"/>
                  </a:cubicBezTo>
                  <a:cubicBezTo>
                    <a:pt x="1214" y="352"/>
                    <a:pt x="1322" y="257"/>
                    <a:pt x="1403" y="163"/>
                  </a:cubicBezTo>
                  <a:cubicBezTo>
                    <a:pt x="1466" y="90"/>
                    <a:pt x="1416" y="1"/>
                    <a:pt x="134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636943" y="2154066"/>
              <a:ext cx="50348" cy="35602"/>
            </a:xfrm>
            <a:custGeom>
              <a:avLst/>
              <a:gdLst/>
              <a:ahLst/>
              <a:cxnLst/>
              <a:rect l="l" t="t" r="r" b="b"/>
              <a:pathLst>
                <a:path w="1434" h="1014" extrusionOk="0">
                  <a:moveTo>
                    <a:pt x="1306" y="1"/>
                  </a:moveTo>
                  <a:cubicBezTo>
                    <a:pt x="1290" y="1"/>
                    <a:pt x="1274" y="5"/>
                    <a:pt x="1258" y="14"/>
                  </a:cubicBezTo>
                  <a:cubicBezTo>
                    <a:pt x="1150" y="68"/>
                    <a:pt x="1068" y="150"/>
                    <a:pt x="960" y="217"/>
                  </a:cubicBezTo>
                  <a:cubicBezTo>
                    <a:pt x="865" y="285"/>
                    <a:pt x="771" y="366"/>
                    <a:pt x="676" y="434"/>
                  </a:cubicBezTo>
                  <a:cubicBezTo>
                    <a:pt x="487" y="569"/>
                    <a:pt x="284" y="704"/>
                    <a:pt x="81" y="840"/>
                  </a:cubicBezTo>
                  <a:cubicBezTo>
                    <a:pt x="0" y="897"/>
                    <a:pt x="57" y="1014"/>
                    <a:pt x="134" y="1014"/>
                  </a:cubicBezTo>
                  <a:cubicBezTo>
                    <a:pt x="147" y="1014"/>
                    <a:pt x="161" y="1010"/>
                    <a:pt x="175" y="1002"/>
                  </a:cubicBezTo>
                  <a:cubicBezTo>
                    <a:pt x="378" y="867"/>
                    <a:pt x="595" y="731"/>
                    <a:pt x="784" y="596"/>
                  </a:cubicBezTo>
                  <a:cubicBezTo>
                    <a:pt x="879" y="528"/>
                    <a:pt x="987" y="461"/>
                    <a:pt x="1082" y="380"/>
                  </a:cubicBezTo>
                  <a:cubicBezTo>
                    <a:pt x="1177" y="312"/>
                    <a:pt x="1285" y="244"/>
                    <a:pt x="1366" y="163"/>
                  </a:cubicBezTo>
                  <a:cubicBezTo>
                    <a:pt x="1433" y="96"/>
                    <a:pt x="1380" y="1"/>
                    <a:pt x="130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3613174" y="2139426"/>
              <a:ext cx="55052" cy="35988"/>
            </a:xfrm>
            <a:custGeom>
              <a:avLst/>
              <a:gdLst/>
              <a:ahLst/>
              <a:cxnLst/>
              <a:rect l="l" t="t" r="r" b="b"/>
              <a:pathLst>
                <a:path w="1568" h="1025" extrusionOk="0">
                  <a:moveTo>
                    <a:pt x="1431" y="0"/>
                  </a:moveTo>
                  <a:cubicBezTo>
                    <a:pt x="1415" y="0"/>
                    <a:pt x="1398" y="4"/>
                    <a:pt x="1380" y="12"/>
                  </a:cubicBezTo>
                  <a:cubicBezTo>
                    <a:pt x="1272" y="79"/>
                    <a:pt x="1164" y="147"/>
                    <a:pt x="1055" y="228"/>
                  </a:cubicBezTo>
                  <a:cubicBezTo>
                    <a:pt x="947" y="296"/>
                    <a:pt x="839" y="364"/>
                    <a:pt x="731" y="431"/>
                  </a:cubicBezTo>
                  <a:cubicBezTo>
                    <a:pt x="514" y="580"/>
                    <a:pt x="298" y="715"/>
                    <a:pt x="81" y="864"/>
                  </a:cubicBezTo>
                  <a:cubicBezTo>
                    <a:pt x="1" y="910"/>
                    <a:pt x="57" y="1025"/>
                    <a:pt x="134" y="1025"/>
                  </a:cubicBezTo>
                  <a:cubicBezTo>
                    <a:pt x="147" y="1025"/>
                    <a:pt x="162" y="1021"/>
                    <a:pt x="176" y="1013"/>
                  </a:cubicBezTo>
                  <a:cubicBezTo>
                    <a:pt x="392" y="878"/>
                    <a:pt x="609" y="742"/>
                    <a:pt x="825" y="607"/>
                  </a:cubicBezTo>
                  <a:cubicBezTo>
                    <a:pt x="934" y="539"/>
                    <a:pt x="1042" y="458"/>
                    <a:pt x="1150" y="391"/>
                  </a:cubicBezTo>
                  <a:cubicBezTo>
                    <a:pt x="1258" y="323"/>
                    <a:pt x="1380" y="255"/>
                    <a:pt x="1475" y="188"/>
                  </a:cubicBezTo>
                  <a:cubicBezTo>
                    <a:pt x="1567" y="118"/>
                    <a:pt x="1522" y="0"/>
                    <a:pt x="14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3587510" y="2121977"/>
              <a:ext cx="49997" cy="31599"/>
            </a:xfrm>
            <a:custGeom>
              <a:avLst/>
              <a:gdLst/>
              <a:ahLst/>
              <a:cxnLst/>
              <a:rect l="l" t="t" r="r" b="b"/>
              <a:pathLst>
                <a:path w="1424" h="900" extrusionOk="0">
                  <a:moveTo>
                    <a:pt x="1271" y="0"/>
                  </a:moveTo>
                  <a:cubicBezTo>
                    <a:pt x="1258" y="0"/>
                    <a:pt x="1244" y="3"/>
                    <a:pt x="1232" y="8"/>
                  </a:cubicBezTo>
                  <a:cubicBezTo>
                    <a:pt x="1137" y="62"/>
                    <a:pt x="1042" y="130"/>
                    <a:pt x="947" y="198"/>
                  </a:cubicBezTo>
                  <a:cubicBezTo>
                    <a:pt x="853" y="252"/>
                    <a:pt x="758" y="319"/>
                    <a:pt x="663" y="373"/>
                  </a:cubicBezTo>
                  <a:cubicBezTo>
                    <a:pt x="474" y="495"/>
                    <a:pt x="284" y="617"/>
                    <a:pt x="81" y="739"/>
                  </a:cubicBezTo>
                  <a:cubicBezTo>
                    <a:pt x="1" y="785"/>
                    <a:pt x="57" y="899"/>
                    <a:pt x="134" y="899"/>
                  </a:cubicBezTo>
                  <a:cubicBezTo>
                    <a:pt x="148" y="899"/>
                    <a:pt x="162" y="896"/>
                    <a:pt x="176" y="888"/>
                  </a:cubicBezTo>
                  <a:cubicBezTo>
                    <a:pt x="379" y="779"/>
                    <a:pt x="582" y="658"/>
                    <a:pt x="771" y="549"/>
                  </a:cubicBezTo>
                  <a:cubicBezTo>
                    <a:pt x="866" y="482"/>
                    <a:pt x="961" y="428"/>
                    <a:pt x="1056" y="360"/>
                  </a:cubicBezTo>
                  <a:cubicBezTo>
                    <a:pt x="1150" y="306"/>
                    <a:pt x="1259" y="238"/>
                    <a:pt x="1353" y="170"/>
                  </a:cubicBezTo>
                  <a:cubicBezTo>
                    <a:pt x="1423" y="100"/>
                    <a:pt x="1352" y="0"/>
                    <a:pt x="12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3567147" y="2102527"/>
              <a:ext cx="44765" cy="26508"/>
            </a:xfrm>
            <a:custGeom>
              <a:avLst/>
              <a:gdLst/>
              <a:ahLst/>
              <a:cxnLst/>
              <a:rect l="l" t="t" r="r" b="b"/>
              <a:pathLst>
                <a:path w="1275" h="755" extrusionOk="0">
                  <a:moveTo>
                    <a:pt x="1167" y="0"/>
                  </a:moveTo>
                  <a:cubicBezTo>
                    <a:pt x="1157" y="0"/>
                    <a:pt x="1146" y="3"/>
                    <a:pt x="1135" y="7"/>
                  </a:cubicBezTo>
                  <a:cubicBezTo>
                    <a:pt x="946" y="75"/>
                    <a:pt x="770" y="183"/>
                    <a:pt x="594" y="278"/>
                  </a:cubicBezTo>
                  <a:cubicBezTo>
                    <a:pt x="418" y="373"/>
                    <a:pt x="255" y="481"/>
                    <a:pt x="80" y="589"/>
                  </a:cubicBezTo>
                  <a:cubicBezTo>
                    <a:pt x="1" y="634"/>
                    <a:pt x="53" y="754"/>
                    <a:pt x="128" y="754"/>
                  </a:cubicBezTo>
                  <a:cubicBezTo>
                    <a:pt x="143" y="754"/>
                    <a:pt x="158" y="749"/>
                    <a:pt x="174" y="738"/>
                  </a:cubicBezTo>
                  <a:cubicBezTo>
                    <a:pt x="337" y="643"/>
                    <a:pt x="513" y="535"/>
                    <a:pt x="688" y="454"/>
                  </a:cubicBezTo>
                  <a:cubicBezTo>
                    <a:pt x="851" y="359"/>
                    <a:pt x="1040" y="278"/>
                    <a:pt x="1203" y="170"/>
                  </a:cubicBezTo>
                  <a:cubicBezTo>
                    <a:pt x="1274" y="122"/>
                    <a:pt x="1241" y="0"/>
                    <a:pt x="116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3550540" y="2066996"/>
              <a:ext cx="44835" cy="29738"/>
            </a:xfrm>
            <a:custGeom>
              <a:avLst/>
              <a:gdLst/>
              <a:ahLst/>
              <a:cxnLst/>
              <a:rect l="l" t="t" r="r" b="b"/>
              <a:pathLst>
                <a:path w="1277" h="847" extrusionOk="0">
                  <a:moveTo>
                    <a:pt x="1148" y="1"/>
                  </a:moveTo>
                  <a:cubicBezTo>
                    <a:pt x="1139" y="1"/>
                    <a:pt x="1130" y="2"/>
                    <a:pt x="1121" y="5"/>
                  </a:cubicBezTo>
                  <a:cubicBezTo>
                    <a:pt x="1026" y="45"/>
                    <a:pt x="945" y="113"/>
                    <a:pt x="864" y="167"/>
                  </a:cubicBezTo>
                  <a:cubicBezTo>
                    <a:pt x="769" y="221"/>
                    <a:pt x="688" y="275"/>
                    <a:pt x="593" y="343"/>
                  </a:cubicBezTo>
                  <a:cubicBezTo>
                    <a:pt x="431" y="451"/>
                    <a:pt x="255" y="559"/>
                    <a:pt x="79" y="668"/>
                  </a:cubicBezTo>
                  <a:cubicBezTo>
                    <a:pt x="0" y="724"/>
                    <a:pt x="53" y="846"/>
                    <a:pt x="127" y="846"/>
                  </a:cubicBezTo>
                  <a:cubicBezTo>
                    <a:pt x="142" y="846"/>
                    <a:pt x="158" y="841"/>
                    <a:pt x="174" y="830"/>
                  </a:cubicBezTo>
                  <a:cubicBezTo>
                    <a:pt x="350" y="722"/>
                    <a:pt x="526" y="613"/>
                    <a:pt x="701" y="505"/>
                  </a:cubicBezTo>
                  <a:cubicBezTo>
                    <a:pt x="783" y="451"/>
                    <a:pt x="864" y="397"/>
                    <a:pt x="945" y="343"/>
                  </a:cubicBezTo>
                  <a:cubicBezTo>
                    <a:pt x="1040" y="289"/>
                    <a:pt x="1148" y="248"/>
                    <a:pt x="1216" y="167"/>
                  </a:cubicBezTo>
                  <a:cubicBezTo>
                    <a:pt x="1277" y="106"/>
                    <a:pt x="1227" y="1"/>
                    <a:pt x="114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547135" y="2044211"/>
              <a:ext cx="40412" cy="29141"/>
            </a:xfrm>
            <a:custGeom>
              <a:avLst/>
              <a:gdLst/>
              <a:ahLst/>
              <a:cxnLst/>
              <a:rect l="l" t="t" r="r" b="b"/>
              <a:pathLst>
                <a:path w="1151" h="830" extrusionOk="0">
                  <a:moveTo>
                    <a:pt x="1036" y="0"/>
                  </a:moveTo>
                  <a:cubicBezTo>
                    <a:pt x="1029" y="0"/>
                    <a:pt x="1022" y="2"/>
                    <a:pt x="1015" y="4"/>
                  </a:cubicBezTo>
                  <a:cubicBezTo>
                    <a:pt x="920" y="45"/>
                    <a:pt x="839" y="112"/>
                    <a:pt x="758" y="166"/>
                  </a:cubicBezTo>
                  <a:lnTo>
                    <a:pt x="528" y="329"/>
                  </a:lnTo>
                  <a:cubicBezTo>
                    <a:pt x="379" y="437"/>
                    <a:pt x="217" y="545"/>
                    <a:pt x="54" y="654"/>
                  </a:cubicBezTo>
                  <a:cubicBezTo>
                    <a:pt x="14" y="681"/>
                    <a:pt x="0" y="735"/>
                    <a:pt x="27" y="789"/>
                  </a:cubicBezTo>
                  <a:cubicBezTo>
                    <a:pt x="45" y="815"/>
                    <a:pt x="73" y="830"/>
                    <a:pt x="106" y="830"/>
                  </a:cubicBezTo>
                  <a:cubicBezTo>
                    <a:pt x="124" y="830"/>
                    <a:pt x="143" y="825"/>
                    <a:pt x="162" y="816"/>
                  </a:cubicBezTo>
                  <a:cubicBezTo>
                    <a:pt x="311" y="708"/>
                    <a:pt x="474" y="599"/>
                    <a:pt x="636" y="491"/>
                  </a:cubicBezTo>
                  <a:cubicBezTo>
                    <a:pt x="704" y="451"/>
                    <a:pt x="785" y="396"/>
                    <a:pt x="866" y="342"/>
                  </a:cubicBezTo>
                  <a:cubicBezTo>
                    <a:pt x="907" y="315"/>
                    <a:pt x="947" y="288"/>
                    <a:pt x="988" y="261"/>
                  </a:cubicBezTo>
                  <a:cubicBezTo>
                    <a:pt x="1028" y="234"/>
                    <a:pt x="1069" y="207"/>
                    <a:pt x="1110" y="166"/>
                  </a:cubicBezTo>
                  <a:cubicBezTo>
                    <a:pt x="1137" y="139"/>
                    <a:pt x="1150" y="85"/>
                    <a:pt x="1123" y="58"/>
                  </a:cubicBezTo>
                  <a:cubicBezTo>
                    <a:pt x="1101" y="25"/>
                    <a:pt x="1069" y="0"/>
                    <a:pt x="10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540253" y="1994532"/>
              <a:ext cx="37778" cy="34092"/>
            </a:xfrm>
            <a:custGeom>
              <a:avLst/>
              <a:gdLst/>
              <a:ahLst/>
              <a:cxnLst/>
              <a:rect l="l" t="t" r="r" b="b"/>
              <a:pathLst>
                <a:path w="1076" h="971" extrusionOk="0">
                  <a:moveTo>
                    <a:pt x="951" y="1"/>
                  </a:moveTo>
                  <a:cubicBezTo>
                    <a:pt x="938" y="1"/>
                    <a:pt x="925" y="4"/>
                    <a:pt x="913" y="12"/>
                  </a:cubicBezTo>
                  <a:cubicBezTo>
                    <a:pt x="832" y="66"/>
                    <a:pt x="764" y="147"/>
                    <a:pt x="697" y="215"/>
                  </a:cubicBezTo>
                  <a:lnTo>
                    <a:pt x="480" y="418"/>
                  </a:lnTo>
                  <a:cubicBezTo>
                    <a:pt x="345" y="553"/>
                    <a:pt x="210" y="675"/>
                    <a:pt x="74" y="810"/>
                  </a:cubicBezTo>
                  <a:cubicBezTo>
                    <a:pt x="0" y="874"/>
                    <a:pt x="67" y="970"/>
                    <a:pt x="139" y="970"/>
                  </a:cubicBezTo>
                  <a:cubicBezTo>
                    <a:pt x="158" y="970"/>
                    <a:pt x="178" y="963"/>
                    <a:pt x="196" y="945"/>
                  </a:cubicBezTo>
                  <a:cubicBezTo>
                    <a:pt x="331" y="810"/>
                    <a:pt x="480" y="688"/>
                    <a:pt x="616" y="553"/>
                  </a:cubicBezTo>
                  <a:cubicBezTo>
                    <a:pt x="683" y="499"/>
                    <a:pt x="751" y="431"/>
                    <a:pt x="819" y="364"/>
                  </a:cubicBezTo>
                  <a:cubicBezTo>
                    <a:pt x="859" y="337"/>
                    <a:pt x="886" y="309"/>
                    <a:pt x="927" y="269"/>
                  </a:cubicBezTo>
                  <a:cubicBezTo>
                    <a:pt x="954" y="242"/>
                    <a:pt x="1008" y="215"/>
                    <a:pt x="1035" y="174"/>
                  </a:cubicBezTo>
                  <a:cubicBezTo>
                    <a:pt x="1062" y="134"/>
                    <a:pt x="1076" y="79"/>
                    <a:pt x="1035" y="39"/>
                  </a:cubicBezTo>
                  <a:cubicBezTo>
                    <a:pt x="1016" y="20"/>
                    <a:pt x="983" y="1"/>
                    <a:pt x="95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541131" y="1963355"/>
              <a:ext cx="45467" cy="34934"/>
            </a:xfrm>
            <a:custGeom>
              <a:avLst/>
              <a:gdLst/>
              <a:ahLst/>
              <a:cxnLst/>
              <a:rect l="l" t="t" r="r" b="b"/>
              <a:pathLst>
                <a:path w="1295" h="995" extrusionOk="0">
                  <a:moveTo>
                    <a:pt x="1186" y="34"/>
                  </a:moveTo>
                  <a:cubicBezTo>
                    <a:pt x="1189" y="40"/>
                    <a:pt x="1192" y="46"/>
                    <a:pt x="1195" y="52"/>
                  </a:cubicBezTo>
                  <a:lnTo>
                    <a:pt x="1195" y="52"/>
                  </a:lnTo>
                  <a:cubicBezTo>
                    <a:pt x="1192" y="50"/>
                    <a:pt x="1189" y="49"/>
                    <a:pt x="1186" y="47"/>
                  </a:cubicBezTo>
                  <a:cubicBezTo>
                    <a:pt x="1186" y="47"/>
                    <a:pt x="1186" y="47"/>
                    <a:pt x="1186" y="34"/>
                  </a:cubicBezTo>
                  <a:close/>
                  <a:moveTo>
                    <a:pt x="1236" y="111"/>
                  </a:moveTo>
                  <a:lnTo>
                    <a:pt x="1236" y="111"/>
                  </a:lnTo>
                  <a:cubicBezTo>
                    <a:pt x="1237" y="112"/>
                    <a:pt x="1239" y="114"/>
                    <a:pt x="1240" y="115"/>
                  </a:cubicBezTo>
                  <a:cubicBezTo>
                    <a:pt x="1239" y="116"/>
                    <a:pt x="1237" y="118"/>
                    <a:pt x="1236" y="120"/>
                  </a:cubicBezTo>
                  <a:lnTo>
                    <a:pt x="1236" y="120"/>
                  </a:lnTo>
                  <a:cubicBezTo>
                    <a:pt x="1236" y="117"/>
                    <a:pt x="1236" y="114"/>
                    <a:pt x="1236" y="111"/>
                  </a:cubicBezTo>
                  <a:close/>
                  <a:moveTo>
                    <a:pt x="1156" y="0"/>
                  </a:moveTo>
                  <a:cubicBezTo>
                    <a:pt x="1129" y="0"/>
                    <a:pt x="1101" y="11"/>
                    <a:pt x="1078" y="34"/>
                  </a:cubicBezTo>
                  <a:cubicBezTo>
                    <a:pt x="1060" y="51"/>
                    <a:pt x="1050" y="72"/>
                    <a:pt x="1046" y="94"/>
                  </a:cubicBezTo>
                  <a:lnTo>
                    <a:pt x="1046" y="94"/>
                  </a:lnTo>
                  <a:cubicBezTo>
                    <a:pt x="1043" y="96"/>
                    <a:pt x="1040" y="98"/>
                    <a:pt x="1037" y="101"/>
                  </a:cubicBezTo>
                  <a:cubicBezTo>
                    <a:pt x="1010" y="101"/>
                    <a:pt x="983" y="115"/>
                    <a:pt x="969" y="129"/>
                  </a:cubicBezTo>
                  <a:cubicBezTo>
                    <a:pt x="915" y="156"/>
                    <a:pt x="875" y="183"/>
                    <a:pt x="821" y="210"/>
                  </a:cubicBezTo>
                  <a:cubicBezTo>
                    <a:pt x="726" y="277"/>
                    <a:pt x="645" y="331"/>
                    <a:pt x="550" y="399"/>
                  </a:cubicBezTo>
                  <a:cubicBezTo>
                    <a:pt x="374" y="534"/>
                    <a:pt x="212" y="683"/>
                    <a:pt x="63" y="846"/>
                  </a:cubicBezTo>
                  <a:cubicBezTo>
                    <a:pt x="1" y="908"/>
                    <a:pt x="66" y="994"/>
                    <a:pt x="136" y="994"/>
                  </a:cubicBezTo>
                  <a:cubicBezTo>
                    <a:pt x="157" y="994"/>
                    <a:pt x="179" y="986"/>
                    <a:pt x="198" y="967"/>
                  </a:cubicBezTo>
                  <a:cubicBezTo>
                    <a:pt x="401" y="751"/>
                    <a:pt x="645" y="548"/>
                    <a:pt x="915" y="399"/>
                  </a:cubicBezTo>
                  <a:cubicBezTo>
                    <a:pt x="983" y="359"/>
                    <a:pt x="1051" y="318"/>
                    <a:pt x="1118" y="277"/>
                  </a:cubicBezTo>
                  <a:cubicBezTo>
                    <a:pt x="1186" y="237"/>
                    <a:pt x="1294" y="196"/>
                    <a:pt x="1267" y="101"/>
                  </a:cubicBezTo>
                  <a:cubicBezTo>
                    <a:pt x="1258" y="39"/>
                    <a:pt x="1208" y="0"/>
                    <a:pt x="11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546643" y="1925157"/>
              <a:ext cx="42799" cy="30511"/>
            </a:xfrm>
            <a:custGeom>
              <a:avLst/>
              <a:gdLst/>
              <a:ahLst/>
              <a:cxnLst/>
              <a:rect l="l" t="t" r="r" b="b"/>
              <a:pathLst>
                <a:path w="1219" h="869" extrusionOk="0">
                  <a:moveTo>
                    <a:pt x="1095" y="1"/>
                  </a:moveTo>
                  <a:cubicBezTo>
                    <a:pt x="1066" y="1"/>
                    <a:pt x="1036" y="13"/>
                    <a:pt x="1015" y="39"/>
                  </a:cubicBezTo>
                  <a:cubicBezTo>
                    <a:pt x="1002" y="52"/>
                    <a:pt x="992" y="68"/>
                    <a:pt x="986" y="84"/>
                  </a:cubicBezTo>
                  <a:lnTo>
                    <a:pt x="986" y="84"/>
                  </a:lnTo>
                  <a:cubicBezTo>
                    <a:pt x="961" y="97"/>
                    <a:pt x="929" y="112"/>
                    <a:pt x="921" y="121"/>
                  </a:cubicBezTo>
                  <a:cubicBezTo>
                    <a:pt x="880" y="148"/>
                    <a:pt x="826" y="175"/>
                    <a:pt x="785" y="202"/>
                  </a:cubicBezTo>
                  <a:cubicBezTo>
                    <a:pt x="704" y="242"/>
                    <a:pt x="609" y="296"/>
                    <a:pt x="528" y="351"/>
                  </a:cubicBezTo>
                  <a:cubicBezTo>
                    <a:pt x="366" y="459"/>
                    <a:pt x="204" y="581"/>
                    <a:pt x="41" y="716"/>
                  </a:cubicBezTo>
                  <a:cubicBezTo>
                    <a:pt x="1" y="743"/>
                    <a:pt x="14" y="811"/>
                    <a:pt x="41" y="838"/>
                  </a:cubicBezTo>
                  <a:cubicBezTo>
                    <a:pt x="61" y="858"/>
                    <a:pt x="85" y="868"/>
                    <a:pt x="109" y="868"/>
                  </a:cubicBezTo>
                  <a:cubicBezTo>
                    <a:pt x="132" y="868"/>
                    <a:pt x="156" y="858"/>
                    <a:pt x="176" y="838"/>
                  </a:cubicBezTo>
                  <a:cubicBezTo>
                    <a:pt x="406" y="662"/>
                    <a:pt x="637" y="513"/>
                    <a:pt x="894" y="364"/>
                  </a:cubicBezTo>
                  <a:cubicBezTo>
                    <a:pt x="948" y="323"/>
                    <a:pt x="1015" y="296"/>
                    <a:pt x="1083" y="256"/>
                  </a:cubicBezTo>
                  <a:cubicBezTo>
                    <a:pt x="1151" y="229"/>
                    <a:pt x="1218" y="175"/>
                    <a:pt x="1205" y="80"/>
                  </a:cubicBezTo>
                  <a:cubicBezTo>
                    <a:pt x="1188" y="30"/>
                    <a:pt x="1142" y="1"/>
                    <a:pt x="10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553384" y="1897702"/>
              <a:ext cx="47504" cy="33214"/>
            </a:xfrm>
            <a:custGeom>
              <a:avLst/>
              <a:gdLst/>
              <a:ahLst/>
              <a:cxnLst/>
              <a:rect l="l" t="t" r="r" b="b"/>
              <a:pathLst>
                <a:path w="1353" h="946" extrusionOk="0">
                  <a:moveTo>
                    <a:pt x="1217" y="1"/>
                  </a:moveTo>
                  <a:cubicBezTo>
                    <a:pt x="1204" y="1"/>
                    <a:pt x="1189" y="3"/>
                    <a:pt x="1175" y="9"/>
                  </a:cubicBezTo>
                  <a:cubicBezTo>
                    <a:pt x="1080" y="50"/>
                    <a:pt x="986" y="131"/>
                    <a:pt x="905" y="199"/>
                  </a:cubicBezTo>
                  <a:cubicBezTo>
                    <a:pt x="810" y="253"/>
                    <a:pt x="715" y="321"/>
                    <a:pt x="620" y="388"/>
                  </a:cubicBezTo>
                  <a:cubicBezTo>
                    <a:pt x="445" y="510"/>
                    <a:pt x="255" y="645"/>
                    <a:pt x="79" y="767"/>
                  </a:cubicBezTo>
                  <a:cubicBezTo>
                    <a:pt x="0" y="824"/>
                    <a:pt x="43" y="946"/>
                    <a:pt x="123" y="946"/>
                  </a:cubicBezTo>
                  <a:cubicBezTo>
                    <a:pt x="139" y="946"/>
                    <a:pt x="156" y="941"/>
                    <a:pt x="174" y="930"/>
                  </a:cubicBezTo>
                  <a:cubicBezTo>
                    <a:pt x="350" y="808"/>
                    <a:pt x="539" y="672"/>
                    <a:pt x="729" y="551"/>
                  </a:cubicBezTo>
                  <a:cubicBezTo>
                    <a:pt x="823" y="483"/>
                    <a:pt x="905" y="429"/>
                    <a:pt x="999" y="361"/>
                  </a:cubicBezTo>
                  <a:cubicBezTo>
                    <a:pt x="1094" y="294"/>
                    <a:pt x="1202" y="239"/>
                    <a:pt x="1283" y="158"/>
                  </a:cubicBezTo>
                  <a:cubicBezTo>
                    <a:pt x="1352" y="89"/>
                    <a:pt x="1294" y="1"/>
                    <a:pt x="1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3569920" y="1870211"/>
              <a:ext cx="37146" cy="26192"/>
            </a:xfrm>
            <a:custGeom>
              <a:avLst/>
              <a:gdLst/>
              <a:ahLst/>
              <a:cxnLst/>
              <a:rect l="l" t="t" r="r" b="b"/>
              <a:pathLst>
                <a:path w="1058" h="746" extrusionOk="0">
                  <a:moveTo>
                    <a:pt x="910" y="0"/>
                  </a:moveTo>
                  <a:cubicBezTo>
                    <a:pt x="897" y="0"/>
                    <a:pt x="882" y="3"/>
                    <a:pt x="867" y="8"/>
                  </a:cubicBezTo>
                  <a:cubicBezTo>
                    <a:pt x="799" y="48"/>
                    <a:pt x="731" y="102"/>
                    <a:pt x="664" y="143"/>
                  </a:cubicBezTo>
                  <a:cubicBezTo>
                    <a:pt x="582" y="184"/>
                    <a:pt x="515" y="238"/>
                    <a:pt x="447" y="278"/>
                  </a:cubicBezTo>
                  <a:cubicBezTo>
                    <a:pt x="312" y="387"/>
                    <a:pt x="176" y="481"/>
                    <a:pt x="41" y="589"/>
                  </a:cubicBezTo>
                  <a:cubicBezTo>
                    <a:pt x="1" y="617"/>
                    <a:pt x="1" y="684"/>
                    <a:pt x="41" y="725"/>
                  </a:cubicBezTo>
                  <a:cubicBezTo>
                    <a:pt x="61" y="738"/>
                    <a:pt x="82" y="745"/>
                    <a:pt x="102" y="745"/>
                  </a:cubicBezTo>
                  <a:cubicBezTo>
                    <a:pt x="122" y="745"/>
                    <a:pt x="143" y="738"/>
                    <a:pt x="163" y="725"/>
                  </a:cubicBezTo>
                  <a:cubicBezTo>
                    <a:pt x="298" y="617"/>
                    <a:pt x="420" y="522"/>
                    <a:pt x="555" y="441"/>
                  </a:cubicBezTo>
                  <a:cubicBezTo>
                    <a:pt x="623" y="387"/>
                    <a:pt x="691" y="346"/>
                    <a:pt x="758" y="305"/>
                  </a:cubicBezTo>
                  <a:cubicBezTo>
                    <a:pt x="826" y="265"/>
                    <a:pt x="907" y="224"/>
                    <a:pt x="975" y="184"/>
                  </a:cubicBezTo>
                  <a:cubicBezTo>
                    <a:pt x="1058" y="113"/>
                    <a:pt x="1006" y="0"/>
                    <a:pt x="9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3963946" y="2221686"/>
              <a:ext cx="47820" cy="39990"/>
            </a:xfrm>
            <a:custGeom>
              <a:avLst/>
              <a:gdLst/>
              <a:ahLst/>
              <a:cxnLst/>
              <a:rect l="l" t="t" r="r" b="b"/>
              <a:pathLst>
                <a:path w="1362" h="1139" extrusionOk="0">
                  <a:moveTo>
                    <a:pt x="1250" y="1"/>
                  </a:moveTo>
                  <a:cubicBezTo>
                    <a:pt x="1233" y="1"/>
                    <a:pt x="1216" y="4"/>
                    <a:pt x="1199" y="10"/>
                  </a:cubicBezTo>
                  <a:cubicBezTo>
                    <a:pt x="1145" y="37"/>
                    <a:pt x="1104" y="77"/>
                    <a:pt x="1050" y="118"/>
                  </a:cubicBezTo>
                  <a:cubicBezTo>
                    <a:pt x="1010" y="158"/>
                    <a:pt x="956" y="199"/>
                    <a:pt x="915" y="240"/>
                  </a:cubicBezTo>
                  <a:cubicBezTo>
                    <a:pt x="820" y="321"/>
                    <a:pt x="726" y="402"/>
                    <a:pt x="631" y="483"/>
                  </a:cubicBezTo>
                  <a:cubicBezTo>
                    <a:pt x="441" y="646"/>
                    <a:pt x="252" y="821"/>
                    <a:pt x="76" y="984"/>
                  </a:cubicBezTo>
                  <a:cubicBezTo>
                    <a:pt x="1" y="1048"/>
                    <a:pt x="71" y="1139"/>
                    <a:pt x="144" y="1139"/>
                  </a:cubicBezTo>
                  <a:cubicBezTo>
                    <a:pt x="162" y="1139"/>
                    <a:pt x="181" y="1133"/>
                    <a:pt x="198" y="1119"/>
                  </a:cubicBezTo>
                  <a:cubicBezTo>
                    <a:pt x="387" y="957"/>
                    <a:pt x="577" y="794"/>
                    <a:pt x="766" y="632"/>
                  </a:cubicBezTo>
                  <a:cubicBezTo>
                    <a:pt x="861" y="551"/>
                    <a:pt x="956" y="470"/>
                    <a:pt x="1050" y="388"/>
                  </a:cubicBezTo>
                  <a:cubicBezTo>
                    <a:pt x="1104" y="348"/>
                    <a:pt x="1145" y="307"/>
                    <a:pt x="1186" y="280"/>
                  </a:cubicBezTo>
                  <a:cubicBezTo>
                    <a:pt x="1240" y="226"/>
                    <a:pt x="1294" y="199"/>
                    <a:pt x="1334" y="131"/>
                  </a:cubicBezTo>
                  <a:cubicBezTo>
                    <a:pt x="1362" y="104"/>
                    <a:pt x="1348" y="50"/>
                    <a:pt x="1321" y="23"/>
                  </a:cubicBezTo>
                  <a:cubicBezTo>
                    <a:pt x="1297" y="7"/>
                    <a:pt x="1273" y="1"/>
                    <a:pt x="12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3994280" y="2222177"/>
              <a:ext cx="46977" cy="38410"/>
            </a:xfrm>
            <a:custGeom>
              <a:avLst/>
              <a:gdLst/>
              <a:ahLst/>
              <a:cxnLst/>
              <a:rect l="l" t="t" r="r" b="b"/>
              <a:pathLst>
                <a:path w="1338" h="1094" extrusionOk="0">
                  <a:moveTo>
                    <a:pt x="1202" y="0"/>
                  </a:moveTo>
                  <a:cubicBezTo>
                    <a:pt x="1189" y="0"/>
                    <a:pt x="1175" y="3"/>
                    <a:pt x="1161" y="9"/>
                  </a:cubicBezTo>
                  <a:cubicBezTo>
                    <a:pt x="1106" y="36"/>
                    <a:pt x="1052" y="77"/>
                    <a:pt x="1012" y="104"/>
                  </a:cubicBezTo>
                  <a:cubicBezTo>
                    <a:pt x="958" y="144"/>
                    <a:pt x="903" y="185"/>
                    <a:pt x="863" y="226"/>
                  </a:cubicBezTo>
                  <a:cubicBezTo>
                    <a:pt x="768" y="293"/>
                    <a:pt x="673" y="374"/>
                    <a:pt x="579" y="456"/>
                  </a:cubicBezTo>
                  <a:cubicBezTo>
                    <a:pt x="389" y="605"/>
                    <a:pt x="213" y="767"/>
                    <a:pt x="51" y="956"/>
                  </a:cubicBezTo>
                  <a:cubicBezTo>
                    <a:pt x="0" y="1017"/>
                    <a:pt x="48" y="1093"/>
                    <a:pt x="110" y="1093"/>
                  </a:cubicBezTo>
                  <a:cubicBezTo>
                    <a:pt x="130" y="1093"/>
                    <a:pt x="152" y="1085"/>
                    <a:pt x="173" y="1065"/>
                  </a:cubicBezTo>
                  <a:cubicBezTo>
                    <a:pt x="349" y="902"/>
                    <a:pt x="525" y="740"/>
                    <a:pt x="700" y="591"/>
                  </a:cubicBezTo>
                  <a:cubicBezTo>
                    <a:pt x="795" y="523"/>
                    <a:pt x="890" y="456"/>
                    <a:pt x="971" y="388"/>
                  </a:cubicBezTo>
                  <a:cubicBezTo>
                    <a:pt x="1025" y="347"/>
                    <a:pt x="1066" y="320"/>
                    <a:pt x="1120" y="280"/>
                  </a:cubicBezTo>
                  <a:cubicBezTo>
                    <a:pt x="1174" y="239"/>
                    <a:pt x="1228" y="212"/>
                    <a:pt x="1269" y="158"/>
                  </a:cubicBezTo>
                  <a:cubicBezTo>
                    <a:pt x="1338" y="89"/>
                    <a:pt x="1280" y="0"/>
                    <a:pt x="120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4032163" y="2220633"/>
              <a:ext cx="40903" cy="35075"/>
            </a:xfrm>
            <a:custGeom>
              <a:avLst/>
              <a:gdLst/>
              <a:ahLst/>
              <a:cxnLst/>
              <a:rect l="l" t="t" r="r" b="b"/>
              <a:pathLst>
                <a:path w="1165" h="999" extrusionOk="0">
                  <a:moveTo>
                    <a:pt x="1063" y="0"/>
                  </a:moveTo>
                  <a:cubicBezTo>
                    <a:pt x="1037" y="0"/>
                    <a:pt x="1010" y="11"/>
                    <a:pt x="988" y="26"/>
                  </a:cubicBezTo>
                  <a:cubicBezTo>
                    <a:pt x="677" y="297"/>
                    <a:pt x="352" y="567"/>
                    <a:pt x="41" y="851"/>
                  </a:cubicBezTo>
                  <a:cubicBezTo>
                    <a:pt x="0" y="879"/>
                    <a:pt x="0" y="946"/>
                    <a:pt x="41" y="973"/>
                  </a:cubicBezTo>
                  <a:cubicBezTo>
                    <a:pt x="53" y="992"/>
                    <a:pt x="71" y="999"/>
                    <a:pt x="90" y="999"/>
                  </a:cubicBezTo>
                  <a:cubicBezTo>
                    <a:pt x="114" y="999"/>
                    <a:pt x="140" y="988"/>
                    <a:pt x="163" y="973"/>
                  </a:cubicBezTo>
                  <a:cubicBezTo>
                    <a:pt x="487" y="703"/>
                    <a:pt x="799" y="432"/>
                    <a:pt x="1123" y="161"/>
                  </a:cubicBezTo>
                  <a:cubicBezTo>
                    <a:pt x="1164" y="134"/>
                    <a:pt x="1164" y="67"/>
                    <a:pt x="1123" y="26"/>
                  </a:cubicBezTo>
                  <a:cubicBezTo>
                    <a:pt x="1105" y="8"/>
                    <a:pt x="1084" y="0"/>
                    <a:pt x="10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4062005" y="2213541"/>
              <a:ext cx="45959" cy="38305"/>
            </a:xfrm>
            <a:custGeom>
              <a:avLst/>
              <a:gdLst/>
              <a:ahLst/>
              <a:cxnLst/>
              <a:rect l="l" t="t" r="r" b="b"/>
              <a:pathLst>
                <a:path w="1309" h="1091" extrusionOk="0">
                  <a:moveTo>
                    <a:pt x="1170" y="0"/>
                  </a:moveTo>
                  <a:cubicBezTo>
                    <a:pt x="1150" y="0"/>
                    <a:pt x="1130" y="8"/>
                    <a:pt x="1112" y="25"/>
                  </a:cubicBezTo>
                  <a:cubicBezTo>
                    <a:pt x="936" y="187"/>
                    <a:pt x="761" y="350"/>
                    <a:pt x="585" y="499"/>
                  </a:cubicBezTo>
                  <a:cubicBezTo>
                    <a:pt x="503" y="566"/>
                    <a:pt x="422" y="648"/>
                    <a:pt x="328" y="715"/>
                  </a:cubicBezTo>
                  <a:cubicBezTo>
                    <a:pt x="287" y="756"/>
                    <a:pt x="246" y="796"/>
                    <a:pt x="192" y="823"/>
                  </a:cubicBezTo>
                  <a:cubicBezTo>
                    <a:pt x="152" y="864"/>
                    <a:pt x="98" y="905"/>
                    <a:pt x="57" y="945"/>
                  </a:cubicBezTo>
                  <a:cubicBezTo>
                    <a:pt x="0" y="1013"/>
                    <a:pt x="48" y="1090"/>
                    <a:pt x="120" y="1090"/>
                  </a:cubicBezTo>
                  <a:cubicBezTo>
                    <a:pt x="134" y="1090"/>
                    <a:pt x="150" y="1087"/>
                    <a:pt x="165" y="1081"/>
                  </a:cubicBezTo>
                  <a:cubicBezTo>
                    <a:pt x="206" y="1053"/>
                    <a:pt x="260" y="1013"/>
                    <a:pt x="314" y="972"/>
                  </a:cubicBezTo>
                  <a:lnTo>
                    <a:pt x="436" y="864"/>
                  </a:lnTo>
                  <a:cubicBezTo>
                    <a:pt x="531" y="796"/>
                    <a:pt x="625" y="715"/>
                    <a:pt x="720" y="634"/>
                  </a:cubicBezTo>
                  <a:cubicBezTo>
                    <a:pt x="896" y="485"/>
                    <a:pt x="1072" y="323"/>
                    <a:pt x="1234" y="160"/>
                  </a:cubicBezTo>
                  <a:cubicBezTo>
                    <a:pt x="1308" y="97"/>
                    <a:pt x="1241" y="0"/>
                    <a:pt x="117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4093533" y="2208520"/>
              <a:ext cx="47012" cy="41289"/>
            </a:xfrm>
            <a:custGeom>
              <a:avLst/>
              <a:gdLst/>
              <a:ahLst/>
              <a:cxnLst/>
              <a:rect l="l" t="t" r="r" b="b"/>
              <a:pathLst>
                <a:path w="1339" h="1176" extrusionOk="0">
                  <a:moveTo>
                    <a:pt x="1226" y="1"/>
                  </a:moveTo>
                  <a:cubicBezTo>
                    <a:pt x="1210" y="1"/>
                    <a:pt x="1193" y="6"/>
                    <a:pt x="1175" y="19"/>
                  </a:cubicBezTo>
                  <a:cubicBezTo>
                    <a:pt x="1080" y="87"/>
                    <a:pt x="986" y="182"/>
                    <a:pt x="904" y="263"/>
                  </a:cubicBezTo>
                  <a:cubicBezTo>
                    <a:pt x="810" y="344"/>
                    <a:pt x="715" y="425"/>
                    <a:pt x="620" y="520"/>
                  </a:cubicBezTo>
                  <a:cubicBezTo>
                    <a:pt x="431" y="682"/>
                    <a:pt x="255" y="858"/>
                    <a:pt x="66" y="1021"/>
                  </a:cubicBezTo>
                  <a:cubicBezTo>
                    <a:pt x="1" y="1085"/>
                    <a:pt x="65" y="1176"/>
                    <a:pt x="141" y="1176"/>
                  </a:cubicBezTo>
                  <a:cubicBezTo>
                    <a:pt x="161" y="1176"/>
                    <a:pt x="182" y="1170"/>
                    <a:pt x="201" y="1156"/>
                  </a:cubicBezTo>
                  <a:cubicBezTo>
                    <a:pt x="377" y="980"/>
                    <a:pt x="566" y="818"/>
                    <a:pt x="742" y="655"/>
                  </a:cubicBezTo>
                  <a:cubicBezTo>
                    <a:pt x="837" y="574"/>
                    <a:pt x="918" y="506"/>
                    <a:pt x="1013" y="425"/>
                  </a:cubicBezTo>
                  <a:cubicBezTo>
                    <a:pt x="1107" y="330"/>
                    <a:pt x="1202" y="263"/>
                    <a:pt x="1283" y="168"/>
                  </a:cubicBezTo>
                  <a:cubicBezTo>
                    <a:pt x="1338" y="102"/>
                    <a:pt x="1295" y="1"/>
                    <a:pt x="12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4125447" y="2204658"/>
              <a:ext cx="35005" cy="38270"/>
            </a:xfrm>
            <a:custGeom>
              <a:avLst/>
              <a:gdLst/>
              <a:ahLst/>
              <a:cxnLst/>
              <a:rect l="l" t="t" r="r" b="b"/>
              <a:pathLst>
                <a:path w="997" h="1090" extrusionOk="0">
                  <a:moveTo>
                    <a:pt x="888" y="1"/>
                  </a:moveTo>
                  <a:cubicBezTo>
                    <a:pt x="865" y="1"/>
                    <a:pt x="841" y="7"/>
                    <a:pt x="821" y="21"/>
                  </a:cubicBezTo>
                  <a:cubicBezTo>
                    <a:pt x="794" y="62"/>
                    <a:pt x="767" y="102"/>
                    <a:pt x="740" y="143"/>
                  </a:cubicBezTo>
                  <a:cubicBezTo>
                    <a:pt x="713" y="197"/>
                    <a:pt x="686" y="238"/>
                    <a:pt x="645" y="278"/>
                  </a:cubicBezTo>
                  <a:cubicBezTo>
                    <a:pt x="591" y="346"/>
                    <a:pt x="537" y="427"/>
                    <a:pt x="469" y="508"/>
                  </a:cubicBezTo>
                  <a:cubicBezTo>
                    <a:pt x="347" y="657"/>
                    <a:pt x="212" y="806"/>
                    <a:pt x="63" y="941"/>
                  </a:cubicBezTo>
                  <a:cubicBezTo>
                    <a:pt x="1" y="1003"/>
                    <a:pt x="58" y="1090"/>
                    <a:pt x="125" y="1090"/>
                  </a:cubicBezTo>
                  <a:cubicBezTo>
                    <a:pt x="145" y="1090"/>
                    <a:pt x="166" y="1082"/>
                    <a:pt x="185" y="1063"/>
                  </a:cubicBezTo>
                  <a:cubicBezTo>
                    <a:pt x="334" y="928"/>
                    <a:pt x="469" y="779"/>
                    <a:pt x="604" y="630"/>
                  </a:cubicBezTo>
                  <a:cubicBezTo>
                    <a:pt x="672" y="549"/>
                    <a:pt x="740" y="468"/>
                    <a:pt x="794" y="386"/>
                  </a:cubicBezTo>
                  <a:lnTo>
                    <a:pt x="888" y="278"/>
                  </a:lnTo>
                  <a:cubicBezTo>
                    <a:pt x="916" y="238"/>
                    <a:pt x="956" y="183"/>
                    <a:pt x="970" y="143"/>
                  </a:cubicBezTo>
                  <a:cubicBezTo>
                    <a:pt x="997" y="102"/>
                    <a:pt x="997" y="48"/>
                    <a:pt x="956" y="21"/>
                  </a:cubicBezTo>
                  <a:cubicBezTo>
                    <a:pt x="936" y="7"/>
                    <a:pt x="912" y="1"/>
                    <a:pt x="8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4157571" y="2199286"/>
              <a:ext cx="29984" cy="31739"/>
            </a:xfrm>
            <a:custGeom>
              <a:avLst/>
              <a:gdLst/>
              <a:ahLst/>
              <a:cxnLst/>
              <a:rect l="l" t="t" r="r" b="b"/>
              <a:pathLst>
                <a:path w="854" h="904" extrusionOk="0">
                  <a:moveTo>
                    <a:pt x="749" y="1"/>
                  </a:moveTo>
                  <a:cubicBezTo>
                    <a:pt x="717" y="1"/>
                    <a:pt x="683" y="23"/>
                    <a:pt x="664" y="52"/>
                  </a:cubicBezTo>
                  <a:cubicBezTo>
                    <a:pt x="474" y="296"/>
                    <a:pt x="271" y="539"/>
                    <a:pt x="41" y="756"/>
                  </a:cubicBezTo>
                  <a:cubicBezTo>
                    <a:pt x="1" y="783"/>
                    <a:pt x="14" y="851"/>
                    <a:pt x="41" y="878"/>
                  </a:cubicBezTo>
                  <a:cubicBezTo>
                    <a:pt x="59" y="896"/>
                    <a:pt x="81" y="903"/>
                    <a:pt x="101" y="903"/>
                  </a:cubicBezTo>
                  <a:cubicBezTo>
                    <a:pt x="125" y="903"/>
                    <a:pt x="148" y="892"/>
                    <a:pt x="163" y="878"/>
                  </a:cubicBezTo>
                  <a:cubicBezTo>
                    <a:pt x="406" y="661"/>
                    <a:pt x="637" y="418"/>
                    <a:pt x="826" y="147"/>
                  </a:cubicBezTo>
                  <a:cubicBezTo>
                    <a:pt x="853" y="106"/>
                    <a:pt x="826" y="39"/>
                    <a:pt x="785" y="12"/>
                  </a:cubicBezTo>
                  <a:cubicBezTo>
                    <a:pt x="774" y="4"/>
                    <a:pt x="762" y="1"/>
                    <a:pt x="7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4181375" y="2185383"/>
              <a:ext cx="33249" cy="36128"/>
            </a:xfrm>
            <a:custGeom>
              <a:avLst/>
              <a:gdLst/>
              <a:ahLst/>
              <a:cxnLst/>
              <a:rect l="l" t="t" r="r" b="b"/>
              <a:pathLst>
                <a:path w="947" h="1029" extrusionOk="0">
                  <a:moveTo>
                    <a:pt x="816" y="0"/>
                  </a:moveTo>
                  <a:cubicBezTo>
                    <a:pt x="795" y="0"/>
                    <a:pt x="774" y="8"/>
                    <a:pt x="757" y="29"/>
                  </a:cubicBezTo>
                  <a:cubicBezTo>
                    <a:pt x="540" y="313"/>
                    <a:pt x="297" y="597"/>
                    <a:pt x="53" y="868"/>
                  </a:cubicBezTo>
                  <a:cubicBezTo>
                    <a:pt x="0" y="931"/>
                    <a:pt x="63" y="1028"/>
                    <a:pt x="132" y="1028"/>
                  </a:cubicBezTo>
                  <a:cubicBezTo>
                    <a:pt x="151" y="1028"/>
                    <a:pt x="171" y="1021"/>
                    <a:pt x="189" y="1003"/>
                  </a:cubicBezTo>
                  <a:cubicBezTo>
                    <a:pt x="432" y="719"/>
                    <a:pt x="676" y="435"/>
                    <a:pt x="906" y="137"/>
                  </a:cubicBezTo>
                  <a:cubicBezTo>
                    <a:pt x="946" y="76"/>
                    <a:pt x="880" y="0"/>
                    <a:pt x="8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207461" y="2179696"/>
              <a:ext cx="23769" cy="29247"/>
            </a:xfrm>
            <a:custGeom>
              <a:avLst/>
              <a:gdLst/>
              <a:ahLst/>
              <a:cxnLst/>
              <a:rect l="l" t="t" r="r" b="b"/>
              <a:pathLst>
                <a:path w="677" h="833" extrusionOk="0">
                  <a:moveTo>
                    <a:pt x="563" y="1"/>
                  </a:moveTo>
                  <a:cubicBezTo>
                    <a:pt x="535" y="1"/>
                    <a:pt x="510" y="16"/>
                    <a:pt x="501" y="42"/>
                  </a:cubicBezTo>
                  <a:cubicBezTo>
                    <a:pt x="433" y="164"/>
                    <a:pt x="366" y="286"/>
                    <a:pt x="284" y="394"/>
                  </a:cubicBezTo>
                  <a:cubicBezTo>
                    <a:pt x="217" y="488"/>
                    <a:pt x="122" y="597"/>
                    <a:pt x="27" y="678"/>
                  </a:cubicBezTo>
                  <a:cubicBezTo>
                    <a:pt x="0" y="718"/>
                    <a:pt x="0" y="773"/>
                    <a:pt x="27" y="800"/>
                  </a:cubicBezTo>
                  <a:cubicBezTo>
                    <a:pt x="50" y="822"/>
                    <a:pt x="76" y="832"/>
                    <a:pt x="100" y="832"/>
                  </a:cubicBezTo>
                  <a:cubicBezTo>
                    <a:pt x="119" y="832"/>
                    <a:pt x="137" y="825"/>
                    <a:pt x="149" y="813"/>
                  </a:cubicBezTo>
                  <a:cubicBezTo>
                    <a:pt x="366" y="624"/>
                    <a:pt x="555" y="380"/>
                    <a:pt x="663" y="123"/>
                  </a:cubicBezTo>
                  <a:cubicBezTo>
                    <a:pt x="677" y="83"/>
                    <a:pt x="650" y="28"/>
                    <a:pt x="609" y="15"/>
                  </a:cubicBezTo>
                  <a:cubicBezTo>
                    <a:pt x="595" y="5"/>
                    <a:pt x="579" y="1"/>
                    <a:pt x="5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3773727" y="2086131"/>
              <a:ext cx="578191" cy="335932"/>
            </a:xfrm>
            <a:custGeom>
              <a:avLst/>
              <a:gdLst/>
              <a:ahLst/>
              <a:cxnLst/>
              <a:rect l="l" t="t" r="r" b="b"/>
              <a:pathLst>
                <a:path w="16468" h="9568" extrusionOk="0">
                  <a:moveTo>
                    <a:pt x="16360" y="1"/>
                  </a:moveTo>
                  <a:cubicBezTo>
                    <a:pt x="16319" y="190"/>
                    <a:pt x="16251" y="393"/>
                    <a:pt x="16170" y="569"/>
                  </a:cubicBezTo>
                  <a:cubicBezTo>
                    <a:pt x="16075" y="758"/>
                    <a:pt x="15981" y="934"/>
                    <a:pt x="15859" y="1097"/>
                  </a:cubicBezTo>
                  <a:cubicBezTo>
                    <a:pt x="15615" y="1422"/>
                    <a:pt x="15331" y="1719"/>
                    <a:pt x="15033" y="2003"/>
                  </a:cubicBezTo>
                  <a:cubicBezTo>
                    <a:pt x="14411" y="2545"/>
                    <a:pt x="13734" y="3018"/>
                    <a:pt x="12990" y="3383"/>
                  </a:cubicBezTo>
                  <a:cubicBezTo>
                    <a:pt x="11515" y="4114"/>
                    <a:pt x="9878" y="4452"/>
                    <a:pt x="8241" y="4628"/>
                  </a:cubicBezTo>
                  <a:cubicBezTo>
                    <a:pt x="7415" y="4710"/>
                    <a:pt x="6590" y="4764"/>
                    <a:pt x="5765" y="4818"/>
                  </a:cubicBezTo>
                  <a:cubicBezTo>
                    <a:pt x="5656" y="4818"/>
                    <a:pt x="5548" y="4818"/>
                    <a:pt x="5440" y="4845"/>
                  </a:cubicBezTo>
                  <a:cubicBezTo>
                    <a:pt x="5332" y="4858"/>
                    <a:pt x="5223" y="4899"/>
                    <a:pt x="5129" y="4953"/>
                  </a:cubicBezTo>
                  <a:cubicBezTo>
                    <a:pt x="5034" y="5021"/>
                    <a:pt x="4966" y="5088"/>
                    <a:pt x="4885" y="5156"/>
                  </a:cubicBezTo>
                  <a:lnTo>
                    <a:pt x="4655" y="5373"/>
                  </a:lnTo>
                  <a:lnTo>
                    <a:pt x="3762" y="6225"/>
                  </a:lnTo>
                  <a:cubicBezTo>
                    <a:pt x="2544" y="7348"/>
                    <a:pt x="1286" y="8431"/>
                    <a:pt x="0" y="9472"/>
                  </a:cubicBezTo>
                  <a:lnTo>
                    <a:pt x="68" y="9567"/>
                  </a:lnTo>
                  <a:cubicBezTo>
                    <a:pt x="1354" y="8512"/>
                    <a:pt x="2598" y="7429"/>
                    <a:pt x="3830" y="6306"/>
                  </a:cubicBezTo>
                  <a:lnTo>
                    <a:pt x="4736" y="5454"/>
                  </a:lnTo>
                  <a:cubicBezTo>
                    <a:pt x="4885" y="5318"/>
                    <a:pt x="5034" y="5156"/>
                    <a:pt x="5196" y="5061"/>
                  </a:cubicBezTo>
                  <a:cubicBezTo>
                    <a:pt x="5359" y="4953"/>
                    <a:pt x="5562" y="4953"/>
                    <a:pt x="5765" y="4940"/>
                  </a:cubicBezTo>
                  <a:cubicBezTo>
                    <a:pt x="6590" y="4899"/>
                    <a:pt x="7429" y="4858"/>
                    <a:pt x="8254" y="4777"/>
                  </a:cubicBezTo>
                  <a:cubicBezTo>
                    <a:pt x="9905" y="4615"/>
                    <a:pt x="11570" y="4277"/>
                    <a:pt x="13071" y="3532"/>
                  </a:cubicBezTo>
                  <a:cubicBezTo>
                    <a:pt x="13816" y="3153"/>
                    <a:pt x="14506" y="2666"/>
                    <a:pt x="15128" y="2112"/>
                  </a:cubicBezTo>
                  <a:cubicBezTo>
                    <a:pt x="15439" y="1827"/>
                    <a:pt x="15724" y="1516"/>
                    <a:pt x="15967" y="1178"/>
                  </a:cubicBezTo>
                  <a:cubicBezTo>
                    <a:pt x="16089" y="1002"/>
                    <a:pt x="16197" y="813"/>
                    <a:pt x="16278" y="623"/>
                  </a:cubicBezTo>
                  <a:cubicBezTo>
                    <a:pt x="16360" y="434"/>
                    <a:pt x="16427" y="231"/>
                    <a:pt x="16468" y="14"/>
                  </a:cubicBezTo>
                  <a:lnTo>
                    <a:pt x="163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3540464" y="1827238"/>
              <a:ext cx="293625" cy="578191"/>
            </a:xfrm>
            <a:custGeom>
              <a:avLst/>
              <a:gdLst/>
              <a:ahLst/>
              <a:cxnLst/>
              <a:rect l="l" t="t" r="r" b="b"/>
              <a:pathLst>
                <a:path w="8363" h="16468" extrusionOk="0">
                  <a:moveTo>
                    <a:pt x="2653" y="0"/>
                  </a:moveTo>
                  <a:cubicBezTo>
                    <a:pt x="2017" y="420"/>
                    <a:pt x="1543" y="1029"/>
                    <a:pt x="1097" y="1624"/>
                  </a:cubicBezTo>
                  <a:cubicBezTo>
                    <a:pt x="867" y="1922"/>
                    <a:pt x="637" y="2233"/>
                    <a:pt x="447" y="2558"/>
                  </a:cubicBezTo>
                  <a:cubicBezTo>
                    <a:pt x="258" y="2896"/>
                    <a:pt x="109" y="3261"/>
                    <a:pt x="55" y="3640"/>
                  </a:cubicBezTo>
                  <a:cubicBezTo>
                    <a:pt x="1" y="4033"/>
                    <a:pt x="41" y="4411"/>
                    <a:pt x="82" y="4790"/>
                  </a:cubicBezTo>
                  <a:cubicBezTo>
                    <a:pt x="136" y="5156"/>
                    <a:pt x="190" y="5535"/>
                    <a:pt x="258" y="5900"/>
                  </a:cubicBezTo>
                  <a:cubicBezTo>
                    <a:pt x="380" y="6644"/>
                    <a:pt x="555" y="7388"/>
                    <a:pt x="840" y="8092"/>
                  </a:cubicBezTo>
                  <a:cubicBezTo>
                    <a:pt x="1137" y="8796"/>
                    <a:pt x="1530" y="9445"/>
                    <a:pt x="2071" y="10000"/>
                  </a:cubicBezTo>
                  <a:cubicBezTo>
                    <a:pt x="2328" y="10270"/>
                    <a:pt x="2639" y="10500"/>
                    <a:pt x="2964" y="10703"/>
                  </a:cubicBezTo>
                  <a:cubicBezTo>
                    <a:pt x="3289" y="10893"/>
                    <a:pt x="3641" y="11055"/>
                    <a:pt x="3992" y="11190"/>
                  </a:cubicBezTo>
                  <a:cubicBezTo>
                    <a:pt x="4682" y="11461"/>
                    <a:pt x="5400" y="11705"/>
                    <a:pt x="6117" y="11908"/>
                  </a:cubicBezTo>
                  <a:cubicBezTo>
                    <a:pt x="6482" y="12016"/>
                    <a:pt x="6847" y="12111"/>
                    <a:pt x="7213" y="12192"/>
                  </a:cubicBezTo>
                  <a:cubicBezTo>
                    <a:pt x="7369" y="12225"/>
                    <a:pt x="7524" y="12249"/>
                    <a:pt x="7688" y="12249"/>
                  </a:cubicBezTo>
                  <a:cubicBezTo>
                    <a:pt x="7723" y="12249"/>
                    <a:pt x="7759" y="12248"/>
                    <a:pt x="7795" y="12246"/>
                  </a:cubicBezTo>
                  <a:cubicBezTo>
                    <a:pt x="7955" y="12234"/>
                    <a:pt x="8115" y="12194"/>
                    <a:pt x="8267" y="12124"/>
                  </a:cubicBezTo>
                  <a:lnTo>
                    <a:pt x="8267" y="12124"/>
                  </a:lnTo>
                  <a:cubicBezTo>
                    <a:pt x="8258" y="12478"/>
                    <a:pt x="8192" y="12840"/>
                    <a:pt x="8079" y="13180"/>
                  </a:cubicBezTo>
                  <a:cubicBezTo>
                    <a:pt x="7970" y="13545"/>
                    <a:pt x="7808" y="13910"/>
                    <a:pt x="7659" y="14262"/>
                  </a:cubicBezTo>
                  <a:cubicBezTo>
                    <a:pt x="7335" y="14966"/>
                    <a:pt x="6969" y="15683"/>
                    <a:pt x="6807" y="16454"/>
                  </a:cubicBezTo>
                  <a:lnTo>
                    <a:pt x="6902" y="16468"/>
                  </a:lnTo>
                  <a:cubicBezTo>
                    <a:pt x="7064" y="15710"/>
                    <a:pt x="7429" y="15006"/>
                    <a:pt x="7740" y="14303"/>
                  </a:cubicBezTo>
                  <a:cubicBezTo>
                    <a:pt x="7903" y="13937"/>
                    <a:pt x="8052" y="13585"/>
                    <a:pt x="8173" y="13207"/>
                  </a:cubicBezTo>
                  <a:cubicBezTo>
                    <a:pt x="8295" y="12828"/>
                    <a:pt x="8363" y="12435"/>
                    <a:pt x="8363" y="12029"/>
                  </a:cubicBezTo>
                  <a:lnTo>
                    <a:pt x="8363" y="11948"/>
                  </a:lnTo>
                  <a:lnTo>
                    <a:pt x="8295" y="11989"/>
                  </a:lnTo>
                  <a:cubicBezTo>
                    <a:pt x="8120" y="12103"/>
                    <a:pt x="7920" y="12144"/>
                    <a:pt x="7715" y="12144"/>
                  </a:cubicBezTo>
                  <a:cubicBezTo>
                    <a:pt x="7556" y="12144"/>
                    <a:pt x="7394" y="12119"/>
                    <a:pt x="7240" y="12084"/>
                  </a:cubicBezTo>
                  <a:cubicBezTo>
                    <a:pt x="6874" y="12016"/>
                    <a:pt x="6509" y="11908"/>
                    <a:pt x="6157" y="11799"/>
                  </a:cubicBezTo>
                  <a:cubicBezTo>
                    <a:pt x="5440" y="11596"/>
                    <a:pt x="4723" y="11353"/>
                    <a:pt x="4033" y="11069"/>
                  </a:cubicBezTo>
                  <a:cubicBezTo>
                    <a:pt x="3681" y="10933"/>
                    <a:pt x="3343" y="10771"/>
                    <a:pt x="3032" y="10582"/>
                  </a:cubicBezTo>
                  <a:cubicBezTo>
                    <a:pt x="2720" y="10392"/>
                    <a:pt x="2423" y="10162"/>
                    <a:pt x="2166" y="9892"/>
                  </a:cubicBezTo>
                  <a:cubicBezTo>
                    <a:pt x="1651" y="9364"/>
                    <a:pt x="1273" y="8714"/>
                    <a:pt x="988" y="8024"/>
                  </a:cubicBezTo>
                  <a:cubicBezTo>
                    <a:pt x="718" y="7334"/>
                    <a:pt x="542" y="6603"/>
                    <a:pt x="420" y="5873"/>
                  </a:cubicBezTo>
                  <a:cubicBezTo>
                    <a:pt x="352" y="5507"/>
                    <a:pt x="298" y="5129"/>
                    <a:pt x="258" y="4763"/>
                  </a:cubicBezTo>
                  <a:cubicBezTo>
                    <a:pt x="204" y="4398"/>
                    <a:pt x="177" y="4019"/>
                    <a:pt x="217" y="3654"/>
                  </a:cubicBezTo>
                  <a:cubicBezTo>
                    <a:pt x="258" y="3302"/>
                    <a:pt x="393" y="2950"/>
                    <a:pt x="582" y="2639"/>
                  </a:cubicBezTo>
                  <a:cubicBezTo>
                    <a:pt x="758" y="2314"/>
                    <a:pt x="975" y="2016"/>
                    <a:pt x="1205" y="1719"/>
                  </a:cubicBezTo>
                  <a:cubicBezTo>
                    <a:pt x="1651" y="1110"/>
                    <a:pt x="2098" y="501"/>
                    <a:pt x="2720" y="82"/>
                  </a:cubicBezTo>
                  <a:lnTo>
                    <a:pt x="26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568481" y="1706569"/>
              <a:ext cx="814798" cy="705535"/>
            </a:xfrm>
            <a:custGeom>
              <a:avLst/>
              <a:gdLst/>
              <a:ahLst/>
              <a:cxnLst/>
              <a:rect l="l" t="t" r="r" b="b"/>
              <a:pathLst>
                <a:path w="23207" h="20095" extrusionOk="0">
                  <a:moveTo>
                    <a:pt x="10420" y="136"/>
                  </a:moveTo>
                  <a:cubicBezTo>
                    <a:pt x="11746" y="136"/>
                    <a:pt x="13086" y="244"/>
                    <a:pt x="14412" y="420"/>
                  </a:cubicBezTo>
                  <a:cubicBezTo>
                    <a:pt x="15088" y="515"/>
                    <a:pt x="15751" y="623"/>
                    <a:pt x="16401" y="745"/>
                  </a:cubicBezTo>
                  <a:cubicBezTo>
                    <a:pt x="16725" y="812"/>
                    <a:pt x="17064" y="880"/>
                    <a:pt x="17375" y="961"/>
                  </a:cubicBezTo>
                  <a:cubicBezTo>
                    <a:pt x="17713" y="1029"/>
                    <a:pt x="18011" y="1137"/>
                    <a:pt x="18309" y="1299"/>
                  </a:cubicBezTo>
                  <a:cubicBezTo>
                    <a:pt x="18606" y="1448"/>
                    <a:pt x="18890" y="1624"/>
                    <a:pt x="19175" y="1800"/>
                  </a:cubicBezTo>
                  <a:cubicBezTo>
                    <a:pt x="19472" y="1976"/>
                    <a:pt x="19756" y="2138"/>
                    <a:pt x="20027" y="2341"/>
                  </a:cubicBezTo>
                  <a:cubicBezTo>
                    <a:pt x="20298" y="2531"/>
                    <a:pt x="20541" y="2747"/>
                    <a:pt x="20758" y="3004"/>
                  </a:cubicBezTo>
                  <a:cubicBezTo>
                    <a:pt x="20974" y="3261"/>
                    <a:pt x="21150" y="3546"/>
                    <a:pt x="21340" y="3816"/>
                  </a:cubicBezTo>
                  <a:cubicBezTo>
                    <a:pt x="21718" y="4371"/>
                    <a:pt x="22070" y="4939"/>
                    <a:pt x="22381" y="5535"/>
                  </a:cubicBezTo>
                  <a:cubicBezTo>
                    <a:pt x="22693" y="6116"/>
                    <a:pt x="22923" y="6752"/>
                    <a:pt x="23017" y="7415"/>
                  </a:cubicBezTo>
                  <a:cubicBezTo>
                    <a:pt x="23112" y="8065"/>
                    <a:pt x="23058" y="8741"/>
                    <a:pt x="22869" y="9377"/>
                  </a:cubicBezTo>
                  <a:cubicBezTo>
                    <a:pt x="22679" y="10027"/>
                    <a:pt x="22354" y="10609"/>
                    <a:pt x="22003" y="11177"/>
                  </a:cubicBezTo>
                  <a:cubicBezTo>
                    <a:pt x="21651" y="11745"/>
                    <a:pt x="21285" y="12314"/>
                    <a:pt x="20839" y="12801"/>
                  </a:cubicBezTo>
                  <a:cubicBezTo>
                    <a:pt x="20392" y="13301"/>
                    <a:pt x="19851" y="13707"/>
                    <a:pt x="19242" y="13978"/>
                  </a:cubicBezTo>
                  <a:cubicBezTo>
                    <a:pt x="18647" y="14262"/>
                    <a:pt x="17984" y="14425"/>
                    <a:pt x="17334" y="14560"/>
                  </a:cubicBezTo>
                  <a:cubicBezTo>
                    <a:pt x="16685" y="14695"/>
                    <a:pt x="16022" y="14830"/>
                    <a:pt x="15359" y="14952"/>
                  </a:cubicBezTo>
                  <a:lnTo>
                    <a:pt x="13383" y="15304"/>
                  </a:lnTo>
                  <a:cubicBezTo>
                    <a:pt x="13045" y="15372"/>
                    <a:pt x="12720" y="15426"/>
                    <a:pt x="12395" y="15453"/>
                  </a:cubicBezTo>
                  <a:cubicBezTo>
                    <a:pt x="12233" y="15453"/>
                    <a:pt x="12057" y="15453"/>
                    <a:pt x="11895" y="15426"/>
                  </a:cubicBezTo>
                  <a:cubicBezTo>
                    <a:pt x="11814" y="15426"/>
                    <a:pt x="11732" y="15399"/>
                    <a:pt x="11665" y="15385"/>
                  </a:cubicBezTo>
                  <a:cubicBezTo>
                    <a:pt x="11624" y="15372"/>
                    <a:pt x="11584" y="15358"/>
                    <a:pt x="11543" y="15345"/>
                  </a:cubicBezTo>
                  <a:cubicBezTo>
                    <a:pt x="11502" y="15331"/>
                    <a:pt x="11448" y="15318"/>
                    <a:pt x="11394" y="15304"/>
                  </a:cubicBezTo>
                  <a:cubicBezTo>
                    <a:pt x="11299" y="15399"/>
                    <a:pt x="11191" y="15507"/>
                    <a:pt x="11083" y="15615"/>
                  </a:cubicBezTo>
                  <a:lnTo>
                    <a:pt x="10812" y="15913"/>
                  </a:lnTo>
                  <a:lnTo>
                    <a:pt x="10244" y="16495"/>
                  </a:lnTo>
                  <a:cubicBezTo>
                    <a:pt x="9865" y="16874"/>
                    <a:pt x="9473" y="17253"/>
                    <a:pt x="9080" y="17618"/>
                  </a:cubicBezTo>
                  <a:cubicBezTo>
                    <a:pt x="8392" y="18270"/>
                    <a:pt x="7673" y="18902"/>
                    <a:pt x="6941" y="19503"/>
                  </a:cubicBezTo>
                  <a:lnTo>
                    <a:pt x="6941" y="19503"/>
                  </a:lnTo>
                  <a:cubicBezTo>
                    <a:pt x="7562" y="18472"/>
                    <a:pt x="8163" y="17411"/>
                    <a:pt x="8566" y="16251"/>
                  </a:cubicBezTo>
                  <a:cubicBezTo>
                    <a:pt x="8674" y="15926"/>
                    <a:pt x="8756" y="15575"/>
                    <a:pt x="8674" y="15223"/>
                  </a:cubicBezTo>
                  <a:cubicBezTo>
                    <a:pt x="8647" y="15128"/>
                    <a:pt x="8607" y="15047"/>
                    <a:pt x="8566" y="14966"/>
                  </a:cubicBezTo>
                  <a:lnTo>
                    <a:pt x="8526" y="14912"/>
                  </a:lnTo>
                  <a:lnTo>
                    <a:pt x="8526" y="14898"/>
                  </a:lnTo>
                  <a:cubicBezTo>
                    <a:pt x="8512" y="14885"/>
                    <a:pt x="8512" y="14885"/>
                    <a:pt x="8499" y="14871"/>
                  </a:cubicBezTo>
                  <a:cubicBezTo>
                    <a:pt x="8485" y="14858"/>
                    <a:pt x="8471" y="14858"/>
                    <a:pt x="8458" y="14844"/>
                  </a:cubicBezTo>
                  <a:cubicBezTo>
                    <a:pt x="8417" y="14817"/>
                    <a:pt x="8377" y="14803"/>
                    <a:pt x="8323" y="14790"/>
                  </a:cubicBezTo>
                  <a:cubicBezTo>
                    <a:pt x="8160" y="14749"/>
                    <a:pt x="7998" y="14722"/>
                    <a:pt x="7835" y="14682"/>
                  </a:cubicBezTo>
                  <a:cubicBezTo>
                    <a:pt x="7172" y="14560"/>
                    <a:pt x="6509" y="14425"/>
                    <a:pt x="5873" y="14262"/>
                  </a:cubicBezTo>
                  <a:cubicBezTo>
                    <a:pt x="5224" y="14100"/>
                    <a:pt x="4574" y="13897"/>
                    <a:pt x="3966" y="13653"/>
                  </a:cubicBezTo>
                  <a:cubicBezTo>
                    <a:pt x="3343" y="13396"/>
                    <a:pt x="2748" y="13085"/>
                    <a:pt x="2220" y="12693"/>
                  </a:cubicBezTo>
                  <a:cubicBezTo>
                    <a:pt x="1963" y="12490"/>
                    <a:pt x="1719" y="12273"/>
                    <a:pt x="1503" y="12016"/>
                  </a:cubicBezTo>
                  <a:cubicBezTo>
                    <a:pt x="1259" y="11772"/>
                    <a:pt x="1016" y="11542"/>
                    <a:pt x="813" y="11285"/>
                  </a:cubicBezTo>
                  <a:cubicBezTo>
                    <a:pt x="610" y="11028"/>
                    <a:pt x="461" y="10744"/>
                    <a:pt x="366" y="10433"/>
                  </a:cubicBezTo>
                  <a:cubicBezTo>
                    <a:pt x="272" y="10108"/>
                    <a:pt x="217" y="9783"/>
                    <a:pt x="204" y="9459"/>
                  </a:cubicBezTo>
                  <a:cubicBezTo>
                    <a:pt x="163" y="8796"/>
                    <a:pt x="245" y="8133"/>
                    <a:pt x="217" y="7443"/>
                  </a:cubicBezTo>
                  <a:cubicBezTo>
                    <a:pt x="204" y="7118"/>
                    <a:pt x="245" y="6793"/>
                    <a:pt x="312" y="6468"/>
                  </a:cubicBezTo>
                  <a:cubicBezTo>
                    <a:pt x="366" y="6144"/>
                    <a:pt x="461" y="5819"/>
                    <a:pt x="569" y="5508"/>
                  </a:cubicBezTo>
                  <a:cubicBezTo>
                    <a:pt x="799" y="4885"/>
                    <a:pt x="1111" y="4290"/>
                    <a:pt x="1489" y="3749"/>
                  </a:cubicBezTo>
                  <a:cubicBezTo>
                    <a:pt x="1882" y="3207"/>
                    <a:pt x="2342" y="2720"/>
                    <a:pt x="2870" y="2314"/>
                  </a:cubicBezTo>
                  <a:cubicBezTo>
                    <a:pt x="3911" y="1489"/>
                    <a:pt x="5156" y="934"/>
                    <a:pt x="6442" y="609"/>
                  </a:cubicBezTo>
                  <a:cubicBezTo>
                    <a:pt x="7741" y="271"/>
                    <a:pt x="9080" y="136"/>
                    <a:pt x="10420" y="136"/>
                  </a:cubicBezTo>
                  <a:close/>
                  <a:moveTo>
                    <a:pt x="10420" y="0"/>
                  </a:moveTo>
                  <a:cubicBezTo>
                    <a:pt x="9067" y="0"/>
                    <a:pt x="7714" y="136"/>
                    <a:pt x="6415" y="461"/>
                  </a:cubicBezTo>
                  <a:cubicBezTo>
                    <a:pt x="5102" y="799"/>
                    <a:pt x="3844" y="1354"/>
                    <a:pt x="2775" y="2192"/>
                  </a:cubicBezTo>
                  <a:cubicBezTo>
                    <a:pt x="2247" y="2612"/>
                    <a:pt x="1774" y="3113"/>
                    <a:pt x="1368" y="3654"/>
                  </a:cubicBezTo>
                  <a:cubicBezTo>
                    <a:pt x="975" y="4209"/>
                    <a:pt x="650" y="4818"/>
                    <a:pt x="420" y="5453"/>
                  </a:cubicBezTo>
                  <a:cubicBezTo>
                    <a:pt x="312" y="5765"/>
                    <a:pt x="217" y="6103"/>
                    <a:pt x="150" y="6428"/>
                  </a:cubicBezTo>
                  <a:cubicBezTo>
                    <a:pt x="96" y="6766"/>
                    <a:pt x="42" y="7104"/>
                    <a:pt x="69" y="7443"/>
                  </a:cubicBezTo>
                  <a:cubicBezTo>
                    <a:pt x="96" y="8106"/>
                    <a:pt x="1" y="8782"/>
                    <a:pt x="42" y="9459"/>
                  </a:cubicBezTo>
                  <a:cubicBezTo>
                    <a:pt x="69" y="9797"/>
                    <a:pt x="109" y="10135"/>
                    <a:pt x="217" y="10473"/>
                  </a:cubicBezTo>
                  <a:cubicBezTo>
                    <a:pt x="299" y="10798"/>
                    <a:pt x="475" y="11123"/>
                    <a:pt x="691" y="11380"/>
                  </a:cubicBezTo>
                  <a:cubicBezTo>
                    <a:pt x="908" y="11651"/>
                    <a:pt x="1151" y="11881"/>
                    <a:pt x="1381" y="12124"/>
                  </a:cubicBezTo>
                  <a:cubicBezTo>
                    <a:pt x="1598" y="12381"/>
                    <a:pt x="1855" y="12611"/>
                    <a:pt x="2125" y="12814"/>
                  </a:cubicBezTo>
                  <a:cubicBezTo>
                    <a:pt x="2667" y="13234"/>
                    <a:pt x="3276" y="13545"/>
                    <a:pt x="3898" y="13802"/>
                  </a:cubicBezTo>
                  <a:cubicBezTo>
                    <a:pt x="4520" y="14046"/>
                    <a:pt x="5170" y="14249"/>
                    <a:pt x="5833" y="14411"/>
                  </a:cubicBezTo>
                  <a:cubicBezTo>
                    <a:pt x="6482" y="14573"/>
                    <a:pt x="7145" y="14695"/>
                    <a:pt x="7795" y="14830"/>
                  </a:cubicBezTo>
                  <a:cubicBezTo>
                    <a:pt x="7971" y="14858"/>
                    <a:pt x="8133" y="14885"/>
                    <a:pt x="8282" y="14939"/>
                  </a:cubicBezTo>
                  <a:cubicBezTo>
                    <a:pt x="8323" y="14939"/>
                    <a:pt x="8363" y="14952"/>
                    <a:pt x="8390" y="14966"/>
                  </a:cubicBezTo>
                  <a:cubicBezTo>
                    <a:pt x="8404" y="14979"/>
                    <a:pt x="8404" y="14979"/>
                    <a:pt x="8404" y="14979"/>
                  </a:cubicBezTo>
                  <a:lnTo>
                    <a:pt x="8404" y="14993"/>
                  </a:lnTo>
                  <a:lnTo>
                    <a:pt x="8444" y="15033"/>
                  </a:lnTo>
                  <a:cubicBezTo>
                    <a:pt x="8471" y="15101"/>
                    <a:pt x="8512" y="15182"/>
                    <a:pt x="8526" y="15250"/>
                  </a:cubicBezTo>
                  <a:cubicBezTo>
                    <a:pt x="8607" y="15561"/>
                    <a:pt x="8539" y="15886"/>
                    <a:pt x="8431" y="16197"/>
                  </a:cubicBezTo>
                  <a:cubicBezTo>
                    <a:pt x="7984" y="17455"/>
                    <a:pt x="7308" y="18619"/>
                    <a:pt x="6618" y="19769"/>
                  </a:cubicBezTo>
                  <a:lnTo>
                    <a:pt x="6428" y="20094"/>
                  </a:lnTo>
                  <a:lnTo>
                    <a:pt x="6712" y="19850"/>
                  </a:lnTo>
                  <a:cubicBezTo>
                    <a:pt x="6720" y="19845"/>
                    <a:pt x="6727" y="19839"/>
                    <a:pt x="6734" y="19833"/>
                  </a:cubicBezTo>
                  <a:lnTo>
                    <a:pt x="6734" y="19833"/>
                  </a:lnTo>
                  <a:lnTo>
                    <a:pt x="6739" y="19837"/>
                  </a:lnTo>
                  <a:cubicBezTo>
                    <a:pt x="6743" y="19831"/>
                    <a:pt x="6746" y="19826"/>
                    <a:pt x="6750" y="19820"/>
                  </a:cubicBezTo>
                  <a:lnTo>
                    <a:pt x="6750" y="19820"/>
                  </a:lnTo>
                  <a:cubicBezTo>
                    <a:pt x="7588" y="19140"/>
                    <a:pt x="8388" y="18432"/>
                    <a:pt x="9162" y="17699"/>
                  </a:cubicBezTo>
                  <a:cubicBezTo>
                    <a:pt x="9554" y="17334"/>
                    <a:pt x="9946" y="16955"/>
                    <a:pt x="10325" y="16562"/>
                  </a:cubicBezTo>
                  <a:lnTo>
                    <a:pt x="10894" y="15981"/>
                  </a:lnTo>
                  <a:lnTo>
                    <a:pt x="11178" y="15683"/>
                  </a:lnTo>
                  <a:cubicBezTo>
                    <a:pt x="11259" y="15602"/>
                    <a:pt x="11340" y="15507"/>
                    <a:pt x="11421" y="15412"/>
                  </a:cubicBezTo>
                  <a:cubicBezTo>
                    <a:pt x="11448" y="15426"/>
                    <a:pt x="11475" y="15439"/>
                    <a:pt x="11502" y="15453"/>
                  </a:cubicBezTo>
                  <a:cubicBezTo>
                    <a:pt x="11543" y="15453"/>
                    <a:pt x="11584" y="15480"/>
                    <a:pt x="11638" y="15480"/>
                  </a:cubicBezTo>
                  <a:cubicBezTo>
                    <a:pt x="11719" y="15507"/>
                    <a:pt x="11800" y="15521"/>
                    <a:pt x="11881" y="15534"/>
                  </a:cubicBezTo>
                  <a:cubicBezTo>
                    <a:pt x="11984" y="15550"/>
                    <a:pt x="12087" y="15556"/>
                    <a:pt x="12188" y="15556"/>
                  </a:cubicBezTo>
                  <a:cubicBezTo>
                    <a:pt x="12259" y="15556"/>
                    <a:pt x="12328" y="15553"/>
                    <a:pt x="12395" y="15548"/>
                  </a:cubicBezTo>
                  <a:cubicBezTo>
                    <a:pt x="12734" y="15534"/>
                    <a:pt x="13072" y="15466"/>
                    <a:pt x="13397" y="15412"/>
                  </a:cubicBezTo>
                  <a:lnTo>
                    <a:pt x="15386" y="15047"/>
                  </a:lnTo>
                  <a:cubicBezTo>
                    <a:pt x="16035" y="14925"/>
                    <a:pt x="16698" y="14803"/>
                    <a:pt x="17361" y="14655"/>
                  </a:cubicBezTo>
                  <a:cubicBezTo>
                    <a:pt x="18011" y="14519"/>
                    <a:pt x="18674" y="14357"/>
                    <a:pt x="19283" y="14073"/>
                  </a:cubicBezTo>
                  <a:cubicBezTo>
                    <a:pt x="19905" y="13789"/>
                    <a:pt x="20460" y="13369"/>
                    <a:pt x="20907" y="12868"/>
                  </a:cubicBezTo>
                  <a:cubicBezTo>
                    <a:pt x="21367" y="12368"/>
                    <a:pt x="21745" y="11800"/>
                    <a:pt x="22084" y="11231"/>
                  </a:cubicBezTo>
                  <a:cubicBezTo>
                    <a:pt x="22449" y="10663"/>
                    <a:pt x="22774" y="10054"/>
                    <a:pt x="22963" y="9405"/>
                  </a:cubicBezTo>
                  <a:cubicBezTo>
                    <a:pt x="23153" y="8755"/>
                    <a:pt x="23207" y="8065"/>
                    <a:pt x="23112" y="7388"/>
                  </a:cubicBezTo>
                  <a:cubicBezTo>
                    <a:pt x="23017" y="6725"/>
                    <a:pt x="22787" y="6076"/>
                    <a:pt x="22476" y="5481"/>
                  </a:cubicBezTo>
                  <a:cubicBezTo>
                    <a:pt x="22165" y="4885"/>
                    <a:pt x="21813" y="4303"/>
                    <a:pt x="21434" y="3749"/>
                  </a:cubicBezTo>
                  <a:cubicBezTo>
                    <a:pt x="21245" y="3478"/>
                    <a:pt x="21055" y="3194"/>
                    <a:pt x="20839" y="2937"/>
                  </a:cubicBezTo>
                  <a:cubicBezTo>
                    <a:pt x="20622" y="2666"/>
                    <a:pt x="20365" y="2450"/>
                    <a:pt x="20095" y="2247"/>
                  </a:cubicBezTo>
                  <a:cubicBezTo>
                    <a:pt x="19811" y="2044"/>
                    <a:pt x="19526" y="1868"/>
                    <a:pt x="19242" y="1692"/>
                  </a:cubicBezTo>
                  <a:cubicBezTo>
                    <a:pt x="18958" y="1516"/>
                    <a:pt x="18674" y="1340"/>
                    <a:pt x="18363" y="1191"/>
                  </a:cubicBezTo>
                  <a:cubicBezTo>
                    <a:pt x="18214" y="1110"/>
                    <a:pt x="18065" y="1042"/>
                    <a:pt x="17903" y="975"/>
                  </a:cubicBezTo>
                  <a:cubicBezTo>
                    <a:pt x="17740" y="921"/>
                    <a:pt x="17578" y="880"/>
                    <a:pt x="17416" y="839"/>
                  </a:cubicBezTo>
                  <a:cubicBezTo>
                    <a:pt x="17077" y="758"/>
                    <a:pt x="16752" y="691"/>
                    <a:pt x="16428" y="623"/>
                  </a:cubicBezTo>
                  <a:cubicBezTo>
                    <a:pt x="15765" y="501"/>
                    <a:pt x="15102" y="379"/>
                    <a:pt x="14439" y="298"/>
                  </a:cubicBezTo>
                  <a:cubicBezTo>
                    <a:pt x="13099" y="109"/>
                    <a:pt x="11760" y="0"/>
                    <a:pt x="1042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4"/>
          <p:cNvGrpSpPr/>
          <p:nvPr/>
        </p:nvGrpSpPr>
        <p:grpSpPr>
          <a:xfrm rot="374109">
            <a:off x="-250227" y="-369608"/>
            <a:ext cx="1945473" cy="1804650"/>
            <a:chOff x="470881" y="-226348"/>
            <a:chExt cx="1945639" cy="1804804"/>
          </a:xfrm>
        </p:grpSpPr>
        <p:grpSp>
          <p:nvGrpSpPr>
            <p:cNvPr id="602" name="Google Shape;602;p4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603" name="Google Shape;603;p4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4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4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4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4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4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4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4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4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4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4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4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4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4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4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4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4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4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4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4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4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4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4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4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4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4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4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4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4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4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4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4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4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4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4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4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" name="Google Shape;639;p4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640" name="Google Shape;640;p4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4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4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4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4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4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4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4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4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4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4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4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4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4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4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4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4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4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4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4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4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4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4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4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4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4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4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4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4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4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4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4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4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4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674" name="Google Shape;674;p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" name="Google Shape;731;p4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732" name="Google Shape;732;p4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4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4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4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4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4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4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4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4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4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4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4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4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4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4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4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4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4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4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4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4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4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4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4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4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4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4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4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4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4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4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4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4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4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4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4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4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4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4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4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" name="Google Shape;773;p4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774" name="Google Shape;774;p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4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00" name="Google Shape;800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8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2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4865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5"/>
          <p:cNvSpPr txBox="1">
            <a:spLocks noGrp="1"/>
          </p:cNvSpPr>
          <p:nvPr>
            <p:ph type="body" idx="1"/>
          </p:nvPr>
        </p:nvSpPr>
        <p:spPr>
          <a:xfrm>
            <a:off x="713225" y="1184650"/>
            <a:ext cx="3849300" cy="341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4" name="Google Shape;804;p5"/>
          <p:cNvSpPr txBox="1">
            <a:spLocks noGrp="1"/>
          </p:cNvSpPr>
          <p:nvPr>
            <p:ph type="body" idx="2"/>
          </p:nvPr>
        </p:nvSpPr>
        <p:spPr>
          <a:xfrm>
            <a:off x="4562475" y="1181050"/>
            <a:ext cx="3849600" cy="34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5" name="Google Shape;805;p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806" name="Google Shape;806;p5"/>
          <p:cNvGrpSpPr/>
          <p:nvPr/>
        </p:nvGrpSpPr>
        <p:grpSpPr>
          <a:xfrm>
            <a:off x="-475838" y="3223899"/>
            <a:ext cx="1650316" cy="2099115"/>
            <a:chOff x="438562" y="3223899"/>
            <a:chExt cx="1650316" cy="2099115"/>
          </a:xfrm>
        </p:grpSpPr>
        <p:grpSp>
          <p:nvGrpSpPr>
            <p:cNvPr id="807" name="Google Shape;807;p5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808" name="Google Shape;808;p5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5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5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5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5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5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5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5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5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5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5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5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5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5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5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5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5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5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5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5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5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5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5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5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5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5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5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5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5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5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5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5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5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5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5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5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5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5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5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5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5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5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850" name="Google Shape;850;p5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5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5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5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5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5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5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5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5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5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5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5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5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5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5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5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5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5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5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5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5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5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5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5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5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5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" name="Google Shape;876;p5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877" name="Google Shape;877;p5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5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5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5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5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5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5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5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5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5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5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5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5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5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5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5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5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5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5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5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5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5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5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5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5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5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5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5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5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5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5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5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5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5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5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5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5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5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5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5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5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5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5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5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5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5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5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5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5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5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" name="Google Shape;934;p5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935" name="Google Shape;935;p5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5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5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5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5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5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5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5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5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5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5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5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5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5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" name="Google Shape;969;p5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970" name="Google Shape;970;p5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5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5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5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3" name="Google Shape;1003;p5"/>
          <p:cNvGrpSpPr/>
          <p:nvPr/>
        </p:nvGrpSpPr>
        <p:grpSpPr>
          <a:xfrm>
            <a:off x="7850290" y="-439105"/>
            <a:ext cx="1695186" cy="2396046"/>
            <a:chOff x="7850290" y="-210505"/>
            <a:chExt cx="1695186" cy="2396046"/>
          </a:xfrm>
        </p:grpSpPr>
        <p:sp>
          <p:nvSpPr>
            <p:cNvPr id="1004" name="Google Shape;1004;p5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6" name="Google Shape;1016;p5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1017" name="Google Shape;1017;p5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5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5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5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5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5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5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5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5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5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5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5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5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5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5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5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5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5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5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5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5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5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5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5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5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5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5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5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5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5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5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5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5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5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5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5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5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5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5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5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5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5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5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5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5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5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5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5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5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5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5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5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5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5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5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5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5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5" name="Google Shape;1095;p5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1096" name="Google Shape;1096;p5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5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5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5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5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5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5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5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5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5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5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5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5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5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5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5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5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5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5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5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5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5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5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5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5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5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5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5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5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5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5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5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5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5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5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5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5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5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5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5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5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5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5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5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5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5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5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5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5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5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5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5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5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5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5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7" name="Google Shape;1157;p5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1158" name="Google Shape;1158;p5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5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5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5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5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5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5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5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5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5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5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5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5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5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5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5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5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9" name="Google Shape;1189;p5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1190" name="Google Shape;1190;p5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5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5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5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5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5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5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5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5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5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5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5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5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5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5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5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5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5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4" name="Google Shape;1234;p5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1235" name="Google Shape;1235;p5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5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5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5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5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5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5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5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5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5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5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5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766972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61" name="Google Shape;1261;p6"/>
          <p:cNvGrpSpPr/>
          <p:nvPr/>
        </p:nvGrpSpPr>
        <p:grpSpPr>
          <a:xfrm rot="10800000">
            <a:off x="6978369" y="2364008"/>
            <a:ext cx="2276990" cy="2809651"/>
            <a:chOff x="440816" y="-171589"/>
            <a:chExt cx="2276990" cy="2809651"/>
          </a:xfrm>
        </p:grpSpPr>
        <p:grpSp>
          <p:nvGrpSpPr>
            <p:cNvPr id="1262" name="Google Shape;1262;p6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1263" name="Google Shape;1263;p6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1" name="Google Shape;1281;p6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1282" name="Google Shape;1282;p6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3" name="Google Shape;1313;p6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1314" name="Google Shape;1314;p6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6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3" name="Google Shape;1323;p6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1324" name="Google Shape;1324;p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1" name="Google Shape;1341;p6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1342" name="Google Shape;1342;p6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6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6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0" name="Google Shape;1370;p6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1371" name="Google Shape;1371;p6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7" name="Google Shape;1397;p6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1398" name="Google Shape;1398;p6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6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6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2" name="Google Shape;1442;p6"/>
          <p:cNvGrpSpPr/>
          <p:nvPr/>
        </p:nvGrpSpPr>
        <p:grpSpPr>
          <a:xfrm rot="10800000">
            <a:off x="745616" y="-171589"/>
            <a:ext cx="1446813" cy="2077559"/>
            <a:chOff x="7732346" y="3096100"/>
            <a:chExt cx="1446813" cy="2077559"/>
          </a:xfrm>
        </p:grpSpPr>
        <p:grpSp>
          <p:nvGrpSpPr>
            <p:cNvPr id="1443" name="Google Shape;1443;p6"/>
            <p:cNvGrpSpPr/>
            <p:nvPr/>
          </p:nvGrpSpPr>
          <p:grpSpPr>
            <a:xfrm flipH="1">
              <a:off x="8106726" y="3783073"/>
              <a:ext cx="635060" cy="549248"/>
              <a:chOff x="162296" y="2730589"/>
              <a:chExt cx="824753" cy="713310"/>
            </a:xfrm>
          </p:grpSpPr>
          <p:sp>
            <p:nvSpPr>
              <p:cNvPr id="1444" name="Google Shape;1444;p6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6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6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6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6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3" name="Google Shape;1493;p6"/>
            <p:cNvGrpSpPr/>
            <p:nvPr/>
          </p:nvGrpSpPr>
          <p:grpSpPr>
            <a:xfrm flipH="1">
              <a:off x="8626343" y="3096100"/>
              <a:ext cx="503126" cy="494911"/>
              <a:chOff x="5080618" y="4492200"/>
              <a:chExt cx="503126" cy="494911"/>
            </a:xfrm>
          </p:grpSpPr>
          <p:sp>
            <p:nvSpPr>
              <p:cNvPr id="1494" name="Google Shape;1494;p6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6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6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6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6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6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6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6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6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6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6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6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6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6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6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6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6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6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6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6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6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5" name="Google Shape;1515;p6"/>
            <p:cNvGrpSpPr/>
            <p:nvPr/>
          </p:nvGrpSpPr>
          <p:grpSpPr>
            <a:xfrm rot="2194524" flipH="1">
              <a:off x="7864498" y="4574310"/>
              <a:ext cx="186264" cy="505108"/>
              <a:chOff x="8381813" y="4304641"/>
              <a:chExt cx="186258" cy="505092"/>
            </a:xfrm>
          </p:grpSpPr>
          <p:sp>
            <p:nvSpPr>
              <p:cNvPr id="1516" name="Google Shape;1516;p6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6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6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6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6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6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6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6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6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6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6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6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6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6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6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6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6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6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6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6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6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6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6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6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6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6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6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6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6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6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6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6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6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6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6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6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6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6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6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6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6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6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6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6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6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6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6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6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6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6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6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6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6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6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6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6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6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3" name="Google Shape;1573;p6"/>
            <p:cNvGrpSpPr/>
            <p:nvPr/>
          </p:nvGrpSpPr>
          <p:grpSpPr>
            <a:xfrm>
              <a:off x="8675096" y="4286627"/>
              <a:ext cx="504063" cy="887033"/>
              <a:chOff x="220752" y="1185413"/>
              <a:chExt cx="504063" cy="887033"/>
            </a:xfrm>
          </p:grpSpPr>
          <p:sp>
            <p:nvSpPr>
              <p:cNvPr id="1574" name="Google Shape;1574;p6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6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6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6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6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6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6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6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6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6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6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6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6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6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6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6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6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6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6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6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6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6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6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6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6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6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6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6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6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6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6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6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6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6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6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6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6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6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6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6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6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6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6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6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6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6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6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6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6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6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6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6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6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6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6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6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6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6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6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6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6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6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6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6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6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6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6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6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6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6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6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6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6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6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6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6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6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6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6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6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6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6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6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6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6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6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6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20543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" name="Google Shape;1664;p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65" name="Google Shape;1665;p7"/>
          <p:cNvSpPr txBox="1">
            <a:spLocks noGrp="1"/>
          </p:cNvSpPr>
          <p:nvPr>
            <p:ph type="subTitle" idx="1"/>
          </p:nvPr>
        </p:nvSpPr>
        <p:spPr>
          <a:xfrm>
            <a:off x="2676600" y="1323975"/>
            <a:ext cx="3790800" cy="328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3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666" name="Google Shape;1666;p7"/>
          <p:cNvGrpSpPr/>
          <p:nvPr/>
        </p:nvGrpSpPr>
        <p:grpSpPr>
          <a:xfrm rot="-5400000">
            <a:off x="241602" y="2752824"/>
            <a:ext cx="2276762" cy="2809370"/>
            <a:chOff x="440816" y="-171589"/>
            <a:chExt cx="2276990" cy="2809651"/>
          </a:xfrm>
        </p:grpSpPr>
        <p:grpSp>
          <p:nvGrpSpPr>
            <p:cNvPr id="1667" name="Google Shape;1667;p7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1668" name="Google Shape;1668;p7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6" name="Google Shape;1686;p7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1687" name="Google Shape;1687;p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8" name="Google Shape;1718;p7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1719" name="Google Shape;1719;p7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8" name="Google Shape;1728;p7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1729" name="Google Shape;1729;p7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7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7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6" name="Google Shape;1746;p7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1747" name="Google Shape;1747;p7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5" name="Google Shape;1775;p7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1776" name="Google Shape;1776;p7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7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7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2" name="Google Shape;1802;p7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1803" name="Google Shape;1803;p7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47" name="Google Shape;1847;p7"/>
          <p:cNvGrpSpPr/>
          <p:nvPr/>
        </p:nvGrpSpPr>
        <p:grpSpPr>
          <a:xfrm>
            <a:off x="6849377" y="-215151"/>
            <a:ext cx="2476224" cy="1532012"/>
            <a:chOff x="7001777" y="-367551"/>
            <a:chExt cx="2476224" cy="1532012"/>
          </a:xfrm>
        </p:grpSpPr>
        <p:grpSp>
          <p:nvGrpSpPr>
            <p:cNvPr id="1848" name="Google Shape;1848;p7"/>
            <p:cNvGrpSpPr/>
            <p:nvPr/>
          </p:nvGrpSpPr>
          <p:grpSpPr>
            <a:xfrm rot="1179862">
              <a:off x="7847803" y="-318591"/>
              <a:ext cx="410604" cy="690198"/>
              <a:chOff x="2814103" y="4355882"/>
              <a:chExt cx="431923" cy="726034"/>
            </a:xfrm>
          </p:grpSpPr>
          <p:sp>
            <p:nvSpPr>
              <p:cNvPr id="1849" name="Google Shape;1849;p7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7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7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7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7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7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7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7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7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7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5" name="Google Shape;1885;p7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1886" name="Google Shape;1886;p7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7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7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7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7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7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7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7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7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7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7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7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7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7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7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7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7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7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7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7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7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7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7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7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7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7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7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7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7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7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7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7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7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9" name="Google Shape;1919;p7"/>
            <p:cNvGrpSpPr/>
            <p:nvPr/>
          </p:nvGrpSpPr>
          <p:grpSpPr>
            <a:xfrm rot="1675856">
              <a:off x="8895675" y="473580"/>
              <a:ext cx="464636" cy="618060"/>
              <a:chOff x="2302001" y="3048148"/>
              <a:chExt cx="464643" cy="618069"/>
            </a:xfrm>
          </p:grpSpPr>
          <p:sp>
            <p:nvSpPr>
              <p:cNvPr id="1920" name="Google Shape;1920;p7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7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7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7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7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7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7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7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7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7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7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7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7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7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7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7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7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7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7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7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7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7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7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7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7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7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7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7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7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7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7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7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7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7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7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7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7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7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7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7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7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7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7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7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7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7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7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7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7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7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7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7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7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7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7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7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7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7" name="Google Shape;1977;p7"/>
            <p:cNvGrpSpPr/>
            <p:nvPr/>
          </p:nvGrpSpPr>
          <p:grpSpPr>
            <a:xfrm rot="715183">
              <a:off x="8123909" y="701630"/>
              <a:ext cx="552782" cy="285536"/>
              <a:chOff x="2040792" y="2719319"/>
              <a:chExt cx="431001" cy="222631"/>
            </a:xfrm>
          </p:grpSpPr>
          <p:sp>
            <p:nvSpPr>
              <p:cNvPr id="1978" name="Google Shape;1978;p7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7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7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7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7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7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7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7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7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7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7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7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7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7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7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7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7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7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7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7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7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7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7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7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7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7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7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7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7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7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7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7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7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7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7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7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7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7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7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7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7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9" name="Google Shape;2019;p7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2020" name="Google Shape;2020;p7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7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7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7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7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7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7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7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7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7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7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7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7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7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7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7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7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7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7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7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7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7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7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7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7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7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50668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p8"/>
          <p:cNvSpPr txBox="1">
            <a:spLocks noGrp="1"/>
          </p:cNvSpPr>
          <p:nvPr>
            <p:ph type="title"/>
          </p:nvPr>
        </p:nvSpPr>
        <p:spPr>
          <a:xfrm>
            <a:off x="1417477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48" name="Google Shape;2048;p8"/>
          <p:cNvGrpSpPr/>
          <p:nvPr/>
        </p:nvGrpSpPr>
        <p:grpSpPr>
          <a:xfrm>
            <a:off x="6546754" y="2507493"/>
            <a:ext cx="2881484" cy="2635999"/>
            <a:chOff x="6546754" y="2507493"/>
            <a:chExt cx="2881484" cy="2635999"/>
          </a:xfrm>
        </p:grpSpPr>
        <p:grpSp>
          <p:nvGrpSpPr>
            <p:cNvPr id="2049" name="Google Shape;2049;p8"/>
            <p:cNvGrpSpPr/>
            <p:nvPr/>
          </p:nvGrpSpPr>
          <p:grpSpPr>
            <a:xfrm>
              <a:off x="8446238" y="3328440"/>
              <a:ext cx="256089" cy="505302"/>
              <a:chOff x="718138" y="1649552"/>
              <a:chExt cx="256089" cy="505302"/>
            </a:xfrm>
          </p:grpSpPr>
          <p:sp>
            <p:nvSpPr>
              <p:cNvPr id="2050" name="Google Shape;2050;p8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8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8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1" name="Google Shape;2111;p8"/>
            <p:cNvGrpSpPr/>
            <p:nvPr/>
          </p:nvGrpSpPr>
          <p:grpSpPr>
            <a:xfrm>
              <a:off x="8446247" y="2507493"/>
              <a:ext cx="981991" cy="610106"/>
              <a:chOff x="3455922" y="3046393"/>
              <a:chExt cx="981991" cy="610106"/>
            </a:xfrm>
          </p:grpSpPr>
          <p:sp>
            <p:nvSpPr>
              <p:cNvPr id="2112" name="Google Shape;2112;p8"/>
              <p:cNvSpPr/>
              <p:nvPr/>
            </p:nvSpPr>
            <p:spPr>
              <a:xfrm>
                <a:off x="3661133" y="3049412"/>
                <a:ext cx="633314" cy="607087"/>
              </a:xfrm>
              <a:custGeom>
                <a:avLst/>
                <a:gdLst/>
                <a:ahLst/>
                <a:cxnLst/>
                <a:rect l="l" t="t" r="r" b="b"/>
                <a:pathLst>
                  <a:path w="18038" h="17291" extrusionOk="0">
                    <a:moveTo>
                      <a:pt x="8860" y="5727"/>
                    </a:moveTo>
                    <a:cubicBezTo>
                      <a:pt x="8914" y="5727"/>
                      <a:pt x="8969" y="5731"/>
                      <a:pt x="9026" y="5742"/>
                    </a:cubicBezTo>
                    <a:cubicBezTo>
                      <a:pt x="9039" y="5769"/>
                      <a:pt x="9053" y="5796"/>
                      <a:pt x="9066" y="5823"/>
                    </a:cubicBezTo>
                    <a:cubicBezTo>
                      <a:pt x="9080" y="5877"/>
                      <a:pt x="9093" y="5931"/>
                      <a:pt x="9107" y="5985"/>
                    </a:cubicBezTo>
                    <a:cubicBezTo>
                      <a:pt x="8945" y="5904"/>
                      <a:pt x="8769" y="5823"/>
                      <a:pt x="8593" y="5755"/>
                    </a:cubicBezTo>
                    <a:cubicBezTo>
                      <a:pt x="8685" y="5739"/>
                      <a:pt x="8772" y="5727"/>
                      <a:pt x="8860" y="5727"/>
                    </a:cubicBezTo>
                    <a:close/>
                    <a:moveTo>
                      <a:pt x="12124" y="9936"/>
                    </a:moveTo>
                    <a:cubicBezTo>
                      <a:pt x="12138" y="10004"/>
                      <a:pt x="12151" y="10072"/>
                      <a:pt x="12179" y="10126"/>
                    </a:cubicBezTo>
                    <a:cubicBezTo>
                      <a:pt x="12084" y="10126"/>
                      <a:pt x="11989" y="10112"/>
                      <a:pt x="11949" y="10112"/>
                    </a:cubicBezTo>
                    <a:cubicBezTo>
                      <a:pt x="12016" y="10058"/>
                      <a:pt x="12070" y="9991"/>
                      <a:pt x="12124" y="9936"/>
                    </a:cubicBezTo>
                    <a:close/>
                    <a:moveTo>
                      <a:pt x="9711" y="0"/>
                    </a:moveTo>
                    <a:cubicBezTo>
                      <a:pt x="9345" y="0"/>
                      <a:pt x="8976" y="28"/>
                      <a:pt x="8606" y="86"/>
                    </a:cubicBezTo>
                    <a:cubicBezTo>
                      <a:pt x="7307" y="275"/>
                      <a:pt x="6157" y="925"/>
                      <a:pt x="5088" y="1655"/>
                    </a:cubicBezTo>
                    <a:cubicBezTo>
                      <a:pt x="4872" y="1682"/>
                      <a:pt x="4655" y="1723"/>
                      <a:pt x="4452" y="1791"/>
                    </a:cubicBezTo>
                    <a:cubicBezTo>
                      <a:pt x="2111" y="2413"/>
                      <a:pt x="325" y="4578"/>
                      <a:pt x="975" y="7068"/>
                    </a:cubicBezTo>
                    <a:cubicBezTo>
                      <a:pt x="988" y="7135"/>
                      <a:pt x="1015" y="7203"/>
                      <a:pt x="1042" y="7257"/>
                    </a:cubicBezTo>
                    <a:cubicBezTo>
                      <a:pt x="339" y="7758"/>
                      <a:pt x="1" y="8773"/>
                      <a:pt x="691" y="9463"/>
                    </a:cubicBezTo>
                    <a:cubicBezTo>
                      <a:pt x="434" y="9774"/>
                      <a:pt x="325" y="10221"/>
                      <a:pt x="501" y="10721"/>
                    </a:cubicBezTo>
                    <a:cubicBezTo>
                      <a:pt x="1435" y="13509"/>
                      <a:pt x="3519" y="15741"/>
                      <a:pt x="6279" y="16797"/>
                    </a:cubicBezTo>
                    <a:cubicBezTo>
                      <a:pt x="7178" y="17143"/>
                      <a:pt x="8067" y="17291"/>
                      <a:pt x="8943" y="17291"/>
                    </a:cubicBezTo>
                    <a:cubicBezTo>
                      <a:pt x="11150" y="17291"/>
                      <a:pt x="13276" y="16349"/>
                      <a:pt x="15291" y="15254"/>
                    </a:cubicBezTo>
                    <a:cubicBezTo>
                      <a:pt x="15764" y="14983"/>
                      <a:pt x="16035" y="14456"/>
                      <a:pt x="16035" y="13915"/>
                    </a:cubicBezTo>
                    <a:cubicBezTo>
                      <a:pt x="16549" y="13387"/>
                      <a:pt x="16833" y="12616"/>
                      <a:pt x="17063" y="11925"/>
                    </a:cubicBezTo>
                    <a:cubicBezTo>
                      <a:pt x="18038" y="9125"/>
                      <a:pt x="17821" y="5701"/>
                      <a:pt x="16021" y="3279"/>
                    </a:cubicBezTo>
                    <a:cubicBezTo>
                      <a:pt x="14536" y="1275"/>
                      <a:pt x="12188" y="0"/>
                      <a:pt x="971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469685" y="3158425"/>
                <a:ext cx="949726" cy="475495"/>
              </a:xfrm>
              <a:custGeom>
                <a:avLst/>
                <a:gdLst/>
                <a:ahLst/>
                <a:cxnLst/>
                <a:rect l="l" t="t" r="r" b="b"/>
                <a:pathLst>
                  <a:path w="27050" h="13543" extrusionOk="0">
                    <a:moveTo>
                      <a:pt x="1974" y="0"/>
                    </a:moveTo>
                    <a:cubicBezTo>
                      <a:pt x="1556" y="0"/>
                      <a:pt x="1145" y="77"/>
                      <a:pt x="799" y="337"/>
                    </a:cubicBezTo>
                    <a:cubicBezTo>
                      <a:pt x="298" y="702"/>
                      <a:pt x="41" y="1324"/>
                      <a:pt x="28" y="1933"/>
                    </a:cubicBezTo>
                    <a:cubicBezTo>
                      <a:pt x="1" y="2610"/>
                      <a:pt x="312" y="3259"/>
                      <a:pt x="704" y="3787"/>
                    </a:cubicBezTo>
                    <a:cubicBezTo>
                      <a:pt x="1124" y="4369"/>
                      <a:pt x="1624" y="4910"/>
                      <a:pt x="2165" y="5384"/>
                    </a:cubicBezTo>
                    <a:cubicBezTo>
                      <a:pt x="3316" y="6398"/>
                      <a:pt x="4669" y="7034"/>
                      <a:pt x="6062" y="7630"/>
                    </a:cubicBezTo>
                    <a:cubicBezTo>
                      <a:pt x="7551" y="8266"/>
                      <a:pt x="9026" y="8915"/>
                      <a:pt x="10528" y="9524"/>
                    </a:cubicBezTo>
                    <a:cubicBezTo>
                      <a:pt x="11989" y="10119"/>
                      <a:pt x="13491" y="10620"/>
                      <a:pt x="15020" y="11053"/>
                    </a:cubicBezTo>
                    <a:cubicBezTo>
                      <a:pt x="16563" y="11486"/>
                      <a:pt x="18119" y="11906"/>
                      <a:pt x="19675" y="12298"/>
                    </a:cubicBezTo>
                    <a:cubicBezTo>
                      <a:pt x="21231" y="12690"/>
                      <a:pt x="22773" y="13096"/>
                      <a:pt x="24343" y="13435"/>
                    </a:cubicBezTo>
                    <a:cubicBezTo>
                      <a:pt x="24645" y="13495"/>
                      <a:pt x="24963" y="13543"/>
                      <a:pt x="25279" y="13543"/>
                    </a:cubicBezTo>
                    <a:cubicBezTo>
                      <a:pt x="25531" y="13543"/>
                      <a:pt x="25781" y="13512"/>
                      <a:pt x="26021" y="13435"/>
                    </a:cubicBezTo>
                    <a:cubicBezTo>
                      <a:pt x="26616" y="13245"/>
                      <a:pt x="27049" y="12690"/>
                      <a:pt x="26995" y="12041"/>
                    </a:cubicBezTo>
                    <a:cubicBezTo>
                      <a:pt x="26941" y="11324"/>
                      <a:pt x="26467" y="10728"/>
                      <a:pt x="25994" y="10228"/>
                    </a:cubicBezTo>
                    <a:cubicBezTo>
                      <a:pt x="25534" y="9754"/>
                      <a:pt x="24992" y="9335"/>
                      <a:pt x="24397" y="9023"/>
                    </a:cubicBezTo>
                    <a:cubicBezTo>
                      <a:pt x="24099" y="8861"/>
                      <a:pt x="23788" y="8726"/>
                      <a:pt x="23463" y="8618"/>
                    </a:cubicBezTo>
                    <a:cubicBezTo>
                      <a:pt x="23425" y="8603"/>
                      <a:pt x="23385" y="8596"/>
                      <a:pt x="23346" y="8596"/>
                    </a:cubicBezTo>
                    <a:cubicBezTo>
                      <a:pt x="23165" y="8596"/>
                      <a:pt x="22991" y="8737"/>
                      <a:pt x="22936" y="8915"/>
                    </a:cubicBezTo>
                    <a:cubicBezTo>
                      <a:pt x="22882" y="9145"/>
                      <a:pt x="23017" y="9362"/>
                      <a:pt x="23233" y="9429"/>
                    </a:cubicBezTo>
                    <a:cubicBezTo>
                      <a:pt x="24289" y="9808"/>
                      <a:pt x="25358" y="10539"/>
                      <a:pt x="25940" y="11513"/>
                    </a:cubicBezTo>
                    <a:cubicBezTo>
                      <a:pt x="26075" y="11730"/>
                      <a:pt x="26197" y="12000"/>
                      <a:pt x="26143" y="12257"/>
                    </a:cubicBezTo>
                    <a:cubicBezTo>
                      <a:pt x="26102" y="12447"/>
                      <a:pt x="25980" y="12555"/>
                      <a:pt x="25804" y="12623"/>
                    </a:cubicBezTo>
                    <a:cubicBezTo>
                      <a:pt x="25655" y="12677"/>
                      <a:pt x="25439" y="12704"/>
                      <a:pt x="25250" y="12704"/>
                    </a:cubicBezTo>
                    <a:cubicBezTo>
                      <a:pt x="25020" y="12690"/>
                      <a:pt x="24790" y="12663"/>
                      <a:pt x="24573" y="12623"/>
                    </a:cubicBezTo>
                    <a:cubicBezTo>
                      <a:pt x="21704" y="12000"/>
                      <a:pt x="18849" y="11243"/>
                      <a:pt x="16035" y="10458"/>
                    </a:cubicBezTo>
                    <a:cubicBezTo>
                      <a:pt x="14614" y="10065"/>
                      <a:pt x="13207" y="9646"/>
                      <a:pt x="11840" y="9145"/>
                    </a:cubicBezTo>
                    <a:cubicBezTo>
                      <a:pt x="10501" y="8631"/>
                      <a:pt x="9188" y="8063"/>
                      <a:pt x="7876" y="7494"/>
                    </a:cubicBezTo>
                    <a:cubicBezTo>
                      <a:pt x="6577" y="6940"/>
                      <a:pt x="5224" y="6439"/>
                      <a:pt x="4006" y="5708"/>
                    </a:cubicBezTo>
                    <a:cubicBezTo>
                      <a:pt x="3437" y="5357"/>
                      <a:pt x="2910" y="4937"/>
                      <a:pt x="2423" y="4477"/>
                    </a:cubicBezTo>
                    <a:cubicBezTo>
                      <a:pt x="1976" y="4044"/>
                      <a:pt x="1543" y="3584"/>
                      <a:pt x="1218" y="3043"/>
                    </a:cubicBezTo>
                    <a:cubicBezTo>
                      <a:pt x="948" y="2610"/>
                      <a:pt x="785" y="2109"/>
                      <a:pt x="921" y="1595"/>
                    </a:cubicBezTo>
                    <a:cubicBezTo>
                      <a:pt x="1056" y="1108"/>
                      <a:pt x="1408" y="851"/>
                      <a:pt x="1922" y="851"/>
                    </a:cubicBezTo>
                    <a:cubicBezTo>
                      <a:pt x="1941" y="850"/>
                      <a:pt x="1960" y="850"/>
                      <a:pt x="1979" y="850"/>
                    </a:cubicBezTo>
                    <a:cubicBezTo>
                      <a:pt x="3206" y="850"/>
                      <a:pt x="4482" y="1280"/>
                      <a:pt x="5535" y="1893"/>
                    </a:cubicBezTo>
                    <a:cubicBezTo>
                      <a:pt x="5805" y="2055"/>
                      <a:pt x="6076" y="2231"/>
                      <a:pt x="6320" y="2420"/>
                    </a:cubicBezTo>
                    <a:cubicBezTo>
                      <a:pt x="6379" y="2463"/>
                      <a:pt x="6447" y="2481"/>
                      <a:pt x="6517" y="2481"/>
                    </a:cubicBezTo>
                    <a:cubicBezTo>
                      <a:pt x="6670" y="2481"/>
                      <a:pt x="6827" y="2392"/>
                      <a:pt x="6901" y="2271"/>
                    </a:cubicBezTo>
                    <a:cubicBezTo>
                      <a:pt x="7023" y="2055"/>
                      <a:pt x="6928" y="1825"/>
                      <a:pt x="6753" y="1690"/>
                    </a:cubicBezTo>
                    <a:cubicBezTo>
                      <a:pt x="5616" y="837"/>
                      <a:pt x="4263" y="282"/>
                      <a:pt x="2869" y="79"/>
                    </a:cubicBezTo>
                    <a:cubicBezTo>
                      <a:pt x="2580" y="40"/>
                      <a:pt x="2275" y="0"/>
                      <a:pt x="1974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671104" y="3046393"/>
                <a:ext cx="625239" cy="599433"/>
              </a:xfrm>
              <a:custGeom>
                <a:avLst/>
                <a:gdLst/>
                <a:ahLst/>
                <a:cxnLst/>
                <a:rect l="l" t="t" r="r" b="b"/>
                <a:pathLst>
                  <a:path w="17808" h="17073" extrusionOk="0">
                    <a:moveTo>
                      <a:pt x="10403" y="612"/>
                    </a:moveTo>
                    <a:cubicBezTo>
                      <a:pt x="10648" y="612"/>
                      <a:pt x="10893" y="623"/>
                      <a:pt x="11137" y="645"/>
                    </a:cubicBezTo>
                    <a:cubicBezTo>
                      <a:pt x="11211" y="652"/>
                      <a:pt x="11285" y="661"/>
                      <a:pt x="11359" y="670"/>
                    </a:cubicBezTo>
                    <a:lnTo>
                      <a:pt x="11359" y="670"/>
                    </a:lnTo>
                    <a:cubicBezTo>
                      <a:pt x="11570" y="774"/>
                      <a:pt x="11776" y="889"/>
                      <a:pt x="11976" y="1011"/>
                    </a:cubicBezTo>
                    <a:cubicBezTo>
                      <a:pt x="12191" y="1147"/>
                      <a:pt x="12404" y="1289"/>
                      <a:pt x="12612" y="1437"/>
                    </a:cubicBezTo>
                    <a:lnTo>
                      <a:pt x="12612" y="1437"/>
                    </a:lnTo>
                    <a:cubicBezTo>
                      <a:pt x="11657" y="983"/>
                      <a:pt x="10607" y="712"/>
                      <a:pt x="9546" y="653"/>
                    </a:cubicBezTo>
                    <a:lnTo>
                      <a:pt x="9546" y="653"/>
                    </a:lnTo>
                    <a:cubicBezTo>
                      <a:pt x="9831" y="627"/>
                      <a:pt x="10117" y="612"/>
                      <a:pt x="10403" y="612"/>
                    </a:cubicBezTo>
                    <a:close/>
                    <a:moveTo>
                      <a:pt x="9247" y="148"/>
                    </a:moveTo>
                    <a:cubicBezTo>
                      <a:pt x="9486" y="148"/>
                      <a:pt x="9724" y="163"/>
                      <a:pt x="9960" y="199"/>
                    </a:cubicBezTo>
                    <a:cubicBezTo>
                      <a:pt x="10308" y="258"/>
                      <a:pt x="10646" y="362"/>
                      <a:pt x="10974" y="496"/>
                    </a:cubicBezTo>
                    <a:lnTo>
                      <a:pt x="10974" y="496"/>
                    </a:lnTo>
                    <a:cubicBezTo>
                      <a:pt x="10807" y="485"/>
                      <a:pt x="10639" y="480"/>
                      <a:pt x="10470" y="480"/>
                    </a:cubicBezTo>
                    <a:cubicBezTo>
                      <a:pt x="9949" y="480"/>
                      <a:pt x="9427" y="529"/>
                      <a:pt x="8918" y="605"/>
                    </a:cubicBezTo>
                    <a:cubicBezTo>
                      <a:pt x="8787" y="624"/>
                      <a:pt x="8656" y="645"/>
                      <a:pt x="8525" y="668"/>
                    </a:cubicBezTo>
                    <a:lnTo>
                      <a:pt x="8525" y="668"/>
                    </a:lnTo>
                    <a:cubicBezTo>
                      <a:pt x="8072" y="708"/>
                      <a:pt x="7624" y="792"/>
                      <a:pt x="7186" y="916"/>
                    </a:cubicBezTo>
                    <a:cubicBezTo>
                      <a:pt x="6843" y="1007"/>
                      <a:pt x="6507" y="1128"/>
                      <a:pt x="6181" y="1274"/>
                    </a:cubicBezTo>
                    <a:lnTo>
                      <a:pt x="6181" y="1274"/>
                    </a:lnTo>
                    <a:cubicBezTo>
                      <a:pt x="4964" y="1692"/>
                      <a:pt x="3797" y="2287"/>
                      <a:pt x="2802" y="3095"/>
                    </a:cubicBezTo>
                    <a:cubicBezTo>
                      <a:pt x="2658" y="3210"/>
                      <a:pt x="2518" y="3331"/>
                      <a:pt x="2383" y="3457"/>
                    </a:cubicBezTo>
                    <a:lnTo>
                      <a:pt x="2383" y="3457"/>
                    </a:lnTo>
                    <a:cubicBezTo>
                      <a:pt x="2740" y="2847"/>
                      <a:pt x="3174" y="2279"/>
                      <a:pt x="3708" y="1836"/>
                    </a:cubicBezTo>
                    <a:cubicBezTo>
                      <a:pt x="4277" y="1376"/>
                      <a:pt x="4940" y="1051"/>
                      <a:pt x="5643" y="835"/>
                    </a:cubicBezTo>
                    <a:cubicBezTo>
                      <a:pt x="6333" y="605"/>
                      <a:pt x="7064" y="442"/>
                      <a:pt x="7781" y="294"/>
                    </a:cubicBezTo>
                    <a:cubicBezTo>
                      <a:pt x="8263" y="212"/>
                      <a:pt x="8757" y="148"/>
                      <a:pt x="9247" y="148"/>
                    </a:cubicBezTo>
                    <a:close/>
                    <a:moveTo>
                      <a:pt x="14778" y="3106"/>
                    </a:moveTo>
                    <a:lnTo>
                      <a:pt x="14778" y="3106"/>
                    </a:lnTo>
                    <a:cubicBezTo>
                      <a:pt x="15363" y="3718"/>
                      <a:pt x="15843" y="4430"/>
                      <a:pt x="16182" y="5204"/>
                    </a:cubicBezTo>
                    <a:lnTo>
                      <a:pt x="16182" y="5204"/>
                    </a:lnTo>
                    <a:cubicBezTo>
                      <a:pt x="15960" y="4720"/>
                      <a:pt x="15690" y="4259"/>
                      <a:pt x="15372" y="3825"/>
                    </a:cubicBezTo>
                    <a:cubicBezTo>
                      <a:pt x="15189" y="3574"/>
                      <a:pt x="14990" y="3335"/>
                      <a:pt x="14778" y="3106"/>
                    </a:cubicBezTo>
                    <a:close/>
                    <a:moveTo>
                      <a:pt x="5272" y="1762"/>
                    </a:moveTo>
                    <a:cubicBezTo>
                      <a:pt x="5233" y="1786"/>
                      <a:pt x="5195" y="1811"/>
                      <a:pt x="5156" y="1836"/>
                    </a:cubicBezTo>
                    <a:cubicBezTo>
                      <a:pt x="3898" y="2634"/>
                      <a:pt x="2856" y="3730"/>
                      <a:pt x="1936" y="4881"/>
                    </a:cubicBezTo>
                    <a:cubicBezTo>
                      <a:pt x="1697" y="5182"/>
                      <a:pt x="1470" y="5491"/>
                      <a:pt x="1259" y="5811"/>
                    </a:cubicBezTo>
                    <a:lnTo>
                      <a:pt x="1259" y="5811"/>
                    </a:lnTo>
                    <a:cubicBezTo>
                      <a:pt x="1299" y="5713"/>
                      <a:pt x="1340" y="5614"/>
                      <a:pt x="1381" y="5517"/>
                    </a:cubicBezTo>
                    <a:cubicBezTo>
                      <a:pt x="1626" y="4959"/>
                      <a:pt x="1872" y="4400"/>
                      <a:pt x="2155" y="3865"/>
                    </a:cubicBezTo>
                    <a:lnTo>
                      <a:pt x="2155" y="3865"/>
                    </a:lnTo>
                    <a:cubicBezTo>
                      <a:pt x="2383" y="3629"/>
                      <a:pt x="2626" y="3408"/>
                      <a:pt x="2883" y="3203"/>
                    </a:cubicBezTo>
                    <a:cubicBezTo>
                      <a:pt x="3606" y="2609"/>
                      <a:pt x="4416" y="2136"/>
                      <a:pt x="5272" y="1762"/>
                    </a:cubicBezTo>
                    <a:close/>
                    <a:moveTo>
                      <a:pt x="1738" y="4335"/>
                    </a:moveTo>
                    <a:lnTo>
                      <a:pt x="1738" y="4335"/>
                    </a:lnTo>
                    <a:cubicBezTo>
                      <a:pt x="1560" y="4703"/>
                      <a:pt x="1396" y="5076"/>
                      <a:pt x="1232" y="5449"/>
                    </a:cubicBezTo>
                    <a:cubicBezTo>
                      <a:pt x="1057" y="5867"/>
                      <a:pt x="881" y="6290"/>
                      <a:pt x="725" y="6721"/>
                    </a:cubicBezTo>
                    <a:lnTo>
                      <a:pt x="725" y="6721"/>
                    </a:lnTo>
                    <a:cubicBezTo>
                      <a:pt x="722" y="6725"/>
                      <a:pt x="720" y="6730"/>
                      <a:pt x="718" y="6734"/>
                    </a:cubicBezTo>
                    <a:cubicBezTo>
                      <a:pt x="542" y="7059"/>
                      <a:pt x="393" y="7411"/>
                      <a:pt x="298" y="7776"/>
                    </a:cubicBezTo>
                    <a:cubicBezTo>
                      <a:pt x="214" y="8089"/>
                      <a:pt x="162" y="8433"/>
                      <a:pt x="189" y="8762"/>
                    </a:cubicBezTo>
                    <a:lnTo>
                      <a:pt x="189" y="8762"/>
                    </a:lnTo>
                    <a:cubicBezTo>
                      <a:pt x="180" y="8826"/>
                      <a:pt x="172" y="8890"/>
                      <a:pt x="164" y="8954"/>
                    </a:cubicBezTo>
                    <a:lnTo>
                      <a:pt x="164" y="8954"/>
                    </a:lnTo>
                    <a:cubicBezTo>
                      <a:pt x="164" y="8950"/>
                      <a:pt x="163" y="8945"/>
                      <a:pt x="163" y="8940"/>
                    </a:cubicBezTo>
                    <a:cubicBezTo>
                      <a:pt x="109" y="8209"/>
                      <a:pt x="217" y="7465"/>
                      <a:pt x="420" y="6775"/>
                    </a:cubicBezTo>
                    <a:cubicBezTo>
                      <a:pt x="695" y="5883"/>
                      <a:pt x="1149" y="5056"/>
                      <a:pt x="1738" y="4335"/>
                    </a:cubicBezTo>
                    <a:close/>
                    <a:moveTo>
                      <a:pt x="9119" y="749"/>
                    </a:moveTo>
                    <a:cubicBezTo>
                      <a:pt x="9210" y="749"/>
                      <a:pt x="9301" y="750"/>
                      <a:pt x="9391" y="754"/>
                    </a:cubicBezTo>
                    <a:cubicBezTo>
                      <a:pt x="10687" y="790"/>
                      <a:pt x="11982" y="1155"/>
                      <a:pt x="13107" y="1803"/>
                    </a:cubicBezTo>
                    <a:lnTo>
                      <a:pt x="13107" y="1803"/>
                    </a:lnTo>
                    <a:cubicBezTo>
                      <a:pt x="13326" y="1972"/>
                      <a:pt x="13540" y="2146"/>
                      <a:pt x="13748" y="2323"/>
                    </a:cubicBezTo>
                    <a:cubicBezTo>
                      <a:pt x="14317" y="2797"/>
                      <a:pt x="14831" y="3325"/>
                      <a:pt x="15264" y="3906"/>
                    </a:cubicBezTo>
                    <a:cubicBezTo>
                      <a:pt x="15697" y="4502"/>
                      <a:pt x="16035" y="5165"/>
                      <a:pt x="16306" y="5841"/>
                    </a:cubicBezTo>
                    <a:cubicBezTo>
                      <a:pt x="16520" y="6418"/>
                      <a:pt x="16688" y="7013"/>
                      <a:pt x="16824" y="7611"/>
                    </a:cubicBezTo>
                    <a:lnTo>
                      <a:pt x="16824" y="7611"/>
                    </a:lnTo>
                    <a:cubicBezTo>
                      <a:pt x="16900" y="8323"/>
                      <a:pt x="16885" y="9046"/>
                      <a:pt x="16779" y="9752"/>
                    </a:cubicBezTo>
                    <a:cubicBezTo>
                      <a:pt x="16563" y="11213"/>
                      <a:pt x="15967" y="12607"/>
                      <a:pt x="15007" y="13730"/>
                    </a:cubicBezTo>
                    <a:cubicBezTo>
                      <a:pt x="14533" y="14285"/>
                      <a:pt x="13965" y="14772"/>
                      <a:pt x="13342" y="15151"/>
                    </a:cubicBezTo>
                    <a:cubicBezTo>
                      <a:pt x="12706" y="15530"/>
                      <a:pt x="12016" y="15800"/>
                      <a:pt x="11313" y="16003"/>
                    </a:cubicBezTo>
                    <a:cubicBezTo>
                      <a:pt x="10609" y="16206"/>
                      <a:pt x="9878" y="16355"/>
                      <a:pt x="9148" y="16477"/>
                    </a:cubicBezTo>
                    <a:cubicBezTo>
                      <a:pt x="8513" y="16596"/>
                      <a:pt x="7869" y="16684"/>
                      <a:pt x="7213" y="16684"/>
                    </a:cubicBezTo>
                    <a:cubicBezTo>
                      <a:pt x="7128" y="16684"/>
                      <a:pt x="7042" y="16683"/>
                      <a:pt x="6956" y="16680"/>
                    </a:cubicBezTo>
                    <a:cubicBezTo>
                      <a:pt x="6590" y="16666"/>
                      <a:pt x="6225" y="16626"/>
                      <a:pt x="5873" y="16531"/>
                    </a:cubicBezTo>
                    <a:cubicBezTo>
                      <a:pt x="5521" y="16450"/>
                      <a:pt x="5183" y="16314"/>
                      <a:pt x="4858" y="16125"/>
                    </a:cubicBezTo>
                    <a:cubicBezTo>
                      <a:pt x="4222" y="15773"/>
                      <a:pt x="3681" y="15259"/>
                      <a:pt x="3194" y="14718"/>
                    </a:cubicBezTo>
                    <a:cubicBezTo>
                      <a:pt x="2720" y="14149"/>
                      <a:pt x="2287" y="13554"/>
                      <a:pt x="1868" y="12945"/>
                    </a:cubicBezTo>
                    <a:cubicBezTo>
                      <a:pt x="1449" y="12336"/>
                      <a:pt x="1056" y="11714"/>
                      <a:pt x="745" y="11051"/>
                    </a:cubicBezTo>
                    <a:cubicBezTo>
                      <a:pt x="548" y="10622"/>
                      <a:pt x="389" y="10183"/>
                      <a:pt x="285" y="9733"/>
                    </a:cubicBezTo>
                    <a:lnTo>
                      <a:pt x="285" y="9733"/>
                    </a:lnTo>
                    <a:cubicBezTo>
                      <a:pt x="285" y="9018"/>
                      <a:pt x="421" y="8289"/>
                      <a:pt x="623" y="7587"/>
                    </a:cubicBezTo>
                    <a:cubicBezTo>
                      <a:pt x="744" y="7168"/>
                      <a:pt x="889" y="6754"/>
                      <a:pt x="1046" y="6344"/>
                    </a:cubicBezTo>
                    <a:lnTo>
                      <a:pt x="1046" y="6344"/>
                    </a:lnTo>
                    <a:cubicBezTo>
                      <a:pt x="1333" y="5854"/>
                      <a:pt x="1673" y="5386"/>
                      <a:pt x="2030" y="4935"/>
                    </a:cubicBezTo>
                    <a:cubicBezTo>
                      <a:pt x="2937" y="3785"/>
                      <a:pt x="3965" y="2702"/>
                      <a:pt x="5210" y="1917"/>
                    </a:cubicBezTo>
                    <a:cubicBezTo>
                      <a:pt x="5458" y="1756"/>
                      <a:pt x="5714" y="1610"/>
                      <a:pt x="5977" y="1480"/>
                    </a:cubicBezTo>
                    <a:lnTo>
                      <a:pt x="5977" y="1480"/>
                    </a:lnTo>
                    <a:cubicBezTo>
                      <a:pt x="6242" y="1383"/>
                      <a:pt x="6510" y="1294"/>
                      <a:pt x="6780" y="1214"/>
                    </a:cubicBezTo>
                    <a:cubicBezTo>
                      <a:pt x="7424" y="1015"/>
                      <a:pt x="8091" y="874"/>
                      <a:pt x="8750" y="758"/>
                    </a:cubicBezTo>
                    <a:lnTo>
                      <a:pt x="8750" y="758"/>
                    </a:lnTo>
                    <a:cubicBezTo>
                      <a:pt x="8873" y="752"/>
                      <a:pt x="8996" y="749"/>
                      <a:pt x="9119" y="749"/>
                    </a:cubicBezTo>
                    <a:close/>
                    <a:moveTo>
                      <a:pt x="11824" y="750"/>
                    </a:moveTo>
                    <a:cubicBezTo>
                      <a:pt x="12310" y="853"/>
                      <a:pt x="12781" y="1015"/>
                      <a:pt x="13234" y="1227"/>
                    </a:cubicBezTo>
                    <a:cubicBezTo>
                      <a:pt x="13559" y="1390"/>
                      <a:pt x="13884" y="1566"/>
                      <a:pt x="14181" y="1782"/>
                    </a:cubicBezTo>
                    <a:cubicBezTo>
                      <a:pt x="14479" y="1985"/>
                      <a:pt x="14763" y="2215"/>
                      <a:pt x="15034" y="2472"/>
                    </a:cubicBezTo>
                    <a:cubicBezTo>
                      <a:pt x="15561" y="2986"/>
                      <a:pt x="16022" y="3568"/>
                      <a:pt x="16387" y="4191"/>
                    </a:cubicBezTo>
                    <a:cubicBezTo>
                      <a:pt x="16739" y="4840"/>
                      <a:pt x="17023" y="5517"/>
                      <a:pt x="17212" y="6220"/>
                    </a:cubicBezTo>
                    <a:cubicBezTo>
                      <a:pt x="17605" y="7641"/>
                      <a:pt x="17659" y="9143"/>
                      <a:pt x="17469" y="10591"/>
                    </a:cubicBezTo>
                    <a:cubicBezTo>
                      <a:pt x="17375" y="11321"/>
                      <a:pt x="17185" y="12039"/>
                      <a:pt x="16874" y="12702"/>
                    </a:cubicBezTo>
                    <a:cubicBezTo>
                      <a:pt x="16563" y="13365"/>
                      <a:pt x="16103" y="13933"/>
                      <a:pt x="15534" y="14406"/>
                    </a:cubicBezTo>
                    <a:cubicBezTo>
                      <a:pt x="14980" y="14867"/>
                      <a:pt x="14330" y="15232"/>
                      <a:pt x="13654" y="15530"/>
                    </a:cubicBezTo>
                    <a:cubicBezTo>
                      <a:pt x="12991" y="15841"/>
                      <a:pt x="12300" y="16084"/>
                      <a:pt x="11597" y="16301"/>
                    </a:cubicBezTo>
                    <a:cubicBezTo>
                      <a:pt x="10248" y="16673"/>
                      <a:pt x="8850" y="16912"/>
                      <a:pt x="7462" y="16912"/>
                    </a:cubicBezTo>
                    <a:cubicBezTo>
                      <a:pt x="7388" y="16912"/>
                      <a:pt x="7314" y="16911"/>
                      <a:pt x="7240" y="16910"/>
                    </a:cubicBezTo>
                    <a:cubicBezTo>
                      <a:pt x="6509" y="16896"/>
                      <a:pt x="5778" y="16788"/>
                      <a:pt x="5075" y="16558"/>
                    </a:cubicBezTo>
                    <a:cubicBezTo>
                      <a:pt x="4385" y="16341"/>
                      <a:pt x="3749" y="15949"/>
                      <a:pt x="3208" y="15462"/>
                    </a:cubicBezTo>
                    <a:cubicBezTo>
                      <a:pt x="2666" y="14975"/>
                      <a:pt x="2206" y="14406"/>
                      <a:pt x="1787" y="13798"/>
                    </a:cubicBezTo>
                    <a:cubicBezTo>
                      <a:pt x="1367" y="13202"/>
                      <a:pt x="1002" y="12553"/>
                      <a:pt x="731" y="11876"/>
                    </a:cubicBezTo>
                    <a:cubicBezTo>
                      <a:pt x="529" y="11371"/>
                      <a:pt x="388" y="10835"/>
                      <a:pt x="323" y="10292"/>
                    </a:cubicBezTo>
                    <a:lnTo>
                      <a:pt x="323" y="10292"/>
                    </a:lnTo>
                    <a:cubicBezTo>
                      <a:pt x="411" y="10564"/>
                      <a:pt x="517" y="10831"/>
                      <a:pt x="637" y="11091"/>
                    </a:cubicBezTo>
                    <a:cubicBezTo>
                      <a:pt x="961" y="11768"/>
                      <a:pt x="1354" y="12404"/>
                      <a:pt x="1773" y="13013"/>
                    </a:cubicBezTo>
                    <a:cubicBezTo>
                      <a:pt x="2206" y="13608"/>
                      <a:pt x="2626" y="14217"/>
                      <a:pt x="3113" y="14785"/>
                    </a:cubicBezTo>
                    <a:cubicBezTo>
                      <a:pt x="3600" y="15340"/>
                      <a:pt x="4155" y="15868"/>
                      <a:pt x="4804" y="16233"/>
                    </a:cubicBezTo>
                    <a:cubicBezTo>
                      <a:pt x="5129" y="16409"/>
                      <a:pt x="5481" y="16544"/>
                      <a:pt x="5846" y="16639"/>
                    </a:cubicBezTo>
                    <a:cubicBezTo>
                      <a:pt x="6211" y="16734"/>
                      <a:pt x="6577" y="16774"/>
                      <a:pt x="6956" y="16788"/>
                    </a:cubicBezTo>
                    <a:cubicBezTo>
                      <a:pt x="7034" y="16791"/>
                      <a:pt x="7112" y="16792"/>
                      <a:pt x="7190" y="16792"/>
                    </a:cubicBezTo>
                    <a:cubicBezTo>
                      <a:pt x="7856" y="16792"/>
                      <a:pt x="8519" y="16694"/>
                      <a:pt x="9161" y="16585"/>
                    </a:cubicBezTo>
                    <a:cubicBezTo>
                      <a:pt x="9892" y="16450"/>
                      <a:pt x="10623" y="16314"/>
                      <a:pt x="11340" y="16098"/>
                    </a:cubicBezTo>
                    <a:cubicBezTo>
                      <a:pt x="12043" y="15895"/>
                      <a:pt x="12747" y="15624"/>
                      <a:pt x="13383" y="15245"/>
                    </a:cubicBezTo>
                    <a:cubicBezTo>
                      <a:pt x="14032" y="14867"/>
                      <a:pt x="14587" y="14366"/>
                      <a:pt x="15074" y="13798"/>
                    </a:cubicBezTo>
                    <a:cubicBezTo>
                      <a:pt x="16049" y="12661"/>
                      <a:pt x="16657" y="11240"/>
                      <a:pt x="16874" y="9779"/>
                    </a:cubicBezTo>
                    <a:cubicBezTo>
                      <a:pt x="16948" y="9273"/>
                      <a:pt x="16978" y="8762"/>
                      <a:pt x="16962" y="8252"/>
                    </a:cubicBezTo>
                    <a:lnTo>
                      <a:pt x="16962" y="8252"/>
                    </a:lnTo>
                    <a:cubicBezTo>
                      <a:pt x="17087" y="8877"/>
                      <a:pt x="17156" y="9510"/>
                      <a:pt x="17145" y="10144"/>
                    </a:cubicBezTo>
                    <a:cubicBezTo>
                      <a:pt x="17131" y="10875"/>
                      <a:pt x="16982" y="11606"/>
                      <a:pt x="16657" y="12269"/>
                    </a:cubicBezTo>
                    <a:cubicBezTo>
                      <a:pt x="16346" y="12932"/>
                      <a:pt x="15900" y="13527"/>
                      <a:pt x="15372" y="14028"/>
                    </a:cubicBezTo>
                    <a:cubicBezTo>
                      <a:pt x="14303" y="15042"/>
                      <a:pt x="12950" y="15719"/>
                      <a:pt x="11556" y="16165"/>
                    </a:cubicBezTo>
                    <a:lnTo>
                      <a:pt x="11583" y="16260"/>
                    </a:lnTo>
                    <a:cubicBezTo>
                      <a:pt x="13004" y="15827"/>
                      <a:pt x="14357" y="15137"/>
                      <a:pt x="15453" y="14109"/>
                    </a:cubicBezTo>
                    <a:cubicBezTo>
                      <a:pt x="15994" y="13608"/>
                      <a:pt x="16455" y="12999"/>
                      <a:pt x="16779" y="12323"/>
                    </a:cubicBezTo>
                    <a:cubicBezTo>
                      <a:pt x="17090" y="11646"/>
                      <a:pt x="17253" y="10902"/>
                      <a:pt x="17266" y="10158"/>
                    </a:cubicBezTo>
                    <a:cubicBezTo>
                      <a:pt x="17293" y="9400"/>
                      <a:pt x="17185" y="8669"/>
                      <a:pt x="17036" y="7939"/>
                    </a:cubicBezTo>
                    <a:cubicBezTo>
                      <a:pt x="16984" y="7702"/>
                      <a:pt x="16928" y="7466"/>
                      <a:pt x="16869" y="7233"/>
                    </a:cubicBezTo>
                    <a:lnTo>
                      <a:pt x="16869" y="7233"/>
                    </a:lnTo>
                    <a:cubicBezTo>
                      <a:pt x="16772" y="6604"/>
                      <a:pt x="16603" y="5986"/>
                      <a:pt x="16360" y="5395"/>
                    </a:cubicBezTo>
                    <a:cubicBezTo>
                      <a:pt x="15819" y="4015"/>
                      <a:pt x="14831" y="2810"/>
                      <a:pt x="13586" y="1985"/>
                    </a:cubicBezTo>
                    <a:cubicBezTo>
                      <a:pt x="13560" y="1968"/>
                      <a:pt x="13534" y="1951"/>
                      <a:pt x="13508" y="1935"/>
                    </a:cubicBezTo>
                    <a:lnTo>
                      <a:pt x="13508" y="1935"/>
                    </a:lnTo>
                    <a:cubicBezTo>
                      <a:pt x="13046" y="1556"/>
                      <a:pt x="12569" y="1205"/>
                      <a:pt x="12057" y="889"/>
                    </a:cubicBezTo>
                    <a:cubicBezTo>
                      <a:pt x="11980" y="842"/>
                      <a:pt x="11902" y="795"/>
                      <a:pt x="11824" y="750"/>
                    </a:cubicBezTo>
                    <a:close/>
                    <a:moveTo>
                      <a:pt x="9171" y="0"/>
                    </a:moveTo>
                    <a:cubicBezTo>
                      <a:pt x="8694" y="0"/>
                      <a:pt x="8219" y="59"/>
                      <a:pt x="7754" y="145"/>
                    </a:cubicBezTo>
                    <a:cubicBezTo>
                      <a:pt x="7023" y="294"/>
                      <a:pt x="6306" y="456"/>
                      <a:pt x="5589" y="686"/>
                    </a:cubicBezTo>
                    <a:cubicBezTo>
                      <a:pt x="4885" y="903"/>
                      <a:pt x="4195" y="1227"/>
                      <a:pt x="3614" y="1714"/>
                    </a:cubicBezTo>
                    <a:cubicBezTo>
                      <a:pt x="3032" y="2188"/>
                      <a:pt x="2585" y="2797"/>
                      <a:pt x="2206" y="3446"/>
                    </a:cubicBezTo>
                    <a:cubicBezTo>
                      <a:pt x="2125" y="3586"/>
                      <a:pt x="2047" y="3726"/>
                      <a:pt x="1973" y="3868"/>
                    </a:cubicBezTo>
                    <a:lnTo>
                      <a:pt x="1973" y="3868"/>
                    </a:lnTo>
                    <a:cubicBezTo>
                      <a:pt x="1215" y="4688"/>
                      <a:pt x="635" y="5673"/>
                      <a:pt x="312" y="6734"/>
                    </a:cubicBezTo>
                    <a:cubicBezTo>
                      <a:pt x="95" y="7452"/>
                      <a:pt x="1" y="8196"/>
                      <a:pt x="55" y="8953"/>
                    </a:cubicBezTo>
                    <a:cubicBezTo>
                      <a:pt x="68" y="9138"/>
                      <a:pt x="92" y="9320"/>
                      <a:pt x="124" y="9501"/>
                    </a:cubicBezTo>
                    <a:lnTo>
                      <a:pt x="124" y="9501"/>
                    </a:lnTo>
                    <a:cubicBezTo>
                      <a:pt x="121" y="9584"/>
                      <a:pt x="121" y="9668"/>
                      <a:pt x="122" y="9752"/>
                    </a:cubicBezTo>
                    <a:cubicBezTo>
                      <a:pt x="136" y="10496"/>
                      <a:pt x="298" y="11240"/>
                      <a:pt x="583" y="11930"/>
                    </a:cubicBezTo>
                    <a:cubicBezTo>
                      <a:pt x="853" y="12634"/>
                      <a:pt x="1232" y="13283"/>
                      <a:pt x="1651" y="13892"/>
                    </a:cubicBezTo>
                    <a:cubicBezTo>
                      <a:pt x="2071" y="14501"/>
                      <a:pt x="2545" y="15083"/>
                      <a:pt x="3099" y="15584"/>
                    </a:cubicBezTo>
                    <a:cubicBezTo>
                      <a:pt x="3383" y="15827"/>
                      <a:pt x="3681" y="16057"/>
                      <a:pt x="4006" y="16247"/>
                    </a:cubicBezTo>
                    <a:cubicBezTo>
                      <a:pt x="4331" y="16436"/>
                      <a:pt x="4682" y="16598"/>
                      <a:pt x="5034" y="16720"/>
                    </a:cubicBezTo>
                    <a:cubicBezTo>
                      <a:pt x="5738" y="16950"/>
                      <a:pt x="6496" y="17045"/>
                      <a:pt x="7240" y="17072"/>
                    </a:cubicBezTo>
                    <a:cubicBezTo>
                      <a:pt x="7281" y="17072"/>
                      <a:pt x="7323" y="17073"/>
                      <a:pt x="7364" y="17073"/>
                    </a:cubicBezTo>
                    <a:cubicBezTo>
                      <a:pt x="8810" y="17073"/>
                      <a:pt x="10243" y="16844"/>
                      <a:pt x="11637" y="16436"/>
                    </a:cubicBezTo>
                    <a:cubicBezTo>
                      <a:pt x="12341" y="16233"/>
                      <a:pt x="13045" y="15976"/>
                      <a:pt x="13721" y="15665"/>
                    </a:cubicBezTo>
                    <a:cubicBezTo>
                      <a:pt x="14398" y="15367"/>
                      <a:pt x="15061" y="14988"/>
                      <a:pt x="15629" y="14515"/>
                    </a:cubicBezTo>
                    <a:cubicBezTo>
                      <a:pt x="16211" y="14041"/>
                      <a:pt x="16685" y="13446"/>
                      <a:pt x="17009" y="12756"/>
                    </a:cubicBezTo>
                    <a:cubicBezTo>
                      <a:pt x="17321" y="12079"/>
                      <a:pt x="17510" y="11348"/>
                      <a:pt x="17618" y="10618"/>
                    </a:cubicBezTo>
                    <a:cubicBezTo>
                      <a:pt x="17808" y="9143"/>
                      <a:pt x="17740" y="7627"/>
                      <a:pt x="17348" y="6193"/>
                    </a:cubicBezTo>
                    <a:cubicBezTo>
                      <a:pt x="17158" y="5476"/>
                      <a:pt x="16874" y="4772"/>
                      <a:pt x="16495" y="4123"/>
                    </a:cubicBezTo>
                    <a:cubicBezTo>
                      <a:pt x="16130" y="3487"/>
                      <a:pt x="15670" y="2892"/>
                      <a:pt x="15128" y="2377"/>
                    </a:cubicBezTo>
                    <a:cubicBezTo>
                      <a:pt x="14858" y="2120"/>
                      <a:pt x="14560" y="1877"/>
                      <a:pt x="14262" y="1660"/>
                    </a:cubicBezTo>
                    <a:cubicBezTo>
                      <a:pt x="13951" y="1457"/>
                      <a:pt x="13627" y="1268"/>
                      <a:pt x="13288" y="1105"/>
                    </a:cubicBezTo>
                    <a:cubicBezTo>
                      <a:pt x="12712" y="823"/>
                      <a:pt x="12084" y="633"/>
                      <a:pt x="11441" y="543"/>
                    </a:cubicBezTo>
                    <a:lnTo>
                      <a:pt x="11441" y="543"/>
                    </a:lnTo>
                    <a:cubicBezTo>
                      <a:pt x="10982" y="314"/>
                      <a:pt x="10497" y="138"/>
                      <a:pt x="9987" y="64"/>
                    </a:cubicBezTo>
                    <a:cubicBezTo>
                      <a:pt x="9716" y="19"/>
                      <a:pt x="9443" y="0"/>
                      <a:pt x="91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482043" y="3172679"/>
                <a:ext cx="937823" cy="463663"/>
              </a:xfrm>
              <a:custGeom>
                <a:avLst/>
                <a:gdLst/>
                <a:ahLst/>
                <a:cxnLst/>
                <a:rect l="l" t="t" r="r" b="b"/>
                <a:pathLst>
                  <a:path w="26711" h="13206" extrusionOk="0">
                    <a:moveTo>
                      <a:pt x="2330" y="1"/>
                    </a:moveTo>
                    <a:cubicBezTo>
                      <a:pt x="2039" y="1"/>
                      <a:pt x="1745" y="29"/>
                      <a:pt x="1462" y="106"/>
                    </a:cubicBezTo>
                    <a:cubicBezTo>
                      <a:pt x="1015" y="215"/>
                      <a:pt x="582" y="472"/>
                      <a:pt x="312" y="851"/>
                    </a:cubicBezTo>
                    <a:cubicBezTo>
                      <a:pt x="176" y="1040"/>
                      <a:pt x="68" y="1270"/>
                      <a:pt x="41" y="1500"/>
                    </a:cubicBezTo>
                    <a:cubicBezTo>
                      <a:pt x="0" y="1744"/>
                      <a:pt x="27" y="1987"/>
                      <a:pt x="109" y="2204"/>
                    </a:cubicBezTo>
                    <a:cubicBezTo>
                      <a:pt x="284" y="2650"/>
                      <a:pt x="596" y="3016"/>
                      <a:pt x="934" y="3313"/>
                    </a:cubicBezTo>
                    <a:cubicBezTo>
                      <a:pt x="1286" y="3611"/>
                      <a:pt x="1665" y="3868"/>
                      <a:pt x="2044" y="4112"/>
                    </a:cubicBezTo>
                    <a:cubicBezTo>
                      <a:pt x="5156" y="5952"/>
                      <a:pt x="8376" y="7589"/>
                      <a:pt x="11678" y="9037"/>
                    </a:cubicBezTo>
                    <a:cubicBezTo>
                      <a:pt x="14993" y="10471"/>
                      <a:pt x="18389" y="11716"/>
                      <a:pt x="21853" y="12731"/>
                    </a:cubicBezTo>
                    <a:cubicBezTo>
                      <a:pt x="22604" y="12957"/>
                      <a:pt x="23387" y="13205"/>
                      <a:pt x="24192" y="13205"/>
                    </a:cubicBezTo>
                    <a:cubicBezTo>
                      <a:pt x="24301" y="13205"/>
                      <a:pt x="24409" y="13201"/>
                      <a:pt x="24519" y="13191"/>
                    </a:cubicBezTo>
                    <a:cubicBezTo>
                      <a:pt x="24965" y="13150"/>
                      <a:pt x="25425" y="13029"/>
                      <a:pt x="25818" y="12785"/>
                    </a:cubicBezTo>
                    <a:cubicBezTo>
                      <a:pt x="26197" y="12528"/>
                      <a:pt x="26535" y="12176"/>
                      <a:pt x="26643" y="11716"/>
                    </a:cubicBezTo>
                    <a:cubicBezTo>
                      <a:pt x="26711" y="11486"/>
                      <a:pt x="26711" y="11242"/>
                      <a:pt x="26602" y="11012"/>
                    </a:cubicBezTo>
                    <a:cubicBezTo>
                      <a:pt x="26508" y="10796"/>
                      <a:pt x="26318" y="10634"/>
                      <a:pt x="26129" y="10512"/>
                    </a:cubicBezTo>
                    <a:cubicBezTo>
                      <a:pt x="25750" y="10268"/>
                      <a:pt x="25371" y="10025"/>
                      <a:pt x="24979" y="9795"/>
                    </a:cubicBezTo>
                    <a:cubicBezTo>
                      <a:pt x="24207" y="9321"/>
                      <a:pt x="23409" y="8888"/>
                      <a:pt x="22611" y="8496"/>
                    </a:cubicBezTo>
                    <a:lnTo>
                      <a:pt x="22557" y="8577"/>
                    </a:lnTo>
                    <a:cubicBezTo>
                      <a:pt x="23369" y="8983"/>
                      <a:pt x="24153" y="9416"/>
                      <a:pt x="24925" y="9876"/>
                    </a:cubicBezTo>
                    <a:cubicBezTo>
                      <a:pt x="25317" y="10106"/>
                      <a:pt x="25696" y="10349"/>
                      <a:pt x="26075" y="10593"/>
                    </a:cubicBezTo>
                    <a:cubicBezTo>
                      <a:pt x="26251" y="10715"/>
                      <a:pt x="26427" y="10864"/>
                      <a:pt x="26521" y="11053"/>
                    </a:cubicBezTo>
                    <a:cubicBezTo>
                      <a:pt x="26602" y="11242"/>
                      <a:pt x="26602" y="11472"/>
                      <a:pt x="26548" y="11689"/>
                    </a:cubicBezTo>
                    <a:cubicBezTo>
                      <a:pt x="26440" y="12108"/>
                      <a:pt x="26129" y="12460"/>
                      <a:pt x="25764" y="12690"/>
                    </a:cubicBezTo>
                    <a:cubicBezTo>
                      <a:pt x="25385" y="12934"/>
                      <a:pt x="24952" y="13056"/>
                      <a:pt x="24505" y="13096"/>
                    </a:cubicBezTo>
                    <a:cubicBezTo>
                      <a:pt x="24411" y="13103"/>
                      <a:pt x="24316" y="13107"/>
                      <a:pt x="24222" y="13107"/>
                    </a:cubicBezTo>
                    <a:cubicBezTo>
                      <a:pt x="23426" y="13107"/>
                      <a:pt x="22642" y="12866"/>
                      <a:pt x="21880" y="12636"/>
                    </a:cubicBezTo>
                    <a:cubicBezTo>
                      <a:pt x="18430" y="11608"/>
                      <a:pt x="15033" y="10349"/>
                      <a:pt x="11732" y="8902"/>
                    </a:cubicBezTo>
                    <a:cubicBezTo>
                      <a:pt x="8444" y="7454"/>
                      <a:pt x="5223" y="5803"/>
                      <a:pt x="2138" y="3963"/>
                    </a:cubicBezTo>
                    <a:cubicBezTo>
                      <a:pt x="1746" y="3733"/>
                      <a:pt x="1380" y="3476"/>
                      <a:pt x="1042" y="3191"/>
                    </a:cubicBezTo>
                    <a:cubicBezTo>
                      <a:pt x="717" y="2894"/>
                      <a:pt x="420" y="2556"/>
                      <a:pt x="257" y="2150"/>
                    </a:cubicBezTo>
                    <a:cubicBezTo>
                      <a:pt x="190" y="1947"/>
                      <a:pt x="163" y="1730"/>
                      <a:pt x="190" y="1527"/>
                    </a:cubicBezTo>
                    <a:cubicBezTo>
                      <a:pt x="217" y="1311"/>
                      <a:pt x="312" y="1121"/>
                      <a:pt x="433" y="945"/>
                    </a:cubicBezTo>
                    <a:cubicBezTo>
                      <a:pt x="690" y="594"/>
                      <a:pt x="1069" y="350"/>
                      <a:pt x="1502" y="242"/>
                    </a:cubicBezTo>
                    <a:cubicBezTo>
                      <a:pt x="1762" y="175"/>
                      <a:pt x="2038" y="149"/>
                      <a:pt x="2313" y="149"/>
                    </a:cubicBezTo>
                    <a:cubicBezTo>
                      <a:pt x="2482" y="149"/>
                      <a:pt x="2650" y="159"/>
                      <a:pt x="2815" y="174"/>
                    </a:cubicBezTo>
                    <a:cubicBezTo>
                      <a:pt x="3261" y="201"/>
                      <a:pt x="3708" y="282"/>
                      <a:pt x="4141" y="377"/>
                    </a:cubicBezTo>
                    <a:cubicBezTo>
                      <a:pt x="5007" y="594"/>
                      <a:pt x="5846" y="932"/>
                      <a:pt x="6617" y="1392"/>
                    </a:cubicBezTo>
                    <a:lnTo>
                      <a:pt x="6671" y="1311"/>
                    </a:lnTo>
                    <a:cubicBezTo>
                      <a:pt x="5900" y="824"/>
                      <a:pt x="5061" y="472"/>
                      <a:pt x="4181" y="255"/>
                    </a:cubicBezTo>
                    <a:cubicBezTo>
                      <a:pt x="3735" y="147"/>
                      <a:pt x="3288" y="66"/>
                      <a:pt x="2828" y="25"/>
                    </a:cubicBezTo>
                    <a:cubicBezTo>
                      <a:pt x="2665" y="10"/>
                      <a:pt x="2498" y="1"/>
                      <a:pt x="23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455922" y="3160426"/>
                <a:ext cx="971072" cy="468543"/>
              </a:xfrm>
              <a:custGeom>
                <a:avLst/>
                <a:gdLst/>
                <a:ahLst/>
                <a:cxnLst/>
                <a:rect l="l" t="t" r="r" b="b"/>
                <a:pathLst>
                  <a:path w="27658" h="13345" extrusionOk="0">
                    <a:moveTo>
                      <a:pt x="2653" y="0"/>
                    </a:moveTo>
                    <a:cubicBezTo>
                      <a:pt x="2549" y="0"/>
                      <a:pt x="2445" y="3"/>
                      <a:pt x="2341" y="9"/>
                    </a:cubicBezTo>
                    <a:cubicBezTo>
                      <a:pt x="1854" y="36"/>
                      <a:pt x="1367" y="144"/>
                      <a:pt x="934" y="401"/>
                    </a:cubicBezTo>
                    <a:cubicBezTo>
                      <a:pt x="514" y="658"/>
                      <a:pt x="190" y="1091"/>
                      <a:pt x="95" y="1579"/>
                    </a:cubicBezTo>
                    <a:cubicBezTo>
                      <a:pt x="0" y="2066"/>
                      <a:pt x="81" y="2566"/>
                      <a:pt x="271" y="3013"/>
                    </a:cubicBezTo>
                    <a:cubicBezTo>
                      <a:pt x="474" y="3473"/>
                      <a:pt x="798" y="3852"/>
                      <a:pt x="1164" y="4176"/>
                    </a:cubicBezTo>
                    <a:cubicBezTo>
                      <a:pt x="1922" y="4799"/>
                      <a:pt x="2842" y="5164"/>
                      <a:pt x="3708" y="5584"/>
                    </a:cubicBezTo>
                    <a:lnTo>
                      <a:pt x="6333" y="6801"/>
                    </a:lnTo>
                    <a:lnTo>
                      <a:pt x="11583" y="9251"/>
                    </a:lnTo>
                    <a:cubicBezTo>
                      <a:pt x="13328" y="10062"/>
                      <a:pt x="15074" y="10901"/>
                      <a:pt x="16873" y="11605"/>
                    </a:cubicBezTo>
                    <a:cubicBezTo>
                      <a:pt x="18673" y="12309"/>
                      <a:pt x="20527" y="12904"/>
                      <a:pt x="22448" y="13188"/>
                    </a:cubicBezTo>
                    <a:cubicBezTo>
                      <a:pt x="23161" y="13288"/>
                      <a:pt x="23881" y="13344"/>
                      <a:pt x="24603" y="13344"/>
                    </a:cubicBezTo>
                    <a:cubicBezTo>
                      <a:pt x="24854" y="13344"/>
                      <a:pt x="25106" y="13337"/>
                      <a:pt x="25357" y="13323"/>
                    </a:cubicBezTo>
                    <a:cubicBezTo>
                      <a:pt x="25845" y="13283"/>
                      <a:pt x="26345" y="13188"/>
                      <a:pt x="26778" y="12931"/>
                    </a:cubicBezTo>
                    <a:cubicBezTo>
                      <a:pt x="27198" y="12660"/>
                      <a:pt x="27536" y="12227"/>
                      <a:pt x="27617" y="11727"/>
                    </a:cubicBezTo>
                    <a:cubicBezTo>
                      <a:pt x="27658" y="11470"/>
                      <a:pt x="27617" y="11199"/>
                      <a:pt x="27495" y="10969"/>
                    </a:cubicBezTo>
                    <a:cubicBezTo>
                      <a:pt x="27387" y="10753"/>
                      <a:pt x="27225" y="10550"/>
                      <a:pt x="27049" y="10387"/>
                    </a:cubicBezTo>
                    <a:cubicBezTo>
                      <a:pt x="26683" y="10049"/>
                      <a:pt x="26291" y="9765"/>
                      <a:pt x="25872" y="9508"/>
                    </a:cubicBezTo>
                    <a:cubicBezTo>
                      <a:pt x="25040" y="9011"/>
                      <a:pt x="24129" y="8675"/>
                      <a:pt x="23164" y="8524"/>
                    </a:cubicBezTo>
                    <a:lnTo>
                      <a:pt x="23164" y="8524"/>
                    </a:lnTo>
                    <a:lnTo>
                      <a:pt x="23152" y="8520"/>
                    </a:lnTo>
                    <a:lnTo>
                      <a:pt x="23151" y="8522"/>
                    </a:lnTo>
                    <a:lnTo>
                      <a:pt x="23151" y="8522"/>
                    </a:lnTo>
                    <a:cubicBezTo>
                      <a:pt x="23147" y="8521"/>
                      <a:pt x="23143" y="8521"/>
                      <a:pt x="23138" y="8520"/>
                    </a:cubicBezTo>
                    <a:lnTo>
                      <a:pt x="23125" y="8628"/>
                    </a:lnTo>
                    <a:cubicBezTo>
                      <a:pt x="23125" y="8628"/>
                      <a:pt x="23125" y="8628"/>
                      <a:pt x="23125" y="8628"/>
                    </a:cubicBezTo>
                    <a:lnTo>
                      <a:pt x="23125" y="8628"/>
                    </a:lnTo>
                    <a:lnTo>
                      <a:pt x="23585" y="8763"/>
                    </a:lnTo>
                    <a:lnTo>
                      <a:pt x="23596" y="8724"/>
                    </a:lnTo>
                    <a:lnTo>
                      <a:pt x="23596" y="8724"/>
                    </a:lnTo>
                    <a:cubicBezTo>
                      <a:pt x="24373" y="8908"/>
                      <a:pt x="25116" y="9212"/>
                      <a:pt x="25804" y="9629"/>
                    </a:cubicBezTo>
                    <a:cubicBezTo>
                      <a:pt x="26210" y="9873"/>
                      <a:pt x="26602" y="10157"/>
                      <a:pt x="26941" y="10482"/>
                    </a:cubicBezTo>
                    <a:cubicBezTo>
                      <a:pt x="27116" y="10644"/>
                      <a:pt x="27265" y="10834"/>
                      <a:pt x="27374" y="11037"/>
                    </a:cubicBezTo>
                    <a:cubicBezTo>
                      <a:pt x="27468" y="11240"/>
                      <a:pt x="27495" y="11470"/>
                      <a:pt x="27468" y="11700"/>
                    </a:cubicBezTo>
                    <a:cubicBezTo>
                      <a:pt x="27401" y="12146"/>
                      <a:pt x="27089" y="12552"/>
                      <a:pt x="26697" y="12796"/>
                    </a:cubicBezTo>
                    <a:cubicBezTo>
                      <a:pt x="26291" y="13039"/>
                      <a:pt x="25817" y="13134"/>
                      <a:pt x="25344" y="13161"/>
                    </a:cubicBezTo>
                    <a:cubicBezTo>
                      <a:pt x="25122" y="13174"/>
                      <a:pt x="24898" y="13180"/>
                      <a:pt x="24674" y="13180"/>
                    </a:cubicBezTo>
                    <a:cubicBezTo>
                      <a:pt x="23941" y="13180"/>
                      <a:pt x="23200" y="13116"/>
                      <a:pt x="22475" y="13012"/>
                    </a:cubicBezTo>
                    <a:cubicBezTo>
                      <a:pt x="20567" y="12742"/>
                      <a:pt x="18727" y="12160"/>
                      <a:pt x="16928" y="11456"/>
                    </a:cubicBezTo>
                    <a:cubicBezTo>
                      <a:pt x="15128" y="10766"/>
                      <a:pt x="13382" y="9927"/>
                      <a:pt x="11637" y="9129"/>
                    </a:cubicBezTo>
                    <a:lnTo>
                      <a:pt x="6373" y="6693"/>
                    </a:lnTo>
                    <a:lnTo>
                      <a:pt x="3748" y="5475"/>
                    </a:lnTo>
                    <a:cubicBezTo>
                      <a:pt x="2882" y="5070"/>
                      <a:pt x="1962" y="4704"/>
                      <a:pt x="1231" y="4095"/>
                    </a:cubicBezTo>
                    <a:cubicBezTo>
                      <a:pt x="866" y="3784"/>
                      <a:pt x="555" y="3419"/>
                      <a:pt x="365" y="2972"/>
                    </a:cubicBezTo>
                    <a:cubicBezTo>
                      <a:pt x="176" y="2539"/>
                      <a:pt x="95" y="2052"/>
                      <a:pt x="190" y="1592"/>
                    </a:cubicBezTo>
                    <a:cubicBezTo>
                      <a:pt x="284" y="1132"/>
                      <a:pt x="582" y="726"/>
                      <a:pt x="988" y="482"/>
                    </a:cubicBezTo>
                    <a:cubicBezTo>
                      <a:pt x="1394" y="239"/>
                      <a:pt x="1867" y="131"/>
                      <a:pt x="2341" y="104"/>
                    </a:cubicBezTo>
                    <a:cubicBezTo>
                      <a:pt x="2443" y="98"/>
                      <a:pt x="2544" y="95"/>
                      <a:pt x="2644" y="95"/>
                    </a:cubicBezTo>
                    <a:cubicBezTo>
                      <a:pt x="3026" y="95"/>
                      <a:pt x="3401" y="134"/>
                      <a:pt x="3775" y="198"/>
                    </a:cubicBezTo>
                    <a:cubicBezTo>
                      <a:pt x="4249" y="266"/>
                      <a:pt x="4722" y="374"/>
                      <a:pt x="5169" y="537"/>
                    </a:cubicBezTo>
                    <a:cubicBezTo>
                      <a:pt x="5629" y="685"/>
                      <a:pt x="6062" y="888"/>
                      <a:pt x="6468" y="1146"/>
                    </a:cubicBezTo>
                    <a:cubicBezTo>
                      <a:pt x="6860" y="1403"/>
                      <a:pt x="7226" y="1727"/>
                      <a:pt x="7523" y="2106"/>
                    </a:cubicBezTo>
                    <a:lnTo>
                      <a:pt x="7605" y="2039"/>
                    </a:lnTo>
                    <a:cubicBezTo>
                      <a:pt x="7307" y="1660"/>
                      <a:pt x="6942" y="1321"/>
                      <a:pt x="6522" y="1064"/>
                    </a:cubicBezTo>
                    <a:cubicBezTo>
                      <a:pt x="6116" y="794"/>
                      <a:pt x="5670" y="591"/>
                      <a:pt x="5210" y="442"/>
                    </a:cubicBezTo>
                    <a:cubicBezTo>
                      <a:pt x="4750" y="280"/>
                      <a:pt x="4276" y="171"/>
                      <a:pt x="3789" y="90"/>
                    </a:cubicBezTo>
                    <a:cubicBezTo>
                      <a:pt x="3416" y="37"/>
                      <a:pt x="3036" y="0"/>
                      <a:pt x="26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468245" y="3183247"/>
                <a:ext cx="969668" cy="452111"/>
              </a:xfrm>
              <a:custGeom>
                <a:avLst/>
                <a:gdLst/>
                <a:ahLst/>
                <a:cxnLst/>
                <a:rect l="l" t="t" r="r" b="b"/>
                <a:pathLst>
                  <a:path w="27618" h="12877" extrusionOk="0">
                    <a:moveTo>
                      <a:pt x="2098" y="0"/>
                    </a:moveTo>
                    <a:cubicBezTo>
                      <a:pt x="1884" y="0"/>
                      <a:pt x="1670" y="23"/>
                      <a:pt x="1462" y="76"/>
                    </a:cubicBezTo>
                    <a:cubicBezTo>
                      <a:pt x="989" y="198"/>
                      <a:pt x="529" y="468"/>
                      <a:pt x="258" y="901"/>
                    </a:cubicBezTo>
                    <a:cubicBezTo>
                      <a:pt x="109" y="1104"/>
                      <a:pt x="28" y="1361"/>
                      <a:pt x="14" y="1605"/>
                    </a:cubicBezTo>
                    <a:cubicBezTo>
                      <a:pt x="1" y="1862"/>
                      <a:pt x="42" y="2106"/>
                      <a:pt x="123" y="2349"/>
                    </a:cubicBezTo>
                    <a:cubicBezTo>
                      <a:pt x="272" y="2809"/>
                      <a:pt x="556" y="3229"/>
                      <a:pt x="880" y="3594"/>
                    </a:cubicBezTo>
                    <a:cubicBezTo>
                      <a:pt x="1205" y="3946"/>
                      <a:pt x="1571" y="4257"/>
                      <a:pt x="1976" y="4541"/>
                    </a:cubicBezTo>
                    <a:cubicBezTo>
                      <a:pt x="2369" y="4812"/>
                      <a:pt x="2775" y="5069"/>
                      <a:pt x="3194" y="5299"/>
                    </a:cubicBezTo>
                    <a:cubicBezTo>
                      <a:pt x="3614" y="5543"/>
                      <a:pt x="4020" y="5786"/>
                      <a:pt x="4453" y="6003"/>
                    </a:cubicBezTo>
                    <a:lnTo>
                      <a:pt x="5089" y="6341"/>
                    </a:lnTo>
                    <a:lnTo>
                      <a:pt x="5725" y="6652"/>
                    </a:lnTo>
                    <a:cubicBezTo>
                      <a:pt x="6158" y="6882"/>
                      <a:pt x="6591" y="7072"/>
                      <a:pt x="7024" y="7275"/>
                    </a:cubicBezTo>
                    <a:cubicBezTo>
                      <a:pt x="8769" y="8073"/>
                      <a:pt x="10555" y="8763"/>
                      <a:pt x="12368" y="9385"/>
                    </a:cubicBezTo>
                    <a:cubicBezTo>
                      <a:pt x="14168" y="10021"/>
                      <a:pt x="15995" y="10590"/>
                      <a:pt x="17835" y="11117"/>
                    </a:cubicBezTo>
                    <a:lnTo>
                      <a:pt x="20595" y="11916"/>
                    </a:lnTo>
                    <a:cubicBezTo>
                      <a:pt x="21515" y="12173"/>
                      <a:pt x="22422" y="12443"/>
                      <a:pt x="23369" y="12646"/>
                    </a:cubicBezTo>
                    <a:cubicBezTo>
                      <a:pt x="23843" y="12741"/>
                      <a:pt x="24316" y="12822"/>
                      <a:pt x="24790" y="12849"/>
                    </a:cubicBezTo>
                    <a:cubicBezTo>
                      <a:pt x="25033" y="12876"/>
                      <a:pt x="25277" y="12876"/>
                      <a:pt x="25507" y="12876"/>
                    </a:cubicBezTo>
                    <a:cubicBezTo>
                      <a:pt x="25751" y="12876"/>
                      <a:pt x="25994" y="12876"/>
                      <a:pt x="26238" y="12822"/>
                    </a:cubicBezTo>
                    <a:cubicBezTo>
                      <a:pt x="26468" y="12768"/>
                      <a:pt x="26711" y="12700"/>
                      <a:pt x="26928" y="12579"/>
                    </a:cubicBezTo>
                    <a:cubicBezTo>
                      <a:pt x="27144" y="12470"/>
                      <a:pt x="27347" y="12308"/>
                      <a:pt x="27469" y="12092"/>
                    </a:cubicBezTo>
                    <a:cubicBezTo>
                      <a:pt x="27577" y="11862"/>
                      <a:pt x="27618" y="11591"/>
                      <a:pt x="27550" y="11361"/>
                    </a:cubicBezTo>
                    <a:cubicBezTo>
                      <a:pt x="27483" y="11117"/>
                      <a:pt x="27361" y="10901"/>
                      <a:pt x="27212" y="10711"/>
                    </a:cubicBezTo>
                    <a:cubicBezTo>
                      <a:pt x="26630" y="9927"/>
                      <a:pt x="25845" y="9331"/>
                      <a:pt x="24993" y="8885"/>
                    </a:cubicBezTo>
                    <a:cubicBezTo>
                      <a:pt x="24140" y="8438"/>
                      <a:pt x="23220" y="8141"/>
                      <a:pt x="22287" y="7911"/>
                    </a:cubicBezTo>
                    <a:lnTo>
                      <a:pt x="22273" y="8019"/>
                    </a:lnTo>
                    <a:cubicBezTo>
                      <a:pt x="23193" y="8235"/>
                      <a:pt x="24100" y="8533"/>
                      <a:pt x="24952" y="8979"/>
                    </a:cubicBezTo>
                    <a:cubicBezTo>
                      <a:pt x="25791" y="9412"/>
                      <a:pt x="26562" y="10008"/>
                      <a:pt x="27131" y="10766"/>
                    </a:cubicBezTo>
                    <a:cubicBezTo>
                      <a:pt x="27266" y="10955"/>
                      <a:pt x="27401" y="11158"/>
                      <a:pt x="27456" y="11374"/>
                    </a:cubicBezTo>
                    <a:cubicBezTo>
                      <a:pt x="27510" y="11591"/>
                      <a:pt x="27483" y="11834"/>
                      <a:pt x="27374" y="12037"/>
                    </a:cubicBezTo>
                    <a:cubicBezTo>
                      <a:pt x="27266" y="12240"/>
                      <a:pt x="27090" y="12389"/>
                      <a:pt x="26887" y="12498"/>
                    </a:cubicBezTo>
                    <a:cubicBezTo>
                      <a:pt x="26671" y="12606"/>
                      <a:pt x="26454" y="12673"/>
                      <a:pt x="26224" y="12728"/>
                    </a:cubicBezTo>
                    <a:cubicBezTo>
                      <a:pt x="25994" y="12768"/>
                      <a:pt x="25751" y="12782"/>
                      <a:pt x="25521" y="12782"/>
                    </a:cubicBezTo>
                    <a:cubicBezTo>
                      <a:pt x="25277" y="12782"/>
                      <a:pt x="25047" y="12782"/>
                      <a:pt x="24803" y="12755"/>
                    </a:cubicBezTo>
                    <a:cubicBezTo>
                      <a:pt x="24330" y="12728"/>
                      <a:pt x="23856" y="12646"/>
                      <a:pt x="23396" y="12552"/>
                    </a:cubicBezTo>
                    <a:cubicBezTo>
                      <a:pt x="22463" y="12349"/>
                      <a:pt x="21542" y="12065"/>
                      <a:pt x="20622" y="11807"/>
                    </a:cubicBezTo>
                    <a:lnTo>
                      <a:pt x="17876" y="11009"/>
                    </a:lnTo>
                    <a:cubicBezTo>
                      <a:pt x="16035" y="10468"/>
                      <a:pt x="14209" y="9900"/>
                      <a:pt x="12409" y="9264"/>
                    </a:cubicBezTo>
                    <a:cubicBezTo>
                      <a:pt x="10609" y="8628"/>
                      <a:pt x="8823" y="7938"/>
                      <a:pt x="7091" y="7139"/>
                    </a:cubicBezTo>
                    <a:cubicBezTo>
                      <a:pt x="6658" y="6936"/>
                      <a:pt x="6225" y="6733"/>
                      <a:pt x="5806" y="6517"/>
                    </a:cubicBezTo>
                    <a:lnTo>
                      <a:pt x="5156" y="6192"/>
                    </a:lnTo>
                    <a:lnTo>
                      <a:pt x="4534" y="5854"/>
                    </a:lnTo>
                    <a:cubicBezTo>
                      <a:pt x="4101" y="5637"/>
                      <a:pt x="3695" y="5394"/>
                      <a:pt x="3275" y="5164"/>
                    </a:cubicBezTo>
                    <a:cubicBezTo>
                      <a:pt x="2870" y="4920"/>
                      <a:pt x="2464" y="4677"/>
                      <a:pt x="2071" y="4406"/>
                    </a:cubicBezTo>
                    <a:cubicBezTo>
                      <a:pt x="1679" y="4135"/>
                      <a:pt x="1313" y="3824"/>
                      <a:pt x="1002" y="3486"/>
                    </a:cubicBezTo>
                    <a:cubicBezTo>
                      <a:pt x="691" y="3134"/>
                      <a:pt x="420" y="2742"/>
                      <a:pt x="272" y="2295"/>
                    </a:cubicBezTo>
                    <a:cubicBezTo>
                      <a:pt x="204" y="2079"/>
                      <a:pt x="163" y="1849"/>
                      <a:pt x="177" y="1619"/>
                    </a:cubicBezTo>
                    <a:cubicBezTo>
                      <a:pt x="190" y="1389"/>
                      <a:pt x="258" y="1172"/>
                      <a:pt x="380" y="983"/>
                    </a:cubicBezTo>
                    <a:cubicBezTo>
                      <a:pt x="623" y="604"/>
                      <a:pt x="1043" y="347"/>
                      <a:pt x="1489" y="225"/>
                    </a:cubicBezTo>
                    <a:cubicBezTo>
                      <a:pt x="1697" y="170"/>
                      <a:pt x="1907" y="148"/>
                      <a:pt x="2118" y="148"/>
                    </a:cubicBezTo>
                    <a:cubicBezTo>
                      <a:pt x="2374" y="148"/>
                      <a:pt x="2631" y="180"/>
                      <a:pt x="2883" y="225"/>
                    </a:cubicBezTo>
                    <a:cubicBezTo>
                      <a:pt x="3343" y="306"/>
                      <a:pt x="3803" y="455"/>
                      <a:pt x="4263" y="590"/>
                    </a:cubicBezTo>
                    <a:lnTo>
                      <a:pt x="7024" y="1361"/>
                    </a:lnTo>
                    <a:lnTo>
                      <a:pt x="7051" y="1267"/>
                    </a:lnTo>
                    <a:lnTo>
                      <a:pt x="4304" y="455"/>
                    </a:lnTo>
                    <a:cubicBezTo>
                      <a:pt x="3844" y="320"/>
                      <a:pt x="3384" y="171"/>
                      <a:pt x="2910" y="90"/>
                    </a:cubicBezTo>
                    <a:cubicBezTo>
                      <a:pt x="2645" y="36"/>
                      <a:pt x="2371" y="0"/>
                      <a:pt x="2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4145704" y="3169730"/>
                <a:ext cx="81280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813" extrusionOk="0">
                    <a:moveTo>
                      <a:pt x="2260" y="1"/>
                    </a:moveTo>
                    <a:cubicBezTo>
                      <a:pt x="1922" y="204"/>
                      <a:pt x="1543" y="339"/>
                      <a:pt x="1164" y="434"/>
                    </a:cubicBezTo>
                    <a:cubicBezTo>
                      <a:pt x="785" y="542"/>
                      <a:pt x="393" y="596"/>
                      <a:pt x="0" y="623"/>
                    </a:cubicBezTo>
                    <a:lnTo>
                      <a:pt x="0" y="786"/>
                    </a:lnTo>
                    <a:cubicBezTo>
                      <a:pt x="217" y="799"/>
                      <a:pt x="433" y="813"/>
                      <a:pt x="663" y="813"/>
                    </a:cubicBezTo>
                    <a:lnTo>
                      <a:pt x="677" y="705"/>
                    </a:lnTo>
                    <a:cubicBezTo>
                      <a:pt x="670" y="703"/>
                      <a:pt x="663" y="702"/>
                      <a:pt x="656" y="701"/>
                    </a:cubicBezTo>
                    <a:lnTo>
                      <a:pt x="656" y="701"/>
                    </a:lnTo>
                    <a:cubicBezTo>
                      <a:pt x="838" y="662"/>
                      <a:pt x="1017" y="612"/>
                      <a:pt x="1191" y="556"/>
                    </a:cubicBezTo>
                    <a:cubicBezTo>
                      <a:pt x="1583" y="434"/>
                      <a:pt x="1949" y="272"/>
                      <a:pt x="2314" y="96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4160907" y="3196342"/>
                <a:ext cx="71765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35" extrusionOk="0">
                    <a:moveTo>
                      <a:pt x="1976" y="1"/>
                    </a:moveTo>
                    <a:cubicBezTo>
                      <a:pt x="1705" y="231"/>
                      <a:pt x="1380" y="407"/>
                      <a:pt x="1042" y="528"/>
                    </a:cubicBezTo>
                    <a:cubicBezTo>
                      <a:pt x="704" y="650"/>
                      <a:pt x="352" y="731"/>
                      <a:pt x="0" y="786"/>
                    </a:cubicBezTo>
                    <a:lnTo>
                      <a:pt x="0" y="934"/>
                    </a:lnTo>
                    <a:lnTo>
                      <a:pt x="284" y="934"/>
                    </a:lnTo>
                    <a:lnTo>
                      <a:pt x="284" y="900"/>
                    </a:lnTo>
                    <a:lnTo>
                      <a:pt x="284" y="900"/>
                    </a:lnTo>
                    <a:cubicBezTo>
                      <a:pt x="558" y="851"/>
                      <a:pt x="828" y="762"/>
                      <a:pt x="1083" y="650"/>
                    </a:cubicBezTo>
                    <a:cubicBezTo>
                      <a:pt x="1421" y="501"/>
                      <a:pt x="1746" y="298"/>
                      <a:pt x="2043" y="95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4143317" y="3223411"/>
                <a:ext cx="11024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1174" extrusionOk="0">
                    <a:moveTo>
                      <a:pt x="3086" y="1"/>
                    </a:moveTo>
                    <a:cubicBezTo>
                      <a:pt x="2639" y="258"/>
                      <a:pt x="2166" y="448"/>
                      <a:pt x="1692" y="596"/>
                    </a:cubicBezTo>
                    <a:cubicBezTo>
                      <a:pt x="1205" y="759"/>
                      <a:pt x="704" y="867"/>
                      <a:pt x="217" y="962"/>
                    </a:cubicBezTo>
                    <a:lnTo>
                      <a:pt x="1" y="1016"/>
                    </a:lnTo>
                    <a:lnTo>
                      <a:pt x="190" y="1111"/>
                    </a:lnTo>
                    <a:cubicBezTo>
                      <a:pt x="275" y="1153"/>
                      <a:pt x="370" y="1174"/>
                      <a:pt x="462" y="1174"/>
                    </a:cubicBezTo>
                    <a:cubicBezTo>
                      <a:pt x="518" y="1174"/>
                      <a:pt x="572" y="1166"/>
                      <a:pt x="623" y="1151"/>
                    </a:cubicBezTo>
                    <a:lnTo>
                      <a:pt x="598" y="1053"/>
                    </a:lnTo>
                    <a:lnTo>
                      <a:pt x="598" y="1053"/>
                    </a:lnTo>
                    <a:cubicBezTo>
                      <a:pt x="985" y="978"/>
                      <a:pt x="1359" y="867"/>
                      <a:pt x="1733" y="732"/>
                    </a:cubicBezTo>
                    <a:cubicBezTo>
                      <a:pt x="2206" y="542"/>
                      <a:pt x="2680" y="326"/>
                      <a:pt x="3140" y="96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4141421" y="3263330"/>
                <a:ext cx="120708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192" extrusionOk="0">
                    <a:moveTo>
                      <a:pt x="3383" y="1"/>
                    </a:moveTo>
                    <a:cubicBezTo>
                      <a:pt x="2869" y="298"/>
                      <a:pt x="2314" y="515"/>
                      <a:pt x="1746" y="691"/>
                    </a:cubicBezTo>
                    <a:cubicBezTo>
                      <a:pt x="1462" y="772"/>
                      <a:pt x="1164" y="840"/>
                      <a:pt x="880" y="907"/>
                    </a:cubicBezTo>
                    <a:cubicBezTo>
                      <a:pt x="596" y="975"/>
                      <a:pt x="298" y="1029"/>
                      <a:pt x="0" y="1083"/>
                    </a:cubicBezTo>
                    <a:lnTo>
                      <a:pt x="14" y="1191"/>
                    </a:lnTo>
                    <a:cubicBezTo>
                      <a:pt x="325" y="1178"/>
                      <a:pt x="623" y="1137"/>
                      <a:pt x="921" y="1070"/>
                    </a:cubicBezTo>
                    <a:cubicBezTo>
                      <a:pt x="1205" y="1002"/>
                      <a:pt x="1502" y="921"/>
                      <a:pt x="1787" y="826"/>
                    </a:cubicBezTo>
                    <a:cubicBezTo>
                      <a:pt x="2355" y="623"/>
                      <a:pt x="2910" y="366"/>
                      <a:pt x="3437" y="95"/>
                    </a:cubicBezTo>
                    <a:lnTo>
                      <a:pt x="33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4139034" y="3307497"/>
                <a:ext cx="123552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8" extrusionOk="0">
                    <a:moveTo>
                      <a:pt x="3451" y="1"/>
                    </a:moveTo>
                    <a:cubicBezTo>
                      <a:pt x="2991" y="434"/>
                      <a:pt x="2436" y="772"/>
                      <a:pt x="1841" y="1016"/>
                    </a:cubicBezTo>
                    <a:cubicBezTo>
                      <a:pt x="1543" y="1124"/>
                      <a:pt x="1246" y="1219"/>
                      <a:pt x="934" y="1300"/>
                    </a:cubicBezTo>
                    <a:cubicBezTo>
                      <a:pt x="623" y="1381"/>
                      <a:pt x="312" y="1435"/>
                      <a:pt x="1" y="1489"/>
                    </a:cubicBezTo>
                    <a:lnTo>
                      <a:pt x="1" y="1598"/>
                    </a:lnTo>
                    <a:cubicBezTo>
                      <a:pt x="339" y="1598"/>
                      <a:pt x="664" y="1544"/>
                      <a:pt x="975" y="1462"/>
                    </a:cubicBezTo>
                    <a:cubicBezTo>
                      <a:pt x="1286" y="1381"/>
                      <a:pt x="1598" y="1273"/>
                      <a:pt x="1895" y="1138"/>
                    </a:cubicBezTo>
                    <a:cubicBezTo>
                      <a:pt x="2491" y="867"/>
                      <a:pt x="3032" y="502"/>
                      <a:pt x="3519" y="82"/>
                    </a:cubicBezTo>
                    <a:lnTo>
                      <a:pt x="345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4146652" y="3356439"/>
                <a:ext cx="12165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422" extrusionOk="0">
                    <a:moveTo>
                      <a:pt x="3410" y="1"/>
                    </a:moveTo>
                    <a:cubicBezTo>
                      <a:pt x="2910" y="352"/>
                      <a:pt x="2355" y="637"/>
                      <a:pt x="1773" y="840"/>
                    </a:cubicBezTo>
                    <a:cubicBezTo>
                      <a:pt x="1489" y="948"/>
                      <a:pt x="1191" y="1029"/>
                      <a:pt x="893" y="1110"/>
                    </a:cubicBezTo>
                    <a:cubicBezTo>
                      <a:pt x="609" y="1191"/>
                      <a:pt x="312" y="1246"/>
                      <a:pt x="0" y="1313"/>
                    </a:cubicBezTo>
                    <a:lnTo>
                      <a:pt x="14" y="1421"/>
                    </a:lnTo>
                    <a:cubicBezTo>
                      <a:pt x="339" y="1408"/>
                      <a:pt x="636" y="1354"/>
                      <a:pt x="948" y="1273"/>
                    </a:cubicBezTo>
                    <a:cubicBezTo>
                      <a:pt x="1245" y="1191"/>
                      <a:pt x="1543" y="1097"/>
                      <a:pt x="1827" y="975"/>
                    </a:cubicBezTo>
                    <a:cubicBezTo>
                      <a:pt x="2409" y="731"/>
                      <a:pt x="2950" y="434"/>
                      <a:pt x="3464" y="95"/>
                    </a:cubicBezTo>
                    <a:lnTo>
                      <a:pt x="34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4180848" y="3400149"/>
                <a:ext cx="91742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804" extrusionOk="0">
                    <a:moveTo>
                      <a:pt x="2558" y="1"/>
                    </a:moveTo>
                    <a:cubicBezTo>
                      <a:pt x="2166" y="231"/>
                      <a:pt x="1746" y="379"/>
                      <a:pt x="1313" y="474"/>
                    </a:cubicBezTo>
                    <a:cubicBezTo>
                      <a:pt x="1097" y="528"/>
                      <a:pt x="880" y="569"/>
                      <a:pt x="650" y="596"/>
                    </a:cubicBezTo>
                    <a:cubicBezTo>
                      <a:pt x="434" y="636"/>
                      <a:pt x="217" y="650"/>
                      <a:pt x="1" y="691"/>
                    </a:cubicBezTo>
                    <a:lnTo>
                      <a:pt x="1" y="799"/>
                    </a:lnTo>
                    <a:cubicBezTo>
                      <a:pt x="58" y="802"/>
                      <a:pt x="115" y="804"/>
                      <a:pt x="171" y="804"/>
                    </a:cubicBezTo>
                    <a:cubicBezTo>
                      <a:pt x="340" y="804"/>
                      <a:pt x="505" y="789"/>
                      <a:pt x="677" y="758"/>
                    </a:cubicBezTo>
                    <a:cubicBezTo>
                      <a:pt x="907" y="731"/>
                      <a:pt x="1124" y="677"/>
                      <a:pt x="1354" y="609"/>
                    </a:cubicBezTo>
                    <a:cubicBezTo>
                      <a:pt x="1787" y="474"/>
                      <a:pt x="2206" y="298"/>
                      <a:pt x="2612" y="95"/>
                    </a:cubicBezTo>
                    <a:lnTo>
                      <a:pt x="25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4164698" y="3430062"/>
                <a:ext cx="115020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60" extrusionOk="0">
                    <a:moveTo>
                      <a:pt x="3221" y="1"/>
                    </a:moveTo>
                    <a:cubicBezTo>
                      <a:pt x="2761" y="339"/>
                      <a:pt x="2233" y="610"/>
                      <a:pt x="1692" y="786"/>
                    </a:cubicBezTo>
                    <a:cubicBezTo>
                      <a:pt x="1137" y="962"/>
                      <a:pt x="582" y="1056"/>
                      <a:pt x="14" y="1111"/>
                    </a:cubicBezTo>
                    <a:lnTo>
                      <a:pt x="14" y="1111"/>
                    </a:lnTo>
                    <a:cubicBezTo>
                      <a:pt x="10" y="1111"/>
                      <a:pt x="5" y="1111"/>
                      <a:pt x="1" y="1111"/>
                    </a:cubicBezTo>
                    <a:lnTo>
                      <a:pt x="14" y="1259"/>
                    </a:lnTo>
                    <a:cubicBezTo>
                      <a:pt x="609" y="1246"/>
                      <a:pt x="1191" y="1111"/>
                      <a:pt x="1733" y="908"/>
                    </a:cubicBezTo>
                    <a:cubicBezTo>
                      <a:pt x="2287" y="691"/>
                      <a:pt x="2801" y="420"/>
                      <a:pt x="3275" y="82"/>
                    </a:cubicBezTo>
                    <a:lnTo>
                      <a:pt x="32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4129554" y="3468541"/>
                <a:ext cx="129240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395" extrusionOk="0">
                    <a:moveTo>
                      <a:pt x="3613" y="1"/>
                    </a:moveTo>
                    <a:cubicBezTo>
                      <a:pt x="3099" y="380"/>
                      <a:pt x="2503" y="664"/>
                      <a:pt x="1881" y="867"/>
                    </a:cubicBezTo>
                    <a:cubicBezTo>
                      <a:pt x="1583" y="975"/>
                      <a:pt x="1272" y="1056"/>
                      <a:pt x="947" y="1124"/>
                    </a:cubicBezTo>
                    <a:cubicBezTo>
                      <a:pt x="636" y="1192"/>
                      <a:pt x="311" y="1246"/>
                      <a:pt x="0" y="1300"/>
                    </a:cubicBezTo>
                    <a:lnTo>
                      <a:pt x="0" y="1395"/>
                    </a:lnTo>
                    <a:cubicBezTo>
                      <a:pt x="338" y="1395"/>
                      <a:pt x="663" y="1354"/>
                      <a:pt x="988" y="1286"/>
                    </a:cubicBezTo>
                    <a:cubicBezTo>
                      <a:pt x="1313" y="1219"/>
                      <a:pt x="1624" y="1124"/>
                      <a:pt x="1935" y="1002"/>
                    </a:cubicBezTo>
                    <a:cubicBezTo>
                      <a:pt x="2544" y="759"/>
                      <a:pt x="3126" y="448"/>
                      <a:pt x="3681" y="82"/>
                    </a:cubicBezTo>
                    <a:lnTo>
                      <a:pt x="36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4115300" y="3511304"/>
                <a:ext cx="122113" cy="32547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27" extrusionOk="0">
                    <a:moveTo>
                      <a:pt x="3424" y="1"/>
                    </a:moveTo>
                    <a:cubicBezTo>
                      <a:pt x="2909" y="298"/>
                      <a:pt x="2341" y="501"/>
                      <a:pt x="1759" y="623"/>
                    </a:cubicBezTo>
                    <a:cubicBezTo>
                      <a:pt x="1475" y="677"/>
                      <a:pt x="1177" y="718"/>
                      <a:pt x="893" y="745"/>
                    </a:cubicBezTo>
                    <a:cubicBezTo>
                      <a:pt x="596" y="772"/>
                      <a:pt x="298" y="772"/>
                      <a:pt x="0" y="786"/>
                    </a:cubicBezTo>
                    <a:lnTo>
                      <a:pt x="0" y="894"/>
                    </a:lnTo>
                    <a:cubicBezTo>
                      <a:pt x="164" y="916"/>
                      <a:pt x="328" y="926"/>
                      <a:pt x="494" y="926"/>
                    </a:cubicBezTo>
                    <a:cubicBezTo>
                      <a:pt x="630" y="926"/>
                      <a:pt x="767" y="920"/>
                      <a:pt x="907" y="907"/>
                    </a:cubicBezTo>
                    <a:cubicBezTo>
                      <a:pt x="1205" y="880"/>
                      <a:pt x="1502" y="826"/>
                      <a:pt x="1800" y="759"/>
                    </a:cubicBezTo>
                    <a:cubicBezTo>
                      <a:pt x="2382" y="610"/>
                      <a:pt x="2950" y="380"/>
                      <a:pt x="3478" y="96"/>
                    </a:cubicBezTo>
                    <a:lnTo>
                      <a:pt x="34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4073029" y="3567373"/>
                <a:ext cx="121165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475" extrusionOk="0">
                    <a:moveTo>
                      <a:pt x="3423" y="0"/>
                    </a:moveTo>
                    <a:cubicBezTo>
                      <a:pt x="2869" y="149"/>
                      <a:pt x="2300" y="244"/>
                      <a:pt x="1732" y="285"/>
                    </a:cubicBezTo>
                    <a:cubicBezTo>
                      <a:pt x="1448" y="298"/>
                      <a:pt x="1150" y="312"/>
                      <a:pt x="866" y="312"/>
                    </a:cubicBezTo>
                    <a:lnTo>
                      <a:pt x="14" y="312"/>
                    </a:lnTo>
                    <a:lnTo>
                      <a:pt x="0" y="420"/>
                    </a:lnTo>
                    <a:cubicBezTo>
                      <a:pt x="298" y="461"/>
                      <a:pt x="582" y="474"/>
                      <a:pt x="866" y="474"/>
                    </a:cubicBezTo>
                    <a:cubicBezTo>
                      <a:pt x="1164" y="474"/>
                      <a:pt x="1448" y="461"/>
                      <a:pt x="1746" y="420"/>
                    </a:cubicBezTo>
                    <a:cubicBezTo>
                      <a:pt x="2314" y="352"/>
                      <a:pt x="2882" y="230"/>
                      <a:pt x="3450" y="95"/>
                    </a:cubicBezTo>
                    <a:lnTo>
                      <a:pt x="34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4028371" y="3580679"/>
                <a:ext cx="111193" cy="2872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818" extrusionOk="0">
                    <a:moveTo>
                      <a:pt x="3112" y="0"/>
                    </a:moveTo>
                    <a:cubicBezTo>
                      <a:pt x="2639" y="244"/>
                      <a:pt x="2124" y="406"/>
                      <a:pt x="1597" y="514"/>
                    </a:cubicBezTo>
                    <a:cubicBezTo>
                      <a:pt x="1326" y="555"/>
                      <a:pt x="1069" y="596"/>
                      <a:pt x="798" y="623"/>
                    </a:cubicBezTo>
                    <a:cubicBezTo>
                      <a:pt x="528" y="663"/>
                      <a:pt x="271" y="677"/>
                      <a:pt x="0" y="704"/>
                    </a:cubicBezTo>
                    <a:lnTo>
                      <a:pt x="0" y="812"/>
                    </a:lnTo>
                    <a:cubicBezTo>
                      <a:pt x="79" y="816"/>
                      <a:pt x="159" y="818"/>
                      <a:pt x="238" y="818"/>
                    </a:cubicBezTo>
                    <a:cubicBezTo>
                      <a:pt x="430" y="818"/>
                      <a:pt x="625" y="808"/>
                      <a:pt x="825" y="799"/>
                    </a:cubicBezTo>
                    <a:cubicBezTo>
                      <a:pt x="1096" y="772"/>
                      <a:pt x="1353" y="717"/>
                      <a:pt x="1624" y="650"/>
                    </a:cubicBezTo>
                    <a:cubicBezTo>
                      <a:pt x="2152" y="514"/>
                      <a:pt x="2666" y="312"/>
                      <a:pt x="3166" y="95"/>
                    </a:cubicBezTo>
                    <a:lnTo>
                      <a:pt x="31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4063515" y="3555014"/>
                <a:ext cx="116425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02" extrusionOk="0">
                    <a:moveTo>
                      <a:pt x="3288" y="1"/>
                    </a:moveTo>
                    <a:cubicBezTo>
                      <a:pt x="2761" y="204"/>
                      <a:pt x="2206" y="352"/>
                      <a:pt x="1665" y="488"/>
                    </a:cubicBezTo>
                    <a:lnTo>
                      <a:pt x="826" y="691"/>
                    </a:lnTo>
                    <a:cubicBezTo>
                      <a:pt x="555" y="758"/>
                      <a:pt x="285" y="826"/>
                      <a:pt x="0" y="894"/>
                    </a:cubicBezTo>
                    <a:lnTo>
                      <a:pt x="27" y="1002"/>
                    </a:lnTo>
                    <a:cubicBezTo>
                      <a:pt x="312" y="975"/>
                      <a:pt x="596" y="921"/>
                      <a:pt x="866" y="853"/>
                    </a:cubicBezTo>
                    <a:cubicBezTo>
                      <a:pt x="1151" y="785"/>
                      <a:pt x="1421" y="718"/>
                      <a:pt x="1692" y="623"/>
                    </a:cubicBezTo>
                    <a:cubicBezTo>
                      <a:pt x="2247" y="461"/>
                      <a:pt x="2774" y="271"/>
                      <a:pt x="3316" y="95"/>
                    </a:cubicBezTo>
                    <a:lnTo>
                      <a:pt x="32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506724" y="3204417"/>
                <a:ext cx="892250" cy="386280"/>
              </a:xfrm>
              <a:custGeom>
                <a:avLst/>
                <a:gdLst/>
                <a:ahLst/>
                <a:cxnLst/>
                <a:rect l="l" t="t" r="r" b="b"/>
                <a:pathLst>
                  <a:path w="25413" h="11002" extrusionOk="0">
                    <a:moveTo>
                      <a:pt x="1232" y="1"/>
                    </a:moveTo>
                    <a:cubicBezTo>
                      <a:pt x="1056" y="1"/>
                      <a:pt x="867" y="28"/>
                      <a:pt x="691" y="95"/>
                    </a:cubicBezTo>
                    <a:cubicBezTo>
                      <a:pt x="529" y="150"/>
                      <a:pt x="366" y="271"/>
                      <a:pt x="258" y="420"/>
                    </a:cubicBezTo>
                    <a:cubicBezTo>
                      <a:pt x="42" y="731"/>
                      <a:pt x="1" y="1137"/>
                      <a:pt x="96" y="1489"/>
                    </a:cubicBezTo>
                    <a:cubicBezTo>
                      <a:pt x="190" y="1841"/>
                      <a:pt x="420" y="2152"/>
                      <a:pt x="677" y="2382"/>
                    </a:cubicBezTo>
                    <a:cubicBezTo>
                      <a:pt x="948" y="2626"/>
                      <a:pt x="1246" y="2829"/>
                      <a:pt x="1557" y="3018"/>
                    </a:cubicBezTo>
                    <a:cubicBezTo>
                      <a:pt x="3966" y="4534"/>
                      <a:pt x="6618" y="5603"/>
                      <a:pt x="9270" y="6604"/>
                    </a:cubicBezTo>
                    <a:cubicBezTo>
                      <a:pt x="11935" y="7592"/>
                      <a:pt x="14587" y="8606"/>
                      <a:pt x="17294" y="9472"/>
                    </a:cubicBezTo>
                    <a:cubicBezTo>
                      <a:pt x="18647" y="9905"/>
                      <a:pt x="20013" y="10298"/>
                      <a:pt x="21394" y="10636"/>
                    </a:cubicBezTo>
                    <a:cubicBezTo>
                      <a:pt x="21745" y="10717"/>
                      <a:pt x="22084" y="10785"/>
                      <a:pt x="22436" y="10866"/>
                    </a:cubicBezTo>
                    <a:cubicBezTo>
                      <a:pt x="22787" y="10934"/>
                      <a:pt x="23139" y="11001"/>
                      <a:pt x="23504" y="11001"/>
                    </a:cubicBezTo>
                    <a:cubicBezTo>
                      <a:pt x="23870" y="11001"/>
                      <a:pt x="24235" y="10947"/>
                      <a:pt x="24573" y="10799"/>
                    </a:cubicBezTo>
                    <a:cubicBezTo>
                      <a:pt x="24912" y="10650"/>
                      <a:pt x="25209" y="10406"/>
                      <a:pt x="25385" y="10068"/>
                    </a:cubicBezTo>
                    <a:lnTo>
                      <a:pt x="25412" y="10027"/>
                    </a:lnTo>
                    <a:lnTo>
                      <a:pt x="25385" y="9987"/>
                    </a:lnTo>
                    <a:cubicBezTo>
                      <a:pt x="24425" y="8674"/>
                      <a:pt x="23058" y="7659"/>
                      <a:pt x="21529" y="7118"/>
                    </a:cubicBezTo>
                    <a:lnTo>
                      <a:pt x="21502" y="7213"/>
                    </a:lnTo>
                    <a:cubicBezTo>
                      <a:pt x="22990" y="7776"/>
                      <a:pt x="24305" y="8764"/>
                      <a:pt x="25238" y="10045"/>
                    </a:cubicBezTo>
                    <a:lnTo>
                      <a:pt x="25238" y="10045"/>
                    </a:lnTo>
                    <a:cubicBezTo>
                      <a:pt x="25072" y="10321"/>
                      <a:pt x="24801" y="10535"/>
                      <a:pt x="24506" y="10663"/>
                    </a:cubicBezTo>
                    <a:cubicBezTo>
                      <a:pt x="24225" y="10785"/>
                      <a:pt x="23923" y="10841"/>
                      <a:pt x="23609" y="10841"/>
                    </a:cubicBezTo>
                    <a:cubicBezTo>
                      <a:pt x="23574" y="10841"/>
                      <a:pt x="23539" y="10840"/>
                      <a:pt x="23504" y="10839"/>
                    </a:cubicBezTo>
                    <a:cubicBezTo>
                      <a:pt x="22814" y="10826"/>
                      <a:pt x="22124" y="10623"/>
                      <a:pt x="21434" y="10474"/>
                    </a:cubicBezTo>
                    <a:cubicBezTo>
                      <a:pt x="20054" y="10135"/>
                      <a:pt x="18687" y="9757"/>
                      <a:pt x="17334" y="9324"/>
                    </a:cubicBezTo>
                    <a:cubicBezTo>
                      <a:pt x="14642" y="8471"/>
                      <a:pt x="11976" y="7470"/>
                      <a:pt x="9310" y="6482"/>
                    </a:cubicBezTo>
                    <a:cubicBezTo>
                      <a:pt x="6658" y="5494"/>
                      <a:pt x="4020" y="4439"/>
                      <a:pt x="1611" y="2937"/>
                    </a:cubicBezTo>
                    <a:cubicBezTo>
                      <a:pt x="1300" y="2748"/>
                      <a:pt x="1002" y="2558"/>
                      <a:pt x="745" y="2315"/>
                    </a:cubicBezTo>
                    <a:cubicBezTo>
                      <a:pt x="488" y="2085"/>
                      <a:pt x="272" y="1787"/>
                      <a:pt x="190" y="1462"/>
                    </a:cubicBezTo>
                    <a:cubicBezTo>
                      <a:pt x="109" y="1124"/>
                      <a:pt x="136" y="758"/>
                      <a:pt x="339" y="474"/>
                    </a:cubicBezTo>
                    <a:cubicBezTo>
                      <a:pt x="434" y="339"/>
                      <a:pt x="569" y="244"/>
                      <a:pt x="732" y="177"/>
                    </a:cubicBezTo>
                    <a:cubicBezTo>
                      <a:pt x="894" y="123"/>
                      <a:pt x="1070" y="109"/>
                      <a:pt x="1246" y="95"/>
                    </a:cubicBezTo>
                    <a:cubicBezTo>
                      <a:pt x="1584" y="95"/>
                      <a:pt x="1949" y="136"/>
                      <a:pt x="2301" y="177"/>
                    </a:cubicBezTo>
                    <a:cubicBezTo>
                      <a:pt x="2653" y="217"/>
                      <a:pt x="2991" y="258"/>
                      <a:pt x="3343" y="312"/>
                    </a:cubicBezTo>
                    <a:cubicBezTo>
                      <a:pt x="4047" y="420"/>
                      <a:pt x="4737" y="569"/>
                      <a:pt x="5427" y="745"/>
                    </a:cubicBezTo>
                    <a:lnTo>
                      <a:pt x="5454" y="637"/>
                    </a:lnTo>
                    <a:cubicBezTo>
                      <a:pt x="4764" y="461"/>
                      <a:pt x="4060" y="326"/>
                      <a:pt x="3357" y="204"/>
                    </a:cubicBezTo>
                    <a:cubicBezTo>
                      <a:pt x="3005" y="150"/>
                      <a:pt x="2653" y="109"/>
                      <a:pt x="2301" y="68"/>
                    </a:cubicBezTo>
                    <a:cubicBezTo>
                      <a:pt x="1949" y="41"/>
                      <a:pt x="1598" y="1"/>
                      <a:pt x="12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11243" y="3376381"/>
                <a:ext cx="822873" cy="225406"/>
              </a:xfrm>
              <a:custGeom>
                <a:avLst/>
                <a:gdLst/>
                <a:ahLst/>
                <a:cxnLst/>
                <a:rect l="l" t="t" r="r" b="b"/>
                <a:pathLst>
                  <a:path w="23437" h="6420" extrusionOk="0">
                    <a:moveTo>
                      <a:pt x="41" y="1"/>
                    </a:moveTo>
                    <a:lnTo>
                      <a:pt x="1" y="96"/>
                    </a:lnTo>
                    <a:cubicBezTo>
                      <a:pt x="2233" y="1219"/>
                      <a:pt x="4547" y="2207"/>
                      <a:pt x="6902" y="3073"/>
                    </a:cubicBezTo>
                    <a:cubicBezTo>
                      <a:pt x="9256" y="3911"/>
                      <a:pt x="11665" y="4642"/>
                      <a:pt x="14100" y="5224"/>
                    </a:cubicBezTo>
                    <a:cubicBezTo>
                      <a:pt x="15318" y="5522"/>
                      <a:pt x="16549" y="5765"/>
                      <a:pt x="17781" y="5995"/>
                    </a:cubicBezTo>
                    <a:cubicBezTo>
                      <a:pt x="18908" y="6196"/>
                      <a:pt x="20058" y="6419"/>
                      <a:pt x="21232" y="6419"/>
                    </a:cubicBezTo>
                    <a:cubicBezTo>
                      <a:pt x="21326" y="6419"/>
                      <a:pt x="21421" y="6418"/>
                      <a:pt x="21515" y="6415"/>
                    </a:cubicBezTo>
                    <a:cubicBezTo>
                      <a:pt x="21826" y="6401"/>
                      <a:pt x="22138" y="6374"/>
                      <a:pt x="22449" y="6306"/>
                    </a:cubicBezTo>
                    <a:cubicBezTo>
                      <a:pt x="22760" y="6239"/>
                      <a:pt x="23085" y="6103"/>
                      <a:pt x="23261" y="5819"/>
                    </a:cubicBezTo>
                    <a:cubicBezTo>
                      <a:pt x="23437" y="5522"/>
                      <a:pt x="23423" y="5170"/>
                      <a:pt x="23315" y="4859"/>
                    </a:cubicBezTo>
                    <a:cubicBezTo>
                      <a:pt x="23207" y="4561"/>
                      <a:pt x="22977" y="4304"/>
                      <a:pt x="22733" y="4101"/>
                    </a:cubicBezTo>
                    <a:cubicBezTo>
                      <a:pt x="22489" y="3898"/>
                      <a:pt x="22232" y="3736"/>
                      <a:pt x="21962" y="3573"/>
                    </a:cubicBezTo>
                    <a:cubicBezTo>
                      <a:pt x="21691" y="3397"/>
                      <a:pt x="21421" y="3248"/>
                      <a:pt x="21136" y="3100"/>
                    </a:cubicBezTo>
                    <a:cubicBezTo>
                      <a:pt x="20582" y="2815"/>
                      <a:pt x="20013" y="2558"/>
                      <a:pt x="19418" y="2355"/>
                    </a:cubicBezTo>
                    <a:lnTo>
                      <a:pt x="19377" y="2450"/>
                    </a:lnTo>
                    <a:cubicBezTo>
                      <a:pt x="19973" y="2653"/>
                      <a:pt x="20541" y="2910"/>
                      <a:pt x="21096" y="3194"/>
                    </a:cubicBezTo>
                    <a:cubicBezTo>
                      <a:pt x="21380" y="3343"/>
                      <a:pt x="21651" y="3492"/>
                      <a:pt x="21908" y="3654"/>
                    </a:cubicBezTo>
                    <a:cubicBezTo>
                      <a:pt x="22178" y="3817"/>
                      <a:pt x="22435" y="3993"/>
                      <a:pt x="22679" y="4182"/>
                    </a:cubicBezTo>
                    <a:cubicBezTo>
                      <a:pt x="22909" y="4372"/>
                      <a:pt x="23125" y="4615"/>
                      <a:pt x="23220" y="4899"/>
                    </a:cubicBezTo>
                    <a:cubicBezTo>
                      <a:pt x="23328" y="5183"/>
                      <a:pt x="23328" y="5508"/>
                      <a:pt x="23180" y="5765"/>
                    </a:cubicBezTo>
                    <a:cubicBezTo>
                      <a:pt x="23017" y="6022"/>
                      <a:pt x="22720" y="6158"/>
                      <a:pt x="22435" y="6212"/>
                    </a:cubicBezTo>
                    <a:cubicBezTo>
                      <a:pt x="22124" y="6279"/>
                      <a:pt x="21813" y="6306"/>
                      <a:pt x="21502" y="6306"/>
                    </a:cubicBezTo>
                    <a:cubicBezTo>
                      <a:pt x="21409" y="6309"/>
                      <a:pt x="21317" y="6311"/>
                      <a:pt x="21224" y="6311"/>
                    </a:cubicBezTo>
                    <a:cubicBezTo>
                      <a:pt x="20074" y="6311"/>
                      <a:pt x="18934" y="6086"/>
                      <a:pt x="17794" y="5873"/>
                    </a:cubicBezTo>
                    <a:cubicBezTo>
                      <a:pt x="16563" y="5643"/>
                      <a:pt x="15345" y="5386"/>
                      <a:pt x="14127" y="5089"/>
                    </a:cubicBezTo>
                    <a:cubicBezTo>
                      <a:pt x="11705" y="4493"/>
                      <a:pt x="9310" y="3763"/>
                      <a:pt x="6956" y="2910"/>
                    </a:cubicBezTo>
                    <a:cubicBezTo>
                      <a:pt x="5779" y="2477"/>
                      <a:pt x="4615" y="2031"/>
                      <a:pt x="3465" y="1544"/>
                    </a:cubicBezTo>
                    <a:cubicBezTo>
                      <a:pt x="2315" y="1056"/>
                      <a:pt x="1178" y="54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89385" y="3245425"/>
                <a:ext cx="69904" cy="6846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950" extrusionOk="0">
                    <a:moveTo>
                      <a:pt x="535" y="260"/>
                    </a:moveTo>
                    <a:lnTo>
                      <a:pt x="547" y="262"/>
                    </a:lnTo>
                    <a:lnTo>
                      <a:pt x="547" y="262"/>
                    </a:lnTo>
                    <a:cubicBezTo>
                      <a:pt x="531" y="279"/>
                      <a:pt x="516" y="297"/>
                      <a:pt x="501" y="315"/>
                    </a:cubicBezTo>
                    <a:lnTo>
                      <a:pt x="501" y="315"/>
                    </a:lnTo>
                    <a:cubicBezTo>
                      <a:pt x="512" y="297"/>
                      <a:pt x="523" y="279"/>
                      <a:pt x="535" y="260"/>
                    </a:cubicBezTo>
                    <a:close/>
                    <a:moveTo>
                      <a:pt x="1139" y="95"/>
                    </a:moveTo>
                    <a:cubicBezTo>
                      <a:pt x="1291" y="95"/>
                      <a:pt x="1444" y="149"/>
                      <a:pt x="1557" y="254"/>
                    </a:cubicBezTo>
                    <a:cubicBezTo>
                      <a:pt x="1746" y="402"/>
                      <a:pt x="1855" y="646"/>
                      <a:pt x="1855" y="876"/>
                    </a:cubicBezTo>
                    <a:cubicBezTo>
                      <a:pt x="1855" y="1119"/>
                      <a:pt x="1746" y="1350"/>
                      <a:pt x="1571" y="1512"/>
                    </a:cubicBezTo>
                    <a:cubicBezTo>
                      <a:pt x="1395" y="1674"/>
                      <a:pt x="1165" y="1769"/>
                      <a:pt x="935" y="1783"/>
                    </a:cubicBezTo>
                    <a:cubicBezTo>
                      <a:pt x="906" y="1786"/>
                      <a:pt x="876" y="1788"/>
                      <a:pt x="847" y="1788"/>
                    </a:cubicBezTo>
                    <a:cubicBezTo>
                      <a:pt x="645" y="1788"/>
                      <a:pt x="444" y="1706"/>
                      <a:pt x="326" y="1552"/>
                    </a:cubicBezTo>
                    <a:cubicBezTo>
                      <a:pt x="190" y="1377"/>
                      <a:pt x="163" y="1119"/>
                      <a:pt x="231" y="889"/>
                    </a:cubicBezTo>
                    <a:cubicBezTo>
                      <a:pt x="268" y="763"/>
                      <a:pt x="322" y="640"/>
                      <a:pt x="385" y="520"/>
                    </a:cubicBezTo>
                    <a:lnTo>
                      <a:pt x="385" y="520"/>
                    </a:lnTo>
                    <a:cubicBezTo>
                      <a:pt x="370" y="560"/>
                      <a:pt x="359" y="603"/>
                      <a:pt x="353" y="646"/>
                    </a:cubicBezTo>
                    <a:lnTo>
                      <a:pt x="461" y="659"/>
                    </a:lnTo>
                    <a:cubicBezTo>
                      <a:pt x="475" y="551"/>
                      <a:pt x="529" y="429"/>
                      <a:pt x="596" y="348"/>
                    </a:cubicBezTo>
                    <a:cubicBezTo>
                      <a:pt x="617" y="324"/>
                      <a:pt x="640" y="301"/>
                      <a:pt x="664" y="280"/>
                    </a:cubicBezTo>
                    <a:lnTo>
                      <a:pt x="664" y="280"/>
                    </a:lnTo>
                    <a:lnTo>
                      <a:pt x="759" y="294"/>
                    </a:lnTo>
                    <a:lnTo>
                      <a:pt x="783" y="197"/>
                    </a:lnTo>
                    <a:lnTo>
                      <a:pt x="783" y="197"/>
                    </a:lnTo>
                    <a:cubicBezTo>
                      <a:pt x="819" y="177"/>
                      <a:pt x="857" y="159"/>
                      <a:pt x="894" y="145"/>
                    </a:cubicBezTo>
                    <a:cubicBezTo>
                      <a:pt x="971" y="112"/>
                      <a:pt x="1055" y="95"/>
                      <a:pt x="1139" y="95"/>
                    </a:cubicBezTo>
                    <a:close/>
                    <a:moveTo>
                      <a:pt x="1140" y="1"/>
                    </a:moveTo>
                    <a:cubicBezTo>
                      <a:pt x="1046" y="1"/>
                      <a:pt x="952" y="17"/>
                      <a:pt x="867" y="51"/>
                    </a:cubicBezTo>
                    <a:cubicBezTo>
                      <a:pt x="794" y="77"/>
                      <a:pt x="725" y="115"/>
                      <a:pt x="662" y="161"/>
                    </a:cubicBezTo>
                    <a:lnTo>
                      <a:pt x="662" y="161"/>
                    </a:lnTo>
                    <a:lnTo>
                      <a:pt x="515" y="132"/>
                    </a:lnTo>
                    <a:lnTo>
                      <a:pt x="475" y="118"/>
                    </a:lnTo>
                    <a:lnTo>
                      <a:pt x="447" y="159"/>
                    </a:lnTo>
                    <a:cubicBezTo>
                      <a:pt x="299" y="375"/>
                      <a:pt x="150" y="592"/>
                      <a:pt x="82" y="849"/>
                    </a:cubicBezTo>
                    <a:cubicBezTo>
                      <a:pt x="1" y="1106"/>
                      <a:pt x="14" y="1417"/>
                      <a:pt x="190" y="1647"/>
                    </a:cubicBezTo>
                    <a:cubicBezTo>
                      <a:pt x="357" y="1861"/>
                      <a:pt x="607" y="1950"/>
                      <a:pt x="849" y="1950"/>
                    </a:cubicBezTo>
                    <a:cubicBezTo>
                      <a:pt x="882" y="1950"/>
                      <a:pt x="915" y="1948"/>
                      <a:pt x="948" y="1945"/>
                    </a:cubicBezTo>
                    <a:cubicBezTo>
                      <a:pt x="1219" y="1918"/>
                      <a:pt x="1476" y="1796"/>
                      <a:pt x="1665" y="1607"/>
                    </a:cubicBezTo>
                    <a:cubicBezTo>
                      <a:pt x="1868" y="1417"/>
                      <a:pt x="1990" y="1147"/>
                      <a:pt x="1976" y="876"/>
                    </a:cubicBezTo>
                    <a:cubicBezTo>
                      <a:pt x="1963" y="605"/>
                      <a:pt x="1841" y="348"/>
                      <a:pt x="1625" y="172"/>
                    </a:cubicBezTo>
                    <a:cubicBezTo>
                      <a:pt x="1493" y="58"/>
                      <a:pt x="1315" y="1"/>
                      <a:pt x="11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4000811" y="3309884"/>
                <a:ext cx="53718" cy="5431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7" extrusionOk="0">
                    <a:moveTo>
                      <a:pt x="702" y="99"/>
                    </a:moveTo>
                    <a:lnTo>
                      <a:pt x="702" y="99"/>
                    </a:lnTo>
                    <a:cubicBezTo>
                      <a:pt x="726" y="102"/>
                      <a:pt x="750" y="107"/>
                      <a:pt x="774" y="113"/>
                    </a:cubicBezTo>
                    <a:lnTo>
                      <a:pt x="774" y="113"/>
                    </a:lnTo>
                    <a:cubicBezTo>
                      <a:pt x="739" y="119"/>
                      <a:pt x="704" y="126"/>
                      <a:pt x="669" y="135"/>
                    </a:cubicBezTo>
                    <a:lnTo>
                      <a:pt x="669" y="135"/>
                    </a:lnTo>
                    <a:lnTo>
                      <a:pt x="702" y="99"/>
                    </a:lnTo>
                    <a:close/>
                    <a:moveTo>
                      <a:pt x="920" y="270"/>
                    </a:moveTo>
                    <a:cubicBezTo>
                      <a:pt x="975" y="270"/>
                      <a:pt x="1030" y="275"/>
                      <a:pt x="1083" y="285"/>
                    </a:cubicBezTo>
                    <a:cubicBezTo>
                      <a:pt x="1092" y="287"/>
                      <a:pt x="1101" y="289"/>
                      <a:pt x="1110" y="291"/>
                    </a:cubicBezTo>
                    <a:lnTo>
                      <a:pt x="1110" y="291"/>
                    </a:lnTo>
                    <a:cubicBezTo>
                      <a:pt x="1166" y="340"/>
                      <a:pt x="1216" y="397"/>
                      <a:pt x="1259" y="461"/>
                    </a:cubicBezTo>
                    <a:cubicBezTo>
                      <a:pt x="1333" y="576"/>
                      <a:pt x="1362" y="721"/>
                      <a:pt x="1346" y="863"/>
                    </a:cubicBezTo>
                    <a:lnTo>
                      <a:pt x="1346" y="863"/>
                    </a:lnTo>
                    <a:cubicBezTo>
                      <a:pt x="1341" y="879"/>
                      <a:pt x="1335" y="894"/>
                      <a:pt x="1326" y="907"/>
                    </a:cubicBezTo>
                    <a:cubicBezTo>
                      <a:pt x="1313" y="948"/>
                      <a:pt x="1272" y="988"/>
                      <a:pt x="1245" y="1002"/>
                    </a:cubicBezTo>
                    <a:cubicBezTo>
                      <a:pt x="1234" y="1006"/>
                      <a:pt x="1222" y="1007"/>
                      <a:pt x="1210" y="1007"/>
                    </a:cubicBezTo>
                    <a:cubicBezTo>
                      <a:pt x="1177" y="1007"/>
                      <a:pt x="1140" y="995"/>
                      <a:pt x="1110" y="975"/>
                    </a:cubicBezTo>
                    <a:cubicBezTo>
                      <a:pt x="1083" y="948"/>
                      <a:pt x="1069" y="921"/>
                      <a:pt x="1083" y="894"/>
                    </a:cubicBezTo>
                    <a:lnTo>
                      <a:pt x="988" y="826"/>
                    </a:lnTo>
                    <a:cubicBezTo>
                      <a:pt x="961" y="867"/>
                      <a:pt x="947" y="921"/>
                      <a:pt x="975" y="961"/>
                    </a:cubicBezTo>
                    <a:cubicBezTo>
                      <a:pt x="988" y="1015"/>
                      <a:pt x="1015" y="1043"/>
                      <a:pt x="1042" y="1070"/>
                    </a:cubicBezTo>
                    <a:cubicBezTo>
                      <a:pt x="1098" y="1114"/>
                      <a:pt x="1154" y="1141"/>
                      <a:pt x="1226" y="1141"/>
                    </a:cubicBezTo>
                    <a:cubicBezTo>
                      <a:pt x="1233" y="1141"/>
                      <a:pt x="1241" y="1140"/>
                      <a:pt x="1249" y="1140"/>
                    </a:cubicBezTo>
                    <a:lnTo>
                      <a:pt x="1249" y="1140"/>
                    </a:lnTo>
                    <a:cubicBezTo>
                      <a:pt x="1140" y="1310"/>
                      <a:pt x="955" y="1429"/>
                      <a:pt x="769" y="1429"/>
                    </a:cubicBezTo>
                    <a:cubicBezTo>
                      <a:pt x="742" y="1429"/>
                      <a:pt x="716" y="1426"/>
                      <a:pt x="690" y="1421"/>
                    </a:cubicBezTo>
                    <a:cubicBezTo>
                      <a:pt x="460" y="1394"/>
                      <a:pt x="257" y="1218"/>
                      <a:pt x="203" y="1002"/>
                    </a:cubicBezTo>
                    <a:cubicBezTo>
                      <a:pt x="163" y="799"/>
                      <a:pt x="271" y="555"/>
                      <a:pt x="433" y="420"/>
                    </a:cubicBezTo>
                    <a:cubicBezTo>
                      <a:pt x="576" y="318"/>
                      <a:pt x="750" y="270"/>
                      <a:pt x="920" y="270"/>
                    </a:cubicBezTo>
                    <a:close/>
                    <a:moveTo>
                      <a:pt x="663" y="1"/>
                    </a:moveTo>
                    <a:lnTo>
                      <a:pt x="636" y="14"/>
                    </a:lnTo>
                    <a:lnTo>
                      <a:pt x="443" y="229"/>
                    </a:lnTo>
                    <a:lnTo>
                      <a:pt x="443" y="229"/>
                    </a:lnTo>
                    <a:cubicBezTo>
                      <a:pt x="407" y="249"/>
                      <a:pt x="372" y="272"/>
                      <a:pt x="339" y="298"/>
                    </a:cubicBezTo>
                    <a:cubicBezTo>
                      <a:pt x="122" y="474"/>
                      <a:pt x="0" y="758"/>
                      <a:pt x="68" y="1043"/>
                    </a:cubicBezTo>
                    <a:cubicBezTo>
                      <a:pt x="136" y="1327"/>
                      <a:pt x="406" y="1516"/>
                      <a:pt x="677" y="1543"/>
                    </a:cubicBezTo>
                    <a:cubicBezTo>
                      <a:pt x="699" y="1545"/>
                      <a:pt x="722" y="1547"/>
                      <a:pt x="744" y="1547"/>
                    </a:cubicBezTo>
                    <a:cubicBezTo>
                      <a:pt x="857" y="1547"/>
                      <a:pt x="968" y="1518"/>
                      <a:pt x="1069" y="1462"/>
                    </a:cubicBezTo>
                    <a:cubicBezTo>
                      <a:pt x="1191" y="1394"/>
                      <a:pt x="1286" y="1286"/>
                      <a:pt x="1353" y="1178"/>
                    </a:cubicBezTo>
                    <a:cubicBezTo>
                      <a:pt x="1379" y="1132"/>
                      <a:pt x="1398" y="1085"/>
                      <a:pt x="1413" y="1037"/>
                    </a:cubicBezTo>
                    <a:lnTo>
                      <a:pt x="1413" y="1037"/>
                    </a:lnTo>
                    <a:cubicBezTo>
                      <a:pt x="1480" y="956"/>
                      <a:pt x="1507" y="852"/>
                      <a:pt x="1516" y="772"/>
                    </a:cubicBezTo>
                    <a:cubicBezTo>
                      <a:pt x="1529" y="704"/>
                      <a:pt x="1529" y="637"/>
                      <a:pt x="1529" y="569"/>
                    </a:cubicBezTo>
                    <a:cubicBezTo>
                      <a:pt x="1529" y="501"/>
                      <a:pt x="1529" y="434"/>
                      <a:pt x="1489" y="352"/>
                    </a:cubicBezTo>
                    <a:cubicBezTo>
                      <a:pt x="1462" y="285"/>
                      <a:pt x="1380" y="217"/>
                      <a:pt x="1313" y="190"/>
                    </a:cubicBezTo>
                    <a:cubicBezTo>
                      <a:pt x="1259" y="163"/>
                      <a:pt x="1191" y="136"/>
                      <a:pt x="1123" y="122"/>
                    </a:cubicBezTo>
                    <a:cubicBezTo>
                      <a:pt x="1089" y="115"/>
                      <a:pt x="1054" y="110"/>
                      <a:pt x="1019" y="107"/>
                    </a:cubicBezTo>
                    <a:lnTo>
                      <a:pt x="1019" y="107"/>
                    </a:lnTo>
                    <a:cubicBezTo>
                      <a:pt x="914" y="49"/>
                      <a:pt x="798" y="13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900083" y="3248795"/>
                <a:ext cx="53718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628" extrusionOk="0">
                    <a:moveTo>
                      <a:pt x="697" y="148"/>
                    </a:moveTo>
                    <a:cubicBezTo>
                      <a:pt x="879" y="148"/>
                      <a:pt x="1066" y="222"/>
                      <a:pt x="1191" y="347"/>
                    </a:cubicBezTo>
                    <a:cubicBezTo>
                      <a:pt x="1408" y="550"/>
                      <a:pt x="1408" y="915"/>
                      <a:pt x="1246" y="1159"/>
                    </a:cubicBezTo>
                    <a:cubicBezTo>
                      <a:pt x="1164" y="1281"/>
                      <a:pt x="1056" y="1375"/>
                      <a:pt x="921" y="1429"/>
                    </a:cubicBezTo>
                    <a:cubicBezTo>
                      <a:pt x="854" y="1454"/>
                      <a:pt x="790" y="1467"/>
                      <a:pt x="728" y="1467"/>
                    </a:cubicBezTo>
                    <a:cubicBezTo>
                      <a:pt x="653" y="1467"/>
                      <a:pt x="582" y="1447"/>
                      <a:pt x="515" y="1402"/>
                    </a:cubicBezTo>
                    <a:cubicBezTo>
                      <a:pt x="513" y="1401"/>
                      <a:pt x="511" y="1400"/>
                      <a:pt x="509" y="1399"/>
                    </a:cubicBezTo>
                    <a:lnTo>
                      <a:pt x="509" y="1399"/>
                    </a:lnTo>
                    <a:cubicBezTo>
                      <a:pt x="515" y="1400"/>
                      <a:pt x="522" y="1401"/>
                      <a:pt x="528" y="1402"/>
                    </a:cubicBezTo>
                    <a:cubicBezTo>
                      <a:pt x="565" y="1408"/>
                      <a:pt x="602" y="1411"/>
                      <a:pt x="638" y="1411"/>
                    </a:cubicBezTo>
                    <a:cubicBezTo>
                      <a:pt x="777" y="1411"/>
                      <a:pt x="914" y="1372"/>
                      <a:pt x="1043" y="1308"/>
                    </a:cubicBezTo>
                    <a:cubicBezTo>
                      <a:pt x="1191" y="1213"/>
                      <a:pt x="1313" y="1064"/>
                      <a:pt x="1340" y="888"/>
                    </a:cubicBezTo>
                    <a:cubicBezTo>
                      <a:pt x="1354" y="793"/>
                      <a:pt x="1354" y="712"/>
                      <a:pt x="1313" y="618"/>
                    </a:cubicBezTo>
                    <a:cubicBezTo>
                      <a:pt x="1286" y="536"/>
                      <a:pt x="1218" y="455"/>
                      <a:pt x="1151" y="415"/>
                    </a:cubicBezTo>
                    <a:cubicBezTo>
                      <a:pt x="1050" y="347"/>
                      <a:pt x="939" y="322"/>
                      <a:pt x="830" y="322"/>
                    </a:cubicBezTo>
                    <a:cubicBezTo>
                      <a:pt x="764" y="322"/>
                      <a:pt x="698" y="332"/>
                      <a:pt x="637" y="347"/>
                    </a:cubicBezTo>
                    <a:cubicBezTo>
                      <a:pt x="461" y="401"/>
                      <a:pt x="325" y="496"/>
                      <a:pt x="190" y="591"/>
                    </a:cubicBezTo>
                    <a:lnTo>
                      <a:pt x="244" y="672"/>
                    </a:lnTo>
                    <a:cubicBezTo>
                      <a:pt x="380" y="577"/>
                      <a:pt x="501" y="496"/>
                      <a:pt x="650" y="442"/>
                    </a:cubicBezTo>
                    <a:cubicBezTo>
                      <a:pt x="706" y="426"/>
                      <a:pt x="764" y="419"/>
                      <a:pt x="820" y="419"/>
                    </a:cubicBezTo>
                    <a:cubicBezTo>
                      <a:pt x="915" y="419"/>
                      <a:pt x="1007" y="440"/>
                      <a:pt x="1083" y="482"/>
                    </a:cubicBezTo>
                    <a:cubicBezTo>
                      <a:pt x="1218" y="563"/>
                      <a:pt x="1273" y="726"/>
                      <a:pt x="1246" y="875"/>
                    </a:cubicBezTo>
                    <a:cubicBezTo>
                      <a:pt x="1218" y="1023"/>
                      <a:pt x="1110" y="1145"/>
                      <a:pt x="988" y="1213"/>
                    </a:cubicBezTo>
                    <a:cubicBezTo>
                      <a:pt x="887" y="1274"/>
                      <a:pt x="770" y="1304"/>
                      <a:pt x="655" y="1304"/>
                    </a:cubicBezTo>
                    <a:cubicBezTo>
                      <a:pt x="617" y="1304"/>
                      <a:pt x="579" y="1301"/>
                      <a:pt x="542" y="1294"/>
                    </a:cubicBezTo>
                    <a:cubicBezTo>
                      <a:pt x="468" y="1281"/>
                      <a:pt x="400" y="1250"/>
                      <a:pt x="343" y="1207"/>
                    </a:cubicBezTo>
                    <a:lnTo>
                      <a:pt x="343" y="1207"/>
                    </a:lnTo>
                    <a:cubicBezTo>
                      <a:pt x="323" y="1158"/>
                      <a:pt x="312" y="1105"/>
                      <a:pt x="312" y="1051"/>
                    </a:cubicBezTo>
                    <a:cubicBezTo>
                      <a:pt x="312" y="915"/>
                      <a:pt x="380" y="766"/>
                      <a:pt x="488" y="685"/>
                    </a:cubicBezTo>
                    <a:lnTo>
                      <a:pt x="434" y="591"/>
                    </a:lnTo>
                    <a:cubicBezTo>
                      <a:pt x="302" y="674"/>
                      <a:pt x="203" y="831"/>
                      <a:pt x="181" y="988"/>
                    </a:cubicBezTo>
                    <a:lnTo>
                      <a:pt x="181" y="988"/>
                    </a:lnTo>
                    <a:cubicBezTo>
                      <a:pt x="77" y="734"/>
                      <a:pt x="151" y="391"/>
                      <a:pt x="380" y="239"/>
                    </a:cubicBezTo>
                    <a:cubicBezTo>
                      <a:pt x="473" y="176"/>
                      <a:pt x="584" y="148"/>
                      <a:pt x="697" y="148"/>
                    </a:cubicBezTo>
                    <a:close/>
                    <a:moveTo>
                      <a:pt x="730" y="1"/>
                    </a:moveTo>
                    <a:cubicBezTo>
                      <a:pt x="584" y="1"/>
                      <a:pt x="439" y="42"/>
                      <a:pt x="312" y="130"/>
                    </a:cubicBezTo>
                    <a:cubicBezTo>
                      <a:pt x="150" y="239"/>
                      <a:pt x="55" y="401"/>
                      <a:pt x="28" y="577"/>
                    </a:cubicBezTo>
                    <a:cubicBezTo>
                      <a:pt x="1" y="753"/>
                      <a:pt x="14" y="942"/>
                      <a:pt x="109" y="1091"/>
                    </a:cubicBezTo>
                    <a:cubicBezTo>
                      <a:pt x="132" y="1137"/>
                      <a:pt x="161" y="1179"/>
                      <a:pt x="195" y="1217"/>
                    </a:cubicBezTo>
                    <a:lnTo>
                      <a:pt x="195" y="1217"/>
                    </a:lnTo>
                    <a:cubicBezTo>
                      <a:pt x="232" y="1345"/>
                      <a:pt x="319" y="1462"/>
                      <a:pt x="434" y="1538"/>
                    </a:cubicBezTo>
                    <a:cubicBezTo>
                      <a:pt x="521" y="1601"/>
                      <a:pt x="631" y="1627"/>
                      <a:pt x="743" y="1627"/>
                    </a:cubicBezTo>
                    <a:cubicBezTo>
                      <a:pt x="822" y="1627"/>
                      <a:pt x="902" y="1614"/>
                      <a:pt x="975" y="1592"/>
                    </a:cubicBezTo>
                    <a:cubicBezTo>
                      <a:pt x="1137" y="1524"/>
                      <a:pt x="1300" y="1402"/>
                      <a:pt x="1381" y="1240"/>
                    </a:cubicBezTo>
                    <a:cubicBezTo>
                      <a:pt x="1489" y="1091"/>
                      <a:pt x="1530" y="915"/>
                      <a:pt x="1530" y="726"/>
                    </a:cubicBezTo>
                    <a:cubicBezTo>
                      <a:pt x="1516" y="550"/>
                      <a:pt x="1435" y="360"/>
                      <a:pt x="1313" y="239"/>
                    </a:cubicBezTo>
                    <a:cubicBezTo>
                      <a:pt x="1153" y="87"/>
                      <a:pt x="941" y="1"/>
                      <a:pt x="7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00083" y="3131742"/>
                <a:ext cx="50383" cy="4459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270" extrusionOk="0">
                    <a:moveTo>
                      <a:pt x="619" y="171"/>
                    </a:moveTo>
                    <a:cubicBezTo>
                      <a:pt x="745" y="171"/>
                      <a:pt x="878" y="214"/>
                      <a:pt x="988" y="285"/>
                    </a:cubicBezTo>
                    <a:cubicBezTo>
                      <a:pt x="1005" y="293"/>
                      <a:pt x="1020" y="301"/>
                      <a:pt x="1035" y="310"/>
                    </a:cubicBezTo>
                    <a:lnTo>
                      <a:pt x="1035" y="310"/>
                    </a:lnTo>
                    <a:cubicBezTo>
                      <a:pt x="990" y="300"/>
                      <a:pt x="944" y="295"/>
                      <a:pt x="901" y="295"/>
                    </a:cubicBezTo>
                    <a:cubicBezTo>
                      <a:pt x="880" y="295"/>
                      <a:pt x="859" y="296"/>
                      <a:pt x="840" y="298"/>
                    </a:cubicBezTo>
                    <a:cubicBezTo>
                      <a:pt x="569" y="339"/>
                      <a:pt x="325" y="501"/>
                      <a:pt x="204" y="745"/>
                    </a:cubicBezTo>
                    <a:lnTo>
                      <a:pt x="298" y="799"/>
                    </a:lnTo>
                    <a:cubicBezTo>
                      <a:pt x="393" y="582"/>
                      <a:pt x="610" y="420"/>
                      <a:pt x="853" y="393"/>
                    </a:cubicBezTo>
                    <a:cubicBezTo>
                      <a:pt x="871" y="391"/>
                      <a:pt x="890" y="390"/>
                      <a:pt x="908" y="390"/>
                    </a:cubicBezTo>
                    <a:cubicBezTo>
                      <a:pt x="1001" y="390"/>
                      <a:pt x="1099" y="418"/>
                      <a:pt x="1178" y="474"/>
                    </a:cubicBezTo>
                    <a:cubicBezTo>
                      <a:pt x="1231" y="504"/>
                      <a:pt x="1259" y="552"/>
                      <a:pt x="1265" y="607"/>
                    </a:cubicBezTo>
                    <a:lnTo>
                      <a:pt x="1265" y="607"/>
                    </a:lnTo>
                    <a:cubicBezTo>
                      <a:pt x="1271" y="670"/>
                      <a:pt x="1253" y="733"/>
                      <a:pt x="1218" y="785"/>
                    </a:cubicBezTo>
                    <a:cubicBezTo>
                      <a:pt x="1189" y="844"/>
                      <a:pt x="1125" y="888"/>
                      <a:pt x="1066" y="888"/>
                    </a:cubicBezTo>
                    <a:cubicBezTo>
                      <a:pt x="1043" y="888"/>
                      <a:pt x="1021" y="882"/>
                      <a:pt x="1002" y="866"/>
                    </a:cubicBezTo>
                    <a:cubicBezTo>
                      <a:pt x="934" y="812"/>
                      <a:pt x="894" y="677"/>
                      <a:pt x="961" y="636"/>
                    </a:cubicBezTo>
                    <a:lnTo>
                      <a:pt x="907" y="542"/>
                    </a:lnTo>
                    <a:cubicBezTo>
                      <a:pt x="826" y="596"/>
                      <a:pt x="799" y="691"/>
                      <a:pt x="813" y="772"/>
                    </a:cubicBezTo>
                    <a:cubicBezTo>
                      <a:pt x="826" y="839"/>
                      <a:pt x="867" y="921"/>
                      <a:pt x="921" y="975"/>
                    </a:cubicBezTo>
                    <a:cubicBezTo>
                      <a:pt x="957" y="999"/>
                      <a:pt x="993" y="1012"/>
                      <a:pt x="1030" y="1025"/>
                    </a:cubicBezTo>
                    <a:lnTo>
                      <a:pt x="1030" y="1025"/>
                    </a:lnTo>
                    <a:cubicBezTo>
                      <a:pt x="933" y="1093"/>
                      <a:pt x="819" y="1137"/>
                      <a:pt x="704" y="1151"/>
                    </a:cubicBezTo>
                    <a:cubicBezTo>
                      <a:pt x="683" y="1153"/>
                      <a:pt x="662" y="1154"/>
                      <a:pt x="641" y="1154"/>
                    </a:cubicBezTo>
                    <a:cubicBezTo>
                      <a:pt x="433" y="1154"/>
                      <a:pt x="239" y="1035"/>
                      <a:pt x="190" y="826"/>
                    </a:cubicBezTo>
                    <a:cubicBezTo>
                      <a:pt x="122" y="623"/>
                      <a:pt x="190" y="352"/>
                      <a:pt x="366" y="244"/>
                    </a:cubicBezTo>
                    <a:cubicBezTo>
                      <a:pt x="440" y="193"/>
                      <a:pt x="528" y="171"/>
                      <a:pt x="619" y="171"/>
                    </a:cubicBezTo>
                    <a:close/>
                    <a:moveTo>
                      <a:pt x="691" y="1"/>
                    </a:moveTo>
                    <a:cubicBezTo>
                      <a:pt x="542" y="1"/>
                      <a:pt x="393" y="14"/>
                      <a:pt x="271" y="109"/>
                    </a:cubicBezTo>
                    <a:cubicBezTo>
                      <a:pt x="150" y="190"/>
                      <a:pt x="68" y="312"/>
                      <a:pt x="41" y="461"/>
                    </a:cubicBezTo>
                    <a:cubicBezTo>
                      <a:pt x="1" y="596"/>
                      <a:pt x="1" y="731"/>
                      <a:pt x="55" y="866"/>
                    </a:cubicBezTo>
                    <a:cubicBezTo>
                      <a:pt x="95" y="1002"/>
                      <a:pt x="190" y="1124"/>
                      <a:pt x="312" y="1191"/>
                    </a:cubicBezTo>
                    <a:cubicBezTo>
                      <a:pt x="412" y="1241"/>
                      <a:pt x="513" y="1269"/>
                      <a:pt x="613" y="1269"/>
                    </a:cubicBezTo>
                    <a:cubicBezTo>
                      <a:pt x="648" y="1269"/>
                      <a:pt x="683" y="1266"/>
                      <a:pt x="718" y="1259"/>
                    </a:cubicBezTo>
                    <a:cubicBezTo>
                      <a:pt x="907" y="1231"/>
                      <a:pt x="1089" y="1136"/>
                      <a:pt x="1214" y="995"/>
                    </a:cubicBezTo>
                    <a:lnTo>
                      <a:pt x="1214" y="995"/>
                    </a:lnTo>
                    <a:cubicBezTo>
                      <a:pt x="1273" y="965"/>
                      <a:pt x="1322" y="920"/>
                      <a:pt x="1354" y="866"/>
                    </a:cubicBezTo>
                    <a:cubicBezTo>
                      <a:pt x="1394" y="799"/>
                      <a:pt x="1421" y="731"/>
                      <a:pt x="1421" y="650"/>
                    </a:cubicBezTo>
                    <a:cubicBezTo>
                      <a:pt x="1435" y="569"/>
                      <a:pt x="1408" y="501"/>
                      <a:pt x="1381" y="434"/>
                    </a:cubicBezTo>
                    <a:cubicBezTo>
                      <a:pt x="1313" y="298"/>
                      <a:pt x="1191" y="203"/>
                      <a:pt x="1083" y="136"/>
                    </a:cubicBezTo>
                    <a:cubicBezTo>
                      <a:pt x="961" y="68"/>
                      <a:pt x="826" y="14"/>
                      <a:pt x="6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5204" y="3393443"/>
                <a:ext cx="46591" cy="4223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203" extrusionOk="0">
                    <a:moveTo>
                      <a:pt x="713" y="104"/>
                    </a:moveTo>
                    <a:cubicBezTo>
                      <a:pt x="859" y="104"/>
                      <a:pt x="1024" y="163"/>
                      <a:pt x="1150" y="232"/>
                    </a:cubicBezTo>
                    <a:cubicBezTo>
                      <a:pt x="1313" y="313"/>
                      <a:pt x="1137" y="516"/>
                      <a:pt x="1042" y="679"/>
                    </a:cubicBezTo>
                    <a:cubicBezTo>
                      <a:pt x="947" y="827"/>
                      <a:pt x="812" y="976"/>
                      <a:pt x="650" y="1030"/>
                    </a:cubicBezTo>
                    <a:cubicBezTo>
                      <a:pt x="609" y="1049"/>
                      <a:pt x="565" y="1057"/>
                      <a:pt x="519" y="1057"/>
                    </a:cubicBezTo>
                    <a:cubicBezTo>
                      <a:pt x="398" y="1057"/>
                      <a:pt x="272" y="997"/>
                      <a:pt x="203" y="909"/>
                    </a:cubicBezTo>
                    <a:cubicBezTo>
                      <a:pt x="163" y="855"/>
                      <a:pt x="163" y="787"/>
                      <a:pt x="176" y="719"/>
                    </a:cubicBezTo>
                    <a:cubicBezTo>
                      <a:pt x="203" y="652"/>
                      <a:pt x="271" y="584"/>
                      <a:pt x="339" y="557"/>
                    </a:cubicBezTo>
                    <a:cubicBezTo>
                      <a:pt x="382" y="531"/>
                      <a:pt x="432" y="516"/>
                      <a:pt x="479" y="516"/>
                    </a:cubicBezTo>
                    <a:cubicBezTo>
                      <a:pt x="505" y="516"/>
                      <a:pt x="531" y="520"/>
                      <a:pt x="555" y="530"/>
                    </a:cubicBezTo>
                    <a:cubicBezTo>
                      <a:pt x="623" y="543"/>
                      <a:pt x="663" y="611"/>
                      <a:pt x="690" y="679"/>
                    </a:cubicBezTo>
                    <a:cubicBezTo>
                      <a:pt x="690" y="746"/>
                      <a:pt x="663" y="800"/>
                      <a:pt x="609" y="814"/>
                    </a:cubicBezTo>
                    <a:cubicBezTo>
                      <a:pt x="594" y="820"/>
                      <a:pt x="579" y="823"/>
                      <a:pt x="564" y="823"/>
                    </a:cubicBezTo>
                    <a:cubicBezTo>
                      <a:pt x="509" y="823"/>
                      <a:pt x="457" y="789"/>
                      <a:pt x="447" y="746"/>
                    </a:cubicBezTo>
                    <a:lnTo>
                      <a:pt x="339" y="760"/>
                    </a:lnTo>
                    <a:cubicBezTo>
                      <a:pt x="352" y="827"/>
                      <a:pt x="393" y="882"/>
                      <a:pt x="447" y="922"/>
                    </a:cubicBezTo>
                    <a:cubicBezTo>
                      <a:pt x="486" y="942"/>
                      <a:pt x="533" y="955"/>
                      <a:pt x="582" y="955"/>
                    </a:cubicBezTo>
                    <a:cubicBezTo>
                      <a:pt x="600" y="955"/>
                      <a:pt x="618" y="953"/>
                      <a:pt x="636" y="949"/>
                    </a:cubicBezTo>
                    <a:cubicBezTo>
                      <a:pt x="704" y="949"/>
                      <a:pt x="772" y="895"/>
                      <a:pt x="799" y="841"/>
                    </a:cubicBezTo>
                    <a:cubicBezTo>
                      <a:pt x="839" y="787"/>
                      <a:pt x="839" y="719"/>
                      <a:pt x="839" y="652"/>
                    </a:cubicBezTo>
                    <a:cubicBezTo>
                      <a:pt x="826" y="530"/>
                      <a:pt x="731" y="408"/>
                      <a:pt x="609" y="367"/>
                    </a:cubicBezTo>
                    <a:cubicBezTo>
                      <a:pt x="567" y="353"/>
                      <a:pt x="524" y="347"/>
                      <a:pt x="483" y="347"/>
                    </a:cubicBezTo>
                    <a:cubicBezTo>
                      <a:pt x="413" y="347"/>
                      <a:pt x="347" y="364"/>
                      <a:pt x="290" y="387"/>
                    </a:cubicBezTo>
                    <a:lnTo>
                      <a:pt x="290" y="387"/>
                    </a:lnTo>
                    <a:cubicBezTo>
                      <a:pt x="320" y="244"/>
                      <a:pt x="478" y="123"/>
                      <a:pt x="636" y="110"/>
                    </a:cubicBezTo>
                    <a:cubicBezTo>
                      <a:pt x="661" y="106"/>
                      <a:pt x="687" y="104"/>
                      <a:pt x="713" y="104"/>
                    </a:cubicBezTo>
                    <a:close/>
                    <a:moveTo>
                      <a:pt x="678" y="0"/>
                    </a:moveTo>
                    <a:cubicBezTo>
                      <a:pt x="660" y="0"/>
                      <a:pt x="641" y="1"/>
                      <a:pt x="623" y="2"/>
                    </a:cubicBezTo>
                    <a:cubicBezTo>
                      <a:pt x="514" y="16"/>
                      <a:pt x="420" y="70"/>
                      <a:pt x="339" y="137"/>
                    </a:cubicBezTo>
                    <a:cubicBezTo>
                      <a:pt x="244" y="205"/>
                      <a:pt x="190" y="313"/>
                      <a:pt x="190" y="422"/>
                    </a:cubicBezTo>
                    <a:lnTo>
                      <a:pt x="218" y="426"/>
                    </a:lnTo>
                    <a:lnTo>
                      <a:pt x="218" y="426"/>
                    </a:lnTo>
                    <a:cubicBezTo>
                      <a:pt x="136" y="481"/>
                      <a:pt x="72" y="562"/>
                      <a:pt x="27" y="652"/>
                    </a:cubicBezTo>
                    <a:cubicBezTo>
                      <a:pt x="14" y="706"/>
                      <a:pt x="0" y="773"/>
                      <a:pt x="14" y="841"/>
                    </a:cubicBezTo>
                    <a:cubicBezTo>
                      <a:pt x="27" y="909"/>
                      <a:pt x="54" y="963"/>
                      <a:pt x="81" y="1003"/>
                    </a:cubicBezTo>
                    <a:cubicBezTo>
                      <a:pt x="195" y="1136"/>
                      <a:pt x="349" y="1202"/>
                      <a:pt x="505" y="1202"/>
                    </a:cubicBezTo>
                    <a:cubicBezTo>
                      <a:pt x="572" y="1202"/>
                      <a:pt x="639" y="1190"/>
                      <a:pt x="704" y="1166"/>
                    </a:cubicBezTo>
                    <a:cubicBezTo>
                      <a:pt x="907" y="1071"/>
                      <a:pt x="1042" y="909"/>
                      <a:pt x="1150" y="733"/>
                    </a:cubicBezTo>
                    <a:cubicBezTo>
                      <a:pt x="1205" y="652"/>
                      <a:pt x="1245" y="570"/>
                      <a:pt x="1286" y="476"/>
                    </a:cubicBezTo>
                    <a:cubicBezTo>
                      <a:pt x="1313" y="422"/>
                      <a:pt x="1326" y="367"/>
                      <a:pt x="1326" y="300"/>
                    </a:cubicBezTo>
                    <a:cubicBezTo>
                      <a:pt x="1313" y="232"/>
                      <a:pt x="1259" y="178"/>
                      <a:pt x="1218" y="151"/>
                    </a:cubicBezTo>
                    <a:cubicBezTo>
                      <a:pt x="1045" y="64"/>
                      <a:pt x="872" y="0"/>
                      <a:pt x="6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4053052" y="3214810"/>
                <a:ext cx="36163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1127" extrusionOk="0">
                    <a:moveTo>
                      <a:pt x="486" y="1"/>
                    </a:moveTo>
                    <a:cubicBezTo>
                      <a:pt x="410" y="1"/>
                      <a:pt x="335" y="21"/>
                      <a:pt x="271" y="57"/>
                    </a:cubicBezTo>
                    <a:cubicBezTo>
                      <a:pt x="136" y="111"/>
                      <a:pt x="28" y="246"/>
                      <a:pt x="28" y="408"/>
                    </a:cubicBezTo>
                    <a:lnTo>
                      <a:pt x="136" y="408"/>
                    </a:lnTo>
                    <a:cubicBezTo>
                      <a:pt x="126" y="232"/>
                      <a:pt x="313" y="96"/>
                      <a:pt x="487" y="96"/>
                    </a:cubicBezTo>
                    <a:cubicBezTo>
                      <a:pt x="540" y="96"/>
                      <a:pt x="592" y="109"/>
                      <a:pt x="637" y="138"/>
                    </a:cubicBezTo>
                    <a:cubicBezTo>
                      <a:pt x="840" y="260"/>
                      <a:pt x="880" y="557"/>
                      <a:pt x="772" y="747"/>
                    </a:cubicBezTo>
                    <a:cubicBezTo>
                      <a:pt x="718" y="841"/>
                      <a:pt x="623" y="923"/>
                      <a:pt x="515" y="950"/>
                    </a:cubicBezTo>
                    <a:cubicBezTo>
                      <a:pt x="490" y="957"/>
                      <a:pt x="465" y="960"/>
                      <a:pt x="440" y="960"/>
                    </a:cubicBezTo>
                    <a:cubicBezTo>
                      <a:pt x="367" y="960"/>
                      <a:pt x="294" y="932"/>
                      <a:pt x="244" y="882"/>
                    </a:cubicBezTo>
                    <a:cubicBezTo>
                      <a:pt x="177" y="814"/>
                      <a:pt x="150" y="706"/>
                      <a:pt x="204" y="638"/>
                    </a:cubicBezTo>
                    <a:cubicBezTo>
                      <a:pt x="243" y="580"/>
                      <a:pt x="310" y="535"/>
                      <a:pt x="375" y="535"/>
                    </a:cubicBezTo>
                    <a:cubicBezTo>
                      <a:pt x="400" y="535"/>
                      <a:pt x="425" y="542"/>
                      <a:pt x="447" y="557"/>
                    </a:cubicBezTo>
                    <a:lnTo>
                      <a:pt x="515" y="462"/>
                    </a:lnTo>
                    <a:cubicBezTo>
                      <a:pt x="463" y="421"/>
                      <a:pt x="396" y="403"/>
                      <a:pt x="337" y="403"/>
                    </a:cubicBezTo>
                    <a:cubicBezTo>
                      <a:pt x="318" y="403"/>
                      <a:pt x="301" y="405"/>
                      <a:pt x="285" y="408"/>
                    </a:cubicBezTo>
                    <a:cubicBezTo>
                      <a:pt x="204" y="435"/>
                      <a:pt x="136" y="476"/>
                      <a:pt x="82" y="544"/>
                    </a:cubicBezTo>
                    <a:cubicBezTo>
                      <a:pt x="28" y="611"/>
                      <a:pt x="1" y="706"/>
                      <a:pt x="14" y="787"/>
                    </a:cubicBezTo>
                    <a:cubicBezTo>
                      <a:pt x="28" y="868"/>
                      <a:pt x="68" y="950"/>
                      <a:pt x="122" y="1004"/>
                    </a:cubicBezTo>
                    <a:cubicBezTo>
                      <a:pt x="190" y="1058"/>
                      <a:pt x="258" y="1098"/>
                      <a:pt x="339" y="1112"/>
                    </a:cubicBezTo>
                    <a:cubicBezTo>
                      <a:pt x="370" y="1122"/>
                      <a:pt x="401" y="1127"/>
                      <a:pt x="431" y="1127"/>
                    </a:cubicBezTo>
                    <a:cubicBezTo>
                      <a:pt x="480" y="1127"/>
                      <a:pt x="527" y="1115"/>
                      <a:pt x="569" y="1098"/>
                    </a:cubicBezTo>
                    <a:cubicBezTo>
                      <a:pt x="718" y="1058"/>
                      <a:pt x="826" y="950"/>
                      <a:pt x="894" y="814"/>
                    </a:cubicBezTo>
                    <a:cubicBezTo>
                      <a:pt x="1029" y="544"/>
                      <a:pt x="948" y="205"/>
                      <a:pt x="691" y="57"/>
                    </a:cubicBezTo>
                    <a:cubicBezTo>
                      <a:pt x="626" y="18"/>
                      <a:pt x="555" y="1"/>
                      <a:pt x="48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4056844" y="3410471"/>
                <a:ext cx="27140" cy="235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70" extrusionOk="0">
                    <a:moveTo>
                      <a:pt x="415" y="1"/>
                    </a:moveTo>
                    <a:cubicBezTo>
                      <a:pt x="314" y="1"/>
                      <a:pt x="216" y="31"/>
                      <a:pt x="136" y="99"/>
                    </a:cubicBezTo>
                    <a:lnTo>
                      <a:pt x="217" y="167"/>
                    </a:lnTo>
                    <a:cubicBezTo>
                      <a:pt x="259" y="114"/>
                      <a:pt x="326" y="94"/>
                      <a:pt x="398" y="94"/>
                    </a:cubicBezTo>
                    <a:cubicBezTo>
                      <a:pt x="418" y="94"/>
                      <a:pt x="440" y="96"/>
                      <a:pt x="461" y="99"/>
                    </a:cubicBezTo>
                    <a:cubicBezTo>
                      <a:pt x="530" y="110"/>
                      <a:pt x="600" y="152"/>
                      <a:pt x="644" y="214"/>
                    </a:cubicBezTo>
                    <a:lnTo>
                      <a:pt x="644" y="214"/>
                    </a:lnTo>
                    <a:cubicBezTo>
                      <a:pt x="580" y="395"/>
                      <a:pt x="396" y="504"/>
                      <a:pt x="222" y="504"/>
                    </a:cubicBezTo>
                    <a:cubicBezTo>
                      <a:pt x="205" y="504"/>
                      <a:pt x="188" y="503"/>
                      <a:pt x="171" y="501"/>
                    </a:cubicBezTo>
                    <a:lnTo>
                      <a:pt x="171" y="501"/>
                    </a:lnTo>
                    <a:cubicBezTo>
                      <a:pt x="172" y="498"/>
                      <a:pt x="174" y="495"/>
                      <a:pt x="177" y="491"/>
                    </a:cubicBezTo>
                    <a:cubicBezTo>
                      <a:pt x="177" y="478"/>
                      <a:pt x="190" y="451"/>
                      <a:pt x="217" y="437"/>
                    </a:cubicBezTo>
                    <a:cubicBezTo>
                      <a:pt x="238" y="407"/>
                      <a:pt x="273" y="392"/>
                      <a:pt x="307" y="392"/>
                    </a:cubicBezTo>
                    <a:cubicBezTo>
                      <a:pt x="318" y="392"/>
                      <a:pt x="329" y="393"/>
                      <a:pt x="339" y="397"/>
                    </a:cubicBezTo>
                    <a:lnTo>
                      <a:pt x="407" y="315"/>
                    </a:lnTo>
                    <a:cubicBezTo>
                      <a:pt x="366" y="275"/>
                      <a:pt x="312" y="261"/>
                      <a:pt x="258" y="261"/>
                    </a:cubicBezTo>
                    <a:cubicBezTo>
                      <a:pt x="204" y="261"/>
                      <a:pt x="163" y="288"/>
                      <a:pt x="123" y="315"/>
                    </a:cubicBezTo>
                    <a:cubicBezTo>
                      <a:pt x="82" y="342"/>
                      <a:pt x="42" y="383"/>
                      <a:pt x="28" y="437"/>
                    </a:cubicBezTo>
                    <a:cubicBezTo>
                      <a:pt x="1" y="491"/>
                      <a:pt x="1" y="559"/>
                      <a:pt x="28" y="613"/>
                    </a:cubicBezTo>
                    <a:lnTo>
                      <a:pt x="55" y="654"/>
                    </a:lnTo>
                    <a:lnTo>
                      <a:pt x="82" y="654"/>
                    </a:lnTo>
                    <a:cubicBezTo>
                      <a:pt x="122" y="665"/>
                      <a:pt x="163" y="670"/>
                      <a:pt x="204" y="670"/>
                    </a:cubicBezTo>
                    <a:cubicBezTo>
                      <a:pt x="315" y="670"/>
                      <a:pt x="426" y="632"/>
                      <a:pt x="515" y="573"/>
                    </a:cubicBezTo>
                    <a:cubicBezTo>
                      <a:pt x="637" y="505"/>
                      <a:pt x="732" y="383"/>
                      <a:pt x="772" y="234"/>
                    </a:cubicBezTo>
                    <a:lnTo>
                      <a:pt x="772" y="207"/>
                    </a:lnTo>
                    <a:lnTo>
                      <a:pt x="759" y="194"/>
                    </a:lnTo>
                    <a:cubicBezTo>
                      <a:pt x="691" y="85"/>
                      <a:pt x="583" y="31"/>
                      <a:pt x="475" y="4"/>
                    </a:cubicBezTo>
                    <a:cubicBezTo>
                      <a:pt x="455" y="2"/>
                      <a:pt x="435" y="1"/>
                      <a:pt x="4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845454" y="3373080"/>
                <a:ext cx="12394" cy="162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3" extrusionOk="0">
                    <a:moveTo>
                      <a:pt x="204" y="352"/>
                    </a:moveTo>
                    <a:cubicBezTo>
                      <a:pt x="204" y="355"/>
                      <a:pt x="204" y="357"/>
                      <a:pt x="204" y="359"/>
                    </a:cubicBezTo>
                    <a:lnTo>
                      <a:pt x="204" y="359"/>
                    </a:lnTo>
                    <a:cubicBezTo>
                      <a:pt x="200" y="356"/>
                      <a:pt x="197" y="352"/>
                      <a:pt x="204" y="352"/>
                    </a:cubicBezTo>
                    <a:close/>
                    <a:moveTo>
                      <a:pt x="258" y="0"/>
                    </a:moveTo>
                    <a:cubicBezTo>
                      <a:pt x="215" y="86"/>
                      <a:pt x="162" y="160"/>
                      <a:pt x="104" y="231"/>
                    </a:cubicBezTo>
                    <a:lnTo>
                      <a:pt x="104" y="231"/>
                    </a:lnTo>
                    <a:cubicBezTo>
                      <a:pt x="90" y="239"/>
                      <a:pt x="77" y="248"/>
                      <a:pt x="68" y="257"/>
                    </a:cubicBezTo>
                    <a:cubicBezTo>
                      <a:pt x="41" y="284"/>
                      <a:pt x="14" y="325"/>
                      <a:pt x="1" y="352"/>
                    </a:cubicBezTo>
                    <a:lnTo>
                      <a:pt x="122" y="433"/>
                    </a:lnTo>
                    <a:cubicBezTo>
                      <a:pt x="136" y="406"/>
                      <a:pt x="163" y="393"/>
                      <a:pt x="177" y="379"/>
                    </a:cubicBezTo>
                    <a:cubicBezTo>
                      <a:pt x="190" y="366"/>
                      <a:pt x="204" y="366"/>
                      <a:pt x="204" y="366"/>
                    </a:cubicBezTo>
                    <a:cubicBezTo>
                      <a:pt x="205" y="366"/>
                      <a:pt x="206" y="365"/>
                      <a:pt x="207" y="365"/>
                    </a:cubicBezTo>
                    <a:lnTo>
                      <a:pt x="207" y="365"/>
                    </a:lnTo>
                    <a:cubicBezTo>
                      <a:pt x="209" y="366"/>
                      <a:pt x="212" y="366"/>
                      <a:pt x="217" y="366"/>
                    </a:cubicBezTo>
                    <a:cubicBezTo>
                      <a:pt x="217" y="352"/>
                      <a:pt x="244" y="352"/>
                      <a:pt x="244" y="352"/>
                    </a:cubicBezTo>
                    <a:lnTo>
                      <a:pt x="244" y="460"/>
                    </a:lnTo>
                    <a:cubicBezTo>
                      <a:pt x="250" y="462"/>
                      <a:pt x="255" y="463"/>
                      <a:pt x="261" y="463"/>
                    </a:cubicBezTo>
                    <a:cubicBezTo>
                      <a:pt x="295" y="463"/>
                      <a:pt x="327" y="430"/>
                      <a:pt x="339" y="406"/>
                    </a:cubicBezTo>
                    <a:cubicBezTo>
                      <a:pt x="352" y="366"/>
                      <a:pt x="352" y="339"/>
                      <a:pt x="352" y="311"/>
                    </a:cubicBezTo>
                    <a:cubicBezTo>
                      <a:pt x="339" y="284"/>
                      <a:pt x="325" y="257"/>
                      <a:pt x="298" y="230"/>
                    </a:cubicBezTo>
                    <a:cubicBezTo>
                      <a:pt x="291" y="216"/>
                      <a:pt x="272" y="205"/>
                      <a:pt x="252" y="201"/>
                    </a:cubicBezTo>
                    <a:lnTo>
                      <a:pt x="252" y="201"/>
                    </a:lnTo>
                    <a:cubicBezTo>
                      <a:pt x="283" y="154"/>
                      <a:pt x="316" y="110"/>
                      <a:pt x="352" y="68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931927" y="3559473"/>
                <a:ext cx="30440" cy="3223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18" extrusionOk="0">
                    <a:moveTo>
                      <a:pt x="313" y="398"/>
                    </a:moveTo>
                    <a:cubicBezTo>
                      <a:pt x="363" y="398"/>
                      <a:pt x="412" y="412"/>
                      <a:pt x="440" y="436"/>
                    </a:cubicBezTo>
                    <a:lnTo>
                      <a:pt x="440" y="436"/>
                    </a:lnTo>
                    <a:cubicBezTo>
                      <a:pt x="411" y="457"/>
                      <a:pt x="375" y="469"/>
                      <a:pt x="339" y="469"/>
                    </a:cubicBezTo>
                    <a:cubicBezTo>
                      <a:pt x="327" y="471"/>
                      <a:pt x="315" y="473"/>
                      <a:pt x="303" y="473"/>
                    </a:cubicBezTo>
                    <a:cubicBezTo>
                      <a:pt x="267" y="473"/>
                      <a:pt x="234" y="462"/>
                      <a:pt x="209" y="446"/>
                    </a:cubicBezTo>
                    <a:lnTo>
                      <a:pt x="209" y="446"/>
                    </a:lnTo>
                    <a:cubicBezTo>
                      <a:pt x="225" y="427"/>
                      <a:pt x="246" y="411"/>
                      <a:pt x="271" y="401"/>
                    </a:cubicBezTo>
                    <a:cubicBezTo>
                      <a:pt x="285" y="399"/>
                      <a:pt x="299" y="398"/>
                      <a:pt x="313" y="398"/>
                    </a:cubicBezTo>
                    <a:close/>
                    <a:moveTo>
                      <a:pt x="355" y="0"/>
                    </a:moveTo>
                    <a:cubicBezTo>
                      <a:pt x="232" y="0"/>
                      <a:pt x="107" y="44"/>
                      <a:pt x="14" y="131"/>
                    </a:cubicBezTo>
                    <a:lnTo>
                      <a:pt x="95" y="212"/>
                    </a:lnTo>
                    <a:cubicBezTo>
                      <a:pt x="163" y="137"/>
                      <a:pt x="264" y="100"/>
                      <a:pt x="364" y="100"/>
                    </a:cubicBezTo>
                    <a:cubicBezTo>
                      <a:pt x="464" y="100"/>
                      <a:pt x="562" y="137"/>
                      <a:pt x="623" y="212"/>
                    </a:cubicBezTo>
                    <a:cubicBezTo>
                      <a:pt x="758" y="361"/>
                      <a:pt x="731" y="618"/>
                      <a:pt x="569" y="726"/>
                    </a:cubicBezTo>
                    <a:cubicBezTo>
                      <a:pt x="510" y="755"/>
                      <a:pt x="445" y="778"/>
                      <a:pt x="382" y="778"/>
                    </a:cubicBezTo>
                    <a:cubicBezTo>
                      <a:pt x="358" y="778"/>
                      <a:pt x="334" y="774"/>
                      <a:pt x="311" y="767"/>
                    </a:cubicBezTo>
                    <a:cubicBezTo>
                      <a:pt x="230" y="740"/>
                      <a:pt x="176" y="658"/>
                      <a:pt x="176" y="577"/>
                    </a:cubicBezTo>
                    <a:cubicBezTo>
                      <a:pt x="176" y="575"/>
                      <a:pt x="175" y="572"/>
                      <a:pt x="175" y="570"/>
                    </a:cubicBezTo>
                    <a:lnTo>
                      <a:pt x="175" y="570"/>
                    </a:lnTo>
                    <a:cubicBezTo>
                      <a:pt x="222" y="601"/>
                      <a:pt x="278" y="618"/>
                      <a:pt x="339" y="618"/>
                    </a:cubicBezTo>
                    <a:cubicBezTo>
                      <a:pt x="433" y="618"/>
                      <a:pt x="542" y="577"/>
                      <a:pt x="609" y="483"/>
                    </a:cubicBezTo>
                    <a:lnTo>
                      <a:pt x="623" y="442"/>
                    </a:lnTo>
                    <a:lnTo>
                      <a:pt x="609" y="415"/>
                    </a:lnTo>
                    <a:cubicBezTo>
                      <a:pt x="582" y="334"/>
                      <a:pt x="514" y="280"/>
                      <a:pt x="447" y="253"/>
                    </a:cubicBezTo>
                    <a:cubicBezTo>
                      <a:pt x="407" y="237"/>
                      <a:pt x="363" y="230"/>
                      <a:pt x="319" y="230"/>
                    </a:cubicBezTo>
                    <a:cubicBezTo>
                      <a:pt x="289" y="230"/>
                      <a:pt x="258" y="233"/>
                      <a:pt x="230" y="239"/>
                    </a:cubicBezTo>
                    <a:cubicBezTo>
                      <a:pt x="163" y="266"/>
                      <a:pt x="95" y="307"/>
                      <a:pt x="54" y="374"/>
                    </a:cubicBezTo>
                    <a:cubicBezTo>
                      <a:pt x="14" y="442"/>
                      <a:pt x="0" y="523"/>
                      <a:pt x="14" y="591"/>
                    </a:cubicBezTo>
                    <a:cubicBezTo>
                      <a:pt x="27" y="726"/>
                      <a:pt x="136" y="861"/>
                      <a:pt x="271" y="902"/>
                    </a:cubicBezTo>
                    <a:cubicBezTo>
                      <a:pt x="307" y="913"/>
                      <a:pt x="343" y="918"/>
                      <a:pt x="379" y="918"/>
                    </a:cubicBezTo>
                    <a:cubicBezTo>
                      <a:pt x="477" y="918"/>
                      <a:pt x="571" y="880"/>
                      <a:pt x="650" y="821"/>
                    </a:cubicBezTo>
                    <a:cubicBezTo>
                      <a:pt x="866" y="658"/>
                      <a:pt x="866" y="334"/>
                      <a:pt x="690" y="144"/>
                    </a:cubicBezTo>
                    <a:cubicBezTo>
                      <a:pt x="608" y="48"/>
                      <a:pt x="483" y="0"/>
                      <a:pt x="3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813154" y="3521766"/>
                <a:ext cx="2805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72" extrusionOk="0">
                    <a:moveTo>
                      <a:pt x="613" y="141"/>
                    </a:moveTo>
                    <a:cubicBezTo>
                      <a:pt x="617" y="143"/>
                      <a:pt x="620" y="146"/>
                      <a:pt x="623" y="149"/>
                    </a:cubicBezTo>
                    <a:cubicBezTo>
                      <a:pt x="704" y="203"/>
                      <a:pt x="704" y="312"/>
                      <a:pt x="636" y="379"/>
                    </a:cubicBezTo>
                    <a:cubicBezTo>
                      <a:pt x="609" y="420"/>
                      <a:pt x="569" y="437"/>
                      <a:pt x="532" y="437"/>
                    </a:cubicBezTo>
                    <a:cubicBezTo>
                      <a:pt x="494" y="437"/>
                      <a:pt x="461" y="420"/>
                      <a:pt x="447" y="393"/>
                    </a:cubicBezTo>
                    <a:cubicBezTo>
                      <a:pt x="438" y="365"/>
                      <a:pt x="435" y="338"/>
                      <a:pt x="438" y="311"/>
                    </a:cubicBezTo>
                    <a:lnTo>
                      <a:pt x="438" y="311"/>
                    </a:lnTo>
                    <a:cubicBezTo>
                      <a:pt x="478" y="275"/>
                      <a:pt x="520" y="239"/>
                      <a:pt x="555" y="203"/>
                    </a:cubicBezTo>
                    <a:lnTo>
                      <a:pt x="613" y="141"/>
                    </a:lnTo>
                    <a:close/>
                    <a:moveTo>
                      <a:pt x="469" y="0"/>
                    </a:moveTo>
                    <a:cubicBezTo>
                      <a:pt x="405" y="0"/>
                      <a:pt x="341" y="17"/>
                      <a:pt x="285" y="55"/>
                    </a:cubicBezTo>
                    <a:lnTo>
                      <a:pt x="341" y="134"/>
                    </a:lnTo>
                    <a:lnTo>
                      <a:pt x="341" y="134"/>
                    </a:lnTo>
                    <a:cubicBezTo>
                      <a:pt x="319" y="160"/>
                      <a:pt x="299" y="195"/>
                      <a:pt x="298" y="229"/>
                    </a:cubicBezTo>
                    <a:lnTo>
                      <a:pt x="298" y="229"/>
                    </a:lnTo>
                    <a:cubicBezTo>
                      <a:pt x="296" y="231"/>
                      <a:pt x="295" y="233"/>
                      <a:pt x="293" y="235"/>
                    </a:cubicBezTo>
                    <a:lnTo>
                      <a:pt x="293" y="235"/>
                    </a:lnTo>
                    <a:cubicBezTo>
                      <a:pt x="218" y="216"/>
                      <a:pt x="152" y="179"/>
                      <a:pt x="95" y="122"/>
                    </a:cubicBezTo>
                    <a:lnTo>
                      <a:pt x="0" y="190"/>
                    </a:lnTo>
                    <a:cubicBezTo>
                      <a:pt x="65" y="293"/>
                      <a:pt x="178" y="359"/>
                      <a:pt x="294" y="389"/>
                    </a:cubicBezTo>
                    <a:lnTo>
                      <a:pt x="294" y="389"/>
                    </a:lnTo>
                    <a:cubicBezTo>
                      <a:pt x="301" y="414"/>
                      <a:pt x="312" y="438"/>
                      <a:pt x="325" y="461"/>
                    </a:cubicBezTo>
                    <a:cubicBezTo>
                      <a:pt x="361" y="531"/>
                      <a:pt x="437" y="571"/>
                      <a:pt x="510" y="571"/>
                    </a:cubicBezTo>
                    <a:cubicBezTo>
                      <a:pt x="521" y="571"/>
                      <a:pt x="531" y="570"/>
                      <a:pt x="542" y="569"/>
                    </a:cubicBezTo>
                    <a:cubicBezTo>
                      <a:pt x="623" y="555"/>
                      <a:pt x="691" y="515"/>
                      <a:pt x="731" y="461"/>
                    </a:cubicBezTo>
                    <a:cubicBezTo>
                      <a:pt x="772" y="393"/>
                      <a:pt x="799" y="325"/>
                      <a:pt x="799" y="244"/>
                    </a:cubicBezTo>
                    <a:cubicBezTo>
                      <a:pt x="785" y="177"/>
                      <a:pt x="746" y="110"/>
                      <a:pt x="679" y="69"/>
                    </a:cubicBezTo>
                    <a:lnTo>
                      <a:pt x="679" y="69"/>
                    </a:lnTo>
                    <a:lnTo>
                      <a:pt x="718" y="28"/>
                    </a:lnTo>
                    <a:lnTo>
                      <a:pt x="718" y="28"/>
                    </a:lnTo>
                    <a:lnTo>
                      <a:pt x="629" y="38"/>
                    </a:lnTo>
                    <a:lnTo>
                      <a:pt x="629" y="38"/>
                    </a:lnTo>
                    <a:cubicBezTo>
                      <a:pt x="580" y="13"/>
                      <a:pt x="524" y="0"/>
                      <a:pt x="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720046" y="3351875"/>
                <a:ext cx="25701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70" extrusionOk="0">
                    <a:moveTo>
                      <a:pt x="509" y="196"/>
                    </a:moveTo>
                    <a:lnTo>
                      <a:pt x="509" y="196"/>
                    </a:lnTo>
                    <a:cubicBezTo>
                      <a:pt x="544" y="215"/>
                      <a:pt x="566" y="242"/>
                      <a:pt x="568" y="274"/>
                    </a:cubicBezTo>
                    <a:lnTo>
                      <a:pt x="568" y="274"/>
                    </a:lnTo>
                    <a:cubicBezTo>
                      <a:pt x="568" y="283"/>
                      <a:pt x="566" y="293"/>
                      <a:pt x="563" y="303"/>
                    </a:cubicBezTo>
                    <a:lnTo>
                      <a:pt x="563" y="303"/>
                    </a:lnTo>
                    <a:cubicBezTo>
                      <a:pt x="548" y="266"/>
                      <a:pt x="530" y="230"/>
                      <a:pt x="509" y="196"/>
                    </a:cubicBezTo>
                    <a:close/>
                    <a:moveTo>
                      <a:pt x="257" y="200"/>
                    </a:moveTo>
                    <a:lnTo>
                      <a:pt x="257" y="200"/>
                    </a:lnTo>
                    <a:cubicBezTo>
                      <a:pt x="230" y="235"/>
                      <a:pt x="202" y="272"/>
                      <a:pt x="172" y="309"/>
                    </a:cubicBezTo>
                    <a:lnTo>
                      <a:pt x="172" y="309"/>
                    </a:lnTo>
                    <a:cubicBezTo>
                      <a:pt x="183" y="274"/>
                      <a:pt x="198" y="244"/>
                      <a:pt x="217" y="225"/>
                    </a:cubicBezTo>
                    <a:cubicBezTo>
                      <a:pt x="229" y="216"/>
                      <a:pt x="243" y="208"/>
                      <a:pt x="257" y="200"/>
                    </a:cubicBezTo>
                    <a:close/>
                    <a:moveTo>
                      <a:pt x="395" y="192"/>
                    </a:moveTo>
                    <a:cubicBezTo>
                      <a:pt x="442" y="252"/>
                      <a:pt x="476" y="322"/>
                      <a:pt x="497" y="396"/>
                    </a:cubicBezTo>
                    <a:lnTo>
                      <a:pt x="497" y="396"/>
                    </a:lnTo>
                    <a:cubicBezTo>
                      <a:pt x="478" y="409"/>
                      <a:pt x="457" y="421"/>
                      <a:pt x="433" y="428"/>
                    </a:cubicBezTo>
                    <a:cubicBezTo>
                      <a:pt x="406" y="437"/>
                      <a:pt x="379" y="442"/>
                      <a:pt x="353" y="442"/>
                    </a:cubicBezTo>
                    <a:cubicBezTo>
                      <a:pt x="301" y="442"/>
                      <a:pt x="253" y="424"/>
                      <a:pt x="217" y="388"/>
                    </a:cubicBezTo>
                    <a:lnTo>
                      <a:pt x="161" y="428"/>
                    </a:lnTo>
                    <a:lnTo>
                      <a:pt x="161" y="428"/>
                    </a:lnTo>
                    <a:cubicBezTo>
                      <a:pt x="157" y="393"/>
                      <a:pt x="160" y="357"/>
                      <a:pt x="168" y="324"/>
                    </a:cubicBezTo>
                    <a:lnTo>
                      <a:pt x="168" y="324"/>
                    </a:lnTo>
                    <a:lnTo>
                      <a:pt x="257" y="388"/>
                    </a:lnTo>
                    <a:cubicBezTo>
                      <a:pt x="301" y="323"/>
                      <a:pt x="344" y="257"/>
                      <a:pt x="395" y="192"/>
                    </a:cubicBezTo>
                    <a:close/>
                    <a:moveTo>
                      <a:pt x="171" y="507"/>
                    </a:moveTo>
                    <a:cubicBezTo>
                      <a:pt x="203" y="535"/>
                      <a:pt x="241" y="555"/>
                      <a:pt x="285" y="564"/>
                    </a:cubicBezTo>
                    <a:cubicBezTo>
                      <a:pt x="318" y="570"/>
                      <a:pt x="349" y="574"/>
                      <a:pt x="379" y="574"/>
                    </a:cubicBezTo>
                    <a:cubicBezTo>
                      <a:pt x="410" y="574"/>
                      <a:pt x="440" y="570"/>
                      <a:pt x="474" y="564"/>
                    </a:cubicBezTo>
                    <a:cubicBezTo>
                      <a:pt x="489" y="560"/>
                      <a:pt x="505" y="555"/>
                      <a:pt x="521" y="549"/>
                    </a:cubicBezTo>
                    <a:lnTo>
                      <a:pt x="521" y="549"/>
                    </a:lnTo>
                    <a:cubicBezTo>
                      <a:pt x="522" y="590"/>
                      <a:pt x="520" y="631"/>
                      <a:pt x="515" y="672"/>
                    </a:cubicBezTo>
                    <a:cubicBezTo>
                      <a:pt x="515" y="749"/>
                      <a:pt x="466" y="862"/>
                      <a:pt x="438" y="862"/>
                    </a:cubicBezTo>
                    <a:cubicBezTo>
                      <a:pt x="436" y="862"/>
                      <a:pt x="435" y="862"/>
                      <a:pt x="433" y="861"/>
                    </a:cubicBezTo>
                    <a:cubicBezTo>
                      <a:pt x="406" y="861"/>
                      <a:pt x="379" y="834"/>
                      <a:pt x="339" y="794"/>
                    </a:cubicBezTo>
                    <a:cubicBezTo>
                      <a:pt x="312" y="767"/>
                      <a:pt x="285" y="726"/>
                      <a:pt x="257" y="685"/>
                    </a:cubicBezTo>
                    <a:cubicBezTo>
                      <a:pt x="217" y="635"/>
                      <a:pt x="185" y="571"/>
                      <a:pt x="171" y="507"/>
                    </a:cubicBezTo>
                    <a:close/>
                    <a:moveTo>
                      <a:pt x="385" y="1"/>
                    </a:moveTo>
                    <a:cubicBezTo>
                      <a:pt x="285" y="1"/>
                      <a:pt x="184" y="42"/>
                      <a:pt x="109" y="117"/>
                    </a:cubicBezTo>
                    <a:cubicBezTo>
                      <a:pt x="14" y="212"/>
                      <a:pt x="0" y="347"/>
                      <a:pt x="14" y="455"/>
                    </a:cubicBezTo>
                    <a:cubicBezTo>
                      <a:pt x="27" y="577"/>
                      <a:pt x="82" y="685"/>
                      <a:pt x="149" y="767"/>
                    </a:cubicBezTo>
                    <a:cubicBezTo>
                      <a:pt x="176" y="807"/>
                      <a:pt x="217" y="848"/>
                      <a:pt x="257" y="888"/>
                    </a:cubicBezTo>
                    <a:cubicBezTo>
                      <a:pt x="298" y="915"/>
                      <a:pt x="339" y="970"/>
                      <a:pt x="433" y="970"/>
                    </a:cubicBezTo>
                    <a:cubicBezTo>
                      <a:pt x="474" y="970"/>
                      <a:pt x="515" y="956"/>
                      <a:pt x="542" y="929"/>
                    </a:cubicBezTo>
                    <a:cubicBezTo>
                      <a:pt x="555" y="888"/>
                      <a:pt x="569" y="861"/>
                      <a:pt x="582" y="834"/>
                    </a:cubicBezTo>
                    <a:cubicBezTo>
                      <a:pt x="596" y="780"/>
                      <a:pt x="609" y="726"/>
                      <a:pt x="623" y="672"/>
                    </a:cubicBezTo>
                    <a:cubicBezTo>
                      <a:pt x="627" y="612"/>
                      <a:pt x="624" y="552"/>
                      <a:pt x="615" y="493"/>
                    </a:cubicBezTo>
                    <a:lnTo>
                      <a:pt x="615" y="493"/>
                    </a:lnTo>
                    <a:cubicBezTo>
                      <a:pt x="623" y="485"/>
                      <a:pt x="630" y="477"/>
                      <a:pt x="636" y="469"/>
                    </a:cubicBezTo>
                    <a:cubicBezTo>
                      <a:pt x="690" y="428"/>
                      <a:pt x="731" y="347"/>
                      <a:pt x="731" y="280"/>
                    </a:cubicBezTo>
                    <a:lnTo>
                      <a:pt x="731" y="266"/>
                    </a:lnTo>
                    <a:cubicBezTo>
                      <a:pt x="731" y="198"/>
                      <a:pt x="690" y="131"/>
                      <a:pt x="636" y="77"/>
                    </a:cubicBezTo>
                    <a:cubicBezTo>
                      <a:pt x="582" y="36"/>
                      <a:pt x="515" y="9"/>
                      <a:pt x="460" y="9"/>
                    </a:cubicBezTo>
                    <a:cubicBezTo>
                      <a:pt x="436" y="3"/>
                      <a:pt x="410" y="1"/>
                      <a:pt x="3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4" name="Google Shape;2144;p8"/>
            <p:cNvGrpSpPr/>
            <p:nvPr/>
          </p:nvGrpSpPr>
          <p:grpSpPr>
            <a:xfrm>
              <a:off x="8282108" y="4214351"/>
              <a:ext cx="584356" cy="533003"/>
              <a:chOff x="978470" y="2729851"/>
              <a:chExt cx="584356" cy="533003"/>
            </a:xfrm>
          </p:grpSpPr>
          <p:sp>
            <p:nvSpPr>
              <p:cNvPr id="2145" name="Google Shape;2145;p8"/>
              <p:cNvSpPr/>
              <p:nvPr/>
            </p:nvSpPr>
            <p:spPr>
              <a:xfrm>
                <a:off x="979418" y="2729851"/>
                <a:ext cx="150165" cy="15058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9" extrusionOk="0">
                    <a:moveTo>
                      <a:pt x="2206" y="149"/>
                    </a:moveTo>
                    <a:cubicBezTo>
                      <a:pt x="2212" y="149"/>
                      <a:pt x="2217" y="150"/>
                      <a:pt x="2223" y="150"/>
                    </a:cubicBezTo>
                    <a:lnTo>
                      <a:pt x="2223" y="150"/>
                    </a:lnTo>
                    <a:cubicBezTo>
                      <a:pt x="1527" y="174"/>
                      <a:pt x="882" y="623"/>
                      <a:pt x="609" y="1259"/>
                    </a:cubicBezTo>
                    <a:lnTo>
                      <a:pt x="704" y="1299"/>
                    </a:lnTo>
                    <a:cubicBezTo>
                      <a:pt x="954" y="695"/>
                      <a:pt x="1586" y="256"/>
                      <a:pt x="2255" y="256"/>
                    </a:cubicBezTo>
                    <a:cubicBezTo>
                      <a:pt x="2274" y="256"/>
                      <a:pt x="2294" y="257"/>
                      <a:pt x="2314" y="257"/>
                    </a:cubicBezTo>
                    <a:cubicBezTo>
                      <a:pt x="2653" y="257"/>
                      <a:pt x="2991" y="366"/>
                      <a:pt x="3261" y="555"/>
                    </a:cubicBezTo>
                    <a:cubicBezTo>
                      <a:pt x="3415" y="653"/>
                      <a:pt x="3543" y="775"/>
                      <a:pt x="3650" y="914"/>
                    </a:cubicBezTo>
                    <a:lnTo>
                      <a:pt x="3650" y="914"/>
                    </a:lnTo>
                    <a:cubicBezTo>
                      <a:pt x="3682" y="1001"/>
                      <a:pt x="3683" y="1092"/>
                      <a:pt x="3627" y="1164"/>
                    </a:cubicBezTo>
                    <a:lnTo>
                      <a:pt x="3721" y="1232"/>
                    </a:lnTo>
                    <a:cubicBezTo>
                      <a:pt x="3750" y="1192"/>
                      <a:pt x="3769" y="1149"/>
                      <a:pt x="3779" y="1106"/>
                    </a:cubicBezTo>
                    <a:lnTo>
                      <a:pt x="3779" y="1106"/>
                    </a:lnTo>
                    <a:cubicBezTo>
                      <a:pt x="3823" y="1182"/>
                      <a:pt x="3863" y="1260"/>
                      <a:pt x="3897" y="1340"/>
                    </a:cubicBezTo>
                    <a:cubicBezTo>
                      <a:pt x="4168" y="1962"/>
                      <a:pt x="4141" y="2720"/>
                      <a:pt x="3789" y="3315"/>
                    </a:cubicBezTo>
                    <a:cubicBezTo>
                      <a:pt x="3501" y="3800"/>
                      <a:pt x="2938" y="4146"/>
                      <a:pt x="2376" y="4146"/>
                    </a:cubicBezTo>
                    <a:cubicBezTo>
                      <a:pt x="2278" y="4146"/>
                      <a:pt x="2180" y="4136"/>
                      <a:pt x="2084" y="4114"/>
                    </a:cubicBezTo>
                    <a:cubicBezTo>
                      <a:pt x="1746" y="4060"/>
                      <a:pt x="1448" y="3884"/>
                      <a:pt x="1178" y="3667"/>
                    </a:cubicBezTo>
                    <a:cubicBezTo>
                      <a:pt x="907" y="3464"/>
                      <a:pt x="663" y="3207"/>
                      <a:pt x="460" y="2936"/>
                    </a:cubicBezTo>
                    <a:cubicBezTo>
                      <a:pt x="352" y="2801"/>
                      <a:pt x="271" y="2666"/>
                      <a:pt x="217" y="2504"/>
                    </a:cubicBezTo>
                    <a:cubicBezTo>
                      <a:pt x="176" y="2355"/>
                      <a:pt x="163" y="2192"/>
                      <a:pt x="176" y="2016"/>
                    </a:cubicBezTo>
                    <a:cubicBezTo>
                      <a:pt x="217" y="1692"/>
                      <a:pt x="325" y="1367"/>
                      <a:pt x="515" y="1083"/>
                    </a:cubicBezTo>
                    <a:cubicBezTo>
                      <a:pt x="691" y="799"/>
                      <a:pt x="948" y="555"/>
                      <a:pt x="1245" y="393"/>
                    </a:cubicBezTo>
                    <a:cubicBezTo>
                      <a:pt x="1529" y="230"/>
                      <a:pt x="1868" y="149"/>
                      <a:pt x="2206" y="149"/>
                    </a:cubicBezTo>
                    <a:close/>
                    <a:moveTo>
                      <a:pt x="2206" y="0"/>
                    </a:moveTo>
                    <a:cubicBezTo>
                      <a:pt x="1854" y="0"/>
                      <a:pt x="1489" y="81"/>
                      <a:pt x="1164" y="257"/>
                    </a:cubicBezTo>
                    <a:cubicBezTo>
                      <a:pt x="853" y="433"/>
                      <a:pt x="569" y="690"/>
                      <a:pt x="379" y="988"/>
                    </a:cubicBezTo>
                    <a:cubicBezTo>
                      <a:pt x="176" y="1286"/>
                      <a:pt x="55" y="1638"/>
                      <a:pt x="14" y="2003"/>
                    </a:cubicBezTo>
                    <a:cubicBezTo>
                      <a:pt x="0" y="2192"/>
                      <a:pt x="14" y="2382"/>
                      <a:pt x="68" y="2558"/>
                    </a:cubicBezTo>
                    <a:cubicBezTo>
                      <a:pt x="122" y="2734"/>
                      <a:pt x="230" y="2896"/>
                      <a:pt x="339" y="3045"/>
                    </a:cubicBezTo>
                    <a:cubicBezTo>
                      <a:pt x="555" y="3315"/>
                      <a:pt x="799" y="3572"/>
                      <a:pt x="1083" y="3789"/>
                    </a:cubicBezTo>
                    <a:cubicBezTo>
                      <a:pt x="1367" y="4019"/>
                      <a:pt x="1692" y="4195"/>
                      <a:pt x="2057" y="4263"/>
                    </a:cubicBezTo>
                    <a:cubicBezTo>
                      <a:pt x="2149" y="4280"/>
                      <a:pt x="2242" y="4289"/>
                      <a:pt x="2336" y="4289"/>
                    </a:cubicBezTo>
                    <a:cubicBezTo>
                      <a:pt x="2602" y="4289"/>
                      <a:pt x="2872" y="4220"/>
                      <a:pt x="3113" y="4100"/>
                    </a:cubicBezTo>
                    <a:cubicBezTo>
                      <a:pt x="3437" y="3938"/>
                      <a:pt x="3721" y="3681"/>
                      <a:pt x="3897" y="3369"/>
                    </a:cubicBezTo>
                    <a:cubicBezTo>
                      <a:pt x="4263" y="2747"/>
                      <a:pt x="4276" y="1962"/>
                      <a:pt x="3992" y="1299"/>
                    </a:cubicBezTo>
                    <a:cubicBezTo>
                      <a:pt x="3933" y="1158"/>
                      <a:pt x="3857" y="1022"/>
                      <a:pt x="3764" y="897"/>
                    </a:cubicBezTo>
                    <a:lnTo>
                      <a:pt x="3764" y="897"/>
                    </a:lnTo>
                    <a:cubicBezTo>
                      <a:pt x="3738" y="815"/>
                      <a:pt x="3701" y="736"/>
                      <a:pt x="3654" y="677"/>
                    </a:cubicBezTo>
                    <a:cubicBezTo>
                      <a:pt x="3532" y="528"/>
                      <a:pt x="3397" y="406"/>
                      <a:pt x="3234" y="311"/>
                    </a:cubicBezTo>
                    <a:cubicBezTo>
                      <a:pt x="2937" y="122"/>
                      <a:pt x="2571" y="14"/>
                      <a:pt x="22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985106" y="2791116"/>
                <a:ext cx="121200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3" extrusionOk="0">
                    <a:moveTo>
                      <a:pt x="2545" y="1"/>
                    </a:moveTo>
                    <a:cubicBezTo>
                      <a:pt x="2260" y="14"/>
                      <a:pt x="1963" y="55"/>
                      <a:pt x="1679" y="109"/>
                    </a:cubicBezTo>
                    <a:cubicBezTo>
                      <a:pt x="1097" y="231"/>
                      <a:pt x="529" y="420"/>
                      <a:pt x="1" y="664"/>
                    </a:cubicBezTo>
                    <a:lnTo>
                      <a:pt x="41" y="772"/>
                    </a:lnTo>
                    <a:cubicBezTo>
                      <a:pt x="556" y="501"/>
                      <a:pt x="1124" y="339"/>
                      <a:pt x="1692" y="244"/>
                    </a:cubicBezTo>
                    <a:cubicBezTo>
                      <a:pt x="1976" y="204"/>
                      <a:pt x="2274" y="190"/>
                      <a:pt x="2558" y="177"/>
                    </a:cubicBezTo>
                    <a:cubicBezTo>
                      <a:pt x="2633" y="170"/>
                      <a:pt x="2704" y="167"/>
                      <a:pt x="2775" y="167"/>
                    </a:cubicBezTo>
                    <a:cubicBezTo>
                      <a:pt x="2846" y="167"/>
                      <a:pt x="2917" y="170"/>
                      <a:pt x="2991" y="177"/>
                    </a:cubicBezTo>
                    <a:lnTo>
                      <a:pt x="3343" y="177"/>
                    </a:lnTo>
                    <a:cubicBezTo>
                      <a:pt x="3343" y="177"/>
                      <a:pt x="3329" y="163"/>
                      <a:pt x="3343" y="150"/>
                    </a:cubicBezTo>
                    <a:cubicBezTo>
                      <a:pt x="3343" y="136"/>
                      <a:pt x="3357" y="123"/>
                      <a:pt x="3357" y="123"/>
                    </a:cubicBezTo>
                    <a:lnTo>
                      <a:pt x="3411" y="217"/>
                    </a:lnTo>
                    <a:cubicBezTo>
                      <a:pt x="3424" y="217"/>
                      <a:pt x="3438" y="204"/>
                      <a:pt x="3451" y="177"/>
                    </a:cubicBezTo>
                    <a:cubicBezTo>
                      <a:pt x="3451" y="163"/>
                      <a:pt x="3451" y="136"/>
                      <a:pt x="3438" y="123"/>
                    </a:cubicBezTo>
                    <a:cubicBezTo>
                      <a:pt x="3424" y="109"/>
                      <a:pt x="3424" y="95"/>
                      <a:pt x="3411" y="82"/>
                    </a:cubicBezTo>
                    <a:cubicBezTo>
                      <a:pt x="3397" y="68"/>
                      <a:pt x="3384" y="68"/>
                      <a:pt x="3370" y="55"/>
                    </a:cubicBezTo>
                    <a:lnTo>
                      <a:pt x="3329" y="55"/>
                    </a:lnTo>
                    <a:lnTo>
                      <a:pt x="3221" y="41"/>
                    </a:lnTo>
                    <a:cubicBezTo>
                      <a:pt x="3140" y="28"/>
                      <a:pt x="3072" y="28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981314" y="279589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80" y="0"/>
                      <a:pt x="2328" y="27"/>
                      <a:pt x="1990" y="68"/>
                    </a:cubicBezTo>
                    <a:cubicBezTo>
                      <a:pt x="1313" y="162"/>
                      <a:pt x="650" y="311"/>
                      <a:pt x="1" y="487"/>
                    </a:cubicBezTo>
                    <a:lnTo>
                      <a:pt x="28" y="595"/>
                    </a:lnTo>
                    <a:cubicBezTo>
                      <a:pt x="677" y="392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2"/>
                    </a:cubicBezTo>
                    <a:lnTo>
                      <a:pt x="3776" y="162"/>
                    </a:lnTo>
                    <a:cubicBezTo>
                      <a:pt x="3830" y="162"/>
                      <a:pt x="3843" y="162"/>
                      <a:pt x="3884" y="176"/>
                    </a:cubicBezTo>
                    <a:cubicBezTo>
                      <a:pt x="3898" y="190"/>
                      <a:pt x="3911" y="190"/>
                      <a:pt x="3911" y="203"/>
                    </a:cubicBezTo>
                    <a:lnTo>
                      <a:pt x="4019" y="230"/>
                    </a:lnTo>
                    <a:cubicBezTo>
                      <a:pt x="4033" y="203"/>
                      <a:pt x="4019" y="149"/>
                      <a:pt x="4006" y="122"/>
                    </a:cubicBezTo>
                    <a:cubicBezTo>
                      <a:pt x="3979" y="95"/>
                      <a:pt x="3952" y="81"/>
                      <a:pt x="3925" y="68"/>
                    </a:cubicBezTo>
                    <a:cubicBezTo>
                      <a:pt x="3884" y="41"/>
                      <a:pt x="3816" y="41"/>
                      <a:pt x="3789" y="27"/>
                    </a:cubicBezTo>
                    <a:cubicBezTo>
                      <a:pt x="3695" y="27"/>
                      <a:pt x="3613" y="14"/>
                      <a:pt x="3532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995568" y="2809162"/>
                <a:ext cx="1282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5" extrusionOk="0">
                    <a:moveTo>
                      <a:pt x="3383" y="1"/>
                    </a:moveTo>
                    <a:lnTo>
                      <a:pt x="3167" y="14"/>
                    </a:lnTo>
                    <a:lnTo>
                      <a:pt x="2707" y="42"/>
                    </a:lnTo>
                    <a:cubicBezTo>
                      <a:pt x="2409" y="69"/>
                      <a:pt x="2111" y="96"/>
                      <a:pt x="1814" y="123"/>
                    </a:cubicBezTo>
                    <a:lnTo>
                      <a:pt x="907" y="217"/>
                    </a:lnTo>
                    <a:cubicBezTo>
                      <a:pt x="758" y="245"/>
                      <a:pt x="609" y="245"/>
                      <a:pt x="461" y="258"/>
                    </a:cubicBezTo>
                    <a:cubicBezTo>
                      <a:pt x="312" y="285"/>
                      <a:pt x="149" y="299"/>
                      <a:pt x="0" y="380"/>
                    </a:cubicBezTo>
                    <a:lnTo>
                      <a:pt x="55" y="475"/>
                    </a:lnTo>
                    <a:cubicBezTo>
                      <a:pt x="176" y="407"/>
                      <a:pt x="325" y="380"/>
                      <a:pt x="474" y="353"/>
                    </a:cubicBezTo>
                    <a:cubicBezTo>
                      <a:pt x="623" y="339"/>
                      <a:pt x="772" y="326"/>
                      <a:pt x="921" y="326"/>
                    </a:cubicBezTo>
                    <a:lnTo>
                      <a:pt x="1827" y="272"/>
                    </a:lnTo>
                    <a:cubicBezTo>
                      <a:pt x="2125" y="245"/>
                      <a:pt x="2423" y="231"/>
                      <a:pt x="2720" y="204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5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8"/>
                      <a:pt x="3559" y="1"/>
                      <a:pt x="351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982753" y="2806634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04" y="0"/>
                    </a:moveTo>
                    <a:cubicBezTo>
                      <a:pt x="2456" y="0"/>
                      <a:pt x="2202" y="15"/>
                      <a:pt x="1949" y="46"/>
                    </a:cubicBezTo>
                    <a:cubicBezTo>
                      <a:pt x="1610" y="100"/>
                      <a:pt x="1286" y="195"/>
                      <a:pt x="974" y="289"/>
                    </a:cubicBezTo>
                    <a:cubicBezTo>
                      <a:pt x="650" y="384"/>
                      <a:pt x="338" y="465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65"/>
                      <a:pt x="1001" y="384"/>
                    </a:cubicBezTo>
                    <a:cubicBezTo>
                      <a:pt x="1326" y="303"/>
                      <a:pt x="1637" y="222"/>
                      <a:pt x="1962" y="195"/>
                    </a:cubicBezTo>
                    <a:cubicBezTo>
                      <a:pt x="2177" y="169"/>
                      <a:pt x="2386" y="160"/>
                      <a:pt x="2593" y="160"/>
                    </a:cubicBezTo>
                    <a:cubicBezTo>
                      <a:pt x="2712" y="160"/>
                      <a:pt x="2831" y="163"/>
                      <a:pt x="2950" y="168"/>
                    </a:cubicBezTo>
                    <a:cubicBezTo>
                      <a:pt x="3288" y="181"/>
                      <a:pt x="3613" y="195"/>
                      <a:pt x="3938" y="208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5"/>
                    </a:cubicBezTo>
                    <a:cubicBezTo>
                      <a:pt x="2869" y="2"/>
                      <a:pt x="2787" y="0"/>
                      <a:pt x="2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1013614" y="2832439"/>
                <a:ext cx="15729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57" extrusionOk="0">
                    <a:moveTo>
                      <a:pt x="1" y="1"/>
                    </a:moveTo>
                    <a:cubicBezTo>
                      <a:pt x="14" y="190"/>
                      <a:pt x="14" y="393"/>
                      <a:pt x="41" y="583"/>
                    </a:cubicBezTo>
                    <a:cubicBezTo>
                      <a:pt x="68" y="678"/>
                      <a:pt x="95" y="772"/>
                      <a:pt x="136" y="867"/>
                    </a:cubicBezTo>
                    <a:cubicBezTo>
                      <a:pt x="150" y="908"/>
                      <a:pt x="190" y="962"/>
                      <a:pt x="231" y="1002"/>
                    </a:cubicBezTo>
                    <a:cubicBezTo>
                      <a:pt x="258" y="1029"/>
                      <a:pt x="285" y="1043"/>
                      <a:pt x="325" y="1056"/>
                    </a:cubicBezTo>
                    <a:cubicBezTo>
                      <a:pt x="366" y="1056"/>
                      <a:pt x="420" y="1043"/>
                      <a:pt x="447" y="1016"/>
                    </a:cubicBezTo>
                    <a:lnTo>
                      <a:pt x="380" y="935"/>
                    </a:lnTo>
                    <a:cubicBezTo>
                      <a:pt x="366" y="935"/>
                      <a:pt x="312" y="880"/>
                      <a:pt x="285" y="799"/>
                    </a:cubicBezTo>
                    <a:cubicBezTo>
                      <a:pt x="258" y="718"/>
                      <a:pt x="217" y="637"/>
                      <a:pt x="190" y="542"/>
                    </a:cubicBezTo>
                    <a:cubicBezTo>
                      <a:pt x="122" y="380"/>
                      <a:pt x="82" y="19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1029764" y="2844341"/>
                <a:ext cx="14290" cy="2896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25" extrusionOk="0">
                    <a:moveTo>
                      <a:pt x="14" y="0"/>
                    </a:moveTo>
                    <a:cubicBezTo>
                      <a:pt x="14" y="163"/>
                      <a:pt x="1" y="325"/>
                      <a:pt x="14" y="487"/>
                    </a:cubicBezTo>
                    <a:cubicBezTo>
                      <a:pt x="28" y="569"/>
                      <a:pt x="41" y="650"/>
                      <a:pt x="95" y="744"/>
                    </a:cubicBezTo>
                    <a:cubicBezTo>
                      <a:pt x="125" y="789"/>
                      <a:pt x="198" y="825"/>
                      <a:pt x="267" y="825"/>
                    </a:cubicBezTo>
                    <a:cubicBezTo>
                      <a:pt x="326" y="825"/>
                      <a:pt x="382" y="799"/>
                      <a:pt x="407" y="731"/>
                    </a:cubicBezTo>
                    <a:lnTo>
                      <a:pt x="312" y="677"/>
                    </a:lnTo>
                    <a:lnTo>
                      <a:pt x="271" y="677"/>
                    </a:lnTo>
                    <a:cubicBezTo>
                      <a:pt x="258" y="663"/>
                      <a:pt x="244" y="663"/>
                      <a:pt x="231" y="636"/>
                    </a:cubicBezTo>
                    <a:cubicBezTo>
                      <a:pt x="204" y="596"/>
                      <a:pt x="177" y="528"/>
                      <a:pt x="163" y="460"/>
                    </a:cubicBezTo>
                    <a:cubicBezTo>
                      <a:pt x="109" y="311"/>
                      <a:pt x="82" y="163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1043070" y="2848624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41" y="162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7"/>
                      <a:pt x="231" y="744"/>
                      <a:pt x="285" y="771"/>
                    </a:cubicBezTo>
                    <a:cubicBezTo>
                      <a:pt x="300" y="776"/>
                      <a:pt x="320" y="779"/>
                      <a:pt x="342" y="779"/>
                    </a:cubicBezTo>
                    <a:cubicBezTo>
                      <a:pt x="379" y="779"/>
                      <a:pt x="421" y="770"/>
                      <a:pt x="447" y="744"/>
                    </a:cubicBezTo>
                    <a:lnTo>
                      <a:pt x="393" y="650"/>
                    </a:lnTo>
                    <a:cubicBezTo>
                      <a:pt x="379" y="650"/>
                      <a:pt x="366" y="636"/>
                      <a:pt x="352" y="622"/>
                    </a:cubicBezTo>
                    <a:cubicBezTo>
                      <a:pt x="339" y="622"/>
                      <a:pt x="312" y="595"/>
                      <a:pt x="298" y="582"/>
                    </a:cubicBezTo>
                    <a:cubicBezTo>
                      <a:pt x="271" y="528"/>
                      <a:pt x="244" y="487"/>
                      <a:pt x="217" y="406"/>
                    </a:cubicBezTo>
                    <a:cubicBezTo>
                      <a:pt x="163" y="284"/>
                      <a:pt x="109" y="14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1060168" y="2850029"/>
                <a:ext cx="1478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9" extrusionOk="0">
                    <a:moveTo>
                      <a:pt x="1" y="1"/>
                    </a:moveTo>
                    <a:cubicBezTo>
                      <a:pt x="14" y="149"/>
                      <a:pt x="28" y="285"/>
                      <a:pt x="68" y="420"/>
                    </a:cubicBezTo>
                    <a:cubicBezTo>
                      <a:pt x="122" y="569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1" y="474"/>
                      <a:pt x="204" y="366"/>
                    </a:cubicBezTo>
                    <a:cubicBezTo>
                      <a:pt x="136" y="258"/>
                      <a:pt x="82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1075370" y="2847185"/>
                <a:ext cx="180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5" extrusionOk="0">
                    <a:moveTo>
                      <a:pt x="1" y="0"/>
                    </a:moveTo>
                    <a:cubicBezTo>
                      <a:pt x="1" y="136"/>
                      <a:pt x="41" y="271"/>
                      <a:pt x="136" y="379"/>
                    </a:cubicBezTo>
                    <a:cubicBezTo>
                      <a:pt x="177" y="420"/>
                      <a:pt x="244" y="474"/>
                      <a:pt x="312" y="501"/>
                    </a:cubicBezTo>
                    <a:cubicBezTo>
                      <a:pt x="346" y="508"/>
                      <a:pt x="380" y="515"/>
                      <a:pt x="413" y="515"/>
                    </a:cubicBezTo>
                    <a:cubicBezTo>
                      <a:pt x="447" y="515"/>
                      <a:pt x="481" y="508"/>
                      <a:pt x="515" y="488"/>
                    </a:cubicBezTo>
                    <a:lnTo>
                      <a:pt x="501" y="379"/>
                    </a:lnTo>
                    <a:cubicBezTo>
                      <a:pt x="447" y="366"/>
                      <a:pt x="407" y="352"/>
                      <a:pt x="366" y="339"/>
                    </a:cubicBezTo>
                    <a:cubicBezTo>
                      <a:pt x="312" y="325"/>
                      <a:pt x="271" y="298"/>
                      <a:pt x="231" y="271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1087237" y="2837214"/>
                <a:ext cx="16221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4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42" y="136"/>
                      <a:pt x="82" y="244"/>
                      <a:pt x="136" y="339"/>
                    </a:cubicBezTo>
                    <a:cubicBezTo>
                      <a:pt x="163" y="393"/>
                      <a:pt x="204" y="433"/>
                      <a:pt x="245" y="474"/>
                    </a:cubicBezTo>
                    <a:cubicBezTo>
                      <a:pt x="299" y="514"/>
                      <a:pt x="339" y="542"/>
                      <a:pt x="407" y="542"/>
                    </a:cubicBezTo>
                    <a:lnTo>
                      <a:pt x="461" y="447"/>
                    </a:lnTo>
                    <a:cubicBezTo>
                      <a:pt x="420" y="406"/>
                      <a:pt x="393" y="379"/>
                      <a:pt x="353" y="352"/>
                    </a:cubicBezTo>
                    <a:cubicBezTo>
                      <a:pt x="326" y="311"/>
                      <a:pt x="285" y="284"/>
                      <a:pt x="245" y="257"/>
                    </a:cubicBezTo>
                    <a:cubicBezTo>
                      <a:pt x="177" y="190"/>
                      <a:pt x="109" y="10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1097243" y="2825804"/>
                <a:ext cx="16642" cy="13061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2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4" y="136"/>
                      <a:pt x="108" y="203"/>
                      <a:pt x="190" y="271"/>
                    </a:cubicBezTo>
                    <a:cubicBezTo>
                      <a:pt x="217" y="312"/>
                      <a:pt x="257" y="339"/>
                      <a:pt x="311" y="352"/>
                    </a:cubicBezTo>
                    <a:cubicBezTo>
                      <a:pt x="340" y="362"/>
                      <a:pt x="376" y="371"/>
                      <a:pt x="408" y="371"/>
                    </a:cubicBezTo>
                    <a:cubicBezTo>
                      <a:pt x="422" y="371"/>
                      <a:pt x="435" y="370"/>
                      <a:pt x="447" y="366"/>
                    </a:cubicBezTo>
                    <a:lnTo>
                      <a:pt x="474" y="258"/>
                    </a:lnTo>
                    <a:cubicBezTo>
                      <a:pt x="433" y="231"/>
                      <a:pt x="406" y="217"/>
                      <a:pt x="365" y="203"/>
                    </a:cubicBezTo>
                    <a:lnTo>
                      <a:pt x="257" y="163"/>
                    </a:lnTo>
                    <a:cubicBezTo>
                      <a:pt x="190" y="122"/>
                      <a:pt x="108" y="82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1110058" y="2817237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1"/>
                    </a:moveTo>
                    <a:lnTo>
                      <a:pt x="0" y="96"/>
                    </a:lnTo>
                    <a:cubicBezTo>
                      <a:pt x="149" y="123"/>
                      <a:pt x="244" y="299"/>
                      <a:pt x="420" y="299"/>
                    </a:cubicBezTo>
                    <a:lnTo>
                      <a:pt x="461" y="190"/>
                    </a:lnTo>
                    <a:cubicBezTo>
                      <a:pt x="366" y="55"/>
                      <a:pt x="163" y="96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978470" y="2786833"/>
                <a:ext cx="23313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3" extrusionOk="0">
                    <a:moveTo>
                      <a:pt x="623" y="1"/>
                    </a:moveTo>
                    <a:cubicBezTo>
                      <a:pt x="447" y="15"/>
                      <a:pt x="298" y="136"/>
                      <a:pt x="203" y="285"/>
                    </a:cubicBezTo>
                    <a:cubicBezTo>
                      <a:pt x="109" y="420"/>
                      <a:pt x="54" y="583"/>
                      <a:pt x="0" y="745"/>
                    </a:cubicBezTo>
                    <a:lnTo>
                      <a:pt x="109" y="772"/>
                    </a:lnTo>
                    <a:cubicBezTo>
                      <a:pt x="122" y="610"/>
                      <a:pt x="203" y="475"/>
                      <a:pt x="312" y="366"/>
                    </a:cubicBezTo>
                    <a:cubicBezTo>
                      <a:pt x="420" y="272"/>
                      <a:pt x="542" y="190"/>
                      <a:pt x="663" y="96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990337" y="2763661"/>
                <a:ext cx="25701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72" extrusionOk="0">
                    <a:moveTo>
                      <a:pt x="593" y="1"/>
                    </a:moveTo>
                    <a:cubicBezTo>
                      <a:pt x="487" y="1"/>
                      <a:pt x="383" y="40"/>
                      <a:pt x="298" y="106"/>
                    </a:cubicBezTo>
                    <a:cubicBezTo>
                      <a:pt x="177" y="187"/>
                      <a:pt x="95" y="296"/>
                      <a:pt x="1" y="417"/>
                    </a:cubicBezTo>
                    <a:lnTo>
                      <a:pt x="109" y="472"/>
                    </a:lnTo>
                    <a:cubicBezTo>
                      <a:pt x="149" y="350"/>
                      <a:pt x="258" y="269"/>
                      <a:pt x="366" y="228"/>
                    </a:cubicBezTo>
                    <a:cubicBezTo>
                      <a:pt x="488" y="187"/>
                      <a:pt x="596" y="160"/>
                      <a:pt x="718" y="133"/>
                    </a:cubicBezTo>
                    <a:lnTo>
                      <a:pt x="731" y="25"/>
                    </a:lnTo>
                    <a:cubicBezTo>
                      <a:pt x="686" y="8"/>
                      <a:pt x="639" y="1"/>
                      <a:pt x="5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1001256" y="2751970"/>
                <a:ext cx="2998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0" extrusionOk="0">
                    <a:moveTo>
                      <a:pt x="575" y="1"/>
                    </a:moveTo>
                    <a:cubicBezTo>
                      <a:pt x="523" y="1"/>
                      <a:pt x="468" y="10"/>
                      <a:pt x="420" y="20"/>
                    </a:cubicBezTo>
                    <a:cubicBezTo>
                      <a:pt x="271" y="47"/>
                      <a:pt x="136" y="114"/>
                      <a:pt x="1" y="155"/>
                    </a:cubicBezTo>
                    <a:lnTo>
                      <a:pt x="41" y="250"/>
                    </a:lnTo>
                    <a:cubicBezTo>
                      <a:pt x="163" y="182"/>
                      <a:pt x="299" y="155"/>
                      <a:pt x="434" y="155"/>
                    </a:cubicBezTo>
                    <a:cubicBezTo>
                      <a:pt x="502" y="169"/>
                      <a:pt x="556" y="169"/>
                      <a:pt x="623" y="169"/>
                    </a:cubicBezTo>
                    <a:cubicBezTo>
                      <a:pt x="668" y="169"/>
                      <a:pt x="713" y="175"/>
                      <a:pt x="759" y="175"/>
                    </a:cubicBezTo>
                    <a:cubicBezTo>
                      <a:pt x="781" y="175"/>
                      <a:pt x="804" y="173"/>
                      <a:pt x="826" y="169"/>
                    </a:cubicBezTo>
                    <a:lnTo>
                      <a:pt x="853" y="60"/>
                    </a:lnTo>
                    <a:cubicBezTo>
                      <a:pt x="786" y="20"/>
                      <a:pt x="718" y="6"/>
                      <a:pt x="637" y="6"/>
                    </a:cubicBezTo>
                    <a:cubicBezTo>
                      <a:pt x="617" y="2"/>
                      <a:pt x="596" y="1"/>
                      <a:pt x="5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993672" y="2828332"/>
                <a:ext cx="15238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9" extrusionOk="0">
                    <a:moveTo>
                      <a:pt x="342" y="1"/>
                    </a:moveTo>
                    <a:cubicBezTo>
                      <a:pt x="318" y="1"/>
                      <a:pt x="293" y="4"/>
                      <a:pt x="271" y="10"/>
                    </a:cubicBezTo>
                    <a:cubicBezTo>
                      <a:pt x="217" y="37"/>
                      <a:pt x="176" y="64"/>
                      <a:pt x="136" y="104"/>
                    </a:cubicBezTo>
                    <a:cubicBezTo>
                      <a:pt x="68" y="186"/>
                      <a:pt x="27" y="280"/>
                      <a:pt x="0" y="389"/>
                    </a:cubicBezTo>
                    <a:lnTo>
                      <a:pt x="109" y="389"/>
                    </a:lnTo>
                    <a:cubicBezTo>
                      <a:pt x="95" y="321"/>
                      <a:pt x="163" y="240"/>
                      <a:pt x="230" y="213"/>
                    </a:cubicBezTo>
                    <a:cubicBezTo>
                      <a:pt x="298" y="172"/>
                      <a:pt x="352" y="172"/>
                      <a:pt x="433" y="131"/>
                    </a:cubicBezTo>
                    <a:lnTo>
                      <a:pt x="433" y="23"/>
                    </a:lnTo>
                    <a:cubicBezTo>
                      <a:pt x="410" y="7"/>
                      <a:pt x="377" y="1"/>
                      <a:pt x="3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1394474" y="2893107"/>
                <a:ext cx="114669" cy="108946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3103" extrusionOk="0">
                    <a:moveTo>
                      <a:pt x="2448" y="0"/>
                    </a:moveTo>
                    <a:cubicBezTo>
                      <a:pt x="2335" y="0"/>
                      <a:pt x="2224" y="31"/>
                      <a:pt x="2129" y="100"/>
                    </a:cubicBezTo>
                    <a:cubicBezTo>
                      <a:pt x="1398" y="614"/>
                      <a:pt x="803" y="1250"/>
                      <a:pt x="329" y="2021"/>
                    </a:cubicBezTo>
                    <a:cubicBezTo>
                      <a:pt x="1" y="2575"/>
                      <a:pt x="513" y="3103"/>
                      <a:pt x="1010" y="3103"/>
                    </a:cubicBezTo>
                    <a:cubicBezTo>
                      <a:pt x="1230" y="3103"/>
                      <a:pt x="1447" y="3000"/>
                      <a:pt x="1588" y="2752"/>
                    </a:cubicBezTo>
                    <a:cubicBezTo>
                      <a:pt x="1899" y="2197"/>
                      <a:pt x="2305" y="1683"/>
                      <a:pt x="2819" y="1290"/>
                    </a:cubicBezTo>
                    <a:cubicBezTo>
                      <a:pt x="3117" y="1060"/>
                      <a:pt x="3266" y="695"/>
                      <a:pt x="3063" y="343"/>
                    </a:cubicBezTo>
                    <a:cubicBezTo>
                      <a:pt x="2943" y="140"/>
                      <a:pt x="2691" y="0"/>
                      <a:pt x="24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1465043" y="2877730"/>
                <a:ext cx="80191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5989" extrusionOk="0">
                    <a:moveTo>
                      <a:pt x="811" y="0"/>
                    </a:moveTo>
                    <a:cubicBezTo>
                      <a:pt x="403" y="0"/>
                      <a:pt x="0" y="330"/>
                      <a:pt x="146" y="849"/>
                    </a:cubicBezTo>
                    <a:cubicBezTo>
                      <a:pt x="552" y="2310"/>
                      <a:pt x="633" y="3717"/>
                      <a:pt x="620" y="5233"/>
                    </a:cubicBezTo>
                    <a:cubicBezTo>
                      <a:pt x="620" y="5739"/>
                      <a:pt x="996" y="5989"/>
                      <a:pt x="1380" y="5989"/>
                    </a:cubicBezTo>
                    <a:cubicBezTo>
                      <a:pt x="1767" y="5989"/>
                      <a:pt x="2162" y="5735"/>
                      <a:pt x="2189" y="5233"/>
                    </a:cubicBezTo>
                    <a:cubicBezTo>
                      <a:pt x="2284" y="3636"/>
                      <a:pt x="1973" y="1985"/>
                      <a:pt x="1472" y="484"/>
                    </a:cubicBezTo>
                    <a:cubicBezTo>
                      <a:pt x="1358" y="147"/>
                      <a:pt x="1084" y="0"/>
                      <a:pt x="81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1422877" y="2955285"/>
                <a:ext cx="109403" cy="113967"/>
              </a:xfrm>
              <a:custGeom>
                <a:avLst/>
                <a:gdLst/>
                <a:ahLst/>
                <a:cxnLst/>
                <a:rect l="l" t="t" r="r" b="b"/>
                <a:pathLst>
                  <a:path w="3116" h="3246" extrusionOk="0">
                    <a:moveTo>
                      <a:pt x="944" y="1"/>
                    </a:moveTo>
                    <a:cubicBezTo>
                      <a:pt x="466" y="1"/>
                      <a:pt x="0" y="492"/>
                      <a:pt x="319" y="1035"/>
                    </a:cubicBezTo>
                    <a:cubicBezTo>
                      <a:pt x="522" y="1400"/>
                      <a:pt x="752" y="1766"/>
                      <a:pt x="1009" y="2117"/>
                    </a:cubicBezTo>
                    <a:cubicBezTo>
                      <a:pt x="1266" y="2469"/>
                      <a:pt x="1536" y="2889"/>
                      <a:pt x="1915" y="3132"/>
                    </a:cubicBezTo>
                    <a:cubicBezTo>
                      <a:pt x="2039" y="3211"/>
                      <a:pt x="2162" y="3245"/>
                      <a:pt x="2277" y="3245"/>
                    </a:cubicBezTo>
                    <a:cubicBezTo>
                      <a:pt x="2758" y="3245"/>
                      <a:pt x="3116" y="2651"/>
                      <a:pt x="2876" y="2171"/>
                    </a:cubicBezTo>
                    <a:cubicBezTo>
                      <a:pt x="2714" y="1820"/>
                      <a:pt x="2389" y="1549"/>
                      <a:pt x="2159" y="1251"/>
                    </a:cubicBezTo>
                    <a:cubicBezTo>
                      <a:pt x="1929" y="954"/>
                      <a:pt x="1712" y="642"/>
                      <a:pt x="1523" y="331"/>
                    </a:cubicBezTo>
                    <a:cubicBezTo>
                      <a:pt x="1373" y="98"/>
                      <a:pt x="1157" y="1"/>
                      <a:pt x="94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1483721" y="2913681"/>
                <a:ext cx="75346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3598" extrusionOk="0">
                    <a:moveTo>
                      <a:pt x="825" y="1"/>
                    </a:moveTo>
                    <a:cubicBezTo>
                      <a:pt x="413" y="1"/>
                      <a:pt x="1" y="327"/>
                      <a:pt x="155" y="840"/>
                    </a:cubicBezTo>
                    <a:cubicBezTo>
                      <a:pt x="372" y="1516"/>
                      <a:pt x="534" y="2206"/>
                      <a:pt x="615" y="2910"/>
                    </a:cubicBezTo>
                    <a:cubicBezTo>
                      <a:pt x="683" y="3379"/>
                      <a:pt x="1024" y="3598"/>
                      <a:pt x="1358" y="3598"/>
                    </a:cubicBezTo>
                    <a:cubicBezTo>
                      <a:pt x="1757" y="3598"/>
                      <a:pt x="2145" y="3287"/>
                      <a:pt x="2050" y="2721"/>
                    </a:cubicBezTo>
                    <a:cubicBezTo>
                      <a:pt x="1928" y="1949"/>
                      <a:pt x="1738" y="1205"/>
                      <a:pt x="1481" y="474"/>
                    </a:cubicBezTo>
                    <a:cubicBezTo>
                      <a:pt x="1373" y="145"/>
                      <a:pt x="1099" y="1"/>
                      <a:pt x="8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1441169" y="2936081"/>
                <a:ext cx="62742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913" extrusionOk="0">
                    <a:moveTo>
                      <a:pt x="714" y="0"/>
                    </a:moveTo>
                    <a:cubicBezTo>
                      <a:pt x="598" y="0"/>
                      <a:pt x="482" y="29"/>
                      <a:pt x="380" y="93"/>
                    </a:cubicBezTo>
                    <a:cubicBezTo>
                      <a:pt x="231" y="202"/>
                      <a:pt x="95" y="351"/>
                      <a:pt x="55" y="526"/>
                    </a:cubicBezTo>
                    <a:cubicBezTo>
                      <a:pt x="1" y="702"/>
                      <a:pt x="1" y="932"/>
                      <a:pt x="122" y="1081"/>
                    </a:cubicBezTo>
                    <a:cubicBezTo>
                      <a:pt x="271" y="1298"/>
                      <a:pt x="420" y="1528"/>
                      <a:pt x="610" y="1717"/>
                    </a:cubicBezTo>
                    <a:cubicBezTo>
                      <a:pt x="733" y="1848"/>
                      <a:pt x="904" y="1913"/>
                      <a:pt x="1075" y="1913"/>
                    </a:cubicBezTo>
                    <a:cubicBezTo>
                      <a:pt x="1223" y="1913"/>
                      <a:pt x="1370" y="1865"/>
                      <a:pt x="1489" y="1771"/>
                    </a:cubicBezTo>
                    <a:cubicBezTo>
                      <a:pt x="1611" y="1677"/>
                      <a:pt x="1706" y="1555"/>
                      <a:pt x="1733" y="1419"/>
                    </a:cubicBezTo>
                    <a:cubicBezTo>
                      <a:pt x="1787" y="1230"/>
                      <a:pt x="1746" y="1068"/>
                      <a:pt x="1665" y="892"/>
                    </a:cubicBezTo>
                    <a:cubicBezTo>
                      <a:pt x="1584" y="702"/>
                      <a:pt x="1462" y="526"/>
                      <a:pt x="1354" y="351"/>
                    </a:cubicBezTo>
                    <a:cubicBezTo>
                      <a:pt x="1224" y="137"/>
                      <a:pt x="967" y="0"/>
                      <a:pt x="71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1047354" y="2784551"/>
                <a:ext cx="474161" cy="477110"/>
              </a:xfrm>
              <a:custGeom>
                <a:avLst/>
                <a:gdLst/>
                <a:ahLst/>
                <a:cxnLst/>
                <a:rect l="l" t="t" r="r" b="b"/>
                <a:pathLst>
                  <a:path w="13505" h="13589" extrusionOk="0">
                    <a:moveTo>
                      <a:pt x="8299" y="1"/>
                    </a:moveTo>
                    <a:cubicBezTo>
                      <a:pt x="7288" y="1"/>
                      <a:pt x="6271" y="264"/>
                      <a:pt x="5372" y="770"/>
                    </a:cubicBezTo>
                    <a:cubicBezTo>
                      <a:pt x="3573" y="1771"/>
                      <a:pt x="2422" y="3625"/>
                      <a:pt x="1949" y="5587"/>
                    </a:cubicBezTo>
                    <a:cubicBezTo>
                      <a:pt x="1935" y="5627"/>
                      <a:pt x="1935" y="5654"/>
                      <a:pt x="1922" y="5695"/>
                    </a:cubicBezTo>
                    <a:cubicBezTo>
                      <a:pt x="1814" y="5817"/>
                      <a:pt x="1719" y="5952"/>
                      <a:pt x="1624" y="6074"/>
                    </a:cubicBezTo>
                    <a:cubicBezTo>
                      <a:pt x="0" y="8306"/>
                      <a:pt x="1841" y="11053"/>
                      <a:pt x="3992" y="12027"/>
                    </a:cubicBezTo>
                    <a:cubicBezTo>
                      <a:pt x="5332" y="12636"/>
                      <a:pt x="6793" y="12866"/>
                      <a:pt x="8227" y="13164"/>
                    </a:cubicBezTo>
                    <a:cubicBezTo>
                      <a:pt x="8999" y="13317"/>
                      <a:pt x="9900" y="13589"/>
                      <a:pt x="10750" y="13589"/>
                    </a:cubicBezTo>
                    <a:cubicBezTo>
                      <a:pt x="11332" y="13589"/>
                      <a:pt x="11890" y="13462"/>
                      <a:pt x="12368" y="13083"/>
                    </a:cubicBezTo>
                    <a:cubicBezTo>
                      <a:pt x="13504" y="12203"/>
                      <a:pt x="13301" y="10823"/>
                      <a:pt x="12273" y="9971"/>
                    </a:cubicBezTo>
                    <a:cubicBezTo>
                      <a:pt x="11529" y="9348"/>
                      <a:pt x="10879" y="8739"/>
                      <a:pt x="10325" y="8022"/>
                    </a:cubicBezTo>
                    <a:cubicBezTo>
                      <a:pt x="10013" y="7576"/>
                      <a:pt x="9729" y="7116"/>
                      <a:pt x="9445" y="6642"/>
                    </a:cubicBezTo>
                    <a:cubicBezTo>
                      <a:pt x="9364" y="6507"/>
                      <a:pt x="9269" y="6412"/>
                      <a:pt x="9161" y="6331"/>
                    </a:cubicBezTo>
                    <a:cubicBezTo>
                      <a:pt x="9824" y="4829"/>
                      <a:pt x="10676" y="3395"/>
                      <a:pt x="11664" y="2069"/>
                    </a:cubicBezTo>
                    <a:cubicBezTo>
                      <a:pt x="11948" y="1690"/>
                      <a:pt x="11705" y="1148"/>
                      <a:pt x="11353" y="918"/>
                    </a:cubicBezTo>
                    <a:cubicBezTo>
                      <a:pt x="10440" y="298"/>
                      <a:pt x="9373" y="1"/>
                      <a:pt x="829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1096295" y="2789361"/>
                <a:ext cx="446599" cy="47349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13486" extrusionOk="0">
                    <a:moveTo>
                      <a:pt x="7185" y="0"/>
                    </a:moveTo>
                    <a:cubicBezTo>
                      <a:pt x="7104" y="0"/>
                      <a:pt x="7023" y="3"/>
                      <a:pt x="6942" y="10"/>
                    </a:cubicBezTo>
                    <a:cubicBezTo>
                      <a:pt x="6279" y="37"/>
                      <a:pt x="5643" y="173"/>
                      <a:pt x="5020" y="403"/>
                    </a:cubicBezTo>
                    <a:cubicBezTo>
                      <a:pt x="4411" y="619"/>
                      <a:pt x="3816" y="917"/>
                      <a:pt x="3275" y="1269"/>
                    </a:cubicBezTo>
                    <a:cubicBezTo>
                      <a:pt x="2733" y="1634"/>
                      <a:pt x="2233" y="2067"/>
                      <a:pt x="1800" y="2554"/>
                    </a:cubicBezTo>
                    <a:cubicBezTo>
                      <a:pt x="1367" y="3041"/>
                      <a:pt x="1001" y="3609"/>
                      <a:pt x="758" y="4218"/>
                    </a:cubicBezTo>
                    <a:cubicBezTo>
                      <a:pt x="257" y="5423"/>
                      <a:pt x="0" y="6749"/>
                      <a:pt x="190" y="8061"/>
                    </a:cubicBezTo>
                    <a:cubicBezTo>
                      <a:pt x="284" y="8711"/>
                      <a:pt x="501" y="9347"/>
                      <a:pt x="812" y="9915"/>
                    </a:cubicBezTo>
                    <a:cubicBezTo>
                      <a:pt x="1123" y="10497"/>
                      <a:pt x="1529" y="11024"/>
                      <a:pt x="2016" y="11471"/>
                    </a:cubicBezTo>
                    <a:cubicBezTo>
                      <a:pt x="2977" y="12350"/>
                      <a:pt x="4195" y="12959"/>
                      <a:pt x="5467" y="13257"/>
                    </a:cubicBezTo>
                    <a:cubicBezTo>
                      <a:pt x="6110" y="13408"/>
                      <a:pt x="6773" y="13485"/>
                      <a:pt x="7437" y="13485"/>
                    </a:cubicBezTo>
                    <a:cubicBezTo>
                      <a:pt x="8086" y="13485"/>
                      <a:pt x="8735" y="13411"/>
                      <a:pt x="9364" y="13257"/>
                    </a:cubicBezTo>
                    <a:cubicBezTo>
                      <a:pt x="10636" y="12946"/>
                      <a:pt x="11826" y="12283"/>
                      <a:pt x="12719" y="11322"/>
                    </a:cubicBezTo>
                    <a:lnTo>
                      <a:pt x="12638" y="11254"/>
                    </a:lnTo>
                    <a:cubicBezTo>
                      <a:pt x="11759" y="12175"/>
                      <a:pt x="10581" y="12811"/>
                      <a:pt x="9323" y="13108"/>
                    </a:cubicBezTo>
                    <a:cubicBezTo>
                      <a:pt x="8721" y="13259"/>
                      <a:pt x="8101" y="13330"/>
                      <a:pt x="7479" y="13330"/>
                    </a:cubicBezTo>
                    <a:cubicBezTo>
                      <a:pt x="6815" y="13330"/>
                      <a:pt x="6150" y="13248"/>
                      <a:pt x="5507" y="13095"/>
                    </a:cubicBezTo>
                    <a:cubicBezTo>
                      <a:pt x="4262" y="12797"/>
                      <a:pt x="3072" y="12215"/>
                      <a:pt x="2124" y="11349"/>
                    </a:cubicBezTo>
                    <a:cubicBezTo>
                      <a:pt x="1651" y="10916"/>
                      <a:pt x="1245" y="10402"/>
                      <a:pt x="947" y="9847"/>
                    </a:cubicBezTo>
                    <a:cubicBezTo>
                      <a:pt x="636" y="9279"/>
                      <a:pt x="433" y="8670"/>
                      <a:pt x="338" y="8034"/>
                    </a:cubicBezTo>
                    <a:cubicBezTo>
                      <a:pt x="135" y="6762"/>
                      <a:pt x="392" y="5450"/>
                      <a:pt x="880" y="4259"/>
                    </a:cubicBezTo>
                    <a:cubicBezTo>
                      <a:pt x="1353" y="3068"/>
                      <a:pt x="2273" y="2080"/>
                      <a:pt x="3342" y="1377"/>
                    </a:cubicBezTo>
                    <a:cubicBezTo>
                      <a:pt x="4411" y="660"/>
                      <a:pt x="5656" y="173"/>
                      <a:pt x="6942" y="105"/>
                    </a:cubicBezTo>
                    <a:cubicBezTo>
                      <a:pt x="7023" y="98"/>
                      <a:pt x="7104" y="95"/>
                      <a:pt x="7185" y="95"/>
                    </a:cubicBezTo>
                    <a:cubicBezTo>
                      <a:pt x="7266" y="95"/>
                      <a:pt x="7347" y="98"/>
                      <a:pt x="7429" y="105"/>
                    </a:cubicBezTo>
                    <a:cubicBezTo>
                      <a:pt x="7591" y="105"/>
                      <a:pt x="7740" y="118"/>
                      <a:pt x="7902" y="159"/>
                    </a:cubicBezTo>
                    <a:cubicBezTo>
                      <a:pt x="8213" y="227"/>
                      <a:pt x="8511" y="335"/>
                      <a:pt x="8822" y="443"/>
                    </a:cubicBezTo>
                    <a:cubicBezTo>
                      <a:pt x="9120" y="565"/>
                      <a:pt x="9418" y="700"/>
                      <a:pt x="9702" y="849"/>
                    </a:cubicBezTo>
                    <a:cubicBezTo>
                      <a:pt x="9962" y="992"/>
                      <a:pt x="10234" y="1160"/>
                      <a:pt x="10458" y="1364"/>
                    </a:cubicBezTo>
                    <a:lnTo>
                      <a:pt x="10458" y="1364"/>
                    </a:lnTo>
                    <a:lnTo>
                      <a:pt x="7402" y="5856"/>
                    </a:lnTo>
                    <a:lnTo>
                      <a:pt x="7483" y="5910"/>
                    </a:lnTo>
                    <a:lnTo>
                      <a:pt x="10568" y="1377"/>
                    </a:lnTo>
                    <a:lnTo>
                      <a:pt x="10581" y="1350"/>
                    </a:lnTo>
                    <a:lnTo>
                      <a:pt x="10554" y="1323"/>
                    </a:lnTo>
                    <a:cubicBezTo>
                      <a:pt x="10311" y="1079"/>
                      <a:pt x="10027" y="917"/>
                      <a:pt x="9742" y="768"/>
                    </a:cubicBezTo>
                    <a:cubicBezTo>
                      <a:pt x="9458" y="619"/>
                      <a:pt x="9161" y="484"/>
                      <a:pt x="8849" y="362"/>
                    </a:cubicBezTo>
                    <a:cubicBezTo>
                      <a:pt x="8552" y="240"/>
                      <a:pt x="8241" y="132"/>
                      <a:pt x="7916" y="64"/>
                    </a:cubicBezTo>
                    <a:cubicBezTo>
                      <a:pt x="7753" y="24"/>
                      <a:pt x="7591" y="10"/>
                      <a:pt x="7429" y="10"/>
                    </a:cubicBezTo>
                    <a:cubicBezTo>
                      <a:pt x="7347" y="3"/>
                      <a:pt x="7266" y="0"/>
                      <a:pt x="71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1359927" y="2989235"/>
                <a:ext cx="175831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556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813" y="1001"/>
                      <a:pt x="1611" y="1935"/>
                      <a:pt x="2409" y="2869"/>
                    </a:cubicBezTo>
                    <a:cubicBezTo>
                      <a:pt x="2815" y="3329"/>
                      <a:pt x="3235" y="3789"/>
                      <a:pt x="3654" y="4235"/>
                    </a:cubicBezTo>
                    <a:cubicBezTo>
                      <a:pt x="4074" y="4682"/>
                      <a:pt x="4493" y="5128"/>
                      <a:pt x="4940" y="5561"/>
                    </a:cubicBezTo>
                    <a:lnTo>
                      <a:pt x="5007" y="5494"/>
                    </a:lnTo>
                    <a:cubicBezTo>
                      <a:pt x="4601" y="5034"/>
                      <a:pt x="4182" y="4574"/>
                      <a:pt x="3776" y="4127"/>
                    </a:cubicBezTo>
                    <a:lnTo>
                      <a:pt x="2518" y="2774"/>
                    </a:lnTo>
                    <a:cubicBezTo>
                      <a:pt x="1692" y="1867"/>
                      <a:pt x="867" y="947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1352800" y="2992079"/>
                <a:ext cx="166808" cy="193877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552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23" y="325"/>
                      <a:pt x="312" y="569"/>
                      <a:pt x="515" y="799"/>
                    </a:cubicBezTo>
                    <a:cubicBezTo>
                      <a:pt x="718" y="1029"/>
                      <a:pt x="921" y="1245"/>
                      <a:pt x="1124" y="1462"/>
                    </a:cubicBezTo>
                    <a:lnTo>
                      <a:pt x="2355" y="2774"/>
                    </a:lnTo>
                    <a:cubicBezTo>
                      <a:pt x="2775" y="3207"/>
                      <a:pt x="3181" y="3654"/>
                      <a:pt x="3560" y="4114"/>
                    </a:cubicBezTo>
                    <a:cubicBezTo>
                      <a:pt x="3952" y="4560"/>
                      <a:pt x="4317" y="5034"/>
                      <a:pt x="4656" y="5521"/>
                    </a:cubicBezTo>
                    <a:lnTo>
                      <a:pt x="4750" y="5467"/>
                    </a:lnTo>
                    <a:cubicBezTo>
                      <a:pt x="4128" y="4425"/>
                      <a:pt x="3302" y="3532"/>
                      <a:pt x="2464" y="2680"/>
                    </a:cubicBezTo>
                    <a:cubicBezTo>
                      <a:pt x="2044" y="2247"/>
                      <a:pt x="1611" y="1827"/>
                      <a:pt x="1205" y="1394"/>
                    </a:cubicBezTo>
                    <a:cubicBezTo>
                      <a:pt x="989" y="1178"/>
                      <a:pt x="786" y="961"/>
                      <a:pt x="596" y="731"/>
                    </a:cubicBezTo>
                    <a:cubicBezTo>
                      <a:pt x="393" y="515"/>
                      <a:pt x="217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1353748" y="2832439"/>
                <a:ext cx="124044" cy="162524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4629" extrusionOk="0">
                    <a:moveTo>
                      <a:pt x="3438" y="1"/>
                    </a:moveTo>
                    <a:cubicBezTo>
                      <a:pt x="3154" y="380"/>
                      <a:pt x="2883" y="772"/>
                      <a:pt x="2599" y="1151"/>
                    </a:cubicBezTo>
                    <a:cubicBezTo>
                      <a:pt x="2315" y="1530"/>
                      <a:pt x="2017" y="1909"/>
                      <a:pt x="1719" y="2274"/>
                    </a:cubicBezTo>
                    <a:cubicBezTo>
                      <a:pt x="1138" y="3018"/>
                      <a:pt x="529" y="3763"/>
                      <a:pt x="1" y="4574"/>
                    </a:cubicBezTo>
                    <a:lnTo>
                      <a:pt x="96" y="4629"/>
                    </a:lnTo>
                    <a:cubicBezTo>
                      <a:pt x="353" y="4223"/>
                      <a:pt x="623" y="3844"/>
                      <a:pt x="921" y="3465"/>
                    </a:cubicBezTo>
                    <a:cubicBezTo>
                      <a:pt x="1219" y="3100"/>
                      <a:pt x="1530" y="2734"/>
                      <a:pt x="1828" y="2369"/>
                    </a:cubicBezTo>
                    <a:cubicBezTo>
                      <a:pt x="2139" y="2004"/>
                      <a:pt x="2450" y="1638"/>
                      <a:pt x="2734" y="1259"/>
                    </a:cubicBezTo>
                    <a:cubicBezTo>
                      <a:pt x="3018" y="867"/>
                      <a:pt x="3275" y="461"/>
                      <a:pt x="3533" y="5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1097700" y="2783884"/>
                <a:ext cx="433784" cy="470790"/>
              </a:xfrm>
              <a:custGeom>
                <a:avLst/>
                <a:gdLst/>
                <a:ahLst/>
                <a:cxnLst/>
                <a:rect l="l" t="t" r="r" b="b"/>
                <a:pathLst>
                  <a:path w="12355" h="13409" extrusionOk="0">
                    <a:moveTo>
                      <a:pt x="6585" y="1"/>
                    </a:moveTo>
                    <a:cubicBezTo>
                      <a:pt x="6491" y="1"/>
                      <a:pt x="6398" y="6"/>
                      <a:pt x="6306" y="17"/>
                    </a:cubicBezTo>
                    <a:cubicBezTo>
                      <a:pt x="5968" y="44"/>
                      <a:pt x="5657" y="126"/>
                      <a:pt x="5345" y="247"/>
                    </a:cubicBezTo>
                    <a:cubicBezTo>
                      <a:pt x="4737" y="491"/>
                      <a:pt x="4182" y="829"/>
                      <a:pt x="3641" y="1195"/>
                    </a:cubicBezTo>
                    <a:cubicBezTo>
                      <a:pt x="3099" y="1560"/>
                      <a:pt x="2585" y="1966"/>
                      <a:pt x="2125" y="2426"/>
                    </a:cubicBezTo>
                    <a:cubicBezTo>
                      <a:pt x="1665" y="2899"/>
                      <a:pt x="1273" y="3427"/>
                      <a:pt x="975" y="4023"/>
                    </a:cubicBezTo>
                    <a:cubicBezTo>
                      <a:pt x="677" y="4604"/>
                      <a:pt x="474" y="5227"/>
                      <a:pt x="325" y="5863"/>
                    </a:cubicBezTo>
                    <a:cubicBezTo>
                      <a:pt x="177" y="6499"/>
                      <a:pt x="28" y="7135"/>
                      <a:pt x="1" y="7798"/>
                    </a:cubicBezTo>
                    <a:cubicBezTo>
                      <a:pt x="1" y="8122"/>
                      <a:pt x="28" y="8461"/>
                      <a:pt x="122" y="8785"/>
                    </a:cubicBezTo>
                    <a:cubicBezTo>
                      <a:pt x="204" y="9097"/>
                      <a:pt x="352" y="9408"/>
                      <a:pt x="515" y="9692"/>
                    </a:cubicBezTo>
                    <a:cubicBezTo>
                      <a:pt x="867" y="10247"/>
                      <a:pt x="1313" y="10734"/>
                      <a:pt x="1827" y="11153"/>
                    </a:cubicBezTo>
                    <a:cubicBezTo>
                      <a:pt x="2842" y="11992"/>
                      <a:pt x="4060" y="12520"/>
                      <a:pt x="5291" y="12939"/>
                    </a:cubicBezTo>
                    <a:cubicBezTo>
                      <a:pt x="5914" y="13156"/>
                      <a:pt x="6550" y="13345"/>
                      <a:pt x="7199" y="13400"/>
                    </a:cubicBezTo>
                    <a:cubicBezTo>
                      <a:pt x="7300" y="13406"/>
                      <a:pt x="7401" y="13409"/>
                      <a:pt x="7502" y="13409"/>
                    </a:cubicBezTo>
                    <a:cubicBezTo>
                      <a:pt x="8063" y="13409"/>
                      <a:pt x="8620" y="13314"/>
                      <a:pt x="9148" y="13142"/>
                    </a:cubicBezTo>
                    <a:cubicBezTo>
                      <a:pt x="9472" y="13048"/>
                      <a:pt x="9770" y="12926"/>
                      <a:pt x="10068" y="12777"/>
                    </a:cubicBezTo>
                    <a:cubicBezTo>
                      <a:pt x="10365" y="12642"/>
                      <a:pt x="10650" y="12479"/>
                      <a:pt x="10920" y="12304"/>
                    </a:cubicBezTo>
                    <a:cubicBezTo>
                      <a:pt x="11204" y="12141"/>
                      <a:pt x="11475" y="11952"/>
                      <a:pt x="11732" y="11762"/>
                    </a:cubicBezTo>
                    <a:cubicBezTo>
                      <a:pt x="11867" y="11668"/>
                      <a:pt x="12003" y="11559"/>
                      <a:pt x="12125" y="11465"/>
                    </a:cubicBezTo>
                    <a:lnTo>
                      <a:pt x="12219" y="11383"/>
                    </a:lnTo>
                    <a:cubicBezTo>
                      <a:pt x="12260" y="11370"/>
                      <a:pt x="12300" y="11316"/>
                      <a:pt x="12314" y="11275"/>
                    </a:cubicBezTo>
                    <a:cubicBezTo>
                      <a:pt x="12341" y="11235"/>
                      <a:pt x="12355" y="11194"/>
                      <a:pt x="12355" y="11140"/>
                    </a:cubicBezTo>
                    <a:cubicBezTo>
                      <a:pt x="12355" y="11113"/>
                      <a:pt x="12355" y="11072"/>
                      <a:pt x="12328" y="11045"/>
                    </a:cubicBezTo>
                    <a:cubicBezTo>
                      <a:pt x="12287" y="11005"/>
                      <a:pt x="12246" y="11005"/>
                      <a:pt x="12219" y="11005"/>
                    </a:cubicBezTo>
                    <a:lnTo>
                      <a:pt x="12233" y="11113"/>
                    </a:lnTo>
                    <a:lnTo>
                      <a:pt x="12246" y="11113"/>
                    </a:lnTo>
                    <a:cubicBezTo>
                      <a:pt x="12233" y="11113"/>
                      <a:pt x="12246" y="11126"/>
                      <a:pt x="12246" y="11140"/>
                    </a:cubicBezTo>
                    <a:cubicBezTo>
                      <a:pt x="12246" y="11167"/>
                      <a:pt x="12233" y="11194"/>
                      <a:pt x="12219" y="11221"/>
                    </a:cubicBezTo>
                    <a:cubicBezTo>
                      <a:pt x="12192" y="11262"/>
                      <a:pt x="12179" y="11275"/>
                      <a:pt x="12152" y="11302"/>
                    </a:cubicBezTo>
                    <a:lnTo>
                      <a:pt x="12057" y="11370"/>
                    </a:lnTo>
                    <a:cubicBezTo>
                      <a:pt x="11922" y="11465"/>
                      <a:pt x="11800" y="11559"/>
                      <a:pt x="11664" y="11654"/>
                    </a:cubicBezTo>
                    <a:cubicBezTo>
                      <a:pt x="11394" y="11843"/>
                      <a:pt x="11137" y="12019"/>
                      <a:pt x="10853" y="12195"/>
                    </a:cubicBezTo>
                    <a:cubicBezTo>
                      <a:pt x="10582" y="12358"/>
                      <a:pt x="10298" y="12520"/>
                      <a:pt x="10000" y="12655"/>
                    </a:cubicBezTo>
                    <a:cubicBezTo>
                      <a:pt x="9716" y="12791"/>
                      <a:pt x="9418" y="12912"/>
                      <a:pt x="9107" y="13007"/>
                    </a:cubicBezTo>
                    <a:cubicBezTo>
                      <a:pt x="8601" y="13165"/>
                      <a:pt x="8066" y="13247"/>
                      <a:pt x="7535" y="13247"/>
                    </a:cubicBezTo>
                    <a:cubicBezTo>
                      <a:pt x="7427" y="13247"/>
                      <a:pt x="7320" y="13244"/>
                      <a:pt x="7213" y="13237"/>
                    </a:cubicBezTo>
                    <a:cubicBezTo>
                      <a:pt x="6577" y="13183"/>
                      <a:pt x="5954" y="12994"/>
                      <a:pt x="5345" y="12777"/>
                    </a:cubicBezTo>
                    <a:cubicBezTo>
                      <a:pt x="4128" y="12371"/>
                      <a:pt x="2923" y="11843"/>
                      <a:pt x="1922" y="11032"/>
                    </a:cubicBezTo>
                    <a:cubicBezTo>
                      <a:pt x="1421" y="10626"/>
                      <a:pt x="975" y="10152"/>
                      <a:pt x="650" y="9611"/>
                    </a:cubicBezTo>
                    <a:cubicBezTo>
                      <a:pt x="488" y="9340"/>
                      <a:pt x="339" y="9043"/>
                      <a:pt x="258" y="8745"/>
                    </a:cubicBezTo>
                    <a:cubicBezTo>
                      <a:pt x="177" y="8434"/>
                      <a:pt x="136" y="8109"/>
                      <a:pt x="150" y="7798"/>
                    </a:cubicBezTo>
                    <a:cubicBezTo>
                      <a:pt x="163" y="7162"/>
                      <a:pt x="298" y="6512"/>
                      <a:pt x="447" y="5890"/>
                    </a:cubicBezTo>
                    <a:cubicBezTo>
                      <a:pt x="596" y="5267"/>
                      <a:pt x="799" y="4645"/>
                      <a:pt x="1083" y="4063"/>
                    </a:cubicBezTo>
                    <a:cubicBezTo>
                      <a:pt x="1381" y="3495"/>
                      <a:pt x="1760" y="2967"/>
                      <a:pt x="2206" y="2507"/>
                    </a:cubicBezTo>
                    <a:cubicBezTo>
                      <a:pt x="2653" y="2047"/>
                      <a:pt x="3167" y="1641"/>
                      <a:pt x="3695" y="1276"/>
                    </a:cubicBezTo>
                    <a:cubicBezTo>
                      <a:pt x="4236" y="910"/>
                      <a:pt x="4791" y="559"/>
                      <a:pt x="5386" y="329"/>
                    </a:cubicBezTo>
                    <a:cubicBezTo>
                      <a:pt x="5684" y="220"/>
                      <a:pt x="5995" y="139"/>
                      <a:pt x="6320" y="112"/>
                    </a:cubicBezTo>
                    <a:cubicBezTo>
                      <a:pt x="6403" y="105"/>
                      <a:pt x="6487" y="101"/>
                      <a:pt x="6572" y="101"/>
                    </a:cubicBezTo>
                    <a:cubicBezTo>
                      <a:pt x="6804" y="101"/>
                      <a:pt x="7039" y="127"/>
                      <a:pt x="7267" y="166"/>
                    </a:cubicBezTo>
                    <a:cubicBezTo>
                      <a:pt x="7903" y="288"/>
                      <a:pt x="8512" y="532"/>
                      <a:pt x="9094" y="802"/>
                    </a:cubicBezTo>
                    <a:lnTo>
                      <a:pt x="10866" y="1600"/>
                    </a:lnTo>
                    <a:lnTo>
                      <a:pt x="10907" y="1506"/>
                    </a:lnTo>
                    <a:lnTo>
                      <a:pt x="9134" y="707"/>
                    </a:lnTo>
                    <a:cubicBezTo>
                      <a:pt x="8539" y="437"/>
                      <a:pt x="7930" y="193"/>
                      <a:pt x="7280" y="71"/>
                    </a:cubicBezTo>
                    <a:cubicBezTo>
                      <a:pt x="7057" y="33"/>
                      <a:pt x="6821" y="1"/>
                      <a:pt x="65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1360875" y="2838618"/>
                <a:ext cx="10455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3925" extrusionOk="0">
                    <a:moveTo>
                      <a:pt x="2910" y="1"/>
                    </a:moveTo>
                    <a:cubicBezTo>
                      <a:pt x="2612" y="285"/>
                      <a:pt x="2355" y="596"/>
                      <a:pt x="2098" y="907"/>
                    </a:cubicBezTo>
                    <a:cubicBezTo>
                      <a:pt x="1841" y="1219"/>
                      <a:pt x="1584" y="1543"/>
                      <a:pt x="1354" y="1868"/>
                    </a:cubicBezTo>
                    <a:cubicBezTo>
                      <a:pt x="880" y="2518"/>
                      <a:pt x="434" y="3194"/>
                      <a:pt x="1" y="3871"/>
                    </a:cubicBezTo>
                    <a:lnTo>
                      <a:pt x="82" y="3925"/>
                    </a:lnTo>
                    <a:cubicBezTo>
                      <a:pt x="502" y="3235"/>
                      <a:pt x="975" y="2585"/>
                      <a:pt x="1462" y="1949"/>
                    </a:cubicBezTo>
                    <a:cubicBezTo>
                      <a:pt x="1719" y="1638"/>
                      <a:pt x="1963" y="1327"/>
                      <a:pt x="2220" y="1016"/>
                    </a:cubicBezTo>
                    <a:lnTo>
                      <a:pt x="2978" y="69"/>
                    </a:lnTo>
                    <a:lnTo>
                      <a:pt x="29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1405534" y="2873306"/>
                <a:ext cx="157293" cy="251352"/>
              </a:xfrm>
              <a:custGeom>
                <a:avLst/>
                <a:gdLst/>
                <a:ahLst/>
                <a:cxnLst/>
                <a:rect l="l" t="t" r="r" b="b"/>
                <a:pathLst>
                  <a:path w="4480" h="7159" extrusionOk="0">
                    <a:moveTo>
                      <a:pt x="917" y="4081"/>
                    </a:moveTo>
                    <a:lnTo>
                      <a:pt x="1857" y="5063"/>
                    </a:lnTo>
                    <a:lnTo>
                      <a:pt x="1857" y="5063"/>
                    </a:lnTo>
                    <a:cubicBezTo>
                      <a:pt x="1852" y="5058"/>
                      <a:pt x="1846" y="5053"/>
                      <a:pt x="1841" y="5048"/>
                    </a:cubicBezTo>
                    <a:cubicBezTo>
                      <a:pt x="1513" y="4741"/>
                      <a:pt x="1203" y="4420"/>
                      <a:pt x="917" y="4081"/>
                    </a:cubicBezTo>
                    <a:close/>
                    <a:moveTo>
                      <a:pt x="2784" y="139"/>
                    </a:moveTo>
                    <a:lnTo>
                      <a:pt x="2784" y="139"/>
                    </a:lnTo>
                    <a:cubicBezTo>
                      <a:pt x="3534" y="1038"/>
                      <a:pt x="3996" y="2144"/>
                      <a:pt x="4182" y="3289"/>
                    </a:cubicBezTo>
                    <a:cubicBezTo>
                      <a:pt x="4353" y="4423"/>
                      <a:pt x="4242" y="5608"/>
                      <a:pt x="3810" y="6670"/>
                    </a:cubicBezTo>
                    <a:lnTo>
                      <a:pt x="3810" y="6670"/>
                    </a:lnTo>
                    <a:cubicBezTo>
                      <a:pt x="3529" y="6458"/>
                      <a:pt x="3248" y="6242"/>
                      <a:pt x="2971" y="6020"/>
                    </a:cubicBezTo>
                    <a:lnTo>
                      <a:pt x="2971" y="6020"/>
                    </a:lnTo>
                    <a:cubicBezTo>
                      <a:pt x="2645" y="5674"/>
                      <a:pt x="2318" y="5329"/>
                      <a:pt x="1990" y="4980"/>
                    </a:cubicBezTo>
                    <a:lnTo>
                      <a:pt x="231" y="3118"/>
                    </a:lnTo>
                    <a:lnTo>
                      <a:pt x="231" y="3118"/>
                    </a:lnTo>
                    <a:cubicBezTo>
                      <a:pt x="994" y="2062"/>
                      <a:pt x="1845" y="1056"/>
                      <a:pt x="2784" y="139"/>
                    </a:cubicBezTo>
                    <a:close/>
                    <a:moveTo>
                      <a:pt x="3576" y="6666"/>
                    </a:moveTo>
                    <a:lnTo>
                      <a:pt x="3576" y="6666"/>
                    </a:lnTo>
                    <a:cubicBezTo>
                      <a:pt x="3625" y="6703"/>
                      <a:pt x="3675" y="6739"/>
                      <a:pt x="3724" y="6776"/>
                    </a:cubicBezTo>
                    <a:lnTo>
                      <a:pt x="3724" y="6776"/>
                    </a:lnTo>
                    <a:lnTo>
                      <a:pt x="3730" y="6832"/>
                    </a:lnTo>
                    <a:lnTo>
                      <a:pt x="3730" y="6832"/>
                    </a:lnTo>
                    <a:cubicBezTo>
                      <a:pt x="3679" y="6777"/>
                      <a:pt x="3628" y="6721"/>
                      <a:pt x="3576" y="6666"/>
                    </a:cubicBezTo>
                    <a:close/>
                    <a:moveTo>
                      <a:pt x="2788" y="1"/>
                    </a:moveTo>
                    <a:lnTo>
                      <a:pt x="2748" y="28"/>
                    </a:lnTo>
                    <a:cubicBezTo>
                      <a:pt x="1803" y="959"/>
                      <a:pt x="935" y="1967"/>
                      <a:pt x="155" y="3038"/>
                    </a:cubicBezTo>
                    <a:lnTo>
                      <a:pt x="155" y="3038"/>
                    </a:lnTo>
                    <a:lnTo>
                      <a:pt x="151" y="3034"/>
                    </a:lnTo>
                    <a:lnTo>
                      <a:pt x="151" y="3034"/>
                    </a:lnTo>
                    <a:cubicBezTo>
                      <a:pt x="151" y="3033"/>
                      <a:pt x="150" y="3032"/>
                      <a:pt x="150" y="3032"/>
                    </a:cubicBezTo>
                    <a:lnTo>
                      <a:pt x="149" y="3032"/>
                    </a:lnTo>
                    <a:lnTo>
                      <a:pt x="149" y="3032"/>
                    </a:lnTo>
                    <a:lnTo>
                      <a:pt x="136" y="3018"/>
                    </a:lnTo>
                    <a:lnTo>
                      <a:pt x="1" y="3126"/>
                    </a:lnTo>
                    <a:cubicBezTo>
                      <a:pt x="474" y="3884"/>
                      <a:pt x="1083" y="4561"/>
                      <a:pt x="1733" y="5156"/>
                    </a:cubicBezTo>
                    <a:cubicBezTo>
                      <a:pt x="2108" y="5508"/>
                      <a:pt x="2502" y="5838"/>
                      <a:pt x="2906" y="6155"/>
                    </a:cubicBezTo>
                    <a:lnTo>
                      <a:pt x="2906" y="6155"/>
                    </a:lnTo>
                    <a:cubicBezTo>
                      <a:pt x="3190" y="6449"/>
                      <a:pt x="3475" y="6743"/>
                      <a:pt x="3762" y="7037"/>
                    </a:cubicBezTo>
                    <a:lnTo>
                      <a:pt x="3871" y="7159"/>
                    </a:lnTo>
                    <a:lnTo>
                      <a:pt x="3857" y="6996"/>
                    </a:lnTo>
                    <a:lnTo>
                      <a:pt x="3844" y="6866"/>
                    </a:lnTo>
                    <a:lnTo>
                      <a:pt x="3844" y="6866"/>
                    </a:lnTo>
                    <a:lnTo>
                      <a:pt x="3871" y="6888"/>
                    </a:lnTo>
                    <a:lnTo>
                      <a:pt x="3911" y="6807"/>
                    </a:lnTo>
                    <a:cubicBezTo>
                      <a:pt x="4371" y="5697"/>
                      <a:pt x="4480" y="4452"/>
                      <a:pt x="4290" y="3275"/>
                    </a:cubicBezTo>
                    <a:cubicBezTo>
                      <a:pt x="4101" y="2084"/>
                      <a:pt x="3600" y="948"/>
                      <a:pt x="2815" y="41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1420279" y="2881381"/>
                <a:ext cx="131136" cy="234254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6672" extrusionOk="0">
                    <a:moveTo>
                      <a:pt x="2328" y="1"/>
                    </a:moveTo>
                    <a:lnTo>
                      <a:pt x="2301" y="41"/>
                    </a:lnTo>
                    <a:lnTo>
                      <a:pt x="1150" y="1489"/>
                    </a:lnTo>
                    <a:lnTo>
                      <a:pt x="0" y="2923"/>
                    </a:lnTo>
                    <a:lnTo>
                      <a:pt x="81" y="2991"/>
                    </a:lnTo>
                    <a:lnTo>
                      <a:pt x="1232" y="1557"/>
                    </a:lnTo>
                    <a:lnTo>
                      <a:pt x="2357" y="170"/>
                    </a:lnTo>
                    <a:lnTo>
                      <a:pt x="2357" y="170"/>
                    </a:lnTo>
                    <a:cubicBezTo>
                      <a:pt x="2767" y="507"/>
                      <a:pt x="3051" y="978"/>
                      <a:pt x="3234" y="1476"/>
                    </a:cubicBezTo>
                    <a:cubicBezTo>
                      <a:pt x="3437" y="2003"/>
                      <a:pt x="3518" y="2558"/>
                      <a:pt x="3545" y="3113"/>
                    </a:cubicBezTo>
                    <a:cubicBezTo>
                      <a:pt x="3573" y="3681"/>
                      <a:pt x="3559" y="4249"/>
                      <a:pt x="3559" y="4804"/>
                    </a:cubicBezTo>
                    <a:cubicBezTo>
                      <a:pt x="3548" y="5271"/>
                      <a:pt x="3498" y="5748"/>
                      <a:pt x="3329" y="6178"/>
                    </a:cubicBezTo>
                    <a:lnTo>
                      <a:pt x="3329" y="6178"/>
                    </a:lnTo>
                    <a:lnTo>
                      <a:pt x="3329" y="6157"/>
                    </a:lnTo>
                    <a:lnTo>
                      <a:pt x="3221" y="6157"/>
                    </a:lnTo>
                    <a:lnTo>
                      <a:pt x="3207" y="6441"/>
                    </a:lnTo>
                    <a:lnTo>
                      <a:pt x="3194" y="6671"/>
                    </a:lnTo>
                    <a:lnTo>
                      <a:pt x="3315" y="6468"/>
                    </a:lnTo>
                    <a:cubicBezTo>
                      <a:pt x="3478" y="6225"/>
                      <a:pt x="3573" y="5941"/>
                      <a:pt x="3627" y="5657"/>
                    </a:cubicBezTo>
                    <a:cubicBezTo>
                      <a:pt x="3681" y="5372"/>
                      <a:pt x="3708" y="5088"/>
                      <a:pt x="3721" y="4804"/>
                    </a:cubicBezTo>
                    <a:cubicBezTo>
                      <a:pt x="3735" y="4236"/>
                      <a:pt x="3735" y="3681"/>
                      <a:pt x="3708" y="3099"/>
                    </a:cubicBezTo>
                    <a:cubicBezTo>
                      <a:pt x="3667" y="2531"/>
                      <a:pt x="3586" y="1963"/>
                      <a:pt x="3370" y="1421"/>
                    </a:cubicBezTo>
                    <a:cubicBezTo>
                      <a:pt x="3167" y="894"/>
                      <a:pt x="2842" y="393"/>
                      <a:pt x="2382" y="41"/>
                    </a:cubicBezTo>
                    <a:lnTo>
                      <a:pt x="23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8"/>
              <p:cNvSpPr/>
              <p:nvPr/>
            </p:nvSpPr>
            <p:spPr>
              <a:xfrm>
                <a:off x="1427863" y="2964519"/>
                <a:ext cx="12885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408" extrusionOk="0">
                    <a:moveTo>
                      <a:pt x="258" y="1"/>
                    </a:moveTo>
                    <a:cubicBezTo>
                      <a:pt x="204" y="231"/>
                      <a:pt x="123" y="447"/>
                      <a:pt x="68" y="691"/>
                    </a:cubicBezTo>
                    <a:cubicBezTo>
                      <a:pt x="41" y="812"/>
                      <a:pt x="14" y="934"/>
                      <a:pt x="1" y="1042"/>
                    </a:cubicBezTo>
                    <a:cubicBezTo>
                      <a:pt x="1" y="1164"/>
                      <a:pt x="1" y="1286"/>
                      <a:pt x="14" y="1408"/>
                    </a:cubicBezTo>
                    <a:lnTo>
                      <a:pt x="123" y="1408"/>
                    </a:lnTo>
                    <a:cubicBezTo>
                      <a:pt x="150" y="1300"/>
                      <a:pt x="163" y="1178"/>
                      <a:pt x="177" y="1070"/>
                    </a:cubicBezTo>
                    <a:lnTo>
                      <a:pt x="204" y="718"/>
                    </a:lnTo>
                    <a:cubicBezTo>
                      <a:pt x="231" y="488"/>
                      <a:pt x="271" y="244"/>
                      <a:pt x="366" y="2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8"/>
              <p:cNvSpPr/>
              <p:nvPr/>
            </p:nvSpPr>
            <p:spPr>
              <a:xfrm>
                <a:off x="1440713" y="2941242"/>
                <a:ext cx="18538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2383" extrusionOk="0">
                    <a:moveTo>
                      <a:pt x="433" y="1"/>
                    </a:moveTo>
                    <a:cubicBezTo>
                      <a:pt x="338" y="393"/>
                      <a:pt x="230" y="785"/>
                      <a:pt x="149" y="1178"/>
                    </a:cubicBezTo>
                    <a:cubicBezTo>
                      <a:pt x="108" y="1367"/>
                      <a:pt x="68" y="1570"/>
                      <a:pt x="41" y="1773"/>
                    </a:cubicBezTo>
                    <a:cubicBezTo>
                      <a:pt x="14" y="1976"/>
                      <a:pt x="0" y="2179"/>
                      <a:pt x="0" y="2382"/>
                    </a:cubicBezTo>
                    <a:lnTo>
                      <a:pt x="108" y="2382"/>
                    </a:lnTo>
                    <a:cubicBezTo>
                      <a:pt x="149" y="2193"/>
                      <a:pt x="176" y="1990"/>
                      <a:pt x="203" y="1800"/>
                    </a:cubicBezTo>
                    <a:lnTo>
                      <a:pt x="284" y="1205"/>
                    </a:lnTo>
                    <a:cubicBezTo>
                      <a:pt x="338" y="812"/>
                      <a:pt x="406" y="407"/>
                      <a:pt x="528" y="28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1454475" y="2923652"/>
                <a:ext cx="19521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249" extrusionOk="0">
                    <a:moveTo>
                      <a:pt x="447" y="1"/>
                    </a:moveTo>
                    <a:cubicBezTo>
                      <a:pt x="420" y="542"/>
                      <a:pt x="366" y="1083"/>
                      <a:pt x="271" y="1611"/>
                    </a:cubicBezTo>
                    <a:cubicBezTo>
                      <a:pt x="190" y="2152"/>
                      <a:pt x="82" y="2680"/>
                      <a:pt x="1" y="3221"/>
                    </a:cubicBezTo>
                    <a:lnTo>
                      <a:pt x="149" y="3248"/>
                    </a:lnTo>
                    <a:cubicBezTo>
                      <a:pt x="271" y="2721"/>
                      <a:pt x="352" y="2179"/>
                      <a:pt x="406" y="1638"/>
                    </a:cubicBezTo>
                    <a:cubicBezTo>
                      <a:pt x="461" y="1083"/>
                      <a:pt x="501" y="542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1470169" y="2898023"/>
                <a:ext cx="21874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507" extrusionOk="0">
                    <a:moveTo>
                      <a:pt x="514" y="0"/>
                    </a:moveTo>
                    <a:cubicBezTo>
                      <a:pt x="460" y="758"/>
                      <a:pt x="379" y="1502"/>
                      <a:pt x="271" y="2246"/>
                    </a:cubicBezTo>
                    <a:lnTo>
                      <a:pt x="122" y="3369"/>
                    </a:lnTo>
                    <a:cubicBezTo>
                      <a:pt x="81" y="3735"/>
                      <a:pt x="27" y="4114"/>
                      <a:pt x="0" y="4493"/>
                    </a:cubicBezTo>
                    <a:lnTo>
                      <a:pt x="108" y="4506"/>
                    </a:lnTo>
                    <a:cubicBezTo>
                      <a:pt x="189" y="4127"/>
                      <a:pt x="244" y="3762"/>
                      <a:pt x="298" y="3383"/>
                    </a:cubicBezTo>
                    <a:cubicBezTo>
                      <a:pt x="338" y="3018"/>
                      <a:pt x="379" y="2639"/>
                      <a:pt x="420" y="2260"/>
                    </a:cubicBezTo>
                    <a:cubicBezTo>
                      <a:pt x="487" y="1516"/>
                      <a:pt x="541" y="758"/>
                      <a:pt x="622" y="14"/>
                    </a:cubicBez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1484388" y="2889000"/>
                <a:ext cx="21909" cy="183415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224" extrusionOk="0">
                    <a:moveTo>
                      <a:pt x="515" y="0"/>
                    </a:moveTo>
                    <a:cubicBezTo>
                      <a:pt x="515" y="880"/>
                      <a:pt x="461" y="1746"/>
                      <a:pt x="366" y="2612"/>
                    </a:cubicBezTo>
                    <a:cubicBezTo>
                      <a:pt x="312" y="3045"/>
                      <a:pt x="258" y="3478"/>
                      <a:pt x="190" y="3911"/>
                    </a:cubicBezTo>
                    <a:lnTo>
                      <a:pt x="7" y="5166"/>
                    </a:lnTo>
                    <a:lnTo>
                      <a:pt x="7" y="5166"/>
                    </a:lnTo>
                    <a:lnTo>
                      <a:pt x="1" y="5196"/>
                    </a:lnTo>
                    <a:lnTo>
                      <a:pt x="3" y="5196"/>
                    </a:lnTo>
                    <a:lnTo>
                      <a:pt x="3" y="5196"/>
                    </a:lnTo>
                    <a:lnTo>
                      <a:pt x="1" y="5210"/>
                    </a:lnTo>
                    <a:lnTo>
                      <a:pt x="123" y="5223"/>
                    </a:lnTo>
                    <a:cubicBezTo>
                      <a:pt x="217" y="4804"/>
                      <a:pt x="299" y="4371"/>
                      <a:pt x="366" y="3938"/>
                    </a:cubicBezTo>
                    <a:cubicBezTo>
                      <a:pt x="420" y="3505"/>
                      <a:pt x="475" y="3072"/>
                      <a:pt x="502" y="2625"/>
                    </a:cubicBezTo>
                    <a:cubicBezTo>
                      <a:pt x="569" y="1759"/>
                      <a:pt x="610" y="880"/>
                      <a:pt x="6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1508157" y="2912733"/>
                <a:ext cx="21874" cy="17249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913" extrusionOk="0">
                    <a:moveTo>
                      <a:pt x="515" y="1"/>
                    </a:moveTo>
                    <a:cubicBezTo>
                      <a:pt x="528" y="826"/>
                      <a:pt x="461" y="1638"/>
                      <a:pt x="366" y="2450"/>
                    </a:cubicBezTo>
                    <a:cubicBezTo>
                      <a:pt x="312" y="2869"/>
                      <a:pt x="258" y="3275"/>
                      <a:pt x="190" y="3668"/>
                    </a:cubicBezTo>
                    <a:lnTo>
                      <a:pt x="1" y="4885"/>
                    </a:lnTo>
                    <a:lnTo>
                      <a:pt x="109" y="4912"/>
                    </a:lnTo>
                    <a:cubicBezTo>
                      <a:pt x="217" y="4520"/>
                      <a:pt x="285" y="4114"/>
                      <a:pt x="352" y="3695"/>
                    </a:cubicBezTo>
                    <a:cubicBezTo>
                      <a:pt x="420" y="3289"/>
                      <a:pt x="474" y="2883"/>
                      <a:pt x="501" y="2477"/>
                    </a:cubicBezTo>
                    <a:cubicBezTo>
                      <a:pt x="569" y="1651"/>
                      <a:pt x="596" y="826"/>
                      <a:pt x="6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1519075" y="2957883"/>
                <a:ext cx="28088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195" extrusionOk="0">
                    <a:moveTo>
                      <a:pt x="691" y="0"/>
                    </a:moveTo>
                    <a:cubicBezTo>
                      <a:pt x="691" y="704"/>
                      <a:pt x="610" y="1407"/>
                      <a:pt x="474" y="2111"/>
                    </a:cubicBezTo>
                    <a:cubicBezTo>
                      <a:pt x="407" y="2449"/>
                      <a:pt x="339" y="2801"/>
                      <a:pt x="244" y="3139"/>
                    </a:cubicBezTo>
                    <a:cubicBezTo>
                      <a:pt x="177" y="3478"/>
                      <a:pt x="82" y="3829"/>
                      <a:pt x="1" y="4168"/>
                    </a:cubicBezTo>
                    <a:lnTo>
                      <a:pt x="109" y="4195"/>
                    </a:lnTo>
                    <a:cubicBezTo>
                      <a:pt x="231" y="3870"/>
                      <a:pt x="326" y="3518"/>
                      <a:pt x="420" y="3180"/>
                    </a:cubicBezTo>
                    <a:cubicBezTo>
                      <a:pt x="501" y="2828"/>
                      <a:pt x="569" y="2476"/>
                      <a:pt x="610" y="2125"/>
                    </a:cubicBezTo>
                    <a:cubicBezTo>
                      <a:pt x="718" y="1421"/>
                      <a:pt x="759" y="717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3" name="Google Shape;2183;p8"/>
            <p:cNvGrpSpPr/>
            <p:nvPr/>
          </p:nvGrpSpPr>
          <p:grpSpPr>
            <a:xfrm>
              <a:off x="6546754" y="4686665"/>
              <a:ext cx="611914" cy="359341"/>
              <a:chOff x="203654" y="2225478"/>
              <a:chExt cx="611914" cy="359341"/>
            </a:xfrm>
          </p:grpSpPr>
          <p:sp>
            <p:nvSpPr>
              <p:cNvPr id="2184" name="Google Shape;2184;p8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5" name="Google Shape;2215;p8"/>
            <p:cNvGrpSpPr/>
            <p:nvPr/>
          </p:nvGrpSpPr>
          <p:grpSpPr>
            <a:xfrm>
              <a:off x="8302938" y="4920861"/>
              <a:ext cx="429004" cy="222631"/>
              <a:chOff x="157100" y="870986"/>
              <a:chExt cx="429004" cy="222631"/>
            </a:xfrm>
          </p:grpSpPr>
          <p:sp>
            <p:nvSpPr>
              <p:cNvPr id="2216" name="Google Shape;2216;p8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1" name="Google Shape;2251;p8"/>
            <p:cNvGrpSpPr/>
            <p:nvPr/>
          </p:nvGrpSpPr>
          <p:grpSpPr>
            <a:xfrm>
              <a:off x="8868527" y="3309313"/>
              <a:ext cx="504063" cy="887033"/>
              <a:chOff x="220752" y="1185413"/>
              <a:chExt cx="504063" cy="887033"/>
            </a:xfrm>
          </p:grpSpPr>
          <p:sp>
            <p:nvSpPr>
              <p:cNvPr id="2252" name="Google Shape;2252;p8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8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8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8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8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41" name="Google Shape;2341;p8"/>
            <p:cNvGrpSpPr/>
            <p:nvPr/>
          </p:nvGrpSpPr>
          <p:grpSpPr>
            <a:xfrm>
              <a:off x="7937458" y="3985644"/>
              <a:ext cx="194365" cy="335398"/>
              <a:chOff x="933320" y="2297556"/>
              <a:chExt cx="194365" cy="335398"/>
            </a:xfrm>
          </p:grpSpPr>
          <p:sp>
            <p:nvSpPr>
              <p:cNvPr id="2342" name="Google Shape;2342;p8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53989" y="25381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1059220" y="2534751"/>
                <a:ext cx="68465" cy="98203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97" extrusionOk="0">
                    <a:moveTo>
                      <a:pt x="483" y="1"/>
                    </a:moveTo>
                    <a:cubicBezTo>
                      <a:pt x="432" y="1"/>
                      <a:pt x="381" y="7"/>
                      <a:pt x="325" y="23"/>
                    </a:cubicBezTo>
                    <a:cubicBezTo>
                      <a:pt x="244" y="50"/>
                      <a:pt x="163" y="104"/>
                      <a:pt x="109" y="172"/>
                    </a:cubicBezTo>
                    <a:cubicBezTo>
                      <a:pt x="55" y="240"/>
                      <a:pt x="14" y="334"/>
                      <a:pt x="1" y="429"/>
                    </a:cubicBezTo>
                    <a:cubicBezTo>
                      <a:pt x="1" y="510"/>
                      <a:pt x="28" y="618"/>
                      <a:pt x="82" y="686"/>
                    </a:cubicBezTo>
                    <a:lnTo>
                      <a:pt x="163" y="618"/>
                    </a:lnTo>
                    <a:cubicBezTo>
                      <a:pt x="68" y="524"/>
                      <a:pt x="95" y="348"/>
                      <a:pt x="190" y="240"/>
                    </a:cubicBezTo>
                    <a:cubicBezTo>
                      <a:pt x="255" y="142"/>
                      <a:pt x="373" y="96"/>
                      <a:pt x="494" y="96"/>
                    </a:cubicBezTo>
                    <a:cubicBezTo>
                      <a:pt x="524" y="96"/>
                      <a:pt x="553" y="99"/>
                      <a:pt x="582" y="104"/>
                    </a:cubicBezTo>
                    <a:cubicBezTo>
                      <a:pt x="880" y="158"/>
                      <a:pt x="1124" y="415"/>
                      <a:pt x="1232" y="700"/>
                    </a:cubicBezTo>
                    <a:cubicBezTo>
                      <a:pt x="1340" y="997"/>
                      <a:pt x="1327" y="1322"/>
                      <a:pt x="1178" y="1593"/>
                    </a:cubicBezTo>
                    <a:cubicBezTo>
                      <a:pt x="1029" y="1850"/>
                      <a:pt x="772" y="2053"/>
                      <a:pt x="488" y="2120"/>
                    </a:cubicBezTo>
                    <a:lnTo>
                      <a:pt x="339" y="2161"/>
                    </a:lnTo>
                    <a:lnTo>
                      <a:pt x="447" y="2269"/>
                    </a:lnTo>
                    <a:cubicBezTo>
                      <a:pt x="789" y="2600"/>
                      <a:pt x="1265" y="2796"/>
                      <a:pt x="1741" y="2796"/>
                    </a:cubicBezTo>
                    <a:cubicBezTo>
                      <a:pt x="1810" y="2796"/>
                      <a:pt x="1880" y="2792"/>
                      <a:pt x="1949" y="2783"/>
                    </a:cubicBezTo>
                    <a:lnTo>
                      <a:pt x="1936" y="2675"/>
                    </a:lnTo>
                    <a:cubicBezTo>
                      <a:pt x="1920" y="2676"/>
                      <a:pt x="1904" y="2676"/>
                      <a:pt x="1888" y="2676"/>
                    </a:cubicBezTo>
                    <a:cubicBezTo>
                      <a:pt x="1449" y="2676"/>
                      <a:pt x="1004" y="2512"/>
                      <a:pt x="671" y="2238"/>
                    </a:cubicBezTo>
                    <a:lnTo>
                      <a:pt x="671" y="2238"/>
                    </a:lnTo>
                    <a:cubicBezTo>
                      <a:pt x="946" y="2130"/>
                      <a:pt x="1174" y="1915"/>
                      <a:pt x="1313" y="1660"/>
                    </a:cubicBezTo>
                    <a:cubicBezTo>
                      <a:pt x="1462" y="1349"/>
                      <a:pt x="1462" y="970"/>
                      <a:pt x="1327" y="659"/>
                    </a:cubicBezTo>
                    <a:cubicBezTo>
                      <a:pt x="1205" y="348"/>
                      <a:pt x="934" y="77"/>
                      <a:pt x="596" y="10"/>
                    </a:cubicBezTo>
                    <a:cubicBezTo>
                      <a:pt x="557" y="4"/>
                      <a:pt x="520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2" name="Google Shape;2352;p8"/>
            <p:cNvGrpSpPr/>
            <p:nvPr/>
          </p:nvGrpSpPr>
          <p:grpSpPr>
            <a:xfrm>
              <a:off x="7327185" y="4432201"/>
              <a:ext cx="422829" cy="463133"/>
              <a:chOff x="4378460" y="3278839"/>
              <a:chExt cx="422829" cy="463133"/>
            </a:xfrm>
          </p:grpSpPr>
          <p:sp>
            <p:nvSpPr>
              <p:cNvPr id="2353" name="Google Shape;2353;p8"/>
              <p:cNvSpPr/>
              <p:nvPr/>
            </p:nvSpPr>
            <p:spPr>
              <a:xfrm>
                <a:off x="4390327" y="3382656"/>
                <a:ext cx="410963" cy="344008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9798" extrusionOk="0">
                    <a:moveTo>
                      <a:pt x="7466" y="1"/>
                    </a:moveTo>
                    <a:cubicBezTo>
                      <a:pt x="6601" y="1"/>
                      <a:pt x="5733" y="346"/>
                      <a:pt x="4926" y="719"/>
                    </a:cubicBezTo>
                    <a:cubicBezTo>
                      <a:pt x="4817" y="773"/>
                      <a:pt x="4736" y="854"/>
                      <a:pt x="4682" y="949"/>
                    </a:cubicBezTo>
                    <a:cubicBezTo>
                      <a:pt x="4047" y="501"/>
                      <a:pt x="3287" y="242"/>
                      <a:pt x="2586" y="242"/>
                    </a:cubicBezTo>
                    <a:cubicBezTo>
                      <a:pt x="1509" y="242"/>
                      <a:pt x="575" y="854"/>
                      <a:pt x="460" y="2329"/>
                    </a:cubicBezTo>
                    <a:cubicBezTo>
                      <a:pt x="460" y="2410"/>
                      <a:pt x="460" y="2478"/>
                      <a:pt x="460" y="2559"/>
                    </a:cubicBezTo>
                    <a:cubicBezTo>
                      <a:pt x="0" y="3642"/>
                      <a:pt x="176" y="5076"/>
                      <a:pt x="298" y="6131"/>
                    </a:cubicBezTo>
                    <a:cubicBezTo>
                      <a:pt x="433" y="7309"/>
                      <a:pt x="704" y="8675"/>
                      <a:pt x="1746" y="9406"/>
                    </a:cubicBezTo>
                    <a:cubicBezTo>
                      <a:pt x="2145" y="9672"/>
                      <a:pt x="2597" y="9798"/>
                      <a:pt x="3046" y="9798"/>
                    </a:cubicBezTo>
                    <a:cubicBezTo>
                      <a:pt x="3237" y="9798"/>
                      <a:pt x="3428" y="9775"/>
                      <a:pt x="3613" y="9731"/>
                    </a:cubicBezTo>
                    <a:cubicBezTo>
                      <a:pt x="3681" y="9717"/>
                      <a:pt x="3748" y="9704"/>
                      <a:pt x="3816" y="9690"/>
                    </a:cubicBezTo>
                    <a:cubicBezTo>
                      <a:pt x="4547" y="9528"/>
                      <a:pt x="5183" y="9230"/>
                      <a:pt x="5954" y="9230"/>
                    </a:cubicBezTo>
                    <a:cubicBezTo>
                      <a:pt x="6102" y="9403"/>
                      <a:pt x="6334" y="9490"/>
                      <a:pt x="6558" y="9490"/>
                    </a:cubicBezTo>
                    <a:cubicBezTo>
                      <a:pt x="6703" y="9490"/>
                      <a:pt x="6844" y="9453"/>
                      <a:pt x="6955" y="9379"/>
                    </a:cubicBezTo>
                    <a:cubicBezTo>
                      <a:pt x="7473" y="9506"/>
                      <a:pt x="7976" y="9667"/>
                      <a:pt x="8488" y="9667"/>
                    </a:cubicBezTo>
                    <a:cubicBezTo>
                      <a:pt x="8846" y="9667"/>
                      <a:pt x="9207" y="9588"/>
                      <a:pt x="9580" y="9365"/>
                    </a:cubicBezTo>
                    <a:cubicBezTo>
                      <a:pt x="11596" y="8161"/>
                      <a:pt x="11705" y="5347"/>
                      <a:pt x="11015" y="3358"/>
                    </a:cubicBezTo>
                    <a:cubicBezTo>
                      <a:pt x="10622" y="2221"/>
                      <a:pt x="9986" y="1003"/>
                      <a:pt x="8904" y="381"/>
                    </a:cubicBezTo>
                    <a:cubicBezTo>
                      <a:pt x="8433" y="109"/>
                      <a:pt x="7950" y="1"/>
                      <a:pt x="746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4382252" y="3376161"/>
                <a:ext cx="407627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10419" extrusionOk="0">
                    <a:moveTo>
                      <a:pt x="11461" y="6925"/>
                    </a:moveTo>
                    <a:lnTo>
                      <a:pt x="11448" y="6939"/>
                    </a:lnTo>
                    <a:lnTo>
                      <a:pt x="11461" y="6939"/>
                    </a:lnTo>
                    <a:lnTo>
                      <a:pt x="11461" y="6925"/>
                    </a:lnTo>
                    <a:close/>
                    <a:moveTo>
                      <a:pt x="528" y="7142"/>
                    </a:moveTo>
                    <a:cubicBezTo>
                      <a:pt x="528" y="7150"/>
                      <a:pt x="533" y="7164"/>
                      <a:pt x="541" y="7180"/>
                    </a:cubicBezTo>
                    <a:lnTo>
                      <a:pt x="541" y="7180"/>
                    </a:lnTo>
                    <a:lnTo>
                      <a:pt x="528" y="7142"/>
                    </a:lnTo>
                    <a:close/>
                    <a:moveTo>
                      <a:pt x="4303" y="10031"/>
                    </a:moveTo>
                    <a:lnTo>
                      <a:pt x="4303" y="10038"/>
                    </a:lnTo>
                    <a:lnTo>
                      <a:pt x="4290" y="10038"/>
                    </a:lnTo>
                    <a:lnTo>
                      <a:pt x="4303" y="10031"/>
                    </a:lnTo>
                    <a:close/>
                    <a:moveTo>
                      <a:pt x="8836" y="10051"/>
                    </a:moveTo>
                    <a:lnTo>
                      <a:pt x="8823" y="10065"/>
                    </a:lnTo>
                    <a:lnTo>
                      <a:pt x="8836" y="10065"/>
                    </a:lnTo>
                    <a:lnTo>
                      <a:pt x="8836" y="10051"/>
                    </a:lnTo>
                    <a:close/>
                    <a:moveTo>
                      <a:pt x="4370" y="10173"/>
                    </a:moveTo>
                    <a:cubicBezTo>
                      <a:pt x="4365" y="10176"/>
                      <a:pt x="4360" y="10178"/>
                      <a:pt x="4356" y="10178"/>
                    </a:cubicBezTo>
                    <a:cubicBezTo>
                      <a:pt x="4352" y="10178"/>
                      <a:pt x="4348" y="10177"/>
                      <a:pt x="4344" y="10173"/>
                    </a:cubicBezTo>
                    <a:close/>
                    <a:moveTo>
                      <a:pt x="8082" y="1"/>
                    </a:moveTo>
                    <a:cubicBezTo>
                      <a:pt x="7870" y="1"/>
                      <a:pt x="7659" y="28"/>
                      <a:pt x="7456" y="79"/>
                    </a:cubicBezTo>
                    <a:lnTo>
                      <a:pt x="7442" y="79"/>
                    </a:lnTo>
                    <a:lnTo>
                      <a:pt x="7348" y="106"/>
                    </a:lnTo>
                    <a:lnTo>
                      <a:pt x="7334" y="106"/>
                    </a:lnTo>
                    <a:cubicBezTo>
                      <a:pt x="7036" y="187"/>
                      <a:pt x="6739" y="295"/>
                      <a:pt x="6455" y="390"/>
                    </a:cubicBezTo>
                    <a:cubicBezTo>
                      <a:pt x="6306" y="430"/>
                      <a:pt x="6157" y="485"/>
                      <a:pt x="6008" y="512"/>
                    </a:cubicBezTo>
                    <a:cubicBezTo>
                      <a:pt x="5859" y="552"/>
                      <a:pt x="5710" y="579"/>
                      <a:pt x="5562" y="593"/>
                    </a:cubicBezTo>
                    <a:lnTo>
                      <a:pt x="5548" y="688"/>
                    </a:lnTo>
                    <a:cubicBezTo>
                      <a:pt x="5710" y="674"/>
                      <a:pt x="5859" y="647"/>
                      <a:pt x="6008" y="606"/>
                    </a:cubicBezTo>
                    <a:cubicBezTo>
                      <a:pt x="6170" y="579"/>
                      <a:pt x="6319" y="525"/>
                      <a:pt x="6468" y="485"/>
                    </a:cubicBezTo>
                    <a:cubicBezTo>
                      <a:pt x="6766" y="390"/>
                      <a:pt x="7050" y="282"/>
                      <a:pt x="7348" y="200"/>
                    </a:cubicBezTo>
                    <a:lnTo>
                      <a:pt x="7456" y="173"/>
                    </a:lnTo>
                    <a:cubicBezTo>
                      <a:pt x="7659" y="123"/>
                      <a:pt x="7862" y="95"/>
                      <a:pt x="8065" y="95"/>
                    </a:cubicBezTo>
                    <a:cubicBezTo>
                      <a:pt x="8241" y="95"/>
                      <a:pt x="8417" y="116"/>
                      <a:pt x="8593" y="160"/>
                    </a:cubicBezTo>
                    <a:cubicBezTo>
                      <a:pt x="8958" y="241"/>
                      <a:pt x="9310" y="403"/>
                      <a:pt x="9621" y="606"/>
                    </a:cubicBezTo>
                    <a:cubicBezTo>
                      <a:pt x="10257" y="1039"/>
                      <a:pt x="10744" y="1662"/>
                      <a:pt x="11042" y="2365"/>
                    </a:cubicBezTo>
                    <a:cubicBezTo>
                      <a:pt x="11326" y="3083"/>
                      <a:pt x="11434" y="3854"/>
                      <a:pt x="11461" y="4612"/>
                    </a:cubicBezTo>
                    <a:cubicBezTo>
                      <a:pt x="11488" y="5383"/>
                      <a:pt x="11488" y="6168"/>
                      <a:pt x="11326" y="6912"/>
                    </a:cubicBezTo>
                    <a:cubicBezTo>
                      <a:pt x="11231" y="7372"/>
                      <a:pt x="11082" y="7818"/>
                      <a:pt x="10866" y="8224"/>
                    </a:cubicBezTo>
                    <a:cubicBezTo>
                      <a:pt x="10636" y="8644"/>
                      <a:pt x="10338" y="9009"/>
                      <a:pt x="9973" y="9293"/>
                    </a:cubicBezTo>
                    <a:cubicBezTo>
                      <a:pt x="9621" y="9577"/>
                      <a:pt x="9215" y="9794"/>
                      <a:pt x="8782" y="9929"/>
                    </a:cubicBezTo>
                    <a:lnTo>
                      <a:pt x="8755" y="9943"/>
                    </a:lnTo>
                    <a:cubicBezTo>
                      <a:pt x="8476" y="10021"/>
                      <a:pt x="8187" y="10072"/>
                      <a:pt x="7897" y="10072"/>
                    </a:cubicBezTo>
                    <a:cubicBezTo>
                      <a:pt x="7836" y="10072"/>
                      <a:pt x="7774" y="10069"/>
                      <a:pt x="7713" y="10065"/>
                    </a:cubicBezTo>
                    <a:cubicBezTo>
                      <a:pt x="7361" y="10051"/>
                      <a:pt x="7023" y="9956"/>
                      <a:pt x="6698" y="9807"/>
                    </a:cubicBezTo>
                    <a:cubicBezTo>
                      <a:pt x="6373" y="9672"/>
                      <a:pt x="6035" y="9523"/>
                      <a:pt x="5656" y="9483"/>
                    </a:cubicBezTo>
                    <a:cubicBezTo>
                      <a:pt x="5626" y="9480"/>
                      <a:pt x="5595" y="9479"/>
                      <a:pt x="5564" y="9479"/>
                    </a:cubicBezTo>
                    <a:cubicBezTo>
                      <a:pt x="5412" y="9479"/>
                      <a:pt x="5247" y="9506"/>
                      <a:pt x="5102" y="9550"/>
                    </a:cubicBezTo>
                    <a:cubicBezTo>
                      <a:pt x="4926" y="9618"/>
                      <a:pt x="4763" y="9713"/>
                      <a:pt x="4614" y="9821"/>
                    </a:cubicBezTo>
                    <a:lnTo>
                      <a:pt x="4303" y="10024"/>
                    </a:lnTo>
                    <a:lnTo>
                      <a:pt x="4303" y="10027"/>
                    </a:lnTo>
                    <a:lnTo>
                      <a:pt x="4303" y="10027"/>
                    </a:lnTo>
                    <a:cubicBezTo>
                      <a:pt x="4294" y="10030"/>
                      <a:pt x="4284" y="10036"/>
                      <a:pt x="4279" y="10043"/>
                    </a:cubicBezTo>
                    <a:lnTo>
                      <a:pt x="4279" y="10043"/>
                    </a:lnTo>
                    <a:cubicBezTo>
                      <a:pt x="4174" y="10096"/>
                      <a:pt x="4070" y="10161"/>
                      <a:pt x="3965" y="10200"/>
                    </a:cubicBezTo>
                    <a:cubicBezTo>
                      <a:pt x="3857" y="10240"/>
                      <a:pt x="3748" y="10268"/>
                      <a:pt x="3640" y="10268"/>
                    </a:cubicBezTo>
                    <a:cubicBezTo>
                      <a:pt x="3617" y="10269"/>
                      <a:pt x="3594" y="10270"/>
                      <a:pt x="3570" y="10270"/>
                    </a:cubicBezTo>
                    <a:cubicBezTo>
                      <a:pt x="3373" y="10270"/>
                      <a:pt x="3177" y="10221"/>
                      <a:pt x="2990" y="10132"/>
                    </a:cubicBezTo>
                    <a:lnTo>
                      <a:pt x="2990" y="10132"/>
                    </a:lnTo>
                    <a:lnTo>
                      <a:pt x="2977" y="10119"/>
                    </a:lnTo>
                    <a:lnTo>
                      <a:pt x="2964" y="10119"/>
                    </a:lnTo>
                    <a:lnTo>
                      <a:pt x="2909" y="10092"/>
                    </a:lnTo>
                    <a:lnTo>
                      <a:pt x="2869" y="10078"/>
                    </a:lnTo>
                    <a:cubicBezTo>
                      <a:pt x="2882" y="10078"/>
                      <a:pt x="2909" y="10092"/>
                      <a:pt x="2923" y="10092"/>
                    </a:cubicBezTo>
                    <a:lnTo>
                      <a:pt x="2896" y="10078"/>
                    </a:lnTo>
                    <a:cubicBezTo>
                      <a:pt x="2855" y="10065"/>
                      <a:pt x="2801" y="10024"/>
                      <a:pt x="2747" y="9983"/>
                    </a:cubicBezTo>
                    <a:lnTo>
                      <a:pt x="2598" y="9889"/>
                    </a:lnTo>
                    <a:lnTo>
                      <a:pt x="2585" y="9875"/>
                    </a:lnTo>
                    <a:lnTo>
                      <a:pt x="2579" y="9875"/>
                    </a:lnTo>
                    <a:cubicBezTo>
                      <a:pt x="2358" y="9715"/>
                      <a:pt x="2174" y="9517"/>
                      <a:pt x="1989" y="9307"/>
                    </a:cubicBezTo>
                    <a:cubicBezTo>
                      <a:pt x="1813" y="9090"/>
                      <a:pt x="1638" y="8860"/>
                      <a:pt x="1475" y="8630"/>
                    </a:cubicBezTo>
                    <a:cubicBezTo>
                      <a:pt x="1164" y="8157"/>
                      <a:pt x="893" y="7643"/>
                      <a:pt x="690" y="7115"/>
                    </a:cubicBezTo>
                    <a:lnTo>
                      <a:pt x="690" y="7142"/>
                    </a:lnTo>
                    <a:cubicBezTo>
                      <a:pt x="690" y="7132"/>
                      <a:pt x="690" y="7123"/>
                      <a:pt x="681" y="7108"/>
                    </a:cubicBezTo>
                    <a:lnTo>
                      <a:pt x="681" y="7108"/>
                    </a:lnTo>
                    <a:lnTo>
                      <a:pt x="690" y="7115"/>
                    </a:lnTo>
                    <a:cubicBezTo>
                      <a:pt x="609" y="6912"/>
                      <a:pt x="555" y="6722"/>
                      <a:pt x="487" y="6519"/>
                    </a:cubicBezTo>
                    <a:cubicBezTo>
                      <a:pt x="420" y="6316"/>
                      <a:pt x="366" y="6114"/>
                      <a:pt x="325" y="5911"/>
                    </a:cubicBezTo>
                    <a:cubicBezTo>
                      <a:pt x="244" y="5505"/>
                      <a:pt x="190" y="5085"/>
                      <a:pt x="176" y="4666"/>
                    </a:cubicBezTo>
                    <a:cubicBezTo>
                      <a:pt x="149" y="4246"/>
                      <a:pt x="176" y="3827"/>
                      <a:pt x="230" y="3407"/>
                    </a:cubicBezTo>
                    <a:cubicBezTo>
                      <a:pt x="284" y="2988"/>
                      <a:pt x="379" y="2582"/>
                      <a:pt x="514" y="2190"/>
                    </a:cubicBezTo>
                    <a:cubicBezTo>
                      <a:pt x="650" y="1797"/>
                      <a:pt x="839" y="1418"/>
                      <a:pt x="1123" y="1107"/>
                    </a:cubicBezTo>
                    <a:cubicBezTo>
                      <a:pt x="1408" y="823"/>
                      <a:pt x="1759" y="593"/>
                      <a:pt x="2165" y="485"/>
                    </a:cubicBezTo>
                    <a:cubicBezTo>
                      <a:pt x="2378" y="426"/>
                      <a:pt x="2599" y="403"/>
                      <a:pt x="2824" y="403"/>
                    </a:cubicBezTo>
                    <a:cubicBezTo>
                      <a:pt x="3013" y="403"/>
                      <a:pt x="3205" y="419"/>
                      <a:pt x="3397" y="444"/>
                    </a:cubicBezTo>
                    <a:cubicBezTo>
                      <a:pt x="3816" y="498"/>
                      <a:pt x="4236" y="579"/>
                      <a:pt x="4655" y="633"/>
                    </a:cubicBezTo>
                    <a:cubicBezTo>
                      <a:pt x="4750" y="647"/>
                      <a:pt x="4831" y="661"/>
                      <a:pt x="4926" y="661"/>
                    </a:cubicBezTo>
                    <a:lnTo>
                      <a:pt x="4939" y="552"/>
                    </a:lnTo>
                    <a:cubicBezTo>
                      <a:pt x="4858" y="552"/>
                      <a:pt x="4763" y="539"/>
                      <a:pt x="4669" y="525"/>
                    </a:cubicBezTo>
                    <a:cubicBezTo>
                      <a:pt x="4249" y="458"/>
                      <a:pt x="3843" y="376"/>
                      <a:pt x="3410" y="309"/>
                    </a:cubicBezTo>
                    <a:cubicBezTo>
                      <a:pt x="3218" y="284"/>
                      <a:pt x="3024" y="268"/>
                      <a:pt x="2827" y="268"/>
                    </a:cubicBezTo>
                    <a:cubicBezTo>
                      <a:pt x="2595" y="268"/>
                      <a:pt x="2360" y="291"/>
                      <a:pt x="2125" y="349"/>
                    </a:cubicBezTo>
                    <a:cubicBezTo>
                      <a:pt x="1922" y="403"/>
                      <a:pt x="1705" y="498"/>
                      <a:pt x="1529" y="606"/>
                    </a:cubicBezTo>
                    <a:cubicBezTo>
                      <a:pt x="1435" y="661"/>
                      <a:pt x="1340" y="728"/>
                      <a:pt x="1259" y="796"/>
                    </a:cubicBezTo>
                    <a:cubicBezTo>
                      <a:pt x="1164" y="850"/>
                      <a:pt x="1083" y="931"/>
                      <a:pt x="1015" y="1012"/>
                    </a:cubicBezTo>
                    <a:cubicBezTo>
                      <a:pt x="704" y="1324"/>
                      <a:pt x="514" y="1729"/>
                      <a:pt x="366" y="2135"/>
                    </a:cubicBezTo>
                    <a:cubicBezTo>
                      <a:pt x="230" y="2541"/>
                      <a:pt x="136" y="2961"/>
                      <a:pt x="81" y="3394"/>
                    </a:cubicBezTo>
                    <a:cubicBezTo>
                      <a:pt x="14" y="3813"/>
                      <a:pt x="0" y="4246"/>
                      <a:pt x="14" y="4666"/>
                    </a:cubicBezTo>
                    <a:cubicBezTo>
                      <a:pt x="27" y="5099"/>
                      <a:pt x="81" y="5532"/>
                      <a:pt x="163" y="5951"/>
                    </a:cubicBezTo>
                    <a:cubicBezTo>
                      <a:pt x="203" y="6154"/>
                      <a:pt x="271" y="6357"/>
                      <a:pt x="339" y="6560"/>
                    </a:cubicBezTo>
                    <a:cubicBezTo>
                      <a:pt x="406" y="6763"/>
                      <a:pt x="460" y="6980"/>
                      <a:pt x="542" y="7169"/>
                    </a:cubicBezTo>
                    <a:lnTo>
                      <a:pt x="609" y="7223"/>
                    </a:lnTo>
                    <a:cubicBezTo>
                      <a:pt x="596" y="7223"/>
                      <a:pt x="582" y="7223"/>
                      <a:pt x="555" y="7210"/>
                    </a:cubicBezTo>
                    <a:cubicBezTo>
                      <a:pt x="550" y="7200"/>
                      <a:pt x="545" y="7190"/>
                      <a:pt x="541" y="7180"/>
                    </a:cubicBezTo>
                    <a:lnTo>
                      <a:pt x="541" y="7180"/>
                    </a:lnTo>
                    <a:lnTo>
                      <a:pt x="542" y="7182"/>
                    </a:lnTo>
                    <a:cubicBezTo>
                      <a:pt x="758" y="7710"/>
                      <a:pt x="1029" y="8238"/>
                      <a:pt x="1353" y="8711"/>
                    </a:cubicBezTo>
                    <a:cubicBezTo>
                      <a:pt x="1516" y="8955"/>
                      <a:pt x="1692" y="9185"/>
                      <a:pt x="1881" y="9402"/>
                    </a:cubicBezTo>
                    <a:cubicBezTo>
                      <a:pt x="2071" y="9632"/>
                      <a:pt x="2274" y="9835"/>
                      <a:pt x="2517" y="10010"/>
                    </a:cubicBezTo>
                    <a:lnTo>
                      <a:pt x="2531" y="10024"/>
                    </a:lnTo>
                    <a:lnTo>
                      <a:pt x="2537" y="10024"/>
                    </a:lnTo>
                    <a:lnTo>
                      <a:pt x="2679" y="10119"/>
                    </a:lnTo>
                    <a:cubicBezTo>
                      <a:pt x="2734" y="10146"/>
                      <a:pt x="2788" y="10186"/>
                      <a:pt x="2842" y="10227"/>
                    </a:cubicBezTo>
                    <a:lnTo>
                      <a:pt x="2828" y="10213"/>
                    </a:lnTo>
                    <a:lnTo>
                      <a:pt x="2828" y="10213"/>
                    </a:lnTo>
                    <a:cubicBezTo>
                      <a:pt x="2842" y="10227"/>
                      <a:pt x="2869" y="10227"/>
                      <a:pt x="2882" y="10227"/>
                    </a:cubicBezTo>
                    <a:lnTo>
                      <a:pt x="2842" y="10227"/>
                    </a:lnTo>
                    <a:lnTo>
                      <a:pt x="2901" y="10251"/>
                    </a:lnTo>
                    <a:lnTo>
                      <a:pt x="2901" y="10251"/>
                    </a:lnTo>
                    <a:lnTo>
                      <a:pt x="2909" y="10268"/>
                    </a:lnTo>
                    <a:lnTo>
                      <a:pt x="2936" y="10268"/>
                    </a:lnTo>
                    <a:cubicBezTo>
                      <a:pt x="3136" y="10368"/>
                      <a:pt x="3355" y="10418"/>
                      <a:pt x="3577" y="10418"/>
                    </a:cubicBezTo>
                    <a:cubicBezTo>
                      <a:pt x="3602" y="10418"/>
                      <a:pt x="3628" y="10418"/>
                      <a:pt x="3654" y="10416"/>
                    </a:cubicBezTo>
                    <a:cubicBezTo>
                      <a:pt x="3789" y="10416"/>
                      <a:pt x="3911" y="10389"/>
                      <a:pt x="4033" y="10335"/>
                    </a:cubicBezTo>
                    <a:cubicBezTo>
                      <a:pt x="4154" y="10295"/>
                      <a:pt x="4263" y="10227"/>
                      <a:pt x="4371" y="10173"/>
                    </a:cubicBezTo>
                    <a:lnTo>
                      <a:pt x="4384" y="10160"/>
                    </a:lnTo>
                    <a:lnTo>
                      <a:pt x="4398" y="10146"/>
                    </a:lnTo>
                    <a:lnTo>
                      <a:pt x="4398" y="10159"/>
                    </a:lnTo>
                    <a:lnTo>
                      <a:pt x="4709" y="9943"/>
                    </a:lnTo>
                    <a:cubicBezTo>
                      <a:pt x="4974" y="9762"/>
                      <a:pt x="5249" y="9625"/>
                      <a:pt x="5554" y="9625"/>
                    </a:cubicBezTo>
                    <a:cubicBezTo>
                      <a:pt x="5592" y="9625"/>
                      <a:pt x="5631" y="9627"/>
                      <a:pt x="5670" y="9632"/>
                    </a:cubicBezTo>
                    <a:cubicBezTo>
                      <a:pt x="6008" y="9659"/>
                      <a:pt x="6333" y="9807"/>
                      <a:pt x="6671" y="9943"/>
                    </a:cubicBezTo>
                    <a:cubicBezTo>
                      <a:pt x="6834" y="10010"/>
                      <a:pt x="6996" y="10078"/>
                      <a:pt x="7185" y="10119"/>
                    </a:cubicBezTo>
                    <a:cubicBezTo>
                      <a:pt x="7361" y="10173"/>
                      <a:pt x="7537" y="10200"/>
                      <a:pt x="7727" y="10213"/>
                    </a:cubicBezTo>
                    <a:cubicBezTo>
                      <a:pt x="7763" y="10215"/>
                      <a:pt x="7800" y="10215"/>
                      <a:pt x="7837" y="10215"/>
                    </a:cubicBezTo>
                    <a:cubicBezTo>
                      <a:pt x="8166" y="10215"/>
                      <a:pt x="8493" y="10162"/>
                      <a:pt x="8809" y="10065"/>
                    </a:cubicBezTo>
                    <a:lnTo>
                      <a:pt x="8809" y="10065"/>
                    </a:lnTo>
                    <a:lnTo>
                      <a:pt x="8782" y="10078"/>
                    </a:lnTo>
                    <a:lnTo>
                      <a:pt x="8796" y="10078"/>
                    </a:lnTo>
                    <a:lnTo>
                      <a:pt x="8809" y="10065"/>
                    </a:lnTo>
                    <a:lnTo>
                      <a:pt x="8809" y="10065"/>
                    </a:lnTo>
                    <a:cubicBezTo>
                      <a:pt x="8809" y="10065"/>
                      <a:pt x="8809" y="10065"/>
                      <a:pt x="8809" y="10065"/>
                    </a:cubicBezTo>
                    <a:lnTo>
                      <a:pt x="8836" y="10051"/>
                    </a:lnTo>
                    <a:cubicBezTo>
                      <a:pt x="9283" y="9916"/>
                      <a:pt x="9702" y="9686"/>
                      <a:pt x="10067" y="9402"/>
                    </a:cubicBezTo>
                    <a:cubicBezTo>
                      <a:pt x="10446" y="9104"/>
                      <a:pt x="10758" y="8711"/>
                      <a:pt x="10974" y="8292"/>
                    </a:cubicBezTo>
                    <a:cubicBezTo>
                      <a:pt x="11204" y="7873"/>
                      <a:pt x="11353" y="7412"/>
                      <a:pt x="11448" y="6939"/>
                    </a:cubicBezTo>
                    <a:cubicBezTo>
                      <a:pt x="11610" y="6181"/>
                      <a:pt x="11610" y="5396"/>
                      <a:pt x="11583" y="4625"/>
                    </a:cubicBezTo>
                    <a:cubicBezTo>
                      <a:pt x="11542" y="3854"/>
                      <a:pt x="11434" y="3069"/>
                      <a:pt x="11136" y="2338"/>
                    </a:cubicBezTo>
                    <a:cubicBezTo>
                      <a:pt x="10852" y="1621"/>
                      <a:pt x="10352" y="972"/>
                      <a:pt x="9702" y="539"/>
                    </a:cubicBezTo>
                    <a:cubicBezTo>
                      <a:pt x="9377" y="322"/>
                      <a:pt x="9012" y="160"/>
                      <a:pt x="8633" y="65"/>
                    </a:cubicBezTo>
                    <a:cubicBezTo>
                      <a:pt x="8451" y="21"/>
                      <a:pt x="8266" y="1"/>
                      <a:pt x="80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390327" y="3379742"/>
                <a:ext cx="401939" cy="357806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10191" extrusionOk="0">
                    <a:moveTo>
                      <a:pt x="6114" y="182"/>
                    </a:moveTo>
                    <a:lnTo>
                      <a:pt x="6103" y="193"/>
                    </a:lnTo>
                    <a:cubicBezTo>
                      <a:pt x="6103" y="188"/>
                      <a:pt x="6107" y="184"/>
                      <a:pt x="6114" y="182"/>
                    </a:cubicBezTo>
                    <a:close/>
                    <a:moveTo>
                      <a:pt x="14" y="4104"/>
                    </a:moveTo>
                    <a:cubicBezTo>
                      <a:pt x="14" y="4114"/>
                      <a:pt x="14" y="4117"/>
                      <a:pt x="7" y="4124"/>
                    </a:cubicBezTo>
                    <a:lnTo>
                      <a:pt x="7" y="4124"/>
                    </a:lnTo>
                    <a:lnTo>
                      <a:pt x="14" y="4104"/>
                    </a:lnTo>
                    <a:close/>
                    <a:moveTo>
                      <a:pt x="94" y="4134"/>
                    </a:moveTo>
                    <a:lnTo>
                      <a:pt x="92" y="4140"/>
                    </a:lnTo>
                    <a:lnTo>
                      <a:pt x="92" y="4140"/>
                    </a:ln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1"/>
                      <a:pt x="94" y="4138"/>
                      <a:pt x="94" y="4134"/>
                    </a:cubicBezTo>
                    <a:close/>
                    <a:moveTo>
                      <a:pt x="339" y="7067"/>
                    </a:moveTo>
                    <a:cubicBezTo>
                      <a:pt x="339" y="7067"/>
                      <a:pt x="339" y="7080"/>
                      <a:pt x="352" y="7094"/>
                    </a:cubicBezTo>
                    <a:lnTo>
                      <a:pt x="339" y="7067"/>
                    </a:lnTo>
                    <a:close/>
                    <a:moveTo>
                      <a:pt x="7260" y="0"/>
                    </a:moveTo>
                    <a:cubicBezTo>
                      <a:pt x="7148" y="0"/>
                      <a:pt x="7037" y="4"/>
                      <a:pt x="6928" y="17"/>
                    </a:cubicBezTo>
                    <a:lnTo>
                      <a:pt x="6915" y="17"/>
                    </a:lnTo>
                    <a:cubicBezTo>
                      <a:pt x="6644" y="44"/>
                      <a:pt x="6387" y="98"/>
                      <a:pt x="6116" y="180"/>
                    </a:cubicBezTo>
                    <a:cubicBezTo>
                      <a:pt x="5968" y="234"/>
                      <a:pt x="5819" y="301"/>
                      <a:pt x="5670" y="356"/>
                    </a:cubicBezTo>
                    <a:lnTo>
                      <a:pt x="5413" y="491"/>
                    </a:lnTo>
                    <a:lnTo>
                      <a:pt x="5453" y="586"/>
                    </a:lnTo>
                    <a:lnTo>
                      <a:pt x="5710" y="464"/>
                    </a:lnTo>
                    <a:cubicBezTo>
                      <a:pt x="5859" y="396"/>
                      <a:pt x="6008" y="356"/>
                      <a:pt x="6157" y="288"/>
                    </a:cubicBezTo>
                    <a:lnTo>
                      <a:pt x="6157" y="288"/>
                    </a:lnTo>
                    <a:lnTo>
                      <a:pt x="6143" y="301"/>
                    </a:lnTo>
                    <a:cubicBezTo>
                      <a:pt x="6154" y="301"/>
                      <a:pt x="6166" y="292"/>
                      <a:pt x="6177" y="282"/>
                    </a:cubicBezTo>
                    <a:lnTo>
                      <a:pt x="6177" y="282"/>
                    </a:lnTo>
                    <a:cubicBezTo>
                      <a:pt x="6427" y="205"/>
                      <a:pt x="6678" y="165"/>
                      <a:pt x="6928" y="139"/>
                    </a:cubicBezTo>
                    <a:lnTo>
                      <a:pt x="6942" y="139"/>
                    </a:lnTo>
                    <a:cubicBezTo>
                      <a:pt x="7050" y="132"/>
                      <a:pt x="7158" y="129"/>
                      <a:pt x="7267" y="129"/>
                    </a:cubicBezTo>
                    <a:cubicBezTo>
                      <a:pt x="7375" y="129"/>
                      <a:pt x="7483" y="132"/>
                      <a:pt x="7591" y="139"/>
                    </a:cubicBezTo>
                    <a:cubicBezTo>
                      <a:pt x="7808" y="153"/>
                      <a:pt x="8024" y="180"/>
                      <a:pt x="8227" y="234"/>
                    </a:cubicBezTo>
                    <a:cubicBezTo>
                      <a:pt x="8444" y="274"/>
                      <a:pt x="8647" y="356"/>
                      <a:pt x="8850" y="437"/>
                    </a:cubicBezTo>
                    <a:cubicBezTo>
                      <a:pt x="9039" y="518"/>
                      <a:pt x="9229" y="626"/>
                      <a:pt x="9404" y="748"/>
                    </a:cubicBezTo>
                    <a:lnTo>
                      <a:pt x="9404" y="761"/>
                    </a:lnTo>
                    <a:cubicBezTo>
                      <a:pt x="9810" y="1046"/>
                      <a:pt x="10162" y="1425"/>
                      <a:pt x="10433" y="1844"/>
                    </a:cubicBezTo>
                    <a:cubicBezTo>
                      <a:pt x="10703" y="2263"/>
                      <a:pt x="10893" y="2737"/>
                      <a:pt x="11015" y="3224"/>
                    </a:cubicBezTo>
                    <a:cubicBezTo>
                      <a:pt x="11136" y="3711"/>
                      <a:pt x="11204" y="4225"/>
                      <a:pt x="11218" y="4726"/>
                    </a:cubicBezTo>
                    <a:cubicBezTo>
                      <a:pt x="11245" y="5227"/>
                      <a:pt x="11218" y="5741"/>
                      <a:pt x="11150" y="6242"/>
                    </a:cubicBezTo>
                    <a:lnTo>
                      <a:pt x="11150" y="6228"/>
                    </a:lnTo>
                    <a:cubicBezTo>
                      <a:pt x="11150" y="6242"/>
                      <a:pt x="11136" y="6255"/>
                      <a:pt x="11136" y="6269"/>
                    </a:cubicBezTo>
                    <a:lnTo>
                      <a:pt x="11150" y="6255"/>
                    </a:lnTo>
                    <a:lnTo>
                      <a:pt x="11150" y="6255"/>
                    </a:lnTo>
                    <a:cubicBezTo>
                      <a:pt x="11082" y="6634"/>
                      <a:pt x="11015" y="7013"/>
                      <a:pt x="10906" y="7378"/>
                    </a:cubicBezTo>
                    <a:cubicBezTo>
                      <a:pt x="10852" y="7554"/>
                      <a:pt x="10798" y="7743"/>
                      <a:pt x="10731" y="7919"/>
                    </a:cubicBezTo>
                    <a:cubicBezTo>
                      <a:pt x="10663" y="8095"/>
                      <a:pt x="10595" y="8285"/>
                      <a:pt x="10528" y="8461"/>
                    </a:cubicBezTo>
                    <a:cubicBezTo>
                      <a:pt x="10379" y="8799"/>
                      <a:pt x="10189" y="9137"/>
                      <a:pt x="9892" y="9367"/>
                    </a:cubicBezTo>
                    <a:cubicBezTo>
                      <a:pt x="9607" y="9597"/>
                      <a:pt x="9242" y="9733"/>
                      <a:pt x="8877" y="9854"/>
                    </a:cubicBezTo>
                    <a:lnTo>
                      <a:pt x="8877" y="9854"/>
                    </a:lnTo>
                    <a:lnTo>
                      <a:pt x="8904" y="9841"/>
                    </a:lnTo>
                    <a:lnTo>
                      <a:pt x="8890" y="9841"/>
                    </a:lnTo>
                    <a:lnTo>
                      <a:pt x="8877" y="9854"/>
                    </a:lnTo>
                    <a:cubicBezTo>
                      <a:pt x="8660" y="9908"/>
                      <a:pt x="8444" y="9963"/>
                      <a:pt x="8227" y="9990"/>
                    </a:cubicBezTo>
                    <a:cubicBezTo>
                      <a:pt x="8108" y="10004"/>
                      <a:pt x="7990" y="10015"/>
                      <a:pt x="7873" y="10015"/>
                    </a:cubicBezTo>
                    <a:cubicBezTo>
                      <a:pt x="7777" y="10015"/>
                      <a:pt x="7683" y="10008"/>
                      <a:pt x="7591" y="9990"/>
                    </a:cubicBezTo>
                    <a:cubicBezTo>
                      <a:pt x="7348" y="9922"/>
                      <a:pt x="7118" y="9841"/>
                      <a:pt x="6874" y="9773"/>
                    </a:cubicBezTo>
                    <a:cubicBezTo>
                      <a:pt x="6631" y="9692"/>
                      <a:pt x="6401" y="9611"/>
                      <a:pt x="6157" y="9543"/>
                    </a:cubicBezTo>
                    <a:cubicBezTo>
                      <a:pt x="6035" y="9516"/>
                      <a:pt x="5913" y="9475"/>
                      <a:pt x="5778" y="9462"/>
                    </a:cubicBezTo>
                    <a:cubicBezTo>
                      <a:pt x="5679" y="9440"/>
                      <a:pt x="5579" y="9418"/>
                      <a:pt x="5472" y="9418"/>
                    </a:cubicBezTo>
                    <a:cubicBezTo>
                      <a:pt x="5448" y="9418"/>
                      <a:pt x="5424" y="9419"/>
                      <a:pt x="5399" y="9421"/>
                    </a:cubicBezTo>
                    <a:cubicBezTo>
                      <a:pt x="5359" y="9421"/>
                      <a:pt x="5318" y="9421"/>
                      <a:pt x="5291" y="9435"/>
                    </a:cubicBezTo>
                    <a:cubicBezTo>
                      <a:pt x="5250" y="9448"/>
                      <a:pt x="5210" y="9475"/>
                      <a:pt x="5183" y="9475"/>
                    </a:cubicBezTo>
                    <a:lnTo>
                      <a:pt x="5020" y="9570"/>
                    </a:lnTo>
                    <a:lnTo>
                      <a:pt x="4682" y="9733"/>
                    </a:lnTo>
                    <a:cubicBezTo>
                      <a:pt x="4229" y="9935"/>
                      <a:pt x="3734" y="10064"/>
                      <a:pt x="3233" y="10064"/>
                    </a:cubicBezTo>
                    <a:cubicBezTo>
                      <a:pt x="3166" y="10064"/>
                      <a:pt x="3099" y="10062"/>
                      <a:pt x="3031" y="10057"/>
                    </a:cubicBezTo>
                    <a:lnTo>
                      <a:pt x="3018" y="10057"/>
                    </a:lnTo>
                    <a:lnTo>
                      <a:pt x="2925" y="10046"/>
                    </a:lnTo>
                    <a:lnTo>
                      <a:pt x="2925" y="10046"/>
                    </a:lnTo>
                    <a:lnTo>
                      <a:pt x="2923" y="10044"/>
                    </a:lnTo>
                    <a:lnTo>
                      <a:pt x="2896" y="10044"/>
                    </a:lnTo>
                    <a:cubicBezTo>
                      <a:pt x="2558" y="9990"/>
                      <a:pt x="2233" y="9881"/>
                      <a:pt x="1949" y="9692"/>
                    </a:cubicBezTo>
                    <a:cubicBezTo>
                      <a:pt x="1665" y="9503"/>
                      <a:pt x="1408" y="9259"/>
                      <a:pt x="1205" y="8988"/>
                    </a:cubicBezTo>
                    <a:cubicBezTo>
                      <a:pt x="1002" y="8718"/>
                      <a:pt x="853" y="8407"/>
                      <a:pt x="731" y="8082"/>
                    </a:cubicBezTo>
                    <a:cubicBezTo>
                      <a:pt x="596" y="7757"/>
                      <a:pt x="515" y="7419"/>
                      <a:pt x="447" y="7080"/>
                    </a:cubicBezTo>
                    <a:lnTo>
                      <a:pt x="447" y="7053"/>
                    </a:lnTo>
                    <a:cubicBezTo>
                      <a:pt x="447" y="7053"/>
                      <a:pt x="447" y="7047"/>
                      <a:pt x="445" y="7039"/>
                    </a:cubicBezTo>
                    <a:lnTo>
                      <a:pt x="445" y="7039"/>
                    </a:lnTo>
                    <a:lnTo>
                      <a:pt x="447" y="7040"/>
                    </a:lnTo>
                    <a:cubicBezTo>
                      <a:pt x="366" y="6566"/>
                      <a:pt x="284" y="6079"/>
                      <a:pt x="217" y="5592"/>
                    </a:cubicBezTo>
                    <a:cubicBezTo>
                      <a:pt x="190" y="5349"/>
                      <a:pt x="149" y="5105"/>
                      <a:pt x="136" y="4861"/>
                    </a:cubicBezTo>
                    <a:cubicBezTo>
                      <a:pt x="109" y="4631"/>
                      <a:pt x="95" y="4388"/>
                      <a:pt x="95" y="4144"/>
                    </a:cubicBez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9"/>
                      <a:pt x="95" y="4154"/>
                      <a:pt x="95" y="4158"/>
                    </a:cubicBezTo>
                    <a:cubicBezTo>
                      <a:pt x="95" y="4171"/>
                      <a:pt x="82" y="4171"/>
                      <a:pt x="82" y="4171"/>
                    </a:cubicBezTo>
                    <a:lnTo>
                      <a:pt x="92" y="4140"/>
                    </a:lnTo>
                    <a:lnTo>
                      <a:pt x="92" y="4140"/>
                    </a:lnTo>
                    <a:lnTo>
                      <a:pt x="54" y="4090"/>
                    </a:lnTo>
                    <a:lnTo>
                      <a:pt x="54" y="4090"/>
                    </a:lnTo>
                    <a:cubicBezTo>
                      <a:pt x="54" y="4090"/>
                      <a:pt x="68" y="4090"/>
                      <a:pt x="82" y="4104"/>
                    </a:cubicBezTo>
                    <a:cubicBezTo>
                      <a:pt x="89" y="4111"/>
                      <a:pt x="92" y="4123"/>
                      <a:pt x="94" y="4134"/>
                    </a:cubicBezTo>
                    <a:lnTo>
                      <a:pt x="94" y="4134"/>
                    </a:lnTo>
                    <a:lnTo>
                      <a:pt x="95" y="4131"/>
                    </a:lnTo>
                    <a:cubicBezTo>
                      <a:pt x="109" y="3752"/>
                      <a:pt x="136" y="3359"/>
                      <a:pt x="230" y="2981"/>
                    </a:cubicBezTo>
                    <a:cubicBezTo>
                      <a:pt x="325" y="2548"/>
                      <a:pt x="487" y="2128"/>
                      <a:pt x="704" y="1749"/>
                    </a:cubicBezTo>
                    <a:lnTo>
                      <a:pt x="785" y="1614"/>
                    </a:lnTo>
                    <a:lnTo>
                      <a:pt x="826" y="1533"/>
                    </a:lnTo>
                    <a:lnTo>
                      <a:pt x="853" y="1506"/>
                    </a:lnTo>
                    <a:cubicBezTo>
                      <a:pt x="853" y="1492"/>
                      <a:pt x="866" y="1492"/>
                      <a:pt x="866" y="1479"/>
                    </a:cubicBezTo>
                    <a:cubicBezTo>
                      <a:pt x="948" y="1411"/>
                      <a:pt x="1042" y="1343"/>
                      <a:pt x="1123" y="1276"/>
                    </a:cubicBezTo>
                    <a:lnTo>
                      <a:pt x="1394" y="1073"/>
                    </a:lnTo>
                    <a:cubicBezTo>
                      <a:pt x="1475" y="1005"/>
                      <a:pt x="1570" y="951"/>
                      <a:pt x="1665" y="856"/>
                    </a:cubicBezTo>
                    <a:lnTo>
                      <a:pt x="1651" y="856"/>
                    </a:lnTo>
                    <a:cubicBezTo>
                      <a:pt x="1827" y="653"/>
                      <a:pt x="2057" y="559"/>
                      <a:pt x="2328" y="518"/>
                    </a:cubicBezTo>
                    <a:cubicBezTo>
                      <a:pt x="2491" y="492"/>
                      <a:pt x="2654" y="483"/>
                      <a:pt x="2820" y="483"/>
                    </a:cubicBezTo>
                    <a:cubicBezTo>
                      <a:pt x="2916" y="483"/>
                      <a:pt x="3013" y="486"/>
                      <a:pt x="3112" y="491"/>
                    </a:cubicBezTo>
                    <a:cubicBezTo>
                      <a:pt x="3370" y="504"/>
                      <a:pt x="3640" y="545"/>
                      <a:pt x="3897" y="586"/>
                    </a:cubicBezTo>
                    <a:cubicBezTo>
                      <a:pt x="4168" y="613"/>
                      <a:pt x="4439" y="653"/>
                      <a:pt x="4696" y="653"/>
                    </a:cubicBezTo>
                    <a:lnTo>
                      <a:pt x="4709" y="559"/>
                    </a:lnTo>
                    <a:cubicBezTo>
                      <a:pt x="4439" y="545"/>
                      <a:pt x="4181" y="518"/>
                      <a:pt x="3924" y="477"/>
                    </a:cubicBezTo>
                    <a:cubicBezTo>
                      <a:pt x="3654" y="450"/>
                      <a:pt x="3383" y="410"/>
                      <a:pt x="3126" y="396"/>
                    </a:cubicBezTo>
                    <a:cubicBezTo>
                      <a:pt x="3030" y="387"/>
                      <a:pt x="2934" y="382"/>
                      <a:pt x="2838" y="382"/>
                    </a:cubicBezTo>
                    <a:cubicBezTo>
                      <a:pt x="2664" y="382"/>
                      <a:pt x="2489" y="397"/>
                      <a:pt x="2314" y="423"/>
                    </a:cubicBezTo>
                    <a:cubicBezTo>
                      <a:pt x="2179" y="437"/>
                      <a:pt x="2044" y="477"/>
                      <a:pt x="1908" y="531"/>
                    </a:cubicBezTo>
                    <a:cubicBezTo>
                      <a:pt x="1786" y="599"/>
                      <a:pt x="1665" y="694"/>
                      <a:pt x="1583" y="789"/>
                    </a:cubicBezTo>
                    <a:cubicBezTo>
                      <a:pt x="1516" y="856"/>
                      <a:pt x="1421" y="924"/>
                      <a:pt x="1326" y="992"/>
                    </a:cubicBezTo>
                    <a:lnTo>
                      <a:pt x="1069" y="1194"/>
                    </a:lnTo>
                    <a:cubicBezTo>
                      <a:pt x="975" y="1262"/>
                      <a:pt x="880" y="1330"/>
                      <a:pt x="799" y="1411"/>
                    </a:cubicBezTo>
                    <a:cubicBezTo>
                      <a:pt x="785" y="1425"/>
                      <a:pt x="772" y="1438"/>
                      <a:pt x="758" y="1452"/>
                    </a:cubicBezTo>
                    <a:lnTo>
                      <a:pt x="745" y="1492"/>
                    </a:lnTo>
                    <a:lnTo>
                      <a:pt x="704" y="1560"/>
                    </a:lnTo>
                    <a:lnTo>
                      <a:pt x="609" y="1709"/>
                    </a:lnTo>
                    <a:cubicBezTo>
                      <a:pt x="393" y="2101"/>
                      <a:pt x="230" y="2521"/>
                      <a:pt x="136" y="2954"/>
                    </a:cubicBezTo>
                    <a:cubicBezTo>
                      <a:pt x="42" y="3341"/>
                      <a:pt x="1" y="3743"/>
                      <a:pt x="0" y="4131"/>
                    </a:cubicBezTo>
                    <a:lnTo>
                      <a:pt x="0" y="4131"/>
                    </a:lnTo>
                    <a:cubicBezTo>
                      <a:pt x="0" y="4131"/>
                      <a:pt x="0" y="4131"/>
                      <a:pt x="0" y="4131"/>
                    </a:cubicBezTo>
                    <a:cubicBezTo>
                      <a:pt x="0" y="4131"/>
                      <a:pt x="0" y="4131"/>
                      <a:pt x="0" y="4132"/>
                    </a:cubicBezTo>
                    <a:lnTo>
                      <a:pt x="0" y="4132"/>
                    </a:lnTo>
                    <a:cubicBezTo>
                      <a:pt x="0" y="4136"/>
                      <a:pt x="0" y="4140"/>
                      <a:pt x="0" y="4144"/>
                    </a:cubicBezTo>
                    <a:lnTo>
                      <a:pt x="1" y="4143"/>
                    </a:lnTo>
                    <a:lnTo>
                      <a:pt x="1" y="4143"/>
                    </a:lnTo>
                    <a:cubicBezTo>
                      <a:pt x="1" y="4143"/>
                      <a:pt x="1" y="4144"/>
                      <a:pt x="1" y="4145"/>
                    </a:cubicBezTo>
                    <a:lnTo>
                      <a:pt x="1" y="4145"/>
                    </a:lnTo>
                    <a:lnTo>
                      <a:pt x="0" y="4144"/>
                    </a:lnTo>
                    <a:lnTo>
                      <a:pt x="0" y="4144"/>
                    </a:lnTo>
                    <a:cubicBezTo>
                      <a:pt x="0" y="4388"/>
                      <a:pt x="14" y="4631"/>
                      <a:pt x="41" y="4875"/>
                    </a:cubicBezTo>
                    <a:cubicBezTo>
                      <a:pt x="54" y="5132"/>
                      <a:pt x="82" y="5376"/>
                      <a:pt x="122" y="5619"/>
                    </a:cubicBezTo>
                    <a:cubicBezTo>
                      <a:pt x="190" y="6093"/>
                      <a:pt x="257" y="6580"/>
                      <a:pt x="339" y="7067"/>
                    </a:cubicBezTo>
                    <a:lnTo>
                      <a:pt x="393" y="7108"/>
                    </a:lnTo>
                    <a:cubicBezTo>
                      <a:pt x="379" y="7108"/>
                      <a:pt x="366" y="7108"/>
                      <a:pt x="352" y="7094"/>
                    </a:cubicBezTo>
                    <a:lnTo>
                      <a:pt x="352" y="7108"/>
                    </a:lnTo>
                    <a:cubicBezTo>
                      <a:pt x="406" y="7446"/>
                      <a:pt x="487" y="7798"/>
                      <a:pt x="623" y="8122"/>
                    </a:cubicBezTo>
                    <a:cubicBezTo>
                      <a:pt x="745" y="8447"/>
                      <a:pt x="907" y="8772"/>
                      <a:pt x="1110" y="9056"/>
                    </a:cubicBezTo>
                    <a:cubicBezTo>
                      <a:pt x="1326" y="9340"/>
                      <a:pt x="1583" y="9597"/>
                      <a:pt x="1881" y="9787"/>
                    </a:cubicBezTo>
                    <a:cubicBezTo>
                      <a:pt x="2174" y="9987"/>
                      <a:pt x="2520" y="10108"/>
                      <a:pt x="2866" y="10163"/>
                    </a:cubicBezTo>
                    <a:lnTo>
                      <a:pt x="2866" y="10163"/>
                    </a:lnTo>
                    <a:lnTo>
                      <a:pt x="2869" y="10166"/>
                    </a:lnTo>
                    <a:lnTo>
                      <a:pt x="2882" y="10166"/>
                    </a:lnTo>
                    <a:lnTo>
                      <a:pt x="3004" y="10179"/>
                    </a:lnTo>
                    <a:lnTo>
                      <a:pt x="3018" y="10179"/>
                    </a:lnTo>
                    <a:cubicBezTo>
                      <a:pt x="3101" y="10187"/>
                      <a:pt x="3183" y="10190"/>
                      <a:pt x="3265" y="10190"/>
                    </a:cubicBezTo>
                    <a:cubicBezTo>
                      <a:pt x="3774" y="10190"/>
                      <a:pt x="4270" y="10052"/>
                      <a:pt x="4736" y="9854"/>
                    </a:cubicBezTo>
                    <a:lnTo>
                      <a:pt x="4750" y="9841"/>
                    </a:lnTo>
                    <a:lnTo>
                      <a:pt x="4763" y="9841"/>
                    </a:lnTo>
                    <a:lnTo>
                      <a:pt x="4736" y="9854"/>
                    </a:lnTo>
                    <a:lnTo>
                      <a:pt x="4736" y="9854"/>
                    </a:lnTo>
                    <a:lnTo>
                      <a:pt x="5075" y="9692"/>
                    </a:lnTo>
                    <a:lnTo>
                      <a:pt x="5250" y="9597"/>
                    </a:lnTo>
                    <a:cubicBezTo>
                      <a:pt x="5277" y="9584"/>
                      <a:pt x="5305" y="9570"/>
                      <a:pt x="5318" y="9570"/>
                    </a:cubicBezTo>
                    <a:cubicBezTo>
                      <a:pt x="5345" y="9557"/>
                      <a:pt x="5372" y="9557"/>
                      <a:pt x="5399" y="9557"/>
                    </a:cubicBezTo>
                    <a:cubicBezTo>
                      <a:pt x="5422" y="9554"/>
                      <a:pt x="5444" y="9553"/>
                      <a:pt x="5466" y="9553"/>
                    </a:cubicBezTo>
                    <a:cubicBezTo>
                      <a:pt x="5565" y="9553"/>
                      <a:pt x="5663" y="9575"/>
                      <a:pt x="5751" y="9597"/>
                    </a:cubicBezTo>
                    <a:cubicBezTo>
                      <a:pt x="5873" y="9611"/>
                      <a:pt x="5995" y="9651"/>
                      <a:pt x="6116" y="9678"/>
                    </a:cubicBezTo>
                    <a:cubicBezTo>
                      <a:pt x="6360" y="9746"/>
                      <a:pt x="6590" y="9827"/>
                      <a:pt x="6834" y="9908"/>
                    </a:cubicBezTo>
                    <a:cubicBezTo>
                      <a:pt x="7064" y="9990"/>
                      <a:pt x="7307" y="10071"/>
                      <a:pt x="7551" y="10125"/>
                    </a:cubicBezTo>
                    <a:lnTo>
                      <a:pt x="7564" y="10125"/>
                    </a:lnTo>
                    <a:cubicBezTo>
                      <a:pt x="7679" y="10152"/>
                      <a:pt x="7794" y="10162"/>
                      <a:pt x="7909" y="10162"/>
                    </a:cubicBezTo>
                    <a:cubicBezTo>
                      <a:pt x="8024" y="10162"/>
                      <a:pt x="8139" y="10152"/>
                      <a:pt x="8254" y="10138"/>
                    </a:cubicBezTo>
                    <a:cubicBezTo>
                      <a:pt x="8484" y="10111"/>
                      <a:pt x="8701" y="10057"/>
                      <a:pt x="8917" y="9990"/>
                    </a:cubicBezTo>
                    <a:lnTo>
                      <a:pt x="8917" y="9990"/>
                    </a:lnTo>
                    <a:lnTo>
                      <a:pt x="8904" y="10003"/>
                    </a:lnTo>
                    <a:lnTo>
                      <a:pt x="8917" y="10003"/>
                    </a:lnTo>
                    <a:lnTo>
                      <a:pt x="8917" y="9990"/>
                    </a:lnTo>
                    <a:cubicBezTo>
                      <a:pt x="9296" y="9881"/>
                      <a:pt x="9662" y="9733"/>
                      <a:pt x="9986" y="9489"/>
                    </a:cubicBezTo>
                    <a:cubicBezTo>
                      <a:pt x="10311" y="9245"/>
                      <a:pt x="10514" y="8880"/>
                      <a:pt x="10663" y="8528"/>
                    </a:cubicBezTo>
                    <a:cubicBezTo>
                      <a:pt x="10744" y="8339"/>
                      <a:pt x="10812" y="8163"/>
                      <a:pt x="10879" y="7974"/>
                    </a:cubicBezTo>
                    <a:cubicBezTo>
                      <a:pt x="10947" y="7798"/>
                      <a:pt x="11001" y="7608"/>
                      <a:pt x="11055" y="7419"/>
                    </a:cubicBezTo>
                    <a:cubicBezTo>
                      <a:pt x="11164" y="7053"/>
                      <a:pt x="11245" y="6675"/>
                      <a:pt x="11299" y="6282"/>
                    </a:cubicBezTo>
                    <a:cubicBezTo>
                      <a:pt x="11312" y="6282"/>
                      <a:pt x="11312" y="6269"/>
                      <a:pt x="11312" y="6269"/>
                    </a:cubicBezTo>
                    <a:lnTo>
                      <a:pt x="11312" y="6269"/>
                    </a:lnTo>
                    <a:lnTo>
                      <a:pt x="11312" y="6269"/>
                    </a:lnTo>
                    <a:cubicBezTo>
                      <a:pt x="11448" y="5254"/>
                      <a:pt x="11434" y="4198"/>
                      <a:pt x="11177" y="3197"/>
                    </a:cubicBezTo>
                    <a:cubicBezTo>
                      <a:pt x="11042" y="2696"/>
                      <a:pt x="10839" y="2209"/>
                      <a:pt x="10568" y="1763"/>
                    </a:cubicBezTo>
                    <a:cubicBezTo>
                      <a:pt x="10284" y="1330"/>
                      <a:pt x="9919" y="937"/>
                      <a:pt x="9499" y="640"/>
                    </a:cubicBezTo>
                    <a:cubicBezTo>
                      <a:pt x="9310" y="504"/>
                      <a:pt x="9107" y="396"/>
                      <a:pt x="8904" y="315"/>
                    </a:cubicBezTo>
                    <a:cubicBezTo>
                      <a:pt x="8701" y="220"/>
                      <a:pt x="8484" y="153"/>
                      <a:pt x="8268" y="98"/>
                    </a:cubicBezTo>
                    <a:cubicBezTo>
                      <a:pt x="8038" y="44"/>
                      <a:pt x="7821" y="17"/>
                      <a:pt x="7591" y="4"/>
                    </a:cubicBezTo>
                    <a:cubicBezTo>
                      <a:pt x="7483" y="4"/>
                      <a:pt x="7371" y="0"/>
                      <a:pt x="7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4378460" y="3377530"/>
                <a:ext cx="410471" cy="361071"/>
              </a:xfrm>
              <a:custGeom>
                <a:avLst/>
                <a:gdLst/>
                <a:ahLst/>
                <a:cxnLst/>
                <a:rect l="l" t="t" r="r" b="b"/>
                <a:pathLst>
                  <a:path w="11691" h="10284" extrusionOk="0">
                    <a:moveTo>
                      <a:pt x="6463" y="245"/>
                    </a:moveTo>
                    <a:lnTo>
                      <a:pt x="6441" y="256"/>
                    </a:lnTo>
                    <a:cubicBezTo>
                      <a:pt x="6447" y="250"/>
                      <a:pt x="6455" y="247"/>
                      <a:pt x="6463" y="245"/>
                    </a:cubicBezTo>
                    <a:close/>
                    <a:moveTo>
                      <a:pt x="7994" y="1"/>
                    </a:moveTo>
                    <a:cubicBezTo>
                      <a:pt x="7747" y="1"/>
                      <a:pt x="7501" y="31"/>
                      <a:pt x="7266" y="67"/>
                    </a:cubicBezTo>
                    <a:lnTo>
                      <a:pt x="7253" y="67"/>
                    </a:lnTo>
                    <a:cubicBezTo>
                      <a:pt x="6982" y="121"/>
                      <a:pt x="6725" y="175"/>
                      <a:pt x="6468" y="243"/>
                    </a:cubicBezTo>
                    <a:lnTo>
                      <a:pt x="6278" y="283"/>
                    </a:lnTo>
                    <a:lnTo>
                      <a:pt x="6170" y="310"/>
                    </a:lnTo>
                    <a:lnTo>
                      <a:pt x="6130" y="324"/>
                    </a:lnTo>
                    <a:cubicBezTo>
                      <a:pt x="6089" y="337"/>
                      <a:pt x="6089" y="337"/>
                      <a:pt x="6062" y="351"/>
                    </a:cubicBezTo>
                    <a:lnTo>
                      <a:pt x="5737" y="540"/>
                    </a:lnTo>
                    <a:lnTo>
                      <a:pt x="5764" y="649"/>
                    </a:lnTo>
                    <a:cubicBezTo>
                      <a:pt x="5805" y="635"/>
                      <a:pt x="5805" y="635"/>
                      <a:pt x="5818" y="622"/>
                    </a:cubicBezTo>
                    <a:lnTo>
                      <a:pt x="5873" y="594"/>
                    </a:lnTo>
                    <a:lnTo>
                      <a:pt x="5954" y="540"/>
                    </a:lnTo>
                    <a:lnTo>
                      <a:pt x="6130" y="446"/>
                    </a:lnTo>
                    <a:lnTo>
                      <a:pt x="6157" y="419"/>
                    </a:lnTo>
                    <a:lnTo>
                      <a:pt x="6197" y="419"/>
                    </a:lnTo>
                    <a:lnTo>
                      <a:pt x="6306" y="391"/>
                    </a:lnTo>
                    <a:lnTo>
                      <a:pt x="6495" y="351"/>
                    </a:lnTo>
                    <a:lnTo>
                      <a:pt x="6481" y="351"/>
                    </a:lnTo>
                    <a:cubicBezTo>
                      <a:pt x="6481" y="351"/>
                      <a:pt x="6490" y="351"/>
                      <a:pt x="6500" y="349"/>
                    </a:cubicBezTo>
                    <a:lnTo>
                      <a:pt x="6500" y="349"/>
                    </a:lnTo>
                    <a:lnTo>
                      <a:pt x="6495" y="351"/>
                    </a:lnTo>
                    <a:cubicBezTo>
                      <a:pt x="6752" y="297"/>
                      <a:pt x="7009" y="229"/>
                      <a:pt x="7266" y="189"/>
                    </a:cubicBezTo>
                    <a:lnTo>
                      <a:pt x="7280" y="189"/>
                    </a:lnTo>
                    <a:cubicBezTo>
                      <a:pt x="7510" y="162"/>
                      <a:pt x="7746" y="135"/>
                      <a:pt x="7981" y="135"/>
                    </a:cubicBezTo>
                    <a:cubicBezTo>
                      <a:pt x="8104" y="135"/>
                      <a:pt x="8227" y="143"/>
                      <a:pt x="8349" y="161"/>
                    </a:cubicBezTo>
                    <a:cubicBezTo>
                      <a:pt x="8701" y="202"/>
                      <a:pt x="9039" y="310"/>
                      <a:pt x="9337" y="500"/>
                    </a:cubicBezTo>
                    <a:cubicBezTo>
                      <a:pt x="9648" y="676"/>
                      <a:pt x="9891" y="933"/>
                      <a:pt x="10108" y="1217"/>
                    </a:cubicBezTo>
                    <a:cubicBezTo>
                      <a:pt x="10324" y="1515"/>
                      <a:pt x="10527" y="1812"/>
                      <a:pt x="10703" y="2123"/>
                    </a:cubicBezTo>
                    <a:cubicBezTo>
                      <a:pt x="11028" y="2759"/>
                      <a:pt x="11258" y="3450"/>
                      <a:pt x="11380" y="4153"/>
                    </a:cubicBezTo>
                    <a:cubicBezTo>
                      <a:pt x="11502" y="4870"/>
                      <a:pt x="11529" y="5587"/>
                      <a:pt x="11488" y="6305"/>
                    </a:cubicBezTo>
                    <a:lnTo>
                      <a:pt x="11488" y="6291"/>
                    </a:lnTo>
                    <a:lnTo>
                      <a:pt x="11434" y="6805"/>
                    </a:lnTo>
                    <a:cubicBezTo>
                      <a:pt x="11420" y="6968"/>
                      <a:pt x="11393" y="7130"/>
                      <a:pt x="11380" y="7292"/>
                    </a:cubicBezTo>
                    <a:cubicBezTo>
                      <a:pt x="11326" y="7617"/>
                      <a:pt x="11258" y="7942"/>
                      <a:pt x="11163" y="8253"/>
                    </a:cubicBezTo>
                    <a:cubicBezTo>
                      <a:pt x="11082" y="8564"/>
                      <a:pt x="10947" y="8862"/>
                      <a:pt x="10757" y="9119"/>
                    </a:cubicBezTo>
                    <a:cubicBezTo>
                      <a:pt x="10581" y="9390"/>
                      <a:pt x="10338" y="9606"/>
                      <a:pt x="10054" y="9741"/>
                    </a:cubicBezTo>
                    <a:cubicBezTo>
                      <a:pt x="9792" y="9861"/>
                      <a:pt x="9509" y="9906"/>
                      <a:pt x="9232" y="9906"/>
                    </a:cubicBezTo>
                    <a:cubicBezTo>
                      <a:pt x="9195" y="9906"/>
                      <a:pt x="9157" y="9905"/>
                      <a:pt x="9120" y="9904"/>
                    </a:cubicBezTo>
                    <a:cubicBezTo>
                      <a:pt x="8795" y="9890"/>
                      <a:pt x="8471" y="9823"/>
                      <a:pt x="8146" y="9741"/>
                    </a:cubicBezTo>
                    <a:cubicBezTo>
                      <a:pt x="7821" y="9674"/>
                      <a:pt x="7510" y="9579"/>
                      <a:pt x="7172" y="9538"/>
                    </a:cubicBezTo>
                    <a:cubicBezTo>
                      <a:pt x="7009" y="9511"/>
                      <a:pt x="6833" y="9498"/>
                      <a:pt x="6671" y="9498"/>
                    </a:cubicBezTo>
                    <a:cubicBezTo>
                      <a:pt x="6495" y="9498"/>
                      <a:pt x="6319" y="9511"/>
                      <a:pt x="6170" y="9538"/>
                    </a:cubicBezTo>
                    <a:lnTo>
                      <a:pt x="6157" y="9538"/>
                    </a:lnTo>
                    <a:cubicBezTo>
                      <a:pt x="5670" y="9633"/>
                      <a:pt x="5223" y="9836"/>
                      <a:pt x="4763" y="9985"/>
                    </a:cubicBezTo>
                    <a:cubicBezTo>
                      <a:pt x="4547" y="10053"/>
                      <a:pt x="4303" y="10107"/>
                      <a:pt x="4073" y="10147"/>
                    </a:cubicBezTo>
                    <a:cubicBezTo>
                      <a:pt x="3996" y="10156"/>
                      <a:pt x="3918" y="10161"/>
                      <a:pt x="3839" y="10161"/>
                    </a:cubicBezTo>
                    <a:cubicBezTo>
                      <a:pt x="3682" y="10161"/>
                      <a:pt x="3523" y="10143"/>
                      <a:pt x="3369" y="10107"/>
                    </a:cubicBezTo>
                    <a:cubicBezTo>
                      <a:pt x="3153" y="10066"/>
                      <a:pt x="2936" y="9985"/>
                      <a:pt x="2733" y="9890"/>
                    </a:cubicBezTo>
                    <a:cubicBezTo>
                      <a:pt x="2544" y="9782"/>
                      <a:pt x="2354" y="9660"/>
                      <a:pt x="2179" y="9511"/>
                    </a:cubicBezTo>
                    <a:cubicBezTo>
                      <a:pt x="2003" y="9363"/>
                      <a:pt x="1854" y="9214"/>
                      <a:pt x="1705" y="9038"/>
                    </a:cubicBezTo>
                    <a:cubicBezTo>
                      <a:pt x="1556" y="8862"/>
                      <a:pt x="1421" y="8686"/>
                      <a:pt x="1299" y="8497"/>
                    </a:cubicBezTo>
                    <a:cubicBezTo>
                      <a:pt x="907" y="7901"/>
                      <a:pt x="609" y="7238"/>
                      <a:pt x="406" y="6562"/>
                    </a:cubicBezTo>
                    <a:cubicBezTo>
                      <a:pt x="203" y="5885"/>
                      <a:pt x="95" y="5168"/>
                      <a:pt x="95" y="4464"/>
                    </a:cubicBezTo>
                    <a:cubicBezTo>
                      <a:pt x="108" y="3747"/>
                      <a:pt x="217" y="3030"/>
                      <a:pt x="514" y="2381"/>
                    </a:cubicBezTo>
                    <a:cubicBezTo>
                      <a:pt x="798" y="1745"/>
                      <a:pt x="1326" y="1203"/>
                      <a:pt x="1976" y="933"/>
                    </a:cubicBezTo>
                    <a:lnTo>
                      <a:pt x="1989" y="933"/>
                    </a:lnTo>
                    <a:lnTo>
                      <a:pt x="1989" y="927"/>
                    </a:lnTo>
                    <a:lnTo>
                      <a:pt x="1989" y="927"/>
                    </a:lnTo>
                    <a:cubicBezTo>
                      <a:pt x="2459" y="728"/>
                      <a:pt x="2982" y="662"/>
                      <a:pt x="3491" y="649"/>
                    </a:cubicBezTo>
                    <a:cubicBezTo>
                      <a:pt x="3748" y="635"/>
                      <a:pt x="4005" y="635"/>
                      <a:pt x="4276" y="635"/>
                    </a:cubicBezTo>
                    <a:cubicBezTo>
                      <a:pt x="4533" y="622"/>
                      <a:pt x="4804" y="622"/>
                      <a:pt x="5061" y="608"/>
                    </a:cubicBezTo>
                    <a:lnTo>
                      <a:pt x="5061" y="500"/>
                    </a:lnTo>
                    <a:cubicBezTo>
                      <a:pt x="4790" y="527"/>
                      <a:pt x="4533" y="513"/>
                      <a:pt x="4276" y="527"/>
                    </a:cubicBezTo>
                    <a:cubicBezTo>
                      <a:pt x="4147" y="534"/>
                      <a:pt x="4015" y="534"/>
                      <a:pt x="3883" y="534"/>
                    </a:cubicBezTo>
                    <a:cubicBezTo>
                      <a:pt x="3752" y="534"/>
                      <a:pt x="3620" y="534"/>
                      <a:pt x="3491" y="540"/>
                    </a:cubicBezTo>
                    <a:cubicBezTo>
                      <a:pt x="2963" y="567"/>
                      <a:pt x="2436" y="635"/>
                      <a:pt x="1935" y="838"/>
                    </a:cubicBezTo>
                    <a:cubicBezTo>
                      <a:pt x="1258" y="1122"/>
                      <a:pt x="717" y="1690"/>
                      <a:pt x="420" y="2353"/>
                    </a:cubicBezTo>
                    <a:cubicBezTo>
                      <a:pt x="122" y="3017"/>
                      <a:pt x="14" y="3747"/>
                      <a:pt x="0" y="4464"/>
                    </a:cubicBezTo>
                    <a:cubicBezTo>
                      <a:pt x="0" y="5181"/>
                      <a:pt x="95" y="5912"/>
                      <a:pt x="298" y="6602"/>
                    </a:cubicBezTo>
                    <a:cubicBezTo>
                      <a:pt x="501" y="7292"/>
                      <a:pt x="812" y="7955"/>
                      <a:pt x="1204" y="8564"/>
                    </a:cubicBezTo>
                    <a:lnTo>
                      <a:pt x="1204" y="8551"/>
                    </a:lnTo>
                    <a:cubicBezTo>
                      <a:pt x="1326" y="8754"/>
                      <a:pt x="1461" y="8943"/>
                      <a:pt x="1610" y="9119"/>
                    </a:cubicBezTo>
                    <a:cubicBezTo>
                      <a:pt x="1773" y="9295"/>
                      <a:pt x="1935" y="9457"/>
                      <a:pt x="2111" y="9606"/>
                    </a:cubicBezTo>
                    <a:cubicBezTo>
                      <a:pt x="2287" y="9755"/>
                      <a:pt x="2476" y="9890"/>
                      <a:pt x="2679" y="9999"/>
                    </a:cubicBezTo>
                    <a:cubicBezTo>
                      <a:pt x="2896" y="10107"/>
                      <a:pt x="3112" y="10188"/>
                      <a:pt x="3342" y="10242"/>
                    </a:cubicBezTo>
                    <a:lnTo>
                      <a:pt x="3356" y="10242"/>
                    </a:lnTo>
                    <a:cubicBezTo>
                      <a:pt x="3504" y="10268"/>
                      <a:pt x="3664" y="10283"/>
                      <a:pt x="3824" y="10283"/>
                    </a:cubicBezTo>
                    <a:cubicBezTo>
                      <a:pt x="3912" y="10283"/>
                      <a:pt x="4000" y="10279"/>
                      <a:pt x="4086" y="10269"/>
                    </a:cubicBezTo>
                    <a:cubicBezTo>
                      <a:pt x="4344" y="10242"/>
                      <a:pt x="4574" y="10188"/>
                      <a:pt x="4817" y="10107"/>
                    </a:cubicBezTo>
                    <a:cubicBezTo>
                      <a:pt x="5277" y="9958"/>
                      <a:pt x="5724" y="9768"/>
                      <a:pt x="6184" y="9674"/>
                    </a:cubicBezTo>
                    <a:cubicBezTo>
                      <a:pt x="6336" y="9645"/>
                      <a:pt x="6488" y="9633"/>
                      <a:pt x="6641" y="9633"/>
                    </a:cubicBezTo>
                    <a:cubicBezTo>
                      <a:pt x="7137" y="9633"/>
                      <a:pt x="7632" y="9763"/>
                      <a:pt x="8119" y="9877"/>
                    </a:cubicBezTo>
                    <a:cubicBezTo>
                      <a:pt x="8443" y="9958"/>
                      <a:pt x="8768" y="10026"/>
                      <a:pt x="9106" y="10053"/>
                    </a:cubicBezTo>
                    <a:cubicBezTo>
                      <a:pt x="9146" y="10054"/>
                      <a:pt x="9187" y="10055"/>
                      <a:pt x="9227" y="10055"/>
                    </a:cubicBezTo>
                    <a:cubicBezTo>
                      <a:pt x="9527" y="10055"/>
                      <a:pt x="9833" y="10008"/>
                      <a:pt x="10108" y="9877"/>
                    </a:cubicBezTo>
                    <a:cubicBezTo>
                      <a:pt x="10433" y="9728"/>
                      <a:pt x="10690" y="9484"/>
                      <a:pt x="10893" y="9214"/>
                    </a:cubicBezTo>
                    <a:cubicBezTo>
                      <a:pt x="11082" y="8930"/>
                      <a:pt x="11217" y="8618"/>
                      <a:pt x="11326" y="8294"/>
                    </a:cubicBezTo>
                    <a:cubicBezTo>
                      <a:pt x="11420" y="7969"/>
                      <a:pt x="11474" y="7644"/>
                      <a:pt x="11529" y="7306"/>
                    </a:cubicBezTo>
                    <a:cubicBezTo>
                      <a:pt x="11556" y="7143"/>
                      <a:pt x="11583" y="6981"/>
                      <a:pt x="11596" y="6819"/>
                    </a:cubicBezTo>
                    <a:lnTo>
                      <a:pt x="11650" y="6332"/>
                    </a:lnTo>
                    <a:lnTo>
                      <a:pt x="11650" y="6318"/>
                    </a:lnTo>
                    <a:cubicBezTo>
                      <a:pt x="11691" y="5587"/>
                      <a:pt x="11677" y="4857"/>
                      <a:pt x="11542" y="4126"/>
                    </a:cubicBezTo>
                    <a:cubicBezTo>
                      <a:pt x="11420" y="3409"/>
                      <a:pt x="11177" y="2705"/>
                      <a:pt x="10838" y="2056"/>
                    </a:cubicBezTo>
                    <a:cubicBezTo>
                      <a:pt x="10663" y="1731"/>
                      <a:pt x="10446" y="1420"/>
                      <a:pt x="10230" y="1136"/>
                    </a:cubicBezTo>
                    <a:cubicBezTo>
                      <a:pt x="10000" y="838"/>
                      <a:pt x="9742" y="567"/>
                      <a:pt x="9418" y="378"/>
                    </a:cubicBezTo>
                    <a:cubicBezTo>
                      <a:pt x="9093" y="189"/>
                      <a:pt x="8728" y="67"/>
                      <a:pt x="8362" y="26"/>
                    </a:cubicBezTo>
                    <a:cubicBezTo>
                      <a:pt x="8241" y="8"/>
                      <a:pt x="8117" y="1"/>
                      <a:pt x="79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4551371" y="3278839"/>
                <a:ext cx="60354" cy="152834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353" extrusionOk="0">
                    <a:moveTo>
                      <a:pt x="1147" y="0"/>
                    </a:moveTo>
                    <a:cubicBezTo>
                      <a:pt x="1119" y="0"/>
                      <a:pt x="1092" y="4"/>
                      <a:pt x="1069" y="9"/>
                    </a:cubicBezTo>
                    <a:cubicBezTo>
                      <a:pt x="1002" y="36"/>
                      <a:pt x="961" y="63"/>
                      <a:pt x="920" y="90"/>
                    </a:cubicBezTo>
                    <a:cubicBezTo>
                      <a:pt x="826" y="158"/>
                      <a:pt x="758" y="239"/>
                      <a:pt x="704" y="320"/>
                    </a:cubicBezTo>
                    <a:cubicBezTo>
                      <a:pt x="596" y="496"/>
                      <a:pt x="542" y="686"/>
                      <a:pt x="488" y="875"/>
                    </a:cubicBezTo>
                    <a:cubicBezTo>
                      <a:pt x="379" y="1254"/>
                      <a:pt x="312" y="1633"/>
                      <a:pt x="244" y="2012"/>
                    </a:cubicBezTo>
                    <a:cubicBezTo>
                      <a:pt x="176" y="2391"/>
                      <a:pt x="122" y="2770"/>
                      <a:pt x="82" y="3148"/>
                    </a:cubicBezTo>
                    <a:cubicBezTo>
                      <a:pt x="41" y="3527"/>
                      <a:pt x="0" y="3906"/>
                      <a:pt x="14" y="4312"/>
                    </a:cubicBezTo>
                    <a:lnTo>
                      <a:pt x="122" y="4299"/>
                    </a:lnTo>
                    <a:cubicBezTo>
                      <a:pt x="122" y="4109"/>
                      <a:pt x="136" y="3920"/>
                      <a:pt x="163" y="3730"/>
                    </a:cubicBezTo>
                    <a:cubicBezTo>
                      <a:pt x="176" y="3541"/>
                      <a:pt x="203" y="3351"/>
                      <a:pt x="230" y="3162"/>
                    </a:cubicBezTo>
                    <a:cubicBezTo>
                      <a:pt x="285" y="2797"/>
                      <a:pt x="339" y="2418"/>
                      <a:pt x="406" y="2039"/>
                    </a:cubicBezTo>
                    <a:cubicBezTo>
                      <a:pt x="474" y="1660"/>
                      <a:pt x="542" y="1281"/>
                      <a:pt x="636" y="916"/>
                    </a:cubicBezTo>
                    <a:cubicBezTo>
                      <a:pt x="690" y="740"/>
                      <a:pt x="745" y="564"/>
                      <a:pt x="839" y="402"/>
                    </a:cubicBezTo>
                    <a:cubicBezTo>
                      <a:pt x="880" y="334"/>
                      <a:pt x="934" y="266"/>
                      <a:pt x="1002" y="212"/>
                    </a:cubicBezTo>
                    <a:cubicBezTo>
                      <a:pt x="1057" y="166"/>
                      <a:pt x="1100" y="139"/>
                      <a:pt x="1138" y="139"/>
                    </a:cubicBezTo>
                    <a:cubicBezTo>
                      <a:pt x="1156" y="139"/>
                      <a:pt x="1174" y="145"/>
                      <a:pt x="1191" y="158"/>
                    </a:cubicBezTo>
                    <a:cubicBezTo>
                      <a:pt x="1245" y="185"/>
                      <a:pt x="1313" y="266"/>
                      <a:pt x="1394" y="320"/>
                    </a:cubicBezTo>
                    <a:cubicBezTo>
                      <a:pt x="1435" y="361"/>
                      <a:pt x="1489" y="388"/>
                      <a:pt x="1529" y="415"/>
                    </a:cubicBezTo>
                    <a:lnTo>
                      <a:pt x="1570" y="429"/>
                    </a:lnTo>
                    <a:cubicBezTo>
                      <a:pt x="1570" y="429"/>
                      <a:pt x="1584" y="442"/>
                      <a:pt x="1584" y="469"/>
                    </a:cubicBezTo>
                    <a:cubicBezTo>
                      <a:pt x="1597" y="632"/>
                      <a:pt x="1543" y="821"/>
                      <a:pt x="1502" y="1010"/>
                    </a:cubicBezTo>
                    <a:cubicBezTo>
                      <a:pt x="1421" y="1376"/>
                      <a:pt x="1299" y="1741"/>
                      <a:pt x="1191" y="2106"/>
                    </a:cubicBezTo>
                    <a:cubicBezTo>
                      <a:pt x="1083" y="2472"/>
                      <a:pt x="961" y="2837"/>
                      <a:pt x="853" y="3202"/>
                    </a:cubicBezTo>
                    <a:cubicBezTo>
                      <a:pt x="745" y="3581"/>
                      <a:pt x="636" y="3947"/>
                      <a:pt x="609" y="4339"/>
                    </a:cubicBezTo>
                    <a:lnTo>
                      <a:pt x="731" y="4353"/>
                    </a:lnTo>
                    <a:cubicBezTo>
                      <a:pt x="745" y="3974"/>
                      <a:pt x="853" y="3608"/>
                      <a:pt x="948" y="3230"/>
                    </a:cubicBezTo>
                    <a:cubicBezTo>
                      <a:pt x="1056" y="2864"/>
                      <a:pt x="1164" y="2499"/>
                      <a:pt x="1286" y="2134"/>
                    </a:cubicBezTo>
                    <a:cubicBezTo>
                      <a:pt x="1408" y="1768"/>
                      <a:pt x="1516" y="1403"/>
                      <a:pt x="1624" y="1038"/>
                    </a:cubicBezTo>
                    <a:cubicBezTo>
                      <a:pt x="1651" y="943"/>
                      <a:pt x="1665" y="848"/>
                      <a:pt x="1692" y="753"/>
                    </a:cubicBezTo>
                    <a:cubicBezTo>
                      <a:pt x="1705" y="659"/>
                      <a:pt x="1719" y="564"/>
                      <a:pt x="1719" y="442"/>
                    </a:cubicBezTo>
                    <a:cubicBezTo>
                      <a:pt x="1705" y="415"/>
                      <a:pt x="1705" y="388"/>
                      <a:pt x="1678" y="347"/>
                    </a:cubicBezTo>
                    <a:cubicBezTo>
                      <a:pt x="1665" y="334"/>
                      <a:pt x="1651" y="320"/>
                      <a:pt x="1624" y="307"/>
                    </a:cubicBezTo>
                    <a:lnTo>
                      <a:pt x="1597" y="293"/>
                    </a:lnTo>
                    <a:cubicBezTo>
                      <a:pt x="1556" y="280"/>
                      <a:pt x="1516" y="253"/>
                      <a:pt x="1489" y="226"/>
                    </a:cubicBezTo>
                    <a:cubicBezTo>
                      <a:pt x="1421" y="172"/>
                      <a:pt x="1367" y="90"/>
                      <a:pt x="1259" y="23"/>
                    </a:cubicBezTo>
                    <a:cubicBezTo>
                      <a:pt x="1227" y="7"/>
                      <a:pt x="1186" y="0"/>
                      <a:pt x="1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548527" y="3284386"/>
                <a:ext cx="61302" cy="15013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4276" extrusionOk="0">
                    <a:moveTo>
                      <a:pt x="1259" y="0"/>
                    </a:moveTo>
                    <a:cubicBezTo>
                      <a:pt x="1083" y="27"/>
                      <a:pt x="893" y="95"/>
                      <a:pt x="771" y="244"/>
                    </a:cubicBezTo>
                    <a:cubicBezTo>
                      <a:pt x="636" y="365"/>
                      <a:pt x="555" y="541"/>
                      <a:pt x="501" y="704"/>
                    </a:cubicBezTo>
                    <a:cubicBezTo>
                      <a:pt x="433" y="866"/>
                      <a:pt x="393" y="1028"/>
                      <a:pt x="366" y="1204"/>
                    </a:cubicBezTo>
                    <a:cubicBezTo>
                      <a:pt x="284" y="1529"/>
                      <a:pt x="244" y="1867"/>
                      <a:pt x="203" y="2206"/>
                    </a:cubicBezTo>
                    <a:lnTo>
                      <a:pt x="68" y="3207"/>
                    </a:lnTo>
                    <a:lnTo>
                      <a:pt x="68" y="3220"/>
                    </a:lnTo>
                    <a:cubicBezTo>
                      <a:pt x="54" y="3410"/>
                      <a:pt x="41" y="3572"/>
                      <a:pt x="27" y="3748"/>
                    </a:cubicBezTo>
                    <a:lnTo>
                      <a:pt x="14" y="4019"/>
                    </a:lnTo>
                    <a:cubicBezTo>
                      <a:pt x="14" y="4100"/>
                      <a:pt x="0" y="4181"/>
                      <a:pt x="0" y="4276"/>
                    </a:cubicBezTo>
                    <a:lnTo>
                      <a:pt x="108" y="4276"/>
                    </a:lnTo>
                    <a:cubicBezTo>
                      <a:pt x="108" y="4195"/>
                      <a:pt x="122" y="4100"/>
                      <a:pt x="136" y="4019"/>
                    </a:cubicBezTo>
                    <a:lnTo>
                      <a:pt x="163" y="3762"/>
                    </a:lnTo>
                    <a:cubicBezTo>
                      <a:pt x="176" y="3586"/>
                      <a:pt x="190" y="3410"/>
                      <a:pt x="217" y="3247"/>
                    </a:cubicBezTo>
                    <a:lnTo>
                      <a:pt x="217" y="3234"/>
                    </a:lnTo>
                    <a:lnTo>
                      <a:pt x="217" y="3220"/>
                    </a:lnTo>
                    <a:lnTo>
                      <a:pt x="366" y="2219"/>
                    </a:lnTo>
                    <a:lnTo>
                      <a:pt x="433" y="1732"/>
                    </a:lnTo>
                    <a:cubicBezTo>
                      <a:pt x="460" y="1556"/>
                      <a:pt x="487" y="1394"/>
                      <a:pt x="514" y="1231"/>
                    </a:cubicBezTo>
                    <a:cubicBezTo>
                      <a:pt x="555" y="1069"/>
                      <a:pt x="582" y="907"/>
                      <a:pt x="636" y="758"/>
                    </a:cubicBezTo>
                    <a:cubicBezTo>
                      <a:pt x="704" y="609"/>
                      <a:pt x="758" y="447"/>
                      <a:pt x="866" y="352"/>
                    </a:cubicBezTo>
                    <a:cubicBezTo>
                      <a:pt x="974" y="230"/>
                      <a:pt x="1110" y="162"/>
                      <a:pt x="1272" y="149"/>
                    </a:cubicBezTo>
                    <a:cubicBezTo>
                      <a:pt x="1340" y="135"/>
                      <a:pt x="1421" y="135"/>
                      <a:pt x="1502" y="135"/>
                    </a:cubicBezTo>
                    <a:cubicBezTo>
                      <a:pt x="1543" y="135"/>
                      <a:pt x="1583" y="149"/>
                      <a:pt x="1597" y="149"/>
                    </a:cubicBezTo>
                    <a:cubicBezTo>
                      <a:pt x="1597" y="149"/>
                      <a:pt x="1610" y="176"/>
                      <a:pt x="1610" y="217"/>
                    </a:cubicBezTo>
                    <a:cubicBezTo>
                      <a:pt x="1597" y="365"/>
                      <a:pt x="1556" y="528"/>
                      <a:pt x="1529" y="690"/>
                    </a:cubicBezTo>
                    <a:cubicBezTo>
                      <a:pt x="1489" y="852"/>
                      <a:pt x="1434" y="1015"/>
                      <a:pt x="1394" y="1177"/>
                    </a:cubicBezTo>
                    <a:cubicBezTo>
                      <a:pt x="1313" y="1502"/>
                      <a:pt x="1204" y="1827"/>
                      <a:pt x="1110" y="2151"/>
                    </a:cubicBezTo>
                    <a:lnTo>
                      <a:pt x="812" y="3112"/>
                    </a:lnTo>
                    <a:lnTo>
                      <a:pt x="663" y="3599"/>
                    </a:lnTo>
                    <a:cubicBezTo>
                      <a:pt x="623" y="3762"/>
                      <a:pt x="569" y="3910"/>
                      <a:pt x="541" y="4100"/>
                    </a:cubicBezTo>
                    <a:lnTo>
                      <a:pt x="650" y="4113"/>
                    </a:lnTo>
                    <a:cubicBezTo>
                      <a:pt x="677" y="3965"/>
                      <a:pt x="717" y="3789"/>
                      <a:pt x="771" y="3626"/>
                    </a:cubicBezTo>
                    <a:lnTo>
                      <a:pt x="907" y="3153"/>
                    </a:lnTo>
                    <a:lnTo>
                      <a:pt x="1204" y="2179"/>
                    </a:lnTo>
                    <a:cubicBezTo>
                      <a:pt x="1313" y="1867"/>
                      <a:pt x="1407" y="1543"/>
                      <a:pt x="1502" y="1218"/>
                    </a:cubicBezTo>
                    <a:cubicBezTo>
                      <a:pt x="1556" y="1055"/>
                      <a:pt x="1597" y="893"/>
                      <a:pt x="1637" y="731"/>
                    </a:cubicBezTo>
                    <a:cubicBezTo>
                      <a:pt x="1678" y="568"/>
                      <a:pt x="1732" y="406"/>
                      <a:pt x="1746" y="217"/>
                    </a:cubicBezTo>
                    <a:cubicBezTo>
                      <a:pt x="1746" y="189"/>
                      <a:pt x="1746" y="162"/>
                      <a:pt x="1732" y="135"/>
                    </a:cubicBezTo>
                    <a:cubicBezTo>
                      <a:pt x="1732" y="108"/>
                      <a:pt x="1705" y="68"/>
                      <a:pt x="1678" y="54"/>
                    </a:cubicBezTo>
                    <a:cubicBezTo>
                      <a:pt x="1610" y="0"/>
                      <a:pt x="1570" y="14"/>
                      <a:pt x="15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4434493" y="3301168"/>
                <a:ext cx="121200" cy="82754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357" extrusionOk="0">
                    <a:moveTo>
                      <a:pt x="513" y="110"/>
                    </a:moveTo>
                    <a:cubicBezTo>
                      <a:pt x="879" y="110"/>
                      <a:pt x="1248" y="181"/>
                      <a:pt x="1597" y="307"/>
                    </a:cubicBezTo>
                    <a:cubicBezTo>
                      <a:pt x="2085" y="496"/>
                      <a:pt x="2518" y="794"/>
                      <a:pt x="2856" y="1173"/>
                    </a:cubicBezTo>
                    <a:cubicBezTo>
                      <a:pt x="3018" y="1362"/>
                      <a:pt x="3194" y="1579"/>
                      <a:pt x="3262" y="1795"/>
                    </a:cubicBezTo>
                    <a:cubicBezTo>
                      <a:pt x="3302" y="1903"/>
                      <a:pt x="3262" y="1985"/>
                      <a:pt x="3167" y="2039"/>
                    </a:cubicBezTo>
                    <a:cubicBezTo>
                      <a:pt x="3072" y="2093"/>
                      <a:pt x="2951" y="2134"/>
                      <a:pt x="2829" y="2147"/>
                    </a:cubicBezTo>
                    <a:cubicBezTo>
                      <a:pt x="2615" y="2187"/>
                      <a:pt x="2394" y="2216"/>
                      <a:pt x="2175" y="2216"/>
                    </a:cubicBezTo>
                    <a:cubicBezTo>
                      <a:pt x="1881" y="2216"/>
                      <a:pt x="1590" y="2165"/>
                      <a:pt x="1327" y="2025"/>
                    </a:cubicBezTo>
                    <a:cubicBezTo>
                      <a:pt x="988" y="1849"/>
                      <a:pt x="718" y="1538"/>
                      <a:pt x="542" y="1186"/>
                    </a:cubicBezTo>
                    <a:cubicBezTo>
                      <a:pt x="362" y="866"/>
                      <a:pt x="244" y="496"/>
                      <a:pt x="139" y="136"/>
                    </a:cubicBezTo>
                    <a:lnTo>
                      <a:pt x="139" y="136"/>
                    </a:lnTo>
                    <a:cubicBezTo>
                      <a:pt x="263" y="119"/>
                      <a:pt x="388" y="110"/>
                      <a:pt x="513" y="110"/>
                    </a:cubicBezTo>
                    <a:close/>
                    <a:moveTo>
                      <a:pt x="536" y="0"/>
                    </a:moveTo>
                    <a:cubicBezTo>
                      <a:pt x="375" y="0"/>
                      <a:pt x="214" y="12"/>
                      <a:pt x="55" y="36"/>
                    </a:cubicBezTo>
                    <a:lnTo>
                      <a:pt x="1" y="50"/>
                    </a:lnTo>
                    <a:lnTo>
                      <a:pt x="14" y="104"/>
                    </a:lnTo>
                    <a:cubicBezTo>
                      <a:pt x="136" y="483"/>
                      <a:pt x="258" y="875"/>
                      <a:pt x="447" y="1240"/>
                    </a:cubicBezTo>
                    <a:cubicBezTo>
                      <a:pt x="637" y="1592"/>
                      <a:pt x="907" y="1931"/>
                      <a:pt x="1273" y="2120"/>
                    </a:cubicBezTo>
                    <a:cubicBezTo>
                      <a:pt x="1587" y="2295"/>
                      <a:pt x="1936" y="2357"/>
                      <a:pt x="2286" y="2357"/>
                    </a:cubicBezTo>
                    <a:cubicBezTo>
                      <a:pt x="2477" y="2357"/>
                      <a:pt x="2669" y="2338"/>
                      <a:pt x="2856" y="2309"/>
                    </a:cubicBezTo>
                    <a:cubicBezTo>
                      <a:pt x="2991" y="2282"/>
                      <a:pt x="3126" y="2255"/>
                      <a:pt x="3262" y="2188"/>
                    </a:cubicBezTo>
                    <a:cubicBezTo>
                      <a:pt x="3316" y="2147"/>
                      <a:pt x="3384" y="2079"/>
                      <a:pt x="3424" y="1998"/>
                    </a:cubicBezTo>
                    <a:cubicBezTo>
                      <a:pt x="3451" y="1917"/>
                      <a:pt x="3451" y="1822"/>
                      <a:pt x="3424" y="1755"/>
                    </a:cubicBezTo>
                    <a:cubicBezTo>
                      <a:pt x="3384" y="1606"/>
                      <a:pt x="3302" y="1498"/>
                      <a:pt x="3235" y="1376"/>
                    </a:cubicBezTo>
                    <a:cubicBezTo>
                      <a:pt x="3194" y="1322"/>
                      <a:pt x="3153" y="1268"/>
                      <a:pt x="3113" y="1213"/>
                    </a:cubicBezTo>
                    <a:cubicBezTo>
                      <a:pt x="3072" y="1159"/>
                      <a:pt x="3032" y="1119"/>
                      <a:pt x="2978" y="1065"/>
                    </a:cubicBezTo>
                    <a:cubicBezTo>
                      <a:pt x="2356" y="385"/>
                      <a:pt x="1450" y="0"/>
                      <a:pt x="5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4438285" y="3302888"/>
                <a:ext cx="118812" cy="78541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2237" extrusionOk="0">
                    <a:moveTo>
                      <a:pt x="1" y="1"/>
                    </a:moveTo>
                    <a:lnTo>
                      <a:pt x="28" y="95"/>
                    </a:lnTo>
                    <a:cubicBezTo>
                      <a:pt x="96" y="447"/>
                      <a:pt x="190" y="786"/>
                      <a:pt x="353" y="1097"/>
                    </a:cubicBezTo>
                    <a:cubicBezTo>
                      <a:pt x="515" y="1408"/>
                      <a:pt x="745" y="1692"/>
                      <a:pt x="1029" y="1895"/>
                    </a:cubicBezTo>
                    <a:cubicBezTo>
                      <a:pt x="1178" y="2003"/>
                      <a:pt x="1327" y="2085"/>
                      <a:pt x="1503" y="2139"/>
                    </a:cubicBezTo>
                    <a:cubicBezTo>
                      <a:pt x="1665" y="2193"/>
                      <a:pt x="1841" y="2220"/>
                      <a:pt x="2017" y="2233"/>
                    </a:cubicBezTo>
                    <a:cubicBezTo>
                      <a:pt x="2066" y="2235"/>
                      <a:pt x="2115" y="2236"/>
                      <a:pt x="2164" y="2236"/>
                    </a:cubicBezTo>
                    <a:cubicBezTo>
                      <a:pt x="2467" y="2236"/>
                      <a:pt x="2768" y="2204"/>
                      <a:pt x="3059" y="2193"/>
                    </a:cubicBezTo>
                    <a:lnTo>
                      <a:pt x="3045" y="2085"/>
                    </a:lnTo>
                    <a:cubicBezTo>
                      <a:pt x="2732" y="2097"/>
                      <a:pt x="2430" y="2141"/>
                      <a:pt x="2128" y="2141"/>
                    </a:cubicBezTo>
                    <a:cubicBezTo>
                      <a:pt x="2091" y="2141"/>
                      <a:pt x="2054" y="2140"/>
                      <a:pt x="2017" y="2139"/>
                    </a:cubicBezTo>
                    <a:cubicBezTo>
                      <a:pt x="1679" y="2125"/>
                      <a:pt x="1354" y="2017"/>
                      <a:pt x="1097" y="1814"/>
                    </a:cubicBezTo>
                    <a:cubicBezTo>
                      <a:pt x="826" y="1611"/>
                      <a:pt x="610" y="1340"/>
                      <a:pt x="461" y="1043"/>
                    </a:cubicBezTo>
                    <a:cubicBezTo>
                      <a:pt x="329" y="766"/>
                      <a:pt x="239" y="478"/>
                      <a:pt x="183" y="179"/>
                    </a:cubicBezTo>
                    <a:lnTo>
                      <a:pt x="183" y="179"/>
                    </a:lnTo>
                    <a:cubicBezTo>
                      <a:pt x="827" y="284"/>
                      <a:pt x="1478" y="409"/>
                      <a:pt x="2044" y="704"/>
                    </a:cubicBezTo>
                    <a:cubicBezTo>
                      <a:pt x="2342" y="867"/>
                      <a:pt x="2612" y="1070"/>
                      <a:pt x="2843" y="1313"/>
                    </a:cubicBezTo>
                    <a:cubicBezTo>
                      <a:pt x="3059" y="1570"/>
                      <a:pt x="3221" y="1868"/>
                      <a:pt x="3289" y="2193"/>
                    </a:cubicBezTo>
                    <a:lnTo>
                      <a:pt x="3384" y="2179"/>
                    </a:lnTo>
                    <a:cubicBezTo>
                      <a:pt x="3343" y="1827"/>
                      <a:pt x="3181" y="1489"/>
                      <a:pt x="2951" y="1219"/>
                    </a:cubicBezTo>
                    <a:cubicBezTo>
                      <a:pt x="2721" y="948"/>
                      <a:pt x="2437" y="718"/>
                      <a:pt x="2125" y="555"/>
                    </a:cubicBezTo>
                    <a:cubicBezTo>
                      <a:pt x="1489" y="231"/>
                      <a:pt x="786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4444008" y="3311911"/>
                <a:ext cx="112141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1896" extrusionOk="0">
                    <a:moveTo>
                      <a:pt x="82" y="1"/>
                    </a:moveTo>
                    <a:lnTo>
                      <a:pt x="0" y="82"/>
                    </a:lnTo>
                    <a:cubicBezTo>
                      <a:pt x="460" y="488"/>
                      <a:pt x="961" y="840"/>
                      <a:pt x="1489" y="1151"/>
                    </a:cubicBezTo>
                    <a:cubicBezTo>
                      <a:pt x="1759" y="1300"/>
                      <a:pt x="2030" y="1435"/>
                      <a:pt x="2301" y="1570"/>
                    </a:cubicBezTo>
                    <a:cubicBezTo>
                      <a:pt x="2585" y="1692"/>
                      <a:pt x="2869" y="1800"/>
                      <a:pt x="3153" y="1895"/>
                    </a:cubicBezTo>
                    <a:lnTo>
                      <a:pt x="3194" y="1787"/>
                    </a:lnTo>
                    <a:cubicBezTo>
                      <a:pt x="2923" y="1652"/>
                      <a:pt x="2652" y="1543"/>
                      <a:pt x="2382" y="1408"/>
                    </a:cubicBezTo>
                    <a:cubicBezTo>
                      <a:pt x="2098" y="1286"/>
                      <a:pt x="1827" y="1164"/>
                      <a:pt x="1556" y="1016"/>
                    </a:cubicBezTo>
                    <a:cubicBezTo>
                      <a:pt x="1029" y="745"/>
                      <a:pt x="515" y="42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4452539" y="3311911"/>
                <a:ext cx="107401" cy="67517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923" extrusionOk="0">
                    <a:moveTo>
                      <a:pt x="69" y="1"/>
                    </a:moveTo>
                    <a:lnTo>
                      <a:pt x="1" y="68"/>
                    </a:lnTo>
                    <a:cubicBezTo>
                      <a:pt x="420" y="488"/>
                      <a:pt x="880" y="880"/>
                      <a:pt x="1381" y="1205"/>
                    </a:cubicBezTo>
                    <a:cubicBezTo>
                      <a:pt x="1638" y="1367"/>
                      <a:pt x="1895" y="1516"/>
                      <a:pt x="2179" y="1638"/>
                    </a:cubicBezTo>
                    <a:cubicBezTo>
                      <a:pt x="2450" y="1760"/>
                      <a:pt x="2734" y="1868"/>
                      <a:pt x="3032" y="1922"/>
                    </a:cubicBezTo>
                    <a:lnTo>
                      <a:pt x="3059" y="1828"/>
                    </a:lnTo>
                    <a:cubicBezTo>
                      <a:pt x="2788" y="1719"/>
                      <a:pt x="2504" y="1611"/>
                      <a:pt x="2247" y="1489"/>
                    </a:cubicBezTo>
                    <a:cubicBezTo>
                      <a:pt x="1976" y="1367"/>
                      <a:pt x="1719" y="1232"/>
                      <a:pt x="1462" y="1083"/>
                    </a:cubicBezTo>
                    <a:cubicBezTo>
                      <a:pt x="948" y="799"/>
                      <a:pt x="474" y="434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4579387" y="3289126"/>
                <a:ext cx="29984" cy="1590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" y="122"/>
                      <a:pt x="41" y="203"/>
                      <a:pt x="95" y="271"/>
                    </a:cubicBezTo>
                    <a:cubicBezTo>
                      <a:pt x="150" y="325"/>
                      <a:pt x="217" y="379"/>
                      <a:pt x="298" y="406"/>
                    </a:cubicBezTo>
                    <a:cubicBezTo>
                      <a:pt x="369" y="438"/>
                      <a:pt x="445" y="452"/>
                      <a:pt x="522" y="452"/>
                    </a:cubicBezTo>
                    <a:cubicBezTo>
                      <a:pt x="607" y="452"/>
                      <a:pt x="693" y="435"/>
                      <a:pt x="772" y="406"/>
                    </a:cubicBezTo>
                    <a:lnTo>
                      <a:pt x="853" y="379"/>
                    </a:lnTo>
                    <a:lnTo>
                      <a:pt x="799" y="284"/>
                    </a:lnTo>
                    <a:cubicBezTo>
                      <a:pt x="772" y="298"/>
                      <a:pt x="758" y="312"/>
                      <a:pt x="731" y="312"/>
                    </a:cubicBezTo>
                    <a:cubicBezTo>
                      <a:pt x="687" y="336"/>
                      <a:pt x="640" y="346"/>
                      <a:pt x="593" y="346"/>
                    </a:cubicBezTo>
                    <a:cubicBezTo>
                      <a:pt x="509" y="346"/>
                      <a:pt x="427" y="314"/>
                      <a:pt x="366" y="271"/>
                    </a:cubicBezTo>
                    <a:cubicBezTo>
                      <a:pt x="312" y="244"/>
                      <a:pt x="258" y="203"/>
                      <a:pt x="217" y="149"/>
                    </a:cubicBezTo>
                    <a:cubicBezTo>
                      <a:pt x="177" y="109"/>
                      <a:pt x="136" y="5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4581283" y="3291022"/>
                <a:ext cx="33776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33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23" y="203"/>
                      <a:pt x="285" y="298"/>
                      <a:pt x="474" y="325"/>
                    </a:cubicBezTo>
                    <a:cubicBezTo>
                      <a:pt x="495" y="329"/>
                      <a:pt x="517" y="330"/>
                      <a:pt x="540" y="330"/>
                    </a:cubicBezTo>
                    <a:cubicBezTo>
                      <a:pt x="608" y="330"/>
                      <a:pt x="684" y="315"/>
                      <a:pt x="745" y="285"/>
                    </a:cubicBezTo>
                    <a:cubicBezTo>
                      <a:pt x="826" y="258"/>
                      <a:pt x="921" y="190"/>
                      <a:pt x="962" y="95"/>
                    </a:cubicBezTo>
                    <a:lnTo>
                      <a:pt x="867" y="28"/>
                    </a:lnTo>
                    <a:cubicBezTo>
                      <a:pt x="813" y="68"/>
                      <a:pt x="745" y="109"/>
                      <a:pt x="677" y="136"/>
                    </a:cubicBezTo>
                    <a:cubicBezTo>
                      <a:pt x="623" y="163"/>
                      <a:pt x="542" y="176"/>
                      <a:pt x="474" y="176"/>
                    </a:cubicBezTo>
                    <a:cubicBezTo>
                      <a:pt x="456" y="180"/>
                      <a:pt x="437" y="182"/>
                      <a:pt x="418" y="182"/>
                    </a:cubicBezTo>
                    <a:cubicBezTo>
                      <a:pt x="364" y="182"/>
                      <a:pt x="307" y="169"/>
                      <a:pt x="258" y="149"/>
                    </a:cubicBezTo>
                    <a:cubicBezTo>
                      <a:pt x="177" y="122"/>
                      <a:pt x="123" y="6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4425471" y="3409303"/>
                <a:ext cx="64638" cy="3574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18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17" y="352"/>
                      <a:pt x="474" y="596"/>
                      <a:pt x="799" y="772"/>
                    </a:cubicBezTo>
                    <a:cubicBezTo>
                      <a:pt x="1041" y="926"/>
                      <a:pt x="1336" y="1017"/>
                      <a:pt x="1634" y="1017"/>
                    </a:cubicBezTo>
                    <a:cubicBezTo>
                      <a:pt x="1703" y="1017"/>
                      <a:pt x="1772" y="1012"/>
                      <a:pt x="1841" y="1002"/>
                    </a:cubicBezTo>
                    <a:lnTo>
                      <a:pt x="1827" y="894"/>
                    </a:lnTo>
                    <a:cubicBezTo>
                      <a:pt x="1489" y="853"/>
                      <a:pt x="1164" y="785"/>
                      <a:pt x="853" y="650"/>
                    </a:cubicBezTo>
                    <a:cubicBezTo>
                      <a:pt x="555" y="515"/>
                      <a:pt x="271" y="29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4416939" y="3431176"/>
                <a:ext cx="64638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02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41" y="203"/>
                      <a:pt x="162" y="365"/>
                      <a:pt x="298" y="487"/>
                    </a:cubicBezTo>
                    <a:cubicBezTo>
                      <a:pt x="433" y="609"/>
                      <a:pt x="609" y="704"/>
                      <a:pt x="771" y="758"/>
                    </a:cubicBezTo>
                    <a:cubicBezTo>
                      <a:pt x="947" y="825"/>
                      <a:pt x="1123" y="866"/>
                      <a:pt x="1299" y="907"/>
                    </a:cubicBezTo>
                    <a:cubicBezTo>
                      <a:pt x="1475" y="947"/>
                      <a:pt x="1637" y="974"/>
                      <a:pt x="1827" y="1001"/>
                    </a:cubicBezTo>
                    <a:lnTo>
                      <a:pt x="1840" y="893"/>
                    </a:lnTo>
                    <a:cubicBezTo>
                      <a:pt x="1678" y="825"/>
                      <a:pt x="1502" y="785"/>
                      <a:pt x="1340" y="744"/>
                    </a:cubicBezTo>
                    <a:cubicBezTo>
                      <a:pt x="1164" y="704"/>
                      <a:pt x="988" y="677"/>
                      <a:pt x="825" y="623"/>
                    </a:cubicBezTo>
                    <a:cubicBezTo>
                      <a:pt x="650" y="582"/>
                      <a:pt x="487" y="514"/>
                      <a:pt x="365" y="406"/>
                    </a:cubicBezTo>
                    <a:cubicBezTo>
                      <a:pt x="230" y="311"/>
                      <a:pt x="122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4402685" y="3448731"/>
                <a:ext cx="78401" cy="50418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1436" extrusionOk="0">
                    <a:moveTo>
                      <a:pt x="54" y="1"/>
                    </a:moveTo>
                    <a:cubicBezTo>
                      <a:pt x="14" y="55"/>
                      <a:pt x="0" y="136"/>
                      <a:pt x="14" y="204"/>
                    </a:cubicBezTo>
                    <a:cubicBezTo>
                      <a:pt x="41" y="271"/>
                      <a:pt x="68" y="325"/>
                      <a:pt x="108" y="366"/>
                    </a:cubicBezTo>
                    <a:cubicBezTo>
                      <a:pt x="176" y="461"/>
                      <a:pt x="284" y="528"/>
                      <a:pt x="365" y="596"/>
                    </a:cubicBezTo>
                    <a:cubicBezTo>
                      <a:pt x="541" y="731"/>
                      <a:pt x="731" y="867"/>
                      <a:pt x="934" y="975"/>
                    </a:cubicBezTo>
                    <a:cubicBezTo>
                      <a:pt x="1123" y="1097"/>
                      <a:pt x="1340" y="1191"/>
                      <a:pt x="1543" y="1273"/>
                    </a:cubicBezTo>
                    <a:cubicBezTo>
                      <a:pt x="1759" y="1340"/>
                      <a:pt x="1989" y="1408"/>
                      <a:pt x="2206" y="1435"/>
                    </a:cubicBezTo>
                    <a:lnTo>
                      <a:pt x="2233" y="1327"/>
                    </a:lnTo>
                    <a:cubicBezTo>
                      <a:pt x="1813" y="1191"/>
                      <a:pt x="1394" y="1043"/>
                      <a:pt x="1001" y="853"/>
                    </a:cubicBezTo>
                    <a:cubicBezTo>
                      <a:pt x="798" y="758"/>
                      <a:pt x="609" y="650"/>
                      <a:pt x="420" y="515"/>
                    </a:cubicBezTo>
                    <a:cubicBezTo>
                      <a:pt x="338" y="447"/>
                      <a:pt x="244" y="393"/>
                      <a:pt x="190" y="312"/>
                    </a:cubicBezTo>
                    <a:cubicBezTo>
                      <a:pt x="122" y="231"/>
                      <a:pt x="81" y="123"/>
                      <a:pt x="135" y="6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4393170" y="3473904"/>
                <a:ext cx="92690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936" extrusionOk="0">
                    <a:moveTo>
                      <a:pt x="1" y="1"/>
                    </a:moveTo>
                    <a:cubicBezTo>
                      <a:pt x="1" y="150"/>
                      <a:pt x="41" y="299"/>
                      <a:pt x="109" y="434"/>
                    </a:cubicBezTo>
                    <a:cubicBezTo>
                      <a:pt x="176" y="569"/>
                      <a:pt x="258" y="677"/>
                      <a:pt x="366" y="786"/>
                    </a:cubicBezTo>
                    <a:cubicBezTo>
                      <a:pt x="569" y="989"/>
                      <a:pt x="785" y="1165"/>
                      <a:pt x="1029" y="1327"/>
                    </a:cubicBezTo>
                    <a:cubicBezTo>
                      <a:pt x="1272" y="1476"/>
                      <a:pt x="1516" y="1611"/>
                      <a:pt x="1787" y="1719"/>
                    </a:cubicBezTo>
                    <a:cubicBezTo>
                      <a:pt x="2057" y="1814"/>
                      <a:pt x="2328" y="1895"/>
                      <a:pt x="2612" y="1936"/>
                    </a:cubicBezTo>
                    <a:lnTo>
                      <a:pt x="2639" y="1828"/>
                    </a:lnTo>
                    <a:cubicBezTo>
                      <a:pt x="2368" y="1746"/>
                      <a:pt x="2098" y="1665"/>
                      <a:pt x="1854" y="1557"/>
                    </a:cubicBezTo>
                    <a:cubicBezTo>
                      <a:pt x="1597" y="1462"/>
                      <a:pt x="1340" y="1340"/>
                      <a:pt x="1097" y="1205"/>
                    </a:cubicBezTo>
                    <a:cubicBezTo>
                      <a:pt x="867" y="1056"/>
                      <a:pt x="623" y="907"/>
                      <a:pt x="434" y="718"/>
                    </a:cubicBezTo>
                    <a:cubicBezTo>
                      <a:pt x="244" y="529"/>
                      <a:pt x="82" y="272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4380812" y="3510487"/>
                <a:ext cx="77488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1449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231" y="434"/>
                      <a:pt x="542" y="759"/>
                      <a:pt x="921" y="1016"/>
                    </a:cubicBezTo>
                    <a:cubicBezTo>
                      <a:pt x="1286" y="1273"/>
                      <a:pt x="1733" y="1449"/>
                      <a:pt x="2193" y="1449"/>
                    </a:cubicBezTo>
                    <a:lnTo>
                      <a:pt x="2206" y="1340"/>
                    </a:lnTo>
                    <a:cubicBezTo>
                      <a:pt x="1990" y="1286"/>
                      <a:pt x="1787" y="1246"/>
                      <a:pt x="1584" y="1164"/>
                    </a:cubicBezTo>
                    <a:cubicBezTo>
                      <a:pt x="1381" y="1097"/>
                      <a:pt x="1178" y="1002"/>
                      <a:pt x="1002" y="894"/>
                    </a:cubicBezTo>
                    <a:cubicBezTo>
                      <a:pt x="623" y="677"/>
                      <a:pt x="298" y="38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4378460" y="3543279"/>
                <a:ext cx="104066" cy="5635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1605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325" y="542"/>
                      <a:pt x="758" y="948"/>
                      <a:pt x="1272" y="1232"/>
                    </a:cubicBezTo>
                    <a:cubicBezTo>
                      <a:pt x="1696" y="1455"/>
                      <a:pt x="2175" y="1605"/>
                      <a:pt x="2657" y="1605"/>
                    </a:cubicBezTo>
                    <a:cubicBezTo>
                      <a:pt x="2759" y="1605"/>
                      <a:pt x="2861" y="1598"/>
                      <a:pt x="2963" y="1584"/>
                    </a:cubicBezTo>
                    <a:lnTo>
                      <a:pt x="2950" y="1475"/>
                    </a:lnTo>
                    <a:cubicBezTo>
                      <a:pt x="2395" y="1462"/>
                      <a:pt x="1840" y="1340"/>
                      <a:pt x="1340" y="1096"/>
                    </a:cubicBezTo>
                    <a:cubicBezTo>
                      <a:pt x="839" y="866"/>
                      <a:pt x="379" y="48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4385095" y="3583197"/>
                <a:ext cx="85072" cy="4609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313" extrusionOk="0">
                    <a:moveTo>
                      <a:pt x="41" y="0"/>
                    </a:moveTo>
                    <a:cubicBezTo>
                      <a:pt x="0" y="68"/>
                      <a:pt x="14" y="149"/>
                      <a:pt x="41" y="217"/>
                    </a:cubicBezTo>
                    <a:cubicBezTo>
                      <a:pt x="68" y="271"/>
                      <a:pt x="109" y="325"/>
                      <a:pt x="149" y="365"/>
                    </a:cubicBezTo>
                    <a:cubicBezTo>
                      <a:pt x="244" y="460"/>
                      <a:pt x="339" y="514"/>
                      <a:pt x="433" y="595"/>
                    </a:cubicBezTo>
                    <a:cubicBezTo>
                      <a:pt x="623" y="731"/>
                      <a:pt x="826" y="852"/>
                      <a:pt x="1042" y="947"/>
                    </a:cubicBezTo>
                    <a:cubicBezTo>
                      <a:pt x="1259" y="1055"/>
                      <a:pt x="1475" y="1137"/>
                      <a:pt x="1705" y="1204"/>
                    </a:cubicBezTo>
                    <a:cubicBezTo>
                      <a:pt x="1935" y="1258"/>
                      <a:pt x="2165" y="1299"/>
                      <a:pt x="2409" y="1313"/>
                    </a:cubicBezTo>
                    <a:lnTo>
                      <a:pt x="2423" y="1204"/>
                    </a:lnTo>
                    <a:cubicBezTo>
                      <a:pt x="1963" y="1110"/>
                      <a:pt x="1530" y="1001"/>
                      <a:pt x="1097" y="825"/>
                    </a:cubicBezTo>
                    <a:cubicBezTo>
                      <a:pt x="894" y="731"/>
                      <a:pt x="677" y="636"/>
                      <a:pt x="488" y="501"/>
                    </a:cubicBezTo>
                    <a:cubicBezTo>
                      <a:pt x="393" y="447"/>
                      <a:pt x="298" y="379"/>
                      <a:pt x="217" y="298"/>
                    </a:cubicBezTo>
                    <a:cubicBezTo>
                      <a:pt x="149" y="230"/>
                      <a:pt x="82" y="122"/>
                      <a:pt x="136" y="5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4395066" y="3618798"/>
                <a:ext cx="70817" cy="37497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06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244" y="353"/>
                      <a:pt x="542" y="610"/>
                      <a:pt x="894" y="799"/>
                    </a:cubicBezTo>
                    <a:cubicBezTo>
                      <a:pt x="1056" y="894"/>
                      <a:pt x="1246" y="962"/>
                      <a:pt x="1435" y="1016"/>
                    </a:cubicBezTo>
                    <a:cubicBezTo>
                      <a:pt x="1571" y="1045"/>
                      <a:pt x="1715" y="1067"/>
                      <a:pt x="1856" y="1067"/>
                    </a:cubicBezTo>
                    <a:cubicBezTo>
                      <a:pt x="1910" y="1067"/>
                      <a:pt x="1964" y="1064"/>
                      <a:pt x="2017" y="1056"/>
                    </a:cubicBezTo>
                    <a:lnTo>
                      <a:pt x="2017" y="948"/>
                    </a:lnTo>
                    <a:cubicBezTo>
                      <a:pt x="1841" y="921"/>
                      <a:pt x="1651" y="894"/>
                      <a:pt x="1476" y="853"/>
                    </a:cubicBezTo>
                    <a:cubicBezTo>
                      <a:pt x="1300" y="799"/>
                      <a:pt x="1124" y="745"/>
                      <a:pt x="948" y="677"/>
                    </a:cubicBezTo>
                    <a:cubicBezTo>
                      <a:pt x="610" y="529"/>
                      <a:pt x="298" y="299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4413604" y="3670583"/>
                <a:ext cx="71765" cy="2359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672" extrusionOk="0">
                    <a:moveTo>
                      <a:pt x="68" y="1"/>
                    </a:moveTo>
                    <a:lnTo>
                      <a:pt x="0" y="95"/>
                    </a:lnTo>
                    <a:cubicBezTo>
                      <a:pt x="312" y="285"/>
                      <a:pt x="636" y="447"/>
                      <a:pt x="975" y="556"/>
                    </a:cubicBezTo>
                    <a:cubicBezTo>
                      <a:pt x="1151" y="610"/>
                      <a:pt x="1326" y="650"/>
                      <a:pt x="1502" y="664"/>
                    </a:cubicBezTo>
                    <a:cubicBezTo>
                      <a:pt x="1567" y="669"/>
                      <a:pt x="1633" y="672"/>
                      <a:pt x="1700" y="672"/>
                    </a:cubicBezTo>
                    <a:cubicBezTo>
                      <a:pt x="1815" y="672"/>
                      <a:pt x="1932" y="662"/>
                      <a:pt x="2044" y="637"/>
                    </a:cubicBezTo>
                    <a:lnTo>
                      <a:pt x="2030" y="528"/>
                    </a:lnTo>
                    <a:cubicBezTo>
                      <a:pt x="1854" y="528"/>
                      <a:pt x="1692" y="515"/>
                      <a:pt x="1516" y="501"/>
                    </a:cubicBezTo>
                    <a:cubicBezTo>
                      <a:pt x="1353" y="474"/>
                      <a:pt x="1178" y="447"/>
                      <a:pt x="1015" y="420"/>
                    </a:cubicBezTo>
                    <a:cubicBezTo>
                      <a:pt x="677" y="339"/>
                      <a:pt x="339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4512891" y="3409795"/>
                <a:ext cx="107401" cy="28193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803" extrusionOk="0">
                    <a:moveTo>
                      <a:pt x="2991" y="0"/>
                    </a:moveTo>
                    <a:cubicBezTo>
                      <a:pt x="2571" y="311"/>
                      <a:pt x="2098" y="541"/>
                      <a:pt x="1584" y="636"/>
                    </a:cubicBezTo>
                    <a:cubicBezTo>
                      <a:pt x="1412" y="672"/>
                      <a:pt x="1235" y="690"/>
                      <a:pt x="1059" y="690"/>
                    </a:cubicBezTo>
                    <a:cubicBezTo>
                      <a:pt x="972" y="690"/>
                      <a:pt x="884" y="686"/>
                      <a:pt x="799" y="677"/>
                    </a:cubicBezTo>
                    <a:cubicBezTo>
                      <a:pt x="542" y="650"/>
                      <a:pt x="285" y="582"/>
                      <a:pt x="41" y="474"/>
                    </a:cubicBezTo>
                    <a:lnTo>
                      <a:pt x="0" y="569"/>
                    </a:lnTo>
                    <a:cubicBezTo>
                      <a:pt x="372" y="719"/>
                      <a:pt x="773" y="803"/>
                      <a:pt x="1176" y="803"/>
                    </a:cubicBezTo>
                    <a:cubicBezTo>
                      <a:pt x="1316" y="803"/>
                      <a:pt x="1457" y="792"/>
                      <a:pt x="1597" y="771"/>
                    </a:cubicBezTo>
                    <a:cubicBezTo>
                      <a:pt x="2138" y="704"/>
                      <a:pt x="2680" y="474"/>
                      <a:pt x="3058" y="8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4525706" y="3404564"/>
                <a:ext cx="86967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862" extrusionOk="0">
                    <a:moveTo>
                      <a:pt x="2409" y="0"/>
                    </a:moveTo>
                    <a:cubicBezTo>
                      <a:pt x="2084" y="298"/>
                      <a:pt x="1706" y="528"/>
                      <a:pt x="1286" y="636"/>
                    </a:cubicBezTo>
                    <a:cubicBezTo>
                      <a:pt x="1119" y="670"/>
                      <a:pt x="943" y="694"/>
                      <a:pt x="765" y="694"/>
                    </a:cubicBezTo>
                    <a:cubicBezTo>
                      <a:pt x="727" y="694"/>
                      <a:pt x="689" y="693"/>
                      <a:pt x="650" y="690"/>
                    </a:cubicBezTo>
                    <a:cubicBezTo>
                      <a:pt x="447" y="677"/>
                      <a:pt x="244" y="623"/>
                      <a:pt x="55" y="528"/>
                    </a:cubicBezTo>
                    <a:lnTo>
                      <a:pt x="1" y="623"/>
                    </a:lnTo>
                    <a:cubicBezTo>
                      <a:pt x="190" y="758"/>
                      <a:pt x="420" y="839"/>
                      <a:pt x="650" y="853"/>
                    </a:cubicBezTo>
                    <a:cubicBezTo>
                      <a:pt x="699" y="859"/>
                      <a:pt x="749" y="861"/>
                      <a:pt x="798" y="861"/>
                    </a:cubicBezTo>
                    <a:cubicBezTo>
                      <a:pt x="978" y="861"/>
                      <a:pt x="1157" y="825"/>
                      <a:pt x="1327" y="772"/>
                    </a:cubicBezTo>
                    <a:cubicBezTo>
                      <a:pt x="1543" y="704"/>
                      <a:pt x="1746" y="596"/>
                      <a:pt x="1936" y="474"/>
                    </a:cubicBezTo>
                    <a:cubicBezTo>
                      <a:pt x="2125" y="366"/>
                      <a:pt x="2301" y="230"/>
                      <a:pt x="2477" y="95"/>
                    </a:cubicBezTo>
                    <a:lnTo>
                      <a:pt x="24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4690542" y="3424049"/>
                <a:ext cx="5087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3884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72" y="271"/>
                      <a:pt x="488" y="555"/>
                      <a:pt x="637" y="866"/>
                    </a:cubicBezTo>
                    <a:cubicBezTo>
                      <a:pt x="786" y="1177"/>
                      <a:pt x="894" y="1502"/>
                      <a:pt x="989" y="1840"/>
                    </a:cubicBezTo>
                    <a:cubicBezTo>
                      <a:pt x="1070" y="2165"/>
                      <a:pt x="1138" y="2503"/>
                      <a:pt x="1192" y="2855"/>
                    </a:cubicBezTo>
                    <a:cubicBezTo>
                      <a:pt x="1246" y="3193"/>
                      <a:pt x="1273" y="3532"/>
                      <a:pt x="1300" y="3884"/>
                    </a:cubicBezTo>
                    <a:lnTo>
                      <a:pt x="1408" y="3884"/>
                    </a:lnTo>
                    <a:cubicBezTo>
                      <a:pt x="1449" y="3180"/>
                      <a:pt x="1327" y="2463"/>
                      <a:pt x="1124" y="1800"/>
                    </a:cubicBezTo>
                    <a:cubicBezTo>
                      <a:pt x="1016" y="1461"/>
                      <a:pt x="881" y="1137"/>
                      <a:pt x="718" y="826"/>
                    </a:cubicBezTo>
                    <a:cubicBezTo>
                      <a:pt x="556" y="501"/>
                      <a:pt x="353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4691033" y="3431176"/>
                <a:ext cx="48487" cy="135876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3870" extrusionOk="0">
                    <a:moveTo>
                      <a:pt x="68" y="0"/>
                    </a:moveTo>
                    <a:lnTo>
                      <a:pt x="1" y="95"/>
                    </a:lnTo>
                    <a:cubicBezTo>
                      <a:pt x="271" y="284"/>
                      <a:pt x="461" y="582"/>
                      <a:pt x="596" y="893"/>
                    </a:cubicBezTo>
                    <a:cubicBezTo>
                      <a:pt x="718" y="1204"/>
                      <a:pt x="826" y="1529"/>
                      <a:pt x="921" y="1854"/>
                    </a:cubicBezTo>
                    <a:cubicBezTo>
                      <a:pt x="1015" y="2192"/>
                      <a:pt x="1083" y="2517"/>
                      <a:pt x="1137" y="2855"/>
                    </a:cubicBezTo>
                    <a:cubicBezTo>
                      <a:pt x="1191" y="3193"/>
                      <a:pt x="1232" y="3532"/>
                      <a:pt x="1259" y="3870"/>
                    </a:cubicBezTo>
                    <a:lnTo>
                      <a:pt x="1367" y="3870"/>
                    </a:lnTo>
                    <a:cubicBezTo>
                      <a:pt x="1381" y="3518"/>
                      <a:pt x="1354" y="3180"/>
                      <a:pt x="1300" y="2828"/>
                    </a:cubicBezTo>
                    <a:cubicBezTo>
                      <a:pt x="1245" y="2490"/>
                      <a:pt x="1164" y="2152"/>
                      <a:pt x="1056" y="1827"/>
                    </a:cubicBezTo>
                    <a:cubicBezTo>
                      <a:pt x="948" y="1489"/>
                      <a:pt x="826" y="1164"/>
                      <a:pt x="677" y="853"/>
                    </a:cubicBezTo>
                    <a:cubicBezTo>
                      <a:pt x="542" y="541"/>
                      <a:pt x="352" y="23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4731409" y="3579371"/>
                <a:ext cx="9304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072" extrusionOk="0">
                    <a:moveTo>
                      <a:pt x="217" y="1"/>
                    </a:moveTo>
                    <a:lnTo>
                      <a:pt x="109" y="28"/>
                    </a:lnTo>
                    <a:cubicBezTo>
                      <a:pt x="140" y="163"/>
                      <a:pt x="155" y="300"/>
                      <a:pt x="157" y="439"/>
                    </a:cubicBezTo>
                    <a:lnTo>
                      <a:pt x="157" y="439"/>
                    </a:lnTo>
                    <a:cubicBezTo>
                      <a:pt x="68" y="712"/>
                      <a:pt x="29" y="986"/>
                      <a:pt x="28" y="1259"/>
                    </a:cubicBezTo>
                    <a:lnTo>
                      <a:pt x="28" y="1259"/>
                    </a:lnTo>
                    <a:cubicBezTo>
                      <a:pt x="28" y="1259"/>
                      <a:pt x="28" y="1259"/>
                      <a:pt x="28" y="1259"/>
                    </a:cubicBezTo>
                    <a:lnTo>
                      <a:pt x="28" y="1259"/>
                    </a:lnTo>
                    <a:lnTo>
                      <a:pt x="28" y="1259"/>
                    </a:lnTo>
                    <a:cubicBezTo>
                      <a:pt x="28" y="1264"/>
                      <a:pt x="28" y="1268"/>
                      <a:pt x="28" y="1273"/>
                    </a:cubicBezTo>
                    <a:lnTo>
                      <a:pt x="1" y="2071"/>
                    </a:lnTo>
                    <a:lnTo>
                      <a:pt x="177" y="1300"/>
                    </a:lnTo>
                    <a:cubicBezTo>
                      <a:pt x="178" y="1295"/>
                      <a:pt x="179" y="1290"/>
                      <a:pt x="180" y="1285"/>
                    </a:cubicBezTo>
                    <a:lnTo>
                      <a:pt x="180" y="1285"/>
                    </a:lnTo>
                    <a:lnTo>
                      <a:pt x="190" y="1286"/>
                    </a:lnTo>
                    <a:cubicBezTo>
                      <a:pt x="191" y="1267"/>
                      <a:pt x="192" y="1248"/>
                      <a:pt x="193" y="1229"/>
                    </a:cubicBezTo>
                    <a:lnTo>
                      <a:pt x="193" y="1229"/>
                    </a:lnTo>
                    <a:cubicBezTo>
                      <a:pt x="248" y="978"/>
                      <a:pt x="264" y="727"/>
                      <a:pt x="256" y="476"/>
                    </a:cubicBezTo>
                    <a:lnTo>
                      <a:pt x="256" y="476"/>
                    </a:lnTo>
                    <a:cubicBezTo>
                      <a:pt x="257" y="466"/>
                      <a:pt x="257" y="457"/>
                      <a:pt x="258" y="447"/>
                    </a:cubicBezTo>
                    <a:lnTo>
                      <a:pt x="255" y="447"/>
                    </a:lnTo>
                    <a:lnTo>
                      <a:pt x="255" y="447"/>
                    </a:lnTo>
                    <a:cubicBezTo>
                      <a:pt x="250" y="298"/>
                      <a:pt x="236" y="149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4733304" y="3591272"/>
                <a:ext cx="9550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50" extrusionOk="0">
                    <a:moveTo>
                      <a:pt x="109" y="0"/>
                    </a:moveTo>
                    <a:cubicBezTo>
                      <a:pt x="136" y="217"/>
                      <a:pt x="1" y="420"/>
                      <a:pt x="68" y="650"/>
                    </a:cubicBezTo>
                    <a:lnTo>
                      <a:pt x="177" y="650"/>
                    </a:lnTo>
                    <a:cubicBezTo>
                      <a:pt x="271" y="433"/>
                      <a:pt x="163" y="217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80" name="Google Shape;2380;p8"/>
            <p:cNvGrpSpPr/>
            <p:nvPr/>
          </p:nvGrpSpPr>
          <p:grpSpPr>
            <a:xfrm>
              <a:off x="7877582" y="4611900"/>
              <a:ext cx="254231" cy="316898"/>
              <a:chOff x="8240232" y="1200475"/>
              <a:chExt cx="254231" cy="316898"/>
            </a:xfrm>
          </p:grpSpPr>
          <p:sp>
            <p:nvSpPr>
              <p:cNvPr id="2381" name="Google Shape;2381;p8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94" name="Google Shape;2394;p8"/>
          <p:cNvGrpSpPr/>
          <p:nvPr/>
        </p:nvGrpSpPr>
        <p:grpSpPr>
          <a:xfrm>
            <a:off x="7697890" y="-210505"/>
            <a:ext cx="1695186" cy="2396046"/>
            <a:chOff x="7850290" y="-210505"/>
            <a:chExt cx="1695186" cy="2396046"/>
          </a:xfrm>
        </p:grpSpPr>
        <p:sp>
          <p:nvSpPr>
            <p:cNvPr id="2395" name="Google Shape;2395;p8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8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8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8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8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8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8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8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8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8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07" name="Google Shape;2407;p8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2408" name="Google Shape;2408;p8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6" name="Google Shape;2486;p8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2487" name="Google Shape;2487;p8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8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48" name="Google Shape;2548;p8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2549" name="Google Shape;2549;p8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0" name="Google Shape;2580;p8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2581" name="Google Shape;2581;p8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5" name="Google Shape;2625;p8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2626" name="Google Shape;2626;p8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65168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p9"/>
          <p:cNvSpPr txBox="1">
            <a:spLocks noGrp="1"/>
          </p:cNvSpPr>
          <p:nvPr>
            <p:ph type="title"/>
          </p:nvPr>
        </p:nvSpPr>
        <p:spPr>
          <a:xfrm>
            <a:off x="2308200" y="1239575"/>
            <a:ext cx="31557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652" name="Google Shape;2652;p9"/>
          <p:cNvSpPr txBox="1">
            <a:spLocks noGrp="1"/>
          </p:cNvSpPr>
          <p:nvPr>
            <p:ph type="subTitle" idx="1"/>
          </p:nvPr>
        </p:nvSpPr>
        <p:spPr>
          <a:xfrm>
            <a:off x="2308200" y="2809475"/>
            <a:ext cx="31557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53" name="Google Shape;2653;p9"/>
          <p:cNvSpPr txBox="1">
            <a:spLocks noGrp="1"/>
          </p:cNvSpPr>
          <p:nvPr>
            <p:ph type="body" idx="2"/>
          </p:nvPr>
        </p:nvSpPr>
        <p:spPr>
          <a:xfrm>
            <a:off x="4939500" y="1522525"/>
            <a:ext cx="3491400" cy="17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654" name="Google Shape;2654;p9"/>
          <p:cNvGrpSpPr/>
          <p:nvPr/>
        </p:nvGrpSpPr>
        <p:grpSpPr>
          <a:xfrm>
            <a:off x="7415606" y="-270918"/>
            <a:ext cx="2079928" cy="1701455"/>
            <a:chOff x="7415606" y="-270918"/>
            <a:chExt cx="2079928" cy="1701455"/>
          </a:xfrm>
        </p:grpSpPr>
        <p:grpSp>
          <p:nvGrpSpPr>
            <p:cNvPr id="2655" name="Google Shape;2655;p9"/>
            <p:cNvGrpSpPr/>
            <p:nvPr/>
          </p:nvGrpSpPr>
          <p:grpSpPr>
            <a:xfrm rot="-9442570" flipH="1">
              <a:off x="8651839" y="841280"/>
              <a:ext cx="786331" cy="455541"/>
              <a:chOff x="1954249" y="1502271"/>
              <a:chExt cx="786288" cy="455516"/>
            </a:xfrm>
          </p:grpSpPr>
          <p:sp>
            <p:nvSpPr>
              <p:cNvPr id="2656" name="Google Shape;2656;p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6" name="Google Shape;2686;p9"/>
            <p:cNvGrpSpPr/>
            <p:nvPr/>
          </p:nvGrpSpPr>
          <p:grpSpPr>
            <a:xfrm rot="2396758">
              <a:off x="7844160" y="1029174"/>
              <a:ext cx="481748" cy="262654"/>
              <a:chOff x="3353299" y="3609833"/>
              <a:chExt cx="295513" cy="161081"/>
            </a:xfrm>
          </p:grpSpPr>
          <p:sp>
            <p:nvSpPr>
              <p:cNvPr id="2687" name="Google Shape;2687;p9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9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9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0" name="Google Shape;2690;p9"/>
            <p:cNvGrpSpPr/>
            <p:nvPr/>
          </p:nvGrpSpPr>
          <p:grpSpPr>
            <a:xfrm rot="-8361685" flipH="1">
              <a:off x="7505500" y="-79175"/>
              <a:ext cx="574248" cy="488693"/>
              <a:chOff x="3528597" y="1689506"/>
              <a:chExt cx="861352" cy="733023"/>
            </a:xfrm>
          </p:grpSpPr>
          <p:sp>
            <p:nvSpPr>
              <p:cNvPr id="2691" name="Google Shape;2691;p9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9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9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9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9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9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9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9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9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9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9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9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9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9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9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9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9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9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9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9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9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9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9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9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9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9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9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9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9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9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9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9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9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9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9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9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9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9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9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9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9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9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9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9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9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9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9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9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9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9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9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9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9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9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9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9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9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9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9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9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9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9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9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9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9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9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9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9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9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9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9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9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9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9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9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9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9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9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9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9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9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9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9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9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9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9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9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9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9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9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9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9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9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9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9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9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9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9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9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9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9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9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9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9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9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9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9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9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9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9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9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9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9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9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9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9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9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9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9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9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9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9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9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9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9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9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9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9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9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9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9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9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9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9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9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9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9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9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9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9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9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9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9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9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9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9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9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9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9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9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9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9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9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9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9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9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9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9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9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9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9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9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9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9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9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9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9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8" name="Google Shape;2858;p9"/>
            <p:cNvGrpSpPr/>
            <p:nvPr/>
          </p:nvGrpSpPr>
          <p:grpSpPr>
            <a:xfrm rot="8949415" flipH="1">
              <a:off x="8117226" y="-220370"/>
              <a:ext cx="331995" cy="488690"/>
              <a:chOff x="5289654" y="2428126"/>
              <a:chExt cx="448039" cy="659504"/>
            </a:xfrm>
          </p:grpSpPr>
          <p:sp>
            <p:nvSpPr>
              <p:cNvPr id="2859" name="Google Shape;2859;p9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9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9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9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9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9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9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9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9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9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9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9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9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9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9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9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9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9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9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9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9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9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9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9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9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9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5" name="Google Shape;2885;p9"/>
            <p:cNvGrpSpPr/>
            <p:nvPr/>
          </p:nvGrpSpPr>
          <p:grpSpPr>
            <a:xfrm rot="10800000" flipH="1">
              <a:off x="8668582" y="164870"/>
              <a:ext cx="254231" cy="316898"/>
              <a:chOff x="8240232" y="1200475"/>
              <a:chExt cx="254231" cy="316898"/>
            </a:xfrm>
          </p:grpSpPr>
          <p:sp>
            <p:nvSpPr>
              <p:cNvPr id="2886" name="Google Shape;2886;p9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9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9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9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9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9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9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9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9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9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9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9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9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9" name="Google Shape;2899;p9"/>
            <p:cNvGrpSpPr/>
            <p:nvPr/>
          </p:nvGrpSpPr>
          <p:grpSpPr>
            <a:xfrm rot="2243956">
              <a:off x="7962537" y="592955"/>
              <a:ext cx="553531" cy="260112"/>
              <a:chOff x="2045918" y="1078999"/>
              <a:chExt cx="741172" cy="348287"/>
            </a:xfrm>
          </p:grpSpPr>
          <p:sp>
            <p:nvSpPr>
              <p:cNvPr id="2900" name="Google Shape;2900;p9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9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9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9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9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9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9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9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9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9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9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9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9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9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9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9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9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9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9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9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9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21" name="Google Shape;2921;p9"/>
          <p:cNvGrpSpPr/>
          <p:nvPr/>
        </p:nvGrpSpPr>
        <p:grpSpPr>
          <a:xfrm rot="-5400000" flipH="1">
            <a:off x="-48900" y="2052765"/>
            <a:ext cx="3395900" cy="1810550"/>
            <a:chOff x="637015" y="95090"/>
            <a:chExt cx="3395561" cy="1810369"/>
          </a:xfrm>
        </p:grpSpPr>
        <p:grpSp>
          <p:nvGrpSpPr>
            <p:cNvPr id="2922" name="Google Shape;2922;p9"/>
            <p:cNvGrpSpPr/>
            <p:nvPr/>
          </p:nvGrpSpPr>
          <p:grpSpPr>
            <a:xfrm rot="-5719135" flipH="1">
              <a:off x="3343167" y="470510"/>
              <a:ext cx="677465" cy="641315"/>
              <a:chOff x="5226950" y="1534325"/>
              <a:chExt cx="677461" cy="641311"/>
            </a:xfrm>
          </p:grpSpPr>
          <p:sp>
            <p:nvSpPr>
              <p:cNvPr id="2923" name="Google Shape;2923;p9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9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9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9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9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9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9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9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9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9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9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9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9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9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9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9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9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9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9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9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9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9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9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9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9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9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9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9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9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9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9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9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9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9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9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9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9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9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9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9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9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4" name="Google Shape;2964;p9"/>
            <p:cNvGrpSpPr/>
            <p:nvPr/>
          </p:nvGrpSpPr>
          <p:grpSpPr>
            <a:xfrm rot="-3308044" flipH="1">
              <a:off x="3310952" y="1214199"/>
              <a:ext cx="362963" cy="690131"/>
              <a:chOff x="5017912" y="1015838"/>
              <a:chExt cx="285093" cy="542081"/>
            </a:xfrm>
          </p:grpSpPr>
          <p:sp>
            <p:nvSpPr>
              <p:cNvPr id="2965" name="Google Shape;2965;p9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9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9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9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9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9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9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9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9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9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9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9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9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9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9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9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9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9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9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9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9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9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9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9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9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9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1" name="Google Shape;2991;p9"/>
            <p:cNvGrpSpPr/>
            <p:nvPr/>
          </p:nvGrpSpPr>
          <p:grpSpPr>
            <a:xfrm rot="-5835490" flipH="1">
              <a:off x="2731281" y="194461"/>
              <a:ext cx="550552" cy="653856"/>
              <a:chOff x="2302001" y="3048148"/>
              <a:chExt cx="464643" cy="618069"/>
            </a:xfrm>
          </p:grpSpPr>
          <p:sp>
            <p:nvSpPr>
              <p:cNvPr id="2992" name="Google Shape;2992;p9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9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9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9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9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9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9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9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9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9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9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9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9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9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9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9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9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9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9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9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9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9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9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9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9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9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9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9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9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9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9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9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9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9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9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9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9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9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9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9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9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9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9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9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9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9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9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9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9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9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9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9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9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9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9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9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9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9" name="Google Shape;3049;p9"/>
            <p:cNvSpPr/>
            <p:nvPr/>
          </p:nvSpPr>
          <p:spPr>
            <a:xfrm rot="-4893482" flipH="1">
              <a:off x="2724195" y="1112667"/>
              <a:ext cx="208114" cy="117572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 rot="-4893482" flipH="1">
              <a:off x="2734554" y="1121676"/>
              <a:ext cx="216085" cy="100466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 rot="-4893482" flipH="1">
              <a:off x="2752864" y="1138619"/>
              <a:ext cx="162654" cy="86951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 rot="-4893482" flipH="1">
              <a:off x="2554730" y="1106217"/>
              <a:ext cx="167537" cy="132190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 rot="-4893482" flipH="1">
              <a:off x="2589136" y="1131478"/>
              <a:ext cx="116186" cy="94512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9"/>
            <p:cNvSpPr/>
            <p:nvPr/>
          </p:nvSpPr>
          <p:spPr>
            <a:xfrm rot="-4893482" flipH="1">
              <a:off x="2588702" y="885689"/>
              <a:ext cx="102419" cy="246423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9"/>
            <p:cNvSpPr/>
            <p:nvPr/>
          </p:nvSpPr>
          <p:spPr>
            <a:xfrm rot="-4893482" flipH="1">
              <a:off x="2614034" y="916314"/>
              <a:ext cx="69466" cy="227867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 rot="-4893482" flipH="1">
              <a:off x="2590893" y="957255"/>
              <a:ext cx="88211" cy="190976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 rot="-4893482" flipH="1">
              <a:off x="2747345" y="854535"/>
              <a:ext cx="82194" cy="201782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 rot="-4893482" flipH="1">
              <a:off x="2758816" y="874979"/>
              <a:ext cx="76806" cy="181683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 rot="-4893482" flipH="1">
              <a:off x="2586394" y="890170"/>
              <a:ext cx="125354" cy="275407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 rot="-4893482" flipH="1">
              <a:off x="2562416" y="1107661"/>
              <a:ext cx="143658" cy="138995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 rot="-4893482" flipH="1">
              <a:off x="2706587" y="1104023"/>
              <a:ext cx="251086" cy="135183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 rot="-4893482" flipH="1">
              <a:off x="2719022" y="1130589"/>
              <a:ext cx="248124" cy="86573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 rot="-4893482" flipH="1">
              <a:off x="2565678" y="1116171"/>
              <a:ext cx="136853" cy="123653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 rot="-4893482" flipH="1">
              <a:off x="2566838" y="1098096"/>
              <a:ext cx="142429" cy="141578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 rot="-4893482" flipH="1">
              <a:off x="2718475" y="1105121"/>
              <a:ext cx="237066" cy="127969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 rot="-4893482" flipH="1">
              <a:off x="2587016" y="894325"/>
              <a:ext cx="122361" cy="269862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 rot="-4893482" flipH="1">
              <a:off x="2644342" y="907728"/>
              <a:ext cx="26463" cy="259214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 rot="-4893482" flipH="1">
              <a:off x="2737632" y="835062"/>
              <a:ext cx="101474" cy="247715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 rot="-4893482" flipH="1">
              <a:off x="2793871" y="814746"/>
              <a:ext cx="58408" cy="279250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 rot="-4893482" flipH="1">
              <a:off x="2751190" y="822957"/>
              <a:ext cx="93409" cy="259655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 rot="-4893482" flipH="1">
              <a:off x="2787721" y="885448"/>
              <a:ext cx="171822" cy="327829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 rot="-4893482" flipH="1">
              <a:off x="2790748" y="880077"/>
              <a:ext cx="184613" cy="350858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 rot="4893482">
              <a:off x="3045626" y="1185248"/>
              <a:ext cx="38498" cy="128788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 rot="4893482">
              <a:off x="3042957" y="1172833"/>
              <a:ext cx="46500" cy="148383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 rot="4893482">
              <a:off x="3053979" y="1257884"/>
              <a:ext cx="63543" cy="35442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 rot="4893482">
              <a:off x="3061874" y="1267775"/>
              <a:ext cx="46909" cy="1877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 rot="4893482">
              <a:off x="3063452" y="1241567"/>
              <a:ext cx="52013" cy="125133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 rot="4893482">
              <a:off x="3069791" y="1240698"/>
              <a:ext cx="46500" cy="124503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 rot="4893482">
              <a:off x="2988754" y="1359313"/>
              <a:ext cx="56738" cy="52895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 rot="4893482">
              <a:off x="2989349" y="1356391"/>
              <a:ext cx="49493" cy="47980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 rot="4893482">
              <a:off x="3068696" y="1329047"/>
              <a:ext cx="92117" cy="131434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 rot="4893482">
              <a:off x="3071473" y="1320098"/>
              <a:ext cx="79295" cy="143500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83" name="Google Shape;3083;p9"/>
            <p:cNvGrpSpPr/>
            <p:nvPr/>
          </p:nvGrpSpPr>
          <p:grpSpPr>
            <a:xfrm rot="-4893424" flipH="1">
              <a:off x="2054206" y="207836"/>
              <a:ext cx="497116" cy="602980"/>
              <a:chOff x="3559458" y="2385855"/>
              <a:chExt cx="363490" cy="440934"/>
            </a:xfrm>
          </p:grpSpPr>
          <p:sp>
            <p:nvSpPr>
              <p:cNvPr id="3084" name="Google Shape;3084;p9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9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9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9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9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9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9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9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9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9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9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9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9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9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9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9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9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9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9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9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9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9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9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9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9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9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9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9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9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9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9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9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9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7" name="Google Shape;3117;p9"/>
            <p:cNvGrpSpPr/>
            <p:nvPr/>
          </p:nvGrpSpPr>
          <p:grpSpPr>
            <a:xfrm rot="10800000">
              <a:off x="1174960" y="474446"/>
              <a:ext cx="786288" cy="455516"/>
              <a:chOff x="1954249" y="1502271"/>
              <a:chExt cx="786288" cy="455516"/>
            </a:xfrm>
          </p:grpSpPr>
          <p:sp>
            <p:nvSpPr>
              <p:cNvPr id="3118" name="Google Shape;3118;p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48" name="Google Shape;3148;p9"/>
            <p:cNvGrpSpPr/>
            <p:nvPr/>
          </p:nvGrpSpPr>
          <p:grpSpPr>
            <a:xfrm rot="10800000">
              <a:off x="880403" y="95090"/>
              <a:ext cx="951130" cy="210373"/>
              <a:chOff x="282052" y="3503720"/>
              <a:chExt cx="951130" cy="210373"/>
            </a:xfrm>
          </p:grpSpPr>
          <p:sp>
            <p:nvSpPr>
              <p:cNvPr id="3149" name="Google Shape;3149;p9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9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9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9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9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9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9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9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9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9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9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9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9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9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9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9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9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9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9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9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9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9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9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9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9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9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" name="Google Shape;3180;p9"/>
            <p:cNvGrpSpPr/>
            <p:nvPr/>
          </p:nvGrpSpPr>
          <p:grpSpPr>
            <a:xfrm rot="10800000" flipH="1">
              <a:off x="637015" y="257940"/>
              <a:ext cx="324513" cy="589587"/>
              <a:chOff x="2783694" y="992069"/>
              <a:chExt cx="324513" cy="589587"/>
            </a:xfrm>
          </p:grpSpPr>
          <p:sp>
            <p:nvSpPr>
              <p:cNvPr id="3181" name="Google Shape;3181;p9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9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9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9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9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9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9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9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9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9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9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9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9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9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9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9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9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9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9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9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9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9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9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9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9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9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9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9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9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9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368648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2" name="Google Shape;3212;p10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3213" name="Google Shape;3213;p10"/>
          <p:cNvGrpSpPr/>
          <p:nvPr/>
        </p:nvGrpSpPr>
        <p:grpSpPr>
          <a:xfrm>
            <a:off x="4503042" y="2599198"/>
            <a:ext cx="2660323" cy="2746056"/>
            <a:chOff x="4503042" y="2599198"/>
            <a:chExt cx="2660323" cy="2746056"/>
          </a:xfrm>
        </p:grpSpPr>
        <p:grpSp>
          <p:nvGrpSpPr>
            <p:cNvPr id="3214" name="Google Shape;3214;p10"/>
            <p:cNvGrpSpPr/>
            <p:nvPr/>
          </p:nvGrpSpPr>
          <p:grpSpPr>
            <a:xfrm rot="-4500040">
              <a:off x="4885822" y="3016205"/>
              <a:ext cx="1894762" cy="2246484"/>
              <a:chOff x="492756" y="-212036"/>
              <a:chExt cx="1894819" cy="2246551"/>
            </a:xfrm>
          </p:grpSpPr>
          <p:grpSp>
            <p:nvGrpSpPr>
              <p:cNvPr id="3215" name="Google Shape;3215;p10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3216" name="Google Shape;3216;p10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10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10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10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10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10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10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10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4" name="Google Shape;3224;p10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5" name="Google Shape;3225;p10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6" name="Google Shape;3226;p10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7" name="Google Shape;3227;p10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8" name="Google Shape;3228;p10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9" name="Google Shape;3229;p10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0" name="Google Shape;3230;p10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1" name="Google Shape;3231;p10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2" name="Google Shape;3232;p10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3" name="Google Shape;3233;p10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4" name="Google Shape;3234;p10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5" name="Google Shape;3235;p10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6" name="Google Shape;3236;p10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7" name="Google Shape;3237;p10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8" name="Google Shape;3238;p10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10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10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10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10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3" name="Google Shape;3243;p10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4" name="Google Shape;3244;p10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5" name="Google Shape;3245;p10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6" name="Google Shape;3246;p10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7" name="Google Shape;3247;p10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8" name="Google Shape;3248;p10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9" name="Google Shape;3249;p10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0" name="Google Shape;3250;p10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1" name="Google Shape;3251;p10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10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10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10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10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10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10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8" name="Google Shape;3258;p10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9" name="Google Shape;3259;p10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0" name="Google Shape;3260;p10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1" name="Google Shape;3261;p10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2" name="Google Shape;3262;p10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3" name="Google Shape;3263;p10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4" name="Google Shape;3264;p10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65" name="Google Shape;3265;p10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3266" name="Google Shape;3266;p10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7" name="Google Shape;3267;p10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8" name="Google Shape;3268;p10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9" name="Google Shape;3269;p10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0" name="Google Shape;3270;p10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10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10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10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10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10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10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10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10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10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10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10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10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10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10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5" name="Google Shape;3285;p10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6" name="Google Shape;3286;p10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7" name="Google Shape;3287;p10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88" name="Google Shape;3288;p10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3289" name="Google Shape;3289;p10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0" name="Google Shape;3290;p10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1" name="Google Shape;3291;p10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2" name="Google Shape;3292;p10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3" name="Google Shape;3293;p10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4" name="Google Shape;3294;p10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5" name="Google Shape;3295;p10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6" name="Google Shape;3296;p10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7" name="Google Shape;3297;p10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8" name="Google Shape;3298;p10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9" name="Google Shape;3299;p10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0" name="Google Shape;3300;p10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1" name="Google Shape;3301;p10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10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3" name="Google Shape;3303;p10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4" name="Google Shape;3304;p10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5" name="Google Shape;3305;p10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06" name="Google Shape;3306;p10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3307" name="Google Shape;3307;p10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8" name="Google Shape;3308;p10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9" name="Google Shape;3309;p10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0" name="Google Shape;3310;p10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1" name="Google Shape;3311;p10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2" name="Google Shape;3312;p10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3" name="Google Shape;3313;p10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4" name="Google Shape;3314;p10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5" name="Google Shape;3315;p10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6" name="Google Shape;3316;p10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7" name="Google Shape;3317;p10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8" name="Google Shape;3318;p10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9" name="Google Shape;3319;p10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0" name="Google Shape;3320;p10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1" name="Google Shape;3321;p10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2" name="Google Shape;3322;p10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3" name="Google Shape;3323;p10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4" name="Google Shape;3324;p10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5" name="Google Shape;3325;p10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6" name="Google Shape;3326;p10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7" name="Google Shape;3327;p10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8" name="Google Shape;3328;p10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9" name="Google Shape;3329;p10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0" name="Google Shape;3330;p10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1" name="Google Shape;3331;p10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2" name="Google Shape;3332;p10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3" name="Google Shape;3333;p10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4" name="Google Shape;3334;p10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5" name="Google Shape;3335;p10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6" name="Google Shape;3336;p10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7" name="Google Shape;3337;p10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8" name="Google Shape;3338;p10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39" name="Google Shape;3339;p10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3340" name="Google Shape;3340;p10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1" name="Google Shape;3341;p10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2" name="Google Shape;3342;p10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3" name="Google Shape;3343;p10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4" name="Google Shape;3344;p10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5" name="Google Shape;3345;p10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6" name="Google Shape;3346;p10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7" name="Google Shape;3347;p10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8" name="Google Shape;3348;p10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9" name="Google Shape;3349;p10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0" name="Google Shape;3350;p10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1" name="Google Shape;3351;p10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2" name="Google Shape;3352;p10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3" name="Google Shape;3353;p10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4" name="Google Shape;3354;p10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5" name="Google Shape;3355;p10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6" name="Google Shape;3356;p10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7" name="Google Shape;3357;p10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8" name="Google Shape;3358;p10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9" name="Google Shape;3359;p10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0" name="Google Shape;3360;p10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1" name="Google Shape;3361;p10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2" name="Google Shape;3362;p10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3" name="Google Shape;3363;p10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4" name="Google Shape;3364;p10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5" name="Google Shape;3365;p10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6" name="Google Shape;3366;p10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7" name="Google Shape;3367;p10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8" name="Google Shape;3368;p10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9" name="Google Shape;3369;p10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0" name="Google Shape;3370;p10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1" name="Google Shape;3371;p10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2" name="Google Shape;3372;p10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3" name="Google Shape;3373;p10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4" name="Google Shape;3374;p10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5" name="Google Shape;3375;p10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6" name="Google Shape;3376;p10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7" name="Google Shape;3377;p10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8" name="Google Shape;3378;p10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9" name="Google Shape;3379;p10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0" name="Google Shape;3380;p10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1" name="Google Shape;3381;p10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2" name="Google Shape;3382;p10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3" name="Google Shape;3383;p10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4" name="Google Shape;3384;p10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10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10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10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10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10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10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10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10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93" name="Google Shape;3393;p10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3394" name="Google Shape;3394;p10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10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10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97" name="Google Shape;3397;p10"/>
            <p:cNvGrpSpPr/>
            <p:nvPr/>
          </p:nvGrpSpPr>
          <p:grpSpPr>
            <a:xfrm rot="-2038865">
              <a:off x="5256700" y="2665300"/>
              <a:ext cx="356621" cy="393018"/>
              <a:chOff x="5918137" y="1475693"/>
              <a:chExt cx="539730" cy="594815"/>
            </a:xfrm>
          </p:grpSpPr>
          <p:sp>
            <p:nvSpPr>
              <p:cNvPr id="3398" name="Google Shape;3398;p10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0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0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0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0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0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0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0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0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0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0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0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0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0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0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0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0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0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0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0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0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0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0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0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0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0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0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0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26" name="Google Shape;3426;p10"/>
          <p:cNvGrpSpPr/>
          <p:nvPr/>
        </p:nvGrpSpPr>
        <p:grpSpPr>
          <a:xfrm>
            <a:off x="536907" y="-368876"/>
            <a:ext cx="2118737" cy="2730329"/>
            <a:chOff x="536907" y="-368876"/>
            <a:chExt cx="2118737" cy="2730329"/>
          </a:xfrm>
        </p:grpSpPr>
        <p:grpSp>
          <p:nvGrpSpPr>
            <p:cNvPr id="3427" name="Google Shape;3427;p10"/>
            <p:cNvGrpSpPr/>
            <p:nvPr/>
          </p:nvGrpSpPr>
          <p:grpSpPr>
            <a:xfrm rot="9384206">
              <a:off x="1590780" y="84887"/>
              <a:ext cx="503134" cy="494918"/>
              <a:chOff x="5080618" y="4492200"/>
              <a:chExt cx="503126" cy="494911"/>
            </a:xfrm>
          </p:grpSpPr>
          <p:sp>
            <p:nvSpPr>
              <p:cNvPr id="3428" name="Google Shape;3428;p10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0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0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0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0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0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0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0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0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0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0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0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0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0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0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0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0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0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0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0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0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9" name="Google Shape;3449;p10"/>
            <p:cNvGrpSpPr/>
            <p:nvPr/>
          </p:nvGrpSpPr>
          <p:grpSpPr>
            <a:xfrm rot="7418363">
              <a:off x="556363" y="513523"/>
              <a:ext cx="768056" cy="458227"/>
              <a:chOff x="4342158" y="4134864"/>
              <a:chExt cx="612371" cy="365345"/>
            </a:xfrm>
          </p:grpSpPr>
          <p:sp>
            <p:nvSpPr>
              <p:cNvPr id="3450" name="Google Shape;3450;p10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0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0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0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0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0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0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0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0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0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0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0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0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0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0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0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0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0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0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0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0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0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0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0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0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0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0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0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0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0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0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81" name="Google Shape;3481;p10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2" name="Google Shape;3482;p10"/>
            <p:cNvGrpSpPr/>
            <p:nvPr/>
          </p:nvGrpSpPr>
          <p:grpSpPr>
            <a:xfrm rot="-781970">
              <a:off x="1085803" y="1187345"/>
              <a:ext cx="665931" cy="412346"/>
              <a:chOff x="2297158" y="993655"/>
              <a:chExt cx="665959" cy="412363"/>
            </a:xfrm>
          </p:grpSpPr>
          <p:sp>
            <p:nvSpPr>
              <p:cNvPr id="3483" name="Google Shape;3483;p10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0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0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0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0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0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0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0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0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0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0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0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0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6" name="Google Shape;3496;p10"/>
            <p:cNvGrpSpPr/>
            <p:nvPr/>
          </p:nvGrpSpPr>
          <p:grpSpPr>
            <a:xfrm rot="9384157">
              <a:off x="724662" y="1839918"/>
              <a:ext cx="747823" cy="388081"/>
              <a:chOff x="157100" y="870986"/>
              <a:chExt cx="429004" cy="222631"/>
            </a:xfrm>
          </p:grpSpPr>
          <p:sp>
            <p:nvSpPr>
              <p:cNvPr id="3497" name="Google Shape;3497;p10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0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0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0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0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0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0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0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0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0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0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0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0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0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0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0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0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0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0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0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0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0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0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10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0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0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0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0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0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0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0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0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0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0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0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2" name="Google Shape;3532;p10"/>
            <p:cNvGrpSpPr/>
            <p:nvPr/>
          </p:nvGrpSpPr>
          <p:grpSpPr>
            <a:xfrm rot="9384206">
              <a:off x="2116262" y="-291925"/>
              <a:ext cx="473695" cy="427141"/>
              <a:chOff x="2920513" y="1707025"/>
              <a:chExt cx="473688" cy="427134"/>
            </a:xfrm>
          </p:grpSpPr>
          <p:sp>
            <p:nvSpPr>
              <p:cNvPr id="3533" name="Google Shape;3533;p10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0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0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0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0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0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0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0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0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0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0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0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0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0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0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0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0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0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0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0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0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4" name="Google Shape;3554;p10"/>
            <p:cNvSpPr/>
            <p:nvPr/>
          </p:nvSpPr>
          <p:spPr>
            <a:xfrm rot="7132542">
              <a:off x="1661499" y="798643"/>
              <a:ext cx="136343" cy="118920"/>
            </a:xfrm>
            <a:custGeom>
              <a:avLst/>
              <a:gdLst/>
              <a:ahLst/>
              <a:cxnLst/>
              <a:rect l="l" t="t" r="r" b="b"/>
              <a:pathLst>
                <a:path w="4087" h="3565" extrusionOk="0">
                  <a:moveTo>
                    <a:pt x="2193" y="2131"/>
                  </a:moveTo>
                  <a:cubicBezTo>
                    <a:pt x="2191" y="2142"/>
                    <a:pt x="2189" y="2151"/>
                    <a:pt x="2190" y="2157"/>
                  </a:cubicBezTo>
                  <a:lnTo>
                    <a:pt x="2190" y="2157"/>
                  </a:lnTo>
                  <a:cubicBezTo>
                    <a:pt x="2187" y="2143"/>
                    <a:pt x="2189" y="2135"/>
                    <a:pt x="2193" y="2131"/>
                  </a:cubicBezTo>
                  <a:close/>
                  <a:moveTo>
                    <a:pt x="2546" y="0"/>
                  </a:moveTo>
                  <a:cubicBezTo>
                    <a:pt x="2536" y="0"/>
                    <a:pt x="2526" y="1"/>
                    <a:pt x="2517" y="1"/>
                  </a:cubicBezTo>
                  <a:cubicBezTo>
                    <a:pt x="1353" y="41"/>
                    <a:pt x="0" y="1205"/>
                    <a:pt x="690" y="2423"/>
                  </a:cubicBezTo>
                  <a:cubicBezTo>
                    <a:pt x="730" y="2491"/>
                    <a:pt x="776" y="2547"/>
                    <a:pt x="825" y="2592"/>
                  </a:cubicBezTo>
                  <a:lnTo>
                    <a:pt x="825" y="2592"/>
                  </a:lnTo>
                  <a:cubicBezTo>
                    <a:pt x="1009" y="3058"/>
                    <a:pt x="1431" y="3427"/>
                    <a:pt x="1935" y="3532"/>
                  </a:cubicBezTo>
                  <a:cubicBezTo>
                    <a:pt x="2033" y="3554"/>
                    <a:pt x="2130" y="3564"/>
                    <a:pt x="2223" y="3564"/>
                  </a:cubicBezTo>
                  <a:cubicBezTo>
                    <a:pt x="2773" y="3564"/>
                    <a:pt x="3235" y="3212"/>
                    <a:pt x="3559" y="2761"/>
                  </a:cubicBezTo>
                  <a:cubicBezTo>
                    <a:pt x="3911" y="2274"/>
                    <a:pt x="4086" y="1638"/>
                    <a:pt x="3911" y="1056"/>
                  </a:cubicBezTo>
                  <a:cubicBezTo>
                    <a:pt x="3737" y="443"/>
                    <a:pt x="3183" y="0"/>
                    <a:pt x="2546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0"/>
            <p:cNvSpPr/>
            <p:nvPr/>
          </p:nvSpPr>
          <p:spPr>
            <a:xfrm rot="7132542">
              <a:off x="1652207" y="790047"/>
              <a:ext cx="142682" cy="142771"/>
            </a:xfrm>
            <a:custGeom>
              <a:avLst/>
              <a:gdLst/>
              <a:ahLst/>
              <a:cxnLst/>
              <a:rect l="l" t="t" r="r" b="b"/>
              <a:pathLst>
                <a:path w="4277" h="4280" extrusionOk="0">
                  <a:moveTo>
                    <a:pt x="2133" y="150"/>
                  </a:moveTo>
                  <a:cubicBezTo>
                    <a:pt x="2155" y="150"/>
                    <a:pt x="2177" y="150"/>
                    <a:pt x="2199" y="151"/>
                  </a:cubicBezTo>
                  <a:lnTo>
                    <a:pt x="2199" y="151"/>
                  </a:lnTo>
                  <a:cubicBezTo>
                    <a:pt x="1512" y="173"/>
                    <a:pt x="878" y="620"/>
                    <a:pt x="609" y="1261"/>
                  </a:cubicBezTo>
                  <a:lnTo>
                    <a:pt x="704" y="1301"/>
                  </a:lnTo>
                  <a:cubicBezTo>
                    <a:pt x="957" y="675"/>
                    <a:pt x="1604" y="245"/>
                    <a:pt x="2283" y="245"/>
                  </a:cubicBezTo>
                  <a:cubicBezTo>
                    <a:pt x="2293" y="245"/>
                    <a:pt x="2304" y="246"/>
                    <a:pt x="2314" y="246"/>
                  </a:cubicBezTo>
                  <a:cubicBezTo>
                    <a:pt x="2652" y="246"/>
                    <a:pt x="2991" y="354"/>
                    <a:pt x="3275" y="543"/>
                  </a:cubicBezTo>
                  <a:cubicBezTo>
                    <a:pt x="3410" y="634"/>
                    <a:pt x="3530" y="746"/>
                    <a:pt x="3632" y="872"/>
                  </a:cubicBezTo>
                  <a:lnTo>
                    <a:pt x="3632" y="872"/>
                  </a:lnTo>
                  <a:cubicBezTo>
                    <a:pt x="3680" y="967"/>
                    <a:pt x="3691" y="1069"/>
                    <a:pt x="3627" y="1152"/>
                  </a:cubicBezTo>
                  <a:lnTo>
                    <a:pt x="3721" y="1220"/>
                  </a:lnTo>
                  <a:cubicBezTo>
                    <a:pt x="3752" y="1183"/>
                    <a:pt x="3772" y="1137"/>
                    <a:pt x="3782" y="1089"/>
                  </a:cubicBezTo>
                  <a:lnTo>
                    <a:pt x="3782" y="1089"/>
                  </a:lnTo>
                  <a:cubicBezTo>
                    <a:pt x="3826" y="1166"/>
                    <a:pt x="3865" y="1246"/>
                    <a:pt x="3897" y="1328"/>
                  </a:cubicBezTo>
                  <a:cubicBezTo>
                    <a:pt x="4168" y="1964"/>
                    <a:pt x="4141" y="2722"/>
                    <a:pt x="3789" y="3304"/>
                  </a:cubicBezTo>
                  <a:cubicBezTo>
                    <a:pt x="3498" y="3804"/>
                    <a:pt x="2938" y="4144"/>
                    <a:pt x="2365" y="4144"/>
                  </a:cubicBezTo>
                  <a:cubicBezTo>
                    <a:pt x="2272" y="4144"/>
                    <a:pt x="2177" y="4135"/>
                    <a:pt x="2084" y="4116"/>
                  </a:cubicBezTo>
                  <a:cubicBezTo>
                    <a:pt x="1746" y="4048"/>
                    <a:pt x="1448" y="3872"/>
                    <a:pt x="1177" y="3669"/>
                  </a:cubicBezTo>
                  <a:cubicBezTo>
                    <a:pt x="920" y="3453"/>
                    <a:pt x="677" y="3196"/>
                    <a:pt x="460" y="2938"/>
                  </a:cubicBezTo>
                  <a:cubicBezTo>
                    <a:pt x="352" y="2803"/>
                    <a:pt x="271" y="2654"/>
                    <a:pt x="217" y="2505"/>
                  </a:cubicBezTo>
                  <a:cubicBezTo>
                    <a:pt x="176" y="2343"/>
                    <a:pt x="163" y="2181"/>
                    <a:pt x="176" y="2018"/>
                  </a:cubicBezTo>
                  <a:cubicBezTo>
                    <a:pt x="217" y="1680"/>
                    <a:pt x="325" y="1355"/>
                    <a:pt x="514" y="1071"/>
                  </a:cubicBezTo>
                  <a:cubicBezTo>
                    <a:pt x="704" y="787"/>
                    <a:pt x="947" y="543"/>
                    <a:pt x="1245" y="381"/>
                  </a:cubicBezTo>
                  <a:cubicBezTo>
                    <a:pt x="1509" y="230"/>
                    <a:pt x="1819" y="150"/>
                    <a:pt x="2133" y="150"/>
                  </a:cubicBezTo>
                  <a:close/>
                  <a:moveTo>
                    <a:pt x="2130" y="1"/>
                  </a:moveTo>
                  <a:cubicBezTo>
                    <a:pt x="1802" y="1"/>
                    <a:pt x="1466" y="82"/>
                    <a:pt x="1164" y="246"/>
                  </a:cubicBezTo>
                  <a:cubicBezTo>
                    <a:pt x="853" y="422"/>
                    <a:pt x="569" y="679"/>
                    <a:pt x="379" y="976"/>
                  </a:cubicBezTo>
                  <a:cubicBezTo>
                    <a:pt x="176" y="1288"/>
                    <a:pt x="54" y="1639"/>
                    <a:pt x="14" y="2005"/>
                  </a:cubicBezTo>
                  <a:cubicBezTo>
                    <a:pt x="0" y="2181"/>
                    <a:pt x="14" y="2370"/>
                    <a:pt x="68" y="2546"/>
                  </a:cubicBezTo>
                  <a:cubicBezTo>
                    <a:pt x="122" y="2735"/>
                    <a:pt x="230" y="2884"/>
                    <a:pt x="339" y="3033"/>
                  </a:cubicBezTo>
                  <a:cubicBezTo>
                    <a:pt x="555" y="3317"/>
                    <a:pt x="799" y="3561"/>
                    <a:pt x="1083" y="3791"/>
                  </a:cubicBezTo>
                  <a:cubicBezTo>
                    <a:pt x="1367" y="4007"/>
                    <a:pt x="1692" y="4183"/>
                    <a:pt x="2057" y="4251"/>
                  </a:cubicBezTo>
                  <a:cubicBezTo>
                    <a:pt x="2155" y="4270"/>
                    <a:pt x="2255" y="4279"/>
                    <a:pt x="2355" y="4279"/>
                  </a:cubicBezTo>
                  <a:cubicBezTo>
                    <a:pt x="2615" y="4279"/>
                    <a:pt x="2878" y="4216"/>
                    <a:pt x="3112" y="4089"/>
                  </a:cubicBezTo>
                  <a:cubicBezTo>
                    <a:pt x="3437" y="3940"/>
                    <a:pt x="3721" y="3683"/>
                    <a:pt x="3897" y="3371"/>
                  </a:cubicBezTo>
                  <a:cubicBezTo>
                    <a:pt x="4263" y="2735"/>
                    <a:pt x="4276" y="1951"/>
                    <a:pt x="3992" y="1288"/>
                  </a:cubicBezTo>
                  <a:cubicBezTo>
                    <a:pt x="3933" y="1147"/>
                    <a:pt x="3857" y="1011"/>
                    <a:pt x="3764" y="887"/>
                  </a:cubicBezTo>
                  <a:lnTo>
                    <a:pt x="3764" y="887"/>
                  </a:lnTo>
                  <a:cubicBezTo>
                    <a:pt x="3738" y="807"/>
                    <a:pt x="3701" y="736"/>
                    <a:pt x="3654" y="665"/>
                  </a:cubicBezTo>
                  <a:cubicBezTo>
                    <a:pt x="3532" y="516"/>
                    <a:pt x="3397" y="408"/>
                    <a:pt x="3234" y="300"/>
                  </a:cubicBezTo>
                  <a:cubicBezTo>
                    <a:pt x="2937" y="110"/>
                    <a:pt x="2571" y="16"/>
                    <a:pt x="2206" y="2"/>
                  </a:cubicBezTo>
                  <a:cubicBezTo>
                    <a:pt x="2181" y="1"/>
                    <a:pt x="2156" y="1"/>
                    <a:pt x="21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0"/>
            <p:cNvSpPr/>
            <p:nvPr/>
          </p:nvSpPr>
          <p:spPr>
            <a:xfrm rot="7132542">
              <a:off x="1670402" y="841672"/>
              <a:ext cx="115159" cy="25319"/>
            </a:xfrm>
            <a:custGeom>
              <a:avLst/>
              <a:gdLst/>
              <a:ahLst/>
              <a:cxnLst/>
              <a:rect l="l" t="t" r="r" b="b"/>
              <a:pathLst>
                <a:path w="3452" h="759" extrusionOk="0">
                  <a:moveTo>
                    <a:pt x="3329" y="163"/>
                  </a:moveTo>
                  <a:cubicBezTo>
                    <a:pt x="3329" y="170"/>
                    <a:pt x="3333" y="173"/>
                    <a:pt x="3334" y="173"/>
                  </a:cubicBezTo>
                  <a:cubicBezTo>
                    <a:pt x="3336" y="173"/>
                    <a:pt x="3336" y="170"/>
                    <a:pt x="3329" y="163"/>
                  </a:cubicBezTo>
                  <a:close/>
                  <a:moveTo>
                    <a:pt x="2545" y="1"/>
                  </a:moveTo>
                  <a:cubicBezTo>
                    <a:pt x="2260" y="1"/>
                    <a:pt x="1963" y="41"/>
                    <a:pt x="1665" y="95"/>
                  </a:cubicBezTo>
                  <a:cubicBezTo>
                    <a:pt x="1097" y="217"/>
                    <a:pt x="528" y="420"/>
                    <a:pt x="1" y="664"/>
                  </a:cubicBezTo>
                  <a:lnTo>
                    <a:pt x="41" y="758"/>
                  </a:lnTo>
                  <a:cubicBezTo>
                    <a:pt x="555" y="488"/>
                    <a:pt x="1124" y="325"/>
                    <a:pt x="1692" y="244"/>
                  </a:cubicBezTo>
                  <a:cubicBezTo>
                    <a:pt x="1976" y="204"/>
                    <a:pt x="2260" y="177"/>
                    <a:pt x="2558" y="163"/>
                  </a:cubicBezTo>
                  <a:lnTo>
                    <a:pt x="3329" y="163"/>
                  </a:lnTo>
                  <a:cubicBezTo>
                    <a:pt x="3329" y="163"/>
                    <a:pt x="3329" y="150"/>
                    <a:pt x="3329" y="136"/>
                  </a:cubicBezTo>
                  <a:cubicBezTo>
                    <a:pt x="3343" y="122"/>
                    <a:pt x="3343" y="122"/>
                    <a:pt x="3356" y="122"/>
                  </a:cubicBezTo>
                  <a:lnTo>
                    <a:pt x="3410" y="217"/>
                  </a:lnTo>
                  <a:cubicBezTo>
                    <a:pt x="3424" y="204"/>
                    <a:pt x="3438" y="190"/>
                    <a:pt x="3438" y="177"/>
                  </a:cubicBezTo>
                  <a:cubicBezTo>
                    <a:pt x="3451" y="150"/>
                    <a:pt x="3438" y="122"/>
                    <a:pt x="3438" y="122"/>
                  </a:cubicBezTo>
                  <a:cubicBezTo>
                    <a:pt x="3424" y="95"/>
                    <a:pt x="3410" y="82"/>
                    <a:pt x="3397" y="68"/>
                  </a:cubicBezTo>
                  <a:cubicBezTo>
                    <a:pt x="3383" y="68"/>
                    <a:pt x="3370" y="55"/>
                    <a:pt x="3356" y="55"/>
                  </a:cubicBezTo>
                  <a:cubicBezTo>
                    <a:pt x="3356" y="55"/>
                    <a:pt x="3343" y="55"/>
                    <a:pt x="3329" y="41"/>
                  </a:cubicBezTo>
                  <a:lnTo>
                    <a:pt x="3208" y="28"/>
                  </a:lnTo>
                  <a:cubicBezTo>
                    <a:pt x="3140" y="14"/>
                    <a:pt x="3072" y="14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0"/>
            <p:cNvSpPr/>
            <p:nvPr/>
          </p:nvSpPr>
          <p:spPr>
            <a:xfrm rot="7132542">
              <a:off x="1656588" y="849070"/>
              <a:ext cx="134542" cy="19881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66" y="0"/>
                    <a:pt x="2328" y="28"/>
                    <a:pt x="1989" y="82"/>
                  </a:cubicBezTo>
                  <a:cubicBezTo>
                    <a:pt x="1313" y="163"/>
                    <a:pt x="650" y="312"/>
                    <a:pt x="0" y="501"/>
                  </a:cubicBezTo>
                  <a:lnTo>
                    <a:pt x="27" y="596"/>
                  </a:lnTo>
                  <a:cubicBezTo>
                    <a:pt x="677" y="393"/>
                    <a:pt x="1340" y="271"/>
                    <a:pt x="2017" y="217"/>
                  </a:cubicBezTo>
                  <a:cubicBezTo>
                    <a:pt x="2341" y="190"/>
                    <a:pt x="2680" y="176"/>
                    <a:pt x="3018" y="176"/>
                  </a:cubicBezTo>
                  <a:cubicBezTo>
                    <a:pt x="3180" y="163"/>
                    <a:pt x="3356" y="163"/>
                    <a:pt x="3518" y="163"/>
                  </a:cubicBezTo>
                  <a:lnTo>
                    <a:pt x="3776" y="176"/>
                  </a:lnTo>
                  <a:lnTo>
                    <a:pt x="3884" y="176"/>
                  </a:lnTo>
                  <a:cubicBezTo>
                    <a:pt x="3897" y="190"/>
                    <a:pt x="3911" y="190"/>
                    <a:pt x="3911" y="203"/>
                  </a:cubicBezTo>
                  <a:lnTo>
                    <a:pt x="4019" y="244"/>
                  </a:lnTo>
                  <a:cubicBezTo>
                    <a:pt x="4033" y="203"/>
                    <a:pt x="4019" y="149"/>
                    <a:pt x="3992" y="122"/>
                  </a:cubicBezTo>
                  <a:cubicBezTo>
                    <a:pt x="3979" y="95"/>
                    <a:pt x="3951" y="82"/>
                    <a:pt x="3924" y="68"/>
                  </a:cubicBezTo>
                  <a:cubicBezTo>
                    <a:pt x="3884" y="41"/>
                    <a:pt x="3816" y="41"/>
                    <a:pt x="3776" y="41"/>
                  </a:cubicBezTo>
                  <a:cubicBezTo>
                    <a:pt x="3694" y="28"/>
                    <a:pt x="3613" y="28"/>
                    <a:pt x="3518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0"/>
            <p:cNvSpPr/>
            <p:nvPr/>
          </p:nvSpPr>
          <p:spPr>
            <a:xfrm rot="7132542">
              <a:off x="1650134" y="852308"/>
              <a:ext cx="121898" cy="15812"/>
            </a:xfrm>
            <a:custGeom>
              <a:avLst/>
              <a:gdLst/>
              <a:ahLst/>
              <a:cxnLst/>
              <a:rect l="l" t="t" r="r" b="b"/>
              <a:pathLst>
                <a:path w="3654" h="474" extrusionOk="0">
                  <a:moveTo>
                    <a:pt x="3383" y="0"/>
                  </a:moveTo>
                  <a:lnTo>
                    <a:pt x="3167" y="14"/>
                  </a:lnTo>
                  <a:lnTo>
                    <a:pt x="2707" y="41"/>
                  </a:lnTo>
                  <a:cubicBezTo>
                    <a:pt x="2409" y="68"/>
                    <a:pt x="2111" y="95"/>
                    <a:pt x="1814" y="136"/>
                  </a:cubicBezTo>
                  <a:lnTo>
                    <a:pt x="907" y="230"/>
                  </a:lnTo>
                  <a:cubicBezTo>
                    <a:pt x="758" y="244"/>
                    <a:pt x="609" y="257"/>
                    <a:pt x="460" y="271"/>
                  </a:cubicBezTo>
                  <a:cubicBezTo>
                    <a:pt x="312" y="285"/>
                    <a:pt x="149" y="312"/>
                    <a:pt x="0" y="379"/>
                  </a:cubicBezTo>
                  <a:lnTo>
                    <a:pt x="54" y="474"/>
                  </a:lnTo>
                  <a:cubicBezTo>
                    <a:pt x="176" y="406"/>
                    <a:pt x="325" y="379"/>
                    <a:pt x="474" y="366"/>
                  </a:cubicBezTo>
                  <a:cubicBezTo>
                    <a:pt x="623" y="339"/>
                    <a:pt x="772" y="325"/>
                    <a:pt x="920" y="325"/>
                  </a:cubicBezTo>
                  <a:lnTo>
                    <a:pt x="1827" y="271"/>
                  </a:lnTo>
                  <a:cubicBezTo>
                    <a:pt x="2125" y="257"/>
                    <a:pt x="2422" y="230"/>
                    <a:pt x="2720" y="203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4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7"/>
                    <a:pt x="3559" y="0"/>
                    <a:pt x="35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0"/>
            <p:cNvSpPr/>
            <p:nvPr/>
          </p:nvSpPr>
          <p:spPr>
            <a:xfrm rot="7132542">
              <a:off x="1648905" y="844008"/>
              <a:ext cx="131839" cy="20081"/>
            </a:xfrm>
            <a:custGeom>
              <a:avLst/>
              <a:gdLst/>
              <a:ahLst/>
              <a:cxnLst/>
              <a:rect l="l" t="t" r="r" b="b"/>
              <a:pathLst>
                <a:path w="3952" h="602" extrusionOk="0">
                  <a:moveTo>
                    <a:pt x="2718" y="1"/>
                  </a:moveTo>
                  <a:cubicBezTo>
                    <a:pt x="2465" y="1"/>
                    <a:pt x="2207" y="18"/>
                    <a:pt x="1948" y="60"/>
                  </a:cubicBezTo>
                  <a:cubicBezTo>
                    <a:pt x="1610" y="100"/>
                    <a:pt x="1285" y="195"/>
                    <a:pt x="974" y="290"/>
                  </a:cubicBezTo>
                  <a:cubicBezTo>
                    <a:pt x="649" y="385"/>
                    <a:pt x="325" y="466"/>
                    <a:pt x="0" y="493"/>
                  </a:cubicBezTo>
                  <a:lnTo>
                    <a:pt x="14" y="601"/>
                  </a:lnTo>
                  <a:cubicBezTo>
                    <a:pt x="352" y="560"/>
                    <a:pt x="677" y="479"/>
                    <a:pt x="1001" y="385"/>
                  </a:cubicBezTo>
                  <a:cubicBezTo>
                    <a:pt x="1313" y="303"/>
                    <a:pt x="1637" y="222"/>
                    <a:pt x="1962" y="195"/>
                  </a:cubicBezTo>
                  <a:cubicBezTo>
                    <a:pt x="2287" y="168"/>
                    <a:pt x="2625" y="168"/>
                    <a:pt x="2950" y="168"/>
                  </a:cubicBezTo>
                  <a:cubicBezTo>
                    <a:pt x="3275" y="182"/>
                    <a:pt x="3613" y="209"/>
                    <a:pt x="3938" y="209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6"/>
                  </a:cubicBezTo>
                  <a:cubicBezTo>
                    <a:pt x="2873" y="3"/>
                    <a:pt x="2796" y="1"/>
                    <a:pt x="27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0"/>
            <p:cNvSpPr/>
            <p:nvPr/>
          </p:nvSpPr>
          <p:spPr>
            <a:xfrm rot="7132542">
              <a:off x="1693214" y="795300"/>
              <a:ext cx="14945" cy="35393"/>
            </a:xfrm>
            <a:custGeom>
              <a:avLst/>
              <a:gdLst/>
              <a:ahLst/>
              <a:cxnLst/>
              <a:rect l="l" t="t" r="r" b="b"/>
              <a:pathLst>
                <a:path w="448" h="1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203"/>
                    <a:pt x="14" y="393"/>
                    <a:pt x="41" y="582"/>
                  </a:cubicBezTo>
                  <a:cubicBezTo>
                    <a:pt x="68" y="677"/>
                    <a:pt x="95" y="785"/>
                    <a:pt x="136" y="866"/>
                  </a:cubicBezTo>
                  <a:cubicBezTo>
                    <a:pt x="149" y="907"/>
                    <a:pt x="190" y="975"/>
                    <a:pt x="231" y="1002"/>
                  </a:cubicBezTo>
                  <a:cubicBezTo>
                    <a:pt x="258" y="1029"/>
                    <a:pt x="285" y="1042"/>
                    <a:pt x="325" y="1056"/>
                  </a:cubicBezTo>
                  <a:cubicBezTo>
                    <a:pt x="335" y="1059"/>
                    <a:pt x="346" y="1061"/>
                    <a:pt x="358" y="1061"/>
                  </a:cubicBezTo>
                  <a:cubicBezTo>
                    <a:pt x="391" y="1061"/>
                    <a:pt x="427" y="1046"/>
                    <a:pt x="447" y="1015"/>
                  </a:cubicBezTo>
                  <a:lnTo>
                    <a:pt x="379" y="934"/>
                  </a:lnTo>
                  <a:cubicBezTo>
                    <a:pt x="366" y="934"/>
                    <a:pt x="312" y="880"/>
                    <a:pt x="285" y="799"/>
                  </a:cubicBezTo>
                  <a:cubicBezTo>
                    <a:pt x="244" y="718"/>
                    <a:pt x="217" y="636"/>
                    <a:pt x="190" y="542"/>
                  </a:cubicBezTo>
                  <a:cubicBezTo>
                    <a:pt x="122" y="379"/>
                    <a:pt x="82" y="190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0"/>
            <p:cNvSpPr/>
            <p:nvPr/>
          </p:nvSpPr>
          <p:spPr>
            <a:xfrm rot="7132542">
              <a:off x="1680115" y="808529"/>
              <a:ext cx="13578" cy="27220"/>
            </a:xfrm>
            <a:custGeom>
              <a:avLst/>
              <a:gdLst/>
              <a:ahLst/>
              <a:cxnLst/>
              <a:rect l="l" t="t" r="r" b="b"/>
              <a:pathLst>
                <a:path w="407" h="816" extrusionOk="0">
                  <a:moveTo>
                    <a:pt x="14" y="0"/>
                  </a:moveTo>
                  <a:cubicBezTo>
                    <a:pt x="1" y="149"/>
                    <a:pt x="1" y="311"/>
                    <a:pt x="14" y="474"/>
                  </a:cubicBezTo>
                  <a:cubicBezTo>
                    <a:pt x="28" y="555"/>
                    <a:pt x="28" y="636"/>
                    <a:pt x="95" y="731"/>
                  </a:cubicBezTo>
                  <a:cubicBezTo>
                    <a:pt x="124" y="781"/>
                    <a:pt x="194" y="816"/>
                    <a:pt x="261" y="816"/>
                  </a:cubicBezTo>
                  <a:cubicBezTo>
                    <a:pt x="322" y="816"/>
                    <a:pt x="381" y="788"/>
                    <a:pt x="407" y="717"/>
                  </a:cubicBezTo>
                  <a:lnTo>
                    <a:pt x="312" y="663"/>
                  </a:lnTo>
                  <a:lnTo>
                    <a:pt x="271" y="663"/>
                  </a:lnTo>
                  <a:cubicBezTo>
                    <a:pt x="258" y="650"/>
                    <a:pt x="244" y="650"/>
                    <a:pt x="231" y="623"/>
                  </a:cubicBezTo>
                  <a:cubicBezTo>
                    <a:pt x="204" y="596"/>
                    <a:pt x="176" y="514"/>
                    <a:pt x="149" y="447"/>
                  </a:cubicBezTo>
                  <a:cubicBezTo>
                    <a:pt x="109" y="311"/>
                    <a:pt x="82" y="149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0"/>
            <p:cNvSpPr/>
            <p:nvPr/>
          </p:nvSpPr>
          <p:spPr>
            <a:xfrm rot="7132542">
              <a:off x="1670377" y="819310"/>
              <a:ext cx="14912" cy="26052"/>
            </a:xfrm>
            <a:custGeom>
              <a:avLst/>
              <a:gdLst/>
              <a:ahLst/>
              <a:cxnLst/>
              <a:rect l="l" t="t" r="r" b="b"/>
              <a:pathLst>
                <a:path w="447" h="781" extrusionOk="0">
                  <a:moveTo>
                    <a:pt x="109" y="0"/>
                  </a:moveTo>
                  <a:lnTo>
                    <a:pt x="0" y="14"/>
                  </a:lnTo>
                  <a:cubicBezTo>
                    <a:pt x="41" y="163"/>
                    <a:pt x="41" y="312"/>
                    <a:pt x="68" y="460"/>
                  </a:cubicBezTo>
                  <a:cubicBezTo>
                    <a:pt x="82" y="528"/>
                    <a:pt x="109" y="623"/>
                    <a:pt x="163" y="691"/>
                  </a:cubicBezTo>
                  <a:cubicBezTo>
                    <a:pt x="190" y="718"/>
                    <a:pt x="230" y="745"/>
                    <a:pt x="285" y="772"/>
                  </a:cubicBezTo>
                  <a:cubicBezTo>
                    <a:pt x="301" y="777"/>
                    <a:pt x="325" y="781"/>
                    <a:pt x="350" y="781"/>
                  </a:cubicBezTo>
                  <a:cubicBezTo>
                    <a:pt x="385" y="781"/>
                    <a:pt x="423" y="774"/>
                    <a:pt x="447" y="758"/>
                  </a:cubicBezTo>
                  <a:lnTo>
                    <a:pt x="393" y="650"/>
                  </a:lnTo>
                  <a:cubicBezTo>
                    <a:pt x="379" y="650"/>
                    <a:pt x="366" y="650"/>
                    <a:pt x="352" y="636"/>
                  </a:cubicBezTo>
                  <a:cubicBezTo>
                    <a:pt x="325" y="623"/>
                    <a:pt x="312" y="609"/>
                    <a:pt x="298" y="582"/>
                  </a:cubicBezTo>
                  <a:cubicBezTo>
                    <a:pt x="258" y="528"/>
                    <a:pt x="230" y="488"/>
                    <a:pt x="203" y="420"/>
                  </a:cubicBezTo>
                  <a:cubicBezTo>
                    <a:pt x="149" y="285"/>
                    <a:pt x="109" y="14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0"/>
            <p:cNvSpPr/>
            <p:nvPr/>
          </p:nvSpPr>
          <p:spPr>
            <a:xfrm rot="7132542">
              <a:off x="1662314" y="833065"/>
              <a:ext cx="14045" cy="25285"/>
            </a:xfrm>
            <a:custGeom>
              <a:avLst/>
              <a:gdLst/>
              <a:ahLst/>
              <a:cxnLst/>
              <a:rect l="l" t="t" r="r" b="b"/>
              <a:pathLst>
                <a:path w="421" h="758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49"/>
                    <a:pt x="28" y="284"/>
                    <a:pt x="68" y="433"/>
                  </a:cubicBezTo>
                  <a:cubicBezTo>
                    <a:pt x="109" y="568"/>
                    <a:pt x="204" y="704"/>
                    <a:pt x="352" y="758"/>
                  </a:cubicBezTo>
                  <a:lnTo>
                    <a:pt x="420" y="677"/>
                  </a:lnTo>
                  <a:cubicBezTo>
                    <a:pt x="339" y="568"/>
                    <a:pt x="271" y="487"/>
                    <a:pt x="204" y="379"/>
                  </a:cubicBezTo>
                  <a:cubicBezTo>
                    <a:pt x="136" y="271"/>
                    <a:pt x="82" y="135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0"/>
            <p:cNvSpPr/>
            <p:nvPr/>
          </p:nvSpPr>
          <p:spPr>
            <a:xfrm rot="7132542">
              <a:off x="1658944" y="854393"/>
              <a:ext cx="17180" cy="17213"/>
            </a:xfrm>
            <a:custGeom>
              <a:avLst/>
              <a:gdLst/>
              <a:ahLst/>
              <a:cxnLst/>
              <a:rect l="l" t="t" r="r" b="b"/>
              <a:pathLst>
                <a:path w="515" h="516" extrusionOk="0">
                  <a:moveTo>
                    <a:pt x="1" y="1"/>
                  </a:moveTo>
                  <a:cubicBezTo>
                    <a:pt x="1" y="136"/>
                    <a:pt x="41" y="271"/>
                    <a:pt x="136" y="380"/>
                  </a:cubicBezTo>
                  <a:cubicBezTo>
                    <a:pt x="176" y="434"/>
                    <a:pt x="231" y="474"/>
                    <a:pt x="298" y="501"/>
                  </a:cubicBezTo>
                  <a:cubicBezTo>
                    <a:pt x="332" y="508"/>
                    <a:pt x="369" y="515"/>
                    <a:pt x="407" y="515"/>
                  </a:cubicBezTo>
                  <a:cubicBezTo>
                    <a:pt x="444" y="515"/>
                    <a:pt x="481" y="508"/>
                    <a:pt x="515" y="488"/>
                  </a:cubicBezTo>
                  <a:lnTo>
                    <a:pt x="501" y="380"/>
                  </a:lnTo>
                  <a:cubicBezTo>
                    <a:pt x="447" y="366"/>
                    <a:pt x="407" y="366"/>
                    <a:pt x="366" y="339"/>
                  </a:cubicBezTo>
                  <a:cubicBezTo>
                    <a:pt x="312" y="326"/>
                    <a:pt x="271" y="312"/>
                    <a:pt x="231" y="271"/>
                  </a:cubicBezTo>
                  <a:cubicBezTo>
                    <a:pt x="149" y="217"/>
                    <a:pt x="82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0"/>
            <p:cNvSpPr/>
            <p:nvPr/>
          </p:nvSpPr>
          <p:spPr>
            <a:xfrm rot="7132542">
              <a:off x="1662342" y="867183"/>
              <a:ext cx="15379" cy="18080"/>
            </a:xfrm>
            <a:custGeom>
              <a:avLst/>
              <a:gdLst/>
              <a:ahLst/>
              <a:cxnLst/>
              <a:rect l="l" t="t" r="r" b="b"/>
              <a:pathLst>
                <a:path w="461" h="542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122"/>
                    <a:pt x="82" y="230"/>
                    <a:pt x="136" y="338"/>
                  </a:cubicBezTo>
                  <a:cubicBezTo>
                    <a:pt x="163" y="379"/>
                    <a:pt x="204" y="433"/>
                    <a:pt x="244" y="474"/>
                  </a:cubicBezTo>
                  <a:cubicBezTo>
                    <a:pt x="285" y="501"/>
                    <a:pt x="339" y="528"/>
                    <a:pt x="407" y="541"/>
                  </a:cubicBezTo>
                  <a:lnTo>
                    <a:pt x="461" y="447"/>
                  </a:lnTo>
                  <a:cubicBezTo>
                    <a:pt x="420" y="406"/>
                    <a:pt x="380" y="366"/>
                    <a:pt x="353" y="338"/>
                  </a:cubicBezTo>
                  <a:cubicBezTo>
                    <a:pt x="326" y="311"/>
                    <a:pt x="285" y="284"/>
                    <a:pt x="244" y="244"/>
                  </a:cubicBezTo>
                  <a:cubicBezTo>
                    <a:pt x="177" y="190"/>
                    <a:pt x="109" y="95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0"/>
            <p:cNvSpPr/>
            <p:nvPr/>
          </p:nvSpPr>
          <p:spPr>
            <a:xfrm rot="7132542">
              <a:off x="1669489" y="885278"/>
              <a:ext cx="16280" cy="11942"/>
            </a:xfrm>
            <a:custGeom>
              <a:avLst/>
              <a:gdLst/>
              <a:ahLst/>
              <a:cxnLst/>
              <a:rect l="l" t="t" r="r" b="b"/>
              <a:pathLst>
                <a:path w="488" h="358" extrusionOk="0">
                  <a:moveTo>
                    <a:pt x="95" y="0"/>
                  </a:moveTo>
                  <a:lnTo>
                    <a:pt x="0" y="55"/>
                  </a:lnTo>
                  <a:cubicBezTo>
                    <a:pt x="68" y="122"/>
                    <a:pt x="122" y="203"/>
                    <a:pt x="203" y="271"/>
                  </a:cubicBezTo>
                  <a:cubicBezTo>
                    <a:pt x="230" y="298"/>
                    <a:pt x="271" y="325"/>
                    <a:pt x="325" y="339"/>
                  </a:cubicBezTo>
                  <a:cubicBezTo>
                    <a:pt x="354" y="348"/>
                    <a:pt x="389" y="358"/>
                    <a:pt x="422" y="358"/>
                  </a:cubicBezTo>
                  <a:cubicBezTo>
                    <a:pt x="436" y="358"/>
                    <a:pt x="449" y="356"/>
                    <a:pt x="461" y="352"/>
                  </a:cubicBezTo>
                  <a:lnTo>
                    <a:pt x="488" y="244"/>
                  </a:lnTo>
                  <a:cubicBezTo>
                    <a:pt x="447" y="217"/>
                    <a:pt x="420" y="203"/>
                    <a:pt x="379" y="190"/>
                  </a:cubicBezTo>
                  <a:lnTo>
                    <a:pt x="271" y="149"/>
                  </a:lnTo>
                  <a:cubicBezTo>
                    <a:pt x="203" y="122"/>
                    <a:pt x="122" y="6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0"/>
            <p:cNvSpPr/>
            <p:nvPr/>
          </p:nvSpPr>
          <p:spPr>
            <a:xfrm rot="7132542">
              <a:off x="1672421" y="901554"/>
              <a:ext cx="15379" cy="9974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0"/>
                  </a:moveTo>
                  <a:lnTo>
                    <a:pt x="0" y="95"/>
                  </a:lnTo>
                  <a:cubicBezTo>
                    <a:pt x="144" y="134"/>
                    <a:pt x="237" y="299"/>
                    <a:pt x="401" y="299"/>
                  </a:cubicBezTo>
                  <a:cubicBezTo>
                    <a:pt x="407" y="299"/>
                    <a:pt x="413" y="299"/>
                    <a:pt x="420" y="298"/>
                  </a:cubicBezTo>
                  <a:lnTo>
                    <a:pt x="460" y="203"/>
                  </a:lnTo>
                  <a:cubicBezTo>
                    <a:pt x="366" y="55"/>
                    <a:pt x="163" y="109"/>
                    <a:pt x="4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0"/>
            <p:cNvSpPr/>
            <p:nvPr/>
          </p:nvSpPr>
          <p:spPr>
            <a:xfrm rot="7132542">
              <a:off x="1746162" y="797282"/>
              <a:ext cx="22151" cy="25752"/>
            </a:xfrm>
            <a:custGeom>
              <a:avLst/>
              <a:gdLst/>
              <a:ahLst/>
              <a:cxnLst/>
              <a:rect l="l" t="t" r="r" b="b"/>
              <a:pathLst>
                <a:path w="664" h="772" extrusionOk="0">
                  <a:moveTo>
                    <a:pt x="623" y="0"/>
                  </a:moveTo>
                  <a:cubicBezTo>
                    <a:pt x="447" y="14"/>
                    <a:pt x="298" y="136"/>
                    <a:pt x="203" y="285"/>
                  </a:cubicBezTo>
                  <a:cubicBezTo>
                    <a:pt x="108" y="433"/>
                    <a:pt x="54" y="596"/>
                    <a:pt x="0" y="758"/>
                  </a:cubicBezTo>
                  <a:lnTo>
                    <a:pt x="108" y="772"/>
                  </a:lnTo>
                  <a:cubicBezTo>
                    <a:pt x="122" y="623"/>
                    <a:pt x="203" y="474"/>
                    <a:pt x="311" y="379"/>
                  </a:cubicBezTo>
                  <a:cubicBezTo>
                    <a:pt x="420" y="271"/>
                    <a:pt x="541" y="190"/>
                    <a:pt x="663" y="9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0"/>
            <p:cNvSpPr/>
            <p:nvPr/>
          </p:nvSpPr>
          <p:spPr>
            <a:xfrm rot="7132542">
              <a:off x="1763028" y="826035"/>
              <a:ext cx="23953" cy="15645"/>
            </a:xfrm>
            <a:custGeom>
              <a:avLst/>
              <a:gdLst/>
              <a:ahLst/>
              <a:cxnLst/>
              <a:rect l="l" t="t" r="r" b="b"/>
              <a:pathLst>
                <a:path w="718" h="469" extrusionOk="0">
                  <a:moveTo>
                    <a:pt x="599" y="1"/>
                  </a:moveTo>
                  <a:cubicBezTo>
                    <a:pt x="495" y="1"/>
                    <a:pt x="386" y="45"/>
                    <a:pt x="298" y="104"/>
                  </a:cubicBezTo>
                  <a:cubicBezTo>
                    <a:pt x="176" y="185"/>
                    <a:pt x="82" y="307"/>
                    <a:pt x="1" y="428"/>
                  </a:cubicBezTo>
                  <a:lnTo>
                    <a:pt x="95" y="469"/>
                  </a:lnTo>
                  <a:cubicBezTo>
                    <a:pt x="136" y="347"/>
                    <a:pt x="258" y="266"/>
                    <a:pt x="366" y="225"/>
                  </a:cubicBezTo>
                  <a:cubicBezTo>
                    <a:pt x="488" y="185"/>
                    <a:pt x="596" y="171"/>
                    <a:pt x="718" y="131"/>
                  </a:cubicBezTo>
                  <a:lnTo>
                    <a:pt x="718" y="22"/>
                  </a:ln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0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0"/>
            <p:cNvSpPr/>
            <p:nvPr/>
          </p:nvSpPr>
          <p:spPr>
            <a:xfrm rot="7132542">
              <a:off x="1715651" y="796746"/>
              <a:ext cx="14478" cy="13176"/>
            </a:xfrm>
            <a:custGeom>
              <a:avLst/>
              <a:gdLst/>
              <a:ahLst/>
              <a:cxnLst/>
              <a:rect l="l" t="t" r="r" b="b"/>
              <a:pathLst>
                <a:path w="434" h="395" extrusionOk="0">
                  <a:moveTo>
                    <a:pt x="370" y="0"/>
                  </a:moveTo>
                  <a:cubicBezTo>
                    <a:pt x="338" y="0"/>
                    <a:pt x="302" y="8"/>
                    <a:pt x="271" y="16"/>
                  </a:cubicBezTo>
                  <a:cubicBezTo>
                    <a:pt x="217" y="29"/>
                    <a:pt x="176" y="56"/>
                    <a:pt x="136" y="97"/>
                  </a:cubicBezTo>
                  <a:cubicBezTo>
                    <a:pt x="68" y="178"/>
                    <a:pt x="27" y="273"/>
                    <a:pt x="0" y="381"/>
                  </a:cubicBezTo>
                  <a:lnTo>
                    <a:pt x="108" y="395"/>
                  </a:lnTo>
                  <a:cubicBezTo>
                    <a:pt x="95" y="313"/>
                    <a:pt x="163" y="246"/>
                    <a:pt x="230" y="205"/>
                  </a:cubicBezTo>
                  <a:cubicBezTo>
                    <a:pt x="298" y="178"/>
                    <a:pt x="352" y="165"/>
                    <a:pt x="433" y="124"/>
                  </a:cubicBezTo>
                  <a:lnTo>
                    <a:pt x="433" y="16"/>
                  </a:lnTo>
                  <a:cubicBezTo>
                    <a:pt x="416" y="4"/>
                    <a:pt x="394" y="0"/>
                    <a:pt x="37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72" name="Google Shape;3572;p10"/>
            <p:cNvGrpSpPr/>
            <p:nvPr/>
          </p:nvGrpSpPr>
          <p:grpSpPr>
            <a:xfrm rot="-1573796">
              <a:off x="1134657" y="-158326"/>
              <a:ext cx="310902" cy="479271"/>
              <a:chOff x="4820285" y="1647727"/>
              <a:chExt cx="398639" cy="624150"/>
            </a:xfrm>
          </p:grpSpPr>
          <p:sp>
            <p:nvSpPr>
              <p:cNvPr id="3573" name="Google Shape;3573;p10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0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0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0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0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0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0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0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0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0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0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0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0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0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0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0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0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0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0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0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0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0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0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0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0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0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0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0" name="Google Shape;3600;p10"/>
            <p:cNvGrpSpPr/>
            <p:nvPr/>
          </p:nvGrpSpPr>
          <p:grpSpPr>
            <a:xfrm>
              <a:off x="624435" y="1202669"/>
              <a:ext cx="340180" cy="599573"/>
              <a:chOff x="1243560" y="402569"/>
              <a:chExt cx="340180" cy="599573"/>
            </a:xfrm>
          </p:grpSpPr>
          <p:sp>
            <p:nvSpPr>
              <p:cNvPr id="3601" name="Google Shape;3601;p10"/>
              <p:cNvSpPr/>
              <p:nvPr/>
            </p:nvSpPr>
            <p:spPr>
              <a:xfrm>
                <a:off x="1276316" y="440416"/>
                <a:ext cx="282249" cy="532619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15170" extrusionOk="0">
                    <a:moveTo>
                      <a:pt x="3359" y="0"/>
                    </a:moveTo>
                    <a:cubicBezTo>
                      <a:pt x="3069" y="0"/>
                      <a:pt x="2784" y="138"/>
                      <a:pt x="2639" y="451"/>
                    </a:cubicBezTo>
                    <a:cubicBezTo>
                      <a:pt x="2491" y="478"/>
                      <a:pt x="2355" y="546"/>
                      <a:pt x="2234" y="654"/>
                    </a:cubicBezTo>
                    <a:cubicBezTo>
                      <a:pt x="2085" y="518"/>
                      <a:pt x="1890" y="450"/>
                      <a:pt x="1692" y="450"/>
                    </a:cubicBezTo>
                    <a:cubicBezTo>
                      <a:pt x="1674" y="450"/>
                      <a:pt x="1656" y="450"/>
                      <a:pt x="1638" y="451"/>
                    </a:cubicBezTo>
                    <a:cubicBezTo>
                      <a:pt x="1502" y="367"/>
                      <a:pt x="1333" y="321"/>
                      <a:pt x="1166" y="321"/>
                    </a:cubicBezTo>
                    <a:cubicBezTo>
                      <a:pt x="854" y="321"/>
                      <a:pt x="550" y="482"/>
                      <a:pt x="488" y="844"/>
                    </a:cubicBezTo>
                    <a:cubicBezTo>
                      <a:pt x="353" y="1723"/>
                      <a:pt x="204" y="2603"/>
                      <a:pt x="69" y="3482"/>
                    </a:cubicBezTo>
                    <a:cubicBezTo>
                      <a:pt x="1" y="3929"/>
                      <a:pt x="217" y="4253"/>
                      <a:pt x="529" y="4389"/>
                    </a:cubicBezTo>
                    <a:cubicBezTo>
                      <a:pt x="610" y="4795"/>
                      <a:pt x="948" y="5079"/>
                      <a:pt x="1313" y="5106"/>
                    </a:cubicBezTo>
                    <a:cubicBezTo>
                      <a:pt x="1286" y="5295"/>
                      <a:pt x="1246" y="5498"/>
                      <a:pt x="1219" y="5701"/>
                    </a:cubicBezTo>
                    <a:cubicBezTo>
                      <a:pt x="1165" y="5972"/>
                      <a:pt x="1246" y="6202"/>
                      <a:pt x="1368" y="6378"/>
                    </a:cubicBezTo>
                    <a:cubicBezTo>
                      <a:pt x="1327" y="6676"/>
                      <a:pt x="1286" y="6960"/>
                      <a:pt x="1246" y="7257"/>
                    </a:cubicBezTo>
                    <a:cubicBezTo>
                      <a:pt x="1232" y="7339"/>
                      <a:pt x="1232" y="7406"/>
                      <a:pt x="1219" y="7487"/>
                    </a:cubicBezTo>
                    <a:cubicBezTo>
                      <a:pt x="1151" y="7961"/>
                      <a:pt x="1557" y="8259"/>
                      <a:pt x="1976" y="8286"/>
                    </a:cubicBezTo>
                    <a:cubicBezTo>
                      <a:pt x="1949" y="8448"/>
                      <a:pt x="1936" y="8624"/>
                      <a:pt x="1922" y="8786"/>
                    </a:cubicBezTo>
                    <a:cubicBezTo>
                      <a:pt x="1869" y="9285"/>
                      <a:pt x="2310" y="9569"/>
                      <a:pt x="2740" y="9569"/>
                    </a:cubicBezTo>
                    <a:cubicBezTo>
                      <a:pt x="3081" y="9569"/>
                      <a:pt x="3414" y="9391"/>
                      <a:pt x="3492" y="9003"/>
                    </a:cubicBezTo>
                    <a:cubicBezTo>
                      <a:pt x="3519" y="8854"/>
                      <a:pt x="3560" y="8705"/>
                      <a:pt x="3587" y="8556"/>
                    </a:cubicBezTo>
                    <a:cubicBezTo>
                      <a:pt x="3680" y="8591"/>
                      <a:pt x="3775" y="8611"/>
                      <a:pt x="3868" y="8611"/>
                    </a:cubicBezTo>
                    <a:cubicBezTo>
                      <a:pt x="4100" y="8611"/>
                      <a:pt x="4317" y="8490"/>
                      <a:pt x="4453" y="8191"/>
                    </a:cubicBezTo>
                    <a:cubicBezTo>
                      <a:pt x="4561" y="7961"/>
                      <a:pt x="4669" y="7744"/>
                      <a:pt x="4777" y="7514"/>
                    </a:cubicBezTo>
                    <a:cubicBezTo>
                      <a:pt x="4937" y="7667"/>
                      <a:pt x="5159" y="7757"/>
                      <a:pt x="5375" y="7757"/>
                    </a:cubicBezTo>
                    <a:cubicBezTo>
                      <a:pt x="5618" y="7757"/>
                      <a:pt x="5853" y="7644"/>
                      <a:pt x="5982" y="7379"/>
                    </a:cubicBezTo>
                    <a:cubicBezTo>
                      <a:pt x="6022" y="7311"/>
                      <a:pt x="6049" y="7230"/>
                      <a:pt x="6090" y="7176"/>
                    </a:cubicBezTo>
                    <a:cubicBezTo>
                      <a:pt x="6198" y="7244"/>
                      <a:pt x="6320" y="7284"/>
                      <a:pt x="6455" y="7298"/>
                    </a:cubicBezTo>
                    <a:lnTo>
                      <a:pt x="6415" y="14429"/>
                    </a:lnTo>
                    <a:cubicBezTo>
                      <a:pt x="6408" y="14923"/>
                      <a:pt x="6787" y="15170"/>
                      <a:pt x="7169" y="15170"/>
                    </a:cubicBezTo>
                    <a:cubicBezTo>
                      <a:pt x="7551" y="15170"/>
                      <a:pt x="7937" y="14923"/>
                      <a:pt x="7944" y="14429"/>
                    </a:cubicBezTo>
                    <a:cubicBezTo>
                      <a:pt x="7971" y="11181"/>
                      <a:pt x="7998" y="7934"/>
                      <a:pt x="8025" y="4686"/>
                    </a:cubicBezTo>
                    <a:cubicBezTo>
                      <a:pt x="8038" y="4253"/>
                      <a:pt x="7768" y="4010"/>
                      <a:pt x="7443" y="3956"/>
                    </a:cubicBezTo>
                    <a:cubicBezTo>
                      <a:pt x="7342" y="3623"/>
                      <a:pt x="6994" y="3419"/>
                      <a:pt x="6656" y="3419"/>
                    </a:cubicBezTo>
                    <a:cubicBezTo>
                      <a:pt x="6403" y="3419"/>
                      <a:pt x="6155" y="3533"/>
                      <a:pt x="6022" y="3793"/>
                    </a:cubicBezTo>
                    <a:cubicBezTo>
                      <a:pt x="5968" y="3902"/>
                      <a:pt x="5914" y="4023"/>
                      <a:pt x="5860" y="4132"/>
                    </a:cubicBezTo>
                    <a:cubicBezTo>
                      <a:pt x="5699" y="3971"/>
                      <a:pt x="5471" y="3877"/>
                      <a:pt x="5248" y="3877"/>
                    </a:cubicBezTo>
                    <a:cubicBezTo>
                      <a:pt x="5002" y="3877"/>
                      <a:pt x="4763" y="3991"/>
                      <a:pt x="4629" y="4253"/>
                    </a:cubicBezTo>
                    <a:cubicBezTo>
                      <a:pt x="4615" y="4267"/>
                      <a:pt x="4615" y="4281"/>
                      <a:pt x="4615" y="4294"/>
                    </a:cubicBezTo>
                    <a:cubicBezTo>
                      <a:pt x="4466" y="4132"/>
                      <a:pt x="4277" y="4010"/>
                      <a:pt x="4074" y="3956"/>
                    </a:cubicBezTo>
                    <a:cubicBezTo>
                      <a:pt x="4114" y="3563"/>
                      <a:pt x="4168" y="3171"/>
                      <a:pt x="4209" y="2765"/>
                    </a:cubicBezTo>
                    <a:cubicBezTo>
                      <a:pt x="4236" y="2494"/>
                      <a:pt x="4114" y="2278"/>
                      <a:pt x="3911" y="2143"/>
                    </a:cubicBezTo>
                    <a:cubicBezTo>
                      <a:pt x="3911" y="2143"/>
                      <a:pt x="3911" y="2143"/>
                      <a:pt x="3911" y="2129"/>
                    </a:cubicBezTo>
                    <a:cubicBezTo>
                      <a:pt x="4006" y="1764"/>
                      <a:pt x="4114" y="1398"/>
                      <a:pt x="4209" y="1033"/>
                    </a:cubicBezTo>
                    <a:cubicBezTo>
                      <a:pt x="4372" y="408"/>
                      <a:pt x="3858" y="0"/>
                      <a:pt x="3359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0"/>
              <p:cNvSpPr/>
              <p:nvPr/>
            </p:nvSpPr>
            <p:spPr>
              <a:xfrm>
                <a:off x="1263501" y="402569"/>
                <a:ext cx="320238" cy="599573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17077" extrusionOk="0">
                    <a:moveTo>
                      <a:pt x="4831" y="95"/>
                    </a:moveTo>
                    <a:lnTo>
                      <a:pt x="4831" y="95"/>
                    </a:lnTo>
                    <a:cubicBezTo>
                      <a:pt x="4804" y="217"/>
                      <a:pt x="4791" y="311"/>
                      <a:pt x="4777" y="420"/>
                    </a:cubicBezTo>
                    <a:cubicBezTo>
                      <a:pt x="4763" y="514"/>
                      <a:pt x="4750" y="650"/>
                      <a:pt x="4736" y="758"/>
                    </a:cubicBezTo>
                    <a:cubicBezTo>
                      <a:pt x="4709" y="1002"/>
                      <a:pt x="4696" y="1245"/>
                      <a:pt x="4682" y="1489"/>
                    </a:cubicBezTo>
                    <a:cubicBezTo>
                      <a:pt x="4655" y="1962"/>
                      <a:pt x="4628" y="2449"/>
                      <a:pt x="4628" y="2936"/>
                    </a:cubicBezTo>
                    <a:cubicBezTo>
                      <a:pt x="4601" y="3897"/>
                      <a:pt x="4588" y="4858"/>
                      <a:pt x="4452" y="5805"/>
                    </a:cubicBezTo>
                    <a:lnTo>
                      <a:pt x="4425" y="5940"/>
                    </a:lnTo>
                    <a:lnTo>
                      <a:pt x="4425" y="5940"/>
                    </a:lnTo>
                    <a:lnTo>
                      <a:pt x="4533" y="5859"/>
                    </a:lnTo>
                    <a:cubicBezTo>
                      <a:pt x="5196" y="5331"/>
                      <a:pt x="5968" y="4980"/>
                      <a:pt x="6766" y="4668"/>
                    </a:cubicBezTo>
                    <a:cubicBezTo>
                      <a:pt x="7523" y="4381"/>
                      <a:pt x="8306" y="4094"/>
                      <a:pt x="9016" y="3673"/>
                    </a:cubicBezTo>
                    <a:lnTo>
                      <a:pt x="9016" y="3673"/>
                    </a:lnTo>
                    <a:cubicBezTo>
                      <a:pt x="8779" y="5809"/>
                      <a:pt x="8659" y="7959"/>
                      <a:pt x="8552" y="10108"/>
                    </a:cubicBezTo>
                    <a:cubicBezTo>
                      <a:pt x="8438" y="12149"/>
                      <a:pt x="8324" y="14178"/>
                      <a:pt x="8121" y="16206"/>
                    </a:cubicBezTo>
                    <a:lnTo>
                      <a:pt x="8121" y="16206"/>
                    </a:lnTo>
                    <a:cubicBezTo>
                      <a:pt x="7859" y="14898"/>
                      <a:pt x="7519" y="13599"/>
                      <a:pt x="7213" y="12300"/>
                    </a:cubicBezTo>
                    <a:cubicBezTo>
                      <a:pt x="6888" y="10866"/>
                      <a:pt x="6577" y="9418"/>
                      <a:pt x="6441" y="7957"/>
                    </a:cubicBezTo>
                    <a:lnTo>
                      <a:pt x="6428" y="7848"/>
                    </a:lnTo>
                    <a:lnTo>
                      <a:pt x="6333" y="7889"/>
                    </a:lnTo>
                    <a:cubicBezTo>
                      <a:pt x="5359" y="8322"/>
                      <a:pt x="4533" y="8985"/>
                      <a:pt x="3640" y="9499"/>
                    </a:cubicBezTo>
                    <a:cubicBezTo>
                      <a:pt x="3410" y="9621"/>
                      <a:pt x="3180" y="9743"/>
                      <a:pt x="2950" y="9851"/>
                    </a:cubicBezTo>
                    <a:lnTo>
                      <a:pt x="2774" y="9932"/>
                    </a:lnTo>
                    <a:lnTo>
                      <a:pt x="2734" y="9959"/>
                    </a:lnTo>
                    <a:lnTo>
                      <a:pt x="2720" y="9959"/>
                    </a:lnTo>
                    <a:cubicBezTo>
                      <a:pt x="2720" y="9959"/>
                      <a:pt x="2707" y="9946"/>
                      <a:pt x="2680" y="9932"/>
                    </a:cubicBezTo>
                    <a:cubicBezTo>
                      <a:pt x="2612" y="9864"/>
                      <a:pt x="2531" y="9743"/>
                      <a:pt x="2477" y="9634"/>
                    </a:cubicBezTo>
                    <a:cubicBezTo>
                      <a:pt x="2247" y="9188"/>
                      <a:pt x="2071" y="8687"/>
                      <a:pt x="1895" y="8200"/>
                    </a:cubicBezTo>
                    <a:cubicBezTo>
                      <a:pt x="1557" y="7226"/>
                      <a:pt x="1259" y="6225"/>
                      <a:pt x="975" y="5223"/>
                    </a:cubicBezTo>
                    <a:cubicBezTo>
                      <a:pt x="697" y="4232"/>
                      <a:pt x="433" y="3253"/>
                      <a:pt x="181" y="2263"/>
                    </a:cubicBezTo>
                    <a:lnTo>
                      <a:pt x="181" y="2263"/>
                    </a:lnTo>
                    <a:cubicBezTo>
                      <a:pt x="973" y="1933"/>
                      <a:pt x="1752" y="1615"/>
                      <a:pt x="2531" y="1259"/>
                    </a:cubicBezTo>
                    <a:cubicBezTo>
                      <a:pt x="2937" y="1083"/>
                      <a:pt x="3329" y="907"/>
                      <a:pt x="3735" y="717"/>
                    </a:cubicBezTo>
                    <a:cubicBezTo>
                      <a:pt x="3925" y="623"/>
                      <a:pt x="4128" y="528"/>
                      <a:pt x="4317" y="420"/>
                    </a:cubicBezTo>
                    <a:lnTo>
                      <a:pt x="4601" y="271"/>
                    </a:lnTo>
                    <a:cubicBezTo>
                      <a:pt x="4709" y="217"/>
                      <a:pt x="4750" y="163"/>
                      <a:pt x="4831" y="95"/>
                    </a:cubicBezTo>
                    <a:close/>
                    <a:moveTo>
                      <a:pt x="4885" y="0"/>
                    </a:moveTo>
                    <a:cubicBezTo>
                      <a:pt x="4831" y="27"/>
                      <a:pt x="4777" y="54"/>
                      <a:pt x="4709" y="81"/>
                    </a:cubicBezTo>
                    <a:cubicBezTo>
                      <a:pt x="4655" y="109"/>
                      <a:pt x="4588" y="149"/>
                      <a:pt x="4547" y="163"/>
                    </a:cubicBezTo>
                    <a:lnTo>
                      <a:pt x="4263" y="325"/>
                    </a:lnTo>
                    <a:cubicBezTo>
                      <a:pt x="4073" y="420"/>
                      <a:pt x="3870" y="514"/>
                      <a:pt x="3681" y="609"/>
                    </a:cubicBezTo>
                    <a:cubicBezTo>
                      <a:pt x="3275" y="785"/>
                      <a:pt x="2883" y="974"/>
                      <a:pt x="2477" y="1137"/>
                    </a:cubicBezTo>
                    <a:cubicBezTo>
                      <a:pt x="1678" y="1489"/>
                      <a:pt x="880" y="1827"/>
                      <a:pt x="68" y="2152"/>
                    </a:cubicBezTo>
                    <a:lnTo>
                      <a:pt x="1" y="2165"/>
                    </a:lnTo>
                    <a:lnTo>
                      <a:pt x="28" y="2233"/>
                    </a:lnTo>
                    <a:cubicBezTo>
                      <a:pt x="271" y="3248"/>
                      <a:pt x="542" y="4249"/>
                      <a:pt x="826" y="5264"/>
                    </a:cubicBezTo>
                    <a:cubicBezTo>
                      <a:pt x="1110" y="6265"/>
                      <a:pt x="1394" y="7266"/>
                      <a:pt x="1733" y="8254"/>
                    </a:cubicBezTo>
                    <a:cubicBezTo>
                      <a:pt x="1908" y="8755"/>
                      <a:pt x="2084" y="9242"/>
                      <a:pt x="2328" y="9716"/>
                    </a:cubicBezTo>
                    <a:cubicBezTo>
                      <a:pt x="2396" y="9837"/>
                      <a:pt x="2463" y="9946"/>
                      <a:pt x="2571" y="10054"/>
                    </a:cubicBezTo>
                    <a:cubicBezTo>
                      <a:pt x="2612" y="10081"/>
                      <a:pt x="2639" y="10108"/>
                      <a:pt x="2707" y="10121"/>
                    </a:cubicBezTo>
                    <a:cubicBezTo>
                      <a:pt x="2734" y="10121"/>
                      <a:pt x="2774" y="10108"/>
                      <a:pt x="2788" y="10108"/>
                    </a:cubicBezTo>
                    <a:lnTo>
                      <a:pt x="2842" y="10081"/>
                    </a:lnTo>
                    <a:lnTo>
                      <a:pt x="3018" y="10000"/>
                    </a:lnTo>
                    <a:cubicBezTo>
                      <a:pt x="3262" y="9891"/>
                      <a:pt x="3492" y="9770"/>
                      <a:pt x="3722" y="9634"/>
                    </a:cubicBezTo>
                    <a:cubicBezTo>
                      <a:pt x="4596" y="9138"/>
                      <a:pt x="5395" y="8504"/>
                      <a:pt x="6289" y="8071"/>
                    </a:cubicBezTo>
                    <a:lnTo>
                      <a:pt x="6289" y="8071"/>
                    </a:lnTo>
                    <a:cubicBezTo>
                      <a:pt x="6429" y="9511"/>
                      <a:pt x="6747" y="10925"/>
                      <a:pt x="7077" y="12327"/>
                    </a:cubicBezTo>
                    <a:cubicBezTo>
                      <a:pt x="7416" y="13761"/>
                      <a:pt x="7781" y="15196"/>
                      <a:pt x="8065" y="16643"/>
                    </a:cubicBezTo>
                    <a:lnTo>
                      <a:pt x="8160" y="17076"/>
                    </a:lnTo>
                    <a:lnTo>
                      <a:pt x="8200" y="16630"/>
                    </a:lnTo>
                    <a:cubicBezTo>
                      <a:pt x="8430" y="14465"/>
                      <a:pt x="8552" y="12286"/>
                      <a:pt x="8660" y="10108"/>
                    </a:cubicBezTo>
                    <a:cubicBezTo>
                      <a:pt x="8769" y="7943"/>
                      <a:pt x="8890" y="5764"/>
                      <a:pt x="9121" y="3600"/>
                    </a:cubicBezTo>
                    <a:lnTo>
                      <a:pt x="9121" y="3505"/>
                    </a:lnTo>
                    <a:lnTo>
                      <a:pt x="9039" y="3545"/>
                    </a:lnTo>
                    <a:cubicBezTo>
                      <a:pt x="8322" y="3992"/>
                      <a:pt x="7510" y="4276"/>
                      <a:pt x="6726" y="4587"/>
                    </a:cubicBezTo>
                    <a:cubicBezTo>
                      <a:pt x="5966" y="4871"/>
                      <a:pt x="5218" y="5203"/>
                      <a:pt x="4564" y="5701"/>
                    </a:cubicBezTo>
                    <a:lnTo>
                      <a:pt x="4564" y="5701"/>
                    </a:lnTo>
                    <a:cubicBezTo>
                      <a:pt x="4696" y="4779"/>
                      <a:pt x="4697" y="3858"/>
                      <a:pt x="4723" y="2936"/>
                    </a:cubicBezTo>
                    <a:cubicBezTo>
                      <a:pt x="4736" y="2449"/>
                      <a:pt x="4763" y="1976"/>
                      <a:pt x="4791" y="1489"/>
                    </a:cubicBezTo>
                    <a:cubicBezTo>
                      <a:pt x="4804" y="1259"/>
                      <a:pt x="4818" y="1015"/>
                      <a:pt x="4845" y="772"/>
                    </a:cubicBezTo>
                    <a:lnTo>
                      <a:pt x="4872" y="406"/>
                    </a:lnTo>
                    <a:cubicBezTo>
                      <a:pt x="4885" y="271"/>
                      <a:pt x="4885" y="136"/>
                      <a:pt x="48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0"/>
              <p:cNvSpPr/>
              <p:nvPr/>
            </p:nvSpPr>
            <p:spPr>
              <a:xfrm>
                <a:off x="1264941" y="477140"/>
                <a:ext cx="87424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7619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311" y="1313"/>
                      <a:pt x="650" y="2599"/>
                      <a:pt x="1029" y="3871"/>
                    </a:cubicBezTo>
                    <a:cubicBezTo>
                      <a:pt x="1218" y="4506"/>
                      <a:pt x="1434" y="5142"/>
                      <a:pt x="1651" y="5765"/>
                    </a:cubicBezTo>
                    <a:cubicBezTo>
                      <a:pt x="1881" y="6401"/>
                      <a:pt x="2125" y="7010"/>
                      <a:pt x="2395" y="7619"/>
                    </a:cubicBezTo>
                    <a:lnTo>
                      <a:pt x="2490" y="7578"/>
                    </a:lnTo>
                    <a:cubicBezTo>
                      <a:pt x="2273" y="6956"/>
                      <a:pt x="2030" y="6347"/>
                      <a:pt x="1813" y="5711"/>
                    </a:cubicBezTo>
                    <a:cubicBezTo>
                      <a:pt x="1583" y="5088"/>
                      <a:pt x="1380" y="4466"/>
                      <a:pt x="1164" y="3830"/>
                    </a:cubicBezTo>
                    <a:cubicBezTo>
                      <a:pt x="758" y="2572"/>
                      <a:pt x="393" y="1300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0"/>
              <p:cNvSpPr/>
              <p:nvPr/>
            </p:nvSpPr>
            <p:spPr>
              <a:xfrm>
                <a:off x="1266345" y="413488"/>
                <a:ext cx="170108" cy="78892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2247" extrusionOk="0">
                    <a:moveTo>
                      <a:pt x="4831" y="0"/>
                    </a:moveTo>
                    <a:cubicBezTo>
                      <a:pt x="4385" y="82"/>
                      <a:pt x="3965" y="231"/>
                      <a:pt x="3559" y="406"/>
                    </a:cubicBezTo>
                    <a:cubicBezTo>
                      <a:pt x="3153" y="582"/>
                      <a:pt x="2748" y="785"/>
                      <a:pt x="2369" y="1002"/>
                    </a:cubicBezTo>
                    <a:cubicBezTo>
                      <a:pt x="1597" y="1435"/>
                      <a:pt x="826" y="1881"/>
                      <a:pt x="1" y="2152"/>
                    </a:cubicBezTo>
                    <a:lnTo>
                      <a:pt x="28" y="2247"/>
                    </a:lnTo>
                    <a:cubicBezTo>
                      <a:pt x="867" y="1949"/>
                      <a:pt x="1652" y="1529"/>
                      <a:pt x="2436" y="1137"/>
                    </a:cubicBezTo>
                    <a:cubicBezTo>
                      <a:pt x="2829" y="934"/>
                      <a:pt x="3221" y="731"/>
                      <a:pt x="3614" y="555"/>
                    </a:cubicBezTo>
                    <a:cubicBezTo>
                      <a:pt x="4019" y="379"/>
                      <a:pt x="4425" y="231"/>
                      <a:pt x="4845" y="109"/>
                    </a:cubicBezTo>
                    <a:lnTo>
                      <a:pt x="48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0"/>
              <p:cNvSpPr/>
              <p:nvPr/>
            </p:nvSpPr>
            <p:spPr>
              <a:xfrm>
                <a:off x="1419314" y="411592"/>
                <a:ext cx="8602" cy="19672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603" extrusionOk="0">
                    <a:moveTo>
                      <a:pt x="136" y="0"/>
                    </a:moveTo>
                    <a:cubicBezTo>
                      <a:pt x="109" y="934"/>
                      <a:pt x="68" y="1868"/>
                      <a:pt x="41" y="2801"/>
                    </a:cubicBezTo>
                    <a:cubicBezTo>
                      <a:pt x="14" y="3275"/>
                      <a:pt x="14" y="3735"/>
                      <a:pt x="1" y="4209"/>
                    </a:cubicBezTo>
                    <a:cubicBezTo>
                      <a:pt x="1" y="4669"/>
                      <a:pt x="1" y="5142"/>
                      <a:pt x="28" y="5602"/>
                    </a:cubicBezTo>
                    <a:lnTo>
                      <a:pt x="136" y="5602"/>
                    </a:lnTo>
                    <a:cubicBezTo>
                      <a:pt x="163" y="5142"/>
                      <a:pt x="163" y="4669"/>
                      <a:pt x="177" y="4209"/>
                    </a:cubicBezTo>
                    <a:lnTo>
                      <a:pt x="177" y="2801"/>
                    </a:lnTo>
                    <a:cubicBezTo>
                      <a:pt x="177" y="1868"/>
                      <a:pt x="190" y="934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0"/>
              <p:cNvSpPr/>
              <p:nvPr/>
            </p:nvSpPr>
            <p:spPr>
              <a:xfrm>
                <a:off x="1413135" y="542232"/>
                <a:ext cx="159680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44" extrusionOk="0">
                    <a:moveTo>
                      <a:pt x="4507" y="0"/>
                    </a:moveTo>
                    <a:cubicBezTo>
                      <a:pt x="3722" y="257"/>
                      <a:pt x="2978" y="609"/>
                      <a:pt x="2247" y="975"/>
                    </a:cubicBezTo>
                    <a:cubicBezTo>
                      <a:pt x="1882" y="1164"/>
                      <a:pt x="1516" y="1340"/>
                      <a:pt x="1137" y="1502"/>
                    </a:cubicBezTo>
                    <a:cubicBezTo>
                      <a:pt x="772" y="1665"/>
                      <a:pt x="380" y="1814"/>
                      <a:pt x="1" y="1935"/>
                    </a:cubicBezTo>
                    <a:lnTo>
                      <a:pt x="28" y="2044"/>
                    </a:lnTo>
                    <a:cubicBezTo>
                      <a:pt x="420" y="1908"/>
                      <a:pt x="799" y="1759"/>
                      <a:pt x="1178" y="1597"/>
                    </a:cubicBezTo>
                    <a:cubicBezTo>
                      <a:pt x="1557" y="1435"/>
                      <a:pt x="1936" y="1272"/>
                      <a:pt x="2315" y="1110"/>
                    </a:cubicBezTo>
                    <a:cubicBezTo>
                      <a:pt x="2680" y="948"/>
                      <a:pt x="3059" y="772"/>
                      <a:pt x="3424" y="609"/>
                    </a:cubicBezTo>
                    <a:lnTo>
                      <a:pt x="4547" y="109"/>
                    </a:lnTo>
                    <a:lnTo>
                      <a:pt x="45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0"/>
              <p:cNvSpPr/>
              <p:nvPr/>
            </p:nvSpPr>
            <p:spPr>
              <a:xfrm>
                <a:off x="1550446" y="539388"/>
                <a:ext cx="28544" cy="4223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2030" extrusionOk="0">
                    <a:moveTo>
                      <a:pt x="704" y="0"/>
                    </a:moveTo>
                    <a:cubicBezTo>
                      <a:pt x="569" y="1001"/>
                      <a:pt x="474" y="1989"/>
                      <a:pt x="379" y="2991"/>
                    </a:cubicBezTo>
                    <a:cubicBezTo>
                      <a:pt x="298" y="3992"/>
                      <a:pt x="244" y="4993"/>
                      <a:pt x="203" y="6008"/>
                    </a:cubicBezTo>
                    <a:cubicBezTo>
                      <a:pt x="149" y="7009"/>
                      <a:pt x="136" y="8011"/>
                      <a:pt x="95" y="9012"/>
                    </a:cubicBezTo>
                    <a:cubicBezTo>
                      <a:pt x="68" y="10013"/>
                      <a:pt x="27" y="11014"/>
                      <a:pt x="0" y="12016"/>
                    </a:cubicBezTo>
                    <a:lnTo>
                      <a:pt x="109" y="12029"/>
                    </a:lnTo>
                    <a:cubicBezTo>
                      <a:pt x="190" y="11028"/>
                      <a:pt x="217" y="10013"/>
                      <a:pt x="257" y="9012"/>
                    </a:cubicBezTo>
                    <a:lnTo>
                      <a:pt x="339" y="6008"/>
                    </a:lnTo>
                    <a:cubicBezTo>
                      <a:pt x="366" y="5007"/>
                      <a:pt x="420" y="4005"/>
                      <a:pt x="487" y="3004"/>
                    </a:cubicBezTo>
                    <a:cubicBezTo>
                      <a:pt x="555" y="2003"/>
                      <a:pt x="663" y="1001"/>
                      <a:pt x="812" y="14"/>
                    </a:cubicBezTo>
                    <a:lnTo>
                      <a:pt x="7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0"/>
              <p:cNvSpPr/>
              <p:nvPr/>
            </p:nvSpPr>
            <p:spPr>
              <a:xfrm>
                <a:off x="1481071" y="693305"/>
                <a:ext cx="64673" cy="298856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851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17" y="1380"/>
                      <a:pt x="447" y="2734"/>
                      <a:pt x="691" y="4087"/>
                    </a:cubicBezTo>
                    <a:cubicBezTo>
                      <a:pt x="826" y="4763"/>
                      <a:pt x="962" y="5440"/>
                      <a:pt x="1110" y="6116"/>
                    </a:cubicBezTo>
                    <a:cubicBezTo>
                      <a:pt x="1230" y="6661"/>
                      <a:pt x="1359" y="7197"/>
                      <a:pt x="1503" y="7732"/>
                    </a:cubicBezTo>
                    <a:lnTo>
                      <a:pt x="1503" y="7732"/>
                    </a:lnTo>
                    <a:lnTo>
                      <a:pt x="1313" y="7456"/>
                    </a:lnTo>
                    <a:lnTo>
                      <a:pt x="1219" y="7510"/>
                    </a:lnTo>
                    <a:lnTo>
                      <a:pt x="1611" y="8146"/>
                    </a:lnTo>
                    <a:lnTo>
                      <a:pt x="1841" y="8511"/>
                    </a:lnTo>
                    <a:lnTo>
                      <a:pt x="1746" y="8092"/>
                    </a:lnTo>
                    <a:lnTo>
                      <a:pt x="1273" y="6076"/>
                    </a:lnTo>
                    <a:cubicBezTo>
                      <a:pt x="1124" y="5413"/>
                      <a:pt x="975" y="4736"/>
                      <a:pt x="826" y="4060"/>
                    </a:cubicBezTo>
                    <a:cubicBezTo>
                      <a:pt x="542" y="2720"/>
                      <a:pt x="298" y="136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10"/>
              <p:cNvSpPr/>
              <p:nvPr/>
            </p:nvSpPr>
            <p:spPr>
              <a:xfrm>
                <a:off x="1363737" y="683334"/>
                <a:ext cx="125448" cy="72221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057" extrusionOk="0">
                    <a:moveTo>
                      <a:pt x="3519" y="0"/>
                    </a:moveTo>
                    <a:cubicBezTo>
                      <a:pt x="3221" y="162"/>
                      <a:pt x="2937" y="338"/>
                      <a:pt x="2639" y="501"/>
                    </a:cubicBezTo>
                    <a:lnTo>
                      <a:pt x="1787" y="1028"/>
                    </a:lnTo>
                    <a:cubicBezTo>
                      <a:pt x="1205" y="1367"/>
                      <a:pt x="610" y="1691"/>
                      <a:pt x="1" y="1962"/>
                    </a:cubicBezTo>
                    <a:lnTo>
                      <a:pt x="41" y="2057"/>
                    </a:lnTo>
                    <a:cubicBezTo>
                      <a:pt x="650" y="1759"/>
                      <a:pt x="1259" y="1461"/>
                      <a:pt x="1854" y="1150"/>
                    </a:cubicBezTo>
                    <a:cubicBezTo>
                      <a:pt x="2152" y="988"/>
                      <a:pt x="2450" y="825"/>
                      <a:pt x="2734" y="650"/>
                    </a:cubicBezTo>
                    <a:cubicBezTo>
                      <a:pt x="3018" y="474"/>
                      <a:pt x="3302" y="284"/>
                      <a:pt x="3573" y="81"/>
                    </a:cubicBezTo>
                    <a:lnTo>
                      <a:pt x="35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10"/>
              <p:cNvSpPr/>
              <p:nvPr/>
            </p:nvSpPr>
            <p:spPr>
              <a:xfrm>
                <a:off x="1249739" y="488059"/>
                <a:ext cx="103118" cy="324030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9229" extrusionOk="0">
                    <a:moveTo>
                      <a:pt x="663" y="1"/>
                    </a:moveTo>
                    <a:lnTo>
                      <a:pt x="244" y="1151"/>
                    </a:lnTo>
                    <a:cubicBezTo>
                      <a:pt x="176" y="1354"/>
                      <a:pt x="95" y="1530"/>
                      <a:pt x="41" y="1746"/>
                    </a:cubicBezTo>
                    <a:cubicBezTo>
                      <a:pt x="14" y="1841"/>
                      <a:pt x="0" y="1963"/>
                      <a:pt x="27" y="2071"/>
                    </a:cubicBezTo>
                    <a:cubicBezTo>
                      <a:pt x="41" y="2179"/>
                      <a:pt x="81" y="2274"/>
                      <a:pt x="108" y="2369"/>
                    </a:cubicBezTo>
                    <a:cubicBezTo>
                      <a:pt x="365" y="3140"/>
                      <a:pt x="636" y="3925"/>
                      <a:pt x="920" y="4696"/>
                    </a:cubicBezTo>
                    <a:cubicBezTo>
                      <a:pt x="1204" y="5467"/>
                      <a:pt x="1502" y="6225"/>
                      <a:pt x="1813" y="6983"/>
                    </a:cubicBezTo>
                    <a:cubicBezTo>
                      <a:pt x="2124" y="7707"/>
                      <a:pt x="2434" y="8420"/>
                      <a:pt x="2780" y="9131"/>
                    </a:cubicBezTo>
                    <a:lnTo>
                      <a:pt x="2780" y="9131"/>
                    </a:lnTo>
                    <a:lnTo>
                      <a:pt x="2815" y="9229"/>
                    </a:lnTo>
                    <a:lnTo>
                      <a:pt x="2826" y="9224"/>
                    </a:lnTo>
                    <a:lnTo>
                      <a:pt x="2826" y="9224"/>
                    </a:lnTo>
                    <a:cubicBezTo>
                      <a:pt x="2827" y="9226"/>
                      <a:pt x="2827" y="9227"/>
                      <a:pt x="2828" y="9229"/>
                    </a:cubicBezTo>
                    <a:lnTo>
                      <a:pt x="2936" y="9175"/>
                    </a:lnTo>
                    <a:lnTo>
                      <a:pt x="2936" y="9175"/>
                    </a:lnTo>
                    <a:lnTo>
                      <a:pt x="2936" y="9175"/>
                    </a:lnTo>
                    <a:lnTo>
                      <a:pt x="2828" y="8918"/>
                    </a:lnTo>
                    <a:lnTo>
                      <a:pt x="2825" y="8919"/>
                    </a:lnTo>
                    <a:lnTo>
                      <a:pt x="2825" y="8919"/>
                    </a:lnTo>
                    <a:cubicBezTo>
                      <a:pt x="2538" y="8257"/>
                      <a:pt x="2251" y="7586"/>
                      <a:pt x="1976" y="6915"/>
                    </a:cubicBezTo>
                    <a:cubicBezTo>
                      <a:pt x="1651" y="6157"/>
                      <a:pt x="1353" y="5400"/>
                      <a:pt x="1056" y="4642"/>
                    </a:cubicBezTo>
                    <a:cubicBezTo>
                      <a:pt x="758" y="3884"/>
                      <a:pt x="474" y="3113"/>
                      <a:pt x="203" y="2342"/>
                    </a:cubicBezTo>
                    <a:cubicBezTo>
                      <a:pt x="135" y="2139"/>
                      <a:pt x="68" y="1949"/>
                      <a:pt x="135" y="1760"/>
                    </a:cubicBezTo>
                    <a:cubicBezTo>
                      <a:pt x="176" y="1570"/>
                      <a:pt x="257" y="1381"/>
                      <a:pt x="338" y="1192"/>
                    </a:cubicBezTo>
                    <a:lnTo>
                      <a:pt x="758" y="41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0"/>
              <p:cNvSpPr/>
              <p:nvPr/>
            </p:nvSpPr>
            <p:spPr>
              <a:xfrm>
                <a:off x="1350922" y="755062"/>
                <a:ext cx="1334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638" extrusionOk="0">
                    <a:moveTo>
                      <a:pt x="311" y="41"/>
                    </a:moveTo>
                    <a:cubicBezTo>
                      <a:pt x="325" y="41"/>
                      <a:pt x="325" y="41"/>
                      <a:pt x="339" y="54"/>
                    </a:cubicBezTo>
                    <a:lnTo>
                      <a:pt x="283" y="121"/>
                    </a:lnTo>
                    <a:lnTo>
                      <a:pt x="283" y="121"/>
                    </a:lnTo>
                    <a:cubicBezTo>
                      <a:pt x="266" y="117"/>
                      <a:pt x="257" y="106"/>
                      <a:pt x="257" y="95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68"/>
                      <a:pt x="257" y="68"/>
                      <a:pt x="271" y="54"/>
                    </a:cubicBezTo>
                    <a:cubicBezTo>
                      <a:pt x="271" y="54"/>
                      <a:pt x="284" y="41"/>
                      <a:pt x="311" y="41"/>
                    </a:cubicBezTo>
                    <a:close/>
                    <a:moveTo>
                      <a:pt x="311" y="0"/>
                    </a:moveTo>
                    <a:cubicBezTo>
                      <a:pt x="271" y="0"/>
                      <a:pt x="244" y="14"/>
                      <a:pt x="230" y="27"/>
                    </a:cubicBezTo>
                    <a:cubicBezTo>
                      <a:pt x="217" y="41"/>
                      <a:pt x="203" y="54"/>
                      <a:pt x="203" y="68"/>
                    </a:cubicBezTo>
                    <a:cubicBezTo>
                      <a:pt x="190" y="122"/>
                      <a:pt x="176" y="136"/>
                      <a:pt x="163" y="176"/>
                    </a:cubicBezTo>
                    <a:cubicBezTo>
                      <a:pt x="136" y="244"/>
                      <a:pt x="122" y="311"/>
                      <a:pt x="95" y="379"/>
                    </a:cubicBezTo>
                    <a:cubicBezTo>
                      <a:pt x="68" y="514"/>
                      <a:pt x="54" y="650"/>
                      <a:pt x="41" y="799"/>
                    </a:cubicBezTo>
                    <a:cubicBezTo>
                      <a:pt x="14" y="1083"/>
                      <a:pt x="14" y="1353"/>
                      <a:pt x="0" y="1638"/>
                    </a:cubicBezTo>
                    <a:lnTo>
                      <a:pt x="109" y="1638"/>
                    </a:lnTo>
                    <a:cubicBezTo>
                      <a:pt x="81" y="1353"/>
                      <a:pt x="122" y="1083"/>
                      <a:pt x="176" y="812"/>
                    </a:cubicBezTo>
                    <a:cubicBezTo>
                      <a:pt x="203" y="677"/>
                      <a:pt x="230" y="542"/>
                      <a:pt x="271" y="406"/>
                    </a:cubicBezTo>
                    <a:lnTo>
                      <a:pt x="311" y="217"/>
                    </a:lnTo>
                    <a:lnTo>
                      <a:pt x="321" y="148"/>
                    </a:lnTo>
                    <a:lnTo>
                      <a:pt x="321" y="148"/>
                    </a:lnTo>
                    <a:cubicBezTo>
                      <a:pt x="335" y="144"/>
                      <a:pt x="352" y="136"/>
                      <a:pt x="352" y="136"/>
                    </a:cubicBezTo>
                    <a:cubicBezTo>
                      <a:pt x="366" y="109"/>
                      <a:pt x="379" y="95"/>
                      <a:pt x="379" y="81"/>
                    </a:cubicBezTo>
                    <a:cubicBezTo>
                      <a:pt x="379" y="68"/>
                      <a:pt x="379" y="54"/>
                      <a:pt x="366" y="41"/>
                    </a:cubicBezTo>
                    <a:cubicBezTo>
                      <a:pt x="366" y="27"/>
                      <a:pt x="339" y="0"/>
                      <a:pt x="3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0"/>
              <p:cNvSpPr/>
              <p:nvPr/>
            </p:nvSpPr>
            <p:spPr>
              <a:xfrm>
                <a:off x="1346148" y="756958"/>
                <a:ext cx="102205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1679" extrusionOk="0">
                    <a:moveTo>
                      <a:pt x="2842" y="0"/>
                    </a:moveTo>
                    <a:cubicBezTo>
                      <a:pt x="2612" y="136"/>
                      <a:pt x="2369" y="285"/>
                      <a:pt x="2139" y="420"/>
                    </a:cubicBezTo>
                    <a:lnTo>
                      <a:pt x="1449" y="826"/>
                    </a:lnTo>
                    <a:cubicBezTo>
                      <a:pt x="975" y="1110"/>
                      <a:pt x="502" y="1367"/>
                      <a:pt x="1" y="1584"/>
                    </a:cubicBezTo>
                    <a:lnTo>
                      <a:pt x="42" y="1678"/>
                    </a:lnTo>
                    <a:cubicBezTo>
                      <a:pt x="529" y="1435"/>
                      <a:pt x="1029" y="1205"/>
                      <a:pt x="1516" y="948"/>
                    </a:cubicBezTo>
                    <a:cubicBezTo>
                      <a:pt x="1746" y="826"/>
                      <a:pt x="1990" y="690"/>
                      <a:pt x="2234" y="555"/>
                    </a:cubicBezTo>
                    <a:cubicBezTo>
                      <a:pt x="2464" y="420"/>
                      <a:pt x="2694" y="271"/>
                      <a:pt x="2910" y="95"/>
                    </a:cubicBezTo>
                    <a:lnTo>
                      <a:pt x="28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0"/>
              <p:cNvSpPr/>
              <p:nvPr/>
            </p:nvSpPr>
            <p:spPr>
              <a:xfrm>
                <a:off x="1443083" y="763593"/>
                <a:ext cx="99326" cy="226179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442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79" y="1124"/>
                      <a:pt x="785" y="2220"/>
                      <a:pt x="1218" y="3289"/>
                    </a:cubicBezTo>
                    <a:cubicBezTo>
                      <a:pt x="1448" y="3830"/>
                      <a:pt x="1678" y="4358"/>
                      <a:pt x="1922" y="4886"/>
                    </a:cubicBezTo>
                    <a:cubicBezTo>
                      <a:pt x="2125" y="5326"/>
                      <a:pt x="2347" y="5757"/>
                      <a:pt x="2580" y="6178"/>
                    </a:cubicBezTo>
                    <a:lnTo>
                      <a:pt x="2580" y="6178"/>
                    </a:lnTo>
                    <a:lnTo>
                      <a:pt x="2571" y="6185"/>
                    </a:lnTo>
                    <a:lnTo>
                      <a:pt x="2720" y="6442"/>
                    </a:lnTo>
                    <a:lnTo>
                      <a:pt x="2828" y="6374"/>
                    </a:lnTo>
                    <a:lnTo>
                      <a:pt x="2071" y="4818"/>
                    </a:lnTo>
                    <a:cubicBezTo>
                      <a:pt x="1827" y="4290"/>
                      <a:pt x="1583" y="3762"/>
                      <a:pt x="1353" y="3235"/>
                    </a:cubicBezTo>
                    <a:cubicBezTo>
                      <a:pt x="880" y="2179"/>
                      <a:pt x="460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0"/>
              <p:cNvSpPr/>
              <p:nvPr/>
            </p:nvSpPr>
            <p:spPr>
              <a:xfrm>
                <a:off x="1441644" y="687583"/>
                <a:ext cx="3851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07" extrusionOk="0">
                    <a:moveTo>
                      <a:pt x="988" y="1"/>
                    </a:moveTo>
                    <a:cubicBezTo>
                      <a:pt x="583" y="691"/>
                      <a:pt x="366" y="1462"/>
                      <a:pt x="1" y="2166"/>
                    </a:cubicBezTo>
                    <a:lnTo>
                      <a:pt x="95" y="2206"/>
                    </a:lnTo>
                    <a:cubicBezTo>
                      <a:pt x="393" y="1476"/>
                      <a:pt x="840" y="799"/>
                      <a:pt x="1097" y="41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0"/>
              <p:cNvSpPr/>
              <p:nvPr/>
            </p:nvSpPr>
            <p:spPr>
              <a:xfrm>
                <a:off x="1244964" y="483319"/>
                <a:ext cx="22365" cy="69412"/>
              </a:xfrm>
              <a:custGeom>
                <a:avLst/>
                <a:gdLst/>
                <a:ahLst/>
                <a:cxnLst/>
                <a:rect l="l" t="t" r="r" b="b"/>
                <a:pathLst>
                  <a:path w="637" h="1977" extrusionOk="0">
                    <a:moveTo>
                      <a:pt x="529" y="1"/>
                    </a:moveTo>
                    <a:cubicBezTo>
                      <a:pt x="393" y="664"/>
                      <a:pt x="96" y="1286"/>
                      <a:pt x="1" y="1949"/>
                    </a:cubicBezTo>
                    <a:lnTo>
                      <a:pt x="109" y="1976"/>
                    </a:lnTo>
                    <a:cubicBezTo>
                      <a:pt x="366" y="1354"/>
                      <a:pt x="420" y="677"/>
                      <a:pt x="637" y="41"/>
                    </a:cubicBezTo>
                    <a:lnTo>
                      <a:pt x="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0"/>
              <p:cNvSpPr/>
              <p:nvPr/>
            </p:nvSpPr>
            <p:spPr>
              <a:xfrm>
                <a:off x="1243560" y="552694"/>
                <a:ext cx="114037" cy="261780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74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541" y="1272"/>
                      <a:pt x="1056" y="2517"/>
                      <a:pt x="1556" y="3762"/>
                    </a:cubicBezTo>
                    <a:lnTo>
                      <a:pt x="2328" y="5615"/>
                    </a:lnTo>
                    <a:cubicBezTo>
                      <a:pt x="2585" y="6238"/>
                      <a:pt x="2855" y="6847"/>
                      <a:pt x="3126" y="7456"/>
                    </a:cubicBezTo>
                    <a:lnTo>
                      <a:pt x="3248" y="7415"/>
                    </a:lnTo>
                    <a:cubicBezTo>
                      <a:pt x="3230" y="7371"/>
                      <a:pt x="3213" y="7326"/>
                      <a:pt x="3195" y="7282"/>
                    </a:cubicBezTo>
                    <a:lnTo>
                      <a:pt x="3195" y="7282"/>
                    </a:lnTo>
                    <a:lnTo>
                      <a:pt x="3099" y="7036"/>
                    </a:lnTo>
                    <a:lnTo>
                      <a:pt x="3098" y="7037"/>
                    </a:lnTo>
                    <a:lnTo>
                      <a:pt x="3098" y="7037"/>
                    </a:lnTo>
                    <a:cubicBezTo>
                      <a:pt x="2899" y="6540"/>
                      <a:pt x="2692" y="6044"/>
                      <a:pt x="2476" y="5548"/>
                    </a:cubicBezTo>
                    <a:lnTo>
                      <a:pt x="1692" y="3708"/>
                    </a:lnTo>
                    <a:cubicBezTo>
                      <a:pt x="1150" y="2476"/>
                      <a:pt x="623" y="124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0"/>
              <p:cNvSpPr/>
              <p:nvPr/>
            </p:nvSpPr>
            <p:spPr>
              <a:xfrm>
                <a:off x="1353275" y="757906"/>
                <a:ext cx="1144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489" extrusionOk="0">
                    <a:moveTo>
                      <a:pt x="204" y="0"/>
                    </a:moveTo>
                    <a:cubicBezTo>
                      <a:pt x="55" y="488"/>
                      <a:pt x="109" y="988"/>
                      <a:pt x="1" y="1475"/>
                    </a:cubicBezTo>
                    <a:lnTo>
                      <a:pt x="109" y="1489"/>
                    </a:lnTo>
                    <a:cubicBezTo>
                      <a:pt x="136" y="1002"/>
                      <a:pt x="326" y="528"/>
                      <a:pt x="312" y="14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0"/>
              <p:cNvSpPr/>
              <p:nvPr/>
            </p:nvSpPr>
            <p:spPr>
              <a:xfrm>
                <a:off x="1353766" y="762189"/>
                <a:ext cx="90303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394" extrusionOk="0">
                    <a:moveTo>
                      <a:pt x="2531" y="0"/>
                    </a:moveTo>
                    <a:cubicBezTo>
                      <a:pt x="2301" y="95"/>
                      <a:pt x="2098" y="190"/>
                      <a:pt x="1881" y="298"/>
                    </a:cubicBezTo>
                    <a:cubicBezTo>
                      <a:pt x="1665" y="406"/>
                      <a:pt x="1462" y="514"/>
                      <a:pt x="1259" y="636"/>
                    </a:cubicBezTo>
                    <a:cubicBezTo>
                      <a:pt x="839" y="866"/>
                      <a:pt x="433" y="1083"/>
                      <a:pt x="0" y="1286"/>
                    </a:cubicBezTo>
                    <a:lnTo>
                      <a:pt x="41" y="1394"/>
                    </a:lnTo>
                    <a:cubicBezTo>
                      <a:pt x="461" y="1164"/>
                      <a:pt x="894" y="961"/>
                      <a:pt x="1313" y="758"/>
                    </a:cubicBezTo>
                    <a:cubicBezTo>
                      <a:pt x="1529" y="663"/>
                      <a:pt x="1746" y="555"/>
                      <a:pt x="1962" y="447"/>
                    </a:cubicBezTo>
                    <a:cubicBezTo>
                      <a:pt x="2165" y="339"/>
                      <a:pt x="2382" y="230"/>
                      <a:pt x="2571" y="95"/>
                    </a:cubicBezTo>
                    <a:lnTo>
                      <a:pt x="25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0"/>
              <p:cNvSpPr/>
              <p:nvPr/>
            </p:nvSpPr>
            <p:spPr>
              <a:xfrm>
                <a:off x="1431216" y="689022"/>
                <a:ext cx="42308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301" extrusionOk="0">
                    <a:moveTo>
                      <a:pt x="1110" y="0"/>
                    </a:moveTo>
                    <a:cubicBezTo>
                      <a:pt x="663" y="718"/>
                      <a:pt x="406" y="1516"/>
                      <a:pt x="0" y="2247"/>
                    </a:cubicBezTo>
                    <a:lnTo>
                      <a:pt x="108" y="2301"/>
                    </a:lnTo>
                    <a:cubicBezTo>
                      <a:pt x="433" y="1529"/>
                      <a:pt x="907" y="839"/>
                      <a:pt x="1204" y="55"/>
                    </a:cubicBez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0"/>
              <p:cNvSpPr/>
              <p:nvPr/>
            </p:nvSpPr>
            <p:spPr>
              <a:xfrm>
                <a:off x="1446418" y="753622"/>
                <a:ext cx="97887" cy="234710"/>
              </a:xfrm>
              <a:custGeom>
                <a:avLst/>
                <a:gdLst/>
                <a:ahLst/>
                <a:cxnLst/>
                <a:rect l="l" t="t" r="r" b="b"/>
                <a:pathLst>
                  <a:path w="2788" h="6685" extrusionOk="0">
                    <a:moveTo>
                      <a:pt x="108" y="1"/>
                    </a:moveTo>
                    <a:lnTo>
                      <a:pt x="0" y="41"/>
                    </a:lnTo>
                    <a:cubicBezTo>
                      <a:pt x="447" y="1151"/>
                      <a:pt x="852" y="2274"/>
                      <a:pt x="1272" y="3397"/>
                    </a:cubicBezTo>
                    <a:lnTo>
                      <a:pt x="1894" y="5061"/>
                    </a:lnTo>
                    <a:cubicBezTo>
                      <a:pt x="2083" y="5544"/>
                      <a:pt x="2271" y="6048"/>
                      <a:pt x="2549" y="6492"/>
                    </a:cubicBezTo>
                    <a:lnTo>
                      <a:pt x="2549" y="6492"/>
                    </a:lnTo>
                    <a:lnTo>
                      <a:pt x="2544" y="6496"/>
                    </a:lnTo>
                    <a:lnTo>
                      <a:pt x="2659" y="6657"/>
                    </a:lnTo>
                    <a:lnTo>
                      <a:pt x="2659" y="6657"/>
                    </a:lnTo>
                    <a:cubicBezTo>
                      <a:pt x="2666" y="6666"/>
                      <a:pt x="2672" y="6676"/>
                      <a:pt x="2679" y="6685"/>
                    </a:cubicBezTo>
                    <a:lnTo>
                      <a:pt x="2787" y="6617"/>
                    </a:lnTo>
                    <a:cubicBezTo>
                      <a:pt x="2476" y="6117"/>
                      <a:pt x="2273" y="5562"/>
                      <a:pt x="2057" y="5007"/>
                    </a:cubicBezTo>
                    <a:lnTo>
                      <a:pt x="1394" y="3343"/>
                    </a:lnTo>
                    <a:cubicBezTo>
                      <a:pt x="961" y="2233"/>
                      <a:pt x="514" y="112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0"/>
              <p:cNvSpPr/>
              <p:nvPr/>
            </p:nvSpPr>
            <p:spPr>
              <a:xfrm>
                <a:off x="1259710" y="525134"/>
                <a:ext cx="2236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637" h="1476" extrusionOk="0">
                    <a:moveTo>
                      <a:pt x="542" y="0"/>
                    </a:moveTo>
                    <a:cubicBezTo>
                      <a:pt x="460" y="95"/>
                      <a:pt x="393" y="217"/>
                      <a:pt x="339" y="339"/>
                    </a:cubicBezTo>
                    <a:cubicBezTo>
                      <a:pt x="284" y="447"/>
                      <a:pt x="244" y="569"/>
                      <a:pt x="203" y="704"/>
                    </a:cubicBezTo>
                    <a:cubicBezTo>
                      <a:pt x="122" y="947"/>
                      <a:pt x="68" y="1205"/>
                      <a:pt x="0" y="1448"/>
                    </a:cubicBezTo>
                    <a:lnTo>
                      <a:pt x="95" y="1475"/>
                    </a:lnTo>
                    <a:cubicBezTo>
                      <a:pt x="136" y="1218"/>
                      <a:pt x="230" y="975"/>
                      <a:pt x="339" y="744"/>
                    </a:cubicBezTo>
                    <a:lnTo>
                      <a:pt x="487" y="406"/>
                    </a:lnTo>
                    <a:cubicBezTo>
                      <a:pt x="542" y="284"/>
                      <a:pt x="596" y="163"/>
                      <a:pt x="636" y="4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0"/>
              <p:cNvSpPr/>
              <p:nvPr/>
            </p:nvSpPr>
            <p:spPr>
              <a:xfrm>
                <a:off x="1267785" y="560769"/>
                <a:ext cx="23769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77" h="1097" extrusionOk="0">
                    <a:moveTo>
                      <a:pt x="582" y="0"/>
                    </a:moveTo>
                    <a:cubicBezTo>
                      <a:pt x="515" y="68"/>
                      <a:pt x="447" y="149"/>
                      <a:pt x="393" y="230"/>
                    </a:cubicBezTo>
                    <a:cubicBezTo>
                      <a:pt x="339" y="325"/>
                      <a:pt x="284" y="406"/>
                      <a:pt x="244" y="501"/>
                    </a:cubicBezTo>
                    <a:cubicBezTo>
                      <a:pt x="163" y="690"/>
                      <a:pt x="95" y="866"/>
                      <a:pt x="0" y="1056"/>
                    </a:cubicBezTo>
                    <a:lnTo>
                      <a:pt x="95" y="1096"/>
                    </a:lnTo>
                    <a:cubicBezTo>
                      <a:pt x="163" y="907"/>
                      <a:pt x="257" y="731"/>
                      <a:pt x="366" y="568"/>
                    </a:cubicBezTo>
                    <a:cubicBezTo>
                      <a:pt x="420" y="487"/>
                      <a:pt x="487" y="406"/>
                      <a:pt x="528" y="325"/>
                    </a:cubicBezTo>
                    <a:cubicBezTo>
                      <a:pt x="582" y="244"/>
                      <a:pt x="636" y="162"/>
                      <a:pt x="677" y="68"/>
                    </a:cubicBezTo>
                    <a:lnTo>
                      <a:pt x="5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0"/>
              <p:cNvSpPr/>
              <p:nvPr/>
            </p:nvSpPr>
            <p:spPr>
              <a:xfrm>
                <a:off x="1280143" y="600653"/>
                <a:ext cx="17590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908" extrusionOk="0">
                    <a:moveTo>
                      <a:pt x="393" y="1"/>
                    </a:moveTo>
                    <a:cubicBezTo>
                      <a:pt x="338" y="68"/>
                      <a:pt x="325" y="136"/>
                      <a:pt x="284" y="217"/>
                    </a:cubicBezTo>
                    <a:cubicBezTo>
                      <a:pt x="257" y="285"/>
                      <a:pt x="244" y="366"/>
                      <a:pt x="217" y="434"/>
                    </a:cubicBezTo>
                    <a:cubicBezTo>
                      <a:pt x="163" y="583"/>
                      <a:pt x="95" y="731"/>
                      <a:pt x="0" y="853"/>
                    </a:cubicBezTo>
                    <a:lnTo>
                      <a:pt x="95" y="907"/>
                    </a:lnTo>
                    <a:cubicBezTo>
                      <a:pt x="163" y="772"/>
                      <a:pt x="257" y="637"/>
                      <a:pt x="338" y="488"/>
                    </a:cubicBezTo>
                    <a:cubicBezTo>
                      <a:pt x="379" y="420"/>
                      <a:pt x="420" y="353"/>
                      <a:pt x="447" y="271"/>
                    </a:cubicBezTo>
                    <a:cubicBezTo>
                      <a:pt x="474" y="190"/>
                      <a:pt x="501" y="109"/>
                      <a:pt x="487" y="28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0"/>
              <p:cNvSpPr/>
              <p:nvPr/>
            </p:nvSpPr>
            <p:spPr>
              <a:xfrm>
                <a:off x="1292958" y="638184"/>
                <a:ext cx="23805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1165" extrusionOk="0">
                    <a:moveTo>
                      <a:pt x="582" y="1"/>
                    </a:moveTo>
                    <a:cubicBezTo>
                      <a:pt x="312" y="339"/>
                      <a:pt x="231" y="758"/>
                      <a:pt x="0" y="1110"/>
                    </a:cubicBezTo>
                    <a:lnTo>
                      <a:pt x="95" y="1164"/>
                    </a:lnTo>
                    <a:cubicBezTo>
                      <a:pt x="258" y="772"/>
                      <a:pt x="555" y="461"/>
                      <a:pt x="677" y="55"/>
                    </a:cubicBezTo>
                    <a:lnTo>
                      <a:pt x="5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0"/>
              <p:cNvSpPr/>
              <p:nvPr/>
            </p:nvSpPr>
            <p:spPr>
              <a:xfrm>
                <a:off x="1311952" y="681895"/>
                <a:ext cx="18573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73" extrusionOk="0">
                    <a:moveTo>
                      <a:pt x="434" y="1"/>
                    </a:moveTo>
                    <a:cubicBezTo>
                      <a:pt x="353" y="82"/>
                      <a:pt x="312" y="203"/>
                      <a:pt x="285" y="325"/>
                    </a:cubicBezTo>
                    <a:cubicBezTo>
                      <a:pt x="271" y="433"/>
                      <a:pt x="271" y="555"/>
                      <a:pt x="258" y="664"/>
                    </a:cubicBezTo>
                    <a:cubicBezTo>
                      <a:pt x="258" y="758"/>
                      <a:pt x="244" y="866"/>
                      <a:pt x="204" y="961"/>
                    </a:cubicBezTo>
                    <a:cubicBezTo>
                      <a:pt x="163" y="1056"/>
                      <a:pt x="95" y="1151"/>
                      <a:pt x="1" y="1178"/>
                    </a:cubicBezTo>
                    <a:lnTo>
                      <a:pt x="41" y="1272"/>
                    </a:lnTo>
                    <a:cubicBezTo>
                      <a:pt x="150" y="1218"/>
                      <a:pt x="231" y="1110"/>
                      <a:pt x="285" y="1015"/>
                    </a:cubicBezTo>
                    <a:cubicBezTo>
                      <a:pt x="339" y="907"/>
                      <a:pt x="380" y="785"/>
                      <a:pt x="407" y="677"/>
                    </a:cubicBezTo>
                    <a:cubicBezTo>
                      <a:pt x="420" y="569"/>
                      <a:pt x="447" y="461"/>
                      <a:pt x="461" y="352"/>
                    </a:cubicBezTo>
                    <a:cubicBezTo>
                      <a:pt x="474" y="244"/>
                      <a:pt x="501" y="149"/>
                      <a:pt x="528" y="55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0"/>
              <p:cNvSpPr/>
              <p:nvPr/>
            </p:nvSpPr>
            <p:spPr>
              <a:xfrm>
                <a:off x="1333824" y="729397"/>
                <a:ext cx="19486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02" extrusionOk="0">
                    <a:moveTo>
                      <a:pt x="447" y="1"/>
                    </a:moveTo>
                    <a:cubicBezTo>
                      <a:pt x="406" y="82"/>
                      <a:pt x="365" y="163"/>
                      <a:pt x="338" y="244"/>
                    </a:cubicBezTo>
                    <a:lnTo>
                      <a:pt x="244" y="488"/>
                    </a:lnTo>
                    <a:cubicBezTo>
                      <a:pt x="190" y="650"/>
                      <a:pt x="108" y="812"/>
                      <a:pt x="0" y="948"/>
                    </a:cubicBezTo>
                    <a:lnTo>
                      <a:pt x="81" y="1002"/>
                    </a:lnTo>
                    <a:cubicBezTo>
                      <a:pt x="176" y="853"/>
                      <a:pt x="284" y="704"/>
                      <a:pt x="379" y="542"/>
                    </a:cubicBezTo>
                    <a:cubicBezTo>
                      <a:pt x="420" y="461"/>
                      <a:pt x="460" y="379"/>
                      <a:pt x="501" y="298"/>
                    </a:cubicBezTo>
                    <a:cubicBezTo>
                      <a:pt x="528" y="204"/>
                      <a:pt x="555" y="122"/>
                      <a:pt x="555" y="28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0"/>
              <p:cNvSpPr/>
              <p:nvPr/>
            </p:nvSpPr>
            <p:spPr>
              <a:xfrm>
                <a:off x="1365633" y="742212"/>
                <a:ext cx="2001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9" extrusionOk="0">
                    <a:moveTo>
                      <a:pt x="461" y="1"/>
                    </a:moveTo>
                    <a:cubicBezTo>
                      <a:pt x="380" y="123"/>
                      <a:pt x="325" y="258"/>
                      <a:pt x="271" y="393"/>
                    </a:cubicBezTo>
                    <a:cubicBezTo>
                      <a:pt x="217" y="529"/>
                      <a:pt x="190" y="664"/>
                      <a:pt x="150" y="813"/>
                    </a:cubicBezTo>
                    <a:cubicBezTo>
                      <a:pt x="82" y="1097"/>
                      <a:pt x="55" y="1381"/>
                      <a:pt x="1" y="1665"/>
                    </a:cubicBezTo>
                    <a:lnTo>
                      <a:pt x="109" y="1679"/>
                    </a:lnTo>
                    <a:cubicBezTo>
                      <a:pt x="123" y="1381"/>
                      <a:pt x="204" y="1110"/>
                      <a:pt x="285" y="840"/>
                    </a:cubicBezTo>
                    <a:lnTo>
                      <a:pt x="434" y="447"/>
                    </a:lnTo>
                    <a:cubicBezTo>
                      <a:pt x="474" y="312"/>
                      <a:pt x="528" y="177"/>
                      <a:pt x="569" y="42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0"/>
              <p:cNvSpPr/>
              <p:nvPr/>
            </p:nvSpPr>
            <p:spPr>
              <a:xfrm>
                <a:off x="1388454" y="734628"/>
                <a:ext cx="12850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43" extrusionOk="0">
                    <a:moveTo>
                      <a:pt x="311" y="0"/>
                    </a:moveTo>
                    <a:cubicBezTo>
                      <a:pt x="230" y="28"/>
                      <a:pt x="190" y="95"/>
                      <a:pt x="149" y="163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501"/>
                      <a:pt x="68" y="623"/>
                      <a:pt x="68" y="758"/>
                    </a:cubicBezTo>
                    <a:cubicBezTo>
                      <a:pt x="54" y="1015"/>
                      <a:pt x="41" y="1272"/>
                      <a:pt x="0" y="1529"/>
                    </a:cubicBezTo>
                    <a:lnTo>
                      <a:pt x="108" y="1543"/>
                    </a:lnTo>
                    <a:cubicBezTo>
                      <a:pt x="108" y="1286"/>
                      <a:pt x="163" y="1029"/>
                      <a:pt x="203" y="772"/>
                    </a:cubicBezTo>
                    <a:cubicBezTo>
                      <a:pt x="230" y="650"/>
                      <a:pt x="244" y="515"/>
                      <a:pt x="257" y="393"/>
                    </a:cubicBezTo>
                    <a:cubicBezTo>
                      <a:pt x="271" y="271"/>
                      <a:pt x="298" y="163"/>
                      <a:pt x="366" y="82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0"/>
              <p:cNvSpPr/>
              <p:nvPr/>
            </p:nvSpPr>
            <p:spPr>
              <a:xfrm>
                <a:off x="1405552" y="727501"/>
                <a:ext cx="14290" cy="60354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19" extrusionOk="0">
                    <a:moveTo>
                      <a:pt x="312" y="0"/>
                    </a:moveTo>
                    <a:cubicBezTo>
                      <a:pt x="244" y="136"/>
                      <a:pt x="203" y="271"/>
                      <a:pt x="163" y="406"/>
                    </a:cubicBezTo>
                    <a:cubicBezTo>
                      <a:pt x="122" y="555"/>
                      <a:pt x="95" y="704"/>
                      <a:pt x="82" y="839"/>
                    </a:cubicBezTo>
                    <a:cubicBezTo>
                      <a:pt x="41" y="1137"/>
                      <a:pt x="27" y="1421"/>
                      <a:pt x="0" y="1719"/>
                    </a:cubicBezTo>
                    <a:lnTo>
                      <a:pt x="109" y="1719"/>
                    </a:lnTo>
                    <a:cubicBezTo>
                      <a:pt x="95" y="1435"/>
                      <a:pt x="149" y="1151"/>
                      <a:pt x="217" y="866"/>
                    </a:cubicBezTo>
                    <a:lnTo>
                      <a:pt x="325" y="461"/>
                    </a:lnTo>
                    <a:cubicBezTo>
                      <a:pt x="352" y="312"/>
                      <a:pt x="393" y="176"/>
                      <a:pt x="406" y="28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0"/>
              <p:cNvSpPr/>
              <p:nvPr/>
            </p:nvSpPr>
            <p:spPr>
              <a:xfrm>
                <a:off x="1425493" y="715143"/>
                <a:ext cx="19978" cy="61794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760" extrusionOk="0">
                    <a:moveTo>
                      <a:pt x="447" y="1"/>
                    </a:moveTo>
                    <a:cubicBezTo>
                      <a:pt x="407" y="136"/>
                      <a:pt x="393" y="285"/>
                      <a:pt x="366" y="434"/>
                    </a:cubicBezTo>
                    <a:cubicBezTo>
                      <a:pt x="339" y="583"/>
                      <a:pt x="312" y="731"/>
                      <a:pt x="285" y="867"/>
                    </a:cubicBezTo>
                    <a:cubicBezTo>
                      <a:pt x="231" y="1164"/>
                      <a:pt x="149" y="1462"/>
                      <a:pt x="1" y="1719"/>
                    </a:cubicBezTo>
                    <a:lnTo>
                      <a:pt x="95" y="1760"/>
                    </a:lnTo>
                    <a:cubicBezTo>
                      <a:pt x="217" y="1489"/>
                      <a:pt x="339" y="1205"/>
                      <a:pt x="420" y="907"/>
                    </a:cubicBezTo>
                    <a:cubicBezTo>
                      <a:pt x="474" y="758"/>
                      <a:pt x="501" y="610"/>
                      <a:pt x="528" y="461"/>
                    </a:cubicBezTo>
                    <a:cubicBezTo>
                      <a:pt x="555" y="312"/>
                      <a:pt x="569" y="150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0"/>
              <p:cNvSpPr/>
              <p:nvPr/>
            </p:nvSpPr>
            <p:spPr>
              <a:xfrm>
                <a:off x="1459233" y="728941"/>
                <a:ext cx="29492" cy="5512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70" extrusionOk="0">
                    <a:moveTo>
                      <a:pt x="731" y="0"/>
                    </a:moveTo>
                    <a:cubicBezTo>
                      <a:pt x="663" y="135"/>
                      <a:pt x="623" y="257"/>
                      <a:pt x="569" y="392"/>
                    </a:cubicBezTo>
                    <a:lnTo>
                      <a:pt x="406" y="771"/>
                    </a:lnTo>
                    <a:cubicBezTo>
                      <a:pt x="298" y="1028"/>
                      <a:pt x="176" y="1286"/>
                      <a:pt x="0" y="1516"/>
                    </a:cubicBezTo>
                    <a:lnTo>
                      <a:pt x="95" y="1570"/>
                    </a:lnTo>
                    <a:cubicBezTo>
                      <a:pt x="230" y="1326"/>
                      <a:pt x="393" y="1083"/>
                      <a:pt x="528" y="839"/>
                    </a:cubicBezTo>
                    <a:cubicBezTo>
                      <a:pt x="596" y="704"/>
                      <a:pt x="663" y="582"/>
                      <a:pt x="718" y="447"/>
                    </a:cubicBezTo>
                    <a:cubicBezTo>
                      <a:pt x="772" y="311"/>
                      <a:pt x="812" y="176"/>
                      <a:pt x="839" y="4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01973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3" name="Google Shape;3633;p11"/>
          <p:cNvSpPr txBox="1">
            <a:spLocks noGrp="1"/>
          </p:cNvSpPr>
          <p:nvPr>
            <p:ph type="title" hasCustomPrompt="1"/>
          </p:nvPr>
        </p:nvSpPr>
        <p:spPr>
          <a:xfrm>
            <a:off x="2080705" y="890352"/>
            <a:ext cx="56889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34" name="Google Shape;3634;p11"/>
          <p:cNvSpPr txBox="1">
            <a:spLocks noGrp="1"/>
          </p:cNvSpPr>
          <p:nvPr>
            <p:ph type="body" idx="1"/>
          </p:nvPr>
        </p:nvSpPr>
        <p:spPr>
          <a:xfrm>
            <a:off x="2808805" y="2936452"/>
            <a:ext cx="42327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635" name="Google Shape;3635;p11"/>
          <p:cNvGrpSpPr/>
          <p:nvPr/>
        </p:nvGrpSpPr>
        <p:grpSpPr>
          <a:xfrm rot="899960">
            <a:off x="559586" y="-83791"/>
            <a:ext cx="1945581" cy="1804750"/>
            <a:chOff x="470881" y="-226348"/>
            <a:chExt cx="1945639" cy="1804804"/>
          </a:xfrm>
        </p:grpSpPr>
        <p:grpSp>
          <p:nvGrpSpPr>
            <p:cNvPr id="3636" name="Google Shape;3636;p11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3637" name="Google Shape;3637;p11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1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1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1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1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1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1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1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1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1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1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1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1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1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1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1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1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1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1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1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1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1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1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1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1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1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1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1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1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1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1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1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1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1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1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1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3" name="Google Shape;3673;p11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3674" name="Google Shape;3674;p11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1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1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1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1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1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1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1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1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1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1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1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1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1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1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1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1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1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1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1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1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1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1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1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1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1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1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1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1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1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1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1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1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7" name="Google Shape;3707;p11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3708" name="Google Shape;3708;p11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1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1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1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1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1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1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1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1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1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1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1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1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1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1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1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1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1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1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1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1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1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1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1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1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1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1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1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1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1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1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1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1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1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1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1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1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1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1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1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1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1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1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1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1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1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1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1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1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1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1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1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1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1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1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1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1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65" name="Google Shape;3765;p11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3766" name="Google Shape;3766;p11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1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1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1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1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1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1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1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1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1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1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1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1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1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1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1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1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1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11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11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11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11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11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11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1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1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1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1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1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1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1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1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1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1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1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1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1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1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1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1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1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7" name="Google Shape;3807;p11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3808" name="Google Shape;3808;p11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1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1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1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1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1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1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1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1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1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1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1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1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1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1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1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1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1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1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1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1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1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1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1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1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1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34" name="Google Shape;3834;p11"/>
          <p:cNvGrpSpPr/>
          <p:nvPr/>
        </p:nvGrpSpPr>
        <p:grpSpPr>
          <a:xfrm>
            <a:off x="6970017" y="3353194"/>
            <a:ext cx="2188613" cy="1699512"/>
            <a:chOff x="6970017" y="3353194"/>
            <a:chExt cx="2188613" cy="1699512"/>
          </a:xfrm>
        </p:grpSpPr>
        <p:grpSp>
          <p:nvGrpSpPr>
            <p:cNvPr id="3835" name="Google Shape;3835;p11"/>
            <p:cNvGrpSpPr/>
            <p:nvPr/>
          </p:nvGrpSpPr>
          <p:grpSpPr>
            <a:xfrm>
              <a:off x="7866818" y="4003850"/>
              <a:ext cx="503126" cy="494911"/>
              <a:chOff x="6357593" y="2881100"/>
              <a:chExt cx="503126" cy="494911"/>
            </a:xfrm>
          </p:grpSpPr>
          <p:sp>
            <p:nvSpPr>
              <p:cNvPr id="3836" name="Google Shape;3836;p11"/>
              <p:cNvSpPr/>
              <p:nvPr/>
            </p:nvSpPr>
            <p:spPr>
              <a:xfrm>
                <a:off x="6807934" y="31298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1"/>
              <p:cNvSpPr/>
              <p:nvPr/>
            </p:nvSpPr>
            <p:spPr>
              <a:xfrm>
                <a:off x="6640254" y="28932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1"/>
              <p:cNvSpPr/>
              <p:nvPr/>
            </p:nvSpPr>
            <p:spPr>
              <a:xfrm>
                <a:off x="6416015" y="29327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1"/>
              <p:cNvSpPr/>
              <p:nvPr/>
            </p:nvSpPr>
            <p:spPr>
              <a:xfrm>
                <a:off x="6409835" y="32177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1"/>
              <p:cNvSpPr/>
              <p:nvPr/>
            </p:nvSpPr>
            <p:spPr>
              <a:xfrm>
                <a:off x="6438800" y="29038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1"/>
              <p:cNvSpPr/>
              <p:nvPr/>
            </p:nvSpPr>
            <p:spPr>
              <a:xfrm>
                <a:off x="6453546" y="29350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1"/>
              <p:cNvSpPr/>
              <p:nvPr/>
            </p:nvSpPr>
            <p:spPr>
              <a:xfrm>
                <a:off x="6441188" y="2915085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1"/>
              <p:cNvSpPr/>
              <p:nvPr/>
            </p:nvSpPr>
            <p:spPr>
              <a:xfrm>
                <a:off x="6446875" y="32690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1"/>
              <p:cNvSpPr/>
              <p:nvPr/>
            </p:nvSpPr>
            <p:spPr>
              <a:xfrm>
                <a:off x="6455933" y="29412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1"/>
              <p:cNvSpPr/>
              <p:nvPr/>
            </p:nvSpPr>
            <p:spPr>
              <a:xfrm>
                <a:off x="6357593" y="29816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1"/>
              <p:cNvSpPr/>
              <p:nvPr/>
            </p:nvSpPr>
            <p:spPr>
              <a:xfrm>
                <a:off x="6810778" y="31835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1"/>
              <p:cNvSpPr/>
              <p:nvPr/>
            </p:nvSpPr>
            <p:spPr>
              <a:xfrm>
                <a:off x="6361842" y="29884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1"/>
              <p:cNvSpPr/>
              <p:nvPr/>
            </p:nvSpPr>
            <p:spPr>
              <a:xfrm>
                <a:off x="6446419" y="28826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1"/>
              <p:cNvSpPr/>
              <p:nvPr/>
            </p:nvSpPr>
            <p:spPr>
              <a:xfrm>
                <a:off x="6442627" y="28972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1"/>
              <p:cNvSpPr/>
              <p:nvPr/>
            </p:nvSpPr>
            <p:spPr>
              <a:xfrm>
                <a:off x="6461621" y="29744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1"/>
              <p:cNvSpPr/>
              <p:nvPr/>
            </p:nvSpPr>
            <p:spPr>
              <a:xfrm>
                <a:off x="6809830" y="31205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1"/>
              <p:cNvSpPr/>
              <p:nvPr/>
            </p:nvSpPr>
            <p:spPr>
              <a:xfrm>
                <a:off x="6637375" y="28811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1"/>
              <p:cNvSpPr/>
              <p:nvPr/>
            </p:nvSpPr>
            <p:spPr>
              <a:xfrm>
                <a:off x="6430725" y="29455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1"/>
              <p:cNvSpPr/>
              <p:nvPr/>
            </p:nvSpPr>
            <p:spPr>
              <a:xfrm>
                <a:off x="6417910" y="29383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1"/>
              <p:cNvSpPr/>
              <p:nvPr/>
            </p:nvSpPr>
            <p:spPr>
              <a:xfrm>
                <a:off x="6415523" y="32281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1"/>
              <p:cNvSpPr/>
              <p:nvPr/>
            </p:nvSpPr>
            <p:spPr>
              <a:xfrm>
                <a:off x="6415067" y="32021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7" name="Google Shape;3857;p11"/>
            <p:cNvGrpSpPr/>
            <p:nvPr/>
          </p:nvGrpSpPr>
          <p:grpSpPr>
            <a:xfrm rot="-2224982">
              <a:off x="8612102" y="3410267"/>
              <a:ext cx="398657" cy="624179"/>
              <a:chOff x="4820285" y="1647727"/>
              <a:chExt cx="398639" cy="624150"/>
            </a:xfrm>
          </p:grpSpPr>
          <p:sp>
            <p:nvSpPr>
              <p:cNvPr id="3858" name="Google Shape;3858;p11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1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1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1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1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1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1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1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1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1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1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1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1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1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1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1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1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1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1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11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11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1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1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1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1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1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1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5" name="Google Shape;3885;p11"/>
            <p:cNvGrpSpPr/>
            <p:nvPr/>
          </p:nvGrpSpPr>
          <p:grpSpPr>
            <a:xfrm>
              <a:off x="8551791" y="4225407"/>
              <a:ext cx="519277" cy="757372"/>
              <a:chOff x="8585141" y="1832469"/>
              <a:chExt cx="519277" cy="757372"/>
            </a:xfrm>
          </p:grpSpPr>
          <p:sp>
            <p:nvSpPr>
              <p:cNvPr id="3886" name="Google Shape;3886;p11"/>
              <p:cNvSpPr/>
              <p:nvPr/>
            </p:nvSpPr>
            <p:spPr>
              <a:xfrm>
                <a:off x="8733370" y="2011524"/>
                <a:ext cx="164455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84" h="2060" extrusionOk="0">
                    <a:moveTo>
                      <a:pt x="1219" y="0"/>
                    </a:moveTo>
                    <a:cubicBezTo>
                      <a:pt x="1178" y="0"/>
                      <a:pt x="1137" y="1"/>
                      <a:pt x="1096" y="1"/>
                    </a:cubicBezTo>
                    <a:cubicBezTo>
                      <a:pt x="5" y="15"/>
                      <a:pt x="0" y="1693"/>
                      <a:pt x="1083" y="1693"/>
                    </a:cubicBezTo>
                    <a:cubicBezTo>
                      <a:pt x="1088" y="1693"/>
                      <a:pt x="1092" y="1693"/>
                      <a:pt x="1096" y="1693"/>
                    </a:cubicBezTo>
                    <a:cubicBezTo>
                      <a:pt x="1138" y="1692"/>
                      <a:pt x="1179" y="1692"/>
                      <a:pt x="1220" y="1692"/>
                    </a:cubicBezTo>
                    <a:cubicBezTo>
                      <a:pt x="1920" y="1692"/>
                      <a:pt x="2598" y="1800"/>
                      <a:pt x="3288" y="2017"/>
                    </a:cubicBezTo>
                    <a:cubicBezTo>
                      <a:pt x="3381" y="2047"/>
                      <a:pt x="3470" y="2060"/>
                      <a:pt x="3553" y="2060"/>
                    </a:cubicBezTo>
                    <a:cubicBezTo>
                      <a:pt x="4398" y="2060"/>
                      <a:pt x="4684" y="676"/>
                      <a:pt x="3735" y="380"/>
                    </a:cubicBezTo>
                    <a:cubicBezTo>
                      <a:pt x="2921" y="135"/>
                      <a:pt x="2071" y="0"/>
                      <a:pt x="1219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1"/>
              <p:cNvSpPr/>
              <p:nvPr/>
            </p:nvSpPr>
            <p:spPr>
              <a:xfrm>
                <a:off x="8654446" y="2205922"/>
                <a:ext cx="304614" cy="90373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74" extrusionOk="0">
                    <a:moveTo>
                      <a:pt x="6704" y="0"/>
                    </a:moveTo>
                    <a:cubicBezTo>
                      <a:pt x="4774" y="0"/>
                      <a:pt x="2851" y="247"/>
                      <a:pt x="976" y="716"/>
                    </a:cubicBezTo>
                    <a:cubicBezTo>
                      <a:pt x="1" y="953"/>
                      <a:pt x="308" y="2370"/>
                      <a:pt x="1193" y="2370"/>
                    </a:cubicBezTo>
                    <a:cubicBezTo>
                      <a:pt x="1266" y="2370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4" y="2558"/>
                      <a:pt x="2384" y="2556"/>
                    </a:cubicBezTo>
                    <a:cubicBezTo>
                      <a:pt x="2635" y="2537"/>
                      <a:pt x="2886" y="2531"/>
                      <a:pt x="3137" y="2531"/>
                    </a:cubicBezTo>
                    <a:cubicBezTo>
                      <a:pt x="3772" y="2531"/>
                      <a:pt x="4407" y="2573"/>
                      <a:pt x="5042" y="2573"/>
                    </a:cubicBezTo>
                    <a:cubicBezTo>
                      <a:pt x="5441" y="2573"/>
                      <a:pt x="5841" y="2556"/>
                      <a:pt x="6240" y="2502"/>
                    </a:cubicBezTo>
                    <a:cubicBezTo>
                      <a:pt x="7052" y="2380"/>
                      <a:pt x="8405" y="2042"/>
                      <a:pt x="8581" y="1095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4" y="9"/>
                      <a:pt x="7059" y="0"/>
                      <a:pt x="670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1"/>
              <p:cNvSpPr/>
              <p:nvPr/>
            </p:nvSpPr>
            <p:spPr>
              <a:xfrm>
                <a:off x="8603749" y="2461058"/>
                <a:ext cx="453656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8" extrusionOk="0">
                    <a:moveTo>
                      <a:pt x="9976" y="1"/>
                    </a:moveTo>
                    <a:cubicBezTo>
                      <a:pt x="9260" y="1"/>
                      <a:pt x="8506" y="135"/>
                      <a:pt x="7779" y="241"/>
                    </a:cubicBezTo>
                    <a:cubicBezTo>
                      <a:pt x="6562" y="427"/>
                      <a:pt x="5334" y="510"/>
                      <a:pt x="4107" y="510"/>
                    </a:cubicBezTo>
                    <a:cubicBezTo>
                      <a:pt x="3095" y="510"/>
                      <a:pt x="2084" y="453"/>
                      <a:pt x="1081" y="350"/>
                    </a:cubicBezTo>
                    <a:cubicBezTo>
                      <a:pt x="1043" y="345"/>
                      <a:pt x="1007" y="343"/>
                      <a:pt x="972" y="343"/>
                    </a:cubicBezTo>
                    <a:cubicBezTo>
                      <a:pt x="0" y="343"/>
                      <a:pt x="49" y="1923"/>
                      <a:pt x="1081" y="2041"/>
                    </a:cubicBezTo>
                    <a:cubicBezTo>
                      <a:pt x="1202" y="2054"/>
                      <a:pt x="1324" y="2068"/>
                      <a:pt x="1446" y="2068"/>
                    </a:cubicBezTo>
                    <a:cubicBezTo>
                      <a:pt x="1500" y="2257"/>
                      <a:pt x="1608" y="2420"/>
                      <a:pt x="1784" y="2528"/>
                    </a:cubicBezTo>
                    <a:cubicBezTo>
                      <a:pt x="3086" y="3287"/>
                      <a:pt x="4545" y="3668"/>
                      <a:pt x="6004" y="3668"/>
                    </a:cubicBezTo>
                    <a:cubicBezTo>
                      <a:pt x="7276" y="3668"/>
                      <a:pt x="8548" y="3378"/>
                      <a:pt x="9714" y="2799"/>
                    </a:cubicBezTo>
                    <a:cubicBezTo>
                      <a:pt x="10512" y="2731"/>
                      <a:pt x="11324" y="2636"/>
                      <a:pt x="12122" y="2514"/>
                    </a:cubicBezTo>
                    <a:cubicBezTo>
                      <a:pt x="12650" y="2433"/>
                      <a:pt x="12920" y="1689"/>
                      <a:pt x="12623" y="1270"/>
                    </a:cubicBezTo>
                    <a:cubicBezTo>
                      <a:pt x="11933" y="270"/>
                      <a:pt x="10991" y="1"/>
                      <a:pt x="99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1"/>
              <p:cNvSpPr/>
              <p:nvPr/>
            </p:nvSpPr>
            <p:spPr>
              <a:xfrm>
                <a:off x="8591320" y="1832469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33" y="11420"/>
                      <a:pt x="1705" y="13071"/>
                      <a:pt x="1245" y="14749"/>
                    </a:cubicBezTo>
                    <a:cubicBezTo>
                      <a:pt x="789" y="16414"/>
                      <a:pt x="385" y="18093"/>
                      <a:pt x="75" y="19785"/>
                    </a:cubicBezTo>
                    <a:lnTo>
                      <a:pt x="75" y="19785"/>
                    </a:lnTo>
                    <a:lnTo>
                      <a:pt x="68" y="19796"/>
                    </a:lnTo>
                    <a:lnTo>
                      <a:pt x="73" y="19798"/>
                    </a:lnTo>
                    <a:lnTo>
                      <a:pt x="73" y="19798"/>
                    </a:lnTo>
                    <a:cubicBezTo>
                      <a:pt x="71" y="19806"/>
                      <a:pt x="70" y="19815"/>
                      <a:pt x="68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6" y="19507"/>
                    </a:lnTo>
                    <a:lnTo>
                      <a:pt x="246" y="19507"/>
                    </a:lnTo>
                    <a:cubicBezTo>
                      <a:pt x="583" y="17927"/>
                      <a:pt x="977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64" y="8173"/>
                      <a:pt x="4033" y="6536"/>
                      <a:pt x="4628" y="4912"/>
                    </a:cubicBezTo>
                    <a:cubicBezTo>
                      <a:pt x="5237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1"/>
              <p:cNvSpPr/>
              <p:nvPr/>
            </p:nvSpPr>
            <p:spPr>
              <a:xfrm>
                <a:off x="8817456" y="1850024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31" y="1597"/>
                      <a:pt x="1435" y="3154"/>
                      <a:pt x="2098" y="4737"/>
                    </a:cubicBezTo>
                    <a:cubicBezTo>
                      <a:pt x="2761" y="6320"/>
                      <a:pt x="3410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94" y="15896"/>
                      <a:pt x="6800" y="17448"/>
                      <a:pt x="7293" y="19011"/>
                    </a:cubicBezTo>
                    <a:lnTo>
                      <a:pt x="7293" y="19011"/>
                    </a:lnTo>
                    <a:lnTo>
                      <a:pt x="7131" y="18850"/>
                    </a:lnTo>
                    <a:lnTo>
                      <a:pt x="7050" y="18917"/>
                    </a:lnTo>
                    <a:lnTo>
                      <a:pt x="7375" y="19255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68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26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1"/>
              <p:cNvSpPr/>
              <p:nvPr/>
            </p:nvSpPr>
            <p:spPr>
              <a:xfrm>
                <a:off x="8613649" y="2498484"/>
                <a:ext cx="451339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5" h="1733" extrusionOk="0">
                    <a:moveTo>
                      <a:pt x="12787" y="1"/>
                    </a:moveTo>
                    <a:cubicBezTo>
                      <a:pt x="12544" y="136"/>
                      <a:pt x="12314" y="285"/>
                      <a:pt x="12057" y="407"/>
                    </a:cubicBezTo>
                    <a:cubicBezTo>
                      <a:pt x="11813" y="542"/>
                      <a:pt x="11556" y="650"/>
                      <a:pt x="11312" y="758"/>
                    </a:cubicBezTo>
                    <a:cubicBezTo>
                      <a:pt x="10785" y="948"/>
                      <a:pt x="10257" y="1110"/>
                      <a:pt x="9716" y="1232"/>
                    </a:cubicBezTo>
                    <a:cubicBezTo>
                      <a:pt x="8633" y="1476"/>
                      <a:pt x="7510" y="1570"/>
                      <a:pt x="6401" y="1584"/>
                    </a:cubicBezTo>
                    <a:cubicBezTo>
                      <a:pt x="6171" y="1589"/>
                      <a:pt x="5939" y="1593"/>
                      <a:pt x="5706" y="1593"/>
                    </a:cubicBezTo>
                    <a:cubicBezTo>
                      <a:pt x="5377" y="1593"/>
                      <a:pt x="5048" y="1586"/>
                      <a:pt x="4723" y="1570"/>
                    </a:cubicBezTo>
                    <a:cubicBezTo>
                      <a:pt x="4168" y="1557"/>
                      <a:pt x="3600" y="1530"/>
                      <a:pt x="3045" y="1489"/>
                    </a:cubicBezTo>
                    <a:cubicBezTo>
                      <a:pt x="2504" y="1435"/>
                      <a:pt x="1949" y="1340"/>
                      <a:pt x="1421" y="1151"/>
                    </a:cubicBezTo>
                    <a:cubicBezTo>
                      <a:pt x="907" y="975"/>
                      <a:pt x="420" y="664"/>
                      <a:pt x="82" y="231"/>
                    </a:cubicBezTo>
                    <a:lnTo>
                      <a:pt x="0" y="312"/>
                    </a:lnTo>
                    <a:cubicBezTo>
                      <a:pt x="352" y="745"/>
                      <a:pt x="853" y="1070"/>
                      <a:pt x="1394" y="1246"/>
                    </a:cubicBezTo>
                    <a:cubicBezTo>
                      <a:pt x="1922" y="1435"/>
                      <a:pt x="2490" y="1530"/>
                      <a:pt x="3045" y="1584"/>
                    </a:cubicBezTo>
                    <a:cubicBezTo>
                      <a:pt x="3600" y="1638"/>
                      <a:pt x="4154" y="1665"/>
                      <a:pt x="4723" y="1692"/>
                    </a:cubicBezTo>
                    <a:cubicBezTo>
                      <a:pt x="5278" y="1719"/>
                      <a:pt x="5846" y="1733"/>
                      <a:pt x="6401" y="1733"/>
                    </a:cubicBezTo>
                    <a:cubicBezTo>
                      <a:pt x="7524" y="1733"/>
                      <a:pt x="8647" y="1638"/>
                      <a:pt x="9756" y="1394"/>
                    </a:cubicBezTo>
                    <a:cubicBezTo>
                      <a:pt x="10298" y="1273"/>
                      <a:pt x="10839" y="1097"/>
                      <a:pt x="11367" y="894"/>
                    </a:cubicBezTo>
                    <a:cubicBezTo>
                      <a:pt x="11881" y="677"/>
                      <a:pt x="12381" y="407"/>
                      <a:pt x="12855" y="95"/>
                    </a:cubicBezTo>
                    <a:lnTo>
                      <a:pt x="12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1"/>
              <p:cNvSpPr/>
              <p:nvPr/>
            </p:nvSpPr>
            <p:spPr>
              <a:xfrm>
                <a:off x="8585141" y="2502100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8" y="1"/>
                      <a:pt x="38" y="16"/>
                      <a:pt x="28" y="47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28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299" y="1156"/>
                    </a:lnTo>
                    <a:cubicBezTo>
                      <a:pt x="1854" y="1440"/>
                      <a:pt x="2463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2" y="2106"/>
                      <a:pt x="9390" y="2050"/>
                      <a:pt x="10487" y="1833"/>
                    </a:cubicBezTo>
                    <a:cubicBezTo>
                      <a:pt x="11691" y="1576"/>
                      <a:pt x="12909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55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1"/>
              <p:cNvSpPr/>
              <p:nvPr/>
            </p:nvSpPr>
            <p:spPr>
              <a:xfrm>
                <a:off x="8599395" y="1847671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21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1"/>
              <p:cNvSpPr/>
              <p:nvPr/>
            </p:nvSpPr>
            <p:spPr>
              <a:xfrm>
                <a:off x="8819808" y="1873792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96" y="18105"/>
                    </a:lnTo>
                    <a:lnTo>
                      <a:pt x="7064" y="18105"/>
                    </a:lnTo>
                    <a:lnTo>
                      <a:pt x="7037" y="18024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41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1"/>
              <p:cNvSpPr/>
              <p:nvPr/>
            </p:nvSpPr>
            <p:spPr>
              <a:xfrm>
                <a:off x="8593708" y="2492305"/>
                <a:ext cx="475565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45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65" y="583"/>
                      <a:pt x="825" y="1016"/>
                      <a:pt x="1340" y="1367"/>
                    </a:cubicBezTo>
                    <a:cubicBezTo>
                      <a:pt x="1854" y="1733"/>
                      <a:pt x="2436" y="1990"/>
                      <a:pt x="3018" y="2206"/>
                    </a:cubicBezTo>
                    <a:cubicBezTo>
                      <a:pt x="4159" y="2596"/>
                      <a:pt x="5363" y="2748"/>
                      <a:pt x="6570" y="2748"/>
                    </a:cubicBezTo>
                    <a:cubicBezTo>
                      <a:pt x="6621" y="2748"/>
                      <a:pt x="6673" y="2748"/>
                      <a:pt x="6725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45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1" y="2616"/>
                    </a:cubicBezTo>
                    <a:cubicBezTo>
                      <a:pt x="5278" y="2616"/>
                      <a:pt x="4139" y="2472"/>
                      <a:pt x="3058" y="2112"/>
                    </a:cubicBezTo>
                    <a:cubicBezTo>
                      <a:pt x="1881" y="1719"/>
                      <a:pt x="798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1"/>
              <p:cNvSpPr/>
              <p:nvPr/>
            </p:nvSpPr>
            <p:spPr>
              <a:xfrm>
                <a:off x="8589881" y="2469449"/>
                <a:ext cx="477496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24" extrusionOk="0">
                    <a:moveTo>
                      <a:pt x="9039" y="1"/>
                    </a:moveTo>
                    <a:cubicBezTo>
                      <a:pt x="8295" y="1"/>
                      <a:pt x="7552" y="50"/>
                      <a:pt x="6821" y="111"/>
                    </a:cubicBezTo>
                    <a:cubicBezTo>
                      <a:pt x="5657" y="205"/>
                      <a:pt x="4507" y="313"/>
                      <a:pt x="3343" y="462"/>
                    </a:cubicBezTo>
                    <a:cubicBezTo>
                      <a:pt x="2775" y="544"/>
                      <a:pt x="2193" y="611"/>
                      <a:pt x="1625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88" y="990"/>
                      <a:pt x="217" y="1139"/>
                      <a:pt x="1" y="1355"/>
                    </a:cubicBezTo>
                    <a:lnTo>
                      <a:pt x="82" y="1423"/>
                    </a:lnTo>
                    <a:cubicBezTo>
                      <a:pt x="285" y="1234"/>
                      <a:pt x="529" y="1098"/>
                      <a:pt x="799" y="990"/>
                    </a:cubicBezTo>
                    <a:cubicBezTo>
                      <a:pt x="1070" y="895"/>
                      <a:pt x="1354" y="841"/>
                      <a:pt x="1638" y="801"/>
                    </a:cubicBezTo>
                    <a:cubicBezTo>
                      <a:pt x="2206" y="706"/>
                      <a:pt x="2788" y="638"/>
                      <a:pt x="3357" y="571"/>
                    </a:cubicBezTo>
                    <a:cubicBezTo>
                      <a:pt x="4520" y="435"/>
                      <a:pt x="5670" y="327"/>
                      <a:pt x="6834" y="246"/>
                    </a:cubicBezTo>
                    <a:cubicBezTo>
                      <a:pt x="7521" y="205"/>
                      <a:pt x="8214" y="165"/>
                      <a:pt x="8905" y="165"/>
                    </a:cubicBezTo>
                    <a:cubicBezTo>
                      <a:pt x="9370" y="165"/>
                      <a:pt x="9835" y="183"/>
                      <a:pt x="10298" y="232"/>
                    </a:cubicBezTo>
                    <a:cubicBezTo>
                      <a:pt x="10866" y="286"/>
                      <a:pt x="11435" y="381"/>
                      <a:pt x="11989" y="557"/>
                    </a:cubicBezTo>
                    <a:cubicBezTo>
                      <a:pt x="12531" y="733"/>
                      <a:pt x="13058" y="963"/>
                      <a:pt x="13545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75" y="232"/>
                      <a:pt x="10893" y="124"/>
                      <a:pt x="10312" y="56"/>
                    </a:cubicBezTo>
                    <a:cubicBezTo>
                      <a:pt x="9888" y="17"/>
                      <a:pt x="9463" y="1"/>
                      <a:pt x="90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1"/>
              <p:cNvSpPr/>
              <p:nvPr/>
            </p:nvSpPr>
            <p:spPr>
              <a:xfrm>
                <a:off x="8595112" y="2467132"/>
                <a:ext cx="509306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06" h="1246" extrusionOk="0">
                    <a:moveTo>
                      <a:pt x="10501" y="1"/>
                    </a:moveTo>
                    <a:cubicBezTo>
                      <a:pt x="9310" y="1"/>
                      <a:pt x="8146" y="136"/>
                      <a:pt x="6956" y="149"/>
                    </a:cubicBezTo>
                    <a:cubicBezTo>
                      <a:pt x="5778" y="177"/>
                      <a:pt x="4601" y="136"/>
                      <a:pt x="3411" y="244"/>
                    </a:cubicBezTo>
                    <a:cubicBezTo>
                      <a:pt x="2247" y="339"/>
                      <a:pt x="1056" y="582"/>
                      <a:pt x="1" y="1151"/>
                    </a:cubicBezTo>
                    <a:lnTo>
                      <a:pt x="55" y="1245"/>
                    </a:lnTo>
                    <a:cubicBezTo>
                      <a:pt x="1083" y="677"/>
                      <a:pt x="2260" y="434"/>
                      <a:pt x="3424" y="339"/>
                    </a:cubicBezTo>
                    <a:cubicBezTo>
                      <a:pt x="4013" y="292"/>
                      <a:pt x="4601" y="281"/>
                      <a:pt x="5192" y="281"/>
                    </a:cubicBezTo>
                    <a:cubicBezTo>
                      <a:pt x="5634" y="281"/>
                      <a:pt x="6078" y="287"/>
                      <a:pt x="6523" y="287"/>
                    </a:cubicBezTo>
                    <a:cubicBezTo>
                      <a:pt x="6672" y="287"/>
                      <a:pt x="6820" y="286"/>
                      <a:pt x="6969" y="285"/>
                    </a:cubicBezTo>
                    <a:cubicBezTo>
                      <a:pt x="7025" y="285"/>
                      <a:pt x="7081" y="286"/>
                      <a:pt x="7137" y="286"/>
                    </a:cubicBezTo>
                    <a:cubicBezTo>
                      <a:pt x="8260" y="286"/>
                      <a:pt x="9393" y="163"/>
                      <a:pt x="10501" y="163"/>
                    </a:cubicBezTo>
                    <a:cubicBezTo>
                      <a:pt x="11096" y="163"/>
                      <a:pt x="11678" y="204"/>
                      <a:pt x="12246" y="325"/>
                    </a:cubicBezTo>
                    <a:cubicBezTo>
                      <a:pt x="12484" y="376"/>
                      <a:pt x="12719" y="441"/>
                      <a:pt x="12948" y="523"/>
                    </a:cubicBezTo>
                    <a:lnTo>
                      <a:pt x="12948" y="523"/>
                    </a:lnTo>
                    <a:lnTo>
                      <a:pt x="12923" y="582"/>
                    </a:lnTo>
                    <a:lnTo>
                      <a:pt x="13833" y="947"/>
                    </a:lnTo>
                    <a:lnTo>
                      <a:pt x="13833" y="947"/>
                    </a:lnTo>
                    <a:cubicBezTo>
                      <a:pt x="13841" y="952"/>
                      <a:pt x="13849" y="956"/>
                      <a:pt x="13857" y="961"/>
                    </a:cubicBezTo>
                    <a:lnTo>
                      <a:pt x="13859" y="957"/>
                    </a:lnTo>
                    <a:lnTo>
                      <a:pt x="13859" y="957"/>
                    </a:lnTo>
                    <a:lnTo>
                      <a:pt x="13870" y="961"/>
                    </a:lnTo>
                    <a:lnTo>
                      <a:pt x="14506" y="1218"/>
                    </a:lnTo>
                    <a:lnTo>
                      <a:pt x="13938" y="840"/>
                    </a:lnTo>
                    <a:cubicBezTo>
                      <a:pt x="13437" y="515"/>
                      <a:pt x="12869" y="298"/>
                      <a:pt x="12287" y="177"/>
                    </a:cubicBezTo>
                    <a:cubicBezTo>
                      <a:pt x="11692" y="41"/>
                      <a:pt x="11096" y="1"/>
                      <a:pt x="10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1"/>
              <p:cNvSpPr/>
              <p:nvPr/>
            </p:nvSpPr>
            <p:spPr>
              <a:xfrm>
                <a:off x="8652129" y="2204693"/>
                <a:ext cx="331649" cy="64848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47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75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47"/>
                    </a:lnTo>
                    <a:cubicBezTo>
                      <a:pt x="609" y="1224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74" y="167"/>
                      <a:pt x="5187" y="157"/>
                      <a:pt x="5500" y="157"/>
                    </a:cubicBezTo>
                    <a:cubicBezTo>
                      <a:pt x="6011" y="157"/>
                      <a:pt x="6520" y="183"/>
                      <a:pt x="7023" y="250"/>
                    </a:cubicBezTo>
                    <a:cubicBezTo>
                      <a:pt x="7835" y="345"/>
                      <a:pt x="8647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76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1"/>
              <p:cNvSpPr/>
              <p:nvPr/>
            </p:nvSpPr>
            <p:spPr>
              <a:xfrm>
                <a:off x="8645949" y="2235238"/>
                <a:ext cx="339233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62" h="1662" extrusionOk="0">
                    <a:moveTo>
                      <a:pt x="134" y="777"/>
                    </a:moveTo>
                    <a:cubicBezTo>
                      <a:pt x="146" y="777"/>
                      <a:pt x="161" y="779"/>
                      <a:pt x="177" y="784"/>
                    </a:cubicBezTo>
                    <a:lnTo>
                      <a:pt x="177" y="784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47" y="0"/>
                    </a:moveTo>
                    <a:cubicBezTo>
                      <a:pt x="9232" y="0"/>
                      <a:pt x="9217" y="1"/>
                      <a:pt x="9202" y="2"/>
                    </a:cubicBezTo>
                    <a:lnTo>
                      <a:pt x="9202" y="111"/>
                    </a:lnTo>
                    <a:cubicBezTo>
                      <a:pt x="9306" y="111"/>
                      <a:pt x="9410" y="140"/>
                      <a:pt x="9497" y="199"/>
                    </a:cubicBezTo>
                    <a:lnTo>
                      <a:pt x="9497" y="199"/>
                    </a:lnTo>
                    <a:cubicBezTo>
                      <a:pt x="9395" y="343"/>
                      <a:pt x="9224" y="415"/>
                      <a:pt x="9053" y="476"/>
                    </a:cubicBezTo>
                    <a:cubicBezTo>
                      <a:pt x="8863" y="530"/>
                      <a:pt x="8660" y="598"/>
                      <a:pt x="8457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16" y="1383"/>
                      <a:pt x="4777" y="1477"/>
                    </a:cubicBezTo>
                    <a:cubicBezTo>
                      <a:pt x="4417" y="1513"/>
                      <a:pt x="4054" y="1533"/>
                      <a:pt x="3691" y="1533"/>
                    </a:cubicBezTo>
                    <a:cubicBezTo>
                      <a:pt x="3222" y="1533"/>
                      <a:pt x="2752" y="1499"/>
                      <a:pt x="2287" y="1423"/>
                    </a:cubicBezTo>
                    <a:cubicBezTo>
                      <a:pt x="1868" y="1356"/>
                      <a:pt x="1462" y="1234"/>
                      <a:pt x="1083" y="1085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15" y="841"/>
                    </a:cubicBezTo>
                    <a:cubicBezTo>
                      <a:pt x="406" y="787"/>
                      <a:pt x="339" y="747"/>
                      <a:pt x="231" y="693"/>
                    </a:cubicBezTo>
                    <a:cubicBezTo>
                      <a:pt x="202" y="683"/>
                      <a:pt x="180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0" y="760"/>
                      <a:pt x="14" y="814"/>
                      <a:pt x="28" y="828"/>
                    </a:cubicBezTo>
                    <a:cubicBezTo>
                      <a:pt x="41" y="855"/>
                      <a:pt x="55" y="868"/>
                      <a:pt x="82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203" y="855"/>
                      <a:pt x="203" y="828"/>
                    </a:cubicBezTo>
                    <a:cubicBezTo>
                      <a:pt x="203" y="812"/>
                      <a:pt x="203" y="801"/>
                      <a:pt x="203" y="792"/>
                    </a:cubicBezTo>
                    <a:lnTo>
                      <a:pt x="203" y="792"/>
                    </a:lnTo>
                    <a:cubicBezTo>
                      <a:pt x="240" y="807"/>
                      <a:pt x="277" y="831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53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74" y="1518"/>
                    </a:cubicBezTo>
                    <a:cubicBezTo>
                      <a:pt x="2781" y="1618"/>
                      <a:pt x="3298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43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107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62" y="165"/>
                    </a:lnTo>
                    <a:lnTo>
                      <a:pt x="9621" y="138"/>
                    </a:lnTo>
                    <a:cubicBezTo>
                      <a:pt x="9512" y="53"/>
                      <a:pt x="9381" y="0"/>
                      <a:pt x="92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1"/>
              <p:cNvSpPr/>
              <p:nvPr/>
            </p:nvSpPr>
            <p:spPr>
              <a:xfrm>
                <a:off x="8658764" y="2208485"/>
                <a:ext cx="346360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1631" extrusionOk="0">
                    <a:moveTo>
                      <a:pt x="5230" y="1"/>
                    </a:moveTo>
                    <a:cubicBezTo>
                      <a:pt x="5106" y="1"/>
                      <a:pt x="4982" y="3"/>
                      <a:pt x="4859" y="7"/>
                    </a:cubicBezTo>
                    <a:cubicBezTo>
                      <a:pt x="3993" y="34"/>
                      <a:pt x="3127" y="142"/>
                      <a:pt x="2288" y="359"/>
                    </a:cubicBezTo>
                    <a:cubicBezTo>
                      <a:pt x="1868" y="467"/>
                      <a:pt x="1449" y="602"/>
                      <a:pt x="1056" y="792"/>
                    </a:cubicBezTo>
                    <a:cubicBezTo>
                      <a:pt x="664" y="981"/>
                      <a:pt x="299" y="1238"/>
                      <a:pt x="1" y="1563"/>
                    </a:cubicBezTo>
                    <a:lnTo>
                      <a:pt x="68" y="1630"/>
                    </a:lnTo>
                    <a:cubicBezTo>
                      <a:pt x="353" y="1319"/>
                      <a:pt x="718" y="1062"/>
                      <a:pt x="1097" y="873"/>
                    </a:cubicBezTo>
                    <a:cubicBezTo>
                      <a:pt x="1476" y="683"/>
                      <a:pt x="1882" y="548"/>
                      <a:pt x="2301" y="453"/>
                    </a:cubicBezTo>
                    <a:cubicBezTo>
                      <a:pt x="3140" y="250"/>
                      <a:pt x="4006" y="156"/>
                      <a:pt x="4859" y="142"/>
                    </a:cubicBezTo>
                    <a:cubicBezTo>
                      <a:pt x="4920" y="141"/>
                      <a:pt x="4981" y="141"/>
                      <a:pt x="5042" y="141"/>
                    </a:cubicBezTo>
                    <a:cubicBezTo>
                      <a:pt x="5835" y="141"/>
                      <a:pt x="6637" y="221"/>
                      <a:pt x="7416" y="372"/>
                    </a:cubicBezTo>
                    <a:cubicBezTo>
                      <a:pt x="7835" y="453"/>
                      <a:pt x="8255" y="548"/>
                      <a:pt x="8647" y="710"/>
                    </a:cubicBezTo>
                    <a:cubicBezTo>
                      <a:pt x="8991" y="853"/>
                      <a:pt x="9315" y="1047"/>
                      <a:pt x="9572" y="1312"/>
                    </a:cubicBezTo>
                    <a:lnTo>
                      <a:pt x="9572" y="1312"/>
                    </a:lnTo>
                    <a:cubicBezTo>
                      <a:pt x="9391" y="1307"/>
                      <a:pt x="9214" y="1253"/>
                      <a:pt x="9053" y="1157"/>
                    </a:cubicBezTo>
                    <a:lnTo>
                      <a:pt x="8999" y="1252"/>
                    </a:lnTo>
                    <a:cubicBezTo>
                      <a:pt x="9216" y="1387"/>
                      <a:pt x="9473" y="1455"/>
                      <a:pt x="9730" y="1455"/>
                    </a:cubicBezTo>
                    <a:lnTo>
                      <a:pt x="9865" y="1441"/>
                    </a:lnTo>
                    <a:lnTo>
                      <a:pt x="9784" y="1333"/>
                    </a:lnTo>
                    <a:cubicBezTo>
                      <a:pt x="9500" y="981"/>
                      <a:pt x="9107" y="737"/>
                      <a:pt x="8715" y="562"/>
                    </a:cubicBezTo>
                    <a:cubicBezTo>
                      <a:pt x="8309" y="399"/>
                      <a:pt x="7876" y="291"/>
                      <a:pt x="7443" y="210"/>
                    </a:cubicBezTo>
                    <a:cubicBezTo>
                      <a:pt x="6712" y="71"/>
                      <a:pt x="5972" y="1"/>
                      <a:pt x="52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1"/>
              <p:cNvSpPr/>
              <p:nvPr/>
            </p:nvSpPr>
            <p:spPr>
              <a:xfrm>
                <a:off x="8662099" y="2248544"/>
                <a:ext cx="321186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48" h="1580" extrusionOk="0">
                    <a:moveTo>
                      <a:pt x="8966" y="1"/>
                    </a:moveTo>
                    <a:cubicBezTo>
                      <a:pt x="8959" y="1"/>
                      <a:pt x="8952" y="1"/>
                      <a:pt x="8945" y="2"/>
                    </a:cubicBezTo>
                    <a:lnTo>
                      <a:pt x="8958" y="111"/>
                    </a:lnTo>
                    <a:cubicBezTo>
                      <a:pt x="8961" y="110"/>
                      <a:pt x="8963" y="109"/>
                      <a:pt x="8965" y="109"/>
                    </a:cubicBezTo>
                    <a:cubicBezTo>
                      <a:pt x="9003" y="109"/>
                      <a:pt x="9037" y="208"/>
                      <a:pt x="8999" y="259"/>
                    </a:cubicBezTo>
                    <a:cubicBezTo>
                      <a:pt x="8958" y="327"/>
                      <a:pt x="8877" y="354"/>
                      <a:pt x="8782" y="395"/>
                    </a:cubicBezTo>
                    <a:cubicBezTo>
                      <a:pt x="8593" y="449"/>
                      <a:pt x="8403" y="517"/>
                      <a:pt x="8200" y="584"/>
                    </a:cubicBezTo>
                    <a:cubicBezTo>
                      <a:pt x="7808" y="706"/>
                      <a:pt x="7416" y="814"/>
                      <a:pt x="7023" y="909"/>
                    </a:cubicBezTo>
                    <a:cubicBezTo>
                      <a:pt x="6238" y="1112"/>
                      <a:pt x="5440" y="1247"/>
                      <a:pt x="4628" y="1355"/>
                    </a:cubicBezTo>
                    <a:cubicBezTo>
                      <a:pt x="4222" y="1396"/>
                      <a:pt x="3816" y="1437"/>
                      <a:pt x="3410" y="1450"/>
                    </a:cubicBezTo>
                    <a:cubicBezTo>
                      <a:pt x="3228" y="1462"/>
                      <a:pt x="3045" y="1469"/>
                      <a:pt x="2863" y="1469"/>
                    </a:cubicBezTo>
                    <a:cubicBezTo>
                      <a:pt x="2640" y="1469"/>
                      <a:pt x="2416" y="1459"/>
                      <a:pt x="2193" y="1437"/>
                    </a:cubicBezTo>
                    <a:cubicBezTo>
                      <a:pt x="1787" y="1396"/>
                      <a:pt x="1381" y="1301"/>
                      <a:pt x="1015" y="1139"/>
                    </a:cubicBezTo>
                    <a:cubicBezTo>
                      <a:pt x="826" y="1071"/>
                      <a:pt x="664" y="963"/>
                      <a:pt x="501" y="841"/>
                    </a:cubicBezTo>
                    <a:cubicBezTo>
                      <a:pt x="339" y="719"/>
                      <a:pt x="204" y="571"/>
                      <a:pt x="82" y="408"/>
                    </a:cubicBezTo>
                    <a:lnTo>
                      <a:pt x="1" y="476"/>
                    </a:lnTo>
                    <a:cubicBezTo>
                      <a:pt x="244" y="814"/>
                      <a:pt x="596" y="1071"/>
                      <a:pt x="975" y="1234"/>
                    </a:cubicBezTo>
                    <a:cubicBezTo>
                      <a:pt x="1354" y="1396"/>
                      <a:pt x="1773" y="1491"/>
                      <a:pt x="2179" y="1531"/>
                    </a:cubicBezTo>
                    <a:cubicBezTo>
                      <a:pt x="2450" y="1567"/>
                      <a:pt x="2726" y="1579"/>
                      <a:pt x="3001" y="1579"/>
                    </a:cubicBezTo>
                    <a:cubicBezTo>
                      <a:pt x="3138" y="1579"/>
                      <a:pt x="3275" y="1576"/>
                      <a:pt x="3410" y="1572"/>
                    </a:cubicBezTo>
                    <a:cubicBezTo>
                      <a:pt x="3816" y="1558"/>
                      <a:pt x="4236" y="1531"/>
                      <a:pt x="4642" y="1491"/>
                    </a:cubicBezTo>
                    <a:cubicBezTo>
                      <a:pt x="5454" y="1410"/>
                      <a:pt x="6265" y="1261"/>
                      <a:pt x="7064" y="1071"/>
                    </a:cubicBezTo>
                    <a:cubicBezTo>
                      <a:pt x="7456" y="963"/>
                      <a:pt x="7862" y="855"/>
                      <a:pt x="8241" y="719"/>
                    </a:cubicBezTo>
                    <a:cubicBezTo>
                      <a:pt x="8444" y="652"/>
                      <a:pt x="8633" y="584"/>
                      <a:pt x="8823" y="517"/>
                    </a:cubicBezTo>
                    <a:cubicBezTo>
                      <a:pt x="8918" y="476"/>
                      <a:pt x="9039" y="435"/>
                      <a:pt x="9107" y="314"/>
                    </a:cubicBezTo>
                    <a:cubicBezTo>
                      <a:pt x="9148" y="246"/>
                      <a:pt x="9148" y="178"/>
                      <a:pt x="9121" y="124"/>
                    </a:cubicBezTo>
                    <a:cubicBezTo>
                      <a:pt x="9096" y="62"/>
                      <a:pt x="9037" y="1"/>
                      <a:pt x="89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1"/>
              <p:cNvSpPr/>
              <p:nvPr/>
            </p:nvSpPr>
            <p:spPr>
              <a:xfrm>
                <a:off x="8730526" y="2042420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18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79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97" y="610"/>
                      <a:pt x="771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1"/>
              <p:cNvSpPr/>
              <p:nvPr/>
            </p:nvSpPr>
            <p:spPr>
              <a:xfrm>
                <a:off x="8732879" y="2021355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46" y="0"/>
                    </a:moveTo>
                    <a:cubicBezTo>
                      <a:pt x="1551" y="0"/>
                      <a:pt x="1356" y="14"/>
                      <a:pt x="1164" y="46"/>
                    </a:cubicBezTo>
                    <a:cubicBezTo>
                      <a:pt x="745" y="114"/>
                      <a:pt x="352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53" y="384"/>
                      <a:pt x="3519" y="520"/>
                    </a:cubicBezTo>
                    <a:cubicBezTo>
                      <a:pt x="3782" y="623"/>
                      <a:pt x="4044" y="733"/>
                      <a:pt x="4307" y="845"/>
                    </a:cubicBezTo>
                    <a:lnTo>
                      <a:pt x="4307" y="845"/>
                    </a:lnTo>
                    <a:cubicBezTo>
                      <a:pt x="4284" y="844"/>
                      <a:pt x="4260" y="844"/>
                      <a:pt x="4236" y="844"/>
                    </a:cubicBezTo>
                    <a:lnTo>
                      <a:pt x="4236" y="953"/>
                    </a:lnTo>
                    <a:cubicBezTo>
                      <a:pt x="4379" y="966"/>
                      <a:pt x="4510" y="979"/>
                      <a:pt x="4652" y="992"/>
                    </a:cubicBezTo>
                    <a:lnTo>
                      <a:pt x="4652" y="992"/>
                    </a:lnTo>
                    <a:cubicBezTo>
                      <a:pt x="4653" y="992"/>
                      <a:pt x="4654" y="993"/>
                      <a:pt x="4655" y="993"/>
                    </a:cubicBezTo>
                    <a:lnTo>
                      <a:pt x="4656" y="992"/>
                    </a:lnTo>
                    <a:lnTo>
                      <a:pt x="4656" y="992"/>
                    </a:lnTo>
                    <a:cubicBezTo>
                      <a:pt x="4660" y="992"/>
                      <a:pt x="4664" y="993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96" y="46"/>
                    </a:cubicBezTo>
                    <a:cubicBezTo>
                      <a:pt x="2182" y="18"/>
                      <a:pt x="1964" y="0"/>
                      <a:pt x="174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1"/>
              <p:cNvSpPr/>
              <p:nvPr/>
            </p:nvSpPr>
            <p:spPr>
              <a:xfrm>
                <a:off x="8724804" y="2041964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8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04"/>
                      <a:pt x="4155" y="663"/>
                      <a:pt x="4371" y="596"/>
                    </a:cubicBezTo>
                    <a:cubicBezTo>
                      <a:pt x="4479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96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412" y="420"/>
                      <a:pt x="4317" y="447"/>
                    </a:cubicBezTo>
                    <a:cubicBezTo>
                      <a:pt x="4128" y="501"/>
                      <a:pt x="3911" y="555"/>
                      <a:pt x="3708" y="596"/>
                    </a:cubicBezTo>
                    <a:cubicBezTo>
                      <a:pt x="3370" y="652"/>
                      <a:pt x="3013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44" y="663"/>
                      <a:pt x="1624" y="609"/>
                      <a:pt x="1218" y="487"/>
                    </a:cubicBezTo>
                    <a:cubicBezTo>
                      <a:pt x="813" y="379"/>
                      <a:pt x="420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1"/>
              <p:cNvSpPr/>
              <p:nvPr/>
            </p:nvSpPr>
            <p:spPr>
              <a:xfrm>
                <a:off x="8735266" y="2013350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5" y="0"/>
                    </a:moveTo>
                    <a:cubicBezTo>
                      <a:pt x="1382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26" y="126"/>
                    </a:cubicBezTo>
                    <a:cubicBezTo>
                      <a:pt x="2042" y="126"/>
                      <a:pt x="2158" y="131"/>
                      <a:pt x="2274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4" y="1"/>
                      <a:pt x="2154" y="0"/>
                      <a:pt x="20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1"/>
              <p:cNvSpPr/>
              <p:nvPr/>
            </p:nvSpPr>
            <p:spPr>
              <a:xfrm>
                <a:off x="8749520" y="2020582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1"/>
              <p:cNvSpPr/>
              <p:nvPr/>
            </p:nvSpPr>
            <p:spPr>
              <a:xfrm>
                <a:off x="8787508" y="2022478"/>
                <a:ext cx="7654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78" extrusionOk="0">
                    <a:moveTo>
                      <a:pt x="55" y="1"/>
                    </a:moveTo>
                    <a:cubicBezTo>
                      <a:pt x="41" y="190"/>
                      <a:pt x="14" y="393"/>
                      <a:pt x="14" y="582"/>
                    </a:cubicBezTo>
                    <a:cubicBezTo>
                      <a:pt x="1" y="691"/>
                      <a:pt x="14" y="785"/>
                      <a:pt x="28" y="880"/>
                    </a:cubicBezTo>
                    <a:cubicBezTo>
                      <a:pt x="41" y="988"/>
                      <a:pt x="55" y="1083"/>
                      <a:pt x="109" y="1178"/>
                    </a:cubicBezTo>
                    <a:lnTo>
                      <a:pt x="204" y="1151"/>
                    </a:lnTo>
                    <a:cubicBezTo>
                      <a:pt x="217" y="1056"/>
                      <a:pt x="204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23" y="204"/>
                      <a:pt x="163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1"/>
              <p:cNvSpPr/>
              <p:nvPr/>
            </p:nvSpPr>
            <p:spPr>
              <a:xfrm>
                <a:off x="8810329" y="2029149"/>
                <a:ext cx="7162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54" y="1001"/>
                      <a:pt x="95" y="1083"/>
                    </a:cubicBezTo>
                    <a:lnTo>
                      <a:pt x="203" y="1055"/>
                    </a:lnTo>
                    <a:cubicBezTo>
                      <a:pt x="203" y="974"/>
                      <a:pt x="190" y="880"/>
                      <a:pt x="176" y="798"/>
                    </a:cubicBezTo>
                    <a:cubicBezTo>
                      <a:pt x="163" y="717"/>
                      <a:pt x="163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1"/>
              <p:cNvSpPr/>
              <p:nvPr/>
            </p:nvSpPr>
            <p:spPr>
              <a:xfrm>
                <a:off x="8830762" y="2032449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1"/>
              <p:cNvSpPr/>
              <p:nvPr/>
            </p:nvSpPr>
            <p:spPr>
              <a:xfrm>
                <a:off x="8852108" y="2035785"/>
                <a:ext cx="10989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91" extrusionOk="0">
                    <a:moveTo>
                      <a:pt x="109" y="0"/>
                    </a:moveTo>
                    <a:lnTo>
                      <a:pt x="1" y="28"/>
                    </a:lnTo>
                    <a:cubicBezTo>
                      <a:pt x="109" y="244"/>
                      <a:pt x="55" y="488"/>
                      <a:pt x="190" y="691"/>
                    </a:cubicBezTo>
                    <a:lnTo>
                      <a:pt x="299" y="663"/>
                    </a:lnTo>
                    <a:cubicBezTo>
                      <a:pt x="312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1"/>
              <p:cNvSpPr/>
              <p:nvPr/>
            </p:nvSpPr>
            <p:spPr>
              <a:xfrm>
                <a:off x="8876825" y="2038172"/>
                <a:ext cx="13342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42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36" y="203"/>
                      <a:pt x="122" y="420"/>
                      <a:pt x="285" y="541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1"/>
              <p:cNvSpPr/>
              <p:nvPr/>
            </p:nvSpPr>
            <p:spPr>
              <a:xfrm>
                <a:off x="8680145" y="2230568"/>
                <a:ext cx="43291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9"/>
                      <a:pt x="434" y="1164"/>
                    </a:cubicBezTo>
                    <a:cubicBezTo>
                      <a:pt x="528" y="1340"/>
                      <a:pt x="637" y="1516"/>
                      <a:pt x="758" y="1678"/>
                    </a:cubicBezTo>
                    <a:cubicBezTo>
                      <a:pt x="813" y="1773"/>
                      <a:pt x="880" y="1840"/>
                      <a:pt x="948" y="1922"/>
                    </a:cubicBezTo>
                    <a:cubicBezTo>
                      <a:pt x="975" y="1962"/>
                      <a:pt x="1029" y="2016"/>
                      <a:pt x="1137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8" y="1810"/>
                      <a:pt x="1175" y="1795"/>
                      <a:pt x="1148" y="1795"/>
                    </a:cubicBezTo>
                    <a:cubicBezTo>
                      <a:pt x="1139" y="1795"/>
                      <a:pt x="1131" y="1796"/>
                      <a:pt x="1124" y="1800"/>
                    </a:cubicBezTo>
                    <a:lnTo>
                      <a:pt x="1151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cubicBezTo>
                      <a:pt x="1110" y="1895"/>
                      <a:pt x="1124" y="1881"/>
                      <a:pt x="1124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94" y="1583"/>
                    </a:cubicBezTo>
                    <a:cubicBezTo>
                      <a:pt x="772" y="1421"/>
                      <a:pt x="664" y="1259"/>
                      <a:pt x="569" y="1096"/>
                    </a:cubicBezTo>
                    <a:cubicBezTo>
                      <a:pt x="366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1"/>
              <p:cNvSpPr/>
              <p:nvPr/>
            </p:nvSpPr>
            <p:spPr>
              <a:xfrm>
                <a:off x="8713885" y="2233869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69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1"/>
              <p:cNvSpPr/>
              <p:nvPr/>
            </p:nvSpPr>
            <p:spPr>
              <a:xfrm>
                <a:off x="8745729" y="2226742"/>
                <a:ext cx="365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2153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135" y="393"/>
                      <a:pt x="257" y="772"/>
                      <a:pt x="406" y="1124"/>
                    </a:cubicBezTo>
                    <a:cubicBezTo>
                      <a:pt x="474" y="1300"/>
                      <a:pt x="555" y="1489"/>
                      <a:pt x="636" y="1652"/>
                    </a:cubicBezTo>
                    <a:cubicBezTo>
                      <a:pt x="731" y="1828"/>
                      <a:pt x="825" y="2004"/>
                      <a:pt x="947" y="2152"/>
                    </a:cubicBezTo>
                    <a:lnTo>
                      <a:pt x="1042" y="2098"/>
                    </a:lnTo>
                    <a:cubicBezTo>
                      <a:pt x="961" y="1922"/>
                      <a:pt x="880" y="1746"/>
                      <a:pt x="798" y="1584"/>
                    </a:cubicBezTo>
                    <a:lnTo>
                      <a:pt x="528" y="1070"/>
                    </a:lnTo>
                    <a:cubicBezTo>
                      <a:pt x="365" y="718"/>
                      <a:pt x="203" y="36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1"/>
              <p:cNvSpPr/>
              <p:nvPr/>
            </p:nvSpPr>
            <p:spPr>
              <a:xfrm>
                <a:off x="8773745" y="2213470"/>
                <a:ext cx="39464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396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109" y="433"/>
                      <a:pt x="244" y="853"/>
                      <a:pt x="406" y="1258"/>
                    </a:cubicBezTo>
                    <a:cubicBezTo>
                      <a:pt x="474" y="1461"/>
                      <a:pt x="569" y="1651"/>
                      <a:pt x="677" y="1854"/>
                    </a:cubicBezTo>
                    <a:cubicBezTo>
                      <a:pt x="785" y="2043"/>
                      <a:pt x="893" y="2219"/>
                      <a:pt x="1029" y="2395"/>
                    </a:cubicBezTo>
                    <a:lnTo>
                      <a:pt x="1123" y="2327"/>
                    </a:lnTo>
                    <a:cubicBezTo>
                      <a:pt x="1029" y="2138"/>
                      <a:pt x="920" y="1962"/>
                      <a:pt x="826" y="1773"/>
                    </a:cubicBezTo>
                    <a:cubicBezTo>
                      <a:pt x="718" y="1583"/>
                      <a:pt x="623" y="1394"/>
                      <a:pt x="528" y="1204"/>
                    </a:cubicBezTo>
                    <a:cubicBezTo>
                      <a:pt x="339" y="812"/>
                      <a:pt x="190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1"/>
              <p:cNvSpPr/>
              <p:nvPr/>
            </p:nvSpPr>
            <p:spPr>
              <a:xfrm>
                <a:off x="8805554" y="2210135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26" y="1908"/>
                      <a:pt x="745" y="1746"/>
                      <a:pt x="678" y="1570"/>
                    </a:cubicBezTo>
                    <a:lnTo>
                      <a:pt x="461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1"/>
              <p:cNvSpPr/>
              <p:nvPr/>
            </p:nvSpPr>
            <p:spPr>
              <a:xfrm>
                <a:off x="8835010" y="2212487"/>
                <a:ext cx="40447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12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61" y="1111"/>
                    </a:cubicBezTo>
                    <a:cubicBezTo>
                      <a:pt x="542" y="1286"/>
                      <a:pt x="623" y="1462"/>
                      <a:pt x="718" y="1625"/>
                    </a:cubicBezTo>
                    <a:cubicBezTo>
                      <a:pt x="826" y="1787"/>
                      <a:pt x="935" y="1963"/>
                      <a:pt x="1056" y="2112"/>
                    </a:cubicBezTo>
                    <a:lnTo>
                      <a:pt x="1151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1"/>
              <p:cNvSpPr/>
              <p:nvPr/>
            </p:nvSpPr>
            <p:spPr>
              <a:xfrm>
                <a:off x="8876368" y="2212979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80" y="1557"/>
                    </a:cubicBezTo>
                    <a:cubicBezTo>
                      <a:pt x="798" y="1381"/>
                      <a:pt x="717" y="1205"/>
                      <a:pt x="636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1"/>
              <p:cNvSpPr/>
              <p:nvPr/>
            </p:nvSpPr>
            <p:spPr>
              <a:xfrm>
                <a:off x="8917691" y="2222493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406" y="528"/>
                      <a:pt x="244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1"/>
              <p:cNvSpPr/>
              <p:nvPr/>
            </p:nvSpPr>
            <p:spPr>
              <a:xfrm>
                <a:off x="8936685" y="2219614"/>
                <a:ext cx="29949" cy="4947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409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85" y="488"/>
                      <a:pt x="434" y="1002"/>
                      <a:pt x="758" y="1408"/>
                    </a:cubicBezTo>
                    <a:lnTo>
                      <a:pt x="853" y="1354"/>
                    </a:lnTo>
                    <a:cubicBezTo>
                      <a:pt x="677" y="867"/>
                      <a:pt x="312" y="47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1"/>
              <p:cNvSpPr/>
              <p:nvPr/>
            </p:nvSpPr>
            <p:spPr>
              <a:xfrm>
                <a:off x="8627903" y="2495640"/>
                <a:ext cx="1903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408" extrusionOk="0">
                    <a:moveTo>
                      <a:pt x="109" y="0"/>
                    </a:moveTo>
                    <a:lnTo>
                      <a:pt x="0" y="28"/>
                    </a:lnTo>
                    <a:cubicBezTo>
                      <a:pt x="54" y="258"/>
                      <a:pt x="81" y="501"/>
                      <a:pt x="149" y="731"/>
                    </a:cubicBezTo>
                    <a:cubicBezTo>
                      <a:pt x="176" y="853"/>
                      <a:pt x="217" y="975"/>
                      <a:pt x="257" y="1083"/>
                    </a:cubicBezTo>
                    <a:cubicBezTo>
                      <a:pt x="312" y="1191"/>
                      <a:pt x="366" y="1299"/>
                      <a:pt x="447" y="1408"/>
                    </a:cubicBezTo>
                    <a:lnTo>
                      <a:pt x="542" y="1354"/>
                    </a:lnTo>
                    <a:cubicBezTo>
                      <a:pt x="501" y="1232"/>
                      <a:pt x="460" y="1124"/>
                      <a:pt x="420" y="1015"/>
                    </a:cubicBezTo>
                    <a:lnTo>
                      <a:pt x="284" y="691"/>
                    </a:lnTo>
                    <a:cubicBezTo>
                      <a:pt x="190" y="474"/>
                      <a:pt x="122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1"/>
              <p:cNvSpPr/>
              <p:nvPr/>
            </p:nvSpPr>
            <p:spPr>
              <a:xfrm>
                <a:off x="8654516" y="2489005"/>
                <a:ext cx="27105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13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54" y="379"/>
                      <a:pt x="122" y="758"/>
                      <a:pt x="217" y="1110"/>
                    </a:cubicBezTo>
                    <a:cubicBezTo>
                      <a:pt x="271" y="1299"/>
                      <a:pt x="325" y="1475"/>
                      <a:pt x="406" y="1651"/>
                    </a:cubicBezTo>
                    <a:cubicBezTo>
                      <a:pt x="487" y="1813"/>
                      <a:pt x="568" y="1989"/>
                      <a:pt x="677" y="2138"/>
                    </a:cubicBezTo>
                    <a:lnTo>
                      <a:pt x="771" y="2084"/>
                    </a:lnTo>
                    <a:cubicBezTo>
                      <a:pt x="704" y="1921"/>
                      <a:pt x="622" y="1746"/>
                      <a:pt x="555" y="1583"/>
                    </a:cubicBezTo>
                    <a:cubicBezTo>
                      <a:pt x="487" y="1407"/>
                      <a:pt x="420" y="1245"/>
                      <a:pt x="352" y="1069"/>
                    </a:cubicBezTo>
                    <a:cubicBezTo>
                      <a:pt x="230" y="731"/>
                      <a:pt x="135" y="36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1"/>
              <p:cNvSpPr/>
              <p:nvPr/>
            </p:nvSpPr>
            <p:spPr>
              <a:xfrm>
                <a:off x="8695347" y="2472363"/>
                <a:ext cx="24261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3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8" y="461"/>
                      <a:pt x="82" y="907"/>
                      <a:pt x="163" y="1354"/>
                    </a:cubicBezTo>
                    <a:cubicBezTo>
                      <a:pt x="204" y="1584"/>
                      <a:pt x="258" y="1800"/>
                      <a:pt x="325" y="2017"/>
                    </a:cubicBezTo>
                    <a:cubicBezTo>
                      <a:pt x="393" y="2233"/>
                      <a:pt x="474" y="2436"/>
                      <a:pt x="596" y="2639"/>
                    </a:cubicBezTo>
                    <a:lnTo>
                      <a:pt x="691" y="2598"/>
                    </a:lnTo>
                    <a:lnTo>
                      <a:pt x="488" y="1962"/>
                    </a:lnTo>
                    <a:cubicBezTo>
                      <a:pt x="420" y="1746"/>
                      <a:pt x="353" y="1543"/>
                      <a:pt x="298" y="1326"/>
                    </a:cubicBezTo>
                    <a:cubicBezTo>
                      <a:pt x="190" y="894"/>
                      <a:pt x="109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1"/>
              <p:cNvSpPr/>
              <p:nvPr/>
            </p:nvSpPr>
            <p:spPr>
              <a:xfrm>
                <a:off x="8729543" y="2482334"/>
                <a:ext cx="30440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396" extrusionOk="0">
                    <a:moveTo>
                      <a:pt x="1" y="1"/>
                    </a:moveTo>
                    <a:cubicBezTo>
                      <a:pt x="1" y="434"/>
                      <a:pt x="28" y="867"/>
                      <a:pt x="150" y="1273"/>
                    </a:cubicBezTo>
                    <a:cubicBezTo>
                      <a:pt x="217" y="1489"/>
                      <a:pt x="285" y="1678"/>
                      <a:pt x="393" y="1868"/>
                    </a:cubicBezTo>
                    <a:cubicBezTo>
                      <a:pt x="502" y="2057"/>
                      <a:pt x="623" y="2247"/>
                      <a:pt x="786" y="2396"/>
                    </a:cubicBezTo>
                    <a:lnTo>
                      <a:pt x="867" y="2314"/>
                    </a:lnTo>
                    <a:cubicBezTo>
                      <a:pt x="745" y="2152"/>
                      <a:pt x="637" y="1976"/>
                      <a:pt x="542" y="1787"/>
                    </a:cubicBezTo>
                    <a:cubicBezTo>
                      <a:pt x="447" y="1611"/>
                      <a:pt x="353" y="1421"/>
                      <a:pt x="285" y="1232"/>
                    </a:cubicBezTo>
                    <a:cubicBezTo>
                      <a:pt x="150" y="853"/>
                      <a:pt x="69" y="43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1"/>
              <p:cNvSpPr/>
              <p:nvPr/>
            </p:nvSpPr>
            <p:spPr>
              <a:xfrm>
                <a:off x="8768023" y="2485669"/>
                <a:ext cx="38059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2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177" y="772"/>
                      <a:pt x="299" y="1137"/>
                    </a:cubicBezTo>
                    <a:cubicBezTo>
                      <a:pt x="407" y="1502"/>
                      <a:pt x="556" y="1854"/>
                      <a:pt x="759" y="2179"/>
                    </a:cubicBezTo>
                    <a:lnTo>
                      <a:pt x="799" y="2274"/>
                    </a:lnTo>
                    <a:lnTo>
                      <a:pt x="867" y="2206"/>
                    </a:lnTo>
                    <a:cubicBezTo>
                      <a:pt x="948" y="2125"/>
                      <a:pt x="1016" y="2057"/>
                      <a:pt x="1083" y="1976"/>
                    </a:cubicBezTo>
                    <a:lnTo>
                      <a:pt x="1002" y="1895"/>
                    </a:lnTo>
                    <a:cubicBezTo>
                      <a:pt x="946" y="1942"/>
                      <a:pt x="895" y="1989"/>
                      <a:pt x="843" y="2032"/>
                    </a:cubicBezTo>
                    <a:lnTo>
                      <a:pt x="843" y="2032"/>
                    </a:lnTo>
                    <a:cubicBezTo>
                      <a:pt x="693" y="1720"/>
                      <a:pt x="545" y="1407"/>
                      <a:pt x="420" y="1083"/>
                    </a:cubicBezTo>
                    <a:cubicBezTo>
                      <a:pt x="272" y="731"/>
                      <a:pt x="163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1"/>
              <p:cNvSpPr/>
              <p:nvPr/>
            </p:nvSpPr>
            <p:spPr>
              <a:xfrm>
                <a:off x="8803658" y="2478542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6" y="460"/>
                      <a:pt x="190" y="907"/>
                      <a:pt x="312" y="1340"/>
                    </a:cubicBezTo>
                    <a:cubicBezTo>
                      <a:pt x="380" y="1556"/>
                      <a:pt x="461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1"/>
              <p:cNvSpPr/>
              <p:nvPr/>
            </p:nvSpPr>
            <p:spPr>
              <a:xfrm>
                <a:off x="8834062" y="2464744"/>
                <a:ext cx="37111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938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63" y="515"/>
                      <a:pt x="312" y="1002"/>
                      <a:pt x="461" y="1489"/>
                    </a:cubicBezTo>
                    <a:cubicBezTo>
                      <a:pt x="529" y="1733"/>
                      <a:pt x="610" y="1976"/>
                      <a:pt x="691" y="2220"/>
                    </a:cubicBezTo>
                    <a:cubicBezTo>
                      <a:pt x="772" y="2464"/>
                      <a:pt x="853" y="2707"/>
                      <a:pt x="948" y="2937"/>
                    </a:cubicBezTo>
                    <a:lnTo>
                      <a:pt x="1056" y="2910"/>
                    </a:lnTo>
                    <a:cubicBezTo>
                      <a:pt x="1002" y="2653"/>
                      <a:pt x="921" y="2409"/>
                      <a:pt x="840" y="2166"/>
                    </a:cubicBezTo>
                    <a:cubicBezTo>
                      <a:pt x="772" y="1922"/>
                      <a:pt x="677" y="1692"/>
                      <a:pt x="596" y="1449"/>
                    </a:cubicBezTo>
                    <a:cubicBezTo>
                      <a:pt x="420" y="975"/>
                      <a:pt x="244" y="48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1"/>
              <p:cNvSpPr/>
              <p:nvPr/>
            </p:nvSpPr>
            <p:spPr>
              <a:xfrm>
                <a:off x="8876368" y="2468571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8" y="2326"/>
                      <a:pt x="936" y="2352"/>
                      <a:pt x="923" y="2379"/>
                    </a:cubicBezTo>
                    <a:lnTo>
                      <a:pt x="923" y="2379"/>
                    </a:lnTo>
                    <a:cubicBezTo>
                      <a:pt x="790" y="2019"/>
                      <a:pt x="642" y="1659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1"/>
              <p:cNvSpPr/>
              <p:nvPr/>
            </p:nvSpPr>
            <p:spPr>
              <a:xfrm>
                <a:off x="8909616" y="2477594"/>
                <a:ext cx="39920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2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163" y="406"/>
                      <a:pt x="284" y="785"/>
                      <a:pt x="420" y="1164"/>
                    </a:cubicBezTo>
                    <a:cubicBezTo>
                      <a:pt x="487" y="1353"/>
                      <a:pt x="555" y="1543"/>
                      <a:pt x="636" y="1732"/>
                    </a:cubicBezTo>
                    <a:cubicBezTo>
                      <a:pt x="677" y="1827"/>
                      <a:pt x="717" y="1922"/>
                      <a:pt x="799" y="2016"/>
                    </a:cubicBezTo>
                    <a:cubicBezTo>
                      <a:pt x="839" y="2057"/>
                      <a:pt x="880" y="2084"/>
                      <a:pt x="947" y="2111"/>
                    </a:cubicBezTo>
                    <a:cubicBezTo>
                      <a:pt x="975" y="2125"/>
                      <a:pt x="1008" y="2131"/>
                      <a:pt x="1042" y="2131"/>
                    </a:cubicBezTo>
                    <a:cubicBezTo>
                      <a:pt x="1076" y="2131"/>
                      <a:pt x="1110" y="2125"/>
                      <a:pt x="1137" y="2111"/>
                    </a:cubicBezTo>
                    <a:lnTo>
                      <a:pt x="1110" y="2016"/>
                    </a:lnTo>
                    <a:cubicBezTo>
                      <a:pt x="1029" y="2016"/>
                      <a:pt x="975" y="1976"/>
                      <a:pt x="920" y="1908"/>
                    </a:cubicBezTo>
                    <a:cubicBezTo>
                      <a:pt x="866" y="1841"/>
                      <a:pt x="826" y="1759"/>
                      <a:pt x="785" y="1665"/>
                    </a:cubicBezTo>
                    <a:cubicBezTo>
                      <a:pt x="717" y="1475"/>
                      <a:pt x="636" y="1299"/>
                      <a:pt x="555" y="1110"/>
                    </a:cubicBezTo>
                    <a:cubicBezTo>
                      <a:pt x="393" y="745"/>
                      <a:pt x="230" y="37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1"/>
              <p:cNvSpPr/>
              <p:nvPr/>
            </p:nvSpPr>
            <p:spPr>
              <a:xfrm>
                <a:off x="8957119" y="2475207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691"/>
                      <a:pt x="298" y="1029"/>
                    </a:cubicBezTo>
                    <a:cubicBezTo>
                      <a:pt x="366" y="1191"/>
                      <a:pt x="420" y="1354"/>
                      <a:pt x="487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46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1"/>
              <p:cNvSpPr/>
              <p:nvPr/>
            </p:nvSpPr>
            <p:spPr>
              <a:xfrm>
                <a:off x="8981344" y="2474750"/>
                <a:ext cx="32336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26" y="1597"/>
                    </a:cubicBezTo>
                    <a:lnTo>
                      <a:pt x="921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1"/>
              <p:cNvSpPr/>
              <p:nvPr/>
            </p:nvSpPr>
            <p:spPr>
              <a:xfrm>
                <a:off x="9014592" y="2477594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52" y="582"/>
                    </a:cubicBezTo>
                    <a:lnTo>
                      <a:pt x="488" y="866"/>
                    </a:lnTo>
                    <a:cubicBezTo>
                      <a:pt x="528" y="947"/>
                      <a:pt x="569" y="1042"/>
                      <a:pt x="637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96" y="690"/>
                      <a:pt x="528" y="596"/>
                      <a:pt x="474" y="514"/>
                    </a:cubicBezTo>
                    <a:cubicBezTo>
                      <a:pt x="352" y="339"/>
                      <a:pt x="217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3" name="Google Shape;3933;p11"/>
            <p:cNvGrpSpPr/>
            <p:nvPr/>
          </p:nvGrpSpPr>
          <p:grpSpPr>
            <a:xfrm>
              <a:off x="6970017" y="4393201"/>
              <a:ext cx="448039" cy="659504"/>
              <a:chOff x="5289654" y="2428126"/>
              <a:chExt cx="448039" cy="659504"/>
            </a:xfrm>
          </p:grpSpPr>
          <p:sp>
            <p:nvSpPr>
              <p:cNvPr id="3934" name="Google Shape;3934;p1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0" name="Google Shape;3960;p11"/>
            <p:cNvGrpSpPr/>
            <p:nvPr/>
          </p:nvGrpSpPr>
          <p:grpSpPr>
            <a:xfrm>
              <a:off x="7545104" y="4693353"/>
              <a:ext cx="611914" cy="359341"/>
              <a:chOff x="203654" y="2225478"/>
              <a:chExt cx="611914" cy="359341"/>
            </a:xfrm>
          </p:grpSpPr>
          <p:sp>
            <p:nvSpPr>
              <p:cNvPr id="3961" name="Google Shape;3961;p11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1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1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1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1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11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11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1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1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1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1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1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1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1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92" name="Google Shape;3992;p11"/>
          <p:cNvGrpSpPr/>
          <p:nvPr/>
        </p:nvGrpSpPr>
        <p:grpSpPr>
          <a:xfrm rot="-5400000">
            <a:off x="851202" y="2981424"/>
            <a:ext cx="2276762" cy="2809370"/>
            <a:chOff x="440816" y="-171589"/>
            <a:chExt cx="2276990" cy="2809651"/>
          </a:xfrm>
        </p:grpSpPr>
        <p:grpSp>
          <p:nvGrpSpPr>
            <p:cNvPr id="3993" name="Google Shape;3993;p11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3994" name="Google Shape;3994;p11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1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1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2" name="Google Shape;4012;p11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4013" name="Google Shape;4013;p11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1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1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1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1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1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1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1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1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1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1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1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1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1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1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1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1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1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1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1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1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1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1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1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1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1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1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1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1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1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1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4" name="Google Shape;4044;p11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4045" name="Google Shape;4045;p11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1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1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1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1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1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1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1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1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4" name="Google Shape;4054;p11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4055" name="Google Shape;4055;p11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11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1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1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1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1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1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1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1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1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1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1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1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1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1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1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1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11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4073" name="Google Shape;4073;p11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1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1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1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1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1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1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1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1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1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1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1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1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1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1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1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1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1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1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1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1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1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1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1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1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1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1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1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11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4102" name="Google Shape;4102;p1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8" name="Google Shape;4128;p11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4129" name="Google Shape;4129;p11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1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1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1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1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1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1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1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1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1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1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1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1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1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1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11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11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1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1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1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1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1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1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1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1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1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1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1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1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1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1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1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1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1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1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1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1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1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1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1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1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1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1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1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73" name="Google Shape;4173;p11"/>
          <p:cNvGrpSpPr/>
          <p:nvPr/>
        </p:nvGrpSpPr>
        <p:grpSpPr>
          <a:xfrm>
            <a:off x="7001777" y="-367551"/>
            <a:ext cx="2476224" cy="1532012"/>
            <a:chOff x="7001777" y="-367551"/>
            <a:chExt cx="2476224" cy="1532012"/>
          </a:xfrm>
        </p:grpSpPr>
        <p:grpSp>
          <p:nvGrpSpPr>
            <p:cNvPr id="4174" name="Google Shape;4174;p11"/>
            <p:cNvGrpSpPr/>
            <p:nvPr/>
          </p:nvGrpSpPr>
          <p:grpSpPr>
            <a:xfrm rot="1179862">
              <a:off x="7847803" y="-318591"/>
              <a:ext cx="410604" cy="690198"/>
              <a:chOff x="2814103" y="4355882"/>
              <a:chExt cx="431923" cy="726034"/>
            </a:xfrm>
          </p:grpSpPr>
          <p:sp>
            <p:nvSpPr>
              <p:cNvPr id="4175" name="Google Shape;4175;p11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1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1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1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1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1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1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1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1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1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1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1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11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11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1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1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1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1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1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1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1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1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1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1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1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1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1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1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1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1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1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1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1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1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1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1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1" name="Google Shape;4211;p11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4212" name="Google Shape;4212;p11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1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1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1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1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1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1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1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1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1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1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1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1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1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1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1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1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1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11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11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11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11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11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11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11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11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11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11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11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11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11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11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11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5" name="Google Shape;4245;p11"/>
            <p:cNvGrpSpPr/>
            <p:nvPr/>
          </p:nvGrpSpPr>
          <p:grpSpPr>
            <a:xfrm rot="1675856">
              <a:off x="8895675" y="473580"/>
              <a:ext cx="464636" cy="618060"/>
              <a:chOff x="2302001" y="3048148"/>
              <a:chExt cx="464643" cy="618069"/>
            </a:xfrm>
          </p:grpSpPr>
          <p:sp>
            <p:nvSpPr>
              <p:cNvPr id="4246" name="Google Shape;4246;p11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11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11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11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11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11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11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11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11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11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11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11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11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11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11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11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11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11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11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11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11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11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1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1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1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1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1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1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1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1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1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1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1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1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1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1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1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1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1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1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1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1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1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1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1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1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1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1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1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1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1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1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1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1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1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1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1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3" name="Google Shape;4303;p11"/>
            <p:cNvGrpSpPr/>
            <p:nvPr/>
          </p:nvGrpSpPr>
          <p:grpSpPr>
            <a:xfrm rot="715183">
              <a:off x="8123909" y="701630"/>
              <a:ext cx="552782" cy="285536"/>
              <a:chOff x="2040792" y="2719319"/>
              <a:chExt cx="431001" cy="222631"/>
            </a:xfrm>
          </p:grpSpPr>
          <p:sp>
            <p:nvSpPr>
              <p:cNvPr id="4304" name="Google Shape;4304;p11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1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1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1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1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1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1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11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11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1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1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1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1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1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1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1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1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1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1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1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1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1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1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1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1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1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1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1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1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1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1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1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1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1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1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1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1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1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1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1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1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5" name="Google Shape;4345;p11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4346" name="Google Shape;4346;p11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1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1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1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1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1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1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1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1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1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11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11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1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1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1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1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1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1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1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1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1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1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1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1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1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1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515100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7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994488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1">
  <p:cSld name="Text only 1">
    <p:spTree>
      <p:nvGrpSpPr>
        <p:cNvPr id="1" name="Shape 4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4" name="Google Shape;4374;p13"/>
          <p:cNvSpPr txBox="1">
            <a:spLocks noGrp="1"/>
          </p:cNvSpPr>
          <p:nvPr>
            <p:ph type="subTitle" idx="1"/>
          </p:nvPr>
        </p:nvSpPr>
        <p:spPr>
          <a:xfrm>
            <a:off x="4924875" y="2020875"/>
            <a:ext cx="35061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375" name="Google Shape;4375;p13"/>
          <p:cNvGrpSpPr/>
          <p:nvPr/>
        </p:nvGrpSpPr>
        <p:grpSpPr>
          <a:xfrm>
            <a:off x="593216" y="-171589"/>
            <a:ext cx="2276990" cy="2809651"/>
            <a:chOff x="440816" y="-171589"/>
            <a:chExt cx="2276990" cy="2809651"/>
          </a:xfrm>
        </p:grpSpPr>
        <p:grpSp>
          <p:nvGrpSpPr>
            <p:cNvPr id="4376" name="Google Shape;4376;p13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4377" name="Google Shape;4377;p13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3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3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3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3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3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3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3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3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3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3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3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3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3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3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3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3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3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" name="Google Shape;4395;p13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4396" name="Google Shape;4396;p13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3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3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3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3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3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3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3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3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3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3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3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3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3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3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3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3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3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3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3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3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3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3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3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3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3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3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13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13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3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3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7" name="Google Shape;4427;p13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4428" name="Google Shape;4428;p13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3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3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3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3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3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3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3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3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7" name="Google Shape;4437;p13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4438" name="Google Shape;4438;p13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3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3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3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3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3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3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3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3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3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3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3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3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3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3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3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3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5" name="Google Shape;4455;p13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4456" name="Google Shape;4456;p1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" name="Google Shape;4484;p13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4485" name="Google Shape;4485;p13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13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13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3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3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3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3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3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3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3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1" name="Google Shape;4511;p13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4512" name="Google Shape;4512;p13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3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3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3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3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3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3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3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3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3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3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3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3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3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3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3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3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3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3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3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3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3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3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3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3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3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3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3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3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3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3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3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3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3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3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3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3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3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3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3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3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3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3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3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6" name="Google Shape;4556;p13"/>
          <p:cNvGrpSpPr/>
          <p:nvPr/>
        </p:nvGrpSpPr>
        <p:grpSpPr>
          <a:xfrm>
            <a:off x="7656146" y="3096100"/>
            <a:ext cx="1446813" cy="2077559"/>
            <a:chOff x="7732346" y="3096100"/>
            <a:chExt cx="1446813" cy="2077559"/>
          </a:xfrm>
        </p:grpSpPr>
        <p:grpSp>
          <p:nvGrpSpPr>
            <p:cNvPr id="4557" name="Google Shape;4557;p13"/>
            <p:cNvGrpSpPr/>
            <p:nvPr/>
          </p:nvGrpSpPr>
          <p:grpSpPr>
            <a:xfrm flipH="1">
              <a:off x="8106726" y="3783073"/>
              <a:ext cx="635060" cy="549248"/>
              <a:chOff x="162296" y="2730589"/>
              <a:chExt cx="824753" cy="713310"/>
            </a:xfrm>
          </p:grpSpPr>
          <p:sp>
            <p:nvSpPr>
              <p:cNvPr id="4558" name="Google Shape;4558;p13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3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3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3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3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3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3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3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3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3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3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3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3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3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3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3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3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3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3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3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3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3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3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3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3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3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3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3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3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3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3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3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3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3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3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3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3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3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3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3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3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3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3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3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3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3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3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3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3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3"/>
            <p:cNvGrpSpPr/>
            <p:nvPr/>
          </p:nvGrpSpPr>
          <p:grpSpPr>
            <a:xfrm flipH="1">
              <a:off x="8626343" y="3096100"/>
              <a:ext cx="503126" cy="494911"/>
              <a:chOff x="5080618" y="4492200"/>
              <a:chExt cx="503126" cy="494911"/>
            </a:xfrm>
          </p:grpSpPr>
          <p:sp>
            <p:nvSpPr>
              <p:cNvPr id="4608" name="Google Shape;4608;p1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9" name="Google Shape;4629;p13"/>
            <p:cNvGrpSpPr/>
            <p:nvPr/>
          </p:nvGrpSpPr>
          <p:grpSpPr>
            <a:xfrm rot="2194524" flipH="1">
              <a:off x="7864498" y="4574310"/>
              <a:ext cx="186264" cy="505108"/>
              <a:chOff x="8381813" y="4304641"/>
              <a:chExt cx="186258" cy="505092"/>
            </a:xfrm>
          </p:grpSpPr>
          <p:sp>
            <p:nvSpPr>
              <p:cNvPr id="4630" name="Google Shape;4630;p13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3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3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3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3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3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3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3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3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3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3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3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3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3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3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3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3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3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3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3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3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3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3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3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3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3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3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3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3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3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3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3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3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3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3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3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3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3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3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3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3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3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3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3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3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3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3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3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3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3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3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3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3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3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3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3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3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7" name="Google Shape;4687;p13"/>
            <p:cNvGrpSpPr/>
            <p:nvPr/>
          </p:nvGrpSpPr>
          <p:grpSpPr>
            <a:xfrm>
              <a:off x="8675096" y="4286627"/>
              <a:ext cx="504063" cy="887033"/>
              <a:chOff x="220752" y="1185413"/>
              <a:chExt cx="504063" cy="887033"/>
            </a:xfrm>
          </p:grpSpPr>
          <p:sp>
            <p:nvSpPr>
              <p:cNvPr id="4688" name="Google Shape;4688;p13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3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3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3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3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3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3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3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3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3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3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3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3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3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3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3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3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3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3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3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3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3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3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3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3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3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3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3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3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3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3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3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3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3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3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3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3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3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3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3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3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3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3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3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3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3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3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3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3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3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3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3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3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3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3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3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3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3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3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3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3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3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3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3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3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3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3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3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3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3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3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3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3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3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3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3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3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3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3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3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3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3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3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3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3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3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3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3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3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87914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607377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8" name="Google Shape;4778;p14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4779" name="Google Shape;4779;p14"/>
          <p:cNvGrpSpPr/>
          <p:nvPr/>
        </p:nvGrpSpPr>
        <p:grpSpPr>
          <a:xfrm>
            <a:off x="438562" y="3223899"/>
            <a:ext cx="1650316" cy="2099115"/>
            <a:chOff x="438562" y="3223899"/>
            <a:chExt cx="1650316" cy="2099115"/>
          </a:xfrm>
        </p:grpSpPr>
        <p:grpSp>
          <p:nvGrpSpPr>
            <p:cNvPr id="4780" name="Google Shape;4780;p14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4781" name="Google Shape;4781;p14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4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4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4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4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4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4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2" name="Google Shape;4822;p14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4823" name="Google Shape;4823;p1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9" name="Google Shape;4849;p14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4850" name="Google Shape;4850;p1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1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1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1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1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1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" name="Google Shape;4907;p14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4908" name="Google Shape;4908;p14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14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14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14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14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14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14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14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14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14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14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14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14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14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14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14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14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14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14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14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14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14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14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14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14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14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14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14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14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14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4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4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4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4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2" name="Google Shape;4942;p14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4943" name="Google Shape;4943;p14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4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4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4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4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4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4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4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4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4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4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4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4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4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4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4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4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4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4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4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4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4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4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4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4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4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4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4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4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4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4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4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4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76" name="Google Shape;4976;p14"/>
          <p:cNvGrpSpPr/>
          <p:nvPr/>
        </p:nvGrpSpPr>
        <p:grpSpPr>
          <a:xfrm>
            <a:off x="7850290" y="-210505"/>
            <a:ext cx="1695186" cy="2396046"/>
            <a:chOff x="7850290" y="-210505"/>
            <a:chExt cx="1695186" cy="2396046"/>
          </a:xfrm>
        </p:grpSpPr>
        <p:sp>
          <p:nvSpPr>
            <p:cNvPr id="4977" name="Google Shape;4977;p14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4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4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4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4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4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4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4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4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4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4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4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89" name="Google Shape;4989;p14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4990" name="Google Shape;4990;p14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4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4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4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4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4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4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4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4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4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4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4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4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4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4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4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4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4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4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4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4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4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4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4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4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4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4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4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4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4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4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4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4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4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4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4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14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14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4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4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4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4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4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4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4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4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4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4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4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4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4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4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4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4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4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4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4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4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4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4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4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4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4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4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4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4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4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4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4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4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4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4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4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4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4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4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4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4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8" name="Google Shape;5068;p14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5069" name="Google Shape;5069;p14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4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4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4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4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4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4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4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4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4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4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4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4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4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4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4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4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4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4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4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4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4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4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4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14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14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4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4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4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4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4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4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4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4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4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4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4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4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4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4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4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4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4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4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4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4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4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4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4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4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4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4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4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4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4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4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4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4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4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4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4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30" name="Google Shape;5130;p14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5131" name="Google Shape;5131;p14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4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4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4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4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4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4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4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4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4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4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4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4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4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4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4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4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4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4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4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4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4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4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4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4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4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4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4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4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14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14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2" name="Google Shape;5162;p14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5163" name="Google Shape;5163;p14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4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4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4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4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4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4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4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4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4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4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4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4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4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4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4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4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4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4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4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4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4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4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4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4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4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4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4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4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4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4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4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4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4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4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4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4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4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4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4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4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4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4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4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7" name="Google Shape;5207;p14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5208" name="Google Shape;5208;p14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4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4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4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4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4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4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4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4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4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4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4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4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4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4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4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4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4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4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4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4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4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4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4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6981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3" name="Google Shape;5233;p15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5234" name="Google Shape;5234;p15"/>
          <p:cNvGrpSpPr/>
          <p:nvPr/>
        </p:nvGrpSpPr>
        <p:grpSpPr>
          <a:xfrm rot="10800000">
            <a:off x="441540" y="2799770"/>
            <a:ext cx="1695186" cy="2396046"/>
            <a:chOff x="7850290" y="-210505"/>
            <a:chExt cx="1695186" cy="2396046"/>
          </a:xfrm>
        </p:grpSpPr>
        <p:sp>
          <p:nvSpPr>
            <p:cNvPr id="5235" name="Google Shape;5235;p15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7" name="Google Shape;5247;p15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5248" name="Google Shape;5248;p15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5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5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5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5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5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5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5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5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5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5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5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5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5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5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5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5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5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5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5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5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5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5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5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5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5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5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5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5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5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5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5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5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5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5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5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5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5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5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5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5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5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5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5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5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5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5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5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5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5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5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5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5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5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15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15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15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15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15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15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15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15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15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15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15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15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15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15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15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15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15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15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15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15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15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15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15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15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6" name="Google Shape;5326;p15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5327" name="Google Shape;5327;p15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15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15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15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15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15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15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15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15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15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15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15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15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15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15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15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15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15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15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15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15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15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15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15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15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15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15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15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15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15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15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15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15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15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15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15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15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15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15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15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15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15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15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15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15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15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15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15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15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15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15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15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15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15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15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15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15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15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15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15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15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88" name="Google Shape;5388;p15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5389" name="Google Shape;5389;p15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15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15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15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15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15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15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15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15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15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15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15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15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15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15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15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15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15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15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15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15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15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15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15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15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15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15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15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15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15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15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0" name="Google Shape;5420;p15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5421" name="Google Shape;5421;p15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15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15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15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15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15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15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15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15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15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15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15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15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15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15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15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15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15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15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15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15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15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15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15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15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15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15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15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15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15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15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15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15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15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15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15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15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15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15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15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15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15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15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15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5" name="Google Shape;5465;p15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5466" name="Google Shape;5466;p15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15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5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5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5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5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5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5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5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5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5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5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5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5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5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5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5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5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5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5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5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5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5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5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90" name="Google Shape;5490;p15"/>
          <p:cNvGrpSpPr/>
          <p:nvPr/>
        </p:nvGrpSpPr>
        <p:grpSpPr>
          <a:xfrm>
            <a:off x="8337863" y="180515"/>
            <a:ext cx="256089" cy="505302"/>
            <a:chOff x="718138" y="1649552"/>
            <a:chExt cx="256089" cy="505302"/>
          </a:xfrm>
        </p:grpSpPr>
        <p:sp>
          <p:nvSpPr>
            <p:cNvPr id="5491" name="Google Shape;5491;p15"/>
            <p:cNvSpPr/>
            <p:nvPr/>
          </p:nvSpPr>
          <p:spPr>
            <a:xfrm>
              <a:off x="727618" y="1842897"/>
              <a:ext cx="94060" cy="310232"/>
            </a:xfrm>
            <a:custGeom>
              <a:avLst/>
              <a:gdLst/>
              <a:ahLst/>
              <a:cxnLst/>
              <a:rect l="l" t="t" r="r" b="b"/>
              <a:pathLst>
                <a:path w="2679" h="8836" extrusionOk="0">
                  <a:moveTo>
                    <a:pt x="1921" y="0"/>
                  </a:moveTo>
                  <a:cubicBezTo>
                    <a:pt x="1623" y="0"/>
                    <a:pt x="1333" y="153"/>
                    <a:pt x="1273" y="488"/>
                  </a:cubicBezTo>
                  <a:cubicBezTo>
                    <a:pt x="1043" y="1855"/>
                    <a:pt x="826" y="3235"/>
                    <a:pt x="596" y="4601"/>
                  </a:cubicBezTo>
                  <a:cubicBezTo>
                    <a:pt x="407" y="5779"/>
                    <a:pt x="1" y="7118"/>
                    <a:pt x="339" y="8295"/>
                  </a:cubicBezTo>
                  <a:cubicBezTo>
                    <a:pt x="451" y="8673"/>
                    <a:pt x="760" y="8836"/>
                    <a:pt x="1073" y="8836"/>
                  </a:cubicBezTo>
                  <a:cubicBezTo>
                    <a:pt x="1557" y="8836"/>
                    <a:pt x="2052" y="8450"/>
                    <a:pt x="1855" y="7876"/>
                  </a:cubicBezTo>
                  <a:cubicBezTo>
                    <a:pt x="1692" y="6726"/>
                    <a:pt x="2031" y="5467"/>
                    <a:pt x="2166" y="4331"/>
                  </a:cubicBezTo>
                  <a:cubicBezTo>
                    <a:pt x="2315" y="3113"/>
                    <a:pt x="2477" y="1895"/>
                    <a:pt x="2626" y="664"/>
                  </a:cubicBezTo>
                  <a:cubicBezTo>
                    <a:pt x="2679" y="242"/>
                    <a:pt x="2295" y="0"/>
                    <a:pt x="192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5"/>
            <p:cNvSpPr/>
            <p:nvPr/>
          </p:nvSpPr>
          <p:spPr>
            <a:xfrm>
              <a:off x="737975" y="1851147"/>
              <a:ext cx="160734" cy="273542"/>
            </a:xfrm>
            <a:custGeom>
              <a:avLst/>
              <a:gdLst/>
              <a:ahLst/>
              <a:cxnLst/>
              <a:rect l="l" t="t" r="r" b="b"/>
              <a:pathLst>
                <a:path w="4578" h="7791" extrusionOk="0">
                  <a:moveTo>
                    <a:pt x="2096" y="1"/>
                  </a:moveTo>
                  <a:cubicBezTo>
                    <a:pt x="1365" y="1"/>
                    <a:pt x="1072" y="1100"/>
                    <a:pt x="1857" y="1254"/>
                  </a:cubicBezTo>
                  <a:cubicBezTo>
                    <a:pt x="2253" y="1333"/>
                    <a:pt x="2649" y="1413"/>
                    <a:pt x="3045" y="1492"/>
                  </a:cubicBezTo>
                  <a:lnTo>
                    <a:pt x="3045" y="1492"/>
                  </a:lnTo>
                  <a:cubicBezTo>
                    <a:pt x="2731" y="2315"/>
                    <a:pt x="1917" y="3046"/>
                    <a:pt x="1506" y="3758"/>
                  </a:cubicBezTo>
                  <a:cubicBezTo>
                    <a:pt x="937" y="4732"/>
                    <a:pt x="423" y="5841"/>
                    <a:pt x="125" y="6937"/>
                  </a:cubicBezTo>
                  <a:cubicBezTo>
                    <a:pt x="0" y="7411"/>
                    <a:pt x="430" y="7790"/>
                    <a:pt x="838" y="7790"/>
                  </a:cubicBezTo>
                  <a:cubicBezTo>
                    <a:pt x="1047" y="7790"/>
                    <a:pt x="1251" y="7690"/>
                    <a:pt x="1370" y="7451"/>
                  </a:cubicBezTo>
                  <a:cubicBezTo>
                    <a:pt x="1979" y="6261"/>
                    <a:pt x="2344" y="4989"/>
                    <a:pt x="3116" y="3879"/>
                  </a:cubicBezTo>
                  <a:cubicBezTo>
                    <a:pt x="3765" y="2932"/>
                    <a:pt x="4550" y="2161"/>
                    <a:pt x="4564" y="943"/>
                  </a:cubicBezTo>
                  <a:cubicBezTo>
                    <a:pt x="4577" y="672"/>
                    <a:pt x="4347" y="321"/>
                    <a:pt x="4049" y="267"/>
                  </a:cubicBezTo>
                  <a:cubicBezTo>
                    <a:pt x="3441" y="185"/>
                    <a:pt x="2818" y="91"/>
                    <a:pt x="2209" y="9"/>
                  </a:cubicBezTo>
                  <a:cubicBezTo>
                    <a:pt x="2170" y="4"/>
                    <a:pt x="2132" y="1"/>
                    <a:pt x="2096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5"/>
            <p:cNvSpPr/>
            <p:nvPr/>
          </p:nvSpPr>
          <p:spPr>
            <a:xfrm>
              <a:off x="762060" y="1876039"/>
              <a:ext cx="105330" cy="156029"/>
            </a:xfrm>
            <a:custGeom>
              <a:avLst/>
              <a:gdLst/>
              <a:ahLst/>
              <a:cxnLst/>
              <a:rect l="l" t="t" r="r" b="b"/>
              <a:pathLst>
                <a:path w="3000" h="4444" extrusionOk="0">
                  <a:moveTo>
                    <a:pt x="2128" y="1"/>
                  </a:moveTo>
                  <a:cubicBezTo>
                    <a:pt x="1839" y="1"/>
                    <a:pt x="1543" y="149"/>
                    <a:pt x="1415" y="491"/>
                  </a:cubicBezTo>
                  <a:cubicBezTo>
                    <a:pt x="1009" y="1520"/>
                    <a:pt x="603" y="2561"/>
                    <a:pt x="197" y="3590"/>
                  </a:cubicBezTo>
                  <a:cubicBezTo>
                    <a:pt x="1" y="4106"/>
                    <a:pt x="419" y="4443"/>
                    <a:pt x="854" y="4443"/>
                  </a:cubicBezTo>
                  <a:cubicBezTo>
                    <a:pt x="1139" y="4443"/>
                    <a:pt x="1430" y="4300"/>
                    <a:pt x="1564" y="3969"/>
                  </a:cubicBezTo>
                  <a:cubicBezTo>
                    <a:pt x="1970" y="2940"/>
                    <a:pt x="2389" y="1898"/>
                    <a:pt x="2795" y="870"/>
                  </a:cubicBezTo>
                  <a:cubicBezTo>
                    <a:pt x="3000" y="346"/>
                    <a:pt x="2571" y="1"/>
                    <a:pt x="2128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5"/>
            <p:cNvSpPr/>
            <p:nvPr/>
          </p:nvSpPr>
          <p:spPr>
            <a:xfrm>
              <a:off x="750333" y="1886221"/>
              <a:ext cx="141528" cy="261254"/>
            </a:xfrm>
            <a:custGeom>
              <a:avLst/>
              <a:gdLst/>
              <a:ahLst/>
              <a:cxnLst/>
              <a:rect l="l" t="t" r="r" b="b"/>
              <a:pathLst>
                <a:path w="4031" h="7441" extrusionOk="0">
                  <a:moveTo>
                    <a:pt x="3217" y="0"/>
                  </a:moveTo>
                  <a:cubicBezTo>
                    <a:pt x="2943" y="0"/>
                    <a:pt x="2666" y="140"/>
                    <a:pt x="2547" y="458"/>
                  </a:cubicBezTo>
                  <a:cubicBezTo>
                    <a:pt x="2168" y="1487"/>
                    <a:pt x="1776" y="2501"/>
                    <a:pt x="1370" y="3503"/>
                  </a:cubicBezTo>
                  <a:cubicBezTo>
                    <a:pt x="978" y="4504"/>
                    <a:pt x="463" y="5492"/>
                    <a:pt x="152" y="6520"/>
                  </a:cubicBezTo>
                  <a:cubicBezTo>
                    <a:pt x="0" y="7039"/>
                    <a:pt x="458" y="7440"/>
                    <a:pt x="899" y="7440"/>
                  </a:cubicBezTo>
                  <a:cubicBezTo>
                    <a:pt x="1125" y="7440"/>
                    <a:pt x="1346" y="7336"/>
                    <a:pt x="1478" y="7088"/>
                  </a:cubicBezTo>
                  <a:cubicBezTo>
                    <a:pt x="2006" y="6141"/>
                    <a:pt x="2331" y="5059"/>
                    <a:pt x="2710" y="4044"/>
                  </a:cubicBezTo>
                  <a:cubicBezTo>
                    <a:pt x="3116" y="2975"/>
                    <a:pt x="3494" y="1906"/>
                    <a:pt x="3860" y="824"/>
                  </a:cubicBezTo>
                  <a:cubicBezTo>
                    <a:pt x="4031" y="319"/>
                    <a:pt x="3629" y="0"/>
                    <a:pt x="3217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5"/>
            <p:cNvSpPr/>
            <p:nvPr/>
          </p:nvSpPr>
          <p:spPr>
            <a:xfrm>
              <a:off x="763780" y="1937023"/>
              <a:ext cx="121445" cy="196792"/>
            </a:xfrm>
            <a:custGeom>
              <a:avLst/>
              <a:gdLst/>
              <a:ahLst/>
              <a:cxnLst/>
              <a:rect l="l" t="t" r="r" b="b"/>
              <a:pathLst>
                <a:path w="3459" h="5605" extrusionOk="0">
                  <a:moveTo>
                    <a:pt x="2625" y="1"/>
                  </a:moveTo>
                  <a:cubicBezTo>
                    <a:pt x="2356" y="1"/>
                    <a:pt x="2093" y="147"/>
                    <a:pt x="2002" y="486"/>
                  </a:cubicBezTo>
                  <a:cubicBezTo>
                    <a:pt x="1785" y="1217"/>
                    <a:pt x="1542" y="1934"/>
                    <a:pt x="1217" y="2610"/>
                  </a:cubicBezTo>
                  <a:cubicBezTo>
                    <a:pt x="919" y="3274"/>
                    <a:pt x="486" y="3869"/>
                    <a:pt x="202" y="4518"/>
                  </a:cubicBezTo>
                  <a:cubicBezTo>
                    <a:pt x="0" y="5013"/>
                    <a:pt x="393" y="5605"/>
                    <a:pt x="841" y="5605"/>
                  </a:cubicBezTo>
                  <a:cubicBezTo>
                    <a:pt x="994" y="5605"/>
                    <a:pt x="1154" y="5536"/>
                    <a:pt x="1298" y="5371"/>
                  </a:cubicBezTo>
                  <a:cubicBezTo>
                    <a:pt x="2367" y="4180"/>
                    <a:pt x="2936" y="2367"/>
                    <a:pt x="3328" y="851"/>
                  </a:cubicBezTo>
                  <a:cubicBezTo>
                    <a:pt x="3458" y="338"/>
                    <a:pt x="3034" y="1"/>
                    <a:pt x="26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5"/>
            <p:cNvSpPr/>
            <p:nvPr/>
          </p:nvSpPr>
          <p:spPr>
            <a:xfrm>
              <a:off x="822166" y="1653344"/>
              <a:ext cx="152061" cy="70360"/>
            </a:xfrm>
            <a:custGeom>
              <a:avLst/>
              <a:gdLst/>
              <a:ahLst/>
              <a:cxnLst/>
              <a:rect l="l" t="t" r="r" b="b"/>
              <a:pathLst>
                <a:path w="4331" h="2004" extrusionOk="0">
                  <a:moveTo>
                    <a:pt x="28" y="1"/>
                  </a:moveTo>
                  <a:lnTo>
                    <a:pt x="1" y="109"/>
                  </a:lnTo>
                  <a:cubicBezTo>
                    <a:pt x="704" y="285"/>
                    <a:pt x="1408" y="488"/>
                    <a:pt x="2098" y="718"/>
                  </a:cubicBezTo>
                  <a:cubicBezTo>
                    <a:pt x="2450" y="840"/>
                    <a:pt x="2788" y="962"/>
                    <a:pt x="3140" y="1083"/>
                  </a:cubicBezTo>
                  <a:lnTo>
                    <a:pt x="4168" y="1462"/>
                  </a:lnTo>
                  <a:lnTo>
                    <a:pt x="4155" y="1462"/>
                  </a:lnTo>
                  <a:cubicBezTo>
                    <a:pt x="4168" y="1476"/>
                    <a:pt x="4168" y="1476"/>
                    <a:pt x="4168" y="1530"/>
                  </a:cubicBezTo>
                  <a:cubicBezTo>
                    <a:pt x="4155" y="1571"/>
                    <a:pt x="4128" y="1611"/>
                    <a:pt x="4114" y="1665"/>
                  </a:cubicBezTo>
                  <a:lnTo>
                    <a:pt x="4019" y="1814"/>
                  </a:lnTo>
                  <a:cubicBezTo>
                    <a:pt x="4006" y="1868"/>
                    <a:pt x="3965" y="1922"/>
                    <a:pt x="3965" y="2004"/>
                  </a:cubicBezTo>
                  <a:lnTo>
                    <a:pt x="4073" y="2004"/>
                  </a:lnTo>
                  <a:cubicBezTo>
                    <a:pt x="4073" y="1977"/>
                    <a:pt x="4101" y="1922"/>
                    <a:pt x="4128" y="1868"/>
                  </a:cubicBezTo>
                  <a:lnTo>
                    <a:pt x="4222" y="1733"/>
                  </a:lnTo>
                  <a:cubicBezTo>
                    <a:pt x="4263" y="1679"/>
                    <a:pt x="4290" y="1625"/>
                    <a:pt x="4304" y="1557"/>
                  </a:cubicBezTo>
                  <a:cubicBezTo>
                    <a:pt x="4317" y="1530"/>
                    <a:pt x="4331" y="1489"/>
                    <a:pt x="4317" y="1435"/>
                  </a:cubicBezTo>
                  <a:cubicBezTo>
                    <a:pt x="4317" y="1408"/>
                    <a:pt x="4290" y="1395"/>
                    <a:pt x="4276" y="1368"/>
                  </a:cubicBezTo>
                  <a:cubicBezTo>
                    <a:pt x="4263" y="1354"/>
                    <a:pt x="4249" y="1341"/>
                    <a:pt x="4236" y="1327"/>
                  </a:cubicBezTo>
                  <a:lnTo>
                    <a:pt x="4222" y="1327"/>
                  </a:lnTo>
                  <a:lnTo>
                    <a:pt x="4222" y="1313"/>
                  </a:lnTo>
                  <a:cubicBezTo>
                    <a:pt x="3546" y="1029"/>
                    <a:pt x="2842" y="813"/>
                    <a:pt x="2139" y="596"/>
                  </a:cubicBezTo>
                  <a:cubicBezTo>
                    <a:pt x="1435" y="393"/>
                    <a:pt x="731" y="190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5"/>
            <p:cNvSpPr/>
            <p:nvPr/>
          </p:nvSpPr>
          <p:spPr>
            <a:xfrm>
              <a:off x="814091" y="1651940"/>
              <a:ext cx="146830" cy="68921"/>
            </a:xfrm>
            <a:custGeom>
              <a:avLst/>
              <a:gdLst/>
              <a:ahLst/>
              <a:cxnLst/>
              <a:rect l="l" t="t" r="r" b="b"/>
              <a:pathLst>
                <a:path w="4182" h="1963" extrusionOk="0">
                  <a:moveTo>
                    <a:pt x="122" y="0"/>
                  </a:moveTo>
                  <a:cubicBezTo>
                    <a:pt x="68" y="82"/>
                    <a:pt x="28" y="190"/>
                    <a:pt x="14" y="298"/>
                  </a:cubicBezTo>
                  <a:cubicBezTo>
                    <a:pt x="1" y="352"/>
                    <a:pt x="1" y="406"/>
                    <a:pt x="1" y="460"/>
                  </a:cubicBezTo>
                  <a:cubicBezTo>
                    <a:pt x="14" y="528"/>
                    <a:pt x="55" y="582"/>
                    <a:pt x="95" y="623"/>
                  </a:cubicBezTo>
                  <a:cubicBezTo>
                    <a:pt x="204" y="690"/>
                    <a:pt x="298" y="704"/>
                    <a:pt x="393" y="745"/>
                  </a:cubicBezTo>
                  <a:lnTo>
                    <a:pt x="677" y="853"/>
                  </a:lnTo>
                  <a:lnTo>
                    <a:pt x="1814" y="1272"/>
                  </a:lnTo>
                  <a:cubicBezTo>
                    <a:pt x="2193" y="1421"/>
                    <a:pt x="2585" y="1543"/>
                    <a:pt x="2964" y="1665"/>
                  </a:cubicBezTo>
                  <a:cubicBezTo>
                    <a:pt x="3356" y="1786"/>
                    <a:pt x="3749" y="1881"/>
                    <a:pt x="4155" y="1962"/>
                  </a:cubicBezTo>
                  <a:lnTo>
                    <a:pt x="4182" y="1854"/>
                  </a:lnTo>
                  <a:lnTo>
                    <a:pt x="3018" y="1502"/>
                  </a:lnTo>
                  <a:cubicBezTo>
                    <a:pt x="2626" y="1394"/>
                    <a:pt x="2247" y="1272"/>
                    <a:pt x="1854" y="1151"/>
                  </a:cubicBezTo>
                  <a:cubicBezTo>
                    <a:pt x="1475" y="1015"/>
                    <a:pt x="1097" y="893"/>
                    <a:pt x="704" y="758"/>
                  </a:cubicBezTo>
                  <a:lnTo>
                    <a:pt x="420" y="663"/>
                  </a:lnTo>
                  <a:cubicBezTo>
                    <a:pt x="325" y="623"/>
                    <a:pt x="231" y="596"/>
                    <a:pt x="163" y="542"/>
                  </a:cubicBezTo>
                  <a:cubicBezTo>
                    <a:pt x="122" y="515"/>
                    <a:pt x="109" y="488"/>
                    <a:pt x="109" y="447"/>
                  </a:cubicBezTo>
                  <a:cubicBezTo>
                    <a:pt x="95" y="406"/>
                    <a:pt x="95" y="352"/>
                    <a:pt x="109" y="312"/>
                  </a:cubicBezTo>
                  <a:cubicBezTo>
                    <a:pt x="122" y="217"/>
                    <a:pt x="163" y="136"/>
                    <a:pt x="217" y="55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5"/>
            <p:cNvSpPr/>
            <p:nvPr/>
          </p:nvSpPr>
          <p:spPr>
            <a:xfrm>
              <a:off x="818374" y="1649552"/>
              <a:ext cx="155397" cy="75100"/>
            </a:xfrm>
            <a:custGeom>
              <a:avLst/>
              <a:gdLst/>
              <a:ahLst/>
              <a:cxnLst/>
              <a:rect l="l" t="t" r="r" b="b"/>
              <a:pathLst>
                <a:path w="4426" h="2139" extrusionOk="0">
                  <a:moveTo>
                    <a:pt x="4329" y="2024"/>
                  </a:moveTo>
                  <a:cubicBezTo>
                    <a:pt x="4334" y="2028"/>
                    <a:pt x="4339" y="2034"/>
                    <a:pt x="4344" y="2044"/>
                  </a:cubicBezTo>
                  <a:cubicBezTo>
                    <a:pt x="4344" y="2044"/>
                    <a:pt x="4344" y="2057"/>
                    <a:pt x="4330" y="2085"/>
                  </a:cubicBezTo>
                  <a:cubicBezTo>
                    <a:pt x="4317" y="2098"/>
                    <a:pt x="4303" y="2098"/>
                    <a:pt x="4290" y="2098"/>
                  </a:cubicBezTo>
                  <a:lnTo>
                    <a:pt x="4276" y="2098"/>
                  </a:lnTo>
                  <a:lnTo>
                    <a:pt x="4329" y="2024"/>
                  </a:lnTo>
                  <a:close/>
                  <a:moveTo>
                    <a:pt x="27" y="1"/>
                  </a:moveTo>
                  <a:lnTo>
                    <a:pt x="0" y="109"/>
                  </a:lnTo>
                  <a:cubicBezTo>
                    <a:pt x="839" y="339"/>
                    <a:pt x="1665" y="596"/>
                    <a:pt x="2490" y="880"/>
                  </a:cubicBezTo>
                  <a:lnTo>
                    <a:pt x="3721" y="1313"/>
                  </a:lnTo>
                  <a:cubicBezTo>
                    <a:pt x="3816" y="1340"/>
                    <a:pt x="3924" y="1381"/>
                    <a:pt x="4019" y="1421"/>
                  </a:cubicBezTo>
                  <a:cubicBezTo>
                    <a:pt x="4114" y="1449"/>
                    <a:pt x="4209" y="1503"/>
                    <a:pt x="4249" y="1557"/>
                  </a:cubicBezTo>
                  <a:cubicBezTo>
                    <a:pt x="4276" y="1611"/>
                    <a:pt x="4276" y="1746"/>
                    <a:pt x="4276" y="1854"/>
                  </a:cubicBezTo>
                  <a:lnTo>
                    <a:pt x="4288" y="1992"/>
                  </a:lnTo>
                  <a:lnTo>
                    <a:pt x="4288" y="1992"/>
                  </a:lnTo>
                  <a:cubicBezTo>
                    <a:pt x="4273" y="1995"/>
                    <a:pt x="4257" y="2002"/>
                    <a:pt x="4249" y="2017"/>
                  </a:cubicBezTo>
                  <a:cubicBezTo>
                    <a:pt x="4222" y="2057"/>
                    <a:pt x="4236" y="2071"/>
                    <a:pt x="4249" y="2098"/>
                  </a:cubicBezTo>
                  <a:cubicBezTo>
                    <a:pt x="4263" y="2139"/>
                    <a:pt x="4317" y="2139"/>
                    <a:pt x="4344" y="2139"/>
                  </a:cubicBezTo>
                  <a:cubicBezTo>
                    <a:pt x="4371" y="2125"/>
                    <a:pt x="4412" y="2098"/>
                    <a:pt x="4412" y="2071"/>
                  </a:cubicBezTo>
                  <a:cubicBezTo>
                    <a:pt x="4425" y="2030"/>
                    <a:pt x="4425" y="2017"/>
                    <a:pt x="4425" y="2003"/>
                  </a:cubicBezTo>
                  <a:lnTo>
                    <a:pt x="4425" y="1841"/>
                  </a:lnTo>
                  <a:lnTo>
                    <a:pt x="4425" y="1679"/>
                  </a:lnTo>
                  <a:cubicBezTo>
                    <a:pt x="4425" y="1624"/>
                    <a:pt x="4425" y="1557"/>
                    <a:pt x="4384" y="1489"/>
                  </a:cubicBezTo>
                  <a:cubicBezTo>
                    <a:pt x="4303" y="1354"/>
                    <a:pt x="4195" y="1313"/>
                    <a:pt x="4087" y="1259"/>
                  </a:cubicBezTo>
                  <a:cubicBezTo>
                    <a:pt x="3979" y="1219"/>
                    <a:pt x="3884" y="1191"/>
                    <a:pt x="3776" y="1151"/>
                  </a:cubicBezTo>
                  <a:cubicBezTo>
                    <a:pt x="3370" y="1016"/>
                    <a:pt x="2950" y="880"/>
                    <a:pt x="2531" y="745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5"/>
            <p:cNvSpPr/>
            <p:nvPr/>
          </p:nvSpPr>
          <p:spPr>
            <a:xfrm>
              <a:off x="814091" y="1652396"/>
              <a:ext cx="153957" cy="72748"/>
            </a:xfrm>
            <a:custGeom>
              <a:avLst/>
              <a:gdLst/>
              <a:ahLst/>
              <a:cxnLst/>
              <a:rect l="l" t="t" r="r" b="b"/>
              <a:pathLst>
                <a:path w="4385" h="2072" extrusionOk="0">
                  <a:moveTo>
                    <a:pt x="1" y="1"/>
                  </a:moveTo>
                  <a:lnTo>
                    <a:pt x="14" y="326"/>
                  </a:lnTo>
                  <a:lnTo>
                    <a:pt x="28" y="475"/>
                  </a:lnTo>
                  <a:cubicBezTo>
                    <a:pt x="28" y="529"/>
                    <a:pt x="28" y="596"/>
                    <a:pt x="55" y="664"/>
                  </a:cubicBezTo>
                  <a:cubicBezTo>
                    <a:pt x="122" y="786"/>
                    <a:pt x="231" y="826"/>
                    <a:pt x="339" y="867"/>
                  </a:cubicBezTo>
                  <a:lnTo>
                    <a:pt x="637" y="975"/>
                  </a:lnTo>
                  <a:cubicBezTo>
                    <a:pt x="1042" y="1110"/>
                    <a:pt x="1448" y="1259"/>
                    <a:pt x="1868" y="1395"/>
                  </a:cubicBezTo>
                  <a:cubicBezTo>
                    <a:pt x="2274" y="1530"/>
                    <a:pt x="2680" y="1652"/>
                    <a:pt x="3099" y="1773"/>
                  </a:cubicBezTo>
                  <a:cubicBezTo>
                    <a:pt x="3519" y="1882"/>
                    <a:pt x="3938" y="1990"/>
                    <a:pt x="4358" y="2071"/>
                  </a:cubicBezTo>
                  <a:lnTo>
                    <a:pt x="4385" y="1963"/>
                  </a:lnTo>
                  <a:cubicBezTo>
                    <a:pt x="3965" y="1841"/>
                    <a:pt x="3559" y="1733"/>
                    <a:pt x="3140" y="1611"/>
                  </a:cubicBezTo>
                  <a:cubicBezTo>
                    <a:pt x="2720" y="1503"/>
                    <a:pt x="2314" y="1381"/>
                    <a:pt x="1908" y="1259"/>
                  </a:cubicBezTo>
                  <a:cubicBezTo>
                    <a:pt x="1489" y="1138"/>
                    <a:pt x="1083" y="1016"/>
                    <a:pt x="664" y="880"/>
                  </a:cubicBezTo>
                  <a:cubicBezTo>
                    <a:pt x="569" y="840"/>
                    <a:pt x="461" y="813"/>
                    <a:pt x="366" y="772"/>
                  </a:cubicBezTo>
                  <a:cubicBezTo>
                    <a:pt x="271" y="745"/>
                    <a:pt x="163" y="691"/>
                    <a:pt x="136" y="623"/>
                  </a:cubicBezTo>
                  <a:cubicBezTo>
                    <a:pt x="122" y="583"/>
                    <a:pt x="122" y="529"/>
                    <a:pt x="122" y="475"/>
                  </a:cubicBezTo>
                  <a:lnTo>
                    <a:pt x="109" y="312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5"/>
            <p:cNvSpPr/>
            <p:nvPr/>
          </p:nvSpPr>
          <p:spPr>
            <a:xfrm>
              <a:off x="718138" y="1678061"/>
              <a:ext cx="229023" cy="476443"/>
            </a:xfrm>
            <a:custGeom>
              <a:avLst/>
              <a:gdLst/>
              <a:ahLst/>
              <a:cxnLst/>
              <a:rect l="l" t="t" r="r" b="b"/>
              <a:pathLst>
                <a:path w="6523" h="13570" extrusionOk="0">
                  <a:moveTo>
                    <a:pt x="3126" y="1"/>
                  </a:moveTo>
                  <a:cubicBezTo>
                    <a:pt x="2679" y="1097"/>
                    <a:pt x="2274" y="2220"/>
                    <a:pt x="1908" y="3343"/>
                  </a:cubicBezTo>
                  <a:cubicBezTo>
                    <a:pt x="1556" y="4466"/>
                    <a:pt x="1232" y="5616"/>
                    <a:pt x="934" y="6766"/>
                  </a:cubicBezTo>
                  <a:cubicBezTo>
                    <a:pt x="650" y="7916"/>
                    <a:pt x="406" y="9080"/>
                    <a:pt x="203" y="10244"/>
                  </a:cubicBezTo>
                  <a:cubicBezTo>
                    <a:pt x="149" y="10541"/>
                    <a:pt x="95" y="10825"/>
                    <a:pt x="54" y="11123"/>
                  </a:cubicBezTo>
                  <a:cubicBezTo>
                    <a:pt x="14" y="11421"/>
                    <a:pt x="0" y="11732"/>
                    <a:pt x="81" y="12030"/>
                  </a:cubicBezTo>
                  <a:cubicBezTo>
                    <a:pt x="257" y="12639"/>
                    <a:pt x="717" y="13099"/>
                    <a:pt x="1259" y="13383"/>
                  </a:cubicBezTo>
                  <a:cubicBezTo>
                    <a:pt x="1394" y="13450"/>
                    <a:pt x="1516" y="13505"/>
                    <a:pt x="1678" y="13559"/>
                  </a:cubicBezTo>
                  <a:cubicBezTo>
                    <a:pt x="1706" y="13567"/>
                    <a:pt x="1734" y="13570"/>
                    <a:pt x="1761" y="13570"/>
                  </a:cubicBezTo>
                  <a:cubicBezTo>
                    <a:pt x="1826" y="13570"/>
                    <a:pt x="1887" y="13551"/>
                    <a:pt x="1935" y="13532"/>
                  </a:cubicBezTo>
                  <a:cubicBezTo>
                    <a:pt x="2016" y="13491"/>
                    <a:pt x="2084" y="13450"/>
                    <a:pt x="2138" y="13410"/>
                  </a:cubicBezTo>
                  <a:cubicBezTo>
                    <a:pt x="2395" y="13234"/>
                    <a:pt x="2612" y="13017"/>
                    <a:pt x="2801" y="12787"/>
                  </a:cubicBezTo>
                  <a:cubicBezTo>
                    <a:pt x="3180" y="12327"/>
                    <a:pt x="3505" y="11813"/>
                    <a:pt x="3762" y="11285"/>
                  </a:cubicBezTo>
                  <a:cubicBezTo>
                    <a:pt x="4303" y="10203"/>
                    <a:pt x="4560" y="9026"/>
                    <a:pt x="4804" y="7862"/>
                  </a:cubicBezTo>
                  <a:cubicBezTo>
                    <a:pt x="5264" y="5548"/>
                    <a:pt x="6130" y="3316"/>
                    <a:pt x="6522" y="975"/>
                  </a:cubicBezTo>
                  <a:lnTo>
                    <a:pt x="6414" y="948"/>
                  </a:lnTo>
                  <a:cubicBezTo>
                    <a:pt x="6198" y="2111"/>
                    <a:pt x="5873" y="3248"/>
                    <a:pt x="5548" y="4385"/>
                  </a:cubicBezTo>
                  <a:cubicBezTo>
                    <a:pt x="5210" y="5535"/>
                    <a:pt x="4872" y="6671"/>
                    <a:pt x="4641" y="7835"/>
                  </a:cubicBezTo>
                  <a:cubicBezTo>
                    <a:pt x="4411" y="8999"/>
                    <a:pt x="4154" y="10149"/>
                    <a:pt x="3627" y="11218"/>
                  </a:cubicBezTo>
                  <a:cubicBezTo>
                    <a:pt x="3370" y="11746"/>
                    <a:pt x="3058" y="12246"/>
                    <a:pt x="2693" y="12693"/>
                  </a:cubicBezTo>
                  <a:cubicBezTo>
                    <a:pt x="2504" y="12909"/>
                    <a:pt x="2287" y="13126"/>
                    <a:pt x="2057" y="13288"/>
                  </a:cubicBezTo>
                  <a:cubicBezTo>
                    <a:pt x="1963" y="13358"/>
                    <a:pt x="1849" y="13429"/>
                    <a:pt x="1750" y="13429"/>
                  </a:cubicBezTo>
                  <a:cubicBezTo>
                    <a:pt x="1735" y="13429"/>
                    <a:pt x="1720" y="13427"/>
                    <a:pt x="1705" y="13423"/>
                  </a:cubicBezTo>
                  <a:cubicBezTo>
                    <a:pt x="1583" y="13383"/>
                    <a:pt x="1435" y="13329"/>
                    <a:pt x="1313" y="13261"/>
                  </a:cubicBezTo>
                  <a:cubicBezTo>
                    <a:pt x="812" y="12990"/>
                    <a:pt x="366" y="12544"/>
                    <a:pt x="217" y="12003"/>
                  </a:cubicBezTo>
                  <a:cubicBezTo>
                    <a:pt x="136" y="11718"/>
                    <a:pt x="136" y="11434"/>
                    <a:pt x="176" y="11137"/>
                  </a:cubicBezTo>
                  <a:cubicBezTo>
                    <a:pt x="217" y="10852"/>
                    <a:pt x="271" y="10555"/>
                    <a:pt x="312" y="10271"/>
                  </a:cubicBezTo>
                  <a:cubicBezTo>
                    <a:pt x="514" y="9093"/>
                    <a:pt x="758" y="7943"/>
                    <a:pt x="1029" y="6793"/>
                  </a:cubicBezTo>
                  <a:cubicBezTo>
                    <a:pt x="1597" y="4493"/>
                    <a:pt x="2341" y="2233"/>
                    <a:pt x="3221" y="41"/>
                  </a:cubicBezTo>
                  <a:lnTo>
                    <a:pt x="31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5"/>
            <p:cNvSpPr/>
            <p:nvPr/>
          </p:nvSpPr>
          <p:spPr>
            <a:xfrm>
              <a:off x="719543" y="1678061"/>
              <a:ext cx="232850" cy="476794"/>
            </a:xfrm>
            <a:custGeom>
              <a:avLst/>
              <a:gdLst/>
              <a:ahLst/>
              <a:cxnLst/>
              <a:rect l="l" t="t" r="r" b="b"/>
              <a:pathLst>
                <a:path w="6632" h="13580" extrusionOk="0">
                  <a:moveTo>
                    <a:pt x="3086" y="1"/>
                  </a:moveTo>
                  <a:cubicBezTo>
                    <a:pt x="2626" y="1097"/>
                    <a:pt x="2274" y="2247"/>
                    <a:pt x="1936" y="3383"/>
                  </a:cubicBezTo>
                  <a:cubicBezTo>
                    <a:pt x="1584" y="4520"/>
                    <a:pt x="1273" y="5670"/>
                    <a:pt x="975" y="6834"/>
                  </a:cubicBezTo>
                  <a:cubicBezTo>
                    <a:pt x="677" y="7984"/>
                    <a:pt x="407" y="9148"/>
                    <a:pt x="204" y="10325"/>
                  </a:cubicBezTo>
                  <a:cubicBezTo>
                    <a:pt x="109" y="10920"/>
                    <a:pt x="1" y="11502"/>
                    <a:pt x="1" y="12111"/>
                  </a:cubicBezTo>
                  <a:cubicBezTo>
                    <a:pt x="14" y="12273"/>
                    <a:pt x="14" y="12422"/>
                    <a:pt x="82" y="12584"/>
                  </a:cubicBezTo>
                  <a:cubicBezTo>
                    <a:pt x="163" y="12733"/>
                    <a:pt x="272" y="12842"/>
                    <a:pt x="380" y="12936"/>
                  </a:cubicBezTo>
                  <a:cubicBezTo>
                    <a:pt x="623" y="13139"/>
                    <a:pt x="867" y="13315"/>
                    <a:pt x="1138" y="13450"/>
                  </a:cubicBezTo>
                  <a:cubicBezTo>
                    <a:pt x="1286" y="13540"/>
                    <a:pt x="1460" y="13580"/>
                    <a:pt x="1636" y="13580"/>
                  </a:cubicBezTo>
                  <a:cubicBezTo>
                    <a:pt x="1779" y="13580"/>
                    <a:pt x="1924" y="13553"/>
                    <a:pt x="2058" y="13505"/>
                  </a:cubicBezTo>
                  <a:cubicBezTo>
                    <a:pt x="2355" y="13383"/>
                    <a:pt x="2572" y="13126"/>
                    <a:pt x="2721" y="12869"/>
                  </a:cubicBezTo>
                  <a:cubicBezTo>
                    <a:pt x="3018" y="12354"/>
                    <a:pt x="3289" y="11813"/>
                    <a:pt x="3533" y="11272"/>
                  </a:cubicBezTo>
                  <a:cubicBezTo>
                    <a:pt x="4020" y="10176"/>
                    <a:pt x="4385" y="9039"/>
                    <a:pt x="4723" y="7889"/>
                  </a:cubicBezTo>
                  <a:cubicBezTo>
                    <a:pt x="5386" y="5602"/>
                    <a:pt x="5995" y="3302"/>
                    <a:pt x="6631" y="1002"/>
                  </a:cubicBezTo>
                  <a:lnTo>
                    <a:pt x="6536" y="975"/>
                  </a:lnTo>
                  <a:lnTo>
                    <a:pt x="5589" y="4425"/>
                  </a:lnTo>
                  <a:cubicBezTo>
                    <a:pt x="5278" y="5575"/>
                    <a:pt x="4967" y="6726"/>
                    <a:pt x="4629" y="7862"/>
                  </a:cubicBezTo>
                  <a:cubicBezTo>
                    <a:pt x="4290" y="8999"/>
                    <a:pt x="3911" y="10135"/>
                    <a:pt x="3424" y="11218"/>
                  </a:cubicBezTo>
                  <a:cubicBezTo>
                    <a:pt x="3181" y="11759"/>
                    <a:pt x="2910" y="12287"/>
                    <a:pt x="2612" y="12801"/>
                  </a:cubicBezTo>
                  <a:cubicBezTo>
                    <a:pt x="2464" y="13045"/>
                    <a:pt x="2274" y="13275"/>
                    <a:pt x="2004" y="13369"/>
                  </a:cubicBezTo>
                  <a:cubicBezTo>
                    <a:pt x="1889" y="13417"/>
                    <a:pt x="1767" y="13441"/>
                    <a:pt x="1644" y="13441"/>
                  </a:cubicBezTo>
                  <a:cubicBezTo>
                    <a:pt x="1490" y="13441"/>
                    <a:pt x="1334" y="13404"/>
                    <a:pt x="1192" y="13329"/>
                  </a:cubicBezTo>
                  <a:cubicBezTo>
                    <a:pt x="948" y="13193"/>
                    <a:pt x="691" y="13017"/>
                    <a:pt x="474" y="12828"/>
                  </a:cubicBezTo>
                  <a:cubicBezTo>
                    <a:pt x="366" y="12733"/>
                    <a:pt x="258" y="12639"/>
                    <a:pt x="204" y="12517"/>
                  </a:cubicBezTo>
                  <a:cubicBezTo>
                    <a:pt x="163" y="12409"/>
                    <a:pt x="150" y="12246"/>
                    <a:pt x="150" y="12111"/>
                  </a:cubicBezTo>
                  <a:cubicBezTo>
                    <a:pt x="150" y="11529"/>
                    <a:pt x="258" y="10934"/>
                    <a:pt x="353" y="10352"/>
                  </a:cubicBezTo>
                  <a:cubicBezTo>
                    <a:pt x="569" y="9188"/>
                    <a:pt x="840" y="8024"/>
                    <a:pt x="1138" y="6874"/>
                  </a:cubicBezTo>
                  <a:cubicBezTo>
                    <a:pt x="1422" y="5711"/>
                    <a:pt x="1746" y="4561"/>
                    <a:pt x="2071" y="3424"/>
                  </a:cubicBezTo>
                  <a:cubicBezTo>
                    <a:pt x="2247" y="2856"/>
                    <a:pt x="2409" y="2287"/>
                    <a:pt x="2599" y="1719"/>
                  </a:cubicBezTo>
                  <a:cubicBezTo>
                    <a:pt x="2775" y="1151"/>
                    <a:pt x="2964" y="582"/>
                    <a:pt x="3181" y="41"/>
                  </a:cubicBezTo>
                  <a:lnTo>
                    <a:pt x="308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5"/>
            <p:cNvSpPr/>
            <p:nvPr/>
          </p:nvSpPr>
          <p:spPr>
            <a:xfrm>
              <a:off x="823605" y="1656679"/>
              <a:ext cx="9058" cy="18082"/>
            </a:xfrm>
            <a:custGeom>
              <a:avLst/>
              <a:gdLst/>
              <a:ahLst/>
              <a:cxnLst/>
              <a:rect l="l" t="t" r="r" b="b"/>
              <a:pathLst>
                <a:path w="258" h="515" extrusionOk="0">
                  <a:moveTo>
                    <a:pt x="163" y="1"/>
                  </a:moveTo>
                  <a:cubicBezTo>
                    <a:pt x="136" y="95"/>
                    <a:pt x="95" y="163"/>
                    <a:pt x="54" y="244"/>
                  </a:cubicBezTo>
                  <a:cubicBezTo>
                    <a:pt x="27" y="285"/>
                    <a:pt x="14" y="339"/>
                    <a:pt x="14" y="380"/>
                  </a:cubicBezTo>
                  <a:cubicBezTo>
                    <a:pt x="14" y="420"/>
                    <a:pt x="0" y="474"/>
                    <a:pt x="27" y="515"/>
                  </a:cubicBezTo>
                  <a:lnTo>
                    <a:pt x="136" y="515"/>
                  </a:lnTo>
                  <a:cubicBezTo>
                    <a:pt x="163" y="474"/>
                    <a:pt x="163" y="447"/>
                    <a:pt x="176" y="407"/>
                  </a:cubicBezTo>
                  <a:cubicBezTo>
                    <a:pt x="176" y="366"/>
                    <a:pt x="176" y="325"/>
                    <a:pt x="190" y="285"/>
                  </a:cubicBezTo>
                  <a:cubicBezTo>
                    <a:pt x="190" y="204"/>
                    <a:pt x="203" y="122"/>
                    <a:pt x="257" y="55"/>
                  </a:cubicBezTo>
                  <a:lnTo>
                    <a:pt x="1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5"/>
            <p:cNvSpPr/>
            <p:nvPr/>
          </p:nvSpPr>
          <p:spPr>
            <a:xfrm>
              <a:off x="834524" y="1660471"/>
              <a:ext cx="9550" cy="24121"/>
            </a:xfrm>
            <a:custGeom>
              <a:avLst/>
              <a:gdLst/>
              <a:ahLst/>
              <a:cxnLst/>
              <a:rect l="l" t="t" r="r" b="b"/>
              <a:pathLst>
                <a:path w="272" h="687" extrusionOk="0">
                  <a:moveTo>
                    <a:pt x="109" y="536"/>
                  </a:moveTo>
                  <a:cubicBezTo>
                    <a:pt x="113" y="536"/>
                    <a:pt x="118" y="538"/>
                    <a:pt x="122" y="542"/>
                  </a:cubicBezTo>
                  <a:lnTo>
                    <a:pt x="130" y="562"/>
                  </a:lnTo>
                  <a:lnTo>
                    <a:pt x="130" y="562"/>
                  </a:lnTo>
                  <a:lnTo>
                    <a:pt x="109" y="556"/>
                  </a:lnTo>
                  <a:cubicBezTo>
                    <a:pt x="95" y="556"/>
                    <a:pt x="95" y="542"/>
                    <a:pt x="95" y="542"/>
                  </a:cubicBezTo>
                  <a:cubicBezTo>
                    <a:pt x="95" y="542"/>
                    <a:pt x="101" y="536"/>
                    <a:pt x="109" y="536"/>
                  </a:cubicBezTo>
                  <a:close/>
                  <a:moveTo>
                    <a:pt x="176" y="1"/>
                  </a:moveTo>
                  <a:cubicBezTo>
                    <a:pt x="149" y="96"/>
                    <a:pt x="109" y="190"/>
                    <a:pt x="82" y="285"/>
                  </a:cubicBezTo>
                  <a:cubicBezTo>
                    <a:pt x="55" y="339"/>
                    <a:pt x="41" y="380"/>
                    <a:pt x="27" y="434"/>
                  </a:cubicBezTo>
                  <a:cubicBezTo>
                    <a:pt x="14" y="488"/>
                    <a:pt x="0" y="542"/>
                    <a:pt x="0" y="583"/>
                  </a:cubicBezTo>
                  <a:lnTo>
                    <a:pt x="0" y="637"/>
                  </a:lnTo>
                  <a:lnTo>
                    <a:pt x="27" y="664"/>
                  </a:lnTo>
                  <a:cubicBezTo>
                    <a:pt x="51" y="680"/>
                    <a:pt x="75" y="686"/>
                    <a:pt x="99" y="686"/>
                  </a:cubicBezTo>
                  <a:cubicBezTo>
                    <a:pt x="116" y="686"/>
                    <a:pt x="132" y="683"/>
                    <a:pt x="149" y="678"/>
                  </a:cubicBezTo>
                  <a:cubicBezTo>
                    <a:pt x="176" y="664"/>
                    <a:pt x="203" y="623"/>
                    <a:pt x="203" y="583"/>
                  </a:cubicBezTo>
                  <a:lnTo>
                    <a:pt x="161" y="571"/>
                  </a:lnTo>
                  <a:lnTo>
                    <a:pt x="161" y="571"/>
                  </a:lnTo>
                  <a:cubicBezTo>
                    <a:pt x="170" y="538"/>
                    <a:pt x="176" y="503"/>
                    <a:pt x="176" y="475"/>
                  </a:cubicBezTo>
                  <a:lnTo>
                    <a:pt x="203" y="326"/>
                  </a:lnTo>
                  <a:cubicBezTo>
                    <a:pt x="203" y="217"/>
                    <a:pt x="230" y="123"/>
                    <a:pt x="271" y="28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5"/>
            <p:cNvSpPr/>
            <p:nvPr/>
          </p:nvSpPr>
          <p:spPr>
            <a:xfrm>
              <a:off x="845934" y="1663806"/>
              <a:ext cx="8567" cy="19521"/>
            </a:xfrm>
            <a:custGeom>
              <a:avLst/>
              <a:gdLst/>
              <a:ahLst/>
              <a:cxnLst/>
              <a:rect l="l" t="t" r="r" b="b"/>
              <a:pathLst>
                <a:path w="244" h="556" extrusionOk="0">
                  <a:moveTo>
                    <a:pt x="149" y="1"/>
                  </a:moveTo>
                  <a:cubicBezTo>
                    <a:pt x="122" y="95"/>
                    <a:pt x="81" y="177"/>
                    <a:pt x="41" y="271"/>
                  </a:cubicBezTo>
                  <a:cubicBezTo>
                    <a:pt x="27" y="312"/>
                    <a:pt x="14" y="352"/>
                    <a:pt x="0" y="407"/>
                  </a:cubicBezTo>
                  <a:cubicBezTo>
                    <a:pt x="0" y="461"/>
                    <a:pt x="0" y="501"/>
                    <a:pt x="14" y="555"/>
                  </a:cubicBezTo>
                  <a:lnTo>
                    <a:pt x="122" y="555"/>
                  </a:lnTo>
                  <a:cubicBezTo>
                    <a:pt x="149" y="515"/>
                    <a:pt x="163" y="474"/>
                    <a:pt x="163" y="434"/>
                  </a:cubicBezTo>
                  <a:cubicBezTo>
                    <a:pt x="176" y="393"/>
                    <a:pt x="176" y="339"/>
                    <a:pt x="176" y="298"/>
                  </a:cubicBezTo>
                  <a:cubicBezTo>
                    <a:pt x="190" y="204"/>
                    <a:pt x="190" y="109"/>
                    <a:pt x="244" y="41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5"/>
            <p:cNvSpPr/>
            <p:nvPr/>
          </p:nvSpPr>
          <p:spPr>
            <a:xfrm>
              <a:off x="858258" y="1665246"/>
              <a:ext cx="8602" cy="21874"/>
            </a:xfrm>
            <a:custGeom>
              <a:avLst/>
              <a:gdLst/>
              <a:ahLst/>
              <a:cxnLst/>
              <a:rect l="l" t="t" r="r" b="b"/>
              <a:pathLst>
                <a:path w="245" h="623" extrusionOk="0">
                  <a:moveTo>
                    <a:pt x="136" y="0"/>
                  </a:moveTo>
                  <a:cubicBezTo>
                    <a:pt x="123" y="109"/>
                    <a:pt x="69" y="203"/>
                    <a:pt x="42" y="311"/>
                  </a:cubicBezTo>
                  <a:cubicBezTo>
                    <a:pt x="15" y="352"/>
                    <a:pt x="1" y="406"/>
                    <a:pt x="1" y="460"/>
                  </a:cubicBezTo>
                  <a:cubicBezTo>
                    <a:pt x="1" y="514"/>
                    <a:pt x="1" y="569"/>
                    <a:pt x="15" y="623"/>
                  </a:cubicBezTo>
                  <a:lnTo>
                    <a:pt x="123" y="623"/>
                  </a:lnTo>
                  <a:cubicBezTo>
                    <a:pt x="150" y="582"/>
                    <a:pt x="163" y="528"/>
                    <a:pt x="163" y="487"/>
                  </a:cubicBezTo>
                  <a:cubicBezTo>
                    <a:pt x="177" y="433"/>
                    <a:pt x="177" y="379"/>
                    <a:pt x="177" y="339"/>
                  </a:cubicBezTo>
                  <a:cubicBezTo>
                    <a:pt x="177" y="230"/>
                    <a:pt x="190" y="136"/>
                    <a:pt x="245" y="41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5"/>
            <p:cNvSpPr/>
            <p:nvPr/>
          </p:nvSpPr>
          <p:spPr>
            <a:xfrm>
              <a:off x="867772" y="1667598"/>
              <a:ext cx="11902" cy="25701"/>
            </a:xfrm>
            <a:custGeom>
              <a:avLst/>
              <a:gdLst/>
              <a:ahLst/>
              <a:cxnLst/>
              <a:rect l="l" t="t" r="r" b="b"/>
              <a:pathLst>
                <a:path w="339" h="732" extrusionOk="0">
                  <a:moveTo>
                    <a:pt x="164" y="636"/>
                  </a:moveTo>
                  <a:lnTo>
                    <a:pt x="164" y="636"/>
                  </a:lnTo>
                  <a:cubicBezTo>
                    <a:pt x="163" y="636"/>
                    <a:pt x="163" y="637"/>
                    <a:pt x="163" y="637"/>
                  </a:cubicBezTo>
                  <a:cubicBezTo>
                    <a:pt x="163" y="641"/>
                    <a:pt x="164" y="642"/>
                    <a:pt x="165" y="642"/>
                  </a:cubicBezTo>
                  <a:cubicBezTo>
                    <a:pt x="165" y="642"/>
                    <a:pt x="166" y="640"/>
                    <a:pt x="164" y="636"/>
                  </a:cubicBezTo>
                  <a:close/>
                  <a:moveTo>
                    <a:pt x="231" y="1"/>
                  </a:moveTo>
                  <a:cubicBezTo>
                    <a:pt x="217" y="123"/>
                    <a:pt x="149" y="231"/>
                    <a:pt x="109" y="339"/>
                  </a:cubicBezTo>
                  <a:cubicBezTo>
                    <a:pt x="82" y="393"/>
                    <a:pt x="55" y="447"/>
                    <a:pt x="41" y="515"/>
                  </a:cubicBezTo>
                  <a:cubicBezTo>
                    <a:pt x="28" y="542"/>
                    <a:pt x="28" y="569"/>
                    <a:pt x="14" y="610"/>
                  </a:cubicBezTo>
                  <a:cubicBezTo>
                    <a:pt x="14" y="623"/>
                    <a:pt x="1" y="664"/>
                    <a:pt x="55" y="718"/>
                  </a:cubicBezTo>
                  <a:cubicBezTo>
                    <a:pt x="82" y="732"/>
                    <a:pt x="109" y="732"/>
                    <a:pt x="136" y="732"/>
                  </a:cubicBezTo>
                  <a:cubicBezTo>
                    <a:pt x="149" y="718"/>
                    <a:pt x="163" y="718"/>
                    <a:pt x="177" y="705"/>
                  </a:cubicBezTo>
                  <a:cubicBezTo>
                    <a:pt x="190" y="691"/>
                    <a:pt x="190" y="664"/>
                    <a:pt x="190" y="637"/>
                  </a:cubicBezTo>
                  <a:lnTo>
                    <a:pt x="190" y="637"/>
                  </a:lnTo>
                  <a:lnTo>
                    <a:pt x="82" y="664"/>
                  </a:lnTo>
                  <a:cubicBezTo>
                    <a:pt x="82" y="650"/>
                    <a:pt x="82" y="637"/>
                    <a:pt x="82" y="623"/>
                  </a:cubicBezTo>
                  <a:cubicBezTo>
                    <a:pt x="95" y="610"/>
                    <a:pt x="95" y="610"/>
                    <a:pt x="109" y="610"/>
                  </a:cubicBezTo>
                  <a:cubicBezTo>
                    <a:pt x="109" y="610"/>
                    <a:pt x="115" y="604"/>
                    <a:pt x="123" y="604"/>
                  </a:cubicBezTo>
                  <a:cubicBezTo>
                    <a:pt x="127" y="604"/>
                    <a:pt x="131" y="605"/>
                    <a:pt x="136" y="610"/>
                  </a:cubicBezTo>
                  <a:cubicBezTo>
                    <a:pt x="153" y="621"/>
                    <a:pt x="161" y="631"/>
                    <a:pt x="164" y="636"/>
                  </a:cubicBezTo>
                  <a:lnTo>
                    <a:pt x="164" y="636"/>
                  </a:lnTo>
                  <a:cubicBezTo>
                    <a:pt x="177" y="622"/>
                    <a:pt x="190" y="582"/>
                    <a:pt x="204" y="556"/>
                  </a:cubicBezTo>
                  <a:cubicBezTo>
                    <a:pt x="217" y="502"/>
                    <a:pt x="231" y="447"/>
                    <a:pt x="244" y="380"/>
                  </a:cubicBezTo>
                  <a:cubicBezTo>
                    <a:pt x="271" y="258"/>
                    <a:pt x="285" y="136"/>
                    <a:pt x="339" y="28"/>
                  </a:cubicBezTo>
                  <a:lnTo>
                    <a:pt x="23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5"/>
            <p:cNvSpPr/>
            <p:nvPr/>
          </p:nvSpPr>
          <p:spPr>
            <a:xfrm>
              <a:off x="879639" y="1672373"/>
              <a:ext cx="10041" cy="24717"/>
            </a:xfrm>
            <a:custGeom>
              <a:avLst/>
              <a:gdLst/>
              <a:ahLst/>
              <a:cxnLst/>
              <a:rect l="l" t="t" r="r" b="b"/>
              <a:pathLst>
                <a:path w="286" h="704" extrusionOk="0">
                  <a:moveTo>
                    <a:pt x="109" y="569"/>
                  </a:moveTo>
                  <a:cubicBezTo>
                    <a:pt x="123" y="569"/>
                    <a:pt x="136" y="582"/>
                    <a:pt x="150" y="596"/>
                  </a:cubicBezTo>
                  <a:lnTo>
                    <a:pt x="150" y="619"/>
                  </a:lnTo>
                  <a:lnTo>
                    <a:pt x="150" y="619"/>
                  </a:lnTo>
                  <a:lnTo>
                    <a:pt x="69" y="609"/>
                  </a:lnTo>
                  <a:cubicBezTo>
                    <a:pt x="69" y="609"/>
                    <a:pt x="69" y="596"/>
                    <a:pt x="82" y="582"/>
                  </a:cubicBezTo>
                  <a:cubicBezTo>
                    <a:pt x="82" y="582"/>
                    <a:pt x="82" y="569"/>
                    <a:pt x="96" y="569"/>
                  </a:cubicBezTo>
                  <a:close/>
                  <a:moveTo>
                    <a:pt x="177" y="0"/>
                  </a:moveTo>
                  <a:cubicBezTo>
                    <a:pt x="163" y="217"/>
                    <a:pt x="14" y="393"/>
                    <a:pt x="1" y="609"/>
                  </a:cubicBezTo>
                  <a:lnTo>
                    <a:pt x="1" y="636"/>
                  </a:lnTo>
                  <a:lnTo>
                    <a:pt x="14" y="650"/>
                  </a:lnTo>
                  <a:cubicBezTo>
                    <a:pt x="14" y="677"/>
                    <a:pt x="41" y="690"/>
                    <a:pt x="55" y="690"/>
                  </a:cubicBezTo>
                  <a:cubicBezTo>
                    <a:pt x="82" y="704"/>
                    <a:pt x="96" y="704"/>
                    <a:pt x="109" y="704"/>
                  </a:cubicBezTo>
                  <a:cubicBezTo>
                    <a:pt x="123" y="690"/>
                    <a:pt x="136" y="690"/>
                    <a:pt x="150" y="677"/>
                  </a:cubicBezTo>
                  <a:cubicBezTo>
                    <a:pt x="163" y="663"/>
                    <a:pt x="177" y="636"/>
                    <a:pt x="177" y="623"/>
                  </a:cubicBezTo>
                  <a:lnTo>
                    <a:pt x="157" y="620"/>
                  </a:lnTo>
                  <a:lnTo>
                    <a:pt x="157" y="620"/>
                  </a:lnTo>
                  <a:cubicBezTo>
                    <a:pt x="242" y="435"/>
                    <a:pt x="206" y="225"/>
                    <a:pt x="285" y="27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5"/>
            <p:cNvSpPr/>
            <p:nvPr/>
          </p:nvSpPr>
          <p:spPr>
            <a:xfrm>
              <a:off x="891049" y="1679009"/>
              <a:ext cx="10006" cy="22365"/>
            </a:xfrm>
            <a:custGeom>
              <a:avLst/>
              <a:gdLst/>
              <a:ahLst/>
              <a:cxnLst/>
              <a:rect l="l" t="t" r="r" b="b"/>
              <a:pathLst>
                <a:path w="285" h="637" extrusionOk="0">
                  <a:moveTo>
                    <a:pt x="177" y="1"/>
                  </a:moveTo>
                  <a:cubicBezTo>
                    <a:pt x="163" y="217"/>
                    <a:pt x="1" y="393"/>
                    <a:pt x="28" y="610"/>
                  </a:cubicBezTo>
                  <a:lnTo>
                    <a:pt x="136" y="637"/>
                  </a:lnTo>
                  <a:cubicBezTo>
                    <a:pt x="271" y="461"/>
                    <a:pt x="190" y="217"/>
                    <a:pt x="285" y="28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5"/>
            <p:cNvSpPr/>
            <p:nvPr/>
          </p:nvSpPr>
          <p:spPr>
            <a:xfrm>
              <a:off x="905303" y="1682344"/>
              <a:ext cx="10006" cy="22365"/>
            </a:xfrm>
            <a:custGeom>
              <a:avLst/>
              <a:gdLst/>
              <a:ahLst/>
              <a:cxnLst/>
              <a:rect l="l" t="t" r="r" b="b"/>
              <a:pathLst>
                <a:path w="285" h="637" extrusionOk="0">
                  <a:moveTo>
                    <a:pt x="190" y="0"/>
                  </a:moveTo>
                  <a:cubicBezTo>
                    <a:pt x="176" y="109"/>
                    <a:pt x="122" y="203"/>
                    <a:pt x="82" y="298"/>
                  </a:cubicBezTo>
                  <a:cubicBezTo>
                    <a:pt x="55" y="352"/>
                    <a:pt x="41" y="406"/>
                    <a:pt x="28" y="447"/>
                  </a:cubicBezTo>
                  <a:cubicBezTo>
                    <a:pt x="14" y="501"/>
                    <a:pt x="1" y="555"/>
                    <a:pt x="1" y="609"/>
                  </a:cubicBezTo>
                  <a:lnTo>
                    <a:pt x="109" y="636"/>
                  </a:lnTo>
                  <a:cubicBezTo>
                    <a:pt x="149" y="596"/>
                    <a:pt x="163" y="542"/>
                    <a:pt x="190" y="487"/>
                  </a:cubicBezTo>
                  <a:cubicBezTo>
                    <a:pt x="204" y="447"/>
                    <a:pt x="217" y="393"/>
                    <a:pt x="217" y="339"/>
                  </a:cubicBezTo>
                  <a:cubicBezTo>
                    <a:pt x="231" y="244"/>
                    <a:pt x="244" y="136"/>
                    <a:pt x="285" y="41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5"/>
            <p:cNvSpPr/>
            <p:nvPr/>
          </p:nvSpPr>
          <p:spPr>
            <a:xfrm>
              <a:off x="914818" y="1687084"/>
              <a:ext cx="10006" cy="21417"/>
            </a:xfrm>
            <a:custGeom>
              <a:avLst/>
              <a:gdLst/>
              <a:ahLst/>
              <a:cxnLst/>
              <a:rect l="l" t="t" r="r" b="b"/>
              <a:pathLst>
                <a:path w="285" h="610" extrusionOk="0">
                  <a:moveTo>
                    <a:pt x="176" y="1"/>
                  </a:moveTo>
                  <a:cubicBezTo>
                    <a:pt x="163" y="95"/>
                    <a:pt x="108" y="190"/>
                    <a:pt x="68" y="285"/>
                  </a:cubicBezTo>
                  <a:cubicBezTo>
                    <a:pt x="41" y="339"/>
                    <a:pt x="27" y="380"/>
                    <a:pt x="14" y="434"/>
                  </a:cubicBezTo>
                  <a:cubicBezTo>
                    <a:pt x="0" y="488"/>
                    <a:pt x="0" y="528"/>
                    <a:pt x="0" y="596"/>
                  </a:cubicBezTo>
                  <a:lnTo>
                    <a:pt x="108" y="610"/>
                  </a:lnTo>
                  <a:cubicBezTo>
                    <a:pt x="149" y="569"/>
                    <a:pt x="163" y="515"/>
                    <a:pt x="176" y="474"/>
                  </a:cubicBezTo>
                  <a:cubicBezTo>
                    <a:pt x="190" y="420"/>
                    <a:pt x="190" y="380"/>
                    <a:pt x="203" y="325"/>
                  </a:cubicBezTo>
                  <a:cubicBezTo>
                    <a:pt x="217" y="231"/>
                    <a:pt x="230" y="122"/>
                    <a:pt x="284" y="41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5"/>
            <p:cNvSpPr/>
            <p:nvPr/>
          </p:nvSpPr>
          <p:spPr>
            <a:xfrm>
              <a:off x="924789" y="1689471"/>
              <a:ext cx="10498" cy="22365"/>
            </a:xfrm>
            <a:custGeom>
              <a:avLst/>
              <a:gdLst/>
              <a:ahLst/>
              <a:cxnLst/>
              <a:rect l="l" t="t" r="r" b="b"/>
              <a:pathLst>
                <a:path w="299" h="637" extrusionOk="0">
                  <a:moveTo>
                    <a:pt x="203" y="0"/>
                  </a:moveTo>
                  <a:cubicBezTo>
                    <a:pt x="176" y="217"/>
                    <a:pt x="0" y="379"/>
                    <a:pt x="14" y="609"/>
                  </a:cubicBezTo>
                  <a:lnTo>
                    <a:pt x="122" y="636"/>
                  </a:lnTo>
                  <a:cubicBezTo>
                    <a:pt x="257" y="460"/>
                    <a:pt x="203" y="217"/>
                    <a:pt x="298" y="27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5"/>
            <p:cNvSpPr/>
            <p:nvPr/>
          </p:nvSpPr>
          <p:spPr>
            <a:xfrm>
              <a:off x="937604" y="1693263"/>
              <a:ext cx="10498" cy="22506"/>
            </a:xfrm>
            <a:custGeom>
              <a:avLst/>
              <a:gdLst/>
              <a:ahLst/>
              <a:cxnLst/>
              <a:rect l="l" t="t" r="r" b="b"/>
              <a:pathLst>
                <a:path w="299" h="641" extrusionOk="0">
                  <a:moveTo>
                    <a:pt x="190" y="1"/>
                  </a:moveTo>
                  <a:cubicBezTo>
                    <a:pt x="177" y="95"/>
                    <a:pt x="122" y="190"/>
                    <a:pt x="82" y="285"/>
                  </a:cubicBezTo>
                  <a:cubicBezTo>
                    <a:pt x="55" y="325"/>
                    <a:pt x="41" y="379"/>
                    <a:pt x="28" y="420"/>
                  </a:cubicBezTo>
                  <a:lnTo>
                    <a:pt x="14" y="461"/>
                  </a:lnTo>
                  <a:cubicBezTo>
                    <a:pt x="14" y="474"/>
                    <a:pt x="1" y="501"/>
                    <a:pt x="14" y="528"/>
                  </a:cubicBezTo>
                  <a:cubicBezTo>
                    <a:pt x="14" y="542"/>
                    <a:pt x="14" y="569"/>
                    <a:pt x="28" y="596"/>
                  </a:cubicBezTo>
                  <a:cubicBezTo>
                    <a:pt x="39" y="618"/>
                    <a:pt x="77" y="640"/>
                    <a:pt x="113" y="640"/>
                  </a:cubicBezTo>
                  <a:cubicBezTo>
                    <a:pt x="121" y="640"/>
                    <a:pt x="129" y="639"/>
                    <a:pt x="136" y="637"/>
                  </a:cubicBezTo>
                  <a:lnTo>
                    <a:pt x="122" y="528"/>
                  </a:lnTo>
                  <a:cubicBezTo>
                    <a:pt x="122" y="524"/>
                    <a:pt x="125" y="522"/>
                    <a:pt x="129" y="522"/>
                  </a:cubicBezTo>
                  <a:cubicBezTo>
                    <a:pt x="137" y="522"/>
                    <a:pt x="150" y="528"/>
                    <a:pt x="150" y="528"/>
                  </a:cubicBezTo>
                  <a:cubicBezTo>
                    <a:pt x="154" y="533"/>
                    <a:pt x="157" y="534"/>
                    <a:pt x="159" y="534"/>
                  </a:cubicBezTo>
                  <a:cubicBezTo>
                    <a:pt x="163" y="534"/>
                    <a:pt x="163" y="528"/>
                    <a:pt x="163" y="528"/>
                  </a:cubicBezTo>
                  <a:cubicBezTo>
                    <a:pt x="163" y="528"/>
                    <a:pt x="163" y="515"/>
                    <a:pt x="177" y="515"/>
                  </a:cubicBezTo>
                  <a:lnTo>
                    <a:pt x="190" y="474"/>
                  </a:lnTo>
                  <a:cubicBezTo>
                    <a:pt x="204" y="434"/>
                    <a:pt x="204" y="379"/>
                    <a:pt x="217" y="325"/>
                  </a:cubicBezTo>
                  <a:cubicBezTo>
                    <a:pt x="231" y="231"/>
                    <a:pt x="244" y="122"/>
                    <a:pt x="298" y="28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5"/>
            <p:cNvSpPr/>
            <p:nvPr/>
          </p:nvSpPr>
          <p:spPr>
            <a:xfrm>
              <a:off x="948522" y="1696107"/>
              <a:ext cx="9058" cy="20469"/>
            </a:xfrm>
            <a:custGeom>
              <a:avLst/>
              <a:gdLst/>
              <a:ahLst/>
              <a:cxnLst/>
              <a:rect l="l" t="t" r="r" b="b"/>
              <a:pathLst>
                <a:path w="258" h="583" extrusionOk="0">
                  <a:moveTo>
                    <a:pt x="163" y="1"/>
                  </a:moveTo>
                  <a:cubicBezTo>
                    <a:pt x="136" y="95"/>
                    <a:pt x="82" y="190"/>
                    <a:pt x="41" y="285"/>
                  </a:cubicBezTo>
                  <a:cubicBezTo>
                    <a:pt x="28" y="326"/>
                    <a:pt x="1" y="380"/>
                    <a:pt x="1" y="434"/>
                  </a:cubicBezTo>
                  <a:cubicBezTo>
                    <a:pt x="1" y="474"/>
                    <a:pt x="1" y="528"/>
                    <a:pt x="14" y="583"/>
                  </a:cubicBezTo>
                  <a:lnTo>
                    <a:pt x="123" y="583"/>
                  </a:lnTo>
                  <a:cubicBezTo>
                    <a:pt x="150" y="542"/>
                    <a:pt x="163" y="501"/>
                    <a:pt x="163" y="447"/>
                  </a:cubicBezTo>
                  <a:cubicBezTo>
                    <a:pt x="177" y="407"/>
                    <a:pt x="177" y="366"/>
                    <a:pt x="177" y="312"/>
                  </a:cubicBezTo>
                  <a:cubicBezTo>
                    <a:pt x="190" y="217"/>
                    <a:pt x="204" y="123"/>
                    <a:pt x="258" y="41"/>
                  </a:cubicBezTo>
                  <a:lnTo>
                    <a:pt x="1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5"/>
            <p:cNvSpPr/>
            <p:nvPr/>
          </p:nvSpPr>
          <p:spPr>
            <a:xfrm>
              <a:off x="955649" y="1699933"/>
              <a:ext cx="10498" cy="20434"/>
            </a:xfrm>
            <a:custGeom>
              <a:avLst/>
              <a:gdLst/>
              <a:ahLst/>
              <a:cxnLst/>
              <a:rect l="l" t="t" r="r" b="b"/>
              <a:pathLst>
                <a:path w="299" h="582" extrusionOk="0">
                  <a:moveTo>
                    <a:pt x="190" y="0"/>
                  </a:moveTo>
                  <a:cubicBezTo>
                    <a:pt x="177" y="189"/>
                    <a:pt x="1" y="338"/>
                    <a:pt x="28" y="555"/>
                  </a:cubicBezTo>
                  <a:lnTo>
                    <a:pt x="123" y="582"/>
                  </a:lnTo>
                  <a:cubicBezTo>
                    <a:pt x="271" y="419"/>
                    <a:pt x="204" y="203"/>
                    <a:pt x="299" y="27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5"/>
            <p:cNvSpPr/>
            <p:nvPr/>
          </p:nvSpPr>
          <p:spPr>
            <a:xfrm>
              <a:off x="772276" y="1829415"/>
              <a:ext cx="138298" cy="35005"/>
            </a:xfrm>
            <a:custGeom>
              <a:avLst/>
              <a:gdLst/>
              <a:ahLst/>
              <a:cxnLst/>
              <a:rect l="l" t="t" r="r" b="b"/>
              <a:pathLst>
                <a:path w="3939" h="997" extrusionOk="0">
                  <a:moveTo>
                    <a:pt x="1188" y="1"/>
                  </a:moveTo>
                  <a:cubicBezTo>
                    <a:pt x="1086" y="1"/>
                    <a:pt x="983" y="11"/>
                    <a:pt x="880" y="33"/>
                  </a:cubicBezTo>
                  <a:cubicBezTo>
                    <a:pt x="691" y="74"/>
                    <a:pt x="515" y="141"/>
                    <a:pt x="353" y="263"/>
                  </a:cubicBezTo>
                  <a:cubicBezTo>
                    <a:pt x="204" y="371"/>
                    <a:pt x="82" y="520"/>
                    <a:pt x="1" y="710"/>
                  </a:cubicBezTo>
                  <a:lnTo>
                    <a:pt x="109" y="750"/>
                  </a:lnTo>
                  <a:cubicBezTo>
                    <a:pt x="271" y="453"/>
                    <a:pt x="583" y="250"/>
                    <a:pt x="907" y="195"/>
                  </a:cubicBezTo>
                  <a:cubicBezTo>
                    <a:pt x="1009" y="171"/>
                    <a:pt x="1113" y="160"/>
                    <a:pt x="1216" y="160"/>
                  </a:cubicBezTo>
                  <a:cubicBezTo>
                    <a:pt x="1456" y="160"/>
                    <a:pt x="1695" y="219"/>
                    <a:pt x="1922" y="304"/>
                  </a:cubicBezTo>
                  <a:cubicBezTo>
                    <a:pt x="2085" y="371"/>
                    <a:pt x="2247" y="453"/>
                    <a:pt x="2396" y="547"/>
                  </a:cubicBezTo>
                  <a:cubicBezTo>
                    <a:pt x="2558" y="628"/>
                    <a:pt x="2707" y="723"/>
                    <a:pt x="2869" y="818"/>
                  </a:cubicBezTo>
                  <a:cubicBezTo>
                    <a:pt x="3032" y="899"/>
                    <a:pt x="3208" y="980"/>
                    <a:pt x="3397" y="994"/>
                  </a:cubicBezTo>
                  <a:cubicBezTo>
                    <a:pt x="3418" y="995"/>
                    <a:pt x="3440" y="996"/>
                    <a:pt x="3461" y="996"/>
                  </a:cubicBezTo>
                  <a:cubicBezTo>
                    <a:pt x="3621" y="996"/>
                    <a:pt x="3795" y="951"/>
                    <a:pt x="3938" y="831"/>
                  </a:cubicBezTo>
                  <a:lnTo>
                    <a:pt x="3857" y="750"/>
                  </a:lnTo>
                  <a:cubicBezTo>
                    <a:pt x="3762" y="845"/>
                    <a:pt x="3615" y="888"/>
                    <a:pt x="3462" y="888"/>
                  </a:cubicBezTo>
                  <a:cubicBezTo>
                    <a:pt x="3440" y="888"/>
                    <a:pt x="3419" y="887"/>
                    <a:pt x="3397" y="886"/>
                  </a:cubicBezTo>
                  <a:cubicBezTo>
                    <a:pt x="3235" y="886"/>
                    <a:pt x="3059" y="818"/>
                    <a:pt x="2910" y="723"/>
                  </a:cubicBezTo>
                  <a:cubicBezTo>
                    <a:pt x="2761" y="642"/>
                    <a:pt x="2612" y="534"/>
                    <a:pt x="2464" y="439"/>
                  </a:cubicBezTo>
                  <a:cubicBezTo>
                    <a:pt x="2301" y="344"/>
                    <a:pt x="2139" y="250"/>
                    <a:pt x="1976" y="182"/>
                  </a:cubicBezTo>
                  <a:cubicBezTo>
                    <a:pt x="1730" y="73"/>
                    <a:pt x="1462" y="1"/>
                    <a:pt x="11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5"/>
            <p:cNvSpPr/>
            <p:nvPr/>
          </p:nvSpPr>
          <p:spPr>
            <a:xfrm>
              <a:off x="770380" y="1832820"/>
              <a:ext cx="137807" cy="37743"/>
            </a:xfrm>
            <a:custGeom>
              <a:avLst/>
              <a:gdLst/>
              <a:ahLst/>
              <a:cxnLst/>
              <a:rect l="l" t="t" r="r" b="b"/>
              <a:pathLst>
                <a:path w="3925" h="1075" extrusionOk="0">
                  <a:moveTo>
                    <a:pt x="984" y="1"/>
                  </a:moveTo>
                  <a:cubicBezTo>
                    <a:pt x="954" y="1"/>
                    <a:pt x="924" y="2"/>
                    <a:pt x="894" y="4"/>
                  </a:cubicBezTo>
                  <a:cubicBezTo>
                    <a:pt x="691" y="17"/>
                    <a:pt x="501" y="85"/>
                    <a:pt x="339" y="193"/>
                  </a:cubicBezTo>
                  <a:cubicBezTo>
                    <a:pt x="258" y="247"/>
                    <a:pt x="177" y="315"/>
                    <a:pt x="123" y="383"/>
                  </a:cubicBezTo>
                  <a:cubicBezTo>
                    <a:pt x="95" y="423"/>
                    <a:pt x="68" y="464"/>
                    <a:pt x="41" y="518"/>
                  </a:cubicBezTo>
                  <a:cubicBezTo>
                    <a:pt x="41" y="531"/>
                    <a:pt x="28" y="558"/>
                    <a:pt x="14" y="586"/>
                  </a:cubicBezTo>
                  <a:cubicBezTo>
                    <a:pt x="1" y="613"/>
                    <a:pt x="1" y="667"/>
                    <a:pt x="41" y="707"/>
                  </a:cubicBezTo>
                  <a:lnTo>
                    <a:pt x="109" y="626"/>
                  </a:lnTo>
                  <a:cubicBezTo>
                    <a:pt x="116" y="633"/>
                    <a:pt x="119" y="636"/>
                    <a:pt x="121" y="636"/>
                  </a:cubicBezTo>
                  <a:cubicBezTo>
                    <a:pt x="123" y="636"/>
                    <a:pt x="123" y="633"/>
                    <a:pt x="123" y="626"/>
                  </a:cubicBezTo>
                  <a:cubicBezTo>
                    <a:pt x="123" y="613"/>
                    <a:pt x="136" y="599"/>
                    <a:pt x="150" y="572"/>
                  </a:cubicBezTo>
                  <a:cubicBezTo>
                    <a:pt x="177" y="531"/>
                    <a:pt x="204" y="504"/>
                    <a:pt x="231" y="477"/>
                  </a:cubicBezTo>
                  <a:cubicBezTo>
                    <a:pt x="285" y="410"/>
                    <a:pt x="353" y="356"/>
                    <a:pt x="420" y="315"/>
                  </a:cubicBezTo>
                  <a:cubicBezTo>
                    <a:pt x="569" y="234"/>
                    <a:pt x="731" y="193"/>
                    <a:pt x="907" y="180"/>
                  </a:cubicBezTo>
                  <a:cubicBezTo>
                    <a:pt x="948" y="175"/>
                    <a:pt x="990" y="172"/>
                    <a:pt x="1031" y="172"/>
                  </a:cubicBezTo>
                  <a:cubicBezTo>
                    <a:pt x="1327" y="172"/>
                    <a:pt x="1622" y="294"/>
                    <a:pt x="1895" y="437"/>
                  </a:cubicBezTo>
                  <a:cubicBezTo>
                    <a:pt x="2220" y="599"/>
                    <a:pt x="2518" y="816"/>
                    <a:pt x="2856" y="964"/>
                  </a:cubicBezTo>
                  <a:cubicBezTo>
                    <a:pt x="3013" y="1025"/>
                    <a:pt x="3182" y="1075"/>
                    <a:pt x="3351" y="1075"/>
                  </a:cubicBezTo>
                  <a:cubicBezTo>
                    <a:pt x="3371" y="1075"/>
                    <a:pt x="3391" y="1074"/>
                    <a:pt x="3411" y="1073"/>
                  </a:cubicBezTo>
                  <a:cubicBezTo>
                    <a:pt x="3600" y="1046"/>
                    <a:pt x="3776" y="964"/>
                    <a:pt x="3925" y="843"/>
                  </a:cubicBezTo>
                  <a:lnTo>
                    <a:pt x="3857" y="761"/>
                  </a:lnTo>
                  <a:cubicBezTo>
                    <a:pt x="3735" y="883"/>
                    <a:pt x="3573" y="951"/>
                    <a:pt x="3397" y="964"/>
                  </a:cubicBezTo>
                  <a:cubicBezTo>
                    <a:pt x="3360" y="970"/>
                    <a:pt x="3324" y="973"/>
                    <a:pt x="3289" y="973"/>
                  </a:cubicBezTo>
                  <a:cubicBezTo>
                    <a:pt x="3153" y="973"/>
                    <a:pt x="3025" y="934"/>
                    <a:pt x="2896" y="870"/>
                  </a:cubicBezTo>
                  <a:cubicBezTo>
                    <a:pt x="2572" y="721"/>
                    <a:pt x="2287" y="491"/>
                    <a:pt x="1963" y="301"/>
                  </a:cubicBezTo>
                  <a:cubicBezTo>
                    <a:pt x="1676" y="139"/>
                    <a:pt x="1333" y="1"/>
                    <a:pt x="98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5"/>
            <p:cNvSpPr/>
            <p:nvPr/>
          </p:nvSpPr>
          <p:spPr>
            <a:xfrm>
              <a:off x="801733" y="1799151"/>
              <a:ext cx="29036" cy="26262"/>
            </a:xfrm>
            <a:custGeom>
              <a:avLst/>
              <a:gdLst/>
              <a:ahLst/>
              <a:cxnLst/>
              <a:rect l="l" t="t" r="r" b="b"/>
              <a:pathLst>
                <a:path w="827" h="748" extrusionOk="0">
                  <a:moveTo>
                    <a:pt x="439" y="154"/>
                  </a:moveTo>
                  <a:cubicBezTo>
                    <a:pt x="446" y="154"/>
                    <a:pt x="454" y="154"/>
                    <a:pt x="461" y="155"/>
                  </a:cubicBezTo>
                  <a:lnTo>
                    <a:pt x="461" y="155"/>
                  </a:lnTo>
                  <a:lnTo>
                    <a:pt x="461" y="259"/>
                  </a:lnTo>
                  <a:cubicBezTo>
                    <a:pt x="515" y="259"/>
                    <a:pt x="583" y="286"/>
                    <a:pt x="623" y="327"/>
                  </a:cubicBezTo>
                  <a:cubicBezTo>
                    <a:pt x="629" y="332"/>
                    <a:pt x="634" y="338"/>
                    <a:pt x="638" y="345"/>
                  </a:cubicBezTo>
                  <a:lnTo>
                    <a:pt x="638" y="345"/>
                  </a:lnTo>
                  <a:cubicBezTo>
                    <a:pt x="643" y="379"/>
                    <a:pt x="645" y="411"/>
                    <a:pt x="637" y="435"/>
                  </a:cubicBezTo>
                  <a:cubicBezTo>
                    <a:pt x="637" y="489"/>
                    <a:pt x="610" y="530"/>
                    <a:pt x="569" y="557"/>
                  </a:cubicBezTo>
                  <a:cubicBezTo>
                    <a:pt x="535" y="571"/>
                    <a:pt x="494" y="579"/>
                    <a:pt x="452" y="579"/>
                  </a:cubicBezTo>
                  <a:cubicBezTo>
                    <a:pt x="378" y="579"/>
                    <a:pt x="301" y="555"/>
                    <a:pt x="258" y="503"/>
                  </a:cubicBezTo>
                  <a:cubicBezTo>
                    <a:pt x="217" y="462"/>
                    <a:pt x="204" y="421"/>
                    <a:pt x="217" y="367"/>
                  </a:cubicBezTo>
                  <a:cubicBezTo>
                    <a:pt x="217" y="313"/>
                    <a:pt x="244" y="273"/>
                    <a:pt x="298" y="259"/>
                  </a:cubicBezTo>
                  <a:lnTo>
                    <a:pt x="281" y="189"/>
                  </a:lnTo>
                  <a:lnTo>
                    <a:pt x="281" y="189"/>
                  </a:lnTo>
                  <a:cubicBezTo>
                    <a:pt x="304" y="178"/>
                    <a:pt x="328" y="170"/>
                    <a:pt x="353" y="164"/>
                  </a:cubicBezTo>
                  <a:cubicBezTo>
                    <a:pt x="380" y="158"/>
                    <a:pt x="410" y="154"/>
                    <a:pt x="439" y="154"/>
                  </a:cubicBezTo>
                  <a:close/>
                  <a:moveTo>
                    <a:pt x="466" y="1"/>
                  </a:moveTo>
                  <a:cubicBezTo>
                    <a:pt x="412" y="1"/>
                    <a:pt x="362" y="12"/>
                    <a:pt x="312" y="29"/>
                  </a:cubicBezTo>
                  <a:cubicBezTo>
                    <a:pt x="231" y="56"/>
                    <a:pt x="150" y="97"/>
                    <a:pt x="96" y="164"/>
                  </a:cubicBezTo>
                  <a:cubicBezTo>
                    <a:pt x="41" y="219"/>
                    <a:pt x="1" y="313"/>
                    <a:pt x="1" y="408"/>
                  </a:cubicBezTo>
                  <a:cubicBezTo>
                    <a:pt x="1" y="489"/>
                    <a:pt x="41" y="584"/>
                    <a:pt x="109" y="638"/>
                  </a:cubicBezTo>
                  <a:cubicBezTo>
                    <a:pt x="159" y="678"/>
                    <a:pt x="224" y="696"/>
                    <a:pt x="281" y="708"/>
                  </a:cubicBezTo>
                  <a:lnTo>
                    <a:pt x="281" y="708"/>
                  </a:lnTo>
                  <a:cubicBezTo>
                    <a:pt x="337" y="734"/>
                    <a:pt x="399" y="747"/>
                    <a:pt x="462" y="747"/>
                  </a:cubicBezTo>
                  <a:cubicBezTo>
                    <a:pt x="525" y="747"/>
                    <a:pt x="589" y="734"/>
                    <a:pt x="650" y="706"/>
                  </a:cubicBezTo>
                  <a:cubicBezTo>
                    <a:pt x="731" y="665"/>
                    <a:pt x="799" y="557"/>
                    <a:pt x="813" y="462"/>
                  </a:cubicBezTo>
                  <a:cubicBezTo>
                    <a:pt x="826" y="381"/>
                    <a:pt x="799" y="286"/>
                    <a:pt x="772" y="205"/>
                  </a:cubicBezTo>
                  <a:cubicBezTo>
                    <a:pt x="731" y="124"/>
                    <a:pt x="664" y="43"/>
                    <a:pt x="569" y="16"/>
                  </a:cubicBezTo>
                  <a:cubicBezTo>
                    <a:pt x="533" y="5"/>
                    <a:pt x="499" y="1"/>
                    <a:pt x="4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5"/>
            <p:cNvSpPr/>
            <p:nvPr/>
          </p:nvSpPr>
          <p:spPr>
            <a:xfrm>
              <a:off x="860189" y="1839632"/>
              <a:ext cx="25595" cy="24823"/>
            </a:xfrm>
            <a:custGeom>
              <a:avLst/>
              <a:gdLst/>
              <a:ahLst/>
              <a:cxnLst/>
              <a:rect l="l" t="t" r="r" b="b"/>
              <a:pathLst>
                <a:path w="729" h="707" extrusionOk="0">
                  <a:moveTo>
                    <a:pt x="321" y="158"/>
                  </a:moveTo>
                  <a:cubicBezTo>
                    <a:pt x="324" y="158"/>
                    <a:pt x="327" y="158"/>
                    <a:pt x="330" y="158"/>
                  </a:cubicBezTo>
                  <a:lnTo>
                    <a:pt x="330" y="158"/>
                  </a:lnTo>
                  <a:lnTo>
                    <a:pt x="338" y="229"/>
                  </a:lnTo>
                  <a:cubicBezTo>
                    <a:pt x="346" y="228"/>
                    <a:pt x="355" y="227"/>
                    <a:pt x="363" y="227"/>
                  </a:cubicBezTo>
                  <a:cubicBezTo>
                    <a:pt x="425" y="227"/>
                    <a:pt x="493" y="258"/>
                    <a:pt x="538" y="309"/>
                  </a:cubicBezTo>
                  <a:lnTo>
                    <a:pt x="538" y="309"/>
                  </a:lnTo>
                  <a:cubicBezTo>
                    <a:pt x="552" y="354"/>
                    <a:pt x="550" y="407"/>
                    <a:pt x="528" y="459"/>
                  </a:cubicBezTo>
                  <a:cubicBezTo>
                    <a:pt x="509" y="515"/>
                    <a:pt x="452" y="546"/>
                    <a:pt x="391" y="546"/>
                  </a:cubicBezTo>
                  <a:cubicBezTo>
                    <a:pt x="364" y="546"/>
                    <a:pt x="336" y="539"/>
                    <a:pt x="311" y="527"/>
                  </a:cubicBezTo>
                  <a:cubicBezTo>
                    <a:pt x="230" y="500"/>
                    <a:pt x="190" y="378"/>
                    <a:pt x="244" y="297"/>
                  </a:cubicBezTo>
                  <a:lnTo>
                    <a:pt x="181" y="244"/>
                  </a:lnTo>
                  <a:lnTo>
                    <a:pt x="181" y="244"/>
                  </a:lnTo>
                  <a:cubicBezTo>
                    <a:pt x="191" y="227"/>
                    <a:pt x="203" y="213"/>
                    <a:pt x="217" y="202"/>
                  </a:cubicBezTo>
                  <a:cubicBezTo>
                    <a:pt x="241" y="172"/>
                    <a:pt x="279" y="158"/>
                    <a:pt x="321" y="158"/>
                  </a:cubicBezTo>
                  <a:close/>
                  <a:moveTo>
                    <a:pt x="326" y="1"/>
                  </a:moveTo>
                  <a:cubicBezTo>
                    <a:pt x="246" y="1"/>
                    <a:pt x="167" y="28"/>
                    <a:pt x="108" y="94"/>
                  </a:cubicBezTo>
                  <a:cubicBezTo>
                    <a:pt x="54" y="162"/>
                    <a:pt x="27" y="243"/>
                    <a:pt x="14" y="310"/>
                  </a:cubicBezTo>
                  <a:cubicBezTo>
                    <a:pt x="0" y="378"/>
                    <a:pt x="0" y="459"/>
                    <a:pt x="41" y="540"/>
                  </a:cubicBezTo>
                  <a:cubicBezTo>
                    <a:pt x="68" y="622"/>
                    <a:pt x="162" y="662"/>
                    <a:pt x="230" y="676"/>
                  </a:cubicBezTo>
                  <a:cubicBezTo>
                    <a:pt x="241" y="678"/>
                    <a:pt x="253" y="680"/>
                    <a:pt x="264" y="681"/>
                  </a:cubicBezTo>
                  <a:lnTo>
                    <a:pt x="264" y="681"/>
                  </a:lnTo>
                  <a:cubicBezTo>
                    <a:pt x="302" y="699"/>
                    <a:pt x="342" y="707"/>
                    <a:pt x="381" y="707"/>
                  </a:cubicBezTo>
                  <a:cubicBezTo>
                    <a:pt x="418" y="707"/>
                    <a:pt x="454" y="700"/>
                    <a:pt x="487" y="689"/>
                  </a:cubicBezTo>
                  <a:cubicBezTo>
                    <a:pt x="523" y="677"/>
                    <a:pt x="556" y="660"/>
                    <a:pt x="586" y="638"/>
                  </a:cubicBezTo>
                  <a:lnTo>
                    <a:pt x="586" y="638"/>
                  </a:lnTo>
                  <a:cubicBezTo>
                    <a:pt x="609" y="623"/>
                    <a:pt x="631" y="604"/>
                    <a:pt x="650" y="581"/>
                  </a:cubicBezTo>
                  <a:cubicBezTo>
                    <a:pt x="668" y="558"/>
                    <a:pt x="680" y="532"/>
                    <a:pt x="687" y="504"/>
                  </a:cubicBezTo>
                  <a:lnTo>
                    <a:pt x="687" y="504"/>
                  </a:lnTo>
                  <a:cubicBezTo>
                    <a:pt x="719" y="431"/>
                    <a:pt x="728" y="357"/>
                    <a:pt x="704" y="283"/>
                  </a:cubicBezTo>
                  <a:cubicBezTo>
                    <a:pt x="690" y="189"/>
                    <a:pt x="623" y="121"/>
                    <a:pt x="568" y="80"/>
                  </a:cubicBezTo>
                  <a:cubicBezTo>
                    <a:pt x="499" y="32"/>
                    <a:pt x="411" y="1"/>
                    <a:pt x="3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5"/>
            <p:cNvSpPr/>
            <p:nvPr/>
          </p:nvSpPr>
          <p:spPr>
            <a:xfrm>
              <a:off x="825501" y="1870141"/>
              <a:ext cx="18082" cy="19240"/>
            </a:xfrm>
            <a:custGeom>
              <a:avLst/>
              <a:gdLst/>
              <a:ahLst/>
              <a:cxnLst/>
              <a:rect l="l" t="t" r="r" b="b"/>
              <a:pathLst>
                <a:path w="515" h="548" extrusionOk="0">
                  <a:moveTo>
                    <a:pt x="261" y="166"/>
                  </a:moveTo>
                  <a:cubicBezTo>
                    <a:pt x="263" y="166"/>
                    <a:pt x="266" y="168"/>
                    <a:pt x="271" y="172"/>
                  </a:cubicBezTo>
                  <a:cubicBezTo>
                    <a:pt x="284" y="172"/>
                    <a:pt x="298" y="186"/>
                    <a:pt x="298" y="199"/>
                  </a:cubicBezTo>
                  <a:cubicBezTo>
                    <a:pt x="325" y="226"/>
                    <a:pt x="325" y="280"/>
                    <a:pt x="339" y="348"/>
                  </a:cubicBezTo>
                  <a:lnTo>
                    <a:pt x="361" y="351"/>
                  </a:lnTo>
                  <a:lnTo>
                    <a:pt x="361" y="351"/>
                  </a:lnTo>
                  <a:cubicBezTo>
                    <a:pt x="332" y="389"/>
                    <a:pt x="290" y="416"/>
                    <a:pt x="257" y="416"/>
                  </a:cubicBezTo>
                  <a:cubicBezTo>
                    <a:pt x="251" y="422"/>
                    <a:pt x="244" y="426"/>
                    <a:pt x="237" y="426"/>
                  </a:cubicBezTo>
                  <a:cubicBezTo>
                    <a:pt x="230" y="426"/>
                    <a:pt x="224" y="422"/>
                    <a:pt x="217" y="416"/>
                  </a:cubicBezTo>
                  <a:cubicBezTo>
                    <a:pt x="203" y="402"/>
                    <a:pt x="190" y="389"/>
                    <a:pt x="190" y="375"/>
                  </a:cubicBezTo>
                  <a:cubicBezTo>
                    <a:pt x="149" y="294"/>
                    <a:pt x="190" y="186"/>
                    <a:pt x="244" y="172"/>
                  </a:cubicBezTo>
                  <a:cubicBezTo>
                    <a:pt x="253" y="172"/>
                    <a:pt x="256" y="166"/>
                    <a:pt x="261" y="166"/>
                  </a:cubicBezTo>
                  <a:close/>
                  <a:moveTo>
                    <a:pt x="261" y="1"/>
                  </a:moveTo>
                  <a:cubicBezTo>
                    <a:pt x="237" y="1"/>
                    <a:pt x="212" y="4"/>
                    <a:pt x="190" y="10"/>
                  </a:cubicBezTo>
                  <a:cubicBezTo>
                    <a:pt x="95" y="50"/>
                    <a:pt x="41" y="131"/>
                    <a:pt x="27" y="213"/>
                  </a:cubicBezTo>
                  <a:cubicBezTo>
                    <a:pt x="0" y="294"/>
                    <a:pt x="14" y="375"/>
                    <a:pt x="68" y="443"/>
                  </a:cubicBezTo>
                  <a:cubicBezTo>
                    <a:pt x="95" y="483"/>
                    <a:pt x="122" y="510"/>
                    <a:pt x="163" y="537"/>
                  </a:cubicBezTo>
                  <a:cubicBezTo>
                    <a:pt x="183" y="544"/>
                    <a:pt x="210" y="548"/>
                    <a:pt x="235" y="548"/>
                  </a:cubicBezTo>
                  <a:cubicBezTo>
                    <a:pt x="261" y="548"/>
                    <a:pt x="284" y="544"/>
                    <a:pt x="298" y="537"/>
                  </a:cubicBezTo>
                  <a:cubicBezTo>
                    <a:pt x="379" y="497"/>
                    <a:pt x="420" y="443"/>
                    <a:pt x="460" y="375"/>
                  </a:cubicBezTo>
                  <a:cubicBezTo>
                    <a:pt x="487" y="307"/>
                    <a:pt x="515" y="226"/>
                    <a:pt x="460" y="145"/>
                  </a:cubicBezTo>
                  <a:cubicBezTo>
                    <a:pt x="452" y="123"/>
                    <a:pt x="436" y="103"/>
                    <a:pt x="415" y="86"/>
                  </a:cubicBezTo>
                  <a:lnTo>
                    <a:pt x="415" y="86"/>
                  </a:lnTo>
                  <a:cubicBezTo>
                    <a:pt x="397" y="62"/>
                    <a:pt x="377" y="40"/>
                    <a:pt x="352" y="23"/>
                  </a:cubicBezTo>
                  <a:cubicBezTo>
                    <a:pt x="328" y="7"/>
                    <a:pt x="295" y="1"/>
                    <a:pt x="26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5"/>
            <p:cNvSpPr/>
            <p:nvPr/>
          </p:nvSpPr>
          <p:spPr>
            <a:xfrm>
              <a:off x="843056" y="1944572"/>
              <a:ext cx="31599" cy="29738"/>
            </a:xfrm>
            <a:custGeom>
              <a:avLst/>
              <a:gdLst/>
              <a:ahLst/>
              <a:cxnLst/>
              <a:rect l="l" t="t" r="r" b="b"/>
              <a:pathLst>
                <a:path w="900" h="847" extrusionOk="0">
                  <a:moveTo>
                    <a:pt x="444" y="146"/>
                  </a:moveTo>
                  <a:cubicBezTo>
                    <a:pt x="457" y="146"/>
                    <a:pt x="471" y="147"/>
                    <a:pt x="484" y="148"/>
                  </a:cubicBezTo>
                  <a:lnTo>
                    <a:pt x="484" y="148"/>
                  </a:lnTo>
                  <a:lnTo>
                    <a:pt x="488" y="163"/>
                  </a:lnTo>
                  <a:cubicBezTo>
                    <a:pt x="501" y="158"/>
                    <a:pt x="514" y="155"/>
                    <a:pt x="526" y="153"/>
                  </a:cubicBezTo>
                  <a:lnTo>
                    <a:pt x="526" y="153"/>
                  </a:lnTo>
                  <a:cubicBezTo>
                    <a:pt x="570" y="160"/>
                    <a:pt x="613" y="173"/>
                    <a:pt x="650" y="190"/>
                  </a:cubicBezTo>
                  <a:cubicBezTo>
                    <a:pt x="705" y="203"/>
                    <a:pt x="718" y="258"/>
                    <a:pt x="732" y="325"/>
                  </a:cubicBezTo>
                  <a:cubicBezTo>
                    <a:pt x="732" y="379"/>
                    <a:pt x="705" y="447"/>
                    <a:pt x="664" y="501"/>
                  </a:cubicBezTo>
                  <a:cubicBezTo>
                    <a:pt x="623" y="555"/>
                    <a:pt x="569" y="596"/>
                    <a:pt x="515" y="609"/>
                  </a:cubicBezTo>
                  <a:cubicBezTo>
                    <a:pt x="505" y="612"/>
                    <a:pt x="495" y="613"/>
                    <a:pt x="484" y="613"/>
                  </a:cubicBezTo>
                  <a:cubicBezTo>
                    <a:pt x="437" y="613"/>
                    <a:pt x="383" y="591"/>
                    <a:pt x="339" y="569"/>
                  </a:cubicBezTo>
                  <a:cubicBezTo>
                    <a:pt x="285" y="528"/>
                    <a:pt x="245" y="461"/>
                    <a:pt x="231" y="406"/>
                  </a:cubicBezTo>
                  <a:cubicBezTo>
                    <a:pt x="231" y="379"/>
                    <a:pt x="217" y="339"/>
                    <a:pt x="231" y="312"/>
                  </a:cubicBezTo>
                  <a:cubicBezTo>
                    <a:pt x="245" y="285"/>
                    <a:pt x="258" y="271"/>
                    <a:pt x="258" y="271"/>
                  </a:cubicBezTo>
                  <a:lnTo>
                    <a:pt x="267" y="196"/>
                  </a:lnTo>
                  <a:lnTo>
                    <a:pt x="267" y="196"/>
                  </a:lnTo>
                  <a:cubicBezTo>
                    <a:pt x="314" y="161"/>
                    <a:pt x="378" y="146"/>
                    <a:pt x="444" y="146"/>
                  </a:cubicBezTo>
                  <a:close/>
                  <a:moveTo>
                    <a:pt x="434" y="1"/>
                  </a:moveTo>
                  <a:cubicBezTo>
                    <a:pt x="339" y="1"/>
                    <a:pt x="231" y="28"/>
                    <a:pt x="163" y="95"/>
                  </a:cubicBezTo>
                  <a:cubicBezTo>
                    <a:pt x="1" y="244"/>
                    <a:pt x="1" y="488"/>
                    <a:pt x="96" y="650"/>
                  </a:cubicBezTo>
                  <a:cubicBezTo>
                    <a:pt x="150" y="731"/>
                    <a:pt x="231" y="799"/>
                    <a:pt x="326" y="826"/>
                  </a:cubicBezTo>
                  <a:cubicBezTo>
                    <a:pt x="366" y="839"/>
                    <a:pt x="414" y="846"/>
                    <a:pt x="461" y="846"/>
                  </a:cubicBezTo>
                  <a:cubicBezTo>
                    <a:pt x="508" y="846"/>
                    <a:pt x="556" y="839"/>
                    <a:pt x="596" y="826"/>
                  </a:cubicBezTo>
                  <a:cubicBezTo>
                    <a:pt x="691" y="799"/>
                    <a:pt x="772" y="731"/>
                    <a:pt x="826" y="650"/>
                  </a:cubicBezTo>
                  <a:cubicBezTo>
                    <a:pt x="868" y="587"/>
                    <a:pt x="886" y="516"/>
                    <a:pt x="885" y="443"/>
                  </a:cubicBezTo>
                  <a:lnTo>
                    <a:pt x="885" y="443"/>
                  </a:lnTo>
                  <a:cubicBezTo>
                    <a:pt x="896" y="400"/>
                    <a:pt x="900" y="356"/>
                    <a:pt x="894" y="312"/>
                  </a:cubicBezTo>
                  <a:cubicBezTo>
                    <a:pt x="894" y="258"/>
                    <a:pt x="881" y="203"/>
                    <a:pt x="853" y="163"/>
                  </a:cubicBezTo>
                  <a:cubicBezTo>
                    <a:pt x="826" y="109"/>
                    <a:pt x="772" y="55"/>
                    <a:pt x="718" y="41"/>
                  </a:cubicBezTo>
                  <a:cubicBezTo>
                    <a:pt x="623" y="1"/>
                    <a:pt x="542" y="1"/>
                    <a:pt x="43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5"/>
            <p:cNvSpPr/>
            <p:nvPr/>
          </p:nvSpPr>
          <p:spPr>
            <a:xfrm>
              <a:off x="825501" y="1979435"/>
              <a:ext cx="25701" cy="23243"/>
            </a:xfrm>
            <a:custGeom>
              <a:avLst/>
              <a:gdLst/>
              <a:ahLst/>
              <a:cxnLst/>
              <a:rect l="l" t="t" r="r" b="b"/>
              <a:pathLst>
                <a:path w="732" h="662" extrusionOk="0">
                  <a:moveTo>
                    <a:pt x="298" y="147"/>
                  </a:moveTo>
                  <a:lnTo>
                    <a:pt x="298" y="158"/>
                  </a:lnTo>
                  <a:cubicBezTo>
                    <a:pt x="305" y="156"/>
                    <a:pt x="312" y="156"/>
                    <a:pt x="319" y="156"/>
                  </a:cubicBezTo>
                  <a:cubicBezTo>
                    <a:pt x="395" y="156"/>
                    <a:pt x="476" y="219"/>
                    <a:pt x="501" y="293"/>
                  </a:cubicBezTo>
                  <a:cubicBezTo>
                    <a:pt x="515" y="334"/>
                    <a:pt x="515" y="388"/>
                    <a:pt x="501" y="415"/>
                  </a:cubicBezTo>
                  <a:cubicBezTo>
                    <a:pt x="501" y="428"/>
                    <a:pt x="501" y="428"/>
                    <a:pt x="474" y="442"/>
                  </a:cubicBezTo>
                  <a:lnTo>
                    <a:pt x="406" y="442"/>
                  </a:lnTo>
                  <a:cubicBezTo>
                    <a:pt x="402" y="442"/>
                    <a:pt x="397" y="442"/>
                    <a:pt x="392" y="442"/>
                  </a:cubicBezTo>
                  <a:cubicBezTo>
                    <a:pt x="337" y="442"/>
                    <a:pt x="283" y="419"/>
                    <a:pt x="239" y="386"/>
                  </a:cubicBezTo>
                  <a:lnTo>
                    <a:pt x="239" y="386"/>
                  </a:lnTo>
                  <a:cubicBezTo>
                    <a:pt x="236" y="368"/>
                    <a:pt x="237" y="350"/>
                    <a:pt x="244" y="334"/>
                  </a:cubicBezTo>
                  <a:lnTo>
                    <a:pt x="164" y="304"/>
                  </a:lnTo>
                  <a:lnTo>
                    <a:pt x="164" y="304"/>
                  </a:lnTo>
                  <a:cubicBezTo>
                    <a:pt x="126" y="238"/>
                    <a:pt x="134" y="170"/>
                    <a:pt x="230" y="158"/>
                  </a:cubicBezTo>
                  <a:cubicBezTo>
                    <a:pt x="252" y="151"/>
                    <a:pt x="275" y="147"/>
                    <a:pt x="298" y="147"/>
                  </a:cubicBezTo>
                  <a:close/>
                  <a:moveTo>
                    <a:pt x="333" y="1"/>
                  </a:moveTo>
                  <a:cubicBezTo>
                    <a:pt x="285" y="1"/>
                    <a:pt x="236" y="8"/>
                    <a:pt x="190" y="22"/>
                  </a:cubicBezTo>
                  <a:cubicBezTo>
                    <a:pt x="136" y="49"/>
                    <a:pt x="54" y="90"/>
                    <a:pt x="27" y="171"/>
                  </a:cubicBezTo>
                  <a:cubicBezTo>
                    <a:pt x="0" y="252"/>
                    <a:pt x="41" y="334"/>
                    <a:pt x="82" y="374"/>
                  </a:cubicBezTo>
                  <a:cubicBezTo>
                    <a:pt x="91" y="389"/>
                    <a:pt x="101" y="403"/>
                    <a:pt x="113" y="416"/>
                  </a:cubicBezTo>
                  <a:lnTo>
                    <a:pt x="113" y="416"/>
                  </a:lnTo>
                  <a:cubicBezTo>
                    <a:pt x="122" y="514"/>
                    <a:pt x="193" y="607"/>
                    <a:pt x="298" y="645"/>
                  </a:cubicBezTo>
                  <a:cubicBezTo>
                    <a:pt x="330" y="656"/>
                    <a:pt x="362" y="662"/>
                    <a:pt x="394" y="662"/>
                  </a:cubicBezTo>
                  <a:cubicBezTo>
                    <a:pt x="511" y="662"/>
                    <a:pt x="621" y="589"/>
                    <a:pt x="663" y="482"/>
                  </a:cubicBezTo>
                  <a:cubicBezTo>
                    <a:pt x="731" y="347"/>
                    <a:pt x="690" y="185"/>
                    <a:pt x="582" y="90"/>
                  </a:cubicBezTo>
                  <a:cubicBezTo>
                    <a:pt x="511" y="28"/>
                    <a:pt x="423" y="1"/>
                    <a:pt x="33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5"/>
            <p:cNvSpPr/>
            <p:nvPr/>
          </p:nvSpPr>
          <p:spPr>
            <a:xfrm>
              <a:off x="780351" y="1958791"/>
              <a:ext cx="32336" cy="29773"/>
            </a:xfrm>
            <a:custGeom>
              <a:avLst/>
              <a:gdLst/>
              <a:ahLst/>
              <a:cxnLst/>
              <a:rect l="l" t="t" r="r" b="b"/>
              <a:pathLst>
                <a:path w="921" h="848" extrusionOk="0">
                  <a:moveTo>
                    <a:pt x="406" y="158"/>
                  </a:moveTo>
                  <a:lnTo>
                    <a:pt x="420" y="191"/>
                  </a:lnTo>
                  <a:cubicBezTo>
                    <a:pt x="452" y="177"/>
                    <a:pt x="487" y="170"/>
                    <a:pt x="523" y="170"/>
                  </a:cubicBezTo>
                  <a:cubicBezTo>
                    <a:pt x="536" y="170"/>
                    <a:pt x="550" y="171"/>
                    <a:pt x="563" y="173"/>
                  </a:cubicBezTo>
                  <a:lnTo>
                    <a:pt x="563" y="173"/>
                  </a:lnTo>
                  <a:cubicBezTo>
                    <a:pt x="566" y="174"/>
                    <a:pt x="568" y="176"/>
                    <a:pt x="569" y="177"/>
                  </a:cubicBezTo>
                  <a:cubicBezTo>
                    <a:pt x="583" y="191"/>
                    <a:pt x="596" y="204"/>
                    <a:pt x="623" y="231"/>
                  </a:cubicBezTo>
                  <a:cubicBezTo>
                    <a:pt x="650" y="299"/>
                    <a:pt x="677" y="367"/>
                    <a:pt x="705" y="434"/>
                  </a:cubicBezTo>
                  <a:cubicBezTo>
                    <a:pt x="718" y="516"/>
                    <a:pt x="718" y="570"/>
                    <a:pt x="691" y="610"/>
                  </a:cubicBezTo>
                  <a:cubicBezTo>
                    <a:pt x="664" y="651"/>
                    <a:pt x="596" y="664"/>
                    <a:pt x="515" y="678"/>
                  </a:cubicBezTo>
                  <a:cubicBezTo>
                    <a:pt x="481" y="685"/>
                    <a:pt x="444" y="688"/>
                    <a:pt x="409" y="688"/>
                  </a:cubicBezTo>
                  <a:cubicBezTo>
                    <a:pt x="383" y="688"/>
                    <a:pt x="358" y="686"/>
                    <a:pt x="336" y="683"/>
                  </a:cubicBezTo>
                  <a:lnTo>
                    <a:pt x="336" y="683"/>
                  </a:lnTo>
                  <a:cubicBezTo>
                    <a:pt x="332" y="681"/>
                    <a:pt x="329" y="680"/>
                    <a:pt x="326" y="678"/>
                  </a:cubicBezTo>
                  <a:cubicBezTo>
                    <a:pt x="304" y="670"/>
                    <a:pt x="285" y="658"/>
                    <a:pt x="267" y="645"/>
                  </a:cubicBezTo>
                  <a:lnTo>
                    <a:pt x="267" y="645"/>
                  </a:lnTo>
                  <a:cubicBezTo>
                    <a:pt x="238" y="617"/>
                    <a:pt x="222" y="580"/>
                    <a:pt x="231" y="543"/>
                  </a:cubicBezTo>
                  <a:lnTo>
                    <a:pt x="171" y="528"/>
                  </a:lnTo>
                  <a:lnTo>
                    <a:pt x="171" y="528"/>
                  </a:lnTo>
                  <a:cubicBezTo>
                    <a:pt x="150" y="465"/>
                    <a:pt x="151" y="403"/>
                    <a:pt x="163" y="353"/>
                  </a:cubicBezTo>
                  <a:cubicBezTo>
                    <a:pt x="196" y="245"/>
                    <a:pt x="298" y="180"/>
                    <a:pt x="406" y="158"/>
                  </a:cubicBezTo>
                  <a:close/>
                  <a:moveTo>
                    <a:pt x="459" y="0"/>
                  </a:moveTo>
                  <a:cubicBezTo>
                    <a:pt x="278" y="0"/>
                    <a:pt x="92" y="120"/>
                    <a:pt x="28" y="313"/>
                  </a:cubicBezTo>
                  <a:cubicBezTo>
                    <a:pt x="1" y="407"/>
                    <a:pt x="14" y="502"/>
                    <a:pt x="55" y="597"/>
                  </a:cubicBezTo>
                  <a:cubicBezTo>
                    <a:pt x="83" y="661"/>
                    <a:pt x="135" y="713"/>
                    <a:pt x="192" y="748"/>
                  </a:cubicBezTo>
                  <a:lnTo>
                    <a:pt x="192" y="748"/>
                  </a:lnTo>
                  <a:cubicBezTo>
                    <a:pt x="211" y="769"/>
                    <a:pt x="234" y="786"/>
                    <a:pt x="258" y="800"/>
                  </a:cubicBezTo>
                  <a:cubicBezTo>
                    <a:pt x="317" y="825"/>
                    <a:pt x="381" y="835"/>
                    <a:pt x="440" y="835"/>
                  </a:cubicBezTo>
                  <a:lnTo>
                    <a:pt x="440" y="835"/>
                  </a:lnTo>
                  <a:cubicBezTo>
                    <a:pt x="471" y="839"/>
                    <a:pt x="500" y="840"/>
                    <a:pt x="529" y="840"/>
                  </a:cubicBezTo>
                  <a:cubicBezTo>
                    <a:pt x="556" y="845"/>
                    <a:pt x="584" y="848"/>
                    <a:pt x="614" y="848"/>
                  </a:cubicBezTo>
                  <a:cubicBezTo>
                    <a:pt x="673" y="848"/>
                    <a:pt x="736" y="836"/>
                    <a:pt x="799" y="800"/>
                  </a:cubicBezTo>
                  <a:cubicBezTo>
                    <a:pt x="894" y="746"/>
                    <a:pt x="907" y="624"/>
                    <a:pt x="921" y="543"/>
                  </a:cubicBezTo>
                  <a:cubicBezTo>
                    <a:pt x="921" y="461"/>
                    <a:pt x="907" y="367"/>
                    <a:pt x="867" y="286"/>
                  </a:cubicBezTo>
                  <a:cubicBezTo>
                    <a:pt x="841" y="238"/>
                    <a:pt x="807" y="197"/>
                    <a:pt x="767" y="163"/>
                  </a:cubicBezTo>
                  <a:lnTo>
                    <a:pt x="767" y="163"/>
                  </a:lnTo>
                  <a:cubicBezTo>
                    <a:pt x="764" y="159"/>
                    <a:pt x="761" y="154"/>
                    <a:pt x="759" y="150"/>
                  </a:cubicBezTo>
                  <a:cubicBezTo>
                    <a:pt x="745" y="110"/>
                    <a:pt x="705" y="69"/>
                    <a:pt x="650" y="28"/>
                  </a:cubicBezTo>
                  <a:cubicBezTo>
                    <a:pt x="596" y="1"/>
                    <a:pt x="542" y="1"/>
                    <a:pt x="488" y="1"/>
                  </a:cubicBezTo>
                  <a:cubicBezTo>
                    <a:pt x="478" y="1"/>
                    <a:pt x="469" y="0"/>
                    <a:pt x="45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5"/>
            <p:cNvSpPr/>
            <p:nvPr/>
          </p:nvSpPr>
          <p:spPr>
            <a:xfrm>
              <a:off x="791305" y="2012964"/>
              <a:ext cx="32793" cy="31704"/>
            </a:xfrm>
            <a:custGeom>
              <a:avLst/>
              <a:gdLst/>
              <a:ahLst/>
              <a:cxnLst/>
              <a:rect l="l" t="t" r="r" b="b"/>
              <a:pathLst>
                <a:path w="934" h="903" extrusionOk="0">
                  <a:moveTo>
                    <a:pt x="474" y="163"/>
                  </a:moveTo>
                  <a:cubicBezTo>
                    <a:pt x="495" y="163"/>
                    <a:pt x="515" y="165"/>
                    <a:pt x="534" y="167"/>
                  </a:cubicBezTo>
                  <a:lnTo>
                    <a:pt x="534" y="167"/>
                  </a:lnTo>
                  <a:cubicBezTo>
                    <a:pt x="614" y="188"/>
                    <a:pt x="690" y="257"/>
                    <a:pt x="717" y="339"/>
                  </a:cubicBezTo>
                  <a:cubicBezTo>
                    <a:pt x="771" y="475"/>
                    <a:pt x="744" y="637"/>
                    <a:pt x="636" y="718"/>
                  </a:cubicBezTo>
                  <a:cubicBezTo>
                    <a:pt x="612" y="738"/>
                    <a:pt x="585" y="753"/>
                    <a:pt x="554" y="762"/>
                  </a:cubicBezTo>
                  <a:lnTo>
                    <a:pt x="554" y="762"/>
                  </a:lnTo>
                  <a:cubicBezTo>
                    <a:pt x="550" y="761"/>
                    <a:pt x="546" y="760"/>
                    <a:pt x="541" y="759"/>
                  </a:cubicBezTo>
                  <a:cubicBezTo>
                    <a:pt x="487" y="759"/>
                    <a:pt x="447" y="718"/>
                    <a:pt x="447" y="664"/>
                  </a:cubicBezTo>
                  <a:lnTo>
                    <a:pt x="338" y="664"/>
                  </a:lnTo>
                  <a:cubicBezTo>
                    <a:pt x="335" y="693"/>
                    <a:pt x="338" y="721"/>
                    <a:pt x="347" y="747"/>
                  </a:cubicBezTo>
                  <a:lnTo>
                    <a:pt x="347" y="747"/>
                  </a:lnTo>
                  <a:cubicBezTo>
                    <a:pt x="320" y="736"/>
                    <a:pt x="294" y="722"/>
                    <a:pt x="271" y="705"/>
                  </a:cubicBezTo>
                  <a:cubicBezTo>
                    <a:pt x="176" y="637"/>
                    <a:pt x="149" y="488"/>
                    <a:pt x="190" y="366"/>
                  </a:cubicBezTo>
                  <a:cubicBezTo>
                    <a:pt x="224" y="264"/>
                    <a:pt x="315" y="190"/>
                    <a:pt x="416" y="169"/>
                  </a:cubicBezTo>
                  <a:lnTo>
                    <a:pt x="416" y="169"/>
                  </a:lnTo>
                  <a:lnTo>
                    <a:pt x="420" y="177"/>
                  </a:lnTo>
                  <a:cubicBezTo>
                    <a:pt x="432" y="170"/>
                    <a:pt x="446" y="166"/>
                    <a:pt x="459" y="164"/>
                  </a:cubicBezTo>
                  <a:lnTo>
                    <a:pt x="459" y="164"/>
                  </a:lnTo>
                  <a:cubicBezTo>
                    <a:pt x="464" y="163"/>
                    <a:pt x="469" y="163"/>
                    <a:pt x="474" y="163"/>
                  </a:cubicBezTo>
                  <a:close/>
                  <a:moveTo>
                    <a:pt x="474" y="1"/>
                  </a:moveTo>
                  <a:cubicBezTo>
                    <a:pt x="284" y="14"/>
                    <a:pt x="108" y="136"/>
                    <a:pt x="54" y="326"/>
                  </a:cubicBezTo>
                  <a:cubicBezTo>
                    <a:pt x="0" y="488"/>
                    <a:pt x="54" y="705"/>
                    <a:pt x="203" y="799"/>
                  </a:cubicBezTo>
                  <a:cubicBezTo>
                    <a:pt x="275" y="852"/>
                    <a:pt x="363" y="879"/>
                    <a:pt x="451" y="879"/>
                  </a:cubicBezTo>
                  <a:cubicBezTo>
                    <a:pt x="457" y="879"/>
                    <a:pt x="463" y="879"/>
                    <a:pt x="470" y="878"/>
                  </a:cubicBezTo>
                  <a:lnTo>
                    <a:pt x="470" y="878"/>
                  </a:lnTo>
                  <a:cubicBezTo>
                    <a:pt x="484" y="885"/>
                    <a:pt x="499" y="890"/>
                    <a:pt x="514" y="894"/>
                  </a:cubicBezTo>
                  <a:cubicBezTo>
                    <a:pt x="537" y="900"/>
                    <a:pt x="560" y="902"/>
                    <a:pt x="582" y="902"/>
                  </a:cubicBezTo>
                  <a:cubicBezTo>
                    <a:pt x="662" y="902"/>
                    <a:pt x="732" y="866"/>
                    <a:pt x="785" y="813"/>
                  </a:cubicBezTo>
                  <a:cubicBezTo>
                    <a:pt x="866" y="732"/>
                    <a:pt x="893" y="650"/>
                    <a:pt x="907" y="569"/>
                  </a:cubicBezTo>
                  <a:cubicBezTo>
                    <a:pt x="920" y="475"/>
                    <a:pt x="934" y="393"/>
                    <a:pt x="907" y="299"/>
                  </a:cubicBezTo>
                  <a:cubicBezTo>
                    <a:pt x="893" y="204"/>
                    <a:pt x="825" y="109"/>
                    <a:pt x="744" y="69"/>
                  </a:cubicBezTo>
                  <a:cubicBezTo>
                    <a:pt x="663" y="14"/>
                    <a:pt x="568" y="1"/>
                    <a:pt x="47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5"/>
            <p:cNvSpPr/>
            <p:nvPr/>
          </p:nvSpPr>
          <p:spPr>
            <a:xfrm>
              <a:off x="750895" y="2002572"/>
              <a:ext cx="31423" cy="24226"/>
            </a:xfrm>
            <a:custGeom>
              <a:avLst/>
              <a:gdLst/>
              <a:ahLst/>
              <a:cxnLst/>
              <a:rect l="l" t="t" r="r" b="b"/>
              <a:pathLst>
                <a:path w="895" h="690" extrusionOk="0">
                  <a:moveTo>
                    <a:pt x="404" y="167"/>
                  </a:moveTo>
                  <a:cubicBezTo>
                    <a:pt x="457" y="167"/>
                    <a:pt x="508" y="177"/>
                    <a:pt x="542" y="202"/>
                  </a:cubicBezTo>
                  <a:cubicBezTo>
                    <a:pt x="610" y="243"/>
                    <a:pt x="650" y="310"/>
                    <a:pt x="623" y="378"/>
                  </a:cubicBezTo>
                  <a:lnTo>
                    <a:pt x="705" y="446"/>
                  </a:lnTo>
                  <a:cubicBezTo>
                    <a:pt x="761" y="373"/>
                    <a:pt x="765" y="281"/>
                    <a:pt x="735" y="204"/>
                  </a:cubicBezTo>
                  <a:lnTo>
                    <a:pt x="735" y="204"/>
                  </a:lnTo>
                  <a:cubicBezTo>
                    <a:pt x="738" y="208"/>
                    <a:pt x="742" y="212"/>
                    <a:pt x="745" y="216"/>
                  </a:cubicBezTo>
                  <a:cubicBezTo>
                    <a:pt x="786" y="283"/>
                    <a:pt x="786" y="392"/>
                    <a:pt x="745" y="459"/>
                  </a:cubicBezTo>
                  <a:cubicBezTo>
                    <a:pt x="696" y="536"/>
                    <a:pt x="608" y="566"/>
                    <a:pt x="514" y="566"/>
                  </a:cubicBezTo>
                  <a:cubicBezTo>
                    <a:pt x="425" y="566"/>
                    <a:pt x="330" y="539"/>
                    <a:pt x="258" y="500"/>
                  </a:cubicBezTo>
                  <a:cubicBezTo>
                    <a:pt x="109" y="432"/>
                    <a:pt x="163" y="216"/>
                    <a:pt x="312" y="175"/>
                  </a:cubicBezTo>
                  <a:cubicBezTo>
                    <a:pt x="342" y="170"/>
                    <a:pt x="373" y="167"/>
                    <a:pt x="404" y="167"/>
                  </a:cubicBezTo>
                  <a:close/>
                  <a:moveTo>
                    <a:pt x="385" y="0"/>
                  </a:moveTo>
                  <a:cubicBezTo>
                    <a:pt x="347" y="0"/>
                    <a:pt x="308" y="5"/>
                    <a:pt x="272" y="13"/>
                  </a:cubicBezTo>
                  <a:cubicBezTo>
                    <a:pt x="204" y="40"/>
                    <a:pt x="150" y="67"/>
                    <a:pt x="109" y="121"/>
                  </a:cubicBezTo>
                  <a:cubicBezTo>
                    <a:pt x="55" y="162"/>
                    <a:pt x="28" y="229"/>
                    <a:pt x="14" y="297"/>
                  </a:cubicBezTo>
                  <a:cubicBezTo>
                    <a:pt x="1" y="365"/>
                    <a:pt x="14" y="432"/>
                    <a:pt x="42" y="500"/>
                  </a:cubicBezTo>
                  <a:cubicBezTo>
                    <a:pt x="82" y="568"/>
                    <a:pt x="136" y="608"/>
                    <a:pt x="190" y="622"/>
                  </a:cubicBezTo>
                  <a:cubicBezTo>
                    <a:pt x="299" y="676"/>
                    <a:pt x="407" y="689"/>
                    <a:pt x="529" y="689"/>
                  </a:cubicBezTo>
                  <a:cubicBezTo>
                    <a:pt x="637" y="676"/>
                    <a:pt x="772" y="622"/>
                    <a:pt x="826" y="513"/>
                  </a:cubicBezTo>
                  <a:cubicBezTo>
                    <a:pt x="880" y="405"/>
                    <a:pt x="894" y="270"/>
                    <a:pt x="826" y="162"/>
                  </a:cubicBezTo>
                  <a:cubicBezTo>
                    <a:pt x="765" y="75"/>
                    <a:pt x="657" y="11"/>
                    <a:pt x="546" y="11"/>
                  </a:cubicBezTo>
                  <a:cubicBezTo>
                    <a:pt x="536" y="11"/>
                    <a:pt x="526" y="12"/>
                    <a:pt x="515" y="13"/>
                  </a:cubicBezTo>
                  <a:lnTo>
                    <a:pt x="516" y="19"/>
                  </a:lnTo>
                  <a:lnTo>
                    <a:pt x="516" y="19"/>
                  </a:lnTo>
                  <a:cubicBezTo>
                    <a:pt x="473" y="6"/>
                    <a:pt x="429" y="0"/>
                    <a:pt x="3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5"/>
            <p:cNvSpPr/>
            <p:nvPr/>
          </p:nvSpPr>
          <p:spPr>
            <a:xfrm>
              <a:off x="768976" y="2054217"/>
              <a:ext cx="22822" cy="21031"/>
            </a:xfrm>
            <a:custGeom>
              <a:avLst/>
              <a:gdLst/>
              <a:ahLst/>
              <a:cxnLst/>
              <a:rect l="l" t="t" r="r" b="b"/>
              <a:pathLst>
                <a:path w="650" h="599" extrusionOk="0">
                  <a:moveTo>
                    <a:pt x="486" y="189"/>
                  </a:moveTo>
                  <a:cubicBezTo>
                    <a:pt x="505" y="221"/>
                    <a:pt x="519" y="258"/>
                    <a:pt x="528" y="301"/>
                  </a:cubicBezTo>
                  <a:cubicBezTo>
                    <a:pt x="528" y="341"/>
                    <a:pt x="528" y="369"/>
                    <a:pt x="528" y="409"/>
                  </a:cubicBezTo>
                  <a:cubicBezTo>
                    <a:pt x="528" y="426"/>
                    <a:pt x="528" y="443"/>
                    <a:pt x="528" y="450"/>
                  </a:cubicBezTo>
                  <a:cubicBezTo>
                    <a:pt x="528" y="463"/>
                    <a:pt x="487" y="463"/>
                    <a:pt x="447" y="463"/>
                  </a:cubicBezTo>
                  <a:cubicBezTo>
                    <a:pt x="420" y="463"/>
                    <a:pt x="393" y="463"/>
                    <a:pt x="365" y="450"/>
                  </a:cubicBezTo>
                  <a:cubicBezTo>
                    <a:pt x="298" y="436"/>
                    <a:pt x="244" y="409"/>
                    <a:pt x="203" y="369"/>
                  </a:cubicBezTo>
                  <a:cubicBezTo>
                    <a:pt x="176" y="341"/>
                    <a:pt x="176" y="301"/>
                    <a:pt x="190" y="260"/>
                  </a:cubicBezTo>
                  <a:cubicBezTo>
                    <a:pt x="203" y="220"/>
                    <a:pt x="230" y="193"/>
                    <a:pt x="271" y="193"/>
                  </a:cubicBezTo>
                  <a:cubicBezTo>
                    <a:pt x="281" y="190"/>
                    <a:pt x="291" y="189"/>
                    <a:pt x="300" y="189"/>
                  </a:cubicBezTo>
                  <a:cubicBezTo>
                    <a:pt x="344" y="189"/>
                    <a:pt x="386" y="211"/>
                    <a:pt x="420" y="233"/>
                  </a:cubicBezTo>
                  <a:lnTo>
                    <a:pt x="486" y="189"/>
                  </a:lnTo>
                  <a:close/>
                  <a:moveTo>
                    <a:pt x="337" y="0"/>
                  </a:moveTo>
                  <a:cubicBezTo>
                    <a:pt x="311" y="0"/>
                    <a:pt x="284" y="5"/>
                    <a:pt x="257" y="17"/>
                  </a:cubicBezTo>
                  <a:lnTo>
                    <a:pt x="269" y="44"/>
                  </a:lnTo>
                  <a:lnTo>
                    <a:pt x="269" y="44"/>
                  </a:lnTo>
                  <a:cubicBezTo>
                    <a:pt x="261" y="43"/>
                    <a:pt x="254" y="42"/>
                    <a:pt x="247" y="42"/>
                  </a:cubicBezTo>
                  <a:cubicBezTo>
                    <a:pt x="149" y="42"/>
                    <a:pt x="65" y="118"/>
                    <a:pt x="27" y="206"/>
                  </a:cubicBezTo>
                  <a:cubicBezTo>
                    <a:pt x="14" y="247"/>
                    <a:pt x="0" y="301"/>
                    <a:pt x="14" y="355"/>
                  </a:cubicBezTo>
                  <a:cubicBezTo>
                    <a:pt x="27" y="423"/>
                    <a:pt x="68" y="463"/>
                    <a:pt x="95" y="490"/>
                  </a:cubicBezTo>
                  <a:cubicBezTo>
                    <a:pt x="176" y="558"/>
                    <a:pt x="257" y="585"/>
                    <a:pt x="338" y="585"/>
                  </a:cubicBezTo>
                  <a:cubicBezTo>
                    <a:pt x="379" y="599"/>
                    <a:pt x="420" y="599"/>
                    <a:pt x="460" y="599"/>
                  </a:cubicBezTo>
                  <a:cubicBezTo>
                    <a:pt x="501" y="585"/>
                    <a:pt x="541" y="599"/>
                    <a:pt x="596" y="558"/>
                  </a:cubicBezTo>
                  <a:cubicBezTo>
                    <a:pt x="623" y="531"/>
                    <a:pt x="636" y="490"/>
                    <a:pt x="636" y="463"/>
                  </a:cubicBezTo>
                  <a:cubicBezTo>
                    <a:pt x="650" y="436"/>
                    <a:pt x="650" y="423"/>
                    <a:pt x="636" y="409"/>
                  </a:cubicBezTo>
                  <a:cubicBezTo>
                    <a:pt x="636" y="369"/>
                    <a:pt x="636" y="328"/>
                    <a:pt x="623" y="287"/>
                  </a:cubicBezTo>
                  <a:cubicBezTo>
                    <a:pt x="609" y="206"/>
                    <a:pt x="582" y="125"/>
                    <a:pt x="514" y="71"/>
                  </a:cubicBezTo>
                  <a:cubicBezTo>
                    <a:pt x="466" y="32"/>
                    <a:pt x="403" y="0"/>
                    <a:pt x="33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5"/>
            <p:cNvSpPr/>
            <p:nvPr/>
          </p:nvSpPr>
          <p:spPr>
            <a:xfrm>
              <a:off x="798889" y="2079320"/>
              <a:ext cx="22646" cy="21768"/>
            </a:xfrm>
            <a:custGeom>
              <a:avLst/>
              <a:gdLst/>
              <a:ahLst/>
              <a:cxnLst/>
              <a:rect l="l" t="t" r="r" b="b"/>
              <a:pathLst>
                <a:path w="645" h="620" extrusionOk="0">
                  <a:moveTo>
                    <a:pt x="306" y="164"/>
                  </a:moveTo>
                  <a:cubicBezTo>
                    <a:pt x="357" y="164"/>
                    <a:pt x="398" y="188"/>
                    <a:pt x="420" y="222"/>
                  </a:cubicBezTo>
                  <a:cubicBezTo>
                    <a:pt x="461" y="262"/>
                    <a:pt x="461" y="344"/>
                    <a:pt x="434" y="371"/>
                  </a:cubicBezTo>
                  <a:cubicBezTo>
                    <a:pt x="407" y="407"/>
                    <a:pt x="410" y="407"/>
                    <a:pt x="407" y="407"/>
                  </a:cubicBezTo>
                  <a:cubicBezTo>
                    <a:pt x="405" y="407"/>
                    <a:pt x="402" y="407"/>
                    <a:pt x="393" y="411"/>
                  </a:cubicBezTo>
                  <a:lnTo>
                    <a:pt x="366" y="303"/>
                  </a:lnTo>
                  <a:cubicBezTo>
                    <a:pt x="339" y="303"/>
                    <a:pt x="312" y="317"/>
                    <a:pt x="298" y="344"/>
                  </a:cubicBezTo>
                  <a:cubicBezTo>
                    <a:pt x="285" y="371"/>
                    <a:pt x="285" y="384"/>
                    <a:pt x="285" y="411"/>
                  </a:cubicBezTo>
                  <a:cubicBezTo>
                    <a:pt x="285" y="451"/>
                    <a:pt x="297" y="490"/>
                    <a:pt x="335" y="517"/>
                  </a:cubicBezTo>
                  <a:lnTo>
                    <a:pt x="335" y="517"/>
                  </a:lnTo>
                  <a:cubicBezTo>
                    <a:pt x="334" y="517"/>
                    <a:pt x="332" y="517"/>
                    <a:pt x="331" y="517"/>
                  </a:cubicBezTo>
                  <a:cubicBezTo>
                    <a:pt x="289" y="517"/>
                    <a:pt x="249" y="502"/>
                    <a:pt x="217" y="479"/>
                  </a:cubicBezTo>
                  <a:cubicBezTo>
                    <a:pt x="163" y="438"/>
                    <a:pt x="136" y="357"/>
                    <a:pt x="149" y="303"/>
                  </a:cubicBezTo>
                  <a:cubicBezTo>
                    <a:pt x="163" y="235"/>
                    <a:pt x="217" y="181"/>
                    <a:pt x="271" y="168"/>
                  </a:cubicBezTo>
                  <a:cubicBezTo>
                    <a:pt x="283" y="165"/>
                    <a:pt x="295" y="164"/>
                    <a:pt x="306" y="164"/>
                  </a:cubicBezTo>
                  <a:close/>
                  <a:moveTo>
                    <a:pt x="333" y="1"/>
                  </a:moveTo>
                  <a:cubicBezTo>
                    <a:pt x="297" y="1"/>
                    <a:pt x="262" y="7"/>
                    <a:pt x="231" y="19"/>
                  </a:cubicBezTo>
                  <a:cubicBezTo>
                    <a:pt x="109" y="46"/>
                    <a:pt x="28" y="168"/>
                    <a:pt x="14" y="276"/>
                  </a:cubicBezTo>
                  <a:cubicBezTo>
                    <a:pt x="1" y="384"/>
                    <a:pt x="55" y="519"/>
                    <a:pt x="149" y="574"/>
                  </a:cubicBezTo>
                  <a:cubicBezTo>
                    <a:pt x="199" y="602"/>
                    <a:pt x="257" y="619"/>
                    <a:pt x="314" y="619"/>
                  </a:cubicBezTo>
                  <a:cubicBezTo>
                    <a:pt x="365" y="619"/>
                    <a:pt x="416" y="606"/>
                    <a:pt x="461" y="574"/>
                  </a:cubicBezTo>
                  <a:cubicBezTo>
                    <a:pt x="518" y="541"/>
                    <a:pt x="566" y="488"/>
                    <a:pt x="591" y="427"/>
                  </a:cubicBezTo>
                  <a:lnTo>
                    <a:pt x="591" y="427"/>
                  </a:lnTo>
                  <a:cubicBezTo>
                    <a:pt x="645" y="326"/>
                    <a:pt x="626" y="205"/>
                    <a:pt x="569" y="114"/>
                  </a:cubicBezTo>
                  <a:cubicBezTo>
                    <a:pt x="511" y="37"/>
                    <a:pt x="420" y="1"/>
                    <a:pt x="33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5"/>
            <p:cNvSpPr/>
            <p:nvPr/>
          </p:nvSpPr>
          <p:spPr>
            <a:xfrm>
              <a:off x="820761" y="2048248"/>
              <a:ext cx="17134" cy="15764"/>
            </a:xfrm>
            <a:custGeom>
              <a:avLst/>
              <a:gdLst/>
              <a:ahLst/>
              <a:cxnLst/>
              <a:rect l="l" t="t" r="r" b="b"/>
              <a:pathLst>
                <a:path w="488" h="449" extrusionOk="0">
                  <a:moveTo>
                    <a:pt x="284" y="173"/>
                  </a:moveTo>
                  <a:cubicBezTo>
                    <a:pt x="298" y="200"/>
                    <a:pt x="311" y="227"/>
                    <a:pt x="298" y="241"/>
                  </a:cubicBezTo>
                  <a:lnTo>
                    <a:pt x="320" y="273"/>
                  </a:lnTo>
                  <a:lnTo>
                    <a:pt x="320" y="273"/>
                  </a:lnTo>
                  <a:cubicBezTo>
                    <a:pt x="301" y="296"/>
                    <a:pt x="272" y="312"/>
                    <a:pt x="244" y="322"/>
                  </a:cubicBezTo>
                  <a:cubicBezTo>
                    <a:pt x="236" y="326"/>
                    <a:pt x="228" y="327"/>
                    <a:pt x="220" y="327"/>
                  </a:cubicBezTo>
                  <a:cubicBezTo>
                    <a:pt x="197" y="327"/>
                    <a:pt x="172" y="315"/>
                    <a:pt x="162" y="295"/>
                  </a:cubicBezTo>
                  <a:cubicBezTo>
                    <a:pt x="135" y="281"/>
                    <a:pt x="176" y="187"/>
                    <a:pt x="230" y="173"/>
                  </a:cubicBezTo>
                  <a:close/>
                  <a:moveTo>
                    <a:pt x="239" y="1"/>
                  </a:moveTo>
                  <a:cubicBezTo>
                    <a:pt x="217" y="1"/>
                    <a:pt x="196" y="4"/>
                    <a:pt x="176" y="11"/>
                  </a:cubicBezTo>
                  <a:cubicBezTo>
                    <a:pt x="108" y="38"/>
                    <a:pt x="41" y="106"/>
                    <a:pt x="14" y="173"/>
                  </a:cubicBezTo>
                  <a:cubicBezTo>
                    <a:pt x="0" y="214"/>
                    <a:pt x="0" y="254"/>
                    <a:pt x="0" y="295"/>
                  </a:cubicBezTo>
                  <a:cubicBezTo>
                    <a:pt x="14" y="336"/>
                    <a:pt x="41" y="390"/>
                    <a:pt x="68" y="403"/>
                  </a:cubicBezTo>
                  <a:cubicBezTo>
                    <a:pt x="107" y="435"/>
                    <a:pt x="156" y="448"/>
                    <a:pt x="204" y="448"/>
                  </a:cubicBezTo>
                  <a:cubicBezTo>
                    <a:pt x="237" y="448"/>
                    <a:pt x="270" y="441"/>
                    <a:pt x="298" y="430"/>
                  </a:cubicBezTo>
                  <a:cubicBezTo>
                    <a:pt x="365" y="390"/>
                    <a:pt x="406" y="349"/>
                    <a:pt x="433" y="295"/>
                  </a:cubicBezTo>
                  <a:cubicBezTo>
                    <a:pt x="460" y="227"/>
                    <a:pt x="487" y="160"/>
                    <a:pt x="433" y="78"/>
                  </a:cubicBezTo>
                  <a:cubicBezTo>
                    <a:pt x="406" y="52"/>
                    <a:pt x="380" y="25"/>
                    <a:pt x="340" y="24"/>
                  </a:cubicBezTo>
                  <a:lnTo>
                    <a:pt x="340" y="24"/>
                  </a:lnTo>
                  <a:cubicBezTo>
                    <a:pt x="330" y="19"/>
                    <a:pt x="321" y="14"/>
                    <a:pt x="311" y="11"/>
                  </a:cubicBezTo>
                  <a:cubicBezTo>
                    <a:pt x="284" y="4"/>
                    <a:pt x="261" y="1"/>
                    <a:pt x="2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5"/>
            <p:cNvSpPr/>
            <p:nvPr/>
          </p:nvSpPr>
          <p:spPr>
            <a:xfrm>
              <a:off x="763745" y="2094487"/>
              <a:ext cx="26157" cy="23032"/>
            </a:xfrm>
            <a:custGeom>
              <a:avLst/>
              <a:gdLst/>
              <a:ahLst/>
              <a:cxnLst/>
              <a:rect l="l" t="t" r="r" b="b"/>
              <a:pathLst>
                <a:path w="745" h="656" extrusionOk="0">
                  <a:moveTo>
                    <a:pt x="263" y="150"/>
                  </a:moveTo>
                  <a:cubicBezTo>
                    <a:pt x="293" y="150"/>
                    <a:pt x="322" y="162"/>
                    <a:pt x="352" y="182"/>
                  </a:cubicBezTo>
                  <a:cubicBezTo>
                    <a:pt x="433" y="223"/>
                    <a:pt x="514" y="277"/>
                    <a:pt x="555" y="358"/>
                  </a:cubicBezTo>
                  <a:cubicBezTo>
                    <a:pt x="559" y="367"/>
                    <a:pt x="561" y="376"/>
                    <a:pt x="563" y="384"/>
                  </a:cubicBezTo>
                  <a:lnTo>
                    <a:pt x="563" y="384"/>
                  </a:lnTo>
                  <a:cubicBezTo>
                    <a:pt x="559" y="432"/>
                    <a:pt x="535" y="472"/>
                    <a:pt x="487" y="480"/>
                  </a:cubicBezTo>
                  <a:cubicBezTo>
                    <a:pt x="470" y="482"/>
                    <a:pt x="451" y="484"/>
                    <a:pt x="433" y="484"/>
                  </a:cubicBezTo>
                  <a:lnTo>
                    <a:pt x="433" y="484"/>
                  </a:lnTo>
                  <a:cubicBezTo>
                    <a:pt x="428" y="480"/>
                    <a:pt x="423" y="473"/>
                    <a:pt x="420" y="466"/>
                  </a:cubicBezTo>
                  <a:cubicBezTo>
                    <a:pt x="393" y="439"/>
                    <a:pt x="379" y="412"/>
                    <a:pt x="393" y="372"/>
                  </a:cubicBezTo>
                  <a:lnTo>
                    <a:pt x="284" y="331"/>
                  </a:lnTo>
                  <a:lnTo>
                    <a:pt x="284" y="331"/>
                  </a:lnTo>
                  <a:cubicBezTo>
                    <a:pt x="269" y="369"/>
                    <a:pt x="267" y="412"/>
                    <a:pt x="275" y="454"/>
                  </a:cubicBezTo>
                  <a:lnTo>
                    <a:pt x="275" y="454"/>
                  </a:lnTo>
                  <a:cubicBezTo>
                    <a:pt x="254" y="443"/>
                    <a:pt x="234" y="429"/>
                    <a:pt x="217" y="412"/>
                  </a:cubicBezTo>
                  <a:cubicBezTo>
                    <a:pt x="149" y="358"/>
                    <a:pt x="122" y="277"/>
                    <a:pt x="163" y="209"/>
                  </a:cubicBezTo>
                  <a:cubicBezTo>
                    <a:pt x="176" y="169"/>
                    <a:pt x="203" y="155"/>
                    <a:pt x="230" y="155"/>
                  </a:cubicBezTo>
                  <a:cubicBezTo>
                    <a:pt x="241" y="152"/>
                    <a:pt x="252" y="150"/>
                    <a:pt x="263" y="150"/>
                  </a:cubicBezTo>
                  <a:close/>
                  <a:moveTo>
                    <a:pt x="277" y="1"/>
                  </a:moveTo>
                  <a:cubicBezTo>
                    <a:pt x="258" y="1"/>
                    <a:pt x="239" y="3"/>
                    <a:pt x="217" y="6"/>
                  </a:cubicBezTo>
                  <a:cubicBezTo>
                    <a:pt x="136" y="20"/>
                    <a:pt x="68" y="74"/>
                    <a:pt x="41" y="142"/>
                  </a:cubicBezTo>
                  <a:cubicBezTo>
                    <a:pt x="14" y="209"/>
                    <a:pt x="0" y="290"/>
                    <a:pt x="27" y="358"/>
                  </a:cubicBezTo>
                  <a:cubicBezTo>
                    <a:pt x="54" y="426"/>
                    <a:pt x="95" y="480"/>
                    <a:pt x="149" y="520"/>
                  </a:cubicBezTo>
                  <a:cubicBezTo>
                    <a:pt x="203" y="548"/>
                    <a:pt x="271" y="575"/>
                    <a:pt x="325" y="588"/>
                  </a:cubicBezTo>
                  <a:cubicBezTo>
                    <a:pt x="330" y="588"/>
                    <a:pt x="334" y="588"/>
                    <a:pt x="339" y="588"/>
                  </a:cubicBezTo>
                  <a:lnTo>
                    <a:pt x="339" y="588"/>
                  </a:lnTo>
                  <a:cubicBezTo>
                    <a:pt x="380" y="631"/>
                    <a:pt x="451" y="656"/>
                    <a:pt x="514" y="656"/>
                  </a:cubicBezTo>
                  <a:cubicBezTo>
                    <a:pt x="596" y="642"/>
                    <a:pt x="663" y="602"/>
                    <a:pt x="704" y="520"/>
                  </a:cubicBezTo>
                  <a:cubicBezTo>
                    <a:pt x="745" y="439"/>
                    <a:pt x="731" y="358"/>
                    <a:pt x="704" y="290"/>
                  </a:cubicBezTo>
                  <a:cubicBezTo>
                    <a:pt x="650" y="155"/>
                    <a:pt x="542" y="74"/>
                    <a:pt x="420" y="33"/>
                  </a:cubicBezTo>
                  <a:cubicBezTo>
                    <a:pt x="370" y="14"/>
                    <a:pt x="328" y="1"/>
                    <a:pt x="2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5"/>
            <p:cNvSpPr/>
            <p:nvPr/>
          </p:nvSpPr>
          <p:spPr>
            <a:xfrm>
              <a:off x="746155" y="2079952"/>
              <a:ext cx="9058" cy="8602"/>
            </a:xfrm>
            <a:custGeom>
              <a:avLst/>
              <a:gdLst/>
              <a:ahLst/>
              <a:cxnLst/>
              <a:rect l="l" t="t" r="r" b="b"/>
              <a:pathLst>
                <a:path w="258" h="245" extrusionOk="0">
                  <a:moveTo>
                    <a:pt x="95" y="136"/>
                  </a:moveTo>
                  <a:lnTo>
                    <a:pt x="95" y="136"/>
                  </a:lnTo>
                  <a:cubicBezTo>
                    <a:pt x="99" y="141"/>
                    <a:pt x="103" y="146"/>
                    <a:pt x="108" y="151"/>
                  </a:cubicBezTo>
                  <a:lnTo>
                    <a:pt x="108" y="151"/>
                  </a:lnTo>
                  <a:cubicBezTo>
                    <a:pt x="108" y="153"/>
                    <a:pt x="109" y="156"/>
                    <a:pt x="109" y="159"/>
                  </a:cubicBezTo>
                  <a:lnTo>
                    <a:pt x="109" y="159"/>
                  </a:lnTo>
                  <a:cubicBezTo>
                    <a:pt x="101" y="154"/>
                    <a:pt x="95" y="145"/>
                    <a:pt x="95" y="136"/>
                  </a:cubicBezTo>
                  <a:lnTo>
                    <a:pt x="95" y="136"/>
                  </a:lnTo>
                  <a:close/>
                  <a:moveTo>
                    <a:pt x="112" y="155"/>
                  </a:moveTo>
                  <a:lnTo>
                    <a:pt x="112" y="155"/>
                  </a:lnTo>
                  <a:cubicBezTo>
                    <a:pt x="112" y="155"/>
                    <a:pt x="113" y="156"/>
                    <a:pt x="113" y="156"/>
                  </a:cubicBezTo>
                  <a:lnTo>
                    <a:pt x="113" y="156"/>
                  </a:lnTo>
                  <a:cubicBezTo>
                    <a:pt x="113" y="158"/>
                    <a:pt x="112" y="159"/>
                    <a:pt x="111" y="160"/>
                  </a:cubicBezTo>
                  <a:lnTo>
                    <a:pt x="111" y="160"/>
                  </a:lnTo>
                  <a:cubicBezTo>
                    <a:pt x="111" y="160"/>
                    <a:pt x="110" y="160"/>
                    <a:pt x="110" y="160"/>
                  </a:cubicBezTo>
                  <a:lnTo>
                    <a:pt x="110" y="160"/>
                  </a:lnTo>
                  <a:lnTo>
                    <a:pt x="112" y="155"/>
                  </a:lnTo>
                  <a:close/>
                  <a:moveTo>
                    <a:pt x="14" y="1"/>
                  </a:moveTo>
                  <a:lnTo>
                    <a:pt x="41" y="41"/>
                  </a:lnTo>
                  <a:lnTo>
                    <a:pt x="41" y="41"/>
                  </a:lnTo>
                  <a:cubicBezTo>
                    <a:pt x="14" y="68"/>
                    <a:pt x="1" y="109"/>
                    <a:pt x="14" y="136"/>
                  </a:cubicBezTo>
                  <a:cubicBezTo>
                    <a:pt x="14" y="177"/>
                    <a:pt x="28" y="204"/>
                    <a:pt x="55" y="217"/>
                  </a:cubicBezTo>
                  <a:cubicBezTo>
                    <a:pt x="82" y="231"/>
                    <a:pt x="95" y="244"/>
                    <a:pt x="122" y="244"/>
                  </a:cubicBezTo>
                  <a:cubicBezTo>
                    <a:pt x="163" y="244"/>
                    <a:pt x="217" y="231"/>
                    <a:pt x="244" y="177"/>
                  </a:cubicBezTo>
                  <a:lnTo>
                    <a:pt x="258" y="150"/>
                  </a:lnTo>
                  <a:lnTo>
                    <a:pt x="244" y="123"/>
                  </a:lnTo>
                  <a:cubicBezTo>
                    <a:pt x="244" y="122"/>
                    <a:pt x="244" y="121"/>
                    <a:pt x="243" y="121"/>
                  </a:cubicBezTo>
                  <a:lnTo>
                    <a:pt x="243" y="121"/>
                  </a:lnTo>
                  <a:cubicBezTo>
                    <a:pt x="244" y="117"/>
                    <a:pt x="244" y="113"/>
                    <a:pt x="244" y="109"/>
                  </a:cubicBezTo>
                  <a:lnTo>
                    <a:pt x="244" y="96"/>
                  </a:lnTo>
                  <a:cubicBezTo>
                    <a:pt x="231" y="68"/>
                    <a:pt x="204" y="28"/>
                    <a:pt x="177" y="14"/>
                  </a:cubicBezTo>
                  <a:lnTo>
                    <a:pt x="122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5"/>
            <p:cNvSpPr/>
            <p:nvPr/>
          </p:nvSpPr>
          <p:spPr>
            <a:xfrm>
              <a:off x="770380" y="2125347"/>
              <a:ext cx="14290" cy="8813"/>
            </a:xfrm>
            <a:custGeom>
              <a:avLst/>
              <a:gdLst/>
              <a:ahLst/>
              <a:cxnLst/>
              <a:rect l="l" t="t" r="r" b="b"/>
              <a:pathLst>
                <a:path w="407" h="251" extrusionOk="0">
                  <a:moveTo>
                    <a:pt x="229" y="93"/>
                  </a:moveTo>
                  <a:lnTo>
                    <a:pt x="227" y="110"/>
                  </a:lnTo>
                  <a:lnTo>
                    <a:pt x="223" y="94"/>
                  </a:lnTo>
                  <a:lnTo>
                    <a:pt x="223" y="94"/>
                  </a:lnTo>
                  <a:cubicBezTo>
                    <a:pt x="225" y="94"/>
                    <a:pt x="227" y="93"/>
                    <a:pt x="229" y="93"/>
                  </a:cubicBezTo>
                  <a:close/>
                  <a:moveTo>
                    <a:pt x="267" y="105"/>
                  </a:moveTo>
                  <a:cubicBezTo>
                    <a:pt x="274" y="111"/>
                    <a:pt x="279" y="119"/>
                    <a:pt x="276" y="119"/>
                  </a:cubicBezTo>
                  <a:cubicBezTo>
                    <a:pt x="276" y="119"/>
                    <a:pt x="274" y="118"/>
                    <a:pt x="271" y="115"/>
                  </a:cubicBezTo>
                  <a:cubicBezTo>
                    <a:pt x="269" y="112"/>
                    <a:pt x="268" y="109"/>
                    <a:pt x="267" y="105"/>
                  </a:cubicBezTo>
                  <a:close/>
                  <a:moveTo>
                    <a:pt x="245" y="1"/>
                  </a:moveTo>
                  <a:cubicBezTo>
                    <a:pt x="219" y="1"/>
                    <a:pt x="195" y="7"/>
                    <a:pt x="177" y="7"/>
                  </a:cubicBezTo>
                  <a:lnTo>
                    <a:pt x="184" y="62"/>
                  </a:lnTo>
                  <a:lnTo>
                    <a:pt x="184" y="62"/>
                  </a:lnTo>
                  <a:cubicBezTo>
                    <a:pt x="176" y="61"/>
                    <a:pt x="169" y="61"/>
                    <a:pt x="163" y="61"/>
                  </a:cubicBezTo>
                  <a:lnTo>
                    <a:pt x="1" y="74"/>
                  </a:lnTo>
                  <a:lnTo>
                    <a:pt x="150" y="196"/>
                  </a:lnTo>
                  <a:cubicBezTo>
                    <a:pt x="177" y="223"/>
                    <a:pt x="217" y="250"/>
                    <a:pt x="271" y="250"/>
                  </a:cubicBezTo>
                  <a:cubicBezTo>
                    <a:pt x="298" y="237"/>
                    <a:pt x="339" y="237"/>
                    <a:pt x="366" y="210"/>
                  </a:cubicBezTo>
                  <a:cubicBezTo>
                    <a:pt x="393" y="183"/>
                    <a:pt x="407" y="142"/>
                    <a:pt x="407" y="102"/>
                  </a:cubicBezTo>
                  <a:cubicBezTo>
                    <a:pt x="380" y="34"/>
                    <a:pt x="325" y="7"/>
                    <a:pt x="285" y="7"/>
                  </a:cubicBezTo>
                  <a:cubicBezTo>
                    <a:pt x="271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5"/>
            <p:cNvSpPr/>
            <p:nvPr/>
          </p:nvSpPr>
          <p:spPr>
            <a:xfrm>
              <a:off x="761849" y="1965953"/>
              <a:ext cx="10006" cy="11025"/>
            </a:xfrm>
            <a:custGeom>
              <a:avLst/>
              <a:gdLst/>
              <a:ahLst/>
              <a:cxnLst/>
              <a:rect l="l" t="t" r="r" b="b"/>
              <a:pathLst>
                <a:path w="285" h="314" extrusionOk="0">
                  <a:moveTo>
                    <a:pt x="95" y="176"/>
                  </a:moveTo>
                  <a:lnTo>
                    <a:pt x="100" y="182"/>
                  </a:lnTo>
                  <a:lnTo>
                    <a:pt x="100" y="182"/>
                  </a:lnTo>
                  <a:cubicBezTo>
                    <a:pt x="97" y="181"/>
                    <a:pt x="95" y="179"/>
                    <a:pt x="95" y="176"/>
                  </a:cubicBezTo>
                  <a:close/>
                  <a:moveTo>
                    <a:pt x="135" y="0"/>
                  </a:moveTo>
                  <a:lnTo>
                    <a:pt x="126" y="36"/>
                  </a:lnTo>
                  <a:lnTo>
                    <a:pt x="126" y="36"/>
                  </a:lnTo>
                  <a:cubicBezTo>
                    <a:pt x="120" y="38"/>
                    <a:pt x="114" y="39"/>
                    <a:pt x="108" y="41"/>
                  </a:cubicBezTo>
                  <a:cubicBezTo>
                    <a:pt x="54" y="55"/>
                    <a:pt x="14" y="95"/>
                    <a:pt x="14" y="136"/>
                  </a:cubicBezTo>
                  <a:cubicBezTo>
                    <a:pt x="0" y="176"/>
                    <a:pt x="0" y="217"/>
                    <a:pt x="0" y="244"/>
                  </a:cubicBezTo>
                  <a:lnTo>
                    <a:pt x="14" y="312"/>
                  </a:lnTo>
                  <a:lnTo>
                    <a:pt x="54" y="312"/>
                  </a:lnTo>
                  <a:cubicBezTo>
                    <a:pt x="63" y="313"/>
                    <a:pt x="71" y="313"/>
                    <a:pt x="78" y="313"/>
                  </a:cubicBezTo>
                  <a:cubicBezTo>
                    <a:pt x="135" y="313"/>
                    <a:pt x="180" y="284"/>
                    <a:pt x="211" y="246"/>
                  </a:cubicBezTo>
                  <a:lnTo>
                    <a:pt x="211" y="246"/>
                  </a:lnTo>
                  <a:lnTo>
                    <a:pt x="217" y="257"/>
                  </a:lnTo>
                  <a:cubicBezTo>
                    <a:pt x="244" y="244"/>
                    <a:pt x="271" y="203"/>
                    <a:pt x="284" y="176"/>
                  </a:cubicBezTo>
                  <a:cubicBezTo>
                    <a:pt x="284" y="149"/>
                    <a:pt x="284" y="122"/>
                    <a:pt x="271" y="95"/>
                  </a:cubicBezTo>
                  <a:cubicBezTo>
                    <a:pt x="251" y="62"/>
                    <a:pt x="221" y="45"/>
                    <a:pt x="191" y="38"/>
                  </a:cubicBezTo>
                  <a:lnTo>
                    <a:pt x="191" y="38"/>
                  </a:lnTo>
                  <a:cubicBezTo>
                    <a:pt x="175" y="24"/>
                    <a:pt x="157" y="11"/>
                    <a:pt x="1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5"/>
            <p:cNvSpPr/>
            <p:nvPr/>
          </p:nvSpPr>
          <p:spPr>
            <a:xfrm>
              <a:off x="816478" y="1937445"/>
              <a:ext cx="12850" cy="13517"/>
            </a:xfrm>
            <a:custGeom>
              <a:avLst/>
              <a:gdLst/>
              <a:ahLst/>
              <a:cxnLst/>
              <a:rect l="l" t="t" r="r" b="b"/>
              <a:pathLst>
                <a:path w="366" h="385" extrusionOk="0">
                  <a:moveTo>
                    <a:pt x="235" y="171"/>
                  </a:moveTo>
                  <a:cubicBezTo>
                    <a:pt x="252" y="209"/>
                    <a:pt x="215" y="244"/>
                    <a:pt x="190" y="244"/>
                  </a:cubicBezTo>
                  <a:cubicBezTo>
                    <a:pt x="176" y="244"/>
                    <a:pt x="176" y="231"/>
                    <a:pt x="176" y="231"/>
                  </a:cubicBezTo>
                  <a:cubicBezTo>
                    <a:pt x="176" y="231"/>
                    <a:pt x="176" y="217"/>
                    <a:pt x="176" y="217"/>
                  </a:cubicBezTo>
                  <a:cubicBezTo>
                    <a:pt x="176" y="213"/>
                    <a:pt x="175" y="211"/>
                    <a:pt x="173" y="211"/>
                  </a:cubicBezTo>
                  <a:cubicBezTo>
                    <a:pt x="169" y="211"/>
                    <a:pt x="163" y="217"/>
                    <a:pt x="163" y="217"/>
                  </a:cubicBezTo>
                  <a:cubicBezTo>
                    <a:pt x="163" y="204"/>
                    <a:pt x="176" y="204"/>
                    <a:pt x="190" y="204"/>
                  </a:cubicBezTo>
                  <a:lnTo>
                    <a:pt x="235" y="171"/>
                  </a:lnTo>
                  <a:close/>
                  <a:moveTo>
                    <a:pt x="108" y="1"/>
                  </a:moveTo>
                  <a:lnTo>
                    <a:pt x="117" y="70"/>
                  </a:lnTo>
                  <a:lnTo>
                    <a:pt x="117" y="70"/>
                  </a:lnTo>
                  <a:cubicBezTo>
                    <a:pt x="58" y="81"/>
                    <a:pt x="14" y="142"/>
                    <a:pt x="14" y="204"/>
                  </a:cubicBezTo>
                  <a:cubicBezTo>
                    <a:pt x="0" y="271"/>
                    <a:pt x="27" y="312"/>
                    <a:pt x="81" y="352"/>
                  </a:cubicBezTo>
                  <a:cubicBezTo>
                    <a:pt x="104" y="375"/>
                    <a:pt x="138" y="385"/>
                    <a:pt x="172" y="385"/>
                  </a:cubicBezTo>
                  <a:cubicBezTo>
                    <a:pt x="199" y="385"/>
                    <a:pt x="226" y="378"/>
                    <a:pt x="244" y="366"/>
                  </a:cubicBezTo>
                  <a:cubicBezTo>
                    <a:pt x="339" y="312"/>
                    <a:pt x="366" y="204"/>
                    <a:pt x="325" y="122"/>
                  </a:cubicBezTo>
                  <a:cubicBezTo>
                    <a:pt x="271" y="41"/>
                    <a:pt x="190" y="1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5"/>
            <p:cNvSpPr/>
            <p:nvPr/>
          </p:nvSpPr>
          <p:spPr>
            <a:xfrm>
              <a:off x="779895" y="1910586"/>
              <a:ext cx="11902" cy="10463"/>
            </a:xfrm>
            <a:custGeom>
              <a:avLst/>
              <a:gdLst/>
              <a:ahLst/>
              <a:cxnLst/>
              <a:rect l="l" t="t" r="r" b="b"/>
              <a:pathLst>
                <a:path w="339" h="298" extrusionOk="0">
                  <a:moveTo>
                    <a:pt x="139" y="1"/>
                  </a:moveTo>
                  <a:cubicBezTo>
                    <a:pt x="108" y="1"/>
                    <a:pt x="80" y="15"/>
                    <a:pt x="59" y="36"/>
                  </a:cubicBezTo>
                  <a:lnTo>
                    <a:pt x="59" y="36"/>
                  </a:lnTo>
                  <a:lnTo>
                    <a:pt x="54" y="35"/>
                  </a:lnTo>
                  <a:lnTo>
                    <a:pt x="27" y="75"/>
                  </a:lnTo>
                  <a:cubicBezTo>
                    <a:pt x="0" y="116"/>
                    <a:pt x="14" y="170"/>
                    <a:pt x="27" y="197"/>
                  </a:cubicBezTo>
                  <a:cubicBezTo>
                    <a:pt x="41" y="238"/>
                    <a:pt x="54" y="251"/>
                    <a:pt x="95" y="278"/>
                  </a:cubicBezTo>
                  <a:cubicBezTo>
                    <a:pt x="118" y="290"/>
                    <a:pt x="141" y="294"/>
                    <a:pt x="162" y="295"/>
                  </a:cubicBezTo>
                  <a:lnTo>
                    <a:pt x="162" y="295"/>
                  </a:lnTo>
                  <a:cubicBezTo>
                    <a:pt x="172" y="297"/>
                    <a:pt x="181" y="297"/>
                    <a:pt x="191" y="297"/>
                  </a:cubicBezTo>
                  <a:cubicBezTo>
                    <a:pt x="205" y="297"/>
                    <a:pt x="220" y="296"/>
                    <a:pt x="235" y="292"/>
                  </a:cubicBezTo>
                  <a:lnTo>
                    <a:pt x="298" y="292"/>
                  </a:lnTo>
                  <a:lnTo>
                    <a:pt x="298" y="254"/>
                  </a:lnTo>
                  <a:lnTo>
                    <a:pt x="298" y="254"/>
                  </a:lnTo>
                  <a:cubicBezTo>
                    <a:pt x="318" y="230"/>
                    <a:pt x="325" y="200"/>
                    <a:pt x="325" y="170"/>
                  </a:cubicBezTo>
                  <a:cubicBezTo>
                    <a:pt x="339" y="130"/>
                    <a:pt x="312" y="76"/>
                    <a:pt x="259" y="49"/>
                  </a:cubicBezTo>
                  <a:lnTo>
                    <a:pt x="259" y="49"/>
                  </a:lnTo>
                  <a:cubicBezTo>
                    <a:pt x="239" y="24"/>
                    <a:pt x="210" y="8"/>
                    <a:pt x="176" y="8"/>
                  </a:cubicBezTo>
                  <a:cubicBezTo>
                    <a:pt x="164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5"/>
            <p:cNvSpPr/>
            <p:nvPr/>
          </p:nvSpPr>
          <p:spPr>
            <a:xfrm>
              <a:off x="822657" y="1680448"/>
              <a:ext cx="37568" cy="27105"/>
            </a:xfrm>
            <a:custGeom>
              <a:avLst/>
              <a:gdLst/>
              <a:ahLst/>
              <a:cxnLst/>
              <a:rect l="l" t="t" r="r" b="b"/>
              <a:pathLst>
                <a:path w="1070" h="772" extrusionOk="0">
                  <a:moveTo>
                    <a:pt x="81" y="0"/>
                  </a:moveTo>
                  <a:lnTo>
                    <a:pt x="0" y="81"/>
                  </a:lnTo>
                  <a:cubicBezTo>
                    <a:pt x="149" y="217"/>
                    <a:pt x="298" y="366"/>
                    <a:pt x="460" y="501"/>
                  </a:cubicBezTo>
                  <a:cubicBezTo>
                    <a:pt x="541" y="555"/>
                    <a:pt x="636" y="623"/>
                    <a:pt x="731" y="677"/>
                  </a:cubicBezTo>
                  <a:cubicBezTo>
                    <a:pt x="826" y="717"/>
                    <a:pt x="920" y="758"/>
                    <a:pt x="1029" y="772"/>
                  </a:cubicBezTo>
                  <a:lnTo>
                    <a:pt x="1069" y="677"/>
                  </a:lnTo>
                  <a:cubicBezTo>
                    <a:pt x="988" y="623"/>
                    <a:pt x="893" y="569"/>
                    <a:pt x="812" y="528"/>
                  </a:cubicBezTo>
                  <a:cubicBezTo>
                    <a:pt x="717" y="474"/>
                    <a:pt x="636" y="433"/>
                    <a:pt x="541" y="379"/>
                  </a:cubicBezTo>
                  <a:cubicBezTo>
                    <a:pt x="365" y="284"/>
                    <a:pt x="203" y="163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5"/>
            <p:cNvSpPr/>
            <p:nvPr/>
          </p:nvSpPr>
          <p:spPr>
            <a:xfrm>
              <a:off x="818831" y="1696598"/>
              <a:ext cx="26648" cy="26648"/>
            </a:xfrm>
            <a:custGeom>
              <a:avLst/>
              <a:gdLst/>
              <a:ahLst/>
              <a:cxnLst/>
              <a:rect l="l" t="t" r="r" b="b"/>
              <a:pathLst>
                <a:path w="759" h="759" extrusionOk="0">
                  <a:moveTo>
                    <a:pt x="109" y="0"/>
                  </a:moveTo>
                  <a:lnTo>
                    <a:pt x="1" y="27"/>
                  </a:lnTo>
                  <a:cubicBezTo>
                    <a:pt x="69" y="203"/>
                    <a:pt x="136" y="366"/>
                    <a:pt x="258" y="501"/>
                  </a:cubicBezTo>
                  <a:cubicBezTo>
                    <a:pt x="380" y="650"/>
                    <a:pt x="556" y="758"/>
                    <a:pt x="745" y="758"/>
                  </a:cubicBezTo>
                  <a:lnTo>
                    <a:pt x="759" y="650"/>
                  </a:lnTo>
                  <a:cubicBezTo>
                    <a:pt x="623" y="569"/>
                    <a:pt x="488" y="501"/>
                    <a:pt x="366" y="406"/>
                  </a:cubicBezTo>
                  <a:cubicBezTo>
                    <a:pt x="244" y="312"/>
                    <a:pt x="136" y="16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5"/>
            <p:cNvSpPr/>
            <p:nvPr/>
          </p:nvSpPr>
          <p:spPr>
            <a:xfrm>
              <a:off x="813143" y="1715136"/>
              <a:ext cx="26648" cy="28509"/>
            </a:xfrm>
            <a:custGeom>
              <a:avLst/>
              <a:gdLst/>
              <a:ahLst/>
              <a:cxnLst/>
              <a:rect l="l" t="t" r="r" b="b"/>
              <a:pathLst>
                <a:path w="759" h="812" extrusionOk="0">
                  <a:moveTo>
                    <a:pt x="109" y="0"/>
                  </a:moveTo>
                  <a:lnTo>
                    <a:pt x="1" y="41"/>
                  </a:lnTo>
                  <a:cubicBezTo>
                    <a:pt x="82" y="203"/>
                    <a:pt x="163" y="352"/>
                    <a:pt x="271" y="501"/>
                  </a:cubicBezTo>
                  <a:cubicBezTo>
                    <a:pt x="325" y="568"/>
                    <a:pt x="393" y="636"/>
                    <a:pt x="461" y="690"/>
                  </a:cubicBezTo>
                  <a:cubicBezTo>
                    <a:pt x="542" y="744"/>
                    <a:pt x="623" y="798"/>
                    <a:pt x="704" y="812"/>
                  </a:cubicBezTo>
                  <a:lnTo>
                    <a:pt x="758" y="717"/>
                  </a:lnTo>
                  <a:cubicBezTo>
                    <a:pt x="691" y="650"/>
                    <a:pt x="623" y="609"/>
                    <a:pt x="569" y="555"/>
                  </a:cubicBezTo>
                  <a:cubicBezTo>
                    <a:pt x="501" y="514"/>
                    <a:pt x="434" y="460"/>
                    <a:pt x="379" y="406"/>
                  </a:cubicBezTo>
                  <a:cubicBezTo>
                    <a:pt x="258" y="298"/>
                    <a:pt x="149" y="16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5"/>
            <p:cNvSpPr/>
            <p:nvPr/>
          </p:nvSpPr>
          <p:spPr>
            <a:xfrm>
              <a:off x="806016" y="1741257"/>
              <a:ext cx="19030" cy="23313"/>
            </a:xfrm>
            <a:custGeom>
              <a:avLst/>
              <a:gdLst/>
              <a:ahLst/>
              <a:cxnLst/>
              <a:rect l="l" t="t" r="r" b="b"/>
              <a:pathLst>
                <a:path w="542" h="664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149"/>
                    <a:pt x="82" y="284"/>
                    <a:pt x="149" y="406"/>
                  </a:cubicBezTo>
                  <a:cubicBezTo>
                    <a:pt x="231" y="528"/>
                    <a:pt x="339" y="636"/>
                    <a:pt x="488" y="663"/>
                  </a:cubicBezTo>
                  <a:lnTo>
                    <a:pt x="542" y="555"/>
                  </a:lnTo>
                  <a:cubicBezTo>
                    <a:pt x="447" y="474"/>
                    <a:pt x="352" y="406"/>
                    <a:pt x="271" y="325"/>
                  </a:cubicBezTo>
                  <a:cubicBezTo>
                    <a:pt x="190" y="230"/>
                    <a:pt x="109" y="122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5"/>
            <p:cNvSpPr/>
            <p:nvPr/>
          </p:nvSpPr>
          <p:spPr>
            <a:xfrm>
              <a:off x="798889" y="1763586"/>
              <a:ext cx="21909" cy="28544"/>
            </a:xfrm>
            <a:custGeom>
              <a:avLst/>
              <a:gdLst/>
              <a:ahLst/>
              <a:cxnLst/>
              <a:rect l="l" t="t" r="r" b="b"/>
              <a:pathLst>
                <a:path w="624" h="813" extrusionOk="0">
                  <a:moveTo>
                    <a:pt x="95" y="0"/>
                  </a:moveTo>
                  <a:lnTo>
                    <a:pt x="1" y="27"/>
                  </a:lnTo>
                  <a:cubicBezTo>
                    <a:pt x="41" y="190"/>
                    <a:pt x="95" y="338"/>
                    <a:pt x="190" y="487"/>
                  </a:cubicBezTo>
                  <a:cubicBezTo>
                    <a:pt x="231" y="568"/>
                    <a:pt x="285" y="636"/>
                    <a:pt x="352" y="690"/>
                  </a:cubicBezTo>
                  <a:cubicBezTo>
                    <a:pt x="420" y="744"/>
                    <a:pt x="488" y="785"/>
                    <a:pt x="569" y="812"/>
                  </a:cubicBezTo>
                  <a:lnTo>
                    <a:pt x="623" y="717"/>
                  </a:lnTo>
                  <a:cubicBezTo>
                    <a:pt x="569" y="650"/>
                    <a:pt x="515" y="609"/>
                    <a:pt x="461" y="555"/>
                  </a:cubicBezTo>
                  <a:cubicBezTo>
                    <a:pt x="407" y="514"/>
                    <a:pt x="352" y="460"/>
                    <a:pt x="298" y="406"/>
                  </a:cubicBezTo>
                  <a:cubicBezTo>
                    <a:pt x="204" y="298"/>
                    <a:pt x="109" y="16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5"/>
            <p:cNvSpPr/>
            <p:nvPr/>
          </p:nvSpPr>
          <p:spPr>
            <a:xfrm>
              <a:off x="793201" y="1783528"/>
              <a:ext cx="20469" cy="27596"/>
            </a:xfrm>
            <a:custGeom>
              <a:avLst/>
              <a:gdLst/>
              <a:ahLst/>
              <a:cxnLst/>
              <a:rect l="l" t="t" r="r" b="b"/>
              <a:pathLst>
                <a:path w="583" h="786" extrusionOk="0">
                  <a:moveTo>
                    <a:pt x="0" y="0"/>
                  </a:moveTo>
                  <a:cubicBezTo>
                    <a:pt x="27" y="163"/>
                    <a:pt x="68" y="325"/>
                    <a:pt x="149" y="474"/>
                  </a:cubicBezTo>
                  <a:cubicBezTo>
                    <a:pt x="230" y="623"/>
                    <a:pt x="366" y="758"/>
                    <a:pt x="541" y="785"/>
                  </a:cubicBezTo>
                  <a:lnTo>
                    <a:pt x="582" y="691"/>
                  </a:lnTo>
                  <a:cubicBezTo>
                    <a:pt x="474" y="596"/>
                    <a:pt x="366" y="515"/>
                    <a:pt x="271" y="393"/>
                  </a:cubicBezTo>
                  <a:cubicBezTo>
                    <a:pt x="176" y="285"/>
                    <a:pt x="108" y="14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5"/>
            <p:cNvSpPr/>
            <p:nvPr/>
          </p:nvSpPr>
          <p:spPr>
            <a:xfrm>
              <a:off x="781791" y="1802065"/>
              <a:ext cx="31388" cy="38024"/>
            </a:xfrm>
            <a:custGeom>
              <a:avLst/>
              <a:gdLst/>
              <a:ahLst/>
              <a:cxnLst/>
              <a:rect l="l" t="t" r="r" b="b"/>
              <a:pathLst>
                <a:path w="894" h="1083" extrusionOk="0">
                  <a:moveTo>
                    <a:pt x="109" y="0"/>
                  </a:moveTo>
                  <a:lnTo>
                    <a:pt x="0" y="27"/>
                  </a:lnTo>
                  <a:cubicBezTo>
                    <a:pt x="82" y="257"/>
                    <a:pt x="163" y="474"/>
                    <a:pt x="285" y="677"/>
                  </a:cubicBezTo>
                  <a:cubicBezTo>
                    <a:pt x="339" y="785"/>
                    <a:pt x="406" y="893"/>
                    <a:pt x="515" y="974"/>
                  </a:cubicBezTo>
                  <a:cubicBezTo>
                    <a:pt x="587" y="1037"/>
                    <a:pt x="692" y="1083"/>
                    <a:pt x="797" y="1083"/>
                  </a:cubicBezTo>
                  <a:cubicBezTo>
                    <a:pt x="830" y="1083"/>
                    <a:pt x="862" y="1079"/>
                    <a:pt x="894" y="1069"/>
                  </a:cubicBezTo>
                  <a:lnTo>
                    <a:pt x="880" y="961"/>
                  </a:lnTo>
                  <a:cubicBezTo>
                    <a:pt x="772" y="947"/>
                    <a:pt x="691" y="907"/>
                    <a:pt x="623" y="839"/>
                  </a:cubicBezTo>
                  <a:cubicBezTo>
                    <a:pt x="542" y="771"/>
                    <a:pt x="474" y="690"/>
                    <a:pt x="406" y="609"/>
                  </a:cubicBezTo>
                  <a:cubicBezTo>
                    <a:pt x="271" y="420"/>
                    <a:pt x="149" y="21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5"/>
            <p:cNvSpPr/>
            <p:nvPr/>
          </p:nvSpPr>
          <p:spPr>
            <a:xfrm>
              <a:off x="777051" y="1833874"/>
              <a:ext cx="20926" cy="36620"/>
            </a:xfrm>
            <a:custGeom>
              <a:avLst/>
              <a:gdLst/>
              <a:ahLst/>
              <a:cxnLst/>
              <a:rect l="l" t="t" r="r" b="b"/>
              <a:pathLst>
                <a:path w="596" h="104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04"/>
                    <a:pt x="54" y="407"/>
                    <a:pt x="135" y="583"/>
                  </a:cubicBezTo>
                  <a:cubicBezTo>
                    <a:pt x="203" y="772"/>
                    <a:pt x="338" y="948"/>
                    <a:pt x="528" y="1043"/>
                  </a:cubicBezTo>
                  <a:lnTo>
                    <a:pt x="596" y="948"/>
                  </a:lnTo>
                  <a:cubicBezTo>
                    <a:pt x="541" y="880"/>
                    <a:pt x="474" y="813"/>
                    <a:pt x="420" y="745"/>
                  </a:cubicBezTo>
                  <a:cubicBezTo>
                    <a:pt x="366" y="677"/>
                    <a:pt x="311" y="610"/>
                    <a:pt x="257" y="528"/>
                  </a:cubicBezTo>
                  <a:cubicBezTo>
                    <a:pt x="163" y="380"/>
                    <a:pt x="95" y="190"/>
                    <a:pt x="122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5"/>
            <p:cNvSpPr/>
            <p:nvPr/>
          </p:nvSpPr>
          <p:spPr>
            <a:xfrm>
              <a:off x="765641" y="1873792"/>
              <a:ext cx="24261" cy="29492"/>
            </a:xfrm>
            <a:custGeom>
              <a:avLst/>
              <a:gdLst/>
              <a:ahLst/>
              <a:cxnLst/>
              <a:rect l="l" t="t" r="r" b="b"/>
              <a:pathLst>
                <a:path w="691" h="840" extrusionOk="0">
                  <a:moveTo>
                    <a:pt x="109" y="0"/>
                  </a:moveTo>
                  <a:lnTo>
                    <a:pt x="0" y="14"/>
                  </a:lnTo>
                  <a:cubicBezTo>
                    <a:pt x="55" y="190"/>
                    <a:pt x="109" y="366"/>
                    <a:pt x="217" y="515"/>
                  </a:cubicBezTo>
                  <a:cubicBezTo>
                    <a:pt x="312" y="663"/>
                    <a:pt x="460" y="799"/>
                    <a:pt x="650" y="839"/>
                  </a:cubicBezTo>
                  <a:lnTo>
                    <a:pt x="691" y="731"/>
                  </a:lnTo>
                  <a:cubicBezTo>
                    <a:pt x="555" y="636"/>
                    <a:pt x="433" y="542"/>
                    <a:pt x="325" y="433"/>
                  </a:cubicBezTo>
                  <a:cubicBezTo>
                    <a:pt x="217" y="312"/>
                    <a:pt x="122" y="16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5"/>
            <p:cNvSpPr/>
            <p:nvPr/>
          </p:nvSpPr>
          <p:spPr>
            <a:xfrm>
              <a:off x="760409" y="1903249"/>
              <a:ext cx="19521" cy="33284"/>
            </a:xfrm>
            <a:custGeom>
              <a:avLst/>
              <a:gdLst/>
              <a:ahLst/>
              <a:cxnLst/>
              <a:rect l="l" t="t" r="r" b="b"/>
              <a:pathLst>
                <a:path w="556" h="948" extrusionOk="0">
                  <a:moveTo>
                    <a:pt x="1" y="0"/>
                  </a:moveTo>
                  <a:cubicBezTo>
                    <a:pt x="1" y="190"/>
                    <a:pt x="28" y="379"/>
                    <a:pt x="109" y="555"/>
                  </a:cubicBezTo>
                  <a:cubicBezTo>
                    <a:pt x="176" y="731"/>
                    <a:pt x="312" y="893"/>
                    <a:pt x="501" y="947"/>
                  </a:cubicBezTo>
                  <a:lnTo>
                    <a:pt x="555" y="866"/>
                  </a:lnTo>
                  <a:cubicBezTo>
                    <a:pt x="434" y="731"/>
                    <a:pt x="325" y="623"/>
                    <a:pt x="231" y="487"/>
                  </a:cubicBezTo>
                  <a:cubicBezTo>
                    <a:pt x="136" y="352"/>
                    <a:pt x="82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5"/>
            <p:cNvSpPr/>
            <p:nvPr/>
          </p:nvSpPr>
          <p:spPr>
            <a:xfrm>
              <a:off x="748999" y="1930809"/>
              <a:ext cx="22857" cy="30440"/>
            </a:xfrm>
            <a:custGeom>
              <a:avLst/>
              <a:gdLst/>
              <a:ahLst/>
              <a:cxnLst/>
              <a:rect l="l" t="t" r="r" b="b"/>
              <a:pathLst>
                <a:path w="651" h="867" extrusionOk="0">
                  <a:moveTo>
                    <a:pt x="1" y="0"/>
                  </a:moveTo>
                  <a:cubicBezTo>
                    <a:pt x="14" y="190"/>
                    <a:pt x="68" y="379"/>
                    <a:pt x="163" y="541"/>
                  </a:cubicBezTo>
                  <a:cubicBezTo>
                    <a:pt x="258" y="704"/>
                    <a:pt x="420" y="853"/>
                    <a:pt x="623" y="866"/>
                  </a:cubicBezTo>
                  <a:lnTo>
                    <a:pt x="650" y="771"/>
                  </a:lnTo>
                  <a:cubicBezTo>
                    <a:pt x="515" y="677"/>
                    <a:pt x="393" y="582"/>
                    <a:pt x="271" y="460"/>
                  </a:cubicBezTo>
                  <a:cubicBezTo>
                    <a:pt x="177" y="338"/>
                    <a:pt x="96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5"/>
            <p:cNvSpPr/>
            <p:nvPr/>
          </p:nvSpPr>
          <p:spPr>
            <a:xfrm>
              <a:off x="741416" y="1973080"/>
              <a:ext cx="28053" cy="28544"/>
            </a:xfrm>
            <a:custGeom>
              <a:avLst/>
              <a:gdLst/>
              <a:ahLst/>
              <a:cxnLst/>
              <a:rect l="l" t="t" r="r" b="b"/>
              <a:pathLst>
                <a:path w="799" h="813" extrusionOk="0">
                  <a:moveTo>
                    <a:pt x="109" y="0"/>
                  </a:moveTo>
                  <a:lnTo>
                    <a:pt x="0" y="41"/>
                  </a:lnTo>
                  <a:cubicBezTo>
                    <a:pt x="68" y="203"/>
                    <a:pt x="149" y="379"/>
                    <a:pt x="271" y="528"/>
                  </a:cubicBezTo>
                  <a:cubicBezTo>
                    <a:pt x="393" y="663"/>
                    <a:pt x="569" y="785"/>
                    <a:pt x="758" y="812"/>
                  </a:cubicBezTo>
                  <a:lnTo>
                    <a:pt x="799" y="704"/>
                  </a:lnTo>
                  <a:cubicBezTo>
                    <a:pt x="717" y="650"/>
                    <a:pt x="650" y="623"/>
                    <a:pt x="582" y="569"/>
                  </a:cubicBezTo>
                  <a:cubicBezTo>
                    <a:pt x="515" y="528"/>
                    <a:pt x="447" y="474"/>
                    <a:pt x="379" y="420"/>
                  </a:cubicBezTo>
                  <a:cubicBezTo>
                    <a:pt x="244" y="312"/>
                    <a:pt x="136" y="17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5"/>
            <p:cNvSpPr/>
            <p:nvPr/>
          </p:nvSpPr>
          <p:spPr>
            <a:xfrm>
              <a:off x="735693" y="2002993"/>
              <a:ext cx="26648" cy="31388"/>
            </a:xfrm>
            <a:custGeom>
              <a:avLst/>
              <a:gdLst/>
              <a:ahLst/>
              <a:cxnLst/>
              <a:rect l="l" t="t" r="r" b="b"/>
              <a:pathLst>
                <a:path w="759" h="894" extrusionOk="0">
                  <a:moveTo>
                    <a:pt x="109" y="1"/>
                  </a:moveTo>
                  <a:lnTo>
                    <a:pt x="1" y="14"/>
                  </a:lnTo>
                  <a:cubicBezTo>
                    <a:pt x="42" y="204"/>
                    <a:pt x="109" y="393"/>
                    <a:pt x="231" y="569"/>
                  </a:cubicBezTo>
                  <a:cubicBezTo>
                    <a:pt x="339" y="731"/>
                    <a:pt x="529" y="867"/>
                    <a:pt x="732" y="894"/>
                  </a:cubicBezTo>
                  <a:lnTo>
                    <a:pt x="759" y="786"/>
                  </a:lnTo>
                  <a:cubicBezTo>
                    <a:pt x="610" y="691"/>
                    <a:pt x="461" y="596"/>
                    <a:pt x="339" y="474"/>
                  </a:cubicBezTo>
                  <a:cubicBezTo>
                    <a:pt x="217" y="353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5"/>
            <p:cNvSpPr/>
            <p:nvPr/>
          </p:nvSpPr>
          <p:spPr>
            <a:xfrm>
              <a:off x="726670" y="2029605"/>
              <a:ext cx="23805" cy="2236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09" y="1"/>
                  </a:moveTo>
                  <a:lnTo>
                    <a:pt x="1" y="41"/>
                  </a:lnTo>
                  <a:cubicBezTo>
                    <a:pt x="82" y="176"/>
                    <a:pt x="150" y="312"/>
                    <a:pt x="244" y="420"/>
                  </a:cubicBezTo>
                  <a:cubicBezTo>
                    <a:pt x="299" y="488"/>
                    <a:pt x="353" y="528"/>
                    <a:pt x="434" y="569"/>
                  </a:cubicBezTo>
                  <a:cubicBezTo>
                    <a:pt x="502" y="609"/>
                    <a:pt x="569" y="637"/>
                    <a:pt x="650" y="637"/>
                  </a:cubicBezTo>
                  <a:lnTo>
                    <a:pt x="677" y="542"/>
                  </a:lnTo>
                  <a:cubicBezTo>
                    <a:pt x="623" y="488"/>
                    <a:pt x="569" y="461"/>
                    <a:pt x="515" y="434"/>
                  </a:cubicBezTo>
                  <a:cubicBezTo>
                    <a:pt x="461" y="393"/>
                    <a:pt x="407" y="366"/>
                    <a:pt x="353" y="325"/>
                  </a:cubicBezTo>
                  <a:cubicBezTo>
                    <a:pt x="244" y="244"/>
                    <a:pt x="136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5"/>
            <p:cNvSpPr/>
            <p:nvPr/>
          </p:nvSpPr>
          <p:spPr>
            <a:xfrm>
              <a:off x="724774" y="2052426"/>
              <a:ext cx="22857" cy="29001"/>
            </a:xfrm>
            <a:custGeom>
              <a:avLst/>
              <a:gdLst/>
              <a:ahLst/>
              <a:cxnLst/>
              <a:rect l="l" t="t" r="r" b="b"/>
              <a:pathLst>
                <a:path w="651" h="826" extrusionOk="0">
                  <a:moveTo>
                    <a:pt x="95" y="0"/>
                  </a:moveTo>
                  <a:lnTo>
                    <a:pt x="1" y="14"/>
                  </a:lnTo>
                  <a:cubicBezTo>
                    <a:pt x="55" y="176"/>
                    <a:pt x="109" y="338"/>
                    <a:pt x="204" y="487"/>
                  </a:cubicBezTo>
                  <a:cubicBezTo>
                    <a:pt x="244" y="555"/>
                    <a:pt x="298" y="622"/>
                    <a:pt x="366" y="690"/>
                  </a:cubicBezTo>
                  <a:cubicBezTo>
                    <a:pt x="434" y="744"/>
                    <a:pt x="501" y="798"/>
                    <a:pt x="583" y="825"/>
                  </a:cubicBezTo>
                  <a:lnTo>
                    <a:pt x="650" y="731"/>
                  </a:lnTo>
                  <a:cubicBezTo>
                    <a:pt x="596" y="663"/>
                    <a:pt x="528" y="622"/>
                    <a:pt x="488" y="568"/>
                  </a:cubicBezTo>
                  <a:cubicBezTo>
                    <a:pt x="420" y="514"/>
                    <a:pt x="366" y="460"/>
                    <a:pt x="312" y="406"/>
                  </a:cubicBezTo>
                  <a:cubicBezTo>
                    <a:pt x="217" y="284"/>
                    <a:pt x="123" y="14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5"/>
            <p:cNvSpPr/>
            <p:nvPr/>
          </p:nvSpPr>
          <p:spPr>
            <a:xfrm>
              <a:off x="720491" y="2076651"/>
              <a:ext cx="27596" cy="27105"/>
            </a:xfrm>
            <a:custGeom>
              <a:avLst/>
              <a:gdLst/>
              <a:ahLst/>
              <a:cxnLst/>
              <a:rect l="l" t="t" r="r" b="b"/>
              <a:pathLst>
                <a:path w="786" h="772" extrusionOk="0">
                  <a:moveTo>
                    <a:pt x="1" y="0"/>
                  </a:moveTo>
                  <a:cubicBezTo>
                    <a:pt x="28" y="203"/>
                    <a:pt x="109" y="379"/>
                    <a:pt x="245" y="514"/>
                  </a:cubicBezTo>
                  <a:cubicBezTo>
                    <a:pt x="312" y="582"/>
                    <a:pt x="393" y="636"/>
                    <a:pt x="475" y="690"/>
                  </a:cubicBezTo>
                  <a:cubicBezTo>
                    <a:pt x="556" y="717"/>
                    <a:pt x="650" y="758"/>
                    <a:pt x="732" y="771"/>
                  </a:cubicBezTo>
                  <a:lnTo>
                    <a:pt x="786" y="677"/>
                  </a:lnTo>
                  <a:cubicBezTo>
                    <a:pt x="705" y="609"/>
                    <a:pt x="637" y="582"/>
                    <a:pt x="556" y="528"/>
                  </a:cubicBezTo>
                  <a:cubicBezTo>
                    <a:pt x="488" y="487"/>
                    <a:pt x="407" y="460"/>
                    <a:pt x="339" y="406"/>
                  </a:cubicBezTo>
                  <a:cubicBezTo>
                    <a:pt x="272" y="365"/>
                    <a:pt x="217" y="298"/>
                    <a:pt x="177" y="230"/>
                  </a:cubicBezTo>
                  <a:cubicBezTo>
                    <a:pt x="123" y="162"/>
                    <a:pt x="109" y="8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5"/>
            <p:cNvSpPr/>
            <p:nvPr/>
          </p:nvSpPr>
          <p:spPr>
            <a:xfrm>
              <a:off x="725266" y="2102772"/>
              <a:ext cx="30440" cy="20574"/>
            </a:xfrm>
            <a:custGeom>
              <a:avLst/>
              <a:gdLst/>
              <a:ahLst/>
              <a:cxnLst/>
              <a:rect l="l" t="t" r="r" b="b"/>
              <a:pathLst>
                <a:path w="867" h="586" extrusionOk="0">
                  <a:moveTo>
                    <a:pt x="81" y="0"/>
                  </a:moveTo>
                  <a:lnTo>
                    <a:pt x="0" y="68"/>
                  </a:lnTo>
                  <a:cubicBezTo>
                    <a:pt x="122" y="190"/>
                    <a:pt x="230" y="312"/>
                    <a:pt x="366" y="406"/>
                  </a:cubicBezTo>
                  <a:cubicBezTo>
                    <a:pt x="433" y="460"/>
                    <a:pt x="501" y="501"/>
                    <a:pt x="582" y="542"/>
                  </a:cubicBezTo>
                  <a:cubicBezTo>
                    <a:pt x="648" y="564"/>
                    <a:pt x="715" y="586"/>
                    <a:pt x="788" y="586"/>
                  </a:cubicBezTo>
                  <a:cubicBezTo>
                    <a:pt x="805" y="586"/>
                    <a:pt x="822" y="585"/>
                    <a:pt x="839" y="582"/>
                  </a:cubicBezTo>
                  <a:lnTo>
                    <a:pt x="866" y="487"/>
                  </a:lnTo>
                  <a:cubicBezTo>
                    <a:pt x="785" y="447"/>
                    <a:pt x="717" y="420"/>
                    <a:pt x="650" y="379"/>
                  </a:cubicBezTo>
                  <a:cubicBezTo>
                    <a:pt x="582" y="352"/>
                    <a:pt x="514" y="325"/>
                    <a:pt x="433" y="284"/>
                  </a:cubicBezTo>
                  <a:cubicBezTo>
                    <a:pt x="298" y="217"/>
                    <a:pt x="163" y="136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5"/>
            <p:cNvSpPr/>
            <p:nvPr/>
          </p:nvSpPr>
          <p:spPr>
            <a:xfrm>
              <a:off x="739520" y="2125101"/>
              <a:ext cx="21874" cy="9515"/>
            </a:xfrm>
            <a:custGeom>
              <a:avLst/>
              <a:gdLst/>
              <a:ahLst/>
              <a:cxnLst/>
              <a:rect l="l" t="t" r="r" b="b"/>
              <a:pathLst>
                <a:path w="623" h="271" extrusionOk="0">
                  <a:moveTo>
                    <a:pt x="54" y="0"/>
                  </a:moveTo>
                  <a:lnTo>
                    <a:pt x="0" y="95"/>
                  </a:lnTo>
                  <a:cubicBezTo>
                    <a:pt x="108" y="122"/>
                    <a:pt x="203" y="190"/>
                    <a:pt x="298" y="230"/>
                  </a:cubicBezTo>
                  <a:cubicBezTo>
                    <a:pt x="352" y="244"/>
                    <a:pt x="406" y="257"/>
                    <a:pt x="460" y="271"/>
                  </a:cubicBezTo>
                  <a:cubicBezTo>
                    <a:pt x="514" y="271"/>
                    <a:pt x="569" y="271"/>
                    <a:pt x="623" y="257"/>
                  </a:cubicBezTo>
                  <a:lnTo>
                    <a:pt x="623" y="149"/>
                  </a:lnTo>
                  <a:cubicBezTo>
                    <a:pt x="582" y="122"/>
                    <a:pt x="528" y="109"/>
                    <a:pt x="487" y="95"/>
                  </a:cubicBezTo>
                  <a:cubicBezTo>
                    <a:pt x="433" y="95"/>
                    <a:pt x="393" y="95"/>
                    <a:pt x="338" y="81"/>
                  </a:cubicBezTo>
                  <a:cubicBezTo>
                    <a:pt x="244" y="81"/>
                    <a:pt x="136" y="54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2" name="Google Shape;5552;p15"/>
          <p:cNvGrpSpPr/>
          <p:nvPr/>
        </p:nvGrpSpPr>
        <p:grpSpPr>
          <a:xfrm>
            <a:off x="7212897" y="-63232"/>
            <a:ext cx="981991" cy="610106"/>
            <a:chOff x="3455922" y="3046393"/>
            <a:chExt cx="981991" cy="610106"/>
          </a:xfrm>
        </p:grpSpPr>
        <p:sp>
          <p:nvSpPr>
            <p:cNvPr id="5553" name="Google Shape;5553;p15"/>
            <p:cNvSpPr/>
            <p:nvPr/>
          </p:nvSpPr>
          <p:spPr>
            <a:xfrm>
              <a:off x="3661133" y="3049412"/>
              <a:ext cx="633314" cy="607087"/>
            </a:xfrm>
            <a:custGeom>
              <a:avLst/>
              <a:gdLst/>
              <a:ahLst/>
              <a:cxnLst/>
              <a:rect l="l" t="t" r="r" b="b"/>
              <a:pathLst>
                <a:path w="18038" h="17291" extrusionOk="0">
                  <a:moveTo>
                    <a:pt x="8860" y="5727"/>
                  </a:moveTo>
                  <a:cubicBezTo>
                    <a:pt x="8914" y="5727"/>
                    <a:pt x="8969" y="5731"/>
                    <a:pt x="9026" y="5742"/>
                  </a:cubicBezTo>
                  <a:cubicBezTo>
                    <a:pt x="9039" y="5769"/>
                    <a:pt x="9053" y="5796"/>
                    <a:pt x="9066" y="5823"/>
                  </a:cubicBezTo>
                  <a:cubicBezTo>
                    <a:pt x="9080" y="5877"/>
                    <a:pt x="9093" y="5931"/>
                    <a:pt x="9107" y="5985"/>
                  </a:cubicBezTo>
                  <a:cubicBezTo>
                    <a:pt x="8945" y="5904"/>
                    <a:pt x="8769" y="5823"/>
                    <a:pt x="8593" y="5755"/>
                  </a:cubicBezTo>
                  <a:cubicBezTo>
                    <a:pt x="8685" y="5739"/>
                    <a:pt x="8772" y="5727"/>
                    <a:pt x="8860" y="5727"/>
                  </a:cubicBezTo>
                  <a:close/>
                  <a:moveTo>
                    <a:pt x="12124" y="9936"/>
                  </a:moveTo>
                  <a:cubicBezTo>
                    <a:pt x="12138" y="10004"/>
                    <a:pt x="12151" y="10072"/>
                    <a:pt x="12179" y="10126"/>
                  </a:cubicBezTo>
                  <a:cubicBezTo>
                    <a:pt x="12084" y="10126"/>
                    <a:pt x="11989" y="10112"/>
                    <a:pt x="11949" y="10112"/>
                  </a:cubicBezTo>
                  <a:cubicBezTo>
                    <a:pt x="12016" y="10058"/>
                    <a:pt x="12070" y="9991"/>
                    <a:pt x="12124" y="9936"/>
                  </a:cubicBezTo>
                  <a:close/>
                  <a:moveTo>
                    <a:pt x="9711" y="0"/>
                  </a:moveTo>
                  <a:cubicBezTo>
                    <a:pt x="9345" y="0"/>
                    <a:pt x="8976" y="28"/>
                    <a:pt x="8606" y="86"/>
                  </a:cubicBezTo>
                  <a:cubicBezTo>
                    <a:pt x="7307" y="275"/>
                    <a:pt x="6157" y="925"/>
                    <a:pt x="5088" y="1655"/>
                  </a:cubicBezTo>
                  <a:cubicBezTo>
                    <a:pt x="4872" y="1682"/>
                    <a:pt x="4655" y="1723"/>
                    <a:pt x="4452" y="1791"/>
                  </a:cubicBezTo>
                  <a:cubicBezTo>
                    <a:pt x="2111" y="2413"/>
                    <a:pt x="325" y="4578"/>
                    <a:pt x="975" y="7068"/>
                  </a:cubicBezTo>
                  <a:cubicBezTo>
                    <a:pt x="988" y="7135"/>
                    <a:pt x="1015" y="7203"/>
                    <a:pt x="1042" y="7257"/>
                  </a:cubicBezTo>
                  <a:cubicBezTo>
                    <a:pt x="339" y="7758"/>
                    <a:pt x="1" y="8773"/>
                    <a:pt x="691" y="9463"/>
                  </a:cubicBezTo>
                  <a:cubicBezTo>
                    <a:pt x="434" y="9774"/>
                    <a:pt x="325" y="10221"/>
                    <a:pt x="501" y="10721"/>
                  </a:cubicBezTo>
                  <a:cubicBezTo>
                    <a:pt x="1435" y="13509"/>
                    <a:pt x="3519" y="15741"/>
                    <a:pt x="6279" y="16797"/>
                  </a:cubicBezTo>
                  <a:cubicBezTo>
                    <a:pt x="7178" y="17143"/>
                    <a:pt x="8067" y="17291"/>
                    <a:pt x="8943" y="17291"/>
                  </a:cubicBezTo>
                  <a:cubicBezTo>
                    <a:pt x="11150" y="17291"/>
                    <a:pt x="13276" y="16349"/>
                    <a:pt x="15291" y="15254"/>
                  </a:cubicBezTo>
                  <a:cubicBezTo>
                    <a:pt x="15764" y="14983"/>
                    <a:pt x="16035" y="14456"/>
                    <a:pt x="16035" y="13915"/>
                  </a:cubicBezTo>
                  <a:cubicBezTo>
                    <a:pt x="16549" y="13387"/>
                    <a:pt x="16833" y="12616"/>
                    <a:pt x="17063" y="11925"/>
                  </a:cubicBezTo>
                  <a:cubicBezTo>
                    <a:pt x="18038" y="9125"/>
                    <a:pt x="17821" y="5701"/>
                    <a:pt x="16021" y="3279"/>
                  </a:cubicBezTo>
                  <a:cubicBezTo>
                    <a:pt x="14536" y="1275"/>
                    <a:pt x="12188" y="0"/>
                    <a:pt x="9711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5"/>
            <p:cNvSpPr/>
            <p:nvPr/>
          </p:nvSpPr>
          <p:spPr>
            <a:xfrm>
              <a:off x="3469685" y="3158425"/>
              <a:ext cx="949726" cy="475495"/>
            </a:xfrm>
            <a:custGeom>
              <a:avLst/>
              <a:gdLst/>
              <a:ahLst/>
              <a:cxnLst/>
              <a:rect l="l" t="t" r="r" b="b"/>
              <a:pathLst>
                <a:path w="27050" h="13543" extrusionOk="0">
                  <a:moveTo>
                    <a:pt x="1974" y="0"/>
                  </a:moveTo>
                  <a:cubicBezTo>
                    <a:pt x="1556" y="0"/>
                    <a:pt x="1145" y="77"/>
                    <a:pt x="799" y="337"/>
                  </a:cubicBezTo>
                  <a:cubicBezTo>
                    <a:pt x="298" y="702"/>
                    <a:pt x="41" y="1324"/>
                    <a:pt x="28" y="1933"/>
                  </a:cubicBezTo>
                  <a:cubicBezTo>
                    <a:pt x="1" y="2610"/>
                    <a:pt x="312" y="3259"/>
                    <a:pt x="704" y="3787"/>
                  </a:cubicBezTo>
                  <a:cubicBezTo>
                    <a:pt x="1124" y="4369"/>
                    <a:pt x="1624" y="4910"/>
                    <a:pt x="2165" y="5384"/>
                  </a:cubicBezTo>
                  <a:cubicBezTo>
                    <a:pt x="3316" y="6398"/>
                    <a:pt x="4669" y="7034"/>
                    <a:pt x="6062" y="7630"/>
                  </a:cubicBezTo>
                  <a:cubicBezTo>
                    <a:pt x="7551" y="8266"/>
                    <a:pt x="9026" y="8915"/>
                    <a:pt x="10528" y="9524"/>
                  </a:cubicBezTo>
                  <a:cubicBezTo>
                    <a:pt x="11989" y="10119"/>
                    <a:pt x="13491" y="10620"/>
                    <a:pt x="15020" y="11053"/>
                  </a:cubicBezTo>
                  <a:cubicBezTo>
                    <a:pt x="16563" y="11486"/>
                    <a:pt x="18119" y="11906"/>
                    <a:pt x="19675" y="12298"/>
                  </a:cubicBezTo>
                  <a:cubicBezTo>
                    <a:pt x="21231" y="12690"/>
                    <a:pt x="22773" y="13096"/>
                    <a:pt x="24343" y="13435"/>
                  </a:cubicBezTo>
                  <a:cubicBezTo>
                    <a:pt x="24645" y="13495"/>
                    <a:pt x="24963" y="13543"/>
                    <a:pt x="25279" y="13543"/>
                  </a:cubicBezTo>
                  <a:cubicBezTo>
                    <a:pt x="25531" y="13543"/>
                    <a:pt x="25781" y="13512"/>
                    <a:pt x="26021" y="13435"/>
                  </a:cubicBezTo>
                  <a:cubicBezTo>
                    <a:pt x="26616" y="13245"/>
                    <a:pt x="27049" y="12690"/>
                    <a:pt x="26995" y="12041"/>
                  </a:cubicBezTo>
                  <a:cubicBezTo>
                    <a:pt x="26941" y="11324"/>
                    <a:pt x="26467" y="10728"/>
                    <a:pt x="25994" y="10228"/>
                  </a:cubicBezTo>
                  <a:cubicBezTo>
                    <a:pt x="25534" y="9754"/>
                    <a:pt x="24992" y="9335"/>
                    <a:pt x="24397" y="9023"/>
                  </a:cubicBezTo>
                  <a:cubicBezTo>
                    <a:pt x="24099" y="8861"/>
                    <a:pt x="23788" y="8726"/>
                    <a:pt x="23463" y="8618"/>
                  </a:cubicBezTo>
                  <a:cubicBezTo>
                    <a:pt x="23425" y="8603"/>
                    <a:pt x="23385" y="8596"/>
                    <a:pt x="23346" y="8596"/>
                  </a:cubicBezTo>
                  <a:cubicBezTo>
                    <a:pt x="23165" y="8596"/>
                    <a:pt x="22991" y="8737"/>
                    <a:pt x="22936" y="8915"/>
                  </a:cubicBezTo>
                  <a:cubicBezTo>
                    <a:pt x="22882" y="9145"/>
                    <a:pt x="23017" y="9362"/>
                    <a:pt x="23233" y="9429"/>
                  </a:cubicBezTo>
                  <a:cubicBezTo>
                    <a:pt x="24289" y="9808"/>
                    <a:pt x="25358" y="10539"/>
                    <a:pt x="25940" y="11513"/>
                  </a:cubicBezTo>
                  <a:cubicBezTo>
                    <a:pt x="26075" y="11730"/>
                    <a:pt x="26197" y="12000"/>
                    <a:pt x="26143" y="12257"/>
                  </a:cubicBezTo>
                  <a:cubicBezTo>
                    <a:pt x="26102" y="12447"/>
                    <a:pt x="25980" y="12555"/>
                    <a:pt x="25804" y="12623"/>
                  </a:cubicBezTo>
                  <a:cubicBezTo>
                    <a:pt x="25655" y="12677"/>
                    <a:pt x="25439" y="12704"/>
                    <a:pt x="25250" y="12704"/>
                  </a:cubicBezTo>
                  <a:cubicBezTo>
                    <a:pt x="25020" y="12690"/>
                    <a:pt x="24790" y="12663"/>
                    <a:pt x="24573" y="12623"/>
                  </a:cubicBezTo>
                  <a:cubicBezTo>
                    <a:pt x="21704" y="12000"/>
                    <a:pt x="18849" y="11243"/>
                    <a:pt x="16035" y="10458"/>
                  </a:cubicBezTo>
                  <a:cubicBezTo>
                    <a:pt x="14614" y="10065"/>
                    <a:pt x="13207" y="9646"/>
                    <a:pt x="11840" y="9145"/>
                  </a:cubicBezTo>
                  <a:cubicBezTo>
                    <a:pt x="10501" y="8631"/>
                    <a:pt x="9188" y="8063"/>
                    <a:pt x="7876" y="7494"/>
                  </a:cubicBezTo>
                  <a:cubicBezTo>
                    <a:pt x="6577" y="6940"/>
                    <a:pt x="5224" y="6439"/>
                    <a:pt x="4006" y="5708"/>
                  </a:cubicBezTo>
                  <a:cubicBezTo>
                    <a:pt x="3437" y="5357"/>
                    <a:pt x="2910" y="4937"/>
                    <a:pt x="2423" y="4477"/>
                  </a:cubicBezTo>
                  <a:cubicBezTo>
                    <a:pt x="1976" y="4044"/>
                    <a:pt x="1543" y="3584"/>
                    <a:pt x="1218" y="3043"/>
                  </a:cubicBezTo>
                  <a:cubicBezTo>
                    <a:pt x="948" y="2610"/>
                    <a:pt x="785" y="2109"/>
                    <a:pt x="921" y="1595"/>
                  </a:cubicBezTo>
                  <a:cubicBezTo>
                    <a:pt x="1056" y="1108"/>
                    <a:pt x="1408" y="851"/>
                    <a:pt x="1922" y="851"/>
                  </a:cubicBezTo>
                  <a:cubicBezTo>
                    <a:pt x="1941" y="850"/>
                    <a:pt x="1960" y="850"/>
                    <a:pt x="1979" y="850"/>
                  </a:cubicBezTo>
                  <a:cubicBezTo>
                    <a:pt x="3206" y="850"/>
                    <a:pt x="4482" y="1280"/>
                    <a:pt x="5535" y="1893"/>
                  </a:cubicBezTo>
                  <a:cubicBezTo>
                    <a:pt x="5805" y="2055"/>
                    <a:pt x="6076" y="2231"/>
                    <a:pt x="6320" y="2420"/>
                  </a:cubicBezTo>
                  <a:cubicBezTo>
                    <a:pt x="6379" y="2463"/>
                    <a:pt x="6447" y="2481"/>
                    <a:pt x="6517" y="2481"/>
                  </a:cubicBezTo>
                  <a:cubicBezTo>
                    <a:pt x="6670" y="2481"/>
                    <a:pt x="6827" y="2392"/>
                    <a:pt x="6901" y="2271"/>
                  </a:cubicBezTo>
                  <a:cubicBezTo>
                    <a:pt x="7023" y="2055"/>
                    <a:pt x="6928" y="1825"/>
                    <a:pt x="6753" y="1690"/>
                  </a:cubicBezTo>
                  <a:cubicBezTo>
                    <a:pt x="5616" y="837"/>
                    <a:pt x="4263" y="282"/>
                    <a:pt x="2869" y="79"/>
                  </a:cubicBezTo>
                  <a:cubicBezTo>
                    <a:pt x="2580" y="40"/>
                    <a:pt x="2275" y="0"/>
                    <a:pt x="1974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5"/>
            <p:cNvSpPr/>
            <p:nvPr/>
          </p:nvSpPr>
          <p:spPr>
            <a:xfrm>
              <a:off x="3671104" y="3046393"/>
              <a:ext cx="625239" cy="599433"/>
            </a:xfrm>
            <a:custGeom>
              <a:avLst/>
              <a:gdLst/>
              <a:ahLst/>
              <a:cxnLst/>
              <a:rect l="l" t="t" r="r" b="b"/>
              <a:pathLst>
                <a:path w="17808" h="17073" extrusionOk="0">
                  <a:moveTo>
                    <a:pt x="10403" y="612"/>
                  </a:moveTo>
                  <a:cubicBezTo>
                    <a:pt x="10648" y="612"/>
                    <a:pt x="10893" y="623"/>
                    <a:pt x="11137" y="645"/>
                  </a:cubicBezTo>
                  <a:cubicBezTo>
                    <a:pt x="11211" y="652"/>
                    <a:pt x="11285" y="661"/>
                    <a:pt x="11359" y="670"/>
                  </a:cubicBezTo>
                  <a:lnTo>
                    <a:pt x="11359" y="670"/>
                  </a:lnTo>
                  <a:cubicBezTo>
                    <a:pt x="11570" y="774"/>
                    <a:pt x="11776" y="889"/>
                    <a:pt x="11976" y="1011"/>
                  </a:cubicBezTo>
                  <a:cubicBezTo>
                    <a:pt x="12191" y="1147"/>
                    <a:pt x="12404" y="1289"/>
                    <a:pt x="12612" y="1437"/>
                  </a:cubicBezTo>
                  <a:lnTo>
                    <a:pt x="12612" y="1437"/>
                  </a:lnTo>
                  <a:cubicBezTo>
                    <a:pt x="11657" y="983"/>
                    <a:pt x="10607" y="712"/>
                    <a:pt x="9546" y="653"/>
                  </a:cubicBezTo>
                  <a:lnTo>
                    <a:pt x="9546" y="653"/>
                  </a:lnTo>
                  <a:cubicBezTo>
                    <a:pt x="9831" y="627"/>
                    <a:pt x="10117" y="612"/>
                    <a:pt x="10403" y="612"/>
                  </a:cubicBezTo>
                  <a:close/>
                  <a:moveTo>
                    <a:pt x="9247" y="148"/>
                  </a:moveTo>
                  <a:cubicBezTo>
                    <a:pt x="9486" y="148"/>
                    <a:pt x="9724" y="163"/>
                    <a:pt x="9960" y="199"/>
                  </a:cubicBezTo>
                  <a:cubicBezTo>
                    <a:pt x="10308" y="258"/>
                    <a:pt x="10646" y="362"/>
                    <a:pt x="10974" y="496"/>
                  </a:cubicBezTo>
                  <a:lnTo>
                    <a:pt x="10974" y="496"/>
                  </a:lnTo>
                  <a:cubicBezTo>
                    <a:pt x="10807" y="485"/>
                    <a:pt x="10639" y="480"/>
                    <a:pt x="10470" y="480"/>
                  </a:cubicBezTo>
                  <a:cubicBezTo>
                    <a:pt x="9949" y="480"/>
                    <a:pt x="9427" y="529"/>
                    <a:pt x="8918" y="605"/>
                  </a:cubicBezTo>
                  <a:cubicBezTo>
                    <a:pt x="8787" y="624"/>
                    <a:pt x="8656" y="645"/>
                    <a:pt x="8525" y="668"/>
                  </a:cubicBezTo>
                  <a:lnTo>
                    <a:pt x="8525" y="668"/>
                  </a:lnTo>
                  <a:cubicBezTo>
                    <a:pt x="8072" y="708"/>
                    <a:pt x="7624" y="792"/>
                    <a:pt x="7186" y="916"/>
                  </a:cubicBezTo>
                  <a:cubicBezTo>
                    <a:pt x="6843" y="1007"/>
                    <a:pt x="6507" y="1128"/>
                    <a:pt x="6181" y="1274"/>
                  </a:cubicBezTo>
                  <a:lnTo>
                    <a:pt x="6181" y="1274"/>
                  </a:lnTo>
                  <a:cubicBezTo>
                    <a:pt x="4964" y="1692"/>
                    <a:pt x="3797" y="2287"/>
                    <a:pt x="2802" y="3095"/>
                  </a:cubicBezTo>
                  <a:cubicBezTo>
                    <a:pt x="2658" y="3210"/>
                    <a:pt x="2518" y="3331"/>
                    <a:pt x="2383" y="3457"/>
                  </a:cubicBezTo>
                  <a:lnTo>
                    <a:pt x="2383" y="3457"/>
                  </a:lnTo>
                  <a:cubicBezTo>
                    <a:pt x="2740" y="2847"/>
                    <a:pt x="3174" y="2279"/>
                    <a:pt x="3708" y="1836"/>
                  </a:cubicBezTo>
                  <a:cubicBezTo>
                    <a:pt x="4277" y="1376"/>
                    <a:pt x="4940" y="1051"/>
                    <a:pt x="5643" y="835"/>
                  </a:cubicBezTo>
                  <a:cubicBezTo>
                    <a:pt x="6333" y="605"/>
                    <a:pt x="7064" y="442"/>
                    <a:pt x="7781" y="294"/>
                  </a:cubicBezTo>
                  <a:cubicBezTo>
                    <a:pt x="8263" y="212"/>
                    <a:pt x="8757" y="148"/>
                    <a:pt x="9247" y="148"/>
                  </a:cubicBezTo>
                  <a:close/>
                  <a:moveTo>
                    <a:pt x="14778" y="3106"/>
                  </a:moveTo>
                  <a:lnTo>
                    <a:pt x="14778" y="3106"/>
                  </a:lnTo>
                  <a:cubicBezTo>
                    <a:pt x="15363" y="3718"/>
                    <a:pt x="15843" y="4430"/>
                    <a:pt x="16182" y="5204"/>
                  </a:cubicBezTo>
                  <a:lnTo>
                    <a:pt x="16182" y="5204"/>
                  </a:lnTo>
                  <a:cubicBezTo>
                    <a:pt x="15960" y="4720"/>
                    <a:pt x="15690" y="4259"/>
                    <a:pt x="15372" y="3825"/>
                  </a:cubicBezTo>
                  <a:cubicBezTo>
                    <a:pt x="15189" y="3574"/>
                    <a:pt x="14990" y="3335"/>
                    <a:pt x="14778" y="3106"/>
                  </a:cubicBezTo>
                  <a:close/>
                  <a:moveTo>
                    <a:pt x="5272" y="1762"/>
                  </a:moveTo>
                  <a:cubicBezTo>
                    <a:pt x="5233" y="1786"/>
                    <a:pt x="5195" y="1811"/>
                    <a:pt x="5156" y="1836"/>
                  </a:cubicBezTo>
                  <a:cubicBezTo>
                    <a:pt x="3898" y="2634"/>
                    <a:pt x="2856" y="3730"/>
                    <a:pt x="1936" y="4881"/>
                  </a:cubicBezTo>
                  <a:cubicBezTo>
                    <a:pt x="1697" y="5182"/>
                    <a:pt x="1470" y="5491"/>
                    <a:pt x="1259" y="5811"/>
                  </a:cubicBezTo>
                  <a:lnTo>
                    <a:pt x="1259" y="5811"/>
                  </a:lnTo>
                  <a:cubicBezTo>
                    <a:pt x="1299" y="5713"/>
                    <a:pt x="1340" y="5614"/>
                    <a:pt x="1381" y="5517"/>
                  </a:cubicBezTo>
                  <a:cubicBezTo>
                    <a:pt x="1626" y="4959"/>
                    <a:pt x="1872" y="4400"/>
                    <a:pt x="2155" y="3865"/>
                  </a:cubicBezTo>
                  <a:lnTo>
                    <a:pt x="2155" y="3865"/>
                  </a:lnTo>
                  <a:cubicBezTo>
                    <a:pt x="2383" y="3629"/>
                    <a:pt x="2626" y="3408"/>
                    <a:pt x="2883" y="3203"/>
                  </a:cubicBezTo>
                  <a:cubicBezTo>
                    <a:pt x="3606" y="2609"/>
                    <a:pt x="4416" y="2136"/>
                    <a:pt x="5272" y="1762"/>
                  </a:cubicBezTo>
                  <a:close/>
                  <a:moveTo>
                    <a:pt x="1738" y="4335"/>
                  </a:moveTo>
                  <a:lnTo>
                    <a:pt x="1738" y="4335"/>
                  </a:lnTo>
                  <a:cubicBezTo>
                    <a:pt x="1560" y="4703"/>
                    <a:pt x="1396" y="5076"/>
                    <a:pt x="1232" y="5449"/>
                  </a:cubicBezTo>
                  <a:cubicBezTo>
                    <a:pt x="1057" y="5867"/>
                    <a:pt x="881" y="6290"/>
                    <a:pt x="725" y="6721"/>
                  </a:cubicBezTo>
                  <a:lnTo>
                    <a:pt x="725" y="6721"/>
                  </a:lnTo>
                  <a:cubicBezTo>
                    <a:pt x="722" y="6725"/>
                    <a:pt x="720" y="6730"/>
                    <a:pt x="718" y="6734"/>
                  </a:cubicBezTo>
                  <a:cubicBezTo>
                    <a:pt x="542" y="7059"/>
                    <a:pt x="393" y="7411"/>
                    <a:pt x="298" y="7776"/>
                  </a:cubicBezTo>
                  <a:cubicBezTo>
                    <a:pt x="214" y="8089"/>
                    <a:pt x="162" y="8433"/>
                    <a:pt x="189" y="8762"/>
                  </a:cubicBezTo>
                  <a:lnTo>
                    <a:pt x="189" y="8762"/>
                  </a:lnTo>
                  <a:cubicBezTo>
                    <a:pt x="180" y="8826"/>
                    <a:pt x="172" y="8890"/>
                    <a:pt x="164" y="8954"/>
                  </a:cubicBezTo>
                  <a:lnTo>
                    <a:pt x="164" y="8954"/>
                  </a:lnTo>
                  <a:cubicBezTo>
                    <a:pt x="164" y="8950"/>
                    <a:pt x="163" y="8945"/>
                    <a:pt x="163" y="8940"/>
                  </a:cubicBezTo>
                  <a:cubicBezTo>
                    <a:pt x="109" y="8209"/>
                    <a:pt x="217" y="7465"/>
                    <a:pt x="420" y="6775"/>
                  </a:cubicBezTo>
                  <a:cubicBezTo>
                    <a:pt x="695" y="5883"/>
                    <a:pt x="1149" y="5056"/>
                    <a:pt x="1738" y="4335"/>
                  </a:cubicBezTo>
                  <a:close/>
                  <a:moveTo>
                    <a:pt x="9119" y="749"/>
                  </a:moveTo>
                  <a:cubicBezTo>
                    <a:pt x="9210" y="749"/>
                    <a:pt x="9301" y="750"/>
                    <a:pt x="9391" y="754"/>
                  </a:cubicBezTo>
                  <a:cubicBezTo>
                    <a:pt x="10687" y="790"/>
                    <a:pt x="11982" y="1155"/>
                    <a:pt x="13107" y="1803"/>
                  </a:cubicBezTo>
                  <a:lnTo>
                    <a:pt x="13107" y="1803"/>
                  </a:lnTo>
                  <a:cubicBezTo>
                    <a:pt x="13326" y="1972"/>
                    <a:pt x="13540" y="2146"/>
                    <a:pt x="13748" y="2323"/>
                  </a:cubicBezTo>
                  <a:cubicBezTo>
                    <a:pt x="14317" y="2797"/>
                    <a:pt x="14831" y="3325"/>
                    <a:pt x="15264" y="3906"/>
                  </a:cubicBezTo>
                  <a:cubicBezTo>
                    <a:pt x="15697" y="4502"/>
                    <a:pt x="16035" y="5165"/>
                    <a:pt x="16306" y="5841"/>
                  </a:cubicBezTo>
                  <a:cubicBezTo>
                    <a:pt x="16520" y="6418"/>
                    <a:pt x="16688" y="7013"/>
                    <a:pt x="16824" y="7611"/>
                  </a:cubicBezTo>
                  <a:lnTo>
                    <a:pt x="16824" y="7611"/>
                  </a:lnTo>
                  <a:cubicBezTo>
                    <a:pt x="16900" y="8323"/>
                    <a:pt x="16885" y="9046"/>
                    <a:pt x="16779" y="9752"/>
                  </a:cubicBezTo>
                  <a:cubicBezTo>
                    <a:pt x="16563" y="11213"/>
                    <a:pt x="15967" y="12607"/>
                    <a:pt x="15007" y="13730"/>
                  </a:cubicBezTo>
                  <a:cubicBezTo>
                    <a:pt x="14533" y="14285"/>
                    <a:pt x="13965" y="14772"/>
                    <a:pt x="13342" y="15151"/>
                  </a:cubicBezTo>
                  <a:cubicBezTo>
                    <a:pt x="12706" y="15530"/>
                    <a:pt x="12016" y="15800"/>
                    <a:pt x="11313" y="16003"/>
                  </a:cubicBezTo>
                  <a:cubicBezTo>
                    <a:pt x="10609" y="16206"/>
                    <a:pt x="9878" y="16355"/>
                    <a:pt x="9148" y="16477"/>
                  </a:cubicBezTo>
                  <a:cubicBezTo>
                    <a:pt x="8513" y="16596"/>
                    <a:pt x="7869" y="16684"/>
                    <a:pt x="7213" y="16684"/>
                  </a:cubicBezTo>
                  <a:cubicBezTo>
                    <a:pt x="7128" y="16684"/>
                    <a:pt x="7042" y="16683"/>
                    <a:pt x="6956" y="16680"/>
                  </a:cubicBezTo>
                  <a:cubicBezTo>
                    <a:pt x="6590" y="16666"/>
                    <a:pt x="6225" y="16626"/>
                    <a:pt x="5873" y="16531"/>
                  </a:cubicBezTo>
                  <a:cubicBezTo>
                    <a:pt x="5521" y="16450"/>
                    <a:pt x="5183" y="16314"/>
                    <a:pt x="4858" y="16125"/>
                  </a:cubicBezTo>
                  <a:cubicBezTo>
                    <a:pt x="4222" y="15773"/>
                    <a:pt x="3681" y="15259"/>
                    <a:pt x="3194" y="14718"/>
                  </a:cubicBezTo>
                  <a:cubicBezTo>
                    <a:pt x="2720" y="14149"/>
                    <a:pt x="2287" y="13554"/>
                    <a:pt x="1868" y="12945"/>
                  </a:cubicBezTo>
                  <a:cubicBezTo>
                    <a:pt x="1449" y="12336"/>
                    <a:pt x="1056" y="11714"/>
                    <a:pt x="745" y="11051"/>
                  </a:cubicBezTo>
                  <a:cubicBezTo>
                    <a:pt x="548" y="10622"/>
                    <a:pt x="389" y="10183"/>
                    <a:pt x="285" y="9733"/>
                  </a:cubicBezTo>
                  <a:lnTo>
                    <a:pt x="285" y="9733"/>
                  </a:lnTo>
                  <a:cubicBezTo>
                    <a:pt x="285" y="9018"/>
                    <a:pt x="421" y="8289"/>
                    <a:pt x="623" y="7587"/>
                  </a:cubicBezTo>
                  <a:cubicBezTo>
                    <a:pt x="744" y="7168"/>
                    <a:pt x="889" y="6754"/>
                    <a:pt x="1046" y="6344"/>
                  </a:cubicBezTo>
                  <a:lnTo>
                    <a:pt x="1046" y="6344"/>
                  </a:lnTo>
                  <a:cubicBezTo>
                    <a:pt x="1333" y="5854"/>
                    <a:pt x="1673" y="5386"/>
                    <a:pt x="2030" y="4935"/>
                  </a:cubicBezTo>
                  <a:cubicBezTo>
                    <a:pt x="2937" y="3785"/>
                    <a:pt x="3965" y="2702"/>
                    <a:pt x="5210" y="1917"/>
                  </a:cubicBezTo>
                  <a:cubicBezTo>
                    <a:pt x="5458" y="1756"/>
                    <a:pt x="5714" y="1610"/>
                    <a:pt x="5977" y="1480"/>
                  </a:cubicBezTo>
                  <a:lnTo>
                    <a:pt x="5977" y="1480"/>
                  </a:lnTo>
                  <a:cubicBezTo>
                    <a:pt x="6242" y="1383"/>
                    <a:pt x="6510" y="1294"/>
                    <a:pt x="6780" y="1214"/>
                  </a:cubicBezTo>
                  <a:cubicBezTo>
                    <a:pt x="7424" y="1015"/>
                    <a:pt x="8091" y="874"/>
                    <a:pt x="8750" y="758"/>
                  </a:cubicBezTo>
                  <a:lnTo>
                    <a:pt x="8750" y="758"/>
                  </a:lnTo>
                  <a:cubicBezTo>
                    <a:pt x="8873" y="752"/>
                    <a:pt x="8996" y="749"/>
                    <a:pt x="9119" y="749"/>
                  </a:cubicBezTo>
                  <a:close/>
                  <a:moveTo>
                    <a:pt x="11824" y="750"/>
                  </a:moveTo>
                  <a:cubicBezTo>
                    <a:pt x="12310" y="853"/>
                    <a:pt x="12781" y="1015"/>
                    <a:pt x="13234" y="1227"/>
                  </a:cubicBezTo>
                  <a:cubicBezTo>
                    <a:pt x="13559" y="1390"/>
                    <a:pt x="13884" y="1566"/>
                    <a:pt x="14181" y="1782"/>
                  </a:cubicBezTo>
                  <a:cubicBezTo>
                    <a:pt x="14479" y="1985"/>
                    <a:pt x="14763" y="2215"/>
                    <a:pt x="15034" y="2472"/>
                  </a:cubicBezTo>
                  <a:cubicBezTo>
                    <a:pt x="15561" y="2986"/>
                    <a:pt x="16022" y="3568"/>
                    <a:pt x="16387" y="4191"/>
                  </a:cubicBezTo>
                  <a:cubicBezTo>
                    <a:pt x="16739" y="4840"/>
                    <a:pt x="17023" y="5517"/>
                    <a:pt x="17212" y="6220"/>
                  </a:cubicBezTo>
                  <a:cubicBezTo>
                    <a:pt x="17605" y="7641"/>
                    <a:pt x="17659" y="9143"/>
                    <a:pt x="17469" y="10591"/>
                  </a:cubicBezTo>
                  <a:cubicBezTo>
                    <a:pt x="17375" y="11321"/>
                    <a:pt x="17185" y="12039"/>
                    <a:pt x="16874" y="12702"/>
                  </a:cubicBezTo>
                  <a:cubicBezTo>
                    <a:pt x="16563" y="13365"/>
                    <a:pt x="16103" y="13933"/>
                    <a:pt x="15534" y="14406"/>
                  </a:cubicBezTo>
                  <a:cubicBezTo>
                    <a:pt x="14980" y="14867"/>
                    <a:pt x="14330" y="15232"/>
                    <a:pt x="13654" y="15530"/>
                  </a:cubicBezTo>
                  <a:cubicBezTo>
                    <a:pt x="12991" y="15841"/>
                    <a:pt x="12300" y="16084"/>
                    <a:pt x="11597" y="16301"/>
                  </a:cubicBezTo>
                  <a:cubicBezTo>
                    <a:pt x="10248" y="16673"/>
                    <a:pt x="8850" y="16912"/>
                    <a:pt x="7462" y="16912"/>
                  </a:cubicBezTo>
                  <a:cubicBezTo>
                    <a:pt x="7388" y="16912"/>
                    <a:pt x="7314" y="16911"/>
                    <a:pt x="7240" y="16910"/>
                  </a:cubicBezTo>
                  <a:cubicBezTo>
                    <a:pt x="6509" y="16896"/>
                    <a:pt x="5778" y="16788"/>
                    <a:pt x="5075" y="16558"/>
                  </a:cubicBezTo>
                  <a:cubicBezTo>
                    <a:pt x="4385" y="16341"/>
                    <a:pt x="3749" y="15949"/>
                    <a:pt x="3208" y="15462"/>
                  </a:cubicBezTo>
                  <a:cubicBezTo>
                    <a:pt x="2666" y="14975"/>
                    <a:pt x="2206" y="14406"/>
                    <a:pt x="1787" y="13798"/>
                  </a:cubicBezTo>
                  <a:cubicBezTo>
                    <a:pt x="1367" y="13202"/>
                    <a:pt x="1002" y="12553"/>
                    <a:pt x="731" y="11876"/>
                  </a:cubicBezTo>
                  <a:cubicBezTo>
                    <a:pt x="529" y="11371"/>
                    <a:pt x="388" y="10835"/>
                    <a:pt x="323" y="10292"/>
                  </a:cubicBezTo>
                  <a:lnTo>
                    <a:pt x="323" y="10292"/>
                  </a:lnTo>
                  <a:cubicBezTo>
                    <a:pt x="411" y="10564"/>
                    <a:pt x="517" y="10831"/>
                    <a:pt x="637" y="11091"/>
                  </a:cubicBezTo>
                  <a:cubicBezTo>
                    <a:pt x="961" y="11768"/>
                    <a:pt x="1354" y="12404"/>
                    <a:pt x="1773" y="13013"/>
                  </a:cubicBezTo>
                  <a:cubicBezTo>
                    <a:pt x="2206" y="13608"/>
                    <a:pt x="2626" y="14217"/>
                    <a:pt x="3113" y="14785"/>
                  </a:cubicBezTo>
                  <a:cubicBezTo>
                    <a:pt x="3600" y="15340"/>
                    <a:pt x="4155" y="15868"/>
                    <a:pt x="4804" y="16233"/>
                  </a:cubicBezTo>
                  <a:cubicBezTo>
                    <a:pt x="5129" y="16409"/>
                    <a:pt x="5481" y="16544"/>
                    <a:pt x="5846" y="16639"/>
                  </a:cubicBezTo>
                  <a:cubicBezTo>
                    <a:pt x="6211" y="16734"/>
                    <a:pt x="6577" y="16774"/>
                    <a:pt x="6956" y="16788"/>
                  </a:cubicBezTo>
                  <a:cubicBezTo>
                    <a:pt x="7034" y="16791"/>
                    <a:pt x="7112" y="16792"/>
                    <a:pt x="7190" y="16792"/>
                  </a:cubicBezTo>
                  <a:cubicBezTo>
                    <a:pt x="7856" y="16792"/>
                    <a:pt x="8519" y="16694"/>
                    <a:pt x="9161" y="16585"/>
                  </a:cubicBezTo>
                  <a:cubicBezTo>
                    <a:pt x="9892" y="16450"/>
                    <a:pt x="10623" y="16314"/>
                    <a:pt x="11340" y="16098"/>
                  </a:cubicBezTo>
                  <a:cubicBezTo>
                    <a:pt x="12043" y="15895"/>
                    <a:pt x="12747" y="15624"/>
                    <a:pt x="13383" y="15245"/>
                  </a:cubicBezTo>
                  <a:cubicBezTo>
                    <a:pt x="14032" y="14867"/>
                    <a:pt x="14587" y="14366"/>
                    <a:pt x="15074" y="13798"/>
                  </a:cubicBezTo>
                  <a:cubicBezTo>
                    <a:pt x="16049" y="12661"/>
                    <a:pt x="16657" y="11240"/>
                    <a:pt x="16874" y="9779"/>
                  </a:cubicBezTo>
                  <a:cubicBezTo>
                    <a:pt x="16948" y="9273"/>
                    <a:pt x="16978" y="8762"/>
                    <a:pt x="16962" y="8252"/>
                  </a:cubicBezTo>
                  <a:lnTo>
                    <a:pt x="16962" y="8252"/>
                  </a:lnTo>
                  <a:cubicBezTo>
                    <a:pt x="17087" y="8877"/>
                    <a:pt x="17156" y="9510"/>
                    <a:pt x="17145" y="10144"/>
                  </a:cubicBezTo>
                  <a:cubicBezTo>
                    <a:pt x="17131" y="10875"/>
                    <a:pt x="16982" y="11606"/>
                    <a:pt x="16657" y="12269"/>
                  </a:cubicBezTo>
                  <a:cubicBezTo>
                    <a:pt x="16346" y="12932"/>
                    <a:pt x="15900" y="13527"/>
                    <a:pt x="15372" y="14028"/>
                  </a:cubicBezTo>
                  <a:cubicBezTo>
                    <a:pt x="14303" y="15042"/>
                    <a:pt x="12950" y="15719"/>
                    <a:pt x="11556" y="16165"/>
                  </a:cubicBezTo>
                  <a:lnTo>
                    <a:pt x="11583" y="16260"/>
                  </a:lnTo>
                  <a:cubicBezTo>
                    <a:pt x="13004" y="15827"/>
                    <a:pt x="14357" y="15137"/>
                    <a:pt x="15453" y="14109"/>
                  </a:cubicBezTo>
                  <a:cubicBezTo>
                    <a:pt x="15994" y="13608"/>
                    <a:pt x="16455" y="12999"/>
                    <a:pt x="16779" y="12323"/>
                  </a:cubicBezTo>
                  <a:cubicBezTo>
                    <a:pt x="17090" y="11646"/>
                    <a:pt x="17253" y="10902"/>
                    <a:pt x="17266" y="10158"/>
                  </a:cubicBezTo>
                  <a:cubicBezTo>
                    <a:pt x="17293" y="9400"/>
                    <a:pt x="17185" y="8669"/>
                    <a:pt x="17036" y="7939"/>
                  </a:cubicBezTo>
                  <a:cubicBezTo>
                    <a:pt x="16984" y="7702"/>
                    <a:pt x="16928" y="7466"/>
                    <a:pt x="16869" y="7233"/>
                  </a:cubicBezTo>
                  <a:lnTo>
                    <a:pt x="16869" y="7233"/>
                  </a:lnTo>
                  <a:cubicBezTo>
                    <a:pt x="16772" y="6604"/>
                    <a:pt x="16603" y="5986"/>
                    <a:pt x="16360" y="5395"/>
                  </a:cubicBezTo>
                  <a:cubicBezTo>
                    <a:pt x="15819" y="4015"/>
                    <a:pt x="14831" y="2810"/>
                    <a:pt x="13586" y="1985"/>
                  </a:cubicBezTo>
                  <a:cubicBezTo>
                    <a:pt x="13560" y="1968"/>
                    <a:pt x="13534" y="1951"/>
                    <a:pt x="13508" y="1935"/>
                  </a:cubicBezTo>
                  <a:lnTo>
                    <a:pt x="13508" y="1935"/>
                  </a:lnTo>
                  <a:cubicBezTo>
                    <a:pt x="13046" y="1556"/>
                    <a:pt x="12569" y="1205"/>
                    <a:pt x="12057" y="889"/>
                  </a:cubicBezTo>
                  <a:cubicBezTo>
                    <a:pt x="11980" y="842"/>
                    <a:pt x="11902" y="795"/>
                    <a:pt x="11824" y="750"/>
                  </a:cubicBezTo>
                  <a:close/>
                  <a:moveTo>
                    <a:pt x="9171" y="0"/>
                  </a:moveTo>
                  <a:cubicBezTo>
                    <a:pt x="8694" y="0"/>
                    <a:pt x="8219" y="59"/>
                    <a:pt x="7754" y="145"/>
                  </a:cubicBezTo>
                  <a:cubicBezTo>
                    <a:pt x="7023" y="294"/>
                    <a:pt x="6306" y="456"/>
                    <a:pt x="5589" y="686"/>
                  </a:cubicBezTo>
                  <a:cubicBezTo>
                    <a:pt x="4885" y="903"/>
                    <a:pt x="4195" y="1227"/>
                    <a:pt x="3614" y="1714"/>
                  </a:cubicBezTo>
                  <a:cubicBezTo>
                    <a:pt x="3032" y="2188"/>
                    <a:pt x="2585" y="2797"/>
                    <a:pt x="2206" y="3446"/>
                  </a:cubicBezTo>
                  <a:cubicBezTo>
                    <a:pt x="2125" y="3586"/>
                    <a:pt x="2047" y="3726"/>
                    <a:pt x="1973" y="3868"/>
                  </a:cubicBezTo>
                  <a:lnTo>
                    <a:pt x="1973" y="3868"/>
                  </a:lnTo>
                  <a:cubicBezTo>
                    <a:pt x="1215" y="4688"/>
                    <a:pt x="635" y="5673"/>
                    <a:pt x="312" y="6734"/>
                  </a:cubicBezTo>
                  <a:cubicBezTo>
                    <a:pt x="95" y="7452"/>
                    <a:pt x="1" y="8196"/>
                    <a:pt x="55" y="8953"/>
                  </a:cubicBezTo>
                  <a:cubicBezTo>
                    <a:pt x="68" y="9138"/>
                    <a:pt x="92" y="9320"/>
                    <a:pt x="124" y="9501"/>
                  </a:cubicBezTo>
                  <a:lnTo>
                    <a:pt x="124" y="9501"/>
                  </a:lnTo>
                  <a:cubicBezTo>
                    <a:pt x="121" y="9584"/>
                    <a:pt x="121" y="9668"/>
                    <a:pt x="122" y="9752"/>
                  </a:cubicBezTo>
                  <a:cubicBezTo>
                    <a:pt x="136" y="10496"/>
                    <a:pt x="298" y="11240"/>
                    <a:pt x="583" y="11930"/>
                  </a:cubicBezTo>
                  <a:cubicBezTo>
                    <a:pt x="853" y="12634"/>
                    <a:pt x="1232" y="13283"/>
                    <a:pt x="1651" y="13892"/>
                  </a:cubicBezTo>
                  <a:cubicBezTo>
                    <a:pt x="2071" y="14501"/>
                    <a:pt x="2545" y="15083"/>
                    <a:pt x="3099" y="15584"/>
                  </a:cubicBezTo>
                  <a:cubicBezTo>
                    <a:pt x="3383" y="15827"/>
                    <a:pt x="3681" y="16057"/>
                    <a:pt x="4006" y="16247"/>
                  </a:cubicBezTo>
                  <a:cubicBezTo>
                    <a:pt x="4331" y="16436"/>
                    <a:pt x="4682" y="16598"/>
                    <a:pt x="5034" y="16720"/>
                  </a:cubicBezTo>
                  <a:cubicBezTo>
                    <a:pt x="5738" y="16950"/>
                    <a:pt x="6496" y="17045"/>
                    <a:pt x="7240" y="17072"/>
                  </a:cubicBezTo>
                  <a:cubicBezTo>
                    <a:pt x="7281" y="17072"/>
                    <a:pt x="7323" y="17073"/>
                    <a:pt x="7364" y="17073"/>
                  </a:cubicBezTo>
                  <a:cubicBezTo>
                    <a:pt x="8810" y="17073"/>
                    <a:pt x="10243" y="16844"/>
                    <a:pt x="11637" y="16436"/>
                  </a:cubicBezTo>
                  <a:cubicBezTo>
                    <a:pt x="12341" y="16233"/>
                    <a:pt x="13045" y="15976"/>
                    <a:pt x="13721" y="15665"/>
                  </a:cubicBezTo>
                  <a:cubicBezTo>
                    <a:pt x="14398" y="15367"/>
                    <a:pt x="15061" y="14988"/>
                    <a:pt x="15629" y="14515"/>
                  </a:cubicBezTo>
                  <a:cubicBezTo>
                    <a:pt x="16211" y="14041"/>
                    <a:pt x="16685" y="13446"/>
                    <a:pt x="17009" y="12756"/>
                  </a:cubicBezTo>
                  <a:cubicBezTo>
                    <a:pt x="17321" y="12079"/>
                    <a:pt x="17510" y="11348"/>
                    <a:pt x="17618" y="10618"/>
                  </a:cubicBezTo>
                  <a:cubicBezTo>
                    <a:pt x="17808" y="9143"/>
                    <a:pt x="17740" y="7627"/>
                    <a:pt x="17348" y="6193"/>
                  </a:cubicBezTo>
                  <a:cubicBezTo>
                    <a:pt x="17158" y="5476"/>
                    <a:pt x="16874" y="4772"/>
                    <a:pt x="16495" y="4123"/>
                  </a:cubicBezTo>
                  <a:cubicBezTo>
                    <a:pt x="16130" y="3487"/>
                    <a:pt x="15670" y="2892"/>
                    <a:pt x="15128" y="2377"/>
                  </a:cubicBezTo>
                  <a:cubicBezTo>
                    <a:pt x="14858" y="2120"/>
                    <a:pt x="14560" y="1877"/>
                    <a:pt x="14262" y="1660"/>
                  </a:cubicBezTo>
                  <a:cubicBezTo>
                    <a:pt x="13951" y="1457"/>
                    <a:pt x="13627" y="1268"/>
                    <a:pt x="13288" y="1105"/>
                  </a:cubicBezTo>
                  <a:cubicBezTo>
                    <a:pt x="12712" y="823"/>
                    <a:pt x="12084" y="633"/>
                    <a:pt x="11441" y="543"/>
                  </a:cubicBezTo>
                  <a:lnTo>
                    <a:pt x="11441" y="543"/>
                  </a:lnTo>
                  <a:cubicBezTo>
                    <a:pt x="10982" y="314"/>
                    <a:pt x="10497" y="138"/>
                    <a:pt x="9987" y="64"/>
                  </a:cubicBezTo>
                  <a:cubicBezTo>
                    <a:pt x="9716" y="19"/>
                    <a:pt x="9443" y="0"/>
                    <a:pt x="91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5"/>
            <p:cNvSpPr/>
            <p:nvPr/>
          </p:nvSpPr>
          <p:spPr>
            <a:xfrm>
              <a:off x="3482043" y="3172679"/>
              <a:ext cx="937823" cy="463663"/>
            </a:xfrm>
            <a:custGeom>
              <a:avLst/>
              <a:gdLst/>
              <a:ahLst/>
              <a:cxnLst/>
              <a:rect l="l" t="t" r="r" b="b"/>
              <a:pathLst>
                <a:path w="26711" h="13206" extrusionOk="0">
                  <a:moveTo>
                    <a:pt x="2330" y="1"/>
                  </a:moveTo>
                  <a:cubicBezTo>
                    <a:pt x="2039" y="1"/>
                    <a:pt x="1745" y="29"/>
                    <a:pt x="1462" y="106"/>
                  </a:cubicBezTo>
                  <a:cubicBezTo>
                    <a:pt x="1015" y="215"/>
                    <a:pt x="582" y="472"/>
                    <a:pt x="312" y="851"/>
                  </a:cubicBezTo>
                  <a:cubicBezTo>
                    <a:pt x="176" y="1040"/>
                    <a:pt x="68" y="1270"/>
                    <a:pt x="41" y="1500"/>
                  </a:cubicBezTo>
                  <a:cubicBezTo>
                    <a:pt x="0" y="1744"/>
                    <a:pt x="27" y="1987"/>
                    <a:pt x="109" y="2204"/>
                  </a:cubicBezTo>
                  <a:cubicBezTo>
                    <a:pt x="284" y="2650"/>
                    <a:pt x="596" y="3016"/>
                    <a:pt x="934" y="3313"/>
                  </a:cubicBezTo>
                  <a:cubicBezTo>
                    <a:pt x="1286" y="3611"/>
                    <a:pt x="1665" y="3868"/>
                    <a:pt x="2044" y="4112"/>
                  </a:cubicBezTo>
                  <a:cubicBezTo>
                    <a:pt x="5156" y="5952"/>
                    <a:pt x="8376" y="7589"/>
                    <a:pt x="11678" y="9037"/>
                  </a:cubicBezTo>
                  <a:cubicBezTo>
                    <a:pt x="14993" y="10471"/>
                    <a:pt x="18389" y="11716"/>
                    <a:pt x="21853" y="12731"/>
                  </a:cubicBezTo>
                  <a:cubicBezTo>
                    <a:pt x="22604" y="12957"/>
                    <a:pt x="23387" y="13205"/>
                    <a:pt x="24192" y="13205"/>
                  </a:cubicBezTo>
                  <a:cubicBezTo>
                    <a:pt x="24301" y="13205"/>
                    <a:pt x="24409" y="13201"/>
                    <a:pt x="24519" y="13191"/>
                  </a:cubicBezTo>
                  <a:cubicBezTo>
                    <a:pt x="24965" y="13150"/>
                    <a:pt x="25425" y="13029"/>
                    <a:pt x="25818" y="12785"/>
                  </a:cubicBezTo>
                  <a:cubicBezTo>
                    <a:pt x="26197" y="12528"/>
                    <a:pt x="26535" y="12176"/>
                    <a:pt x="26643" y="11716"/>
                  </a:cubicBezTo>
                  <a:cubicBezTo>
                    <a:pt x="26711" y="11486"/>
                    <a:pt x="26711" y="11242"/>
                    <a:pt x="26602" y="11012"/>
                  </a:cubicBezTo>
                  <a:cubicBezTo>
                    <a:pt x="26508" y="10796"/>
                    <a:pt x="26318" y="10634"/>
                    <a:pt x="26129" y="10512"/>
                  </a:cubicBezTo>
                  <a:cubicBezTo>
                    <a:pt x="25750" y="10268"/>
                    <a:pt x="25371" y="10025"/>
                    <a:pt x="24979" y="9795"/>
                  </a:cubicBezTo>
                  <a:cubicBezTo>
                    <a:pt x="24207" y="9321"/>
                    <a:pt x="23409" y="8888"/>
                    <a:pt x="22611" y="8496"/>
                  </a:cubicBezTo>
                  <a:lnTo>
                    <a:pt x="22557" y="8577"/>
                  </a:lnTo>
                  <a:cubicBezTo>
                    <a:pt x="23369" y="8983"/>
                    <a:pt x="24153" y="9416"/>
                    <a:pt x="24925" y="9876"/>
                  </a:cubicBezTo>
                  <a:cubicBezTo>
                    <a:pt x="25317" y="10106"/>
                    <a:pt x="25696" y="10349"/>
                    <a:pt x="26075" y="10593"/>
                  </a:cubicBezTo>
                  <a:cubicBezTo>
                    <a:pt x="26251" y="10715"/>
                    <a:pt x="26427" y="10864"/>
                    <a:pt x="26521" y="11053"/>
                  </a:cubicBezTo>
                  <a:cubicBezTo>
                    <a:pt x="26602" y="11242"/>
                    <a:pt x="26602" y="11472"/>
                    <a:pt x="26548" y="11689"/>
                  </a:cubicBezTo>
                  <a:cubicBezTo>
                    <a:pt x="26440" y="12108"/>
                    <a:pt x="26129" y="12460"/>
                    <a:pt x="25764" y="12690"/>
                  </a:cubicBezTo>
                  <a:cubicBezTo>
                    <a:pt x="25385" y="12934"/>
                    <a:pt x="24952" y="13056"/>
                    <a:pt x="24505" y="13096"/>
                  </a:cubicBezTo>
                  <a:cubicBezTo>
                    <a:pt x="24411" y="13103"/>
                    <a:pt x="24316" y="13107"/>
                    <a:pt x="24222" y="13107"/>
                  </a:cubicBezTo>
                  <a:cubicBezTo>
                    <a:pt x="23426" y="13107"/>
                    <a:pt x="22642" y="12866"/>
                    <a:pt x="21880" y="12636"/>
                  </a:cubicBezTo>
                  <a:cubicBezTo>
                    <a:pt x="18430" y="11608"/>
                    <a:pt x="15033" y="10349"/>
                    <a:pt x="11732" y="8902"/>
                  </a:cubicBezTo>
                  <a:cubicBezTo>
                    <a:pt x="8444" y="7454"/>
                    <a:pt x="5223" y="5803"/>
                    <a:pt x="2138" y="3963"/>
                  </a:cubicBezTo>
                  <a:cubicBezTo>
                    <a:pt x="1746" y="3733"/>
                    <a:pt x="1380" y="3476"/>
                    <a:pt x="1042" y="3191"/>
                  </a:cubicBezTo>
                  <a:cubicBezTo>
                    <a:pt x="717" y="2894"/>
                    <a:pt x="420" y="2556"/>
                    <a:pt x="257" y="2150"/>
                  </a:cubicBezTo>
                  <a:cubicBezTo>
                    <a:pt x="190" y="1947"/>
                    <a:pt x="163" y="1730"/>
                    <a:pt x="190" y="1527"/>
                  </a:cubicBezTo>
                  <a:cubicBezTo>
                    <a:pt x="217" y="1311"/>
                    <a:pt x="312" y="1121"/>
                    <a:pt x="433" y="945"/>
                  </a:cubicBezTo>
                  <a:cubicBezTo>
                    <a:pt x="690" y="594"/>
                    <a:pt x="1069" y="350"/>
                    <a:pt x="1502" y="242"/>
                  </a:cubicBezTo>
                  <a:cubicBezTo>
                    <a:pt x="1762" y="175"/>
                    <a:pt x="2038" y="149"/>
                    <a:pt x="2313" y="149"/>
                  </a:cubicBezTo>
                  <a:cubicBezTo>
                    <a:pt x="2482" y="149"/>
                    <a:pt x="2650" y="159"/>
                    <a:pt x="2815" y="174"/>
                  </a:cubicBezTo>
                  <a:cubicBezTo>
                    <a:pt x="3261" y="201"/>
                    <a:pt x="3708" y="282"/>
                    <a:pt x="4141" y="377"/>
                  </a:cubicBezTo>
                  <a:cubicBezTo>
                    <a:pt x="5007" y="594"/>
                    <a:pt x="5846" y="932"/>
                    <a:pt x="6617" y="1392"/>
                  </a:cubicBezTo>
                  <a:lnTo>
                    <a:pt x="6671" y="1311"/>
                  </a:lnTo>
                  <a:cubicBezTo>
                    <a:pt x="5900" y="824"/>
                    <a:pt x="5061" y="472"/>
                    <a:pt x="4181" y="255"/>
                  </a:cubicBezTo>
                  <a:cubicBezTo>
                    <a:pt x="3735" y="147"/>
                    <a:pt x="3288" y="66"/>
                    <a:pt x="2828" y="25"/>
                  </a:cubicBezTo>
                  <a:cubicBezTo>
                    <a:pt x="2665" y="10"/>
                    <a:pt x="2498" y="1"/>
                    <a:pt x="23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5"/>
            <p:cNvSpPr/>
            <p:nvPr/>
          </p:nvSpPr>
          <p:spPr>
            <a:xfrm>
              <a:off x="3455922" y="3160426"/>
              <a:ext cx="971072" cy="468543"/>
            </a:xfrm>
            <a:custGeom>
              <a:avLst/>
              <a:gdLst/>
              <a:ahLst/>
              <a:cxnLst/>
              <a:rect l="l" t="t" r="r" b="b"/>
              <a:pathLst>
                <a:path w="27658" h="13345" extrusionOk="0">
                  <a:moveTo>
                    <a:pt x="2653" y="0"/>
                  </a:moveTo>
                  <a:cubicBezTo>
                    <a:pt x="2549" y="0"/>
                    <a:pt x="2445" y="3"/>
                    <a:pt x="2341" y="9"/>
                  </a:cubicBezTo>
                  <a:cubicBezTo>
                    <a:pt x="1854" y="36"/>
                    <a:pt x="1367" y="144"/>
                    <a:pt x="934" y="401"/>
                  </a:cubicBezTo>
                  <a:cubicBezTo>
                    <a:pt x="514" y="658"/>
                    <a:pt x="190" y="1091"/>
                    <a:pt x="95" y="1579"/>
                  </a:cubicBezTo>
                  <a:cubicBezTo>
                    <a:pt x="0" y="2066"/>
                    <a:pt x="81" y="2566"/>
                    <a:pt x="271" y="3013"/>
                  </a:cubicBezTo>
                  <a:cubicBezTo>
                    <a:pt x="474" y="3473"/>
                    <a:pt x="798" y="3852"/>
                    <a:pt x="1164" y="4176"/>
                  </a:cubicBezTo>
                  <a:cubicBezTo>
                    <a:pt x="1922" y="4799"/>
                    <a:pt x="2842" y="5164"/>
                    <a:pt x="3708" y="5584"/>
                  </a:cubicBezTo>
                  <a:lnTo>
                    <a:pt x="6333" y="6801"/>
                  </a:lnTo>
                  <a:lnTo>
                    <a:pt x="11583" y="9251"/>
                  </a:lnTo>
                  <a:cubicBezTo>
                    <a:pt x="13328" y="10062"/>
                    <a:pt x="15074" y="10901"/>
                    <a:pt x="16873" y="11605"/>
                  </a:cubicBezTo>
                  <a:cubicBezTo>
                    <a:pt x="18673" y="12309"/>
                    <a:pt x="20527" y="12904"/>
                    <a:pt x="22448" y="13188"/>
                  </a:cubicBezTo>
                  <a:cubicBezTo>
                    <a:pt x="23161" y="13288"/>
                    <a:pt x="23881" y="13344"/>
                    <a:pt x="24603" y="13344"/>
                  </a:cubicBezTo>
                  <a:cubicBezTo>
                    <a:pt x="24854" y="13344"/>
                    <a:pt x="25106" y="13337"/>
                    <a:pt x="25357" y="13323"/>
                  </a:cubicBezTo>
                  <a:cubicBezTo>
                    <a:pt x="25845" y="13283"/>
                    <a:pt x="26345" y="13188"/>
                    <a:pt x="26778" y="12931"/>
                  </a:cubicBezTo>
                  <a:cubicBezTo>
                    <a:pt x="27198" y="12660"/>
                    <a:pt x="27536" y="12227"/>
                    <a:pt x="27617" y="11727"/>
                  </a:cubicBezTo>
                  <a:cubicBezTo>
                    <a:pt x="27658" y="11470"/>
                    <a:pt x="27617" y="11199"/>
                    <a:pt x="27495" y="10969"/>
                  </a:cubicBezTo>
                  <a:cubicBezTo>
                    <a:pt x="27387" y="10753"/>
                    <a:pt x="27225" y="10550"/>
                    <a:pt x="27049" y="10387"/>
                  </a:cubicBezTo>
                  <a:cubicBezTo>
                    <a:pt x="26683" y="10049"/>
                    <a:pt x="26291" y="9765"/>
                    <a:pt x="25872" y="9508"/>
                  </a:cubicBezTo>
                  <a:cubicBezTo>
                    <a:pt x="25040" y="9011"/>
                    <a:pt x="24129" y="8675"/>
                    <a:pt x="23164" y="8524"/>
                  </a:cubicBezTo>
                  <a:lnTo>
                    <a:pt x="23164" y="8524"/>
                  </a:lnTo>
                  <a:lnTo>
                    <a:pt x="23152" y="8520"/>
                  </a:lnTo>
                  <a:lnTo>
                    <a:pt x="23151" y="8522"/>
                  </a:lnTo>
                  <a:lnTo>
                    <a:pt x="23151" y="8522"/>
                  </a:lnTo>
                  <a:cubicBezTo>
                    <a:pt x="23147" y="8521"/>
                    <a:pt x="23143" y="8521"/>
                    <a:pt x="23138" y="8520"/>
                  </a:cubicBezTo>
                  <a:lnTo>
                    <a:pt x="23125" y="8628"/>
                  </a:lnTo>
                  <a:cubicBezTo>
                    <a:pt x="23125" y="8628"/>
                    <a:pt x="23125" y="8628"/>
                    <a:pt x="23125" y="8628"/>
                  </a:cubicBezTo>
                  <a:lnTo>
                    <a:pt x="23125" y="8628"/>
                  </a:lnTo>
                  <a:lnTo>
                    <a:pt x="23585" y="8763"/>
                  </a:lnTo>
                  <a:lnTo>
                    <a:pt x="23596" y="8724"/>
                  </a:lnTo>
                  <a:lnTo>
                    <a:pt x="23596" y="8724"/>
                  </a:lnTo>
                  <a:cubicBezTo>
                    <a:pt x="24373" y="8908"/>
                    <a:pt x="25116" y="9212"/>
                    <a:pt x="25804" y="9629"/>
                  </a:cubicBezTo>
                  <a:cubicBezTo>
                    <a:pt x="26210" y="9873"/>
                    <a:pt x="26602" y="10157"/>
                    <a:pt x="26941" y="10482"/>
                  </a:cubicBezTo>
                  <a:cubicBezTo>
                    <a:pt x="27116" y="10644"/>
                    <a:pt x="27265" y="10834"/>
                    <a:pt x="27374" y="11037"/>
                  </a:cubicBezTo>
                  <a:cubicBezTo>
                    <a:pt x="27468" y="11240"/>
                    <a:pt x="27495" y="11470"/>
                    <a:pt x="27468" y="11700"/>
                  </a:cubicBezTo>
                  <a:cubicBezTo>
                    <a:pt x="27401" y="12146"/>
                    <a:pt x="27089" y="12552"/>
                    <a:pt x="26697" y="12796"/>
                  </a:cubicBezTo>
                  <a:cubicBezTo>
                    <a:pt x="26291" y="13039"/>
                    <a:pt x="25817" y="13134"/>
                    <a:pt x="25344" y="13161"/>
                  </a:cubicBezTo>
                  <a:cubicBezTo>
                    <a:pt x="25122" y="13174"/>
                    <a:pt x="24898" y="13180"/>
                    <a:pt x="24674" y="13180"/>
                  </a:cubicBezTo>
                  <a:cubicBezTo>
                    <a:pt x="23941" y="13180"/>
                    <a:pt x="23200" y="13116"/>
                    <a:pt x="22475" y="13012"/>
                  </a:cubicBezTo>
                  <a:cubicBezTo>
                    <a:pt x="20567" y="12742"/>
                    <a:pt x="18727" y="12160"/>
                    <a:pt x="16928" y="11456"/>
                  </a:cubicBezTo>
                  <a:cubicBezTo>
                    <a:pt x="15128" y="10766"/>
                    <a:pt x="13382" y="9927"/>
                    <a:pt x="11637" y="9129"/>
                  </a:cubicBezTo>
                  <a:lnTo>
                    <a:pt x="6373" y="6693"/>
                  </a:lnTo>
                  <a:lnTo>
                    <a:pt x="3748" y="5475"/>
                  </a:lnTo>
                  <a:cubicBezTo>
                    <a:pt x="2882" y="5070"/>
                    <a:pt x="1962" y="4704"/>
                    <a:pt x="1231" y="4095"/>
                  </a:cubicBezTo>
                  <a:cubicBezTo>
                    <a:pt x="866" y="3784"/>
                    <a:pt x="555" y="3419"/>
                    <a:pt x="365" y="2972"/>
                  </a:cubicBezTo>
                  <a:cubicBezTo>
                    <a:pt x="176" y="2539"/>
                    <a:pt x="95" y="2052"/>
                    <a:pt x="190" y="1592"/>
                  </a:cubicBezTo>
                  <a:cubicBezTo>
                    <a:pt x="284" y="1132"/>
                    <a:pt x="582" y="726"/>
                    <a:pt x="988" y="482"/>
                  </a:cubicBezTo>
                  <a:cubicBezTo>
                    <a:pt x="1394" y="239"/>
                    <a:pt x="1867" y="131"/>
                    <a:pt x="2341" y="104"/>
                  </a:cubicBezTo>
                  <a:cubicBezTo>
                    <a:pt x="2443" y="98"/>
                    <a:pt x="2544" y="95"/>
                    <a:pt x="2644" y="95"/>
                  </a:cubicBezTo>
                  <a:cubicBezTo>
                    <a:pt x="3026" y="95"/>
                    <a:pt x="3401" y="134"/>
                    <a:pt x="3775" y="198"/>
                  </a:cubicBezTo>
                  <a:cubicBezTo>
                    <a:pt x="4249" y="266"/>
                    <a:pt x="4722" y="374"/>
                    <a:pt x="5169" y="537"/>
                  </a:cubicBezTo>
                  <a:cubicBezTo>
                    <a:pt x="5629" y="685"/>
                    <a:pt x="6062" y="888"/>
                    <a:pt x="6468" y="1146"/>
                  </a:cubicBezTo>
                  <a:cubicBezTo>
                    <a:pt x="6860" y="1403"/>
                    <a:pt x="7226" y="1727"/>
                    <a:pt x="7523" y="2106"/>
                  </a:cubicBezTo>
                  <a:lnTo>
                    <a:pt x="7605" y="2039"/>
                  </a:lnTo>
                  <a:cubicBezTo>
                    <a:pt x="7307" y="1660"/>
                    <a:pt x="6942" y="1321"/>
                    <a:pt x="6522" y="1064"/>
                  </a:cubicBezTo>
                  <a:cubicBezTo>
                    <a:pt x="6116" y="794"/>
                    <a:pt x="5670" y="591"/>
                    <a:pt x="5210" y="442"/>
                  </a:cubicBezTo>
                  <a:cubicBezTo>
                    <a:pt x="4750" y="280"/>
                    <a:pt x="4276" y="171"/>
                    <a:pt x="3789" y="90"/>
                  </a:cubicBezTo>
                  <a:cubicBezTo>
                    <a:pt x="3416" y="37"/>
                    <a:pt x="3036" y="0"/>
                    <a:pt x="265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5"/>
            <p:cNvSpPr/>
            <p:nvPr/>
          </p:nvSpPr>
          <p:spPr>
            <a:xfrm>
              <a:off x="3468245" y="3183247"/>
              <a:ext cx="969668" cy="452111"/>
            </a:xfrm>
            <a:custGeom>
              <a:avLst/>
              <a:gdLst/>
              <a:ahLst/>
              <a:cxnLst/>
              <a:rect l="l" t="t" r="r" b="b"/>
              <a:pathLst>
                <a:path w="27618" h="12877" extrusionOk="0">
                  <a:moveTo>
                    <a:pt x="2098" y="0"/>
                  </a:moveTo>
                  <a:cubicBezTo>
                    <a:pt x="1884" y="0"/>
                    <a:pt x="1670" y="23"/>
                    <a:pt x="1462" y="76"/>
                  </a:cubicBezTo>
                  <a:cubicBezTo>
                    <a:pt x="989" y="198"/>
                    <a:pt x="529" y="468"/>
                    <a:pt x="258" y="901"/>
                  </a:cubicBezTo>
                  <a:cubicBezTo>
                    <a:pt x="109" y="1104"/>
                    <a:pt x="28" y="1361"/>
                    <a:pt x="14" y="1605"/>
                  </a:cubicBezTo>
                  <a:cubicBezTo>
                    <a:pt x="1" y="1862"/>
                    <a:pt x="42" y="2106"/>
                    <a:pt x="123" y="2349"/>
                  </a:cubicBezTo>
                  <a:cubicBezTo>
                    <a:pt x="272" y="2809"/>
                    <a:pt x="556" y="3229"/>
                    <a:pt x="880" y="3594"/>
                  </a:cubicBezTo>
                  <a:cubicBezTo>
                    <a:pt x="1205" y="3946"/>
                    <a:pt x="1571" y="4257"/>
                    <a:pt x="1976" y="4541"/>
                  </a:cubicBezTo>
                  <a:cubicBezTo>
                    <a:pt x="2369" y="4812"/>
                    <a:pt x="2775" y="5069"/>
                    <a:pt x="3194" y="5299"/>
                  </a:cubicBezTo>
                  <a:cubicBezTo>
                    <a:pt x="3614" y="5543"/>
                    <a:pt x="4020" y="5786"/>
                    <a:pt x="4453" y="6003"/>
                  </a:cubicBezTo>
                  <a:lnTo>
                    <a:pt x="5089" y="6341"/>
                  </a:lnTo>
                  <a:lnTo>
                    <a:pt x="5725" y="6652"/>
                  </a:lnTo>
                  <a:cubicBezTo>
                    <a:pt x="6158" y="6882"/>
                    <a:pt x="6591" y="7072"/>
                    <a:pt x="7024" y="7275"/>
                  </a:cubicBezTo>
                  <a:cubicBezTo>
                    <a:pt x="8769" y="8073"/>
                    <a:pt x="10555" y="8763"/>
                    <a:pt x="12368" y="9385"/>
                  </a:cubicBezTo>
                  <a:cubicBezTo>
                    <a:pt x="14168" y="10021"/>
                    <a:pt x="15995" y="10590"/>
                    <a:pt x="17835" y="11117"/>
                  </a:cubicBezTo>
                  <a:lnTo>
                    <a:pt x="20595" y="11916"/>
                  </a:lnTo>
                  <a:cubicBezTo>
                    <a:pt x="21515" y="12173"/>
                    <a:pt x="22422" y="12443"/>
                    <a:pt x="23369" y="12646"/>
                  </a:cubicBezTo>
                  <a:cubicBezTo>
                    <a:pt x="23843" y="12741"/>
                    <a:pt x="24316" y="12822"/>
                    <a:pt x="24790" y="12849"/>
                  </a:cubicBezTo>
                  <a:cubicBezTo>
                    <a:pt x="25033" y="12876"/>
                    <a:pt x="25277" y="12876"/>
                    <a:pt x="25507" y="12876"/>
                  </a:cubicBezTo>
                  <a:cubicBezTo>
                    <a:pt x="25751" y="12876"/>
                    <a:pt x="25994" y="12876"/>
                    <a:pt x="26238" y="12822"/>
                  </a:cubicBezTo>
                  <a:cubicBezTo>
                    <a:pt x="26468" y="12768"/>
                    <a:pt x="26711" y="12700"/>
                    <a:pt x="26928" y="12579"/>
                  </a:cubicBezTo>
                  <a:cubicBezTo>
                    <a:pt x="27144" y="12470"/>
                    <a:pt x="27347" y="12308"/>
                    <a:pt x="27469" y="12092"/>
                  </a:cubicBezTo>
                  <a:cubicBezTo>
                    <a:pt x="27577" y="11862"/>
                    <a:pt x="27618" y="11591"/>
                    <a:pt x="27550" y="11361"/>
                  </a:cubicBezTo>
                  <a:cubicBezTo>
                    <a:pt x="27483" y="11117"/>
                    <a:pt x="27361" y="10901"/>
                    <a:pt x="27212" y="10711"/>
                  </a:cubicBezTo>
                  <a:cubicBezTo>
                    <a:pt x="26630" y="9927"/>
                    <a:pt x="25845" y="9331"/>
                    <a:pt x="24993" y="8885"/>
                  </a:cubicBezTo>
                  <a:cubicBezTo>
                    <a:pt x="24140" y="8438"/>
                    <a:pt x="23220" y="8141"/>
                    <a:pt x="22287" y="7911"/>
                  </a:cubicBezTo>
                  <a:lnTo>
                    <a:pt x="22273" y="8019"/>
                  </a:lnTo>
                  <a:cubicBezTo>
                    <a:pt x="23193" y="8235"/>
                    <a:pt x="24100" y="8533"/>
                    <a:pt x="24952" y="8979"/>
                  </a:cubicBezTo>
                  <a:cubicBezTo>
                    <a:pt x="25791" y="9412"/>
                    <a:pt x="26562" y="10008"/>
                    <a:pt x="27131" y="10766"/>
                  </a:cubicBezTo>
                  <a:cubicBezTo>
                    <a:pt x="27266" y="10955"/>
                    <a:pt x="27401" y="11158"/>
                    <a:pt x="27456" y="11374"/>
                  </a:cubicBezTo>
                  <a:cubicBezTo>
                    <a:pt x="27510" y="11591"/>
                    <a:pt x="27483" y="11834"/>
                    <a:pt x="27374" y="12037"/>
                  </a:cubicBezTo>
                  <a:cubicBezTo>
                    <a:pt x="27266" y="12240"/>
                    <a:pt x="27090" y="12389"/>
                    <a:pt x="26887" y="12498"/>
                  </a:cubicBezTo>
                  <a:cubicBezTo>
                    <a:pt x="26671" y="12606"/>
                    <a:pt x="26454" y="12673"/>
                    <a:pt x="26224" y="12728"/>
                  </a:cubicBezTo>
                  <a:cubicBezTo>
                    <a:pt x="25994" y="12768"/>
                    <a:pt x="25751" y="12782"/>
                    <a:pt x="25521" y="12782"/>
                  </a:cubicBezTo>
                  <a:cubicBezTo>
                    <a:pt x="25277" y="12782"/>
                    <a:pt x="25047" y="12782"/>
                    <a:pt x="24803" y="12755"/>
                  </a:cubicBezTo>
                  <a:cubicBezTo>
                    <a:pt x="24330" y="12728"/>
                    <a:pt x="23856" y="12646"/>
                    <a:pt x="23396" y="12552"/>
                  </a:cubicBezTo>
                  <a:cubicBezTo>
                    <a:pt x="22463" y="12349"/>
                    <a:pt x="21542" y="12065"/>
                    <a:pt x="20622" y="11807"/>
                  </a:cubicBezTo>
                  <a:lnTo>
                    <a:pt x="17876" y="11009"/>
                  </a:lnTo>
                  <a:cubicBezTo>
                    <a:pt x="16035" y="10468"/>
                    <a:pt x="14209" y="9900"/>
                    <a:pt x="12409" y="9264"/>
                  </a:cubicBezTo>
                  <a:cubicBezTo>
                    <a:pt x="10609" y="8628"/>
                    <a:pt x="8823" y="7938"/>
                    <a:pt x="7091" y="7139"/>
                  </a:cubicBezTo>
                  <a:cubicBezTo>
                    <a:pt x="6658" y="6936"/>
                    <a:pt x="6225" y="6733"/>
                    <a:pt x="5806" y="6517"/>
                  </a:cubicBezTo>
                  <a:lnTo>
                    <a:pt x="5156" y="6192"/>
                  </a:lnTo>
                  <a:lnTo>
                    <a:pt x="4534" y="5854"/>
                  </a:lnTo>
                  <a:cubicBezTo>
                    <a:pt x="4101" y="5637"/>
                    <a:pt x="3695" y="5394"/>
                    <a:pt x="3275" y="5164"/>
                  </a:cubicBezTo>
                  <a:cubicBezTo>
                    <a:pt x="2870" y="4920"/>
                    <a:pt x="2464" y="4677"/>
                    <a:pt x="2071" y="4406"/>
                  </a:cubicBezTo>
                  <a:cubicBezTo>
                    <a:pt x="1679" y="4135"/>
                    <a:pt x="1313" y="3824"/>
                    <a:pt x="1002" y="3486"/>
                  </a:cubicBezTo>
                  <a:cubicBezTo>
                    <a:pt x="691" y="3134"/>
                    <a:pt x="420" y="2742"/>
                    <a:pt x="272" y="2295"/>
                  </a:cubicBezTo>
                  <a:cubicBezTo>
                    <a:pt x="204" y="2079"/>
                    <a:pt x="163" y="1849"/>
                    <a:pt x="177" y="1619"/>
                  </a:cubicBezTo>
                  <a:cubicBezTo>
                    <a:pt x="190" y="1389"/>
                    <a:pt x="258" y="1172"/>
                    <a:pt x="380" y="983"/>
                  </a:cubicBezTo>
                  <a:cubicBezTo>
                    <a:pt x="623" y="604"/>
                    <a:pt x="1043" y="347"/>
                    <a:pt x="1489" y="225"/>
                  </a:cubicBezTo>
                  <a:cubicBezTo>
                    <a:pt x="1697" y="170"/>
                    <a:pt x="1907" y="148"/>
                    <a:pt x="2118" y="148"/>
                  </a:cubicBezTo>
                  <a:cubicBezTo>
                    <a:pt x="2374" y="148"/>
                    <a:pt x="2631" y="180"/>
                    <a:pt x="2883" y="225"/>
                  </a:cubicBezTo>
                  <a:cubicBezTo>
                    <a:pt x="3343" y="306"/>
                    <a:pt x="3803" y="455"/>
                    <a:pt x="4263" y="590"/>
                  </a:cubicBezTo>
                  <a:lnTo>
                    <a:pt x="7024" y="1361"/>
                  </a:lnTo>
                  <a:lnTo>
                    <a:pt x="7051" y="1267"/>
                  </a:lnTo>
                  <a:lnTo>
                    <a:pt x="4304" y="455"/>
                  </a:lnTo>
                  <a:cubicBezTo>
                    <a:pt x="3844" y="320"/>
                    <a:pt x="3384" y="171"/>
                    <a:pt x="2910" y="90"/>
                  </a:cubicBezTo>
                  <a:cubicBezTo>
                    <a:pt x="2645" y="36"/>
                    <a:pt x="2371" y="0"/>
                    <a:pt x="209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5"/>
            <p:cNvSpPr/>
            <p:nvPr/>
          </p:nvSpPr>
          <p:spPr>
            <a:xfrm>
              <a:off x="4145704" y="3169730"/>
              <a:ext cx="81280" cy="28544"/>
            </a:xfrm>
            <a:custGeom>
              <a:avLst/>
              <a:gdLst/>
              <a:ahLst/>
              <a:cxnLst/>
              <a:rect l="l" t="t" r="r" b="b"/>
              <a:pathLst>
                <a:path w="2315" h="813" extrusionOk="0">
                  <a:moveTo>
                    <a:pt x="2260" y="1"/>
                  </a:moveTo>
                  <a:cubicBezTo>
                    <a:pt x="1922" y="204"/>
                    <a:pt x="1543" y="339"/>
                    <a:pt x="1164" y="434"/>
                  </a:cubicBezTo>
                  <a:cubicBezTo>
                    <a:pt x="785" y="542"/>
                    <a:pt x="393" y="596"/>
                    <a:pt x="0" y="623"/>
                  </a:cubicBezTo>
                  <a:lnTo>
                    <a:pt x="0" y="786"/>
                  </a:lnTo>
                  <a:cubicBezTo>
                    <a:pt x="217" y="799"/>
                    <a:pt x="433" y="813"/>
                    <a:pt x="663" y="813"/>
                  </a:cubicBezTo>
                  <a:lnTo>
                    <a:pt x="677" y="705"/>
                  </a:lnTo>
                  <a:cubicBezTo>
                    <a:pt x="670" y="703"/>
                    <a:pt x="663" y="702"/>
                    <a:pt x="656" y="701"/>
                  </a:cubicBezTo>
                  <a:lnTo>
                    <a:pt x="656" y="701"/>
                  </a:lnTo>
                  <a:cubicBezTo>
                    <a:pt x="838" y="662"/>
                    <a:pt x="1017" y="612"/>
                    <a:pt x="1191" y="556"/>
                  </a:cubicBezTo>
                  <a:cubicBezTo>
                    <a:pt x="1583" y="434"/>
                    <a:pt x="1949" y="272"/>
                    <a:pt x="2314" y="96"/>
                  </a:cubicBezTo>
                  <a:lnTo>
                    <a:pt x="22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5"/>
            <p:cNvSpPr/>
            <p:nvPr/>
          </p:nvSpPr>
          <p:spPr>
            <a:xfrm>
              <a:off x="4160907" y="3196342"/>
              <a:ext cx="71765" cy="32828"/>
            </a:xfrm>
            <a:custGeom>
              <a:avLst/>
              <a:gdLst/>
              <a:ahLst/>
              <a:cxnLst/>
              <a:rect l="l" t="t" r="r" b="b"/>
              <a:pathLst>
                <a:path w="2044" h="935" extrusionOk="0">
                  <a:moveTo>
                    <a:pt x="1976" y="1"/>
                  </a:moveTo>
                  <a:cubicBezTo>
                    <a:pt x="1705" y="231"/>
                    <a:pt x="1380" y="407"/>
                    <a:pt x="1042" y="528"/>
                  </a:cubicBezTo>
                  <a:cubicBezTo>
                    <a:pt x="704" y="650"/>
                    <a:pt x="352" y="731"/>
                    <a:pt x="0" y="786"/>
                  </a:cubicBezTo>
                  <a:lnTo>
                    <a:pt x="0" y="934"/>
                  </a:lnTo>
                  <a:lnTo>
                    <a:pt x="284" y="934"/>
                  </a:lnTo>
                  <a:lnTo>
                    <a:pt x="284" y="900"/>
                  </a:lnTo>
                  <a:lnTo>
                    <a:pt x="284" y="900"/>
                  </a:lnTo>
                  <a:cubicBezTo>
                    <a:pt x="558" y="851"/>
                    <a:pt x="828" y="762"/>
                    <a:pt x="1083" y="650"/>
                  </a:cubicBezTo>
                  <a:cubicBezTo>
                    <a:pt x="1421" y="501"/>
                    <a:pt x="1746" y="298"/>
                    <a:pt x="2043" y="95"/>
                  </a:cubicBezTo>
                  <a:lnTo>
                    <a:pt x="19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5"/>
            <p:cNvSpPr/>
            <p:nvPr/>
          </p:nvSpPr>
          <p:spPr>
            <a:xfrm>
              <a:off x="4143317" y="3223411"/>
              <a:ext cx="110245" cy="41219"/>
            </a:xfrm>
            <a:custGeom>
              <a:avLst/>
              <a:gdLst/>
              <a:ahLst/>
              <a:cxnLst/>
              <a:rect l="l" t="t" r="r" b="b"/>
              <a:pathLst>
                <a:path w="3140" h="1174" extrusionOk="0">
                  <a:moveTo>
                    <a:pt x="3086" y="1"/>
                  </a:moveTo>
                  <a:cubicBezTo>
                    <a:pt x="2639" y="258"/>
                    <a:pt x="2166" y="448"/>
                    <a:pt x="1692" y="596"/>
                  </a:cubicBezTo>
                  <a:cubicBezTo>
                    <a:pt x="1205" y="759"/>
                    <a:pt x="704" y="867"/>
                    <a:pt x="217" y="962"/>
                  </a:cubicBezTo>
                  <a:lnTo>
                    <a:pt x="1" y="1016"/>
                  </a:lnTo>
                  <a:lnTo>
                    <a:pt x="190" y="1111"/>
                  </a:lnTo>
                  <a:cubicBezTo>
                    <a:pt x="275" y="1153"/>
                    <a:pt x="370" y="1174"/>
                    <a:pt x="462" y="1174"/>
                  </a:cubicBezTo>
                  <a:cubicBezTo>
                    <a:pt x="518" y="1174"/>
                    <a:pt x="572" y="1166"/>
                    <a:pt x="623" y="1151"/>
                  </a:cubicBezTo>
                  <a:lnTo>
                    <a:pt x="598" y="1053"/>
                  </a:lnTo>
                  <a:lnTo>
                    <a:pt x="598" y="1053"/>
                  </a:lnTo>
                  <a:cubicBezTo>
                    <a:pt x="985" y="978"/>
                    <a:pt x="1359" y="867"/>
                    <a:pt x="1733" y="732"/>
                  </a:cubicBezTo>
                  <a:cubicBezTo>
                    <a:pt x="2206" y="542"/>
                    <a:pt x="2680" y="326"/>
                    <a:pt x="3140" y="96"/>
                  </a:cubicBezTo>
                  <a:lnTo>
                    <a:pt x="308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5"/>
            <p:cNvSpPr/>
            <p:nvPr/>
          </p:nvSpPr>
          <p:spPr>
            <a:xfrm>
              <a:off x="4141421" y="3263330"/>
              <a:ext cx="120708" cy="41851"/>
            </a:xfrm>
            <a:custGeom>
              <a:avLst/>
              <a:gdLst/>
              <a:ahLst/>
              <a:cxnLst/>
              <a:rect l="l" t="t" r="r" b="b"/>
              <a:pathLst>
                <a:path w="3438" h="1192" extrusionOk="0">
                  <a:moveTo>
                    <a:pt x="3383" y="1"/>
                  </a:moveTo>
                  <a:cubicBezTo>
                    <a:pt x="2869" y="298"/>
                    <a:pt x="2314" y="515"/>
                    <a:pt x="1746" y="691"/>
                  </a:cubicBezTo>
                  <a:cubicBezTo>
                    <a:pt x="1462" y="772"/>
                    <a:pt x="1164" y="840"/>
                    <a:pt x="880" y="907"/>
                  </a:cubicBezTo>
                  <a:cubicBezTo>
                    <a:pt x="596" y="975"/>
                    <a:pt x="298" y="1029"/>
                    <a:pt x="0" y="1083"/>
                  </a:cubicBezTo>
                  <a:lnTo>
                    <a:pt x="14" y="1191"/>
                  </a:lnTo>
                  <a:cubicBezTo>
                    <a:pt x="325" y="1178"/>
                    <a:pt x="623" y="1137"/>
                    <a:pt x="921" y="1070"/>
                  </a:cubicBezTo>
                  <a:cubicBezTo>
                    <a:pt x="1205" y="1002"/>
                    <a:pt x="1502" y="921"/>
                    <a:pt x="1787" y="826"/>
                  </a:cubicBezTo>
                  <a:cubicBezTo>
                    <a:pt x="2355" y="623"/>
                    <a:pt x="2910" y="366"/>
                    <a:pt x="3437" y="95"/>
                  </a:cubicBezTo>
                  <a:lnTo>
                    <a:pt x="33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5"/>
            <p:cNvSpPr/>
            <p:nvPr/>
          </p:nvSpPr>
          <p:spPr>
            <a:xfrm>
              <a:off x="4139034" y="3307497"/>
              <a:ext cx="123552" cy="56106"/>
            </a:xfrm>
            <a:custGeom>
              <a:avLst/>
              <a:gdLst/>
              <a:ahLst/>
              <a:cxnLst/>
              <a:rect l="l" t="t" r="r" b="b"/>
              <a:pathLst>
                <a:path w="3519" h="1598" extrusionOk="0">
                  <a:moveTo>
                    <a:pt x="3451" y="1"/>
                  </a:moveTo>
                  <a:cubicBezTo>
                    <a:pt x="2991" y="434"/>
                    <a:pt x="2436" y="772"/>
                    <a:pt x="1841" y="1016"/>
                  </a:cubicBezTo>
                  <a:cubicBezTo>
                    <a:pt x="1543" y="1124"/>
                    <a:pt x="1246" y="1219"/>
                    <a:pt x="934" y="1300"/>
                  </a:cubicBezTo>
                  <a:cubicBezTo>
                    <a:pt x="623" y="1381"/>
                    <a:pt x="312" y="1435"/>
                    <a:pt x="1" y="1489"/>
                  </a:cubicBezTo>
                  <a:lnTo>
                    <a:pt x="1" y="1598"/>
                  </a:lnTo>
                  <a:cubicBezTo>
                    <a:pt x="339" y="1598"/>
                    <a:pt x="664" y="1544"/>
                    <a:pt x="975" y="1462"/>
                  </a:cubicBezTo>
                  <a:cubicBezTo>
                    <a:pt x="1286" y="1381"/>
                    <a:pt x="1598" y="1273"/>
                    <a:pt x="1895" y="1138"/>
                  </a:cubicBezTo>
                  <a:cubicBezTo>
                    <a:pt x="2491" y="867"/>
                    <a:pt x="3032" y="502"/>
                    <a:pt x="3519" y="82"/>
                  </a:cubicBezTo>
                  <a:lnTo>
                    <a:pt x="345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5"/>
            <p:cNvSpPr/>
            <p:nvPr/>
          </p:nvSpPr>
          <p:spPr>
            <a:xfrm>
              <a:off x="4146652" y="3356439"/>
              <a:ext cx="121656" cy="49926"/>
            </a:xfrm>
            <a:custGeom>
              <a:avLst/>
              <a:gdLst/>
              <a:ahLst/>
              <a:cxnLst/>
              <a:rect l="l" t="t" r="r" b="b"/>
              <a:pathLst>
                <a:path w="3465" h="1422" extrusionOk="0">
                  <a:moveTo>
                    <a:pt x="3410" y="1"/>
                  </a:moveTo>
                  <a:cubicBezTo>
                    <a:pt x="2910" y="352"/>
                    <a:pt x="2355" y="637"/>
                    <a:pt x="1773" y="840"/>
                  </a:cubicBezTo>
                  <a:cubicBezTo>
                    <a:pt x="1489" y="948"/>
                    <a:pt x="1191" y="1029"/>
                    <a:pt x="893" y="1110"/>
                  </a:cubicBezTo>
                  <a:cubicBezTo>
                    <a:pt x="609" y="1191"/>
                    <a:pt x="312" y="1246"/>
                    <a:pt x="0" y="1313"/>
                  </a:cubicBezTo>
                  <a:lnTo>
                    <a:pt x="14" y="1421"/>
                  </a:lnTo>
                  <a:cubicBezTo>
                    <a:pt x="339" y="1408"/>
                    <a:pt x="636" y="1354"/>
                    <a:pt x="948" y="1273"/>
                  </a:cubicBezTo>
                  <a:cubicBezTo>
                    <a:pt x="1245" y="1191"/>
                    <a:pt x="1543" y="1097"/>
                    <a:pt x="1827" y="975"/>
                  </a:cubicBezTo>
                  <a:cubicBezTo>
                    <a:pt x="2409" y="731"/>
                    <a:pt x="2950" y="434"/>
                    <a:pt x="3464" y="95"/>
                  </a:cubicBezTo>
                  <a:lnTo>
                    <a:pt x="34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5"/>
            <p:cNvSpPr/>
            <p:nvPr/>
          </p:nvSpPr>
          <p:spPr>
            <a:xfrm>
              <a:off x="4180848" y="3400149"/>
              <a:ext cx="91742" cy="28228"/>
            </a:xfrm>
            <a:custGeom>
              <a:avLst/>
              <a:gdLst/>
              <a:ahLst/>
              <a:cxnLst/>
              <a:rect l="l" t="t" r="r" b="b"/>
              <a:pathLst>
                <a:path w="2613" h="804" extrusionOk="0">
                  <a:moveTo>
                    <a:pt x="2558" y="1"/>
                  </a:moveTo>
                  <a:cubicBezTo>
                    <a:pt x="2166" y="231"/>
                    <a:pt x="1746" y="379"/>
                    <a:pt x="1313" y="474"/>
                  </a:cubicBezTo>
                  <a:cubicBezTo>
                    <a:pt x="1097" y="528"/>
                    <a:pt x="880" y="569"/>
                    <a:pt x="650" y="596"/>
                  </a:cubicBezTo>
                  <a:cubicBezTo>
                    <a:pt x="434" y="636"/>
                    <a:pt x="217" y="650"/>
                    <a:pt x="1" y="691"/>
                  </a:cubicBezTo>
                  <a:lnTo>
                    <a:pt x="1" y="799"/>
                  </a:lnTo>
                  <a:cubicBezTo>
                    <a:pt x="58" y="802"/>
                    <a:pt x="115" y="804"/>
                    <a:pt x="171" y="804"/>
                  </a:cubicBezTo>
                  <a:cubicBezTo>
                    <a:pt x="340" y="804"/>
                    <a:pt x="505" y="789"/>
                    <a:pt x="677" y="758"/>
                  </a:cubicBezTo>
                  <a:cubicBezTo>
                    <a:pt x="907" y="731"/>
                    <a:pt x="1124" y="677"/>
                    <a:pt x="1354" y="609"/>
                  </a:cubicBezTo>
                  <a:cubicBezTo>
                    <a:pt x="1787" y="474"/>
                    <a:pt x="2206" y="298"/>
                    <a:pt x="2612" y="95"/>
                  </a:cubicBezTo>
                  <a:lnTo>
                    <a:pt x="25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5"/>
            <p:cNvSpPr/>
            <p:nvPr/>
          </p:nvSpPr>
          <p:spPr>
            <a:xfrm>
              <a:off x="4164698" y="3430062"/>
              <a:ext cx="115020" cy="44239"/>
            </a:xfrm>
            <a:custGeom>
              <a:avLst/>
              <a:gdLst/>
              <a:ahLst/>
              <a:cxnLst/>
              <a:rect l="l" t="t" r="r" b="b"/>
              <a:pathLst>
                <a:path w="3276" h="1260" extrusionOk="0">
                  <a:moveTo>
                    <a:pt x="3221" y="1"/>
                  </a:moveTo>
                  <a:cubicBezTo>
                    <a:pt x="2761" y="339"/>
                    <a:pt x="2233" y="610"/>
                    <a:pt x="1692" y="786"/>
                  </a:cubicBezTo>
                  <a:cubicBezTo>
                    <a:pt x="1137" y="962"/>
                    <a:pt x="582" y="1056"/>
                    <a:pt x="14" y="1111"/>
                  </a:cubicBezTo>
                  <a:lnTo>
                    <a:pt x="14" y="1111"/>
                  </a:lnTo>
                  <a:cubicBezTo>
                    <a:pt x="10" y="1111"/>
                    <a:pt x="5" y="1111"/>
                    <a:pt x="1" y="1111"/>
                  </a:cubicBezTo>
                  <a:lnTo>
                    <a:pt x="14" y="1259"/>
                  </a:lnTo>
                  <a:cubicBezTo>
                    <a:pt x="609" y="1246"/>
                    <a:pt x="1191" y="1111"/>
                    <a:pt x="1733" y="908"/>
                  </a:cubicBezTo>
                  <a:cubicBezTo>
                    <a:pt x="2287" y="691"/>
                    <a:pt x="2801" y="420"/>
                    <a:pt x="3275" y="82"/>
                  </a:cubicBezTo>
                  <a:lnTo>
                    <a:pt x="322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5"/>
            <p:cNvSpPr/>
            <p:nvPr/>
          </p:nvSpPr>
          <p:spPr>
            <a:xfrm>
              <a:off x="4129554" y="3468541"/>
              <a:ext cx="129240" cy="48978"/>
            </a:xfrm>
            <a:custGeom>
              <a:avLst/>
              <a:gdLst/>
              <a:ahLst/>
              <a:cxnLst/>
              <a:rect l="l" t="t" r="r" b="b"/>
              <a:pathLst>
                <a:path w="3681" h="1395" extrusionOk="0">
                  <a:moveTo>
                    <a:pt x="3613" y="1"/>
                  </a:moveTo>
                  <a:cubicBezTo>
                    <a:pt x="3099" y="380"/>
                    <a:pt x="2503" y="664"/>
                    <a:pt x="1881" y="867"/>
                  </a:cubicBezTo>
                  <a:cubicBezTo>
                    <a:pt x="1583" y="975"/>
                    <a:pt x="1272" y="1056"/>
                    <a:pt x="947" y="1124"/>
                  </a:cubicBezTo>
                  <a:cubicBezTo>
                    <a:pt x="636" y="1192"/>
                    <a:pt x="311" y="1246"/>
                    <a:pt x="0" y="1300"/>
                  </a:cubicBezTo>
                  <a:lnTo>
                    <a:pt x="0" y="1395"/>
                  </a:lnTo>
                  <a:cubicBezTo>
                    <a:pt x="338" y="1395"/>
                    <a:pt x="663" y="1354"/>
                    <a:pt x="988" y="1286"/>
                  </a:cubicBezTo>
                  <a:cubicBezTo>
                    <a:pt x="1313" y="1219"/>
                    <a:pt x="1624" y="1124"/>
                    <a:pt x="1935" y="1002"/>
                  </a:cubicBezTo>
                  <a:cubicBezTo>
                    <a:pt x="2544" y="759"/>
                    <a:pt x="3126" y="448"/>
                    <a:pt x="3681" y="82"/>
                  </a:cubicBezTo>
                  <a:lnTo>
                    <a:pt x="36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5"/>
            <p:cNvSpPr/>
            <p:nvPr/>
          </p:nvSpPr>
          <p:spPr>
            <a:xfrm>
              <a:off x="4115300" y="3511304"/>
              <a:ext cx="122113" cy="32547"/>
            </a:xfrm>
            <a:custGeom>
              <a:avLst/>
              <a:gdLst/>
              <a:ahLst/>
              <a:cxnLst/>
              <a:rect l="l" t="t" r="r" b="b"/>
              <a:pathLst>
                <a:path w="3478" h="927" extrusionOk="0">
                  <a:moveTo>
                    <a:pt x="3424" y="1"/>
                  </a:moveTo>
                  <a:cubicBezTo>
                    <a:pt x="2909" y="298"/>
                    <a:pt x="2341" y="501"/>
                    <a:pt x="1759" y="623"/>
                  </a:cubicBezTo>
                  <a:cubicBezTo>
                    <a:pt x="1475" y="677"/>
                    <a:pt x="1177" y="718"/>
                    <a:pt x="893" y="745"/>
                  </a:cubicBezTo>
                  <a:cubicBezTo>
                    <a:pt x="596" y="772"/>
                    <a:pt x="298" y="772"/>
                    <a:pt x="0" y="786"/>
                  </a:cubicBezTo>
                  <a:lnTo>
                    <a:pt x="0" y="894"/>
                  </a:lnTo>
                  <a:cubicBezTo>
                    <a:pt x="164" y="916"/>
                    <a:pt x="328" y="926"/>
                    <a:pt x="494" y="926"/>
                  </a:cubicBezTo>
                  <a:cubicBezTo>
                    <a:pt x="630" y="926"/>
                    <a:pt x="767" y="920"/>
                    <a:pt x="907" y="907"/>
                  </a:cubicBezTo>
                  <a:cubicBezTo>
                    <a:pt x="1205" y="880"/>
                    <a:pt x="1502" y="826"/>
                    <a:pt x="1800" y="759"/>
                  </a:cubicBezTo>
                  <a:cubicBezTo>
                    <a:pt x="2382" y="610"/>
                    <a:pt x="2950" y="380"/>
                    <a:pt x="3478" y="96"/>
                  </a:cubicBezTo>
                  <a:lnTo>
                    <a:pt x="342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5"/>
            <p:cNvSpPr/>
            <p:nvPr/>
          </p:nvSpPr>
          <p:spPr>
            <a:xfrm>
              <a:off x="4073029" y="3567373"/>
              <a:ext cx="121165" cy="16677"/>
            </a:xfrm>
            <a:custGeom>
              <a:avLst/>
              <a:gdLst/>
              <a:ahLst/>
              <a:cxnLst/>
              <a:rect l="l" t="t" r="r" b="b"/>
              <a:pathLst>
                <a:path w="3451" h="475" extrusionOk="0">
                  <a:moveTo>
                    <a:pt x="3423" y="0"/>
                  </a:moveTo>
                  <a:cubicBezTo>
                    <a:pt x="2869" y="149"/>
                    <a:pt x="2300" y="244"/>
                    <a:pt x="1732" y="285"/>
                  </a:cubicBezTo>
                  <a:cubicBezTo>
                    <a:pt x="1448" y="298"/>
                    <a:pt x="1150" y="312"/>
                    <a:pt x="866" y="312"/>
                  </a:cubicBezTo>
                  <a:lnTo>
                    <a:pt x="14" y="312"/>
                  </a:lnTo>
                  <a:lnTo>
                    <a:pt x="0" y="420"/>
                  </a:lnTo>
                  <a:cubicBezTo>
                    <a:pt x="298" y="461"/>
                    <a:pt x="582" y="474"/>
                    <a:pt x="866" y="474"/>
                  </a:cubicBezTo>
                  <a:cubicBezTo>
                    <a:pt x="1164" y="474"/>
                    <a:pt x="1448" y="461"/>
                    <a:pt x="1746" y="420"/>
                  </a:cubicBezTo>
                  <a:cubicBezTo>
                    <a:pt x="2314" y="352"/>
                    <a:pt x="2882" y="230"/>
                    <a:pt x="3450" y="95"/>
                  </a:cubicBezTo>
                  <a:lnTo>
                    <a:pt x="34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5"/>
            <p:cNvSpPr/>
            <p:nvPr/>
          </p:nvSpPr>
          <p:spPr>
            <a:xfrm>
              <a:off x="4028371" y="3580679"/>
              <a:ext cx="111193" cy="28720"/>
            </a:xfrm>
            <a:custGeom>
              <a:avLst/>
              <a:gdLst/>
              <a:ahLst/>
              <a:cxnLst/>
              <a:rect l="l" t="t" r="r" b="b"/>
              <a:pathLst>
                <a:path w="3167" h="818" extrusionOk="0">
                  <a:moveTo>
                    <a:pt x="3112" y="0"/>
                  </a:moveTo>
                  <a:cubicBezTo>
                    <a:pt x="2639" y="244"/>
                    <a:pt x="2124" y="406"/>
                    <a:pt x="1597" y="514"/>
                  </a:cubicBezTo>
                  <a:cubicBezTo>
                    <a:pt x="1326" y="555"/>
                    <a:pt x="1069" y="596"/>
                    <a:pt x="798" y="623"/>
                  </a:cubicBezTo>
                  <a:cubicBezTo>
                    <a:pt x="528" y="663"/>
                    <a:pt x="271" y="677"/>
                    <a:pt x="0" y="704"/>
                  </a:cubicBezTo>
                  <a:lnTo>
                    <a:pt x="0" y="812"/>
                  </a:lnTo>
                  <a:cubicBezTo>
                    <a:pt x="79" y="816"/>
                    <a:pt x="159" y="818"/>
                    <a:pt x="238" y="818"/>
                  </a:cubicBezTo>
                  <a:cubicBezTo>
                    <a:pt x="430" y="818"/>
                    <a:pt x="625" y="808"/>
                    <a:pt x="825" y="799"/>
                  </a:cubicBezTo>
                  <a:cubicBezTo>
                    <a:pt x="1096" y="772"/>
                    <a:pt x="1353" y="717"/>
                    <a:pt x="1624" y="650"/>
                  </a:cubicBezTo>
                  <a:cubicBezTo>
                    <a:pt x="2152" y="514"/>
                    <a:pt x="2666" y="312"/>
                    <a:pt x="3166" y="95"/>
                  </a:cubicBezTo>
                  <a:lnTo>
                    <a:pt x="31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5"/>
            <p:cNvSpPr/>
            <p:nvPr/>
          </p:nvSpPr>
          <p:spPr>
            <a:xfrm>
              <a:off x="4063515" y="3555014"/>
              <a:ext cx="116425" cy="35180"/>
            </a:xfrm>
            <a:custGeom>
              <a:avLst/>
              <a:gdLst/>
              <a:ahLst/>
              <a:cxnLst/>
              <a:rect l="l" t="t" r="r" b="b"/>
              <a:pathLst>
                <a:path w="3316" h="1002" extrusionOk="0">
                  <a:moveTo>
                    <a:pt x="3288" y="1"/>
                  </a:moveTo>
                  <a:cubicBezTo>
                    <a:pt x="2761" y="204"/>
                    <a:pt x="2206" y="352"/>
                    <a:pt x="1665" y="488"/>
                  </a:cubicBezTo>
                  <a:lnTo>
                    <a:pt x="826" y="691"/>
                  </a:lnTo>
                  <a:cubicBezTo>
                    <a:pt x="555" y="758"/>
                    <a:pt x="285" y="826"/>
                    <a:pt x="0" y="894"/>
                  </a:cubicBezTo>
                  <a:lnTo>
                    <a:pt x="27" y="1002"/>
                  </a:lnTo>
                  <a:cubicBezTo>
                    <a:pt x="312" y="975"/>
                    <a:pt x="596" y="921"/>
                    <a:pt x="866" y="853"/>
                  </a:cubicBezTo>
                  <a:cubicBezTo>
                    <a:pt x="1151" y="785"/>
                    <a:pt x="1421" y="718"/>
                    <a:pt x="1692" y="623"/>
                  </a:cubicBezTo>
                  <a:cubicBezTo>
                    <a:pt x="2247" y="461"/>
                    <a:pt x="2774" y="271"/>
                    <a:pt x="3316" y="95"/>
                  </a:cubicBezTo>
                  <a:lnTo>
                    <a:pt x="32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5"/>
            <p:cNvSpPr/>
            <p:nvPr/>
          </p:nvSpPr>
          <p:spPr>
            <a:xfrm>
              <a:off x="3506724" y="3204417"/>
              <a:ext cx="892250" cy="386280"/>
            </a:xfrm>
            <a:custGeom>
              <a:avLst/>
              <a:gdLst/>
              <a:ahLst/>
              <a:cxnLst/>
              <a:rect l="l" t="t" r="r" b="b"/>
              <a:pathLst>
                <a:path w="25413" h="11002" extrusionOk="0">
                  <a:moveTo>
                    <a:pt x="1232" y="1"/>
                  </a:moveTo>
                  <a:cubicBezTo>
                    <a:pt x="1056" y="1"/>
                    <a:pt x="867" y="28"/>
                    <a:pt x="691" y="95"/>
                  </a:cubicBezTo>
                  <a:cubicBezTo>
                    <a:pt x="529" y="150"/>
                    <a:pt x="366" y="271"/>
                    <a:pt x="258" y="420"/>
                  </a:cubicBezTo>
                  <a:cubicBezTo>
                    <a:pt x="42" y="731"/>
                    <a:pt x="1" y="1137"/>
                    <a:pt x="96" y="1489"/>
                  </a:cubicBezTo>
                  <a:cubicBezTo>
                    <a:pt x="190" y="1841"/>
                    <a:pt x="420" y="2152"/>
                    <a:pt x="677" y="2382"/>
                  </a:cubicBezTo>
                  <a:cubicBezTo>
                    <a:pt x="948" y="2626"/>
                    <a:pt x="1246" y="2829"/>
                    <a:pt x="1557" y="3018"/>
                  </a:cubicBezTo>
                  <a:cubicBezTo>
                    <a:pt x="3966" y="4534"/>
                    <a:pt x="6618" y="5603"/>
                    <a:pt x="9270" y="6604"/>
                  </a:cubicBezTo>
                  <a:cubicBezTo>
                    <a:pt x="11935" y="7592"/>
                    <a:pt x="14587" y="8606"/>
                    <a:pt x="17294" y="9472"/>
                  </a:cubicBezTo>
                  <a:cubicBezTo>
                    <a:pt x="18647" y="9905"/>
                    <a:pt x="20013" y="10298"/>
                    <a:pt x="21394" y="10636"/>
                  </a:cubicBezTo>
                  <a:cubicBezTo>
                    <a:pt x="21745" y="10717"/>
                    <a:pt x="22084" y="10785"/>
                    <a:pt x="22436" y="10866"/>
                  </a:cubicBezTo>
                  <a:cubicBezTo>
                    <a:pt x="22787" y="10934"/>
                    <a:pt x="23139" y="11001"/>
                    <a:pt x="23504" y="11001"/>
                  </a:cubicBezTo>
                  <a:cubicBezTo>
                    <a:pt x="23870" y="11001"/>
                    <a:pt x="24235" y="10947"/>
                    <a:pt x="24573" y="10799"/>
                  </a:cubicBezTo>
                  <a:cubicBezTo>
                    <a:pt x="24912" y="10650"/>
                    <a:pt x="25209" y="10406"/>
                    <a:pt x="25385" y="10068"/>
                  </a:cubicBezTo>
                  <a:lnTo>
                    <a:pt x="25412" y="10027"/>
                  </a:lnTo>
                  <a:lnTo>
                    <a:pt x="25385" y="9987"/>
                  </a:lnTo>
                  <a:cubicBezTo>
                    <a:pt x="24425" y="8674"/>
                    <a:pt x="23058" y="7659"/>
                    <a:pt x="21529" y="7118"/>
                  </a:cubicBezTo>
                  <a:lnTo>
                    <a:pt x="21502" y="7213"/>
                  </a:lnTo>
                  <a:cubicBezTo>
                    <a:pt x="22990" y="7776"/>
                    <a:pt x="24305" y="8764"/>
                    <a:pt x="25238" y="10045"/>
                  </a:cubicBezTo>
                  <a:lnTo>
                    <a:pt x="25238" y="10045"/>
                  </a:lnTo>
                  <a:cubicBezTo>
                    <a:pt x="25072" y="10321"/>
                    <a:pt x="24801" y="10535"/>
                    <a:pt x="24506" y="10663"/>
                  </a:cubicBezTo>
                  <a:cubicBezTo>
                    <a:pt x="24225" y="10785"/>
                    <a:pt x="23923" y="10841"/>
                    <a:pt x="23609" y="10841"/>
                  </a:cubicBezTo>
                  <a:cubicBezTo>
                    <a:pt x="23574" y="10841"/>
                    <a:pt x="23539" y="10840"/>
                    <a:pt x="23504" y="10839"/>
                  </a:cubicBezTo>
                  <a:cubicBezTo>
                    <a:pt x="22814" y="10826"/>
                    <a:pt x="22124" y="10623"/>
                    <a:pt x="21434" y="10474"/>
                  </a:cubicBezTo>
                  <a:cubicBezTo>
                    <a:pt x="20054" y="10135"/>
                    <a:pt x="18687" y="9757"/>
                    <a:pt x="17334" y="9324"/>
                  </a:cubicBezTo>
                  <a:cubicBezTo>
                    <a:pt x="14642" y="8471"/>
                    <a:pt x="11976" y="7470"/>
                    <a:pt x="9310" y="6482"/>
                  </a:cubicBezTo>
                  <a:cubicBezTo>
                    <a:pt x="6658" y="5494"/>
                    <a:pt x="4020" y="4439"/>
                    <a:pt x="1611" y="2937"/>
                  </a:cubicBezTo>
                  <a:cubicBezTo>
                    <a:pt x="1300" y="2748"/>
                    <a:pt x="1002" y="2558"/>
                    <a:pt x="745" y="2315"/>
                  </a:cubicBezTo>
                  <a:cubicBezTo>
                    <a:pt x="488" y="2085"/>
                    <a:pt x="272" y="1787"/>
                    <a:pt x="190" y="1462"/>
                  </a:cubicBezTo>
                  <a:cubicBezTo>
                    <a:pt x="109" y="1124"/>
                    <a:pt x="136" y="758"/>
                    <a:pt x="339" y="474"/>
                  </a:cubicBezTo>
                  <a:cubicBezTo>
                    <a:pt x="434" y="339"/>
                    <a:pt x="569" y="244"/>
                    <a:pt x="732" y="177"/>
                  </a:cubicBezTo>
                  <a:cubicBezTo>
                    <a:pt x="894" y="123"/>
                    <a:pt x="1070" y="109"/>
                    <a:pt x="1246" y="95"/>
                  </a:cubicBezTo>
                  <a:cubicBezTo>
                    <a:pt x="1584" y="95"/>
                    <a:pt x="1949" y="136"/>
                    <a:pt x="2301" y="177"/>
                  </a:cubicBezTo>
                  <a:cubicBezTo>
                    <a:pt x="2653" y="217"/>
                    <a:pt x="2991" y="258"/>
                    <a:pt x="3343" y="312"/>
                  </a:cubicBezTo>
                  <a:cubicBezTo>
                    <a:pt x="4047" y="420"/>
                    <a:pt x="4737" y="569"/>
                    <a:pt x="5427" y="745"/>
                  </a:cubicBezTo>
                  <a:lnTo>
                    <a:pt x="5454" y="637"/>
                  </a:lnTo>
                  <a:cubicBezTo>
                    <a:pt x="4764" y="461"/>
                    <a:pt x="4060" y="326"/>
                    <a:pt x="3357" y="204"/>
                  </a:cubicBezTo>
                  <a:cubicBezTo>
                    <a:pt x="3005" y="150"/>
                    <a:pt x="2653" y="109"/>
                    <a:pt x="2301" y="68"/>
                  </a:cubicBezTo>
                  <a:cubicBezTo>
                    <a:pt x="1949" y="41"/>
                    <a:pt x="1598" y="1"/>
                    <a:pt x="123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5"/>
            <p:cNvSpPr/>
            <p:nvPr/>
          </p:nvSpPr>
          <p:spPr>
            <a:xfrm>
              <a:off x="3611243" y="3376381"/>
              <a:ext cx="822873" cy="225406"/>
            </a:xfrm>
            <a:custGeom>
              <a:avLst/>
              <a:gdLst/>
              <a:ahLst/>
              <a:cxnLst/>
              <a:rect l="l" t="t" r="r" b="b"/>
              <a:pathLst>
                <a:path w="23437" h="6420" extrusionOk="0">
                  <a:moveTo>
                    <a:pt x="41" y="1"/>
                  </a:moveTo>
                  <a:lnTo>
                    <a:pt x="1" y="96"/>
                  </a:lnTo>
                  <a:cubicBezTo>
                    <a:pt x="2233" y="1219"/>
                    <a:pt x="4547" y="2207"/>
                    <a:pt x="6902" y="3073"/>
                  </a:cubicBezTo>
                  <a:cubicBezTo>
                    <a:pt x="9256" y="3911"/>
                    <a:pt x="11665" y="4642"/>
                    <a:pt x="14100" y="5224"/>
                  </a:cubicBezTo>
                  <a:cubicBezTo>
                    <a:pt x="15318" y="5522"/>
                    <a:pt x="16549" y="5765"/>
                    <a:pt x="17781" y="5995"/>
                  </a:cubicBezTo>
                  <a:cubicBezTo>
                    <a:pt x="18908" y="6196"/>
                    <a:pt x="20058" y="6419"/>
                    <a:pt x="21232" y="6419"/>
                  </a:cubicBezTo>
                  <a:cubicBezTo>
                    <a:pt x="21326" y="6419"/>
                    <a:pt x="21421" y="6418"/>
                    <a:pt x="21515" y="6415"/>
                  </a:cubicBezTo>
                  <a:cubicBezTo>
                    <a:pt x="21826" y="6401"/>
                    <a:pt x="22138" y="6374"/>
                    <a:pt x="22449" y="6306"/>
                  </a:cubicBezTo>
                  <a:cubicBezTo>
                    <a:pt x="22760" y="6239"/>
                    <a:pt x="23085" y="6103"/>
                    <a:pt x="23261" y="5819"/>
                  </a:cubicBezTo>
                  <a:cubicBezTo>
                    <a:pt x="23437" y="5522"/>
                    <a:pt x="23423" y="5170"/>
                    <a:pt x="23315" y="4859"/>
                  </a:cubicBezTo>
                  <a:cubicBezTo>
                    <a:pt x="23207" y="4561"/>
                    <a:pt x="22977" y="4304"/>
                    <a:pt x="22733" y="4101"/>
                  </a:cubicBezTo>
                  <a:cubicBezTo>
                    <a:pt x="22489" y="3898"/>
                    <a:pt x="22232" y="3736"/>
                    <a:pt x="21962" y="3573"/>
                  </a:cubicBezTo>
                  <a:cubicBezTo>
                    <a:pt x="21691" y="3397"/>
                    <a:pt x="21421" y="3248"/>
                    <a:pt x="21136" y="3100"/>
                  </a:cubicBezTo>
                  <a:cubicBezTo>
                    <a:pt x="20582" y="2815"/>
                    <a:pt x="20013" y="2558"/>
                    <a:pt x="19418" y="2355"/>
                  </a:cubicBezTo>
                  <a:lnTo>
                    <a:pt x="19377" y="2450"/>
                  </a:lnTo>
                  <a:cubicBezTo>
                    <a:pt x="19973" y="2653"/>
                    <a:pt x="20541" y="2910"/>
                    <a:pt x="21096" y="3194"/>
                  </a:cubicBezTo>
                  <a:cubicBezTo>
                    <a:pt x="21380" y="3343"/>
                    <a:pt x="21651" y="3492"/>
                    <a:pt x="21908" y="3654"/>
                  </a:cubicBezTo>
                  <a:cubicBezTo>
                    <a:pt x="22178" y="3817"/>
                    <a:pt x="22435" y="3993"/>
                    <a:pt x="22679" y="4182"/>
                  </a:cubicBezTo>
                  <a:cubicBezTo>
                    <a:pt x="22909" y="4372"/>
                    <a:pt x="23125" y="4615"/>
                    <a:pt x="23220" y="4899"/>
                  </a:cubicBezTo>
                  <a:cubicBezTo>
                    <a:pt x="23328" y="5183"/>
                    <a:pt x="23328" y="5508"/>
                    <a:pt x="23180" y="5765"/>
                  </a:cubicBezTo>
                  <a:cubicBezTo>
                    <a:pt x="23017" y="6022"/>
                    <a:pt x="22720" y="6158"/>
                    <a:pt x="22435" y="6212"/>
                  </a:cubicBezTo>
                  <a:cubicBezTo>
                    <a:pt x="22124" y="6279"/>
                    <a:pt x="21813" y="6306"/>
                    <a:pt x="21502" y="6306"/>
                  </a:cubicBezTo>
                  <a:cubicBezTo>
                    <a:pt x="21409" y="6309"/>
                    <a:pt x="21317" y="6311"/>
                    <a:pt x="21224" y="6311"/>
                  </a:cubicBezTo>
                  <a:cubicBezTo>
                    <a:pt x="20074" y="6311"/>
                    <a:pt x="18934" y="6086"/>
                    <a:pt x="17794" y="5873"/>
                  </a:cubicBezTo>
                  <a:cubicBezTo>
                    <a:pt x="16563" y="5643"/>
                    <a:pt x="15345" y="5386"/>
                    <a:pt x="14127" y="5089"/>
                  </a:cubicBezTo>
                  <a:cubicBezTo>
                    <a:pt x="11705" y="4493"/>
                    <a:pt x="9310" y="3763"/>
                    <a:pt x="6956" y="2910"/>
                  </a:cubicBezTo>
                  <a:cubicBezTo>
                    <a:pt x="5779" y="2477"/>
                    <a:pt x="4615" y="2031"/>
                    <a:pt x="3465" y="1544"/>
                  </a:cubicBezTo>
                  <a:cubicBezTo>
                    <a:pt x="2315" y="1056"/>
                    <a:pt x="1178" y="542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5"/>
            <p:cNvSpPr/>
            <p:nvPr/>
          </p:nvSpPr>
          <p:spPr>
            <a:xfrm>
              <a:off x="3789385" y="3245425"/>
              <a:ext cx="69904" cy="68465"/>
            </a:xfrm>
            <a:custGeom>
              <a:avLst/>
              <a:gdLst/>
              <a:ahLst/>
              <a:cxnLst/>
              <a:rect l="l" t="t" r="r" b="b"/>
              <a:pathLst>
                <a:path w="1991" h="1950" extrusionOk="0">
                  <a:moveTo>
                    <a:pt x="535" y="260"/>
                  </a:moveTo>
                  <a:lnTo>
                    <a:pt x="547" y="262"/>
                  </a:lnTo>
                  <a:lnTo>
                    <a:pt x="547" y="262"/>
                  </a:lnTo>
                  <a:cubicBezTo>
                    <a:pt x="531" y="279"/>
                    <a:pt x="516" y="297"/>
                    <a:pt x="501" y="315"/>
                  </a:cubicBezTo>
                  <a:lnTo>
                    <a:pt x="501" y="315"/>
                  </a:lnTo>
                  <a:cubicBezTo>
                    <a:pt x="512" y="297"/>
                    <a:pt x="523" y="279"/>
                    <a:pt x="535" y="260"/>
                  </a:cubicBezTo>
                  <a:close/>
                  <a:moveTo>
                    <a:pt x="1139" y="95"/>
                  </a:moveTo>
                  <a:cubicBezTo>
                    <a:pt x="1291" y="95"/>
                    <a:pt x="1444" y="149"/>
                    <a:pt x="1557" y="254"/>
                  </a:cubicBezTo>
                  <a:cubicBezTo>
                    <a:pt x="1746" y="402"/>
                    <a:pt x="1855" y="646"/>
                    <a:pt x="1855" y="876"/>
                  </a:cubicBezTo>
                  <a:cubicBezTo>
                    <a:pt x="1855" y="1119"/>
                    <a:pt x="1746" y="1350"/>
                    <a:pt x="1571" y="1512"/>
                  </a:cubicBezTo>
                  <a:cubicBezTo>
                    <a:pt x="1395" y="1674"/>
                    <a:pt x="1165" y="1769"/>
                    <a:pt x="935" y="1783"/>
                  </a:cubicBezTo>
                  <a:cubicBezTo>
                    <a:pt x="906" y="1786"/>
                    <a:pt x="876" y="1788"/>
                    <a:pt x="847" y="1788"/>
                  </a:cubicBezTo>
                  <a:cubicBezTo>
                    <a:pt x="645" y="1788"/>
                    <a:pt x="444" y="1706"/>
                    <a:pt x="326" y="1552"/>
                  </a:cubicBezTo>
                  <a:cubicBezTo>
                    <a:pt x="190" y="1377"/>
                    <a:pt x="163" y="1119"/>
                    <a:pt x="231" y="889"/>
                  </a:cubicBezTo>
                  <a:cubicBezTo>
                    <a:pt x="268" y="763"/>
                    <a:pt x="322" y="640"/>
                    <a:pt x="385" y="520"/>
                  </a:cubicBezTo>
                  <a:lnTo>
                    <a:pt x="385" y="520"/>
                  </a:lnTo>
                  <a:cubicBezTo>
                    <a:pt x="370" y="560"/>
                    <a:pt x="359" y="603"/>
                    <a:pt x="353" y="646"/>
                  </a:cubicBezTo>
                  <a:lnTo>
                    <a:pt x="461" y="659"/>
                  </a:lnTo>
                  <a:cubicBezTo>
                    <a:pt x="475" y="551"/>
                    <a:pt x="529" y="429"/>
                    <a:pt x="596" y="348"/>
                  </a:cubicBezTo>
                  <a:cubicBezTo>
                    <a:pt x="617" y="324"/>
                    <a:pt x="640" y="301"/>
                    <a:pt x="664" y="280"/>
                  </a:cubicBezTo>
                  <a:lnTo>
                    <a:pt x="664" y="280"/>
                  </a:lnTo>
                  <a:lnTo>
                    <a:pt x="759" y="294"/>
                  </a:lnTo>
                  <a:lnTo>
                    <a:pt x="783" y="197"/>
                  </a:lnTo>
                  <a:lnTo>
                    <a:pt x="783" y="197"/>
                  </a:lnTo>
                  <a:cubicBezTo>
                    <a:pt x="819" y="177"/>
                    <a:pt x="857" y="159"/>
                    <a:pt x="894" y="145"/>
                  </a:cubicBezTo>
                  <a:cubicBezTo>
                    <a:pt x="971" y="112"/>
                    <a:pt x="1055" y="95"/>
                    <a:pt x="1139" y="95"/>
                  </a:cubicBezTo>
                  <a:close/>
                  <a:moveTo>
                    <a:pt x="1140" y="1"/>
                  </a:moveTo>
                  <a:cubicBezTo>
                    <a:pt x="1046" y="1"/>
                    <a:pt x="952" y="17"/>
                    <a:pt x="867" y="51"/>
                  </a:cubicBezTo>
                  <a:cubicBezTo>
                    <a:pt x="794" y="77"/>
                    <a:pt x="725" y="115"/>
                    <a:pt x="662" y="161"/>
                  </a:cubicBezTo>
                  <a:lnTo>
                    <a:pt x="662" y="161"/>
                  </a:lnTo>
                  <a:lnTo>
                    <a:pt x="515" y="132"/>
                  </a:lnTo>
                  <a:lnTo>
                    <a:pt x="475" y="118"/>
                  </a:lnTo>
                  <a:lnTo>
                    <a:pt x="447" y="159"/>
                  </a:lnTo>
                  <a:cubicBezTo>
                    <a:pt x="299" y="375"/>
                    <a:pt x="150" y="592"/>
                    <a:pt x="82" y="849"/>
                  </a:cubicBezTo>
                  <a:cubicBezTo>
                    <a:pt x="1" y="1106"/>
                    <a:pt x="14" y="1417"/>
                    <a:pt x="190" y="1647"/>
                  </a:cubicBezTo>
                  <a:cubicBezTo>
                    <a:pt x="357" y="1861"/>
                    <a:pt x="607" y="1950"/>
                    <a:pt x="849" y="1950"/>
                  </a:cubicBezTo>
                  <a:cubicBezTo>
                    <a:pt x="882" y="1950"/>
                    <a:pt x="915" y="1948"/>
                    <a:pt x="948" y="1945"/>
                  </a:cubicBezTo>
                  <a:cubicBezTo>
                    <a:pt x="1219" y="1918"/>
                    <a:pt x="1476" y="1796"/>
                    <a:pt x="1665" y="1607"/>
                  </a:cubicBezTo>
                  <a:cubicBezTo>
                    <a:pt x="1868" y="1417"/>
                    <a:pt x="1990" y="1147"/>
                    <a:pt x="1976" y="876"/>
                  </a:cubicBezTo>
                  <a:cubicBezTo>
                    <a:pt x="1963" y="605"/>
                    <a:pt x="1841" y="348"/>
                    <a:pt x="1625" y="172"/>
                  </a:cubicBezTo>
                  <a:cubicBezTo>
                    <a:pt x="1493" y="58"/>
                    <a:pt x="1315" y="1"/>
                    <a:pt x="114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5"/>
            <p:cNvSpPr/>
            <p:nvPr/>
          </p:nvSpPr>
          <p:spPr>
            <a:xfrm>
              <a:off x="4000811" y="3309884"/>
              <a:ext cx="53718" cy="54315"/>
            </a:xfrm>
            <a:custGeom>
              <a:avLst/>
              <a:gdLst/>
              <a:ahLst/>
              <a:cxnLst/>
              <a:rect l="l" t="t" r="r" b="b"/>
              <a:pathLst>
                <a:path w="1530" h="1547" extrusionOk="0">
                  <a:moveTo>
                    <a:pt x="702" y="99"/>
                  </a:moveTo>
                  <a:lnTo>
                    <a:pt x="702" y="99"/>
                  </a:lnTo>
                  <a:cubicBezTo>
                    <a:pt x="726" y="102"/>
                    <a:pt x="750" y="107"/>
                    <a:pt x="774" y="113"/>
                  </a:cubicBezTo>
                  <a:lnTo>
                    <a:pt x="774" y="113"/>
                  </a:lnTo>
                  <a:cubicBezTo>
                    <a:pt x="739" y="119"/>
                    <a:pt x="704" y="126"/>
                    <a:pt x="669" y="135"/>
                  </a:cubicBezTo>
                  <a:lnTo>
                    <a:pt x="669" y="135"/>
                  </a:lnTo>
                  <a:lnTo>
                    <a:pt x="702" y="99"/>
                  </a:lnTo>
                  <a:close/>
                  <a:moveTo>
                    <a:pt x="920" y="270"/>
                  </a:moveTo>
                  <a:cubicBezTo>
                    <a:pt x="975" y="270"/>
                    <a:pt x="1030" y="275"/>
                    <a:pt x="1083" y="285"/>
                  </a:cubicBezTo>
                  <a:cubicBezTo>
                    <a:pt x="1092" y="287"/>
                    <a:pt x="1101" y="289"/>
                    <a:pt x="1110" y="291"/>
                  </a:cubicBezTo>
                  <a:lnTo>
                    <a:pt x="1110" y="291"/>
                  </a:lnTo>
                  <a:cubicBezTo>
                    <a:pt x="1166" y="340"/>
                    <a:pt x="1216" y="397"/>
                    <a:pt x="1259" y="461"/>
                  </a:cubicBezTo>
                  <a:cubicBezTo>
                    <a:pt x="1333" y="576"/>
                    <a:pt x="1362" y="721"/>
                    <a:pt x="1346" y="863"/>
                  </a:cubicBezTo>
                  <a:lnTo>
                    <a:pt x="1346" y="863"/>
                  </a:lnTo>
                  <a:cubicBezTo>
                    <a:pt x="1341" y="879"/>
                    <a:pt x="1335" y="894"/>
                    <a:pt x="1326" y="907"/>
                  </a:cubicBezTo>
                  <a:cubicBezTo>
                    <a:pt x="1313" y="948"/>
                    <a:pt x="1272" y="988"/>
                    <a:pt x="1245" y="1002"/>
                  </a:cubicBezTo>
                  <a:cubicBezTo>
                    <a:pt x="1234" y="1006"/>
                    <a:pt x="1222" y="1007"/>
                    <a:pt x="1210" y="1007"/>
                  </a:cubicBezTo>
                  <a:cubicBezTo>
                    <a:pt x="1177" y="1007"/>
                    <a:pt x="1140" y="995"/>
                    <a:pt x="1110" y="975"/>
                  </a:cubicBezTo>
                  <a:cubicBezTo>
                    <a:pt x="1083" y="948"/>
                    <a:pt x="1069" y="921"/>
                    <a:pt x="1083" y="894"/>
                  </a:cubicBezTo>
                  <a:lnTo>
                    <a:pt x="988" y="826"/>
                  </a:lnTo>
                  <a:cubicBezTo>
                    <a:pt x="961" y="867"/>
                    <a:pt x="947" y="921"/>
                    <a:pt x="975" y="961"/>
                  </a:cubicBezTo>
                  <a:cubicBezTo>
                    <a:pt x="988" y="1015"/>
                    <a:pt x="1015" y="1043"/>
                    <a:pt x="1042" y="1070"/>
                  </a:cubicBezTo>
                  <a:cubicBezTo>
                    <a:pt x="1098" y="1114"/>
                    <a:pt x="1154" y="1141"/>
                    <a:pt x="1226" y="1141"/>
                  </a:cubicBezTo>
                  <a:cubicBezTo>
                    <a:pt x="1233" y="1141"/>
                    <a:pt x="1241" y="1140"/>
                    <a:pt x="1249" y="1140"/>
                  </a:cubicBezTo>
                  <a:lnTo>
                    <a:pt x="1249" y="1140"/>
                  </a:lnTo>
                  <a:cubicBezTo>
                    <a:pt x="1140" y="1310"/>
                    <a:pt x="955" y="1429"/>
                    <a:pt x="769" y="1429"/>
                  </a:cubicBezTo>
                  <a:cubicBezTo>
                    <a:pt x="742" y="1429"/>
                    <a:pt x="716" y="1426"/>
                    <a:pt x="690" y="1421"/>
                  </a:cubicBezTo>
                  <a:cubicBezTo>
                    <a:pt x="460" y="1394"/>
                    <a:pt x="257" y="1218"/>
                    <a:pt x="203" y="1002"/>
                  </a:cubicBezTo>
                  <a:cubicBezTo>
                    <a:pt x="163" y="799"/>
                    <a:pt x="271" y="555"/>
                    <a:pt x="433" y="420"/>
                  </a:cubicBezTo>
                  <a:cubicBezTo>
                    <a:pt x="576" y="318"/>
                    <a:pt x="750" y="270"/>
                    <a:pt x="920" y="270"/>
                  </a:cubicBezTo>
                  <a:close/>
                  <a:moveTo>
                    <a:pt x="663" y="1"/>
                  </a:moveTo>
                  <a:lnTo>
                    <a:pt x="636" y="14"/>
                  </a:lnTo>
                  <a:lnTo>
                    <a:pt x="443" y="229"/>
                  </a:lnTo>
                  <a:lnTo>
                    <a:pt x="443" y="229"/>
                  </a:lnTo>
                  <a:cubicBezTo>
                    <a:pt x="407" y="249"/>
                    <a:pt x="372" y="272"/>
                    <a:pt x="339" y="298"/>
                  </a:cubicBezTo>
                  <a:cubicBezTo>
                    <a:pt x="122" y="474"/>
                    <a:pt x="0" y="758"/>
                    <a:pt x="68" y="1043"/>
                  </a:cubicBezTo>
                  <a:cubicBezTo>
                    <a:pt x="136" y="1327"/>
                    <a:pt x="406" y="1516"/>
                    <a:pt x="677" y="1543"/>
                  </a:cubicBezTo>
                  <a:cubicBezTo>
                    <a:pt x="699" y="1545"/>
                    <a:pt x="722" y="1547"/>
                    <a:pt x="744" y="1547"/>
                  </a:cubicBezTo>
                  <a:cubicBezTo>
                    <a:pt x="857" y="1547"/>
                    <a:pt x="968" y="1518"/>
                    <a:pt x="1069" y="1462"/>
                  </a:cubicBezTo>
                  <a:cubicBezTo>
                    <a:pt x="1191" y="1394"/>
                    <a:pt x="1286" y="1286"/>
                    <a:pt x="1353" y="1178"/>
                  </a:cubicBezTo>
                  <a:cubicBezTo>
                    <a:pt x="1379" y="1132"/>
                    <a:pt x="1398" y="1085"/>
                    <a:pt x="1413" y="1037"/>
                  </a:cubicBezTo>
                  <a:lnTo>
                    <a:pt x="1413" y="1037"/>
                  </a:lnTo>
                  <a:cubicBezTo>
                    <a:pt x="1480" y="956"/>
                    <a:pt x="1507" y="852"/>
                    <a:pt x="1516" y="772"/>
                  </a:cubicBezTo>
                  <a:cubicBezTo>
                    <a:pt x="1529" y="704"/>
                    <a:pt x="1529" y="637"/>
                    <a:pt x="1529" y="569"/>
                  </a:cubicBezTo>
                  <a:cubicBezTo>
                    <a:pt x="1529" y="501"/>
                    <a:pt x="1529" y="434"/>
                    <a:pt x="1489" y="352"/>
                  </a:cubicBezTo>
                  <a:cubicBezTo>
                    <a:pt x="1462" y="285"/>
                    <a:pt x="1380" y="217"/>
                    <a:pt x="1313" y="190"/>
                  </a:cubicBezTo>
                  <a:cubicBezTo>
                    <a:pt x="1259" y="163"/>
                    <a:pt x="1191" y="136"/>
                    <a:pt x="1123" y="122"/>
                  </a:cubicBezTo>
                  <a:cubicBezTo>
                    <a:pt x="1089" y="115"/>
                    <a:pt x="1054" y="110"/>
                    <a:pt x="1019" y="107"/>
                  </a:cubicBezTo>
                  <a:lnTo>
                    <a:pt x="1019" y="107"/>
                  </a:lnTo>
                  <a:cubicBezTo>
                    <a:pt x="914" y="49"/>
                    <a:pt x="798" y="13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5"/>
            <p:cNvSpPr/>
            <p:nvPr/>
          </p:nvSpPr>
          <p:spPr>
            <a:xfrm>
              <a:off x="3900083" y="3248795"/>
              <a:ext cx="53718" cy="57159"/>
            </a:xfrm>
            <a:custGeom>
              <a:avLst/>
              <a:gdLst/>
              <a:ahLst/>
              <a:cxnLst/>
              <a:rect l="l" t="t" r="r" b="b"/>
              <a:pathLst>
                <a:path w="1530" h="1628" extrusionOk="0">
                  <a:moveTo>
                    <a:pt x="697" y="148"/>
                  </a:moveTo>
                  <a:cubicBezTo>
                    <a:pt x="879" y="148"/>
                    <a:pt x="1066" y="222"/>
                    <a:pt x="1191" y="347"/>
                  </a:cubicBezTo>
                  <a:cubicBezTo>
                    <a:pt x="1408" y="550"/>
                    <a:pt x="1408" y="915"/>
                    <a:pt x="1246" y="1159"/>
                  </a:cubicBezTo>
                  <a:cubicBezTo>
                    <a:pt x="1164" y="1281"/>
                    <a:pt x="1056" y="1375"/>
                    <a:pt x="921" y="1429"/>
                  </a:cubicBezTo>
                  <a:cubicBezTo>
                    <a:pt x="854" y="1454"/>
                    <a:pt x="790" y="1467"/>
                    <a:pt x="728" y="1467"/>
                  </a:cubicBezTo>
                  <a:cubicBezTo>
                    <a:pt x="653" y="1467"/>
                    <a:pt x="582" y="1447"/>
                    <a:pt x="515" y="1402"/>
                  </a:cubicBezTo>
                  <a:cubicBezTo>
                    <a:pt x="513" y="1401"/>
                    <a:pt x="511" y="1400"/>
                    <a:pt x="509" y="1399"/>
                  </a:cubicBezTo>
                  <a:lnTo>
                    <a:pt x="509" y="1399"/>
                  </a:lnTo>
                  <a:cubicBezTo>
                    <a:pt x="515" y="1400"/>
                    <a:pt x="522" y="1401"/>
                    <a:pt x="528" y="1402"/>
                  </a:cubicBezTo>
                  <a:cubicBezTo>
                    <a:pt x="565" y="1408"/>
                    <a:pt x="602" y="1411"/>
                    <a:pt x="638" y="1411"/>
                  </a:cubicBezTo>
                  <a:cubicBezTo>
                    <a:pt x="777" y="1411"/>
                    <a:pt x="914" y="1372"/>
                    <a:pt x="1043" y="1308"/>
                  </a:cubicBezTo>
                  <a:cubicBezTo>
                    <a:pt x="1191" y="1213"/>
                    <a:pt x="1313" y="1064"/>
                    <a:pt x="1340" y="888"/>
                  </a:cubicBezTo>
                  <a:cubicBezTo>
                    <a:pt x="1354" y="793"/>
                    <a:pt x="1354" y="712"/>
                    <a:pt x="1313" y="618"/>
                  </a:cubicBezTo>
                  <a:cubicBezTo>
                    <a:pt x="1286" y="536"/>
                    <a:pt x="1218" y="455"/>
                    <a:pt x="1151" y="415"/>
                  </a:cubicBezTo>
                  <a:cubicBezTo>
                    <a:pt x="1050" y="347"/>
                    <a:pt x="939" y="322"/>
                    <a:pt x="830" y="322"/>
                  </a:cubicBezTo>
                  <a:cubicBezTo>
                    <a:pt x="764" y="322"/>
                    <a:pt x="698" y="332"/>
                    <a:pt x="637" y="347"/>
                  </a:cubicBezTo>
                  <a:cubicBezTo>
                    <a:pt x="461" y="401"/>
                    <a:pt x="325" y="496"/>
                    <a:pt x="190" y="591"/>
                  </a:cubicBezTo>
                  <a:lnTo>
                    <a:pt x="244" y="672"/>
                  </a:lnTo>
                  <a:cubicBezTo>
                    <a:pt x="380" y="577"/>
                    <a:pt x="501" y="496"/>
                    <a:pt x="650" y="442"/>
                  </a:cubicBezTo>
                  <a:cubicBezTo>
                    <a:pt x="706" y="426"/>
                    <a:pt x="764" y="419"/>
                    <a:pt x="820" y="419"/>
                  </a:cubicBezTo>
                  <a:cubicBezTo>
                    <a:pt x="915" y="419"/>
                    <a:pt x="1007" y="440"/>
                    <a:pt x="1083" y="482"/>
                  </a:cubicBezTo>
                  <a:cubicBezTo>
                    <a:pt x="1218" y="563"/>
                    <a:pt x="1273" y="726"/>
                    <a:pt x="1246" y="875"/>
                  </a:cubicBezTo>
                  <a:cubicBezTo>
                    <a:pt x="1218" y="1023"/>
                    <a:pt x="1110" y="1145"/>
                    <a:pt x="988" y="1213"/>
                  </a:cubicBezTo>
                  <a:cubicBezTo>
                    <a:pt x="887" y="1274"/>
                    <a:pt x="770" y="1304"/>
                    <a:pt x="655" y="1304"/>
                  </a:cubicBezTo>
                  <a:cubicBezTo>
                    <a:pt x="617" y="1304"/>
                    <a:pt x="579" y="1301"/>
                    <a:pt x="542" y="1294"/>
                  </a:cubicBezTo>
                  <a:cubicBezTo>
                    <a:pt x="468" y="1281"/>
                    <a:pt x="400" y="1250"/>
                    <a:pt x="343" y="1207"/>
                  </a:cubicBezTo>
                  <a:lnTo>
                    <a:pt x="343" y="1207"/>
                  </a:lnTo>
                  <a:cubicBezTo>
                    <a:pt x="323" y="1158"/>
                    <a:pt x="312" y="1105"/>
                    <a:pt x="312" y="1051"/>
                  </a:cubicBezTo>
                  <a:cubicBezTo>
                    <a:pt x="312" y="915"/>
                    <a:pt x="380" y="766"/>
                    <a:pt x="488" y="685"/>
                  </a:cubicBezTo>
                  <a:lnTo>
                    <a:pt x="434" y="591"/>
                  </a:lnTo>
                  <a:cubicBezTo>
                    <a:pt x="302" y="674"/>
                    <a:pt x="203" y="831"/>
                    <a:pt x="181" y="988"/>
                  </a:cubicBezTo>
                  <a:lnTo>
                    <a:pt x="181" y="988"/>
                  </a:lnTo>
                  <a:cubicBezTo>
                    <a:pt x="77" y="734"/>
                    <a:pt x="151" y="391"/>
                    <a:pt x="380" y="239"/>
                  </a:cubicBezTo>
                  <a:cubicBezTo>
                    <a:pt x="473" y="176"/>
                    <a:pt x="584" y="148"/>
                    <a:pt x="697" y="148"/>
                  </a:cubicBezTo>
                  <a:close/>
                  <a:moveTo>
                    <a:pt x="730" y="1"/>
                  </a:moveTo>
                  <a:cubicBezTo>
                    <a:pt x="584" y="1"/>
                    <a:pt x="439" y="42"/>
                    <a:pt x="312" y="130"/>
                  </a:cubicBezTo>
                  <a:cubicBezTo>
                    <a:pt x="150" y="239"/>
                    <a:pt x="55" y="401"/>
                    <a:pt x="28" y="577"/>
                  </a:cubicBezTo>
                  <a:cubicBezTo>
                    <a:pt x="1" y="753"/>
                    <a:pt x="14" y="942"/>
                    <a:pt x="109" y="1091"/>
                  </a:cubicBezTo>
                  <a:cubicBezTo>
                    <a:pt x="132" y="1137"/>
                    <a:pt x="161" y="1179"/>
                    <a:pt x="195" y="1217"/>
                  </a:cubicBezTo>
                  <a:lnTo>
                    <a:pt x="195" y="1217"/>
                  </a:lnTo>
                  <a:cubicBezTo>
                    <a:pt x="232" y="1345"/>
                    <a:pt x="319" y="1462"/>
                    <a:pt x="434" y="1538"/>
                  </a:cubicBezTo>
                  <a:cubicBezTo>
                    <a:pt x="521" y="1601"/>
                    <a:pt x="631" y="1627"/>
                    <a:pt x="743" y="1627"/>
                  </a:cubicBezTo>
                  <a:cubicBezTo>
                    <a:pt x="822" y="1627"/>
                    <a:pt x="902" y="1614"/>
                    <a:pt x="975" y="1592"/>
                  </a:cubicBezTo>
                  <a:cubicBezTo>
                    <a:pt x="1137" y="1524"/>
                    <a:pt x="1300" y="1402"/>
                    <a:pt x="1381" y="1240"/>
                  </a:cubicBezTo>
                  <a:cubicBezTo>
                    <a:pt x="1489" y="1091"/>
                    <a:pt x="1530" y="915"/>
                    <a:pt x="1530" y="726"/>
                  </a:cubicBezTo>
                  <a:cubicBezTo>
                    <a:pt x="1516" y="550"/>
                    <a:pt x="1435" y="360"/>
                    <a:pt x="1313" y="239"/>
                  </a:cubicBezTo>
                  <a:cubicBezTo>
                    <a:pt x="1153" y="87"/>
                    <a:pt x="941" y="1"/>
                    <a:pt x="7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5"/>
            <p:cNvSpPr/>
            <p:nvPr/>
          </p:nvSpPr>
          <p:spPr>
            <a:xfrm>
              <a:off x="3900083" y="3131742"/>
              <a:ext cx="50383" cy="44590"/>
            </a:xfrm>
            <a:custGeom>
              <a:avLst/>
              <a:gdLst/>
              <a:ahLst/>
              <a:cxnLst/>
              <a:rect l="l" t="t" r="r" b="b"/>
              <a:pathLst>
                <a:path w="1435" h="1270" extrusionOk="0">
                  <a:moveTo>
                    <a:pt x="619" y="171"/>
                  </a:moveTo>
                  <a:cubicBezTo>
                    <a:pt x="745" y="171"/>
                    <a:pt x="878" y="214"/>
                    <a:pt x="988" y="285"/>
                  </a:cubicBezTo>
                  <a:cubicBezTo>
                    <a:pt x="1005" y="293"/>
                    <a:pt x="1020" y="301"/>
                    <a:pt x="1035" y="310"/>
                  </a:cubicBezTo>
                  <a:lnTo>
                    <a:pt x="1035" y="310"/>
                  </a:lnTo>
                  <a:cubicBezTo>
                    <a:pt x="990" y="300"/>
                    <a:pt x="944" y="295"/>
                    <a:pt x="901" y="295"/>
                  </a:cubicBezTo>
                  <a:cubicBezTo>
                    <a:pt x="880" y="295"/>
                    <a:pt x="859" y="296"/>
                    <a:pt x="840" y="298"/>
                  </a:cubicBezTo>
                  <a:cubicBezTo>
                    <a:pt x="569" y="339"/>
                    <a:pt x="325" y="501"/>
                    <a:pt x="204" y="745"/>
                  </a:cubicBezTo>
                  <a:lnTo>
                    <a:pt x="298" y="799"/>
                  </a:lnTo>
                  <a:cubicBezTo>
                    <a:pt x="393" y="582"/>
                    <a:pt x="610" y="420"/>
                    <a:pt x="853" y="393"/>
                  </a:cubicBezTo>
                  <a:cubicBezTo>
                    <a:pt x="871" y="391"/>
                    <a:pt x="890" y="390"/>
                    <a:pt x="908" y="390"/>
                  </a:cubicBezTo>
                  <a:cubicBezTo>
                    <a:pt x="1001" y="390"/>
                    <a:pt x="1099" y="418"/>
                    <a:pt x="1178" y="474"/>
                  </a:cubicBezTo>
                  <a:cubicBezTo>
                    <a:pt x="1231" y="504"/>
                    <a:pt x="1259" y="552"/>
                    <a:pt x="1265" y="607"/>
                  </a:cubicBezTo>
                  <a:lnTo>
                    <a:pt x="1265" y="607"/>
                  </a:lnTo>
                  <a:cubicBezTo>
                    <a:pt x="1271" y="670"/>
                    <a:pt x="1253" y="733"/>
                    <a:pt x="1218" y="785"/>
                  </a:cubicBezTo>
                  <a:cubicBezTo>
                    <a:pt x="1189" y="844"/>
                    <a:pt x="1125" y="888"/>
                    <a:pt x="1066" y="888"/>
                  </a:cubicBezTo>
                  <a:cubicBezTo>
                    <a:pt x="1043" y="888"/>
                    <a:pt x="1021" y="882"/>
                    <a:pt x="1002" y="866"/>
                  </a:cubicBezTo>
                  <a:cubicBezTo>
                    <a:pt x="934" y="812"/>
                    <a:pt x="894" y="677"/>
                    <a:pt x="961" y="636"/>
                  </a:cubicBezTo>
                  <a:lnTo>
                    <a:pt x="907" y="542"/>
                  </a:lnTo>
                  <a:cubicBezTo>
                    <a:pt x="826" y="596"/>
                    <a:pt x="799" y="691"/>
                    <a:pt x="813" y="772"/>
                  </a:cubicBezTo>
                  <a:cubicBezTo>
                    <a:pt x="826" y="839"/>
                    <a:pt x="867" y="921"/>
                    <a:pt x="921" y="975"/>
                  </a:cubicBezTo>
                  <a:cubicBezTo>
                    <a:pt x="957" y="999"/>
                    <a:pt x="993" y="1012"/>
                    <a:pt x="1030" y="1025"/>
                  </a:cubicBezTo>
                  <a:lnTo>
                    <a:pt x="1030" y="1025"/>
                  </a:lnTo>
                  <a:cubicBezTo>
                    <a:pt x="933" y="1093"/>
                    <a:pt x="819" y="1137"/>
                    <a:pt x="704" y="1151"/>
                  </a:cubicBezTo>
                  <a:cubicBezTo>
                    <a:pt x="683" y="1153"/>
                    <a:pt x="662" y="1154"/>
                    <a:pt x="641" y="1154"/>
                  </a:cubicBezTo>
                  <a:cubicBezTo>
                    <a:pt x="433" y="1154"/>
                    <a:pt x="239" y="1035"/>
                    <a:pt x="190" y="826"/>
                  </a:cubicBezTo>
                  <a:cubicBezTo>
                    <a:pt x="122" y="623"/>
                    <a:pt x="190" y="352"/>
                    <a:pt x="366" y="244"/>
                  </a:cubicBezTo>
                  <a:cubicBezTo>
                    <a:pt x="440" y="193"/>
                    <a:pt x="528" y="171"/>
                    <a:pt x="619" y="171"/>
                  </a:cubicBezTo>
                  <a:close/>
                  <a:moveTo>
                    <a:pt x="691" y="1"/>
                  </a:moveTo>
                  <a:cubicBezTo>
                    <a:pt x="542" y="1"/>
                    <a:pt x="393" y="14"/>
                    <a:pt x="271" y="109"/>
                  </a:cubicBezTo>
                  <a:cubicBezTo>
                    <a:pt x="150" y="190"/>
                    <a:pt x="68" y="312"/>
                    <a:pt x="41" y="461"/>
                  </a:cubicBezTo>
                  <a:cubicBezTo>
                    <a:pt x="1" y="596"/>
                    <a:pt x="1" y="731"/>
                    <a:pt x="55" y="866"/>
                  </a:cubicBezTo>
                  <a:cubicBezTo>
                    <a:pt x="95" y="1002"/>
                    <a:pt x="190" y="1124"/>
                    <a:pt x="312" y="1191"/>
                  </a:cubicBezTo>
                  <a:cubicBezTo>
                    <a:pt x="412" y="1241"/>
                    <a:pt x="513" y="1269"/>
                    <a:pt x="613" y="1269"/>
                  </a:cubicBezTo>
                  <a:cubicBezTo>
                    <a:pt x="648" y="1269"/>
                    <a:pt x="683" y="1266"/>
                    <a:pt x="718" y="1259"/>
                  </a:cubicBezTo>
                  <a:cubicBezTo>
                    <a:pt x="907" y="1231"/>
                    <a:pt x="1089" y="1136"/>
                    <a:pt x="1214" y="995"/>
                  </a:cubicBezTo>
                  <a:lnTo>
                    <a:pt x="1214" y="995"/>
                  </a:lnTo>
                  <a:cubicBezTo>
                    <a:pt x="1273" y="965"/>
                    <a:pt x="1322" y="920"/>
                    <a:pt x="1354" y="866"/>
                  </a:cubicBezTo>
                  <a:cubicBezTo>
                    <a:pt x="1394" y="799"/>
                    <a:pt x="1421" y="731"/>
                    <a:pt x="1421" y="650"/>
                  </a:cubicBezTo>
                  <a:cubicBezTo>
                    <a:pt x="1435" y="569"/>
                    <a:pt x="1408" y="501"/>
                    <a:pt x="1381" y="434"/>
                  </a:cubicBezTo>
                  <a:cubicBezTo>
                    <a:pt x="1313" y="298"/>
                    <a:pt x="1191" y="203"/>
                    <a:pt x="1083" y="136"/>
                  </a:cubicBezTo>
                  <a:cubicBezTo>
                    <a:pt x="961" y="68"/>
                    <a:pt x="826" y="14"/>
                    <a:pt x="69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5"/>
            <p:cNvSpPr/>
            <p:nvPr/>
          </p:nvSpPr>
          <p:spPr>
            <a:xfrm>
              <a:off x="3955204" y="3393443"/>
              <a:ext cx="46591" cy="42237"/>
            </a:xfrm>
            <a:custGeom>
              <a:avLst/>
              <a:gdLst/>
              <a:ahLst/>
              <a:cxnLst/>
              <a:rect l="l" t="t" r="r" b="b"/>
              <a:pathLst>
                <a:path w="1327" h="1203" extrusionOk="0">
                  <a:moveTo>
                    <a:pt x="713" y="104"/>
                  </a:moveTo>
                  <a:cubicBezTo>
                    <a:pt x="859" y="104"/>
                    <a:pt x="1024" y="163"/>
                    <a:pt x="1150" y="232"/>
                  </a:cubicBezTo>
                  <a:cubicBezTo>
                    <a:pt x="1313" y="313"/>
                    <a:pt x="1137" y="516"/>
                    <a:pt x="1042" y="679"/>
                  </a:cubicBezTo>
                  <a:cubicBezTo>
                    <a:pt x="947" y="827"/>
                    <a:pt x="812" y="976"/>
                    <a:pt x="650" y="1030"/>
                  </a:cubicBezTo>
                  <a:cubicBezTo>
                    <a:pt x="609" y="1049"/>
                    <a:pt x="565" y="1057"/>
                    <a:pt x="519" y="1057"/>
                  </a:cubicBezTo>
                  <a:cubicBezTo>
                    <a:pt x="398" y="1057"/>
                    <a:pt x="272" y="997"/>
                    <a:pt x="203" y="909"/>
                  </a:cubicBezTo>
                  <a:cubicBezTo>
                    <a:pt x="163" y="855"/>
                    <a:pt x="163" y="787"/>
                    <a:pt x="176" y="719"/>
                  </a:cubicBezTo>
                  <a:cubicBezTo>
                    <a:pt x="203" y="652"/>
                    <a:pt x="271" y="584"/>
                    <a:pt x="339" y="557"/>
                  </a:cubicBezTo>
                  <a:cubicBezTo>
                    <a:pt x="382" y="531"/>
                    <a:pt x="432" y="516"/>
                    <a:pt x="479" y="516"/>
                  </a:cubicBezTo>
                  <a:cubicBezTo>
                    <a:pt x="505" y="516"/>
                    <a:pt x="531" y="520"/>
                    <a:pt x="555" y="530"/>
                  </a:cubicBezTo>
                  <a:cubicBezTo>
                    <a:pt x="623" y="543"/>
                    <a:pt x="663" y="611"/>
                    <a:pt x="690" y="679"/>
                  </a:cubicBezTo>
                  <a:cubicBezTo>
                    <a:pt x="690" y="746"/>
                    <a:pt x="663" y="800"/>
                    <a:pt x="609" y="814"/>
                  </a:cubicBezTo>
                  <a:cubicBezTo>
                    <a:pt x="594" y="820"/>
                    <a:pt x="579" y="823"/>
                    <a:pt x="564" y="823"/>
                  </a:cubicBezTo>
                  <a:cubicBezTo>
                    <a:pt x="509" y="823"/>
                    <a:pt x="457" y="789"/>
                    <a:pt x="447" y="746"/>
                  </a:cubicBezTo>
                  <a:lnTo>
                    <a:pt x="339" y="760"/>
                  </a:lnTo>
                  <a:cubicBezTo>
                    <a:pt x="352" y="827"/>
                    <a:pt x="393" y="882"/>
                    <a:pt x="447" y="922"/>
                  </a:cubicBezTo>
                  <a:cubicBezTo>
                    <a:pt x="486" y="942"/>
                    <a:pt x="533" y="955"/>
                    <a:pt x="582" y="955"/>
                  </a:cubicBezTo>
                  <a:cubicBezTo>
                    <a:pt x="600" y="955"/>
                    <a:pt x="618" y="953"/>
                    <a:pt x="636" y="949"/>
                  </a:cubicBezTo>
                  <a:cubicBezTo>
                    <a:pt x="704" y="949"/>
                    <a:pt x="772" y="895"/>
                    <a:pt x="799" y="841"/>
                  </a:cubicBezTo>
                  <a:cubicBezTo>
                    <a:pt x="839" y="787"/>
                    <a:pt x="839" y="719"/>
                    <a:pt x="839" y="652"/>
                  </a:cubicBezTo>
                  <a:cubicBezTo>
                    <a:pt x="826" y="530"/>
                    <a:pt x="731" y="408"/>
                    <a:pt x="609" y="367"/>
                  </a:cubicBezTo>
                  <a:cubicBezTo>
                    <a:pt x="567" y="353"/>
                    <a:pt x="524" y="347"/>
                    <a:pt x="483" y="347"/>
                  </a:cubicBezTo>
                  <a:cubicBezTo>
                    <a:pt x="413" y="347"/>
                    <a:pt x="347" y="364"/>
                    <a:pt x="290" y="387"/>
                  </a:cubicBezTo>
                  <a:lnTo>
                    <a:pt x="290" y="387"/>
                  </a:lnTo>
                  <a:cubicBezTo>
                    <a:pt x="320" y="244"/>
                    <a:pt x="478" y="123"/>
                    <a:pt x="636" y="110"/>
                  </a:cubicBezTo>
                  <a:cubicBezTo>
                    <a:pt x="661" y="106"/>
                    <a:pt x="687" y="104"/>
                    <a:pt x="713" y="104"/>
                  </a:cubicBezTo>
                  <a:close/>
                  <a:moveTo>
                    <a:pt x="678" y="0"/>
                  </a:moveTo>
                  <a:cubicBezTo>
                    <a:pt x="660" y="0"/>
                    <a:pt x="641" y="1"/>
                    <a:pt x="623" y="2"/>
                  </a:cubicBezTo>
                  <a:cubicBezTo>
                    <a:pt x="514" y="16"/>
                    <a:pt x="420" y="70"/>
                    <a:pt x="339" y="137"/>
                  </a:cubicBezTo>
                  <a:cubicBezTo>
                    <a:pt x="244" y="205"/>
                    <a:pt x="190" y="313"/>
                    <a:pt x="190" y="422"/>
                  </a:cubicBezTo>
                  <a:lnTo>
                    <a:pt x="218" y="426"/>
                  </a:lnTo>
                  <a:lnTo>
                    <a:pt x="218" y="426"/>
                  </a:lnTo>
                  <a:cubicBezTo>
                    <a:pt x="136" y="481"/>
                    <a:pt x="72" y="562"/>
                    <a:pt x="27" y="652"/>
                  </a:cubicBezTo>
                  <a:cubicBezTo>
                    <a:pt x="14" y="706"/>
                    <a:pt x="0" y="773"/>
                    <a:pt x="14" y="841"/>
                  </a:cubicBezTo>
                  <a:cubicBezTo>
                    <a:pt x="27" y="909"/>
                    <a:pt x="54" y="963"/>
                    <a:pt x="81" y="1003"/>
                  </a:cubicBezTo>
                  <a:cubicBezTo>
                    <a:pt x="195" y="1136"/>
                    <a:pt x="349" y="1202"/>
                    <a:pt x="505" y="1202"/>
                  </a:cubicBezTo>
                  <a:cubicBezTo>
                    <a:pt x="572" y="1202"/>
                    <a:pt x="639" y="1190"/>
                    <a:pt x="704" y="1166"/>
                  </a:cubicBezTo>
                  <a:cubicBezTo>
                    <a:pt x="907" y="1071"/>
                    <a:pt x="1042" y="909"/>
                    <a:pt x="1150" y="733"/>
                  </a:cubicBezTo>
                  <a:cubicBezTo>
                    <a:pt x="1205" y="652"/>
                    <a:pt x="1245" y="570"/>
                    <a:pt x="1286" y="476"/>
                  </a:cubicBezTo>
                  <a:cubicBezTo>
                    <a:pt x="1313" y="422"/>
                    <a:pt x="1326" y="367"/>
                    <a:pt x="1326" y="300"/>
                  </a:cubicBezTo>
                  <a:cubicBezTo>
                    <a:pt x="1313" y="232"/>
                    <a:pt x="1259" y="178"/>
                    <a:pt x="1218" y="151"/>
                  </a:cubicBezTo>
                  <a:cubicBezTo>
                    <a:pt x="1045" y="64"/>
                    <a:pt x="872" y="0"/>
                    <a:pt x="67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5"/>
            <p:cNvSpPr/>
            <p:nvPr/>
          </p:nvSpPr>
          <p:spPr>
            <a:xfrm>
              <a:off x="4053052" y="3214810"/>
              <a:ext cx="36163" cy="39569"/>
            </a:xfrm>
            <a:custGeom>
              <a:avLst/>
              <a:gdLst/>
              <a:ahLst/>
              <a:cxnLst/>
              <a:rect l="l" t="t" r="r" b="b"/>
              <a:pathLst>
                <a:path w="1030" h="1127" extrusionOk="0">
                  <a:moveTo>
                    <a:pt x="486" y="1"/>
                  </a:moveTo>
                  <a:cubicBezTo>
                    <a:pt x="410" y="1"/>
                    <a:pt x="335" y="21"/>
                    <a:pt x="271" y="57"/>
                  </a:cubicBezTo>
                  <a:cubicBezTo>
                    <a:pt x="136" y="111"/>
                    <a:pt x="28" y="246"/>
                    <a:pt x="28" y="408"/>
                  </a:cubicBezTo>
                  <a:lnTo>
                    <a:pt x="136" y="408"/>
                  </a:lnTo>
                  <a:cubicBezTo>
                    <a:pt x="126" y="232"/>
                    <a:pt x="313" y="96"/>
                    <a:pt x="487" y="96"/>
                  </a:cubicBezTo>
                  <a:cubicBezTo>
                    <a:pt x="540" y="96"/>
                    <a:pt x="592" y="109"/>
                    <a:pt x="637" y="138"/>
                  </a:cubicBezTo>
                  <a:cubicBezTo>
                    <a:pt x="840" y="260"/>
                    <a:pt x="880" y="557"/>
                    <a:pt x="772" y="747"/>
                  </a:cubicBezTo>
                  <a:cubicBezTo>
                    <a:pt x="718" y="841"/>
                    <a:pt x="623" y="923"/>
                    <a:pt x="515" y="950"/>
                  </a:cubicBezTo>
                  <a:cubicBezTo>
                    <a:pt x="490" y="957"/>
                    <a:pt x="465" y="960"/>
                    <a:pt x="440" y="960"/>
                  </a:cubicBezTo>
                  <a:cubicBezTo>
                    <a:pt x="367" y="960"/>
                    <a:pt x="294" y="932"/>
                    <a:pt x="244" y="882"/>
                  </a:cubicBezTo>
                  <a:cubicBezTo>
                    <a:pt x="177" y="814"/>
                    <a:pt x="150" y="706"/>
                    <a:pt x="204" y="638"/>
                  </a:cubicBezTo>
                  <a:cubicBezTo>
                    <a:pt x="243" y="580"/>
                    <a:pt x="310" y="535"/>
                    <a:pt x="375" y="535"/>
                  </a:cubicBezTo>
                  <a:cubicBezTo>
                    <a:pt x="400" y="535"/>
                    <a:pt x="425" y="542"/>
                    <a:pt x="447" y="557"/>
                  </a:cubicBezTo>
                  <a:lnTo>
                    <a:pt x="515" y="462"/>
                  </a:lnTo>
                  <a:cubicBezTo>
                    <a:pt x="463" y="421"/>
                    <a:pt x="396" y="403"/>
                    <a:pt x="337" y="403"/>
                  </a:cubicBezTo>
                  <a:cubicBezTo>
                    <a:pt x="318" y="403"/>
                    <a:pt x="301" y="405"/>
                    <a:pt x="285" y="408"/>
                  </a:cubicBezTo>
                  <a:cubicBezTo>
                    <a:pt x="204" y="435"/>
                    <a:pt x="136" y="476"/>
                    <a:pt x="82" y="544"/>
                  </a:cubicBezTo>
                  <a:cubicBezTo>
                    <a:pt x="28" y="611"/>
                    <a:pt x="1" y="706"/>
                    <a:pt x="14" y="787"/>
                  </a:cubicBezTo>
                  <a:cubicBezTo>
                    <a:pt x="28" y="868"/>
                    <a:pt x="68" y="950"/>
                    <a:pt x="122" y="1004"/>
                  </a:cubicBezTo>
                  <a:cubicBezTo>
                    <a:pt x="190" y="1058"/>
                    <a:pt x="258" y="1098"/>
                    <a:pt x="339" y="1112"/>
                  </a:cubicBezTo>
                  <a:cubicBezTo>
                    <a:pt x="370" y="1122"/>
                    <a:pt x="401" y="1127"/>
                    <a:pt x="431" y="1127"/>
                  </a:cubicBezTo>
                  <a:cubicBezTo>
                    <a:pt x="480" y="1127"/>
                    <a:pt x="527" y="1115"/>
                    <a:pt x="569" y="1098"/>
                  </a:cubicBezTo>
                  <a:cubicBezTo>
                    <a:pt x="718" y="1058"/>
                    <a:pt x="826" y="950"/>
                    <a:pt x="894" y="814"/>
                  </a:cubicBezTo>
                  <a:cubicBezTo>
                    <a:pt x="1029" y="544"/>
                    <a:pt x="948" y="205"/>
                    <a:pt x="691" y="57"/>
                  </a:cubicBezTo>
                  <a:cubicBezTo>
                    <a:pt x="626" y="18"/>
                    <a:pt x="555" y="1"/>
                    <a:pt x="48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5"/>
            <p:cNvSpPr/>
            <p:nvPr/>
          </p:nvSpPr>
          <p:spPr>
            <a:xfrm>
              <a:off x="4056844" y="3410471"/>
              <a:ext cx="27140" cy="23524"/>
            </a:xfrm>
            <a:custGeom>
              <a:avLst/>
              <a:gdLst/>
              <a:ahLst/>
              <a:cxnLst/>
              <a:rect l="l" t="t" r="r" b="b"/>
              <a:pathLst>
                <a:path w="773" h="670" extrusionOk="0">
                  <a:moveTo>
                    <a:pt x="415" y="1"/>
                  </a:moveTo>
                  <a:cubicBezTo>
                    <a:pt x="314" y="1"/>
                    <a:pt x="216" y="31"/>
                    <a:pt x="136" y="99"/>
                  </a:cubicBezTo>
                  <a:lnTo>
                    <a:pt x="217" y="167"/>
                  </a:lnTo>
                  <a:cubicBezTo>
                    <a:pt x="259" y="114"/>
                    <a:pt x="326" y="94"/>
                    <a:pt x="398" y="94"/>
                  </a:cubicBezTo>
                  <a:cubicBezTo>
                    <a:pt x="418" y="94"/>
                    <a:pt x="440" y="96"/>
                    <a:pt x="461" y="99"/>
                  </a:cubicBezTo>
                  <a:cubicBezTo>
                    <a:pt x="530" y="110"/>
                    <a:pt x="600" y="152"/>
                    <a:pt x="644" y="214"/>
                  </a:cubicBezTo>
                  <a:lnTo>
                    <a:pt x="644" y="214"/>
                  </a:lnTo>
                  <a:cubicBezTo>
                    <a:pt x="580" y="395"/>
                    <a:pt x="396" y="504"/>
                    <a:pt x="222" y="504"/>
                  </a:cubicBezTo>
                  <a:cubicBezTo>
                    <a:pt x="205" y="504"/>
                    <a:pt x="188" y="503"/>
                    <a:pt x="171" y="501"/>
                  </a:cubicBezTo>
                  <a:lnTo>
                    <a:pt x="171" y="501"/>
                  </a:lnTo>
                  <a:cubicBezTo>
                    <a:pt x="172" y="498"/>
                    <a:pt x="174" y="495"/>
                    <a:pt x="177" y="491"/>
                  </a:cubicBezTo>
                  <a:cubicBezTo>
                    <a:pt x="177" y="478"/>
                    <a:pt x="190" y="451"/>
                    <a:pt x="217" y="437"/>
                  </a:cubicBezTo>
                  <a:cubicBezTo>
                    <a:pt x="238" y="407"/>
                    <a:pt x="273" y="392"/>
                    <a:pt x="307" y="392"/>
                  </a:cubicBezTo>
                  <a:cubicBezTo>
                    <a:pt x="318" y="392"/>
                    <a:pt x="329" y="393"/>
                    <a:pt x="339" y="397"/>
                  </a:cubicBezTo>
                  <a:lnTo>
                    <a:pt x="407" y="315"/>
                  </a:lnTo>
                  <a:cubicBezTo>
                    <a:pt x="366" y="275"/>
                    <a:pt x="312" y="261"/>
                    <a:pt x="258" y="261"/>
                  </a:cubicBezTo>
                  <a:cubicBezTo>
                    <a:pt x="204" y="261"/>
                    <a:pt x="163" y="288"/>
                    <a:pt x="123" y="315"/>
                  </a:cubicBezTo>
                  <a:cubicBezTo>
                    <a:pt x="82" y="342"/>
                    <a:pt x="42" y="383"/>
                    <a:pt x="28" y="437"/>
                  </a:cubicBezTo>
                  <a:cubicBezTo>
                    <a:pt x="1" y="491"/>
                    <a:pt x="1" y="559"/>
                    <a:pt x="28" y="613"/>
                  </a:cubicBezTo>
                  <a:lnTo>
                    <a:pt x="55" y="654"/>
                  </a:lnTo>
                  <a:lnTo>
                    <a:pt x="82" y="654"/>
                  </a:lnTo>
                  <a:cubicBezTo>
                    <a:pt x="122" y="665"/>
                    <a:pt x="163" y="670"/>
                    <a:pt x="204" y="670"/>
                  </a:cubicBezTo>
                  <a:cubicBezTo>
                    <a:pt x="315" y="670"/>
                    <a:pt x="426" y="632"/>
                    <a:pt x="515" y="573"/>
                  </a:cubicBezTo>
                  <a:cubicBezTo>
                    <a:pt x="637" y="505"/>
                    <a:pt x="732" y="383"/>
                    <a:pt x="772" y="234"/>
                  </a:cubicBezTo>
                  <a:lnTo>
                    <a:pt x="772" y="207"/>
                  </a:lnTo>
                  <a:lnTo>
                    <a:pt x="759" y="194"/>
                  </a:lnTo>
                  <a:cubicBezTo>
                    <a:pt x="691" y="85"/>
                    <a:pt x="583" y="31"/>
                    <a:pt x="475" y="4"/>
                  </a:cubicBezTo>
                  <a:cubicBezTo>
                    <a:pt x="455" y="2"/>
                    <a:pt x="435" y="1"/>
                    <a:pt x="41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5"/>
            <p:cNvSpPr/>
            <p:nvPr/>
          </p:nvSpPr>
          <p:spPr>
            <a:xfrm>
              <a:off x="3845454" y="3373080"/>
              <a:ext cx="12394" cy="16256"/>
            </a:xfrm>
            <a:custGeom>
              <a:avLst/>
              <a:gdLst/>
              <a:ahLst/>
              <a:cxnLst/>
              <a:rect l="l" t="t" r="r" b="b"/>
              <a:pathLst>
                <a:path w="353" h="463" extrusionOk="0">
                  <a:moveTo>
                    <a:pt x="204" y="352"/>
                  </a:moveTo>
                  <a:cubicBezTo>
                    <a:pt x="204" y="355"/>
                    <a:pt x="204" y="357"/>
                    <a:pt x="204" y="359"/>
                  </a:cubicBezTo>
                  <a:lnTo>
                    <a:pt x="204" y="359"/>
                  </a:lnTo>
                  <a:cubicBezTo>
                    <a:pt x="200" y="356"/>
                    <a:pt x="197" y="352"/>
                    <a:pt x="204" y="352"/>
                  </a:cubicBezTo>
                  <a:close/>
                  <a:moveTo>
                    <a:pt x="258" y="0"/>
                  </a:moveTo>
                  <a:cubicBezTo>
                    <a:pt x="215" y="86"/>
                    <a:pt x="162" y="160"/>
                    <a:pt x="104" y="231"/>
                  </a:cubicBezTo>
                  <a:lnTo>
                    <a:pt x="104" y="231"/>
                  </a:lnTo>
                  <a:cubicBezTo>
                    <a:pt x="90" y="239"/>
                    <a:pt x="77" y="248"/>
                    <a:pt x="68" y="257"/>
                  </a:cubicBezTo>
                  <a:cubicBezTo>
                    <a:pt x="41" y="284"/>
                    <a:pt x="14" y="325"/>
                    <a:pt x="1" y="352"/>
                  </a:cubicBezTo>
                  <a:lnTo>
                    <a:pt x="122" y="433"/>
                  </a:lnTo>
                  <a:cubicBezTo>
                    <a:pt x="136" y="406"/>
                    <a:pt x="163" y="393"/>
                    <a:pt x="177" y="379"/>
                  </a:cubicBezTo>
                  <a:cubicBezTo>
                    <a:pt x="190" y="366"/>
                    <a:pt x="204" y="366"/>
                    <a:pt x="204" y="366"/>
                  </a:cubicBezTo>
                  <a:cubicBezTo>
                    <a:pt x="205" y="366"/>
                    <a:pt x="206" y="365"/>
                    <a:pt x="207" y="365"/>
                  </a:cubicBezTo>
                  <a:lnTo>
                    <a:pt x="207" y="365"/>
                  </a:lnTo>
                  <a:cubicBezTo>
                    <a:pt x="209" y="366"/>
                    <a:pt x="212" y="366"/>
                    <a:pt x="217" y="366"/>
                  </a:cubicBezTo>
                  <a:cubicBezTo>
                    <a:pt x="217" y="352"/>
                    <a:pt x="244" y="352"/>
                    <a:pt x="244" y="352"/>
                  </a:cubicBezTo>
                  <a:lnTo>
                    <a:pt x="244" y="460"/>
                  </a:lnTo>
                  <a:cubicBezTo>
                    <a:pt x="250" y="462"/>
                    <a:pt x="255" y="463"/>
                    <a:pt x="261" y="463"/>
                  </a:cubicBezTo>
                  <a:cubicBezTo>
                    <a:pt x="295" y="463"/>
                    <a:pt x="327" y="430"/>
                    <a:pt x="339" y="406"/>
                  </a:cubicBezTo>
                  <a:cubicBezTo>
                    <a:pt x="352" y="366"/>
                    <a:pt x="352" y="339"/>
                    <a:pt x="352" y="311"/>
                  </a:cubicBezTo>
                  <a:cubicBezTo>
                    <a:pt x="339" y="284"/>
                    <a:pt x="325" y="257"/>
                    <a:pt x="298" y="230"/>
                  </a:cubicBezTo>
                  <a:cubicBezTo>
                    <a:pt x="291" y="216"/>
                    <a:pt x="272" y="205"/>
                    <a:pt x="252" y="201"/>
                  </a:cubicBezTo>
                  <a:lnTo>
                    <a:pt x="252" y="201"/>
                  </a:lnTo>
                  <a:cubicBezTo>
                    <a:pt x="283" y="154"/>
                    <a:pt x="316" y="110"/>
                    <a:pt x="352" y="68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5"/>
            <p:cNvSpPr/>
            <p:nvPr/>
          </p:nvSpPr>
          <p:spPr>
            <a:xfrm>
              <a:off x="3931927" y="3559473"/>
              <a:ext cx="30440" cy="32231"/>
            </a:xfrm>
            <a:custGeom>
              <a:avLst/>
              <a:gdLst/>
              <a:ahLst/>
              <a:cxnLst/>
              <a:rect l="l" t="t" r="r" b="b"/>
              <a:pathLst>
                <a:path w="867" h="918" extrusionOk="0">
                  <a:moveTo>
                    <a:pt x="313" y="398"/>
                  </a:moveTo>
                  <a:cubicBezTo>
                    <a:pt x="363" y="398"/>
                    <a:pt x="412" y="412"/>
                    <a:pt x="440" y="436"/>
                  </a:cubicBezTo>
                  <a:lnTo>
                    <a:pt x="440" y="436"/>
                  </a:lnTo>
                  <a:cubicBezTo>
                    <a:pt x="411" y="457"/>
                    <a:pt x="375" y="469"/>
                    <a:pt x="339" y="469"/>
                  </a:cubicBezTo>
                  <a:cubicBezTo>
                    <a:pt x="327" y="471"/>
                    <a:pt x="315" y="473"/>
                    <a:pt x="303" y="473"/>
                  </a:cubicBezTo>
                  <a:cubicBezTo>
                    <a:pt x="267" y="473"/>
                    <a:pt x="234" y="462"/>
                    <a:pt x="209" y="446"/>
                  </a:cubicBezTo>
                  <a:lnTo>
                    <a:pt x="209" y="446"/>
                  </a:lnTo>
                  <a:cubicBezTo>
                    <a:pt x="225" y="427"/>
                    <a:pt x="246" y="411"/>
                    <a:pt x="271" y="401"/>
                  </a:cubicBezTo>
                  <a:cubicBezTo>
                    <a:pt x="285" y="399"/>
                    <a:pt x="299" y="398"/>
                    <a:pt x="313" y="398"/>
                  </a:cubicBezTo>
                  <a:close/>
                  <a:moveTo>
                    <a:pt x="355" y="0"/>
                  </a:moveTo>
                  <a:cubicBezTo>
                    <a:pt x="232" y="0"/>
                    <a:pt x="107" y="44"/>
                    <a:pt x="14" y="131"/>
                  </a:cubicBezTo>
                  <a:lnTo>
                    <a:pt x="95" y="212"/>
                  </a:lnTo>
                  <a:cubicBezTo>
                    <a:pt x="163" y="137"/>
                    <a:pt x="264" y="100"/>
                    <a:pt x="364" y="100"/>
                  </a:cubicBezTo>
                  <a:cubicBezTo>
                    <a:pt x="464" y="100"/>
                    <a:pt x="562" y="137"/>
                    <a:pt x="623" y="212"/>
                  </a:cubicBezTo>
                  <a:cubicBezTo>
                    <a:pt x="758" y="361"/>
                    <a:pt x="731" y="618"/>
                    <a:pt x="569" y="726"/>
                  </a:cubicBezTo>
                  <a:cubicBezTo>
                    <a:pt x="510" y="755"/>
                    <a:pt x="445" y="778"/>
                    <a:pt x="382" y="778"/>
                  </a:cubicBezTo>
                  <a:cubicBezTo>
                    <a:pt x="358" y="778"/>
                    <a:pt x="334" y="774"/>
                    <a:pt x="311" y="767"/>
                  </a:cubicBezTo>
                  <a:cubicBezTo>
                    <a:pt x="230" y="740"/>
                    <a:pt x="176" y="658"/>
                    <a:pt x="176" y="577"/>
                  </a:cubicBezTo>
                  <a:cubicBezTo>
                    <a:pt x="176" y="575"/>
                    <a:pt x="175" y="572"/>
                    <a:pt x="175" y="570"/>
                  </a:cubicBezTo>
                  <a:lnTo>
                    <a:pt x="175" y="570"/>
                  </a:lnTo>
                  <a:cubicBezTo>
                    <a:pt x="222" y="601"/>
                    <a:pt x="278" y="618"/>
                    <a:pt x="339" y="618"/>
                  </a:cubicBezTo>
                  <a:cubicBezTo>
                    <a:pt x="433" y="618"/>
                    <a:pt x="542" y="577"/>
                    <a:pt x="609" y="483"/>
                  </a:cubicBezTo>
                  <a:lnTo>
                    <a:pt x="623" y="442"/>
                  </a:lnTo>
                  <a:lnTo>
                    <a:pt x="609" y="415"/>
                  </a:lnTo>
                  <a:cubicBezTo>
                    <a:pt x="582" y="334"/>
                    <a:pt x="514" y="280"/>
                    <a:pt x="447" y="253"/>
                  </a:cubicBezTo>
                  <a:cubicBezTo>
                    <a:pt x="407" y="237"/>
                    <a:pt x="363" y="230"/>
                    <a:pt x="319" y="230"/>
                  </a:cubicBezTo>
                  <a:cubicBezTo>
                    <a:pt x="289" y="230"/>
                    <a:pt x="258" y="233"/>
                    <a:pt x="230" y="239"/>
                  </a:cubicBezTo>
                  <a:cubicBezTo>
                    <a:pt x="163" y="266"/>
                    <a:pt x="95" y="307"/>
                    <a:pt x="54" y="374"/>
                  </a:cubicBezTo>
                  <a:cubicBezTo>
                    <a:pt x="14" y="442"/>
                    <a:pt x="0" y="523"/>
                    <a:pt x="14" y="591"/>
                  </a:cubicBezTo>
                  <a:cubicBezTo>
                    <a:pt x="27" y="726"/>
                    <a:pt x="136" y="861"/>
                    <a:pt x="271" y="902"/>
                  </a:cubicBezTo>
                  <a:cubicBezTo>
                    <a:pt x="307" y="913"/>
                    <a:pt x="343" y="918"/>
                    <a:pt x="379" y="918"/>
                  </a:cubicBezTo>
                  <a:cubicBezTo>
                    <a:pt x="477" y="918"/>
                    <a:pt x="571" y="880"/>
                    <a:pt x="650" y="821"/>
                  </a:cubicBezTo>
                  <a:cubicBezTo>
                    <a:pt x="866" y="658"/>
                    <a:pt x="866" y="334"/>
                    <a:pt x="690" y="144"/>
                  </a:cubicBezTo>
                  <a:cubicBezTo>
                    <a:pt x="608" y="48"/>
                    <a:pt x="483" y="0"/>
                    <a:pt x="3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5"/>
            <p:cNvSpPr/>
            <p:nvPr/>
          </p:nvSpPr>
          <p:spPr>
            <a:xfrm>
              <a:off x="3813154" y="3521766"/>
              <a:ext cx="28053" cy="20083"/>
            </a:xfrm>
            <a:custGeom>
              <a:avLst/>
              <a:gdLst/>
              <a:ahLst/>
              <a:cxnLst/>
              <a:rect l="l" t="t" r="r" b="b"/>
              <a:pathLst>
                <a:path w="799" h="572" extrusionOk="0">
                  <a:moveTo>
                    <a:pt x="613" y="141"/>
                  </a:moveTo>
                  <a:cubicBezTo>
                    <a:pt x="617" y="143"/>
                    <a:pt x="620" y="146"/>
                    <a:pt x="623" y="149"/>
                  </a:cubicBezTo>
                  <a:cubicBezTo>
                    <a:pt x="704" y="203"/>
                    <a:pt x="704" y="312"/>
                    <a:pt x="636" y="379"/>
                  </a:cubicBezTo>
                  <a:cubicBezTo>
                    <a:pt x="609" y="420"/>
                    <a:pt x="569" y="437"/>
                    <a:pt x="532" y="437"/>
                  </a:cubicBezTo>
                  <a:cubicBezTo>
                    <a:pt x="494" y="437"/>
                    <a:pt x="461" y="420"/>
                    <a:pt x="447" y="393"/>
                  </a:cubicBezTo>
                  <a:cubicBezTo>
                    <a:pt x="438" y="365"/>
                    <a:pt x="435" y="338"/>
                    <a:pt x="438" y="311"/>
                  </a:cubicBezTo>
                  <a:lnTo>
                    <a:pt x="438" y="311"/>
                  </a:lnTo>
                  <a:cubicBezTo>
                    <a:pt x="478" y="275"/>
                    <a:pt x="520" y="239"/>
                    <a:pt x="555" y="203"/>
                  </a:cubicBezTo>
                  <a:lnTo>
                    <a:pt x="613" y="141"/>
                  </a:lnTo>
                  <a:close/>
                  <a:moveTo>
                    <a:pt x="469" y="0"/>
                  </a:moveTo>
                  <a:cubicBezTo>
                    <a:pt x="405" y="0"/>
                    <a:pt x="341" y="17"/>
                    <a:pt x="285" y="55"/>
                  </a:cubicBezTo>
                  <a:lnTo>
                    <a:pt x="341" y="134"/>
                  </a:lnTo>
                  <a:lnTo>
                    <a:pt x="341" y="134"/>
                  </a:lnTo>
                  <a:cubicBezTo>
                    <a:pt x="319" y="160"/>
                    <a:pt x="299" y="195"/>
                    <a:pt x="298" y="229"/>
                  </a:cubicBezTo>
                  <a:lnTo>
                    <a:pt x="298" y="229"/>
                  </a:lnTo>
                  <a:cubicBezTo>
                    <a:pt x="296" y="231"/>
                    <a:pt x="295" y="233"/>
                    <a:pt x="293" y="235"/>
                  </a:cubicBezTo>
                  <a:lnTo>
                    <a:pt x="293" y="235"/>
                  </a:lnTo>
                  <a:cubicBezTo>
                    <a:pt x="218" y="216"/>
                    <a:pt x="152" y="179"/>
                    <a:pt x="95" y="122"/>
                  </a:cubicBezTo>
                  <a:lnTo>
                    <a:pt x="0" y="190"/>
                  </a:lnTo>
                  <a:cubicBezTo>
                    <a:pt x="65" y="293"/>
                    <a:pt x="178" y="359"/>
                    <a:pt x="294" y="389"/>
                  </a:cubicBezTo>
                  <a:lnTo>
                    <a:pt x="294" y="389"/>
                  </a:lnTo>
                  <a:cubicBezTo>
                    <a:pt x="301" y="414"/>
                    <a:pt x="312" y="438"/>
                    <a:pt x="325" y="461"/>
                  </a:cubicBezTo>
                  <a:cubicBezTo>
                    <a:pt x="361" y="531"/>
                    <a:pt x="437" y="571"/>
                    <a:pt x="510" y="571"/>
                  </a:cubicBezTo>
                  <a:cubicBezTo>
                    <a:pt x="521" y="571"/>
                    <a:pt x="531" y="570"/>
                    <a:pt x="542" y="569"/>
                  </a:cubicBezTo>
                  <a:cubicBezTo>
                    <a:pt x="623" y="555"/>
                    <a:pt x="691" y="515"/>
                    <a:pt x="731" y="461"/>
                  </a:cubicBezTo>
                  <a:cubicBezTo>
                    <a:pt x="772" y="393"/>
                    <a:pt x="799" y="325"/>
                    <a:pt x="799" y="244"/>
                  </a:cubicBezTo>
                  <a:cubicBezTo>
                    <a:pt x="785" y="177"/>
                    <a:pt x="746" y="110"/>
                    <a:pt x="679" y="69"/>
                  </a:cubicBezTo>
                  <a:lnTo>
                    <a:pt x="679" y="69"/>
                  </a:lnTo>
                  <a:lnTo>
                    <a:pt x="718" y="28"/>
                  </a:lnTo>
                  <a:lnTo>
                    <a:pt x="718" y="28"/>
                  </a:lnTo>
                  <a:lnTo>
                    <a:pt x="629" y="38"/>
                  </a:lnTo>
                  <a:lnTo>
                    <a:pt x="629" y="38"/>
                  </a:lnTo>
                  <a:cubicBezTo>
                    <a:pt x="580" y="13"/>
                    <a:pt x="524" y="0"/>
                    <a:pt x="4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5"/>
            <p:cNvSpPr/>
            <p:nvPr/>
          </p:nvSpPr>
          <p:spPr>
            <a:xfrm>
              <a:off x="3720046" y="3351875"/>
              <a:ext cx="25701" cy="34057"/>
            </a:xfrm>
            <a:custGeom>
              <a:avLst/>
              <a:gdLst/>
              <a:ahLst/>
              <a:cxnLst/>
              <a:rect l="l" t="t" r="r" b="b"/>
              <a:pathLst>
                <a:path w="732" h="970" extrusionOk="0">
                  <a:moveTo>
                    <a:pt x="509" y="196"/>
                  </a:moveTo>
                  <a:lnTo>
                    <a:pt x="509" y="196"/>
                  </a:lnTo>
                  <a:cubicBezTo>
                    <a:pt x="544" y="215"/>
                    <a:pt x="566" y="242"/>
                    <a:pt x="568" y="274"/>
                  </a:cubicBezTo>
                  <a:lnTo>
                    <a:pt x="568" y="274"/>
                  </a:lnTo>
                  <a:cubicBezTo>
                    <a:pt x="568" y="283"/>
                    <a:pt x="566" y="293"/>
                    <a:pt x="563" y="303"/>
                  </a:cubicBezTo>
                  <a:lnTo>
                    <a:pt x="563" y="303"/>
                  </a:lnTo>
                  <a:cubicBezTo>
                    <a:pt x="548" y="266"/>
                    <a:pt x="530" y="230"/>
                    <a:pt x="509" y="196"/>
                  </a:cubicBezTo>
                  <a:close/>
                  <a:moveTo>
                    <a:pt x="257" y="200"/>
                  </a:moveTo>
                  <a:lnTo>
                    <a:pt x="257" y="200"/>
                  </a:lnTo>
                  <a:cubicBezTo>
                    <a:pt x="230" y="235"/>
                    <a:pt x="202" y="272"/>
                    <a:pt x="172" y="309"/>
                  </a:cubicBezTo>
                  <a:lnTo>
                    <a:pt x="172" y="309"/>
                  </a:lnTo>
                  <a:cubicBezTo>
                    <a:pt x="183" y="274"/>
                    <a:pt x="198" y="244"/>
                    <a:pt x="217" y="225"/>
                  </a:cubicBezTo>
                  <a:cubicBezTo>
                    <a:pt x="229" y="216"/>
                    <a:pt x="243" y="208"/>
                    <a:pt x="257" y="200"/>
                  </a:cubicBezTo>
                  <a:close/>
                  <a:moveTo>
                    <a:pt x="395" y="192"/>
                  </a:moveTo>
                  <a:cubicBezTo>
                    <a:pt x="442" y="252"/>
                    <a:pt x="476" y="322"/>
                    <a:pt x="497" y="396"/>
                  </a:cubicBezTo>
                  <a:lnTo>
                    <a:pt x="497" y="396"/>
                  </a:lnTo>
                  <a:cubicBezTo>
                    <a:pt x="478" y="409"/>
                    <a:pt x="457" y="421"/>
                    <a:pt x="433" y="428"/>
                  </a:cubicBezTo>
                  <a:cubicBezTo>
                    <a:pt x="406" y="437"/>
                    <a:pt x="379" y="442"/>
                    <a:pt x="353" y="442"/>
                  </a:cubicBezTo>
                  <a:cubicBezTo>
                    <a:pt x="301" y="442"/>
                    <a:pt x="253" y="424"/>
                    <a:pt x="217" y="388"/>
                  </a:cubicBezTo>
                  <a:lnTo>
                    <a:pt x="161" y="428"/>
                  </a:lnTo>
                  <a:lnTo>
                    <a:pt x="161" y="428"/>
                  </a:lnTo>
                  <a:cubicBezTo>
                    <a:pt x="157" y="393"/>
                    <a:pt x="160" y="357"/>
                    <a:pt x="168" y="324"/>
                  </a:cubicBezTo>
                  <a:lnTo>
                    <a:pt x="168" y="324"/>
                  </a:lnTo>
                  <a:lnTo>
                    <a:pt x="257" y="388"/>
                  </a:lnTo>
                  <a:cubicBezTo>
                    <a:pt x="301" y="323"/>
                    <a:pt x="344" y="257"/>
                    <a:pt x="395" y="192"/>
                  </a:cubicBezTo>
                  <a:close/>
                  <a:moveTo>
                    <a:pt x="171" y="507"/>
                  </a:moveTo>
                  <a:cubicBezTo>
                    <a:pt x="203" y="535"/>
                    <a:pt x="241" y="555"/>
                    <a:pt x="285" y="564"/>
                  </a:cubicBezTo>
                  <a:cubicBezTo>
                    <a:pt x="318" y="570"/>
                    <a:pt x="349" y="574"/>
                    <a:pt x="379" y="574"/>
                  </a:cubicBezTo>
                  <a:cubicBezTo>
                    <a:pt x="410" y="574"/>
                    <a:pt x="440" y="570"/>
                    <a:pt x="474" y="564"/>
                  </a:cubicBezTo>
                  <a:cubicBezTo>
                    <a:pt x="489" y="560"/>
                    <a:pt x="505" y="555"/>
                    <a:pt x="521" y="549"/>
                  </a:cubicBezTo>
                  <a:lnTo>
                    <a:pt x="521" y="549"/>
                  </a:lnTo>
                  <a:cubicBezTo>
                    <a:pt x="522" y="590"/>
                    <a:pt x="520" y="631"/>
                    <a:pt x="515" y="672"/>
                  </a:cubicBezTo>
                  <a:cubicBezTo>
                    <a:pt x="515" y="749"/>
                    <a:pt x="466" y="862"/>
                    <a:pt x="438" y="862"/>
                  </a:cubicBezTo>
                  <a:cubicBezTo>
                    <a:pt x="436" y="862"/>
                    <a:pt x="435" y="862"/>
                    <a:pt x="433" y="861"/>
                  </a:cubicBezTo>
                  <a:cubicBezTo>
                    <a:pt x="406" y="861"/>
                    <a:pt x="379" y="834"/>
                    <a:pt x="339" y="794"/>
                  </a:cubicBezTo>
                  <a:cubicBezTo>
                    <a:pt x="312" y="767"/>
                    <a:pt x="285" y="726"/>
                    <a:pt x="257" y="685"/>
                  </a:cubicBezTo>
                  <a:cubicBezTo>
                    <a:pt x="217" y="635"/>
                    <a:pt x="185" y="571"/>
                    <a:pt x="171" y="507"/>
                  </a:cubicBezTo>
                  <a:close/>
                  <a:moveTo>
                    <a:pt x="385" y="1"/>
                  </a:moveTo>
                  <a:cubicBezTo>
                    <a:pt x="285" y="1"/>
                    <a:pt x="184" y="42"/>
                    <a:pt x="109" y="117"/>
                  </a:cubicBezTo>
                  <a:cubicBezTo>
                    <a:pt x="14" y="212"/>
                    <a:pt x="0" y="347"/>
                    <a:pt x="14" y="455"/>
                  </a:cubicBezTo>
                  <a:cubicBezTo>
                    <a:pt x="27" y="577"/>
                    <a:pt x="82" y="685"/>
                    <a:pt x="149" y="767"/>
                  </a:cubicBezTo>
                  <a:cubicBezTo>
                    <a:pt x="176" y="807"/>
                    <a:pt x="217" y="848"/>
                    <a:pt x="257" y="888"/>
                  </a:cubicBezTo>
                  <a:cubicBezTo>
                    <a:pt x="298" y="915"/>
                    <a:pt x="339" y="970"/>
                    <a:pt x="433" y="970"/>
                  </a:cubicBezTo>
                  <a:cubicBezTo>
                    <a:pt x="474" y="970"/>
                    <a:pt x="515" y="956"/>
                    <a:pt x="542" y="929"/>
                  </a:cubicBezTo>
                  <a:cubicBezTo>
                    <a:pt x="555" y="888"/>
                    <a:pt x="569" y="861"/>
                    <a:pt x="582" y="834"/>
                  </a:cubicBezTo>
                  <a:cubicBezTo>
                    <a:pt x="596" y="780"/>
                    <a:pt x="609" y="726"/>
                    <a:pt x="623" y="672"/>
                  </a:cubicBezTo>
                  <a:cubicBezTo>
                    <a:pt x="627" y="612"/>
                    <a:pt x="624" y="552"/>
                    <a:pt x="615" y="493"/>
                  </a:cubicBezTo>
                  <a:lnTo>
                    <a:pt x="615" y="493"/>
                  </a:lnTo>
                  <a:cubicBezTo>
                    <a:pt x="623" y="485"/>
                    <a:pt x="630" y="477"/>
                    <a:pt x="636" y="469"/>
                  </a:cubicBezTo>
                  <a:cubicBezTo>
                    <a:pt x="690" y="428"/>
                    <a:pt x="731" y="347"/>
                    <a:pt x="731" y="280"/>
                  </a:cubicBezTo>
                  <a:lnTo>
                    <a:pt x="731" y="266"/>
                  </a:lnTo>
                  <a:cubicBezTo>
                    <a:pt x="731" y="198"/>
                    <a:pt x="690" y="131"/>
                    <a:pt x="636" y="77"/>
                  </a:cubicBezTo>
                  <a:cubicBezTo>
                    <a:pt x="582" y="36"/>
                    <a:pt x="515" y="9"/>
                    <a:pt x="460" y="9"/>
                  </a:cubicBezTo>
                  <a:cubicBezTo>
                    <a:pt x="436" y="3"/>
                    <a:pt x="410" y="1"/>
                    <a:pt x="3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5" name="Google Shape;5585;p15"/>
          <p:cNvGrpSpPr/>
          <p:nvPr/>
        </p:nvGrpSpPr>
        <p:grpSpPr>
          <a:xfrm>
            <a:off x="8383058" y="1107226"/>
            <a:ext cx="584356" cy="533003"/>
            <a:chOff x="978470" y="2729851"/>
            <a:chExt cx="584356" cy="533003"/>
          </a:xfrm>
        </p:grpSpPr>
        <p:sp>
          <p:nvSpPr>
            <p:cNvPr id="5586" name="Google Shape;5586;p15"/>
            <p:cNvSpPr/>
            <p:nvPr/>
          </p:nvSpPr>
          <p:spPr>
            <a:xfrm>
              <a:off x="979418" y="2729851"/>
              <a:ext cx="150165" cy="150587"/>
            </a:xfrm>
            <a:custGeom>
              <a:avLst/>
              <a:gdLst/>
              <a:ahLst/>
              <a:cxnLst/>
              <a:rect l="l" t="t" r="r" b="b"/>
              <a:pathLst>
                <a:path w="4277" h="4289" extrusionOk="0">
                  <a:moveTo>
                    <a:pt x="2206" y="149"/>
                  </a:moveTo>
                  <a:cubicBezTo>
                    <a:pt x="2212" y="149"/>
                    <a:pt x="2217" y="150"/>
                    <a:pt x="2223" y="150"/>
                  </a:cubicBezTo>
                  <a:lnTo>
                    <a:pt x="2223" y="150"/>
                  </a:lnTo>
                  <a:cubicBezTo>
                    <a:pt x="1527" y="174"/>
                    <a:pt x="882" y="623"/>
                    <a:pt x="609" y="1259"/>
                  </a:cubicBezTo>
                  <a:lnTo>
                    <a:pt x="704" y="1299"/>
                  </a:lnTo>
                  <a:cubicBezTo>
                    <a:pt x="954" y="695"/>
                    <a:pt x="1586" y="256"/>
                    <a:pt x="2255" y="256"/>
                  </a:cubicBezTo>
                  <a:cubicBezTo>
                    <a:pt x="2274" y="256"/>
                    <a:pt x="2294" y="257"/>
                    <a:pt x="2314" y="257"/>
                  </a:cubicBezTo>
                  <a:cubicBezTo>
                    <a:pt x="2653" y="257"/>
                    <a:pt x="2991" y="366"/>
                    <a:pt x="3261" y="555"/>
                  </a:cubicBezTo>
                  <a:cubicBezTo>
                    <a:pt x="3415" y="653"/>
                    <a:pt x="3543" y="775"/>
                    <a:pt x="3650" y="914"/>
                  </a:cubicBezTo>
                  <a:lnTo>
                    <a:pt x="3650" y="914"/>
                  </a:lnTo>
                  <a:cubicBezTo>
                    <a:pt x="3682" y="1001"/>
                    <a:pt x="3683" y="1092"/>
                    <a:pt x="3627" y="1164"/>
                  </a:cubicBezTo>
                  <a:lnTo>
                    <a:pt x="3721" y="1232"/>
                  </a:lnTo>
                  <a:cubicBezTo>
                    <a:pt x="3750" y="1192"/>
                    <a:pt x="3769" y="1149"/>
                    <a:pt x="3779" y="1106"/>
                  </a:cubicBezTo>
                  <a:lnTo>
                    <a:pt x="3779" y="1106"/>
                  </a:lnTo>
                  <a:cubicBezTo>
                    <a:pt x="3823" y="1182"/>
                    <a:pt x="3863" y="1260"/>
                    <a:pt x="3897" y="1340"/>
                  </a:cubicBezTo>
                  <a:cubicBezTo>
                    <a:pt x="4168" y="1962"/>
                    <a:pt x="4141" y="2720"/>
                    <a:pt x="3789" y="3315"/>
                  </a:cubicBezTo>
                  <a:cubicBezTo>
                    <a:pt x="3501" y="3800"/>
                    <a:pt x="2938" y="4146"/>
                    <a:pt x="2376" y="4146"/>
                  </a:cubicBezTo>
                  <a:cubicBezTo>
                    <a:pt x="2278" y="4146"/>
                    <a:pt x="2180" y="4136"/>
                    <a:pt x="2084" y="4114"/>
                  </a:cubicBezTo>
                  <a:cubicBezTo>
                    <a:pt x="1746" y="4060"/>
                    <a:pt x="1448" y="3884"/>
                    <a:pt x="1178" y="3667"/>
                  </a:cubicBezTo>
                  <a:cubicBezTo>
                    <a:pt x="907" y="3464"/>
                    <a:pt x="663" y="3207"/>
                    <a:pt x="460" y="2936"/>
                  </a:cubicBezTo>
                  <a:cubicBezTo>
                    <a:pt x="352" y="2801"/>
                    <a:pt x="271" y="2666"/>
                    <a:pt x="217" y="2504"/>
                  </a:cubicBezTo>
                  <a:cubicBezTo>
                    <a:pt x="176" y="2355"/>
                    <a:pt x="163" y="2192"/>
                    <a:pt x="176" y="2016"/>
                  </a:cubicBezTo>
                  <a:cubicBezTo>
                    <a:pt x="217" y="1692"/>
                    <a:pt x="325" y="1367"/>
                    <a:pt x="515" y="1083"/>
                  </a:cubicBezTo>
                  <a:cubicBezTo>
                    <a:pt x="691" y="799"/>
                    <a:pt x="948" y="555"/>
                    <a:pt x="1245" y="393"/>
                  </a:cubicBezTo>
                  <a:cubicBezTo>
                    <a:pt x="1529" y="230"/>
                    <a:pt x="1868" y="149"/>
                    <a:pt x="2206" y="149"/>
                  </a:cubicBezTo>
                  <a:close/>
                  <a:moveTo>
                    <a:pt x="2206" y="0"/>
                  </a:moveTo>
                  <a:cubicBezTo>
                    <a:pt x="1854" y="0"/>
                    <a:pt x="1489" y="81"/>
                    <a:pt x="1164" y="257"/>
                  </a:cubicBezTo>
                  <a:cubicBezTo>
                    <a:pt x="853" y="433"/>
                    <a:pt x="569" y="690"/>
                    <a:pt x="379" y="988"/>
                  </a:cubicBezTo>
                  <a:cubicBezTo>
                    <a:pt x="176" y="1286"/>
                    <a:pt x="55" y="1638"/>
                    <a:pt x="14" y="2003"/>
                  </a:cubicBezTo>
                  <a:cubicBezTo>
                    <a:pt x="0" y="2192"/>
                    <a:pt x="14" y="2382"/>
                    <a:pt x="68" y="2558"/>
                  </a:cubicBezTo>
                  <a:cubicBezTo>
                    <a:pt x="122" y="2734"/>
                    <a:pt x="230" y="2896"/>
                    <a:pt x="339" y="3045"/>
                  </a:cubicBezTo>
                  <a:cubicBezTo>
                    <a:pt x="555" y="3315"/>
                    <a:pt x="799" y="3572"/>
                    <a:pt x="1083" y="3789"/>
                  </a:cubicBezTo>
                  <a:cubicBezTo>
                    <a:pt x="1367" y="4019"/>
                    <a:pt x="1692" y="4195"/>
                    <a:pt x="2057" y="4263"/>
                  </a:cubicBezTo>
                  <a:cubicBezTo>
                    <a:pt x="2149" y="4280"/>
                    <a:pt x="2242" y="4289"/>
                    <a:pt x="2336" y="4289"/>
                  </a:cubicBezTo>
                  <a:cubicBezTo>
                    <a:pt x="2602" y="4289"/>
                    <a:pt x="2872" y="4220"/>
                    <a:pt x="3113" y="4100"/>
                  </a:cubicBezTo>
                  <a:cubicBezTo>
                    <a:pt x="3437" y="3938"/>
                    <a:pt x="3721" y="3681"/>
                    <a:pt x="3897" y="3369"/>
                  </a:cubicBezTo>
                  <a:cubicBezTo>
                    <a:pt x="4263" y="2747"/>
                    <a:pt x="4276" y="1962"/>
                    <a:pt x="3992" y="1299"/>
                  </a:cubicBezTo>
                  <a:cubicBezTo>
                    <a:pt x="3933" y="1158"/>
                    <a:pt x="3857" y="1022"/>
                    <a:pt x="3764" y="897"/>
                  </a:cubicBezTo>
                  <a:lnTo>
                    <a:pt x="3764" y="897"/>
                  </a:lnTo>
                  <a:cubicBezTo>
                    <a:pt x="3738" y="815"/>
                    <a:pt x="3701" y="736"/>
                    <a:pt x="3654" y="677"/>
                  </a:cubicBezTo>
                  <a:cubicBezTo>
                    <a:pt x="3532" y="528"/>
                    <a:pt x="3397" y="406"/>
                    <a:pt x="3234" y="311"/>
                  </a:cubicBezTo>
                  <a:cubicBezTo>
                    <a:pt x="2937" y="122"/>
                    <a:pt x="2571" y="14"/>
                    <a:pt x="220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5"/>
            <p:cNvSpPr/>
            <p:nvPr/>
          </p:nvSpPr>
          <p:spPr>
            <a:xfrm>
              <a:off x="985106" y="2791116"/>
              <a:ext cx="121200" cy="27140"/>
            </a:xfrm>
            <a:custGeom>
              <a:avLst/>
              <a:gdLst/>
              <a:ahLst/>
              <a:cxnLst/>
              <a:rect l="l" t="t" r="r" b="b"/>
              <a:pathLst>
                <a:path w="3452" h="773" extrusionOk="0">
                  <a:moveTo>
                    <a:pt x="2545" y="1"/>
                  </a:moveTo>
                  <a:cubicBezTo>
                    <a:pt x="2260" y="14"/>
                    <a:pt x="1963" y="55"/>
                    <a:pt x="1679" y="109"/>
                  </a:cubicBezTo>
                  <a:cubicBezTo>
                    <a:pt x="1097" y="231"/>
                    <a:pt x="529" y="420"/>
                    <a:pt x="1" y="664"/>
                  </a:cubicBezTo>
                  <a:lnTo>
                    <a:pt x="41" y="772"/>
                  </a:lnTo>
                  <a:cubicBezTo>
                    <a:pt x="556" y="501"/>
                    <a:pt x="1124" y="339"/>
                    <a:pt x="1692" y="244"/>
                  </a:cubicBezTo>
                  <a:cubicBezTo>
                    <a:pt x="1976" y="204"/>
                    <a:pt x="2274" y="190"/>
                    <a:pt x="2558" y="177"/>
                  </a:cubicBezTo>
                  <a:cubicBezTo>
                    <a:pt x="2633" y="170"/>
                    <a:pt x="2704" y="167"/>
                    <a:pt x="2775" y="167"/>
                  </a:cubicBezTo>
                  <a:cubicBezTo>
                    <a:pt x="2846" y="167"/>
                    <a:pt x="2917" y="170"/>
                    <a:pt x="2991" y="177"/>
                  </a:cubicBezTo>
                  <a:lnTo>
                    <a:pt x="3343" y="177"/>
                  </a:lnTo>
                  <a:cubicBezTo>
                    <a:pt x="3343" y="177"/>
                    <a:pt x="3329" y="163"/>
                    <a:pt x="3343" y="150"/>
                  </a:cubicBezTo>
                  <a:cubicBezTo>
                    <a:pt x="3343" y="136"/>
                    <a:pt x="3357" y="123"/>
                    <a:pt x="3357" y="123"/>
                  </a:cubicBezTo>
                  <a:lnTo>
                    <a:pt x="3411" y="217"/>
                  </a:lnTo>
                  <a:cubicBezTo>
                    <a:pt x="3424" y="217"/>
                    <a:pt x="3438" y="204"/>
                    <a:pt x="3451" y="177"/>
                  </a:cubicBezTo>
                  <a:cubicBezTo>
                    <a:pt x="3451" y="163"/>
                    <a:pt x="3451" y="136"/>
                    <a:pt x="3438" y="123"/>
                  </a:cubicBezTo>
                  <a:cubicBezTo>
                    <a:pt x="3424" y="109"/>
                    <a:pt x="3424" y="95"/>
                    <a:pt x="3411" y="82"/>
                  </a:cubicBezTo>
                  <a:cubicBezTo>
                    <a:pt x="3397" y="68"/>
                    <a:pt x="3384" y="68"/>
                    <a:pt x="3370" y="55"/>
                  </a:cubicBezTo>
                  <a:lnTo>
                    <a:pt x="3329" y="55"/>
                  </a:lnTo>
                  <a:lnTo>
                    <a:pt x="3221" y="41"/>
                  </a:lnTo>
                  <a:cubicBezTo>
                    <a:pt x="3140" y="28"/>
                    <a:pt x="3072" y="28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5"/>
            <p:cNvSpPr/>
            <p:nvPr/>
          </p:nvSpPr>
          <p:spPr>
            <a:xfrm>
              <a:off x="981314" y="2795891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80" y="0"/>
                    <a:pt x="2328" y="27"/>
                    <a:pt x="1990" y="68"/>
                  </a:cubicBezTo>
                  <a:cubicBezTo>
                    <a:pt x="1313" y="162"/>
                    <a:pt x="650" y="311"/>
                    <a:pt x="1" y="487"/>
                  </a:cubicBezTo>
                  <a:lnTo>
                    <a:pt x="28" y="595"/>
                  </a:lnTo>
                  <a:cubicBezTo>
                    <a:pt x="677" y="392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2"/>
                  </a:cubicBezTo>
                  <a:lnTo>
                    <a:pt x="3776" y="162"/>
                  </a:lnTo>
                  <a:cubicBezTo>
                    <a:pt x="3830" y="162"/>
                    <a:pt x="3843" y="162"/>
                    <a:pt x="3884" y="176"/>
                  </a:cubicBezTo>
                  <a:cubicBezTo>
                    <a:pt x="3898" y="190"/>
                    <a:pt x="3911" y="190"/>
                    <a:pt x="3911" y="203"/>
                  </a:cubicBezTo>
                  <a:lnTo>
                    <a:pt x="4019" y="230"/>
                  </a:lnTo>
                  <a:cubicBezTo>
                    <a:pt x="4033" y="203"/>
                    <a:pt x="4019" y="149"/>
                    <a:pt x="4006" y="122"/>
                  </a:cubicBezTo>
                  <a:cubicBezTo>
                    <a:pt x="3979" y="95"/>
                    <a:pt x="3952" y="81"/>
                    <a:pt x="3925" y="68"/>
                  </a:cubicBezTo>
                  <a:cubicBezTo>
                    <a:pt x="3884" y="41"/>
                    <a:pt x="3816" y="41"/>
                    <a:pt x="3789" y="27"/>
                  </a:cubicBezTo>
                  <a:cubicBezTo>
                    <a:pt x="3695" y="27"/>
                    <a:pt x="3613" y="14"/>
                    <a:pt x="3532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5"/>
            <p:cNvSpPr/>
            <p:nvPr/>
          </p:nvSpPr>
          <p:spPr>
            <a:xfrm>
              <a:off x="995568" y="2809162"/>
              <a:ext cx="128292" cy="16677"/>
            </a:xfrm>
            <a:custGeom>
              <a:avLst/>
              <a:gdLst/>
              <a:ahLst/>
              <a:cxnLst/>
              <a:rect l="l" t="t" r="r" b="b"/>
              <a:pathLst>
                <a:path w="3654" h="475" extrusionOk="0">
                  <a:moveTo>
                    <a:pt x="3383" y="1"/>
                  </a:moveTo>
                  <a:lnTo>
                    <a:pt x="3167" y="14"/>
                  </a:lnTo>
                  <a:lnTo>
                    <a:pt x="2707" y="42"/>
                  </a:lnTo>
                  <a:cubicBezTo>
                    <a:pt x="2409" y="69"/>
                    <a:pt x="2111" y="96"/>
                    <a:pt x="1814" y="123"/>
                  </a:cubicBezTo>
                  <a:lnTo>
                    <a:pt x="907" y="217"/>
                  </a:lnTo>
                  <a:cubicBezTo>
                    <a:pt x="758" y="245"/>
                    <a:pt x="609" y="245"/>
                    <a:pt x="461" y="258"/>
                  </a:cubicBezTo>
                  <a:cubicBezTo>
                    <a:pt x="312" y="285"/>
                    <a:pt x="149" y="299"/>
                    <a:pt x="0" y="380"/>
                  </a:cubicBezTo>
                  <a:lnTo>
                    <a:pt x="55" y="475"/>
                  </a:lnTo>
                  <a:cubicBezTo>
                    <a:pt x="176" y="407"/>
                    <a:pt x="325" y="380"/>
                    <a:pt x="474" y="353"/>
                  </a:cubicBezTo>
                  <a:cubicBezTo>
                    <a:pt x="623" y="339"/>
                    <a:pt x="772" y="326"/>
                    <a:pt x="921" y="326"/>
                  </a:cubicBezTo>
                  <a:lnTo>
                    <a:pt x="1827" y="272"/>
                  </a:lnTo>
                  <a:cubicBezTo>
                    <a:pt x="2125" y="245"/>
                    <a:pt x="2423" y="231"/>
                    <a:pt x="2720" y="204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5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8"/>
                    <a:pt x="3559" y="1"/>
                    <a:pt x="351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5"/>
            <p:cNvSpPr/>
            <p:nvPr/>
          </p:nvSpPr>
          <p:spPr>
            <a:xfrm>
              <a:off x="982753" y="2806634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04" y="0"/>
                  </a:moveTo>
                  <a:cubicBezTo>
                    <a:pt x="2456" y="0"/>
                    <a:pt x="2202" y="15"/>
                    <a:pt x="1949" y="46"/>
                  </a:cubicBezTo>
                  <a:cubicBezTo>
                    <a:pt x="1610" y="100"/>
                    <a:pt x="1286" y="195"/>
                    <a:pt x="974" y="289"/>
                  </a:cubicBezTo>
                  <a:cubicBezTo>
                    <a:pt x="650" y="384"/>
                    <a:pt x="338" y="465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65"/>
                    <a:pt x="1001" y="384"/>
                  </a:cubicBezTo>
                  <a:cubicBezTo>
                    <a:pt x="1326" y="303"/>
                    <a:pt x="1637" y="222"/>
                    <a:pt x="1962" y="195"/>
                  </a:cubicBezTo>
                  <a:cubicBezTo>
                    <a:pt x="2177" y="169"/>
                    <a:pt x="2386" y="160"/>
                    <a:pt x="2593" y="160"/>
                  </a:cubicBezTo>
                  <a:cubicBezTo>
                    <a:pt x="2712" y="160"/>
                    <a:pt x="2831" y="163"/>
                    <a:pt x="2950" y="168"/>
                  </a:cubicBezTo>
                  <a:cubicBezTo>
                    <a:pt x="3288" y="181"/>
                    <a:pt x="3613" y="195"/>
                    <a:pt x="3938" y="208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5"/>
                  </a:cubicBezTo>
                  <a:cubicBezTo>
                    <a:pt x="2869" y="2"/>
                    <a:pt x="2787" y="0"/>
                    <a:pt x="27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5"/>
            <p:cNvSpPr/>
            <p:nvPr/>
          </p:nvSpPr>
          <p:spPr>
            <a:xfrm>
              <a:off x="1013614" y="2832439"/>
              <a:ext cx="15729" cy="37111"/>
            </a:xfrm>
            <a:custGeom>
              <a:avLst/>
              <a:gdLst/>
              <a:ahLst/>
              <a:cxnLst/>
              <a:rect l="l" t="t" r="r" b="b"/>
              <a:pathLst>
                <a:path w="448" h="1057" extrusionOk="0">
                  <a:moveTo>
                    <a:pt x="1" y="1"/>
                  </a:moveTo>
                  <a:cubicBezTo>
                    <a:pt x="14" y="190"/>
                    <a:pt x="14" y="393"/>
                    <a:pt x="41" y="583"/>
                  </a:cubicBezTo>
                  <a:cubicBezTo>
                    <a:pt x="68" y="678"/>
                    <a:pt x="95" y="772"/>
                    <a:pt x="136" y="867"/>
                  </a:cubicBezTo>
                  <a:cubicBezTo>
                    <a:pt x="150" y="908"/>
                    <a:pt x="190" y="962"/>
                    <a:pt x="231" y="1002"/>
                  </a:cubicBezTo>
                  <a:cubicBezTo>
                    <a:pt x="258" y="1029"/>
                    <a:pt x="285" y="1043"/>
                    <a:pt x="325" y="1056"/>
                  </a:cubicBezTo>
                  <a:cubicBezTo>
                    <a:pt x="366" y="1056"/>
                    <a:pt x="420" y="1043"/>
                    <a:pt x="447" y="1016"/>
                  </a:cubicBezTo>
                  <a:lnTo>
                    <a:pt x="380" y="935"/>
                  </a:lnTo>
                  <a:cubicBezTo>
                    <a:pt x="366" y="935"/>
                    <a:pt x="312" y="880"/>
                    <a:pt x="285" y="799"/>
                  </a:cubicBezTo>
                  <a:cubicBezTo>
                    <a:pt x="258" y="718"/>
                    <a:pt x="217" y="637"/>
                    <a:pt x="190" y="542"/>
                  </a:cubicBezTo>
                  <a:cubicBezTo>
                    <a:pt x="122" y="380"/>
                    <a:pt x="82" y="19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5"/>
            <p:cNvSpPr/>
            <p:nvPr/>
          </p:nvSpPr>
          <p:spPr>
            <a:xfrm>
              <a:off x="1029764" y="2844341"/>
              <a:ext cx="14290" cy="28966"/>
            </a:xfrm>
            <a:custGeom>
              <a:avLst/>
              <a:gdLst/>
              <a:ahLst/>
              <a:cxnLst/>
              <a:rect l="l" t="t" r="r" b="b"/>
              <a:pathLst>
                <a:path w="407" h="825" extrusionOk="0">
                  <a:moveTo>
                    <a:pt x="14" y="0"/>
                  </a:moveTo>
                  <a:cubicBezTo>
                    <a:pt x="14" y="163"/>
                    <a:pt x="1" y="325"/>
                    <a:pt x="14" y="487"/>
                  </a:cubicBezTo>
                  <a:cubicBezTo>
                    <a:pt x="28" y="569"/>
                    <a:pt x="41" y="650"/>
                    <a:pt x="95" y="744"/>
                  </a:cubicBezTo>
                  <a:cubicBezTo>
                    <a:pt x="125" y="789"/>
                    <a:pt x="198" y="825"/>
                    <a:pt x="267" y="825"/>
                  </a:cubicBezTo>
                  <a:cubicBezTo>
                    <a:pt x="326" y="825"/>
                    <a:pt x="382" y="799"/>
                    <a:pt x="407" y="731"/>
                  </a:cubicBezTo>
                  <a:lnTo>
                    <a:pt x="312" y="677"/>
                  </a:lnTo>
                  <a:lnTo>
                    <a:pt x="271" y="677"/>
                  </a:lnTo>
                  <a:cubicBezTo>
                    <a:pt x="258" y="663"/>
                    <a:pt x="244" y="663"/>
                    <a:pt x="231" y="636"/>
                  </a:cubicBezTo>
                  <a:cubicBezTo>
                    <a:pt x="204" y="596"/>
                    <a:pt x="177" y="528"/>
                    <a:pt x="163" y="460"/>
                  </a:cubicBezTo>
                  <a:cubicBezTo>
                    <a:pt x="109" y="311"/>
                    <a:pt x="82" y="163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5"/>
            <p:cNvSpPr/>
            <p:nvPr/>
          </p:nvSpPr>
          <p:spPr>
            <a:xfrm>
              <a:off x="1043070" y="2848624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2" y="0"/>
                  </a:moveTo>
                  <a:lnTo>
                    <a:pt x="1" y="14"/>
                  </a:lnTo>
                  <a:cubicBezTo>
                    <a:pt x="41" y="162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7"/>
                    <a:pt x="231" y="744"/>
                    <a:pt x="285" y="771"/>
                  </a:cubicBezTo>
                  <a:cubicBezTo>
                    <a:pt x="300" y="776"/>
                    <a:pt x="320" y="779"/>
                    <a:pt x="342" y="779"/>
                  </a:cubicBezTo>
                  <a:cubicBezTo>
                    <a:pt x="379" y="779"/>
                    <a:pt x="421" y="770"/>
                    <a:pt x="447" y="744"/>
                  </a:cubicBezTo>
                  <a:lnTo>
                    <a:pt x="393" y="650"/>
                  </a:lnTo>
                  <a:cubicBezTo>
                    <a:pt x="379" y="650"/>
                    <a:pt x="366" y="636"/>
                    <a:pt x="352" y="622"/>
                  </a:cubicBezTo>
                  <a:cubicBezTo>
                    <a:pt x="339" y="622"/>
                    <a:pt x="312" y="595"/>
                    <a:pt x="298" y="582"/>
                  </a:cubicBezTo>
                  <a:cubicBezTo>
                    <a:pt x="271" y="528"/>
                    <a:pt x="244" y="487"/>
                    <a:pt x="217" y="406"/>
                  </a:cubicBezTo>
                  <a:cubicBezTo>
                    <a:pt x="163" y="284"/>
                    <a:pt x="109" y="14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5"/>
            <p:cNvSpPr/>
            <p:nvPr/>
          </p:nvSpPr>
          <p:spPr>
            <a:xfrm>
              <a:off x="1060168" y="2850029"/>
              <a:ext cx="14781" cy="26648"/>
            </a:xfrm>
            <a:custGeom>
              <a:avLst/>
              <a:gdLst/>
              <a:ahLst/>
              <a:cxnLst/>
              <a:rect l="l" t="t" r="r" b="b"/>
              <a:pathLst>
                <a:path w="421" h="759" extrusionOk="0">
                  <a:moveTo>
                    <a:pt x="1" y="1"/>
                  </a:moveTo>
                  <a:cubicBezTo>
                    <a:pt x="14" y="149"/>
                    <a:pt x="28" y="285"/>
                    <a:pt x="68" y="420"/>
                  </a:cubicBezTo>
                  <a:cubicBezTo>
                    <a:pt x="122" y="569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1" y="474"/>
                    <a:pt x="204" y="366"/>
                  </a:cubicBezTo>
                  <a:cubicBezTo>
                    <a:pt x="136" y="258"/>
                    <a:pt x="82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5"/>
            <p:cNvSpPr/>
            <p:nvPr/>
          </p:nvSpPr>
          <p:spPr>
            <a:xfrm>
              <a:off x="1075370" y="2847185"/>
              <a:ext cx="18082" cy="18082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1" y="0"/>
                  </a:moveTo>
                  <a:cubicBezTo>
                    <a:pt x="1" y="136"/>
                    <a:pt x="41" y="271"/>
                    <a:pt x="136" y="379"/>
                  </a:cubicBezTo>
                  <a:cubicBezTo>
                    <a:pt x="177" y="420"/>
                    <a:pt x="244" y="474"/>
                    <a:pt x="312" y="501"/>
                  </a:cubicBezTo>
                  <a:cubicBezTo>
                    <a:pt x="346" y="508"/>
                    <a:pt x="380" y="515"/>
                    <a:pt x="413" y="515"/>
                  </a:cubicBezTo>
                  <a:cubicBezTo>
                    <a:pt x="447" y="515"/>
                    <a:pt x="481" y="508"/>
                    <a:pt x="515" y="488"/>
                  </a:cubicBezTo>
                  <a:lnTo>
                    <a:pt x="501" y="379"/>
                  </a:lnTo>
                  <a:cubicBezTo>
                    <a:pt x="447" y="366"/>
                    <a:pt x="407" y="352"/>
                    <a:pt x="366" y="339"/>
                  </a:cubicBezTo>
                  <a:cubicBezTo>
                    <a:pt x="312" y="325"/>
                    <a:pt x="271" y="298"/>
                    <a:pt x="231" y="271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5"/>
            <p:cNvSpPr/>
            <p:nvPr/>
          </p:nvSpPr>
          <p:spPr>
            <a:xfrm>
              <a:off x="1087237" y="2837214"/>
              <a:ext cx="16221" cy="19030"/>
            </a:xfrm>
            <a:custGeom>
              <a:avLst/>
              <a:gdLst/>
              <a:ahLst/>
              <a:cxnLst/>
              <a:rect l="l" t="t" r="r" b="b"/>
              <a:pathLst>
                <a:path w="462" h="542" extrusionOk="0">
                  <a:moveTo>
                    <a:pt x="109" y="0"/>
                  </a:moveTo>
                  <a:lnTo>
                    <a:pt x="1" y="27"/>
                  </a:lnTo>
                  <a:cubicBezTo>
                    <a:pt x="42" y="136"/>
                    <a:pt x="82" y="244"/>
                    <a:pt x="136" y="339"/>
                  </a:cubicBezTo>
                  <a:cubicBezTo>
                    <a:pt x="163" y="393"/>
                    <a:pt x="204" y="433"/>
                    <a:pt x="245" y="474"/>
                  </a:cubicBezTo>
                  <a:cubicBezTo>
                    <a:pt x="299" y="514"/>
                    <a:pt x="339" y="542"/>
                    <a:pt x="407" y="542"/>
                  </a:cubicBezTo>
                  <a:lnTo>
                    <a:pt x="461" y="447"/>
                  </a:lnTo>
                  <a:cubicBezTo>
                    <a:pt x="420" y="406"/>
                    <a:pt x="393" y="379"/>
                    <a:pt x="353" y="352"/>
                  </a:cubicBezTo>
                  <a:cubicBezTo>
                    <a:pt x="326" y="311"/>
                    <a:pt x="285" y="284"/>
                    <a:pt x="245" y="257"/>
                  </a:cubicBezTo>
                  <a:cubicBezTo>
                    <a:pt x="177" y="190"/>
                    <a:pt x="109" y="10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5"/>
            <p:cNvSpPr/>
            <p:nvPr/>
          </p:nvSpPr>
          <p:spPr>
            <a:xfrm>
              <a:off x="1097243" y="2825804"/>
              <a:ext cx="16642" cy="13061"/>
            </a:xfrm>
            <a:custGeom>
              <a:avLst/>
              <a:gdLst/>
              <a:ahLst/>
              <a:cxnLst/>
              <a:rect l="l" t="t" r="r" b="b"/>
              <a:pathLst>
                <a:path w="474" h="372" extrusionOk="0">
                  <a:moveTo>
                    <a:pt x="81" y="1"/>
                  </a:moveTo>
                  <a:lnTo>
                    <a:pt x="0" y="68"/>
                  </a:lnTo>
                  <a:cubicBezTo>
                    <a:pt x="54" y="136"/>
                    <a:pt x="108" y="203"/>
                    <a:pt x="190" y="271"/>
                  </a:cubicBezTo>
                  <a:cubicBezTo>
                    <a:pt x="217" y="312"/>
                    <a:pt x="257" y="339"/>
                    <a:pt x="311" y="352"/>
                  </a:cubicBezTo>
                  <a:cubicBezTo>
                    <a:pt x="340" y="362"/>
                    <a:pt x="376" y="371"/>
                    <a:pt x="408" y="371"/>
                  </a:cubicBezTo>
                  <a:cubicBezTo>
                    <a:pt x="422" y="371"/>
                    <a:pt x="435" y="370"/>
                    <a:pt x="447" y="366"/>
                  </a:cubicBezTo>
                  <a:lnTo>
                    <a:pt x="474" y="258"/>
                  </a:lnTo>
                  <a:cubicBezTo>
                    <a:pt x="433" y="231"/>
                    <a:pt x="406" y="217"/>
                    <a:pt x="365" y="203"/>
                  </a:cubicBezTo>
                  <a:lnTo>
                    <a:pt x="257" y="163"/>
                  </a:lnTo>
                  <a:cubicBezTo>
                    <a:pt x="190" y="122"/>
                    <a:pt x="108" y="82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5"/>
            <p:cNvSpPr/>
            <p:nvPr/>
          </p:nvSpPr>
          <p:spPr>
            <a:xfrm>
              <a:off x="1110058" y="2817237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1"/>
                  </a:moveTo>
                  <a:lnTo>
                    <a:pt x="0" y="96"/>
                  </a:lnTo>
                  <a:cubicBezTo>
                    <a:pt x="149" y="123"/>
                    <a:pt x="244" y="299"/>
                    <a:pt x="420" y="299"/>
                  </a:cubicBezTo>
                  <a:lnTo>
                    <a:pt x="461" y="190"/>
                  </a:lnTo>
                  <a:cubicBezTo>
                    <a:pt x="366" y="55"/>
                    <a:pt x="163" y="96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5"/>
            <p:cNvSpPr/>
            <p:nvPr/>
          </p:nvSpPr>
          <p:spPr>
            <a:xfrm>
              <a:off x="978470" y="2786833"/>
              <a:ext cx="23313" cy="27140"/>
            </a:xfrm>
            <a:custGeom>
              <a:avLst/>
              <a:gdLst/>
              <a:ahLst/>
              <a:cxnLst/>
              <a:rect l="l" t="t" r="r" b="b"/>
              <a:pathLst>
                <a:path w="664" h="773" extrusionOk="0">
                  <a:moveTo>
                    <a:pt x="623" y="1"/>
                  </a:moveTo>
                  <a:cubicBezTo>
                    <a:pt x="447" y="15"/>
                    <a:pt x="298" y="136"/>
                    <a:pt x="203" y="285"/>
                  </a:cubicBezTo>
                  <a:cubicBezTo>
                    <a:pt x="109" y="420"/>
                    <a:pt x="54" y="583"/>
                    <a:pt x="0" y="745"/>
                  </a:cubicBezTo>
                  <a:lnTo>
                    <a:pt x="109" y="772"/>
                  </a:lnTo>
                  <a:cubicBezTo>
                    <a:pt x="122" y="610"/>
                    <a:pt x="203" y="475"/>
                    <a:pt x="312" y="366"/>
                  </a:cubicBezTo>
                  <a:cubicBezTo>
                    <a:pt x="420" y="272"/>
                    <a:pt x="542" y="190"/>
                    <a:pt x="663" y="96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5"/>
            <p:cNvSpPr/>
            <p:nvPr/>
          </p:nvSpPr>
          <p:spPr>
            <a:xfrm>
              <a:off x="990337" y="2763661"/>
              <a:ext cx="25701" cy="16572"/>
            </a:xfrm>
            <a:custGeom>
              <a:avLst/>
              <a:gdLst/>
              <a:ahLst/>
              <a:cxnLst/>
              <a:rect l="l" t="t" r="r" b="b"/>
              <a:pathLst>
                <a:path w="732" h="472" extrusionOk="0">
                  <a:moveTo>
                    <a:pt x="593" y="1"/>
                  </a:moveTo>
                  <a:cubicBezTo>
                    <a:pt x="487" y="1"/>
                    <a:pt x="383" y="40"/>
                    <a:pt x="298" y="106"/>
                  </a:cubicBezTo>
                  <a:cubicBezTo>
                    <a:pt x="177" y="187"/>
                    <a:pt x="95" y="296"/>
                    <a:pt x="1" y="417"/>
                  </a:cubicBezTo>
                  <a:lnTo>
                    <a:pt x="109" y="472"/>
                  </a:lnTo>
                  <a:cubicBezTo>
                    <a:pt x="149" y="350"/>
                    <a:pt x="258" y="269"/>
                    <a:pt x="366" y="228"/>
                  </a:cubicBezTo>
                  <a:cubicBezTo>
                    <a:pt x="488" y="187"/>
                    <a:pt x="596" y="160"/>
                    <a:pt x="718" y="133"/>
                  </a:cubicBezTo>
                  <a:lnTo>
                    <a:pt x="731" y="25"/>
                  </a:lnTo>
                  <a:cubicBezTo>
                    <a:pt x="686" y="8"/>
                    <a:pt x="639" y="1"/>
                    <a:pt x="59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5"/>
            <p:cNvSpPr/>
            <p:nvPr/>
          </p:nvSpPr>
          <p:spPr>
            <a:xfrm>
              <a:off x="1001256" y="2751970"/>
              <a:ext cx="29984" cy="8778"/>
            </a:xfrm>
            <a:custGeom>
              <a:avLst/>
              <a:gdLst/>
              <a:ahLst/>
              <a:cxnLst/>
              <a:rect l="l" t="t" r="r" b="b"/>
              <a:pathLst>
                <a:path w="854" h="250" extrusionOk="0">
                  <a:moveTo>
                    <a:pt x="575" y="1"/>
                  </a:moveTo>
                  <a:cubicBezTo>
                    <a:pt x="523" y="1"/>
                    <a:pt x="468" y="10"/>
                    <a:pt x="420" y="20"/>
                  </a:cubicBezTo>
                  <a:cubicBezTo>
                    <a:pt x="271" y="47"/>
                    <a:pt x="136" y="114"/>
                    <a:pt x="1" y="155"/>
                  </a:cubicBezTo>
                  <a:lnTo>
                    <a:pt x="41" y="250"/>
                  </a:lnTo>
                  <a:cubicBezTo>
                    <a:pt x="163" y="182"/>
                    <a:pt x="299" y="155"/>
                    <a:pt x="434" y="155"/>
                  </a:cubicBezTo>
                  <a:cubicBezTo>
                    <a:pt x="502" y="169"/>
                    <a:pt x="556" y="169"/>
                    <a:pt x="623" y="169"/>
                  </a:cubicBezTo>
                  <a:cubicBezTo>
                    <a:pt x="668" y="169"/>
                    <a:pt x="713" y="175"/>
                    <a:pt x="759" y="175"/>
                  </a:cubicBezTo>
                  <a:cubicBezTo>
                    <a:pt x="781" y="175"/>
                    <a:pt x="804" y="173"/>
                    <a:pt x="826" y="169"/>
                  </a:cubicBezTo>
                  <a:lnTo>
                    <a:pt x="853" y="60"/>
                  </a:lnTo>
                  <a:cubicBezTo>
                    <a:pt x="786" y="20"/>
                    <a:pt x="718" y="6"/>
                    <a:pt x="637" y="6"/>
                  </a:cubicBezTo>
                  <a:cubicBezTo>
                    <a:pt x="617" y="2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5"/>
            <p:cNvSpPr/>
            <p:nvPr/>
          </p:nvSpPr>
          <p:spPr>
            <a:xfrm>
              <a:off x="993672" y="2828332"/>
              <a:ext cx="15238" cy="13658"/>
            </a:xfrm>
            <a:custGeom>
              <a:avLst/>
              <a:gdLst/>
              <a:ahLst/>
              <a:cxnLst/>
              <a:rect l="l" t="t" r="r" b="b"/>
              <a:pathLst>
                <a:path w="434" h="389" extrusionOk="0">
                  <a:moveTo>
                    <a:pt x="342" y="1"/>
                  </a:moveTo>
                  <a:cubicBezTo>
                    <a:pt x="318" y="1"/>
                    <a:pt x="293" y="4"/>
                    <a:pt x="271" y="10"/>
                  </a:cubicBezTo>
                  <a:cubicBezTo>
                    <a:pt x="217" y="37"/>
                    <a:pt x="176" y="64"/>
                    <a:pt x="136" y="104"/>
                  </a:cubicBezTo>
                  <a:cubicBezTo>
                    <a:pt x="68" y="186"/>
                    <a:pt x="27" y="280"/>
                    <a:pt x="0" y="389"/>
                  </a:cubicBezTo>
                  <a:lnTo>
                    <a:pt x="109" y="389"/>
                  </a:lnTo>
                  <a:cubicBezTo>
                    <a:pt x="95" y="321"/>
                    <a:pt x="163" y="240"/>
                    <a:pt x="230" y="213"/>
                  </a:cubicBezTo>
                  <a:cubicBezTo>
                    <a:pt x="298" y="172"/>
                    <a:pt x="352" y="172"/>
                    <a:pt x="433" y="131"/>
                  </a:cubicBezTo>
                  <a:lnTo>
                    <a:pt x="433" y="23"/>
                  </a:lnTo>
                  <a:cubicBezTo>
                    <a:pt x="410" y="7"/>
                    <a:pt x="377" y="1"/>
                    <a:pt x="3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5"/>
            <p:cNvSpPr/>
            <p:nvPr/>
          </p:nvSpPr>
          <p:spPr>
            <a:xfrm>
              <a:off x="1394474" y="2893107"/>
              <a:ext cx="114669" cy="108946"/>
            </a:xfrm>
            <a:custGeom>
              <a:avLst/>
              <a:gdLst/>
              <a:ahLst/>
              <a:cxnLst/>
              <a:rect l="l" t="t" r="r" b="b"/>
              <a:pathLst>
                <a:path w="3266" h="3103" extrusionOk="0">
                  <a:moveTo>
                    <a:pt x="2448" y="0"/>
                  </a:moveTo>
                  <a:cubicBezTo>
                    <a:pt x="2335" y="0"/>
                    <a:pt x="2224" y="31"/>
                    <a:pt x="2129" y="100"/>
                  </a:cubicBezTo>
                  <a:cubicBezTo>
                    <a:pt x="1398" y="614"/>
                    <a:pt x="803" y="1250"/>
                    <a:pt x="329" y="2021"/>
                  </a:cubicBezTo>
                  <a:cubicBezTo>
                    <a:pt x="1" y="2575"/>
                    <a:pt x="513" y="3103"/>
                    <a:pt x="1010" y="3103"/>
                  </a:cubicBezTo>
                  <a:cubicBezTo>
                    <a:pt x="1230" y="3103"/>
                    <a:pt x="1447" y="3000"/>
                    <a:pt x="1588" y="2752"/>
                  </a:cubicBezTo>
                  <a:cubicBezTo>
                    <a:pt x="1899" y="2197"/>
                    <a:pt x="2305" y="1683"/>
                    <a:pt x="2819" y="1290"/>
                  </a:cubicBezTo>
                  <a:cubicBezTo>
                    <a:pt x="3117" y="1060"/>
                    <a:pt x="3266" y="695"/>
                    <a:pt x="3063" y="343"/>
                  </a:cubicBezTo>
                  <a:cubicBezTo>
                    <a:pt x="2943" y="140"/>
                    <a:pt x="2691" y="0"/>
                    <a:pt x="2448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5"/>
            <p:cNvSpPr/>
            <p:nvPr/>
          </p:nvSpPr>
          <p:spPr>
            <a:xfrm>
              <a:off x="1465043" y="2877730"/>
              <a:ext cx="80191" cy="210274"/>
            </a:xfrm>
            <a:custGeom>
              <a:avLst/>
              <a:gdLst/>
              <a:ahLst/>
              <a:cxnLst/>
              <a:rect l="l" t="t" r="r" b="b"/>
              <a:pathLst>
                <a:path w="2284" h="5989" extrusionOk="0">
                  <a:moveTo>
                    <a:pt x="811" y="0"/>
                  </a:moveTo>
                  <a:cubicBezTo>
                    <a:pt x="403" y="0"/>
                    <a:pt x="0" y="330"/>
                    <a:pt x="146" y="849"/>
                  </a:cubicBezTo>
                  <a:cubicBezTo>
                    <a:pt x="552" y="2310"/>
                    <a:pt x="633" y="3717"/>
                    <a:pt x="620" y="5233"/>
                  </a:cubicBezTo>
                  <a:cubicBezTo>
                    <a:pt x="620" y="5739"/>
                    <a:pt x="996" y="5989"/>
                    <a:pt x="1380" y="5989"/>
                  </a:cubicBezTo>
                  <a:cubicBezTo>
                    <a:pt x="1767" y="5989"/>
                    <a:pt x="2162" y="5735"/>
                    <a:pt x="2189" y="5233"/>
                  </a:cubicBezTo>
                  <a:cubicBezTo>
                    <a:pt x="2284" y="3636"/>
                    <a:pt x="1973" y="1985"/>
                    <a:pt x="1472" y="484"/>
                  </a:cubicBezTo>
                  <a:cubicBezTo>
                    <a:pt x="1358" y="147"/>
                    <a:pt x="1084" y="0"/>
                    <a:pt x="81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5"/>
            <p:cNvSpPr/>
            <p:nvPr/>
          </p:nvSpPr>
          <p:spPr>
            <a:xfrm>
              <a:off x="1422877" y="2955285"/>
              <a:ext cx="109403" cy="113967"/>
            </a:xfrm>
            <a:custGeom>
              <a:avLst/>
              <a:gdLst/>
              <a:ahLst/>
              <a:cxnLst/>
              <a:rect l="l" t="t" r="r" b="b"/>
              <a:pathLst>
                <a:path w="3116" h="3246" extrusionOk="0">
                  <a:moveTo>
                    <a:pt x="944" y="1"/>
                  </a:moveTo>
                  <a:cubicBezTo>
                    <a:pt x="466" y="1"/>
                    <a:pt x="0" y="492"/>
                    <a:pt x="319" y="1035"/>
                  </a:cubicBezTo>
                  <a:cubicBezTo>
                    <a:pt x="522" y="1400"/>
                    <a:pt x="752" y="1766"/>
                    <a:pt x="1009" y="2117"/>
                  </a:cubicBezTo>
                  <a:cubicBezTo>
                    <a:pt x="1266" y="2469"/>
                    <a:pt x="1536" y="2889"/>
                    <a:pt x="1915" y="3132"/>
                  </a:cubicBezTo>
                  <a:cubicBezTo>
                    <a:pt x="2039" y="3211"/>
                    <a:pt x="2162" y="3245"/>
                    <a:pt x="2277" y="3245"/>
                  </a:cubicBezTo>
                  <a:cubicBezTo>
                    <a:pt x="2758" y="3245"/>
                    <a:pt x="3116" y="2651"/>
                    <a:pt x="2876" y="2171"/>
                  </a:cubicBezTo>
                  <a:cubicBezTo>
                    <a:pt x="2714" y="1820"/>
                    <a:pt x="2389" y="1549"/>
                    <a:pt x="2159" y="1251"/>
                  </a:cubicBezTo>
                  <a:cubicBezTo>
                    <a:pt x="1929" y="954"/>
                    <a:pt x="1712" y="642"/>
                    <a:pt x="1523" y="331"/>
                  </a:cubicBezTo>
                  <a:cubicBezTo>
                    <a:pt x="1373" y="98"/>
                    <a:pt x="1157" y="1"/>
                    <a:pt x="944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5"/>
            <p:cNvSpPr/>
            <p:nvPr/>
          </p:nvSpPr>
          <p:spPr>
            <a:xfrm>
              <a:off x="1483721" y="2913681"/>
              <a:ext cx="75346" cy="126326"/>
            </a:xfrm>
            <a:custGeom>
              <a:avLst/>
              <a:gdLst/>
              <a:ahLst/>
              <a:cxnLst/>
              <a:rect l="l" t="t" r="r" b="b"/>
              <a:pathLst>
                <a:path w="2146" h="3598" extrusionOk="0">
                  <a:moveTo>
                    <a:pt x="825" y="1"/>
                  </a:moveTo>
                  <a:cubicBezTo>
                    <a:pt x="413" y="1"/>
                    <a:pt x="1" y="327"/>
                    <a:pt x="155" y="840"/>
                  </a:cubicBezTo>
                  <a:cubicBezTo>
                    <a:pt x="372" y="1516"/>
                    <a:pt x="534" y="2206"/>
                    <a:pt x="615" y="2910"/>
                  </a:cubicBezTo>
                  <a:cubicBezTo>
                    <a:pt x="683" y="3379"/>
                    <a:pt x="1024" y="3598"/>
                    <a:pt x="1358" y="3598"/>
                  </a:cubicBezTo>
                  <a:cubicBezTo>
                    <a:pt x="1757" y="3598"/>
                    <a:pt x="2145" y="3287"/>
                    <a:pt x="2050" y="2721"/>
                  </a:cubicBezTo>
                  <a:cubicBezTo>
                    <a:pt x="1928" y="1949"/>
                    <a:pt x="1738" y="1205"/>
                    <a:pt x="1481" y="474"/>
                  </a:cubicBezTo>
                  <a:cubicBezTo>
                    <a:pt x="1373" y="145"/>
                    <a:pt x="1099" y="1"/>
                    <a:pt x="8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5"/>
            <p:cNvSpPr/>
            <p:nvPr/>
          </p:nvSpPr>
          <p:spPr>
            <a:xfrm>
              <a:off x="1441169" y="2936081"/>
              <a:ext cx="62742" cy="67165"/>
            </a:xfrm>
            <a:custGeom>
              <a:avLst/>
              <a:gdLst/>
              <a:ahLst/>
              <a:cxnLst/>
              <a:rect l="l" t="t" r="r" b="b"/>
              <a:pathLst>
                <a:path w="1787" h="1913" extrusionOk="0">
                  <a:moveTo>
                    <a:pt x="714" y="0"/>
                  </a:moveTo>
                  <a:cubicBezTo>
                    <a:pt x="598" y="0"/>
                    <a:pt x="482" y="29"/>
                    <a:pt x="380" y="93"/>
                  </a:cubicBezTo>
                  <a:cubicBezTo>
                    <a:pt x="231" y="202"/>
                    <a:pt x="95" y="351"/>
                    <a:pt x="55" y="526"/>
                  </a:cubicBezTo>
                  <a:cubicBezTo>
                    <a:pt x="1" y="702"/>
                    <a:pt x="1" y="932"/>
                    <a:pt x="122" y="1081"/>
                  </a:cubicBezTo>
                  <a:cubicBezTo>
                    <a:pt x="271" y="1298"/>
                    <a:pt x="420" y="1528"/>
                    <a:pt x="610" y="1717"/>
                  </a:cubicBezTo>
                  <a:cubicBezTo>
                    <a:pt x="733" y="1848"/>
                    <a:pt x="904" y="1913"/>
                    <a:pt x="1075" y="1913"/>
                  </a:cubicBezTo>
                  <a:cubicBezTo>
                    <a:pt x="1223" y="1913"/>
                    <a:pt x="1370" y="1865"/>
                    <a:pt x="1489" y="1771"/>
                  </a:cubicBezTo>
                  <a:cubicBezTo>
                    <a:pt x="1611" y="1677"/>
                    <a:pt x="1706" y="1555"/>
                    <a:pt x="1733" y="1419"/>
                  </a:cubicBezTo>
                  <a:cubicBezTo>
                    <a:pt x="1787" y="1230"/>
                    <a:pt x="1746" y="1068"/>
                    <a:pt x="1665" y="892"/>
                  </a:cubicBezTo>
                  <a:cubicBezTo>
                    <a:pt x="1584" y="702"/>
                    <a:pt x="1462" y="526"/>
                    <a:pt x="1354" y="351"/>
                  </a:cubicBezTo>
                  <a:cubicBezTo>
                    <a:pt x="1224" y="137"/>
                    <a:pt x="967" y="0"/>
                    <a:pt x="714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5"/>
            <p:cNvSpPr/>
            <p:nvPr/>
          </p:nvSpPr>
          <p:spPr>
            <a:xfrm>
              <a:off x="1047354" y="2784551"/>
              <a:ext cx="474161" cy="477110"/>
            </a:xfrm>
            <a:custGeom>
              <a:avLst/>
              <a:gdLst/>
              <a:ahLst/>
              <a:cxnLst/>
              <a:rect l="l" t="t" r="r" b="b"/>
              <a:pathLst>
                <a:path w="13505" h="13589" extrusionOk="0">
                  <a:moveTo>
                    <a:pt x="8299" y="1"/>
                  </a:moveTo>
                  <a:cubicBezTo>
                    <a:pt x="7288" y="1"/>
                    <a:pt x="6271" y="264"/>
                    <a:pt x="5372" y="770"/>
                  </a:cubicBezTo>
                  <a:cubicBezTo>
                    <a:pt x="3573" y="1771"/>
                    <a:pt x="2422" y="3625"/>
                    <a:pt x="1949" y="5587"/>
                  </a:cubicBezTo>
                  <a:cubicBezTo>
                    <a:pt x="1935" y="5627"/>
                    <a:pt x="1935" y="5654"/>
                    <a:pt x="1922" y="5695"/>
                  </a:cubicBezTo>
                  <a:cubicBezTo>
                    <a:pt x="1814" y="5817"/>
                    <a:pt x="1719" y="5952"/>
                    <a:pt x="1624" y="6074"/>
                  </a:cubicBezTo>
                  <a:cubicBezTo>
                    <a:pt x="0" y="8306"/>
                    <a:pt x="1841" y="11053"/>
                    <a:pt x="3992" y="12027"/>
                  </a:cubicBezTo>
                  <a:cubicBezTo>
                    <a:pt x="5332" y="12636"/>
                    <a:pt x="6793" y="12866"/>
                    <a:pt x="8227" y="13164"/>
                  </a:cubicBezTo>
                  <a:cubicBezTo>
                    <a:pt x="8999" y="13317"/>
                    <a:pt x="9900" y="13589"/>
                    <a:pt x="10750" y="13589"/>
                  </a:cubicBezTo>
                  <a:cubicBezTo>
                    <a:pt x="11332" y="13589"/>
                    <a:pt x="11890" y="13462"/>
                    <a:pt x="12368" y="13083"/>
                  </a:cubicBezTo>
                  <a:cubicBezTo>
                    <a:pt x="13504" y="12203"/>
                    <a:pt x="13301" y="10823"/>
                    <a:pt x="12273" y="9971"/>
                  </a:cubicBezTo>
                  <a:cubicBezTo>
                    <a:pt x="11529" y="9348"/>
                    <a:pt x="10879" y="8739"/>
                    <a:pt x="10325" y="8022"/>
                  </a:cubicBezTo>
                  <a:cubicBezTo>
                    <a:pt x="10013" y="7576"/>
                    <a:pt x="9729" y="7116"/>
                    <a:pt x="9445" y="6642"/>
                  </a:cubicBezTo>
                  <a:cubicBezTo>
                    <a:pt x="9364" y="6507"/>
                    <a:pt x="9269" y="6412"/>
                    <a:pt x="9161" y="6331"/>
                  </a:cubicBezTo>
                  <a:cubicBezTo>
                    <a:pt x="9824" y="4829"/>
                    <a:pt x="10676" y="3395"/>
                    <a:pt x="11664" y="2069"/>
                  </a:cubicBezTo>
                  <a:cubicBezTo>
                    <a:pt x="11948" y="1690"/>
                    <a:pt x="11705" y="1148"/>
                    <a:pt x="11353" y="918"/>
                  </a:cubicBezTo>
                  <a:cubicBezTo>
                    <a:pt x="10440" y="298"/>
                    <a:pt x="9373" y="1"/>
                    <a:pt x="8299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5"/>
            <p:cNvSpPr/>
            <p:nvPr/>
          </p:nvSpPr>
          <p:spPr>
            <a:xfrm>
              <a:off x="1096295" y="2789361"/>
              <a:ext cx="446599" cy="473493"/>
            </a:xfrm>
            <a:custGeom>
              <a:avLst/>
              <a:gdLst/>
              <a:ahLst/>
              <a:cxnLst/>
              <a:rect l="l" t="t" r="r" b="b"/>
              <a:pathLst>
                <a:path w="12720" h="13486" extrusionOk="0">
                  <a:moveTo>
                    <a:pt x="7185" y="0"/>
                  </a:moveTo>
                  <a:cubicBezTo>
                    <a:pt x="7104" y="0"/>
                    <a:pt x="7023" y="3"/>
                    <a:pt x="6942" y="10"/>
                  </a:cubicBezTo>
                  <a:cubicBezTo>
                    <a:pt x="6279" y="37"/>
                    <a:pt x="5643" y="173"/>
                    <a:pt x="5020" y="403"/>
                  </a:cubicBezTo>
                  <a:cubicBezTo>
                    <a:pt x="4411" y="619"/>
                    <a:pt x="3816" y="917"/>
                    <a:pt x="3275" y="1269"/>
                  </a:cubicBezTo>
                  <a:cubicBezTo>
                    <a:pt x="2733" y="1634"/>
                    <a:pt x="2233" y="2067"/>
                    <a:pt x="1800" y="2554"/>
                  </a:cubicBezTo>
                  <a:cubicBezTo>
                    <a:pt x="1367" y="3041"/>
                    <a:pt x="1001" y="3609"/>
                    <a:pt x="758" y="4218"/>
                  </a:cubicBezTo>
                  <a:cubicBezTo>
                    <a:pt x="257" y="5423"/>
                    <a:pt x="0" y="6749"/>
                    <a:pt x="190" y="8061"/>
                  </a:cubicBezTo>
                  <a:cubicBezTo>
                    <a:pt x="284" y="8711"/>
                    <a:pt x="501" y="9347"/>
                    <a:pt x="812" y="9915"/>
                  </a:cubicBezTo>
                  <a:cubicBezTo>
                    <a:pt x="1123" y="10497"/>
                    <a:pt x="1529" y="11024"/>
                    <a:pt x="2016" y="11471"/>
                  </a:cubicBezTo>
                  <a:cubicBezTo>
                    <a:pt x="2977" y="12350"/>
                    <a:pt x="4195" y="12959"/>
                    <a:pt x="5467" y="13257"/>
                  </a:cubicBezTo>
                  <a:cubicBezTo>
                    <a:pt x="6110" y="13408"/>
                    <a:pt x="6773" y="13485"/>
                    <a:pt x="7437" y="13485"/>
                  </a:cubicBezTo>
                  <a:cubicBezTo>
                    <a:pt x="8086" y="13485"/>
                    <a:pt x="8735" y="13411"/>
                    <a:pt x="9364" y="13257"/>
                  </a:cubicBezTo>
                  <a:cubicBezTo>
                    <a:pt x="10636" y="12946"/>
                    <a:pt x="11826" y="12283"/>
                    <a:pt x="12719" y="11322"/>
                  </a:cubicBezTo>
                  <a:lnTo>
                    <a:pt x="12638" y="11254"/>
                  </a:lnTo>
                  <a:cubicBezTo>
                    <a:pt x="11759" y="12175"/>
                    <a:pt x="10581" y="12811"/>
                    <a:pt x="9323" y="13108"/>
                  </a:cubicBezTo>
                  <a:cubicBezTo>
                    <a:pt x="8721" y="13259"/>
                    <a:pt x="8101" y="13330"/>
                    <a:pt x="7479" y="13330"/>
                  </a:cubicBezTo>
                  <a:cubicBezTo>
                    <a:pt x="6815" y="13330"/>
                    <a:pt x="6150" y="13248"/>
                    <a:pt x="5507" y="13095"/>
                  </a:cubicBezTo>
                  <a:cubicBezTo>
                    <a:pt x="4262" y="12797"/>
                    <a:pt x="3072" y="12215"/>
                    <a:pt x="2124" y="11349"/>
                  </a:cubicBezTo>
                  <a:cubicBezTo>
                    <a:pt x="1651" y="10916"/>
                    <a:pt x="1245" y="10402"/>
                    <a:pt x="947" y="9847"/>
                  </a:cubicBezTo>
                  <a:cubicBezTo>
                    <a:pt x="636" y="9279"/>
                    <a:pt x="433" y="8670"/>
                    <a:pt x="338" y="8034"/>
                  </a:cubicBezTo>
                  <a:cubicBezTo>
                    <a:pt x="135" y="6762"/>
                    <a:pt x="392" y="5450"/>
                    <a:pt x="880" y="4259"/>
                  </a:cubicBezTo>
                  <a:cubicBezTo>
                    <a:pt x="1353" y="3068"/>
                    <a:pt x="2273" y="2080"/>
                    <a:pt x="3342" y="1377"/>
                  </a:cubicBezTo>
                  <a:cubicBezTo>
                    <a:pt x="4411" y="660"/>
                    <a:pt x="5656" y="173"/>
                    <a:pt x="6942" y="105"/>
                  </a:cubicBezTo>
                  <a:cubicBezTo>
                    <a:pt x="7023" y="98"/>
                    <a:pt x="7104" y="95"/>
                    <a:pt x="7185" y="95"/>
                  </a:cubicBezTo>
                  <a:cubicBezTo>
                    <a:pt x="7266" y="95"/>
                    <a:pt x="7347" y="98"/>
                    <a:pt x="7429" y="105"/>
                  </a:cubicBezTo>
                  <a:cubicBezTo>
                    <a:pt x="7591" y="105"/>
                    <a:pt x="7740" y="118"/>
                    <a:pt x="7902" y="159"/>
                  </a:cubicBezTo>
                  <a:cubicBezTo>
                    <a:pt x="8213" y="227"/>
                    <a:pt x="8511" y="335"/>
                    <a:pt x="8822" y="443"/>
                  </a:cubicBezTo>
                  <a:cubicBezTo>
                    <a:pt x="9120" y="565"/>
                    <a:pt x="9418" y="700"/>
                    <a:pt x="9702" y="849"/>
                  </a:cubicBezTo>
                  <a:cubicBezTo>
                    <a:pt x="9962" y="992"/>
                    <a:pt x="10234" y="1160"/>
                    <a:pt x="10458" y="1364"/>
                  </a:cubicBezTo>
                  <a:lnTo>
                    <a:pt x="10458" y="1364"/>
                  </a:lnTo>
                  <a:lnTo>
                    <a:pt x="7402" y="5856"/>
                  </a:lnTo>
                  <a:lnTo>
                    <a:pt x="7483" y="5910"/>
                  </a:lnTo>
                  <a:lnTo>
                    <a:pt x="10568" y="1377"/>
                  </a:lnTo>
                  <a:lnTo>
                    <a:pt x="10581" y="1350"/>
                  </a:lnTo>
                  <a:lnTo>
                    <a:pt x="10554" y="1323"/>
                  </a:lnTo>
                  <a:cubicBezTo>
                    <a:pt x="10311" y="1079"/>
                    <a:pt x="10027" y="917"/>
                    <a:pt x="9742" y="768"/>
                  </a:cubicBezTo>
                  <a:cubicBezTo>
                    <a:pt x="9458" y="619"/>
                    <a:pt x="9161" y="484"/>
                    <a:pt x="8849" y="362"/>
                  </a:cubicBezTo>
                  <a:cubicBezTo>
                    <a:pt x="8552" y="240"/>
                    <a:pt x="8241" y="132"/>
                    <a:pt x="7916" y="64"/>
                  </a:cubicBezTo>
                  <a:cubicBezTo>
                    <a:pt x="7753" y="24"/>
                    <a:pt x="7591" y="10"/>
                    <a:pt x="7429" y="10"/>
                  </a:cubicBezTo>
                  <a:cubicBezTo>
                    <a:pt x="7347" y="3"/>
                    <a:pt x="7266" y="0"/>
                    <a:pt x="71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5"/>
            <p:cNvSpPr/>
            <p:nvPr/>
          </p:nvSpPr>
          <p:spPr>
            <a:xfrm>
              <a:off x="1359927" y="2989235"/>
              <a:ext cx="175831" cy="195282"/>
            </a:xfrm>
            <a:custGeom>
              <a:avLst/>
              <a:gdLst/>
              <a:ahLst/>
              <a:cxnLst/>
              <a:rect l="l" t="t" r="r" b="b"/>
              <a:pathLst>
                <a:path w="5008" h="5562" extrusionOk="0">
                  <a:moveTo>
                    <a:pt x="96" y="0"/>
                  </a:moveTo>
                  <a:lnTo>
                    <a:pt x="1" y="68"/>
                  </a:lnTo>
                  <a:cubicBezTo>
                    <a:pt x="813" y="1001"/>
                    <a:pt x="1611" y="1935"/>
                    <a:pt x="2409" y="2869"/>
                  </a:cubicBezTo>
                  <a:cubicBezTo>
                    <a:pt x="2815" y="3329"/>
                    <a:pt x="3235" y="3789"/>
                    <a:pt x="3654" y="4235"/>
                  </a:cubicBezTo>
                  <a:cubicBezTo>
                    <a:pt x="4074" y="4682"/>
                    <a:pt x="4493" y="5128"/>
                    <a:pt x="4940" y="5561"/>
                  </a:cubicBezTo>
                  <a:lnTo>
                    <a:pt x="5007" y="5494"/>
                  </a:lnTo>
                  <a:cubicBezTo>
                    <a:pt x="4601" y="5034"/>
                    <a:pt x="4182" y="4574"/>
                    <a:pt x="3776" y="4127"/>
                  </a:cubicBezTo>
                  <a:lnTo>
                    <a:pt x="2518" y="2774"/>
                  </a:lnTo>
                  <a:cubicBezTo>
                    <a:pt x="1692" y="1867"/>
                    <a:pt x="867" y="947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5"/>
            <p:cNvSpPr/>
            <p:nvPr/>
          </p:nvSpPr>
          <p:spPr>
            <a:xfrm>
              <a:off x="1352800" y="2992079"/>
              <a:ext cx="166808" cy="193877"/>
            </a:xfrm>
            <a:custGeom>
              <a:avLst/>
              <a:gdLst/>
              <a:ahLst/>
              <a:cxnLst/>
              <a:rect l="l" t="t" r="r" b="b"/>
              <a:pathLst>
                <a:path w="4751" h="5522" extrusionOk="0">
                  <a:moveTo>
                    <a:pt x="109" y="0"/>
                  </a:moveTo>
                  <a:lnTo>
                    <a:pt x="1" y="41"/>
                  </a:lnTo>
                  <a:cubicBezTo>
                    <a:pt x="123" y="325"/>
                    <a:pt x="312" y="569"/>
                    <a:pt x="515" y="799"/>
                  </a:cubicBezTo>
                  <a:cubicBezTo>
                    <a:pt x="718" y="1029"/>
                    <a:pt x="921" y="1245"/>
                    <a:pt x="1124" y="1462"/>
                  </a:cubicBezTo>
                  <a:lnTo>
                    <a:pt x="2355" y="2774"/>
                  </a:lnTo>
                  <a:cubicBezTo>
                    <a:pt x="2775" y="3207"/>
                    <a:pt x="3181" y="3654"/>
                    <a:pt x="3560" y="4114"/>
                  </a:cubicBezTo>
                  <a:cubicBezTo>
                    <a:pt x="3952" y="4560"/>
                    <a:pt x="4317" y="5034"/>
                    <a:pt x="4656" y="5521"/>
                  </a:cubicBezTo>
                  <a:lnTo>
                    <a:pt x="4750" y="5467"/>
                  </a:lnTo>
                  <a:cubicBezTo>
                    <a:pt x="4128" y="4425"/>
                    <a:pt x="3302" y="3532"/>
                    <a:pt x="2464" y="2680"/>
                  </a:cubicBezTo>
                  <a:cubicBezTo>
                    <a:pt x="2044" y="2247"/>
                    <a:pt x="1611" y="1827"/>
                    <a:pt x="1205" y="1394"/>
                  </a:cubicBezTo>
                  <a:cubicBezTo>
                    <a:pt x="989" y="1178"/>
                    <a:pt x="786" y="961"/>
                    <a:pt x="596" y="731"/>
                  </a:cubicBezTo>
                  <a:cubicBezTo>
                    <a:pt x="393" y="515"/>
                    <a:pt x="217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5"/>
            <p:cNvSpPr/>
            <p:nvPr/>
          </p:nvSpPr>
          <p:spPr>
            <a:xfrm>
              <a:off x="1353748" y="2832439"/>
              <a:ext cx="124044" cy="162524"/>
            </a:xfrm>
            <a:custGeom>
              <a:avLst/>
              <a:gdLst/>
              <a:ahLst/>
              <a:cxnLst/>
              <a:rect l="l" t="t" r="r" b="b"/>
              <a:pathLst>
                <a:path w="3533" h="4629" extrusionOk="0">
                  <a:moveTo>
                    <a:pt x="3438" y="1"/>
                  </a:moveTo>
                  <a:cubicBezTo>
                    <a:pt x="3154" y="380"/>
                    <a:pt x="2883" y="772"/>
                    <a:pt x="2599" y="1151"/>
                  </a:cubicBezTo>
                  <a:cubicBezTo>
                    <a:pt x="2315" y="1530"/>
                    <a:pt x="2017" y="1909"/>
                    <a:pt x="1719" y="2274"/>
                  </a:cubicBezTo>
                  <a:cubicBezTo>
                    <a:pt x="1138" y="3018"/>
                    <a:pt x="529" y="3763"/>
                    <a:pt x="1" y="4574"/>
                  </a:cubicBezTo>
                  <a:lnTo>
                    <a:pt x="96" y="4629"/>
                  </a:lnTo>
                  <a:cubicBezTo>
                    <a:pt x="353" y="4223"/>
                    <a:pt x="623" y="3844"/>
                    <a:pt x="921" y="3465"/>
                  </a:cubicBezTo>
                  <a:cubicBezTo>
                    <a:pt x="1219" y="3100"/>
                    <a:pt x="1530" y="2734"/>
                    <a:pt x="1828" y="2369"/>
                  </a:cubicBezTo>
                  <a:cubicBezTo>
                    <a:pt x="2139" y="2004"/>
                    <a:pt x="2450" y="1638"/>
                    <a:pt x="2734" y="1259"/>
                  </a:cubicBezTo>
                  <a:cubicBezTo>
                    <a:pt x="3018" y="867"/>
                    <a:pt x="3275" y="461"/>
                    <a:pt x="3533" y="5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5"/>
            <p:cNvSpPr/>
            <p:nvPr/>
          </p:nvSpPr>
          <p:spPr>
            <a:xfrm>
              <a:off x="1097700" y="2783884"/>
              <a:ext cx="433784" cy="470790"/>
            </a:xfrm>
            <a:custGeom>
              <a:avLst/>
              <a:gdLst/>
              <a:ahLst/>
              <a:cxnLst/>
              <a:rect l="l" t="t" r="r" b="b"/>
              <a:pathLst>
                <a:path w="12355" h="13409" extrusionOk="0">
                  <a:moveTo>
                    <a:pt x="6585" y="1"/>
                  </a:moveTo>
                  <a:cubicBezTo>
                    <a:pt x="6491" y="1"/>
                    <a:pt x="6398" y="6"/>
                    <a:pt x="6306" y="17"/>
                  </a:cubicBezTo>
                  <a:cubicBezTo>
                    <a:pt x="5968" y="44"/>
                    <a:pt x="5657" y="126"/>
                    <a:pt x="5345" y="247"/>
                  </a:cubicBezTo>
                  <a:cubicBezTo>
                    <a:pt x="4737" y="491"/>
                    <a:pt x="4182" y="829"/>
                    <a:pt x="3641" y="1195"/>
                  </a:cubicBezTo>
                  <a:cubicBezTo>
                    <a:pt x="3099" y="1560"/>
                    <a:pt x="2585" y="1966"/>
                    <a:pt x="2125" y="2426"/>
                  </a:cubicBezTo>
                  <a:cubicBezTo>
                    <a:pt x="1665" y="2899"/>
                    <a:pt x="1273" y="3427"/>
                    <a:pt x="975" y="4023"/>
                  </a:cubicBezTo>
                  <a:cubicBezTo>
                    <a:pt x="677" y="4604"/>
                    <a:pt x="474" y="5227"/>
                    <a:pt x="325" y="5863"/>
                  </a:cubicBezTo>
                  <a:cubicBezTo>
                    <a:pt x="177" y="6499"/>
                    <a:pt x="28" y="7135"/>
                    <a:pt x="1" y="7798"/>
                  </a:cubicBezTo>
                  <a:cubicBezTo>
                    <a:pt x="1" y="8122"/>
                    <a:pt x="28" y="8461"/>
                    <a:pt x="122" y="8785"/>
                  </a:cubicBezTo>
                  <a:cubicBezTo>
                    <a:pt x="204" y="9097"/>
                    <a:pt x="352" y="9408"/>
                    <a:pt x="515" y="9692"/>
                  </a:cubicBezTo>
                  <a:cubicBezTo>
                    <a:pt x="867" y="10247"/>
                    <a:pt x="1313" y="10734"/>
                    <a:pt x="1827" y="11153"/>
                  </a:cubicBezTo>
                  <a:cubicBezTo>
                    <a:pt x="2842" y="11992"/>
                    <a:pt x="4060" y="12520"/>
                    <a:pt x="5291" y="12939"/>
                  </a:cubicBezTo>
                  <a:cubicBezTo>
                    <a:pt x="5914" y="13156"/>
                    <a:pt x="6550" y="13345"/>
                    <a:pt x="7199" y="13400"/>
                  </a:cubicBezTo>
                  <a:cubicBezTo>
                    <a:pt x="7300" y="13406"/>
                    <a:pt x="7401" y="13409"/>
                    <a:pt x="7502" y="13409"/>
                  </a:cubicBezTo>
                  <a:cubicBezTo>
                    <a:pt x="8063" y="13409"/>
                    <a:pt x="8620" y="13314"/>
                    <a:pt x="9148" y="13142"/>
                  </a:cubicBezTo>
                  <a:cubicBezTo>
                    <a:pt x="9472" y="13048"/>
                    <a:pt x="9770" y="12926"/>
                    <a:pt x="10068" y="12777"/>
                  </a:cubicBezTo>
                  <a:cubicBezTo>
                    <a:pt x="10365" y="12642"/>
                    <a:pt x="10650" y="12479"/>
                    <a:pt x="10920" y="12304"/>
                  </a:cubicBezTo>
                  <a:cubicBezTo>
                    <a:pt x="11204" y="12141"/>
                    <a:pt x="11475" y="11952"/>
                    <a:pt x="11732" y="11762"/>
                  </a:cubicBezTo>
                  <a:cubicBezTo>
                    <a:pt x="11867" y="11668"/>
                    <a:pt x="12003" y="11559"/>
                    <a:pt x="12125" y="11465"/>
                  </a:cubicBezTo>
                  <a:lnTo>
                    <a:pt x="12219" y="11383"/>
                  </a:lnTo>
                  <a:cubicBezTo>
                    <a:pt x="12260" y="11370"/>
                    <a:pt x="12300" y="11316"/>
                    <a:pt x="12314" y="11275"/>
                  </a:cubicBezTo>
                  <a:cubicBezTo>
                    <a:pt x="12341" y="11235"/>
                    <a:pt x="12355" y="11194"/>
                    <a:pt x="12355" y="11140"/>
                  </a:cubicBezTo>
                  <a:cubicBezTo>
                    <a:pt x="12355" y="11113"/>
                    <a:pt x="12355" y="11072"/>
                    <a:pt x="12328" y="11045"/>
                  </a:cubicBezTo>
                  <a:cubicBezTo>
                    <a:pt x="12287" y="11005"/>
                    <a:pt x="12246" y="11005"/>
                    <a:pt x="12219" y="11005"/>
                  </a:cubicBezTo>
                  <a:lnTo>
                    <a:pt x="12233" y="11113"/>
                  </a:lnTo>
                  <a:lnTo>
                    <a:pt x="12246" y="11113"/>
                  </a:lnTo>
                  <a:cubicBezTo>
                    <a:pt x="12233" y="11113"/>
                    <a:pt x="12246" y="11126"/>
                    <a:pt x="12246" y="11140"/>
                  </a:cubicBezTo>
                  <a:cubicBezTo>
                    <a:pt x="12246" y="11167"/>
                    <a:pt x="12233" y="11194"/>
                    <a:pt x="12219" y="11221"/>
                  </a:cubicBezTo>
                  <a:cubicBezTo>
                    <a:pt x="12192" y="11262"/>
                    <a:pt x="12179" y="11275"/>
                    <a:pt x="12152" y="11302"/>
                  </a:cubicBezTo>
                  <a:lnTo>
                    <a:pt x="12057" y="11370"/>
                  </a:lnTo>
                  <a:cubicBezTo>
                    <a:pt x="11922" y="11465"/>
                    <a:pt x="11800" y="11559"/>
                    <a:pt x="11664" y="11654"/>
                  </a:cubicBezTo>
                  <a:cubicBezTo>
                    <a:pt x="11394" y="11843"/>
                    <a:pt x="11137" y="12019"/>
                    <a:pt x="10853" y="12195"/>
                  </a:cubicBezTo>
                  <a:cubicBezTo>
                    <a:pt x="10582" y="12358"/>
                    <a:pt x="10298" y="12520"/>
                    <a:pt x="10000" y="12655"/>
                  </a:cubicBezTo>
                  <a:cubicBezTo>
                    <a:pt x="9716" y="12791"/>
                    <a:pt x="9418" y="12912"/>
                    <a:pt x="9107" y="13007"/>
                  </a:cubicBezTo>
                  <a:cubicBezTo>
                    <a:pt x="8601" y="13165"/>
                    <a:pt x="8066" y="13247"/>
                    <a:pt x="7535" y="13247"/>
                  </a:cubicBezTo>
                  <a:cubicBezTo>
                    <a:pt x="7427" y="13247"/>
                    <a:pt x="7320" y="13244"/>
                    <a:pt x="7213" y="13237"/>
                  </a:cubicBezTo>
                  <a:cubicBezTo>
                    <a:pt x="6577" y="13183"/>
                    <a:pt x="5954" y="12994"/>
                    <a:pt x="5345" y="12777"/>
                  </a:cubicBezTo>
                  <a:cubicBezTo>
                    <a:pt x="4128" y="12371"/>
                    <a:pt x="2923" y="11843"/>
                    <a:pt x="1922" y="11032"/>
                  </a:cubicBezTo>
                  <a:cubicBezTo>
                    <a:pt x="1421" y="10626"/>
                    <a:pt x="975" y="10152"/>
                    <a:pt x="650" y="9611"/>
                  </a:cubicBezTo>
                  <a:cubicBezTo>
                    <a:pt x="488" y="9340"/>
                    <a:pt x="339" y="9043"/>
                    <a:pt x="258" y="8745"/>
                  </a:cubicBezTo>
                  <a:cubicBezTo>
                    <a:pt x="177" y="8434"/>
                    <a:pt x="136" y="8109"/>
                    <a:pt x="150" y="7798"/>
                  </a:cubicBezTo>
                  <a:cubicBezTo>
                    <a:pt x="163" y="7162"/>
                    <a:pt x="298" y="6512"/>
                    <a:pt x="447" y="5890"/>
                  </a:cubicBezTo>
                  <a:cubicBezTo>
                    <a:pt x="596" y="5267"/>
                    <a:pt x="799" y="4645"/>
                    <a:pt x="1083" y="4063"/>
                  </a:cubicBezTo>
                  <a:cubicBezTo>
                    <a:pt x="1381" y="3495"/>
                    <a:pt x="1760" y="2967"/>
                    <a:pt x="2206" y="2507"/>
                  </a:cubicBezTo>
                  <a:cubicBezTo>
                    <a:pt x="2653" y="2047"/>
                    <a:pt x="3167" y="1641"/>
                    <a:pt x="3695" y="1276"/>
                  </a:cubicBezTo>
                  <a:cubicBezTo>
                    <a:pt x="4236" y="910"/>
                    <a:pt x="4791" y="559"/>
                    <a:pt x="5386" y="329"/>
                  </a:cubicBezTo>
                  <a:cubicBezTo>
                    <a:pt x="5684" y="220"/>
                    <a:pt x="5995" y="139"/>
                    <a:pt x="6320" y="112"/>
                  </a:cubicBezTo>
                  <a:cubicBezTo>
                    <a:pt x="6403" y="105"/>
                    <a:pt x="6487" y="101"/>
                    <a:pt x="6572" y="101"/>
                  </a:cubicBezTo>
                  <a:cubicBezTo>
                    <a:pt x="6804" y="101"/>
                    <a:pt x="7039" y="127"/>
                    <a:pt x="7267" y="166"/>
                  </a:cubicBezTo>
                  <a:cubicBezTo>
                    <a:pt x="7903" y="288"/>
                    <a:pt x="8512" y="532"/>
                    <a:pt x="9094" y="802"/>
                  </a:cubicBezTo>
                  <a:lnTo>
                    <a:pt x="10866" y="1600"/>
                  </a:lnTo>
                  <a:lnTo>
                    <a:pt x="10907" y="1506"/>
                  </a:lnTo>
                  <a:lnTo>
                    <a:pt x="9134" y="707"/>
                  </a:lnTo>
                  <a:cubicBezTo>
                    <a:pt x="8539" y="437"/>
                    <a:pt x="7930" y="193"/>
                    <a:pt x="7280" y="71"/>
                  </a:cubicBezTo>
                  <a:cubicBezTo>
                    <a:pt x="7057" y="33"/>
                    <a:pt x="6821" y="1"/>
                    <a:pt x="65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5"/>
            <p:cNvSpPr/>
            <p:nvPr/>
          </p:nvSpPr>
          <p:spPr>
            <a:xfrm>
              <a:off x="1360875" y="2838618"/>
              <a:ext cx="104558" cy="137807"/>
            </a:xfrm>
            <a:custGeom>
              <a:avLst/>
              <a:gdLst/>
              <a:ahLst/>
              <a:cxnLst/>
              <a:rect l="l" t="t" r="r" b="b"/>
              <a:pathLst>
                <a:path w="2978" h="3925" extrusionOk="0">
                  <a:moveTo>
                    <a:pt x="2910" y="1"/>
                  </a:moveTo>
                  <a:cubicBezTo>
                    <a:pt x="2612" y="285"/>
                    <a:pt x="2355" y="596"/>
                    <a:pt x="2098" y="907"/>
                  </a:cubicBezTo>
                  <a:cubicBezTo>
                    <a:pt x="1841" y="1219"/>
                    <a:pt x="1584" y="1543"/>
                    <a:pt x="1354" y="1868"/>
                  </a:cubicBezTo>
                  <a:cubicBezTo>
                    <a:pt x="880" y="2518"/>
                    <a:pt x="434" y="3194"/>
                    <a:pt x="1" y="3871"/>
                  </a:cubicBezTo>
                  <a:lnTo>
                    <a:pt x="82" y="3925"/>
                  </a:lnTo>
                  <a:cubicBezTo>
                    <a:pt x="502" y="3235"/>
                    <a:pt x="975" y="2585"/>
                    <a:pt x="1462" y="1949"/>
                  </a:cubicBezTo>
                  <a:cubicBezTo>
                    <a:pt x="1719" y="1638"/>
                    <a:pt x="1963" y="1327"/>
                    <a:pt x="2220" y="1016"/>
                  </a:cubicBezTo>
                  <a:lnTo>
                    <a:pt x="2978" y="69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5"/>
            <p:cNvSpPr/>
            <p:nvPr/>
          </p:nvSpPr>
          <p:spPr>
            <a:xfrm>
              <a:off x="1405534" y="2873306"/>
              <a:ext cx="157293" cy="251352"/>
            </a:xfrm>
            <a:custGeom>
              <a:avLst/>
              <a:gdLst/>
              <a:ahLst/>
              <a:cxnLst/>
              <a:rect l="l" t="t" r="r" b="b"/>
              <a:pathLst>
                <a:path w="4480" h="7159" extrusionOk="0">
                  <a:moveTo>
                    <a:pt x="917" y="4081"/>
                  </a:moveTo>
                  <a:lnTo>
                    <a:pt x="1857" y="5063"/>
                  </a:lnTo>
                  <a:lnTo>
                    <a:pt x="1857" y="5063"/>
                  </a:lnTo>
                  <a:cubicBezTo>
                    <a:pt x="1852" y="5058"/>
                    <a:pt x="1846" y="5053"/>
                    <a:pt x="1841" y="5048"/>
                  </a:cubicBezTo>
                  <a:cubicBezTo>
                    <a:pt x="1513" y="4741"/>
                    <a:pt x="1203" y="4420"/>
                    <a:pt x="917" y="4081"/>
                  </a:cubicBezTo>
                  <a:close/>
                  <a:moveTo>
                    <a:pt x="2784" y="139"/>
                  </a:moveTo>
                  <a:lnTo>
                    <a:pt x="2784" y="139"/>
                  </a:lnTo>
                  <a:cubicBezTo>
                    <a:pt x="3534" y="1038"/>
                    <a:pt x="3996" y="2144"/>
                    <a:pt x="4182" y="3289"/>
                  </a:cubicBezTo>
                  <a:cubicBezTo>
                    <a:pt x="4353" y="4423"/>
                    <a:pt x="4242" y="5608"/>
                    <a:pt x="3810" y="6670"/>
                  </a:cubicBezTo>
                  <a:lnTo>
                    <a:pt x="3810" y="6670"/>
                  </a:lnTo>
                  <a:cubicBezTo>
                    <a:pt x="3529" y="6458"/>
                    <a:pt x="3248" y="6242"/>
                    <a:pt x="2971" y="6020"/>
                  </a:cubicBezTo>
                  <a:lnTo>
                    <a:pt x="2971" y="6020"/>
                  </a:lnTo>
                  <a:cubicBezTo>
                    <a:pt x="2645" y="5674"/>
                    <a:pt x="2318" y="5329"/>
                    <a:pt x="1990" y="4980"/>
                  </a:cubicBezTo>
                  <a:lnTo>
                    <a:pt x="231" y="3118"/>
                  </a:lnTo>
                  <a:lnTo>
                    <a:pt x="231" y="3118"/>
                  </a:lnTo>
                  <a:cubicBezTo>
                    <a:pt x="994" y="2062"/>
                    <a:pt x="1845" y="1056"/>
                    <a:pt x="2784" y="139"/>
                  </a:cubicBezTo>
                  <a:close/>
                  <a:moveTo>
                    <a:pt x="3576" y="6666"/>
                  </a:moveTo>
                  <a:lnTo>
                    <a:pt x="3576" y="6666"/>
                  </a:lnTo>
                  <a:cubicBezTo>
                    <a:pt x="3625" y="6703"/>
                    <a:pt x="3675" y="6739"/>
                    <a:pt x="3724" y="6776"/>
                  </a:cubicBezTo>
                  <a:lnTo>
                    <a:pt x="3724" y="6776"/>
                  </a:lnTo>
                  <a:lnTo>
                    <a:pt x="3730" y="6832"/>
                  </a:lnTo>
                  <a:lnTo>
                    <a:pt x="3730" y="6832"/>
                  </a:lnTo>
                  <a:cubicBezTo>
                    <a:pt x="3679" y="6777"/>
                    <a:pt x="3628" y="6721"/>
                    <a:pt x="3576" y="6666"/>
                  </a:cubicBezTo>
                  <a:close/>
                  <a:moveTo>
                    <a:pt x="2788" y="1"/>
                  </a:moveTo>
                  <a:lnTo>
                    <a:pt x="2748" y="28"/>
                  </a:lnTo>
                  <a:cubicBezTo>
                    <a:pt x="1803" y="959"/>
                    <a:pt x="935" y="1967"/>
                    <a:pt x="155" y="3038"/>
                  </a:cubicBezTo>
                  <a:lnTo>
                    <a:pt x="155" y="3038"/>
                  </a:lnTo>
                  <a:lnTo>
                    <a:pt x="151" y="3034"/>
                  </a:lnTo>
                  <a:lnTo>
                    <a:pt x="151" y="3034"/>
                  </a:lnTo>
                  <a:cubicBezTo>
                    <a:pt x="151" y="3033"/>
                    <a:pt x="150" y="3032"/>
                    <a:pt x="150" y="3032"/>
                  </a:cubicBezTo>
                  <a:lnTo>
                    <a:pt x="149" y="3032"/>
                  </a:lnTo>
                  <a:lnTo>
                    <a:pt x="149" y="3032"/>
                  </a:lnTo>
                  <a:lnTo>
                    <a:pt x="136" y="3018"/>
                  </a:lnTo>
                  <a:lnTo>
                    <a:pt x="1" y="3126"/>
                  </a:lnTo>
                  <a:cubicBezTo>
                    <a:pt x="474" y="3884"/>
                    <a:pt x="1083" y="4561"/>
                    <a:pt x="1733" y="5156"/>
                  </a:cubicBezTo>
                  <a:cubicBezTo>
                    <a:pt x="2108" y="5508"/>
                    <a:pt x="2502" y="5838"/>
                    <a:pt x="2906" y="6155"/>
                  </a:cubicBezTo>
                  <a:lnTo>
                    <a:pt x="2906" y="6155"/>
                  </a:lnTo>
                  <a:cubicBezTo>
                    <a:pt x="3190" y="6449"/>
                    <a:pt x="3475" y="6743"/>
                    <a:pt x="3762" y="7037"/>
                  </a:cubicBezTo>
                  <a:lnTo>
                    <a:pt x="3871" y="7159"/>
                  </a:lnTo>
                  <a:lnTo>
                    <a:pt x="3857" y="6996"/>
                  </a:lnTo>
                  <a:lnTo>
                    <a:pt x="3844" y="6866"/>
                  </a:lnTo>
                  <a:lnTo>
                    <a:pt x="3844" y="6866"/>
                  </a:lnTo>
                  <a:lnTo>
                    <a:pt x="3871" y="6888"/>
                  </a:lnTo>
                  <a:lnTo>
                    <a:pt x="3911" y="6807"/>
                  </a:lnTo>
                  <a:cubicBezTo>
                    <a:pt x="4371" y="5697"/>
                    <a:pt x="4480" y="4452"/>
                    <a:pt x="4290" y="3275"/>
                  </a:cubicBezTo>
                  <a:cubicBezTo>
                    <a:pt x="4101" y="2084"/>
                    <a:pt x="3600" y="948"/>
                    <a:pt x="2815" y="41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5"/>
            <p:cNvSpPr/>
            <p:nvPr/>
          </p:nvSpPr>
          <p:spPr>
            <a:xfrm>
              <a:off x="1420279" y="2881381"/>
              <a:ext cx="131136" cy="234254"/>
            </a:xfrm>
            <a:custGeom>
              <a:avLst/>
              <a:gdLst/>
              <a:ahLst/>
              <a:cxnLst/>
              <a:rect l="l" t="t" r="r" b="b"/>
              <a:pathLst>
                <a:path w="3735" h="6672" extrusionOk="0">
                  <a:moveTo>
                    <a:pt x="2328" y="1"/>
                  </a:moveTo>
                  <a:lnTo>
                    <a:pt x="2301" y="41"/>
                  </a:lnTo>
                  <a:lnTo>
                    <a:pt x="1150" y="1489"/>
                  </a:lnTo>
                  <a:lnTo>
                    <a:pt x="0" y="2923"/>
                  </a:lnTo>
                  <a:lnTo>
                    <a:pt x="81" y="2991"/>
                  </a:lnTo>
                  <a:lnTo>
                    <a:pt x="1232" y="1557"/>
                  </a:lnTo>
                  <a:lnTo>
                    <a:pt x="2357" y="170"/>
                  </a:lnTo>
                  <a:lnTo>
                    <a:pt x="2357" y="170"/>
                  </a:lnTo>
                  <a:cubicBezTo>
                    <a:pt x="2767" y="507"/>
                    <a:pt x="3051" y="978"/>
                    <a:pt x="3234" y="1476"/>
                  </a:cubicBezTo>
                  <a:cubicBezTo>
                    <a:pt x="3437" y="2003"/>
                    <a:pt x="3518" y="2558"/>
                    <a:pt x="3545" y="3113"/>
                  </a:cubicBezTo>
                  <a:cubicBezTo>
                    <a:pt x="3573" y="3681"/>
                    <a:pt x="3559" y="4249"/>
                    <a:pt x="3559" y="4804"/>
                  </a:cubicBezTo>
                  <a:cubicBezTo>
                    <a:pt x="3548" y="5271"/>
                    <a:pt x="3498" y="5748"/>
                    <a:pt x="3329" y="6178"/>
                  </a:cubicBezTo>
                  <a:lnTo>
                    <a:pt x="3329" y="6178"/>
                  </a:lnTo>
                  <a:lnTo>
                    <a:pt x="3329" y="6157"/>
                  </a:lnTo>
                  <a:lnTo>
                    <a:pt x="3221" y="6157"/>
                  </a:lnTo>
                  <a:lnTo>
                    <a:pt x="3207" y="6441"/>
                  </a:lnTo>
                  <a:lnTo>
                    <a:pt x="3194" y="6671"/>
                  </a:lnTo>
                  <a:lnTo>
                    <a:pt x="3315" y="6468"/>
                  </a:lnTo>
                  <a:cubicBezTo>
                    <a:pt x="3478" y="6225"/>
                    <a:pt x="3573" y="5941"/>
                    <a:pt x="3627" y="5657"/>
                  </a:cubicBezTo>
                  <a:cubicBezTo>
                    <a:pt x="3681" y="5372"/>
                    <a:pt x="3708" y="5088"/>
                    <a:pt x="3721" y="4804"/>
                  </a:cubicBezTo>
                  <a:cubicBezTo>
                    <a:pt x="3735" y="4236"/>
                    <a:pt x="3735" y="3681"/>
                    <a:pt x="3708" y="3099"/>
                  </a:cubicBezTo>
                  <a:cubicBezTo>
                    <a:pt x="3667" y="2531"/>
                    <a:pt x="3586" y="1963"/>
                    <a:pt x="3370" y="1421"/>
                  </a:cubicBezTo>
                  <a:cubicBezTo>
                    <a:pt x="3167" y="894"/>
                    <a:pt x="2842" y="393"/>
                    <a:pt x="2382" y="41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5"/>
            <p:cNvSpPr/>
            <p:nvPr/>
          </p:nvSpPr>
          <p:spPr>
            <a:xfrm>
              <a:off x="1427863" y="2964519"/>
              <a:ext cx="12885" cy="49435"/>
            </a:xfrm>
            <a:custGeom>
              <a:avLst/>
              <a:gdLst/>
              <a:ahLst/>
              <a:cxnLst/>
              <a:rect l="l" t="t" r="r" b="b"/>
              <a:pathLst>
                <a:path w="367" h="1408" extrusionOk="0">
                  <a:moveTo>
                    <a:pt x="258" y="1"/>
                  </a:moveTo>
                  <a:cubicBezTo>
                    <a:pt x="204" y="231"/>
                    <a:pt x="123" y="447"/>
                    <a:pt x="68" y="691"/>
                  </a:cubicBezTo>
                  <a:cubicBezTo>
                    <a:pt x="41" y="812"/>
                    <a:pt x="14" y="934"/>
                    <a:pt x="1" y="1042"/>
                  </a:cubicBezTo>
                  <a:cubicBezTo>
                    <a:pt x="1" y="1164"/>
                    <a:pt x="1" y="1286"/>
                    <a:pt x="14" y="1408"/>
                  </a:cubicBezTo>
                  <a:lnTo>
                    <a:pt x="123" y="1408"/>
                  </a:lnTo>
                  <a:cubicBezTo>
                    <a:pt x="150" y="1300"/>
                    <a:pt x="163" y="1178"/>
                    <a:pt x="177" y="1070"/>
                  </a:cubicBezTo>
                  <a:lnTo>
                    <a:pt x="204" y="718"/>
                  </a:lnTo>
                  <a:cubicBezTo>
                    <a:pt x="231" y="488"/>
                    <a:pt x="271" y="244"/>
                    <a:pt x="366" y="2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5"/>
            <p:cNvSpPr/>
            <p:nvPr/>
          </p:nvSpPr>
          <p:spPr>
            <a:xfrm>
              <a:off x="1440713" y="2941242"/>
              <a:ext cx="18538" cy="83667"/>
            </a:xfrm>
            <a:custGeom>
              <a:avLst/>
              <a:gdLst/>
              <a:ahLst/>
              <a:cxnLst/>
              <a:rect l="l" t="t" r="r" b="b"/>
              <a:pathLst>
                <a:path w="528" h="2383" extrusionOk="0">
                  <a:moveTo>
                    <a:pt x="433" y="1"/>
                  </a:moveTo>
                  <a:cubicBezTo>
                    <a:pt x="338" y="393"/>
                    <a:pt x="230" y="785"/>
                    <a:pt x="149" y="1178"/>
                  </a:cubicBezTo>
                  <a:cubicBezTo>
                    <a:pt x="108" y="1367"/>
                    <a:pt x="68" y="1570"/>
                    <a:pt x="41" y="1773"/>
                  </a:cubicBezTo>
                  <a:cubicBezTo>
                    <a:pt x="14" y="1976"/>
                    <a:pt x="0" y="2179"/>
                    <a:pt x="0" y="2382"/>
                  </a:cubicBezTo>
                  <a:lnTo>
                    <a:pt x="108" y="2382"/>
                  </a:lnTo>
                  <a:cubicBezTo>
                    <a:pt x="149" y="2193"/>
                    <a:pt x="176" y="1990"/>
                    <a:pt x="203" y="1800"/>
                  </a:cubicBezTo>
                  <a:lnTo>
                    <a:pt x="284" y="1205"/>
                  </a:lnTo>
                  <a:cubicBezTo>
                    <a:pt x="338" y="812"/>
                    <a:pt x="406" y="407"/>
                    <a:pt x="528" y="28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5"/>
            <p:cNvSpPr/>
            <p:nvPr/>
          </p:nvSpPr>
          <p:spPr>
            <a:xfrm>
              <a:off x="1454475" y="2923652"/>
              <a:ext cx="19521" cy="114072"/>
            </a:xfrm>
            <a:custGeom>
              <a:avLst/>
              <a:gdLst/>
              <a:ahLst/>
              <a:cxnLst/>
              <a:rect l="l" t="t" r="r" b="b"/>
              <a:pathLst>
                <a:path w="556" h="3249" extrusionOk="0">
                  <a:moveTo>
                    <a:pt x="447" y="1"/>
                  </a:moveTo>
                  <a:cubicBezTo>
                    <a:pt x="420" y="542"/>
                    <a:pt x="366" y="1083"/>
                    <a:pt x="271" y="1611"/>
                  </a:cubicBezTo>
                  <a:cubicBezTo>
                    <a:pt x="190" y="2152"/>
                    <a:pt x="82" y="2680"/>
                    <a:pt x="1" y="3221"/>
                  </a:cubicBezTo>
                  <a:lnTo>
                    <a:pt x="149" y="3248"/>
                  </a:lnTo>
                  <a:cubicBezTo>
                    <a:pt x="271" y="2721"/>
                    <a:pt x="352" y="2179"/>
                    <a:pt x="406" y="1638"/>
                  </a:cubicBezTo>
                  <a:cubicBezTo>
                    <a:pt x="461" y="1083"/>
                    <a:pt x="501" y="542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5"/>
            <p:cNvSpPr/>
            <p:nvPr/>
          </p:nvSpPr>
          <p:spPr>
            <a:xfrm>
              <a:off x="1470169" y="2898023"/>
              <a:ext cx="21874" cy="158241"/>
            </a:xfrm>
            <a:custGeom>
              <a:avLst/>
              <a:gdLst/>
              <a:ahLst/>
              <a:cxnLst/>
              <a:rect l="l" t="t" r="r" b="b"/>
              <a:pathLst>
                <a:path w="623" h="4507" extrusionOk="0">
                  <a:moveTo>
                    <a:pt x="514" y="0"/>
                  </a:moveTo>
                  <a:cubicBezTo>
                    <a:pt x="460" y="758"/>
                    <a:pt x="379" y="1502"/>
                    <a:pt x="271" y="2246"/>
                  </a:cubicBezTo>
                  <a:lnTo>
                    <a:pt x="122" y="3369"/>
                  </a:lnTo>
                  <a:cubicBezTo>
                    <a:pt x="81" y="3735"/>
                    <a:pt x="27" y="4114"/>
                    <a:pt x="0" y="4493"/>
                  </a:cubicBezTo>
                  <a:lnTo>
                    <a:pt x="108" y="4506"/>
                  </a:lnTo>
                  <a:cubicBezTo>
                    <a:pt x="189" y="4127"/>
                    <a:pt x="244" y="3762"/>
                    <a:pt x="298" y="3383"/>
                  </a:cubicBezTo>
                  <a:cubicBezTo>
                    <a:pt x="338" y="3018"/>
                    <a:pt x="379" y="2639"/>
                    <a:pt x="420" y="2260"/>
                  </a:cubicBezTo>
                  <a:cubicBezTo>
                    <a:pt x="487" y="1516"/>
                    <a:pt x="541" y="758"/>
                    <a:pt x="622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5"/>
            <p:cNvSpPr/>
            <p:nvPr/>
          </p:nvSpPr>
          <p:spPr>
            <a:xfrm>
              <a:off x="1484388" y="2889000"/>
              <a:ext cx="21909" cy="183415"/>
            </a:xfrm>
            <a:custGeom>
              <a:avLst/>
              <a:gdLst/>
              <a:ahLst/>
              <a:cxnLst/>
              <a:rect l="l" t="t" r="r" b="b"/>
              <a:pathLst>
                <a:path w="624" h="5224" extrusionOk="0">
                  <a:moveTo>
                    <a:pt x="515" y="0"/>
                  </a:moveTo>
                  <a:cubicBezTo>
                    <a:pt x="515" y="880"/>
                    <a:pt x="461" y="1746"/>
                    <a:pt x="366" y="2612"/>
                  </a:cubicBezTo>
                  <a:cubicBezTo>
                    <a:pt x="312" y="3045"/>
                    <a:pt x="258" y="3478"/>
                    <a:pt x="190" y="3911"/>
                  </a:cubicBezTo>
                  <a:lnTo>
                    <a:pt x="7" y="5166"/>
                  </a:lnTo>
                  <a:lnTo>
                    <a:pt x="7" y="5166"/>
                  </a:lnTo>
                  <a:lnTo>
                    <a:pt x="1" y="5196"/>
                  </a:lnTo>
                  <a:lnTo>
                    <a:pt x="3" y="5196"/>
                  </a:lnTo>
                  <a:lnTo>
                    <a:pt x="3" y="5196"/>
                  </a:lnTo>
                  <a:lnTo>
                    <a:pt x="1" y="5210"/>
                  </a:lnTo>
                  <a:lnTo>
                    <a:pt x="123" y="5223"/>
                  </a:lnTo>
                  <a:cubicBezTo>
                    <a:pt x="217" y="4804"/>
                    <a:pt x="299" y="4371"/>
                    <a:pt x="366" y="3938"/>
                  </a:cubicBezTo>
                  <a:cubicBezTo>
                    <a:pt x="420" y="3505"/>
                    <a:pt x="475" y="3072"/>
                    <a:pt x="502" y="2625"/>
                  </a:cubicBezTo>
                  <a:cubicBezTo>
                    <a:pt x="569" y="1759"/>
                    <a:pt x="610" y="88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5"/>
            <p:cNvSpPr/>
            <p:nvPr/>
          </p:nvSpPr>
          <p:spPr>
            <a:xfrm>
              <a:off x="1508157" y="2912733"/>
              <a:ext cx="21874" cy="172495"/>
            </a:xfrm>
            <a:custGeom>
              <a:avLst/>
              <a:gdLst/>
              <a:ahLst/>
              <a:cxnLst/>
              <a:rect l="l" t="t" r="r" b="b"/>
              <a:pathLst>
                <a:path w="623" h="4913" extrusionOk="0">
                  <a:moveTo>
                    <a:pt x="515" y="1"/>
                  </a:moveTo>
                  <a:cubicBezTo>
                    <a:pt x="528" y="826"/>
                    <a:pt x="461" y="1638"/>
                    <a:pt x="366" y="2450"/>
                  </a:cubicBezTo>
                  <a:cubicBezTo>
                    <a:pt x="312" y="2869"/>
                    <a:pt x="258" y="3275"/>
                    <a:pt x="190" y="3668"/>
                  </a:cubicBezTo>
                  <a:lnTo>
                    <a:pt x="1" y="4885"/>
                  </a:lnTo>
                  <a:lnTo>
                    <a:pt x="109" y="4912"/>
                  </a:lnTo>
                  <a:cubicBezTo>
                    <a:pt x="217" y="4520"/>
                    <a:pt x="285" y="4114"/>
                    <a:pt x="352" y="3695"/>
                  </a:cubicBezTo>
                  <a:cubicBezTo>
                    <a:pt x="420" y="3289"/>
                    <a:pt x="474" y="2883"/>
                    <a:pt x="501" y="2477"/>
                  </a:cubicBezTo>
                  <a:cubicBezTo>
                    <a:pt x="569" y="1651"/>
                    <a:pt x="596" y="826"/>
                    <a:pt x="6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5"/>
            <p:cNvSpPr/>
            <p:nvPr/>
          </p:nvSpPr>
          <p:spPr>
            <a:xfrm>
              <a:off x="1519075" y="2957883"/>
              <a:ext cx="28088" cy="147286"/>
            </a:xfrm>
            <a:custGeom>
              <a:avLst/>
              <a:gdLst/>
              <a:ahLst/>
              <a:cxnLst/>
              <a:rect l="l" t="t" r="r" b="b"/>
              <a:pathLst>
                <a:path w="800" h="4195" extrusionOk="0">
                  <a:moveTo>
                    <a:pt x="691" y="0"/>
                  </a:moveTo>
                  <a:cubicBezTo>
                    <a:pt x="691" y="704"/>
                    <a:pt x="610" y="1407"/>
                    <a:pt x="474" y="2111"/>
                  </a:cubicBezTo>
                  <a:cubicBezTo>
                    <a:pt x="407" y="2449"/>
                    <a:pt x="339" y="2801"/>
                    <a:pt x="244" y="3139"/>
                  </a:cubicBezTo>
                  <a:cubicBezTo>
                    <a:pt x="177" y="3478"/>
                    <a:pt x="82" y="3829"/>
                    <a:pt x="1" y="4168"/>
                  </a:cubicBezTo>
                  <a:lnTo>
                    <a:pt x="109" y="4195"/>
                  </a:lnTo>
                  <a:cubicBezTo>
                    <a:pt x="231" y="3870"/>
                    <a:pt x="326" y="3518"/>
                    <a:pt x="420" y="3180"/>
                  </a:cubicBezTo>
                  <a:cubicBezTo>
                    <a:pt x="501" y="2828"/>
                    <a:pt x="569" y="2476"/>
                    <a:pt x="610" y="2125"/>
                  </a:cubicBezTo>
                  <a:cubicBezTo>
                    <a:pt x="718" y="1421"/>
                    <a:pt x="759" y="717"/>
                    <a:pt x="7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4" name="Google Shape;5624;p15"/>
          <p:cNvGrpSpPr/>
          <p:nvPr/>
        </p:nvGrpSpPr>
        <p:grpSpPr>
          <a:xfrm>
            <a:off x="7066879" y="711415"/>
            <a:ext cx="611914" cy="359341"/>
            <a:chOff x="203654" y="2225478"/>
            <a:chExt cx="611914" cy="359341"/>
          </a:xfrm>
        </p:grpSpPr>
        <p:sp>
          <p:nvSpPr>
            <p:cNvPr id="5625" name="Google Shape;5625;p15"/>
            <p:cNvSpPr/>
            <p:nvPr/>
          </p:nvSpPr>
          <p:spPr>
            <a:xfrm>
              <a:off x="277277" y="2228813"/>
              <a:ext cx="296469" cy="164877"/>
            </a:xfrm>
            <a:custGeom>
              <a:avLst/>
              <a:gdLst/>
              <a:ahLst/>
              <a:cxnLst/>
              <a:rect l="l" t="t" r="r" b="b"/>
              <a:pathLst>
                <a:path w="8444" h="4696" extrusionOk="0">
                  <a:moveTo>
                    <a:pt x="1768" y="0"/>
                  </a:moveTo>
                  <a:cubicBezTo>
                    <a:pt x="1680" y="0"/>
                    <a:pt x="1592" y="7"/>
                    <a:pt x="1502" y="23"/>
                  </a:cubicBezTo>
                  <a:cubicBezTo>
                    <a:pt x="0" y="280"/>
                    <a:pt x="433" y="1958"/>
                    <a:pt x="948" y="2892"/>
                  </a:cubicBezTo>
                  <a:cubicBezTo>
                    <a:pt x="1719" y="4272"/>
                    <a:pt x="3180" y="4475"/>
                    <a:pt x="4642" y="4624"/>
                  </a:cubicBezTo>
                  <a:cubicBezTo>
                    <a:pt x="5016" y="4662"/>
                    <a:pt x="5402" y="4695"/>
                    <a:pt x="5782" y="4695"/>
                  </a:cubicBezTo>
                  <a:cubicBezTo>
                    <a:pt x="6737" y="4695"/>
                    <a:pt x="7655" y="4487"/>
                    <a:pt x="8254" y="3636"/>
                  </a:cubicBezTo>
                  <a:cubicBezTo>
                    <a:pt x="8444" y="3365"/>
                    <a:pt x="8390" y="2865"/>
                    <a:pt x="8133" y="2648"/>
                  </a:cubicBezTo>
                  <a:cubicBezTo>
                    <a:pt x="7497" y="2107"/>
                    <a:pt x="6780" y="1823"/>
                    <a:pt x="6035" y="1606"/>
                  </a:cubicBezTo>
                  <a:cubicBezTo>
                    <a:pt x="6008" y="1593"/>
                    <a:pt x="5968" y="1566"/>
                    <a:pt x="5927" y="1552"/>
                  </a:cubicBezTo>
                  <a:cubicBezTo>
                    <a:pt x="5115" y="1214"/>
                    <a:pt x="4290" y="876"/>
                    <a:pt x="3464" y="537"/>
                  </a:cubicBezTo>
                  <a:cubicBezTo>
                    <a:pt x="2934" y="325"/>
                    <a:pt x="2363" y="0"/>
                    <a:pt x="176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5"/>
            <p:cNvSpPr/>
            <p:nvPr/>
          </p:nvSpPr>
          <p:spPr>
            <a:xfrm>
              <a:off x="463986" y="2422263"/>
              <a:ext cx="248965" cy="131627"/>
            </a:xfrm>
            <a:custGeom>
              <a:avLst/>
              <a:gdLst/>
              <a:ahLst/>
              <a:cxnLst/>
              <a:rect l="l" t="t" r="r" b="b"/>
              <a:pathLst>
                <a:path w="7091" h="3749" extrusionOk="0">
                  <a:moveTo>
                    <a:pt x="4290" y="1752"/>
                  </a:moveTo>
                  <a:lnTo>
                    <a:pt x="4290" y="1752"/>
                  </a:lnTo>
                  <a:cubicBezTo>
                    <a:pt x="4168" y="1806"/>
                    <a:pt x="4032" y="1847"/>
                    <a:pt x="3884" y="1888"/>
                  </a:cubicBezTo>
                  <a:cubicBezTo>
                    <a:pt x="3505" y="1996"/>
                    <a:pt x="3099" y="2050"/>
                    <a:pt x="2706" y="2090"/>
                  </a:cubicBezTo>
                  <a:cubicBezTo>
                    <a:pt x="2869" y="2036"/>
                    <a:pt x="3031" y="1982"/>
                    <a:pt x="3112" y="1969"/>
                  </a:cubicBezTo>
                  <a:cubicBezTo>
                    <a:pt x="3505" y="1888"/>
                    <a:pt x="3897" y="1806"/>
                    <a:pt x="4290" y="1752"/>
                  </a:cubicBezTo>
                  <a:close/>
                  <a:moveTo>
                    <a:pt x="4323" y="1"/>
                  </a:moveTo>
                  <a:cubicBezTo>
                    <a:pt x="3493" y="1"/>
                    <a:pt x="2668" y="122"/>
                    <a:pt x="1867" y="372"/>
                  </a:cubicBezTo>
                  <a:cubicBezTo>
                    <a:pt x="1137" y="602"/>
                    <a:pt x="338" y="886"/>
                    <a:pt x="149" y="1712"/>
                  </a:cubicBezTo>
                  <a:cubicBezTo>
                    <a:pt x="135" y="1766"/>
                    <a:pt x="122" y="1820"/>
                    <a:pt x="122" y="1874"/>
                  </a:cubicBezTo>
                  <a:cubicBezTo>
                    <a:pt x="0" y="2239"/>
                    <a:pt x="14" y="2645"/>
                    <a:pt x="271" y="3024"/>
                  </a:cubicBezTo>
                  <a:cubicBezTo>
                    <a:pt x="655" y="3604"/>
                    <a:pt x="1345" y="3749"/>
                    <a:pt x="2030" y="3749"/>
                  </a:cubicBezTo>
                  <a:cubicBezTo>
                    <a:pt x="2384" y="3749"/>
                    <a:pt x="2736" y="3710"/>
                    <a:pt x="3045" y="3674"/>
                  </a:cubicBezTo>
                  <a:cubicBezTo>
                    <a:pt x="4100" y="3552"/>
                    <a:pt x="5183" y="3268"/>
                    <a:pt x="6022" y="2618"/>
                  </a:cubicBezTo>
                  <a:cubicBezTo>
                    <a:pt x="6752" y="2050"/>
                    <a:pt x="7090" y="967"/>
                    <a:pt x="6224" y="359"/>
                  </a:cubicBezTo>
                  <a:cubicBezTo>
                    <a:pt x="5927" y="142"/>
                    <a:pt x="5548" y="61"/>
                    <a:pt x="5142" y="47"/>
                  </a:cubicBezTo>
                  <a:cubicBezTo>
                    <a:pt x="5115" y="34"/>
                    <a:pt x="5101" y="34"/>
                    <a:pt x="5074" y="34"/>
                  </a:cubicBezTo>
                  <a:cubicBezTo>
                    <a:pt x="4824" y="12"/>
                    <a:pt x="4573" y="1"/>
                    <a:pt x="4323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5"/>
            <p:cNvSpPr/>
            <p:nvPr/>
          </p:nvSpPr>
          <p:spPr>
            <a:xfrm>
              <a:off x="663053" y="2331050"/>
              <a:ext cx="117338" cy="71238"/>
            </a:xfrm>
            <a:custGeom>
              <a:avLst/>
              <a:gdLst/>
              <a:ahLst/>
              <a:cxnLst/>
              <a:rect l="l" t="t" r="r" b="b"/>
              <a:pathLst>
                <a:path w="3342" h="2029" extrusionOk="0">
                  <a:moveTo>
                    <a:pt x="2041" y="0"/>
                  </a:moveTo>
                  <a:cubicBezTo>
                    <a:pt x="1734" y="0"/>
                    <a:pt x="1428" y="75"/>
                    <a:pt x="1150" y="210"/>
                  </a:cubicBezTo>
                  <a:cubicBezTo>
                    <a:pt x="1082" y="237"/>
                    <a:pt x="1001" y="277"/>
                    <a:pt x="947" y="331"/>
                  </a:cubicBezTo>
                  <a:cubicBezTo>
                    <a:pt x="676" y="507"/>
                    <a:pt x="446" y="737"/>
                    <a:pt x="284" y="1022"/>
                  </a:cubicBezTo>
                  <a:cubicBezTo>
                    <a:pt x="0" y="1550"/>
                    <a:pt x="452" y="2028"/>
                    <a:pt x="903" y="2028"/>
                  </a:cubicBezTo>
                  <a:cubicBezTo>
                    <a:pt x="1076" y="2028"/>
                    <a:pt x="1249" y="1958"/>
                    <a:pt x="1380" y="1793"/>
                  </a:cubicBezTo>
                  <a:cubicBezTo>
                    <a:pt x="1475" y="1833"/>
                    <a:pt x="1569" y="1874"/>
                    <a:pt x="1691" y="1888"/>
                  </a:cubicBezTo>
                  <a:cubicBezTo>
                    <a:pt x="1742" y="1894"/>
                    <a:pt x="1792" y="1897"/>
                    <a:pt x="1840" y="1897"/>
                  </a:cubicBezTo>
                  <a:cubicBezTo>
                    <a:pt x="2299" y="1897"/>
                    <a:pt x="2671" y="1621"/>
                    <a:pt x="2977" y="1279"/>
                  </a:cubicBezTo>
                  <a:cubicBezTo>
                    <a:pt x="3342" y="859"/>
                    <a:pt x="3166" y="304"/>
                    <a:pt x="2679" y="115"/>
                  </a:cubicBezTo>
                  <a:cubicBezTo>
                    <a:pt x="2472" y="37"/>
                    <a:pt x="2257" y="0"/>
                    <a:pt x="204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5"/>
            <p:cNvSpPr/>
            <p:nvPr/>
          </p:nvSpPr>
          <p:spPr>
            <a:xfrm>
              <a:off x="599365" y="2279967"/>
              <a:ext cx="67481" cy="52770"/>
            </a:xfrm>
            <a:custGeom>
              <a:avLst/>
              <a:gdLst/>
              <a:ahLst/>
              <a:cxnLst/>
              <a:rect l="l" t="t" r="r" b="b"/>
              <a:pathLst>
                <a:path w="1922" h="1503" extrusionOk="0">
                  <a:moveTo>
                    <a:pt x="961" y="0"/>
                  </a:moveTo>
                  <a:cubicBezTo>
                    <a:pt x="1" y="0"/>
                    <a:pt x="1" y="1502"/>
                    <a:pt x="961" y="1502"/>
                  </a:cubicBezTo>
                  <a:cubicBezTo>
                    <a:pt x="1922" y="1502"/>
                    <a:pt x="1922" y="0"/>
                    <a:pt x="96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5"/>
            <p:cNvSpPr/>
            <p:nvPr/>
          </p:nvSpPr>
          <p:spPr>
            <a:xfrm>
              <a:off x="516228" y="2230077"/>
              <a:ext cx="64181" cy="49435"/>
            </a:xfrm>
            <a:custGeom>
              <a:avLst/>
              <a:gdLst/>
              <a:ahLst/>
              <a:cxnLst/>
              <a:rect l="l" t="t" r="r" b="b"/>
              <a:pathLst>
                <a:path w="1828" h="1408" extrusionOk="0">
                  <a:moveTo>
                    <a:pt x="907" y="1"/>
                  </a:moveTo>
                  <a:cubicBezTo>
                    <a:pt x="1" y="1"/>
                    <a:pt x="1" y="1408"/>
                    <a:pt x="907" y="1408"/>
                  </a:cubicBezTo>
                  <a:cubicBezTo>
                    <a:pt x="1827" y="1408"/>
                    <a:pt x="1827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5"/>
            <p:cNvSpPr/>
            <p:nvPr/>
          </p:nvSpPr>
          <p:spPr>
            <a:xfrm>
              <a:off x="726214" y="2431110"/>
              <a:ext cx="78436" cy="116776"/>
            </a:xfrm>
            <a:custGeom>
              <a:avLst/>
              <a:gdLst/>
              <a:ahLst/>
              <a:cxnLst/>
              <a:rect l="l" t="t" r="r" b="b"/>
              <a:pathLst>
                <a:path w="2234" h="3326" extrusionOk="0">
                  <a:moveTo>
                    <a:pt x="1383" y="0"/>
                  </a:moveTo>
                  <a:cubicBezTo>
                    <a:pt x="1103" y="0"/>
                    <a:pt x="825" y="147"/>
                    <a:pt x="717" y="485"/>
                  </a:cubicBezTo>
                  <a:cubicBezTo>
                    <a:pt x="650" y="702"/>
                    <a:pt x="569" y="918"/>
                    <a:pt x="501" y="1135"/>
                  </a:cubicBezTo>
                  <a:cubicBezTo>
                    <a:pt x="352" y="1243"/>
                    <a:pt x="257" y="1405"/>
                    <a:pt x="298" y="1622"/>
                  </a:cubicBezTo>
                  <a:cubicBezTo>
                    <a:pt x="298" y="1636"/>
                    <a:pt x="298" y="1663"/>
                    <a:pt x="298" y="1676"/>
                  </a:cubicBezTo>
                  <a:cubicBezTo>
                    <a:pt x="230" y="1852"/>
                    <a:pt x="163" y="2028"/>
                    <a:pt x="95" y="2204"/>
                  </a:cubicBezTo>
                  <a:cubicBezTo>
                    <a:pt x="0" y="2434"/>
                    <a:pt x="82" y="2664"/>
                    <a:pt x="244" y="2826"/>
                  </a:cubicBezTo>
                  <a:cubicBezTo>
                    <a:pt x="316" y="3130"/>
                    <a:pt x="615" y="3325"/>
                    <a:pt x="919" y="3325"/>
                  </a:cubicBezTo>
                  <a:cubicBezTo>
                    <a:pt x="1131" y="3325"/>
                    <a:pt x="1345" y="3232"/>
                    <a:pt x="1489" y="3016"/>
                  </a:cubicBezTo>
                  <a:cubicBezTo>
                    <a:pt x="1854" y="2461"/>
                    <a:pt x="1976" y="1757"/>
                    <a:pt x="2057" y="1108"/>
                  </a:cubicBezTo>
                  <a:cubicBezTo>
                    <a:pt x="2071" y="1040"/>
                    <a:pt x="2057" y="972"/>
                    <a:pt x="2044" y="918"/>
                  </a:cubicBezTo>
                  <a:cubicBezTo>
                    <a:pt x="2057" y="891"/>
                    <a:pt x="2057" y="878"/>
                    <a:pt x="2071" y="851"/>
                  </a:cubicBezTo>
                  <a:cubicBezTo>
                    <a:pt x="2234" y="337"/>
                    <a:pt x="1807" y="0"/>
                    <a:pt x="1383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5"/>
            <p:cNvSpPr/>
            <p:nvPr/>
          </p:nvSpPr>
          <p:spPr>
            <a:xfrm>
              <a:off x="357571" y="2534611"/>
              <a:ext cx="52279" cy="50207"/>
            </a:xfrm>
            <a:custGeom>
              <a:avLst/>
              <a:gdLst/>
              <a:ahLst/>
              <a:cxnLst/>
              <a:rect l="l" t="t" r="r" b="b"/>
              <a:pathLst>
                <a:path w="1489" h="1430" extrusionOk="0">
                  <a:moveTo>
                    <a:pt x="744" y="0"/>
                  </a:moveTo>
                  <a:cubicBezTo>
                    <a:pt x="690" y="0"/>
                    <a:pt x="609" y="14"/>
                    <a:pt x="541" y="27"/>
                  </a:cubicBezTo>
                  <a:cubicBezTo>
                    <a:pt x="420" y="68"/>
                    <a:pt x="311" y="135"/>
                    <a:pt x="217" y="217"/>
                  </a:cubicBezTo>
                  <a:cubicBezTo>
                    <a:pt x="136" y="311"/>
                    <a:pt x="54" y="447"/>
                    <a:pt x="27" y="568"/>
                  </a:cubicBezTo>
                  <a:cubicBezTo>
                    <a:pt x="0" y="663"/>
                    <a:pt x="0" y="744"/>
                    <a:pt x="14" y="839"/>
                  </a:cubicBezTo>
                  <a:cubicBezTo>
                    <a:pt x="14" y="934"/>
                    <a:pt x="41" y="1015"/>
                    <a:pt x="95" y="1096"/>
                  </a:cubicBezTo>
                  <a:lnTo>
                    <a:pt x="203" y="1231"/>
                  </a:lnTo>
                  <a:cubicBezTo>
                    <a:pt x="257" y="1299"/>
                    <a:pt x="338" y="1340"/>
                    <a:pt x="420" y="1367"/>
                  </a:cubicBezTo>
                  <a:cubicBezTo>
                    <a:pt x="474" y="1407"/>
                    <a:pt x="528" y="1421"/>
                    <a:pt x="596" y="1421"/>
                  </a:cubicBezTo>
                  <a:cubicBezTo>
                    <a:pt x="629" y="1426"/>
                    <a:pt x="665" y="1430"/>
                    <a:pt x="702" y="1430"/>
                  </a:cubicBezTo>
                  <a:cubicBezTo>
                    <a:pt x="755" y="1430"/>
                    <a:pt x="811" y="1423"/>
                    <a:pt x="866" y="1407"/>
                  </a:cubicBezTo>
                  <a:cubicBezTo>
                    <a:pt x="974" y="1367"/>
                    <a:pt x="1069" y="1313"/>
                    <a:pt x="1150" y="1231"/>
                  </a:cubicBezTo>
                  <a:cubicBezTo>
                    <a:pt x="1164" y="1231"/>
                    <a:pt x="1164" y="1231"/>
                    <a:pt x="1177" y="1218"/>
                  </a:cubicBezTo>
                  <a:cubicBezTo>
                    <a:pt x="1218" y="1191"/>
                    <a:pt x="1259" y="1164"/>
                    <a:pt x="1313" y="1123"/>
                  </a:cubicBezTo>
                  <a:cubicBezTo>
                    <a:pt x="1367" y="1069"/>
                    <a:pt x="1407" y="1001"/>
                    <a:pt x="1434" y="920"/>
                  </a:cubicBezTo>
                  <a:cubicBezTo>
                    <a:pt x="1462" y="866"/>
                    <a:pt x="1489" y="812"/>
                    <a:pt x="1489" y="758"/>
                  </a:cubicBezTo>
                  <a:cubicBezTo>
                    <a:pt x="1489" y="704"/>
                    <a:pt x="1489" y="650"/>
                    <a:pt x="1475" y="582"/>
                  </a:cubicBezTo>
                  <a:cubicBezTo>
                    <a:pt x="1475" y="528"/>
                    <a:pt x="1462" y="474"/>
                    <a:pt x="1434" y="433"/>
                  </a:cubicBezTo>
                  <a:cubicBezTo>
                    <a:pt x="1407" y="352"/>
                    <a:pt x="1367" y="284"/>
                    <a:pt x="1299" y="217"/>
                  </a:cubicBezTo>
                  <a:cubicBezTo>
                    <a:pt x="1177" y="122"/>
                    <a:pt x="1123" y="81"/>
                    <a:pt x="974" y="27"/>
                  </a:cubicBezTo>
                  <a:cubicBezTo>
                    <a:pt x="907" y="14"/>
                    <a:pt x="826" y="0"/>
                    <a:pt x="744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5"/>
            <p:cNvSpPr/>
            <p:nvPr/>
          </p:nvSpPr>
          <p:spPr>
            <a:xfrm>
              <a:off x="357080" y="2416786"/>
              <a:ext cx="67025" cy="51822"/>
            </a:xfrm>
            <a:custGeom>
              <a:avLst/>
              <a:gdLst/>
              <a:ahLst/>
              <a:cxnLst/>
              <a:rect l="l" t="t" r="r" b="b"/>
              <a:pathLst>
                <a:path w="1909" h="1476" extrusionOk="0">
                  <a:moveTo>
                    <a:pt x="948" y="0"/>
                  </a:moveTo>
                  <a:cubicBezTo>
                    <a:pt x="1" y="0"/>
                    <a:pt x="1" y="1475"/>
                    <a:pt x="948" y="1475"/>
                  </a:cubicBezTo>
                  <a:cubicBezTo>
                    <a:pt x="1909" y="1475"/>
                    <a:pt x="1909" y="0"/>
                    <a:pt x="94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5"/>
            <p:cNvSpPr/>
            <p:nvPr/>
          </p:nvSpPr>
          <p:spPr>
            <a:xfrm>
              <a:off x="217522" y="2408114"/>
              <a:ext cx="140370" cy="104698"/>
            </a:xfrm>
            <a:custGeom>
              <a:avLst/>
              <a:gdLst/>
              <a:ahLst/>
              <a:cxnLst/>
              <a:rect l="l" t="t" r="r" b="b"/>
              <a:pathLst>
                <a:path w="3998" h="2982" extrusionOk="0">
                  <a:moveTo>
                    <a:pt x="780" y="1"/>
                  </a:moveTo>
                  <a:cubicBezTo>
                    <a:pt x="382" y="1"/>
                    <a:pt x="0" y="313"/>
                    <a:pt x="160" y="802"/>
                  </a:cubicBezTo>
                  <a:cubicBezTo>
                    <a:pt x="606" y="2088"/>
                    <a:pt x="1743" y="2940"/>
                    <a:pt x="3096" y="2981"/>
                  </a:cubicBezTo>
                  <a:cubicBezTo>
                    <a:pt x="3107" y="2981"/>
                    <a:pt x="3118" y="2981"/>
                    <a:pt x="3128" y="2981"/>
                  </a:cubicBezTo>
                  <a:cubicBezTo>
                    <a:pt x="3652" y="2981"/>
                    <a:pt x="3997" y="2335"/>
                    <a:pt x="3719" y="1885"/>
                  </a:cubicBezTo>
                  <a:cubicBezTo>
                    <a:pt x="3286" y="1181"/>
                    <a:pt x="2704" y="626"/>
                    <a:pt x="2027" y="166"/>
                  </a:cubicBezTo>
                  <a:cubicBezTo>
                    <a:pt x="1898" y="80"/>
                    <a:pt x="1772" y="42"/>
                    <a:pt x="1653" y="42"/>
                  </a:cubicBezTo>
                  <a:cubicBezTo>
                    <a:pt x="1511" y="42"/>
                    <a:pt x="1380" y="97"/>
                    <a:pt x="1269" y="193"/>
                  </a:cubicBezTo>
                  <a:cubicBezTo>
                    <a:pt x="1133" y="61"/>
                    <a:pt x="955" y="1"/>
                    <a:pt x="7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5"/>
            <p:cNvSpPr/>
            <p:nvPr/>
          </p:nvSpPr>
          <p:spPr>
            <a:xfrm>
              <a:off x="204111" y="2315111"/>
              <a:ext cx="63233" cy="48978"/>
            </a:xfrm>
            <a:custGeom>
              <a:avLst/>
              <a:gdLst/>
              <a:ahLst/>
              <a:cxnLst/>
              <a:rect l="l" t="t" r="r" b="b"/>
              <a:pathLst>
                <a:path w="1801" h="1395" extrusionOk="0">
                  <a:moveTo>
                    <a:pt x="907" y="1"/>
                  </a:moveTo>
                  <a:cubicBezTo>
                    <a:pt x="14" y="1"/>
                    <a:pt x="1" y="1394"/>
                    <a:pt x="907" y="1394"/>
                  </a:cubicBezTo>
                  <a:cubicBezTo>
                    <a:pt x="1800" y="1394"/>
                    <a:pt x="1800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5"/>
            <p:cNvSpPr/>
            <p:nvPr/>
          </p:nvSpPr>
          <p:spPr>
            <a:xfrm>
              <a:off x="276049" y="2226742"/>
              <a:ext cx="319080" cy="180465"/>
            </a:xfrm>
            <a:custGeom>
              <a:avLst/>
              <a:gdLst/>
              <a:ahLst/>
              <a:cxnLst/>
              <a:rect l="l" t="t" r="r" b="b"/>
              <a:pathLst>
                <a:path w="9088" h="5140" extrusionOk="0">
                  <a:moveTo>
                    <a:pt x="1754" y="96"/>
                  </a:moveTo>
                  <a:cubicBezTo>
                    <a:pt x="2227" y="109"/>
                    <a:pt x="2688" y="244"/>
                    <a:pt x="3148" y="420"/>
                  </a:cubicBezTo>
                  <a:cubicBezTo>
                    <a:pt x="3594" y="596"/>
                    <a:pt x="4041" y="799"/>
                    <a:pt x="4514" y="935"/>
                  </a:cubicBezTo>
                  <a:cubicBezTo>
                    <a:pt x="5461" y="1205"/>
                    <a:pt x="6436" y="1327"/>
                    <a:pt x="7315" y="1733"/>
                  </a:cubicBezTo>
                  <a:cubicBezTo>
                    <a:pt x="7748" y="1936"/>
                    <a:pt x="8154" y="2206"/>
                    <a:pt x="8465" y="2558"/>
                  </a:cubicBezTo>
                  <a:cubicBezTo>
                    <a:pt x="8628" y="2748"/>
                    <a:pt x="8749" y="2937"/>
                    <a:pt x="8858" y="3154"/>
                  </a:cubicBezTo>
                  <a:cubicBezTo>
                    <a:pt x="8898" y="3262"/>
                    <a:pt x="8939" y="3370"/>
                    <a:pt x="8939" y="3478"/>
                  </a:cubicBezTo>
                  <a:cubicBezTo>
                    <a:pt x="8939" y="3587"/>
                    <a:pt x="8898" y="3695"/>
                    <a:pt x="8844" y="3776"/>
                  </a:cubicBezTo>
                  <a:cubicBezTo>
                    <a:pt x="8709" y="3952"/>
                    <a:pt x="8506" y="4087"/>
                    <a:pt x="8289" y="4196"/>
                  </a:cubicBezTo>
                  <a:cubicBezTo>
                    <a:pt x="8086" y="4317"/>
                    <a:pt x="7856" y="4412"/>
                    <a:pt x="7640" y="4520"/>
                  </a:cubicBezTo>
                  <a:cubicBezTo>
                    <a:pt x="7193" y="4696"/>
                    <a:pt x="6733" y="4831"/>
                    <a:pt x="6260" y="4913"/>
                  </a:cubicBezTo>
                  <a:cubicBezTo>
                    <a:pt x="5936" y="4959"/>
                    <a:pt x="5606" y="4980"/>
                    <a:pt x="5279" y="4980"/>
                  </a:cubicBezTo>
                  <a:cubicBezTo>
                    <a:pt x="5127" y="4980"/>
                    <a:pt x="4975" y="4975"/>
                    <a:pt x="4825" y="4967"/>
                  </a:cubicBezTo>
                  <a:cubicBezTo>
                    <a:pt x="4338" y="4940"/>
                    <a:pt x="3865" y="4845"/>
                    <a:pt x="3405" y="4710"/>
                  </a:cubicBezTo>
                  <a:cubicBezTo>
                    <a:pt x="2945" y="4574"/>
                    <a:pt x="2498" y="4385"/>
                    <a:pt x="2079" y="4155"/>
                  </a:cubicBezTo>
                  <a:cubicBezTo>
                    <a:pt x="1876" y="4020"/>
                    <a:pt x="1673" y="3898"/>
                    <a:pt x="1483" y="3749"/>
                  </a:cubicBezTo>
                  <a:cubicBezTo>
                    <a:pt x="1294" y="3614"/>
                    <a:pt x="1104" y="3451"/>
                    <a:pt x="942" y="3275"/>
                  </a:cubicBezTo>
                  <a:cubicBezTo>
                    <a:pt x="617" y="2937"/>
                    <a:pt x="347" y="2531"/>
                    <a:pt x="265" y="2058"/>
                  </a:cubicBezTo>
                  <a:cubicBezTo>
                    <a:pt x="254" y="1992"/>
                    <a:pt x="246" y="1926"/>
                    <a:pt x="242" y="1860"/>
                  </a:cubicBezTo>
                  <a:lnTo>
                    <a:pt x="242" y="1860"/>
                  </a:lnTo>
                  <a:lnTo>
                    <a:pt x="252" y="1855"/>
                  </a:lnTo>
                  <a:cubicBezTo>
                    <a:pt x="248" y="1848"/>
                    <a:pt x="245" y="1842"/>
                    <a:pt x="241" y="1836"/>
                  </a:cubicBezTo>
                  <a:lnTo>
                    <a:pt x="241" y="1836"/>
                  </a:lnTo>
                  <a:cubicBezTo>
                    <a:pt x="223" y="1445"/>
                    <a:pt x="334" y="1048"/>
                    <a:pt x="550" y="718"/>
                  </a:cubicBezTo>
                  <a:lnTo>
                    <a:pt x="468" y="650"/>
                  </a:lnTo>
                  <a:cubicBezTo>
                    <a:pt x="288" y="897"/>
                    <a:pt x="172" y="1189"/>
                    <a:pt x="127" y="1492"/>
                  </a:cubicBezTo>
                  <a:lnTo>
                    <a:pt x="127" y="1492"/>
                  </a:lnTo>
                  <a:cubicBezTo>
                    <a:pt x="114" y="1391"/>
                    <a:pt x="119" y="1288"/>
                    <a:pt x="144" y="1192"/>
                  </a:cubicBezTo>
                  <a:cubicBezTo>
                    <a:pt x="184" y="962"/>
                    <a:pt x="306" y="745"/>
                    <a:pt x="455" y="569"/>
                  </a:cubicBezTo>
                  <a:cubicBezTo>
                    <a:pt x="617" y="393"/>
                    <a:pt x="820" y="272"/>
                    <a:pt x="1050" y="190"/>
                  </a:cubicBezTo>
                  <a:cubicBezTo>
                    <a:pt x="1267" y="123"/>
                    <a:pt x="1510" y="96"/>
                    <a:pt x="1754" y="96"/>
                  </a:cubicBezTo>
                  <a:close/>
                  <a:moveTo>
                    <a:pt x="1688" y="0"/>
                  </a:moveTo>
                  <a:cubicBezTo>
                    <a:pt x="1219" y="0"/>
                    <a:pt x="710" y="140"/>
                    <a:pt x="374" y="502"/>
                  </a:cubicBezTo>
                  <a:cubicBezTo>
                    <a:pt x="211" y="691"/>
                    <a:pt x="90" y="921"/>
                    <a:pt x="35" y="1165"/>
                  </a:cubicBezTo>
                  <a:cubicBezTo>
                    <a:pt x="1" y="1385"/>
                    <a:pt x="16" y="1616"/>
                    <a:pt x="106" y="1813"/>
                  </a:cubicBezTo>
                  <a:lnTo>
                    <a:pt x="106" y="1813"/>
                  </a:lnTo>
                  <a:cubicBezTo>
                    <a:pt x="108" y="1904"/>
                    <a:pt x="116" y="1995"/>
                    <a:pt x="130" y="2085"/>
                  </a:cubicBezTo>
                  <a:cubicBezTo>
                    <a:pt x="211" y="2585"/>
                    <a:pt x="495" y="3032"/>
                    <a:pt x="834" y="3384"/>
                  </a:cubicBezTo>
                  <a:cubicBezTo>
                    <a:pt x="1010" y="3560"/>
                    <a:pt x="1199" y="3722"/>
                    <a:pt x="1389" y="3871"/>
                  </a:cubicBezTo>
                  <a:cubicBezTo>
                    <a:pt x="1578" y="4033"/>
                    <a:pt x="1794" y="4155"/>
                    <a:pt x="1997" y="4290"/>
                  </a:cubicBezTo>
                  <a:cubicBezTo>
                    <a:pt x="2430" y="4534"/>
                    <a:pt x="2891" y="4737"/>
                    <a:pt x="3351" y="4872"/>
                  </a:cubicBezTo>
                  <a:cubicBezTo>
                    <a:pt x="3838" y="5007"/>
                    <a:pt x="4325" y="5102"/>
                    <a:pt x="4812" y="5129"/>
                  </a:cubicBezTo>
                  <a:cubicBezTo>
                    <a:pt x="4938" y="5136"/>
                    <a:pt x="5065" y="5140"/>
                    <a:pt x="5192" y="5140"/>
                  </a:cubicBezTo>
                  <a:cubicBezTo>
                    <a:pt x="5557" y="5140"/>
                    <a:pt x="5926" y="5112"/>
                    <a:pt x="6287" y="5062"/>
                  </a:cubicBezTo>
                  <a:cubicBezTo>
                    <a:pt x="6774" y="4980"/>
                    <a:pt x="7248" y="4845"/>
                    <a:pt x="7708" y="4656"/>
                  </a:cubicBezTo>
                  <a:cubicBezTo>
                    <a:pt x="7924" y="4547"/>
                    <a:pt x="8154" y="4453"/>
                    <a:pt x="8357" y="4317"/>
                  </a:cubicBezTo>
                  <a:cubicBezTo>
                    <a:pt x="8574" y="4209"/>
                    <a:pt x="8790" y="4074"/>
                    <a:pt x="8952" y="3857"/>
                  </a:cubicBezTo>
                  <a:cubicBezTo>
                    <a:pt x="9034" y="3749"/>
                    <a:pt x="9088" y="3614"/>
                    <a:pt x="9074" y="3478"/>
                  </a:cubicBezTo>
                  <a:cubicBezTo>
                    <a:pt x="9074" y="3343"/>
                    <a:pt x="9020" y="3208"/>
                    <a:pt x="8980" y="3100"/>
                  </a:cubicBezTo>
                  <a:cubicBezTo>
                    <a:pt x="8871" y="2869"/>
                    <a:pt x="8736" y="2667"/>
                    <a:pt x="8560" y="2477"/>
                  </a:cubicBezTo>
                  <a:cubicBezTo>
                    <a:pt x="8235" y="2098"/>
                    <a:pt x="7802" y="1828"/>
                    <a:pt x="7356" y="1625"/>
                  </a:cubicBezTo>
                  <a:cubicBezTo>
                    <a:pt x="6463" y="1205"/>
                    <a:pt x="5475" y="1097"/>
                    <a:pt x="4541" y="840"/>
                  </a:cubicBezTo>
                  <a:cubicBezTo>
                    <a:pt x="4081" y="705"/>
                    <a:pt x="3635" y="515"/>
                    <a:pt x="3175" y="339"/>
                  </a:cubicBezTo>
                  <a:cubicBezTo>
                    <a:pt x="2728" y="163"/>
                    <a:pt x="2255" y="1"/>
                    <a:pt x="1754" y="1"/>
                  </a:cubicBezTo>
                  <a:cubicBezTo>
                    <a:pt x="1732" y="0"/>
                    <a:pt x="1710" y="0"/>
                    <a:pt x="16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5"/>
            <p:cNvSpPr/>
            <p:nvPr/>
          </p:nvSpPr>
          <p:spPr>
            <a:xfrm>
              <a:off x="284861" y="2225478"/>
              <a:ext cx="285585" cy="177551"/>
            </a:xfrm>
            <a:custGeom>
              <a:avLst/>
              <a:gdLst/>
              <a:ahLst/>
              <a:cxnLst/>
              <a:rect l="l" t="t" r="r" b="b"/>
              <a:pathLst>
                <a:path w="8134" h="5057" extrusionOk="0">
                  <a:moveTo>
                    <a:pt x="1732" y="0"/>
                  </a:moveTo>
                  <a:cubicBezTo>
                    <a:pt x="1410" y="0"/>
                    <a:pt x="1081" y="87"/>
                    <a:pt x="799" y="253"/>
                  </a:cubicBezTo>
                  <a:cubicBezTo>
                    <a:pt x="434" y="470"/>
                    <a:pt x="150" y="808"/>
                    <a:pt x="1" y="1201"/>
                  </a:cubicBezTo>
                  <a:lnTo>
                    <a:pt x="96" y="1241"/>
                  </a:lnTo>
                  <a:cubicBezTo>
                    <a:pt x="231" y="862"/>
                    <a:pt x="515" y="551"/>
                    <a:pt x="853" y="348"/>
                  </a:cubicBezTo>
                  <a:cubicBezTo>
                    <a:pt x="1118" y="179"/>
                    <a:pt x="1433" y="100"/>
                    <a:pt x="1745" y="100"/>
                  </a:cubicBezTo>
                  <a:cubicBezTo>
                    <a:pt x="1832" y="100"/>
                    <a:pt x="1918" y="106"/>
                    <a:pt x="2004" y="118"/>
                  </a:cubicBezTo>
                  <a:cubicBezTo>
                    <a:pt x="2396" y="186"/>
                    <a:pt x="2775" y="348"/>
                    <a:pt x="3127" y="551"/>
                  </a:cubicBezTo>
                  <a:cubicBezTo>
                    <a:pt x="3492" y="741"/>
                    <a:pt x="3830" y="971"/>
                    <a:pt x="4196" y="1174"/>
                  </a:cubicBezTo>
                  <a:cubicBezTo>
                    <a:pt x="4926" y="1566"/>
                    <a:pt x="5684" y="1891"/>
                    <a:pt x="6469" y="2134"/>
                  </a:cubicBezTo>
                  <a:cubicBezTo>
                    <a:pt x="6861" y="2256"/>
                    <a:pt x="7281" y="2324"/>
                    <a:pt x="7605" y="2554"/>
                  </a:cubicBezTo>
                  <a:cubicBezTo>
                    <a:pt x="7768" y="2662"/>
                    <a:pt x="7890" y="2824"/>
                    <a:pt x="7930" y="3000"/>
                  </a:cubicBezTo>
                  <a:cubicBezTo>
                    <a:pt x="7984" y="3190"/>
                    <a:pt x="7984" y="3393"/>
                    <a:pt x="7930" y="3569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8" y="4637"/>
                    <a:pt x="6455" y="4732"/>
                    <a:pt x="6049" y="4813"/>
                  </a:cubicBezTo>
                  <a:cubicBezTo>
                    <a:pt x="5722" y="4869"/>
                    <a:pt x="5391" y="4897"/>
                    <a:pt x="5059" y="4897"/>
                  </a:cubicBezTo>
                  <a:cubicBezTo>
                    <a:pt x="4582" y="4897"/>
                    <a:pt x="4104" y="4838"/>
                    <a:pt x="3641" y="4719"/>
                  </a:cubicBezTo>
                  <a:cubicBezTo>
                    <a:pt x="2856" y="4516"/>
                    <a:pt x="2125" y="4123"/>
                    <a:pt x="1530" y="3582"/>
                  </a:cubicBezTo>
                  <a:cubicBezTo>
                    <a:pt x="935" y="3041"/>
                    <a:pt x="475" y="2337"/>
                    <a:pt x="217" y="1566"/>
                  </a:cubicBezTo>
                  <a:lnTo>
                    <a:pt x="123" y="1593"/>
                  </a:lnTo>
                  <a:cubicBezTo>
                    <a:pt x="231" y="1999"/>
                    <a:pt x="407" y="2378"/>
                    <a:pt x="623" y="2730"/>
                  </a:cubicBezTo>
                  <a:cubicBezTo>
                    <a:pt x="853" y="3081"/>
                    <a:pt x="1124" y="3406"/>
                    <a:pt x="1422" y="3690"/>
                  </a:cubicBezTo>
                  <a:cubicBezTo>
                    <a:pt x="2031" y="4259"/>
                    <a:pt x="2788" y="4665"/>
                    <a:pt x="3600" y="4881"/>
                  </a:cubicBezTo>
                  <a:cubicBezTo>
                    <a:pt x="4069" y="4998"/>
                    <a:pt x="4550" y="5057"/>
                    <a:pt x="5030" y="5057"/>
                  </a:cubicBezTo>
                  <a:cubicBezTo>
                    <a:pt x="5382" y="5057"/>
                    <a:pt x="5733" y="5025"/>
                    <a:pt x="6076" y="4962"/>
                  </a:cubicBezTo>
                  <a:cubicBezTo>
                    <a:pt x="6482" y="4895"/>
                    <a:pt x="6902" y="4786"/>
                    <a:pt x="7267" y="4570"/>
                  </a:cubicBezTo>
                  <a:cubicBezTo>
                    <a:pt x="7457" y="4475"/>
                    <a:pt x="7632" y="4340"/>
                    <a:pt x="7768" y="4177"/>
                  </a:cubicBezTo>
                  <a:cubicBezTo>
                    <a:pt x="7917" y="4015"/>
                    <a:pt x="8011" y="3812"/>
                    <a:pt x="8065" y="3609"/>
                  </a:cubicBezTo>
                  <a:cubicBezTo>
                    <a:pt x="8120" y="3393"/>
                    <a:pt x="8133" y="3176"/>
                    <a:pt x="8065" y="2960"/>
                  </a:cubicBezTo>
                  <a:cubicBezTo>
                    <a:pt x="7998" y="2743"/>
                    <a:pt x="7863" y="2567"/>
                    <a:pt x="7687" y="2445"/>
                  </a:cubicBezTo>
                  <a:cubicBezTo>
                    <a:pt x="7321" y="2188"/>
                    <a:pt x="6888" y="2148"/>
                    <a:pt x="6509" y="2012"/>
                  </a:cubicBezTo>
                  <a:cubicBezTo>
                    <a:pt x="5725" y="1782"/>
                    <a:pt x="4967" y="1471"/>
                    <a:pt x="4250" y="1079"/>
                  </a:cubicBezTo>
                  <a:cubicBezTo>
                    <a:pt x="3884" y="889"/>
                    <a:pt x="3546" y="673"/>
                    <a:pt x="3181" y="470"/>
                  </a:cubicBezTo>
                  <a:cubicBezTo>
                    <a:pt x="2815" y="267"/>
                    <a:pt x="2437" y="91"/>
                    <a:pt x="2017" y="23"/>
                  </a:cubicBezTo>
                  <a:cubicBezTo>
                    <a:pt x="1924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5"/>
            <p:cNvSpPr/>
            <p:nvPr/>
          </p:nvSpPr>
          <p:spPr>
            <a:xfrm>
              <a:off x="358028" y="2276175"/>
              <a:ext cx="123552" cy="56000"/>
            </a:xfrm>
            <a:custGeom>
              <a:avLst/>
              <a:gdLst/>
              <a:ahLst/>
              <a:cxnLst/>
              <a:rect l="l" t="t" r="r" b="b"/>
              <a:pathLst>
                <a:path w="3519" h="1595" extrusionOk="0">
                  <a:moveTo>
                    <a:pt x="95" y="0"/>
                  </a:moveTo>
                  <a:lnTo>
                    <a:pt x="1" y="54"/>
                  </a:lnTo>
                  <a:cubicBezTo>
                    <a:pt x="150" y="352"/>
                    <a:pt x="366" y="623"/>
                    <a:pt x="637" y="853"/>
                  </a:cubicBezTo>
                  <a:cubicBezTo>
                    <a:pt x="894" y="1069"/>
                    <a:pt x="1191" y="1259"/>
                    <a:pt x="1503" y="1380"/>
                  </a:cubicBezTo>
                  <a:cubicBezTo>
                    <a:pt x="1861" y="1518"/>
                    <a:pt x="2249" y="1595"/>
                    <a:pt x="2636" y="1595"/>
                  </a:cubicBezTo>
                  <a:cubicBezTo>
                    <a:pt x="2936" y="1595"/>
                    <a:pt x="3235" y="1548"/>
                    <a:pt x="3519" y="1448"/>
                  </a:cubicBezTo>
                  <a:lnTo>
                    <a:pt x="3478" y="1313"/>
                  </a:lnTo>
                  <a:cubicBezTo>
                    <a:pt x="3474" y="1314"/>
                    <a:pt x="3470" y="1315"/>
                    <a:pt x="3466" y="1316"/>
                  </a:cubicBezTo>
                  <a:lnTo>
                    <a:pt x="3466" y="1316"/>
                  </a:lnTo>
                  <a:lnTo>
                    <a:pt x="3465" y="1313"/>
                  </a:lnTo>
                  <a:cubicBezTo>
                    <a:pt x="3455" y="1316"/>
                    <a:pt x="3445" y="1319"/>
                    <a:pt x="3435" y="1322"/>
                  </a:cubicBezTo>
                  <a:lnTo>
                    <a:pt x="3435" y="1322"/>
                  </a:lnTo>
                  <a:cubicBezTo>
                    <a:pt x="3152" y="1384"/>
                    <a:pt x="2869" y="1422"/>
                    <a:pt x="2585" y="1434"/>
                  </a:cubicBezTo>
                  <a:cubicBezTo>
                    <a:pt x="2570" y="1434"/>
                    <a:pt x="2556" y="1434"/>
                    <a:pt x="2541" y="1434"/>
                  </a:cubicBezTo>
                  <a:lnTo>
                    <a:pt x="2541" y="1434"/>
                  </a:lnTo>
                  <a:cubicBezTo>
                    <a:pt x="2208" y="1418"/>
                    <a:pt x="1877" y="1343"/>
                    <a:pt x="1570" y="1218"/>
                  </a:cubicBezTo>
                  <a:cubicBezTo>
                    <a:pt x="1432" y="1166"/>
                    <a:pt x="1297" y="1103"/>
                    <a:pt x="1168" y="1030"/>
                  </a:cubicBezTo>
                  <a:lnTo>
                    <a:pt x="1168" y="1030"/>
                  </a:lnTo>
                  <a:cubicBezTo>
                    <a:pt x="1091" y="972"/>
                    <a:pt x="1017" y="908"/>
                    <a:pt x="948" y="839"/>
                  </a:cubicBezTo>
                  <a:cubicBezTo>
                    <a:pt x="745" y="636"/>
                    <a:pt x="596" y="352"/>
                    <a:pt x="556" y="68"/>
                  </a:cubicBezTo>
                  <a:lnTo>
                    <a:pt x="447" y="81"/>
                  </a:lnTo>
                  <a:cubicBezTo>
                    <a:pt x="488" y="313"/>
                    <a:pt x="588" y="538"/>
                    <a:pt x="726" y="726"/>
                  </a:cubicBezTo>
                  <a:lnTo>
                    <a:pt x="726" y="726"/>
                  </a:lnTo>
                  <a:cubicBezTo>
                    <a:pt x="478" y="521"/>
                    <a:pt x="263" y="2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5"/>
            <p:cNvSpPr/>
            <p:nvPr/>
          </p:nvSpPr>
          <p:spPr>
            <a:xfrm>
              <a:off x="363259" y="2279019"/>
              <a:ext cx="112633" cy="56984"/>
            </a:xfrm>
            <a:custGeom>
              <a:avLst/>
              <a:gdLst/>
              <a:ahLst/>
              <a:cxnLst/>
              <a:rect l="l" t="t" r="r" b="b"/>
              <a:pathLst>
                <a:path w="3208" h="1623" extrusionOk="0">
                  <a:moveTo>
                    <a:pt x="109" y="0"/>
                  </a:moveTo>
                  <a:lnTo>
                    <a:pt x="1" y="54"/>
                  </a:lnTo>
                  <a:cubicBezTo>
                    <a:pt x="298" y="609"/>
                    <a:pt x="785" y="1069"/>
                    <a:pt x="1354" y="1340"/>
                  </a:cubicBezTo>
                  <a:cubicBezTo>
                    <a:pt x="1638" y="1489"/>
                    <a:pt x="1949" y="1583"/>
                    <a:pt x="2260" y="1611"/>
                  </a:cubicBezTo>
                  <a:cubicBezTo>
                    <a:pt x="2351" y="1618"/>
                    <a:pt x="2443" y="1623"/>
                    <a:pt x="2533" y="1623"/>
                  </a:cubicBezTo>
                  <a:cubicBezTo>
                    <a:pt x="2765" y="1623"/>
                    <a:pt x="2993" y="1594"/>
                    <a:pt x="3207" y="1516"/>
                  </a:cubicBezTo>
                  <a:lnTo>
                    <a:pt x="3180" y="1408"/>
                  </a:lnTo>
                  <a:cubicBezTo>
                    <a:pt x="2994" y="1446"/>
                    <a:pt x="2806" y="1464"/>
                    <a:pt x="2619" y="1464"/>
                  </a:cubicBezTo>
                  <a:cubicBezTo>
                    <a:pt x="2208" y="1464"/>
                    <a:pt x="1798" y="1376"/>
                    <a:pt x="1408" y="1218"/>
                  </a:cubicBezTo>
                  <a:cubicBezTo>
                    <a:pt x="1137" y="1096"/>
                    <a:pt x="867" y="934"/>
                    <a:pt x="650" y="731"/>
                  </a:cubicBezTo>
                  <a:cubicBezTo>
                    <a:pt x="420" y="528"/>
                    <a:pt x="231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5"/>
            <p:cNvSpPr/>
            <p:nvPr/>
          </p:nvSpPr>
          <p:spPr>
            <a:xfrm>
              <a:off x="436882" y="2403374"/>
              <a:ext cx="261815" cy="152728"/>
            </a:xfrm>
            <a:custGeom>
              <a:avLst/>
              <a:gdLst/>
              <a:ahLst/>
              <a:cxnLst/>
              <a:rect l="l" t="t" r="r" b="b"/>
              <a:pathLst>
                <a:path w="7457" h="4350" extrusionOk="0">
                  <a:moveTo>
                    <a:pt x="4963" y="105"/>
                  </a:moveTo>
                  <a:cubicBezTo>
                    <a:pt x="5518" y="105"/>
                    <a:pt x="6073" y="177"/>
                    <a:pt x="6604" y="342"/>
                  </a:cubicBezTo>
                  <a:cubicBezTo>
                    <a:pt x="6794" y="409"/>
                    <a:pt x="6956" y="518"/>
                    <a:pt x="7078" y="680"/>
                  </a:cubicBezTo>
                  <a:cubicBezTo>
                    <a:pt x="7186" y="829"/>
                    <a:pt x="7240" y="1032"/>
                    <a:pt x="7267" y="1221"/>
                  </a:cubicBezTo>
                  <a:cubicBezTo>
                    <a:pt x="7321" y="1627"/>
                    <a:pt x="7213" y="2033"/>
                    <a:pt x="7024" y="2385"/>
                  </a:cubicBezTo>
                  <a:cubicBezTo>
                    <a:pt x="6848" y="2737"/>
                    <a:pt x="6563" y="3048"/>
                    <a:pt x="6239" y="3291"/>
                  </a:cubicBezTo>
                  <a:cubicBezTo>
                    <a:pt x="5914" y="3535"/>
                    <a:pt x="5549" y="3711"/>
                    <a:pt x="5156" y="3833"/>
                  </a:cubicBezTo>
                  <a:cubicBezTo>
                    <a:pt x="4777" y="3968"/>
                    <a:pt x="4371" y="4049"/>
                    <a:pt x="3966" y="4103"/>
                  </a:cubicBezTo>
                  <a:cubicBezTo>
                    <a:pt x="3629" y="4148"/>
                    <a:pt x="3284" y="4174"/>
                    <a:pt x="2944" y="4174"/>
                  </a:cubicBezTo>
                  <a:cubicBezTo>
                    <a:pt x="2874" y="4174"/>
                    <a:pt x="2804" y="4173"/>
                    <a:pt x="2734" y="4171"/>
                  </a:cubicBezTo>
                  <a:cubicBezTo>
                    <a:pt x="2328" y="4171"/>
                    <a:pt x="1922" y="4117"/>
                    <a:pt x="1530" y="3995"/>
                  </a:cubicBezTo>
                  <a:cubicBezTo>
                    <a:pt x="1151" y="3873"/>
                    <a:pt x="772" y="3670"/>
                    <a:pt x="556" y="3346"/>
                  </a:cubicBezTo>
                  <a:cubicBezTo>
                    <a:pt x="447" y="3183"/>
                    <a:pt x="393" y="2994"/>
                    <a:pt x="393" y="2804"/>
                  </a:cubicBezTo>
                  <a:cubicBezTo>
                    <a:pt x="393" y="2615"/>
                    <a:pt x="447" y="2412"/>
                    <a:pt x="542" y="2236"/>
                  </a:cubicBezTo>
                  <a:cubicBezTo>
                    <a:pt x="633" y="2053"/>
                    <a:pt x="758" y="1885"/>
                    <a:pt x="897" y="1726"/>
                  </a:cubicBezTo>
                  <a:lnTo>
                    <a:pt x="897" y="1726"/>
                  </a:lnTo>
                  <a:cubicBezTo>
                    <a:pt x="1791" y="883"/>
                    <a:pt x="2953" y="324"/>
                    <a:pt x="4168" y="152"/>
                  </a:cubicBezTo>
                  <a:cubicBezTo>
                    <a:pt x="4431" y="122"/>
                    <a:pt x="4697" y="105"/>
                    <a:pt x="4963" y="105"/>
                  </a:cubicBezTo>
                  <a:close/>
                  <a:moveTo>
                    <a:pt x="5009" y="1"/>
                  </a:moveTo>
                  <a:cubicBezTo>
                    <a:pt x="4723" y="1"/>
                    <a:pt x="4437" y="21"/>
                    <a:pt x="4155" y="58"/>
                  </a:cubicBezTo>
                  <a:cubicBezTo>
                    <a:pt x="3118" y="219"/>
                    <a:pt x="2117" y="637"/>
                    <a:pt x="1282" y="1272"/>
                  </a:cubicBezTo>
                  <a:lnTo>
                    <a:pt x="1282" y="1272"/>
                  </a:lnTo>
                  <a:lnTo>
                    <a:pt x="1232" y="1221"/>
                  </a:lnTo>
                  <a:cubicBezTo>
                    <a:pt x="1029" y="1407"/>
                    <a:pt x="832" y="1598"/>
                    <a:pt x="663" y="1813"/>
                  </a:cubicBezTo>
                  <a:lnTo>
                    <a:pt x="663" y="1813"/>
                  </a:lnTo>
                  <a:cubicBezTo>
                    <a:pt x="419" y="2059"/>
                    <a:pt x="197" y="2326"/>
                    <a:pt x="1" y="2615"/>
                  </a:cubicBezTo>
                  <a:lnTo>
                    <a:pt x="96" y="2669"/>
                  </a:lnTo>
                  <a:cubicBezTo>
                    <a:pt x="180" y="2544"/>
                    <a:pt x="269" y="2423"/>
                    <a:pt x="362" y="2306"/>
                  </a:cubicBezTo>
                  <a:lnTo>
                    <a:pt x="362" y="2306"/>
                  </a:lnTo>
                  <a:cubicBezTo>
                    <a:pt x="295" y="2463"/>
                    <a:pt x="244" y="2634"/>
                    <a:pt x="244" y="2804"/>
                  </a:cubicBezTo>
                  <a:cubicBezTo>
                    <a:pt x="244" y="3021"/>
                    <a:pt x="312" y="3251"/>
                    <a:pt x="434" y="3427"/>
                  </a:cubicBezTo>
                  <a:cubicBezTo>
                    <a:pt x="677" y="3806"/>
                    <a:pt x="1083" y="4022"/>
                    <a:pt x="1489" y="4144"/>
                  </a:cubicBezTo>
                  <a:cubicBezTo>
                    <a:pt x="1895" y="4279"/>
                    <a:pt x="2315" y="4333"/>
                    <a:pt x="2734" y="4347"/>
                  </a:cubicBezTo>
                  <a:cubicBezTo>
                    <a:pt x="2789" y="4349"/>
                    <a:pt x="2844" y="4350"/>
                    <a:pt x="2900" y="4350"/>
                  </a:cubicBezTo>
                  <a:cubicBezTo>
                    <a:pt x="3264" y="4350"/>
                    <a:pt x="3626" y="4313"/>
                    <a:pt x="3979" y="4266"/>
                  </a:cubicBezTo>
                  <a:cubicBezTo>
                    <a:pt x="4399" y="4212"/>
                    <a:pt x="4804" y="4130"/>
                    <a:pt x="5210" y="3995"/>
                  </a:cubicBezTo>
                  <a:cubicBezTo>
                    <a:pt x="5603" y="3860"/>
                    <a:pt x="5995" y="3670"/>
                    <a:pt x="6333" y="3413"/>
                  </a:cubicBezTo>
                  <a:cubicBezTo>
                    <a:pt x="6672" y="3156"/>
                    <a:pt x="6956" y="2831"/>
                    <a:pt x="7159" y="2453"/>
                  </a:cubicBezTo>
                  <a:cubicBezTo>
                    <a:pt x="7348" y="2074"/>
                    <a:pt x="7457" y="1641"/>
                    <a:pt x="7402" y="1221"/>
                  </a:cubicBezTo>
                  <a:cubicBezTo>
                    <a:pt x="7375" y="1005"/>
                    <a:pt x="7294" y="788"/>
                    <a:pt x="7172" y="612"/>
                  </a:cubicBezTo>
                  <a:cubicBezTo>
                    <a:pt x="7051" y="423"/>
                    <a:pt x="6848" y="301"/>
                    <a:pt x="6645" y="233"/>
                  </a:cubicBezTo>
                  <a:cubicBezTo>
                    <a:pt x="6111" y="73"/>
                    <a:pt x="5559" y="1"/>
                    <a:pt x="50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5"/>
            <p:cNvSpPr/>
            <p:nvPr/>
          </p:nvSpPr>
          <p:spPr>
            <a:xfrm>
              <a:off x="498182" y="2448594"/>
              <a:ext cx="114985" cy="59090"/>
            </a:xfrm>
            <a:custGeom>
              <a:avLst/>
              <a:gdLst/>
              <a:ahLst/>
              <a:cxnLst/>
              <a:rect l="l" t="t" r="r" b="b"/>
              <a:pathLst>
                <a:path w="3275" h="1683" extrusionOk="0">
                  <a:moveTo>
                    <a:pt x="3207" y="1"/>
                  </a:moveTo>
                  <a:lnTo>
                    <a:pt x="3113" y="55"/>
                  </a:lnTo>
                  <a:cubicBezTo>
                    <a:pt x="3167" y="190"/>
                    <a:pt x="3126" y="339"/>
                    <a:pt x="3045" y="474"/>
                  </a:cubicBezTo>
                  <a:cubicBezTo>
                    <a:pt x="2964" y="596"/>
                    <a:pt x="2842" y="718"/>
                    <a:pt x="2707" y="813"/>
                  </a:cubicBezTo>
                  <a:cubicBezTo>
                    <a:pt x="2436" y="1016"/>
                    <a:pt x="2152" y="1219"/>
                    <a:pt x="1854" y="1368"/>
                  </a:cubicBezTo>
                  <a:cubicBezTo>
                    <a:pt x="1603" y="1493"/>
                    <a:pt x="1333" y="1580"/>
                    <a:pt x="1060" y="1580"/>
                  </a:cubicBezTo>
                  <a:cubicBezTo>
                    <a:pt x="1009" y="1580"/>
                    <a:pt x="958" y="1577"/>
                    <a:pt x="907" y="1571"/>
                  </a:cubicBezTo>
                  <a:cubicBezTo>
                    <a:pt x="582" y="1530"/>
                    <a:pt x="244" y="1368"/>
                    <a:pt x="95" y="1083"/>
                  </a:cubicBezTo>
                  <a:lnTo>
                    <a:pt x="0" y="1124"/>
                  </a:lnTo>
                  <a:cubicBezTo>
                    <a:pt x="95" y="1286"/>
                    <a:pt x="230" y="1408"/>
                    <a:pt x="379" y="1503"/>
                  </a:cubicBezTo>
                  <a:cubicBezTo>
                    <a:pt x="542" y="1584"/>
                    <a:pt x="718" y="1638"/>
                    <a:pt x="880" y="1665"/>
                  </a:cubicBezTo>
                  <a:cubicBezTo>
                    <a:pt x="957" y="1677"/>
                    <a:pt x="1034" y="1682"/>
                    <a:pt x="1109" y="1682"/>
                  </a:cubicBezTo>
                  <a:cubicBezTo>
                    <a:pt x="1393" y="1682"/>
                    <a:pt x="1666" y="1607"/>
                    <a:pt x="1922" y="1489"/>
                  </a:cubicBezTo>
                  <a:cubicBezTo>
                    <a:pt x="2247" y="1340"/>
                    <a:pt x="2531" y="1151"/>
                    <a:pt x="2815" y="948"/>
                  </a:cubicBezTo>
                  <a:cubicBezTo>
                    <a:pt x="2950" y="840"/>
                    <a:pt x="3085" y="705"/>
                    <a:pt x="3180" y="556"/>
                  </a:cubicBezTo>
                  <a:cubicBezTo>
                    <a:pt x="3221" y="474"/>
                    <a:pt x="3261" y="380"/>
                    <a:pt x="3261" y="285"/>
                  </a:cubicBezTo>
                  <a:cubicBezTo>
                    <a:pt x="3275" y="177"/>
                    <a:pt x="3248" y="82"/>
                    <a:pt x="3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5"/>
            <p:cNvSpPr/>
            <p:nvPr/>
          </p:nvSpPr>
          <p:spPr>
            <a:xfrm>
              <a:off x="506257" y="2444346"/>
              <a:ext cx="106910" cy="64778"/>
            </a:xfrm>
            <a:custGeom>
              <a:avLst/>
              <a:gdLst/>
              <a:ahLst/>
              <a:cxnLst/>
              <a:rect l="l" t="t" r="r" b="b"/>
              <a:pathLst>
                <a:path w="3045" h="1845" extrusionOk="0">
                  <a:moveTo>
                    <a:pt x="2923" y="0"/>
                  </a:moveTo>
                  <a:cubicBezTo>
                    <a:pt x="2910" y="311"/>
                    <a:pt x="2747" y="582"/>
                    <a:pt x="2544" y="812"/>
                  </a:cubicBezTo>
                  <a:cubicBezTo>
                    <a:pt x="2328" y="1042"/>
                    <a:pt x="2071" y="1231"/>
                    <a:pt x="1800" y="1394"/>
                  </a:cubicBezTo>
                  <a:cubicBezTo>
                    <a:pt x="1529" y="1570"/>
                    <a:pt x="1232" y="1719"/>
                    <a:pt x="921" y="1746"/>
                  </a:cubicBezTo>
                  <a:cubicBezTo>
                    <a:pt x="889" y="1748"/>
                    <a:pt x="858" y="1750"/>
                    <a:pt x="826" y="1750"/>
                  </a:cubicBezTo>
                  <a:cubicBezTo>
                    <a:pt x="543" y="1750"/>
                    <a:pt x="252" y="1641"/>
                    <a:pt x="82" y="1434"/>
                  </a:cubicBezTo>
                  <a:lnTo>
                    <a:pt x="0" y="1502"/>
                  </a:lnTo>
                  <a:cubicBezTo>
                    <a:pt x="208" y="1734"/>
                    <a:pt x="524" y="1844"/>
                    <a:pt x="823" y="1844"/>
                  </a:cubicBezTo>
                  <a:cubicBezTo>
                    <a:pt x="856" y="1844"/>
                    <a:pt x="888" y="1843"/>
                    <a:pt x="921" y="1840"/>
                  </a:cubicBezTo>
                  <a:cubicBezTo>
                    <a:pt x="1259" y="1813"/>
                    <a:pt x="1584" y="1678"/>
                    <a:pt x="1868" y="1516"/>
                  </a:cubicBezTo>
                  <a:cubicBezTo>
                    <a:pt x="2152" y="1353"/>
                    <a:pt x="2436" y="1177"/>
                    <a:pt x="2666" y="920"/>
                  </a:cubicBezTo>
                  <a:cubicBezTo>
                    <a:pt x="2774" y="798"/>
                    <a:pt x="2883" y="663"/>
                    <a:pt x="2950" y="501"/>
                  </a:cubicBezTo>
                  <a:cubicBezTo>
                    <a:pt x="3018" y="338"/>
                    <a:pt x="3045" y="163"/>
                    <a:pt x="30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5"/>
            <p:cNvSpPr/>
            <p:nvPr/>
          </p:nvSpPr>
          <p:spPr>
            <a:xfrm>
              <a:off x="503870" y="2441011"/>
              <a:ext cx="114529" cy="75487"/>
            </a:xfrm>
            <a:custGeom>
              <a:avLst/>
              <a:gdLst/>
              <a:ahLst/>
              <a:cxnLst/>
              <a:rect l="l" t="t" r="r" b="b"/>
              <a:pathLst>
                <a:path w="3262" h="2150" extrusionOk="0">
                  <a:moveTo>
                    <a:pt x="3154" y="0"/>
                  </a:moveTo>
                  <a:cubicBezTo>
                    <a:pt x="3099" y="339"/>
                    <a:pt x="2910" y="623"/>
                    <a:pt x="2680" y="866"/>
                  </a:cubicBezTo>
                  <a:cubicBezTo>
                    <a:pt x="2450" y="1096"/>
                    <a:pt x="2166" y="1313"/>
                    <a:pt x="1895" y="1516"/>
                  </a:cubicBezTo>
                  <a:cubicBezTo>
                    <a:pt x="1611" y="1719"/>
                    <a:pt x="1340" y="1922"/>
                    <a:pt x="1002" y="2003"/>
                  </a:cubicBezTo>
                  <a:cubicBezTo>
                    <a:pt x="900" y="2034"/>
                    <a:pt x="790" y="2051"/>
                    <a:pt x="681" y="2051"/>
                  </a:cubicBezTo>
                  <a:cubicBezTo>
                    <a:pt x="458" y="2051"/>
                    <a:pt x="236" y="1982"/>
                    <a:pt x="82" y="1827"/>
                  </a:cubicBezTo>
                  <a:lnTo>
                    <a:pt x="1" y="1908"/>
                  </a:lnTo>
                  <a:cubicBezTo>
                    <a:pt x="136" y="2030"/>
                    <a:pt x="326" y="2098"/>
                    <a:pt x="501" y="2138"/>
                  </a:cubicBezTo>
                  <a:cubicBezTo>
                    <a:pt x="551" y="2146"/>
                    <a:pt x="600" y="2149"/>
                    <a:pt x="649" y="2149"/>
                  </a:cubicBezTo>
                  <a:cubicBezTo>
                    <a:pt x="776" y="2149"/>
                    <a:pt x="902" y="2127"/>
                    <a:pt x="1029" y="2098"/>
                  </a:cubicBezTo>
                  <a:cubicBezTo>
                    <a:pt x="1381" y="2017"/>
                    <a:pt x="1692" y="1827"/>
                    <a:pt x="1976" y="1624"/>
                  </a:cubicBezTo>
                  <a:cubicBezTo>
                    <a:pt x="2260" y="1435"/>
                    <a:pt x="2558" y="1232"/>
                    <a:pt x="2802" y="975"/>
                  </a:cubicBezTo>
                  <a:cubicBezTo>
                    <a:pt x="3045" y="718"/>
                    <a:pt x="3248" y="393"/>
                    <a:pt x="3262" y="14"/>
                  </a:cubicBezTo>
                  <a:lnTo>
                    <a:pt x="31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5"/>
            <p:cNvSpPr/>
            <p:nvPr/>
          </p:nvSpPr>
          <p:spPr>
            <a:xfrm>
              <a:off x="438321" y="2405551"/>
              <a:ext cx="245173" cy="142617"/>
            </a:xfrm>
            <a:custGeom>
              <a:avLst/>
              <a:gdLst/>
              <a:ahLst/>
              <a:cxnLst/>
              <a:rect l="l" t="t" r="r" b="b"/>
              <a:pathLst>
                <a:path w="6983" h="4062" extrusionOk="0">
                  <a:moveTo>
                    <a:pt x="5376" y="0"/>
                  </a:moveTo>
                  <a:cubicBezTo>
                    <a:pt x="5215" y="0"/>
                    <a:pt x="5055" y="10"/>
                    <a:pt x="4899" y="23"/>
                  </a:cubicBezTo>
                  <a:cubicBezTo>
                    <a:pt x="4547" y="50"/>
                    <a:pt x="4209" y="90"/>
                    <a:pt x="3870" y="171"/>
                  </a:cubicBezTo>
                  <a:cubicBezTo>
                    <a:pt x="3194" y="320"/>
                    <a:pt x="2544" y="550"/>
                    <a:pt x="1935" y="889"/>
                  </a:cubicBezTo>
                  <a:cubicBezTo>
                    <a:pt x="1638" y="1051"/>
                    <a:pt x="1340" y="1240"/>
                    <a:pt x="1083" y="1484"/>
                  </a:cubicBezTo>
                  <a:cubicBezTo>
                    <a:pt x="839" y="1728"/>
                    <a:pt x="636" y="2052"/>
                    <a:pt x="596" y="2404"/>
                  </a:cubicBezTo>
                  <a:lnTo>
                    <a:pt x="704" y="2418"/>
                  </a:lnTo>
                  <a:cubicBezTo>
                    <a:pt x="745" y="2093"/>
                    <a:pt x="921" y="1795"/>
                    <a:pt x="1164" y="1565"/>
                  </a:cubicBezTo>
                  <a:cubicBezTo>
                    <a:pt x="1408" y="1322"/>
                    <a:pt x="1692" y="1132"/>
                    <a:pt x="1990" y="970"/>
                  </a:cubicBezTo>
                  <a:cubicBezTo>
                    <a:pt x="2585" y="645"/>
                    <a:pt x="3234" y="402"/>
                    <a:pt x="3897" y="266"/>
                  </a:cubicBezTo>
                  <a:cubicBezTo>
                    <a:pt x="4236" y="199"/>
                    <a:pt x="4574" y="158"/>
                    <a:pt x="4912" y="131"/>
                  </a:cubicBezTo>
                  <a:cubicBezTo>
                    <a:pt x="5050" y="125"/>
                    <a:pt x="5188" y="120"/>
                    <a:pt x="5326" y="120"/>
                  </a:cubicBezTo>
                  <a:cubicBezTo>
                    <a:pt x="5525" y="120"/>
                    <a:pt x="5721" y="131"/>
                    <a:pt x="5914" y="171"/>
                  </a:cubicBezTo>
                  <a:cubicBezTo>
                    <a:pt x="6076" y="199"/>
                    <a:pt x="6238" y="266"/>
                    <a:pt x="6374" y="347"/>
                  </a:cubicBezTo>
                  <a:cubicBezTo>
                    <a:pt x="6495" y="442"/>
                    <a:pt x="6604" y="577"/>
                    <a:pt x="6685" y="713"/>
                  </a:cubicBezTo>
                  <a:cubicBezTo>
                    <a:pt x="6834" y="1010"/>
                    <a:pt x="6847" y="1349"/>
                    <a:pt x="6766" y="1673"/>
                  </a:cubicBezTo>
                  <a:cubicBezTo>
                    <a:pt x="6685" y="1998"/>
                    <a:pt x="6522" y="2282"/>
                    <a:pt x="6292" y="2539"/>
                  </a:cubicBezTo>
                  <a:cubicBezTo>
                    <a:pt x="6076" y="2783"/>
                    <a:pt x="5805" y="2986"/>
                    <a:pt x="5508" y="3135"/>
                  </a:cubicBezTo>
                  <a:cubicBezTo>
                    <a:pt x="4912" y="3446"/>
                    <a:pt x="4236" y="3622"/>
                    <a:pt x="3573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6" y="3868"/>
                    <a:pt x="1570" y="3784"/>
                  </a:cubicBezTo>
                  <a:cubicBezTo>
                    <a:pt x="948" y="3608"/>
                    <a:pt x="339" y="3175"/>
                    <a:pt x="109" y="2553"/>
                  </a:cubicBezTo>
                  <a:lnTo>
                    <a:pt x="0" y="2580"/>
                  </a:lnTo>
                  <a:cubicBezTo>
                    <a:pt x="122" y="2918"/>
                    <a:pt x="339" y="3216"/>
                    <a:pt x="609" y="3446"/>
                  </a:cubicBezTo>
                  <a:cubicBezTo>
                    <a:pt x="880" y="3662"/>
                    <a:pt x="1191" y="3825"/>
                    <a:pt x="1529" y="3933"/>
                  </a:cubicBezTo>
                  <a:cubicBezTo>
                    <a:pt x="1841" y="4025"/>
                    <a:pt x="2158" y="4061"/>
                    <a:pt x="2474" y="4061"/>
                  </a:cubicBezTo>
                  <a:cubicBezTo>
                    <a:pt x="2859" y="4061"/>
                    <a:pt x="3242" y="4007"/>
                    <a:pt x="3613" y="3933"/>
                  </a:cubicBezTo>
                  <a:cubicBezTo>
                    <a:pt x="3952" y="3852"/>
                    <a:pt x="4276" y="3771"/>
                    <a:pt x="4615" y="3662"/>
                  </a:cubicBezTo>
                  <a:cubicBezTo>
                    <a:pt x="4939" y="3568"/>
                    <a:pt x="5264" y="3446"/>
                    <a:pt x="5575" y="3284"/>
                  </a:cubicBezTo>
                  <a:cubicBezTo>
                    <a:pt x="6184" y="2959"/>
                    <a:pt x="6739" y="2404"/>
                    <a:pt x="6901" y="1700"/>
                  </a:cubicBezTo>
                  <a:cubicBezTo>
                    <a:pt x="6983" y="1362"/>
                    <a:pt x="6955" y="983"/>
                    <a:pt x="6793" y="659"/>
                  </a:cubicBezTo>
                  <a:cubicBezTo>
                    <a:pt x="6712" y="496"/>
                    <a:pt x="6590" y="347"/>
                    <a:pt x="6441" y="253"/>
                  </a:cubicBezTo>
                  <a:cubicBezTo>
                    <a:pt x="6279" y="144"/>
                    <a:pt x="6117" y="90"/>
                    <a:pt x="5941" y="50"/>
                  </a:cubicBezTo>
                  <a:cubicBezTo>
                    <a:pt x="5752" y="13"/>
                    <a:pt x="5563" y="0"/>
                    <a:pt x="53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5"/>
            <p:cNvSpPr/>
            <p:nvPr/>
          </p:nvSpPr>
          <p:spPr>
            <a:xfrm>
              <a:off x="219804" y="2404779"/>
              <a:ext cx="133032" cy="114880"/>
            </a:xfrm>
            <a:custGeom>
              <a:avLst/>
              <a:gdLst/>
              <a:ahLst/>
              <a:cxnLst/>
              <a:rect l="l" t="t" r="r" b="b"/>
              <a:pathLst>
                <a:path w="3789" h="3272" extrusionOk="0">
                  <a:moveTo>
                    <a:pt x="961" y="166"/>
                  </a:moveTo>
                  <a:cubicBezTo>
                    <a:pt x="1016" y="169"/>
                    <a:pt x="1072" y="175"/>
                    <a:pt x="1128" y="183"/>
                  </a:cubicBezTo>
                  <a:lnTo>
                    <a:pt x="1128" y="183"/>
                  </a:lnTo>
                  <a:cubicBezTo>
                    <a:pt x="1043" y="205"/>
                    <a:pt x="959" y="235"/>
                    <a:pt x="880" y="275"/>
                  </a:cubicBezTo>
                  <a:cubicBezTo>
                    <a:pt x="717" y="342"/>
                    <a:pt x="582" y="437"/>
                    <a:pt x="460" y="572"/>
                  </a:cubicBezTo>
                  <a:cubicBezTo>
                    <a:pt x="352" y="694"/>
                    <a:pt x="284" y="870"/>
                    <a:pt x="271" y="1046"/>
                  </a:cubicBezTo>
                  <a:lnTo>
                    <a:pt x="379" y="1046"/>
                  </a:lnTo>
                  <a:cubicBezTo>
                    <a:pt x="379" y="735"/>
                    <a:pt x="636" y="491"/>
                    <a:pt x="920" y="369"/>
                  </a:cubicBezTo>
                  <a:cubicBezTo>
                    <a:pt x="1072" y="297"/>
                    <a:pt x="1236" y="256"/>
                    <a:pt x="1402" y="241"/>
                  </a:cubicBezTo>
                  <a:lnTo>
                    <a:pt x="1402" y="241"/>
                  </a:lnTo>
                  <a:cubicBezTo>
                    <a:pt x="1558" y="282"/>
                    <a:pt x="1715" y="334"/>
                    <a:pt x="1867" y="383"/>
                  </a:cubicBezTo>
                  <a:cubicBezTo>
                    <a:pt x="2179" y="491"/>
                    <a:pt x="2463" y="613"/>
                    <a:pt x="2733" y="789"/>
                  </a:cubicBezTo>
                  <a:cubicBezTo>
                    <a:pt x="2991" y="965"/>
                    <a:pt x="3221" y="1195"/>
                    <a:pt x="3369" y="1465"/>
                  </a:cubicBezTo>
                  <a:cubicBezTo>
                    <a:pt x="3532" y="1736"/>
                    <a:pt x="3613" y="2047"/>
                    <a:pt x="3572" y="2358"/>
                  </a:cubicBezTo>
                  <a:lnTo>
                    <a:pt x="3668" y="2370"/>
                  </a:lnTo>
                  <a:lnTo>
                    <a:pt x="3668" y="2370"/>
                  </a:lnTo>
                  <a:cubicBezTo>
                    <a:pt x="3660" y="2460"/>
                    <a:pt x="3639" y="2549"/>
                    <a:pt x="3599" y="2629"/>
                  </a:cubicBezTo>
                  <a:cubicBezTo>
                    <a:pt x="3545" y="2764"/>
                    <a:pt x="3424" y="2873"/>
                    <a:pt x="3302" y="2954"/>
                  </a:cubicBezTo>
                  <a:cubicBezTo>
                    <a:pt x="3086" y="3090"/>
                    <a:pt x="2824" y="3150"/>
                    <a:pt x="2561" y="3150"/>
                  </a:cubicBezTo>
                  <a:cubicBezTo>
                    <a:pt x="2510" y="3150"/>
                    <a:pt x="2459" y="3148"/>
                    <a:pt x="2409" y="3143"/>
                  </a:cubicBezTo>
                  <a:cubicBezTo>
                    <a:pt x="2084" y="3116"/>
                    <a:pt x="1786" y="3008"/>
                    <a:pt x="1516" y="2846"/>
                  </a:cubicBezTo>
                  <a:cubicBezTo>
                    <a:pt x="974" y="2534"/>
                    <a:pt x="582" y="1993"/>
                    <a:pt x="325" y="1411"/>
                  </a:cubicBezTo>
                  <a:cubicBezTo>
                    <a:pt x="203" y="1141"/>
                    <a:pt x="122" y="802"/>
                    <a:pt x="230" y="545"/>
                  </a:cubicBezTo>
                  <a:cubicBezTo>
                    <a:pt x="284" y="410"/>
                    <a:pt x="393" y="302"/>
                    <a:pt x="514" y="248"/>
                  </a:cubicBezTo>
                  <a:cubicBezTo>
                    <a:pt x="650" y="180"/>
                    <a:pt x="799" y="166"/>
                    <a:pt x="961" y="166"/>
                  </a:cubicBezTo>
                  <a:close/>
                  <a:moveTo>
                    <a:pt x="875" y="1"/>
                  </a:moveTo>
                  <a:cubicBezTo>
                    <a:pt x="728" y="1"/>
                    <a:pt x="583" y="31"/>
                    <a:pt x="447" y="99"/>
                  </a:cubicBezTo>
                  <a:cubicBezTo>
                    <a:pt x="284" y="166"/>
                    <a:pt x="149" y="315"/>
                    <a:pt x="81" y="478"/>
                  </a:cubicBezTo>
                  <a:cubicBezTo>
                    <a:pt x="0" y="654"/>
                    <a:pt x="0" y="829"/>
                    <a:pt x="27" y="992"/>
                  </a:cubicBezTo>
                  <a:cubicBezTo>
                    <a:pt x="54" y="1168"/>
                    <a:pt x="108" y="1330"/>
                    <a:pt x="176" y="1479"/>
                  </a:cubicBezTo>
                  <a:cubicBezTo>
                    <a:pt x="447" y="2088"/>
                    <a:pt x="866" y="2643"/>
                    <a:pt x="1448" y="2981"/>
                  </a:cubicBezTo>
                  <a:cubicBezTo>
                    <a:pt x="1732" y="3143"/>
                    <a:pt x="2057" y="3251"/>
                    <a:pt x="2395" y="3265"/>
                  </a:cubicBezTo>
                  <a:cubicBezTo>
                    <a:pt x="2447" y="3269"/>
                    <a:pt x="2500" y="3272"/>
                    <a:pt x="2553" y="3272"/>
                  </a:cubicBezTo>
                  <a:cubicBezTo>
                    <a:pt x="2831" y="3272"/>
                    <a:pt x="3119" y="3210"/>
                    <a:pt x="3369" y="3062"/>
                  </a:cubicBezTo>
                  <a:cubicBezTo>
                    <a:pt x="3505" y="2967"/>
                    <a:pt x="3640" y="2832"/>
                    <a:pt x="3708" y="2683"/>
                  </a:cubicBezTo>
                  <a:cubicBezTo>
                    <a:pt x="3789" y="2521"/>
                    <a:pt x="3789" y="2345"/>
                    <a:pt x="3775" y="2169"/>
                  </a:cubicBezTo>
                  <a:cubicBezTo>
                    <a:pt x="3748" y="1844"/>
                    <a:pt x="3640" y="1520"/>
                    <a:pt x="3451" y="1235"/>
                  </a:cubicBezTo>
                  <a:cubicBezTo>
                    <a:pt x="3099" y="681"/>
                    <a:pt x="2517" y="275"/>
                    <a:pt x="1854" y="166"/>
                  </a:cubicBezTo>
                  <a:cubicBezTo>
                    <a:pt x="1789" y="156"/>
                    <a:pt x="1724" y="148"/>
                    <a:pt x="1658" y="143"/>
                  </a:cubicBezTo>
                  <a:lnTo>
                    <a:pt x="1658" y="143"/>
                  </a:lnTo>
                  <a:cubicBezTo>
                    <a:pt x="1435" y="71"/>
                    <a:pt x="1202" y="14"/>
                    <a:pt x="961" y="4"/>
                  </a:cubicBezTo>
                  <a:cubicBezTo>
                    <a:pt x="932" y="2"/>
                    <a:pt x="904" y="1"/>
                    <a:pt x="8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5"/>
            <p:cNvSpPr/>
            <p:nvPr/>
          </p:nvSpPr>
          <p:spPr>
            <a:xfrm>
              <a:off x="262532" y="2430092"/>
              <a:ext cx="56106" cy="57967"/>
            </a:xfrm>
            <a:custGeom>
              <a:avLst/>
              <a:gdLst/>
              <a:ahLst/>
              <a:cxnLst/>
              <a:rect l="l" t="t" r="r" b="b"/>
              <a:pathLst>
                <a:path w="1598" h="1651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258" y="785"/>
                    <a:pt x="529" y="1083"/>
                  </a:cubicBezTo>
                  <a:cubicBezTo>
                    <a:pt x="799" y="1380"/>
                    <a:pt x="1165" y="1610"/>
                    <a:pt x="1571" y="1651"/>
                  </a:cubicBezTo>
                  <a:lnTo>
                    <a:pt x="1598" y="1543"/>
                  </a:lnTo>
                  <a:cubicBezTo>
                    <a:pt x="1232" y="1434"/>
                    <a:pt x="908" y="1245"/>
                    <a:pt x="637" y="988"/>
                  </a:cubicBezTo>
                  <a:cubicBezTo>
                    <a:pt x="366" y="731"/>
                    <a:pt x="150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5"/>
            <p:cNvSpPr/>
            <p:nvPr/>
          </p:nvSpPr>
          <p:spPr>
            <a:xfrm>
              <a:off x="268711" y="2438623"/>
              <a:ext cx="58493" cy="47012"/>
            </a:xfrm>
            <a:custGeom>
              <a:avLst/>
              <a:gdLst/>
              <a:ahLst/>
              <a:cxnLst/>
              <a:rect l="l" t="t" r="r" b="b"/>
              <a:pathLst>
                <a:path w="1666" h="1339" extrusionOk="0">
                  <a:moveTo>
                    <a:pt x="1" y="1"/>
                  </a:moveTo>
                  <a:cubicBezTo>
                    <a:pt x="28" y="393"/>
                    <a:pt x="231" y="772"/>
                    <a:pt x="529" y="1029"/>
                  </a:cubicBezTo>
                  <a:cubicBezTo>
                    <a:pt x="691" y="1151"/>
                    <a:pt x="867" y="1246"/>
                    <a:pt x="1056" y="1300"/>
                  </a:cubicBezTo>
                  <a:cubicBezTo>
                    <a:pt x="1152" y="1325"/>
                    <a:pt x="1251" y="1339"/>
                    <a:pt x="1349" y="1339"/>
                  </a:cubicBezTo>
                  <a:cubicBezTo>
                    <a:pt x="1458" y="1339"/>
                    <a:pt x="1565" y="1322"/>
                    <a:pt x="1665" y="1286"/>
                  </a:cubicBezTo>
                  <a:lnTo>
                    <a:pt x="1638" y="1178"/>
                  </a:lnTo>
                  <a:cubicBezTo>
                    <a:pt x="1583" y="1184"/>
                    <a:pt x="1528" y="1187"/>
                    <a:pt x="1474" y="1187"/>
                  </a:cubicBezTo>
                  <a:cubicBezTo>
                    <a:pt x="1168" y="1187"/>
                    <a:pt x="876" y="1091"/>
                    <a:pt x="623" y="907"/>
                  </a:cubicBezTo>
                  <a:cubicBezTo>
                    <a:pt x="474" y="813"/>
                    <a:pt x="339" y="677"/>
                    <a:pt x="244" y="515"/>
                  </a:cubicBezTo>
                  <a:cubicBezTo>
                    <a:pt x="163" y="366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5"/>
            <p:cNvSpPr/>
            <p:nvPr/>
          </p:nvSpPr>
          <p:spPr>
            <a:xfrm>
              <a:off x="671093" y="2313917"/>
              <a:ext cx="113581" cy="86897"/>
            </a:xfrm>
            <a:custGeom>
              <a:avLst/>
              <a:gdLst/>
              <a:ahLst/>
              <a:cxnLst/>
              <a:rect l="l" t="t" r="r" b="b"/>
              <a:pathLst>
                <a:path w="3235" h="2475" extrusionOk="0">
                  <a:moveTo>
                    <a:pt x="2162" y="1"/>
                  </a:moveTo>
                  <a:cubicBezTo>
                    <a:pt x="1968" y="1"/>
                    <a:pt x="1777" y="32"/>
                    <a:pt x="1597" y="75"/>
                  </a:cubicBezTo>
                  <a:cubicBezTo>
                    <a:pt x="1246" y="156"/>
                    <a:pt x="894" y="305"/>
                    <a:pt x="637" y="562"/>
                  </a:cubicBezTo>
                  <a:cubicBezTo>
                    <a:pt x="366" y="819"/>
                    <a:pt x="190" y="1185"/>
                    <a:pt x="217" y="1550"/>
                  </a:cubicBezTo>
                  <a:lnTo>
                    <a:pt x="325" y="1550"/>
                  </a:lnTo>
                  <a:cubicBezTo>
                    <a:pt x="285" y="1212"/>
                    <a:pt x="447" y="874"/>
                    <a:pt x="691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5" y="138"/>
                    <a:pt x="2626" y="197"/>
                  </a:cubicBezTo>
                  <a:cubicBezTo>
                    <a:pt x="2775" y="265"/>
                    <a:pt x="2910" y="373"/>
                    <a:pt x="2991" y="522"/>
                  </a:cubicBezTo>
                  <a:cubicBezTo>
                    <a:pt x="3072" y="657"/>
                    <a:pt x="3086" y="833"/>
                    <a:pt x="3072" y="995"/>
                  </a:cubicBezTo>
                  <a:cubicBezTo>
                    <a:pt x="3045" y="1158"/>
                    <a:pt x="2991" y="1320"/>
                    <a:pt x="2910" y="1455"/>
                  </a:cubicBezTo>
                  <a:cubicBezTo>
                    <a:pt x="2815" y="1591"/>
                    <a:pt x="2693" y="1713"/>
                    <a:pt x="2558" y="1807"/>
                  </a:cubicBezTo>
                  <a:cubicBezTo>
                    <a:pt x="2274" y="2010"/>
                    <a:pt x="1936" y="2118"/>
                    <a:pt x="1611" y="2213"/>
                  </a:cubicBezTo>
                  <a:cubicBezTo>
                    <a:pt x="1403" y="2271"/>
                    <a:pt x="1190" y="2319"/>
                    <a:pt x="984" y="2319"/>
                  </a:cubicBezTo>
                  <a:cubicBezTo>
                    <a:pt x="855" y="2319"/>
                    <a:pt x="729" y="2301"/>
                    <a:pt x="610" y="2254"/>
                  </a:cubicBezTo>
                  <a:cubicBezTo>
                    <a:pt x="461" y="2200"/>
                    <a:pt x="325" y="2091"/>
                    <a:pt x="244" y="1956"/>
                  </a:cubicBezTo>
                  <a:cubicBezTo>
                    <a:pt x="163" y="1821"/>
                    <a:pt x="123" y="1645"/>
                    <a:pt x="177" y="1496"/>
                  </a:cubicBezTo>
                  <a:lnTo>
                    <a:pt x="82" y="1455"/>
                  </a:lnTo>
                  <a:lnTo>
                    <a:pt x="82" y="1455"/>
                  </a:lnTo>
                  <a:cubicBezTo>
                    <a:pt x="1" y="1645"/>
                    <a:pt x="28" y="1861"/>
                    <a:pt x="123" y="2024"/>
                  </a:cubicBezTo>
                  <a:cubicBezTo>
                    <a:pt x="217" y="2186"/>
                    <a:pt x="380" y="2321"/>
                    <a:pt x="556" y="2403"/>
                  </a:cubicBezTo>
                  <a:cubicBezTo>
                    <a:pt x="697" y="2455"/>
                    <a:pt x="843" y="2475"/>
                    <a:pt x="988" y="2475"/>
                  </a:cubicBezTo>
                  <a:cubicBezTo>
                    <a:pt x="1217" y="2475"/>
                    <a:pt x="1444" y="2425"/>
                    <a:pt x="1652" y="2376"/>
                  </a:cubicBezTo>
                  <a:cubicBezTo>
                    <a:pt x="2003" y="2281"/>
                    <a:pt x="2342" y="2159"/>
                    <a:pt x="2653" y="1943"/>
                  </a:cubicBezTo>
                  <a:cubicBezTo>
                    <a:pt x="2802" y="1834"/>
                    <a:pt x="2937" y="1699"/>
                    <a:pt x="3032" y="1537"/>
                  </a:cubicBezTo>
                  <a:cubicBezTo>
                    <a:pt x="3140" y="1374"/>
                    <a:pt x="3194" y="1198"/>
                    <a:pt x="3221" y="1009"/>
                  </a:cubicBezTo>
                  <a:cubicBezTo>
                    <a:pt x="3235" y="819"/>
                    <a:pt x="3208" y="617"/>
                    <a:pt x="3099" y="454"/>
                  </a:cubicBezTo>
                  <a:cubicBezTo>
                    <a:pt x="3005" y="278"/>
                    <a:pt x="2842" y="156"/>
                    <a:pt x="2680" y="89"/>
                  </a:cubicBezTo>
                  <a:cubicBezTo>
                    <a:pt x="2508" y="25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5"/>
            <p:cNvSpPr/>
            <p:nvPr/>
          </p:nvSpPr>
          <p:spPr>
            <a:xfrm>
              <a:off x="694861" y="2340775"/>
              <a:ext cx="56562" cy="28439"/>
            </a:xfrm>
            <a:custGeom>
              <a:avLst/>
              <a:gdLst/>
              <a:ahLst/>
              <a:cxnLst/>
              <a:rect l="l" t="t" r="r" b="b"/>
              <a:pathLst>
                <a:path w="1611" h="810" extrusionOk="0">
                  <a:moveTo>
                    <a:pt x="1489" y="0"/>
                  </a:moveTo>
                  <a:cubicBezTo>
                    <a:pt x="1489" y="0"/>
                    <a:pt x="1489" y="0"/>
                    <a:pt x="1489" y="0"/>
                  </a:cubicBezTo>
                  <a:lnTo>
                    <a:pt x="1489" y="0"/>
                  </a:lnTo>
                  <a:cubicBezTo>
                    <a:pt x="1340" y="230"/>
                    <a:pt x="1110" y="420"/>
                    <a:pt x="853" y="542"/>
                  </a:cubicBezTo>
                  <a:cubicBezTo>
                    <a:pt x="750" y="588"/>
                    <a:pt x="643" y="622"/>
                    <a:pt x="536" y="645"/>
                  </a:cubicBezTo>
                  <a:lnTo>
                    <a:pt x="536" y="645"/>
                  </a:lnTo>
                  <a:cubicBezTo>
                    <a:pt x="471" y="655"/>
                    <a:pt x="405" y="660"/>
                    <a:pt x="339" y="660"/>
                  </a:cubicBezTo>
                  <a:cubicBezTo>
                    <a:pt x="236" y="660"/>
                    <a:pt x="132" y="648"/>
                    <a:pt x="27" y="623"/>
                  </a:cubicBezTo>
                  <a:lnTo>
                    <a:pt x="17" y="664"/>
                  </a:lnTo>
                  <a:lnTo>
                    <a:pt x="17" y="664"/>
                  </a:lnTo>
                  <a:cubicBezTo>
                    <a:pt x="16" y="664"/>
                    <a:pt x="15" y="664"/>
                    <a:pt x="14" y="663"/>
                  </a:cubicBezTo>
                  <a:lnTo>
                    <a:pt x="10" y="690"/>
                  </a:lnTo>
                  <a:lnTo>
                    <a:pt x="0" y="731"/>
                  </a:lnTo>
                  <a:cubicBezTo>
                    <a:pt x="2" y="732"/>
                    <a:pt x="3" y="732"/>
                    <a:pt x="5" y="733"/>
                  </a:cubicBezTo>
                  <a:lnTo>
                    <a:pt x="5" y="733"/>
                  </a:lnTo>
                  <a:lnTo>
                    <a:pt x="0" y="772"/>
                  </a:lnTo>
                  <a:cubicBezTo>
                    <a:pt x="47" y="776"/>
                    <a:pt x="95" y="778"/>
                    <a:pt x="142" y="778"/>
                  </a:cubicBezTo>
                  <a:lnTo>
                    <a:pt x="142" y="778"/>
                  </a:lnTo>
                  <a:cubicBezTo>
                    <a:pt x="228" y="800"/>
                    <a:pt x="318" y="810"/>
                    <a:pt x="408" y="810"/>
                  </a:cubicBezTo>
                  <a:cubicBezTo>
                    <a:pt x="584" y="810"/>
                    <a:pt x="763" y="772"/>
                    <a:pt x="920" y="704"/>
                  </a:cubicBezTo>
                  <a:cubicBezTo>
                    <a:pt x="1207" y="587"/>
                    <a:pt x="1455" y="382"/>
                    <a:pt x="1594" y="102"/>
                  </a:cubicBezTo>
                  <a:lnTo>
                    <a:pt x="1594" y="102"/>
                  </a:lnTo>
                  <a:cubicBezTo>
                    <a:pt x="1600" y="95"/>
                    <a:pt x="1605" y="88"/>
                    <a:pt x="1610" y="82"/>
                  </a:cubicBezTo>
                  <a:lnTo>
                    <a:pt x="1606" y="78"/>
                  </a:lnTo>
                  <a:lnTo>
                    <a:pt x="1606" y="78"/>
                  </a:lnTo>
                  <a:cubicBezTo>
                    <a:pt x="1607" y="75"/>
                    <a:pt x="1609" y="71"/>
                    <a:pt x="1610" y="68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5"/>
            <p:cNvSpPr/>
            <p:nvPr/>
          </p:nvSpPr>
          <p:spPr>
            <a:xfrm>
              <a:off x="660174" y="2310827"/>
              <a:ext cx="129731" cy="64181"/>
            </a:xfrm>
            <a:custGeom>
              <a:avLst/>
              <a:gdLst/>
              <a:ahLst/>
              <a:cxnLst/>
              <a:rect l="l" t="t" r="r" b="b"/>
              <a:pathLst>
                <a:path w="3695" h="1828" extrusionOk="0">
                  <a:moveTo>
                    <a:pt x="2301" y="1"/>
                  </a:moveTo>
                  <a:cubicBezTo>
                    <a:pt x="1800" y="14"/>
                    <a:pt x="1313" y="190"/>
                    <a:pt x="921" y="474"/>
                  </a:cubicBezTo>
                  <a:cubicBezTo>
                    <a:pt x="515" y="759"/>
                    <a:pt x="190" y="1151"/>
                    <a:pt x="1" y="1611"/>
                  </a:cubicBezTo>
                  <a:lnTo>
                    <a:pt x="109" y="1652"/>
                  </a:lnTo>
                  <a:cubicBezTo>
                    <a:pt x="271" y="1205"/>
                    <a:pt x="582" y="826"/>
                    <a:pt x="975" y="556"/>
                  </a:cubicBezTo>
                  <a:cubicBezTo>
                    <a:pt x="1367" y="285"/>
                    <a:pt x="1841" y="150"/>
                    <a:pt x="2301" y="150"/>
                  </a:cubicBezTo>
                  <a:cubicBezTo>
                    <a:pt x="2531" y="150"/>
                    <a:pt x="2774" y="177"/>
                    <a:pt x="2977" y="272"/>
                  </a:cubicBezTo>
                  <a:cubicBezTo>
                    <a:pt x="3180" y="366"/>
                    <a:pt x="3370" y="515"/>
                    <a:pt x="3437" y="718"/>
                  </a:cubicBezTo>
                  <a:cubicBezTo>
                    <a:pt x="3505" y="921"/>
                    <a:pt x="3437" y="1138"/>
                    <a:pt x="3289" y="1300"/>
                  </a:cubicBezTo>
                  <a:cubicBezTo>
                    <a:pt x="3140" y="1476"/>
                    <a:pt x="2937" y="1598"/>
                    <a:pt x="2734" y="1719"/>
                  </a:cubicBezTo>
                  <a:lnTo>
                    <a:pt x="2774" y="1828"/>
                  </a:lnTo>
                  <a:cubicBezTo>
                    <a:pt x="3004" y="1719"/>
                    <a:pt x="3221" y="1598"/>
                    <a:pt x="3397" y="1408"/>
                  </a:cubicBezTo>
                  <a:cubicBezTo>
                    <a:pt x="3573" y="1232"/>
                    <a:pt x="3695" y="935"/>
                    <a:pt x="3600" y="664"/>
                  </a:cubicBezTo>
                  <a:cubicBezTo>
                    <a:pt x="3505" y="393"/>
                    <a:pt x="3275" y="231"/>
                    <a:pt x="3045" y="136"/>
                  </a:cubicBezTo>
                  <a:cubicBezTo>
                    <a:pt x="2801" y="28"/>
                    <a:pt x="2544" y="1"/>
                    <a:pt x="23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5"/>
            <p:cNvSpPr/>
            <p:nvPr/>
          </p:nvSpPr>
          <p:spPr>
            <a:xfrm>
              <a:off x="353744" y="2536472"/>
              <a:ext cx="64673" cy="47188"/>
            </a:xfrm>
            <a:custGeom>
              <a:avLst/>
              <a:gdLst/>
              <a:ahLst/>
              <a:cxnLst/>
              <a:rect l="l" t="t" r="r" b="b"/>
              <a:pathLst>
                <a:path w="1842" h="1344" extrusionOk="0">
                  <a:moveTo>
                    <a:pt x="992" y="101"/>
                  </a:moveTo>
                  <a:cubicBezTo>
                    <a:pt x="1031" y="101"/>
                    <a:pt x="1071" y="104"/>
                    <a:pt x="1110" y="109"/>
                  </a:cubicBezTo>
                  <a:cubicBezTo>
                    <a:pt x="1300" y="136"/>
                    <a:pt x="1462" y="258"/>
                    <a:pt x="1557" y="421"/>
                  </a:cubicBezTo>
                  <a:cubicBezTo>
                    <a:pt x="1665" y="569"/>
                    <a:pt x="1692" y="772"/>
                    <a:pt x="1611" y="921"/>
                  </a:cubicBezTo>
                  <a:cubicBezTo>
                    <a:pt x="1530" y="1084"/>
                    <a:pt x="1341" y="1165"/>
                    <a:pt x="1165" y="1178"/>
                  </a:cubicBezTo>
                  <a:cubicBezTo>
                    <a:pt x="1125" y="1184"/>
                    <a:pt x="1086" y="1187"/>
                    <a:pt x="1046" y="1187"/>
                  </a:cubicBezTo>
                  <a:cubicBezTo>
                    <a:pt x="897" y="1187"/>
                    <a:pt x="752" y="1148"/>
                    <a:pt x="623" y="1084"/>
                  </a:cubicBezTo>
                  <a:cubicBezTo>
                    <a:pt x="447" y="1016"/>
                    <a:pt x="312" y="881"/>
                    <a:pt x="245" y="718"/>
                  </a:cubicBezTo>
                  <a:cubicBezTo>
                    <a:pt x="207" y="621"/>
                    <a:pt x="190" y="519"/>
                    <a:pt x="201" y="423"/>
                  </a:cubicBezTo>
                  <a:lnTo>
                    <a:pt x="201" y="423"/>
                  </a:lnTo>
                  <a:cubicBezTo>
                    <a:pt x="313" y="333"/>
                    <a:pt x="431" y="262"/>
                    <a:pt x="556" y="204"/>
                  </a:cubicBezTo>
                  <a:cubicBezTo>
                    <a:pt x="695" y="140"/>
                    <a:pt x="843" y="101"/>
                    <a:pt x="992" y="101"/>
                  </a:cubicBezTo>
                  <a:close/>
                  <a:moveTo>
                    <a:pt x="980" y="1"/>
                  </a:moveTo>
                  <a:cubicBezTo>
                    <a:pt x="821" y="1"/>
                    <a:pt x="660" y="47"/>
                    <a:pt x="515" y="109"/>
                  </a:cubicBezTo>
                  <a:cubicBezTo>
                    <a:pt x="425" y="148"/>
                    <a:pt x="338" y="196"/>
                    <a:pt x="255" y="252"/>
                  </a:cubicBezTo>
                  <a:lnTo>
                    <a:pt x="255" y="252"/>
                  </a:lnTo>
                  <a:cubicBezTo>
                    <a:pt x="264" y="235"/>
                    <a:pt x="274" y="220"/>
                    <a:pt x="285" y="204"/>
                  </a:cubicBezTo>
                  <a:lnTo>
                    <a:pt x="204" y="136"/>
                  </a:lnTo>
                  <a:cubicBezTo>
                    <a:pt x="132" y="209"/>
                    <a:pt x="89" y="300"/>
                    <a:pt x="70" y="396"/>
                  </a:cubicBezTo>
                  <a:lnTo>
                    <a:pt x="70" y="396"/>
                  </a:lnTo>
                  <a:cubicBezTo>
                    <a:pt x="46" y="417"/>
                    <a:pt x="23" y="439"/>
                    <a:pt x="1" y="461"/>
                  </a:cubicBezTo>
                  <a:lnTo>
                    <a:pt x="57" y="529"/>
                  </a:lnTo>
                  <a:lnTo>
                    <a:pt x="57" y="529"/>
                  </a:lnTo>
                  <a:cubicBezTo>
                    <a:pt x="58" y="608"/>
                    <a:pt x="72" y="687"/>
                    <a:pt x="96" y="759"/>
                  </a:cubicBezTo>
                  <a:cubicBezTo>
                    <a:pt x="163" y="975"/>
                    <a:pt x="353" y="1151"/>
                    <a:pt x="542" y="1232"/>
                  </a:cubicBezTo>
                  <a:cubicBezTo>
                    <a:pt x="713" y="1312"/>
                    <a:pt x="893" y="1344"/>
                    <a:pt x="1075" y="1344"/>
                  </a:cubicBezTo>
                  <a:cubicBezTo>
                    <a:pt x="1110" y="1344"/>
                    <a:pt x="1144" y="1343"/>
                    <a:pt x="1178" y="1341"/>
                  </a:cubicBezTo>
                  <a:cubicBezTo>
                    <a:pt x="1395" y="1314"/>
                    <a:pt x="1625" y="1205"/>
                    <a:pt x="1733" y="989"/>
                  </a:cubicBezTo>
                  <a:cubicBezTo>
                    <a:pt x="1841" y="772"/>
                    <a:pt x="1774" y="529"/>
                    <a:pt x="1652" y="353"/>
                  </a:cubicBezTo>
                  <a:cubicBezTo>
                    <a:pt x="1530" y="177"/>
                    <a:pt x="1341" y="42"/>
                    <a:pt x="1124" y="15"/>
                  </a:cubicBezTo>
                  <a:cubicBezTo>
                    <a:pt x="1077" y="5"/>
                    <a:pt x="1028" y="1"/>
                    <a:pt x="98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5"/>
            <p:cNvSpPr/>
            <p:nvPr/>
          </p:nvSpPr>
          <p:spPr>
            <a:xfrm>
              <a:off x="203654" y="2310266"/>
              <a:ext cx="66533" cy="45397"/>
            </a:xfrm>
            <a:custGeom>
              <a:avLst/>
              <a:gdLst/>
              <a:ahLst/>
              <a:cxnLst/>
              <a:rect l="l" t="t" r="r" b="b"/>
              <a:pathLst>
                <a:path w="1895" h="1293" extrusionOk="0">
                  <a:moveTo>
                    <a:pt x="893" y="98"/>
                  </a:moveTo>
                  <a:cubicBezTo>
                    <a:pt x="1083" y="98"/>
                    <a:pt x="1259" y="125"/>
                    <a:pt x="1421" y="220"/>
                  </a:cubicBezTo>
                  <a:cubicBezTo>
                    <a:pt x="1570" y="315"/>
                    <a:pt x="1705" y="463"/>
                    <a:pt x="1732" y="626"/>
                  </a:cubicBezTo>
                  <a:cubicBezTo>
                    <a:pt x="1759" y="788"/>
                    <a:pt x="1705" y="978"/>
                    <a:pt x="1570" y="1072"/>
                  </a:cubicBezTo>
                  <a:cubicBezTo>
                    <a:pt x="1509" y="1126"/>
                    <a:pt x="1431" y="1147"/>
                    <a:pt x="1348" y="1147"/>
                  </a:cubicBezTo>
                  <a:cubicBezTo>
                    <a:pt x="1265" y="1147"/>
                    <a:pt x="1177" y="1126"/>
                    <a:pt x="1096" y="1099"/>
                  </a:cubicBezTo>
                  <a:cubicBezTo>
                    <a:pt x="907" y="1045"/>
                    <a:pt x="744" y="978"/>
                    <a:pt x="582" y="883"/>
                  </a:cubicBezTo>
                  <a:cubicBezTo>
                    <a:pt x="433" y="788"/>
                    <a:pt x="257" y="680"/>
                    <a:pt x="176" y="545"/>
                  </a:cubicBezTo>
                  <a:cubicBezTo>
                    <a:pt x="135" y="477"/>
                    <a:pt x="135" y="409"/>
                    <a:pt x="162" y="342"/>
                  </a:cubicBezTo>
                  <a:cubicBezTo>
                    <a:pt x="187" y="281"/>
                    <a:pt x="244" y="231"/>
                    <a:pt x="304" y="231"/>
                  </a:cubicBezTo>
                  <a:cubicBezTo>
                    <a:pt x="311" y="231"/>
                    <a:pt x="318" y="232"/>
                    <a:pt x="325" y="233"/>
                  </a:cubicBezTo>
                  <a:lnTo>
                    <a:pt x="337" y="189"/>
                  </a:lnTo>
                  <a:lnTo>
                    <a:pt x="337" y="189"/>
                  </a:lnTo>
                  <a:lnTo>
                    <a:pt x="338" y="193"/>
                  </a:lnTo>
                  <a:cubicBezTo>
                    <a:pt x="528" y="139"/>
                    <a:pt x="704" y="98"/>
                    <a:pt x="893" y="98"/>
                  </a:cubicBezTo>
                  <a:close/>
                  <a:moveTo>
                    <a:pt x="965" y="1"/>
                  </a:moveTo>
                  <a:cubicBezTo>
                    <a:pt x="941" y="1"/>
                    <a:pt x="917" y="2"/>
                    <a:pt x="893" y="3"/>
                  </a:cubicBezTo>
                  <a:cubicBezTo>
                    <a:pt x="690" y="3"/>
                    <a:pt x="501" y="44"/>
                    <a:pt x="311" y="85"/>
                  </a:cubicBezTo>
                  <a:lnTo>
                    <a:pt x="322" y="127"/>
                  </a:lnTo>
                  <a:lnTo>
                    <a:pt x="322" y="127"/>
                  </a:lnTo>
                  <a:cubicBezTo>
                    <a:pt x="306" y="122"/>
                    <a:pt x="290" y="120"/>
                    <a:pt x="273" y="120"/>
                  </a:cubicBezTo>
                  <a:cubicBezTo>
                    <a:pt x="240" y="120"/>
                    <a:pt x="206" y="130"/>
                    <a:pt x="176" y="152"/>
                  </a:cubicBezTo>
                  <a:cubicBezTo>
                    <a:pt x="122" y="179"/>
                    <a:pt x="81" y="220"/>
                    <a:pt x="41" y="274"/>
                  </a:cubicBezTo>
                  <a:cubicBezTo>
                    <a:pt x="14" y="328"/>
                    <a:pt x="0" y="382"/>
                    <a:pt x="0" y="450"/>
                  </a:cubicBezTo>
                  <a:cubicBezTo>
                    <a:pt x="0" y="504"/>
                    <a:pt x="27" y="558"/>
                    <a:pt x="41" y="612"/>
                  </a:cubicBezTo>
                  <a:cubicBezTo>
                    <a:pt x="95" y="721"/>
                    <a:pt x="176" y="788"/>
                    <a:pt x="257" y="856"/>
                  </a:cubicBezTo>
                  <a:cubicBezTo>
                    <a:pt x="338" y="910"/>
                    <a:pt x="420" y="978"/>
                    <a:pt x="501" y="1018"/>
                  </a:cubicBezTo>
                  <a:cubicBezTo>
                    <a:pt x="677" y="1126"/>
                    <a:pt x="853" y="1194"/>
                    <a:pt x="1042" y="1248"/>
                  </a:cubicBezTo>
                  <a:cubicBezTo>
                    <a:pt x="1119" y="1270"/>
                    <a:pt x="1206" y="1292"/>
                    <a:pt x="1294" y="1292"/>
                  </a:cubicBezTo>
                  <a:cubicBezTo>
                    <a:pt x="1313" y="1292"/>
                    <a:pt x="1333" y="1291"/>
                    <a:pt x="1353" y="1289"/>
                  </a:cubicBezTo>
                  <a:cubicBezTo>
                    <a:pt x="1461" y="1289"/>
                    <a:pt x="1570" y="1262"/>
                    <a:pt x="1664" y="1181"/>
                  </a:cubicBezTo>
                  <a:cubicBezTo>
                    <a:pt x="1840" y="1032"/>
                    <a:pt x="1894" y="802"/>
                    <a:pt x="1854" y="599"/>
                  </a:cubicBezTo>
                  <a:cubicBezTo>
                    <a:pt x="1800" y="382"/>
                    <a:pt x="1651" y="233"/>
                    <a:pt x="1475" y="125"/>
                  </a:cubicBezTo>
                  <a:cubicBezTo>
                    <a:pt x="1309" y="42"/>
                    <a:pt x="1133" y="1"/>
                    <a:pt x="96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5"/>
            <p:cNvSpPr/>
            <p:nvPr/>
          </p:nvSpPr>
          <p:spPr>
            <a:xfrm>
              <a:off x="374178" y="2419630"/>
              <a:ext cx="35672" cy="35075"/>
            </a:xfrm>
            <a:custGeom>
              <a:avLst/>
              <a:gdLst/>
              <a:ahLst/>
              <a:cxnLst/>
              <a:rect l="l" t="t" r="r" b="b"/>
              <a:pathLst>
                <a:path w="1016" h="999" extrusionOk="0">
                  <a:moveTo>
                    <a:pt x="497" y="0"/>
                  </a:moveTo>
                  <a:cubicBezTo>
                    <a:pt x="295" y="0"/>
                    <a:pt x="102" y="105"/>
                    <a:pt x="1" y="285"/>
                  </a:cubicBezTo>
                  <a:lnTo>
                    <a:pt x="96" y="339"/>
                  </a:lnTo>
                  <a:cubicBezTo>
                    <a:pt x="164" y="190"/>
                    <a:pt x="339" y="99"/>
                    <a:pt x="506" y="99"/>
                  </a:cubicBezTo>
                  <a:cubicBezTo>
                    <a:pt x="537" y="99"/>
                    <a:pt x="567" y="102"/>
                    <a:pt x="596" y="109"/>
                  </a:cubicBezTo>
                  <a:cubicBezTo>
                    <a:pt x="691" y="136"/>
                    <a:pt x="772" y="190"/>
                    <a:pt x="826" y="271"/>
                  </a:cubicBezTo>
                  <a:cubicBezTo>
                    <a:pt x="867" y="352"/>
                    <a:pt x="880" y="447"/>
                    <a:pt x="867" y="542"/>
                  </a:cubicBezTo>
                  <a:cubicBezTo>
                    <a:pt x="843" y="708"/>
                    <a:pt x="714" y="833"/>
                    <a:pt x="564" y="833"/>
                  </a:cubicBezTo>
                  <a:cubicBezTo>
                    <a:pt x="544" y="833"/>
                    <a:pt x="523" y="831"/>
                    <a:pt x="501" y="826"/>
                  </a:cubicBezTo>
                  <a:cubicBezTo>
                    <a:pt x="339" y="785"/>
                    <a:pt x="177" y="609"/>
                    <a:pt x="217" y="434"/>
                  </a:cubicBezTo>
                  <a:lnTo>
                    <a:pt x="109" y="393"/>
                  </a:lnTo>
                  <a:cubicBezTo>
                    <a:pt x="82" y="461"/>
                    <a:pt x="82" y="528"/>
                    <a:pt x="82" y="582"/>
                  </a:cubicBezTo>
                  <a:cubicBezTo>
                    <a:pt x="96" y="650"/>
                    <a:pt x="123" y="718"/>
                    <a:pt x="163" y="772"/>
                  </a:cubicBezTo>
                  <a:cubicBezTo>
                    <a:pt x="231" y="880"/>
                    <a:pt x="339" y="948"/>
                    <a:pt x="461" y="988"/>
                  </a:cubicBezTo>
                  <a:cubicBezTo>
                    <a:pt x="494" y="995"/>
                    <a:pt x="527" y="998"/>
                    <a:pt x="561" y="998"/>
                  </a:cubicBezTo>
                  <a:cubicBezTo>
                    <a:pt x="665" y="998"/>
                    <a:pt x="768" y="965"/>
                    <a:pt x="840" y="894"/>
                  </a:cubicBezTo>
                  <a:cubicBezTo>
                    <a:pt x="948" y="799"/>
                    <a:pt x="989" y="677"/>
                    <a:pt x="1002" y="555"/>
                  </a:cubicBezTo>
                  <a:cubicBezTo>
                    <a:pt x="1016" y="434"/>
                    <a:pt x="989" y="312"/>
                    <a:pt x="921" y="203"/>
                  </a:cubicBezTo>
                  <a:cubicBezTo>
                    <a:pt x="853" y="95"/>
                    <a:pt x="731" y="28"/>
                    <a:pt x="623" y="14"/>
                  </a:cubicBezTo>
                  <a:cubicBezTo>
                    <a:pt x="581" y="5"/>
                    <a:pt x="539" y="0"/>
                    <a:pt x="49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5"/>
            <p:cNvSpPr/>
            <p:nvPr/>
          </p:nvSpPr>
          <p:spPr>
            <a:xfrm>
              <a:off x="610284" y="2279967"/>
              <a:ext cx="45643" cy="46064"/>
            </a:xfrm>
            <a:custGeom>
              <a:avLst/>
              <a:gdLst/>
              <a:ahLst/>
              <a:cxnLst/>
              <a:rect l="l" t="t" r="r" b="b"/>
              <a:pathLst>
                <a:path w="1300" h="1312" extrusionOk="0">
                  <a:moveTo>
                    <a:pt x="1043" y="109"/>
                  </a:moveTo>
                  <a:cubicBezTo>
                    <a:pt x="1110" y="122"/>
                    <a:pt x="1137" y="149"/>
                    <a:pt x="1151" y="217"/>
                  </a:cubicBezTo>
                  <a:cubicBezTo>
                    <a:pt x="1164" y="285"/>
                    <a:pt x="1164" y="366"/>
                    <a:pt x="1151" y="433"/>
                  </a:cubicBezTo>
                  <a:cubicBezTo>
                    <a:pt x="1137" y="596"/>
                    <a:pt x="1097" y="745"/>
                    <a:pt x="1016" y="866"/>
                  </a:cubicBezTo>
                  <a:cubicBezTo>
                    <a:pt x="934" y="988"/>
                    <a:pt x="826" y="1096"/>
                    <a:pt x="691" y="1123"/>
                  </a:cubicBezTo>
                  <a:cubicBezTo>
                    <a:pt x="658" y="1134"/>
                    <a:pt x="623" y="1139"/>
                    <a:pt x="586" y="1139"/>
                  </a:cubicBezTo>
                  <a:cubicBezTo>
                    <a:pt x="486" y="1139"/>
                    <a:pt x="378" y="1102"/>
                    <a:pt x="298" y="1042"/>
                  </a:cubicBezTo>
                  <a:cubicBezTo>
                    <a:pt x="216" y="970"/>
                    <a:pt x="150" y="883"/>
                    <a:pt x="140" y="786"/>
                  </a:cubicBezTo>
                  <a:lnTo>
                    <a:pt x="140" y="786"/>
                  </a:lnTo>
                  <a:cubicBezTo>
                    <a:pt x="209" y="548"/>
                    <a:pt x="381" y="335"/>
                    <a:pt x="596" y="217"/>
                  </a:cubicBezTo>
                  <a:cubicBezTo>
                    <a:pt x="731" y="149"/>
                    <a:pt x="894" y="109"/>
                    <a:pt x="1043" y="109"/>
                  </a:cubicBezTo>
                  <a:close/>
                  <a:moveTo>
                    <a:pt x="1043" y="0"/>
                  </a:moveTo>
                  <a:cubicBezTo>
                    <a:pt x="867" y="0"/>
                    <a:pt x="704" y="55"/>
                    <a:pt x="556" y="136"/>
                  </a:cubicBezTo>
                  <a:cubicBezTo>
                    <a:pt x="347" y="259"/>
                    <a:pt x="178" y="442"/>
                    <a:pt x="82" y="661"/>
                  </a:cubicBezTo>
                  <a:lnTo>
                    <a:pt x="82" y="661"/>
                  </a:lnTo>
                  <a:lnTo>
                    <a:pt x="55" y="650"/>
                  </a:lnTo>
                  <a:cubicBezTo>
                    <a:pt x="28" y="703"/>
                    <a:pt x="19" y="768"/>
                    <a:pt x="24" y="834"/>
                  </a:cubicBezTo>
                  <a:lnTo>
                    <a:pt x="24" y="834"/>
                  </a:lnTo>
                  <a:cubicBezTo>
                    <a:pt x="13" y="875"/>
                    <a:pt x="6" y="918"/>
                    <a:pt x="1" y="961"/>
                  </a:cubicBezTo>
                  <a:lnTo>
                    <a:pt x="57" y="968"/>
                  </a:lnTo>
                  <a:lnTo>
                    <a:pt x="57" y="968"/>
                  </a:lnTo>
                  <a:cubicBezTo>
                    <a:pt x="96" y="1046"/>
                    <a:pt x="144" y="1105"/>
                    <a:pt x="204" y="1164"/>
                  </a:cubicBezTo>
                  <a:cubicBezTo>
                    <a:pt x="323" y="1251"/>
                    <a:pt x="468" y="1311"/>
                    <a:pt x="618" y="1311"/>
                  </a:cubicBezTo>
                  <a:cubicBezTo>
                    <a:pt x="656" y="1311"/>
                    <a:pt x="694" y="1307"/>
                    <a:pt x="731" y="1299"/>
                  </a:cubicBezTo>
                  <a:cubicBezTo>
                    <a:pt x="921" y="1245"/>
                    <a:pt x="1070" y="1110"/>
                    <a:pt x="1151" y="948"/>
                  </a:cubicBezTo>
                  <a:cubicBezTo>
                    <a:pt x="1246" y="799"/>
                    <a:pt x="1286" y="623"/>
                    <a:pt x="1300" y="447"/>
                  </a:cubicBezTo>
                  <a:cubicBezTo>
                    <a:pt x="1300" y="366"/>
                    <a:pt x="1300" y="285"/>
                    <a:pt x="1286" y="190"/>
                  </a:cubicBezTo>
                  <a:cubicBezTo>
                    <a:pt x="1273" y="136"/>
                    <a:pt x="1246" y="82"/>
                    <a:pt x="1191" y="41"/>
                  </a:cubicBezTo>
                  <a:cubicBezTo>
                    <a:pt x="1151" y="14"/>
                    <a:pt x="1097" y="0"/>
                    <a:pt x="10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5"/>
            <p:cNvSpPr/>
            <p:nvPr/>
          </p:nvSpPr>
          <p:spPr>
            <a:xfrm>
              <a:off x="518615" y="2226706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1" y="159"/>
                    <a:pt x="1286" y="245"/>
                  </a:cubicBezTo>
                  <a:cubicBezTo>
                    <a:pt x="1380" y="340"/>
                    <a:pt x="1435" y="489"/>
                    <a:pt x="1394" y="597"/>
                  </a:cubicBezTo>
                  <a:cubicBezTo>
                    <a:pt x="1353" y="719"/>
                    <a:pt x="1232" y="787"/>
                    <a:pt x="1096" y="827"/>
                  </a:cubicBezTo>
                  <a:cubicBezTo>
                    <a:pt x="961" y="868"/>
                    <a:pt x="812" y="881"/>
                    <a:pt x="677" y="881"/>
                  </a:cubicBezTo>
                  <a:cubicBezTo>
                    <a:pt x="541" y="881"/>
                    <a:pt x="406" y="854"/>
                    <a:pt x="311" y="760"/>
                  </a:cubicBezTo>
                  <a:cubicBezTo>
                    <a:pt x="237" y="696"/>
                    <a:pt x="179" y="607"/>
                    <a:pt x="165" y="513"/>
                  </a:cubicBezTo>
                  <a:lnTo>
                    <a:pt x="165" y="513"/>
                  </a:lnTo>
                  <a:lnTo>
                    <a:pt x="230" y="557"/>
                  </a:lnTo>
                  <a:cubicBezTo>
                    <a:pt x="325" y="448"/>
                    <a:pt x="420" y="340"/>
                    <a:pt x="541" y="245"/>
                  </a:cubicBezTo>
                  <a:cubicBezTo>
                    <a:pt x="650" y="164"/>
                    <a:pt x="785" y="97"/>
                    <a:pt x="934" y="97"/>
                  </a:cubicBezTo>
                  <a:cubicBezTo>
                    <a:pt x="945" y="95"/>
                    <a:pt x="957" y="95"/>
                    <a:pt x="969" y="95"/>
                  </a:cubicBezTo>
                  <a:close/>
                  <a:moveTo>
                    <a:pt x="962" y="0"/>
                  </a:moveTo>
                  <a:cubicBezTo>
                    <a:pt x="948" y="0"/>
                    <a:pt x="934" y="1"/>
                    <a:pt x="920" y="2"/>
                  </a:cubicBezTo>
                  <a:cubicBezTo>
                    <a:pt x="758" y="15"/>
                    <a:pt x="609" y="83"/>
                    <a:pt x="474" y="178"/>
                  </a:cubicBezTo>
                  <a:cubicBezTo>
                    <a:pt x="357" y="255"/>
                    <a:pt x="253" y="370"/>
                    <a:pt x="162" y="487"/>
                  </a:cubicBezTo>
                  <a:lnTo>
                    <a:pt x="162" y="487"/>
                  </a:lnTo>
                  <a:cubicBezTo>
                    <a:pt x="160" y="469"/>
                    <a:pt x="161" y="452"/>
                    <a:pt x="163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1" y="773"/>
                    <a:pt x="203" y="881"/>
                  </a:cubicBezTo>
                  <a:cubicBezTo>
                    <a:pt x="339" y="1003"/>
                    <a:pt x="514" y="1044"/>
                    <a:pt x="677" y="1057"/>
                  </a:cubicBezTo>
                  <a:cubicBezTo>
                    <a:pt x="839" y="1057"/>
                    <a:pt x="988" y="1030"/>
                    <a:pt x="1150" y="976"/>
                  </a:cubicBezTo>
                  <a:cubicBezTo>
                    <a:pt x="1299" y="936"/>
                    <a:pt x="1462" y="827"/>
                    <a:pt x="1529" y="651"/>
                  </a:cubicBezTo>
                  <a:cubicBezTo>
                    <a:pt x="1583" y="462"/>
                    <a:pt x="1489" y="273"/>
                    <a:pt x="1380" y="164"/>
                  </a:cubicBezTo>
                  <a:cubicBezTo>
                    <a:pt x="1269" y="65"/>
                    <a:pt x="1112" y="0"/>
                    <a:pt x="96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5"/>
            <p:cNvSpPr/>
            <p:nvPr/>
          </p:nvSpPr>
          <p:spPr>
            <a:xfrm>
              <a:off x="725722" y="2436201"/>
              <a:ext cx="89846" cy="110316"/>
            </a:xfrm>
            <a:custGeom>
              <a:avLst/>
              <a:gdLst/>
              <a:ahLst/>
              <a:cxnLst/>
              <a:rect l="l" t="t" r="r" b="b"/>
              <a:pathLst>
                <a:path w="2559" h="3142" extrusionOk="0">
                  <a:moveTo>
                    <a:pt x="1548" y="122"/>
                  </a:moveTo>
                  <a:cubicBezTo>
                    <a:pt x="1564" y="122"/>
                    <a:pt x="1581" y="122"/>
                    <a:pt x="1597" y="124"/>
                  </a:cubicBezTo>
                  <a:cubicBezTo>
                    <a:pt x="1760" y="137"/>
                    <a:pt x="1895" y="219"/>
                    <a:pt x="2003" y="327"/>
                  </a:cubicBezTo>
                  <a:cubicBezTo>
                    <a:pt x="2112" y="449"/>
                    <a:pt x="2179" y="597"/>
                    <a:pt x="2233" y="760"/>
                  </a:cubicBezTo>
                  <a:cubicBezTo>
                    <a:pt x="2396" y="1396"/>
                    <a:pt x="2139" y="2113"/>
                    <a:pt x="1665" y="2559"/>
                  </a:cubicBezTo>
                  <a:cubicBezTo>
                    <a:pt x="1543" y="2668"/>
                    <a:pt x="1408" y="2762"/>
                    <a:pt x="1259" y="2844"/>
                  </a:cubicBezTo>
                  <a:cubicBezTo>
                    <a:pt x="1110" y="2925"/>
                    <a:pt x="962" y="2979"/>
                    <a:pt x="799" y="2992"/>
                  </a:cubicBezTo>
                  <a:cubicBezTo>
                    <a:pt x="650" y="2992"/>
                    <a:pt x="488" y="2952"/>
                    <a:pt x="393" y="2844"/>
                  </a:cubicBezTo>
                  <a:cubicBezTo>
                    <a:pt x="285" y="2735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193" y="2403"/>
                    <a:pt x="183" y="2423"/>
                    <a:pt x="176" y="2443"/>
                  </a:cubicBezTo>
                  <a:lnTo>
                    <a:pt x="176" y="2443"/>
                  </a:lnTo>
                  <a:cubicBezTo>
                    <a:pt x="111" y="1782"/>
                    <a:pt x="327" y="1082"/>
                    <a:pt x="772" y="570"/>
                  </a:cubicBezTo>
                  <a:cubicBezTo>
                    <a:pt x="880" y="449"/>
                    <a:pt x="1002" y="340"/>
                    <a:pt x="1137" y="246"/>
                  </a:cubicBezTo>
                  <a:cubicBezTo>
                    <a:pt x="1271" y="173"/>
                    <a:pt x="1404" y="122"/>
                    <a:pt x="1548" y="122"/>
                  </a:cubicBezTo>
                  <a:close/>
                  <a:moveTo>
                    <a:pt x="1549" y="0"/>
                  </a:moveTo>
                  <a:cubicBezTo>
                    <a:pt x="1378" y="0"/>
                    <a:pt x="1219" y="64"/>
                    <a:pt x="1083" y="151"/>
                  </a:cubicBezTo>
                  <a:cubicBezTo>
                    <a:pt x="934" y="259"/>
                    <a:pt x="799" y="381"/>
                    <a:pt x="691" y="516"/>
                  </a:cubicBezTo>
                  <a:cubicBezTo>
                    <a:pt x="231" y="1058"/>
                    <a:pt x="1" y="1775"/>
                    <a:pt x="68" y="2465"/>
                  </a:cubicBezTo>
                  <a:lnTo>
                    <a:pt x="173" y="2452"/>
                  </a:lnTo>
                  <a:lnTo>
                    <a:pt x="173" y="2452"/>
                  </a:lnTo>
                  <a:cubicBezTo>
                    <a:pt x="112" y="2623"/>
                    <a:pt x="178" y="2807"/>
                    <a:pt x="285" y="2938"/>
                  </a:cubicBezTo>
                  <a:cubicBezTo>
                    <a:pt x="353" y="3006"/>
                    <a:pt x="434" y="3074"/>
                    <a:pt x="529" y="3101"/>
                  </a:cubicBezTo>
                  <a:cubicBezTo>
                    <a:pt x="623" y="3128"/>
                    <a:pt x="718" y="3141"/>
                    <a:pt x="813" y="3141"/>
                  </a:cubicBezTo>
                  <a:cubicBezTo>
                    <a:pt x="1002" y="3141"/>
                    <a:pt x="1178" y="3074"/>
                    <a:pt x="1340" y="2992"/>
                  </a:cubicBezTo>
                  <a:cubicBezTo>
                    <a:pt x="1489" y="2911"/>
                    <a:pt x="1652" y="2803"/>
                    <a:pt x="1773" y="2681"/>
                  </a:cubicBezTo>
                  <a:cubicBezTo>
                    <a:pt x="2288" y="2194"/>
                    <a:pt x="2558" y="1423"/>
                    <a:pt x="2369" y="719"/>
                  </a:cubicBezTo>
                  <a:cubicBezTo>
                    <a:pt x="2301" y="543"/>
                    <a:pt x="2220" y="381"/>
                    <a:pt x="2098" y="246"/>
                  </a:cubicBezTo>
                  <a:cubicBezTo>
                    <a:pt x="1976" y="110"/>
                    <a:pt x="1787" y="16"/>
                    <a:pt x="1597" y="2"/>
                  </a:cubicBezTo>
                  <a:cubicBezTo>
                    <a:pt x="1581" y="1"/>
                    <a:pt x="1565" y="0"/>
                    <a:pt x="15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15"/>
          <p:cNvGrpSpPr/>
          <p:nvPr/>
        </p:nvGrpSpPr>
        <p:grpSpPr>
          <a:xfrm>
            <a:off x="8538425" y="1847086"/>
            <a:ext cx="429004" cy="222631"/>
            <a:chOff x="157100" y="870986"/>
            <a:chExt cx="429004" cy="222631"/>
          </a:xfrm>
        </p:grpSpPr>
        <p:sp>
          <p:nvSpPr>
            <p:cNvPr id="5657" name="Google Shape;5657;p15"/>
            <p:cNvSpPr/>
            <p:nvPr/>
          </p:nvSpPr>
          <p:spPr>
            <a:xfrm>
              <a:off x="263023" y="992673"/>
              <a:ext cx="116916" cy="97255"/>
            </a:xfrm>
            <a:custGeom>
              <a:avLst/>
              <a:gdLst/>
              <a:ahLst/>
              <a:cxnLst/>
              <a:rect l="l" t="t" r="r" b="b"/>
              <a:pathLst>
                <a:path w="3330" h="2770" extrusionOk="0">
                  <a:moveTo>
                    <a:pt x="1314" y="0"/>
                  </a:moveTo>
                  <a:cubicBezTo>
                    <a:pt x="943" y="0"/>
                    <a:pt x="618" y="360"/>
                    <a:pt x="650" y="703"/>
                  </a:cubicBezTo>
                  <a:cubicBezTo>
                    <a:pt x="271" y="758"/>
                    <a:pt x="1" y="1218"/>
                    <a:pt x="82" y="1596"/>
                  </a:cubicBezTo>
                  <a:cubicBezTo>
                    <a:pt x="203" y="2124"/>
                    <a:pt x="785" y="2449"/>
                    <a:pt x="1245" y="2625"/>
                  </a:cubicBezTo>
                  <a:cubicBezTo>
                    <a:pt x="1519" y="2726"/>
                    <a:pt x="1796" y="2769"/>
                    <a:pt x="2076" y="2769"/>
                  </a:cubicBezTo>
                  <a:cubicBezTo>
                    <a:pt x="2281" y="2769"/>
                    <a:pt x="2487" y="2746"/>
                    <a:pt x="2693" y="2706"/>
                  </a:cubicBezTo>
                  <a:cubicBezTo>
                    <a:pt x="3167" y="2598"/>
                    <a:pt x="3329" y="2029"/>
                    <a:pt x="3126" y="1651"/>
                  </a:cubicBezTo>
                  <a:cubicBezTo>
                    <a:pt x="2761" y="974"/>
                    <a:pt x="2274" y="446"/>
                    <a:pt x="1611" y="81"/>
                  </a:cubicBezTo>
                  <a:cubicBezTo>
                    <a:pt x="1512" y="25"/>
                    <a:pt x="1412" y="0"/>
                    <a:pt x="131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5"/>
            <p:cNvSpPr/>
            <p:nvPr/>
          </p:nvSpPr>
          <p:spPr>
            <a:xfrm>
              <a:off x="162788" y="930882"/>
              <a:ext cx="226179" cy="162735"/>
            </a:xfrm>
            <a:custGeom>
              <a:avLst/>
              <a:gdLst/>
              <a:ahLst/>
              <a:cxnLst/>
              <a:rect l="l" t="t" r="r" b="b"/>
              <a:pathLst>
                <a:path w="6442" h="4635" extrusionOk="0">
                  <a:moveTo>
                    <a:pt x="1384" y="162"/>
                  </a:moveTo>
                  <a:cubicBezTo>
                    <a:pt x="1703" y="162"/>
                    <a:pt x="2021" y="266"/>
                    <a:pt x="2328" y="407"/>
                  </a:cubicBezTo>
                  <a:cubicBezTo>
                    <a:pt x="2642" y="560"/>
                    <a:pt x="2943" y="744"/>
                    <a:pt x="3222" y="955"/>
                  </a:cubicBezTo>
                  <a:lnTo>
                    <a:pt x="3222" y="955"/>
                  </a:lnTo>
                  <a:lnTo>
                    <a:pt x="3180" y="1029"/>
                  </a:lnTo>
                  <a:lnTo>
                    <a:pt x="3806" y="1472"/>
                  </a:lnTo>
                  <a:lnTo>
                    <a:pt x="3806" y="1472"/>
                  </a:lnTo>
                  <a:cubicBezTo>
                    <a:pt x="3875" y="1543"/>
                    <a:pt x="3942" y="1617"/>
                    <a:pt x="4006" y="1692"/>
                  </a:cubicBezTo>
                  <a:lnTo>
                    <a:pt x="4052" y="1646"/>
                  </a:lnTo>
                  <a:lnTo>
                    <a:pt x="4939" y="2274"/>
                  </a:lnTo>
                  <a:lnTo>
                    <a:pt x="5372" y="2585"/>
                  </a:lnTo>
                  <a:cubicBezTo>
                    <a:pt x="5521" y="2693"/>
                    <a:pt x="5670" y="2788"/>
                    <a:pt x="5805" y="2910"/>
                  </a:cubicBezTo>
                  <a:cubicBezTo>
                    <a:pt x="5941" y="3018"/>
                    <a:pt x="6062" y="3140"/>
                    <a:pt x="6171" y="3289"/>
                  </a:cubicBezTo>
                  <a:cubicBezTo>
                    <a:pt x="6265" y="3424"/>
                    <a:pt x="6333" y="3586"/>
                    <a:pt x="6333" y="3762"/>
                  </a:cubicBezTo>
                  <a:cubicBezTo>
                    <a:pt x="6333" y="4101"/>
                    <a:pt x="6049" y="4385"/>
                    <a:pt x="5724" y="4466"/>
                  </a:cubicBezTo>
                  <a:cubicBezTo>
                    <a:pt x="5600" y="4501"/>
                    <a:pt x="5472" y="4516"/>
                    <a:pt x="5343" y="4516"/>
                  </a:cubicBezTo>
                  <a:cubicBezTo>
                    <a:pt x="5121" y="4516"/>
                    <a:pt x="4896" y="4472"/>
                    <a:pt x="4682" y="4412"/>
                  </a:cubicBezTo>
                  <a:cubicBezTo>
                    <a:pt x="3992" y="4236"/>
                    <a:pt x="3383" y="3844"/>
                    <a:pt x="2801" y="3438"/>
                  </a:cubicBezTo>
                  <a:cubicBezTo>
                    <a:pt x="2220" y="3018"/>
                    <a:pt x="1624" y="2599"/>
                    <a:pt x="1083" y="2139"/>
                  </a:cubicBezTo>
                  <a:cubicBezTo>
                    <a:pt x="961" y="2017"/>
                    <a:pt x="826" y="1895"/>
                    <a:pt x="691" y="1773"/>
                  </a:cubicBezTo>
                  <a:cubicBezTo>
                    <a:pt x="569" y="1652"/>
                    <a:pt x="447" y="1516"/>
                    <a:pt x="339" y="1381"/>
                  </a:cubicBezTo>
                  <a:cubicBezTo>
                    <a:pt x="230" y="1246"/>
                    <a:pt x="163" y="1097"/>
                    <a:pt x="176" y="948"/>
                  </a:cubicBezTo>
                  <a:cubicBezTo>
                    <a:pt x="190" y="799"/>
                    <a:pt x="285" y="650"/>
                    <a:pt x="406" y="528"/>
                  </a:cubicBezTo>
                  <a:cubicBezTo>
                    <a:pt x="636" y="285"/>
                    <a:pt x="975" y="163"/>
                    <a:pt x="1326" y="163"/>
                  </a:cubicBezTo>
                  <a:cubicBezTo>
                    <a:pt x="1346" y="162"/>
                    <a:pt x="1365" y="162"/>
                    <a:pt x="1384" y="162"/>
                  </a:cubicBezTo>
                  <a:close/>
                  <a:moveTo>
                    <a:pt x="1313" y="1"/>
                  </a:moveTo>
                  <a:cubicBezTo>
                    <a:pt x="948" y="1"/>
                    <a:pt x="555" y="136"/>
                    <a:pt x="285" y="407"/>
                  </a:cubicBezTo>
                  <a:cubicBezTo>
                    <a:pt x="149" y="542"/>
                    <a:pt x="41" y="718"/>
                    <a:pt x="14" y="934"/>
                  </a:cubicBezTo>
                  <a:cubicBezTo>
                    <a:pt x="0" y="1137"/>
                    <a:pt x="95" y="1340"/>
                    <a:pt x="203" y="1489"/>
                  </a:cubicBezTo>
                  <a:cubicBezTo>
                    <a:pt x="325" y="1638"/>
                    <a:pt x="460" y="1760"/>
                    <a:pt x="582" y="1882"/>
                  </a:cubicBezTo>
                  <a:cubicBezTo>
                    <a:pt x="718" y="2017"/>
                    <a:pt x="853" y="2139"/>
                    <a:pt x="988" y="2260"/>
                  </a:cubicBezTo>
                  <a:cubicBezTo>
                    <a:pt x="1529" y="2734"/>
                    <a:pt x="2125" y="3140"/>
                    <a:pt x="2720" y="3546"/>
                  </a:cubicBezTo>
                  <a:cubicBezTo>
                    <a:pt x="3316" y="3952"/>
                    <a:pt x="3938" y="4344"/>
                    <a:pt x="4655" y="4534"/>
                  </a:cubicBezTo>
                  <a:cubicBezTo>
                    <a:pt x="4870" y="4591"/>
                    <a:pt x="5094" y="4634"/>
                    <a:pt x="5319" y="4634"/>
                  </a:cubicBezTo>
                  <a:cubicBezTo>
                    <a:pt x="5464" y="4634"/>
                    <a:pt x="5608" y="4617"/>
                    <a:pt x="5751" y="4574"/>
                  </a:cubicBezTo>
                  <a:cubicBezTo>
                    <a:pt x="5927" y="4520"/>
                    <a:pt x="6103" y="4425"/>
                    <a:pt x="6225" y="4277"/>
                  </a:cubicBezTo>
                  <a:cubicBezTo>
                    <a:pt x="6360" y="4141"/>
                    <a:pt x="6441" y="3952"/>
                    <a:pt x="6441" y="3762"/>
                  </a:cubicBezTo>
                  <a:cubicBezTo>
                    <a:pt x="6441" y="3559"/>
                    <a:pt x="6360" y="3384"/>
                    <a:pt x="6252" y="3235"/>
                  </a:cubicBezTo>
                  <a:cubicBezTo>
                    <a:pt x="6144" y="3072"/>
                    <a:pt x="6008" y="2951"/>
                    <a:pt x="5873" y="2829"/>
                  </a:cubicBezTo>
                  <a:cubicBezTo>
                    <a:pt x="5724" y="2707"/>
                    <a:pt x="5575" y="2612"/>
                    <a:pt x="5440" y="2504"/>
                  </a:cubicBezTo>
                  <a:lnTo>
                    <a:pt x="4993" y="2193"/>
                  </a:lnTo>
                  <a:lnTo>
                    <a:pt x="3934" y="1435"/>
                  </a:lnTo>
                  <a:lnTo>
                    <a:pt x="3934" y="1435"/>
                  </a:lnTo>
                  <a:cubicBezTo>
                    <a:pt x="3500" y="958"/>
                    <a:pt x="2975" y="561"/>
                    <a:pt x="2395" y="271"/>
                  </a:cubicBezTo>
                  <a:cubicBezTo>
                    <a:pt x="2057" y="109"/>
                    <a:pt x="1692" y="1"/>
                    <a:pt x="131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5"/>
            <p:cNvSpPr/>
            <p:nvPr/>
          </p:nvSpPr>
          <p:spPr>
            <a:xfrm>
              <a:off x="157100" y="936499"/>
              <a:ext cx="230918" cy="152799"/>
            </a:xfrm>
            <a:custGeom>
              <a:avLst/>
              <a:gdLst/>
              <a:ahLst/>
              <a:cxnLst/>
              <a:rect l="l" t="t" r="r" b="b"/>
              <a:pathLst>
                <a:path w="6577" h="4352" extrusionOk="0">
                  <a:moveTo>
                    <a:pt x="1095" y="149"/>
                  </a:moveTo>
                  <a:cubicBezTo>
                    <a:pt x="1235" y="149"/>
                    <a:pt x="1374" y="183"/>
                    <a:pt x="1502" y="206"/>
                  </a:cubicBezTo>
                  <a:cubicBezTo>
                    <a:pt x="2152" y="355"/>
                    <a:pt x="2774" y="599"/>
                    <a:pt x="3356" y="910"/>
                  </a:cubicBezTo>
                  <a:lnTo>
                    <a:pt x="3410" y="815"/>
                  </a:lnTo>
                  <a:cubicBezTo>
                    <a:pt x="3397" y="808"/>
                    <a:pt x="3385" y="800"/>
                    <a:pt x="3372" y="793"/>
                  </a:cubicBezTo>
                  <a:lnTo>
                    <a:pt x="3372" y="793"/>
                  </a:lnTo>
                  <a:cubicBezTo>
                    <a:pt x="4108" y="1167"/>
                    <a:pt x="4789" y="1648"/>
                    <a:pt x="5453" y="2155"/>
                  </a:cubicBezTo>
                  <a:cubicBezTo>
                    <a:pt x="5670" y="2303"/>
                    <a:pt x="5886" y="2466"/>
                    <a:pt x="6076" y="2642"/>
                  </a:cubicBezTo>
                  <a:cubicBezTo>
                    <a:pt x="6251" y="2818"/>
                    <a:pt x="6427" y="3048"/>
                    <a:pt x="6441" y="3291"/>
                  </a:cubicBezTo>
                  <a:cubicBezTo>
                    <a:pt x="6481" y="3548"/>
                    <a:pt x="6333" y="3778"/>
                    <a:pt x="6143" y="3927"/>
                  </a:cubicBezTo>
                  <a:cubicBezTo>
                    <a:pt x="5940" y="4090"/>
                    <a:pt x="5683" y="4184"/>
                    <a:pt x="5426" y="4211"/>
                  </a:cubicBezTo>
                  <a:cubicBezTo>
                    <a:pt x="5338" y="4221"/>
                    <a:pt x="5249" y="4225"/>
                    <a:pt x="5161" y="4225"/>
                  </a:cubicBezTo>
                  <a:cubicBezTo>
                    <a:pt x="4732" y="4225"/>
                    <a:pt x="4303" y="4120"/>
                    <a:pt x="3911" y="3941"/>
                  </a:cubicBezTo>
                  <a:cubicBezTo>
                    <a:pt x="3423" y="3738"/>
                    <a:pt x="2977" y="3454"/>
                    <a:pt x="2544" y="3142"/>
                  </a:cubicBezTo>
                  <a:cubicBezTo>
                    <a:pt x="1703" y="2515"/>
                    <a:pt x="863" y="1875"/>
                    <a:pt x="191" y="1079"/>
                  </a:cubicBezTo>
                  <a:lnTo>
                    <a:pt x="191" y="1079"/>
                  </a:lnTo>
                  <a:cubicBezTo>
                    <a:pt x="282" y="782"/>
                    <a:pt x="391" y="481"/>
                    <a:pt x="622" y="301"/>
                  </a:cubicBezTo>
                  <a:cubicBezTo>
                    <a:pt x="731" y="206"/>
                    <a:pt x="880" y="152"/>
                    <a:pt x="1028" y="152"/>
                  </a:cubicBezTo>
                  <a:cubicBezTo>
                    <a:pt x="1051" y="150"/>
                    <a:pt x="1073" y="149"/>
                    <a:pt x="1095" y="149"/>
                  </a:cubicBezTo>
                  <a:close/>
                  <a:moveTo>
                    <a:pt x="1099" y="0"/>
                  </a:moveTo>
                  <a:cubicBezTo>
                    <a:pt x="1076" y="0"/>
                    <a:pt x="1052" y="1"/>
                    <a:pt x="1028" y="3"/>
                  </a:cubicBezTo>
                  <a:cubicBezTo>
                    <a:pt x="853" y="3"/>
                    <a:pt x="663" y="57"/>
                    <a:pt x="514" y="179"/>
                  </a:cubicBezTo>
                  <a:cubicBezTo>
                    <a:pt x="379" y="287"/>
                    <a:pt x="271" y="450"/>
                    <a:pt x="203" y="599"/>
                  </a:cubicBezTo>
                  <a:cubicBezTo>
                    <a:pt x="122" y="761"/>
                    <a:pt x="68" y="923"/>
                    <a:pt x="14" y="1086"/>
                  </a:cubicBezTo>
                  <a:lnTo>
                    <a:pt x="0" y="1126"/>
                  </a:lnTo>
                  <a:lnTo>
                    <a:pt x="27" y="1153"/>
                  </a:lnTo>
                  <a:cubicBezTo>
                    <a:pt x="731" y="1992"/>
                    <a:pt x="1597" y="2642"/>
                    <a:pt x="2463" y="3264"/>
                  </a:cubicBezTo>
                  <a:cubicBezTo>
                    <a:pt x="2896" y="3575"/>
                    <a:pt x="3356" y="3873"/>
                    <a:pt x="3856" y="4076"/>
                  </a:cubicBezTo>
                  <a:cubicBezTo>
                    <a:pt x="4263" y="4241"/>
                    <a:pt x="4695" y="4352"/>
                    <a:pt x="5141" y="4352"/>
                  </a:cubicBezTo>
                  <a:cubicBezTo>
                    <a:pt x="5244" y="4352"/>
                    <a:pt x="5348" y="4346"/>
                    <a:pt x="5453" y="4333"/>
                  </a:cubicBezTo>
                  <a:cubicBezTo>
                    <a:pt x="5724" y="4292"/>
                    <a:pt x="5981" y="4198"/>
                    <a:pt x="6211" y="4022"/>
                  </a:cubicBezTo>
                  <a:cubicBezTo>
                    <a:pt x="6319" y="3941"/>
                    <a:pt x="6414" y="3832"/>
                    <a:pt x="6481" y="3697"/>
                  </a:cubicBezTo>
                  <a:cubicBezTo>
                    <a:pt x="6536" y="3575"/>
                    <a:pt x="6576" y="3426"/>
                    <a:pt x="6549" y="3291"/>
                  </a:cubicBezTo>
                  <a:cubicBezTo>
                    <a:pt x="6522" y="2994"/>
                    <a:pt x="6333" y="2763"/>
                    <a:pt x="6143" y="2574"/>
                  </a:cubicBezTo>
                  <a:cubicBezTo>
                    <a:pt x="5940" y="2385"/>
                    <a:pt x="5724" y="2236"/>
                    <a:pt x="5507" y="2073"/>
                  </a:cubicBezTo>
                  <a:cubicBezTo>
                    <a:pt x="4668" y="1437"/>
                    <a:pt x="3775" y="801"/>
                    <a:pt x="2774" y="409"/>
                  </a:cubicBezTo>
                  <a:lnTo>
                    <a:pt x="2746" y="475"/>
                  </a:lnTo>
                  <a:lnTo>
                    <a:pt x="2746" y="475"/>
                  </a:lnTo>
                  <a:cubicBezTo>
                    <a:pt x="2357" y="302"/>
                    <a:pt x="1952" y="165"/>
                    <a:pt x="1543" y="71"/>
                  </a:cubicBezTo>
                  <a:cubicBezTo>
                    <a:pt x="1402" y="36"/>
                    <a:pt x="1251" y="0"/>
                    <a:pt x="10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5"/>
            <p:cNvSpPr/>
            <p:nvPr/>
          </p:nvSpPr>
          <p:spPr>
            <a:xfrm>
              <a:off x="256388" y="974136"/>
              <a:ext cx="43712" cy="79349"/>
            </a:xfrm>
            <a:custGeom>
              <a:avLst/>
              <a:gdLst/>
              <a:ahLst/>
              <a:cxnLst/>
              <a:rect l="l" t="t" r="r" b="b"/>
              <a:pathLst>
                <a:path w="1245" h="2260" extrusionOk="0">
                  <a:moveTo>
                    <a:pt x="1204" y="0"/>
                  </a:moveTo>
                  <a:lnTo>
                    <a:pt x="1110" y="68"/>
                  </a:lnTo>
                  <a:cubicBezTo>
                    <a:pt x="1164" y="108"/>
                    <a:pt x="1137" y="217"/>
                    <a:pt x="1096" y="311"/>
                  </a:cubicBezTo>
                  <a:cubicBezTo>
                    <a:pt x="1055" y="406"/>
                    <a:pt x="1015" y="501"/>
                    <a:pt x="961" y="595"/>
                  </a:cubicBezTo>
                  <a:cubicBezTo>
                    <a:pt x="866" y="785"/>
                    <a:pt x="771" y="961"/>
                    <a:pt x="663" y="1137"/>
                  </a:cubicBezTo>
                  <a:cubicBezTo>
                    <a:pt x="555" y="1313"/>
                    <a:pt x="447" y="1489"/>
                    <a:pt x="338" y="1664"/>
                  </a:cubicBezTo>
                  <a:cubicBezTo>
                    <a:pt x="230" y="1840"/>
                    <a:pt x="108" y="2016"/>
                    <a:pt x="0" y="2192"/>
                  </a:cubicBezTo>
                  <a:lnTo>
                    <a:pt x="95" y="2260"/>
                  </a:lnTo>
                  <a:cubicBezTo>
                    <a:pt x="244" y="2097"/>
                    <a:pt x="365" y="1922"/>
                    <a:pt x="474" y="1759"/>
                  </a:cubicBezTo>
                  <a:cubicBezTo>
                    <a:pt x="595" y="1570"/>
                    <a:pt x="690" y="1394"/>
                    <a:pt x="785" y="1204"/>
                  </a:cubicBezTo>
                  <a:cubicBezTo>
                    <a:pt x="880" y="1015"/>
                    <a:pt x="974" y="825"/>
                    <a:pt x="1055" y="636"/>
                  </a:cubicBezTo>
                  <a:lnTo>
                    <a:pt x="1177" y="338"/>
                  </a:lnTo>
                  <a:cubicBezTo>
                    <a:pt x="1204" y="298"/>
                    <a:pt x="1218" y="244"/>
                    <a:pt x="1231" y="190"/>
                  </a:cubicBezTo>
                  <a:cubicBezTo>
                    <a:pt x="1245" y="122"/>
                    <a:pt x="1245" y="54"/>
                    <a:pt x="1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5"/>
            <p:cNvSpPr/>
            <p:nvPr/>
          </p:nvSpPr>
          <p:spPr>
            <a:xfrm>
              <a:off x="259688" y="983615"/>
              <a:ext cx="48487" cy="79384"/>
            </a:xfrm>
            <a:custGeom>
              <a:avLst/>
              <a:gdLst/>
              <a:ahLst/>
              <a:cxnLst/>
              <a:rect l="l" t="t" r="r" b="b"/>
              <a:pathLst>
                <a:path w="1381" h="2261" extrusionOk="0">
                  <a:moveTo>
                    <a:pt x="1273" y="1"/>
                  </a:moveTo>
                  <a:cubicBezTo>
                    <a:pt x="1164" y="407"/>
                    <a:pt x="989" y="799"/>
                    <a:pt x="759" y="1151"/>
                  </a:cubicBezTo>
                  <a:cubicBezTo>
                    <a:pt x="637" y="1340"/>
                    <a:pt x="515" y="1503"/>
                    <a:pt x="393" y="1679"/>
                  </a:cubicBezTo>
                  <a:cubicBezTo>
                    <a:pt x="271" y="1841"/>
                    <a:pt x="136" y="2003"/>
                    <a:pt x="1" y="2179"/>
                  </a:cubicBezTo>
                  <a:lnTo>
                    <a:pt x="82" y="2260"/>
                  </a:lnTo>
                  <a:cubicBezTo>
                    <a:pt x="244" y="2112"/>
                    <a:pt x="393" y="1949"/>
                    <a:pt x="528" y="1773"/>
                  </a:cubicBezTo>
                  <a:cubicBezTo>
                    <a:pt x="664" y="1611"/>
                    <a:pt x="772" y="1421"/>
                    <a:pt x="880" y="1232"/>
                  </a:cubicBezTo>
                  <a:cubicBezTo>
                    <a:pt x="1083" y="840"/>
                    <a:pt x="1246" y="434"/>
                    <a:pt x="1381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5"/>
            <p:cNvSpPr/>
            <p:nvPr/>
          </p:nvSpPr>
          <p:spPr>
            <a:xfrm>
              <a:off x="293427" y="1003101"/>
              <a:ext cx="38024" cy="16677"/>
            </a:xfrm>
            <a:custGeom>
              <a:avLst/>
              <a:gdLst/>
              <a:ahLst/>
              <a:cxnLst/>
              <a:rect l="l" t="t" r="r" b="b"/>
              <a:pathLst>
                <a:path w="1083" h="475" extrusionOk="0">
                  <a:moveTo>
                    <a:pt x="1056" y="0"/>
                  </a:moveTo>
                  <a:cubicBezTo>
                    <a:pt x="880" y="55"/>
                    <a:pt x="691" y="82"/>
                    <a:pt x="501" y="136"/>
                  </a:cubicBezTo>
                  <a:cubicBezTo>
                    <a:pt x="420" y="149"/>
                    <a:pt x="325" y="176"/>
                    <a:pt x="244" y="217"/>
                  </a:cubicBezTo>
                  <a:cubicBezTo>
                    <a:pt x="149" y="258"/>
                    <a:pt x="68" y="312"/>
                    <a:pt x="0" y="366"/>
                  </a:cubicBezTo>
                  <a:lnTo>
                    <a:pt x="41" y="474"/>
                  </a:lnTo>
                  <a:cubicBezTo>
                    <a:pt x="136" y="447"/>
                    <a:pt x="217" y="406"/>
                    <a:pt x="312" y="379"/>
                  </a:cubicBezTo>
                  <a:lnTo>
                    <a:pt x="555" y="258"/>
                  </a:lnTo>
                  <a:cubicBezTo>
                    <a:pt x="718" y="190"/>
                    <a:pt x="894" y="122"/>
                    <a:pt x="1083" y="109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5"/>
            <p:cNvSpPr/>
            <p:nvPr/>
          </p:nvSpPr>
          <p:spPr>
            <a:xfrm>
              <a:off x="283457" y="1013563"/>
              <a:ext cx="63198" cy="19978"/>
            </a:xfrm>
            <a:custGeom>
              <a:avLst/>
              <a:gdLst/>
              <a:ahLst/>
              <a:cxnLst/>
              <a:rect l="l" t="t" r="r" b="b"/>
              <a:pathLst>
                <a:path w="1800" h="569" extrusionOk="0">
                  <a:moveTo>
                    <a:pt x="1786" y="0"/>
                  </a:moveTo>
                  <a:cubicBezTo>
                    <a:pt x="1489" y="54"/>
                    <a:pt x="1178" y="95"/>
                    <a:pt x="880" y="163"/>
                  </a:cubicBezTo>
                  <a:cubicBezTo>
                    <a:pt x="731" y="190"/>
                    <a:pt x="582" y="230"/>
                    <a:pt x="433" y="271"/>
                  </a:cubicBezTo>
                  <a:cubicBezTo>
                    <a:pt x="284" y="311"/>
                    <a:pt x="136" y="366"/>
                    <a:pt x="0" y="420"/>
                  </a:cubicBezTo>
                  <a:lnTo>
                    <a:pt x="54" y="568"/>
                  </a:lnTo>
                  <a:lnTo>
                    <a:pt x="487" y="420"/>
                  </a:lnTo>
                  <a:cubicBezTo>
                    <a:pt x="623" y="379"/>
                    <a:pt x="772" y="325"/>
                    <a:pt x="907" y="284"/>
                  </a:cubicBezTo>
                  <a:cubicBezTo>
                    <a:pt x="1205" y="203"/>
                    <a:pt x="1502" y="135"/>
                    <a:pt x="1800" y="122"/>
                  </a:cubicBezTo>
                  <a:lnTo>
                    <a:pt x="17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5"/>
            <p:cNvSpPr/>
            <p:nvPr/>
          </p:nvSpPr>
          <p:spPr>
            <a:xfrm>
              <a:off x="264919" y="1026869"/>
              <a:ext cx="102662" cy="32617"/>
            </a:xfrm>
            <a:custGeom>
              <a:avLst/>
              <a:gdLst/>
              <a:ahLst/>
              <a:cxnLst/>
              <a:rect l="l" t="t" r="r" b="b"/>
              <a:pathLst>
                <a:path w="2924" h="929" extrusionOk="0">
                  <a:moveTo>
                    <a:pt x="2896" y="0"/>
                  </a:moveTo>
                  <a:cubicBezTo>
                    <a:pt x="2423" y="135"/>
                    <a:pt x="1949" y="244"/>
                    <a:pt x="1462" y="338"/>
                  </a:cubicBezTo>
                  <a:cubicBezTo>
                    <a:pt x="988" y="447"/>
                    <a:pt x="501" y="541"/>
                    <a:pt x="55" y="758"/>
                  </a:cubicBezTo>
                  <a:lnTo>
                    <a:pt x="1" y="785"/>
                  </a:lnTo>
                  <a:lnTo>
                    <a:pt x="14" y="825"/>
                  </a:lnTo>
                  <a:cubicBezTo>
                    <a:pt x="36" y="890"/>
                    <a:pt x="91" y="928"/>
                    <a:pt x="147" y="928"/>
                  </a:cubicBezTo>
                  <a:cubicBezTo>
                    <a:pt x="161" y="928"/>
                    <a:pt x="176" y="926"/>
                    <a:pt x="190" y="920"/>
                  </a:cubicBezTo>
                  <a:lnTo>
                    <a:pt x="171" y="853"/>
                  </a:lnTo>
                  <a:lnTo>
                    <a:pt x="171" y="853"/>
                  </a:lnTo>
                  <a:cubicBezTo>
                    <a:pt x="607" y="705"/>
                    <a:pt x="1055" y="602"/>
                    <a:pt x="1503" y="474"/>
                  </a:cubicBezTo>
                  <a:cubicBezTo>
                    <a:pt x="1976" y="338"/>
                    <a:pt x="2436" y="217"/>
                    <a:pt x="2923" y="108"/>
                  </a:cubicBezTo>
                  <a:lnTo>
                    <a:pt x="289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5"/>
            <p:cNvSpPr/>
            <p:nvPr/>
          </p:nvSpPr>
          <p:spPr>
            <a:xfrm>
              <a:off x="279173" y="1037788"/>
              <a:ext cx="95534" cy="30440"/>
            </a:xfrm>
            <a:custGeom>
              <a:avLst/>
              <a:gdLst/>
              <a:ahLst/>
              <a:cxnLst/>
              <a:rect l="l" t="t" r="r" b="b"/>
              <a:pathLst>
                <a:path w="2721" h="867" extrusionOk="0">
                  <a:moveTo>
                    <a:pt x="2693" y="0"/>
                  </a:moveTo>
                  <a:cubicBezTo>
                    <a:pt x="2247" y="136"/>
                    <a:pt x="1800" y="244"/>
                    <a:pt x="1340" y="352"/>
                  </a:cubicBezTo>
                  <a:cubicBezTo>
                    <a:pt x="1110" y="406"/>
                    <a:pt x="894" y="447"/>
                    <a:pt x="664" y="514"/>
                  </a:cubicBezTo>
                  <a:lnTo>
                    <a:pt x="325" y="609"/>
                  </a:lnTo>
                  <a:lnTo>
                    <a:pt x="163" y="663"/>
                  </a:lnTo>
                  <a:lnTo>
                    <a:pt x="82" y="690"/>
                  </a:lnTo>
                  <a:cubicBezTo>
                    <a:pt x="68" y="690"/>
                    <a:pt x="41" y="704"/>
                    <a:pt x="28" y="717"/>
                  </a:cubicBezTo>
                  <a:cubicBezTo>
                    <a:pt x="28" y="731"/>
                    <a:pt x="14" y="744"/>
                    <a:pt x="14" y="758"/>
                  </a:cubicBezTo>
                  <a:cubicBezTo>
                    <a:pt x="1" y="772"/>
                    <a:pt x="1" y="785"/>
                    <a:pt x="1" y="812"/>
                  </a:cubicBezTo>
                  <a:cubicBezTo>
                    <a:pt x="14" y="812"/>
                    <a:pt x="14" y="812"/>
                    <a:pt x="14" y="826"/>
                  </a:cubicBezTo>
                  <a:cubicBezTo>
                    <a:pt x="14" y="839"/>
                    <a:pt x="41" y="866"/>
                    <a:pt x="68" y="866"/>
                  </a:cubicBezTo>
                  <a:cubicBezTo>
                    <a:pt x="109" y="853"/>
                    <a:pt x="109" y="839"/>
                    <a:pt x="109" y="839"/>
                  </a:cubicBezTo>
                  <a:lnTo>
                    <a:pt x="41" y="772"/>
                  </a:lnTo>
                  <a:cubicBezTo>
                    <a:pt x="41" y="772"/>
                    <a:pt x="28" y="758"/>
                    <a:pt x="68" y="758"/>
                  </a:cubicBezTo>
                  <a:cubicBezTo>
                    <a:pt x="73" y="755"/>
                    <a:pt x="78" y="754"/>
                    <a:pt x="82" y="754"/>
                  </a:cubicBezTo>
                  <a:cubicBezTo>
                    <a:pt x="100" y="754"/>
                    <a:pt x="109" y="774"/>
                    <a:pt x="109" y="785"/>
                  </a:cubicBezTo>
                  <a:cubicBezTo>
                    <a:pt x="122" y="785"/>
                    <a:pt x="122" y="785"/>
                    <a:pt x="122" y="799"/>
                  </a:cubicBezTo>
                  <a:cubicBezTo>
                    <a:pt x="122" y="799"/>
                    <a:pt x="109" y="812"/>
                    <a:pt x="109" y="812"/>
                  </a:cubicBezTo>
                  <a:lnTo>
                    <a:pt x="190" y="799"/>
                  </a:lnTo>
                  <a:lnTo>
                    <a:pt x="366" y="758"/>
                  </a:lnTo>
                  <a:lnTo>
                    <a:pt x="704" y="677"/>
                  </a:lnTo>
                  <a:cubicBezTo>
                    <a:pt x="921" y="623"/>
                    <a:pt x="1151" y="555"/>
                    <a:pt x="1367" y="487"/>
                  </a:cubicBezTo>
                  <a:cubicBezTo>
                    <a:pt x="1814" y="352"/>
                    <a:pt x="2260" y="217"/>
                    <a:pt x="2720" y="122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5"/>
            <p:cNvSpPr/>
            <p:nvPr/>
          </p:nvSpPr>
          <p:spPr>
            <a:xfrm>
              <a:off x="283913" y="1047268"/>
              <a:ext cx="97430" cy="30932"/>
            </a:xfrm>
            <a:custGeom>
              <a:avLst/>
              <a:gdLst/>
              <a:ahLst/>
              <a:cxnLst/>
              <a:rect l="l" t="t" r="r" b="b"/>
              <a:pathLst>
                <a:path w="2775" h="881" extrusionOk="0">
                  <a:moveTo>
                    <a:pt x="2734" y="1"/>
                  </a:moveTo>
                  <a:cubicBezTo>
                    <a:pt x="2315" y="204"/>
                    <a:pt x="1882" y="339"/>
                    <a:pt x="1435" y="447"/>
                  </a:cubicBezTo>
                  <a:cubicBezTo>
                    <a:pt x="989" y="542"/>
                    <a:pt x="529" y="623"/>
                    <a:pt x="82" y="691"/>
                  </a:cubicBezTo>
                  <a:lnTo>
                    <a:pt x="1" y="704"/>
                  </a:lnTo>
                  <a:lnTo>
                    <a:pt x="14" y="772"/>
                  </a:lnTo>
                  <a:cubicBezTo>
                    <a:pt x="28" y="840"/>
                    <a:pt x="96" y="867"/>
                    <a:pt x="136" y="880"/>
                  </a:cubicBezTo>
                  <a:cubicBezTo>
                    <a:pt x="189" y="880"/>
                    <a:pt x="241" y="868"/>
                    <a:pt x="269" y="817"/>
                  </a:cubicBezTo>
                  <a:lnTo>
                    <a:pt x="269" y="817"/>
                  </a:lnTo>
                  <a:cubicBezTo>
                    <a:pt x="671" y="788"/>
                    <a:pt x="1072" y="701"/>
                    <a:pt x="1462" y="583"/>
                  </a:cubicBezTo>
                  <a:cubicBezTo>
                    <a:pt x="1909" y="447"/>
                    <a:pt x="2342" y="271"/>
                    <a:pt x="2775" y="96"/>
                  </a:cubicBezTo>
                  <a:lnTo>
                    <a:pt x="27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5"/>
            <p:cNvSpPr/>
            <p:nvPr/>
          </p:nvSpPr>
          <p:spPr>
            <a:xfrm>
              <a:off x="310069" y="1059169"/>
              <a:ext cx="72221" cy="29492"/>
            </a:xfrm>
            <a:custGeom>
              <a:avLst/>
              <a:gdLst/>
              <a:ahLst/>
              <a:cxnLst/>
              <a:rect l="l" t="t" r="r" b="b"/>
              <a:pathLst>
                <a:path w="2057" h="840" extrusionOk="0">
                  <a:moveTo>
                    <a:pt x="2016" y="0"/>
                  </a:moveTo>
                  <a:cubicBezTo>
                    <a:pt x="1353" y="271"/>
                    <a:pt x="650" y="406"/>
                    <a:pt x="0" y="704"/>
                  </a:cubicBezTo>
                  <a:lnTo>
                    <a:pt x="27" y="839"/>
                  </a:lnTo>
                  <a:cubicBezTo>
                    <a:pt x="81" y="826"/>
                    <a:pt x="122" y="812"/>
                    <a:pt x="176" y="798"/>
                  </a:cubicBezTo>
                  <a:lnTo>
                    <a:pt x="173" y="787"/>
                  </a:lnTo>
                  <a:lnTo>
                    <a:pt x="173" y="787"/>
                  </a:lnTo>
                  <a:cubicBezTo>
                    <a:pt x="813" y="595"/>
                    <a:pt x="1411" y="298"/>
                    <a:pt x="2057" y="108"/>
                  </a:cubicBezTo>
                  <a:lnTo>
                    <a:pt x="201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5"/>
            <p:cNvSpPr/>
            <p:nvPr/>
          </p:nvSpPr>
          <p:spPr>
            <a:xfrm>
              <a:off x="171811" y="956055"/>
              <a:ext cx="15238" cy="41395"/>
            </a:xfrm>
            <a:custGeom>
              <a:avLst/>
              <a:gdLst/>
              <a:ahLst/>
              <a:cxnLst/>
              <a:rect l="l" t="t" r="r" b="b"/>
              <a:pathLst>
                <a:path w="434" h="1179" extrusionOk="0">
                  <a:moveTo>
                    <a:pt x="339" y="1"/>
                  </a:moveTo>
                  <a:cubicBezTo>
                    <a:pt x="231" y="177"/>
                    <a:pt x="122" y="353"/>
                    <a:pt x="68" y="556"/>
                  </a:cubicBezTo>
                  <a:cubicBezTo>
                    <a:pt x="1" y="759"/>
                    <a:pt x="1" y="975"/>
                    <a:pt x="82" y="1178"/>
                  </a:cubicBezTo>
                  <a:lnTo>
                    <a:pt x="190" y="1151"/>
                  </a:lnTo>
                  <a:cubicBezTo>
                    <a:pt x="190" y="1043"/>
                    <a:pt x="176" y="962"/>
                    <a:pt x="190" y="867"/>
                  </a:cubicBezTo>
                  <a:cubicBezTo>
                    <a:pt x="190" y="772"/>
                    <a:pt x="190" y="677"/>
                    <a:pt x="203" y="583"/>
                  </a:cubicBezTo>
                  <a:cubicBezTo>
                    <a:pt x="231" y="393"/>
                    <a:pt x="298" y="204"/>
                    <a:pt x="434" y="69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5"/>
            <p:cNvSpPr/>
            <p:nvPr/>
          </p:nvSpPr>
          <p:spPr>
            <a:xfrm>
              <a:off x="188452" y="971257"/>
              <a:ext cx="12359" cy="36620"/>
            </a:xfrm>
            <a:custGeom>
              <a:avLst/>
              <a:gdLst/>
              <a:ahLst/>
              <a:cxnLst/>
              <a:rect l="l" t="t" r="r" b="b"/>
              <a:pathLst>
                <a:path w="352" h="1043" extrusionOk="0">
                  <a:moveTo>
                    <a:pt x="257" y="1"/>
                  </a:moveTo>
                  <a:cubicBezTo>
                    <a:pt x="190" y="177"/>
                    <a:pt x="122" y="326"/>
                    <a:pt x="68" y="502"/>
                  </a:cubicBezTo>
                  <a:cubicBezTo>
                    <a:pt x="41" y="596"/>
                    <a:pt x="14" y="677"/>
                    <a:pt x="14" y="772"/>
                  </a:cubicBezTo>
                  <a:cubicBezTo>
                    <a:pt x="0" y="867"/>
                    <a:pt x="0" y="948"/>
                    <a:pt x="27" y="1043"/>
                  </a:cubicBezTo>
                  <a:lnTo>
                    <a:pt x="135" y="1043"/>
                  </a:lnTo>
                  <a:cubicBezTo>
                    <a:pt x="162" y="948"/>
                    <a:pt x="162" y="867"/>
                    <a:pt x="176" y="786"/>
                  </a:cubicBezTo>
                  <a:cubicBezTo>
                    <a:pt x="190" y="705"/>
                    <a:pt x="190" y="623"/>
                    <a:pt x="203" y="529"/>
                  </a:cubicBezTo>
                  <a:cubicBezTo>
                    <a:pt x="230" y="366"/>
                    <a:pt x="257" y="190"/>
                    <a:pt x="352" y="55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5"/>
            <p:cNvSpPr/>
            <p:nvPr/>
          </p:nvSpPr>
          <p:spPr>
            <a:xfrm>
              <a:off x="202215" y="979824"/>
              <a:ext cx="11446" cy="38516"/>
            </a:xfrm>
            <a:custGeom>
              <a:avLst/>
              <a:gdLst/>
              <a:ahLst/>
              <a:cxnLst/>
              <a:rect l="l" t="t" r="r" b="b"/>
              <a:pathLst>
                <a:path w="326" h="1097" extrusionOk="0">
                  <a:moveTo>
                    <a:pt x="244" y="0"/>
                  </a:moveTo>
                  <a:cubicBezTo>
                    <a:pt x="163" y="176"/>
                    <a:pt x="82" y="339"/>
                    <a:pt x="28" y="528"/>
                  </a:cubicBezTo>
                  <a:cubicBezTo>
                    <a:pt x="14" y="623"/>
                    <a:pt x="1" y="718"/>
                    <a:pt x="1" y="812"/>
                  </a:cubicBezTo>
                  <a:cubicBezTo>
                    <a:pt x="14" y="921"/>
                    <a:pt x="28" y="1015"/>
                    <a:pt x="68" y="1096"/>
                  </a:cubicBezTo>
                  <a:lnTo>
                    <a:pt x="176" y="1069"/>
                  </a:lnTo>
                  <a:cubicBezTo>
                    <a:pt x="176" y="988"/>
                    <a:pt x="176" y="894"/>
                    <a:pt x="176" y="812"/>
                  </a:cubicBezTo>
                  <a:cubicBezTo>
                    <a:pt x="163" y="731"/>
                    <a:pt x="163" y="636"/>
                    <a:pt x="176" y="555"/>
                  </a:cubicBezTo>
                  <a:cubicBezTo>
                    <a:pt x="176" y="379"/>
                    <a:pt x="217" y="203"/>
                    <a:pt x="325" y="55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5"/>
            <p:cNvSpPr/>
            <p:nvPr/>
          </p:nvSpPr>
          <p:spPr>
            <a:xfrm>
              <a:off x="215977" y="991234"/>
              <a:ext cx="11446" cy="29001"/>
            </a:xfrm>
            <a:custGeom>
              <a:avLst/>
              <a:gdLst/>
              <a:ahLst/>
              <a:cxnLst/>
              <a:rect l="l" t="t" r="r" b="b"/>
              <a:pathLst>
                <a:path w="326" h="826" extrusionOk="0">
                  <a:moveTo>
                    <a:pt x="231" y="0"/>
                  </a:moveTo>
                  <a:cubicBezTo>
                    <a:pt x="177" y="136"/>
                    <a:pt x="123" y="257"/>
                    <a:pt x="69" y="393"/>
                  </a:cubicBezTo>
                  <a:cubicBezTo>
                    <a:pt x="42" y="460"/>
                    <a:pt x="28" y="541"/>
                    <a:pt x="14" y="609"/>
                  </a:cubicBezTo>
                  <a:cubicBezTo>
                    <a:pt x="14" y="677"/>
                    <a:pt x="1" y="758"/>
                    <a:pt x="28" y="826"/>
                  </a:cubicBezTo>
                  <a:lnTo>
                    <a:pt x="136" y="826"/>
                  </a:lnTo>
                  <a:cubicBezTo>
                    <a:pt x="163" y="758"/>
                    <a:pt x="163" y="704"/>
                    <a:pt x="177" y="636"/>
                  </a:cubicBezTo>
                  <a:cubicBezTo>
                    <a:pt x="190" y="569"/>
                    <a:pt x="190" y="501"/>
                    <a:pt x="204" y="433"/>
                  </a:cubicBezTo>
                  <a:cubicBezTo>
                    <a:pt x="217" y="298"/>
                    <a:pt x="244" y="163"/>
                    <a:pt x="326" y="41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5"/>
            <p:cNvSpPr/>
            <p:nvPr/>
          </p:nvSpPr>
          <p:spPr>
            <a:xfrm>
              <a:off x="227879" y="1001205"/>
              <a:ext cx="14290" cy="35672"/>
            </a:xfrm>
            <a:custGeom>
              <a:avLst/>
              <a:gdLst/>
              <a:ahLst/>
              <a:cxnLst/>
              <a:rect l="l" t="t" r="r" b="b"/>
              <a:pathLst>
                <a:path w="407" h="1016" extrusionOk="0">
                  <a:moveTo>
                    <a:pt x="311" y="0"/>
                  </a:moveTo>
                  <a:cubicBezTo>
                    <a:pt x="217" y="149"/>
                    <a:pt x="122" y="312"/>
                    <a:pt x="68" y="474"/>
                  </a:cubicBezTo>
                  <a:cubicBezTo>
                    <a:pt x="41" y="569"/>
                    <a:pt x="14" y="650"/>
                    <a:pt x="14" y="745"/>
                  </a:cubicBezTo>
                  <a:cubicBezTo>
                    <a:pt x="0" y="839"/>
                    <a:pt x="14" y="934"/>
                    <a:pt x="54" y="1015"/>
                  </a:cubicBezTo>
                  <a:lnTo>
                    <a:pt x="163" y="1002"/>
                  </a:lnTo>
                  <a:cubicBezTo>
                    <a:pt x="176" y="920"/>
                    <a:pt x="176" y="839"/>
                    <a:pt x="176" y="758"/>
                  </a:cubicBezTo>
                  <a:cubicBezTo>
                    <a:pt x="190" y="677"/>
                    <a:pt x="190" y="596"/>
                    <a:pt x="203" y="515"/>
                  </a:cubicBezTo>
                  <a:cubicBezTo>
                    <a:pt x="230" y="352"/>
                    <a:pt x="284" y="190"/>
                    <a:pt x="406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5"/>
            <p:cNvSpPr/>
            <p:nvPr/>
          </p:nvSpPr>
          <p:spPr>
            <a:xfrm>
              <a:off x="240238" y="1013072"/>
              <a:ext cx="14255" cy="31739"/>
            </a:xfrm>
            <a:custGeom>
              <a:avLst/>
              <a:gdLst/>
              <a:ahLst/>
              <a:cxnLst/>
              <a:rect l="l" t="t" r="r" b="b"/>
              <a:pathLst>
                <a:path w="406" h="904" extrusionOk="0">
                  <a:moveTo>
                    <a:pt x="162" y="758"/>
                  </a:moveTo>
                  <a:cubicBezTo>
                    <a:pt x="176" y="772"/>
                    <a:pt x="176" y="772"/>
                    <a:pt x="176" y="772"/>
                  </a:cubicBezTo>
                  <a:cubicBezTo>
                    <a:pt x="176" y="774"/>
                    <a:pt x="176" y="775"/>
                    <a:pt x="177" y="775"/>
                  </a:cubicBezTo>
                  <a:cubicBezTo>
                    <a:pt x="177" y="775"/>
                    <a:pt x="177" y="775"/>
                    <a:pt x="178" y="775"/>
                  </a:cubicBezTo>
                  <a:lnTo>
                    <a:pt x="178" y="775"/>
                  </a:lnTo>
                  <a:lnTo>
                    <a:pt x="135" y="826"/>
                  </a:lnTo>
                  <a:cubicBezTo>
                    <a:pt x="135" y="826"/>
                    <a:pt x="122" y="813"/>
                    <a:pt x="122" y="799"/>
                  </a:cubicBezTo>
                  <a:cubicBezTo>
                    <a:pt x="122" y="785"/>
                    <a:pt x="122" y="785"/>
                    <a:pt x="122" y="772"/>
                  </a:cubicBezTo>
                  <a:cubicBezTo>
                    <a:pt x="135" y="772"/>
                    <a:pt x="135" y="772"/>
                    <a:pt x="135" y="758"/>
                  </a:cubicBezTo>
                  <a:close/>
                  <a:moveTo>
                    <a:pt x="298" y="1"/>
                  </a:moveTo>
                  <a:cubicBezTo>
                    <a:pt x="257" y="149"/>
                    <a:pt x="189" y="298"/>
                    <a:pt x="135" y="447"/>
                  </a:cubicBezTo>
                  <a:cubicBezTo>
                    <a:pt x="95" y="515"/>
                    <a:pt x="68" y="582"/>
                    <a:pt x="41" y="664"/>
                  </a:cubicBezTo>
                  <a:cubicBezTo>
                    <a:pt x="41" y="691"/>
                    <a:pt x="0" y="745"/>
                    <a:pt x="41" y="826"/>
                  </a:cubicBezTo>
                  <a:cubicBezTo>
                    <a:pt x="41" y="853"/>
                    <a:pt x="54" y="867"/>
                    <a:pt x="95" y="894"/>
                  </a:cubicBezTo>
                  <a:cubicBezTo>
                    <a:pt x="108" y="900"/>
                    <a:pt x="122" y="904"/>
                    <a:pt x="135" y="904"/>
                  </a:cubicBezTo>
                  <a:cubicBezTo>
                    <a:pt x="149" y="904"/>
                    <a:pt x="162" y="900"/>
                    <a:pt x="176" y="894"/>
                  </a:cubicBezTo>
                  <a:cubicBezTo>
                    <a:pt x="189" y="880"/>
                    <a:pt x="217" y="867"/>
                    <a:pt x="230" y="840"/>
                  </a:cubicBezTo>
                  <a:cubicBezTo>
                    <a:pt x="230" y="840"/>
                    <a:pt x="244" y="813"/>
                    <a:pt x="244" y="785"/>
                  </a:cubicBezTo>
                  <a:cubicBezTo>
                    <a:pt x="230" y="772"/>
                    <a:pt x="217" y="758"/>
                    <a:pt x="203" y="745"/>
                  </a:cubicBezTo>
                  <a:lnTo>
                    <a:pt x="181" y="771"/>
                  </a:lnTo>
                  <a:lnTo>
                    <a:pt x="181" y="771"/>
                  </a:lnTo>
                  <a:cubicBezTo>
                    <a:pt x="186" y="763"/>
                    <a:pt x="195" y="743"/>
                    <a:pt x="203" y="718"/>
                  </a:cubicBezTo>
                  <a:cubicBezTo>
                    <a:pt x="230" y="637"/>
                    <a:pt x="244" y="569"/>
                    <a:pt x="271" y="488"/>
                  </a:cubicBezTo>
                  <a:cubicBezTo>
                    <a:pt x="298" y="339"/>
                    <a:pt x="338" y="177"/>
                    <a:pt x="406" y="41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5"/>
            <p:cNvSpPr/>
            <p:nvPr/>
          </p:nvSpPr>
          <p:spPr>
            <a:xfrm>
              <a:off x="243538" y="1015915"/>
              <a:ext cx="22857" cy="42343"/>
            </a:xfrm>
            <a:custGeom>
              <a:avLst/>
              <a:gdLst/>
              <a:ahLst/>
              <a:cxnLst/>
              <a:rect l="l" t="t" r="r" b="b"/>
              <a:pathLst>
                <a:path w="651" h="1206" extrusionOk="0">
                  <a:moveTo>
                    <a:pt x="556" y="1"/>
                  </a:moveTo>
                  <a:cubicBezTo>
                    <a:pt x="407" y="407"/>
                    <a:pt x="109" y="732"/>
                    <a:pt x="1" y="1151"/>
                  </a:cubicBezTo>
                  <a:lnTo>
                    <a:pt x="95" y="1205"/>
                  </a:lnTo>
                  <a:cubicBezTo>
                    <a:pt x="353" y="853"/>
                    <a:pt x="434" y="420"/>
                    <a:pt x="650" y="55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5"/>
            <p:cNvSpPr/>
            <p:nvPr/>
          </p:nvSpPr>
          <p:spPr>
            <a:xfrm>
              <a:off x="303539" y="875059"/>
              <a:ext cx="172425" cy="103680"/>
            </a:xfrm>
            <a:custGeom>
              <a:avLst/>
              <a:gdLst/>
              <a:ahLst/>
              <a:cxnLst/>
              <a:rect l="l" t="t" r="r" b="b"/>
              <a:pathLst>
                <a:path w="4911" h="2953" extrusionOk="0">
                  <a:moveTo>
                    <a:pt x="1994" y="0"/>
                  </a:moveTo>
                  <a:cubicBezTo>
                    <a:pt x="1800" y="0"/>
                    <a:pt x="1610" y="16"/>
                    <a:pt x="1431" y="48"/>
                  </a:cubicBezTo>
                  <a:cubicBezTo>
                    <a:pt x="1174" y="89"/>
                    <a:pt x="1011" y="305"/>
                    <a:pt x="957" y="549"/>
                  </a:cubicBezTo>
                  <a:cubicBezTo>
                    <a:pt x="918" y="541"/>
                    <a:pt x="879" y="537"/>
                    <a:pt x="841" y="537"/>
                  </a:cubicBezTo>
                  <a:cubicBezTo>
                    <a:pt x="366" y="537"/>
                    <a:pt x="1" y="1130"/>
                    <a:pt x="389" y="1618"/>
                  </a:cubicBezTo>
                  <a:cubicBezTo>
                    <a:pt x="1066" y="2482"/>
                    <a:pt x="2136" y="2953"/>
                    <a:pt x="3225" y="2953"/>
                  </a:cubicBezTo>
                  <a:cubicBezTo>
                    <a:pt x="3398" y="2953"/>
                    <a:pt x="3572" y="2941"/>
                    <a:pt x="3745" y="2917"/>
                  </a:cubicBezTo>
                  <a:cubicBezTo>
                    <a:pt x="4070" y="2876"/>
                    <a:pt x="4354" y="2714"/>
                    <a:pt x="4448" y="2376"/>
                  </a:cubicBezTo>
                  <a:cubicBezTo>
                    <a:pt x="4910" y="789"/>
                    <a:pt x="3351" y="0"/>
                    <a:pt x="19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5"/>
            <p:cNvSpPr/>
            <p:nvPr/>
          </p:nvSpPr>
          <p:spPr>
            <a:xfrm>
              <a:off x="307190" y="875831"/>
              <a:ext cx="278914" cy="121165"/>
            </a:xfrm>
            <a:custGeom>
              <a:avLst/>
              <a:gdLst/>
              <a:ahLst/>
              <a:cxnLst/>
              <a:rect l="l" t="t" r="r" b="b"/>
              <a:pathLst>
                <a:path w="7944" h="3451" extrusionOk="0">
                  <a:moveTo>
                    <a:pt x="2011" y="109"/>
                  </a:moveTo>
                  <a:cubicBezTo>
                    <a:pt x="2689" y="109"/>
                    <a:pt x="3364" y="233"/>
                    <a:pt x="4020" y="405"/>
                  </a:cubicBezTo>
                  <a:cubicBezTo>
                    <a:pt x="4412" y="513"/>
                    <a:pt x="4791" y="635"/>
                    <a:pt x="5170" y="770"/>
                  </a:cubicBezTo>
                  <a:cubicBezTo>
                    <a:pt x="5549" y="892"/>
                    <a:pt x="5928" y="1028"/>
                    <a:pt x="6293" y="1190"/>
                  </a:cubicBezTo>
                  <a:cubicBezTo>
                    <a:pt x="6658" y="1352"/>
                    <a:pt x="7010" y="1542"/>
                    <a:pt x="7321" y="1772"/>
                  </a:cubicBezTo>
                  <a:cubicBezTo>
                    <a:pt x="7470" y="1894"/>
                    <a:pt x="7605" y="2042"/>
                    <a:pt x="7700" y="2205"/>
                  </a:cubicBezTo>
                  <a:cubicBezTo>
                    <a:pt x="7781" y="2367"/>
                    <a:pt x="7808" y="2557"/>
                    <a:pt x="7727" y="2705"/>
                  </a:cubicBezTo>
                  <a:cubicBezTo>
                    <a:pt x="7646" y="2854"/>
                    <a:pt x="7470" y="2949"/>
                    <a:pt x="7294" y="3017"/>
                  </a:cubicBezTo>
                  <a:cubicBezTo>
                    <a:pt x="7118" y="3084"/>
                    <a:pt x="6915" y="3125"/>
                    <a:pt x="6726" y="3165"/>
                  </a:cubicBezTo>
                  <a:cubicBezTo>
                    <a:pt x="6333" y="3247"/>
                    <a:pt x="5941" y="3274"/>
                    <a:pt x="5535" y="3287"/>
                  </a:cubicBezTo>
                  <a:cubicBezTo>
                    <a:pt x="5490" y="3288"/>
                    <a:pt x="5445" y="3288"/>
                    <a:pt x="5400" y="3288"/>
                  </a:cubicBezTo>
                  <a:cubicBezTo>
                    <a:pt x="4647" y="3288"/>
                    <a:pt x="3895" y="3183"/>
                    <a:pt x="3167" y="3030"/>
                  </a:cubicBezTo>
                  <a:cubicBezTo>
                    <a:pt x="2741" y="2935"/>
                    <a:pt x="2320" y="2827"/>
                    <a:pt x="1897" y="2714"/>
                  </a:cubicBezTo>
                  <a:lnTo>
                    <a:pt x="1897" y="2714"/>
                  </a:lnTo>
                  <a:lnTo>
                    <a:pt x="1909" y="2624"/>
                  </a:lnTo>
                  <a:cubicBezTo>
                    <a:pt x="1110" y="2624"/>
                    <a:pt x="393" y="2029"/>
                    <a:pt x="177" y="1271"/>
                  </a:cubicBezTo>
                  <a:cubicBezTo>
                    <a:pt x="123" y="1082"/>
                    <a:pt x="109" y="892"/>
                    <a:pt x="123" y="689"/>
                  </a:cubicBezTo>
                  <a:cubicBezTo>
                    <a:pt x="123" y="595"/>
                    <a:pt x="150" y="513"/>
                    <a:pt x="231" y="473"/>
                  </a:cubicBezTo>
                  <a:cubicBezTo>
                    <a:pt x="299" y="419"/>
                    <a:pt x="393" y="392"/>
                    <a:pt x="488" y="351"/>
                  </a:cubicBezTo>
                  <a:cubicBezTo>
                    <a:pt x="867" y="216"/>
                    <a:pt x="1259" y="148"/>
                    <a:pt x="1652" y="121"/>
                  </a:cubicBezTo>
                  <a:cubicBezTo>
                    <a:pt x="1772" y="113"/>
                    <a:pt x="1891" y="109"/>
                    <a:pt x="2011" y="109"/>
                  </a:cubicBezTo>
                  <a:close/>
                  <a:moveTo>
                    <a:pt x="2004" y="1"/>
                  </a:moveTo>
                  <a:cubicBezTo>
                    <a:pt x="1882" y="1"/>
                    <a:pt x="1760" y="5"/>
                    <a:pt x="1638" y="13"/>
                  </a:cubicBezTo>
                  <a:cubicBezTo>
                    <a:pt x="1232" y="40"/>
                    <a:pt x="840" y="121"/>
                    <a:pt x="447" y="256"/>
                  </a:cubicBezTo>
                  <a:cubicBezTo>
                    <a:pt x="353" y="297"/>
                    <a:pt x="258" y="324"/>
                    <a:pt x="163" y="392"/>
                  </a:cubicBezTo>
                  <a:cubicBezTo>
                    <a:pt x="69" y="459"/>
                    <a:pt x="28" y="581"/>
                    <a:pt x="14" y="689"/>
                  </a:cubicBezTo>
                  <a:cubicBezTo>
                    <a:pt x="1" y="892"/>
                    <a:pt x="14" y="1109"/>
                    <a:pt x="69" y="1298"/>
                  </a:cubicBezTo>
                  <a:cubicBezTo>
                    <a:pt x="190" y="1704"/>
                    <a:pt x="434" y="2056"/>
                    <a:pt x="759" y="2313"/>
                  </a:cubicBezTo>
                  <a:cubicBezTo>
                    <a:pt x="822" y="2366"/>
                    <a:pt x="890" y="2414"/>
                    <a:pt x="961" y="2458"/>
                  </a:cubicBezTo>
                  <a:lnTo>
                    <a:pt x="961" y="2458"/>
                  </a:lnTo>
                  <a:cubicBezTo>
                    <a:pt x="916" y="2446"/>
                    <a:pt x="871" y="2434"/>
                    <a:pt x="826" y="2421"/>
                  </a:cubicBezTo>
                  <a:lnTo>
                    <a:pt x="799" y="2516"/>
                  </a:lnTo>
                  <a:cubicBezTo>
                    <a:pt x="1178" y="2638"/>
                    <a:pt x="1571" y="2760"/>
                    <a:pt x="1949" y="2868"/>
                  </a:cubicBezTo>
                  <a:cubicBezTo>
                    <a:pt x="2342" y="2990"/>
                    <a:pt x="2734" y="3084"/>
                    <a:pt x="3127" y="3179"/>
                  </a:cubicBezTo>
                  <a:cubicBezTo>
                    <a:pt x="3871" y="3333"/>
                    <a:pt x="4641" y="3451"/>
                    <a:pt x="5411" y="3451"/>
                  </a:cubicBezTo>
                  <a:cubicBezTo>
                    <a:pt x="5452" y="3451"/>
                    <a:pt x="5494" y="3450"/>
                    <a:pt x="5535" y="3450"/>
                  </a:cubicBezTo>
                  <a:cubicBezTo>
                    <a:pt x="5941" y="3436"/>
                    <a:pt x="6347" y="3409"/>
                    <a:pt x="6753" y="3328"/>
                  </a:cubicBezTo>
                  <a:cubicBezTo>
                    <a:pt x="6956" y="3274"/>
                    <a:pt x="7145" y="3233"/>
                    <a:pt x="7348" y="3165"/>
                  </a:cubicBezTo>
                  <a:cubicBezTo>
                    <a:pt x="7538" y="3098"/>
                    <a:pt x="7754" y="2990"/>
                    <a:pt x="7862" y="2773"/>
                  </a:cubicBezTo>
                  <a:cubicBezTo>
                    <a:pt x="7917" y="2678"/>
                    <a:pt x="7944" y="2557"/>
                    <a:pt x="7930" y="2448"/>
                  </a:cubicBezTo>
                  <a:cubicBezTo>
                    <a:pt x="7930" y="2327"/>
                    <a:pt x="7890" y="2218"/>
                    <a:pt x="7835" y="2124"/>
                  </a:cubicBezTo>
                  <a:cubicBezTo>
                    <a:pt x="7727" y="1934"/>
                    <a:pt x="7578" y="1785"/>
                    <a:pt x="7416" y="1650"/>
                  </a:cubicBezTo>
                  <a:cubicBezTo>
                    <a:pt x="7078" y="1406"/>
                    <a:pt x="6726" y="1217"/>
                    <a:pt x="6347" y="1055"/>
                  </a:cubicBezTo>
                  <a:cubicBezTo>
                    <a:pt x="5968" y="906"/>
                    <a:pt x="5589" y="770"/>
                    <a:pt x="5210" y="649"/>
                  </a:cubicBezTo>
                  <a:cubicBezTo>
                    <a:pt x="4818" y="513"/>
                    <a:pt x="4439" y="392"/>
                    <a:pt x="4047" y="297"/>
                  </a:cubicBezTo>
                  <a:cubicBezTo>
                    <a:pt x="3380" y="124"/>
                    <a:pt x="2693" y="1"/>
                    <a:pt x="20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5"/>
            <p:cNvSpPr/>
            <p:nvPr/>
          </p:nvSpPr>
          <p:spPr>
            <a:xfrm>
              <a:off x="310525" y="870986"/>
              <a:ext cx="273682" cy="128538"/>
            </a:xfrm>
            <a:custGeom>
              <a:avLst/>
              <a:gdLst/>
              <a:ahLst/>
              <a:cxnLst/>
              <a:rect l="l" t="t" r="r" b="b"/>
              <a:pathLst>
                <a:path w="7795" h="3661" extrusionOk="0">
                  <a:moveTo>
                    <a:pt x="1421" y="95"/>
                  </a:moveTo>
                  <a:cubicBezTo>
                    <a:pt x="1755" y="95"/>
                    <a:pt x="2089" y="159"/>
                    <a:pt x="2423" y="245"/>
                  </a:cubicBezTo>
                  <a:lnTo>
                    <a:pt x="4628" y="787"/>
                  </a:lnTo>
                  <a:cubicBezTo>
                    <a:pt x="5359" y="976"/>
                    <a:pt x="6117" y="1098"/>
                    <a:pt x="6780" y="1450"/>
                  </a:cubicBezTo>
                  <a:cubicBezTo>
                    <a:pt x="7104" y="1626"/>
                    <a:pt x="7389" y="1883"/>
                    <a:pt x="7524" y="2207"/>
                  </a:cubicBezTo>
                  <a:cubicBezTo>
                    <a:pt x="7605" y="2370"/>
                    <a:pt x="7632" y="2546"/>
                    <a:pt x="7619" y="2722"/>
                  </a:cubicBezTo>
                  <a:cubicBezTo>
                    <a:pt x="7605" y="2898"/>
                    <a:pt x="7524" y="3060"/>
                    <a:pt x="7402" y="3168"/>
                  </a:cubicBezTo>
                  <a:cubicBezTo>
                    <a:pt x="7145" y="3398"/>
                    <a:pt x="6753" y="3466"/>
                    <a:pt x="6387" y="3493"/>
                  </a:cubicBezTo>
                  <a:cubicBezTo>
                    <a:pt x="6022" y="3493"/>
                    <a:pt x="5643" y="3493"/>
                    <a:pt x="5264" y="3466"/>
                  </a:cubicBezTo>
                  <a:cubicBezTo>
                    <a:pt x="4520" y="3425"/>
                    <a:pt x="3762" y="3317"/>
                    <a:pt x="3045" y="3141"/>
                  </a:cubicBezTo>
                  <a:cubicBezTo>
                    <a:pt x="2314" y="2952"/>
                    <a:pt x="1597" y="2695"/>
                    <a:pt x="934" y="2343"/>
                  </a:cubicBezTo>
                  <a:cubicBezTo>
                    <a:pt x="623" y="2153"/>
                    <a:pt x="339" y="1883"/>
                    <a:pt x="204" y="1544"/>
                  </a:cubicBezTo>
                  <a:cubicBezTo>
                    <a:pt x="122" y="1382"/>
                    <a:pt x="95" y="1193"/>
                    <a:pt x="122" y="1017"/>
                  </a:cubicBezTo>
                  <a:cubicBezTo>
                    <a:pt x="149" y="841"/>
                    <a:pt x="231" y="678"/>
                    <a:pt x="352" y="543"/>
                  </a:cubicBezTo>
                  <a:cubicBezTo>
                    <a:pt x="596" y="272"/>
                    <a:pt x="961" y="124"/>
                    <a:pt x="1327" y="97"/>
                  </a:cubicBezTo>
                  <a:cubicBezTo>
                    <a:pt x="1358" y="95"/>
                    <a:pt x="1389" y="95"/>
                    <a:pt x="1421" y="95"/>
                  </a:cubicBezTo>
                  <a:close/>
                  <a:moveTo>
                    <a:pt x="1414" y="0"/>
                  </a:moveTo>
                  <a:cubicBezTo>
                    <a:pt x="1380" y="0"/>
                    <a:pt x="1347" y="1"/>
                    <a:pt x="1313" y="2"/>
                  </a:cubicBezTo>
                  <a:cubicBezTo>
                    <a:pt x="934" y="29"/>
                    <a:pt x="542" y="178"/>
                    <a:pt x="271" y="475"/>
                  </a:cubicBezTo>
                  <a:cubicBezTo>
                    <a:pt x="149" y="624"/>
                    <a:pt x="41" y="814"/>
                    <a:pt x="28" y="1003"/>
                  </a:cubicBezTo>
                  <a:cubicBezTo>
                    <a:pt x="1" y="1206"/>
                    <a:pt x="28" y="1409"/>
                    <a:pt x="109" y="1585"/>
                  </a:cubicBezTo>
                  <a:cubicBezTo>
                    <a:pt x="258" y="1950"/>
                    <a:pt x="555" y="2234"/>
                    <a:pt x="880" y="2437"/>
                  </a:cubicBezTo>
                  <a:cubicBezTo>
                    <a:pt x="2220" y="3182"/>
                    <a:pt x="3735" y="3533"/>
                    <a:pt x="5251" y="3642"/>
                  </a:cubicBezTo>
                  <a:cubicBezTo>
                    <a:pt x="5519" y="3651"/>
                    <a:pt x="5793" y="3661"/>
                    <a:pt x="6065" y="3661"/>
                  </a:cubicBezTo>
                  <a:cubicBezTo>
                    <a:pt x="6178" y="3661"/>
                    <a:pt x="6290" y="3659"/>
                    <a:pt x="6401" y="3655"/>
                  </a:cubicBezTo>
                  <a:cubicBezTo>
                    <a:pt x="6590" y="3642"/>
                    <a:pt x="6793" y="3615"/>
                    <a:pt x="6983" y="3574"/>
                  </a:cubicBezTo>
                  <a:cubicBezTo>
                    <a:pt x="7172" y="3520"/>
                    <a:pt x="7362" y="3425"/>
                    <a:pt x="7510" y="3290"/>
                  </a:cubicBezTo>
                  <a:cubicBezTo>
                    <a:pt x="7659" y="3141"/>
                    <a:pt x="7754" y="2952"/>
                    <a:pt x="7781" y="2735"/>
                  </a:cubicBezTo>
                  <a:cubicBezTo>
                    <a:pt x="7795" y="2532"/>
                    <a:pt x="7754" y="2329"/>
                    <a:pt x="7673" y="2153"/>
                  </a:cubicBezTo>
                  <a:cubicBezTo>
                    <a:pt x="7497" y="1774"/>
                    <a:pt x="7186" y="1504"/>
                    <a:pt x="6847" y="1328"/>
                  </a:cubicBezTo>
                  <a:cubicBezTo>
                    <a:pt x="6509" y="1138"/>
                    <a:pt x="6130" y="1030"/>
                    <a:pt x="5765" y="936"/>
                  </a:cubicBezTo>
                  <a:lnTo>
                    <a:pt x="4669" y="665"/>
                  </a:lnTo>
                  <a:lnTo>
                    <a:pt x="2450" y="151"/>
                  </a:lnTo>
                  <a:cubicBezTo>
                    <a:pt x="2116" y="64"/>
                    <a:pt x="1770" y="0"/>
                    <a:pt x="1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5"/>
            <p:cNvSpPr/>
            <p:nvPr/>
          </p:nvSpPr>
          <p:spPr>
            <a:xfrm>
              <a:off x="430703" y="888119"/>
              <a:ext cx="27140" cy="105997"/>
            </a:xfrm>
            <a:custGeom>
              <a:avLst/>
              <a:gdLst/>
              <a:ahLst/>
              <a:cxnLst/>
              <a:rect l="l" t="t" r="r" b="b"/>
              <a:pathLst>
                <a:path w="773" h="3019" extrusionOk="0">
                  <a:moveTo>
                    <a:pt x="664" y="1"/>
                  </a:moveTo>
                  <a:lnTo>
                    <a:pt x="556" y="28"/>
                  </a:lnTo>
                  <a:cubicBezTo>
                    <a:pt x="678" y="515"/>
                    <a:pt x="664" y="1043"/>
                    <a:pt x="556" y="1544"/>
                  </a:cubicBezTo>
                  <a:cubicBezTo>
                    <a:pt x="502" y="1787"/>
                    <a:pt x="420" y="2031"/>
                    <a:pt x="326" y="2274"/>
                  </a:cubicBezTo>
                  <a:cubicBezTo>
                    <a:pt x="245" y="2504"/>
                    <a:pt x="123" y="2734"/>
                    <a:pt x="1" y="2964"/>
                  </a:cubicBezTo>
                  <a:lnTo>
                    <a:pt x="96" y="3018"/>
                  </a:lnTo>
                  <a:cubicBezTo>
                    <a:pt x="258" y="2815"/>
                    <a:pt x="393" y="2572"/>
                    <a:pt x="488" y="2328"/>
                  </a:cubicBezTo>
                  <a:cubicBezTo>
                    <a:pt x="596" y="2085"/>
                    <a:pt x="650" y="1828"/>
                    <a:pt x="691" y="1571"/>
                  </a:cubicBezTo>
                  <a:cubicBezTo>
                    <a:pt x="772" y="1043"/>
                    <a:pt x="759" y="515"/>
                    <a:pt x="6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442605" y="897634"/>
              <a:ext cx="27105" cy="93147"/>
            </a:xfrm>
            <a:custGeom>
              <a:avLst/>
              <a:gdLst/>
              <a:ahLst/>
              <a:cxnLst/>
              <a:rect l="l" t="t" r="r" b="b"/>
              <a:pathLst>
                <a:path w="772" h="2653" extrusionOk="0">
                  <a:moveTo>
                    <a:pt x="677" y="1"/>
                  </a:moveTo>
                  <a:lnTo>
                    <a:pt x="569" y="28"/>
                  </a:lnTo>
                  <a:cubicBezTo>
                    <a:pt x="677" y="461"/>
                    <a:pt x="663" y="934"/>
                    <a:pt x="542" y="1367"/>
                  </a:cubicBezTo>
                  <a:cubicBezTo>
                    <a:pt x="487" y="1584"/>
                    <a:pt x="420" y="1800"/>
                    <a:pt x="325" y="2003"/>
                  </a:cubicBezTo>
                  <a:cubicBezTo>
                    <a:pt x="230" y="2206"/>
                    <a:pt x="122" y="2396"/>
                    <a:pt x="0" y="2585"/>
                  </a:cubicBezTo>
                  <a:lnTo>
                    <a:pt x="95" y="2653"/>
                  </a:lnTo>
                  <a:cubicBezTo>
                    <a:pt x="257" y="2490"/>
                    <a:pt x="379" y="2287"/>
                    <a:pt x="474" y="2071"/>
                  </a:cubicBezTo>
                  <a:cubicBezTo>
                    <a:pt x="569" y="1854"/>
                    <a:pt x="636" y="1624"/>
                    <a:pt x="690" y="1394"/>
                  </a:cubicBezTo>
                  <a:cubicBezTo>
                    <a:pt x="772" y="934"/>
                    <a:pt x="758" y="461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307682" y="874357"/>
              <a:ext cx="49435" cy="51822"/>
            </a:xfrm>
            <a:custGeom>
              <a:avLst/>
              <a:gdLst/>
              <a:ahLst/>
              <a:cxnLst/>
              <a:rect l="l" t="t" r="r" b="b"/>
              <a:pathLst>
                <a:path w="1408" h="1476" extrusionOk="0">
                  <a:moveTo>
                    <a:pt x="1367" y="1"/>
                  </a:moveTo>
                  <a:cubicBezTo>
                    <a:pt x="1069" y="163"/>
                    <a:pt x="785" y="352"/>
                    <a:pt x="528" y="582"/>
                  </a:cubicBezTo>
                  <a:cubicBezTo>
                    <a:pt x="406" y="704"/>
                    <a:pt x="298" y="826"/>
                    <a:pt x="203" y="975"/>
                  </a:cubicBezTo>
                  <a:cubicBezTo>
                    <a:pt x="109" y="1124"/>
                    <a:pt x="41" y="1272"/>
                    <a:pt x="0" y="1435"/>
                  </a:cubicBezTo>
                  <a:lnTo>
                    <a:pt x="95" y="1475"/>
                  </a:lnTo>
                  <a:cubicBezTo>
                    <a:pt x="176" y="1340"/>
                    <a:pt x="258" y="1205"/>
                    <a:pt x="352" y="1070"/>
                  </a:cubicBezTo>
                  <a:cubicBezTo>
                    <a:pt x="433" y="934"/>
                    <a:pt x="528" y="799"/>
                    <a:pt x="636" y="677"/>
                  </a:cubicBezTo>
                  <a:cubicBezTo>
                    <a:pt x="853" y="447"/>
                    <a:pt x="1110" y="231"/>
                    <a:pt x="1408" y="109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322884" y="877692"/>
              <a:ext cx="50383" cy="65585"/>
            </a:xfrm>
            <a:custGeom>
              <a:avLst/>
              <a:gdLst/>
              <a:ahLst/>
              <a:cxnLst/>
              <a:rect l="l" t="t" r="r" b="b"/>
              <a:pathLst>
                <a:path w="1435" h="1868" extrusionOk="0">
                  <a:moveTo>
                    <a:pt x="1381" y="0"/>
                  </a:moveTo>
                  <a:cubicBezTo>
                    <a:pt x="1056" y="217"/>
                    <a:pt x="745" y="474"/>
                    <a:pt x="488" y="772"/>
                  </a:cubicBezTo>
                  <a:cubicBezTo>
                    <a:pt x="366" y="920"/>
                    <a:pt x="244" y="1083"/>
                    <a:pt x="149" y="1259"/>
                  </a:cubicBezTo>
                  <a:cubicBezTo>
                    <a:pt x="109" y="1353"/>
                    <a:pt x="68" y="1435"/>
                    <a:pt x="27" y="1529"/>
                  </a:cubicBezTo>
                  <a:cubicBezTo>
                    <a:pt x="14" y="1570"/>
                    <a:pt x="0" y="1638"/>
                    <a:pt x="0" y="1692"/>
                  </a:cubicBezTo>
                  <a:cubicBezTo>
                    <a:pt x="0" y="1732"/>
                    <a:pt x="0" y="1759"/>
                    <a:pt x="27" y="1800"/>
                  </a:cubicBezTo>
                  <a:cubicBezTo>
                    <a:pt x="41" y="1827"/>
                    <a:pt x="82" y="1868"/>
                    <a:pt x="109" y="1868"/>
                  </a:cubicBezTo>
                  <a:lnTo>
                    <a:pt x="149" y="1759"/>
                  </a:lnTo>
                  <a:cubicBezTo>
                    <a:pt x="122" y="1759"/>
                    <a:pt x="122" y="1665"/>
                    <a:pt x="176" y="1583"/>
                  </a:cubicBezTo>
                  <a:cubicBezTo>
                    <a:pt x="217" y="1502"/>
                    <a:pt x="258" y="1421"/>
                    <a:pt x="298" y="1340"/>
                  </a:cubicBezTo>
                  <a:cubicBezTo>
                    <a:pt x="393" y="1177"/>
                    <a:pt x="488" y="1015"/>
                    <a:pt x="596" y="853"/>
                  </a:cubicBezTo>
                  <a:cubicBezTo>
                    <a:pt x="812" y="555"/>
                    <a:pt x="1096" y="271"/>
                    <a:pt x="1435" y="95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339034" y="878148"/>
              <a:ext cx="56106" cy="79875"/>
            </a:xfrm>
            <a:custGeom>
              <a:avLst/>
              <a:gdLst/>
              <a:ahLst/>
              <a:cxnLst/>
              <a:rect l="l" t="t" r="r" b="b"/>
              <a:pathLst>
                <a:path w="1598" h="2275" extrusionOk="0">
                  <a:moveTo>
                    <a:pt x="1529" y="1"/>
                  </a:moveTo>
                  <a:cubicBezTo>
                    <a:pt x="1218" y="312"/>
                    <a:pt x="894" y="637"/>
                    <a:pt x="609" y="975"/>
                  </a:cubicBezTo>
                  <a:cubicBezTo>
                    <a:pt x="461" y="1137"/>
                    <a:pt x="312" y="1313"/>
                    <a:pt x="190" y="1516"/>
                  </a:cubicBezTo>
                  <a:cubicBezTo>
                    <a:pt x="82" y="1706"/>
                    <a:pt x="0" y="1949"/>
                    <a:pt x="14" y="2193"/>
                  </a:cubicBezTo>
                  <a:lnTo>
                    <a:pt x="28" y="2206"/>
                  </a:lnTo>
                  <a:lnTo>
                    <a:pt x="28" y="2220"/>
                  </a:lnTo>
                  <a:cubicBezTo>
                    <a:pt x="55" y="2261"/>
                    <a:pt x="109" y="2274"/>
                    <a:pt x="136" y="2274"/>
                  </a:cubicBezTo>
                  <a:cubicBezTo>
                    <a:pt x="176" y="2274"/>
                    <a:pt x="217" y="2247"/>
                    <a:pt x="231" y="2206"/>
                  </a:cubicBezTo>
                  <a:lnTo>
                    <a:pt x="150" y="2160"/>
                  </a:lnTo>
                  <a:lnTo>
                    <a:pt x="150" y="2160"/>
                  </a:lnTo>
                  <a:cubicBezTo>
                    <a:pt x="154" y="1964"/>
                    <a:pt x="234" y="1768"/>
                    <a:pt x="339" y="1597"/>
                  </a:cubicBezTo>
                  <a:cubicBezTo>
                    <a:pt x="447" y="1408"/>
                    <a:pt x="569" y="1232"/>
                    <a:pt x="704" y="1056"/>
                  </a:cubicBezTo>
                  <a:cubicBezTo>
                    <a:pt x="975" y="704"/>
                    <a:pt x="1272" y="36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356623" y="881027"/>
              <a:ext cx="65585" cy="85528"/>
            </a:xfrm>
            <a:custGeom>
              <a:avLst/>
              <a:gdLst/>
              <a:ahLst/>
              <a:cxnLst/>
              <a:rect l="l" t="t" r="r" b="b"/>
              <a:pathLst>
                <a:path w="1868" h="2436" extrusionOk="0">
                  <a:moveTo>
                    <a:pt x="1800" y="0"/>
                  </a:moveTo>
                  <a:cubicBezTo>
                    <a:pt x="1434" y="325"/>
                    <a:pt x="1096" y="663"/>
                    <a:pt x="798" y="1042"/>
                  </a:cubicBezTo>
                  <a:cubicBezTo>
                    <a:pt x="501" y="1421"/>
                    <a:pt x="244" y="1827"/>
                    <a:pt x="68" y="2287"/>
                  </a:cubicBezTo>
                  <a:lnTo>
                    <a:pt x="0" y="2436"/>
                  </a:lnTo>
                  <a:lnTo>
                    <a:pt x="0" y="2436"/>
                  </a:lnTo>
                  <a:lnTo>
                    <a:pt x="149" y="2368"/>
                  </a:lnTo>
                  <a:lnTo>
                    <a:pt x="311" y="2300"/>
                  </a:lnTo>
                  <a:lnTo>
                    <a:pt x="271" y="2206"/>
                  </a:lnTo>
                  <a:lnTo>
                    <a:pt x="258" y="2209"/>
                  </a:lnTo>
                  <a:lnTo>
                    <a:pt x="258" y="2209"/>
                  </a:lnTo>
                  <a:cubicBezTo>
                    <a:pt x="455" y="1834"/>
                    <a:pt x="665" y="1462"/>
                    <a:pt x="907" y="1123"/>
                  </a:cubicBezTo>
                  <a:cubicBezTo>
                    <a:pt x="1177" y="731"/>
                    <a:pt x="1502" y="379"/>
                    <a:pt x="1867" y="81"/>
                  </a:cubicBezTo>
                  <a:lnTo>
                    <a:pt x="18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371825" y="887663"/>
              <a:ext cx="73661" cy="86967"/>
            </a:xfrm>
            <a:custGeom>
              <a:avLst/>
              <a:gdLst/>
              <a:ahLst/>
              <a:cxnLst/>
              <a:rect l="l" t="t" r="r" b="b"/>
              <a:pathLst>
                <a:path w="2098" h="2477" extrusionOk="0">
                  <a:moveTo>
                    <a:pt x="2043" y="0"/>
                  </a:moveTo>
                  <a:cubicBezTo>
                    <a:pt x="1583" y="298"/>
                    <a:pt x="1177" y="636"/>
                    <a:pt x="812" y="1042"/>
                  </a:cubicBezTo>
                  <a:cubicBezTo>
                    <a:pt x="636" y="1245"/>
                    <a:pt x="474" y="1462"/>
                    <a:pt x="338" y="1692"/>
                  </a:cubicBezTo>
                  <a:cubicBezTo>
                    <a:pt x="203" y="1922"/>
                    <a:pt x="81" y="2179"/>
                    <a:pt x="0" y="2436"/>
                  </a:cubicBezTo>
                  <a:lnTo>
                    <a:pt x="108" y="2477"/>
                  </a:lnTo>
                  <a:cubicBezTo>
                    <a:pt x="230" y="2233"/>
                    <a:pt x="338" y="2003"/>
                    <a:pt x="487" y="1773"/>
                  </a:cubicBezTo>
                  <a:cubicBezTo>
                    <a:pt x="609" y="1557"/>
                    <a:pt x="758" y="1340"/>
                    <a:pt x="920" y="1137"/>
                  </a:cubicBezTo>
                  <a:cubicBezTo>
                    <a:pt x="1245" y="718"/>
                    <a:pt x="1637" y="352"/>
                    <a:pt x="2097" y="95"/>
                  </a:cubicBezTo>
                  <a:lnTo>
                    <a:pt x="204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392224" y="899073"/>
              <a:ext cx="62285" cy="79840"/>
            </a:xfrm>
            <a:custGeom>
              <a:avLst/>
              <a:gdLst/>
              <a:ahLst/>
              <a:cxnLst/>
              <a:rect l="l" t="t" r="r" b="b"/>
              <a:pathLst>
                <a:path w="1774" h="2274" extrusionOk="0">
                  <a:moveTo>
                    <a:pt x="1692" y="0"/>
                  </a:moveTo>
                  <a:cubicBezTo>
                    <a:pt x="1368" y="338"/>
                    <a:pt x="1056" y="677"/>
                    <a:pt x="759" y="1042"/>
                  </a:cubicBezTo>
                  <a:cubicBezTo>
                    <a:pt x="475" y="1394"/>
                    <a:pt x="204" y="1786"/>
                    <a:pt x="1" y="2206"/>
                  </a:cubicBezTo>
                  <a:lnTo>
                    <a:pt x="109" y="2273"/>
                  </a:lnTo>
                  <a:cubicBezTo>
                    <a:pt x="366" y="1881"/>
                    <a:pt x="610" y="1502"/>
                    <a:pt x="867" y="1123"/>
                  </a:cubicBezTo>
                  <a:cubicBezTo>
                    <a:pt x="1138" y="744"/>
                    <a:pt x="1435" y="393"/>
                    <a:pt x="1774" y="81"/>
                  </a:cubicBezTo>
                  <a:lnTo>
                    <a:pt x="169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414096" y="928038"/>
              <a:ext cx="40412" cy="56562"/>
            </a:xfrm>
            <a:custGeom>
              <a:avLst/>
              <a:gdLst/>
              <a:ahLst/>
              <a:cxnLst/>
              <a:rect l="l" t="t" r="r" b="b"/>
              <a:pathLst>
                <a:path w="1151" h="1611" extrusionOk="0">
                  <a:moveTo>
                    <a:pt x="1083" y="1"/>
                  </a:moveTo>
                  <a:cubicBezTo>
                    <a:pt x="866" y="231"/>
                    <a:pt x="650" y="461"/>
                    <a:pt x="447" y="718"/>
                  </a:cubicBezTo>
                  <a:cubicBezTo>
                    <a:pt x="352" y="853"/>
                    <a:pt x="257" y="975"/>
                    <a:pt x="190" y="1124"/>
                  </a:cubicBezTo>
                  <a:cubicBezTo>
                    <a:pt x="109" y="1259"/>
                    <a:pt x="41" y="1408"/>
                    <a:pt x="0" y="1570"/>
                  </a:cubicBezTo>
                  <a:lnTo>
                    <a:pt x="95" y="1611"/>
                  </a:lnTo>
                  <a:cubicBezTo>
                    <a:pt x="190" y="1475"/>
                    <a:pt x="257" y="1340"/>
                    <a:pt x="339" y="1205"/>
                  </a:cubicBezTo>
                  <a:cubicBezTo>
                    <a:pt x="406" y="1070"/>
                    <a:pt x="488" y="934"/>
                    <a:pt x="569" y="799"/>
                  </a:cubicBezTo>
                  <a:cubicBezTo>
                    <a:pt x="731" y="542"/>
                    <a:pt x="921" y="285"/>
                    <a:pt x="1151" y="68"/>
                  </a:cubicBezTo>
                  <a:lnTo>
                    <a:pt x="10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450188" y="942784"/>
              <a:ext cx="36620" cy="49891"/>
            </a:xfrm>
            <a:custGeom>
              <a:avLst/>
              <a:gdLst/>
              <a:ahLst/>
              <a:cxnLst/>
              <a:rect l="l" t="t" r="r" b="b"/>
              <a:pathLst>
                <a:path w="1043" h="1421" extrusionOk="0">
                  <a:moveTo>
                    <a:pt x="948" y="0"/>
                  </a:moveTo>
                  <a:cubicBezTo>
                    <a:pt x="853" y="271"/>
                    <a:pt x="704" y="501"/>
                    <a:pt x="542" y="717"/>
                  </a:cubicBezTo>
                  <a:cubicBezTo>
                    <a:pt x="447" y="825"/>
                    <a:pt x="366" y="934"/>
                    <a:pt x="271" y="1028"/>
                  </a:cubicBezTo>
                  <a:cubicBezTo>
                    <a:pt x="177" y="1137"/>
                    <a:pt x="82" y="1231"/>
                    <a:pt x="1" y="1340"/>
                  </a:cubicBezTo>
                  <a:lnTo>
                    <a:pt x="68" y="1421"/>
                  </a:lnTo>
                  <a:cubicBezTo>
                    <a:pt x="190" y="1340"/>
                    <a:pt x="298" y="1245"/>
                    <a:pt x="393" y="1137"/>
                  </a:cubicBezTo>
                  <a:cubicBezTo>
                    <a:pt x="488" y="1042"/>
                    <a:pt x="569" y="920"/>
                    <a:pt x="650" y="798"/>
                  </a:cubicBezTo>
                  <a:cubicBezTo>
                    <a:pt x="799" y="555"/>
                    <a:pt x="921" y="298"/>
                    <a:pt x="1043" y="4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468234" y="947980"/>
              <a:ext cx="34267" cy="48978"/>
            </a:xfrm>
            <a:custGeom>
              <a:avLst/>
              <a:gdLst/>
              <a:ahLst/>
              <a:cxnLst/>
              <a:rect l="l" t="t" r="r" b="b"/>
              <a:pathLst>
                <a:path w="976" h="1395" extrusionOk="0">
                  <a:moveTo>
                    <a:pt x="880" y="1"/>
                  </a:moveTo>
                  <a:cubicBezTo>
                    <a:pt x="786" y="258"/>
                    <a:pt x="637" y="488"/>
                    <a:pt x="475" y="691"/>
                  </a:cubicBezTo>
                  <a:cubicBezTo>
                    <a:pt x="407" y="799"/>
                    <a:pt x="312" y="907"/>
                    <a:pt x="231" y="1002"/>
                  </a:cubicBezTo>
                  <a:cubicBezTo>
                    <a:pt x="150" y="1110"/>
                    <a:pt x="69" y="1205"/>
                    <a:pt x="1" y="1327"/>
                  </a:cubicBezTo>
                  <a:lnTo>
                    <a:pt x="69" y="1395"/>
                  </a:lnTo>
                  <a:cubicBezTo>
                    <a:pt x="190" y="1313"/>
                    <a:pt x="285" y="1219"/>
                    <a:pt x="366" y="1110"/>
                  </a:cubicBezTo>
                  <a:cubicBezTo>
                    <a:pt x="447" y="1002"/>
                    <a:pt x="529" y="894"/>
                    <a:pt x="596" y="772"/>
                  </a:cubicBezTo>
                  <a:cubicBezTo>
                    <a:pt x="732" y="542"/>
                    <a:pt x="853" y="285"/>
                    <a:pt x="975" y="55"/>
                  </a:cubicBezTo>
                  <a:lnTo>
                    <a:pt x="88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489615" y="958442"/>
              <a:ext cx="32336" cy="38516"/>
            </a:xfrm>
            <a:custGeom>
              <a:avLst/>
              <a:gdLst/>
              <a:ahLst/>
              <a:cxnLst/>
              <a:rect l="l" t="t" r="r" b="b"/>
              <a:pathLst>
                <a:path w="921" h="1097" extrusionOk="0">
                  <a:moveTo>
                    <a:pt x="826" y="1"/>
                  </a:moveTo>
                  <a:cubicBezTo>
                    <a:pt x="759" y="204"/>
                    <a:pt x="623" y="393"/>
                    <a:pt x="474" y="555"/>
                  </a:cubicBezTo>
                  <a:cubicBezTo>
                    <a:pt x="393" y="623"/>
                    <a:pt x="312" y="704"/>
                    <a:pt x="244" y="772"/>
                  </a:cubicBezTo>
                  <a:cubicBezTo>
                    <a:pt x="163" y="853"/>
                    <a:pt x="82" y="921"/>
                    <a:pt x="1" y="1002"/>
                  </a:cubicBezTo>
                  <a:lnTo>
                    <a:pt x="68" y="1097"/>
                  </a:lnTo>
                  <a:cubicBezTo>
                    <a:pt x="177" y="1042"/>
                    <a:pt x="271" y="975"/>
                    <a:pt x="353" y="907"/>
                  </a:cubicBezTo>
                  <a:cubicBezTo>
                    <a:pt x="434" y="826"/>
                    <a:pt x="515" y="731"/>
                    <a:pt x="583" y="637"/>
                  </a:cubicBezTo>
                  <a:cubicBezTo>
                    <a:pt x="718" y="447"/>
                    <a:pt x="813" y="244"/>
                    <a:pt x="921" y="41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5"/>
            <p:cNvSpPr/>
            <p:nvPr/>
          </p:nvSpPr>
          <p:spPr>
            <a:xfrm>
              <a:off x="511488" y="962725"/>
              <a:ext cx="29949" cy="31845"/>
            </a:xfrm>
            <a:custGeom>
              <a:avLst/>
              <a:gdLst/>
              <a:ahLst/>
              <a:cxnLst/>
              <a:rect l="l" t="t" r="r" b="b"/>
              <a:pathLst>
                <a:path w="853" h="907" extrusionOk="0">
                  <a:moveTo>
                    <a:pt x="744" y="0"/>
                  </a:moveTo>
                  <a:cubicBezTo>
                    <a:pt x="690" y="190"/>
                    <a:pt x="569" y="339"/>
                    <a:pt x="433" y="460"/>
                  </a:cubicBezTo>
                  <a:cubicBezTo>
                    <a:pt x="366" y="528"/>
                    <a:pt x="298" y="582"/>
                    <a:pt x="217" y="636"/>
                  </a:cubicBezTo>
                  <a:cubicBezTo>
                    <a:pt x="149" y="690"/>
                    <a:pt x="81" y="745"/>
                    <a:pt x="0" y="812"/>
                  </a:cubicBezTo>
                  <a:lnTo>
                    <a:pt x="54" y="907"/>
                  </a:lnTo>
                  <a:cubicBezTo>
                    <a:pt x="149" y="880"/>
                    <a:pt x="244" y="826"/>
                    <a:pt x="325" y="772"/>
                  </a:cubicBezTo>
                  <a:cubicBezTo>
                    <a:pt x="406" y="704"/>
                    <a:pt x="474" y="636"/>
                    <a:pt x="542" y="555"/>
                  </a:cubicBezTo>
                  <a:cubicBezTo>
                    <a:pt x="663" y="393"/>
                    <a:pt x="758" y="217"/>
                    <a:pt x="853" y="41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5"/>
            <p:cNvSpPr/>
            <p:nvPr/>
          </p:nvSpPr>
          <p:spPr>
            <a:xfrm>
              <a:off x="534274" y="962234"/>
              <a:ext cx="28088" cy="34724"/>
            </a:xfrm>
            <a:custGeom>
              <a:avLst/>
              <a:gdLst/>
              <a:ahLst/>
              <a:cxnLst/>
              <a:rect l="l" t="t" r="r" b="b"/>
              <a:pathLst>
                <a:path w="800" h="989" extrusionOk="0">
                  <a:moveTo>
                    <a:pt x="704" y="1"/>
                  </a:moveTo>
                  <a:cubicBezTo>
                    <a:pt x="664" y="190"/>
                    <a:pt x="542" y="353"/>
                    <a:pt x="420" y="501"/>
                  </a:cubicBezTo>
                  <a:cubicBezTo>
                    <a:pt x="353" y="569"/>
                    <a:pt x="285" y="637"/>
                    <a:pt x="217" y="704"/>
                  </a:cubicBezTo>
                  <a:cubicBezTo>
                    <a:pt x="150" y="772"/>
                    <a:pt x="68" y="826"/>
                    <a:pt x="1" y="907"/>
                  </a:cubicBezTo>
                  <a:lnTo>
                    <a:pt x="68" y="989"/>
                  </a:lnTo>
                  <a:cubicBezTo>
                    <a:pt x="163" y="962"/>
                    <a:pt x="244" y="894"/>
                    <a:pt x="326" y="826"/>
                  </a:cubicBezTo>
                  <a:cubicBezTo>
                    <a:pt x="407" y="759"/>
                    <a:pt x="474" y="677"/>
                    <a:pt x="528" y="583"/>
                  </a:cubicBezTo>
                  <a:cubicBezTo>
                    <a:pt x="650" y="420"/>
                    <a:pt x="718" y="231"/>
                    <a:pt x="799" y="4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2" name="Google Shape;5692;p15"/>
          <p:cNvGrpSpPr/>
          <p:nvPr/>
        </p:nvGrpSpPr>
        <p:grpSpPr>
          <a:xfrm>
            <a:off x="8760152" y="161388"/>
            <a:ext cx="504063" cy="887033"/>
            <a:chOff x="220752" y="1185413"/>
            <a:chExt cx="504063" cy="887033"/>
          </a:xfrm>
        </p:grpSpPr>
        <p:sp>
          <p:nvSpPr>
            <p:cNvPr id="5693" name="Google Shape;5693;p15"/>
            <p:cNvSpPr/>
            <p:nvPr/>
          </p:nvSpPr>
          <p:spPr>
            <a:xfrm>
              <a:off x="484876" y="2000430"/>
              <a:ext cx="138755" cy="50383"/>
            </a:xfrm>
            <a:custGeom>
              <a:avLst/>
              <a:gdLst/>
              <a:ahLst/>
              <a:cxnLst/>
              <a:rect l="l" t="t" r="r" b="b"/>
              <a:pathLst>
                <a:path w="3952" h="1435" extrusionOk="0">
                  <a:moveTo>
                    <a:pt x="3351" y="153"/>
                  </a:moveTo>
                  <a:cubicBezTo>
                    <a:pt x="3389" y="153"/>
                    <a:pt x="3427" y="154"/>
                    <a:pt x="3464" y="155"/>
                  </a:cubicBezTo>
                  <a:cubicBezTo>
                    <a:pt x="3519" y="169"/>
                    <a:pt x="3586" y="169"/>
                    <a:pt x="3627" y="169"/>
                  </a:cubicBezTo>
                  <a:cubicBezTo>
                    <a:pt x="3667" y="182"/>
                    <a:pt x="3667" y="182"/>
                    <a:pt x="3695" y="236"/>
                  </a:cubicBezTo>
                  <a:cubicBezTo>
                    <a:pt x="3722" y="331"/>
                    <a:pt x="3749" y="439"/>
                    <a:pt x="3776" y="547"/>
                  </a:cubicBezTo>
                  <a:cubicBezTo>
                    <a:pt x="3813" y="747"/>
                    <a:pt x="3816" y="959"/>
                    <a:pt x="3795" y="1160"/>
                  </a:cubicBezTo>
                  <a:lnTo>
                    <a:pt x="3795" y="1160"/>
                  </a:lnTo>
                  <a:lnTo>
                    <a:pt x="1881" y="1278"/>
                  </a:lnTo>
                  <a:lnTo>
                    <a:pt x="894" y="1332"/>
                  </a:lnTo>
                  <a:cubicBezTo>
                    <a:pt x="731" y="1332"/>
                    <a:pt x="569" y="1332"/>
                    <a:pt x="420" y="1278"/>
                  </a:cubicBezTo>
                  <a:cubicBezTo>
                    <a:pt x="352" y="1251"/>
                    <a:pt x="271" y="1224"/>
                    <a:pt x="231" y="1183"/>
                  </a:cubicBezTo>
                  <a:cubicBezTo>
                    <a:pt x="190" y="1129"/>
                    <a:pt x="176" y="1062"/>
                    <a:pt x="176" y="980"/>
                  </a:cubicBezTo>
                  <a:cubicBezTo>
                    <a:pt x="176" y="859"/>
                    <a:pt x="163" y="750"/>
                    <a:pt x="176" y="642"/>
                  </a:cubicBezTo>
                  <a:cubicBezTo>
                    <a:pt x="163" y="534"/>
                    <a:pt x="176" y="426"/>
                    <a:pt x="217" y="331"/>
                  </a:cubicBezTo>
                  <a:cubicBezTo>
                    <a:pt x="231" y="290"/>
                    <a:pt x="258" y="263"/>
                    <a:pt x="298" y="250"/>
                  </a:cubicBezTo>
                  <a:cubicBezTo>
                    <a:pt x="339" y="236"/>
                    <a:pt x="393" y="223"/>
                    <a:pt x="434" y="223"/>
                  </a:cubicBezTo>
                  <a:cubicBezTo>
                    <a:pt x="542" y="223"/>
                    <a:pt x="650" y="236"/>
                    <a:pt x="758" y="250"/>
                  </a:cubicBezTo>
                  <a:lnTo>
                    <a:pt x="1097" y="304"/>
                  </a:lnTo>
                  <a:cubicBezTo>
                    <a:pt x="1218" y="317"/>
                    <a:pt x="1327" y="331"/>
                    <a:pt x="1448" y="331"/>
                  </a:cubicBezTo>
                  <a:cubicBezTo>
                    <a:pt x="1678" y="331"/>
                    <a:pt x="1908" y="304"/>
                    <a:pt x="2138" y="277"/>
                  </a:cubicBezTo>
                  <a:cubicBezTo>
                    <a:pt x="2546" y="215"/>
                    <a:pt x="2954" y="153"/>
                    <a:pt x="3351" y="153"/>
                  </a:cubicBezTo>
                  <a:close/>
                  <a:moveTo>
                    <a:pt x="3261" y="0"/>
                  </a:moveTo>
                  <a:cubicBezTo>
                    <a:pt x="2874" y="0"/>
                    <a:pt x="2488" y="55"/>
                    <a:pt x="2111" y="101"/>
                  </a:cubicBezTo>
                  <a:cubicBezTo>
                    <a:pt x="1895" y="128"/>
                    <a:pt x="1665" y="155"/>
                    <a:pt x="1448" y="155"/>
                  </a:cubicBezTo>
                  <a:cubicBezTo>
                    <a:pt x="1412" y="160"/>
                    <a:pt x="1375" y="161"/>
                    <a:pt x="1337" y="161"/>
                  </a:cubicBezTo>
                  <a:cubicBezTo>
                    <a:pt x="1262" y="161"/>
                    <a:pt x="1187" y="155"/>
                    <a:pt x="1124" y="155"/>
                  </a:cubicBezTo>
                  <a:lnTo>
                    <a:pt x="785" y="101"/>
                  </a:lnTo>
                  <a:cubicBezTo>
                    <a:pt x="699" y="91"/>
                    <a:pt x="620" y="82"/>
                    <a:pt x="538" y="82"/>
                  </a:cubicBezTo>
                  <a:cubicBezTo>
                    <a:pt x="504" y="82"/>
                    <a:pt x="469" y="83"/>
                    <a:pt x="434" y="87"/>
                  </a:cubicBezTo>
                  <a:cubicBezTo>
                    <a:pt x="366" y="87"/>
                    <a:pt x="312" y="101"/>
                    <a:pt x="244" y="128"/>
                  </a:cubicBezTo>
                  <a:cubicBezTo>
                    <a:pt x="176" y="155"/>
                    <a:pt x="122" y="223"/>
                    <a:pt x="95" y="277"/>
                  </a:cubicBezTo>
                  <a:cubicBezTo>
                    <a:pt x="1" y="534"/>
                    <a:pt x="68" y="764"/>
                    <a:pt x="68" y="980"/>
                  </a:cubicBezTo>
                  <a:cubicBezTo>
                    <a:pt x="68" y="1062"/>
                    <a:pt x="68" y="1170"/>
                    <a:pt x="149" y="1251"/>
                  </a:cubicBezTo>
                  <a:cubicBezTo>
                    <a:pt x="231" y="1319"/>
                    <a:pt x="312" y="1359"/>
                    <a:pt x="393" y="1386"/>
                  </a:cubicBezTo>
                  <a:cubicBezTo>
                    <a:pt x="501" y="1422"/>
                    <a:pt x="615" y="1434"/>
                    <a:pt x="728" y="1434"/>
                  </a:cubicBezTo>
                  <a:cubicBezTo>
                    <a:pt x="784" y="1434"/>
                    <a:pt x="839" y="1431"/>
                    <a:pt x="894" y="1427"/>
                  </a:cubicBezTo>
                  <a:lnTo>
                    <a:pt x="1881" y="1373"/>
                  </a:lnTo>
                  <a:lnTo>
                    <a:pt x="3857" y="1278"/>
                  </a:lnTo>
                  <a:lnTo>
                    <a:pt x="3911" y="1278"/>
                  </a:lnTo>
                  <a:lnTo>
                    <a:pt x="3925" y="1224"/>
                  </a:lnTo>
                  <a:cubicBezTo>
                    <a:pt x="3952" y="994"/>
                    <a:pt x="3952" y="764"/>
                    <a:pt x="3911" y="534"/>
                  </a:cubicBezTo>
                  <a:cubicBezTo>
                    <a:pt x="3897" y="412"/>
                    <a:pt x="3870" y="304"/>
                    <a:pt x="3830" y="182"/>
                  </a:cubicBezTo>
                  <a:cubicBezTo>
                    <a:pt x="3816" y="155"/>
                    <a:pt x="3803" y="114"/>
                    <a:pt x="3776" y="87"/>
                  </a:cubicBezTo>
                  <a:cubicBezTo>
                    <a:pt x="3735" y="47"/>
                    <a:pt x="3695" y="33"/>
                    <a:pt x="3654" y="33"/>
                  </a:cubicBezTo>
                  <a:cubicBezTo>
                    <a:pt x="3600" y="20"/>
                    <a:pt x="3546" y="20"/>
                    <a:pt x="3478" y="6"/>
                  </a:cubicBezTo>
                  <a:cubicBezTo>
                    <a:pt x="3406" y="2"/>
                    <a:pt x="3334" y="0"/>
                    <a:pt x="32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483928" y="1998359"/>
              <a:ext cx="131627" cy="52665"/>
            </a:xfrm>
            <a:custGeom>
              <a:avLst/>
              <a:gdLst/>
              <a:ahLst/>
              <a:cxnLst/>
              <a:rect l="l" t="t" r="r" b="b"/>
              <a:pathLst>
                <a:path w="3749" h="1500" extrusionOk="0">
                  <a:moveTo>
                    <a:pt x="2017" y="163"/>
                  </a:moveTo>
                  <a:cubicBezTo>
                    <a:pt x="2203" y="163"/>
                    <a:pt x="2389" y="167"/>
                    <a:pt x="2571" y="173"/>
                  </a:cubicBezTo>
                  <a:cubicBezTo>
                    <a:pt x="2761" y="173"/>
                    <a:pt x="2937" y="187"/>
                    <a:pt x="3126" y="200"/>
                  </a:cubicBezTo>
                  <a:lnTo>
                    <a:pt x="3397" y="214"/>
                  </a:lnTo>
                  <a:cubicBezTo>
                    <a:pt x="3451" y="214"/>
                    <a:pt x="3478" y="228"/>
                    <a:pt x="3478" y="241"/>
                  </a:cubicBezTo>
                  <a:cubicBezTo>
                    <a:pt x="3491" y="255"/>
                    <a:pt x="3505" y="295"/>
                    <a:pt x="3519" y="336"/>
                  </a:cubicBezTo>
                  <a:lnTo>
                    <a:pt x="3573" y="606"/>
                  </a:lnTo>
                  <a:cubicBezTo>
                    <a:pt x="3600" y="701"/>
                    <a:pt x="3613" y="796"/>
                    <a:pt x="3627" y="877"/>
                  </a:cubicBezTo>
                  <a:cubicBezTo>
                    <a:pt x="3627" y="958"/>
                    <a:pt x="3600" y="1039"/>
                    <a:pt x="3559" y="1080"/>
                  </a:cubicBezTo>
                  <a:cubicBezTo>
                    <a:pt x="3505" y="1134"/>
                    <a:pt x="3424" y="1161"/>
                    <a:pt x="3329" y="1175"/>
                  </a:cubicBezTo>
                  <a:cubicBezTo>
                    <a:pt x="2964" y="1215"/>
                    <a:pt x="2598" y="1242"/>
                    <a:pt x="2220" y="1269"/>
                  </a:cubicBezTo>
                  <a:cubicBezTo>
                    <a:pt x="1854" y="1296"/>
                    <a:pt x="1475" y="1324"/>
                    <a:pt x="1110" y="1351"/>
                  </a:cubicBezTo>
                  <a:lnTo>
                    <a:pt x="555" y="1378"/>
                  </a:lnTo>
                  <a:cubicBezTo>
                    <a:pt x="488" y="1387"/>
                    <a:pt x="415" y="1397"/>
                    <a:pt x="348" y="1397"/>
                  </a:cubicBezTo>
                  <a:cubicBezTo>
                    <a:pt x="321" y="1397"/>
                    <a:pt x="295" y="1395"/>
                    <a:pt x="271" y="1391"/>
                  </a:cubicBezTo>
                  <a:cubicBezTo>
                    <a:pt x="230" y="1391"/>
                    <a:pt x="217" y="1378"/>
                    <a:pt x="190" y="1364"/>
                  </a:cubicBezTo>
                  <a:cubicBezTo>
                    <a:pt x="176" y="1337"/>
                    <a:pt x="176" y="1296"/>
                    <a:pt x="163" y="1256"/>
                  </a:cubicBezTo>
                  <a:cubicBezTo>
                    <a:pt x="149" y="1066"/>
                    <a:pt x="122" y="877"/>
                    <a:pt x="149" y="701"/>
                  </a:cubicBezTo>
                  <a:cubicBezTo>
                    <a:pt x="149" y="525"/>
                    <a:pt x="230" y="376"/>
                    <a:pt x="379" y="309"/>
                  </a:cubicBezTo>
                  <a:cubicBezTo>
                    <a:pt x="542" y="241"/>
                    <a:pt x="718" y="214"/>
                    <a:pt x="907" y="200"/>
                  </a:cubicBezTo>
                  <a:cubicBezTo>
                    <a:pt x="1083" y="187"/>
                    <a:pt x="1272" y="187"/>
                    <a:pt x="1462" y="173"/>
                  </a:cubicBezTo>
                  <a:cubicBezTo>
                    <a:pt x="1644" y="167"/>
                    <a:pt x="1831" y="163"/>
                    <a:pt x="2017" y="163"/>
                  </a:cubicBezTo>
                  <a:close/>
                  <a:moveTo>
                    <a:pt x="2015" y="1"/>
                  </a:moveTo>
                  <a:cubicBezTo>
                    <a:pt x="1827" y="1"/>
                    <a:pt x="1638" y="4"/>
                    <a:pt x="1448" y="11"/>
                  </a:cubicBezTo>
                  <a:cubicBezTo>
                    <a:pt x="1259" y="25"/>
                    <a:pt x="1083" y="38"/>
                    <a:pt x="894" y="52"/>
                  </a:cubicBezTo>
                  <a:cubicBezTo>
                    <a:pt x="704" y="79"/>
                    <a:pt x="515" y="92"/>
                    <a:pt x="325" y="187"/>
                  </a:cubicBezTo>
                  <a:cubicBezTo>
                    <a:pt x="230" y="228"/>
                    <a:pt x="149" y="309"/>
                    <a:pt x="95" y="403"/>
                  </a:cubicBezTo>
                  <a:cubicBezTo>
                    <a:pt x="41" y="498"/>
                    <a:pt x="28" y="606"/>
                    <a:pt x="14" y="701"/>
                  </a:cubicBezTo>
                  <a:cubicBezTo>
                    <a:pt x="0" y="891"/>
                    <a:pt x="41" y="1080"/>
                    <a:pt x="55" y="1269"/>
                  </a:cubicBezTo>
                  <a:cubicBezTo>
                    <a:pt x="68" y="1310"/>
                    <a:pt x="68" y="1364"/>
                    <a:pt x="109" y="1418"/>
                  </a:cubicBezTo>
                  <a:cubicBezTo>
                    <a:pt x="149" y="1472"/>
                    <a:pt x="217" y="1499"/>
                    <a:pt x="271" y="1499"/>
                  </a:cubicBezTo>
                  <a:cubicBezTo>
                    <a:pt x="379" y="1499"/>
                    <a:pt x="461" y="1486"/>
                    <a:pt x="555" y="1486"/>
                  </a:cubicBezTo>
                  <a:lnTo>
                    <a:pt x="1110" y="1445"/>
                  </a:lnTo>
                  <a:cubicBezTo>
                    <a:pt x="1489" y="1418"/>
                    <a:pt x="1854" y="1391"/>
                    <a:pt x="2233" y="1364"/>
                  </a:cubicBezTo>
                  <a:cubicBezTo>
                    <a:pt x="2598" y="1337"/>
                    <a:pt x="2964" y="1324"/>
                    <a:pt x="3343" y="1296"/>
                  </a:cubicBezTo>
                  <a:cubicBezTo>
                    <a:pt x="3437" y="1269"/>
                    <a:pt x="3546" y="1256"/>
                    <a:pt x="3640" y="1175"/>
                  </a:cubicBezTo>
                  <a:cubicBezTo>
                    <a:pt x="3722" y="1094"/>
                    <a:pt x="3749" y="972"/>
                    <a:pt x="3749" y="877"/>
                  </a:cubicBezTo>
                  <a:cubicBezTo>
                    <a:pt x="3749" y="769"/>
                    <a:pt x="3722" y="674"/>
                    <a:pt x="3708" y="579"/>
                  </a:cubicBezTo>
                  <a:lnTo>
                    <a:pt x="3654" y="309"/>
                  </a:lnTo>
                  <a:cubicBezTo>
                    <a:pt x="3640" y="268"/>
                    <a:pt x="3640" y="214"/>
                    <a:pt x="3600" y="146"/>
                  </a:cubicBezTo>
                  <a:cubicBezTo>
                    <a:pt x="3546" y="79"/>
                    <a:pt x="3464" y="79"/>
                    <a:pt x="3424" y="65"/>
                  </a:cubicBezTo>
                  <a:lnTo>
                    <a:pt x="3140" y="52"/>
                  </a:lnTo>
                  <a:cubicBezTo>
                    <a:pt x="2950" y="38"/>
                    <a:pt x="2761" y="25"/>
                    <a:pt x="2571" y="11"/>
                  </a:cubicBezTo>
                  <a:cubicBezTo>
                    <a:pt x="2389" y="4"/>
                    <a:pt x="2203" y="1"/>
                    <a:pt x="201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489615" y="2007276"/>
              <a:ext cx="13833" cy="39007"/>
            </a:xfrm>
            <a:custGeom>
              <a:avLst/>
              <a:gdLst/>
              <a:ahLst/>
              <a:cxnLst/>
              <a:rect l="l" t="t" r="r" b="b"/>
              <a:pathLst>
                <a:path w="394" h="1111" extrusionOk="0">
                  <a:moveTo>
                    <a:pt x="326" y="1"/>
                  </a:moveTo>
                  <a:cubicBezTo>
                    <a:pt x="177" y="149"/>
                    <a:pt x="68" y="325"/>
                    <a:pt x="28" y="528"/>
                  </a:cubicBezTo>
                  <a:cubicBezTo>
                    <a:pt x="1" y="623"/>
                    <a:pt x="1" y="731"/>
                    <a:pt x="14" y="840"/>
                  </a:cubicBezTo>
                  <a:cubicBezTo>
                    <a:pt x="41" y="934"/>
                    <a:pt x="82" y="1042"/>
                    <a:pt x="163" y="1110"/>
                  </a:cubicBezTo>
                  <a:lnTo>
                    <a:pt x="258" y="1056"/>
                  </a:lnTo>
                  <a:cubicBezTo>
                    <a:pt x="190" y="880"/>
                    <a:pt x="163" y="718"/>
                    <a:pt x="163" y="542"/>
                  </a:cubicBezTo>
                  <a:cubicBezTo>
                    <a:pt x="177" y="379"/>
                    <a:pt x="244" y="190"/>
                    <a:pt x="393" y="82"/>
                  </a:cubicBezTo>
                  <a:lnTo>
                    <a:pt x="3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499130" y="2006820"/>
              <a:ext cx="12394" cy="44203"/>
            </a:xfrm>
            <a:custGeom>
              <a:avLst/>
              <a:gdLst/>
              <a:ahLst/>
              <a:cxnLst/>
              <a:rect l="l" t="t" r="r" b="b"/>
              <a:pathLst>
                <a:path w="353" h="1259" extrusionOk="0">
                  <a:moveTo>
                    <a:pt x="149" y="0"/>
                  </a:moveTo>
                  <a:cubicBezTo>
                    <a:pt x="163" y="217"/>
                    <a:pt x="55" y="420"/>
                    <a:pt x="14" y="636"/>
                  </a:cubicBezTo>
                  <a:cubicBezTo>
                    <a:pt x="0" y="758"/>
                    <a:pt x="0" y="880"/>
                    <a:pt x="41" y="1001"/>
                  </a:cubicBezTo>
                  <a:cubicBezTo>
                    <a:pt x="82" y="1123"/>
                    <a:pt x="176" y="1231"/>
                    <a:pt x="312" y="1258"/>
                  </a:cubicBezTo>
                  <a:lnTo>
                    <a:pt x="352" y="1164"/>
                  </a:lnTo>
                  <a:cubicBezTo>
                    <a:pt x="285" y="1110"/>
                    <a:pt x="230" y="1028"/>
                    <a:pt x="203" y="947"/>
                  </a:cubicBezTo>
                  <a:cubicBezTo>
                    <a:pt x="163" y="853"/>
                    <a:pt x="149" y="758"/>
                    <a:pt x="149" y="663"/>
                  </a:cubicBezTo>
                  <a:cubicBezTo>
                    <a:pt x="163" y="447"/>
                    <a:pt x="230" y="230"/>
                    <a:pt x="25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507205" y="2019635"/>
              <a:ext cx="29949" cy="31037"/>
            </a:xfrm>
            <a:custGeom>
              <a:avLst/>
              <a:gdLst/>
              <a:ahLst/>
              <a:cxnLst/>
              <a:rect l="l" t="t" r="r" b="b"/>
              <a:pathLst>
                <a:path w="853" h="884" extrusionOk="0">
                  <a:moveTo>
                    <a:pt x="0" y="0"/>
                  </a:moveTo>
                  <a:cubicBezTo>
                    <a:pt x="28" y="217"/>
                    <a:pt x="109" y="433"/>
                    <a:pt x="244" y="609"/>
                  </a:cubicBezTo>
                  <a:cubicBezTo>
                    <a:pt x="380" y="758"/>
                    <a:pt x="572" y="883"/>
                    <a:pt x="780" y="883"/>
                  </a:cubicBezTo>
                  <a:cubicBezTo>
                    <a:pt x="800" y="883"/>
                    <a:pt x="820" y="882"/>
                    <a:pt x="839" y="880"/>
                  </a:cubicBezTo>
                  <a:lnTo>
                    <a:pt x="853" y="785"/>
                  </a:lnTo>
                  <a:cubicBezTo>
                    <a:pt x="664" y="718"/>
                    <a:pt x="501" y="636"/>
                    <a:pt x="352" y="515"/>
                  </a:cubicBezTo>
                  <a:cubicBezTo>
                    <a:pt x="217" y="379"/>
                    <a:pt x="95" y="19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532869" y="2023918"/>
              <a:ext cx="21417" cy="24296"/>
            </a:xfrm>
            <a:custGeom>
              <a:avLst/>
              <a:gdLst/>
              <a:ahLst/>
              <a:cxnLst/>
              <a:rect l="l" t="t" r="r" b="b"/>
              <a:pathLst>
                <a:path w="610" h="692" extrusionOk="0">
                  <a:moveTo>
                    <a:pt x="108" y="0"/>
                  </a:moveTo>
                  <a:lnTo>
                    <a:pt x="0" y="14"/>
                  </a:lnTo>
                  <a:cubicBezTo>
                    <a:pt x="27" y="163"/>
                    <a:pt x="68" y="325"/>
                    <a:pt x="163" y="460"/>
                  </a:cubicBezTo>
                  <a:cubicBezTo>
                    <a:pt x="252" y="588"/>
                    <a:pt x="401" y="691"/>
                    <a:pt x="566" y="691"/>
                  </a:cubicBezTo>
                  <a:cubicBezTo>
                    <a:pt x="576" y="691"/>
                    <a:pt x="586" y="691"/>
                    <a:pt x="596" y="690"/>
                  </a:cubicBezTo>
                  <a:lnTo>
                    <a:pt x="609" y="582"/>
                  </a:lnTo>
                  <a:cubicBezTo>
                    <a:pt x="487" y="514"/>
                    <a:pt x="379" y="460"/>
                    <a:pt x="271" y="366"/>
                  </a:cubicBezTo>
                  <a:cubicBezTo>
                    <a:pt x="176" y="271"/>
                    <a:pt x="95" y="14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549019" y="2021530"/>
              <a:ext cx="20469" cy="22365"/>
            </a:xfrm>
            <a:custGeom>
              <a:avLst/>
              <a:gdLst/>
              <a:ahLst/>
              <a:cxnLst/>
              <a:rect l="l" t="t" r="r" b="b"/>
              <a:pathLst>
                <a:path w="583" h="637" extrusionOk="0">
                  <a:moveTo>
                    <a:pt x="95" y="1"/>
                  </a:moveTo>
                  <a:lnTo>
                    <a:pt x="0" y="28"/>
                  </a:lnTo>
                  <a:cubicBezTo>
                    <a:pt x="68" y="149"/>
                    <a:pt x="122" y="285"/>
                    <a:pt x="203" y="393"/>
                  </a:cubicBezTo>
                  <a:cubicBezTo>
                    <a:pt x="244" y="447"/>
                    <a:pt x="284" y="501"/>
                    <a:pt x="339" y="555"/>
                  </a:cubicBezTo>
                  <a:cubicBezTo>
                    <a:pt x="393" y="596"/>
                    <a:pt x="460" y="623"/>
                    <a:pt x="528" y="636"/>
                  </a:cubicBezTo>
                  <a:lnTo>
                    <a:pt x="582" y="542"/>
                  </a:lnTo>
                  <a:cubicBezTo>
                    <a:pt x="541" y="501"/>
                    <a:pt x="501" y="461"/>
                    <a:pt x="447" y="420"/>
                  </a:cubicBezTo>
                  <a:cubicBezTo>
                    <a:pt x="406" y="379"/>
                    <a:pt x="352" y="339"/>
                    <a:pt x="311" y="298"/>
                  </a:cubicBezTo>
                  <a:cubicBezTo>
                    <a:pt x="217" y="217"/>
                    <a:pt x="136" y="12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570401" y="2028166"/>
              <a:ext cx="16642" cy="16677"/>
            </a:xfrm>
            <a:custGeom>
              <a:avLst/>
              <a:gdLst/>
              <a:ahLst/>
              <a:cxnLst/>
              <a:rect l="l" t="t" r="r" b="b"/>
              <a:pathLst>
                <a:path w="474" h="475" extrusionOk="0">
                  <a:moveTo>
                    <a:pt x="95" y="1"/>
                  </a:moveTo>
                  <a:lnTo>
                    <a:pt x="0" y="42"/>
                  </a:lnTo>
                  <a:cubicBezTo>
                    <a:pt x="54" y="136"/>
                    <a:pt x="95" y="231"/>
                    <a:pt x="163" y="312"/>
                  </a:cubicBezTo>
                  <a:cubicBezTo>
                    <a:pt x="190" y="353"/>
                    <a:pt x="230" y="393"/>
                    <a:pt x="271" y="434"/>
                  </a:cubicBezTo>
                  <a:cubicBezTo>
                    <a:pt x="325" y="461"/>
                    <a:pt x="379" y="475"/>
                    <a:pt x="433" y="475"/>
                  </a:cubicBezTo>
                  <a:lnTo>
                    <a:pt x="474" y="380"/>
                  </a:lnTo>
                  <a:cubicBezTo>
                    <a:pt x="447" y="339"/>
                    <a:pt x="406" y="312"/>
                    <a:pt x="365" y="285"/>
                  </a:cubicBezTo>
                  <a:lnTo>
                    <a:pt x="257" y="217"/>
                  </a:lnTo>
                  <a:cubicBezTo>
                    <a:pt x="190" y="163"/>
                    <a:pt x="122" y="9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587955" y="2027710"/>
              <a:ext cx="11937" cy="12850"/>
            </a:xfrm>
            <a:custGeom>
              <a:avLst/>
              <a:gdLst/>
              <a:ahLst/>
              <a:cxnLst/>
              <a:rect l="l" t="t" r="r" b="b"/>
              <a:pathLst>
                <a:path w="340" h="366" extrusionOk="0">
                  <a:moveTo>
                    <a:pt x="82" y="0"/>
                  </a:moveTo>
                  <a:lnTo>
                    <a:pt x="1" y="82"/>
                  </a:lnTo>
                  <a:cubicBezTo>
                    <a:pt x="109" y="149"/>
                    <a:pt x="109" y="325"/>
                    <a:pt x="258" y="366"/>
                  </a:cubicBezTo>
                  <a:lnTo>
                    <a:pt x="339" y="298"/>
                  </a:lnTo>
                  <a:cubicBezTo>
                    <a:pt x="312" y="149"/>
                    <a:pt x="136" y="122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603649" y="2027218"/>
              <a:ext cx="10463" cy="13342"/>
            </a:xfrm>
            <a:custGeom>
              <a:avLst/>
              <a:gdLst/>
              <a:ahLst/>
              <a:cxnLst/>
              <a:rect l="l" t="t" r="r" b="b"/>
              <a:pathLst>
                <a:path w="298" h="380" extrusionOk="0">
                  <a:moveTo>
                    <a:pt x="81" y="1"/>
                  </a:moveTo>
                  <a:lnTo>
                    <a:pt x="0" y="55"/>
                  </a:lnTo>
                  <a:cubicBezTo>
                    <a:pt x="95" y="136"/>
                    <a:pt x="68" y="312"/>
                    <a:pt x="203" y="380"/>
                  </a:cubicBezTo>
                  <a:lnTo>
                    <a:pt x="298" y="312"/>
                  </a:lnTo>
                  <a:cubicBezTo>
                    <a:pt x="298" y="163"/>
                    <a:pt x="122" y="123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5"/>
            <p:cNvSpPr/>
            <p:nvPr/>
          </p:nvSpPr>
          <p:spPr>
            <a:xfrm>
              <a:off x="235006" y="1772223"/>
              <a:ext cx="194966" cy="279476"/>
            </a:xfrm>
            <a:custGeom>
              <a:avLst/>
              <a:gdLst/>
              <a:ahLst/>
              <a:cxnLst/>
              <a:rect l="l" t="t" r="r" b="b"/>
              <a:pathLst>
                <a:path w="5553" h="7960" extrusionOk="0">
                  <a:moveTo>
                    <a:pt x="2586" y="0"/>
                  </a:moveTo>
                  <a:cubicBezTo>
                    <a:pt x="2533" y="0"/>
                    <a:pt x="2478" y="8"/>
                    <a:pt x="2422" y="25"/>
                  </a:cubicBezTo>
                  <a:cubicBezTo>
                    <a:pt x="1867" y="201"/>
                    <a:pt x="1462" y="512"/>
                    <a:pt x="1096" y="958"/>
                  </a:cubicBezTo>
                  <a:cubicBezTo>
                    <a:pt x="826" y="1256"/>
                    <a:pt x="866" y="1730"/>
                    <a:pt x="1110" y="2000"/>
                  </a:cubicBezTo>
                  <a:cubicBezTo>
                    <a:pt x="812" y="2677"/>
                    <a:pt x="663" y="3367"/>
                    <a:pt x="555" y="4206"/>
                  </a:cubicBezTo>
                  <a:cubicBezTo>
                    <a:pt x="406" y="5410"/>
                    <a:pt x="0" y="6439"/>
                    <a:pt x="555" y="7602"/>
                  </a:cubicBezTo>
                  <a:cubicBezTo>
                    <a:pt x="674" y="7854"/>
                    <a:pt x="890" y="7959"/>
                    <a:pt x="1116" y="7959"/>
                  </a:cubicBezTo>
                  <a:cubicBezTo>
                    <a:pt x="1376" y="7959"/>
                    <a:pt x="1648" y="7819"/>
                    <a:pt x="1800" y="7602"/>
                  </a:cubicBezTo>
                  <a:cubicBezTo>
                    <a:pt x="2503" y="6641"/>
                    <a:pt x="3302" y="5843"/>
                    <a:pt x="4100" y="4964"/>
                  </a:cubicBezTo>
                  <a:cubicBezTo>
                    <a:pt x="4249" y="4801"/>
                    <a:pt x="4384" y="4639"/>
                    <a:pt x="4492" y="4477"/>
                  </a:cubicBezTo>
                  <a:cubicBezTo>
                    <a:pt x="4790" y="4463"/>
                    <a:pt x="5101" y="4274"/>
                    <a:pt x="5196" y="3935"/>
                  </a:cubicBezTo>
                  <a:cubicBezTo>
                    <a:pt x="5372" y="3800"/>
                    <a:pt x="5494" y="3597"/>
                    <a:pt x="5480" y="3380"/>
                  </a:cubicBezTo>
                  <a:cubicBezTo>
                    <a:pt x="5426" y="2853"/>
                    <a:pt x="5440" y="2339"/>
                    <a:pt x="5507" y="1824"/>
                  </a:cubicBezTo>
                  <a:cubicBezTo>
                    <a:pt x="5553" y="1409"/>
                    <a:pt x="5172" y="1171"/>
                    <a:pt x="4806" y="1171"/>
                  </a:cubicBezTo>
                  <a:cubicBezTo>
                    <a:pt x="4516" y="1171"/>
                    <a:pt x="4235" y="1320"/>
                    <a:pt x="4181" y="1649"/>
                  </a:cubicBezTo>
                  <a:cubicBezTo>
                    <a:pt x="4168" y="1784"/>
                    <a:pt x="4154" y="1919"/>
                    <a:pt x="4141" y="2054"/>
                  </a:cubicBezTo>
                  <a:cubicBezTo>
                    <a:pt x="3802" y="2082"/>
                    <a:pt x="3505" y="2312"/>
                    <a:pt x="3559" y="2717"/>
                  </a:cubicBezTo>
                  <a:cubicBezTo>
                    <a:pt x="3681" y="3705"/>
                    <a:pt x="2733" y="4274"/>
                    <a:pt x="2138" y="4910"/>
                  </a:cubicBezTo>
                  <a:cubicBezTo>
                    <a:pt x="2016" y="5031"/>
                    <a:pt x="1908" y="5153"/>
                    <a:pt x="1800" y="5288"/>
                  </a:cubicBezTo>
                  <a:cubicBezTo>
                    <a:pt x="1881" y="4896"/>
                    <a:pt x="1989" y="4504"/>
                    <a:pt x="2016" y="4165"/>
                  </a:cubicBezTo>
                  <a:cubicBezTo>
                    <a:pt x="2125" y="3150"/>
                    <a:pt x="2449" y="2420"/>
                    <a:pt x="3004" y="1567"/>
                  </a:cubicBezTo>
                  <a:cubicBezTo>
                    <a:pt x="3099" y="1419"/>
                    <a:pt x="3112" y="1243"/>
                    <a:pt x="3085" y="1080"/>
                  </a:cubicBezTo>
                  <a:cubicBezTo>
                    <a:pt x="3489" y="701"/>
                    <a:pt x="3096" y="0"/>
                    <a:pt x="2586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5"/>
            <p:cNvSpPr/>
            <p:nvPr/>
          </p:nvSpPr>
          <p:spPr>
            <a:xfrm>
              <a:off x="471569" y="1457402"/>
              <a:ext cx="110245" cy="115582"/>
            </a:xfrm>
            <a:custGeom>
              <a:avLst/>
              <a:gdLst/>
              <a:ahLst/>
              <a:cxnLst/>
              <a:rect l="l" t="t" r="r" b="b"/>
              <a:pathLst>
                <a:path w="3140" h="3292" extrusionOk="0">
                  <a:moveTo>
                    <a:pt x="2033" y="2069"/>
                  </a:moveTo>
                  <a:cubicBezTo>
                    <a:pt x="2033" y="2072"/>
                    <a:pt x="2032" y="2075"/>
                    <a:pt x="2030" y="2077"/>
                  </a:cubicBezTo>
                  <a:cubicBezTo>
                    <a:pt x="2031" y="2075"/>
                    <a:pt x="2032" y="2072"/>
                    <a:pt x="2033" y="2069"/>
                  </a:cubicBezTo>
                  <a:close/>
                  <a:moveTo>
                    <a:pt x="1400" y="1"/>
                  </a:moveTo>
                  <a:cubicBezTo>
                    <a:pt x="1181" y="1"/>
                    <a:pt x="961" y="71"/>
                    <a:pt x="758" y="237"/>
                  </a:cubicBezTo>
                  <a:cubicBezTo>
                    <a:pt x="1" y="873"/>
                    <a:pt x="434" y="2213"/>
                    <a:pt x="826" y="2930"/>
                  </a:cubicBezTo>
                  <a:cubicBezTo>
                    <a:pt x="948" y="3160"/>
                    <a:pt x="1139" y="3256"/>
                    <a:pt x="1334" y="3256"/>
                  </a:cubicBezTo>
                  <a:cubicBezTo>
                    <a:pt x="1348" y="3256"/>
                    <a:pt x="1363" y="3255"/>
                    <a:pt x="1377" y="3254"/>
                  </a:cubicBezTo>
                  <a:lnTo>
                    <a:pt x="1377" y="3254"/>
                  </a:lnTo>
                  <a:cubicBezTo>
                    <a:pt x="1460" y="3279"/>
                    <a:pt x="1550" y="3292"/>
                    <a:pt x="1645" y="3292"/>
                  </a:cubicBezTo>
                  <a:cubicBezTo>
                    <a:pt x="1737" y="3292"/>
                    <a:pt x="1833" y="3280"/>
                    <a:pt x="1936" y="3255"/>
                  </a:cubicBezTo>
                  <a:cubicBezTo>
                    <a:pt x="2923" y="3025"/>
                    <a:pt x="3140" y="1847"/>
                    <a:pt x="2788" y="1036"/>
                  </a:cubicBezTo>
                  <a:cubicBezTo>
                    <a:pt x="2562" y="504"/>
                    <a:pt x="1984" y="1"/>
                    <a:pt x="1400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5"/>
            <p:cNvSpPr/>
            <p:nvPr/>
          </p:nvSpPr>
          <p:spPr>
            <a:xfrm>
              <a:off x="310385" y="1705902"/>
              <a:ext cx="146514" cy="118672"/>
            </a:xfrm>
            <a:custGeom>
              <a:avLst/>
              <a:gdLst/>
              <a:ahLst/>
              <a:cxnLst/>
              <a:rect l="l" t="t" r="r" b="b"/>
              <a:pathLst>
                <a:path w="4173" h="3380" extrusionOk="0">
                  <a:moveTo>
                    <a:pt x="933" y="0"/>
                  </a:moveTo>
                  <a:cubicBezTo>
                    <a:pt x="478" y="0"/>
                    <a:pt x="1" y="512"/>
                    <a:pt x="262" y="1061"/>
                  </a:cubicBezTo>
                  <a:cubicBezTo>
                    <a:pt x="532" y="1643"/>
                    <a:pt x="925" y="2157"/>
                    <a:pt x="1425" y="2550"/>
                  </a:cubicBezTo>
                  <a:cubicBezTo>
                    <a:pt x="1875" y="2922"/>
                    <a:pt x="2531" y="3379"/>
                    <a:pt x="3140" y="3379"/>
                  </a:cubicBezTo>
                  <a:cubicBezTo>
                    <a:pt x="3173" y="3379"/>
                    <a:pt x="3206" y="3378"/>
                    <a:pt x="3239" y="3375"/>
                  </a:cubicBezTo>
                  <a:cubicBezTo>
                    <a:pt x="3942" y="3308"/>
                    <a:pt x="4172" y="2482"/>
                    <a:pt x="3590" y="2076"/>
                  </a:cubicBezTo>
                  <a:cubicBezTo>
                    <a:pt x="3198" y="1806"/>
                    <a:pt x="2711" y="1724"/>
                    <a:pt x="2318" y="1427"/>
                  </a:cubicBezTo>
                  <a:cubicBezTo>
                    <a:pt x="1953" y="1143"/>
                    <a:pt x="1669" y="777"/>
                    <a:pt x="1466" y="358"/>
                  </a:cubicBezTo>
                  <a:cubicBezTo>
                    <a:pt x="1340" y="105"/>
                    <a:pt x="1138" y="0"/>
                    <a:pt x="933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5"/>
            <p:cNvSpPr/>
            <p:nvPr/>
          </p:nvSpPr>
          <p:spPr>
            <a:xfrm>
              <a:off x="310701" y="1692104"/>
              <a:ext cx="143179" cy="101819"/>
            </a:xfrm>
            <a:custGeom>
              <a:avLst/>
              <a:gdLst/>
              <a:ahLst/>
              <a:cxnLst/>
              <a:rect l="l" t="t" r="r" b="b"/>
              <a:pathLst>
                <a:path w="4078" h="2900" extrusionOk="0">
                  <a:moveTo>
                    <a:pt x="982" y="1"/>
                  </a:moveTo>
                  <a:cubicBezTo>
                    <a:pt x="462" y="1"/>
                    <a:pt x="0" y="760"/>
                    <a:pt x="496" y="1143"/>
                  </a:cubicBezTo>
                  <a:cubicBezTo>
                    <a:pt x="862" y="1414"/>
                    <a:pt x="1213" y="1698"/>
                    <a:pt x="1579" y="1982"/>
                  </a:cubicBezTo>
                  <a:cubicBezTo>
                    <a:pt x="1944" y="2253"/>
                    <a:pt x="2296" y="2591"/>
                    <a:pt x="2702" y="2807"/>
                  </a:cubicBezTo>
                  <a:cubicBezTo>
                    <a:pt x="2815" y="2872"/>
                    <a:pt x="2930" y="2900"/>
                    <a:pt x="3042" y="2900"/>
                  </a:cubicBezTo>
                  <a:cubicBezTo>
                    <a:pt x="3611" y="2900"/>
                    <a:pt x="4077" y="2160"/>
                    <a:pt x="3568" y="1684"/>
                  </a:cubicBezTo>
                  <a:cubicBezTo>
                    <a:pt x="2905" y="1075"/>
                    <a:pt x="2052" y="615"/>
                    <a:pt x="1295" y="101"/>
                  </a:cubicBezTo>
                  <a:cubicBezTo>
                    <a:pt x="1193" y="31"/>
                    <a:pt x="1087" y="1"/>
                    <a:pt x="982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5"/>
            <p:cNvSpPr/>
            <p:nvPr/>
          </p:nvSpPr>
          <p:spPr>
            <a:xfrm>
              <a:off x="485157" y="1198755"/>
              <a:ext cx="237976" cy="231691"/>
            </a:xfrm>
            <a:custGeom>
              <a:avLst/>
              <a:gdLst/>
              <a:ahLst/>
              <a:cxnLst/>
              <a:rect l="l" t="t" r="r" b="b"/>
              <a:pathLst>
                <a:path w="6778" h="6599" extrusionOk="0">
                  <a:moveTo>
                    <a:pt x="3781" y="2787"/>
                  </a:moveTo>
                  <a:lnTo>
                    <a:pt x="3781" y="2787"/>
                  </a:lnTo>
                  <a:cubicBezTo>
                    <a:pt x="3741" y="2882"/>
                    <a:pt x="3700" y="2963"/>
                    <a:pt x="3646" y="3017"/>
                  </a:cubicBezTo>
                  <a:cubicBezTo>
                    <a:pt x="3497" y="3193"/>
                    <a:pt x="3226" y="3261"/>
                    <a:pt x="2956" y="3274"/>
                  </a:cubicBezTo>
                  <a:cubicBezTo>
                    <a:pt x="3226" y="3112"/>
                    <a:pt x="3497" y="2950"/>
                    <a:pt x="3781" y="2787"/>
                  </a:cubicBezTo>
                  <a:close/>
                  <a:moveTo>
                    <a:pt x="4431" y="4276"/>
                  </a:moveTo>
                  <a:cubicBezTo>
                    <a:pt x="4417" y="4330"/>
                    <a:pt x="4417" y="4384"/>
                    <a:pt x="4417" y="4438"/>
                  </a:cubicBezTo>
                  <a:cubicBezTo>
                    <a:pt x="4377" y="4397"/>
                    <a:pt x="4350" y="4370"/>
                    <a:pt x="4309" y="4343"/>
                  </a:cubicBezTo>
                  <a:cubicBezTo>
                    <a:pt x="4350" y="4316"/>
                    <a:pt x="4390" y="4289"/>
                    <a:pt x="4431" y="4276"/>
                  </a:cubicBezTo>
                  <a:close/>
                  <a:moveTo>
                    <a:pt x="5981" y="1"/>
                  </a:moveTo>
                  <a:cubicBezTo>
                    <a:pt x="5813" y="1"/>
                    <a:pt x="5636" y="62"/>
                    <a:pt x="5473" y="203"/>
                  </a:cubicBezTo>
                  <a:cubicBezTo>
                    <a:pt x="5419" y="243"/>
                    <a:pt x="5364" y="297"/>
                    <a:pt x="5324" y="338"/>
                  </a:cubicBezTo>
                  <a:cubicBezTo>
                    <a:pt x="5216" y="352"/>
                    <a:pt x="5107" y="379"/>
                    <a:pt x="5013" y="433"/>
                  </a:cubicBezTo>
                  <a:cubicBezTo>
                    <a:pt x="3524" y="1353"/>
                    <a:pt x="1941" y="2205"/>
                    <a:pt x="547" y="3274"/>
                  </a:cubicBezTo>
                  <a:cubicBezTo>
                    <a:pt x="1" y="3687"/>
                    <a:pt x="337" y="4540"/>
                    <a:pt x="858" y="4540"/>
                  </a:cubicBezTo>
                  <a:cubicBezTo>
                    <a:pt x="969" y="4540"/>
                    <a:pt x="1089" y="4501"/>
                    <a:pt x="1210" y="4411"/>
                  </a:cubicBezTo>
                  <a:cubicBezTo>
                    <a:pt x="1319" y="4343"/>
                    <a:pt x="1413" y="4276"/>
                    <a:pt x="1522" y="4194"/>
                  </a:cubicBezTo>
                  <a:cubicBezTo>
                    <a:pt x="1616" y="4452"/>
                    <a:pt x="1833" y="4668"/>
                    <a:pt x="2185" y="4709"/>
                  </a:cubicBezTo>
                  <a:cubicBezTo>
                    <a:pt x="2252" y="4722"/>
                    <a:pt x="2333" y="4722"/>
                    <a:pt x="2401" y="4736"/>
                  </a:cubicBezTo>
                  <a:cubicBezTo>
                    <a:pt x="3240" y="4885"/>
                    <a:pt x="3889" y="6048"/>
                    <a:pt x="4661" y="6400"/>
                  </a:cubicBezTo>
                  <a:cubicBezTo>
                    <a:pt x="4728" y="6427"/>
                    <a:pt x="4796" y="6441"/>
                    <a:pt x="4864" y="6454"/>
                  </a:cubicBezTo>
                  <a:cubicBezTo>
                    <a:pt x="5000" y="6545"/>
                    <a:pt x="5167" y="6598"/>
                    <a:pt x="5329" y="6598"/>
                  </a:cubicBezTo>
                  <a:cubicBezTo>
                    <a:pt x="5506" y="6598"/>
                    <a:pt x="5677" y="6535"/>
                    <a:pt x="5797" y="6386"/>
                  </a:cubicBezTo>
                  <a:cubicBezTo>
                    <a:pt x="6650" y="5331"/>
                    <a:pt x="6420" y="3748"/>
                    <a:pt x="6460" y="2462"/>
                  </a:cubicBezTo>
                  <a:cubicBezTo>
                    <a:pt x="6528" y="1948"/>
                    <a:pt x="6609" y="1434"/>
                    <a:pt x="6690" y="920"/>
                  </a:cubicBezTo>
                  <a:cubicBezTo>
                    <a:pt x="6778" y="404"/>
                    <a:pt x="6411" y="1"/>
                    <a:pt x="5981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5"/>
            <p:cNvSpPr/>
            <p:nvPr/>
          </p:nvSpPr>
          <p:spPr>
            <a:xfrm>
              <a:off x="538487" y="1542189"/>
              <a:ext cx="133278" cy="261850"/>
            </a:xfrm>
            <a:custGeom>
              <a:avLst/>
              <a:gdLst/>
              <a:ahLst/>
              <a:cxnLst/>
              <a:rect l="l" t="t" r="r" b="b"/>
              <a:pathLst>
                <a:path w="3796" h="7458" extrusionOk="0">
                  <a:moveTo>
                    <a:pt x="3580" y="1"/>
                  </a:moveTo>
                  <a:cubicBezTo>
                    <a:pt x="3562" y="1"/>
                    <a:pt x="3537" y="27"/>
                    <a:pt x="3507" y="82"/>
                  </a:cubicBezTo>
                  <a:cubicBezTo>
                    <a:pt x="2952" y="1124"/>
                    <a:pt x="990" y="5981"/>
                    <a:pt x="287" y="6929"/>
                  </a:cubicBezTo>
                  <a:cubicBezTo>
                    <a:pt x="1" y="7310"/>
                    <a:pt x="549" y="7458"/>
                    <a:pt x="1171" y="7458"/>
                  </a:cubicBezTo>
                  <a:cubicBezTo>
                    <a:pt x="1609" y="7458"/>
                    <a:pt x="2084" y="7384"/>
                    <a:pt x="2330" y="7267"/>
                  </a:cubicBezTo>
                  <a:cubicBezTo>
                    <a:pt x="3385" y="6739"/>
                    <a:pt x="2952" y="6360"/>
                    <a:pt x="2925" y="5183"/>
                  </a:cubicBezTo>
                  <a:cubicBezTo>
                    <a:pt x="2925" y="5021"/>
                    <a:pt x="2871" y="4899"/>
                    <a:pt x="2803" y="4791"/>
                  </a:cubicBezTo>
                  <a:cubicBezTo>
                    <a:pt x="2844" y="4696"/>
                    <a:pt x="2871" y="4601"/>
                    <a:pt x="2912" y="4507"/>
                  </a:cubicBezTo>
                  <a:cubicBezTo>
                    <a:pt x="3285" y="3399"/>
                    <a:pt x="3796" y="1"/>
                    <a:pt x="3580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5"/>
            <p:cNvSpPr/>
            <p:nvPr/>
          </p:nvSpPr>
          <p:spPr>
            <a:xfrm>
              <a:off x="220752" y="1418887"/>
              <a:ext cx="194896" cy="210098"/>
            </a:xfrm>
            <a:custGeom>
              <a:avLst/>
              <a:gdLst/>
              <a:ahLst/>
              <a:cxnLst/>
              <a:rect l="l" t="t" r="r" b="b"/>
              <a:pathLst>
                <a:path w="5551" h="5984" extrusionOk="0">
                  <a:moveTo>
                    <a:pt x="5291" y="0"/>
                  </a:moveTo>
                  <a:cubicBezTo>
                    <a:pt x="5170" y="0"/>
                    <a:pt x="4986" y="91"/>
                    <a:pt x="4736" y="306"/>
                  </a:cubicBezTo>
                  <a:cubicBezTo>
                    <a:pt x="3708" y="1212"/>
                    <a:pt x="2544" y="2457"/>
                    <a:pt x="1502" y="3337"/>
                  </a:cubicBezTo>
                  <a:cubicBezTo>
                    <a:pt x="772" y="3973"/>
                    <a:pt x="0" y="4906"/>
                    <a:pt x="920" y="5786"/>
                  </a:cubicBezTo>
                  <a:cubicBezTo>
                    <a:pt x="1060" y="5921"/>
                    <a:pt x="1237" y="5984"/>
                    <a:pt x="1411" y="5984"/>
                  </a:cubicBezTo>
                  <a:cubicBezTo>
                    <a:pt x="1710" y="5984"/>
                    <a:pt x="2004" y="5799"/>
                    <a:pt x="2098" y="5475"/>
                  </a:cubicBezTo>
                  <a:cubicBezTo>
                    <a:pt x="2192" y="5150"/>
                    <a:pt x="2287" y="4825"/>
                    <a:pt x="2355" y="4487"/>
                  </a:cubicBezTo>
                  <a:cubicBezTo>
                    <a:pt x="2882" y="4013"/>
                    <a:pt x="3681" y="3134"/>
                    <a:pt x="3775" y="3026"/>
                  </a:cubicBezTo>
                  <a:cubicBezTo>
                    <a:pt x="4330" y="2363"/>
                    <a:pt x="4817" y="1659"/>
                    <a:pt x="5237" y="915"/>
                  </a:cubicBezTo>
                  <a:cubicBezTo>
                    <a:pt x="5523" y="417"/>
                    <a:pt x="5551" y="0"/>
                    <a:pt x="5291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5"/>
            <p:cNvSpPr/>
            <p:nvPr/>
          </p:nvSpPr>
          <p:spPr>
            <a:xfrm>
              <a:off x="274890" y="1806910"/>
              <a:ext cx="115968" cy="167861"/>
            </a:xfrm>
            <a:custGeom>
              <a:avLst/>
              <a:gdLst/>
              <a:ahLst/>
              <a:cxnLst/>
              <a:rect l="l" t="t" r="r" b="b"/>
              <a:pathLst>
                <a:path w="3303" h="4781" extrusionOk="0">
                  <a:moveTo>
                    <a:pt x="2627" y="0"/>
                  </a:moveTo>
                  <a:cubicBezTo>
                    <a:pt x="2498" y="0"/>
                    <a:pt x="2360" y="40"/>
                    <a:pt x="2247" y="106"/>
                  </a:cubicBezTo>
                  <a:cubicBezTo>
                    <a:pt x="2179" y="86"/>
                    <a:pt x="2110" y="75"/>
                    <a:pt x="2042" y="75"/>
                  </a:cubicBezTo>
                  <a:cubicBezTo>
                    <a:pt x="1880" y="75"/>
                    <a:pt x="1725" y="135"/>
                    <a:pt x="1611" y="268"/>
                  </a:cubicBezTo>
                  <a:cubicBezTo>
                    <a:pt x="1164" y="809"/>
                    <a:pt x="867" y="1445"/>
                    <a:pt x="583" y="2081"/>
                  </a:cubicBezTo>
                  <a:cubicBezTo>
                    <a:pt x="326" y="2704"/>
                    <a:pt x="1" y="3407"/>
                    <a:pt x="28" y="4097"/>
                  </a:cubicBezTo>
                  <a:cubicBezTo>
                    <a:pt x="53" y="4509"/>
                    <a:pt x="407" y="4780"/>
                    <a:pt x="757" y="4780"/>
                  </a:cubicBezTo>
                  <a:cubicBezTo>
                    <a:pt x="969" y="4780"/>
                    <a:pt x="1180" y="4680"/>
                    <a:pt x="1313" y="4449"/>
                  </a:cubicBezTo>
                  <a:cubicBezTo>
                    <a:pt x="1503" y="4124"/>
                    <a:pt x="1611" y="3759"/>
                    <a:pt x="1719" y="3394"/>
                  </a:cubicBezTo>
                  <a:cubicBezTo>
                    <a:pt x="1787" y="3597"/>
                    <a:pt x="1936" y="3759"/>
                    <a:pt x="2152" y="3813"/>
                  </a:cubicBezTo>
                  <a:cubicBezTo>
                    <a:pt x="2200" y="3823"/>
                    <a:pt x="2249" y="3827"/>
                    <a:pt x="2298" y="3827"/>
                  </a:cubicBezTo>
                  <a:cubicBezTo>
                    <a:pt x="2599" y="3827"/>
                    <a:pt x="2908" y="3653"/>
                    <a:pt x="2978" y="3340"/>
                  </a:cubicBezTo>
                  <a:cubicBezTo>
                    <a:pt x="3059" y="2920"/>
                    <a:pt x="3099" y="2487"/>
                    <a:pt x="3086" y="2041"/>
                  </a:cubicBezTo>
                  <a:cubicBezTo>
                    <a:pt x="3072" y="2027"/>
                    <a:pt x="3072" y="2014"/>
                    <a:pt x="3072" y="2000"/>
                  </a:cubicBezTo>
                  <a:lnTo>
                    <a:pt x="3248" y="836"/>
                  </a:lnTo>
                  <a:cubicBezTo>
                    <a:pt x="3302" y="485"/>
                    <a:pt x="3167" y="119"/>
                    <a:pt x="2788" y="25"/>
                  </a:cubicBezTo>
                  <a:cubicBezTo>
                    <a:pt x="2739" y="8"/>
                    <a:pt x="2684" y="0"/>
                    <a:pt x="2627" y="0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5"/>
            <p:cNvSpPr/>
            <p:nvPr/>
          </p:nvSpPr>
          <p:spPr>
            <a:xfrm>
              <a:off x="288688" y="1186853"/>
              <a:ext cx="418581" cy="420477"/>
            </a:xfrm>
            <a:custGeom>
              <a:avLst/>
              <a:gdLst/>
              <a:ahLst/>
              <a:cxnLst/>
              <a:rect l="l" t="t" r="r" b="b"/>
              <a:pathLst>
                <a:path w="11922" h="11976" extrusionOk="0">
                  <a:moveTo>
                    <a:pt x="11867" y="1"/>
                  </a:moveTo>
                  <a:cubicBezTo>
                    <a:pt x="11245" y="352"/>
                    <a:pt x="10636" y="718"/>
                    <a:pt x="10027" y="1069"/>
                  </a:cubicBezTo>
                  <a:cubicBezTo>
                    <a:pt x="9404" y="1435"/>
                    <a:pt x="8795" y="1800"/>
                    <a:pt x="8200" y="2193"/>
                  </a:cubicBezTo>
                  <a:cubicBezTo>
                    <a:pt x="7009" y="2977"/>
                    <a:pt x="5873" y="3870"/>
                    <a:pt x="4939" y="4953"/>
                  </a:cubicBezTo>
                  <a:cubicBezTo>
                    <a:pt x="4005" y="6035"/>
                    <a:pt x="3207" y="7213"/>
                    <a:pt x="2409" y="8390"/>
                  </a:cubicBezTo>
                  <a:lnTo>
                    <a:pt x="0" y="11908"/>
                  </a:lnTo>
                  <a:lnTo>
                    <a:pt x="95" y="11975"/>
                  </a:lnTo>
                  <a:lnTo>
                    <a:pt x="2490" y="8444"/>
                  </a:lnTo>
                  <a:cubicBezTo>
                    <a:pt x="3302" y="7280"/>
                    <a:pt x="4100" y="6103"/>
                    <a:pt x="5047" y="5048"/>
                  </a:cubicBezTo>
                  <a:cubicBezTo>
                    <a:pt x="5994" y="3992"/>
                    <a:pt x="7104" y="3113"/>
                    <a:pt x="8295" y="2341"/>
                  </a:cubicBezTo>
                  <a:cubicBezTo>
                    <a:pt x="9472" y="1543"/>
                    <a:pt x="10717" y="853"/>
                    <a:pt x="11921" y="95"/>
                  </a:cubicBezTo>
                  <a:lnTo>
                    <a:pt x="118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298167" y="1185413"/>
              <a:ext cx="415738" cy="429044"/>
            </a:xfrm>
            <a:custGeom>
              <a:avLst/>
              <a:gdLst/>
              <a:ahLst/>
              <a:cxnLst/>
              <a:rect l="l" t="t" r="r" b="b"/>
              <a:pathLst>
                <a:path w="11841" h="12220" extrusionOk="0">
                  <a:moveTo>
                    <a:pt x="11800" y="1"/>
                  </a:moveTo>
                  <a:cubicBezTo>
                    <a:pt x="10460" y="583"/>
                    <a:pt x="9202" y="1300"/>
                    <a:pt x="8011" y="2125"/>
                  </a:cubicBezTo>
                  <a:cubicBezTo>
                    <a:pt x="6820" y="2951"/>
                    <a:pt x="5711" y="3898"/>
                    <a:pt x="4696" y="4926"/>
                  </a:cubicBezTo>
                  <a:cubicBezTo>
                    <a:pt x="3681" y="5968"/>
                    <a:pt x="2775" y="7105"/>
                    <a:pt x="1976" y="8309"/>
                  </a:cubicBezTo>
                  <a:cubicBezTo>
                    <a:pt x="1192" y="9527"/>
                    <a:pt x="515" y="10826"/>
                    <a:pt x="1" y="12179"/>
                  </a:cubicBezTo>
                  <a:lnTo>
                    <a:pt x="96" y="12219"/>
                  </a:lnTo>
                  <a:cubicBezTo>
                    <a:pt x="664" y="10893"/>
                    <a:pt x="1327" y="9608"/>
                    <a:pt x="2125" y="8404"/>
                  </a:cubicBezTo>
                  <a:cubicBezTo>
                    <a:pt x="2910" y="7199"/>
                    <a:pt x="3803" y="6063"/>
                    <a:pt x="4804" y="5034"/>
                  </a:cubicBezTo>
                  <a:cubicBezTo>
                    <a:pt x="5792" y="3993"/>
                    <a:pt x="6902" y="3045"/>
                    <a:pt x="8079" y="2220"/>
                  </a:cubicBezTo>
                  <a:cubicBezTo>
                    <a:pt x="9256" y="1381"/>
                    <a:pt x="10514" y="677"/>
                    <a:pt x="11841" y="109"/>
                  </a:cubicBezTo>
                  <a:lnTo>
                    <a:pt x="1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5"/>
            <p:cNvSpPr/>
            <p:nvPr/>
          </p:nvSpPr>
          <p:spPr>
            <a:xfrm>
              <a:off x="555199" y="1187801"/>
              <a:ext cx="169616" cy="595782"/>
            </a:xfrm>
            <a:custGeom>
              <a:avLst/>
              <a:gdLst/>
              <a:ahLst/>
              <a:cxnLst/>
              <a:rect l="l" t="t" r="r" b="b"/>
              <a:pathLst>
                <a:path w="4831" h="16969" extrusionOk="0">
                  <a:moveTo>
                    <a:pt x="4628" y="1"/>
                  </a:moveTo>
                  <a:lnTo>
                    <a:pt x="4520" y="28"/>
                  </a:lnTo>
                  <a:cubicBezTo>
                    <a:pt x="4668" y="745"/>
                    <a:pt x="4722" y="1475"/>
                    <a:pt x="4709" y="2220"/>
                  </a:cubicBezTo>
                  <a:cubicBezTo>
                    <a:pt x="4682" y="2950"/>
                    <a:pt x="4601" y="3695"/>
                    <a:pt x="4465" y="4412"/>
                  </a:cubicBezTo>
                  <a:cubicBezTo>
                    <a:pt x="4181" y="5860"/>
                    <a:pt x="3748" y="7280"/>
                    <a:pt x="3288" y="8688"/>
                  </a:cubicBezTo>
                  <a:cubicBezTo>
                    <a:pt x="2828" y="10095"/>
                    <a:pt x="2327" y="11488"/>
                    <a:pt x="1773" y="12855"/>
                  </a:cubicBezTo>
                  <a:cubicBezTo>
                    <a:pt x="1231" y="14235"/>
                    <a:pt x="623" y="15575"/>
                    <a:pt x="0" y="16914"/>
                  </a:cubicBezTo>
                  <a:lnTo>
                    <a:pt x="95" y="16968"/>
                  </a:lnTo>
                  <a:cubicBezTo>
                    <a:pt x="433" y="16305"/>
                    <a:pt x="744" y="15642"/>
                    <a:pt x="1056" y="14966"/>
                  </a:cubicBezTo>
                  <a:cubicBezTo>
                    <a:pt x="1367" y="14289"/>
                    <a:pt x="1651" y="13599"/>
                    <a:pt x="1935" y="12909"/>
                  </a:cubicBezTo>
                  <a:cubicBezTo>
                    <a:pt x="2476" y="11543"/>
                    <a:pt x="2977" y="10149"/>
                    <a:pt x="3424" y="8728"/>
                  </a:cubicBezTo>
                  <a:cubicBezTo>
                    <a:pt x="3870" y="7321"/>
                    <a:pt x="4289" y="5887"/>
                    <a:pt x="4560" y="4425"/>
                  </a:cubicBezTo>
                  <a:cubicBezTo>
                    <a:pt x="4695" y="3708"/>
                    <a:pt x="4777" y="2964"/>
                    <a:pt x="4804" y="2220"/>
                  </a:cubicBezTo>
                  <a:cubicBezTo>
                    <a:pt x="4831" y="1475"/>
                    <a:pt x="4777" y="731"/>
                    <a:pt x="46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5"/>
            <p:cNvSpPr/>
            <p:nvPr/>
          </p:nvSpPr>
          <p:spPr>
            <a:xfrm>
              <a:off x="562782" y="1197772"/>
              <a:ext cx="158241" cy="577244"/>
            </a:xfrm>
            <a:custGeom>
              <a:avLst/>
              <a:gdLst/>
              <a:ahLst/>
              <a:cxnLst/>
              <a:rect l="l" t="t" r="r" b="b"/>
              <a:pathLst>
                <a:path w="4507" h="16441" extrusionOk="0">
                  <a:moveTo>
                    <a:pt x="4263" y="1"/>
                  </a:moveTo>
                  <a:lnTo>
                    <a:pt x="4155" y="41"/>
                  </a:lnTo>
                  <a:cubicBezTo>
                    <a:pt x="4358" y="718"/>
                    <a:pt x="4412" y="1435"/>
                    <a:pt x="4398" y="2152"/>
                  </a:cubicBezTo>
                  <a:cubicBezTo>
                    <a:pt x="4398" y="2869"/>
                    <a:pt x="4344" y="3573"/>
                    <a:pt x="4249" y="4290"/>
                  </a:cubicBezTo>
                  <a:cubicBezTo>
                    <a:pt x="4060" y="5711"/>
                    <a:pt x="3722" y="7105"/>
                    <a:pt x="3289" y="8458"/>
                  </a:cubicBezTo>
                  <a:cubicBezTo>
                    <a:pt x="2856" y="9824"/>
                    <a:pt x="2328" y="11150"/>
                    <a:pt x="1760" y="12463"/>
                  </a:cubicBezTo>
                  <a:cubicBezTo>
                    <a:pt x="1205" y="13789"/>
                    <a:pt x="596" y="15088"/>
                    <a:pt x="1" y="16387"/>
                  </a:cubicBezTo>
                  <a:lnTo>
                    <a:pt x="95" y="16441"/>
                  </a:lnTo>
                  <a:cubicBezTo>
                    <a:pt x="731" y="15142"/>
                    <a:pt x="1340" y="13857"/>
                    <a:pt x="1922" y="12530"/>
                  </a:cubicBezTo>
                  <a:cubicBezTo>
                    <a:pt x="2477" y="11218"/>
                    <a:pt x="3005" y="9878"/>
                    <a:pt x="3424" y="8498"/>
                  </a:cubicBezTo>
                  <a:cubicBezTo>
                    <a:pt x="3843" y="7132"/>
                    <a:pt x="4168" y="5724"/>
                    <a:pt x="4344" y="4304"/>
                  </a:cubicBezTo>
                  <a:cubicBezTo>
                    <a:pt x="4425" y="3586"/>
                    <a:pt x="4493" y="2869"/>
                    <a:pt x="4506" y="2152"/>
                  </a:cubicBezTo>
                  <a:cubicBezTo>
                    <a:pt x="4506" y="1435"/>
                    <a:pt x="4466" y="704"/>
                    <a:pt x="42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5"/>
            <p:cNvSpPr/>
            <p:nvPr/>
          </p:nvSpPr>
          <p:spPr>
            <a:xfrm>
              <a:off x="298659" y="1603489"/>
              <a:ext cx="260832" cy="170389"/>
            </a:xfrm>
            <a:custGeom>
              <a:avLst/>
              <a:gdLst/>
              <a:ahLst/>
              <a:cxnLst/>
              <a:rect l="l" t="t" r="r" b="b"/>
              <a:pathLst>
                <a:path w="7429" h="4853" extrusionOk="0">
                  <a:moveTo>
                    <a:pt x="109" y="0"/>
                  </a:moveTo>
                  <a:lnTo>
                    <a:pt x="0" y="14"/>
                  </a:lnTo>
                  <a:cubicBezTo>
                    <a:pt x="41" y="420"/>
                    <a:pt x="176" y="799"/>
                    <a:pt x="366" y="1164"/>
                  </a:cubicBezTo>
                  <a:cubicBezTo>
                    <a:pt x="555" y="1516"/>
                    <a:pt x="799" y="1840"/>
                    <a:pt x="1069" y="2125"/>
                  </a:cubicBezTo>
                  <a:cubicBezTo>
                    <a:pt x="1624" y="2720"/>
                    <a:pt x="2287" y="3166"/>
                    <a:pt x="2937" y="3613"/>
                  </a:cubicBezTo>
                  <a:cubicBezTo>
                    <a:pt x="3600" y="4073"/>
                    <a:pt x="4290" y="4506"/>
                    <a:pt x="5075" y="4723"/>
                  </a:cubicBezTo>
                  <a:cubicBezTo>
                    <a:pt x="5378" y="4809"/>
                    <a:pt x="5707" y="4852"/>
                    <a:pt x="6034" y="4852"/>
                  </a:cubicBezTo>
                  <a:cubicBezTo>
                    <a:pt x="6116" y="4852"/>
                    <a:pt x="6198" y="4850"/>
                    <a:pt x="6279" y="4844"/>
                  </a:cubicBezTo>
                  <a:cubicBezTo>
                    <a:pt x="6685" y="4817"/>
                    <a:pt x="7077" y="4695"/>
                    <a:pt x="7429" y="4465"/>
                  </a:cubicBezTo>
                  <a:lnTo>
                    <a:pt x="7361" y="4371"/>
                  </a:lnTo>
                  <a:cubicBezTo>
                    <a:pt x="7037" y="4574"/>
                    <a:pt x="6644" y="4668"/>
                    <a:pt x="6265" y="4695"/>
                  </a:cubicBezTo>
                  <a:cubicBezTo>
                    <a:pt x="6198" y="4700"/>
                    <a:pt x="6131" y="4702"/>
                    <a:pt x="6063" y="4702"/>
                  </a:cubicBezTo>
                  <a:cubicBezTo>
                    <a:pt x="5739" y="4702"/>
                    <a:pt x="5418" y="4650"/>
                    <a:pt x="5115" y="4560"/>
                  </a:cubicBezTo>
                  <a:cubicBezTo>
                    <a:pt x="4357" y="4357"/>
                    <a:pt x="3681" y="3938"/>
                    <a:pt x="3018" y="3505"/>
                  </a:cubicBezTo>
                  <a:cubicBezTo>
                    <a:pt x="2355" y="3058"/>
                    <a:pt x="1692" y="2625"/>
                    <a:pt x="1150" y="2057"/>
                  </a:cubicBezTo>
                  <a:cubicBezTo>
                    <a:pt x="866" y="1773"/>
                    <a:pt x="636" y="1462"/>
                    <a:pt x="447" y="1110"/>
                  </a:cubicBezTo>
                  <a:cubicBezTo>
                    <a:pt x="271" y="772"/>
                    <a:pt x="136" y="39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5"/>
            <p:cNvSpPr/>
            <p:nvPr/>
          </p:nvSpPr>
          <p:spPr>
            <a:xfrm>
              <a:off x="295815" y="1620096"/>
              <a:ext cx="267012" cy="176533"/>
            </a:xfrm>
            <a:custGeom>
              <a:avLst/>
              <a:gdLst/>
              <a:ahLst/>
              <a:cxnLst/>
              <a:rect l="l" t="t" r="r" b="b"/>
              <a:pathLst>
                <a:path w="7605" h="5028" extrusionOk="0">
                  <a:moveTo>
                    <a:pt x="108" y="1"/>
                  </a:moveTo>
                  <a:lnTo>
                    <a:pt x="0" y="28"/>
                  </a:lnTo>
                  <a:cubicBezTo>
                    <a:pt x="108" y="434"/>
                    <a:pt x="284" y="813"/>
                    <a:pt x="501" y="1151"/>
                  </a:cubicBezTo>
                  <a:cubicBezTo>
                    <a:pt x="731" y="1503"/>
                    <a:pt x="1015" y="1814"/>
                    <a:pt x="1299" y="2098"/>
                  </a:cubicBezTo>
                  <a:cubicBezTo>
                    <a:pt x="1895" y="2680"/>
                    <a:pt x="2544" y="3167"/>
                    <a:pt x="3207" y="3641"/>
                  </a:cubicBezTo>
                  <a:cubicBezTo>
                    <a:pt x="3545" y="3884"/>
                    <a:pt x="3884" y="4114"/>
                    <a:pt x="4235" y="4317"/>
                  </a:cubicBezTo>
                  <a:cubicBezTo>
                    <a:pt x="4587" y="4534"/>
                    <a:pt x="4953" y="4750"/>
                    <a:pt x="5345" y="4886"/>
                  </a:cubicBezTo>
                  <a:cubicBezTo>
                    <a:pt x="5602" y="4974"/>
                    <a:pt x="5876" y="5028"/>
                    <a:pt x="6153" y="5028"/>
                  </a:cubicBezTo>
                  <a:cubicBezTo>
                    <a:pt x="6299" y="5028"/>
                    <a:pt x="6445" y="5013"/>
                    <a:pt x="6590" y="4980"/>
                  </a:cubicBezTo>
                  <a:cubicBezTo>
                    <a:pt x="6793" y="4940"/>
                    <a:pt x="6996" y="4858"/>
                    <a:pt x="7172" y="4737"/>
                  </a:cubicBezTo>
                  <a:cubicBezTo>
                    <a:pt x="7361" y="4615"/>
                    <a:pt x="7510" y="4453"/>
                    <a:pt x="7605" y="4263"/>
                  </a:cubicBezTo>
                  <a:lnTo>
                    <a:pt x="7510" y="4209"/>
                  </a:lnTo>
                  <a:cubicBezTo>
                    <a:pt x="7307" y="4547"/>
                    <a:pt x="6942" y="4764"/>
                    <a:pt x="6563" y="4831"/>
                  </a:cubicBezTo>
                  <a:cubicBezTo>
                    <a:pt x="6436" y="4862"/>
                    <a:pt x="6310" y="4876"/>
                    <a:pt x="6184" y="4876"/>
                  </a:cubicBezTo>
                  <a:cubicBezTo>
                    <a:pt x="5919" y="4876"/>
                    <a:pt x="5656" y="4815"/>
                    <a:pt x="5399" y="4723"/>
                  </a:cubicBezTo>
                  <a:cubicBezTo>
                    <a:pt x="5020" y="4601"/>
                    <a:pt x="4668" y="4398"/>
                    <a:pt x="4317" y="4182"/>
                  </a:cubicBezTo>
                  <a:cubicBezTo>
                    <a:pt x="3978" y="3979"/>
                    <a:pt x="3626" y="3762"/>
                    <a:pt x="3288" y="3532"/>
                  </a:cubicBezTo>
                  <a:cubicBezTo>
                    <a:pt x="2625" y="3072"/>
                    <a:pt x="1962" y="2585"/>
                    <a:pt x="1367" y="2030"/>
                  </a:cubicBezTo>
                  <a:cubicBezTo>
                    <a:pt x="1083" y="1746"/>
                    <a:pt x="812" y="1449"/>
                    <a:pt x="582" y="1110"/>
                  </a:cubicBezTo>
                  <a:cubicBezTo>
                    <a:pt x="474" y="934"/>
                    <a:pt x="379" y="759"/>
                    <a:pt x="298" y="583"/>
                  </a:cubicBezTo>
                  <a:cubicBezTo>
                    <a:pt x="217" y="393"/>
                    <a:pt x="163" y="204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5"/>
            <p:cNvSpPr/>
            <p:nvPr/>
          </p:nvSpPr>
          <p:spPr>
            <a:xfrm>
              <a:off x="311473" y="1692315"/>
              <a:ext cx="135911" cy="143986"/>
            </a:xfrm>
            <a:custGeom>
              <a:avLst/>
              <a:gdLst/>
              <a:ahLst/>
              <a:cxnLst/>
              <a:rect l="l" t="t" r="r" b="b"/>
              <a:pathLst>
                <a:path w="3871" h="4101" extrusionOk="0">
                  <a:moveTo>
                    <a:pt x="677" y="1"/>
                  </a:moveTo>
                  <a:cubicBezTo>
                    <a:pt x="555" y="244"/>
                    <a:pt x="434" y="488"/>
                    <a:pt x="312" y="731"/>
                  </a:cubicBezTo>
                  <a:cubicBezTo>
                    <a:pt x="258" y="853"/>
                    <a:pt x="204" y="975"/>
                    <a:pt x="150" y="1097"/>
                  </a:cubicBezTo>
                  <a:cubicBezTo>
                    <a:pt x="109" y="1218"/>
                    <a:pt x="55" y="1354"/>
                    <a:pt x="28" y="1489"/>
                  </a:cubicBezTo>
                  <a:cubicBezTo>
                    <a:pt x="1" y="1624"/>
                    <a:pt x="14" y="1787"/>
                    <a:pt x="82" y="1922"/>
                  </a:cubicBezTo>
                  <a:cubicBezTo>
                    <a:pt x="136" y="2044"/>
                    <a:pt x="244" y="2152"/>
                    <a:pt x="352" y="2247"/>
                  </a:cubicBezTo>
                  <a:cubicBezTo>
                    <a:pt x="569" y="2409"/>
                    <a:pt x="785" y="2571"/>
                    <a:pt x="988" y="2734"/>
                  </a:cubicBezTo>
                  <a:cubicBezTo>
                    <a:pt x="1421" y="3045"/>
                    <a:pt x="1854" y="3370"/>
                    <a:pt x="2314" y="3654"/>
                  </a:cubicBezTo>
                  <a:cubicBezTo>
                    <a:pt x="2545" y="3803"/>
                    <a:pt x="2802" y="3925"/>
                    <a:pt x="3059" y="4006"/>
                  </a:cubicBezTo>
                  <a:cubicBezTo>
                    <a:pt x="3194" y="4046"/>
                    <a:pt x="3329" y="4073"/>
                    <a:pt x="3465" y="4087"/>
                  </a:cubicBezTo>
                  <a:cubicBezTo>
                    <a:pt x="3532" y="4100"/>
                    <a:pt x="3600" y="4100"/>
                    <a:pt x="3668" y="4100"/>
                  </a:cubicBezTo>
                  <a:lnTo>
                    <a:pt x="3735" y="4100"/>
                  </a:lnTo>
                  <a:cubicBezTo>
                    <a:pt x="3762" y="4100"/>
                    <a:pt x="3789" y="4087"/>
                    <a:pt x="3803" y="4073"/>
                  </a:cubicBezTo>
                  <a:cubicBezTo>
                    <a:pt x="3816" y="4046"/>
                    <a:pt x="3844" y="4033"/>
                    <a:pt x="3857" y="4006"/>
                  </a:cubicBezTo>
                  <a:cubicBezTo>
                    <a:pt x="3857" y="3992"/>
                    <a:pt x="3871" y="3965"/>
                    <a:pt x="3844" y="3938"/>
                  </a:cubicBezTo>
                  <a:cubicBezTo>
                    <a:pt x="3830" y="3897"/>
                    <a:pt x="3803" y="3897"/>
                    <a:pt x="3789" y="3897"/>
                  </a:cubicBezTo>
                  <a:lnTo>
                    <a:pt x="3776" y="4006"/>
                  </a:lnTo>
                  <a:cubicBezTo>
                    <a:pt x="3776" y="4006"/>
                    <a:pt x="3776" y="4006"/>
                    <a:pt x="3749" y="3992"/>
                  </a:cubicBezTo>
                  <a:cubicBezTo>
                    <a:pt x="3749" y="3965"/>
                    <a:pt x="3749" y="3965"/>
                    <a:pt x="3749" y="3965"/>
                  </a:cubicBezTo>
                  <a:cubicBezTo>
                    <a:pt x="3749" y="3965"/>
                    <a:pt x="3735" y="3965"/>
                    <a:pt x="3735" y="3979"/>
                  </a:cubicBezTo>
                  <a:cubicBezTo>
                    <a:pt x="3722" y="3979"/>
                    <a:pt x="3708" y="3992"/>
                    <a:pt x="3708" y="3992"/>
                  </a:cubicBezTo>
                  <a:lnTo>
                    <a:pt x="3695" y="3992"/>
                  </a:lnTo>
                  <a:lnTo>
                    <a:pt x="3681" y="3979"/>
                  </a:lnTo>
                  <a:cubicBezTo>
                    <a:pt x="3613" y="3979"/>
                    <a:pt x="3546" y="3965"/>
                    <a:pt x="3492" y="3952"/>
                  </a:cubicBezTo>
                  <a:cubicBezTo>
                    <a:pt x="3356" y="3938"/>
                    <a:pt x="3235" y="3897"/>
                    <a:pt x="3113" y="3857"/>
                  </a:cubicBezTo>
                  <a:cubicBezTo>
                    <a:pt x="2869" y="3762"/>
                    <a:pt x="2626" y="3654"/>
                    <a:pt x="2396" y="3519"/>
                  </a:cubicBezTo>
                  <a:cubicBezTo>
                    <a:pt x="1949" y="3248"/>
                    <a:pt x="1516" y="2910"/>
                    <a:pt x="1083" y="2612"/>
                  </a:cubicBezTo>
                  <a:cubicBezTo>
                    <a:pt x="867" y="2450"/>
                    <a:pt x="637" y="2301"/>
                    <a:pt x="420" y="2152"/>
                  </a:cubicBezTo>
                  <a:cubicBezTo>
                    <a:pt x="325" y="2071"/>
                    <a:pt x="231" y="1976"/>
                    <a:pt x="177" y="1868"/>
                  </a:cubicBezTo>
                  <a:cubicBezTo>
                    <a:pt x="122" y="1760"/>
                    <a:pt x="109" y="1624"/>
                    <a:pt x="122" y="1502"/>
                  </a:cubicBezTo>
                  <a:cubicBezTo>
                    <a:pt x="177" y="1245"/>
                    <a:pt x="298" y="1015"/>
                    <a:pt x="407" y="772"/>
                  </a:cubicBezTo>
                  <a:cubicBezTo>
                    <a:pt x="515" y="528"/>
                    <a:pt x="637" y="285"/>
                    <a:pt x="772" y="55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437373" y="1768325"/>
              <a:ext cx="37076" cy="67025"/>
            </a:xfrm>
            <a:custGeom>
              <a:avLst/>
              <a:gdLst/>
              <a:ahLst/>
              <a:cxnLst/>
              <a:rect l="l" t="t" r="r" b="b"/>
              <a:pathLst>
                <a:path w="1056" h="1909" extrusionOk="0">
                  <a:moveTo>
                    <a:pt x="961" y="0"/>
                  </a:moveTo>
                  <a:cubicBezTo>
                    <a:pt x="785" y="298"/>
                    <a:pt x="582" y="596"/>
                    <a:pt x="406" y="907"/>
                  </a:cubicBezTo>
                  <a:cubicBezTo>
                    <a:pt x="325" y="1056"/>
                    <a:pt x="244" y="1218"/>
                    <a:pt x="176" y="1381"/>
                  </a:cubicBezTo>
                  <a:cubicBezTo>
                    <a:pt x="109" y="1543"/>
                    <a:pt x="41" y="1705"/>
                    <a:pt x="0" y="1881"/>
                  </a:cubicBezTo>
                  <a:lnTo>
                    <a:pt x="109" y="1908"/>
                  </a:lnTo>
                  <a:cubicBezTo>
                    <a:pt x="190" y="1760"/>
                    <a:pt x="258" y="1597"/>
                    <a:pt x="325" y="1448"/>
                  </a:cubicBezTo>
                  <a:lnTo>
                    <a:pt x="542" y="975"/>
                  </a:lnTo>
                  <a:cubicBezTo>
                    <a:pt x="677" y="650"/>
                    <a:pt x="839" y="339"/>
                    <a:pt x="1056" y="68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5"/>
            <p:cNvSpPr/>
            <p:nvPr/>
          </p:nvSpPr>
          <p:spPr>
            <a:xfrm>
              <a:off x="324323" y="1737430"/>
              <a:ext cx="130188" cy="74644"/>
            </a:xfrm>
            <a:custGeom>
              <a:avLst/>
              <a:gdLst/>
              <a:ahLst/>
              <a:cxnLst/>
              <a:rect l="l" t="t" r="r" b="b"/>
              <a:pathLst>
                <a:path w="3708" h="2126" extrusionOk="0">
                  <a:moveTo>
                    <a:pt x="68" y="1"/>
                  </a:moveTo>
                  <a:lnTo>
                    <a:pt x="0" y="82"/>
                  </a:lnTo>
                  <a:cubicBezTo>
                    <a:pt x="501" y="569"/>
                    <a:pt x="1069" y="1016"/>
                    <a:pt x="1691" y="1368"/>
                  </a:cubicBezTo>
                  <a:cubicBezTo>
                    <a:pt x="1989" y="1557"/>
                    <a:pt x="2314" y="1706"/>
                    <a:pt x="2652" y="1841"/>
                  </a:cubicBezTo>
                  <a:cubicBezTo>
                    <a:pt x="2977" y="1963"/>
                    <a:pt x="3329" y="2058"/>
                    <a:pt x="3680" y="2125"/>
                  </a:cubicBezTo>
                  <a:lnTo>
                    <a:pt x="3708" y="2017"/>
                  </a:lnTo>
                  <a:cubicBezTo>
                    <a:pt x="3369" y="1909"/>
                    <a:pt x="3031" y="1801"/>
                    <a:pt x="2706" y="1679"/>
                  </a:cubicBezTo>
                  <a:cubicBezTo>
                    <a:pt x="2381" y="1557"/>
                    <a:pt x="2070" y="1408"/>
                    <a:pt x="1759" y="1246"/>
                  </a:cubicBezTo>
                  <a:cubicBezTo>
                    <a:pt x="1137" y="921"/>
                    <a:pt x="555" y="515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5"/>
            <p:cNvSpPr/>
            <p:nvPr/>
          </p:nvSpPr>
          <p:spPr>
            <a:xfrm>
              <a:off x="327167" y="1708465"/>
              <a:ext cx="124500" cy="79384"/>
            </a:xfrm>
            <a:custGeom>
              <a:avLst/>
              <a:gdLst/>
              <a:ahLst/>
              <a:cxnLst/>
              <a:rect l="l" t="t" r="r" b="b"/>
              <a:pathLst>
                <a:path w="3546" h="2261" extrusionOk="0">
                  <a:moveTo>
                    <a:pt x="81" y="1"/>
                  </a:moveTo>
                  <a:lnTo>
                    <a:pt x="0" y="82"/>
                  </a:lnTo>
                  <a:cubicBezTo>
                    <a:pt x="487" y="582"/>
                    <a:pt x="1015" y="1042"/>
                    <a:pt x="1597" y="1421"/>
                  </a:cubicBezTo>
                  <a:cubicBezTo>
                    <a:pt x="1895" y="1611"/>
                    <a:pt x="2206" y="1787"/>
                    <a:pt x="2517" y="1922"/>
                  </a:cubicBezTo>
                  <a:cubicBezTo>
                    <a:pt x="2842" y="2057"/>
                    <a:pt x="3166" y="2179"/>
                    <a:pt x="3518" y="2260"/>
                  </a:cubicBezTo>
                  <a:lnTo>
                    <a:pt x="3545" y="2152"/>
                  </a:lnTo>
                  <a:cubicBezTo>
                    <a:pt x="3221" y="2030"/>
                    <a:pt x="2896" y="1908"/>
                    <a:pt x="2585" y="1773"/>
                  </a:cubicBezTo>
                  <a:cubicBezTo>
                    <a:pt x="2273" y="1624"/>
                    <a:pt x="1976" y="1475"/>
                    <a:pt x="1678" y="1300"/>
                  </a:cubicBezTo>
                  <a:cubicBezTo>
                    <a:pt x="1083" y="948"/>
                    <a:pt x="541" y="528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5"/>
            <p:cNvSpPr/>
            <p:nvPr/>
          </p:nvSpPr>
          <p:spPr>
            <a:xfrm>
              <a:off x="239255" y="1767378"/>
              <a:ext cx="88407" cy="258655"/>
            </a:xfrm>
            <a:custGeom>
              <a:avLst/>
              <a:gdLst/>
              <a:ahLst/>
              <a:cxnLst/>
              <a:rect l="l" t="t" r="r" b="b"/>
              <a:pathLst>
                <a:path w="2518" h="7367" extrusionOk="0">
                  <a:moveTo>
                    <a:pt x="2477" y="0"/>
                  </a:moveTo>
                  <a:cubicBezTo>
                    <a:pt x="2031" y="203"/>
                    <a:pt x="1625" y="474"/>
                    <a:pt x="1273" y="799"/>
                  </a:cubicBezTo>
                  <a:cubicBezTo>
                    <a:pt x="908" y="1124"/>
                    <a:pt x="596" y="1489"/>
                    <a:pt x="339" y="1908"/>
                  </a:cubicBezTo>
                  <a:lnTo>
                    <a:pt x="272" y="2017"/>
                  </a:lnTo>
                  <a:lnTo>
                    <a:pt x="407" y="1976"/>
                  </a:lnTo>
                  <a:cubicBezTo>
                    <a:pt x="689" y="1895"/>
                    <a:pt x="979" y="1852"/>
                    <a:pt x="1270" y="1852"/>
                  </a:cubicBezTo>
                  <a:cubicBezTo>
                    <a:pt x="1326" y="1852"/>
                    <a:pt x="1381" y="1854"/>
                    <a:pt x="1437" y="1857"/>
                  </a:cubicBezTo>
                  <a:lnTo>
                    <a:pt x="1437" y="1857"/>
                  </a:lnTo>
                  <a:cubicBezTo>
                    <a:pt x="744" y="2601"/>
                    <a:pt x="278" y="3549"/>
                    <a:pt x="109" y="4547"/>
                  </a:cubicBezTo>
                  <a:cubicBezTo>
                    <a:pt x="14" y="5061"/>
                    <a:pt x="1" y="5602"/>
                    <a:pt x="82" y="6130"/>
                  </a:cubicBezTo>
                  <a:cubicBezTo>
                    <a:pt x="109" y="6387"/>
                    <a:pt x="163" y="6658"/>
                    <a:pt x="245" y="6901"/>
                  </a:cubicBezTo>
                  <a:cubicBezTo>
                    <a:pt x="299" y="7023"/>
                    <a:pt x="312" y="7158"/>
                    <a:pt x="407" y="7280"/>
                  </a:cubicBezTo>
                  <a:cubicBezTo>
                    <a:pt x="434" y="7321"/>
                    <a:pt x="475" y="7348"/>
                    <a:pt x="515" y="7361"/>
                  </a:cubicBezTo>
                  <a:cubicBezTo>
                    <a:pt x="530" y="7365"/>
                    <a:pt x="545" y="7367"/>
                    <a:pt x="561" y="7367"/>
                  </a:cubicBezTo>
                  <a:cubicBezTo>
                    <a:pt x="603" y="7367"/>
                    <a:pt x="644" y="7354"/>
                    <a:pt x="664" y="7334"/>
                  </a:cubicBezTo>
                  <a:cubicBezTo>
                    <a:pt x="705" y="7307"/>
                    <a:pt x="732" y="7267"/>
                    <a:pt x="732" y="7212"/>
                  </a:cubicBezTo>
                  <a:cubicBezTo>
                    <a:pt x="745" y="7185"/>
                    <a:pt x="745" y="7158"/>
                    <a:pt x="732" y="7131"/>
                  </a:cubicBezTo>
                  <a:cubicBezTo>
                    <a:pt x="718" y="7104"/>
                    <a:pt x="691" y="7077"/>
                    <a:pt x="664" y="7077"/>
                  </a:cubicBezTo>
                  <a:lnTo>
                    <a:pt x="623" y="7172"/>
                  </a:lnTo>
                  <a:cubicBezTo>
                    <a:pt x="630" y="7179"/>
                    <a:pt x="630" y="7179"/>
                    <a:pt x="628" y="7179"/>
                  </a:cubicBezTo>
                  <a:cubicBezTo>
                    <a:pt x="627" y="7179"/>
                    <a:pt x="623" y="7179"/>
                    <a:pt x="623" y="7185"/>
                  </a:cubicBezTo>
                  <a:cubicBezTo>
                    <a:pt x="623" y="7212"/>
                    <a:pt x="610" y="7226"/>
                    <a:pt x="596" y="7240"/>
                  </a:cubicBezTo>
                  <a:cubicBezTo>
                    <a:pt x="590" y="7246"/>
                    <a:pt x="583" y="7250"/>
                    <a:pt x="576" y="7250"/>
                  </a:cubicBezTo>
                  <a:cubicBezTo>
                    <a:pt x="569" y="7250"/>
                    <a:pt x="562" y="7246"/>
                    <a:pt x="556" y="7240"/>
                  </a:cubicBezTo>
                  <a:cubicBezTo>
                    <a:pt x="542" y="7240"/>
                    <a:pt x="529" y="7226"/>
                    <a:pt x="502" y="7199"/>
                  </a:cubicBezTo>
                  <a:cubicBezTo>
                    <a:pt x="447" y="7131"/>
                    <a:pt x="420" y="6982"/>
                    <a:pt x="380" y="6861"/>
                  </a:cubicBezTo>
                  <a:cubicBezTo>
                    <a:pt x="312" y="6617"/>
                    <a:pt x="258" y="6360"/>
                    <a:pt x="231" y="6116"/>
                  </a:cubicBezTo>
                  <a:cubicBezTo>
                    <a:pt x="163" y="5602"/>
                    <a:pt x="190" y="5088"/>
                    <a:pt x="272" y="4574"/>
                  </a:cubicBezTo>
                  <a:cubicBezTo>
                    <a:pt x="447" y="3559"/>
                    <a:pt x="908" y="2598"/>
                    <a:pt x="1625" y="1854"/>
                  </a:cubicBezTo>
                  <a:lnTo>
                    <a:pt x="1706" y="1759"/>
                  </a:lnTo>
                  <a:lnTo>
                    <a:pt x="1584" y="1746"/>
                  </a:lnTo>
                  <a:cubicBezTo>
                    <a:pt x="1504" y="1741"/>
                    <a:pt x="1424" y="1738"/>
                    <a:pt x="1344" y="1738"/>
                  </a:cubicBezTo>
                  <a:cubicBezTo>
                    <a:pt x="1061" y="1738"/>
                    <a:pt x="776" y="1772"/>
                    <a:pt x="508" y="1844"/>
                  </a:cubicBezTo>
                  <a:lnTo>
                    <a:pt x="508" y="1844"/>
                  </a:lnTo>
                  <a:cubicBezTo>
                    <a:pt x="739" y="1485"/>
                    <a:pt x="1023" y="1160"/>
                    <a:pt x="1341" y="880"/>
                  </a:cubicBezTo>
                  <a:cubicBezTo>
                    <a:pt x="1692" y="555"/>
                    <a:pt x="2085" y="298"/>
                    <a:pt x="2518" y="95"/>
                  </a:cubicBezTo>
                  <a:lnTo>
                    <a:pt x="247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5"/>
            <p:cNvSpPr/>
            <p:nvPr/>
          </p:nvSpPr>
          <p:spPr>
            <a:xfrm>
              <a:off x="245925" y="1827238"/>
              <a:ext cx="185311" cy="235202"/>
            </a:xfrm>
            <a:custGeom>
              <a:avLst/>
              <a:gdLst/>
              <a:ahLst/>
              <a:cxnLst/>
              <a:rect l="l" t="t" r="r" b="b"/>
              <a:pathLst>
                <a:path w="5278" h="6699" extrusionOk="0">
                  <a:moveTo>
                    <a:pt x="5142" y="0"/>
                  </a:moveTo>
                  <a:lnTo>
                    <a:pt x="5034" y="27"/>
                  </a:lnTo>
                  <a:cubicBezTo>
                    <a:pt x="5183" y="582"/>
                    <a:pt x="5183" y="1164"/>
                    <a:pt x="5088" y="1732"/>
                  </a:cubicBezTo>
                  <a:cubicBezTo>
                    <a:pt x="4989" y="2252"/>
                    <a:pt x="4799" y="2749"/>
                    <a:pt x="4519" y="3182"/>
                  </a:cubicBezTo>
                  <a:lnTo>
                    <a:pt x="4519" y="3182"/>
                  </a:lnTo>
                  <a:lnTo>
                    <a:pt x="4384" y="2463"/>
                  </a:lnTo>
                  <a:lnTo>
                    <a:pt x="4330" y="2233"/>
                  </a:lnTo>
                  <a:lnTo>
                    <a:pt x="4263" y="2449"/>
                  </a:lnTo>
                  <a:cubicBezTo>
                    <a:pt x="3897" y="3410"/>
                    <a:pt x="3316" y="4276"/>
                    <a:pt x="2585" y="4980"/>
                  </a:cubicBezTo>
                  <a:cubicBezTo>
                    <a:pt x="2206" y="5332"/>
                    <a:pt x="1814" y="5656"/>
                    <a:pt x="1381" y="5927"/>
                  </a:cubicBezTo>
                  <a:cubicBezTo>
                    <a:pt x="934" y="6198"/>
                    <a:pt x="474" y="6414"/>
                    <a:pt x="0" y="6590"/>
                  </a:cubicBezTo>
                  <a:lnTo>
                    <a:pt x="27" y="6698"/>
                  </a:lnTo>
                  <a:cubicBezTo>
                    <a:pt x="528" y="6549"/>
                    <a:pt x="1002" y="6333"/>
                    <a:pt x="1448" y="6062"/>
                  </a:cubicBezTo>
                  <a:cubicBezTo>
                    <a:pt x="1895" y="5792"/>
                    <a:pt x="2314" y="5467"/>
                    <a:pt x="2693" y="5102"/>
                  </a:cubicBezTo>
                  <a:cubicBezTo>
                    <a:pt x="3384" y="4423"/>
                    <a:pt x="3935" y="3605"/>
                    <a:pt x="4292" y="2701"/>
                  </a:cubicBezTo>
                  <a:lnTo>
                    <a:pt x="4292" y="2701"/>
                  </a:lnTo>
                  <a:lnTo>
                    <a:pt x="4425" y="3356"/>
                  </a:lnTo>
                  <a:lnTo>
                    <a:pt x="4452" y="3478"/>
                  </a:lnTo>
                  <a:lnTo>
                    <a:pt x="4533" y="3370"/>
                  </a:lnTo>
                  <a:cubicBezTo>
                    <a:pt x="4858" y="2882"/>
                    <a:pt x="5061" y="2328"/>
                    <a:pt x="5169" y="1746"/>
                  </a:cubicBezTo>
                  <a:cubicBezTo>
                    <a:pt x="5278" y="1178"/>
                    <a:pt x="5264" y="582"/>
                    <a:pt x="514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5"/>
            <p:cNvSpPr/>
            <p:nvPr/>
          </p:nvSpPr>
          <p:spPr>
            <a:xfrm>
              <a:off x="250209" y="1910832"/>
              <a:ext cx="154414" cy="149217"/>
            </a:xfrm>
            <a:custGeom>
              <a:avLst/>
              <a:gdLst/>
              <a:ahLst/>
              <a:cxnLst/>
              <a:rect l="l" t="t" r="r" b="b"/>
              <a:pathLst>
                <a:path w="4398" h="4250" extrusionOk="0">
                  <a:moveTo>
                    <a:pt x="4317" y="1"/>
                  </a:moveTo>
                  <a:cubicBezTo>
                    <a:pt x="4046" y="434"/>
                    <a:pt x="3748" y="853"/>
                    <a:pt x="3424" y="1246"/>
                  </a:cubicBezTo>
                  <a:cubicBezTo>
                    <a:pt x="3099" y="1638"/>
                    <a:pt x="2747" y="2003"/>
                    <a:pt x="2395" y="2369"/>
                  </a:cubicBezTo>
                  <a:cubicBezTo>
                    <a:pt x="2030" y="2721"/>
                    <a:pt x="1664" y="3072"/>
                    <a:pt x="1272" y="3397"/>
                  </a:cubicBezTo>
                  <a:cubicBezTo>
                    <a:pt x="1069" y="3559"/>
                    <a:pt x="880" y="3722"/>
                    <a:pt x="677" y="3857"/>
                  </a:cubicBezTo>
                  <a:cubicBezTo>
                    <a:pt x="568" y="3925"/>
                    <a:pt x="460" y="3992"/>
                    <a:pt x="352" y="4033"/>
                  </a:cubicBezTo>
                  <a:cubicBezTo>
                    <a:pt x="298" y="4060"/>
                    <a:pt x="244" y="4087"/>
                    <a:pt x="176" y="4114"/>
                  </a:cubicBezTo>
                  <a:lnTo>
                    <a:pt x="135" y="4128"/>
                  </a:lnTo>
                  <a:lnTo>
                    <a:pt x="122" y="4128"/>
                  </a:lnTo>
                  <a:cubicBezTo>
                    <a:pt x="122" y="4128"/>
                    <a:pt x="108" y="4114"/>
                    <a:pt x="108" y="4114"/>
                  </a:cubicBezTo>
                  <a:cubicBezTo>
                    <a:pt x="108" y="4114"/>
                    <a:pt x="108" y="4114"/>
                    <a:pt x="108" y="4141"/>
                  </a:cubicBezTo>
                  <a:cubicBezTo>
                    <a:pt x="95" y="4182"/>
                    <a:pt x="81" y="4182"/>
                    <a:pt x="81" y="4182"/>
                  </a:cubicBezTo>
                  <a:lnTo>
                    <a:pt x="68" y="4074"/>
                  </a:lnTo>
                  <a:lnTo>
                    <a:pt x="41" y="4074"/>
                  </a:lnTo>
                  <a:cubicBezTo>
                    <a:pt x="27" y="4074"/>
                    <a:pt x="14" y="4101"/>
                    <a:pt x="0" y="4128"/>
                  </a:cubicBezTo>
                  <a:cubicBezTo>
                    <a:pt x="0" y="4168"/>
                    <a:pt x="14" y="4182"/>
                    <a:pt x="27" y="4195"/>
                  </a:cubicBezTo>
                  <a:cubicBezTo>
                    <a:pt x="41" y="4209"/>
                    <a:pt x="54" y="4222"/>
                    <a:pt x="81" y="4236"/>
                  </a:cubicBezTo>
                  <a:cubicBezTo>
                    <a:pt x="108" y="4250"/>
                    <a:pt x="135" y="4250"/>
                    <a:pt x="163" y="4250"/>
                  </a:cubicBezTo>
                  <a:lnTo>
                    <a:pt x="217" y="4236"/>
                  </a:lnTo>
                  <a:cubicBezTo>
                    <a:pt x="284" y="4209"/>
                    <a:pt x="338" y="4195"/>
                    <a:pt x="406" y="4168"/>
                  </a:cubicBezTo>
                  <a:cubicBezTo>
                    <a:pt x="528" y="4114"/>
                    <a:pt x="636" y="4060"/>
                    <a:pt x="758" y="3992"/>
                  </a:cubicBezTo>
                  <a:cubicBezTo>
                    <a:pt x="974" y="3844"/>
                    <a:pt x="1177" y="3681"/>
                    <a:pt x="1380" y="3519"/>
                  </a:cubicBezTo>
                  <a:cubicBezTo>
                    <a:pt x="1759" y="3194"/>
                    <a:pt x="2138" y="2842"/>
                    <a:pt x="2490" y="2463"/>
                  </a:cubicBezTo>
                  <a:cubicBezTo>
                    <a:pt x="3194" y="1719"/>
                    <a:pt x="3829" y="921"/>
                    <a:pt x="4398" y="68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5"/>
            <p:cNvSpPr/>
            <p:nvPr/>
          </p:nvSpPr>
          <p:spPr>
            <a:xfrm>
              <a:off x="244977" y="1837701"/>
              <a:ext cx="43747" cy="234745"/>
            </a:xfrm>
            <a:custGeom>
              <a:avLst/>
              <a:gdLst/>
              <a:ahLst/>
              <a:cxnLst/>
              <a:rect l="l" t="t" r="r" b="b"/>
              <a:pathLst>
                <a:path w="1246" h="6686" extrusionOk="0">
                  <a:moveTo>
                    <a:pt x="1137" y="0"/>
                  </a:moveTo>
                  <a:cubicBezTo>
                    <a:pt x="920" y="514"/>
                    <a:pt x="717" y="1055"/>
                    <a:pt x="555" y="1597"/>
                  </a:cubicBezTo>
                  <a:cubicBezTo>
                    <a:pt x="393" y="2138"/>
                    <a:pt x="257" y="2693"/>
                    <a:pt x="163" y="3261"/>
                  </a:cubicBezTo>
                  <a:cubicBezTo>
                    <a:pt x="68" y="3816"/>
                    <a:pt x="14" y="4384"/>
                    <a:pt x="0" y="4952"/>
                  </a:cubicBezTo>
                  <a:cubicBezTo>
                    <a:pt x="0" y="5101"/>
                    <a:pt x="0" y="5237"/>
                    <a:pt x="0" y="5385"/>
                  </a:cubicBezTo>
                  <a:lnTo>
                    <a:pt x="14" y="5818"/>
                  </a:lnTo>
                  <a:cubicBezTo>
                    <a:pt x="41" y="6103"/>
                    <a:pt x="82" y="6400"/>
                    <a:pt x="257" y="6657"/>
                  </a:cubicBezTo>
                  <a:lnTo>
                    <a:pt x="271" y="6684"/>
                  </a:lnTo>
                  <a:lnTo>
                    <a:pt x="298" y="6684"/>
                  </a:lnTo>
                  <a:cubicBezTo>
                    <a:pt x="308" y="6685"/>
                    <a:pt x="319" y="6686"/>
                    <a:pt x="329" y="6686"/>
                  </a:cubicBezTo>
                  <a:cubicBezTo>
                    <a:pt x="477" y="6686"/>
                    <a:pt x="599" y="6595"/>
                    <a:pt x="650" y="6468"/>
                  </a:cubicBezTo>
                  <a:lnTo>
                    <a:pt x="542" y="6427"/>
                  </a:lnTo>
                  <a:cubicBezTo>
                    <a:pt x="518" y="6509"/>
                    <a:pt x="434" y="6561"/>
                    <a:pt x="350" y="6564"/>
                  </a:cubicBezTo>
                  <a:lnTo>
                    <a:pt x="350" y="6564"/>
                  </a:lnTo>
                  <a:cubicBezTo>
                    <a:pt x="215" y="6339"/>
                    <a:pt x="189" y="6066"/>
                    <a:pt x="176" y="5805"/>
                  </a:cubicBezTo>
                  <a:cubicBezTo>
                    <a:pt x="163" y="5521"/>
                    <a:pt x="163" y="5237"/>
                    <a:pt x="163" y="4966"/>
                  </a:cubicBezTo>
                  <a:cubicBezTo>
                    <a:pt x="176" y="4398"/>
                    <a:pt x="217" y="3843"/>
                    <a:pt x="298" y="3275"/>
                  </a:cubicBezTo>
                  <a:cubicBezTo>
                    <a:pt x="460" y="2165"/>
                    <a:pt x="772" y="1069"/>
                    <a:pt x="1245" y="41"/>
                  </a:cubicBezTo>
                  <a:lnTo>
                    <a:pt x="113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5"/>
            <p:cNvSpPr/>
            <p:nvPr/>
          </p:nvSpPr>
          <p:spPr>
            <a:xfrm>
              <a:off x="246382" y="1781632"/>
              <a:ext cx="70852" cy="73661"/>
            </a:xfrm>
            <a:custGeom>
              <a:avLst/>
              <a:gdLst/>
              <a:ahLst/>
              <a:cxnLst/>
              <a:rect l="l" t="t" r="r" b="b"/>
              <a:pathLst>
                <a:path w="2018" h="2098" extrusionOk="0">
                  <a:moveTo>
                    <a:pt x="1963" y="0"/>
                  </a:moveTo>
                  <a:cubicBezTo>
                    <a:pt x="1557" y="230"/>
                    <a:pt x="1192" y="515"/>
                    <a:pt x="853" y="839"/>
                  </a:cubicBezTo>
                  <a:cubicBezTo>
                    <a:pt x="515" y="1164"/>
                    <a:pt x="231" y="1543"/>
                    <a:pt x="42" y="1976"/>
                  </a:cubicBezTo>
                  <a:lnTo>
                    <a:pt x="1" y="2057"/>
                  </a:lnTo>
                  <a:lnTo>
                    <a:pt x="82" y="2071"/>
                  </a:lnTo>
                  <a:lnTo>
                    <a:pt x="258" y="2098"/>
                  </a:lnTo>
                  <a:lnTo>
                    <a:pt x="285" y="1989"/>
                  </a:lnTo>
                  <a:lnTo>
                    <a:pt x="203" y="1962"/>
                  </a:lnTo>
                  <a:lnTo>
                    <a:pt x="203" y="1962"/>
                  </a:lnTo>
                  <a:cubicBezTo>
                    <a:pt x="423" y="1595"/>
                    <a:pt x="668" y="1253"/>
                    <a:pt x="948" y="934"/>
                  </a:cubicBezTo>
                  <a:cubicBezTo>
                    <a:pt x="1246" y="596"/>
                    <a:pt x="1611" y="298"/>
                    <a:pt x="2017" y="82"/>
                  </a:cubicBezTo>
                  <a:lnTo>
                    <a:pt x="19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5"/>
            <p:cNvSpPr/>
            <p:nvPr/>
          </p:nvSpPr>
          <p:spPr>
            <a:xfrm>
              <a:off x="397946" y="1848619"/>
              <a:ext cx="33284" cy="89811"/>
            </a:xfrm>
            <a:custGeom>
              <a:avLst/>
              <a:gdLst/>
              <a:ahLst/>
              <a:cxnLst/>
              <a:rect l="l" t="t" r="r" b="b"/>
              <a:pathLst>
                <a:path w="948" h="2558" extrusionOk="0">
                  <a:moveTo>
                    <a:pt x="826" y="0"/>
                  </a:moveTo>
                  <a:cubicBezTo>
                    <a:pt x="853" y="244"/>
                    <a:pt x="839" y="487"/>
                    <a:pt x="812" y="731"/>
                  </a:cubicBezTo>
                  <a:cubicBezTo>
                    <a:pt x="785" y="974"/>
                    <a:pt x="731" y="1218"/>
                    <a:pt x="663" y="1448"/>
                  </a:cubicBezTo>
                  <a:cubicBezTo>
                    <a:pt x="582" y="1678"/>
                    <a:pt x="487" y="1908"/>
                    <a:pt x="393" y="2125"/>
                  </a:cubicBezTo>
                  <a:cubicBezTo>
                    <a:pt x="339" y="2233"/>
                    <a:pt x="284" y="2355"/>
                    <a:pt x="217" y="2395"/>
                  </a:cubicBezTo>
                  <a:cubicBezTo>
                    <a:pt x="203" y="2409"/>
                    <a:pt x="190" y="2409"/>
                    <a:pt x="176" y="2409"/>
                  </a:cubicBezTo>
                  <a:cubicBezTo>
                    <a:pt x="176" y="2409"/>
                    <a:pt x="163" y="2409"/>
                    <a:pt x="149" y="2395"/>
                  </a:cubicBezTo>
                  <a:cubicBezTo>
                    <a:pt x="136" y="2382"/>
                    <a:pt x="122" y="2368"/>
                    <a:pt x="122" y="2355"/>
                  </a:cubicBezTo>
                  <a:cubicBezTo>
                    <a:pt x="122" y="2341"/>
                    <a:pt x="122" y="2341"/>
                    <a:pt x="122" y="2341"/>
                  </a:cubicBezTo>
                  <a:lnTo>
                    <a:pt x="95" y="2233"/>
                  </a:lnTo>
                  <a:cubicBezTo>
                    <a:pt x="68" y="2233"/>
                    <a:pt x="41" y="2246"/>
                    <a:pt x="27" y="2273"/>
                  </a:cubicBezTo>
                  <a:cubicBezTo>
                    <a:pt x="0" y="2301"/>
                    <a:pt x="0" y="2328"/>
                    <a:pt x="0" y="2355"/>
                  </a:cubicBezTo>
                  <a:cubicBezTo>
                    <a:pt x="0" y="2409"/>
                    <a:pt x="14" y="2449"/>
                    <a:pt x="41" y="2490"/>
                  </a:cubicBezTo>
                  <a:cubicBezTo>
                    <a:pt x="68" y="2517"/>
                    <a:pt x="109" y="2558"/>
                    <a:pt x="163" y="2558"/>
                  </a:cubicBezTo>
                  <a:cubicBezTo>
                    <a:pt x="217" y="2558"/>
                    <a:pt x="257" y="2544"/>
                    <a:pt x="298" y="2531"/>
                  </a:cubicBezTo>
                  <a:cubicBezTo>
                    <a:pt x="379" y="2490"/>
                    <a:pt x="420" y="2422"/>
                    <a:pt x="447" y="2368"/>
                  </a:cubicBezTo>
                  <a:cubicBezTo>
                    <a:pt x="487" y="2301"/>
                    <a:pt x="515" y="2246"/>
                    <a:pt x="542" y="2192"/>
                  </a:cubicBezTo>
                  <a:cubicBezTo>
                    <a:pt x="650" y="1962"/>
                    <a:pt x="731" y="1732"/>
                    <a:pt x="799" y="1489"/>
                  </a:cubicBezTo>
                  <a:cubicBezTo>
                    <a:pt x="920" y="1002"/>
                    <a:pt x="948" y="487"/>
                    <a:pt x="9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5"/>
            <p:cNvSpPr/>
            <p:nvPr/>
          </p:nvSpPr>
          <p:spPr>
            <a:xfrm>
              <a:off x="278717" y="1795394"/>
              <a:ext cx="82684" cy="201953"/>
            </a:xfrm>
            <a:custGeom>
              <a:avLst/>
              <a:gdLst/>
              <a:ahLst/>
              <a:cxnLst/>
              <a:rect l="l" t="t" r="r" b="b"/>
              <a:pathLst>
                <a:path w="2355" h="5752" extrusionOk="0">
                  <a:moveTo>
                    <a:pt x="2273" y="1"/>
                  </a:moveTo>
                  <a:cubicBezTo>
                    <a:pt x="1908" y="380"/>
                    <a:pt x="1570" y="772"/>
                    <a:pt x="1285" y="1205"/>
                  </a:cubicBezTo>
                  <a:cubicBezTo>
                    <a:pt x="1001" y="1638"/>
                    <a:pt x="744" y="2098"/>
                    <a:pt x="541" y="2572"/>
                  </a:cubicBezTo>
                  <a:cubicBezTo>
                    <a:pt x="352" y="3059"/>
                    <a:pt x="189" y="3559"/>
                    <a:pt x="95" y="4074"/>
                  </a:cubicBezTo>
                  <a:cubicBezTo>
                    <a:pt x="0" y="4588"/>
                    <a:pt x="0" y="5129"/>
                    <a:pt x="162" y="5643"/>
                  </a:cubicBezTo>
                  <a:lnTo>
                    <a:pt x="203" y="5751"/>
                  </a:lnTo>
                  <a:lnTo>
                    <a:pt x="298" y="5670"/>
                  </a:lnTo>
                  <a:cubicBezTo>
                    <a:pt x="622" y="5400"/>
                    <a:pt x="934" y="5115"/>
                    <a:pt x="1231" y="4818"/>
                  </a:cubicBezTo>
                  <a:cubicBezTo>
                    <a:pt x="1380" y="4669"/>
                    <a:pt x="1516" y="4507"/>
                    <a:pt x="1664" y="4358"/>
                  </a:cubicBezTo>
                  <a:cubicBezTo>
                    <a:pt x="1732" y="4277"/>
                    <a:pt x="1800" y="4195"/>
                    <a:pt x="1867" y="4101"/>
                  </a:cubicBezTo>
                  <a:cubicBezTo>
                    <a:pt x="1921" y="4006"/>
                    <a:pt x="1962" y="3884"/>
                    <a:pt x="1962" y="3762"/>
                  </a:cubicBezTo>
                  <a:lnTo>
                    <a:pt x="1854" y="3762"/>
                  </a:lnTo>
                  <a:cubicBezTo>
                    <a:pt x="1854" y="3952"/>
                    <a:pt x="1705" y="4114"/>
                    <a:pt x="1556" y="4263"/>
                  </a:cubicBezTo>
                  <a:cubicBezTo>
                    <a:pt x="1421" y="4412"/>
                    <a:pt x="1272" y="4561"/>
                    <a:pt x="1110" y="4710"/>
                  </a:cubicBezTo>
                  <a:cubicBezTo>
                    <a:pt x="843" y="4964"/>
                    <a:pt x="565" y="5219"/>
                    <a:pt x="286" y="5464"/>
                  </a:cubicBezTo>
                  <a:lnTo>
                    <a:pt x="286" y="5464"/>
                  </a:lnTo>
                  <a:cubicBezTo>
                    <a:pt x="163" y="5026"/>
                    <a:pt x="169" y="4558"/>
                    <a:pt x="244" y="4101"/>
                  </a:cubicBezTo>
                  <a:cubicBezTo>
                    <a:pt x="311" y="3586"/>
                    <a:pt x="460" y="3099"/>
                    <a:pt x="650" y="2626"/>
                  </a:cubicBezTo>
                  <a:cubicBezTo>
                    <a:pt x="839" y="2139"/>
                    <a:pt x="1083" y="1692"/>
                    <a:pt x="1367" y="1259"/>
                  </a:cubicBezTo>
                  <a:cubicBezTo>
                    <a:pt x="1651" y="840"/>
                    <a:pt x="1976" y="447"/>
                    <a:pt x="2354" y="82"/>
                  </a:cubicBezTo>
                  <a:lnTo>
                    <a:pt x="2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5"/>
            <p:cNvSpPr/>
            <p:nvPr/>
          </p:nvSpPr>
          <p:spPr>
            <a:xfrm>
              <a:off x="323340" y="1821059"/>
              <a:ext cx="70852" cy="146338"/>
            </a:xfrm>
            <a:custGeom>
              <a:avLst/>
              <a:gdLst/>
              <a:ahLst/>
              <a:cxnLst/>
              <a:rect l="l" t="t" r="r" b="b"/>
              <a:pathLst>
                <a:path w="2018" h="4168" extrusionOk="0">
                  <a:moveTo>
                    <a:pt x="1909" y="0"/>
                  </a:moveTo>
                  <a:cubicBezTo>
                    <a:pt x="1922" y="650"/>
                    <a:pt x="1841" y="1299"/>
                    <a:pt x="1652" y="1935"/>
                  </a:cubicBezTo>
                  <a:cubicBezTo>
                    <a:pt x="1499" y="2476"/>
                    <a:pt x="1275" y="2996"/>
                    <a:pt x="988" y="3487"/>
                  </a:cubicBezTo>
                  <a:lnTo>
                    <a:pt x="988" y="3487"/>
                  </a:lnTo>
                  <a:lnTo>
                    <a:pt x="935" y="2585"/>
                  </a:lnTo>
                  <a:lnTo>
                    <a:pt x="908" y="2111"/>
                  </a:lnTo>
                  <a:lnTo>
                    <a:pt x="772" y="2558"/>
                  </a:lnTo>
                  <a:cubicBezTo>
                    <a:pt x="596" y="3113"/>
                    <a:pt x="339" y="3627"/>
                    <a:pt x="1" y="4100"/>
                  </a:cubicBezTo>
                  <a:lnTo>
                    <a:pt x="82" y="4168"/>
                  </a:lnTo>
                  <a:cubicBezTo>
                    <a:pt x="384" y="3814"/>
                    <a:pt x="622" y="3419"/>
                    <a:pt x="796" y="2997"/>
                  </a:cubicBezTo>
                  <a:lnTo>
                    <a:pt x="796" y="2997"/>
                  </a:lnTo>
                  <a:lnTo>
                    <a:pt x="840" y="3749"/>
                  </a:lnTo>
                  <a:lnTo>
                    <a:pt x="867" y="3992"/>
                  </a:lnTo>
                  <a:lnTo>
                    <a:pt x="989" y="3776"/>
                  </a:lnTo>
                  <a:cubicBezTo>
                    <a:pt x="1327" y="3207"/>
                    <a:pt x="1584" y="2598"/>
                    <a:pt x="1760" y="1962"/>
                  </a:cubicBezTo>
                  <a:cubicBezTo>
                    <a:pt x="1922" y="1326"/>
                    <a:pt x="2017" y="663"/>
                    <a:pt x="20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5"/>
            <p:cNvSpPr/>
            <p:nvPr/>
          </p:nvSpPr>
          <p:spPr>
            <a:xfrm>
              <a:off x="351848" y="1819619"/>
              <a:ext cx="41395" cy="125940"/>
            </a:xfrm>
            <a:custGeom>
              <a:avLst/>
              <a:gdLst/>
              <a:ahLst/>
              <a:cxnLst/>
              <a:rect l="l" t="t" r="r" b="b"/>
              <a:pathLst>
                <a:path w="1179" h="3587" extrusionOk="0">
                  <a:moveTo>
                    <a:pt x="1097" y="1"/>
                  </a:moveTo>
                  <a:lnTo>
                    <a:pt x="989" y="14"/>
                  </a:lnTo>
                  <a:cubicBezTo>
                    <a:pt x="1110" y="637"/>
                    <a:pt x="1043" y="1273"/>
                    <a:pt x="867" y="1868"/>
                  </a:cubicBezTo>
                  <a:cubicBezTo>
                    <a:pt x="772" y="2166"/>
                    <a:pt x="650" y="2450"/>
                    <a:pt x="501" y="2734"/>
                  </a:cubicBezTo>
                  <a:cubicBezTo>
                    <a:pt x="353" y="3005"/>
                    <a:pt x="190" y="3262"/>
                    <a:pt x="1" y="3519"/>
                  </a:cubicBezTo>
                  <a:lnTo>
                    <a:pt x="82" y="3587"/>
                  </a:lnTo>
                  <a:cubicBezTo>
                    <a:pt x="529" y="3127"/>
                    <a:pt x="840" y="2531"/>
                    <a:pt x="1002" y="1909"/>
                  </a:cubicBezTo>
                  <a:cubicBezTo>
                    <a:pt x="1151" y="1286"/>
                    <a:pt x="1178" y="637"/>
                    <a:pt x="109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5"/>
            <p:cNvSpPr/>
            <p:nvPr/>
          </p:nvSpPr>
          <p:spPr>
            <a:xfrm>
              <a:off x="266359" y="1807296"/>
              <a:ext cx="91707" cy="195738"/>
            </a:xfrm>
            <a:custGeom>
              <a:avLst/>
              <a:gdLst/>
              <a:ahLst/>
              <a:cxnLst/>
              <a:rect l="l" t="t" r="r" b="b"/>
              <a:pathLst>
                <a:path w="2612" h="5575" extrusionOk="0">
                  <a:moveTo>
                    <a:pt x="2544" y="0"/>
                  </a:moveTo>
                  <a:cubicBezTo>
                    <a:pt x="1773" y="704"/>
                    <a:pt x="1137" y="1570"/>
                    <a:pt x="690" y="2517"/>
                  </a:cubicBezTo>
                  <a:cubicBezTo>
                    <a:pt x="460" y="2990"/>
                    <a:pt x="298" y="3491"/>
                    <a:pt x="176" y="4005"/>
                  </a:cubicBezTo>
                  <a:cubicBezTo>
                    <a:pt x="68" y="4519"/>
                    <a:pt x="0" y="5047"/>
                    <a:pt x="27" y="5561"/>
                  </a:cubicBezTo>
                  <a:lnTo>
                    <a:pt x="136" y="5575"/>
                  </a:lnTo>
                  <a:cubicBezTo>
                    <a:pt x="163" y="5047"/>
                    <a:pt x="230" y="4546"/>
                    <a:pt x="338" y="4046"/>
                  </a:cubicBezTo>
                  <a:cubicBezTo>
                    <a:pt x="447" y="3532"/>
                    <a:pt x="609" y="3045"/>
                    <a:pt x="826" y="2571"/>
                  </a:cubicBezTo>
                  <a:cubicBezTo>
                    <a:pt x="1232" y="1624"/>
                    <a:pt x="1840" y="758"/>
                    <a:pt x="2612" y="81"/>
                  </a:cubicBezTo>
                  <a:lnTo>
                    <a:pt x="25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5"/>
            <p:cNvSpPr/>
            <p:nvPr/>
          </p:nvSpPr>
          <p:spPr>
            <a:xfrm>
              <a:off x="241642" y="1358816"/>
              <a:ext cx="229023" cy="301700"/>
            </a:xfrm>
            <a:custGeom>
              <a:avLst/>
              <a:gdLst/>
              <a:ahLst/>
              <a:cxnLst/>
              <a:rect l="l" t="t" r="r" b="b"/>
              <a:pathLst>
                <a:path w="6523" h="8593" extrusionOk="0">
                  <a:moveTo>
                    <a:pt x="6455" y="1"/>
                  </a:moveTo>
                  <a:cubicBezTo>
                    <a:pt x="5372" y="1043"/>
                    <a:pt x="4276" y="2071"/>
                    <a:pt x="3180" y="3099"/>
                  </a:cubicBezTo>
                  <a:lnTo>
                    <a:pt x="1530" y="4642"/>
                  </a:lnTo>
                  <a:lnTo>
                    <a:pt x="704" y="5413"/>
                  </a:lnTo>
                  <a:cubicBezTo>
                    <a:pt x="569" y="5548"/>
                    <a:pt x="420" y="5670"/>
                    <a:pt x="298" y="5819"/>
                  </a:cubicBezTo>
                  <a:cubicBezTo>
                    <a:pt x="177" y="5968"/>
                    <a:pt x="55" y="6144"/>
                    <a:pt x="14" y="6347"/>
                  </a:cubicBezTo>
                  <a:lnTo>
                    <a:pt x="1" y="6387"/>
                  </a:lnTo>
                  <a:lnTo>
                    <a:pt x="28" y="6428"/>
                  </a:lnTo>
                  <a:cubicBezTo>
                    <a:pt x="379" y="6807"/>
                    <a:pt x="731" y="7186"/>
                    <a:pt x="1110" y="7551"/>
                  </a:cubicBezTo>
                  <a:cubicBezTo>
                    <a:pt x="1475" y="7903"/>
                    <a:pt x="1854" y="8255"/>
                    <a:pt x="2247" y="8593"/>
                  </a:cubicBezTo>
                  <a:lnTo>
                    <a:pt x="2314" y="8512"/>
                  </a:lnTo>
                  <a:cubicBezTo>
                    <a:pt x="1936" y="8160"/>
                    <a:pt x="1570" y="7808"/>
                    <a:pt x="1205" y="7443"/>
                  </a:cubicBezTo>
                  <a:cubicBezTo>
                    <a:pt x="849" y="7087"/>
                    <a:pt x="519" y="6719"/>
                    <a:pt x="190" y="6338"/>
                  </a:cubicBezTo>
                  <a:lnTo>
                    <a:pt x="190" y="6338"/>
                  </a:lnTo>
                  <a:cubicBezTo>
                    <a:pt x="286" y="6024"/>
                    <a:pt x="555" y="5779"/>
                    <a:pt x="812" y="5535"/>
                  </a:cubicBezTo>
                  <a:lnTo>
                    <a:pt x="1624" y="4750"/>
                  </a:lnTo>
                  <a:lnTo>
                    <a:pt x="3262" y="3194"/>
                  </a:lnTo>
                  <a:cubicBezTo>
                    <a:pt x="4344" y="2152"/>
                    <a:pt x="5427" y="1110"/>
                    <a:pt x="6523" y="82"/>
                  </a:cubicBezTo>
                  <a:lnTo>
                    <a:pt x="64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5"/>
            <p:cNvSpPr/>
            <p:nvPr/>
          </p:nvSpPr>
          <p:spPr>
            <a:xfrm>
              <a:off x="237359" y="1378793"/>
              <a:ext cx="202901" cy="291237"/>
            </a:xfrm>
            <a:custGeom>
              <a:avLst/>
              <a:gdLst/>
              <a:ahLst/>
              <a:cxnLst/>
              <a:rect l="l" t="t" r="r" b="b"/>
              <a:pathLst>
                <a:path w="5779" h="8295" extrusionOk="0">
                  <a:moveTo>
                    <a:pt x="5697" y="0"/>
                  </a:moveTo>
                  <a:cubicBezTo>
                    <a:pt x="5021" y="650"/>
                    <a:pt x="4344" y="1299"/>
                    <a:pt x="3654" y="1949"/>
                  </a:cubicBezTo>
                  <a:lnTo>
                    <a:pt x="1584" y="3870"/>
                  </a:lnTo>
                  <a:lnTo>
                    <a:pt x="556" y="4831"/>
                  </a:lnTo>
                  <a:lnTo>
                    <a:pt x="299" y="5074"/>
                  </a:lnTo>
                  <a:cubicBezTo>
                    <a:pt x="217" y="5155"/>
                    <a:pt x="123" y="5237"/>
                    <a:pt x="55" y="5372"/>
                  </a:cubicBezTo>
                  <a:cubicBezTo>
                    <a:pt x="1" y="5507"/>
                    <a:pt x="28" y="5670"/>
                    <a:pt x="82" y="5778"/>
                  </a:cubicBezTo>
                  <a:cubicBezTo>
                    <a:pt x="136" y="5900"/>
                    <a:pt x="204" y="5994"/>
                    <a:pt x="258" y="6103"/>
                  </a:cubicBezTo>
                  <a:cubicBezTo>
                    <a:pt x="745" y="6901"/>
                    <a:pt x="1340" y="7659"/>
                    <a:pt x="2044" y="8295"/>
                  </a:cubicBezTo>
                  <a:lnTo>
                    <a:pt x="2112" y="8227"/>
                  </a:lnTo>
                  <a:cubicBezTo>
                    <a:pt x="1462" y="7564"/>
                    <a:pt x="867" y="6820"/>
                    <a:pt x="407" y="6008"/>
                  </a:cubicBezTo>
                  <a:cubicBezTo>
                    <a:pt x="285" y="5818"/>
                    <a:pt x="136" y="5602"/>
                    <a:pt x="204" y="5440"/>
                  </a:cubicBezTo>
                  <a:cubicBezTo>
                    <a:pt x="244" y="5345"/>
                    <a:pt x="326" y="5277"/>
                    <a:pt x="407" y="5196"/>
                  </a:cubicBezTo>
                  <a:lnTo>
                    <a:pt x="664" y="4952"/>
                  </a:lnTo>
                  <a:lnTo>
                    <a:pt x="1679" y="3978"/>
                  </a:lnTo>
                  <a:lnTo>
                    <a:pt x="3722" y="2016"/>
                  </a:lnTo>
                  <a:cubicBezTo>
                    <a:pt x="4398" y="1367"/>
                    <a:pt x="5089" y="717"/>
                    <a:pt x="5779" y="81"/>
                  </a:cubicBezTo>
                  <a:lnTo>
                    <a:pt x="569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5"/>
            <p:cNvSpPr/>
            <p:nvPr/>
          </p:nvSpPr>
          <p:spPr>
            <a:xfrm>
              <a:off x="521915" y="1476641"/>
              <a:ext cx="157784" cy="334563"/>
            </a:xfrm>
            <a:custGeom>
              <a:avLst/>
              <a:gdLst/>
              <a:ahLst/>
              <a:cxnLst/>
              <a:rect l="l" t="t" r="r" b="b"/>
              <a:pathLst>
                <a:path w="4494" h="9529" extrusionOk="0">
                  <a:moveTo>
                    <a:pt x="4385" y="0"/>
                  </a:moveTo>
                  <a:cubicBezTo>
                    <a:pt x="4304" y="1029"/>
                    <a:pt x="4196" y="2057"/>
                    <a:pt x="4047" y="3072"/>
                  </a:cubicBezTo>
                  <a:cubicBezTo>
                    <a:pt x="3898" y="4087"/>
                    <a:pt x="3708" y="5102"/>
                    <a:pt x="3492" y="6103"/>
                  </a:cubicBezTo>
                  <a:cubicBezTo>
                    <a:pt x="3275" y="7104"/>
                    <a:pt x="3032" y="8106"/>
                    <a:pt x="2761" y="9093"/>
                  </a:cubicBezTo>
                  <a:cubicBezTo>
                    <a:pt x="2734" y="9229"/>
                    <a:pt x="2694" y="9337"/>
                    <a:pt x="2612" y="9350"/>
                  </a:cubicBezTo>
                  <a:cubicBezTo>
                    <a:pt x="2595" y="9361"/>
                    <a:pt x="2571" y="9365"/>
                    <a:pt x="2544" y="9365"/>
                  </a:cubicBezTo>
                  <a:cubicBezTo>
                    <a:pt x="2468" y="9365"/>
                    <a:pt x="2364" y="9333"/>
                    <a:pt x="2274" y="9323"/>
                  </a:cubicBezTo>
                  <a:cubicBezTo>
                    <a:pt x="2031" y="9283"/>
                    <a:pt x="1774" y="9229"/>
                    <a:pt x="1530" y="9161"/>
                  </a:cubicBezTo>
                  <a:cubicBezTo>
                    <a:pt x="1029" y="9039"/>
                    <a:pt x="529" y="8904"/>
                    <a:pt x="42" y="8755"/>
                  </a:cubicBezTo>
                  <a:lnTo>
                    <a:pt x="1" y="8863"/>
                  </a:lnTo>
                  <a:cubicBezTo>
                    <a:pt x="488" y="9039"/>
                    <a:pt x="989" y="9188"/>
                    <a:pt x="1489" y="9310"/>
                  </a:cubicBezTo>
                  <a:cubicBezTo>
                    <a:pt x="1746" y="9377"/>
                    <a:pt x="1990" y="9432"/>
                    <a:pt x="2247" y="9486"/>
                  </a:cubicBezTo>
                  <a:lnTo>
                    <a:pt x="2437" y="9513"/>
                  </a:lnTo>
                  <a:cubicBezTo>
                    <a:pt x="2476" y="9521"/>
                    <a:pt x="2519" y="9528"/>
                    <a:pt x="2565" y="9528"/>
                  </a:cubicBezTo>
                  <a:cubicBezTo>
                    <a:pt x="2598" y="9528"/>
                    <a:pt x="2632" y="9524"/>
                    <a:pt x="2667" y="9513"/>
                  </a:cubicBezTo>
                  <a:cubicBezTo>
                    <a:pt x="2761" y="9486"/>
                    <a:pt x="2815" y="9405"/>
                    <a:pt x="2856" y="9337"/>
                  </a:cubicBezTo>
                  <a:cubicBezTo>
                    <a:pt x="2883" y="9269"/>
                    <a:pt x="2910" y="9202"/>
                    <a:pt x="2924" y="9147"/>
                  </a:cubicBezTo>
                  <a:cubicBezTo>
                    <a:pt x="3194" y="8146"/>
                    <a:pt x="3438" y="7145"/>
                    <a:pt x="3627" y="6130"/>
                  </a:cubicBezTo>
                  <a:cubicBezTo>
                    <a:pt x="4033" y="4114"/>
                    <a:pt x="4304" y="2071"/>
                    <a:pt x="4493" y="14"/>
                  </a:cubicBezTo>
                  <a:lnTo>
                    <a:pt x="438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5"/>
            <p:cNvSpPr/>
            <p:nvPr/>
          </p:nvSpPr>
          <p:spPr>
            <a:xfrm>
              <a:off x="528095" y="1511329"/>
              <a:ext cx="142582" cy="295240"/>
            </a:xfrm>
            <a:custGeom>
              <a:avLst/>
              <a:gdLst/>
              <a:ahLst/>
              <a:cxnLst/>
              <a:rect l="l" t="t" r="r" b="b"/>
              <a:pathLst>
                <a:path w="4061" h="8409" extrusionOk="0">
                  <a:moveTo>
                    <a:pt x="3952" y="0"/>
                  </a:moveTo>
                  <a:cubicBezTo>
                    <a:pt x="3979" y="1840"/>
                    <a:pt x="3803" y="3694"/>
                    <a:pt x="3465" y="5507"/>
                  </a:cubicBezTo>
                  <a:cubicBezTo>
                    <a:pt x="3384" y="5954"/>
                    <a:pt x="3289" y="6414"/>
                    <a:pt x="3181" y="6860"/>
                  </a:cubicBezTo>
                  <a:cubicBezTo>
                    <a:pt x="3127" y="7090"/>
                    <a:pt x="3072" y="7307"/>
                    <a:pt x="3018" y="7537"/>
                  </a:cubicBezTo>
                  <a:cubicBezTo>
                    <a:pt x="2964" y="7753"/>
                    <a:pt x="2897" y="7956"/>
                    <a:pt x="2707" y="8051"/>
                  </a:cubicBezTo>
                  <a:cubicBezTo>
                    <a:pt x="2518" y="8146"/>
                    <a:pt x="2288" y="8173"/>
                    <a:pt x="2058" y="8214"/>
                  </a:cubicBezTo>
                  <a:cubicBezTo>
                    <a:pt x="1841" y="8241"/>
                    <a:pt x="1611" y="8254"/>
                    <a:pt x="1381" y="8268"/>
                  </a:cubicBezTo>
                  <a:cubicBezTo>
                    <a:pt x="921" y="8268"/>
                    <a:pt x="474" y="8214"/>
                    <a:pt x="28" y="8105"/>
                  </a:cubicBezTo>
                  <a:lnTo>
                    <a:pt x="1" y="8200"/>
                  </a:lnTo>
                  <a:cubicBezTo>
                    <a:pt x="447" y="8335"/>
                    <a:pt x="907" y="8403"/>
                    <a:pt x="1381" y="8403"/>
                  </a:cubicBezTo>
                  <a:cubicBezTo>
                    <a:pt x="1439" y="8406"/>
                    <a:pt x="1497" y="8408"/>
                    <a:pt x="1556" y="8408"/>
                  </a:cubicBezTo>
                  <a:cubicBezTo>
                    <a:pt x="1732" y="8408"/>
                    <a:pt x="1912" y="8393"/>
                    <a:pt x="2085" y="8362"/>
                  </a:cubicBezTo>
                  <a:cubicBezTo>
                    <a:pt x="2206" y="8349"/>
                    <a:pt x="2315" y="8335"/>
                    <a:pt x="2436" y="8308"/>
                  </a:cubicBezTo>
                  <a:cubicBezTo>
                    <a:pt x="2545" y="8281"/>
                    <a:pt x="2666" y="8254"/>
                    <a:pt x="2788" y="8200"/>
                  </a:cubicBezTo>
                  <a:cubicBezTo>
                    <a:pt x="2897" y="8146"/>
                    <a:pt x="3005" y="8038"/>
                    <a:pt x="3059" y="7916"/>
                  </a:cubicBezTo>
                  <a:cubicBezTo>
                    <a:pt x="3113" y="7808"/>
                    <a:pt x="3154" y="7686"/>
                    <a:pt x="3181" y="7578"/>
                  </a:cubicBezTo>
                  <a:cubicBezTo>
                    <a:pt x="3235" y="7348"/>
                    <a:pt x="3289" y="7118"/>
                    <a:pt x="3330" y="6888"/>
                  </a:cubicBezTo>
                  <a:cubicBezTo>
                    <a:pt x="3438" y="6441"/>
                    <a:pt x="3532" y="5981"/>
                    <a:pt x="3600" y="5534"/>
                  </a:cubicBezTo>
                  <a:cubicBezTo>
                    <a:pt x="3763" y="4614"/>
                    <a:pt x="3871" y="3694"/>
                    <a:pt x="3952" y="2774"/>
                  </a:cubicBezTo>
                  <a:cubicBezTo>
                    <a:pt x="3979" y="2314"/>
                    <a:pt x="4020" y="1854"/>
                    <a:pt x="4033" y="1380"/>
                  </a:cubicBezTo>
                  <a:cubicBezTo>
                    <a:pt x="4060" y="920"/>
                    <a:pt x="4060" y="460"/>
                    <a:pt x="40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5"/>
            <p:cNvSpPr/>
            <p:nvPr/>
          </p:nvSpPr>
          <p:spPr>
            <a:xfrm>
              <a:off x="473465" y="1339331"/>
              <a:ext cx="203849" cy="110737"/>
            </a:xfrm>
            <a:custGeom>
              <a:avLst/>
              <a:gdLst/>
              <a:ahLst/>
              <a:cxnLst/>
              <a:rect l="l" t="t" r="r" b="b"/>
              <a:pathLst>
                <a:path w="5806" h="3154" extrusionOk="0">
                  <a:moveTo>
                    <a:pt x="14" y="1"/>
                  </a:moveTo>
                  <a:lnTo>
                    <a:pt x="1" y="109"/>
                  </a:lnTo>
                  <a:cubicBezTo>
                    <a:pt x="1083" y="299"/>
                    <a:pt x="2125" y="678"/>
                    <a:pt x="3086" y="1205"/>
                  </a:cubicBezTo>
                  <a:cubicBezTo>
                    <a:pt x="3573" y="1462"/>
                    <a:pt x="4033" y="1760"/>
                    <a:pt x="4466" y="2098"/>
                  </a:cubicBezTo>
                  <a:cubicBezTo>
                    <a:pt x="4913" y="2423"/>
                    <a:pt x="5332" y="2775"/>
                    <a:pt x="5724" y="3154"/>
                  </a:cubicBezTo>
                  <a:lnTo>
                    <a:pt x="5806" y="3073"/>
                  </a:lnTo>
                  <a:cubicBezTo>
                    <a:pt x="5440" y="2667"/>
                    <a:pt x="5021" y="2288"/>
                    <a:pt x="4574" y="1963"/>
                  </a:cubicBezTo>
                  <a:cubicBezTo>
                    <a:pt x="4128" y="1625"/>
                    <a:pt x="3654" y="1327"/>
                    <a:pt x="3154" y="1083"/>
                  </a:cubicBezTo>
                  <a:cubicBezTo>
                    <a:pt x="2166" y="569"/>
                    <a:pt x="1110" y="217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5"/>
            <p:cNvSpPr/>
            <p:nvPr/>
          </p:nvSpPr>
          <p:spPr>
            <a:xfrm>
              <a:off x="479644" y="1340770"/>
              <a:ext cx="227618" cy="130223"/>
            </a:xfrm>
            <a:custGeom>
              <a:avLst/>
              <a:gdLst/>
              <a:ahLst/>
              <a:cxnLst/>
              <a:rect l="l" t="t" r="r" b="b"/>
              <a:pathLst>
                <a:path w="6483" h="3709" extrusionOk="0">
                  <a:moveTo>
                    <a:pt x="28" y="1"/>
                  </a:moveTo>
                  <a:lnTo>
                    <a:pt x="1" y="109"/>
                  </a:lnTo>
                  <a:cubicBezTo>
                    <a:pt x="1205" y="407"/>
                    <a:pt x="2409" y="745"/>
                    <a:pt x="3532" y="1313"/>
                  </a:cubicBezTo>
                  <a:cubicBezTo>
                    <a:pt x="4589" y="1835"/>
                    <a:pt x="5570" y="2583"/>
                    <a:pt x="6245" y="3557"/>
                  </a:cubicBezTo>
                  <a:lnTo>
                    <a:pt x="6245" y="3557"/>
                  </a:lnTo>
                  <a:cubicBezTo>
                    <a:pt x="6169" y="3539"/>
                    <a:pt x="6097" y="3503"/>
                    <a:pt x="6036" y="3451"/>
                  </a:cubicBezTo>
                  <a:lnTo>
                    <a:pt x="5968" y="3532"/>
                  </a:lnTo>
                  <a:cubicBezTo>
                    <a:pt x="6076" y="3627"/>
                    <a:pt x="6211" y="3695"/>
                    <a:pt x="6374" y="3708"/>
                  </a:cubicBezTo>
                  <a:lnTo>
                    <a:pt x="6482" y="3708"/>
                  </a:lnTo>
                  <a:lnTo>
                    <a:pt x="6428" y="3600"/>
                  </a:lnTo>
                  <a:cubicBezTo>
                    <a:pt x="6103" y="3059"/>
                    <a:pt x="5684" y="2571"/>
                    <a:pt x="5183" y="2179"/>
                  </a:cubicBezTo>
                  <a:cubicBezTo>
                    <a:pt x="4696" y="1773"/>
                    <a:pt x="4155" y="1448"/>
                    <a:pt x="3586" y="1178"/>
                  </a:cubicBezTo>
                  <a:cubicBezTo>
                    <a:pt x="2450" y="650"/>
                    <a:pt x="1232" y="339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5"/>
            <p:cNvSpPr/>
            <p:nvPr/>
          </p:nvSpPr>
          <p:spPr>
            <a:xfrm>
              <a:off x="448784" y="1426752"/>
              <a:ext cx="153957" cy="173373"/>
            </a:xfrm>
            <a:custGeom>
              <a:avLst/>
              <a:gdLst/>
              <a:ahLst/>
              <a:cxnLst/>
              <a:rect l="l" t="t" r="r" b="b"/>
              <a:pathLst>
                <a:path w="4385" h="4938" extrusionOk="0">
                  <a:moveTo>
                    <a:pt x="1981" y="94"/>
                  </a:moveTo>
                  <a:cubicBezTo>
                    <a:pt x="2250" y="94"/>
                    <a:pt x="2510" y="178"/>
                    <a:pt x="2761" y="298"/>
                  </a:cubicBezTo>
                  <a:cubicBezTo>
                    <a:pt x="3058" y="447"/>
                    <a:pt x="3369" y="610"/>
                    <a:pt x="3613" y="826"/>
                  </a:cubicBezTo>
                  <a:cubicBezTo>
                    <a:pt x="3870" y="1043"/>
                    <a:pt x="4046" y="1340"/>
                    <a:pt x="4141" y="1665"/>
                  </a:cubicBezTo>
                  <a:cubicBezTo>
                    <a:pt x="4235" y="1976"/>
                    <a:pt x="4262" y="2315"/>
                    <a:pt x="4249" y="2653"/>
                  </a:cubicBezTo>
                  <a:cubicBezTo>
                    <a:pt x="4208" y="3329"/>
                    <a:pt x="3924" y="3992"/>
                    <a:pt x="3396" y="4398"/>
                  </a:cubicBezTo>
                  <a:cubicBezTo>
                    <a:pt x="3126" y="4601"/>
                    <a:pt x="2815" y="4737"/>
                    <a:pt x="2490" y="4764"/>
                  </a:cubicBezTo>
                  <a:cubicBezTo>
                    <a:pt x="2427" y="4772"/>
                    <a:pt x="2363" y="4775"/>
                    <a:pt x="2299" y="4775"/>
                  </a:cubicBezTo>
                  <a:cubicBezTo>
                    <a:pt x="2035" y="4775"/>
                    <a:pt x="1769" y="4710"/>
                    <a:pt x="1529" y="4601"/>
                  </a:cubicBezTo>
                  <a:cubicBezTo>
                    <a:pt x="1231" y="4466"/>
                    <a:pt x="961" y="4263"/>
                    <a:pt x="758" y="4006"/>
                  </a:cubicBezTo>
                  <a:cubicBezTo>
                    <a:pt x="555" y="3749"/>
                    <a:pt x="406" y="3451"/>
                    <a:pt x="325" y="3126"/>
                  </a:cubicBezTo>
                  <a:cubicBezTo>
                    <a:pt x="186" y="2519"/>
                    <a:pt x="248" y="1877"/>
                    <a:pt x="488" y="1298"/>
                  </a:cubicBezTo>
                  <a:lnTo>
                    <a:pt x="488" y="1298"/>
                  </a:lnTo>
                  <a:cubicBezTo>
                    <a:pt x="480" y="1357"/>
                    <a:pt x="475" y="1416"/>
                    <a:pt x="474" y="1476"/>
                  </a:cubicBezTo>
                  <a:lnTo>
                    <a:pt x="582" y="1462"/>
                  </a:lnTo>
                  <a:cubicBezTo>
                    <a:pt x="582" y="1208"/>
                    <a:pt x="663" y="962"/>
                    <a:pt x="800" y="751"/>
                  </a:cubicBezTo>
                  <a:lnTo>
                    <a:pt x="800" y="751"/>
                  </a:lnTo>
                  <a:cubicBezTo>
                    <a:pt x="903" y="624"/>
                    <a:pt x="1023" y="514"/>
                    <a:pt x="1164" y="434"/>
                  </a:cubicBezTo>
                  <a:cubicBezTo>
                    <a:pt x="1325" y="337"/>
                    <a:pt x="1519" y="279"/>
                    <a:pt x="1711" y="279"/>
                  </a:cubicBezTo>
                  <a:cubicBezTo>
                    <a:pt x="1841" y="279"/>
                    <a:pt x="1969" y="306"/>
                    <a:pt x="2084" y="366"/>
                  </a:cubicBezTo>
                  <a:lnTo>
                    <a:pt x="2138" y="271"/>
                  </a:lnTo>
                  <a:cubicBezTo>
                    <a:pt x="1994" y="193"/>
                    <a:pt x="1834" y="158"/>
                    <a:pt x="1674" y="158"/>
                  </a:cubicBezTo>
                  <a:cubicBezTo>
                    <a:pt x="1629" y="158"/>
                    <a:pt x="1584" y="161"/>
                    <a:pt x="1539" y="166"/>
                  </a:cubicBezTo>
                  <a:lnTo>
                    <a:pt x="1539" y="166"/>
                  </a:lnTo>
                  <a:cubicBezTo>
                    <a:pt x="1619" y="139"/>
                    <a:pt x="1702" y="119"/>
                    <a:pt x="1786" y="109"/>
                  </a:cubicBezTo>
                  <a:cubicBezTo>
                    <a:pt x="1852" y="98"/>
                    <a:pt x="1917" y="94"/>
                    <a:pt x="1981" y="94"/>
                  </a:cubicBezTo>
                  <a:close/>
                  <a:moveTo>
                    <a:pt x="1975" y="0"/>
                  </a:moveTo>
                  <a:cubicBezTo>
                    <a:pt x="1912" y="0"/>
                    <a:pt x="1849" y="5"/>
                    <a:pt x="1786" y="14"/>
                  </a:cubicBezTo>
                  <a:cubicBezTo>
                    <a:pt x="1495" y="53"/>
                    <a:pt x="1227" y="180"/>
                    <a:pt x="1009" y="367"/>
                  </a:cubicBezTo>
                  <a:lnTo>
                    <a:pt x="1009" y="367"/>
                  </a:lnTo>
                  <a:cubicBezTo>
                    <a:pt x="732" y="556"/>
                    <a:pt x="541" y="828"/>
                    <a:pt x="406" y="1110"/>
                  </a:cubicBezTo>
                  <a:cubicBezTo>
                    <a:pt x="108" y="1746"/>
                    <a:pt x="0" y="2477"/>
                    <a:pt x="163" y="3167"/>
                  </a:cubicBezTo>
                  <a:cubicBezTo>
                    <a:pt x="244" y="3505"/>
                    <a:pt x="406" y="3830"/>
                    <a:pt x="623" y="4114"/>
                  </a:cubicBezTo>
                  <a:cubicBezTo>
                    <a:pt x="853" y="4385"/>
                    <a:pt x="1137" y="4601"/>
                    <a:pt x="1462" y="4750"/>
                  </a:cubicBezTo>
                  <a:cubicBezTo>
                    <a:pt x="1724" y="4870"/>
                    <a:pt x="2013" y="4938"/>
                    <a:pt x="2300" y="4938"/>
                  </a:cubicBezTo>
                  <a:cubicBezTo>
                    <a:pt x="2368" y="4938"/>
                    <a:pt x="2436" y="4934"/>
                    <a:pt x="2503" y="4926"/>
                  </a:cubicBezTo>
                  <a:cubicBezTo>
                    <a:pt x="2869" y="4885"/>
                    <a:pt x="3207" y="4723"/>
                    <a:pt x="3478" y="4507"/>
                  </a:cubicBezTo>
                  <a:cubicBezTo>
                    <a:pt x="3748" y="4290"/>
                    <a:pt x="3978" y="3992"/>
                    <a:pt x="4127" y="3681"/>
                  </a:cubicBezTo>
                  <a:cubicBezTo>
                    <a:pt x="4262" y="3356"/>
                    <a:pt x="4344" y="3018"/>
                    <a:pt x="4371" y="2666"/>
                  </a:cubicBezTo>
                  <a:cubicBezTo>
                    <a:pt x="4384" y="2315"/>
                    <a:pt x="4357" y="1963"/>
                    <a:pt x="4249" y="1624"/>
                  </a:cubicBezTo>
                  <a:cubicBezTo>
                    <a:pt x="4141" y="1300"/>
                    <a:pt x="3951" y="988"/>
                    <a:pt x="3681" y="758"/>
                  </a:cubicBezTo>
                  <a:cubicBezTo>
                    <a:pt x="3410" y="528"/>
                    <a:pt x="3112" y="366"/>
                    <a:pt x="2801" y="217"/>
                  </a:cubicBezTo>
                  <a:cubicBezTo>
                    <a:pt x="2545" y="95"/>
                    <a:pt x="2262" y="0"/>
                    <a:pt x="197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5"/>
            <p:cNvSpPr/>
            <p:nvPr/>
          </p:nvSpPr>
          <p:spPr>
            <a:xfrm>
              <a:off x="449240" y="1423908"/>
              <a:ext cx="151605" cy="174567"/>
            </a:xfrm>
            <a:custGeom>
              <a:avLst/>
              <a:gdLst/>
              <a:ahLst/>
              <a:cxnLst/>
              <a:rect l="l" t="t" r="r" b="b"/>
              <a:pathLst>
                <a:path w="4318" h="4972" extrusionOk="0">
                  <a:moveTo>
                    <a:pt x="1861" y="97"/>
                  </a:moveTo>
                  <a:cubicBezTo>
                    <a:pt x="1928" y="97"/>
                    <a:pt x="2000" y="114"/>
                    <a:pt x="2071" y="136"/>
                  </a:cubicBezTo>
                  <a:cubicBezTo>
                    <a:pt x="2220" y="176"/>
                    <a:pt x="2355" y="231"/>
                    <a:pt x="2490" y="285"/>
                  </a:cubicBezTo>
                  <a:cubicBezTo>
                    <a:pt x="2775" y="379"/>
                    <a:pt x="3045" y="501"/>
                    <a:pt x="3289" y="650"/>
                  </a:cubicBezTo>
                  <a:cubicBezTo>
                    <a:pt x="3532" y="812"/>
                    <a:pt x="3735" y="1015"/>
                    <a:pt x="3871" y="1272"/>
                  </a:cubicBezTo>
                  <a:cubicBezTo>
                    <a:pt x="4019" y="1530"/>
                    <a:pt x="4087" y="1814"/>
                    <a:pt x="4128" y="2098"/>
                  </a:cubicBezTo>
                  <a:cubicBezTo>
                    <a:pt x="4182" y="2680"/>
                    <a:pt x="4128" y="3275"/>
                    <a:pt x="3884" y="3803"/>
                  </a:cubicBezTo>
                  <a:cubicBezTo>
                    <a:pt x="3641" y="4317"/>
                    <a:pt x="3153" y="4709"/>
                    <a:pt x="2585" y="4804"/>
                  </a:cubicBezTo>
                  <a:cubicBezTo>
                    <a:pt x="2532" y="4812"/>
                    <a:pt x="2478" y="4816"/>
                    <a:pt x="2424" y="4816"/>
                  </a:cubicBezTo>
                  <a:cubicBezTo>
                    <a:pt x="2203" y="4816"/>
                    <a:pt x="1980" y="4753"/>
                    <a:pt x="1773" y="4655"/>
                  </a:cubicBezTo>
                  <a:cubicBezTo>
                    <a:pt x="1516" y="4533"/>
                    <a:pt x="1286" y="4357"/>
                    <a:pt x="1056" y="4168"/>
                  </a:cubicBezTo>
                  <a:cubicBezTo>
                    <a:pt x="826" y="3992"/>
                    <a:pt x="623" y="3789"/>
                    <a:pt x="461" y="3546"/>
                  </a:cubicBezTo>
                  <a:cubicBezTo>
                    <a:pt x="298" y="3316"/>
                    <a:pt x="177" y="3045"/>
                    <a:pt x="163" y="2761"/>
                  </a:cubicBezTo>
                  <a:cubicBezTo>
                    <a:pt x="150" y="2490"/>
                    <a:pt x="231" y="2206"/>
                    <a:pt x="353" y="1935"/>
                  </a:cubicBezTo>
                  <a:cubicBezTo>
                    <a:pt x="413" y="1792"/>
                    <a:pt x="490" y="1649"/>
                    <a:pt x="572" y="1508"/>
                  </a:cubicBezTo>
                  <a:lnTo>
                    <a:pt x="572" y="1508"/>
                  </a:lnTo>
                  <a:lnTo>
                    <a:pt x="610" y="1530"/>
                  </a:lnTo>
                  <a:cubicBezTo>
                    <a:pt x="772" y="1286"/>
                    <a:pt x="948" y="1042"/>
                    <a:pt x="1124" y="812"/>
                  </a:cubicBezTo>
                  <a:cubicBezTo>
                    <a:pt x="1218" y="691"/>
                    <a:pt x="1313" y="582"/>
                    <a:pt x="1408" y="474"/>
                  </a:cubicBezTo>
                  <a:cubicBezTo>
                    <a:pt x="1503" y="366"/>
                    <a:pt x="1584" y="231"/>
                    <a:pt x="1692" y="149"/>
                  </a:cubicBezTo>
                  <a:cubicBezTo>
                    <a:pt x="1743" y="111"/>
                    <a:pt x="1800" y="97"/>
                    <a:pt x="1861" y="97"/>
                  </a:cubicBezTo>
                  <a:close/>
                  <a:moveTo>
                    <a:pt x="1882" y="1"/>
                  </a:moveTo>
                  <a:cubicBezTo>
                    <a:pt x="1800" y="1"/>
                    <a:pt x="1706" y="28"/>
                    <a:pt x="1638" y="68"/>
                  </a:cubicBezTo>
                  <a:cubicBezTo>
                    <a:pt x="1570" y="122"/>
                    <a:pt x="1516" y="176"/>
                    <a:pt x="1476" y="231"/>
                  </a:cubicBezTo>
                  <a:lnTo>
                    <a:pt x="1327" y="406"/>
                  </a:lnTo>
                  <a:cubicBezTo>
                    <a:pt x="1232" y="515"/>
                    <a:pt x="1137" y="636"/>
                    <a:pt x="1043" y="745"/>
                  </a:cubicBezTo>
                  <a:cubicBezTo>
                    <a:pt x="943" y="883"/>
                    <a:pt x="843" y="1017"/>
                    <a:pt x="743" y="1154"/>
                  </a:cubicBezTo>
                  <a:lnTo>
                    <a:pt x="743" y="1154"/>
                  </a:lnTo>
                  <a:lnTo>
                    <a:pt x="691" y="1110"/>
                  </a:lnTo>
                  <a:cubicBezTo>
                    <a:pt x="515" y="1354"/>
                    <a:pt x="353" y="1611"/>
                    <a:pt x="217" y="1881"/>
                  </a:cubicBezTo>
                  <a:cubicBezTo>
                    <a:pt x="95" y="2152"/>
                    <a:pt x="1" y="2463"/>
                    <a:pt x="14" y="2774"/>
                  </a:cubicBezTo>
                  <a:cubicBezTo>
                    <a:pt x="28" y="3086"/>
                    <a:pt x="150" y="3383"/>
                    <a:pt x="325" y="3640"/>
                  </a:cubicBezTo>
                  <a:cubicBezTo>
                    <a:pt x="501" y="3897"/>
                    <a:pt x="718" y="4100"/>
                    <a:pt x="948" y="4303"/>
                  </a:cubicBezTo>
                  <a:cubicBezTo>
                    <a:pt x="1178" y="4493"/>
                    <a:pt x="1421" y="4669"/>
                    <a:pt x="1706" y="4804"/>
                  </a:cubicBezTo>
                  <a:cubicBezTo>
                    <a:pt x="1913" y="4908"/>
                    <a:pt x="2152" y="4972"/>
                    <a:pt x="2392" y="4972"/>
                  </a:cubicBezTo>
                  <a:cubicBezTo>
                    <a:pt x="2466" y="4972"/>
                    <a:pt x="2539" y="4966"/>
                    <a:pt x="2612" y="4953"/>
                  </a:cubicBezTo>
                  <a:cubicBezTo>
                    <a:pt x="3235" y="4858"/>
                    <a:pt x="3749" y="4412"/>
                    <a:pt x="4006" y="3857"/>
                  </a:cubicBezTo>
                  <a:cubicBezTo>
                    <a:pt x="4277" y="3302"/>
                    <a:pt x="4317" y="2680"/>
                    <a:pt x="4236" y="2084"/>
                  </a:cubicBezTo>
                  <a:cubicBezTo>
                    <a:pt x="4209" y="1787"/>
                    <a:pt x="4128" y="1489"/>
                    <a:pt x="3965" y="1218"/>
                  </a:cubicBezTo>
                  <a:cubicBezTo>
                    <a:pt x="3816" y="948"/>
                    <a:pt x="3600" y="731"/>
                    <a:pt x="3343" y="569"/>
                  </a:cubicBezTo>
                  <a:cubicBezTo>
                    <a:pt x="3086" y="406"/>
                    <a:pt x="2802" y="298"/>
                    <a:pt x="2531" y="190"/>
                  </a:cubicBezTo>
                  <a:cubicBezTo>
                    <a:pt x="2396" y="136"/>
                    <a:pt x="2247" y="95"/>
                    <a:pt x="2112" y="41"/>
                  </a:cubicBezTo>
                  <a:cubicBezTo>
                    <a:pt x="2030" y="14"/>
                    <a:pt x="1963" y="1"/>
                    <a:pt x="18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5"/>
            <p:cNvSpPr/>
            <p:nvPr/>
          </p:nvSpPr>
          <p:spPr>
            <a:xfrm>
              <a:off x="643532" y="1429139"/>
              <a:ext cx="51366" cy="9058"/>
            </a:xfrm>
            <a:custGeom>
              <a:avLst/>
              <a:gdLst/>
              <a:ahLst/>
              <a:cxnLst/>
              <a:rect l="l" t="t" r="r" b="b"/>
              <a:pathLst>
                <a:path w="1463" h="258" extrusionOk="0">
                  <a:moveTo>
                    <a:pt x="1422" y="0"/>
                  </a:moveTo>
                  <a:cubicBezTo>
                    <a:pt x="1205" y="82"/>
                    <a:pt x="962" y="95"/>
                    <a:pt x="732" y="95"/>
                  </a:cubicBezTo>
                  <a:cubicBezTo>
                    <a:pt x="610" y="95"/>
                    <a:pt x="488" y="95"/>
                    <a:pt x="380" y="82"/>
                  </a:cubicBezTo>
                  <a:cubicBezTo>
                    <a:pt x="299" y="82"/>
                    <a:pt x="217" y="76"/>
                    <a:pt x="140" y="76"/>
                  </a:cubicBezTo>
                  <a:cubicBezTo>
                    <a:pt x="102" y="76"/>
                    <a:pt x="64" y="77"/>
                    <a:pt x="28" y="82"/>
                  </a:cubicBezTo>
                  <a:lnTo>
                    <a:pt x="1" y="190"/>
                  </a:lnTo>
                  <a:cubicBezTo>
                    <a:pt x="123" y="230"/>
                    <a:pt x="244" y="244"/>
                    <a:pt x="366" y="257"/>
                  </a:cubicBezTo>
                  <a:cubicBezTo>
                    <a:pt x="488" y="257"/>
                    <a:pt x="610" y="257"/>
                    <a:pt x="732" y="244"/>
                  </a:cubicBezTo>
                  <a:cubicBezTo>
                    <a:pt x="975" y="217"/>
                    <a:pt x="1219" y="149"/>
                    <a:pt x="1462" y="109"/>
                  </a:cubicBezTo>
                  <a:lnTo>
                    <a:pt x="14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5"/>
            <p:cNvSpPr/>
            <p:nvPr/>
          </p:nvSpPr>
          <p:spPr>
            <a:xfrm>
              <a:off x="612672" y="1475693"/>
              <a:ext cx="71308" cy="15694"/>
            </a:xfrm>
            <a:custGeom>
              <a:avLst/>
              <a:gdLst/>
              <a:ahLst/>
              <a:cxnLst/>
              <a:rect l="l" t="t" r="r" b="b"/>
              <a:pathLst>
                <a:path w="2031" h="447" extrusionOk="0">
                  <a:moveTo>
                    <a:pt x="1989" y="0"/>
                  </a:moveTo>
                  <a:cubicBezTo>
                    <a:pt x="1678" y="149"/>
                    <a:pt x="1354" y="217"/>
                    <a:pt x="1015" y="244"/>
                  </a:cubicBezTo>
                  <a:cubicBezTo>
                    <a:pt x="853" y="271"/>
                    <a:pt x="690" y="271"/>
                    <a:pt x="515" y="285"/>
                  </a:cubicBezTo>
                  <a:lnTo>
                    <a:pt x="14" y="285"/>
                  </a:lnTo>
                  <a:lnTo>
                    <a:pt x="0" y="393"/>
                  </a:lnTo>
                  <a:cubicBezTo>
                    <a:pt x="176" y="433"/>
                    <a:pt x="352" y="447"/>
                    <a:pt x="528" y="447"/>
                  </a:cubicBezTo>
                  <a:cubicBezTo>
                    <a:pt x="690" y="447"/>
                    <a:pt x="866" y="420"/>
                    <a:pt x="1042" y="393"/>
                  </a:cubicBezTo>
                  <a:cubicBezTo>
                    <a:pt x="1381" y="325"/>
                    <a:pt x="1705" y="217"/>
                    <a:pt x="2030" y="9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5"/>
            <p:cNvSpPr/>
            <p:nvPr/>
          </p:nvSpPr>
          <p:spPr>
            <a:xfrm>
              <a:off x="603649" y="1527479"/>
              <a:ext cx="58950" cy="17590"/>
            </a:xfrm>
            <a:custGeom>
              <a:avLst/>
              <a:gdLst/>
              <a:ahLst/>
              <a:cxnLst/>
              <a:rect l="l" t="t" r="r" b="b"/>
              <a:pathLst>
                <a:path w="1679" h="501" extrusionOk="0">
                  <a:moveTo>
                    <a:pt x="1624" y="0"/>
                  </a:moveTo>
                  <a:cubicBezTo>
                    <a:pt x="1394" y="149"/>
                    <a:pt x="1110" y="230"/>
                    <a:pt x="839" y="284"/>
                  </a:cubicBezTo>
                  <a:cubicBezTo>
                    <a:pt x="704" y="298"/>
                    <a:pt x="555" y="311"/>
                    <a:pt x="420" y="325"/>
                  </a:cubicBezTo>
                  <a:lnTo>
                    <a:pt x="0" y="366"/>
                  </a:lnTo>
                  <a:lnTo>
                    <a:pt x="0" y="474"/>
                  </a:lnTo>
                  <a:cubicBezTo>
                    <a:pt x="136" y="501"/>
                    <a:pt x="284" y="501"/>
                    <a:pt x="433" y="501"/>
                  </a:cubicBezTo>
                  <a:cubicBezTo>
                    <a:pt x="582" y="487"/>
                    <a:pt x="731" y="460"/>
                    <a:pt x="866" y="420"/>
                  </a:cubicBezTo>
                  <a:cubicBezTo>
                    <a:pt x="1150" y="339"/>
                    <a:pt x="1421" y="217"/>
                    <a:pt x="1678" y="95"/>
                  </a:cubicBezTo>
                  <a:lnTo>
                    <a:pt x="162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5"/>
            <p:cNvSpPr/>
            <p:nvPr/>
          </p:nvSpPr>
          <p:spPr>
            <a:xfrm>
              <a:off x="576580" y="1582565"/>
              <a:ext cx="65585" cy="14957"/>
            </a:xfrm>
            <a:custGeom>
              <a:avLst/>
              <a:gdLst/>
              <a:ahLst/>
              <a:cxnLst/>
              <a:rect l="l" t="t" r="r" b="b"/>
              <a:pathLst>
                <a:path w="1868" h="426" extrusionOk="0">
                  <a:moveTo>
                    <a:pt x="1813" y="1"/>
                  </a:moveTo>
                  <a:cubicBezTo>
                    <a:pt x="1556" y="163"/>
                    <a:pt x="1245" y="231"/>
                    <a:pt x="947" y="258"/>
                  </a:cubicBezTo>
                  <a:lnTo>
                    <a:pt x="487" y="258"/>
                  </a:lnTo>
                  <a:cubicBezTo>
                    <a:pt x="338" y="258"/>
                    <a:pt x="189" y="244"/>
                    <a:pt x="27" y="231"/>
                  </a:cubicBezTo>
                  <a:lnTo>
                    <a:pt x="0" y="339"/>
                  </a:lnTo>
                  <a:cubicBezTo>
                    <a:pt x="162" y="393"/>
                    <a:pt x="325" y="420"/>
                    <a:pt x="474" y="420"/>
                  </a:cubicBezTo>
                  <a:cubicBezTo>
                    <a:pt x="517" y="424"/>
                    <a:pt x="561" y="426"/>
                    <a:pt x="604" y="426"/>
                  </a:cubicBezTo>
                  <a:cubicBezTo>
                    <a:pt x="723" y="426"/>
                    <a:pt x="842" y="413"/>
                    <a:pt x="961" y="393"/>
                  </a:cubicBezTo>
                  <a:cubicBezTo>
                    <a:pt x="1272" y="339"/>
                    <a:pt x="1570" y="231"/>
                    <a:pt x="1867" y="109"/>
                  </a:cubicBezTo>
                  <a:lnTo>
                    <a:pt x="18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5"/>
            <p:cNvSpPr/>
            <p:nvPr/>
          </p:nvSpPr>
          <p:spPr>
            <a:xfrm>
              <a:off x="555199" y="1623923"/>
              <a:ext cx="74609" cy="22365"/>
            </a:xfrm>
            <a:custGeom>
              <a:avLst/>
              <a:gdLst/>
              <a:ahLst/>
              <a:cxnLst/>
              <a:rect l="l" t="t" r="r" b="b"/>
              <a:pathLst>
                <a:path w="2125" h="637" extrusionOk="0">
                  <a:moveTo>
                    <a:pt x="2097" y="0"/>
                  </a:moveTo>
                  <a:cubicBezTo>
                    <a:pt x="1407" y="217"/>
                    <a:pt x="677" y="271"/>
                    <a:pt x="0" y="541"/>
                  </a:cubicBezTo>
                  <a:lnTo>
                    <a:pt x="27" y="636"/>
                  </a:lnTo>
                  <a:cubicBezTo>
                    <a:pt x="744" y="541"/>
                    <a:pt x="1421" y="244"/>
                    <a:pt x="2125" y="108"/>
                  </a:cubicBezTo>
                  <a:lnTo>
                    <a:pt x="209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5"/>
            <p:cNvSpPr/>
            <p:nvPr/>
          </p:nvSpPr>
          <p:spPr>
            <a:xfrm>
              <a:off x="533817" y="1669986"/>
              <a:ext cx="67025" cy="17204"/>
            </a:xfrm>
            <a:custGeom>
              <a:avLst/>
              <a:gdLst/>
              <a:ahLst/>
              <a:cxnLst/>
              <a:rect l="l" t="t" r="r" b="b"/>
              <a:pathLst>
                <a:path w="1909" h="490" extrusionOk="0">
                  <a:moveTo>
                    <a:pt x="1868" y="1"/>
                  </a:moveTo>
                  <a:cubicBezTo>
                    <a:pt x="1583" y="136"/>
                    <a:pt x="1259" y="204"/>
                    <a:pt x="947" y="258"/>
                  </a:cubicBezTo>
                  <a:cubicBezTo>
                    <a:pt x="785" y="285"/>
                    <a:pt x="636" y="298"/>
                    <a:pt x="474" y="312"/>
                  </a:cubicBezTo>
                  <a:cubicBezTo>
                    <a:pt x="311" y="339"/>
                    <a:pt x="163" y="339"/>
                    <a:pt x="0" y="366"/>
                  </a:cubicBezTo>
                  <a:lnTo>
                    <a:pt x="0" y="474"/>
                  </a:lnTo>
                  <a:cubicBezTo>
                    <a:pt x="69" y="486"/>
                    <a:pt x="137" y="490"/>
                    <a:pt x="206" y="490"/>
                  </a:cubicBezTo>
                  <a:cubicBezTo>
                    <a:pt x="300" y="490"/>
                    <a:pt x="394" y="482"/>
                    <a:pt x="487" y="474"/>
                  </a:cubicBezTo>
                  <a:cubicBezTo>
                    <a:pt x="650" y="461"/>
                    <a:pt x="812" y="434"/>
                    <a:pt x="974" y="393"/>
                  </a:cubicBezTo>
                  <a:cubicBezTo>
                    <a:pt x="1299" y="312"/>
                    <a:pt x="1597" y="204"/>
                    <a:pt x="1908" y="95"/>
                  </a:cubicBezTo>
                  <a:lnTo>
                    <a:pt x="18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5"/>
            <p:cNvSpPr/>
            <p:nvPr/>
          </p:nvSpPr>
          <p:spPr>
            <a:xfrm>
              <a:off x="510049" y="1712257"/>
              <a:ext cx="74152" cy="23313"/>
            </a:xfrm>
            <a:custGeom>
              <a:avLst/>
              <a:gdLst/>
              <a:ahLst/>
              <a:cxnLst/>
              <a:rect l="l" t="t" r="r" b="b"/>
              <a:pathLst>
                <a:path w="2112" h="664" extrusionOk="0">
                  <a:moveTo>
                    <a:pt x="2057" y="1"/>
                  </a:moveTo>
                  <a:cubicBezTo>
                    <a:pt x="1746" y="163"/>
                    <a:pt x="1394" y="258"/>
                    <a:pt x="1056" y="339"/>
                  </a:cubicBezTo>
                  <a:cubicBezTo>
                    <a:pt x="880" y="380"/>
                    <a:pt x="704" y="407"/>
                    <a:pt x="528" y="447"/>
                  </a:cubicBezTo>
                  <a:cubicBezTo>
                    <a:pt x="352" y="488"/>
                    <a:pt x="177" y="515"/>
                    <a:pt x="1" y="556"/>
                  </a:cubicBezTo>
                  <a:lnTo>
                    <a:pt x="14" y="664"/>
                  </a:lnTo>
                  <a:cubicBezTo>
                    <a:pt x="204" y="664"/>
                    <a:pt x="380" y="637"/>
                    <a:pt x="555" y="610"/>
                  </a:cubicBezTo>
                  <a:cubicBezTo>
                    <a:pt x="731" y="583"/>
                    <a:pt x="907" y="529"/>
                    <a:pt x="1083" y="474"/>
                  </a:cubicBezTo>
                  <a:cubicBezTo>
                    <a:pt x="1435" y="366"/>
                    <a:pt x="1773" y="231"/>
                    <a:pt x="2112" y="96"/>
                  </a:cubicBezTo>
                  <a:lnTo>
                    <a:pt x="20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5"/>
            <p:cNvSpPr/>
            <p:nvPr/>
          </p:nvSpPr>
          <p:spPr>
            <a:xfrm>
              <a:off x="488211" y="1756915"/>
              <a:ext cx="75100" cy="16361"/>
            </a:xfrm>
            <a:custGeom>
              <a:avLst/>
              <a:gdLst/>
              <a:ahLst/>
              <a:cxnLst/>
              <a:rect l="l" t="t" r="r" b="b"/>
              <a:pathLst>
                <a:path w="2139" h="466" extrusionOk="0">
                  <a:moveTo>
                    <a:pt x="2084" y="1"/>
                  </a:moveTo>
                  <a:cubicBezTo>
                    <a:pt x="1773" y="177"/>
                    <a:pt x="1421" y="258"/>
                    <a:pt x="1069" y="285"/>
                  </a:cubicBezTo>
                  <a:cubicBezTo>
                    <a:pt x="981" y="292"/>
                    <a:pt x="893" y="295"/>
                    <a:pt x="805" y="295"/>
                  </a:cubicBezTo>
                  <a:cubicBezTo>
                    <a:pt x="717" y="295"/>
                    <a:pt x="629" y="292"/>
                    <a:pt x="541" y="285"/>
                  </a:cubicBezTo>
                  <a:cubicBezTo>
                    <a:pt x="366" y="285"/>
                    <a:pt x="190" y="258"/>
                    <a:pt x="14" y="244"/>
                  </a:cubicBezTo>
                  <a:lnTo>
                    <a:pt x="0" y="353"/>
                  </a:lnTo>
                  <a:cubicBezTo>
                    <a:pt x="163" y="420"/>
                    <a:pt x="352" y="447"/>
                    <a:pt x="541" y="461"/>
                  </a:cubicBezTo>
                  <a:cubicBezTo>
                    <a:pt x="585" y="464"/>
                    <a:pt x="630" y="466"/>
                    <a:pt x="676" y="466"/>
                  </a:cubicBezTo>
                  <a:cubicBezTo>
                    <a:pt x="812" y="466"/>
                    <a:pt x="954" y="451"/>
                    <a:pt x="1096" y="420"/>
                  </a:cubicBezTo>
                  <a:cubicBezTo>
                    <a:pt x="1448" y="366"/>
                    <a:pt x="1800" y="244"/>
                    <a:pt x="2138" y="95"/>
                  </a:cubicBezTo>
                  <a:lnTo>
                    <a:pt x="208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5"/>
            <p:cNvSpPr/>
            <p:nvPr/>
          </p:nvSpPr>
          <p:spPr>
            <a:xfrm>
              <a:off x="473957" y="1451679"/>
              <a:ext cx="107858" cy="125975"/>
            </a:xfrm>
            <a:custGeom>
              <a:avLst/>
              <a:gdLst/>
              <a:ahLst/>
              <a:cxnLst/>
              <a:rect l="l" t="t" r="r" b="b"/>
              <a:pathLst>
                <a:path w="3072" h="3588" extrusionOk="0">
                  <a:moveTo>
                    <a:pt x="1386" y="95"/>
                  </a:moveTo>
                  <a:cubicBezTo>
                    <a:pt x="1456" y="95"/>
                    <a:pt x="1527" y="102"/>
                    <a:pt x="1597" y="116"/>
                  </a:cubicBezTo>
                  <a:cubicBezTo>
                    <a:pt x="1920" y="181"/>
                    <a:pt x="2210" y="361"/>
                    <a:pt x="2431" y="606"/>
                  </a:cubicBezTo>
                  <a:lnTo>
                    <a:pt x="2431" y="606"/>
                  </a:lnTo>
                  <a:cubicBezTo>
                    <a:pt x="2261" y="488"/>
                    <a:pt x="2075" y="383"/>
                    <a:pt x="1881" y="306"/>
                  </a:cubicBezTo>
                  <a:cubicBezTo>
                    <a:pt x="1666" y="219"/>
                    <a:pt x="1451" y="133"/>
                    <a:pt x="1215" y="108"/>
                  </a:cubicBezTo>
                  <a:lnTo>
                    <a:pt x="1215" y="108"/>
                  </a:lnTo>
                  <a:cubicBezTo>
                    <a:pt x="1271" y="100"/>
                    <a:pt x="1328" y="95"/>
                    <a:pt x="1386" y="95"/>
                  </a:cubicBezTo>
                  <a:close/>
                  <a:moveTo>
                    <a:pt x="2896" y="1220"/>
                  </a:moveTo>
                  <a:cubicBezTo>
                    <a:pt x="2926" y="1273"/>
                    <a:pt x="2944" y="1328"/>
                    <a:pt x="2940" y="1374"/>
                  </a:cubicBezTo>
                  <a:lnTo>
                    <a:pt x="2940" y="1374"/>
                  </a:lnTo>
                  <a:cubicBezTo>
                    <a:pt x="2927" y="1322"/>
                    <a:pt x="2912" y="1271"/>
                    <a:pt x="2896" y="1220"/>
                  </a:cubicBezTo>
                  <a:close/>
                  <a:moveTo>
                    <a:pt x="1088" y="263"/>
                  </a:moveTo>
                  <a:cubicBezTo>
                    <a:pt x="1339" y="263"/>
                    <a:pt x="1589" y="341"/>
                    <a:pt x="1827" y="441"/>
                  </a:cubicBezTo>
                  <a:cubicBezTo>
                    <a:pt x="2084" y="549"/>
                    <a:pt x="2328" y="684"/>
                    <a:pt x="2544" y="860"/>
                  </a:cubicBezTo>
                  <a:cubicBezTo>
                    <a:pt x="2592" y="901"/>
                    <a:pt x="2646" y="949"/>
                    <a:pt x="2699" y="998"/>
                  </a:cubicBezTo>
                  <a:lnTo>
                    <a:pt x="2699" y="998"/>
                  </a:lnTo>
                  <a:cubicBezTo>
                    <a:pt x="2727" y="1055"/>
                    <a:pt x="2752" y="1113"/>
                    <a:pt x="2774" y="1172"/>
                  </a:cubicBezTo>
                  <a:cubicBezTo>
                    <a:pt x="2964" y="1699"/>
                    <a:pt x="2910" y="2281"/>
                    <a:pt x="2707" y="2795"/>
                  </a:cubicBezTo>
                  <a:cubicBezTo>
                    <a:pt x="2598" y="3052"/>
                    <a:pt x="2463" y="3309"/>
                    <a:pt x="2219" y="3418"/>
                  </a:cubicBezTo>
                  <a:cubicBezTo>
                    <a:pt x="2146" y="3444"/>
                    <a:pt x="2066" y="3454"/>
                    <a:pt x="1982" y="3454"/>
                  </a:cubicBezTo>
                  <a:cubicBezTo>
                    <a:pt x="1804" y="3454"/>
                    <a:pt x="1610" y="3405"/>
                    <a:pt x="1435" y="3350"/>
                  </a:cubicBezTo>
                  <a:cubicBezTo>
                    <a:pt x="920" y="3161"/>
                    <a:pt x="501" y="2741"/>
                    <a:pt x="312" y="2227"/>
                  </a:cubicBezTo>
                  <a:cubicBezTo>
                    <a:pt x="217" y="1970"/>
                    <a:pt x="163" y="1699"/>
                    <a:pt x="190" y="1429"/>
                  </a:cubicBezTo>
                  <a:cubicBezTo>
                    <a:pt x="199" y="1249"/>
                    <a:pt x="232" y="1069"/>
                    <a:pt x="292" y="901"/>
                  </a:cubicBezTo>
                  <a:lnTo>
                    <a:pt x="393" y="901"/>
                  </a:lnTo>
                  <a:cubicBezTo>
                    <a:pt x="393" y="749"/>
                    <a:pt x="448" y="606"/>
                    <a:pt x="539" y="486"/>
                  </a:cubicBezTo>
                  <a:lnTo>
                    <a:pt x="539" y="486"/>
                  </a:lnTo>
                  <a:cubicBezTo>
                    <a:pt x="671" y="355"/>
                    <a:pt x="843" y="275"/>
                    <a:pt x="1029" y="265"/>
                  </a:cubicBezTo>
                  <a:cubicBezTo>
                    <a:pt x="1049" y="264"/>
                    <a:pt x="1068" y="263"/>
                    <a:pt x="1088" y="263"/>
                  </a:cubicBezTo>
                  <a:close/>
                  <a:moveTo>
                    <a:pt x="1382" y="1"/>
                  </a:moveTo>
                  <a:cubicBezTo>
                    <a:pt x="1177" y="1"/>
                    <a:pt x="976" y="50"/>
                    <a:pt x="804" y="144"/>
                  </a:cubicBezTo>
                  <a:lnTo>
                    <a:pt x="804" y="144"/>
                  </a:lnTo>
                  <a:cubicBezTo>
                    <a:pt x="726" y="166"/>
                    <a:pt x="651" y="197"/>
                    <a:pt x="582" y="238"/>
                  </a:cubicBezTo>
                  <a:cubicBezTo>
                    <a:pt x="447" y="319"/>
                    <a:pt x="352" y="441"/>
                    <a:pt x="271" y="576"/>
                  </a:cubicBezTo>
                  <a:cubicBezTo>
                    <a:pt x="109" y="833"/>
                    <a:pt x="41" y="1131"/>
                    <a:pt x="14" y="1415"/>
                  </a:cubicBezTo>
                  <a:cubicBezTo>
                    <a:pt x="0" y="1713"/>
                    <a:pt x="54" y="2010"/>
                    <a:pt x="163" y="2281"/>
                  </a:cubicBezTo>
                  <a:cubicBezTo>
                    <a:pt x="366" y="2836"/>
                    <a:pt x="839" y="3282"/>
                    <a:pt x="1394" y="3472"/>
                  </a:cubicBezTo>
                  <a:cubicBezTo>
                    <a:pt x="1529" y="3526"/>
                    <a:pt x="1665" y="3566"/>
                    <a:pt x="1813" y="3580"/>
                  </a:cubicBezTo>
                  <a:cubicBezTo>
                    <a:pt x="1859" y="3584"/>
                    <a:pt x="1907" y="3587"/>
                    <a:pt x="1955" y="3587"/>
                  </a:cubicBezTo>
                  <a:cubicBezTo>
                    <a:pt x="2061" y="3587"/>
                    <a:pt x="2171" y="3573"/>
                    <a:pt x="2274" y="3526"/>
                  </a:cubicBezTo>
                  <a:cubicBezTo>
                    <a:pt x="2422" y="3472"/>
                    <a:pt x="2531" y="3350"/>
                    <a:pt x="2612" y="3228"/>
                  </a:cubicBezTo>
                  <a:cubicBezTo>
                    <a:pt x="2707" y="3106"/>
                    <a:pt x="2761" y="2971"/>
                    <a:pt x="2815" y="2836"/>
                  </a:cubicBezTo>
                  <a:cubicBezTo>
                    <a:pt x="2983" y="2425"/>
                    <a:pt x="3045" y="1956"/>
                    <a:pt x="2968" y="1513"/>
                  </a:cubicBezTo>
                  <a:lnTo>
                    <a:pt x="2968" y="1513"/>
                  </a:lnTo>
                  <a:lnTo>
                    <a:pt x="2977" y="1523"/>
                  </a:lnTo>
                  <a:cubicBezTo>
                    <a:pt x="3058" y="1456"/>
                    <a:pt x="3072" y="1347"/>
                    <a:pt x="3045" y="1280"/>
                  </a:cubicBezTo>
                  <a:cubicBezTo>
                    <a:pt x="3018" y="1199"/>
                    <a:pt x="2977" y="1131"/>
                    <a:pt x="2937" y="1063"/>
                  </a:cubicBezTo>
                  <a:cubicBezTo>
                    <a:pt x="2869" y="976"/>
                    <a:pt x="2794" y="902"/>
                    <a:pt x="2717" y="833"/>
                  </a:cubicBezTo>
                  <a:lnTo>
                    <a:pt x="2717" y="833"/>
                  </a:lnTo>
                  <a:cubicBezTo>
                    <a:pt x="2473" y="434"/>
                    <a:pt x="2077" y="119"/>
                    <a:pt x="1611" y="21"/>
                  </a:cubicBezTo>
                  <a:cubicBezTo>
                    <a:pt x="1535" y="8"/>
                    <a:pt x="1458" y="1"/>
                    <a:pt x="13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5"/>
            <p:cNvSpPr/>
            <p:nvPr/>
          </p:nvSpPr>
          <p:spPr>
            <a:xfrm>
              <a:off x="495338" y="1479977"/>
              <a:ext cx="58950" cy="41360"/>
            </a:xfrm>
            <a:custGeom>
              <a:avLst/>
              <a:gdLst/>
              <a:ahLst/>
              <a:cxnLst/>
              <a:rect l="l" t="t" r="r" b="b"/>
              <a:pathLst>
                <a:path w="1679" h="1178" extrusionOk="0">
                  <a:moveTo>
                    <a:pt x="1624" y="0"/>
                  </a:moveTo>
                  <a:cubicBezTo>
                    <a:pt x="1096" y="393"/>
                    <a:pt x="487" y="650"/>
                    <a:pt x="0" y="1083"/>
                  </a:cubicBezTo>
                  <a:lnTo>
                    <a:pt x="54" y="1177"/>
                  </a:lnTo>
                  <a:cubicBezTo>
                    <a:pt x="650" y="880"/>
                    <a:pt x="1123" y="420"/>
                    <a:pt x="1678" y="95"/>
                  </a:cubicBezTo>
                  <a:lnTo>
                    <a:pt x="162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5"/>
            <p:cNvSpPr/>
            <p:nvPr/>
          </p:nvSpPr>
          <p:spPr>
            <a:xfrm>
              <a:off x="518615" y="1501358"/>
              <a:ext cx="38024" cy="30440"/>
            </a:xfrm>
            <a:custGeom>
              <a:avLst/>
              <a:gdLst/>
              <a:ahLst/>
              <a:cxnLst/>
              <a:rect l="l" t="t" r="r" b="b"/>
              <a:pathLst>
                <a:path w="1083" h="867" extrusionOk="0">
                  <a:moveTo>
                    <a:pt x="1042" y="0"/>
                  </a:moveTo>
                  <a:cubicBezTo>
                    <a:pt x="853" y="122"/>
                    <a:pt x="663" y="217"/>
                    <a:pt x="474" y="338"/>
                  </a:cubicBezTo>
                  <a:cubicBezTo>
                    <a:pt x="379" y="406"/>
                    <a:pt x="298" y="460"/>
                    <a:pt x="217" y="541"/>
                  </a:cubicBezTo>
                  <a:cubicBezTo>
                    <a:pt x="136" y="622"/>
                    <a:pt x="54" y="690"/>
                    <a:pt x="0" y="798"/>
                  </a:cubicBezTo>
                  <a:lnTo>
                    <a:pt x="68" y="866"/>
                  </a:lnTo>
                  <a:cubicBezTo>
                    <a:pt x="163" y="812"/>
                    <a:pt x="244" y="731"/>
                    <a:pt x="325" y="663"/>
                  </a:cubicBezTo>
                  <a:lnTo>
                    <a:pt x="555" y="447"/>
                  </a:lnTo>
                  <a:cubicBezTo>
                    <a:pt x="717" y="311"/>
                    <a:pt x="893" y="176"/>
                    <a:pt x="1083" y="95"/>
                  </a:cubicBezTo>
                  <a:lnTo>
                    <a:pt x="10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5"/>
            <p:cNvSpPr/>
            <p:nvPr/>
          </p:nvSpPr>
          <p:spPr>
            <a:xfrm>
              <a:off x="529043" y="1519404"/>
              <a:ext cx="38059" cy="28053"/>
            </a:xfrm>
            <a:custGeom>
              <a:avLst/>
              <a:gdLst/>
              <a:ahLst/>
              <a:cxnLst/>
              <a:rect l="l" t="t" r="r" b="b"/>
              <a:pathLst>
                <a:path w="1084" h="799" extrusionOk="0">
                  <a:moveTo>
                    <a:pt x="1002" y="0"/>
                  </a:moveTo>
                  <a:cubicBezTo>
                    <a:pt x="894" y="176"/>
                    <a:pt x="718" y="311"/>
                    <a:pt x="542" y="406"/>
                  </a:cubicBezTo>
                  <a:cubicBezTo>
                    <a:pt x="447" y="460"/>
                    <a:pt x="366" y="514"/>
                    <a:pt x="272" y="555"/>
                  </a:cubicBezTo>
                  <a:cubicBezTo>
                    <a:pt x="177" y="596"/>
                    <a:pt x="82" y="636"/>
                    <a:pt x="1" y="690"/>
                  </a:cubicBezTo>
                  <a:lnTo>
                    <a:pt x="28" y="799"/>
                  </a:lnTo>
                  <a:cubicBezTo>
                    <a:pt x="136" y="785"/>
                    <a:pt x="244" y="758"/>
                    <a:pt x="339" y="704"/>
                  </a:cubicBezTo>
                  <a:cubicBezTo>
                    <a:pt x="447" y="663"/>
                    <a:pt x="542" y="596"/>
                    <a:pt x="623" y="528"/>
                  </a:cubicBezTo>
                  <a:cubicBezTo>
                    <a:pt x="799" y="393"/>
                    <a:pt x="935" y="230"/>
                    <a:pt x="1083" y="68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5"/>
            <p:cNvSpPr/>
            <p:nvPr/>
          </p:nvSpPr>
          <p:spPr>
            <a:xfrm>
              <a:off x="497234" y="1477098"/>
              <a:ext cx="36620" cy="29036"/>
            </a:xfrm>
            <a:custGeom>
              <a:avLst/>
              <a:gdLst/>
              <a:ahLst/>
              <a:cxnLst/>
              <a:rect l="l" t="t" r="r" b="b"/>
              <a:pathLst>
                <a:path w="1043" h="827" extrusionOk="0">
                  <a:moveTo>
                    <a:pt x="1015" y="1"/>
                  </a:moveTo>
                  <a:cubicBezTo>
                    <a:pt x="812" y="82"/>
                    <a:pt x="609" y="163"/>
                    <a:pt x="433" y="285"/>
                  </a:cubicBezTo>
                  <a:cubicBezTo>
                    <a:pt x="339" y="339"/>
                    <a:pt x="244" y="407"/>
                    <a:pt x="176" y="488"/>
                  </a:cubicBezTo>
                  <a:cubicBezTo>
                    <a:pt x="109" y="583"/>
                    <a:pt x="41" y="664"/>
                    <a:pt x="0" y="772"/>
                  </a:cubicBezTo>
                  <a:lnTo>
                    <a:pt x="95" y="826"/>
                  </a:lnTo>
                  <a:cubicBezTo>
                    <a:pt x="176" y="759"/>
                    <a:pt x="230" y="678"/>
                    <a:pt x="298" y="610"/>
                  </a:cubicBezTo>
                  <a:cubicBezTo>
                    <a:pt x="366" y="529"/>
                    <a:pt x="433" y="461"/>
                    <a:pt x="515" y="393"/>
                  </a:cubicBezTo>
                  <a:cubicBezTo>
                    <a:pt x="663" y="258"/>
                    <a:pt x="839" y="150"/>
                    <a:pt x="1042" y="109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5"/>
            <p:cNvSpPr/>
            <p:nvPr/>
          </p:nvSpPr>
          <p:spPr>
            <a:xfrm>
              <a:off x="317196" y="1578773"/>
              <a:ext cx="30440" cy="53718"/>
            </a:xfrm>
            <a:custGeom>
              <a:avLst/>
              <a:gdLst/>
              <a:ahLst/>
              <a:cxnLst/>
              <a:rect l="l" t="t" r="r" b="b"/>
              <a:pathLst>
                <a:path w="867" h="1530" extrusionOk="0">
                  <a:moveTo>
                    <a:pt x="108" y="1"/>
                  </a:moveTo>
                  <a:lnTo>
                    <a:pt x="0" y="14"/>
                  </a:lnTo>
                  <a:cubicBezTo>
                    <a:pt x="54" y="312"/>
                    <a:pt x="108" y="610"/>
                    <a:pt x="217" y="894"/>
                  </a:cubicBezTo>
                  <a:cubicBezTo>
                    <a:pt x="271" y="1029"/>
                    <a:pt x="338" y="1164"/>
                    <a:pt x="420" y="1300"/>
                  </a:cubicBezTo>
                  <a:cubicBezTo>
                    <a:pt x="447" y="1327"/>
                    <a:pt x="460" y="1354"/>
                    <a:pt x="487" y="1381"/>
                  </a:cubicBezTo>
                  <a:cubicBezTo>
                    <a:pt x="501" y="1408"/>
                    <a:pt x="555" y="1462"/>
                    <a:pt x="582" y="1476"/>
                  </a:cubicBezTo>
                  <a:cubicBezTo>
                    <a:pt x="622" y="1503"/>
                    <a:pt x="677" y="1516"/>
                    <a:pt x="731" y="1530"/>
                  </a:cubicBezTo>
                  <a:cubicBezTo>
                    <a:pt x="758" y="1530"/>
                    <a:pt x="785" y="1516"/>
                    <a:pt x="812" y="1503"/>
                  </a:cubicBezTo>
                  <a:cubicBezTo>
                    <a:pt x="853" y="1476"/>
                    <a:pt x="866" y="1435"/>
                    <a:pt x="866" y="1408"/>
                  </a:cubicBezTo>
                  <a:lnTo>
                    <a:pt x="758" y="1394"/>
                  </a:lnTo>
                  <a:lnTo>
                    <a:pt x="744" y="1394"/>
                  </a:lnTo>
                  <a:cubicBezTo>
                    <a:pt x="717" y="1381"/>
                    <a:pt x="690" y="1367"/>
                    <a:pt x="677" y="1354"/>
                  </a:cubicBezTo>
                  <a:cubicBezTo>
                    <a:pt x="650" y="1327"/>
                    <a:pt x="650" y="1327"/>
                    <a:pt x="622" y="1286"/>
                  </a:cubicBezTo>
                  <a:cubicBezTo>
                    <a:pt x="595" y="1259"/>
                    <a:pt x="582" y="1232"/>
                    <a:pt x="568" y="1205"/>
                  </a:cubicBezTo>
                  <a:cubicBezTo>
                    <a:pt x="487" y="1083"/>
                    <a:pt x="406" y="961"/>
                    <a:pt x="338" y="826"/>
                  </a:cubicBezTo>
                  <a:cubicBezTo>
                    <a:pt x="217" y="582"/>
                    <a:pt x="122" y="298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5"/>
            <p:cNvSpPr/>
            <p:nvPr/>
          </p:nvSpPr>
          <p:spPr>
            <a:xfrm>
              <a:off x="332855" y="1524143"/>
              <a:ext cx="34232" cy="65129"/>
            </a:xfrm>
            <a:custGeom>
              <a:avLst/>
              <a:gdLst/>
              <a:ahLst/>
              <a:cxnLst/>
              <a:rect l="l" t="t" r="r" b="b"/>
              <a:pathLst>
                <a:path w="975" h="1855" extrusionOk="0">
                  <a:moveTo>
                    <a:pt x="109" y="1"/>
                  </a:moveTo>
                  <a:lnTo>
                    <a:pt x="1" y="41"/>
                  </a:lnTo>
                  <a:cubicBezTo>
                    <a:pt x="149" y="352"/>
                    <a:pt x="258" y="677"/>
                    <a:pt x="366" y="1002"/>
                  </a:cubicBezTo>
                  <a:cubicBezTo>
                    <a:pt x="420" y="1164"/>
                    <a:pt x="474" y="1327"/>
                    <a:pt x="542" y="1489"/>
                  </a:cubicBezTo>
                  <a:cubicBezTo>
                    <a:pt x="569" y="1570"/>
                    <a:pt x="609" y="1665"/>
                    <a:pt x="677" y="1733"/>
                  </a:cubicBezTo>
                  <a:cubicBezTo>
                    <a:pt x="718" y="1773"/>
                    <a:pt x="758" y="1814"/>
                    <a:pt x="799" y="1841"/>
                  </a:cubicBezTo>
                  <a:cubicBezTo>
                    <a:pt x="826" y="1848"/>
                    <a:pt x="860" y="1854"/>
                    <a:pt x="892" y="1854"/>
                  </a:cubicBezTo>
                  <a:cubicBezTo>
                    <a:pt x="924" y="1854"/>
                    <a:pt x="955" y="1848"/>
                    <a:pt x="975" y="1827"/>
                  </a:cubicBezTo>
                  <a:lnTo>
                    <a:pt x="934" y="1733"/>
                  </a:lnTo>
                  <a:cubicBezTo>
                    <a:pt x="927" y="1734"/>
                    <a:pt x="920" y="1735"/>
                    <a:pt x="914" y="1735"/>
                  </a:cubicBezTo>
                  <a:cubicBezTo>
                    <a:pt x="870" y="1735"/>
                    <a:pt x="834" y="1697"/>
                    <a:pt x="799" y="1638"/>
                  </a:cubicBezTo>
                  <a:cubicBezTo>
                    <a:pt x="758" y="1584"/>
                    <a:pt x="731" y="1516"/>
                    <a:pt x="704" y="1435"/>
                  </a:cubicBezTo>
                  <a:cubicBezTo>
                    <a:pt x="637" y="1272"/>
                    <a:pt x="569" y="1110"/>
                    <a:pt x="501" y="961"/>
                  </a:cubicBezTo>
                  <a:cubicBezTo>
                    <a:pt x="352" y="650"/>
                    <a:pt x="217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5"/>
            <p:cNvSpPr/>
            <p:nvPr/>
          </p:nvSpPr>
          <p:spPr>
            <a:xfrm>
              <a:off x="357571" y="1496127"/>
              <a:ext cx="26157" cy="67973"/>
            </a:xfrm>
            <a:custGeom>
              <a:avLst/>
              <a:gdLst/>
              <a:ahLst/>
              <a:cxnLst/>
              <a:rect l="l" t="t" r="r" b="b"/>
              <a:pathLst>
                <a:path w="745" h="1936" extrusionOk="0">
                  <a:moveTo>
                    <a:pt x="0" y="0"/>
                  </a:moveTo>
                  <a:cubicBezTo>
                    <a:pt x="27" y="352"/>
                    <a:pt x="68" y="690"/>
                    <a:pt x="163" y="1029"/>
                  </a:cubicBezTo>
                  <a:cubicBezTo>
                    <a:pt x="203" y="1191"/>
                    <a:pt x="271" y="1353"/>
                    <a:pt x="352" y="1502"/>
                  </a:cubicBezTo>
                  <a:cubicBezTo>
                    <a:pt x="433" y="1665"/>
                    <a:pt x="541" y="1800"/>
                    <a:pt x="663" y="1935"/>
                  </a:cubicBezTo>
                  <a:lnTo>
                    <a:pt x="744" y="1868"/>
                  </a:lnTo>
                  <a:cubicBezTo>
                    <a:pt x="663" y="1719"/>
                    <a:pt x="582" y="1570"/>
                    <a:pt x="501" y="1421"/>
                  </a:cubicBezTo>
                  <a:cubicBezTo>
                    <a:pt x="433" y="1286"/>
                    <a:pt x="352" y="1137"/>
                    <a:pt x="298" y="974"/>
                  </a:cubicBezTo>
                  <a:cubicBezTo>
                    <a:pt x="176" y="663"/>
                    <a:pt x="95" y="33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5"/>
            <p:cNvSpPr/>
            <p:nvPr/>
          </p:nvSpPr>
          <p:spPr>
            <a:xfrm>
              <a:off x="248313" y="1512733"/>
              <a:ext cx="45643" cy="79103"/>
            </a:xfrm>
            <a:custGeom>
              <a:avLst/>
              <a:gdLst/>
              <a:ahLst/>
              <a:cxnLst/>
              <a:rect l="l" t="t" r="r" b="b"/>
              <a:pathLst>
                <a:path w="1300" h="2253" extrusionOk="0">
                  <a:moveTo>
                    <a:pt x="1204" y="1"/>
                  </a:moveTo>
                  <a:cubicBezTo>
                    <a:pt x="1001" y="353"/>
                    <a:pt x="785" y="704"/>
                    <a:pt x="582" y="1043"/>
                  </a:cubicBezTo>
                  <a:cubicBezTo>
                    <a:pt x="379" y="1395"/>
                    <a:pt x="176" y="1746"/>
                    <a:pt x="27" y="2125"/>
                  </a:cubicBezTo>
                  <a:lnTo>
                    <a:pt x="0" y="2193"/>
                  </a:lnTo>
                  <a:lnTo>
                    <a:pt x="54" y="2220"/>
                  </a:lnTo>
                  <a:cubicBezTo>
                    <a:pt x="84" y="2242"/>
                    <a:pt x="122" y="2252"/>
                    <a:pt x="159" y="2252"/>
                  </a:cubicBezTo>
                  <a:cubicBezTo>
                    <a:pt x="189" y="2252"/>
                    <a:pt x="219" y="2246"/>
                    <a:pt x="244" y="2233"/>
                  </a:cubicBezTo>
                  <a:cubicBezTo>
                    <a:pt x="298" y="2206"/>
                    <a:pt x="352" y="2152"/>
                    <a:pt x="365" y="2085"/>
                  </a:cubicBezTo>
                  <a:lnTo>
                    <a:pt x="257" y="2058"/>
                  </a:lnTo>
                  <a:cubicBezTo>
                    <a:pt x="251" y="2084"/>
                    <a:pt x="225" y="2100"/>
                    <a:pt x="197" y="2108"/>
                  </a:cubicBezTo>
                  <a:lnTo>
                    <a:pt x="197" y="2108"/>
                  </a:lnTo>
                  <a:cubicBezTo>
                    <a:pt x="378" y="1782"/>
                    <a:pt x="529" y="1446"/>
                    <a:pt x="704" y="1110"/>
                  </a:cubicBezTo>
                  <a:cubicBezTo>
                    <a:pt x="880" y="745"/>
                    <a:pt x="1069" y="393"/>
                    <a:pt x="1299" y="68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5"/>
            <p:cNvSpPr/>
            <p:nvPr/>
          </p:nvSpPr>
          <p:spPr>
            <a:xfrm>
              <a:off x="258284" y="1505150"/>
              <a:ext cx="57019" cy="103118"/>
            </a:xfrm>
            <a:custGeom>
              <a:avLst/>
              <a:gdLst/>
              <a:ahLst/>
              <a:cxnLst/>
              <a:rect l="l" t="t" r="r" b="b"/>
              <a:pathLst>
                <a:path w="1624" h="2937" extrusionOk="0">
                  <a:moveTo>
                    <a:pt x="1529" y="0"/>
                  </a:moveTo>
                  <a:cubicBezTo>
                    <a:pt x="1272" y="420"/>
                    <a:pt x="1015" y="839"/>
                    <a:pt x="771" y="1272"/>
                  </a:cubicBezTo>
                  <a:cubicBezTo>
                    <a:pt x="528" y="1705"/>
                    <a:pt x="298" y="2152"/>
                    <a:pt x="122" y="2612"/>
                  </a:cubicBezTo>
                  <a:lnTo>
                    <a:pt x="0" y="2937"/>
                  </a:lnTo>
                  <a:lnTo>
                    <a:pt x="0" y="2937"/>
                  </a:lnTo>
                  <a:lnTo>
                    <a:pt x="257" y="2707"/>
                  </a:lnTo>
                  <a:cubicBezTo>
                    <a:pt x="460" y="2531"/>
                    <a:pt x="636" y="2301"/>
                    <a:pt x="731" y="2043"/>
                  </a:cubicBezTo>
                  <a:lnTo>
                    <a:pt x="636" y="1989"/>
                  </a:lnTo>
                  <a:cubicBezTo>
                    <a:pt x="577" y="2090"/>
                    <a:pt x="512" y="2186"/>
                    <a:pt x="442" y="2276"/>
                  </a:cubicBezTo>
                  <a:lnTo>
                    <a:pt x="442" y="2276"/>
                  </a:lnTo>
                  <a:cubicBezTo>
                    <a:pt x="577" y="1960"/>
                    <a:pt x="719" y="1643"/>
                    <a:pt x="880" y="1340"/>
                  </a:cubicBezTo>
                  <a:cubicBezTo>
                    <a:pt x="1096" y="893"/>
                    <a:pt x="1340" y="474"/>
                    <a:pt x="1624" y="68"/>
                  </a:cubicBezTo>
                  <a:lnTo>
                    <a:pt x="152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5"/>
            <p:cNvSpPr/>
            <p:nvPr/>
          </p:nvSpPr>
          <p:spPr>
            <a:xfrm>
              <a:off x="268711" y="1483277"/>
              <a:ext cx="74644" cy="124535"/>
            </a:xfrm>
            <a:custGeom>
              <a:avLst/>
              <a:gdLst/>
              <a:ahLst/>
              <a:cxnLst/>
              <a:rect l="l" t="t" r="r" b="b"/>
              <a:pathLst>
                <a:path w="2126" h="3547" extrusionOk="0">
                  <a:moveTo>
                    <a:pt x="2044" y="1"/>
                  </a:moveTo>
                  <a:cubicBezTo>
                    <a:pt x="1679" y="556"/>
                    <a:pt x="1313" y="1124"/>
                    <a:pt x="962" y="1692"/>
                  </a:cubicBezTo>
                  <a:cubicBezTo>
                    <a:pt x="786" y="1976"/>
                    <a:pt x="610" y="2274"/>
                    <a:pt x="461" y="2572"/>
                  </a:cubicBezTo>
                  <a:cubicBezTo>
                    <a:pt x="305" y="2845"/>
                    <a:pt x="149" y="3130"/>
                    <a:pt x="17" y="3428"/>
                  </a:cubicBezTo>
                  <a:lnTo>
                    <a:pt x="17" y="3428"/>
                  </a:lnTo>
                  <a:cubicBezTo>
                    <a:pt x="12" y="3436"/>
                    <a:pt x="6" y="3444"/>
                    <a:pt x="1" y="3451"/>
                  </a:cubicBezTo>
                  <a:lnTo>
                    <a:pt x="6" y="3454"/>
                  </a:lnTo>
                  <a:lnTo>
                    <a:pt x="6" y="3454"/>
                  </a:lnTo>
                  <a:cubicBezTo>
                    <a:pt x="4" y="3458"/>
                    <a:pt x="2" y="3461"/>
                    <a:pt x="1" y="3465"/>
                  </a:cubicBezTo>
                  <a:lnTo>
                    <a:pt x="136" y="3546"/>
                  </a:lnTo>
                  <a:cubicBezTo>
                    <a:pt x="244" y="3357"/>
                    <a:pt x="353" y="3181"/>
                    <a:pt x="447" y="2991"/>
                  </a:cubicBezTo>
                  <a:lnTo>
                    <a:pt x="423" y="2975"/>
                  </a:lnTo>
                  <a:lnTo>
                    <a:pt x="423" y="2975"/>
                  </a:lnTo>
                  <a:lnTo>
                    <a:pt x="596" y="2639"/>
                  </a:lnTo>
                  <a:cubicBezTo>
                    <a:pt x="745" y="2342"/>
                    <a:pt x="907" y="2058"/>
                    <a:pt x="1070" y="1760"/>
                  </a:cubicBezTo>
                  <a:cubicBezTo>
                    <a:pt x="1395" y="1178"/>
                    <a:pt x="1746" y="610"/>
                    <a:pt x="2125" y="55"/>
                  </a:cubicBezTo>
                  <a:lnTo>
                    <a:pt x="204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5"/>
            <p:cNvSpPr/>
            <p:nvPr/>
          </p:nvSpPr>
          <p:spPr>
            <a:xfrm>
              <a:off x="284404" y="1448133"/>
              <a:ext cx="100731" cy="164877"/>
            </a:xfrm>
            <a:custGeom>
              <a:avLst/>
              <a:gdLst/>
              <a:ahLst/>
              <a:cxnLst/>
              <a:rect l="l" t="t" r="r" b="b"/>
              <a:pathLst>
                <a:path w="2869" h="4696" extrusionOk="0">
                  <a:moveTo>
                    <a:pt x="2788" y="1"/>
                  </a:moveTo>
                  <a:cubicBezTo>
                    <a:pt x="2220" y="718"/>
                    <a:pt x="1692" y="1448"/>
                    <a:pt x="1205" y="2220"/>
                  </a:cubicBezTo>
                  <a:cubicBezTo>
                    <a:pt x="961" y="2599"/>
                    <a:pt x="745" y="2991"/>
                    <a:pt x="542" y="3397"/>
                  </a:cubicBezTo>
                  <a:cubicBezTo>
                    <a:pt x="339" y="3803"/>
                    <a:pt x="149" y="4222"/>
                    <a:pt x="0" y="4655"/>
                  </a:cubicBezTo>
                  <a:lnTo>
                    <a:pt x="95" y="4696"/>
                  </a:lnTo>
                  <a:cubicBezTo>
                    <a:pt x="298" y="4290"/>
                    <a:pt x="488" y="3870"/>
                    <a:pt x="690" y="3478"/>
                  </a:cubicBezTo>
                  <a:cubicBezTo>
                    <a:pt x="893" y="3072"/>
                    <a:pt x="1110" y="2680"/>
                    <a:pt x="1326" y="2287"/>
                  </a:cubicBezTo>
                  <a:cubicBezTo>
                    <a:pt x="1773" y="1516"/>
                    <a:pt x="2287" y="758"/>
                    <a:pt x="2869" y="82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5"/>
            <p:cNvSpPr/>
            <p:nvPr/>
          </p:nvSpPr>
          <p:spPr>
            <a:xfrm>
              <a:off x="553759" y="1593519"/>
              <a:ext cx="108349" cy="204305"/>
            </a:xfrm>
            <a:custGeom>
              <a:avLst/>
              <a:gdLst/>
              <a:ahLst/>
              <a:cxnLst/>
              <a:rect l="l" t="t" r="r" b="b"/>
              <a:pathLst>
                <a:path w="3086" h="5819" extrusionOk="0">
                  <a:moveTo>
                    <a:pt x="2991" y="0"/>
                  </a:moveTo>
                  <a:cubicBezTo>
                    <a:pt x="2571" y="907"/>
                    <a:pt x="2125" y="1800"/>
                    <a:pt x="1638" y="2679"/>
                  </a:cubicBezTo>
                  <a:cubicBezTo>
                    <a:pt x="1236" y="3405"/>
                    <a:pt x="825" y="4112"/>
                    <a:pt x="412" y="4832"/>
                  </a:cubicBezTo>
                  <a:lnTo>
                    <a:pt x="412" y="4832"/>
                  </a:lnTo>
                  <a:cubicBezTo>
                    <a:pt x="428" y="4759"/>
                    <a:pt x="444" y="4687"/>
                    <a:pt x="461" y="4614"/>
                  </a:cubicBezTo>
                  <a:lnTo>
                    <a:pt x="366" y="4587"/>
                  </a:lnTo>
                  <a:cubicBezTo>
                    <a:pt x="288" y="4809"/>
                    <a:pt x="222" y="5043"/>
                    <a:pt x="157" y="5278"/>
                  </a:cubicBezTo>
                  <a:lnTo>
                    <a:pt x="157" y="5278"/>
                  </a:lnTo>
                  <a:cubicBezTo>
                    <a:pt x="154" y="5282"/>
                    <a:pt x="152" y="5286"/>
                    <a:pt x="149" y="5291"/>
                  </a:cubicBezTo>
                  <a:lnTo>
                    <a:pt x="153" y="5292"/>
                  </a:lnTo>
                  <a:lnTo>
                    <a:pt x="153" y="5292"/>
                  </a:lnTo>
                  <a:cubicBezTo>
                    <a:pt x="152" y="5296"/>
                    <a:pt x="151" y="5300"/>
                    <a:pt x="149" y="5304"/>
                  </a:cubicBezTo>
                  <a:lnTo>
                    <a:pt x="1" y="5818"/>
                  </a:lnTo>
                  <a:lnTo>
                    <a:pt x="1" y="5818"/>
                  </a:lnTo>
                  <a:lnTo>
                    <a:pt x="285" y="5358"/>
                  </a:lnTo>
                  <a:cubicBezTo>
                    <a:pt x="812" y="4506"/>
                    <a:pt x="1286" y="3626"/>
                    <a:pt x="1746" y="2733"/>
                  </a:cubicBezTo>
                  <a:cubicBezTo>
                    <a:pt x="2206" y="1840"/>
                    <a:pt x="2653" y="947"/>
                    <a:pt x="3086" y="4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5"/>
            <p:cNvSpPr/>
            <p:nvPr/>
          </p:nvSpPr>
          <p:spPr>
            <a:xfrm>
              <a:off x="546176" y="1634350"/>
              <a:ext cx="106454" cy="177235"/>
            </a:xfrm>
            <a:custGeom>
              <a:avLst/>
              <a:gdLst/>
              <a:ahLst/>
              <a:cxnLst/>
              <a:rect l="l" t="t" r="r" b="b"/>
              <a:pathLst>
                <a:path w="3032" h="5048" extrusionOk="0">
                  <a:moveTo>
                    <a:pt x="2923" y="1"/>
                  </a:moveTo>
                  <a:cubicBezTo>
                    <a:pt x="2842" y="420"/>
                    <a:pt x="2666" y="813"/>
                    <a:pt x="2449" y="1191"/>
                  </a:cubicBezTo>
                  <a:cubicBezTo>
                    <a:pt x="2246" y="1570"/>
                    <a:pt x="2016" y="1936"/>
                    <a:pt x="1786" y="2301"/>
                  </a:cubicBezTo>
                  <a:cubicBezTo>
                    <a:pt x="1556" y="2680"/>
                    <a:pt x="1326" y="3032"/>
                    <a:pt x="1083" y="3397"/>
                  </a:cubicBezTo>
                  <a:lnTo>
                    <a:pt x="399" y="4461"/>
                  </a:lnTo>
                  <a:lnTo>
                    <a:pt x="399" y="4461"/>
                  </a:lnTo>
                  <a:cubicBezTo>
                    <a:pt x="393" y="4467"/>
                    <a:pt x="386" y="4473"/>
                    <a:pt x="379" y="4480"/>
                  </a:cubicBezTo>
                  <a:lnTo>
                    <a:pt x="384" y="4484"/>
                  </a:lnTo>
                  <a:lnTo>
                    <a:pt x="384" y="4484"/>
                  </a:lnTo>
                  <a:lnTo>
                    <a:pt x="379" y="4493"/>
                  </a:lnTo>
                  <a:lnTo>
                    <a:pt x="0" y="5048"/>
                  </a:lnTo>
                  <a:lnTo>
                    <a:pt x="0" y="5048"/>
                  </a:lnTo>
                  <a:lnTo>
                    <a:pt x="487" y="4601"/>
                  </a:lnTo>
                  <a:cubicBezTo>
                    <a:pt x="731" y="4371"/>
                    <a:pt x="947" y="4114"/>
                    <a:pt x="1123" y="3844"/>
                  </a:cubicBezTo>
                  <a:lnTo>
                    <a:pt x="1035" y="3781"/>
                  </a:lnTo>
                  <a:lnTo>
                    <a:pt x="1035" y="3781"/>
                  </a:lnTo>
                  <a:cubicBezTo>
                    <a:pt x="1096" y="3684"/>
                    <a:pt x="1157" y="3588"/>
                    <a:pt x="1218" y="3492"/>
                  </a:cubicBezTo>
                  <a:cubicBezTo>
                    <a:pt x="1461" y="3126"/>
                    <a:pt x="1678" y="2748"/>
                    <a:pt x="1894" y="2369"/>
                  </a:cubicBezTo>
                  <a:cubicBezTo>
                    <a:pt x="2111" y="1990"/>
                    <a:pt x="2327" y="1624"/>
                    <a:pt x="2544" y="1232"/>
                  </a:cubicBezTo>
                  <a:cubicBezTo>
                    <a:pt x="2747" y="853"/>
                    <a:pt x="2936" y="447"/>
                    <a:pt x="3031" y="14"/>
                  </a:cubicBezTo>
                  <a:lnTo>
                    <a:pt x="29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5"/>
            <p:cNvSpPr/>
            <p:nvPr/>
          </p:nvSpPr>
          <p:spPr>
            <a:xfrm>
              <a:off x="568961" y="1679500"/>
              <a:ext cx="77488" cy="113089"/>
            </a:xfrm>
            <a:custGeom>
              <a:avLst/>
              <a:gdLst/>
              <a:ahLst/>
              <a:cxnLst/>
              <a:rect l="l" t="t" r="r" b="b"/>
              <a:pathLst>
                <a:path w="2207" h="3221" extrusionOk="0">
                  <a:moveTo>
                    <a:pt x="2125" y="0"/>
                  </a:moveTo>
                  <a:cubicBezTo>
                    <a:pt x="1800" y="501"/>
                    <a:pt x="1462" y="1001"/>
                    <a:pt x="1124" y="1489"/>
                  </a:cubicBezTo>
                  <a:cubicBezTo>
                    <a:pt x="785" y="1989"/>
                    <a:pt x="447" y="2490"/>
                    <a:pt x="136" y="2991"/>
                  </a:cubicBezTo>
                  <a:lnTo>
                    <a:pt x="1" y="3221"/>
                  </a:lnTo>
                  <a:lnTo>
                    <a:pt x="231" y="3099"/>
                  </a:lnTo>
                  <a:cubicBezTo>
                    <a:pt x="325" y="3045"/>
                    <a:pt x="420" y="2991"/>
                    <a:pt x="515" y="2936"/>
                  </a:cubicBezTo>
                  <a:lnTo>
                    <a:pt x="474" y="2842"/>
                  </a:lnTo>
                  <a:cubicBezTo>
                    <a:pt x="447" y="2852"/>
                    <a:pt x="420" y="2862"/>
                    <a:pt x="394" y="2872"/>
                  </a:cubicBezTo>
                  <a:lnTo>
                    <a:pt x="394" y="2872"/>
                  </a:lnTo>
                  <a:cubicBezTo>
                    <a:pt x="684" y="2446"/>
                    <a:pt x="963" y="2003"/>
                    <a:pt x="1232" y="1570"/>
                  </a:cubicBezTo>
                  <a:cubicBezTo>
                    <a:pt x="1543" y="1056"/>
                    <a:pt x="1868" y="541"/>
                    <a:pt x="2206" y="54"/>
                  </a:cubicBezTo>
                  <a:lnTo>
                    <a:pt x="212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5"/>
            <p:cNvSpPr/>
            <p:nvPr/>
          </p:nvSpPr>
          <p:spPr>
            <a:xfrm>
              <a:off x="599365" y="1730338"/>
              <a:ext cx="41360" cy="66533"/>
            </a:xfrm>
            <a:custGeom>
              <a:avLst/>
              <a:gdLst/>
              <a:ahLst/>
              <a:cxnLst/>
              <a:rect l="l" t="t" r="r" b="b"/>
              <a:pathLst>
                <a:path w="1178" h="1895" extrusionOk="0">
                  <a:moveTo>
                    <a:pt x="1083" y="0"/>
                  </a:moveTo>
                  <a:cubicBezTo>
                    <a:pt x="921" y="311"/>
                    <a:pt x="731" y="609"/>
                    <a:pt x="542" y="907"/>
                  </a:cubicBezTo>
                  <a:cubicBezTo>
                    <a:pt x="359" y="1194"/>
                    <a:pt x="164" y="1480"/>
                    <a:pt x="17" y="1792"/>
                  </a:cubicBezTo>
                  <a:lnTo>
                    <a:pt x="17" y="1792"/>
                  </a:lnTo>
                  <a:cubicBezTo>
                    <a:pt x="11" y="1799"/>
                    <a:pt x="6" y="1806"/>
                    <a:pt x="1" y="1813"/>
                  </a:cubicBezTo>
                  <a:lnTo>
                    <a:pt x="5" y="1816"/>
                  </a:lnTo>
                  <a:lnTo>
                    <a:pt x="5" y="1816"/>
                  </a:lnTo>
                  <a:cubicBezTo>
                    <a:pt x="4" y="1820"/>
                    <a:pt x="2" y="1823"/>
                    <a:pt x="1" y="1827"/>
                  </a:cubicBezTo>
                  <a:lnTo>
                    <a:pt x="122" y="1894"/>
                  </a:lnTo>
                  <a:cubicBezTo>
                    <a:pt x="129" y="1885"/>
                    <a:pt x="135" y="1876"/>
                    <a:pt x="141" y="1865"/>
                  </a:cubicBezTo>
                  <a:lnTo>
                    <a:pt x="141" y="1865"/>
                  </a:lnTo>
                  <a:cubicBezTo>
                    <a:pt x="324" y="1589"/>
                    <a:pt x="493" y="1288"/>
                    <a:pt x="650" y="988"/>
                  </a:cubicBezTo>
                  <a:cubicBezTo>
                    <a:pt x="826" y="677"/>
                    <a:pt x="988" y="365"/>
                    <a:pt x="1178" y="68"/>
                  </a:cubicBezTo>
                  <a:lnTo>
                    <a:pt x="108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5"/>
            <p:cNvSpPr/>
            <p:nvPr/>
          </p:nvSpPr>
          <p:spPr>
            <a:xfrm>
              <a:off x="612180" y="1764534"/>
              <a:ext cx="21909" cy="33284"/>
            </a:xfrm>
            <a:custGeom>
              <a:avLst/>
              <a:gdLst/>
              <a:ahLst/>
              <a:cxnLst/>
              <a:rect l="l" t="t" r="r" b="b"/>
              <a:pathLst>
                <a:path w="624" h="948" extrusionOk="0">
                  <a:moveTo>
                    <a:pt x="542" y="0"/>
                  </a:moveTo>
                  <a:cubicBezTo>
                    <a:pt x="393" y="325"/>
                    <a:pt x="109" y="555"/>
                    <a:pt x="1" y="893"/>
                  </a:cubicBezTo>
                  <a:lnTo>
                    <a:pt x="96" y="947"/>
                  </a:lnTo>
                  <a:cubicBezTo>
                    <a:pt x="353" y="704"/>
                    <a:pt x="420" y="339"/>
                    <a:pt x="623" y="54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5"/>
            <p:cNvSpPr/>
            <p:nvPr/>
          </p:nvSpPr>
          <p:spPr>
            <a:xfrm>
              <a:off x="463494" y="1201563"/>
              <a:ext cx="227618" cy="152377"/>
            </a:xfrm>
            <a:custGeom>
              <a:avLst/>
              <a:gdLst/>
              <a:ahLst/>
              <a:cxnLst/>
              <a:rect l="l" t="t" r="r" b="b"/>
              <a:pathLst>
                <a:path w="6483" h="4340" extrusionOk="0">
                  <a:moveTo>
                    <a:pt x="6428" y="1"/>
                  </a:moveTo>
                  <a:cubicBezTo>
                    <a:pt x="5332" y="623"/>
                    <a:pt x="4249" y="1273"/>
                    <a:pt x="3180" y="1963"/>
                  </a:cubicBezTo>
                  <a:cubicBezTo>
                    <a:pt x="2653" y="2315"/>
                    <a:pt x="2139" y="2667"/>
                    <a:pt x="1624" y="3045"/>
                  </a:cubicBezTo>
                  <a:cubicBezTo>
                    <a:pt x="1110" y="3411"/>
                    <a:pt x="610" y="3803"/>
                    <a:pt x="122" y="4209"/>
                  </a:cubicBezTo>
                  <a:lnTo>
                    <a:pt x="1" y="4304"/>
                  </a:lnTo>
                  <a:lnTo>
                    <a:pt x="149" y="4331"/>
                  </a:lnTo>
                  <a:cubicBezTo>
                    <a:pt x="186" y="4337"/>
                    <a:pt x="222" y="4339"/>
                    <a:pt x="258" y="4339"/>
                  </a:cubicBezTo>
                  <a:cubicBezTo>
                    <a:pt x="477" y="4339"/>
                    <a:pt x="685" y="4237"/>
                    <a:pt x="812" y="4074"/>
                  </a:cubicBezTo>
                  <a:lnTo>
                    <a:pt x="731" y="4006"/>
                  </a:lnTo>
                  <a:cubicBezTo>
                    <a:pt x="640" y="4107"/>
                    <a:pt x="505" y="4170"/>
                    <a:pt x="369" y="4193"/>
                  </a:cubicBezTo>
                  <a:lnTo>
                    <a:pt x="369" y="4193"/>
                  </a:lnTo>
                  <a:cubicBezTo>
                    <a:pt x="814" y="3855"/>
                    <a:pt x="1261" y="3518"/>
                    <a:pt x="1719" y="3181"/>
                  </a:cubicBezTo>
                  <a:cubicBezTo>
                    <a:pt x="2233" y="2802"/>
                    <a:pt x="2747" y="2437"/>
                    <a:pt x="3262" y="2085"/>
                  </a:cubicBezTo>
                  <a:cubicBezTo>
                    <a:pt x="4304" y="1368"/>
                    <a:pt x="5372" y="705"/>
                    <a:pt x="6482" y="96"/>
                  </a:cubicBezTo>
                  <a:lnTo>
                    <a:pt x="64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15"/>
            <p:cNvSpPr/>
            <p:nvPr/>
          </p:nvSpPr>
          <p:spPr>
            <a:xfrm>
              <a:off x="499586" y="1320337"/>
              <a:ext cx="14781" cy="40657"/>
            </a:xfrm>
            <a:custGeom>
              <a:avLst/>
              <a:gdLst/>
              <a:ahLst/>
              <a:cxnLst/>
              <a:rect l="l" t="t" r="r" b="b"/>
              <a:pathLst>
                <a:path w="421" h="1158" extrusionOk="0">
                  <a:moveTo>
                    <a:pt x="28" y="1"/>
                  </a:moveTo>
                  <a:cubicBezTo>
                    <a:pt x="28" y="217"/>
                    <a:pt x="1" y="420"/>
                    <a:pt x="15" y="650"/>
                  </a:cubicBezTo>
                  <a:cubicBezTo>
                    <a:pt x="28" y="758"/>
                    <a:pt x="42" y="867"/>
                    <a:pt x="69" y="975"/>
                  </a:cubicBezTo>
                  <a:cubicBezTo>
                    <a:pt x="96" y="1016"/>
                    <a:pt x="123" y="1097"/>
                    <a:pt x="204" y="1137"/>
                  </a:cubicBezTo>
                  <a:cubicBezTo>
                    <a:pt x="231" y="1151"/>
                    <a:pt x="255" y="1158"/>
                    <a:pt x="277" y="1158"/>
                  </a:cubicBezTo>
                  <a:cubicBezTo>
                    <a:pt x="299" y="1158"/>
                    <a:pt x="319" y="1151"/>
                    <a:pt x="339" y="1137"/>
                  </a:cubicBezTo>
                  <a:cubicBezTo>
                    <a:pt x="380" y="1124"/>
                    <a:pt x="420" y="1070"/>
                    <a:pt x="420" y="1016"/>
                  </a:cubicBezTo>
                  <a:lnTo>
                    <a:pt x="299" y="1016"/>
                  </a:lnTo>
                  <a:cubicBezTo>
                    <a:pt x="285" y="1016"/>
                    <a:pt x="272" y="1002"/>
                    <a:pt x="272" y="1002"/>
                  </a:cubicBezTo>
                  <a:cubicBezTo>
                    <a:pt x="272" y="1002"/>
                    <a:pt x="245" y="961"/>
                    <a:pt x="245" y="921"/>
                  </a:cubicBezTo>
                  <a:cubicBezTo>
                    <a:pt x="217" y="826"/>
                    <a:pt x="190" y="731"/>
                    <a:pt x="163" y="623"/>
                  </a:cubicBezTo>
                  <a:cubicBezTo>
                    <a:pt x="123" y="420"/>
                    <a:pt x="96" y="217"/>
                    <a:pt x="150" y="14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15"/>
            <p:cNvSpPr/>
            <p:nvPr/>
          </p:nvSpPr>
          <p:spPr>
            <a:xfrm>
              <a:off x="525742" y="1284701"/>
              <a:ext cx="15238" cy="59898"/>
            </a:xfrm>
            <a:custGeom>
              <a:avLst/>
              <a:gdLst/>
              <a:ahLst/>
              <a:cxnLst/>
              <a:rect l="l" t="t" r="r" b="b"/>
              <a:pathLst>
                <a:path w="434" h="1706" extrusionOk="0">
                  <a:moveTo>
                    <a:pt x="325" y="1"/>
                  </a:moveTo>
                  <a:cubicBezTo>
                    <a:pt x="203" y="258"/>
                    <a:pt x="95" y="542"/>
                    <a:pt x="41" y="826"/>
                  </a:cubicBezTo>
                  <a:cubicBezTo>
                    <a:pt x="14" y="975"/>
                    <a:pt x="0" y="1124"/>
                    <a:pt x="0" y="1273"/>
                  </a:cubicBezTo>
                  <a:cubicBezTo>
                    <a:pt x="14" y="1422"/>
                    <a:pt x="27" y="1571"/>
                    <a:pt x="81" y="1706"/>
                  </a:cubicBezTo>
                  <a:lnTo>
                    <a:pt x="190" y="1692"/>
                  </a:lnTo>
                  <a:cubicBezTo>
                    <a:pt x="190" y="1543"/>
                    <a:pt x="176" y="1408"/>
                    <a:pt x="176" y="1273"/>
                  </a:cubicBezTo>
                  <a:cubicBezTo>
                    <a:pt x="176" y="1124"/>
                    <a:pt x="176" y="989"/>
                    <a:pt x="190" y="853"/>
                  </a:cubicBezTo>
                  <a:cubicBezTo>
                    <a:pt x="203" y="569"/>
                    <a:pt x="284" y="285"/>
                    <a:pt x="433" y="42"/>
                  </a:cubicBezTo>
                  <a:lnTo>
                    <a:pt x="3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5"/>
            <p:cNvSpPr/>
            <p:nvPr/>
          </p:nvSpPr>
          <p:spPr>
            <a:xfrm>
              <a:off x="549019" y="1285193"/>
              <a:ext cx="16642" cy="69377"/>
            </a:xfrm>
            <a:custGeom>
              <a:avLst/>
              <a:gdLst/>
              <a:ahLst/>
              <a:cxnLst/>
              <a:rect l="l" t="t" r="r" b="b"/>
              <a:pathLst>
                <a:path w="474" h="1976" extrusionOk="0">
                  <a:moveTo>
                    <a:pt x="366" y="0"/>
                  </a:moveTo>
                  <a:cubicBezTo>
                    <a:pt x="311" y="312"/>
                    <a:pt x="230" y="609"/>
                    <a:pt x="163" y="921"/>
                  </a:cubicBezTo>
                  <a:cubicBezTo>
                    <a:pt x="136" y="1083"/>
                    <a:pt x="95" y="1232"/>
                    <a:pt x="68" y="1381"/>
                  </a:cubicBezTo>
                  <a:cubicBezTo>
                    <a:pt x="41" y="1543"/>
                    <a:pt x="27" y="1705"/>
                    <a:pt x="14" y="1854"/>
                  </a:cubicBezTo>
                  <a:lnTo>
                    <a:pt x="0" y="1976"/>
                  </a:lnTo>
                  <a:lnTo>
                    <a:pt x="108" y="1949"/>
                  </a:lnTo>
                  <a:cubicBezTo>
                    <a:pt x="244" y="1908"/>
                    <a:pt x="339" y="1800"/>
                    <a:pt x="352" y="1678"/>
                  </a:cubicBezTo>
                  <a:lnTo>
                    <a:pt x="244" y="1651"/>
                  </a:lnTo>
                  <a:cubicBezTo>
                    <a:pt x="232" y="1685"/>
                    <a:pt x="214" y="1715"/>
                    <a:pt x="191" y="1737"/>
                  </a:cubicBezTo>
                  <a:lnTo>
                    <a:pt x="191" y="1737"/>
                  </a:lnTo>
                  <a:cubicBezTo>
                    <a:pt x="205" y="1628"/>
                    <a:pt x="221" y="1521"/>
                    <a:pt x="230" y="1408"/>
                  </a:cubicBezTo>
                  <a:lnTo>
                    <a:pt x="298" y="948"/>
                  </a:lnTo>
                  <a:cubicBezTo>
                    <a:pt x="339" y="636"/>
                    <a:pt x="393" y="325"/>
                    <a:pt x="474" y="2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5"/>
            <p:cNvSpPr/>
            <p:nvPr/>
          </p:nvSpPr>
          <p:spPr>
            <a:xfrm>
              <a:off x="576580" y="1266655"/>
              <a:ext cx="23313" cy="87915"/>
            </a:xfrm>
            <a:custGeom>
              <a:avLst/>
              <a:gdLst/>
              <a:ahLst/>
              <a:cxnLst/>
              <a:rect l="l" t="t" r="r" b="b"/>
              <a:pathLst>
                <a:path w="664" h="2504" extrusionOk="0">
                  <a:moveTo>
                    <a:pt x="568" y="1"/>
                  </a:moveTo>
                  <a:cubicBezTo>
                    <a:pt x="406" y="407"/>
                    <a:pt x="257" y="813"/>
                    <a:pt x="149" y="1219"/>
                  </a:cubicBezTo>
                  <a:cubicBezTo>
                    <a:pt x="95" y="1435"/>
                    <a:pt x="54" y="1638"/>
                    <a:pt x="27" y="1854"/>
                  </a:cubicBezTo>
                  <a:cubicBezTo>
                    <a:pt x="14" y="2071"/>
                    <a:pt x="0" y="2287"/>
                    <a:pt x="27" y="2504"/>
                  </a:cubicBezTo>
                  <a:lnTo>
                    <a:pt x="135" y="2504"/>
                  </a:lnTo>
                  <a:cubicBezTo>
                    <a:pt x="149" y="2287"/>
                    <a:pt x="176" y="2085"/>
                    <a:pt x="203" y="1882"/>
                  </a:cubicBezTo>
                  <a:cubicBezTo>
                    <a:pt x="217" y="1665"/>
                    <a:pt x="244" y="1462"/>
                    <a:pt x="284" y="1259"/>
                  </a:cubicBezTo>
                  <a:cubicBezTo>
                    <a:pt x="365" y="840"/>
                    <a:pt x="474" y="434"/>
                    <a:pt x="663" y="55"/>
                  </a:cubicBezTo>
                  <a:lnTo>
                    <a:pt x="5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5"/>
            <p:cNvSpPr/>
            <p:nvPr/>
          </p:nvSpPr>
          <p:spPr>
            <a:xfrm>
              <a:off x="592730" y="1247170"/>
              <a:ext cx="38024" cy="131171"/>
            </a:xfrm>
            <a:custGeom>
              <a:avLst/>
              <a:gdLst/>
              <a:ahLst/>
              <a:cxnLst/>
              <a:rect l="l" t="t" r="r" b="b"/>
              <a:pathLst>
                <a:path w="1083" h="3736" extrusionOk="0">
                  <a:moveTo>
                    <a:pt x="988" y="1"/>
                  </a:moveTo>
                  <a:cubicBezTo>
                    <a:pt x="771" y="610"/>
                    <a:pt x="568" y="1219"/>
                    <a:pt x="379" y="1841"/>
                  </a:cubicBezTo>
                  <a:cubicBezTo>
                    <a:pt x="298" y="2139"/>
                    <a:pt x="217" y="2450"/>
                    <a:pt x="149" y="2775"/>
                  </a:cubicBezTo>
                  <a:cubicBezTo>
                    <a:pt x="81" y="3086"/>
                    <a:pt x="27" y="3397"/>
                    <a:pt x="0" y="3722"/>
                  </a:cubicBezTo>
                  <a:lnTo>
                    <a:pt x="108" y="3736"/>
                  </a:lnTo>
                  <a:cubicBezTo>
                    <a:pt x="190" y="3424"/>
                    <a:pt x="244" y="3113"/>
                    <a:pt x="311" y="2802"/>
                  </a:cubicBezTo>
                  <a:cubicBezTo>
                    <a:pt x="379" y="2491"/>
                    <a:pt x="447" y="2179"/>
                    <a:pt x="514" y="1868"/>
                  </a:cubicBezTo>
                  <a:cubicBezTo>
                    <a:pt x="663" y="1246"/>
                    <a:pt x="839" y="637"/>
                    <a:pt x="1083" y="42"/>
                  </a:cubicBezTo>
                  <a:lnTo>
                    <a:pt x="9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5"/>
            <p:cNvSpPr/>
            <p:nvPr/>
          </p:nvSpPr>
          <p:spPr>
            <a:xfrm>
              <a:off x="611232" y="1221049"/>
              <a:ext cx="41395" cy="162033"/>
            </a:xfrm>
            <a:custGeom>
              <a:avLst/>
              <a:gdLst/>
              <a:ahLst/>
              <a:cxnLst/>
              <a:rect l="l" t="t" r="r" b="b"/>
              <a:pathLst>
                <a:path w="1179" h="4615" extrusionOk="0">
                  <a:moveTo>
                    <a:pt x="1070" y="1"/>
                  </a:moveTo>
                  <a:cubicBezTo>
                    <a:pt x="907" y="745"/>
                    <a:pt x="704" y="1476"/>
                    <a:pt x="501" y="2206"/>
                  </a:cubicBezTo>
                  <a:cubicBezTo>
                    <a:pt x="407" y="2572"/>
                    <a:pt x="312" y="2937"/>
                    <a:pt x="217" y="3316"/>
                  </a:cubicBezTo>
                  <a:cubicBezTo>
                    <a:pt x="123" y="3668"/>
                    <a:pt x="1" y="4060"/>
                    <a:pt x="82" y="4466"/>
                  </a:cubicBezTo>
                  <a:lnTo>
                    <a:pt x="109" y="4615"/>
                  </a:lnTo>
                  <a:lnTo>
                    <a:pt x="190" y="4493"/>
                  </a:lnTo>
                  <a:lnTo>
                    <a:pt x="312" y="4317"/>
                  </a:lnTo>
                  <a:lnTo>
                    <a:pt x="231" y="4250"/>
                  </a:lnTo>
                  <a:lnTo>
                    <a:pt x="196" y="4292"/>
                  </a:lnTo>
                  <a:lnTo>
                    <a:pt x="196" y="4292"/>
                  </a:lnTo>
                  <a:cubicBezTo>
                    <a:pt x="196" y="3986"/>
                    <a:pt x="298" y="3671"/>
                    <a:pt x="380" y="3356"/>
                  </a:cubicBezTo>
                  <a:cubicBezTo>
                    <a:pt x="461" y="2978"/>
                    <a:pt x="556" y="2612"/>
                    <a:pt x="637" y="2233"/>
                  </a:cubicBezTo>
                  <a:cubicBezTo>
                    <a:pt x="799" y="1503"/>
                    <a:pt x="975" y="759"/>
                    <a:pt x="1178" y="28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5"/>
            <p:cNvSpPr/>
            <p:nvPr/>
          </p:nvSpPr>
          <p:spPr>
            <a:xfrm>
              <a:off x="625486" y="1237199"/>
              <a:ext cx="42799" cy="158732"/>
            </a:xfrm>
            <a:custGeom>
              <a:avLst/>
              <a:gdLst/>
              <a:ahLst/>
              <a:cxnLst/>
              <a:rect l="l" t="t" r="r" b="b"/>
              <a:pathLst>
                <a:path w="1219" h="4521" extrusionOk="0">
                  <a:moveTo>
                    <a:pt x="1110" y="1"/>
                  </a:moveTo>
                  <a:cubicBezTo>
                    <a:pt x="934" y="759"/>
                    <a:pt x="731" y="1489"/>
                    <a:pt x="528" y="2233"/>
                  </a:cubicBezTo>
                  <a:cubicBezTo>
                    <a:pt x="420" y="2599"/>
                    <a:pt x="325" y="2978"/>
                    <a:pt x="231" y="3343"/>
                  </a:cubicBezTo>
                  <a:lnTo>
                    <a:pt x="95" y="3911"/>
                  </a:lnTo>
                  <a:lnTo>
                    <a:pt x="28" y="4195"/>
                  </a:lnTo>
                  <a:cubicBezTo>
                    <a:pt x="14" y="4290"/>
                    <a:pt x="1" y="4412"/>
                    <a:pt x="55" y="4520"/>
                  </a:cubicBezTo>
                  <a:lnTo>
                    <a:pt x="150" y="4466"/>
                  </a:lnTo>
                  <a:cubicBezTo>
                    <a:pt x="123" y="4398"/>
                    <a:pt x="136" y="4317"/>
                    <a:pt x="163" y="4222"/>
                  </a:cubicBezTo>
                  <a:lnTo>
                    <a:pt x="244" y="3952"/>
                  </a:lnTo>
                  <a:lnTo>
                    <a:pt x="393" y="3397"/>
                  </a:lnTo>
                  <a:cubicBezTo>
                    <a:pt x="488" y="3018"/>
                    <a:pt x="569" y="2653"/>
                    <a:pt x="664" y="2274"/>
                  </a:cubicBezTo>
                  <a:cubicBezTo>
                    <a:pt x="840" y="1530"/>
                    <a:pt x="1016" y="772"/>
                    <a:pt x="1219" y="28"/>
                  </a:cubicBezTo>
                  <a:lnTo>
                    <a:pt x="11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5"/>
            <p:cNvSpPr/>
            <p:nvPr/>
          </p:nvSpPr>
          <p:spPr>
            <a:xfrm>
              <a:off x="632613" y="1220101"/>
              <a:ext cx="55614" cy="186750"/>
            </a:xfrm>
            <a:custGeom>
              <a:avLst/>
              <a:gdLst/>
              <a:ahLst/>
              <a:cxnLst/>
              <a:rect l="l" t="t" r="r" b="b"/>
              <a:pathLst>
                <a:path w="1584" h="5319" extrusionOk="0">
                  <a:moveTo>
                    <a:pt x="298" y="4810"/>
                  </a:moveTo>
                  <a:cubicBezTo>
                    <a:pt x="295" y="4868"/>
                    <a:pt x="277" y="4924"/>
                    <a:pt x="249" y="4973"/>
                  </a:cubicBezTo>
                  <a:lnTo>
                    <a:pt x="249" y="4973"/>
                  </a:lnTo>
                  <a:cubicBezTo>
                    <a:pt x="266" y="4919"/>
                    <a:pt x="282" y="4864"/>
                    <a:pt x="298" y="4810"/>
                  </a:cubicBezTo>
                  <a:close/>
                  <a:moveTo>
                    <a:pt x="1489" y="1"/>
                  </a:moveTo>
                  <a:cubicBezTo>
                    <a:pt x="1259" y="867"/>
                    <a:pt x="1016" y="1719"/>
                    <a:pt x="758" y="2585"/>
                  </a:cubicBezTo>
                  <a:cubicBezTo>
                    <a:pt x="637" y="3005"/>
                    <a:pt x="515" y="3438"/>
                    <a:pt x="393" y="3871"/>
                  </a:cubicBezTo>
                  <a:cubicBezTo>
                    <a:pt x="271" y="4304"/>
                    <a:pt x="150" y="4737"/>
                    <a:pt x="41" y="5170"/>
                  </a:cubicBezTo>
                  <a:lnTo>
                    <a:pt x="1" y="5318"/>
                  </a:lnTo>
                  <a:lnTo>
                    <a:pt x="1" y="5318"/>
                  </a:lnTo>
                  <a:lnTo>
                    <a:pt x="136" y="5251"/>
                  </a:lnTo>
                  <a:cubicBezTo>
                    <a:pt x="312" y="5170"/>
                    <a:pt x="420" y="4980"/>
                    <a:pt x="407" y="4791"/>
                  </a:cubicBezTo>
                  <a:lnTo>
                    <a:pt x="303" y="4791"/>
                  </a:lnTo>
                  <a:cubicBezTo>
                    <a:pt x="389" y="4498"/>
                    <a:pt x="469" y="4204"/>
                    <a:pt x="542" y="3911"/>
                  </a:cubicBezTo>
                  <a:cubicBezTo>
                    <a:pt x="664" y="3478"/>
                    <a:pt x="772" y="3045"/>
                    <a:pt x="894" y="2612"/>
                  </a:cubicBezTo>
                  <a:cubicBezTo>
                    <a:pt x="1110" y="1746"/>
                    <a:pt x="1340" y="880"/>
                    <a:pt x="1584" y="28"/>
                  </a:cubicBezTo>
                  <a:lnTo>
                    <a:pt x="148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5"/>
            <p:cNvSpPr/>
            <p:nvPr/>
          </p:nvSpPr>
          <p:spPr>
            <a:xfrm>
              <a:off x="657330" y="1204899"/>
              <a:ext cx="57054" cy="207184"/>
            </a:xfrm>
            <a:custGeom>
              <a:avLst/>
              <a:gdLst/>
              <a:ahLst/>
              <a:cxnLst/>
              <a:rect l="l" t="t" r="r" b="b"/>
              <a:pathLst>
                <a:path w="1625" h="5901" extrusionOk="0">
                  <a:moveTo>
                    <a:pt x="1516" y="1"/>
                  </a:moveTo>
                  <a:cubicBezTo>
                    <a:pt x="1286" y="975"/>
                    <a:pt x="1015" y="1963"/>
                    <a:pt x="745" y="2937"/>
                  </a:cubicBezTo>
                  <a:lnTo>
                    <a:pt x="352" y="4398"/>
                  </a:lnTo>
                  <a:cubicBezTo>
                    <a:pt x="230" y="4885"/>
                    <a:pt x="109" y="5386"/>
                    <a:pt x="0" y="5873"/>
                  </a:cubicBezTo>
                  <a:lnTo>
                    <a:pt x="109" y="5900"/>
                  </a:lnTo>
                  <a:cubicBezTo>
                    <a:pt x="257" y="5427"/>
                    <a:pt x="393" y="4926"/>
                    <a:pt x="515" y="4439"/>
                  </a:cubicBezTo>
                  <a:lnTo>
                    <a:pt x="880" y="2964"/>
                  </a:lnTo>
                  <a:cubicBezTo>
                    <a:pt x="1123" y="1990"/>
                    <a:pt x="1367" y="1002"/>
                    <a:pt x="1624" y="28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5"/>
            <p:cNvSpPr/>
            <p:nvPr/>
          </p:nvSpPr>
          <p:spPr>
            <a:xfrm>
              <a:off x="664914" y="1244818"/>
              <a:ext cx="47083" cy="181027"/>
            </a:xfrm>
            <a:custGeom>
              <a:avLst/>
              <a:gdLst/>
              <a:ahLst/>
              <a:cxnLst/>
              <a:rect l="l" t="t" r="r" b="b"/>
              <a:pathLst>
                <a:path w="1341" h="5156" extrusionOk="0">
                  <a:moveTo>
                    <a:pt x="1232" y="0"/>
                  </a:moveTo>
                  <a:cubicBezTo>
                    <a:pt x="1178" y="880"/>
                    <a:pt x="1016" y="1746"/>
                    <a:pt x="799" y="2598"/>
                  </a:cubicBezTo>
                  <a:cubicBezTo>
                    <a:pt x="691" y="3031"/>
                    <a:pt x="569" y="3451"/>
                    <a:pt x="420" y="3870"/>
                  </a:cubicBezTo>
                  <a:cubicBezTo>
                    <a:pt x="299" y="4276"/>
                    <a:pt x="150" y="4696"/>
                    <a:pt x="1" y="5115"/>
                  </a:cubicBezTo>
                  <a:lnTo>
                    <a:pt x="96" y="5156"/>
                  </a:lnTo>
                  <a:cubicBezTo>
                    <a:pt x="285" y="4750"/>
                    <a:pt x="447" y="4344"/>
                    <a:pt x="583" y="3911"/>
                  </a:cubicBezTo>
                  <a:cubicBezTo>
                    <a:pt x="718" y="3491"/>
                    <a:pt x="840" y="3072"/>
                    <a:pt x="934" y="2639"/>
                  </a:cubicBezTo>
                  <a:cubicBezTo>
                    <a:pt x="1124" y="1773"/>
                    <a:pt x="1259" y="893"/>
                    <a:pt x="1340" y="14"/>
                  </a:cubicBezTo>
                  <a:lnTo>
                    <a:pt x="123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5"/>
            <p:cNvSpPr/>
            <p:nvPr/>
          </p:nvSpPr>
          <p:spPr>
            <a:xfrm>
              <a:off x="667792" y="1317493"/>
              <a:ext cx="41360" cy="113089"/>
            </a:xfrm>
            <a:custGeom>
              <a:avLst/>
              <a:gdLst/>
              <a:ahLst/>
              <a:cxnLst/>
              <a:rect l="l" t="t" r="r" b="b"/>
              <a:pathLst>
                <a:path w="1178" h="3221" extrusionOk="0">
                  <a:moveTo>
                    <a:pt x="1069" y="1"/>
                  </a:moveTo>
                  <a:cubicBezTo>
                    <a:pt x="1015" y="555"/>
                    <a:pt x="866" y="1110"/>
                    <a:pt x="677" y="1638"/>
                  </a:cubicBezTo>
                  <a:cubicBezTo>
                    <a:pt x="582" y="1895"/>
                    <a:pt x="474" y="2152"/>
                    <a:pt x="352" y="2409"/>
                  </a:cubicBezTo>
                  <a:cubicBezTo>
                    <a:pt x="244" y="2666"/>
                    <a:pt x="122" y="2910"/>
                    <a:pt x="0" y="3167"/>
                  </a:cubicBezTo>
                  <a:lnTo>
                    <a:pt x="95" y="3221"/>
                  </a:lnTo>
                  <a:cubicBezTo>
                    <a:pt x="257" y="2991"/>
                    <a:pt x="392" y="2734"/>
                    <a:pt x="514" y="2477"/>
                  </a:cubicBezTo>
                  <a:cubicBezTo>
                    <a:pt x="636" y="2220"/>
                    <a:pt x="731" y="1949"/>
                    <a:pt x="812" y="1678"/>
                  </a:cubicBezTo>
                  <a:cubicBezTo>
                    <a:pt x="974" y="1137"/>
                    <a:pt x="1096" y="569"/>
                    <a:pt x="1177" y="14"/>
                  </a:cubicBezTo>
                  <a:lnTo>
                    <a:pt x="106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15"/>
            <p:cNvSpPr/>
            <p:nvPr/>
          </p:nvSpPr>
          <p:spPr>
            <a:xfrm>
              <a:off x="279665" y="1808244"/>
              <a:ext cx="87915" cy="146338"/>
            </a:xfrm>
            <a:custGeom>
              <a:avLst/>
              <a:gdLst/>
              <a:ahLst/>
              <a:cxnLst/>
              <a:rect l="l" t="t" r="r" b="b"/>
              <a:pathLst>
                <a:path w="2504" h="4168" extrusionOk="0">
                  <a:moveTo>
                    <a:pt x="2422" y="0"/>
                  </a:moveTo>
                  <a:cubicBezTo>
                    <a:pt x="1949" y="650"/>
                    <a:pt x="1489" y="1299"/>
                    <a:pt x="1069" y="1976"/>
                  </a:cubicBezTo>
                  <a:cubicBezTo>
                    <a:pt x="853" y="2314"/>
                    <a:pt x="663" y="2666"/>
                    <a:pt x="487" y="3018"/>
                  </a:cubicBezTo>
                  <a:cubicBezTo>
                    <a:pt x="311" y="3383"/>
                    <a:pt x="135" y="3748"/>
                    <a:pt x="0" y="4114"/>
                  </a:cubicBezTo>
                  <a:lnTo>
                    <a:pt x="108" y="4168"/>
                  </a:lnTo>
                  <a:cubicBezTo>
                    <a:pt x="284" y="3802"/>
                    <a:pt x="447" y="3451"/>
                    <a:pt x="636" y="3099"/>
                  </a:cubicBezTo>
                  <a:cubicBezTo>
                    <a:pt x="812" y="2747"/>
                    <a:pt x="1001" y="2395"/>
                    <a:pt x="1191" y="2043"/>
                  </a:cubicBezTo>
                  <a:cubicBezTo>
                    <a:pt x="1570" y="1353"/>
                    <a:pt x="2003" y="690"/>
                    <a:pt x="2503" y="68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15"/>
            <p:cNvSpPr/>
            <p:nvPr/>
          </p:nvSpPr>
          <p:spPr>
            <a:xfrm>
              <a:off x="273942" y="1818672"/>
              <a:ext cx="108841" cy="199565"/>
            </a:xfrm>
            <a:custGeom>
              <a:avLst/>
              <a:gdLst/>
              <a:ahLst/>
              <a:cxnLst/>
              <a:rect l="l" t="t" r="r" b="b"/>
              <a:pathLst>
                <a:path w="3100" h="5684" extrusionOk="0">
                  <a:moveTo>
                    <a:pt x="3005" y="1"/>
                  </a:moveTo>
                  <a:cubicBezTo>
                    <a:pt x="2463" y="799"/>
                    <a:pt x="1936" y="1611"/>
                    <a:pt x="1462" y="2463"/>
                  </a:cubicBezTo>
                  <a:cubicBezTo>
                    <a:pt x="1219" y="2883"/>
                    <a:pt x="988" y="3316"/>
                    <a:pt x="786" y="3749"/>
                  </a:cubicBezTo>
                  <a:cubicBezTo>
                    <a:pt x="583" y="4182"/>
                    <a:pt x="393" y="4628"/>
                    <a:pt x="217" y="5088"/>
                  </a:cubicBezTo>
                  <a:lnTo>
                    <a:pt x="1" y="5684"/>
                  </a:lnTo>
                  <a:lnTo>
                    <a:pt x="339" y="5143"/>
                  </a:lnTo>
                  <a:lnTo>
                    <a:pt x="461" y="4940"/>
                  </a:lnTo>
                  <a:lnTo>
                    <a:pt x="430" y="4922"/>
                  </a:lnTo>
                  <a:lnTo>
                    <a:pt x="430" y="4922"/>
                  </a:lnTo>
                  <a:cubicBezTo>
                    <a:pt x="593" y="4555"/>
                    <a:pt x="764" y="4181"/>
                    <a:pt x="934" y="3817"/>
                  </a:cubicBezTo>
                  <a:cubicBezTo>
                    <a:pt x="1137" y="3384"/>
                    <a:pt x="1354" y="2951"/>
                    <a:pt x="1584" y="2531"/>
                  </a:cubicBezTo>
                  <a:cubicBezTo>
                    <a:pt x="2030" y="1679"/>
                    <a:pt x="2531" y="840"/>
                    <a:pt x="3099" y="68"/>
                  </a:cubicBezTo>
                  <a:lnTo>
                    <a:pt x="300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5"/>
            <p:cNvSpPr/>
            <p:nvPr/>
          </p:nvSpPr>
          <p:spPr>
            <a:xfrm>
              <a:off x="312421" y="1821515"/>
              <a:ext cx="73696" cy="129731"/>
            </a:xfrm>
            <a:custGeom>
              <a:avLst/>
              <a:gdLst/>
              <a:ahLst/>
              <a:cxnLst/>
              <a:rect l="l" t="t" r="r" b="b"/>
              <a:pathLst>
                <a:path w="2099" h="3695" extrusionOk="0">
                  <a:moveTo>
                    <a:pt x="2003" y="1"/>
                  </a:moveTo>
                  <a:cubicBezTo>
                    <a:pt x="1692" y="610"/>
                    <a:pt x="1340" y="1219"/>
                    <a:pt x="989" y="1814"/>
                  </a:cubicBezTo>
                  <a:cubicBezTo>
                    <a:pt x="813" y="2112"/>
                    <a:pt x="637" y="2409"/>
                    <a:pt x="474" y="2721"/>
                  </a:cubicBezTo>
                  <a:cubicBezTo>
                    <a:pt x="312" y="3032"/>
                    <a:pt x="150" y="3330"/>
                    <a:pt x="1" y="3641"/>
                  </a:cubicBezTo>
                  <a:lnTo>
                    <a:pt x="95" y="3695"/>
                  </a:lnTo>
                  <a:cubicBezTo>
                    <a:pt x="285" y="3411"/>
                    <a:pt x="447" y="3100"/>
                    <a:pt x="623" y="2802"/>
                  </a:cubicBezTo>
                  <a:cubicBezTo>
                    <a:pt x="786" y="2504"/>
                    <a:pt x="948" y="2193"/>
                    <a:pt x="1110" y="1882"/>
                  </a:cubicBezTo>
                  <a:cubicBezTo>
                    <a:pt x="1435" y="1259"/>
                    <a:pt x="1760" y="650"/>
                    <a:pt x="2098" y="55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15"/>
            <p:cNvSpPr/>
            <p:nvPr/>
          </p:nvSpPr>
          <p:spPr>
            <a:xfrm>
              <a:off x="292936" y="1815828"/>
              <a:ext cx="77488" cy="141599"/>
            </a:xfrm>
            <a:custGeom>
              <a:avLst/>
              <a:gdLst/>
              <a:ahLst/>
              <a:cxnLst/>
              <a:rect l="l" t="t" r="r" b="b"/>
              <a:pathLst>
                <a:path w="2207" h="4033" extrusionOk="0">
                  <a:moveTo>
                    <a:pt x="2112" y="1"/>
                  </a:moveTo>
                  <a:cubicBezTo>
                    <a:pt x="1733" y="650"/>
                    <a:pt x="1354" y="1300"/>
                    <a:pt x="975" y="1949"/>
                  </a:cubicBezTo>
                  <a:cubicBezTo>
                    <a:pt x="799" y="2287"/>
                    <a:pt x="623" y="2612"/>
                    <a:pt x="447" y="2950"/>
                  </a:cubicBezTo>
                  <a:cubicBezTo>
                    <a:pt x="285" y="3289"/>
                    <a:pt x="136" y="3640"/>
                    <a:pt x="1" y="3992"/>
                  </a:cubicBezTo>
                  <a:lnTo>
                    <a:pt x="96" y="4033"/>
                  </a:lnTo>
                  <a:cubicBezTo>
                    <a:pt x="272" y="3708"/>
                    <a:pt x="434" y="3370"/>
                    <a:pt x="610" y="3032"/>
                  </a:cubicBezTo>
                  <a:cubicBezTo>
                    <a:pt x="772" y="2693"/>
                    <a:pt x="935" y="2355"/>
                    <a:pt x="1111" y="2030"/>
                  </a:cubicBezTo>
                  <a:cubicBezTo>
                    <a:pt x="1449" y="1354"/>
                    <a:pt x="1801" y="691"/>
                    <a:pt x="2207" y="68"/>
                  </a:cubicBezTo>
                  <a:lnTo>
                    <a:pt x="211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15"/>
            <p:cNvSpPr/>
            <p:nvPr/>
          </p:nvSpPr>
          <p:spPr>
            <a:xfrm>
              <a:off x="341878" y="1825799"/>
              <a:ext cx="39007" cy="96482"/>
            </a:xfrm>
            <a:custGeom>
              <a:avLst/>
              <a:gdLst/>
              <a:ahLst/>
              <a:cxnLst/>
              <a:rect l="l" t="t" r="r" b="b"/>
              <a:pathLst>
                <a:path w="1111" h="2748" extrusionOk="0">
                  <a:moveTo>
                    <a:pt x="1002" y="1"/>
                  </a:moveTo>
                  <a:cubicBezTo>
                    <a:pt x="853" y="461"/>
                    <a:pt x="677" y="907"/>
                    <a:pt x="488" y="1354"/>
                  </a:cubicBezTo>
                  <a:cubicBezTo>
                    <a:pt x="407" y="1570"/>
                    <a:pt x="312" y="1800"/>
                    <a:pt x="231" y="2017"/>
                  </a:cubicBezTo>
                  <a:cubicBezTo>
                    <a:pt x="150" y="2247"/>
                    <a:pt x="68" y="2477"/>
                    <a:pt x="1" y="2707"/>
                  </a:cubicBezTo>
                  <a:lnTo>
                    <a:pt x="109" y="2748"/>
                  </a:lnTo>
                  <a:cubicBezTo>
                    <a:pt x="217" y="2531"/>
                    <a:pt x="298" y="2301"/>
                    <a:pt x="380" y="2085"/>
                  </a:cubicBezTo>
                  <a:cubicBezTo>
                    <a:pt x="474" y="1854"/>
                    <a:pt x="542" y="1624"/>
                    <a:pt x="623" y="1394"/>
                  </a:cubicBezTo>
                  <a:cubicBezTo>
                    <a:pt x="772" y="948"/>
                    <a:pt x="934" y="488"/>
                    <a:pt x="1110" y="41"/>
                  </a:cubicBezTo>
                  <a:lnTo>
                    <a:pt x="100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15"/>
            <p:cNvSpPr/>
            <p:nvPr/>
          </p:nvSpPr>
          <p:spPr>
            <a:xfrm>
              <a:off x="362802" y="1841949"/>
              <a:ext cx="28509" cy="83176"/>
            </a:xfrm>
            <a:custGeom>
              <a:avLst/>
              <a:gdLst/>
              <a:ahLst/>
              <a:cxnLst/>
              <a:rect l="l" t="t" r="r" b="b"/>
              <a:pathLst>
                <a:path w="812" h="2369" extrusionOk="0">
                  <a:moveTo>
                    <a:pt x="717" y="1"/>
                  </a:moveTo>
                  <a:cubicBezTo>
                    <a:pt x="636" y="407"/>
                    <a:pt x="514" y="786"/>
                    <a:pt x="379" y="1178"/>
                  </a:cubicBezTo>
                  <a:lnTo>
                    <a:pt x="176" y="1746"/>
                  </a:lnTo>
                  <a:cubicBezTo>
                    <a:pt x="108" y="1936"/>
                    <a:pt x="41" y="2125"/>
                    <a:pt x="0" y="2328"/>
                  </a:cubicBezTo>
                  <a:lnTo>
                    <a:pt x="95" y="2369"/>
                  </a:lnTo>
                  <a:cubicBezTo>
                    <a:pt x="189" y="2179"/>
                    <a:pt x="271" y="1990"/>
                    <a:pt x="338" y="1800"/>
                  </a:cubicBezTo>
                  <a:cubicBezTo>
                    <a:pt x="406" y="1611"/>
                    <a:pt x="460" y="1408"/>
                    <a:pt x="514" y="1219"/>
                  </a:cubicBezTo>
                  <a:cubicBezTo>
                    <a:pt x="622" y="813"/>
                    <a:pt x="704" y="420"/>
                    <a:pt x="812" y="28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15"/>
          <p:cNvGrpSpPr/>
          <p:nvPr/>
        </p:nvGrpSpPr>
        <p:grpSpPr>
          <a:xfrm>
            <a:off x="7829083" y="837719"/>
            <a:ext cx="194365" cy="335398"/>
            <a:chOff x="933320" y="2297556"/>
            <a:chExt cx="194365" cy="335398"/>
          </a:xfrm>
        </p:grpSpPr>
        <p:sp>
          <p:nvSpPr>
            <p:cNvPr id="5783" name="Google Shape;5783;p15"/>
            <p:cNvSpPr/>
            <p:nvPr/>
          </p:nvSpPr>
          <p:spPr>
            <a:xfrm>
              <a:off x="947574" y="2305140"/>
              <a:ext cx="18117" cy="233306"/>
            </a:xfrm>
            <a:custGeom>
              <a:avLst/>
              <a:gdLst/>
              <a:ahLst/>
              <a:cxnLst/>
              <a:rect l="l" t="t" r="r" b="b"/>
              <a:pathLst>
                <a:path w="516" h="6645" extrusionOk="0">
                  <a:moveTo>
                    <a:pt x="109" y="1"/>
                  </a:moveTo>
                  <a:lnTo>
                    <a:pt x="1" y="14"/>
                  </a:lnTo>
                  <a:cubicBezTo>
                    <a:pt x="163" y="1110"/>
                    <a:pt x="258" y="2220"/>
                    <a:pt x="299" y="3316"/>
                  </a:cubicBezTo>
                  <a:cubicBezTo>
                    <a:pt x="331" y="4201"/>
                    <a:pt x="329" y="5086"/>
                    <a:pt x="313" y="5971"/>
                  </a:cubicBezTo>
                  <a:lnTo>
                    <a:pt x="313" y="5971"/>
                  </a:lnTo>
                  <a:lnTo>
                    <a:pt x="231" y="5995"/>
                  </a:lnTo>
                  <a:cubicBezTo>
                    <a:pt x="279" y="6150"/>
                    <a:pt x="300" y="6305"/>
                    <a:pt x="303" y="6460"/>
                  </a:cubicBezTo>
                  <a:lnTo>
                    <a:pt x="303" y="6460"/>
                  </a:lnTo>
                  <a:cubicBezTo>
                    <a:pt x="301" y="6521"/>
                    <a:pt x="300" y="6583"/>
                    <a:pt x="299" y="6644"/>
                  </a:cubicBezTo>
                  <a:lnTo>
                    <a:pt x="447" y="6644"/>
                  </a:lnTo>
                  <a:cubicBezTo>
                    <a:pt x="515" y="5535"/>
                    <a:pt x="501" y="4425"/>
                    <a:pt x="434" y="3316"/>
                  </a:cubicBezTo>
                  <a:cubicBezTo>
                    <a:pt x="366" y="2206"/>
                    <a:pt x="244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15"/>
            <p:cNvSpPr/>
            <p:nvPr/>
          </p:nvSpPr>
          <p:spPr>
            <a:xfrm>
              <a:off x="933320" y="2297556"/>
              <a:ext cx="25701" cy="237098"/>
            </a:xfrm>
            <a:custGeom>
              <a:avLst/>
              <a:gdLst/>
              <a:ahLst/>
              <a:cxnLst/>
              <a:rect l="l" t="t" r="r" b="b"/>
              <a:pathLst>
                <a:path w="732" h="6753" extrusionOk="0">
                  <a:moveTo>
                    <a:pt x="109" y="0"/>
                  </a:moveTo>
                  <a:lnTo>
                    <a:pt x="1" y="14"/>
                  </a:lnTo>
                  <a:cubicBezTo>
                    <a:pt x="136" y="1096"/>
                    <a:pt x="231" y="2179"/>
                    <a:pt x="285" y="3261"/>
                  </a:cubicBezTo>
                  <a:lnTo>
                    <a:pt x="447" y="6508"/>
                  </a:lnTo>
                  <a:lnTo>
                    <a:pt x="461" y="6752"/>
                  </a:lnTo>
                  <a:lnTo>
                    <a:pt x="569" y="6536"/>
                  </a:lnTo>
                  <a:lnTo>
                    <a:pt x="732" y="6224"/>
                  </a:lnTo>
                  <a:lnTo>
                    <a:pt x="637" y="6170"/>
                  </a:lnTo>
                  <a:lnTo>
                    <a:pt x="582" y="6264"/>
                  </a:lnTo>
                  <a:lnTo>
                    <a:pt x="582" y="6264"/>
                  </a:lnTo>
                  <a:cubicBezTo>
                    <a:pt x="573" y="5251"/>
                    <a:pt x="508" y="4249"/>
                    <a:pt x="420" y="3247"/>
                  </a:cubicBezTo>
                  <a:cubicBezTo>
                    <a:pt x="326" y="2165"/>
                    <a:pt x="217" y="108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15"/>
            <p:cNvSpPr/>
            <p:nvPr/>
          </p:nvSpPr>
          <p:spPr>
            <a:xfrm>
              <a:off x="942835" y="2414890"/>
              <a:ext cx="83632" cy="8497"/>
            </a:xfrm>
            <a:custGeom>
              <a:avLst/>
              <a:gdLst/>
              <a:ahLst/>
              <a:cxnLst/>
              <a:rect l="l" t="t" r="r" b="b"/>
              <a:pathLst>
                <a:path w="2382" h="242" extrusionOk="0">
                  <a:moveTo>
                    <a:pt x="1" y="14"/>
                  </a:moveTo>
                  <a:lnTo>
                    <a:pt x="1" y="122"/>
                  </a:lnTo>
                  <a:cubicBezTo>
                    <a:pt x="685" y="122"/>
                    <a:pt x="1359" y="241"/>
                    <a:pt x="2032" y="241"/>
                  </a:cubicBezTo>
                  <a:cubicBezTo>
                    <a:pt x="2144" y="241"/>
                    <a:pt x="2256" y="238"/>
                    <a:pt x="2368" y="230"/>
                  </a:cubicBezTo>
                  <a:lnTo>
                    <a:pt x="2382" y="122"/>
                  </a:lnTo>
                  <a:cubicBezTo>
                    <a:pt x="1584" y="0"/>
                    <a:pt x="799" y="95"/>
                    <a:pt x="1" y="1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5"/>
            <p:cNvSpPr/>
            <p:nvPr/>
          </p:nvSpPr>
          <p:spPr>
            <a:xfrm>
              <a:off x="957545" y="2404427"/>
              <a:ext cx="79875" cy="7654"/>
            </a:xfrm>
            <a:custGeom>
              <a:avLst/>
              <a:gdLst/>
              <a:ahLst/>
              <a:cxnLst/>
              <a:rect l="l" t="t" r="r" b="b"/>
              <a:pathLst>
                <a:path w="2275" h="218" extrusionOk="0">
                  <a:moveTo>
                    <a:pt x="2261" y="1"/>
                  </a:moveTo>
                  <a:cubicBezTo>
                    <a:pt x="2071" y="1"/>
                    <a:pt x="1882" y="14"/>
                    <a:pt x="1692" y="28"/>
                  </a:cubicBezTo>
                  <a:lnTo>
                    <a:pt x="1124" y="82"/>
                  </a:lnTo>
                  <a:cubicBezTo>
                    <a:pt x="866" y="101"/>
                    <a:pt x="601" y="120"/>
                    <a:pt x="334" y="120"/>
                  </a:cubicBezTo>
                  <a:cubicBezTo>
                    <a:pt x="223" y="120"/>
                    <a:pt x="112" y="117"/>
                    <a:pt x="1" y="109"/>
                  </a:cubicBezTo>
                  <a:lnTo>
                    <a:pt x="1" y="217"/>
                  </a:lnTo>
                  <a:cubicBezTo>
                    <a:pt x="127" y="213"/>
                    <a:pt x="254" y="211"/>
                    <a:pt x="380" y="211"/>
                  </a:cubicBezTo>
                  <a:cubicBezTo>
                    <a:pt x="632" y="211"/>
                    <a:pt x="885" y="217"/>
                    <a:pt x="1138" y="217"/>
                  </a:cubicBezTo>
                  <a:cubicBezTo>
                    <a:pt x="1327" y="217"/>
                    <a:pt x="1516" y="217"/>
                    <a:pt x="1706" y="190"/>
                  </a:cubicBezTo>
                  <a:cubicBezTo>
                    <a:pt x="1895" y="176"/>
                    <a:pt x="2085" y="149"/>
                    <a:pt x="2274" y="109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5"/>
            <p:cNvSpPr/>
            <p:nvPr/>
          </p:nvSpPr>
          <p:spPr>
            <a:xfrm>
              <a:off x="957089" y="2412502"/>
              <a:ext cx="76505" cy="15238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2165" y="1"/>
                  </a:moveTo>
                  <a:cubicBezTo>
                    <a:pt x="1435" y="28"/>
                    <a:pt x="731" y="258"/>
                    <a:pt x="0" y="325"/>
                  </a:cubicBezTo>
                  <a:lnTo>
                    <a:pt x="14" y="434"/>
                  </a:lnTo>
                  <a:cubicBezTo>
                    <a:pt x="731" y="285"/>
                    <a:pt x="1475" y="298"/>
                    <a:pt x="2179" y="109"/>
                  </a:cubicBezTo>
                  <a:lnTo>
                    <a:pt x="21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5"/>
            <p:cNvSpPr/>
            <p:nvPr/>
          </p:nvSpPr>
          <p:spPr>
            <a:xfrm>
              <a:off x="1027868" y="2298013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1" y="1"/>
                  </a:moveTo>
                  <a:cubicBezTo>
                    <a:pt x="14" y="1097"/>
                    <a:pt x="41" y="2206"/>
                    <a:pt x="95" y="3302"/>
                  </a:cubicBezTo>
                  <a:cubicBezTo>
                    <a:pt x="122" y="3857"/>
                    <a:pt x="163" y="4412"/>
                    <a:pt x="204" y="4953"/>
                  </a:cubicBezTo>
                  <a:cubicBezTo>
                    <a:pt x="258" y="5508"/>
                    <a:pt x="325" y="6062"/>
                    <a:pt x="420" y="6604"/>
                  </a:cubicBezTo>
                  <a:lnTo>
                    <a:pt x="528" y="6590"/>
                  </a:lnTo>
                  <a:lnTo>
                    <a:pt x="379" y="4939"/>
                  </a:lnTo>
                  <a:cubicBezTo>
                    <a:pt x="325" y="4398"/>
                    <a:pt x="285" y="3843"/>
                    <a:pt x="244" y="3302"/>
                  </a:cubicBezTo>
                  <a:cubicBezTo>
                    <a:pt x="149" y="2193"/>
                    <a:pt x="95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5"/>
            <p:cNvSpPr/>
            <p:nvPr/>
          </p:nvSpPr>
          <p:spPr>
            <a:xfrm>
              <a:off x="1024077" y="2308475"/>
              <a:ext cx="19521" cy="238502"/>
            </a:xfrm>
            <a:custGeom>
              <a:avLst/>
              <a:gdLst/>
              <a:ahLst/>
              <a:cxnLst/>
              <a:rect l="l" t="t" r="r" b="b"/>
              <a:pathLst>
                <a:path w="556" h="6793" extrusionOk="0">
                  <a:moveTo>
                    <a:pt x="0" y="0"/>
                  </a:moveTo>
                  <a:cubicBezTo>
                    <a:pt x="0" y="1137"/>
                    <a:pt x="14" y="2273"/>
                    <a:pt x="68" y="3410"/>
                  </a:cubicBezTo>
                  <a:cubicBezTo>
                    <a:pt x="122" y="4533"/>
                    <a:pt x="230" y="5670"/>
                    <a:pt x="406" y="6793"/>
                  </a:cubicBezTo>
                  <a:lnTo>
                    <a:pt x="555" y="6779"/>
                  </a:lnTo>
                  <a:cubicBezTo>
                    <a:pt x="542" y="6549"/>
                    <a:pt x="542" y="6319"/>
                    <a:pt x="528" y="6089"/>
                  </a:cubicBezTo>
                  <a:lnTo>
                    <a:pt x="467" y="6089"/>
                  </a:lnTo>
                  <a:cubicBezTo>
                    <a:pt x="368" y="5192"/>
                    <a:pt x="268" y="4294"/>
                    <a:pt x="203" y="3397"/>
                  </a:cubicBezTo>
                  <a:cubicBezTo>
                    <a:pt x="122" y="2273"/>
                    <a:pt x="82" y="1137"/>
                    <a:pt x="109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5"/>
            <p:cNvSpPr/>
            <p:nvPr/>
          </p:nvSpPr>
          <p:spPr>
            <a:xfrm>
              <a:off x="1027868" y="2301348"/>
              <a:ext cx="18082" cy="231866"/>
            </a:xfrm>
            <a:custGeom>
              <a:avLst/>
              <a:gdLst/>
              <a:ahLst/>
              <a:cxnLst/>
              <a:rect l="l" t="t" r="r" b="b"/>
              <a:pathLst>
                <a:path w="515" h="6604" extrusionOk="0">
                  <a:moveTo>
                    <a:pt x="109" y="0"/>
                  </a:moveTo>
                  <a:lnTo>
                    <a:pt x="1" y="14"/>
                  </a:lnTo>
                  <a:cubicBezTo>
                    <a:pt x="82" y="1110"/>
                    <a:pt x="136" y="2206"/>
                    <a:pt x="190" y="3315"/>
                  </a:cubicBezTo>
                  <a:lnTo>
                    <a:pt x="285" y="4953"/>
                  </a:lnTo>
                  <a:cubicBezTo>
                    <a:pt x="312" y="5507"/>
                    <a:pt x="352" y="6062"/>
                    <a:pt x="407" y="6603"/>
                  </a:cubicBezTo>
                  <a:lnTo>
                    <a:pt x="515" y="6603"/>
                  </a:lnTo>
                  <a:cubicBezTo>
                    <a:pt x="515" y="6049"/>
                    <a:pt x="474" y="5494"/>
                    <a:pt x="447" y="4953"/>
                  </a:cubicBezTo>
                  <a:lnTo>
                    <a:pt x="325" y="3302"/>
                  </a:lnTo>
                  <a:cubicBezTo>
                    <a:pt x="244" y="2206"/>
                    <a:pt x="163" y="111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5"/>
            <p:cNvSpPr/>
            <p:nvPr/>
          </p:nvSpPr>
          <p:spPr>
            <a:xfrm>
              <a:off x="1053989" y="2538192"/>
              <a:ext cx="67025" cy="84931"/>
            </a:xfrm>
            <a:custGeom>
              <a:avLst/>
              <a:gdLst/>
              <a:ahLst/>
              <a:cxnLst/>
              <a:rect l="l" t="t" r="r" b="b"/>
              <a:pathLst>
                <a:path w="1909" h="2419" extrusionOk="0">
                  <a:moveTo>
                    <a:pt x="918" y="0"/>
                  </a:moveTo>
                  <a:cubicBezTo>
                    <a:pt x="758" y="0"/>
                    <a:pt x="603" y="65"/>
                    <a:pt x="488" y="169"/>
                  </a:cubicBezTo>
                  <a:cubicBezTo>
                    <a:pt x="353" y="290"/>
                    <a:pt x="258" y="493"/>
                    <a:pt x="312" y="696"/>
                  </a:cubicBezTo>
                  <a:lnTo>
                    <a:pt x="420" y="656"/>
                  </a:lnTo>
                  <a:cubicBezTo>
                    <a:pt x="366" y="507"/>
                    <a:pt x="434" y="345"/>
                    <a:pt x="556" y="236"/>
                  </a:cubicBezTo>
                  <a:cubicBezTo>
                    <a:pt x="653" y="139"/>
                    <a:pt x="794" y="85"/>
                    <a:pt x="939" y="85"/>
                  </a:cubicBezTo>
                  <a:cubicBezTo>
                    <a:pt x="956" y="85"/>
                    <a:pt x="972" y="86"/>
                    <a:pt x="989" y="87"/>
                  </a:cubicBezTo>
                  <a:cubicBezTo>
                    <a:pt x="1313" y="142"/>
                    <a:pt x="1530" y="466"/>
                    <a:pt x="1584" y="778"/>
                  </a:cubicBezTo>
                  <a:cubicBezTo>
                    <a:pt x="1652" y="1089"/>
                    <a:pt x="1557" y="1441"/>
                    <a:pt x="1354" y="1698"/>
                  </a:cubicBezTo>
                  <a:cubicBezTo>
                    <a:pt x="1164" y="1955"/>
                    <a:pt x="880" y="2158"/>
                    <a:pt x="556" y="2198"/>
                  </a:cubicBezTo>
                  <a:lnTo>
                    <a:pt x="1" y="2266"/>
                  </a:lnTo>
                  <a:lnTo>
                    <a:pt x="556" y="2361"/>
                  </a:lnTo>
                  <a:cubicBezTo>
                    <a:pt x="763" y="2398"/>
                    <a:pt x="973" y="2419"/>
                    <a:pt x="1183" y="2419"/>
                  </a:cubicBezTo>
                  <a:cubicBezTo>
                    <a:pt x="1426" y="2419"/>
                    <a:pt x="1669" y="2392"/>
                    <a:pt x="1909" y="2334"/>
                  </a:cubicBezTo>
                  <a:lnTo>
                    <a:pt x="1882" y="2225"/>
                  </a:lnTo>
                  <a:cubicBezTo>
                    <a:pt x="1687" y="2250"/>
                    <a:pt x="1492" y="2263"/>
                    <a:pt x="1298" y="2263"/>
                  </a:cubicBezTo>
                  <a:cubicBezTo>
                    <a:pt x="1181" y="2263"/>
                    <a:pt x="1064" y="2258"/>
                    <a:pt x="947" y="2248"/>
                  </a:cubicBezTo>
                  <a:lnTo>
                    <a:pt x="947" y="2248"/>
                  </a:lnTo>
                  <a:cubicBezTo>
                    <a:pt x="1160" y="2145"/>
                    <a:pt x="1344" y="1986"/>
                    <a:pt x="1476" y="1792"/>
                  </a:cubicBezTo>
                  <a:cubicBezTo>
                    <a:pt x="1692" y="1495"/>
                    <a:pt x="1787" y="1116"/>
                    <a:pt x="1706" y="750"/>
                  </a:cubicBezTo>
                  <a:cubicBezTo>
                    <a:pt x="1665" y="575"/>
                    <a:pt x="1584" y="412"/>
                    <a:pt x="1462" y="277"/>
                  </a:cubicBezTo>
                  <a:cubicBezTo>
                    <a:pt x="1340" y="128"/>
                    <a:pt x="1178" y="33"/>
                    <a:pt x="1002" y="6"/>
                  </a:cubicBezTo>
                  <a:cubicBezTo>
                    <a:pt x="974" y="2"/>
                    <a:pt x="946" y="0"/>
                    <a:pt x="9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5"/>
            <p:cNvSpPr/>
            <p:nvPr/>
          </p:nvSpPr>
          <p:spPr>
            <a:xfrm>
              <a:off x="1059220" y="2534751"/>
              <a:ext cx="68465" cy="98203"/>
            </a:xfrm>
            <a:custGeom>
              <a:avLst/>
              <a:gdLst/>
              <a:ahLst/>
              <a:cxnLst/>
              <a:rect l="l" t="t" r="r" b="b"/>
              <a:pathLst>
                <a:path w="1950" h="2797" extrusionOk="0">
                  <a:moveTo>
                    <a:pt x="483" y="1"/>
                  </a:moveTo>
                  <a:cubicBezTo>
                    <a:pt x="432" y="1"/>
                    <a:pt x="381" y="7"/>
                    <a:pt x="325" y="23"/>
                  </a:cubicBezTo>
                  <a:cubicBezTo>
                    <a:pt x="244" y="50"/>
                    <a:pt x="163" y="104"/>
                    <a:pt x="109" y="172"/>
                  </a:cubicBezTo>
                  <a:cubicBezTo>
                    <a:pt x="55" y="240"/>
                    <a:pt x="14" y="334"/>
                    <a:pt x="1" y="429"/>
                  </a:cubicBezTo>
                  <a:cubicBezTo>
                    <a:pt x="1" y="510"/>
                    <a:pt x="28" y="618"/>
                    <a:pt x="82" y="686"/>
                  </a:cubicBezTo>
                  <a:lnTo>
                    <a:pt x="163" y="618"/>
                  </a:lnTo>
                  <a:cubicBezTo>
                    <a:pt x="68" y="524"/>
                    <a:pt x="95" y="348"/>
                    <a:pt x="190" y="240"/>
                  </a:cubicBezTo>
                  <a:cubicBezTo>
                    <a:pt x="255" y="142"/>
                    <a:pt x="373" y="96"/>
                    <a:pt x="494" y="96"/>
                  </a:cubicBezTo>
                  <a:cubicBezTo>
                    <a:pt x="524" y="96"/>
                    <a:pt x="553" y="99"/>
                    <a:pt x="582" y="104"/>
                  </a:cubicBezTo>
                  <a:cubicBezTo>
                    <a:pt x="880" y="158"/>
                    <a:pt x="1124" y="415"/>
                    <a:pt x="1232" y="700"/>
                  </a:cubicBezTo>
                  <a:cubicBezTo>
                    <a:pt x="1340" y="997"/>
                    <a:pt x="1327" y="1322"/>
                    <a:pt x="1178" y="1593"/>
                  </a:cubicBezTo>
                  <a:cubicBezTo>
                    <a:pt x="1029" y="1850"/>
                    <a:pt x="772" y="2053"/>
                    <a:pt x="488" y="2120"/>
                  </a:cubicBezTo>
                  <a:lnTo>
                    <a:pt x="339" y="2161"/>
                  </a:lnTo>
                  <a:lnTo>
                    <a:pt x="447" y="2269"/>
                  </a:lnTo>
                  <a:cubicBezTo>
                    <a:pt x="789" y="2600"/>
                    <a:pt x="1265" y="2796"/>
                    <a:pt x="1741" y="2796"/>
                  </a:cubicBezTo>
                  <a:cubicBezTo>
                    <a:pt x="1810" y="2796"/>
                    <a:pt x="1880" y="2792"/>
                    <a:pt x="1949" y="2783"/>
                  </a:cubicBezTo>
                  <a:lnTo>
                    <a:pt x="1936" y="2675"/>
                  </a:lnTo>
                  <a:cubicBezTo>
                    <a:pt x="1920" y="2676"/>
                    <a:pt x="1904" y="2676"/>
                    <a:pt x="1888" y="2676"/>
                  </a:cubicBezTo>
                  <a:cubicBezTo>
                    <a:pt x="1449" y="2676"/>
                    <a:pt x="1004" y="2512"/>
                    <a:pt x="671" y="2238"/>
                  </a:cubicBezTo>
                  <a:lnTo>
                    <a:pt x="671" y="2238"/>
                  </a:lnTo>
                  <a:cubicBezTo>
                    <a:pt x="946" y="2130"/>
                    <a:pt x="1174" y="1915"/>
                    <a:pt x="1313" y="1660"/>
                  </a:cubicBezTo>
                  <a:cubicBezTo>
                    <a:pt x="1462" y="1349"/>
                    <a:pt x="1462" y="970"/>
                    <a:pt x="1327" y="659"/>
                  </a:cubicBezTo>
                  <a:cubicBezTo>
                    <a:pt x="1205" y="348"/>
                    <a:pt x="934" y="77"/>
                    <a:pt x="596" y="10"/>
                  </a:cubicBezTo>
                  <a:cubicBezTo>
                    <a:pt x="557" y="4"/>
                    <a:pt x="520" y="1"/>
                    <a:pt x="48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3" name="Google Shape;5793;p15"/>
          <p:cNvGrpSpPr/>
          <p:nvPr/>
        </p:nvGrpSpPr>
        <p:grpSpPr>
          <a:xfrm>
            <a:off x="6575860" y="76364"/>
            <a:ext cx="422829" cy="463133"/>
            <a:chOff x="4378460" y="3278839"/>
            <a:chExt cx="422829" cy="463133"/>
          </a:xfrm>
        </p:grpSpPr>
        <p:sp>
          <p:nvSpPr>
            <p:cNvPr id="5794" name="Google Shape;5794;p15"/>
            <p:cNvSpPr/>
            <p:nvPr/>
          </p:nvSpPr>
          <p:spPr>
            <a:xfrm>
              <a:off x="4390327" y="3382656"/>
              <a:ext cx="410963" cy="344008"/>
            </a:xfrm>
            <a:custGeom>
              <a:avLst/>
              <a:gdLst/>
              <a:ahLst/>
              <a:cxnLst/>
              <a:rect l="l" t="t" r="r" b="b"/>
              <a:pathLst>
                <a:path w="11705" h="9798" extrusionOk="0">
                  <a:moveTo>
                    <a:pt x="7466" y="1"/>
                  </a:moveTo>
                  <a:cubicBezTo>
                    <a:pt x="6601" y="1"/>
                    <a:pt x="5733" y="346"/>
                    <a:pt x="4926" y="719"/>
                  </a:cubicBezTo>
                  <a:cubicBezTo>
                    <a:pt x="4817" y="773"/>
                    <a:pt x="4736" y="854"/>
                    <a:pt x="4682" y="949"/>
                  </a:cubicBezTo>
                  <a:cubicBezTo>
                    <a:pt x="4047" y="501"/>
                    <a:pt x="3287" y="242"/>
                    <a:pt x="2586" y="242"/>
                  </a:cubicBezTo>
                  <a:cubicBezTo>
                    <a:pt x="1509" y="242"/>
                    <a:pt x="575" y="854"/>
                    <a:pt x="460" y="2329"/>
                  </a:cubicBezTo>
                  <a:cubicBezTo>
                    <a:pt x="460" y="2410"/>
                    <a:pt x="460" y="2478"/>
                    <a:pt x="460" y="2559"/>
                  </a:cubicBezTo>
                  <a:cubicBezTo>
                    <a:pt x="0" y="3642"/>
                    <a:pt x="176" y="5076"/>
                    <a:pt x="298" y="6131"/>
                  </a:cubicBezTo>
                  <a:cubicBezTo>
                    <a:pt x="433" y="7309"/>
                    <a:pt x="704" y="8675"/>
                    <a:pt x="1746" y="9406"/>
                  </a:cubicBezTo>
                  <a:cubicBezTo>
                    <a:pt x="2145" y="9672"/>
                    <a:pt x="2597" y="9798"/>
                    <a:pt x="3046" y="9798"/>
                  </a:cubicBezTo>
                  <a:cubicBezTo>
                    <a:pt x="3237" y="9798"/>
                    <a:pt x="3428" y="9775"/>
                    <a:pt x="3613" y="9731"/>
                  </a:cubicBezTo>
                  <a:cubicBezTo>
                    <a:pt x="3681" y="9717"/>
                    <a:pt x="3748" y="9704"/>
                    <a:pt x="3816" y="9690"/>
                  </a:cubicBezTo>
                  <a:cubicBezTo>
                    <a:pt x="4547" y="9528"/>
                    <a:pt x="5183" y="9230"/>
                    <a:pt x="5954" y="9230"/>
                  </a:cubicBezTo>
                  <a:cubicBezTo>
                    <a:pt x="6102" y="9403"/>
                    <a:pt x="6334" y="9490"/>
                    <a:pt x="6558" y="9490"/>
                  </a:cubicBezTo>
                  <a:cubicBezTo>
                    <a:pt x="6703" y="9490"/>
                    <a:pt x="6844" y="9453"/>
                    <a:pt x="6955" y="9379"/>
                  </a:cubicBezTo>
                  <a:cubicBezTo>
                    <a:pt x="7473" y="9506"/>
                    <a:pt x="7976" y="9667"/>
                    <a:pt x="8488" y="9667"/>
                  </a:cubicBezTo>
                  <a:cubicBezTo>
                    <a:pt x="8846" y="9667"/>
                    <a:pt x="9207" y="9588"/>
                    <a:pt x="9580" y="9365"/>
                  </a:cubicBezTo>
                  <a:cubicBezTo>
                    <a:pt x="11596" y="8161"/>
                    <a:pt x="11705" y="5347"/>
                    <a:pt x="11015" y="3358"/>
                  </a:cubicBezTo>
                  <a:cubicBezTo>
                    <a:pt x="10622" y="2221"/>
                    <a:pt x="9986" y="1003"/>
                    <a:pt x="8904" y="381"/>
                  </a:cubicBezTo>
                  <a:cubicBezTo>
                    <a:pt x="8433" y="109"/>
                    <a:pt x="7950" y="1"/>
                    <a:pt x="746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5"/>
            <p:cNvSpPr/>
            <p:nvPr/>
          </p:nvSpPr>
          <p:spPr>
            <a:xfrm>
              <a:off x="4382252" y="3376161"/>
              <a:ext cx="407627" cy="365811"/>
            </a:xfrm>
            <a:custGeom>
              <a:avLst/>
              <a:gdLst/>
              <a:ahLst/>
              <a:cxnLst/>
              <a:rect l="l" t="t" r="r" b="b"/>
              <a:pathLst>
                <a:path w="11610" h="10419" extrusionOk="0">
                  <a:moveTo>
                    <a:pt x="11461" y="6925"/>
                  </a:moveTo>
                  <a:lnTo>
                    <a:pt x="11448" y="6939"/>
                  </a:lnTo>
                  <a:lnTo>
                    <a:pt x="11461" y="6939"/>
                  </a:lnTo>
                  <a:lnTo>
                    <a:pt x="11461" y="6925"/>
                  </a:lnTo>
                  <a:close/>
                  <a:moveTo>
                    <a:pt x="528" y="7142"/>
                  </a:moveTo>
                  <a:cubicBezTo>
                    <a:pt x="528" y="7150"/>
                    <a:pt x="533" y="7164"/>
                    <a:pt x="541" y="7180"/>
                  </a:cubicBezTo>
                  <a:lnTo>
                    <a:pt x="541" y="7180"/>
                  </a:lnTo>
                  <a:lnTo>
                    <a:pt x="528" y="7142"/>
                  </a:lnTo>
                  <a:close/>
                  <a:moveTo>
                    <a:pt x="4303" y="10031"/>
                  </a:moveTo>
                  <a:lnTo>
                    <a:pt x="4303" y="10038"/>
                  </a:lnTo>
                  <a:lnTo>
                    <a:pt x="4290" y="10038"/>
                  </a:lnTo>
                  <a:lnTo>
                    <a:pt x="4303" y="10031"/>
                  </a:lnTo>
                  <a:close/>
                  <a:moveTo>
                    <a:pt x="8836" y="10051"/>
                  </a:moveTo>
                  <a:lnTo>
                    <a:pt x="8823" y="10065"/>
                  </a:lnTo>
                  <a:lnTo>
                    <a:pt x="8836" y="10065"/>
                  </a:lnTo>
                  <a:lnTo>
                    <a:pt x="8836" y="10051"/>
                  </a:lnTo>
                  <a:close/>
                  <a:moveTo>
                    <a:pt x="4370" y="10173"/>
                  </a:moveTo>
                  <a:cubicBezTo>
                    <a:pt x="4365" y="10176"/>
                    <a:pt x="4360" y="10178"/>
                    <a:pt x="4356" y="10178"/>
                  </a:cubicBezTo>
                  <a:cubicBezTo>
                    <a:pt x="4352" y="10178"/>
                    <a:pt x="4348" y="10177"/>
                    <a:pt x="4344" y="10173"/>
                  </a:cubicBezTo>
                  <a:close/>
                  <a:moveTo>
                    <a:pt x="8082" y="1"/>
                  </a:moveTo>
                  <a:cubicBezTo>
                    <a:pt x="7870" y="1"/>
                    <a:pt x="7659" y="28"/>
                    <a:pt x="7456" y="79"/>
                  </a:cubicBezTo>
                  <a:lnTo>
                    <a:pt x="7442" y="79"/>
                  </a:lnTo>
                  <a:lnTo>
                    <a:pt x="7348" y="106"/>
                  </a:lnTo>
                  <a:lnTo>
                    <a:pt x="7334" y="106"/>
                  </a:lnTo>
                  <a:cubicBezTo>
                    <a:pt x="7036" y="187"/>
                    <a:pt x="6739" y="295"/>
                    <a:pt x="6455" y="390"/>
                  </a:cubicBezTo>
                  <a:cubicBezTo>
                    <a:pt x="6306" y="430"/>
                    <a:pt x="6157" y="485"/>
                    <a:pt x="6008" y="512"/>
                  </a:cubicBezTo>
                  <a:cubicBezTo>
                    <a:pt x="5859" y="552"/>
                    <a:pt x="5710" y="579"/>
                    <a:pt x="5562" y="593"/>
                  </a:cubicBezTo>
                  <a:lnTo>
                    <a:pt x="5548" y="688"/>
                  </a:lnTo>
                  <a:cubicBezTo>
                    <a:pt x="5710" y="674"/>
                    <a:pt x="5859" y="647"/>
                    <a:pt x="6008" y="606"/>
                  </a:cubicBezTo>
                  <a:cubicBezTo>
                    <a:pt x="6170" y="579"/>
                    <a:pt x="6319" y="525"/>
                    <a:pt x="6468" y="485"/>
                  </a:cubicBezTo>
                  <a:cubicBezTo>
                    <a:pt x="6766" y="390"/>
                    <a:pt x="7050" y="282"/>
                    <a:pt x="7348" y="200"/>
                  </a:cubicBezTo>
                  <a:lnTo>
                    <a:pt x="7456" y="173"/>
                  </a:lnTo>
                  <a:cubicBezTo>
                    <a:pt x="7659" y="123"/>
                    <a:pt x="7862" y="95"/>
                    <a:pt x="8065" y="95"/>
                  </a:cubicBezTo>
                  <a:cubicBezTo>
                    <a:pt x="8241" y="95"/>
                    <a:pt x="8417" y="116"/>
                    <a:pt x="8593" y="160"/>
                  </a:cubicBezTo>
                  <a:cubicBezTo>
                    <a:pt x="8958" y="241"/>
                    <a:pt x="9310" y="403"/>
                    <a:pt x="9621" y="606"/>
                  </a:cubicBezTo>
                  <a:cubicBezTo>
                    <a:pt x="10257" y="1039"/>
                    <a:pt x="10744" y="1662"/>
                    <a:pt x="11042" y="2365"/>
                  </a:cubicBezTo>
                  <a:cubicBezTo>
                    <a:pt x="11326" y="3083"/>
                    <a:pt x="11434" y="3854"/>
                    <a:pt x="11461" y="4612"/>
                  </a:cubicBezTo>
                  <a:cubicBezTo>
                    <a:pt x="11488" y="5383"/>
                    <a:pt x="11488" y="6168"/>
                    <a:pt x="11326" y="6912"/>
                  </a:cubicBezTo>
                  <a:cubicBezTo>
                    <a:pt x="11231" y="7372"/>
                    <a:pt x="11082" y="7818"/>
                    <a:pt x="10866" y="8224"/>
                  </a:cubicBezTo>
                  <a:cubicBezTo>
                    <a:pt x="10636" y="8644"/>
                    <a:pt x="10338" y="9009"/>
                    <a:pt x="9973" y="9293"/>
                  </a:cubicBezTo>
                  <a:cubicBezTo>
                    <a:pt x="9621" y="9577"/>
                    <a:pt x="9215" y="9794"/>
                    <a:pt x="8782" y="9929"/>
                  </a:cubicBezTo>
                  <a:lnTo>
                    <a:pt x="8755" y="9943"/>
                  </a:lnTo>
                  <a:cubicBezTo>
                    <a:pt x="8476" y="10021"/>
                    <a:pt x="8187" y="10072"/>
                    <a:pt x="7897" y="10072"/>
                  </a:cubicBezTo>
                  <a:cubicBezTo>
                    <a:pt x="7836" y="10072"/>
                    <a:pt x="7774" y="10069"/>
                    <a:pt x="7713" y="10065"/>
                  </a:cubicBezTo>
                  <a:cubicBezTo>
                    <a:pt x="7361" y="10051"/>
                    <a:pt x="7023" y="9956"/>
                    <a:pt x="6698" y="9807"/>
                  </a:cubicBezTo>
                  <a:cubicBezTo>
                    <a:pt x="6373" y="9672"/>
                    <a:pt x="6035" y="9523"/>
                    <a:pt x="5656" y="9483"/>
                  </a:cubicBezTo>
                  <a:cubicBezTo>
                    <a:pt x="5626" y="9480"/>
                    <a:pt x="5595" y="9479"/>
                    <a:pt x="5564" y="9479"/>
                  </a:cubicBezTo>
                  <a:cubicBezTo>
                    <a:pt x="5412" y="9479"/>
                    <a:pt x="5247" y="9506"/>
                    <a:pt x="5102" y="9550"/>
                  </a:cubicBezTo>
                  <a:cubicBezTo>
                    <a:pt x="4926" y="9618"/>
                    <a:pt x="4763" y="9713"/>
                    <a:pt x="4614" y="9821"/>
                  </a:cubicBezTo>
                  <a:lnTo>
                    <a:pt x="4303" y="10024"/>
                  </a:lnTo>
                  <a:lnTo>
                    <a:pt x="4303" y="10027"/>
                  </a:lnTo>
                  <a:lnTo>
                    <a:pt x="4303" y="10027"/>
                  </a:lnTo>
                  <a:cubicBezTo>
                    <a:pt x="4294" y="10030"/>
                    <a:pt x="4284" y="10036"/>
                    <a:pt x="4279" y="10043"/>
                  </a:cubicBezTo>
                  <a:lnTo>
                    <a:pt x="4279" y="10043"/>
                  </a:lnTo>
                  <a:cubicBezTo>
                    <a:pt x="4174" y="10096"/>
                    <a:pt x="4070" y="10161"/>
                    <a:pt x="3965" y="10200"/>
                  </a:cubicBezTo>
                  <a:cubicBezTo>
                    <a:pt x="3857" y="10240"/>
                    <a:pt x="3748" y="10268"/>
                    <a:pt x="3640" y="10268"/>
                  </a:cubicBezTo>
                  <a:cubicBezTo>
                    <a:pt x="3617" y="10269"/>
                    <a:pt x="3594" y="10270"/>
                    <a:pt x="3570" y="10270"/>
                  </a:cubicBezTo>
                  <a:cubicBezTo>
                    <a:pt x="3373" y="10270"/>
                    <a:pt x="3177" y="10221"/>
                    <a:pt x="2990" y="10132"/>
                  </a:cubicBezTo>
                  <a:lnTo>
                    <a:pt x="2990" y="10132"/>
                  </a:lnTo>
                  <a:lnTo>
                    <a:pt x="2977" y="10119"/>
                  </a:lnTo>
                  <a:lnTo>
                    <a:pt x="2964" y="10119"/>
                  </a:lnTo>
                  <a:lnTo>
                    <a:pt x="2909" y="10092"/>
                  </a:lnTo>
                  <a:lnTo>
                    <a:pt x="2869" y="10078"/>
                  </a:lnTo>
                  <a:cubicBezTo>
                    <a:pt x="2882" y="10078"/>
                    <a:pt x="2909" y="10092"/>
                    <a:pt x="2923" y="10092"/>
                  </a:cubicBezTo>
                  <a:lnTo>
                    <a:pt x="2896" y="10078"/>
                  </a:lnTo>
                  <a:cubicBezTo>
                    <a:pt x="2855" y="10065"/>
                    <a:pt x="2801" y="10024"/>
                    <a:pt x="2747" y="9983"/>
                  </a:cubicBezTo>
                  <a:lnTo>
                    <a:pt x="2598" y="9889"/>
                  </a:lnTo>
                  <a:lnTo>
                    <a:pt x="2585" y="9875"/>
                  </a:lnTo>
                  <a:lnTo>
                    <a:pt x="2579" y="9875"/>
                  </a:lnTo>
                  <a:cubicBezTo>
                    <a:pt x="2358" y="9715"/>
                    <a:pt x="2174" y="9517"/>
                    <a:pt x="1989" y="9307"/>
                  </a:cubicBezTo>
                  <a:cubicBezTo>
                    <a:pt x="1813" y="9090"/>
                    <a:pt x="1638" y="8860"/>
                    <a:pt x="1475" y="8630"/>
                  </a:cubicBezTo>
                  <a:cubicBezTo>
                    <a:pt x="1164" y="8157"/>
                    <a:pt x="893" y="7643"/>
                    <a:pt x="690" y="7115"/>
                  </a:cubicBezTo>
                  <a:lnTo>
                    <a:pt x="690" y="7142"/>
                  </a:lnTo>
                  <a:cubicBezTo>
                    <a:pt x="690" y="7132"/>
                    <a:pt x="690" y="7123"/>
                    <a:pt x="681" y="7108"/>
                  </a:cubicBezTo>
                  <a:lnTo>
                    <a:pt x="681" y="7108"/>
                  </a:lnTo>
                  <a:lnTo>
                    <a:pt x="690" y="7115"/>
                  </a:lnTo>
                  <a:cubicBezTo>
                    <a:pt x="609" y="6912"/>
                    <a:pt x="555" y="6722"/>
                    <a:pt x="487" y="6519"/>
                  </a:cubicBezTo>
                  <a:cubicBezTo>
                    <a:pt x="420" y="6316"/>
                    <a:pt x="366" y="6114"/>
                    <a:pt x="325" y="5911"/>
                  </a:cubicBezTo>
                  <a:cubicBezTo>
                    <a:pt x="244" y="5505"/>
                    <a:pt x="190" y="5085"/>
                    <a:pt x="176" y="4666"/>
                  </a:cubicBezTo>
                  <a:cubicBezTo>
                    <a:pt x="149" y="4246"/>
                    <a:pt x="176" y="3827"/>
                    <a:pt x="230" y="3407"/>
                  </a:cubicBezTo>
                  <a:cubicBezTo>
                    <a:pt x="284" y="2988"/>
                    <a:pt x="379" y="2582"/>
                    <a:pt x="514" y="2190"/>
                  </a:cubicBezTo>
                  <a:cubicBezTo>
                    <a:pt x="650" y="1797"/>
                    <a:pt x="839" y="1418"/>
                    <a:pt x="1123" y="1107"/>
                  </a:cubicBezTo>
                  <a:cubicBezTo>
                    <a:pt x="1408" y="823"/>
                    <a:pt x="1759" y="593"/>
                    <a:pt x="2165" y="485"/>
                  </a:cubicBezTo>
                  <a:cubicBezTo>
                    <a:pt x="2378" y="426"/>
                    <a:pt x="2599" y="403"/>
                    <a:pt x="2824" y="403"/>
                  </a:cubicBezTo>
                  <a:cubicBezTo>
                    <a:pt x="3013" y="403"/>
                    <a:pt x="3205" y="419"/>
                    <a:pt x="3397" y="444"/>
                  </a:cubicBezTo>
                  <a:cubicBezTo>
                    <a:pt x="3816" y="498"/>
                    <a:pt x="4236" y="579"/>
                    <a:pt x="4655" y="633"/>
                  </a:cubicBezTo>
                  <a:cubicBezTo>
                    <a:pt x="4750" y="647"/>
                    <a:pt x="4831" y="661"/>
                    <a:pt x="4926" y="661"/>
                  </a:cubicBezTo>
                  <a:lnTo>
                    <a:pt x="4939" y="552"/>
                  </a:lnTo>
                  <a:cubicBezTo>
                    <a:pt x="4858" y="552"/>
                    <a:pt x="4763" y="539"/>
                    <a:pt x="4669" y="525"/>
                  </a:cubicBezTo>
                  <a:cubicBezTo>
                    <a:pt x="4249" y="458"/>
                    <a:pt x="3843" y="376"/>
                    <a:pt x="3410" y="309"/>
                  </a:cubicBezTo>
                  <a:cubicBezTo>
                    <a:pt x="3218" y="284"/>
                    <a:pt x="3024" y="268"/>
                    <a:pt x="2827" y="268"/>
                  </a:cubicBezTo>
                  <a:cubicBezTo>
                    <a:pt x="2595" y="268"/>
                    <a:pt x="2360" y="291"/>
                    <a:pt x="2125" y="349"/>
                  </a:cubicBezTo>
                  <a:cubicBezTo>
                    <a:pt x="1922" y="403"/>
                    <a:pt x="1705" y="498"/>
                    <a:pt x="1529" y="606"/>
                  </a:cubicBezTo>
                  <a:cubicBezTo>
                    <a:pt x="1435" y="661"/>
                    <a:pt x="1340" y="728"/>
                    <a:pt x="1259" y="796"/>
                  </a:cubicBezTo>
                  <a:cubicBezTo>
                    <a:pt x="1164" y="850"/>
                    <a:pt x="1083" y="931"/>
                    <a:pt x="1015" y="1012"/>
                  </a:cubicBezTo>
                  <a:cubicBezTo>
                    <a:pt x="704" y="1324"/>
                    <a:pt x="514" y="1729"/>
                    <a:pt x="366" y="2135"/>
                  </a:cubicBezTo>
                  <a:cubicBezTo>
                    <a:pt x="230" y="2541"/>
                    <a:pt x="136" y="2961"/>
                    <a:pt x="81" y="3394"/>
                  </a:cubicBezTo>
                  <a:cubicBezTo>
                    <a:pt x="14" y="3813"/>
                    <a:pt x="0" y="4246"/>
                    <a:pt x="14" y="4666"/>
                  </a:cubicBezTo>
                  <a:cubicBezTo>
                    <a:pt x="27" y="5099"/>
                    <a:pt x="81" y="5532"/>
                    <a:pt x="163" y="5951"/>
                  </a:cubicBezTo>
                  <a:cubicBezTo>
                    <a:pt x="203" y="6154"/>
                    <a:pt x="271" y="6357"/>
                    <a:pt x="339" y="6560"/>
                  </a:cubicBezTo>
                  <a:cubicBezTo>
                    <a:pt x="406" y="6763"/>
                    <a:pt x="460" y="6980"/>
                    <a:pt x="542" y="7169"/>
                  </a:cubicBezTo>
                  <a:lnTo>
                    <a:pt x="609" y="7223"/>
                  </a:lnTo>
                  <a:cubicBezTo>
                    <a:pt x="596" y="7223"/>
                    <a:pt x="582" y="7223"/>
                    <a:pt x="555" y="7210"/>
                  </a:cubicBezTo>
                  <a:cubicBezTo>
                    <a:pt x="550" y="7200"/>
                    <a:pt x="545" y="7190"/>
                    <a:pt x="541" y="7180"/>
                  </a:cubicBezTo>
                  <a:lnTo>
                    <a:pt x="541" y="7180"/>
                  </a:lnTo>
                  <a:lnTo>
                    <a:pt x="542" y="7182"/>
                  </a:lnTo>
                  <a:cubicBezTo>
                    <a:pt x="758" y="7710"/>
                    <a:pt x="1029" y="8238"/>
                    <a:pt x="1353" y="8711"/>
                  </a:cubicBezTo>
                  <a:cubicBezTo>
                    <a:pt x="1516" y="8955"/>
                    <a:pt x="1692" y="9185"/>
                    <a:pt x="1881" y="9402"/>
                  </a:cubicBezTo>
                  <a:cubicBezTo>
                    <a:pt x="2071" y="9632"/>
                    <a:pt x="2274" y="9835"/>
                    <a:pt x="2517" y="10010"/>
                  </a:cubicBezTo>
                  <a:lnTo>
                    <a:pt x="2531" y="10024"/>
                  </a:lnTo>
                  <a:lnTo>
                    <a:pt x="2537" y="10024"/>
                  </a:lnTo>
                  <a:lnTo>
                    <a:pt x="2679" y="10119"/>
                  </a:lnTo>
                  <a:cubicBezTo>
                    <a:pt x="2734" y="10146"/>
                    <a:pt x="2788" y="10186"/>
                    <a:pt x="2842" y="10227"/>
                  </a:cubicBezTo>
                  <a:lnTo>
                    <a:pt x="2828" y="10213"/>
                  </a:lnTo>
                  <a:lnTo>
                    <a:pt x="2828" y="10213"/>
                  </a:lnTo>
                  <a:cubicBezTo>
                    <a:pt x="2842" y="10227"/>
                    <a:pt x="2869" y="10227"/>
                    <a:pt x="2882" y="10227"/>
                  </a:cubicBezTo>
                  <a:lnTo>
                    <a:pt x="2842" y="10227"/>
                  </a:lnTo>
                  <a:lnTo>
                    <a:pt x="2901" y="10251"/>
                  </a:lnTo>
                  <a:lnTo>
                    <a:pt x="2901" y="10251"/>
                  </a:lnTo>
                  <a:lnTo>
                    <a:pt x="2909" y="10268"/>
                  </a:lnTo>
                  <a:lnTo>
                    <a:pt x="2936" y="10268"/>
                  </a:lnTo>
                  <a:cubicBezTo>
                    <a:pt x="3136" y="10368"/>
                    <a:pt x="3355" y="10418"/>
                    <a:pt x="3577" y="10418"/>
                  </a:cubicBezTo>
                  <a:cubicBezTo>
                    <a:pt x="3602" y="10418"/>
                    <a:pt x="3628" y="10418"/>
                    <a:pt x="3654" y="10416"/>
                  </a:cubicBezTo>
                  <a:cubicBezTo>
                    <a:pt x="3789" y="10416"/>
                    <a:pt x="3911" y="10389"/>
                    <a:pt x="4033" y="10335"/>
                  </a:cubicBezTo>
                  <a:cubicBezTo>
                    <a:pt x="4154" y="10295"/>
                    <a:pt x="4263" y="10227"/>
                    <a:pt x="4371" y="10173"/>
                  </a:cubicBezTo>
                  <a:lnTo>
                    <a:pt x="4384" y="10160"/>
                  </a:lnTo>
                  <a:lnTo>
                    <a:pt x="4398" y="10146"/>
                  </a:lnTo>
                  <a:lnTo>
                    <a:pt x="4398" y="10159"/>
                  </a:lnTo>
                  <a:lnTo>
                    <a:pt x="4709" y="9943"/>
                  </a:lnTo>
                  <a:cubicBezTo>
                    <a:pt x="4974" y="9762"/>
                    <a:pt x="5249" y="9625"/>
                    <a:pt x="5554" y="9625"/>
                  </a:cubicBezTo>
                  <a:cubicBezTo>
                    <a:pt x="5592" y="9625"/>
                    <a:pt x="5631" y="9627"/>
                    <a:pt x="5670" y="9632"/>
                  </a:cubicBezTo>
                  <a:cubicBezTo>
                    <a:pt x="6008" y="9659"/>
                    <a:pt x="6333" y="9807"/>
                    <a:pt x="6671" y="9943"/>
                  </a:cubicBezTo>
                  <a:cubicBezTo>
                    <a:pt x="6834" y="10010"/>
                    <a:pt x="6996" y="10078"/>
                    <a:pt x="7185" y="10119"/>
                  </a:cubicBezTo>
                  <a:cubicBezTo>
                    <a:pt x="7361" y="10173"/>
                    <a:pt x="7537" y="10200"/>
                    <a:pt x="7727" y="10213"/>
                  </a:cubicBezTo>
                  <a:cubicBezTo>
                    <a:pt x="7763" y="10215"/>
                    <a:pt x="7800" y="10215"/>
                    <a:pt x="7837" y="10215"/>
                  </a:cubicBezTo>
                  <a:cubicBezTo>
                    <a:pt x="8166" y="10215"/>
                    <a:pt x="8493" y="10162"/>
                    <a:pt x="8809" y="10065"/>
                  </a:cubicBezTo>
                  <a:lnTo>
                    <a:pt x="8809" y="10065"/>
                  </a:lnTo>
                  <a:lnTo>
                    <a:pt x="8782" y="10078"/>
                  </a:lnTo>
                  <a:lnTo>
                    <a:pt x="8796" y="10078"/>
                  </a:lnTo>
                  <a:lnTo>
                    <a:pt x="8809" y="10065"/>
                  </a:lnTo>
                  <a:lnTo>
                    <a:pt x="8809" y="10065"/>
                  </a:lnTo>
                  <a:cubicBezTo>
                    <a:pt x="8809" y="10065"/>
                    <a:pt x="8809" y="10065"/>
                    <a:pt x="8809" y="10065"/>
                  </a:cubicBezTo>
                  <a:lnTo>
                    <a:pt x="8836" y="10051"/>
                  </a:lnTo>
                  <a:cubicBezTo>
                    <a:pt x="9283" y="9916"/>
                    <a:pt x="9702" y="9686"/>
                    <a:pt x="10067" y="9402"/>
                  </a:cubicBezTo>
                  <a:cubicBezTo>
                    <a:pt x="10446" y="9104"/>
                    <a:pt x="10758" y="8711"/>
                    <a:pt x="10974" y="8292"/>
                  </a:cubicBezTo>
                  <a:cubicBezTo>
                    <a:pt x="11204" y="7873"/>
                    <a:pt x="11353" y="7412"/>
                    <a:pt x="11448" y="6939"/>
                  </a:cubicBezTo>
                  <a:cubicBezTo>
                    <a:pt x="11610" y="6181"/>
                    <a:pt x="11610" y="5396"/>
                    <a:pt x="11583" y="4625"/>
                  </a:cubicBezTo>
                  <a:cubicBezTo>
                    <a:pt x="11542" y="3854"/>
                    <a:pt x="11434" y="3069"/>
                    <a:pt x="11136" y="2338"/>
                  </a:cubicBezTo>
                  <a:cubicBezTo>
                    <a:pt x="10852" y="1621"/>
                    <a:pt x="10352" y="972"/>
                    <a:pt x="9702" y="539"/>
                  </a:cubicBezTo>
                  <a:cubicBezTo>
                    <a:pt x="9377" y="322"/>
                    <a:pt x="9012" y="160"/>
                    <a:pt x="8633" y="65"/>
                  </a:cubicBezTo>
                  <a:cubicBezTo>
                    <a:pt x="8451" y="21"/>
                    <a:pt x="8266" y="1"/>
                    <a:pt x="80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5"/>
            <p:cNvSpPr/>
            <p:nvPr/>
          </p:nvSpPr>
          <p:spPr>
            <a:xfrm>
              <a:off x="4390327" y="3379742"/>
              <a:ext cx="401939" cy="357806"/>
            </a:xfrm>
            <a:custGeom>
              <a:avLst/>
              <a:gdLst/>
              <a:ahLst/>
              <a:cxnLst/>
              <a:rect l="l" t="t" r="r" b="b"/>
              <a:pathLst>
                <a:path w="11448" h="10191" extrusionOk="0">
                  <a:moveTo>
                    <a:pt x="6114" y="182"/>
                  </a:moveTo>
                  <a:lnTo>
                    <a:pt x="6103" y="193"/>
                  </a:lnTo>
                  <a:cubicBezTo>
                    <a:pt x="6103" y="188"/>
                    <a:pt x="6107" y="184"/>
                    <a:pt x="6114" y="182"/>
                  </a:cubicBezTo>
                  <a:close/>
                  <a:moveTo>
                    <a:pt x="14" y="4104"/>
                  </a:moveTo>
                  <a:cubicBezTo>
                    <a:pt x="14" y="4114"/>
                    <a:pt x="14" y="4117"/>
                    <a:pt x="7" y="4124"/>
                  </a:cubicBezTo>
                  <a:lnTo>
                    <a:pt x="7" y="4124"/>
                  </a:lnTo>
                  <a:lnTo>
                    <a:pt x="14" y="4104"/>
                  </a:lnTo>
                  <a:close/>
                  <a:moveTo>
                    <a:pt x="94" y="4134"/>
                  </a:moveTo>
                  <a:lnTo>
                    <a:pt x="92" y="4140"/>
                  </a:lnTo>
                  <a:lnTo>
                    <a:pt x="92" y="4140"/>
                  </a:lnTo>
                  <a:lnTo>
                    <a:pt x="95" y="4144"/>
                  </a:lnTo>
                  <a:lnTo>
                    <a:pt x="95" y="4144"/>
                  </a:lnTo>
                  <a:cubicBezTo>
                    <a:pt x="95" y="4141"/>
                    <a:pt x="94" y="4138"/>
                    <a:pt x="94" y="4134"/>
                  </a:cubicBezTo>
                  <a:close/>
                  <a:moveTo>
                    <a:pt x="339" y="7067"/>
                  </a:moveTo>
                  <a:cubicBezTo>
                    <a:pt x="339" y="7067"/>
                    <a:pt x="339" y="7080"/>
                    <a:pt x="352" y="7094"/>
                  </a:cubicBezTo>
                  <a:lnTo>
                    <a:pt x="339" y="7067"/>
                  </a:lnTo>
                  <a:close/>
                  <a:moveTo>
                    <a:pt x="7260" y="0"/>
                  </a:moveTo>
                  <a:cubicBezTo>
                    <a:pt x="7148" y="0"/>
                    <a:pt x="7037" y="4"/>
                    <a:pt x="6928" y="17"/>
                  </a:cubicBezTo>
                  <a:lnTo>
                    <a:pt x="6915" y="17"/>
                  </a:lnTo>
                  <a:cubicBezTo>
                    <a:pt x="6644" y="44"/>
                    <a:pt x="6387" y="98"/>
                    <a:pt x="6116" y="180"/>
                  </a:cubicBezTo>
                  <a:cubicBezTo>
                    <a:pt x="5968" y="234"/>
                    <a:pt x="5819" y="301"/>
                    <a:pt x="5670" y="356"/>
                  </a:cubicBezTo>
                  <a:lnTo>
                    <a:pt x="5413" y="491"/>
                  </a:lnTo>
                  <a:lnTo>
                    <a:pt x="5453" y="586"/>
                  </a:lnTo>
                  <a:lnTo>
                    <a:pt x="5710" y="464"/>
                  </a:lnTo>
                  <a:cubicBezTo>
                    <a:pt x="5859" y="396"/>
                    <a:pt x="6008" y="356"/>
                    <a:pt x="6157" y="288"/>
                  </a:cubicBezTo>
                  <a:lnTo>
                    <a:pt x="6157" y="288"/>
                  </a:lnTo>
                  <a:lnTo>
                    <a:pt x="6143" y="301"/>
                  </a:lnTo>
                  <a:cubicBezTo>
                    <a:pt x="6154" y="301"/>
                    <a:pt x="6166" y="292"/>
                    <a:pt x="6177" y="282"/>
                  </a:cubicBezTo>
                  <a:lnTo>
                    <a:pt x="6177" y="282"/>
                  </a:lnTo>
                  <a:cubicBezTo>
                    <a:pt x="6427" y="205"/>
                    <a:pt x="6678" y="165"/>
                    <a:pt x="6928" y="139"/>
                  </a:cubicBezTo>
                  <a:lnTo>
                    <a:pt x="6942" y="139"/>
                  </a:lnTo>
                  <a:cubicBezTo>
                    <a:pt x="7050" y="132"/>
                    <a:pt x="7158" y="129"/>
                    <a:pt x="7267" y="129"/>
                  </a:cubicBezTo>
                  <a:cubicBezTo>
                    <a:pt x="7375" y="129"/>
                    <a:pt x="7483" y="132"/>
                    <a:pt x="7591" y="139"/>
                  </a:cubicBezTo>
                  <a:cubicBezTo>
                    <a:pt x="7808" y="153"/>
                    <a:pt x="8024" y="180"/>
                    <a:pt x="8227" y="234"/>
                  </a:cubicBezTo>
                  <a:cubicBezTo>
                    <a:pt x="8444" y="274"/>
                    <a:pt x="8647" y="356"/>
                    <a:pt x="8850" y="437"/>
                  </a:cubicBezTo>
                  <a:cubicBezTo>
                    <a:pt x="9039" y="518"/>
                    <a:pt x="9229" y="626"/>
                    <a:pt x="9404" y="748"/>
                  </a:cubicBezTo>
                  <a:lnTo>
                    <a:pt x="9404" y="761"/>
                  </a:lnTo>
                  <a:cubicBezTo>
                    <a:pt x="9810" y="1046"/>
                    <a:pt x="10162" y="1425"/>
                    <a:pt x="10433" y="1844"/>
                  </a:cubicBezTo>
                  <a:cubicBezTo>
                    <a:pt x="10703" y="2263"/>
                    <a:pt x="10893" y="2737"/>
                    <a:pt x="11015" y="3224"/>
                  </a:cubicBezTo>
                  <a:cubicBezTo>
                    <a:pt x="11136" y="3711"/>
                    <a:pt x="11204" y="4225"/>
                    <a:pt x="11218" y="4726"/>
                  </a:cubicBezTo>
                  <a:cubicBezTo>
                    <a:pt x="11245" y="5227"/>
                    <a:pt x="11218" y="5741"/>
                    <a:pt x="11150" y="6242"/>
                  </a:cubicBezTo>
                  <a:lnTo>
                    <a:pt x="11150" y="6228"/>
                  </a:lnTo>
                  <a:cubicBezTo>
                    <a:pt x="11150" y="6242"/>
                    <a:pt x="11136" y="6255"/>
                    <a:pt x="11136" y="6269"/>
                  </a:cubicBezTo>
                  <a:lnTo>
                    <a:pt x="11150" y="6255"/>
                  </a:lnTo>
                  <a:lnTo>
                    <a:pt x="11150" y="6255"/>
                  </a:lnTo>
                  <a:cubicBezTo>
                    <a:pt x="11082" y="6634"/>
                    <a:pt x="11015" y="7013"/>
                    <a:pt x="10906" y="7378"/>
                  </a:cubicBezTo>
                  <a:cubicBezTo>
                    <a:pt x="10852" y="7554"/>
                    <a:pt x="10798" y="7743"/>
                    <a:pt x="10731" y="7919"/>
                  </a:cubicBezTo>
                  <a:cubicBezTo>
                    <a:pt x="10663" y="8095"/>
                    <a:pt x="10595" y="8285"/>
                    <a:pt x="10528" y="8461"/>
                  </a:cubicBezTo>
                  <a:cubicBezTo>
                    <a:pt x="10379" y="8799"/>
                    <a:pt x="10189" y="9137"/>
                    <a:pt x="9892" y="9367"/>
                  </a:cubicBezTo>
                  <a:cubicBezTo>
                    <a:pt x="9607" y="9597"/>
                    <a:pt x="9242" y="9733"/>
                    <a:pt x="8877" y="9854"/>
                  </a:cubicBezTo>
                  <a:lnTo>
                    <a:pt x="8877" y="9854"/>
                  </a:lnTo>
                  <a:lnTo>
                    <a:pt x="8904" y="9841"/>
                  </a:lnTo>
                  <a:lnTo>
                    <a:pt x="8890" y="9841"/>
                  </a:lnTo>
                  <a:lnTo>
                    <a:pt x="8877" y="9854"/>
                  </a:lnTo>
                  <a:cubicBezTo>
                    <a:pt x="8660" y="9908"/>
                    <a:pt x="8444" y="9963"/>
                    <a:pt x="8227" y="9990"/>
                  </a:cubicBezTo>
                  <a:cubicBezTo>
                    <a:pt x="8108" y="10004"/>
                    <a:pt x="7990" y="10015"/>
                    <a:pt x="7873" y="10015"/>
                  </a:cubicBezTo>
                  <a:cubicBezTo>
                    <a:pt x="7777" y="10015"/>
                    <a:pt x="7683" y="10008"/>
                    <a:pt x="7591" y="9990"/>
                  </a:cubicBezTo>
                  <a:cubicBezTo>
                    <a:pt x="7348" y="9922"/>
                    <a:pt x="7118" y="9841"/>
                    <a:pt x="6874" y="9773"/>
                  </a:cubicBezTo>
                  <a:cubicBezTo>
                    <a:pt x="6631" y="9692"/>
                    <a:pt x="6401" y="9611"/>
                    <a:pt x="6157" y="9543"/>
                  </a:cubicBezTo>
                  <a:cubicBezTo>
                    <a:pt x="6035" y="9516"/>
                    <a:pt x="5913" y="9475"/>
                    <a:pt x="5778" y="9462"/>
                  </a:cubicBezTo>
                  <a:cubicBezTo>
                    <a:pt x="5679" y="9440"/>
                    <a:pt x="5579" y="9418"/>
                    <a:pt x="5472" y="9418"/>
                  </a:cubicBezTo>
                  <a:cubicBezTo>
                    <a:pt x="5448" y="9418"/>
                    <a:pt x="5424" y="9419"/>
                    <a:pt x="5399" y="9421"/>
                  </a:cubicBezTo>
                  <a:cubicBezTo>
                    <a:pt x="5359" y="9421"/>
                    <a:pt x="5318" y="9421"/>
                    <a:pt x="5291" y="9435"/>
                  </a:cubicBezTo>
                  <a:cubicBezTo>
                    <a:pt x="5250" y="9448"/>
                    <a:pt x="5210" y="9475"/>
                    <a:pt x="5183" y="9475"/>
                  </a:cubicBezTo>
                  <a:lnTo>
                    <a:pt x="5020" y="9570"/>
                  </a:lnTo>
                  <a:lnTo>
                    <a:pt x="4682" y="9733"/>
                  </a:lnTo>
                  <a:cubicBezTo>
                    <a:pt x="4229" y="9935"/>
                    <a:pt x="3734" y="10064"/>
                    <a:pt x="3233" y="10064"/>
                  </a:cubicBezTo>
                  <a:cubicBezTo>
                    <a:pt x="3166" y="10064"/>
                    <a:pt x="3099" y="10062"/>
                    <a:pt x="3031" y="10057"/>
                  </a:cubicBezTo>
                  <a:lnTo>
                    <a:pt x="3018" y="10057"/>
                  </a:lnTo>
                  <a:lnTo>
                    <a:pt x="2925" y="10046"/>
                  </a:lnTo>
                  <a:lnTo>
                    <a:pt x="2925" y="10046"/>
                  </a:lnTo>
                  <a:lnTo>
                    <a:pt x="2923" y="10044"/>
                  </a:lnTo>
                  <a:lnTo>
                    <a:pt x="2896" y="10044"/>
                  </a:lnTo>
                  <a:cubicBezTo>
                    <a:pt x="2558" y="9990"/>
                    <a:pt x="2233" y="9881"/>
                    <a:pt x="1949" y="9692"/>
                  </a:cubicBezTo>
                  <a:cubicBezTo>
                    <a:pt x="1665" y="9503"/>
                    <a:pt x="1408" y="9259"/>
                    <a:pt x="1205" y="8988"/>
                  </a:cubicBezTo>
                  <a:cubicBezTo>
                    <a:pt x="1002" y="8718"/>
                    <a:pt x="853" y="8407"/>
                    <a:pt x="731" y="8082"/>
                  </a:cubicBezTo>
                  <a:cubicBezTo>
                    <a:pt x="596" y="7757"/>
                    <a:pt x="515" y="7419"/>
                    <a:pt x="447" y="7080"/>
                  </a:cubicBezTo>
                  <a:lnTo>
                    <a:pt x="447" y="7053"/>
                  </a:lnTo>
                  <a:cubicBezTo>
                    <a:pt x="447" y="7053"/>
                    <a:pt x="447" y="7047"/>
                    <a:pt x="445" y="7039"/>
                  </a:cubicBezTo>
                  <a:lnTo>
                    <a:pt x="445" y="7039"/>
                  </a:lnTo>
                  <a:lnTo>
                    <a:pt x="447" y="7040"/>
                  </a:lnTo>
                  <a:cubicBezTo>
                    <a:pt x="366" y="6566"/>
                    <a:pt x="284" y="6079"/>
                    <a:pt x="217" y="5592"/>
                  </a:cubicBezTo>
                  <a:cubicBezTo>
                    <a:pt x="190" y="5349"/>
                    <a:pt x="149" y="5105"/>
                    <a:pt x="136" y="4861"/>
                  </a:cubicBezTo>
                  <a:cubicBezTo>
                    <a:pt x="109" y="4631"/>
                    <a:pt x="95" y="4388"/>
                    <a:pt x="95" y="4144"/>
                  </a:cubicBezTo>
                  <a:lnTo>
                    <a:pt x="95" y="4144"/>
                  </a:lnTo>
                  <a:lnTo>
                    <a:pt x="95" y="4144"/>
                  </a:lnTo>
                  <a:cubicBezTo>
                    <a:pt x="95" y="4149"/>
                    <a:pt x="95" y="4154"/>
                    <a:pt x="95" y="4158"/>
                  </a:cubicBezTo>
                  <a:cubicBezTo>
                    <a:pt x="95" y="4171"/>
                    <a:pt x="82" y="4171"/>
                    <a:pt x="82" y="4171"/>
                  </a:cubicBezTo>
                  <a:lnTo>
                    <a:pt x="92" y="4140"/>
                  </a:lnTo>
                  <a:lnTo>
                    <a:pt x="92" y="4140"/>
                  </a:lnTo>
                  <a:lnTo>
                    <a:pt x="54" y="4090"/>
                  </a:lnTo>
                  <a:lnTo>
                    <a:pt x="54" y="4090"/>
                  </a:lnTo>
                  <a:cubicBezTo>
                    <a:pt x="54" y="4090"/>
                    <a:pt x="68" y="4090"/>
                    <a:pt x="82" y="4104"/>
                  </a:cubicBezTo>
                  <a:cubicBezTo>
                    <a:pt x="89" y="4111"/>
                    <a:pt x="92" y="4123"/>
                    <a:pt x="94" y="4134"/>
                  </a:cubicBezTo>
                  <a:lnTo>
                    <a:pt x="94" y="4134"/>
                  </a:lnTo>
                  <a:lnTo>
                    <a:pt x="95" y="4131"/>
                  </a:lnTo>
                  <a:cubicBezTo>
                    <a:pt x="109" y="3752"/>
                    <a:pt x="136" y="3359"/>
                    <a:pt x="230" y="2981"/>
                  </a:cubicBezTo>
                  <a:cubicBezTo>
                    <a:pt x="325" y="2548"/>
                    <a:pt x="487" y="2128"/>
                    <a:pt x="704" y="1749"/>
                  </a:cubicBezTo>
                  <a:lnTo>
                    <a:pt x="785" y="1614"/>
                  </a:lnTo>
                  <a:lnTo>
                    <a:pt x="826" y="1533"/>
                  </a:lnTo>
                  <a:lnTo>
                    <a:pt x="853" y="1506"/>
                  </a:lnTo>
                  <a:cubicBezTo>
                    <a:pt x="853" y="1492"/>
                    <a:pt x="866" y="1492"/>
                    <a:pt x="866" y="1479"/>
                  </a:cubicBezTo>
                  <a:cubicBezTo>
                    <a:pt x="948" y="1411"/>
                    <a:pt x="1042" y="1343"/>
                    <a:pt x="1123" y="1276"/>
                  </a:cubicBezTo>
                  <a:lnTo>
                    <a:pt x="1394" y="1073"/>
                  </a:lnTo>
                  <a:cubicBezTo>
                    <a:pt x="1475" y="1005"/>
                    <a:pt x="1570" y="951"/>
                    <a:pt x="1665" y="856"/>
                  </a:cubicBezTo>
                  <a:lnTo>
                    <a:pt x="1651" y="856"/>
                  </a:lnTo>
                  <a:cubicBezTo>
                    <a:pt x="1827" y="653"/>
                    <a:pt x="2057" y="559"/>
                    <a:pt x="2328" y="518"/>
                  </a:cubicBezTo>
                  <a:cubicBezTo>
                    <a:pt x="2491" y="492"/>
                    <a:pt x="2654" y="483"/>
                    <a:pt x="2820" y="483"/>
                  </a:cubicBezTo>
                  <a:cubicBezTo>
                    <a:pt x="2916" y="483"/>
                    <a:pt x="3013" y="486"/>
                    <a:pt x="3112" y="491"/>
                  </a:cubicBezTo>
                  <a:cubicBezTo>
                    <a:pt x="3370" y="504"/>
                    <a:pt x="3640" y="545"/>
                    <a:pt x="3897" y="586"/>
                  </a:cubicBezTo>
                  <a:cubicBezTo>
                    <a:pt x="4168" y="613"/>
                    <a:pt x="4439" y="653"/>
                    <a:pt x="4696" y="653"/>
                  </a:cubicBezTo>
                  <a:lnTo>
                    <a:pt x="4709" y="559"/>
                  </a:lnTo>
                  <a:cubicBezTo>
                    <a:pt x="4439" y="545"/>
                    <a:pt x="4181" y="518"/>
                    <a:pt x="3924" y="477"/>
                  </a:cubicBezTo>
                  <a:cubicBezTo>
                    <a:pt x="3654" y="450"/>
                    <a:pt x="3383" y="410"/>
                    <a:pt x="3126" y="396"/>
                  </a:cubicBezTo>
                  <a:cubicBezTo>
                    <a:pt x="3030" y="387"/>
                    <a:pt x="2934" y="382"/>
                    <a:pt x="2838" y="382"/>
                  </a:cubicBezTo>
                  <a:cubicBezTo>
                    <a:pt x="2664" y="382"/>
                    <a:pt x="2489" y="397"/>
                    <a:pt x="2314" y="423"/>
                  </a:cubicBezTo>
                  <a:cubicBezTo>
                    <a:pt x="2179" y="437"/>
                    <a:pt x="2044" y="477"/>
                    <a:pt x="1908" y="531"/>
                  </a:cubicBezTo>
                  <a:cubicBezTo>
                    <a:pt x="1786" y="599"/>
                    <a:pt x="1665" y="694"/>
                    <a:pt x="1583" y="789"/>
                  </a:cubicBezTo>
                  <a:cubicBezTo>
                    <a:pt x="1516" y="856"/>
                    <a:pt x="1421" y="924"/>
                    <a:pt x="1326" y="992"/>
                  </a:cubicBezTo>
                  <a:lnTo>
                    <a:pt x="1069" y="1194"/>
                  </a:lnTo>
                  <a:cubicBezTo>
                    <a:pt x="975" y="1262"/>
                    <a:pt x="880" y="1330"/>
                    <a:pt x="799" y="1411"/>
                  </a:cubicBezTo>
                  <a:cubicBezTo>
                    <a:pt x="785" y="1425"/>
                    <a:pt x="772" y="1438"/>
                    <a:pt x="758" y="1452"/>
                  </a:cubicBezTo>
                  <a:lnTo>
                    <a:pt x="745" y="1492"/>
                  </a:lnTo>
                  <a:lnTo>
                    <a:pt x="704" y="1560"/>
                  </a:lnTo>
                  <a:lnTo>
                    <a:pt x="609" y="1709"/>
                  </a:lnTo>
                  <a:cubicBezTo>
                    <a:pt x="393" y="2101"/>
                    <a:pt x="230" y="2521"/>
                    <a:pt x="136" y="2954"/>
                  </a:cubicBezTo>
                  <a:cubicBezTo>
                    <a:pt x="42" y="3341"/>
                    <a:pt x="1" y="3743"/>
                    <a:pt x="0" y="4131"/>
                  </a:cubicBezTo>
                  <a:lnTo>
                    <a:pt x="0" y="4131"/>
                  </a:lnTo>
                  <a:cubicBezTo>
                    <a:pt x="0" y="4131"/>
                    <a:pt x="0" y="4131"/>
                    <a:pt x="0" y="4131"/>
                  </a:cubicBezTo>
                  <a:cubicBezTo>
                    <a:pt x="0" y="4131"/>
                    <a:pt x="0" y="4131"/>
                    <a:pt x="0" y="4132"/>
                  </a:cubicBezTo>
                  <a:lnTo>
                    <a:pt x="0" y="4132"/>
                  </a:lnTo>
                  <a:cubicBezTo>
                    <a:pt x="0" y="4136"/>
                    <a:pt x="0" y="4140"/>
                    <a:pt x="0" y="4144"/>
                  </a:cubicBezTo>
                  <a:lnTo>
                    <a:pt x="1" y="4143"/>
                  </a:lnTo>
                  <a:lnTo>
                    <a:pt x="1" y="4143"/>
                  </a:lnTo>
                  <a:cubicBezTo>
                    <a:pt x="1" y="4143"/>
                    <a:pt x="1" y="4144"/>
                    <a:pt x="1" y="4145"/>
                  </a:cubicBezTo>
                  <a:lnTo>
                    <a:pt x="1" y="4145"/>
                  </a:lnTo>
                  <a:lnTo>
                    <a:pt x="0" y="4144"/>
                  </a:lnTo>
                  <a:lnTo>
                    <a:pt x="0" y="4144"/>
                  </a:lnTo>
                  <a:cubicBezTo>
                    <a:pt x="0" y="4388"/>
                    <a:pt x="14" y="4631"/>
                    <a:pt x="41" y="4875"/>
                  </a:cubicBezTo>
                  <a:cubicBezTo>
                    <a:pt x="54" y="5132"/>
                    <a:pt x="82" y="5376"/>
                    <a:pt x="122" y="5619"/>
                  </a:cubicBezTo>
                  <a:cubicBezTo>
                    <a:pt x="190" y="6093"/>
                    <a:pt x="257" y="6580"/>
                    <a:pt x="339" y="7067"/>
                  </a:cubicBezTo>
                  <a:lnTo>
                    <a:pt x="393" y="7108"/>
                  </a:lnTo>
                  <a:cubicBezTo>
                    <a:pt x="379" y="7108"/>
                    <a:pt x="366" y="7108"/>
                    <a:pt x="352" y="7094"/>
                  </a:cubicBezTo>
                  <a:lnTo>
                    <a:pt x="352" y="7108"/>
                  </a:lnTo>
                  <a:cubicBezTo>
                    <a:pt x="406" y="7446"/>
                    <a:pt x="487" y="7798"/>
                    <a:pt x="623" y="8122"/>
                  </a:cubicBezTo>
                  <a:cubicBezTo>
                    <a:pt x="745" y="8447"/>
                    <a:pt x="907" y="8772"/>
                    <a:pt x="1110" y="9056"/>
                  </a:cubicBezTo>
                  <a:cubicBezTo>
                    <a:pt x="1326" y="9340"/>
                    <a:pt x="1583" y="9597"/>
                    <a:pt x="1881" y="9787"/>
                  </a:cubicBezTo>
                  <a:cubicBezTo>
                    <a:pt x="2174" y="9987"/>
                    <a:pt x="2520" y="10108"/>
                    <a:pt x="2866" y="10163"/>
                  </a:cubicBezTo>
                  <a:lnTo>
                    <a:pt x="2866" y="10163"/>
                  </a:lnTo>
                  <a:lnTo>
                    <a:pt x="2869" y="10166"/>
                  </a:lnTo>
                  <a:lnTo>
                    <a:pt x="2882" y="10166"/>
                  </a:lnTo>
                  <a:lnTo>
                    <a:pt x="3004" y="10179"/>
                  </a:lnTo>
                  <a:lnTo>
                    <a:pt x="3018" y="10179"/>
                  </a:lnTo>
                  <a:cubicBezTo>
                    <a:pt x="3101" y="10187"/>
                    <a:pt x="3183" y="10190"/>
                    <a:pt x="3265" y="10190"/>
                  </a:cubicBezTo>
                  <a:cubicBezTo>
                    <a:pt x="3774" y="10190"/>
                    <a:pt x="4270" y="10052"/>
                    <a:pt x="4736" y="9854"/>
                  </a:cubicBezTo>
                  <a:lnTo>
                    <a:pt x="4750" y="9841"/>
                  </a:lnTo>
                  <a:lnTo>
                    <a:pt x="4763" y="9841"/>
                  </a:lnTo>
                  <a:lnTo>
                    <a:pt x="4736" y="9854"/>
                  </a:lnTo>
                  <a:lnTo>
                    <a:pt x="4736" y="9854"/>
                  </a:lnTo>
                  <a:lnTo>
                    <a:pt x="5075" y="9692"/>
                  </a:lnTo>
                  <a:lnTo>
                    <a:pt x="5250" y="9597"/>
                  </a:lnTo>
                  <a:cubicBezTo>
                    <a:pt x="5277" y="9584"/>
                    <a:pt x="5305" y="9570"/>
                    <a:pt x="5318" y="9570"/>
                  </a:cubicBezTo>
                  <a:cubicBezTo>
                    <a:pt x="5345" y="9557"/>
                    <a:pt x="5372" y="9557"/>
                    <a:pt x="5399" y="9557"/>
                  </a:cubicBezTo>
                  <a:cubicBezTo>
                    <a:pt x="5422" y="9554"/>
                    <a:pt x="5444" y="9553"/>
                    <a:pt x="5466" y="9553"/>
                  </a:cubicBezTo>
                  <a:cubicBezTo>
                    <a:pt x="5565" y="9553"/>
                    <a:pt x="5663" y="9575"/>
                    <a:pt x="5751" y="9597"/>
                  </a:cubicBezTo>
                  <a:cubicBezTo>
                    <a:pt x="5873" y="9611"/>
                    <a:pt x="5995" y="9651"/>
                    <a:pt x="6116" y="9678"/>
                  </a:cubicBezTo>
                  <a:cubicBezTo>
                    <a:pt x="6360" y="9746"/>
                    <a:pt x="6590" y="9827"/>
                    <a:pt x="6834" y="9908"/>
                  </a:cubicBezTo>
                  <a:cubicBezTo>
                    <a:pt x="7064" y="9990"/>
                    <a:pt x="7307" y="10071"/>
                    <a:pt x="7551" y="10125"/>
                  </a:cubicBezTo>
                  <a:lnTo>
                    <a:pt x="7564" y="10125"/>
                  </a:lnTo>
                  <a:cubicBezTo>
                    <a:pt x="7679" y="10152"/>
                    <a:pt x="7794" y="10162"/>
                    <a:pt x="7909" y="10162"/>
                  </a:cubicBezTo>
                  <a:cubicBezTo>
                    <a:pt x="8024" y="10162"/>
                    <a:pt x="8139" y="10152"/>
                    <a:pt x="8254" y="10138"/>
                  </a:cubicBezTo>
                  <a:cubicBezTo>
                    <a:pt x="8484" y="10111"/>
                    <a:pt x="8701" y="10057"/>
                    <a:pt x="8917" y="9990"/>
                  </a:cubicBezTo>
                  <a:lnTo>
                    <a:pt x="8917" y="9990"/>
                  </a:lnTo>
                  <a:lnTo>
                    <a:pt x="8904" y="10003"/>
                  </a:lnTo>
                  <a:lnTo>
                    <a:pt x="8917" y="10003"/>
                  </a:lnTo>
                  <a:lnTo>
                    <a:pt x="8917" y="9990"/>
                  </a:lnTo>
                  <a:cubicBezTo>
                    <a:pt x="9296" y="9881"/>
                    <a:pt x="9662" y="9733"/>
                    <a:pt x="9986" y="9489"/>
                  </a:cubicBezTo>
                  <a:cubicBezTo>
                    <a:pt x="10311" y="9245"/>
                    <a:pt x="10514" y="8880"/>
                    <a:pt x="10663" y="8528"/>
                  </a:cubicBezTo>
                  <a:cubicBezTo>
                    <a:pt x="10744" y="8339"/>
                    <a:pt x="10812" y="8163"/>
                    <a:pt x="10879" y="7974"/>
                  </a:cubicBezTo>
                  <a:cubicBezTo>
                    <a:pt x="10947" y="7798"/>
                    <a:pt x="11001" y="7608"/>
                    <a:pt x="11055" y="7419"/>
                  </a:cubicBezTo>
                  <a:cubicBezTo>
                    <a:pt x="11164" y="7053"/>
                    <a:pt x="11245" y="6675"/>
                    <a:pt x="11299" y="6282"/>
                  </a:cubicBezTo>
                  <a:cubicBezTo>
                    <a:pt x="11312" y="6282"/>
                    <a:pt x="11312" y="6269"/>
                    <a:pt x="11312" y="6269"/>
                  </a:cubicBezTo>
                  <a:lnTo>
                    <a:pt x="11312" y="6269"/>
                  </a:lnTo>
                  <a:lnTo>
                    <a:pt x="11312" y="6269"/>
                  </a:lnTo>
                  <a:cubicBezTo>
                    <a:pt x="11448" y="5254"/>
                    <a:pt x="11434" y="4198"/>
                    <a:pt x="11177" y="3197"/>
                  </a:cubicBezTo>
                  <a:cubicBezTo>
                    <a:pt x="11042" y="2696"/>
                    <a:pt x="10839" y="2209"/>
                    <a:pt x="10568" y="1763"/>
                  </a:cubicBezTo>
                  <a:cubicBezTo>
                    <a:pt x="10284" y="1330"/>
                    <a:pt x="9919" y="937"/>
                    <a:pt x="9499" y="640"/>
                  </a:cubicBezTo>
                  <a:cubicBezTo>
                    <a:pt x="9310" y="504"/>
                    <a:pt x="9107" y="396"/>
                    <a:pt x="8904" y="315"/>
                  </a:cubicBezTo>
                  <a:cubicBezTo>
                    <a:pt x="8701" y="220"/>
                    <a:pt x="8484" y="153"/>
                    <a:pt x="8268" y="98"/>
                  </a:cubicBezTo>
                  <a:cubicBezTo>
                    <a:pt x="8038" y="44"/>
                    <a:pt x="7821" y="17"/>
                    <a:pt x="7591" y="4"/>
                  </a:cubicBezTo>
                  <a:cubicBezTo>
                    <a:pt x="7483" y="4"/>
                    <a:pt x="7371" y="0"/>
                    <a:pt x="7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5"/>
            <p:cNvSpPr/>
            <p:nvPr/>
          </p:nvSpPr>
          <p:spPr>
            <a:xfrm>
              <a:off x="4378460" y="3377530"/>
              <a:ext cx="410471" cy="361071"/>
            </a:xfrm>
            <a:custGeom>
              <a:avLst/>
              <a:gdLst/>
              <a:ahLst/>
              <a:cxnLst/>
              <a:rect l="l" t="t" r="r" b="b"/>
              <a:pathLst>
                <a:path w="11691" h="10284" extrusionOk="0">
                  <a:moveTo>
                    <a:pt x="6463" y="245"/>
                  </a:moveTo>
                  <a:lnTo>
                    <a:pt x="6441" y="256"/>
                  </a:lnTo>
                  <a:cubicBezTo>
                    <a:pt x="6447" y="250"/>
                    <a:pt x="6455" y="247"/>
                    <a:pt x="6463" y="245"/>
                  </a:cubicBezTo>
                  <a:close/>
                  <a:moveTo>
                    <a:pt x="7994" y="1"/>
                  </a:moveTo>
                  <a:cubicBezTo>
                    <a:pt x="7747" y="1"/>
                    <a:pt x="7501" y="31"/>
                    <a:pt x="7266" y="67"/>
                  </a:cubicBezTo>
                  <a:lnTo>
                    <a:pt x="7253" y="67"/>
                  </a:lnTo>
                  <a:cubicBezTo>
                    <a:pt x="6982" y="121"/>
                    <a:pt x="6725" y="175"/>
                    <a:pt x="6468" y="243"/>
                  </a:cubicBezTo>
                  <a:lnTo>
                    <a:pt x="6278" y="283"/>
                  </a:lnTo>
                  <a:lnTo>
                    <a:pt x="6170" y="310"/>
                  </a:lnTo>
                  <a:lnTo>
                    <a:pt x="6130" y="324"/>
                  </a:lnTo>
                  <a:cubicBezTo>
                    <a:pt x="6089" y="337"/>
                    <a:pt x="6089" y="337"/>
                    <a:pt x="6062" y="351"/>
                  </a:cubicBezTo>
                  <a:lnTo>
                    <a:pt x="5737" y="540"/>
                  </a:lnTo>
                  <a:lnTo>
                    <a:pt x="5764" y="649"/>
                  </a:lnTo>
                  <a:cubicBezTo>
                    <a:pt x="5805" y="635"/>
                    <a:pt x="5805" y="635"/>
                    <a:pt x="5818" y="622"/>
                  </a:cubicBezTo>
                  <a:lnTo>
                    <a:pt x="5873" y="594"/>
                  </a:lnTo>
                  <a:lnTo>
                    <a:pt x="5954" y="540"/>
                  </a:lnTo>
                  <a:lnTo>
                    <a:pt x="6130" y="446"/>
                  </a:lnTo>
                  <a:lnTo>
                    <a:pt x="6157" y="419"/>
                  </a:lnTo>
                  <a:lnTo>
                    <a:pt x="6197" y="419"/>
                  </a:lnTo>
                  <a:lnTo>
                    <a:pt x="6306" y="391"/>
                  </a:lnTo>
                  <a:lnTo>
                    <a:pt x="6495" y="351"/>
                  </a:lnTo>
                  <a:lnTo>
                    <a:pt x="6481" y="351"/>
                  </a:lnTo>
                  <a:cubicBezTo>
                    <a:pt x="6481" y="351"/>
                    <a:pt x="6490" y="351"/>
                    <a:pt x="6500" y="349"/>
                  </a:cubicBezTo>
                  <a:lnTo>
                    <a:pt x="6500" y="349"/>
                  </a:lnTo>
                  <a:lnTo>
                    <a:pt x="6495" y="351"/>
                  </a:lnTo>
                  <a:cubicBezTo>
                    <a:pt x="6752" y="297"/>
                    <a:pt x="7009" y="229"/>
                    <a:pt x="7266" y="189"/>
                  </a:cubicBezTo>
                  <a:lnTo>
                    <a:pt x="7280" y="189"/>
                  </a:lnTo>
                  <a:cubicBezTo>
                    <a:pt x="7510" y="162"/>
                    <a:pt x="7746" y="135"/>
                    <a:pt x="7981" y="135"/>
                  </a:cubicBezTo>
                  <a:cubicBezTo>
                    <a:pt x="8104" y="135"/>
                    <a:pt x="8227" y="143"/>
                    <a:pt x="8349" y="161"/>
                  </a:cubicBezTo>
                  <a:cubicBezTo>
                    <a:pt x="8701" y="202"/>
                    <a:pt x="9039" y="310"/>
                    <a:pt x="9337" y="500"/>
                  </a:cubicBezTo>
                  <a:cubicBezTo>
                    <a:pt x="9648" y="676"/>
                    <a:pt x="9891" y="933"/>
                    <a:pt x="10108" y="1217"/>
                  </a:cubicBezTo>
                  <a:cubicBezTo>
                    <a:pt x="10324" y="1515"/>
                    <a:pt x="10527" y="1812"/>
                    <a:pt x="10703" y="2123"/>
                  </a:cubicBezTo>
                  <a:cubicBezTo>
                    <a:pt x="11028" y="2759"/>
                    <a:pt x="11258" y="3450"/>
                    <a:pt x="11380" y="4153"/>
                  </a:cubicBezTo>
                  <a:cubicBezTo>
                    <a:pt x="11502" y="4870"/>
                    <a:pt x="11529" y="5587"/>
                    <a:pt x="11488" y="6305"/>
                  </a:cubicBezTo>
                  <a:lnTo>
                    <a:pt x="11488" y="6291"/>
                  </a:lnTo>
                  <a:lnTo>
                    <a:pt x="11434" y="6805"/>
                  </a:lnTo>
                  <a:cubicBezTo>
                    <a:pt x="11420" y="6968"/>
                    <a:pt x="11393" y="7130"/>
                    <a:pt x="11380" y="7292"/>
                  </a:cubicBezTo>
                  <a:cubicBezTo>
                    <a:pt x="11326" y="7617"/>
                    <a:pt x="11258" y="7942"/>
                    <a:pt x="11163" y="8253"/>
                  </a:cubicBezTo>
                  <a:cubicBezTo>
                    <a:pt x="11082" y="8564"/>
                    <a:pt x="10947" y="8862"/>
                    <a:pt x="10757" y="9119"/>
                  </a:cubicBezTo>
                  <a:cubicBezTo>
                    <a:pt x="10581" y="9390"/>
                    <a:pt x="10338" y="9606"/>
                    <a:pt x="10054" y="9741"/>
                  </a:cubicBezTo>
                  <a:cubicBezTo>
                    <a:pt x="9792" y="9861"/>
                    <a:pt x="9509" y="9906"/>
                    <a:pt x="9232" y="9906"/>
                  </a:cubicBezTo>
                  <a:cubicBezTo>
                    <a:pt x="9195" y="9906"/>
                    <a:pt x="9157" y="9905"/>
                    <a:pt x="9120" y="9904"/>
                  </a:cubicBezTo>
                  <a:cubicBezTo>
                    <a:pt x="8795" y="9890"/>
                    <a:pt x="8471" y="9823"/>
                    <a:pt x="8146" y="9741"/>
                  </a:cubicBezTo>
                  <a:cubicBezTo>
                    <a:pt x="7821" y="9674"/>
                    <a:pt x="7510" y="9579"/>
                    <a:pt x="7172" y="9538"/>
                  </a:cubicBezTo>
                  <a:cubicBezTo>
                    <a:pt x="7009" y="9511"/>
                    <a:pt x="6833" y="9498"/>
                    <a:pt x="6671" y="9498"/>
                  </a:cubicBezTo>
                  <a:cubicBezTo>
                    <a:pt x="6495" y="9498"/>
                    <a:pt x="6319" y="9511"/>
                    <a:pt x="6170" y="9538"/>
                  </a:cubicBezTo>
                  <a:lnTo>
                    <a:pt x="6157" y="9538"/>
                  </a:lnTo>
                  <a:cubicBezTo>
                    <a:pt x="5670" y="9633"/>
                    <a:pt x="5223" y="9836"/>
                    <a:pt x="4763" y="9985"/>
                  </a:cubicBezTo>
                  <a:cubicBezTo>
                    <a:pt x="4547" y="10053"/>
                    <a:pt x="4303" y="10107"/>
                    <a:pt x="4073" y="10147"/>
                  </a:cubicBezTo>
                  <a:cubicBezTo>
                    <a:pt x="3996" y="10156"/>
                    <a:pt x="3918" y="10161"/>
                    <a:pt x="3839" y="10161"/>
                  </a:cubicBezTo>
                  <a:cubicBezTo>
                    <a:pt x="3682" y="10161"/>
                    <a:pt x="3523" y="10143"/>
                    <a:pt x="3369" y="10107"/>
                  </a:cubicBezTo>
                  <a:cubicBezTo>
                    <a:pt x="3153" y="10066"/>
                    <a:pt x="2936" y="9985"/>
                    <a:pt x="2733" y="9890"/>
                  </a:cubicBezTo>
                  <a:cubicBezTo>
                    <a:pt x="2544" y="9782"/>
                    <a:pt x="2354" y="9660"/>
                    <a:pt x="2179" y="9511"/>
                  </a:cubicBezTo>
                  <a:cubicBezTo>
                    <a:pt x="2003" y="9363"/>
                    <a:pt x="1854" y="9214"/>
                    <a:pt x="1705" y="9038"/>
                  </a:cubicBezTo>
                  <a:cubicBezTo>
                    <a:pt x="1556" y="8862"/>
                    <a:pt x="1421" y="8686"/>
                    <a:pt x="1299" y="8497"/>
                  </a:cubicBezTo>
                  <a:cubicBezTo>
                    <a:pt x="907" y="7901"/>
                    <a:pt x="609" y="7238"/>
                    <a:pt x="406" y="6562"/>
                  </a:cubicBezTo>
                  <a:cubicBezTo>
                    <a:pt x="203" y="5885"/>
                    <a:pt x="95" y="5168"/>
                    <a:pt x="95" y="4464"/>
                  </a:cubicBezTo>
                  <a:cubicBezTo>
                    <a:pt x="108" y="3747"/>
                    <a:pt x="217" y="3030"/>
                    <a:pt x="514" y="2381"/>
                  </a:cubicBezTo>
                  <a:cubicBezTo>
                    <a:pt x="798" y="1745"/>
                    <a:pt x="1326" y="1203"/>
                    <a:pt x="1976" y="933"/>
                  </a:cubicBezTo>
                  <a:lnTo>
                    <a:pt x="1989" y="933"/>
                  </a:lnTo>
                  <a:lnTo>
                    <a:pt x="1989" y="927"/>
                  </a:lnTo>
                  <a:lnTo>
                    <a:pt x="1989" y="927"/>
                  </a:lnTo>
                  <a:cubicBezTo>
                    <a:pt x="2459" y="728"/>
                    <a:pt x="2982" y="662"/>
                    <a:pt x="3491" y="649"/>
                  </a:cubicBezTo>
                  <a:cubicBezTo>
                    <a:pt x="3748" y="635"/>
                    <a:pt x="4005" y="635"/>
                    <a:pt x="4276" y="635"/>
                  </a:cubicBezTo>
                  <a:cubicBezTo>
                    <a:pt x="4533" y="622"/>
                    <a:pt x="4804" y="622"/>
                    <a:pt x="5061" y="608"/>
                  </a:cubicBezTo>
                  <a:lnTo>
                    <a:pt x="5061" y="500"/>
                  </a:lnTo>
                  <a:cubicBezTo>
                    <a:pt x="4790" y="527"/>
                    <a:pt x="4533" y="513"/>
                    <a:pt x="4276" y="527"/>
                  </a:cubicBezTo>
                  <a:cubicBezTo>
                    <a:pt x="4147" y="534"/>
                    <a:pt x="4015" y="534"/>
                    <a:pt x="3883" y="534"/>
                  </a:cubicBezTo>
                  <a:cubicBezTo>
                    <a:pt x="3752" y="534"/>
                    <a:pt x="3620" y="534"/>
                    <a:pt x="3491" y="540"/>
                  </a:cubicBezTo>
                  <a:cubicBezTo>
                    <a:pt x="2963" y="567"/>
                    <a:pt x="2436" y="635"/>
                    <a:pt x="1935" y="838"/>
                  </a:cubicBezTo>
                  <a:cubicBezTo>
                    <a:pt x="1258" y="1122"/>
                    <a:pt x="717" y="1690"/>
                    <a:pt x="420" y="2353"/>
                  </a:cubicBezTo>
                  <a:cubicBezTo>
                    <a:pt x="122" y="3017"/>
                    <a:pt x="14" y="3747"/>
                    <a:pt x="0" y="4464"/>
                  </a:cubicBezTo>
                  <a:cubicBezTo>
                    <a:pt x="0" y="5181"/>
                    <a:pt x="95" y="5912"/>
                    <a:pt x="298" y="6602"/>
                  </a:cubicBezTo>
                  <a:cubicBezTo>
                    <a:pt x="501" y="7292"/>
                    <a:pt x="812" y="7955"/>
                    <a:pt x="1204" y="8564"/>
                  </a:cubicBezTo>
                  <a:lnTo>
                    <a:pt x="1204" y="8551"/>
                  </a:lnTo>
                  <a:cubicBezTo>
                    <a:pt x="1326" y="8754"/>
                    <a:pt x="1461" y="8943"/>
                    <a:pt x="1610" y="9119"/>
                  </a:cubicBezTo>
                  <a:cubicBezTo>
                    <a:pt x="1773" y="9295"/>
                    <a:pt x="1935" y="9457"/>
                    <a:pt x="2111" y="9606"/>
                  </a:cubicBezTo>
                  <a:cubicBezTo>
                    <a:pt x="2287" y="9755"/>
                    <a:pt x="2476" y="9890"/>
                    <a:pt x="2679" y="9999"/>
                  </a:cubicBezTo>
                  <a:cubicBezTo>
                    <a:pt x="2896" y="10107"/>
                    <a:pt x="3112" y="10188"/>
                    <a:pt x="3342" y="10242"/>
                  </a:cubicBezTo>
                  <a:lnTo>
                    <a:pt x="3356" y="10242"/>
                  </a:lnTo>
                  <a:cubicBezTo>
                    <a:pt x="3504" y="10268"/>
                    <a:pt x="3664" y="10283"/>
                    <a:pt x="3824" y="10283"/>
                  </a:cubicBezTo>
                  <a:cubicBezTo>
                    <a:pt x="3912" y="10283"/>
                    <a:pt x="4000" y="10279"/>
                    <a:pt x="4086" y="10269"/>
                  </a:cubicBezTo>
                  <a:cubicBezTo>
                    <a:pt x="4344" y="10242"/>
                    <a:pt x="4574" y="10188"/>
                    <a:pt x="4817" y="10107"/>
                  </a:cubicBezTo>
                  <a:cubicBezTo>
                    <a:pt x="5277" y="9958"/>
                    <a:pt x="5724" y="9768"/>
                    <a:pt x="6184" y="9674"/>
                  </a:cubicBezTo>
                  <a:cubicBezTo>
                    <a:pt x="6336" y="9645"/>
                    <a:pt x="6488" y="9633"/>
                    <a:pt x="6641" y="9633"/>
                  </a:cubicBezTo>
                  <a:cubicBezTo>
                    <a:pt x="7137" y="9633"/>
                    <a:pt x="7632" y="9763"/>
                    <a:pt x="8119" y="9877"/>
                  </a:cubicBezTo>
                  <a:cubicBezTo>
                    <a:pt x="8443" y="9958"/>
                    <a:pt x="8768" y="10026"/>
                    <a:pt x="9106" y="10053"/>
                  </a:cubicBezTo>
                  <a:cubicBezTo>
                    <a:pt x="9146" y="10054"/>
                    <a:pt x="9187" y="10055"/>
                    <a:pt x="9227" y="10055"/>
                  </a:cubicBezTo>
                  <a:cubicBezTo>
                    <a:pt x="9527" y="10055"/>
                    <a:pt x="9833" y="10008"/>
                    <a:pt x="10108" y="9877"/>
                  </a:cubicBezTo>
                  <a:cubicBezTo>
                    <a:pt x="10433" y="9728"/>
                    <a:pt x="10690" y="9484"/>
                    <a:pt x="10893" y="9214"/>
                  </a:cubicBezTo>
                  <a:cubicBezTo>
                    <a:pt x="11082" y="8930"/>
                    <a:pt x="11217" y="8618"/>
                    <a:pt x="11326" y="8294"/>
                  </a:cubicBezTo>
                  <a:cubicBezTo>
                    <a:pt x="11420" y="7969"/>
                    <a:pt x="11474" y="7644"/>
                    <a:pt x="11529" y="7306"/>
                  </a:cubicBezTo>
                  <a:cubicBezTo>
                    <a:pt x="11556" y="7143"/>
                    <a:pt x="11583" y="6981"/>
                    <a:pt x="11596" y="6819"/>
                  </a:cubicBezTo>
                  <a:lnTo>
                    <a:pt x="11650" y="6332"/>
                  </a:lnTo>
                  <a:lnTo>
                    <a:pt x="11650" y="6318"/>
                  </a:lnTo>
                  <a:cubicBezTo>
                    <a:pt x="11691" y="5587"/>
                    <a:pt x="11677" y="4857"/>
                    <a:pt x="11542" y="4126"/>
                  </a:cubicBezTo>
                  <a:cubicBezTo>
                    <a:pt x="11420" y="3409"/>
                    <a:pt x="11177" y="2705"/>
                    <a:pt x="10838" y="2056"/>
                  </a:cubicBezTo>
                  <a:cubicBezTo>
                    <a:pt x="10663" y="1731"/>
                    <a:pt x="10446" y="1420"/>
                    <a:pt x="10230" y="1136"/>
                  </a:cubicBezTo>
                  <a:cubicBezTo>
                    <a:pt x="10000" y="838"/>
                    <a:pt x="9742" y="567"/>
                    <a:pt x="9418" y="378"/>
                  </a:cubicBezTo>
                  <a:cubicBezTo>
                    <a:pt x="9093" y="189"/>
                    <a:pt x="8728" y="67"/>
                    <a:pt x="8362" y="26"/>
                  </a:cubicBezTo>
                  <a:cubicBezTo>
                    <a:pt x="8241" y="8"/>
                    <a:pt x="8117" y="1"/>
                    <a:pt x="799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5"/>
            <p:cNvSpPr/>
            <p:nvPr/>
          </p:nvSpPr>
          <p:spPr>
            <a:xfrm>
              <a:off x="4551371" y="3278839"/>
              <a:ext cx="60354" cy="152834"/>
            </a:xfrm>
            <a:custGeom>
              <a:avLst/>
              <a:gdLst/>
              <a:ahLst/>
              <a:cxnLst/>
              <a:rect l="l" t="t" r="r" b="b"/>
              <a:pathLst>
                <a:path w="1719" h="4353" extrusionOk="0">
                  <a:moveTo>
                    <a:pt x="1147" y="0"/>
                  </a:moveTo>
                  <a:cubicBezTo>
                    <a:pt x="1119" y="0"/>
                    <a:pt x="1092" y="4"/>
                    <a:pt x="1069" y="9"/>
                  </a:cubicBezTo>
                  <a:cubicBezTo>
                    <a:pt x="1002" y="36"/>
                    <a:pt x="961" y="63"/>
                    <a:pt x="920" y="90"/>
                  </a:cubicBezTo>
                  <a:cubicBezTo>
                    <a:pt x="826" y="158"/>
                    <a:pt x="758" y="239"/>
                    <a:pt x="704" y="320"/>
                  </a:cubicBezTo>
                  <a:cubicBezTo>
                    <a:pt x="596" y="496"/>
                    <a:pt x="542" y="686"/>
                    <a:pt x="488" y="875"/>
                  </a:cubicBezTo>
                  <a:cubicBezTo>
                    <a:pt x="379" y="1254"/>
                    <a:pt x="312" y="1633"/>
                    <a:pt x="244" y="2012"/>
                  </a:cubicBezTo>
                  <a:cubicBezTo>
                    <a:pt x="176" y="2391"/>
                    <a:pt x="122" y="2770"/>
                    <a:pt x="82" y="3148"/>
                  </a:cubicBezTo>
                  <a:cubicBezTo>
                    <a:pt x="41" y="3527"/>
                    <a:pt x="0" y="3906"/>
                    <a:pt x="14" y="4312"/>
                  </a:cubicBezTo>
                  <a:lnTo>
                    <a:pt x="122" y="4299"/>
                  </a:lnTo>
                  <a:cubicBezTo>
                    <a:pt x="122" y="4109"/>
                    <a:pt x="136" y="3920"/>
                    <a:pt x="163" y="3730"/>
                  </a:cubicBezTo>
                  <a:cubicBezTo>
                    <a:pt x="176" y="3541"/>
                    <a:pt x="203" y="3351"/>
                    <a:pt x="230" y="3162"/>
                  </a:cubicBezTo>
                  <a:cubicBezTo>
                    <a:pt x="285" y="2797"/>
                    <a:pt x="339" y="2418"/>
                    <a:pt x="406" y="2039"/>
                  </a:cubicBezTo>
                  <a:cubicBezTo>
                    <a:pt x="474" y="1660"/>
                    <a:pt x="542" y="1281"/>
                    <a:pt x="636" y="916"/>
                  </a:cubicBezTo>
                  <a:cubicBezTo>
                    <a:pt x="690" y="740"/>
                    <a:pt x="745" y="564"/>
                    <a:pt x="839" y="402"/>
                  </a:cubicBezTo>
                  <a:cubicBezTo>
                    <a:pt x="880" y="334"/>
                    <a:pt x="934" y="266"/>
                    <a:pt x="1002" y="212"/>
                  </a:cubicBezTo>
                  <a:cubicBezTo>
                    <a:pt x="1057" y="166"/>
                    <a:pt x="1100" y="139"/>
                    <a:pt x="1138" y="139"/>
                  </a:cubicBezTo>
                  <a:cubicBezTo>
                    <a:pt x="1156" y="139"/>
                    <a:pt x="1174" y="145"/>
                    <a:pt x="1191" y="158"/>
                  </a:cubicBezTo>
                  <a:cubicBezTo>
                    <a:pt x="1245" y="185"/>
                    <a:pt x="1313" y="266"/>
                    <a:pt x="1394" y="320"/>
                  </a:cubicBezTo>
                  <a:cubicBezTo>
                    <a:pt x="1435" y="361"/>
                    <a:pt x="1489" y="388"/>
                    <a:pt x="1529" y="415"/>
                  </a:cubicBezTo>
                  <a:lnTo>
                    <a:pt x="1570" y="429"/>
                  </a:lnTo>
                  <a:cubicBezTo>
                    <a:pt x="1570" y="429"/>
                    <a:pt x="1584" y="442"/>
                    <a:pt x="1584" y="469"/>
                  </a:cubicBezTo>
                  <a:cubicBezTo>
                    <a:pt x="1597" y="632"/>
                    <a:pt x="1543" y="821"/>
                    <a:pt x="1502" y="1010"/>
                  </a:cubicBezTo>
                  <a:cubicBezTo>
                    <a:pt x="1421" y="1376"/>
                    <a:pt x="1299" y="1741"/>
                    <a:pt x="1191" y="2106"/>
                  </a:cubicBezTo>
                  <a:cubicBezTo>
                    <a:pt x="1083" y="2472"/>
                    <a:pt x="961" y="2837"/>
                    <a:pt x="853" y="3202"/>
                  </a:cubicBezTo>
                  <a:cubicBezTo>
                    <a:pt x="745" y="3581"/>
                    <a:pt x="636" y="3947"/>
                    <a:pt x="609" y="4339"/>
                  </a:cubicBezTo>
                  <a:lnTo>
                    <a:pt x="731" y="4353"/>
                  </a:lnTo>
                  <a:cubicBezTo>
                    <a:pt x="745" y="3974"/>
                    <a:pt x="853" y="3608"/>
                    <a:pt x="948" y="3230"/>
                  </a:cubicBezTo>
                  <a:cubicBezTo>
                    <a:pt x="1056" y="2864"/>
                    <a:pt x="1164" y="2499"/>
                    <a:pt x="1286" y="2134"/>
                  </a:cubicBezTo>
                  <a:cubicBezTo>
                    <a:pt x="1408" y="1768"/>
                    <a:pt x="1516" y="1403"/>
                    <a:pt x="1624" y="1038"/>
                  </a:cubicBezTo>
                  <a:cubicBezTo>
                    <a:pt x="1651" y="943"/>
                    <a:pt x="1665" y="848"/>
                    <a:pt x="1692" y="753"/>
                  </a:cubicBezTo>
                  <a:cubicBezTo>
                    <a:pt x="1705" y="659"/>
                    <a:pt x="1719" y="564"/>
                    <a:pt x="1719" y="442"/>
                  </a:cubicBezTo>
                  <a:cubicBezTo>
                    <a:pt x="1705" y="415"/>
                    <a:pt x="1705" y="388"/>
                    <a:pt x="1678" y="347"/>
                  </a:cubicBezTo>
                  <a:cubicBezTo>
                    <a:pt x="1665" y="334"/>
                    <a:pt x="1651" y="320"/>
                    <a:pt x="1624" y="307"/>
                  </a:cubicBezTo>
                  <a:lnTo>
                    <a:pt x="1597" y="293"/>
                  </a:lnTo>
                  <a:cubicBezTo>
                    <a:pt x="1556" y="280"/>
                    <a:pt x="1516" y="253"/>
                    <a:pt x="1489" y="226"/>
                  </a:cubicBezTo>
                  <a:cubicBezTo>
                    <a:pt x="1421" y="172"/>
                    <a:pt x="1367" y="90"/>
                    <a:pt x="1259" y="23"/>
                  </a:cubicBezTo>
                  <a:cubicBezTo>
                    <a:pt x="1227" y="7"/>
                    <a:pt x="1186" y="0"/>
                    <a:pt x="11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5"/>
            <p:cNvSpPr/>
            <p:nvPr/>
          </p:nvSpPr>
          <p:spPr>
            <a:xfrm>
              <a:off x="4548527" y="3284386"/>
              <a:ext cx="61302" cy="150130"/>
            </a:xfrm>
            <a:custGeom>
              <a:avLst/>
              <a:gdLst/>
              <a:ahLst/>
              <a:cxnLst/>
              <a:rect l="l" t="t" r="r" b="b"/>
              <a:pathLst>
                <a:path w="1746" h="4276" extrusionOk="0">
                  <a:moveTo>
                    <a:pt x="1259" y="0"/>
                  </a:moveTo>
                  <a:cubicBezTo>
                    <a:pt x="1083" y="27"/>
                    <a:pt x="893" y="95"/>
                    <a:pt x="771" y="244"/>
                  </a:cubicBezTo>
                  <a:cubicBezTo>
                    <a:pt x="636" y="365"/>
                    <a:pt x="555" y="541"/>
                    <a:pt x="501" y="704"/>
                  </a:cubicBezTo>
                  <a:cubicBezTo>
                    <a:pt x="433" y="866"/>
                    <a:pt x="393" y="1028"/>
                    <a:pt x="366" y="1204"/>
                  </a:cubicBezTo>
                  <a:cubicBezTo>
                    <a:pt x="284" y="1529"/>
                    <a:pt x="244" y="1867"/>
                    <a:pt x="203" y="2206"/>
                  </a:cubicBezTo>
                  <a:lnTo>
                    <a:pt x="68" y="3207"/>
                  </a:lnTo>
                  <a:lnTo>
                    <a:pt x="68" y="3220"/>
                  </a:lnTo>
                  <a:cubicBezTo>
                    <a:pt x="54" y="3410"/>
                    <a:pt x="41" y="3572"/>
                    <a:pt x="27" y="3748"/>
                  </a:cubicBezTo>
                  <a:lnTo>
                    <a:pt x="14" y="4019"/>
                  </a:lnTo>
                  <a:cubicBezTo>
                    <a:pt x="14" y="4100"/>
                    <a:pt x="0" y="4181"/>
                    <a:pt x="0" y="4276"/>
                  </a:cubicBezTo>
                  <a:lnTo>
                    <a:pt x="108" y="4276"/>
                  </a:lnTo>
                  <a:cubicBezTo>
                    <a:pt x="108" y="4195"/>
                    <a:pt x="122" y="4100"/>
                    <a:pt x="136" y="4019"/>
                  </a:cubicBezTo>
                  <a:lnTo>
                    <a:pt x="163" y="3762"/>
                  </a:lnTo>
                  <a:cubicBezTo>
                    <a:pt x="176" y="3586"/>
                    <a:pt x="190" y="3410"/>
                    <a:pt x="217" y="3247"/>
                  </a:cubicBezTo>
                  <a:lnTo>
                    <a:pt x="217" y="3234"/>
                  </a:lnTo>
                  <a:lnTo>
                    <a:pt x="217" y="3220"/>
                  </a:lnTo>
                  <a:lnTo>
                    <a:pt x="366" y="2219"/>
                  </a:lnTo>
                  <a:lnTo>
                    <a:pt x="433" y="1732"/>
                  </a:lnTo>
                  <a:cubicBezTo>
                    <a:pt x="460" y="1556"/>
                    <a:pt x="487" y="1394"/>
                    <a:pt x="514" y="1231"/>
                  </a:cubicBezTo>
                  <a:cubicBezTo>
                    <a:pt x="555" y="1069"/>
                    <a:pt x="582" y="907"/>
                    <a:pt x="636" y="758"/>
                  </a:cubicBezTo>
                  <a:cubicBezTo>
                    <a:pt x="704" y="609"/>
                    <a:pt x="758" y="447"/>
                    <a:pt x="866" y="352"/>
                  </a:cubicBezTo>
                  <a:cubicBezTo>
                    <a:pt x="974" y="230"/>
                    <a:pt x="1110" y="162"/>
                    <a:pt x="1272" y="149"/>
                  </a:cubicBezTo>
                  <a:cubicBezTo>
                    <a:pt x="1340" y="135"/>
                    <a:pt x="1421" y="135"/>
                    <a:pt x="1502" y="135"/>
                  </a:cubicBezTo>
                  <a:cubicBezTo>
                    <a:pt x="1543" y="135"/>
                    <a:pt x="1583" y="149"/>
                    <a:pt x="1597" y="149"/>
                  </a:cubicBezTo>
                  <a:cubicBezTo>
                    <a:pt x="1597" y="149"/>
                    <a:pt x="1610" y="176"/>
                    <a:pt x="1610" y="217"/>
                  </a:cubicBezTo>
                  <a:cubicBezTo>
                    <a:pt x="1597" y="365"/>
                    <a:pt x="1556" y="528"/>
                    <a:pt x="1529" y="690"/>
                  </a:cubicBezTo>
                  <a:cubicBezTo>
                    <a:pt x="1489" y="852"/>
                    <a:pt x="1434" y="1015"/>
                    <a:pt x="1394" y="1177"/>
                  </a:cubicBezTo>
                  <a:cubicBezTo>
                    <a:pt x="1313" y="1502"/>
                    <a:pt x="1204" y="1827"/>
                    <a:pt x="1110" y="2151"/>
                  </a:cubicBezTo>
                  <a:lnTo>
                    <a:pt x="812" y="3112"/>
                  </a:lnTo>
                  <a:lnTo>
                    <a:pt x="663" y="3599"/>
                  </a:lnTo>
                  <a:cubicBezTo>
                    <a:pt x="623" y="3762"/>
                    <a:pt x="569" y="3910"/>
                    <a:pt x="541" y="4100"/>
                  </a:cubicBezTo>
                  <a:lnTo>
                    <a:pt x="650" y="4113"/>
                  </a:lnTo>
                  <a:cubicBezTo>
                    <a:pt x="677" y="3965"/>
                    <a:pt x="717" y="3789"/>
                    <a:pt x="771" y="3626"/>
                  </a:cubicBezTo>
                  <a:lnTo>
                    <a:pt x="907" y="3153"/>
                  </a:lnTo>
                  <a:lnTo>
                    <a:pt x="1204" y="2179"/>
                  </a:lnTo>
                  <a:cubicBezTo>
                    <a:pt x="1313" y="1867"/>
                    <a:pt x="1407" y="1543"/>
                    <a:pt x="1502" y="1218"/>
                  </a:cubicBezTo>
                  <a:cubicBezTo>
                    <a:pt x="1556" y="1055"/>
                    <a:pt x="1597" y="893"/>
                    <a:pt x="1637" y="731"/>
                  </a:cubicBezTo>
                  <a:cubicBezTo>
                    <a:pt x="1678" y="568"/>
                    <a:pt x="1732" y="406"/>
                    <a:pt x="1746" y="217"/>
                  </a:cubicBezTo>
                  <a:cubicBezTo>
                    <a:pt x="1746" y="189"/>
                    <a:pt x="1746" y="162"/>
                    <a:pt x="1732" y="135"/>
                  </a:cubicBezTo>
                  <a:cubicBezTo>
                    <a:pt x="1732" y="108"/>
                    <a:pt x="1705" y="68"/>
                    <a:pt x="1678" y="54"/>
                  </a:cubicBezTo>
                  <a:cubicBezTo>
                    <a:pt x="1610" y="0"/>
                    <a:pt x="1570" y="14"/>
                    <a:pt x="15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5"/>
            <p:cNvSpPr/>
            <p:nvPr/>
          </p:nvSpPr>
          <p:spPr>
            <a:xfrm>
              <a:off x="4434493" y="3301168"/>
              <a:ext cx="121200" cy="82754"/>
            </a:xfrm>
            <a:custGeom>
              <a:avLst/>
              <a:gdLst/>
              <a:ahLst/>
              <a:cxnLst/>
              <a:rect l="l" t="t" r="r" b="b"/>
              <a:pathLst>
                <a:path w="3452" h="2357" extrusionOk="0">
                  <a:moveTo>
                    <a:pt x="513" y="110"/>
                  </a:moveTo>
                  <a:cubicBezTo>
                    <a:pt x="879" y="110"/>
                    <a:pt x="1248" y="181"/>
                    <a:pt x="1597" y="307"/>
                  </a:cubicBezTo>
                  <a:cubicBezTo>
                    <a:pt x="2085" y="496"/>
                    <a:pt x="2518" y="794"/>
                    <a:pt x="2856" y="1173"/>
                  </a:cubicBezTo>
                  <a:cubicBezTo>
                    <a:pt x="3018" y="1362"/>
                    <a:pt x="3194" y="1579"/>
                    <a:pt x="3262" y="1795"/>
                  </a:cubicBezTo>
                  <a:cubicBezTo>
                    <a:pt x="3302" y="1903"/>
                    <a:pt x="3262" y="1985"/>
                    <a:pt x="3167" y="2039"/>
                  </a:cubicBezTo>
                  <a:cubicBezTo>
                    <a:pt x="3072" y="2093"/>
                    <a:pt x="2951" y="2134"/>
                    <a:pt x="2829" y="2147"/>
                  </a:cubicBezTo>
                  <a:cubicBezTo>
                    <a:pt x="2615" y="2187"/>
                    <a:pt x="2394" y="2216"/>
                    <a:pt x="2175" y="2216"/>
                  </a:cubicBezTo>
                  <a:cubicBezTo>
                    <a:pt x="1881" y="2216"/>
                    <a:pt x="1590" y="2165"/>
                    <a:pt x="1327" y="2025"/>
                  </a:cubicBezTo>
                  <a:cubicBezTo>
                    <a:pt x="988" y="1849"/>
                    <a:pt x="718" y="1538"/>
                    <a:pt x="542" y="1186"/>
                  </a:cubicBezTo>
                  <a:cubicBezTo>
                    <a:pt x="362" y="866"/>
                    <a:pt x="244" y="496"/>
                    <a:pt x="139" y="136"/>
                  </a:cubicBezTo>
                  <a:lnTo>
                    <a:pt x="139" y="136"/>
                  </a:lnTo>
                  <a:cubicBezTo>
                    <a:pt x="263" y="119"/>
                    <a:pt x="388" y="110"/>
                    <a:pt x="513" y="110"/>
                  </a:cubicBezTo>
                  <a:close/>
                  <a:moveTo>
                    <a:pt x="536" y="0"/>
                  </a:moveTo>
                  <a:cubicBezTo>
                    <a:pt x="375" y="0"/>
                    <a:pt x="214" y="12"/>
                    <a:pt x="55" y="36"/>
                  </a:cubicBezTo>
                  <a:lnTo>
                    <a:pt x="1" y="50"/>
                  </a:lnTo>
                  <a:lnTo>
                    <a:pt x="14" y="104"/>
                  </a:lnTo>
                  <a:cubicBezTo>
                    <a:pt x="136" y="483"/>
                    <a:pt x="258" y="875"/>
                    <a:pt x="447" y="1240"/>
                  </a:cubicBezTo>
                  <a:cubicBezTo>
                    <a:pt x="637" y="1592"/>
                    <a:pt x="907" y="1931"/>
                    <a:pt x="1273" y="2120"/>
                  </a:cubicBezTo>
                  <a:cubicBezTo>
                    <a:pt x="1587" y="2295"/>
                    <a:pt x="1936" y="2357"/>
                    <a:pt x="2286" y="2357"/>
                  </a:cubicBezTo>
                  <a:cubicBezTo>
                    <a:pt x="2477" y="2357"/>
                    <a:pt x="2669" y="2338"/>
                    <a:pt x="2856" y="2309"/>
                  </a:cubicBezTo>
                  <a:cubicBezTo>
                    <a:pt x="2991" y="2282"/>
                    <a:pt x="3126" y="2255"/>
                    <a:pt x="3262" y="2188"/>
                  </a:cubicBezTo>
                  <a:cubicBezTo>
                    <a:pt x="3316" y="2147"/>
                    <a:pt x="3384" y="2079"/>
                    <a:pt x="3424" y="1998"/>
                  </a:cubicBezTo>
                  <a:cubicBezTo>
                    <a:pt x="3451" y="1917"/>
                    <a:pt x="3451" y="1822"/>
                    <a:pt x="3424" y="1755"/>
                  </a:cubicBezTo>
                  <a:cubicBezTo>
                    <a:pt x="3384" y="1606"/>
                    <a:pt x="3302" y="1498"/>
                    <a:pt x="3235" y="1376"/>
                  </a:cubicBezTo>
                  <a:cubicBezTo>
                    <a:pt x="3194" y="1322"/>
                    <a:pt x="3153" y="1268"/>
                    <a:pt x="3113" y="1213"/>
                  </a:cubicBezTo>
                  <a:cubicBezTo>
                    <a:pt x="3072" y="1159"/>
                    <a:pt x="3032" y="1119"/>
                    <a:pt x="2978" y="1065"/>
                  </a:cubicBezTo>
                  <a:cubicBezTo>
                    <a:pt x="2356" y="385"/>
                    <a:pt x="1450" y="0"/>
                    <a:pt x="5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5"/>
            <p:cNvSpPr/>
            <p:nvPr/>
          </p:nvSpPr>
          <p:spPr>
            <a:xfrm>
              <a:off x="4438285" y="3302888"/>
              <a:ext cx="118812" cy="78541"/>
            </a:xfrm>
            <a:custGeom>
              <a:avLst/>
              <a:gdLst/>
              <a:ahLst/>
              <a:cxnLst/>
              <a:rect l="l" t="t" r="r" b="b"/>
              <a:pathLst>
                <a:path w="3384" h="2237" extrusionOk="0">
                  <a:moveTo>
                    <a:pt x="1" y="1"/>
                  </a:moveTo>
                  <a:lnTo>
                    <a:pt x="28" y="95"/>
                  </a:lnTo>
                  <a:cubicBezTo>
                    <a:pt x="96" y="447"/>
                    <a:pt x="190" y="786"/>
                    <a:pt x="353" y="1097"/>
                  </a:cubicBezTo>
                  <a:cubicBezTo>
                    <a:pt x="515" y="1408"/>
                    <a:pt x="745" y="1692"/>
                    <a:pt x="1029" y="1895"/>
                  </a:cubicBezTo>
                  <a:cubicBezTo>
                    <a:pt x="1178" y="2003"/>
                    <a:pt x="1327" y="2085"/>
                    <a:pt x="1503" y="2139"/>
                  </a:cubicBezTo>
                  <a:cubicBezTo>
                    <a:pt x="1665" y="2193"/>
                    <a:pt x="1841" y="2220"/>
                    <a:pt x="2017" y="2233"/>
                  </a:cubicBezTo>
                  <a:cubicBezTo>
                    <a:pt x="2066" y="2235"/>
                    <a:pt x="2115" y="2236"/>
                    <a:pt x="2164" y="2236"/>
                  </a:cubicBezTo>
                  <a:cubicBezTo>
                    <a:pt x="2467" y="2236"/>
                    <a:pt x="2768" y="2204"/>
                    <a:pt x="3059" y="2193"/>
                  </a:cubicBezTo>
                  <a:lnTo>
                    <a:pt x="3045" y="2085"/>
                  </a:lnTo>
                  <a:cubicBezTo>
                    <a:pt x="2732" y="2097"/>
                    <a:pt x="2430" y="2141"/>
                    <a:pt x="2128" y="2141"/>
                  </a:cubicBezTo>
                  <a:cubicBezTo>
                    <a:pt x="2091" y="2141"/>
                    <a:pt x="2054" y="2140"/>
                    <a:pt x="2017" y="2139"/>
                  </a:cubicBezTo>
                  <a:cubicBezTo>
                    <a:pt x="1679" y="2125"/>
                    <a:pt x="1354" y="2017"/>
                    <a:pt x="1097" y="1814"/>
                  </a:cubicBezTo>
                  <a:cubicBezTo>
                    <a:pt x="826" y="1611"/>
                    <a:pt x="610" y="1340"/>
                    <a:pt x="461" y="1043"/>
                  </a:cubicBezTo>
                  <a:cubicBezTo>
                    <a:pt x="329" y="766"/>
                    <a:pt x="239" y="478"/>
                    <a:pt x="183" y="179"/>
                  </a:cubicBezTo>
                  <a:lnTo>
                    <a:pt x="183" y="179"/>
                  </a:lnTo>
                  <a:cubicBezTo>
                    <a:pt x="827" y="284"/>
                    <a:pt x="1478" y="409"/>
                    <a:pt x="2044" y="704"/>
                  </a:cubicBezTo>
                  <a:cubicBezTo>
                    <a:pt x="2342" y="867"/>
                    <a:pt x="2612" y="1070"/>
                    <a:pt x="2843" y="1313"/>
                  </a:cubicBezTo>
                  <a:cubicBezTo>
                    <a:pt x="3059" y="1570"/>
                    <a:pt x="3221" y="1868"/>
                    <a:pt x="3289" y="2193"/>
                  </a:cubicBezTo>
                  <a:lnTo>
                    <a:pt x="3384" y="2179"/>
                  </a:lnTo>
                  <a:cubicBezTo>
                    <a:pt x="3343" y="1827"/>
                    <a:pt x="3181" y="1489"/>
                    <a:pt x="2951" y="1219"/>
                  </a:cubicBezTo>
                  <a:cubicBezTo>
                    <a:pt x="2721" y="948"/>
                    <a:pt x="2437" y="718"/>
                    <a:pt x="2125" y="555"/>
                  </a:cubicBezTo>
                  <a:cubicBezTo>
                    <a:pt x="1489" y="231"/>
                    <a:pt x="786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5"/>
            <p:cNvSpPr/>
            <p:nvPr/>
          </p:nvSpPr>
          <p:spPr>
            <a:xfrm>
              <a:off x="4444008" y="3311911"/>
              <a:ext cx="112141" cy="66569"/>
            </a:xfrm>
            <a:custGeom>
              <a:avLst/>
              <a:gdLst/>
              <a:ahLst/>
              <a:cxnLst/>
              <a:rect l="l" t="t" r="r" b="b"/>
              <a:pathLst>
                <a:path w="3194" h="1896" extrusionOk="0">
                  <a:moveTo>
                    <a:pt x="82" y="1"/>
                  </a:moveTo>
                  <a:lnTo>
                    <a:pt x="0" y="82"/>
                  </a:lnTo>
                  <a:cubicBezTo>
                    <a:pt x="460" y="488"/>
                    <a:pt x="961" y="840"/>
                    <a:pt x="1489" y="1151"/>
                  </a:cubicBezTo>
                  <a:cubicBezTo>
                    <a:pt x="1759" y="1300"/>
                    <a:pt x="2030" y="1435"/>
                    <a:pt x="2301" y="1570"/>
                  </a:cubicBezTo>
                  <a:cubicBezTo>
                    <a:pt x="2585" y="1692"/>
                    <a:pt x="2869" y="1800"/>
                    <a:pt x="3153" y="1895"/>
                  </a:cubicBezTo>
                  <a:lnTo>
                    <a:pt x="3194" y="1787"/>
                  </a:lnTo>
                  <a:cubicBezTo>
                    <a:pt x="2923" y="1652"/>
                    <a:pt x="2652" y="1543"/>
                    <a:pt x="2382" y="1408"/>
                  </a:cubicBezTo>
                  <a:cubicBezTo>
                    <a:pt x="2098" y="1286"/>
                    <a:pt x="1827" y="1164"/>
                    <a:pt x="1556" y="1016"/>
                  </a:cubicBezTo>
                  <a:cubicBezTo>
                    <a:pt x="1029" y="745"/>
                    <a:pt x="515" y="42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5"/>
            <p:cNvSpPr/>
            <p:nvPr/>
          </p:nvSpPr>
          <p:spPr>
            <a:xfrm>
              <a:off x="4452539" y="3311911"/>
              <a:ext cx="107401" cy="67517"/>
            </a:xfrm>
            <a:custGeom>
              <a:avLst/>
              <a:gdLst/>
              <a:ahLst/>
              <a:cxnLst/>
              <a:rect l="l" t="t" r="r" b="b"/>
              <a:pathLst>
                <a:path w="3059" h="1923" extrusionOk="0">
                  <a:moveTo>
                    <a:pt x="69" y="1"/>
                  </a:moveTo>
                  <a:lnTo>
                    <a:pt x="1" y="68"/>
                  </a:lnTo>
                  <a:cubicBezTo>
                    <a:pt x="420" y="488"/>
                    <a:pt x="880" y="880"/>
                    <a:pt x="1381" y="1205"/>
                  </a:cubicBezTo>
                  <a:cubicBezTo>
                    <a:pt x="1638" y="1367"/>
                    <a:pt x="1895" y="1516"/>
                    <a:pt x="2179" y="1638"/>
                  </a:cubicBezTo>
                  <a:cubicBezTo>
                    <a:pt x="2450" y="1760"/>
                    <a:pt x="2734" y="1868"/>
                    <a:pt x="3032" y="1922"/>
                  </a:cubicBezTo>
                  <a:lnTo>
                    <a:pt x="3059" y="1828"/>
                  </a:lnTo>
                  <a:cubicBezTo>
                    <a:pt x="2788" y="1719"/>
                    <a:pt x="2504" y="1611"/>
                    <a:pt x="2247" y="1489"/>
                  </a:cubicBezTo>
                  <a:cubicBezTo>
                    <a:pt x="1976" y="1367"/>
                    <a:pt x="1719" y="1232"/>
                    <a:pt x="1462" y="1083"/>
                  </a:cubicBezTo>
                  <a:cubicBezTo>
                    <a:pt x="948" y="799"/>
                    <a:pt x="474" y="434"/>
                    <a:pt x="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5"/>
            <p:cNvSpPr/>
            <p:nvPr/>
          </p:nvSpPr>
          <p:spPr>
            <a:xfrm>
              <a:off x="4579387" y="3289126"/>
              <a:ext cx="29984" cy="15905"/>
            </a:xfrm>
            <a:custGeom>
              <a:avLst/>
              <a:gdLst/>
              <a:ahLst/>
              <a:cxnLst/>
              <a:rect l="l" t="t" r="r" b="b"/>
              <a:pathLst>
                <a:path w="854" h="453" extrusionOk="0">
                  <a:moveTo>
                    <a:pt x="109" y="0"/>
                  </a:moveTo>
                  <a:lnTo>
                    <a:pt x="1" y="27"/>
                  </a:lnTo>
                  <a:cubicBezTo>
                    <a:pt x="1" y="122"/>
                    <a:pt x="41" y="203"/>
                    <a:pt x="95" y="271"/>
                  </a:cubicBezTo>
                  <a:cubicBezTo>
                    <a:pt x="150" y="325"/>
                    <a:pt x="217" y="379"/>
                    <a:pt x="298" y="406"/>
                  </a:cubicBezTo>
                  <a:cubicBezTo>
                    <a:pt x="369" y="438"/>
                    <a:pt x="445" y="452"/>
                    <a:pt x="522" y="452"/>
                  </a:cubicBezTo>
                  <a:cubicBezTo>
                    <a:pt x="607" y="452"/>
                    <a:pt x="693" y="435"/>
                    <a:pt x="772" y="406"/>
                  </a:cubicBezTo>
                  <a:lnTo>
                    <a:pt x="853" y="379"/>
                  </a:lnTo>
                  <a:lnTo>
                    <a:pt x="799" y="284"/>
                  </a:lnTo>
                  <a:cubicBezTo>
                    <a:pt x="772" y="298"/>
                    <a:pt x="758" y="312"/>
                    <a:pt x="731" y="312"/>
                  </a:cubicBezTo>
                  <a:cubicBezTo>
                    <a:pt x="687" y="336"/>
                    <a:pt x="640" y="346"/>
                    <a:pt x="593" y="346"/>
                  </a:cubicBezTo>
                  <a:cubicBezTo>
                    <a:pt x="509" y="346"/>
                    <a:pt x="427" y="314"/>
                    <a:pt x="366" y="271"/>
                  </a:cubicBezTo>
                  <a:cubicBezTo>
                    <a:pt x="312" y="244"/>
                    <a:pt x="258" y="203"/>
                    <a:pt x="217" y="149"/>
                  </a:cubicBezTo>
                  <a:cubicBezTo>
                    <a:pt x="177" y="109"/>
                    <a:pt x="136" y="5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5"/>
            <p:cNvSpPr/>
            <p:nvPr/>
          </p:nvSpPr>
          <p:spPr>
            <a:xfrm>
              <a:off x="4581283" y="3291022"/>
              <a:ext cx="33776" cy="11621"/>
            </a:xfrm>
            <a:custGeom>
              <a:avLst/>
              <a:gdLst/>
              <a:ahLst/>
              <a:cxnLst/>
              <a:rect l="l" t="t" r="r" b="b"/>
              <a:pathLst>
                <a:path w="962" h="331" extrusionOk="0">
                  <a:moveTo>
                    <a:pt x="82" y="0"/>
                  </a:moveTo>
                  <a:lnTo>
                    <a:pt x="1" y="68"/>
                  </a:lnTo>
                  <a:cubicBezTo>
                    <a:pt x="123" y="203"/>
                    <a:pt x="285" y="298"/>
                    <a:pt x="474" y="325"/>
                  </a:cubicBezTo>
                  <a:cubicBezTo>
                    <a:pt x="495" y="329"/>
                    <a:pt x="517" y="330"/>
                    <a:pt x="540" y="330"/>
                  </a:cubicBezTo>
                  <a:cubicBezTo>
                    <a:pt x="608" y="330"/>
                    <a:pt x="684" y="315"/>
                    <a:pt x="745" y="285"/>
                  </a:cubicBezTo>
                  <a:cubicBezTo>
                    <a:pt x="826" y="258"/>
                    <a:pt x="921" y="190"/>
                    <a:pt x="962" y="95"/>
                  </a:cubicBezTo>
                  <a:lnTo>
                    <a:pt x="867" y="28"/>
                  </a:lnTo>
                  <a:cubicBezTo>
                    <a:pt x="813" y="68"/>
                    <a:pt x="745" y="109"/>
                    <a:pt x="677" y="136"/>
                  </a:cubicBezTo>
                  <a:cubicBezTo>
                    <a:pt x="623" y="163"/>
                    <a:pt x="542" y="176"/>
                    <a:pt x="474" y="176"/>
                  </a:cubicBezTo>
                  <a:cubicBezTo>
                    <a:pt x="456" y="180"/>
                    <a:pt x="437" y="182"/>
                    <a:pt x="418" y="182"/>
                  </a:cubicBezTo>
                  <a:cubicBezTo>
                    <a:pt x="364" y="182"/>
                    <a:pt x="307" y="169"/>
                    <a:pt x="258" y="149"/>
                  </a:cubicBezTo>
                  <a:cubicBezTo>
                    <a:pt x="177" y="122"/>
                    <a:pt x="123" y="6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5"/>
            <p:cNvSpPr/>
            <p:nvPr/>
          </p:nvSpPr>
          <p:spPr>
            <a:xfrm>
              <a:off x="4425471" y="3409303"/>
              <a:ext cx="64638" cy="35742"/>
            </a:xfrm>
            <a:custGeom>
              <a:avLst/>
              <a:gdLst/>
              <a:ahLst/>
              <a:cxnLst/>
              <a:rect l="l" t="t" r="r" b="b"/>
              <a:pathLst>
                <a:path w="1841" h="1018" extrusionOk="0">
                  <a:moveTo>
                    <a:pt x="95" y="1"/>
                  </a:moveTo>
                  <a:lnTo>
                    <a:pt x="1" y="55"/>
                  </a:lnTo>
                  <a:cubicBezTo>
                    <a:pt x="217" y="352"/>
                    <a:pt x="474" y="596"/>
                    <a:pt x="799" y="772"/>
                  </a:cubicBezTo>
                  <a:cubicBezTo>
                    <a:pt x="1041" y="926"/>
                    <a:pt x="1336" y="1017"/>
                    <a:pt x="1634" y="1017"/>
                  </a:cubicBezTo>
                  <a:cubicBezTo>
                    <a:pt x="1703" y="1017"/>
                    <a:pt x="1772" y="1012"/>
                    <a:pt x="1841" y="1002"/>
                  </a:cubicBezTo>
                  <a:lnTo>
                    <a:pt x="1827" y="894"/>
                  </a:lnTo>
                  <a:cubicBezTo>
                    <a:pt x="1489" y="853"/>
                    <a:pt x="1164" y="785"/>
                    <a:pt x="853" y="650"/>
                  </a:cubicBezTo>
                  <a:cubicBezTo>
                    <a:pt x="555" y="515"/>
                    <a:pt x="271" y="29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5"/>
            <p:cNvSpPr/>
            <p:nvPr/>
          </p:nvSpPr>
          <p:spPr>
            <a:xfrm>
              <a:off x="4416939" y="3431176"/>
              <a:ext cx="64638" cy="35180"/>
            </a:xfrm>
            <a:custGeom>
              <a:avLst/>
              <a:gdLst/>
              <a:ahLst/>
              <a:cxnLst/>
              <a:rect l="l" t="t" r="r" b="b"/>
              <a:pathLst>
                <a:path w="1841" h="1002" extrusionOk="0">
                  <a:moveTo>
                    <a:pt x="95" y="0"/>
                  </a:moveTo>
                  <a:lnTo>
                    <a:pt x="0" y="14"/>
                  </a:lnTo>
                  <a:cubicBezTo>
                    <a:pt x="41" y="203"/>
                    <a:pt x="162" y="365"/>
                    <a:pt x="298" y="487"/>
                  </a:cubicBezTo>
                  <a:cubicBezTo>
                    <a:pt x="433" y="609"/>
                    <a:pt x="609" y="704"/>
                    <a:pt x="771" y="758"/>
                  </a:cubicBezTo>
                  <a:cubicBezTo>
                    <a:pt x="947" y="825"/>
                    <a:pt x="1123" y="866"/>
                    <a:pt x="1299" y="907"/>
                  </a:cubicBezTo>
                  <a:cubicBezTo>
                    <a:pt x="1475" y="947"/>
                    <a:pt x="1637" y="974"/>
                    <a:pt x="1827" y="1001"/>
                  </a:cubicBezTo>
                  <a:lnTo>
                    <a:pt x="1840" y="893"/>
                  </a:lnTo>
                  <a:cubicBezTo>
                    <a:pt x="1678" y="825"/>
                    <a:pt x="1502" y="785"/>
                    <a:pt x="1340" y="744"/>
                  </a:cubicBezTo>
                  <a:cubicBezTo>
                    <a:pt x="1164" y="704"/>
                    <a:pt x="988" y="677"/>
                    <a:pt x="825" y="623"/>
                  </a:cubicBezTo>
                  <a:cubicBezTo>
                    <a:pt x="650" y="582"/>
                    <a:pt x="487" y="514"/>
                    <a:pt x="365" y="406"/>
                  </a:cubicBezTo>
                  <a:cubicBezTo>
                    <a:pt x="230" y="311"/>
                    <a:pt x="122" y="16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5"/>
            <p:cNvSpPr/>
            <p:nvPr/>
          </p:nvSpPr>
          <p:spPr>
            <a:xfrm>
              <a:off x="4402685" y="3448731"/>
              <a:ext cx="78401" cy="50418"/>
            </a:xfrm>
            <a:custGeom>
              <a:avLst/>
              <a:gdLst/>
              <a:ahLst/>
              <a:cxnLst/>
              <a:rect l="l" t="t" r="r" b="b"/>
              <a:pathLst>
                <a:path w="2233" h="1436" extrusionOk="0">
                  <a:moveTo>
                    <a:pt x="54" y="1"/>
                  </a:moveTo>
                  <a:cubicBezTo>
                    <a:pt x="14" y="55"/>
                    <a:pt x="0" y="136"/>
                    <a:pt x="14" y="204"/>
                  </a:cubicBezTo>
                  <a:cubicBezTo>
                    <a:pt x="41" y="271"/>
                    <a:pt x="68" y="325"/>
                    <a:pt x="108" y="366"/>
                  </a:cubicBezTo>
                  <a:cubicBezTo>
                    <a:pt x="176" y="461"/>
                    <a:pt x="284" y="528"/>
                    <a:pt x="365" y="596"/>
                  </a:cubicBezTo>
                  <a:cubicBezTo>
                    <a:pt x="541" y="731"/>
                    <a:pt x="731" y="867"/>
                    <a:pt x="934" y="975"/>
                  </a:cubicBezTo>
                  <a:cubicBezTo>
                    <a:pt x="1123" y="1097"/>
                    <a:pt x="1340" y="1191"/>
                    <a:pt x="1543" y="1273"/>
                  </a:cubicBezTo>
                  <a:cubicBezTo>
                    <a:pt x="1759" y="1340"/>
                    <a:pt x="1989" y="1408"/>
                    <a:pt x="2206" y="1435"/>
                  </a:cubicBezTo>
                  <a:lnTo>
                    <a:pt x="2233" y="1327"/>
                  </a:lnTo>
                  <a:cubicBezTo>
                    <a:pt x="1813" y="1191"/>
                    <a:pt x="1394" y="1043"/>
                    <a:pt x="1001" y="853"/>
                  </a:cubicBezTo>
                  <a:cubicBezTo>
                    <a:pt x="798" y="758"/>
                    <a:pt x="609" y="650"/>
                    <a:pt x="420" y="515"/>
                  </a:cubicBezTo>
                  <a:cubicBezTo>
                    <a:pt x="338" y="447"/>
                    <a:pt x="244" y="393"/>
                    <a:pt x="190" y="312"/>
                  </a:cubicBezTo>
                  <a:cubicBezTo>
                    <a:pt x="122" y="231"/>
                    <a:pt x="81" y="123"/>
                    <a:pt x="135" y="6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5"/>
            <p:cNvSpPr/>
            <p:nvPr/>
          </p:nvSpPr>
          <p:spPr>
            <a:xfrm>
              <a:off x="4393170" y="3473904"/>
              <a:ext cx="92690" cy="67973"/>
            </a:xfrm>
            <a:custGeom>
              <a:avLst/>
              <a:gdLst/>
              <a:ahLst/>
              <a:cxnLst/>
              <a:rect l="l" t="t" r="r" b="b"/>
              <a:pathLst>
                <a:path w="2640" h="1936" extrusionOk="0">
                  <a:moveTo>
                    <a:pt x="1" y="1"/>
                  </a:moveTo>
                  <a:cubicBezTo>
                    <a:pt x="1" y="150"/>
                    <a:pt x="41" y="299"/>
                    <a:pt x="109" y="434"/>
                  </a:cubicBezTo>
                  <a:cubicBezTo>
                    <a:pt x="176" y="569"/>
                    <a:pt x="258" y="677"/>
                    <a:pt x="366" y="786"/>
                  </a:cubicBezTo>
                  <a:cubicBezTo>
                    <a:pt x="569" y="989"/>
                    <a:pt x="785" y="1165"/>
                    <a:pt x="1029" y="1327"/>
                  </a:cubicBezTo>
                  <a:cubicBezTo>
                    <a:pt x="1272" y="1476"/>
                    <a:pt x="1516" y="1611"/>
                    <a:pt x="1787" y="1719"/>
                  </a:cubicBezTo>
                  <a:cubicBezTo>
                    <a:pt x="2057" y="1814"/>
                    <a:pt x="2328" y="1895"/>
                    <a:pt x="2612" y="1936"/>
                  </a:cubicBezTo>
                  <a:lnTo>
                    <a:pt x="2639" y="1828"/>
                  </a:lnTo>
                  <a:cubicBezTo>
                    <a:pt x="2368" y="1746"/>
                    <a:pt x="2098" y="1665"/>
                    <a:pt x="1854" y="1557"/>
                  </a:cubicBezTo>
                  <a:cubicBezTo>
                    <a:pt x="1597" y="1462"/>
                    <a:pt x="1340" y="1340"/>
                    <a:pt x="1097" y="1205"/>
                  </a:cubicBezTo>
                  <a:cubicBezTo>
                    <a:pt x="867" y="1056"/>
                    <a:pt x="623" y="907"/>
                    <a:pt x="434" y="718"/>
                  </a:cubicBezTo>
                  <a:cubicBezTo>
                    <a:pt x="244" y="529"/>
                    <a:pt x="82" y="272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5"/>
            <p:cNvSpPr/>
            <p:nvPr/>
          </p:nvSpPr>
          <p:spPr>
            <a:xfrm>
              <a:off x="4380812" y="3510487"/>
              <a:ext cx="77488" cy="50874"/>
            </a:xfrm>
            <a:custGeom>
              <a:avLst/>
              <a:gdLst/>
              <a:ahLst/>
              <a:cxnLst/>
              <a:rect l="l" t="t" r="r" b="b"/>
              <a:pathLst>
                <a:path w="2207" h="1449" extrusionOk="0">
                  <a:moveTo>
                    <a:pt x="82" y="1"/>
                  </a:moveTo>
                  <a:lnTo>
                    <a:pt x="1" y="55"/>
                  </a:lnTo>
                  <a:cubicBezTo>
                    <a:pt x="231" y="434"/>
                    <a:pt x="542" y="759"/>
                    <a:pt x="921" y="1016"/>
                  </a:cubicBezTo>
                  <a:cubicBezTo>
                    <a:pt x="1286" y="1273"/>
                    <a:pt x="1733" y="1449"/>
                    <a:pt x="2193" y="1449"/>
                  </a:cubicBezTo>
                  <a:lnTo>
                    <a:pt x="2206" y="1340"/>
                  </a:lnTo>
                  <a:cubicBezTo>
                    <a:pt x="1990" y="1286"/>
                    <a:pt x="1787" y="1246"/>
                    <a:pt x="1584" y="1164"/>
                  </a:cubicBezTo>
                  <a:cubicBezTo>
                    <a:pt x="1381" y="1097"/>
                    <a:pt x="1178" y="1002"/>
                    <a:pt x="1002" y="894"/>
                  </a:cubicBezTo>
                  <a:cubicBezTo>
                    <a:pt x="623" y="677"/>
                    <a:pt x="298" y="38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5"/>
            <p:cNvSpPr/>
            <p:nvPr/>
          </p:nvSpPr>
          <p:spPr>
            <a:xfrm>
              <a:off x="4378460" y="3543279"/>
              <a:ext cx="104066" cy="56352"/>
            </a:xfrm>
            <a:custGeom>
              <a:avLst/>
              <a:gdLst/>
              <a:ahLst/>
              <a:cxnLst/>
              <a:rect l="l" t="t" r="r" b="b"/>
              <a:pathLst>
                <a:path w="2964" h="1605" extrusionOk="0">
                  <a:moveTo>
                    <a:pt x="95" y="0"/>
                  </a:moveTo>
                  <a:lnTo>
                    <a:pt x="0" y="55"/>
                  </a:lnTo>
                  <a:cubicBezTo>
                    <a:pt x="325" y="542"/>
                    <a:pt x="758" y="948"/>
                    <a:pt x="1272" y="1232"/>
                  </a:cubicBezTo>
                  <a:cubicBezTo>
                    <a:pt x="1696" y="1455"/>
                    <a:pt x="2175" y="1605"/>
                    <a:pt x="2657" y="1605"/>
                  </a:cubicBezTo>
                  <a:cubicBezTo>
                    <a:pt x="2759" y="1605"/>
                    <a:pt x="2861" y="1598"/>
                    <a:pt x="2963" y="1584"/>
                  </a:cubicBezTo>
                  <a:lnTo>
                    <a:pt x="2950" y="1475"/>
                  </a:lnTo>
                  <a:cubicBezTo>
                    <a:pt x="2395" y="1462"/>
                    <a:pt x="1840" y="1340"/>
                    <a:pt x="1340" y="1096"/>
                  </a:cubicBezTo>
                  <a:cubicBezTo>
                    <a:pt x="839" y="866"/>
                    <a:pt x="379" y="48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5"/>
            <p:cNvSpPr/>
            <p:nvPr/>
          </p:nvSpPr>
          <p:spPr>
            <a:xfrm>
              <a:off x="4385095" y="3583197"/>
              <a:ext cx="85072" cy="46099"/>
            </a:xfrm>
            <a:custGeom>
              <a:avLst/>
              <a:gdLst/>
              <a:ahLst/>
              <a:cxnLst/>
              <a:rect l="l" t="t" r="r" b="b"/>
              <a:pathLst>
                <a:path w="2423" h="1313" extrusionOk="0">
                  <a:moveTo>
                    <a:pt x="41" y="0"/>
                  </a:moveTo>
                  <a:cubicBezTo>
                    <a:pt x="0" y="68"/>
                    <a:pt x="14" y="149"/>
                    <a:pt x="41" y="217"/>
                  </a:cubicBezTo>
                  <a:cubicBezTo>
                    <a:pt x="68" y="271"/>
                    <a:pt x="109" y="325"/>
                    <a:pt x="149" y="365"/>
                  </a:cubicBezTo>
                  <a:cubicBezTo>
                    <a:pt x="244" y="460"/>
                    <a:pt x="339" y="514"/>
                    <a:pt x="433" y="595"/>
                  </a:cubicBezTo>
                  <a:cubicBezTo>
                    <a:pt x="623" y="731"/>
                    <a:pt x="826" y="852"/>
                    <a:pt x="1042" y="947"/>
                  </a:cubicBezTo>
                  <a:cubicBezTo>
                    <a:pt x="1259" y="1055"/>
                    <a:pt x="1475" y="1137"/>
                    <a:pt x="1705" y="1204"/>
                  </a:cubicBezTo>
                  <a:cubicBezTo>
                    <a:pt x="1935" y="1258"/>
                    <a:pt x="2165" y="1299"/>
                    <a:pt x="2409" y="1313"/>
                  </a:cubicBezTo>
                  <a:lnTo>
                    <a:pt x="2423" y="1204"/>
                  </a:lnTo>
                  <a:cubicBezTo>
                    <a:pt x="1963" y="1110"/>
                    <a:pt x="1530" y="1001"/>
                    <a:pt x="1097" y="825"/>
                  </a:cubicBezTo>
                  <a:cubicBezTo>
                    <a:pt x="894" y="731"/>
                    <a:pt x="677" y="636"/>
                    <a:pt x="488" y="501"/>
                  </a:cubicBezTo>
                  <a:cubicBezTo>
                    <a:pt x="393" y="447"/>
                    <a:pt x="298" y="379"/>
                    <a:pt x="217" y="298"/>
                  </a:cubicBezTo>
                  <a:cubicBezTo>
                    <a:pt x="149" y="230"/>
                    <a:pt x="82" y="122"/>
                    <a:pt x="136" y="5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5"/>
            <p:cNvSpPr/>
            <p:nvPr/>
          </p:nvSpPr>
          <p:spPr>
            <a:xfrm>
              <a:off x="4395066" y="3618798"/>
              <a:ext cx="70817" cy="37497"/>
            </a:xfrm>
            <a:custGeom>
              <a:avLst/>
              <a:gdLst/>
              <a:ahLst/>
              <a:cxnLst/>
              <a:rect l="l" t="t" r="r" b="b"/>
              <a:pathLst>
                <a:path w="2017" h="1068" extrusionOk="0">
                  <a:moveTo>
                    <a:pt x="82" y="1"/>
                  </a:moveTo>
                  <a:lnTo>
                    <a:pt x="1" y="69"/>
                  </a:lnTo>
                  <a:cubicBezTo>
                    <a:pt x="244" y="353"/>
                    <a:pt x="542" y="610"/>
                    <a:pt x="894" y="799"/>
                  </a:cubicBezTo>
                  <a:cubicBezTo>
                    <a:pt x="1056" y="894"/>
                    <a:pt x="1246" y="962"/>
                    <a:pt x="1435" y="1016"/>
                  </a:cubicBezTo>
                  <a:cubicBezTo>
                    <a:pt x="1571" y="1045"/>
                    <a:pt x="1715" y="1067"/>
                    <a:pt x="1856" y="1067"/>
                  </a:cubicBezTo>
                  <a:cubicBezTo>
                    <a:pt x="1910" y="1067"/>
                    <a:pt x="1964" y="1064"/>
                    <a:pt x="2017" y="1056"/>
                  </a:cubicBezTo>
                  <a:lnTo>
                    <a:pt x="2017" y="948"/>
                  </a:lnTo>
                  <a:cubicBezTo>
                    <a:pt x="1841" y="921"/>
                    <a:pt x="1651" y="894"/>
                    <a:pt x="1476" y="853"/>
                  </a:cubicBezTo>
                  <a:cubicBezTo>
                    <a:pt x="1300" y="799"/>
                    <a:pt x="1124" y="745"/>
                    <a:pt x="948" y="677"/>
                  </a:cubicBezTo>
                  <a:cubicBezTo>
                    <a:pt x="610" y="529"/>
                    <a:pt x="298" y="299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5"/>
            <p:cNvSpPr/>
            <p:nvPr/>
          </p:nvSpPr>
          <p:spPr>
            <a:xfrm>
              <a:off x="4413604" y="3670583"/>
              <a:ext cx="71765" cy="23594"/>
            </a:xfrm>
            <a:custGeom>
              <a:avLst/>
              <a:gdLst/>
              <a:ahLst/>
              <a:cxnLst/>
              <a:rect l="l" t="t" r="r" b="b"/>
              <a:pathLst>
                <a:path w="2044" h="672" extrusionOk="0">
                  <a:moveTo>
                    <a:pt x="68" y="1"/>
                  </a:moveTo>
                  <a:lnTo>
                    <a:pt x="0" y="95"/>
                  </a:lnTo>
                  <a:cubicBezTo>
                    <a:pt x="312" y="285"/>
                    <a:pt x="636" y="447"/>
                    <a:pt x="975" y="556"/>
                  </a:cubicBezTo>
                  <a:cubicBezTo>
                    <a:pt x="1151" y="610"/>
                    <a:pt x="1326" y="650"/>
                    <a:pt x="1502" y="664"/>
                  </a:cubicBezTo>
                  <a:cubicBezTo>
                    <a:pt x="1567" y="669"/>
                    <a:pt x="1633" y="672"/>
                    <a:pt x="1700" y="672"/>
                  </a:cubicBezTo>
                  <a:cubicBezTo>
                    <a:pt x="1815" y="672"/>
                    <a:pt x="1932" y="662"/>
                    <a:pt x="2044" y="637"/>
                  </a:cubicBezTo>
                  <a:lnTo>
                    <a:pt x="2030" y="528"/>
                  </a:lnTo>
                  <a:cubicBezTo>
                    <a:pt x="1854" y="528"/>
                    <a:pt x="1692" y="515"/>
                    <a:pt x="1516" y="501"/>
                  </a:cubicBezTo>
                  <a:cubicBezTo>
                    <a:pt x="1353" y="474"/>
                    <a:pt x="1178" y="447"/>
                    <a:pt x="1015" y="420"/>
                  </a:cubicBezTo>
                  <a:cubicBezTo>
                    <a:pt x="677" y="339"/>
                    <a:pt x="339" y="21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5"/>
            <p:cNvSpPr/>
            <p:nvPr/>
          </p:nvSpPr>
          <p:spPr>
            <a:xfrm>
              <a:off x="4512891" y="3409795"/>
              <a:ext cx="107401" cy="28193"/>
            </a:xfrm>
            <a:custGeom>
              <a:avLst/>
              <a:gdLst/>
              <a:ahLst/>
              <a:cxnLst/>
              <a:rect l="l" t="t" r="r" b="b"/>
              <a:pathLst>
                <a:path w="3059" h="803" extrusionOk="0">
                  <a:moveTo>
                    <a:pt x="2991" y="0"/>
                  </a:moveTo>
                  <a:cubicBezTo>
                    <a:pt x="2571" y="311"/>
                    <a:pt x="2098" y="541"/>
                    <a:pt x="1584" y="636"/>
                  </a:cubicBezTo>
                  <a:cubicBezTo>
                    <a:pt x="1412" y="672"/>
                    <a:pt x="1235" y="690"/>
                    <a:pt x="1059" y="690"/>
                  </a:cubicBezTo>
                  <a:cubicBezTo>
                    <a:pt x="972" y="690"/>
                    <a:pt x="884" y="686"/>
                    <a:pt x="799" y="677"/>
                  </a:cubicBezTo>
                  <a:cubicBezTo>
                    <a:pt x="542" y="650"/>
                    <a:pt x="285" y="582"/>
                    <a:pt x="41" y="474"/>
                  </a:cubicBezTo>
                  <a:lnTo>
                    <a:pt x="0" y="569"/>
                  </a:lnTo>
                  <a:cubicBezTo>
                    <a:pt x="372" y="719"/>
                    <a:pt x="773" y="803"/>
                    <a:pt x="1176" y="803"/>
                  </a:cubicBezTo>
                  <a:cubicBezTo>
                    <a:pt x="1316" y="803"/>
                    <a:pt x="1457" y="792"/>
                    <a:pt x="1597" y="771"/>
                  </a:cubicBezTo>
                  <a:cubicBezTo>
                    <a:pt x="2138" y="704"/>
                    <a:pt x="2680" y="474"/>
                    <a:pt x="3058" y="8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5"/>
            <p:cNvSpPr/>
            <p:nvPr/>
          </p:nvSpPr>
          <p:spPr>
            <a:xfrm>
              <a:off x="4525706" y="3404564"/>
              <a:ext cx="86967" cy="30265"/>
            </a:xfrm>
            <a:custGeom>
              <a:avLst/>
              <a:gdLst/>
              <a:ahLst/>
              <a:cxnLst/>
              <a:rect l="l" t="t" r="r" b="b"/>
              <a:pathLst>
                <a:path w="2477" h="862" extrusionOk="0">
                  <a:moveTo>
                    <a:pt x="2409" y="0"/>
                  </a:moveTo>
                  <a:cubicBezTo>
                    <a:pt x="2084" y="298"/>
                    <a:pt x="1706" y="528"/>
                    <a:pt x="1286" y="636"/>
                  </a:cubicBezTo>
                  <a:cubicBezTo>
                    <a:pt x="1119" y="670"/>
                    <a:pt x="943" y="694"/>
                    <a:pt x="765" y="694"/>
                  </a:cubicBezTo>
                  <a:cubicBezTo>
                    <a:pt x="727" y="694"/>
                    <a:pt x="689" y="693"/>
                    <a:pt x="650" y="690"/>
                  </a:cubicBezTo>
                  <a:cubicBezTo>
                    <a:pt x="447" y="677"/>
                    <a:pt x="244" y="623"/>
                    <a:pt x="55" y="528"/>
                  </a:cubicBezTo>
                  <a:lnTo>
                    <a:pt x="1" y="623"/>
                  </a:lnTo>
                  <a:cubicBezTo>
                    <a:pt x="190" y="758"/>
                    <a:pt x="420" y="839"/>
                    <a:pt x="650" y="853"/>
                  </a:cubicBezTo>
                  <a:cubicBezTo>
                    <a:pt x="699" y="859"/>
                    <a:pt x="749" y="861"/>
                    <a:pt x="798" y="861"/>
                  </a:cubicBezTo>
                  <a:cubicBezTo>
                    <a:pt x="978" y="861"/>
                    <a:pt x="1157" y="825"/>
                    <a:pt x="1327" y="772"/>
                  </a:cubicBezTo>
                  <a:cubicBezTo>
                    <a:pt x="1543" y="704"/>
                    <a:pt x="1746" y="596"/>
                    <a:pt x="1936" y="474"/>
                  </a:cubicBezTo>
                  <a:cubicBezTo>
                    <a:pt x="2125" y="366"/>
                    <a:pt x="2301" y="230"/>
                    <a:pt x="2477" y="95"/>
                  </a:cubicBezTo>
                  <a:lnTo>
                    <a:pt x="24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5"/>
            <p:cNvSpPr/>
            <p:nvPr/>
          </p:nvSpPr>
          <p:spPr>
            <a:xfrm>
              <a:off x="4690542" y="3424049"/>
              <a:ext cx="50874" cy="136367"/>
            </a:xfrm>
            <a:custGeom>
              <a:avLst/>
              <a:gdLst/>
              <a:ahLst/>
              <a:cxnLst/>
              <a:rect l="l" t="t" r="r" b="b"/>
              <a:pathLst>
                <a:path w="1449" h="3884" extrusionOk="0">
                  <a:moveTo>
                    <a:pt x="55" y="0"/>
                  </a:moveTo>
                  <a:lnTo>
                    <a:pt x="1" y="81"/>
                  </a:lnTo>
                  <a:cubicBezTo>
                    <a:pt x="272" y="271"/>
                    <a:pt x="488" y="555"/>
                    <a:pt x="637" y="866"/>
                  </a:cubicBezTo>
                  <a:cubicBezTo>
                    <a:pt x="786" y="1177"/>
                    <a:pt x="894" y="1502"/>
                    <a:pt x="989" y="1840"/>
                  </a:cubicBezTo>
                  <a:cubicBezTo>
                    <a:pt x="1070" y="2165"/>
                    <a:pt x="1138" y="2503"/>
                    <a:pt x="1192" y="2855"/>
                  </a:cubicBezTo>
                  <a:cubicBezTo>
                    <a:pt x="1246" y="3193"/>
                    <a:pt x="1273" y="3532"/>
                    <a:pt x="1300" y="3884"/>
                  </a:cubicBezTo>
                  <a:lnTo>
                    <a:pt x="1408" y="3884"/>
                  </a:lnTo>
                  <a:cubicBezTo>
                    <a:pt x="1449" y="3180"/>
                    <a:pt x="1327" y="2463"/>
                    <a:pt x="1124" y="1800"/>
                  </a:cubicBezTo>
                  <a:cubicBezTo>
                    <a:pt x="1016" y="1461"/>
                    <a:pt x="881" y="1137"/>
                    <a:pt x="718" y="826"/>
                  </a:cubicBezTo>
                  <a:cubicBezTo>
                    <a:pt x="556" y="501"/>
                    <a:pt x="353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5"/>
            <p:cNvSpPr/>
            <p:nvPr/>
          </p:nvSpPr>
          <p:spPr>
            <a:xfrm>
              <a:off x="4691033" y="3431176"/>
              <a:ext cx="48487" cy="135876"/>
            </a:xfrm>
            <a:custGeom>
              <a:avLst/>
              <a:gdLst/>
              <a:ahLst/>
              <a:cxnLst/>
              <a:rect l="l" t="t" r="r" b="b"/>
              <a:pathLst>
                <a:path w="1381" h="3870" extrusionOk="0">
                  <a:moveTo>
                    <a:pt x="68" y="0"/>
                  </a:moveTo>
                  <a:lnTo>
                    <a:pt x="1" y="95"/>
                  </a:lnTo>
                  <a:cubicBezTo>
                    <a:pt x="271" y="284"/>
                    <a:pt x="461" y="582"/>
                    <a:pt x="596" y="893"/>
                  </a:cubicBezTo>
                  <a:cubicBezTo>
                    <a:pt x="718" y="1204"/>
                    <a:pt x="826" y="1529"/>
                    <a:pt x="921" y="1854"/>
                  </a:cubicBezTo>
                  <a:cubicBezTo>
                    <a:pt x="1015" y="2192"/>
                    <a:pt x="1083" y="2517"/>
                    <a:pt x="1137" y="2855"/>
                  </a:cubicBezTo>
                  <a:cubicBezTo>
                    <a:pt x="1191" y="3193"/>
                    <a:pt x="1232" y="3532"/>
                    <a:pt x="1259" y="3870"/>
                  </a:cubicBezTo>
                  <a:lnTo>
                    <a:pt x="1367" y="3870"/>
                  </a:lnTo>
                  <a:cubicBezTo>
                    <a:pt x="1381" y="3518"/>
                    <a:pt x="1354" y="3180"/>
                    <a:pt x="1300" y="2828"/>
                  </a:cubicBezTo>
                  <a:cubicBezTo>
                    <a:pt x="1245" y="2490"/>
                    <a:pt x="1164" y="2152"/>
                    <a:pt x="1056" y="1827"/>
                  </a:cubicBezTo>
                  <a:cubicBezTo>
                    <a:pt x="948" y="1489"/>
                    <a:pt x="826" y="1164"/>
                    <a:pt x="677" y="853"/>
                  </a:cubicBezTo>
                  <a:cubicBezTo>
                    <a:pt x="542" y="541"/>
                    <a:pt x="352" y="230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5"/>
            <p:cNvSpPr/>
            <p:nvPr/>
          </p:nvSpPr>
          <p:spPr>
            <a:xfrm>
              <a:off x="4731409" y="3579371"/>
              <a:ext cx="9304" cy="72748"/>
            </a:xfrm>
            <a:custGeom>
              <a:avLst/>
              <a:gdLst/>
              <a:ahLst/>
              <a:cxnLst/>
              <a:rect l="l" t="t" r="r" b="b"/>
              <a:pathLst>
                <a:path w="265" h="2072" extrusionOk="0">
                  <a:moveTo>
                    <a:pt x="217" y="1"/>
                  </a:moveTo>
                  <a:lnTo>
                    <a:pt x="109" y="28"/>
                  </a:lnTo>
                  <a:cubicBezTo>
                    <a:pt x="140" y="163"/>
                    <a:pt x="155" y="300"/>
                    <a:pt x="157" y="439"/>
                  </a:cubicBezTo>
                  <a:lnTo>
                    <a:pt x="157" y="439"/>
                  </a:lnTo>
                  <a:cubicBezTo>
                    <a:pt x="68" y="712"/>
                    <a:pt x="29" y="986"/>
                    <a:pt x="28" y="1259"/>
                  </a:cubicBezTo>
                  <a:lnTo>
                    <a:pt x="28" y="1259"/>
                  </a:lnTo>
                  <a:cubicBezTo>
                    <a:pt x="28" y="1259"/>
                    <a:pt x="28" y="1259"/>
                    <a:pt x="28" y="1259"/>
                  </a:cubicBezTo>
                  <a:lnTo>
                    <a:pt x="28" y="1259"/>
                  </a:lnTo>
                  <a:lnTo>
                    <a:pt x="28" y="1259"/>
                  </a:lnTo>
                  <a:cubicBezTo>
                    <a:pt x="28" y="1264"/>
                    <a:pt x="28" y="1268"/>
                    <a:pt x="28" y="1273"/>
                  </a:cubicBezTo>
                  <a:lnTo>
                    <a:pt x="1" y="2071"/>
                  </a:lnTo>
                  <a:lnTo>
                    <a:pt x="177" y="1300"/>
                  </a:lnTo>
                  <a:cubicBezTo>
                    <a:pt x="178" y="1295"/>
                    <a:pt x="179" y="1290"/>
                    <a:pt x="180" y="1285"/>
                  </a:cubicBezTo>
                  <a:lnTo>
                    <a:pt x="180" y="1285"/>
                  </a:lnTo>
                  <a:lnTo>
                    <a:pt x="190" y="1286"/>
                  </a:lnTo>
                  <a:cubicBezTo>
                    <a:pt x="191" y="1267"/>
                    <a:pt x="192" y="1248"/>
                    <a:pt x="193" y="1229"/>
                  </a:cubicBezTo>
                  <a:lnTo>
                    <a:pt x="193" y="1229"/>
                  </a:lnTo>
                  <a:cubicBezTo>
                    <a:pt x="248" y="978"/>
                    <a:pt x="264" y="727"/>
                    <a:pt x="256" y="476"/>
                  </a:cubicBezTo>
                  <a:lnTo>
                    <a:pt x="256" y="476"/>
                  </a:lnTo>
                  <a:cubicBezTo>
                    <a:pt x="257" y="466"/>
                    <a:pt x="257" y="457"/>
                    <a:pt x="258" y="447"/>
                  </a:cubicBezTo>
                  <a:lnTo>
                    <a:pt x="255" y="447"/>
                  </a:lnTo>
                  <a:lnTo>
                    <a:pt x="255" y="447"/>
                  </a:lnTo>
                  <a:cubicBezTo>
                    <a:pt x="250" y="298"/>
                    <a:pt x="236" y="149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5"/>
            <p:cNvSpPr/>
            <p:nvPr/>
          </p:nvSpPr>
          <p:spPr>
            <a:xfrm>
              <a:off x="4733304" y="3591272"/>
              <a:ext cx="9550" cy="22821"/>
            </a:xfrm>
            <a:custGeom>
              <a:avLst/>
              <a:gdLst/>
              <a:ahLst/>
              <a:cxnLst/>
              <a:rect l="l" t="t" r="r" b="b"/>
              <a:pathLst>
                <a:path w="272" h="650" extrusionOk="0">
                  <a:moveTo>
                    <a:pt x="109" y="0"/>
                  </a:moveTo>
                  <a:cubicBezTo>
                    <a:pt x="136" y="217"/>
                    <a:pt x="1" y="420"/>
                    <a:pt x="68" y="650"/>
                  </a:cubicBezTo>
                  <a:lnTo>
                    <a:pt x="177" y="650"/>
                  </a:lnTo>
                  <a:cubicBezTo>
                    <a:pt x="271" y="433"/>
                    <a:pt x="163" y="217"/>
                    <a:pt x="2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15"/>
          <p:cNvGrpSpPr/>
          <p:nvPr/>
        </p:nvGrpSpPr>
        <p:grpSpPr>
          <a:xfrm>
            <a:off x="1343882" y="3370225"/>
            <a:ext cx="254231" cy="316898"/>
            <a:chOff x="8240232" y="1200475"/>
            <a:chExt cx="254231" cy="316898"/>
          </a:xfrm>
        </p:grpSpPr>
        <p:sp>
          <p:nvSpPr>
            <p:cNvPr id="5822" name="Google Shape;5822;p15"/>
            <p:cNvSpPr/>
            <p:nvPr/>
          </p:nvSpPr>
          <p:spPr>
            <a:xfrm>
              <a:off x="8242163" y="1200475"/>
              <a:ext cx="252300" cy="309003"/>
            </a:xfrm>
            <a:custGeom>
              <a:avLst/>
              <a:gdLst/>
              <a:ahLst/>
              <a:cxnLst/>
              <a:rect l="l" t="t" r="r" b="b"/>
              <a:pathLst>
                <a:path w="7186" h="8801" extrusionOk="0">
                  <a:moveTo>
                    <a:pt x="2286" y="1"/>
                  </a:moveTo>
                  <a:cubicBezTo>
                    <a:pt x="2146" y="1"/>
                    <a:pt x="2007" y="36"/>
                    <a:pt x="1881" y="113"/>
                  </a:cubicBezTo>
                  <a:cubicBezTo>
                    <a:pt x="1502" y="357"/>
                    <a:pt x="1353" y="614"/>
                    <a:pt x="1326" y="1074"/>
                  </a:cubicBezTo>
                  <a:cubicBezTo>
                    <a:pt x="1326" y="1263"/>
                    <a:pt x="1367" y="1426"/>
                    <a:pt x="1448" y="1547"/>
                  </a:cubicBezTo>
                  <a:cubicBezTo>
                    <a:pt x="1434" y="1737"/>
                    <a:pt x="1434" y="1926"/>
                    <a:pt x="1407" y="2116"/>
                  </a:cubicBezTo>
                  <a:cubicBezTo>
                    <a:pt x="1177" y="2156"/>
                    <a:pt x="947" y="2197"/>
                    <a:pt x="731" y="2400"/>
                  </a:cubicBezTo>
                  <a:cubicBezTo>
                    <a:pt x="379" y="2698"/>
                    <a:pt x="271" y="3090"/>
                    <a:pt x="230" y="3537"/>
                  </a:cubicBezTo>
                  <a:cubicBezTo>
                    <a:pt x="203" y="3875"/>
                    <a:pt x="514" y="4294"/>
                    <a:pt x="853" y="4348"/>
                  </a:cubicBezTo>
                  <a:cubicBezTo>
                    <a:pt x="1062" y="4393"/>
                    <a:pt x="1263" y="4414"/>
                    <a:pt x="1462" y="4414"/>
                  </a:cubicBezTo>
                  <a:cubicBezTo>
                    <a:pt x="1749" y="4414"/>
                    <a:pt x="2031" y="4369"/>
                    <a:pt x="2327" y="4281"/>
                  </a:cubicBezTo>
                  <a:cubicBezTo>
                    <a:pt x="2354" y="4267"/>
                    <a:pt x="2395" y="4254"/>
                    <a:pt x="2476" y="4227"/>
                  </a:cubicBezTo>
                  <a:cubicBezTo>
                    <a:pt x="2476" y="4605"/>
                    <a:pt x="2530" y="4984"/>
                    <a:pt x="2584" y="5296"/>
                  </a:cubicBezTo>
                  <a:cubicBezTo>
                    <a:pt x="2612" y="5377"/>
                    <a:pt x="2639" y="5458"/>
                    <a:pt x="2679" y="5526"/>
                  </a:cubicBezTo>
                  <a:cubicBezTo>
                    <a:pt x="2192" y="5769"/>
                    <a:pt x="1732" y="6040"/>
                    <a:pt x="1299" y="6351"/>
                  </a:cubicBezTo>
                  <a:cubicBezTo>
                    <a:pt x="1165" y="6279"/>
                    <a:pt x="1023" y="6244"/>
                    <a:pt x="885" y="6244"/>
                  </a:cubicBezTo>
                  <a:cubicBezTo>
                    <a:pt x="479" y="6244"/>
                    <a:pt x="105" y="6543"/>
                    <a:pt x="54" y="7068"/>
                  </a:cubicBezTo>
                  <a:cubicBezTo>
                    <a:pt x="0" y="7461"/>
                    <a:pt x="41" y="7812"/>
                    <a:pt x="135" y="8191"/>
                  </a:cubicBezTo>
                  <a:cubicBezTo>
                    <a:pt x="236" y="8600"/>
                    <a:pt x="586" y="8800"/>
                    <a:pt x="940" y="8800"/>
                  </a:cubicBezTo>
                  <a:cubicBezTo>
                    <a:pt x="1300" y="8800"/>
                    <a:pt x="1663" y="8594"/>
                    <a:pt x="1773" y="8191"/>
                  </a:cubicBezTo>
                  <a:cubicBezTo>
                    <a:pt x="1840" y="7961"/>
                    <a:pt x="2679" y="7677"/>
                    <a:pt x="2882" y="7582"/>
                  </a:cubicBezTo>
                  <a:cubicBezTo>
                    <a:pt x="3008" y="7530"/>
                    <a:pt x="3265" y="7395"/>
                    <a:pt x="3463" y="7395"/>
                  </a:cubicBezTo>
                  <a:cubicBezTo>
                    <a:pt x="3519" y="7395"/>
                    <a:pt x="3571" y="7406"/>
                    <a:pt x="3613" y="7433"/>
                  </a:cubicBezTo>
                  <a:cubicBezTo>
                    <a:pt x="3721" y="7501"/>
                    <a:pt x="3775" y="7731"/>
                    <a:pt x="3816" y="7907"/>
                  </a:cubicBezTo>
                  <a:cubicBezTo>
                    <a:pt x="3816" y="7934"/>
                    <a:pt x="3829" y="7961"/>
                    <a:pt x="3829" y="7988"/>
                  </a:cubicBezTo>
                  <a:cubicBezTo>
                    <a:pt x="3843" y="8029"/>
                    <a:pt x="3843" y="8056"/>
                    <a:pt x="3856" y="8083"/>
                  </a:cubicBezTo>
                  <a:cubicBezTo>
                    <a:pt x="3948" y="8508"/>
                    <a:pt x="4258" y="8692"/>
                    <a:pt x="4585" y="8692"/>
                  </a:cubicBezTo>
                  <a:cubicBezTo>
                    <a:pt x="5079" y="8692"/>
                    <a:pt x="5611" y="8272"/>
                    <a:pt x="5480" y="7636"/>
                  </a:cubicBezTo>
                  <a:cubicBezTo>
                    <a:pt x="5412" y="7271"/>
                    <a:pt x="5358" y="6906"/>
                    <a:pt x="5291" y="6527"/>
                  </a:cubicBezTo>
                  <a:lnTo>
                    <a:pt x="5291" y="6527"/>
                  </a:lnTo>
                  <a:cubicBezTo>
                    <a:pt x="5331" y="6540"/>
                    <a:pt x="5385" y="6554"/>
                    <a:pt x="5440" y="6554"/>
                  </a:cubicBezTo>
                  <a:cubicBezTo>
                    <a:pt x="5455" y="6555"/>
                    <a:pt x="5470" y="6555"/>
                    <a:pt x="5486" y="6555"/>
                  </a:cubicBezTo>
                  <a:cubicBezTo>
                    <a:pt x="5805" y="6555"/>
                    <a:pt x="6085" y="6421"/>
                    <a:pt x="6292" y="6189"/>
                  </a:cubicBezTo>
                  <a:cubicBezTo>
                    <a:pt x="6306" y="6189"/>
                    <a:pt x="6319" y="6189"/>
                    <a:pt x="6333" y="6175"/>
                  </a:cubicBezTo>
                  <a:cubicBezTo>
                    <a:pt x="7036" y="5972"/>
                    <a:pt x="7185" y="4836"/>
                    <a:pt x="6481" y="4592"/>
                  </a:cubicBezTo>
                  <a:cubicBezTo>
                    <a:pt x="6339" y="4459"/>
                    <a:pt x="6155" y="4399"/>
                    <a:pt x="5965" y="4399"/>
                  </a:cubicBezTo>
                  <a:cubicBezTo>
                    <a:pt x="5885" y="4399"/>
                    <a:pt x="5804" y="4410"/>
                    <a:pt x="5724" y="4430"/>
                  </a:cubicBezTo>
                  <a:cubicBezTo>
                    <a:pt x="5561" y="4362"/>
                    <a:pt x="5385" y="4321"/>
                    <a:pt x="5210" y="4308"/>
                  </a:cubicBezTo>
                  <a:cubicBezTo>
                    <a:pt x="5264" y="4200"/>
                    <a:pt x="5304" y="4064"/>
                    <a:pt x="5291" y="3915"/>
                  </a:cubicBezTo>
                  <a:cubicBezTo>
                    <a:pt x="5277" y="3794"/>
                    <a:pt x="5264" y="3672"/>
                    <a:pt x="5237" y="3550"/>
                  </a:cubicBezTo>
                  <a:cubicBezTo>
                    <a:pt x="5155" y="3171"/>
                    <a:pt x="5101" y="2792"/>
                    <a:pt x="5074" y="2400"/>
                  </a:cubicBezTo>
                  <a:cubicBezTo>
                    <a:pt x="5027" y="1891"/>
                    <a:pt x="4679" y="1568"/>
                    <a:pt x="4212" y="1568"/>
                  </a:cubicBezTo>
                  <a:cubicBezTo>
                    <a:pt x="4145" y="1568"/>
                    <a:pt x="4076" y="1575"/>
                    <a:pt x="4005" y="1588"/>
                  </a:cubicBezTo>
                  <a:cubicBezTo>
                    <a:pt x="3626" y="1656"/>
                    <a:pt x="3342" y="1805"/>
                    <a:pt x="3126" y="2021"/>
                  </a:cubicBezTo>
                  <a:cubicBezTo>
                    <a:pt x="3139" y="1615"/>
                    <a:pt x="3139" y="1209"/>
                    <a:pt x="3153" y="844"/>
                  </a:cubicBezTo>
                  <a:cubicBezTo>
                    <a:pt x="3173" y="359"/>
                    <a:pt x="2731" y="1"/>
                    <a:pt x="2286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5"/>
            <p:cNvSpPr/>
            <p:nvPr/>
          </p:nvSpPr>
          <p:spPr>
            <a:xfrm>
              <a:off x="8280151" y="1202757"/>
              <a:ext cx="78436" cy="67727"/>
            </a:xfrm>
            <a:custGeom>
              <a:avLst/>
              <a:gdLst/>
              <a:ahLst/>
              <a:cxnLst/>
              <a:rect l="l" t="t" r="r" b="b"/>
              <a:pathLst>
                <a:path w="2234" h="1929" extrusionOk="0">
                  <a:moveTo>
                    <a:pt x="1173" y="1"/>
                  </a:moveTo>
                  <a:cubicBezTo>
                    <a:pt x="1133" y="1"/>
                    <a:pt x="1094" y="3"/>
                    <a:pt x="1056" y="8"/>
                  </a:cubicBezTo>
                  <a:cubicBezTo>
                    <a:pt x="934" y="21"/>
                    <a:pt x="812" y="48"/>
                    <a:pt x="704" y="89"/>
                  </a:cubicBezTo>
                  <a:cubicBezTo>
                    <a:pt x="596" y="116"/>
                    <a:pt x="474" y="170"/>
                    <a:pt x="379" y="251"/>
                  </a:cubicBezTo>
                  <a:cubicBezTo>
                    <a:pt x="190" y="400"/>
                    <a:pt x="95" y="630"/>
                    <a:pt x="28" y="847"/>
                  </a:cubicBezTo>
                  <a:cubicBezTo>
                    <a:pt x="28" y="874"/>
                    <a:pt x="14" y="914"/>
                    <a:pt x="14" y="941"/>
                  </a:cubicBezTo>
                  <a:cubicBezTo>
                    <a:pt x="1" y="982"/>
                    <a:pt x="14" y="1009"/>
                    <a:pt x="14" y="1049"/>
                  </a:cubicBezTo>
                  <a:cubicBezTo>
                    <a:pt x="28" y="1104"/>
                    <a:pt x="55" y="1158"/>
                    <a:pt x="82" y="1212"/>
                  </a:cubicBezTo>
                  <a:cubicBezTo>
                    <a:pt x="136" y="1320"/>
                    <a:pt x="204" y="1415"/>
                    <a:pt x="285" y="1496"/>
                  </a:cubicBezTo>
                  <a:cubicBezTo>
                    <a:pt x="366" y="1591"/>
                    <a:pt x="447" y="1672"/>
                    <a:pt x="542" y="1740"/>
                  </a:cubicBezTo>
                  <a:cubicBezTo>
                    <a:pt x="636" y="1807"/>
                    <a:pt x="731" y="1875"/>
                    <a:pt x="867" y="1902"/>
                  </a:cubicBezTo>
                  <a:lnTo>
                    <a:pt x="867" y="1794"/>
                  </a:lnTo>
                  <a:cubicBezTo>
                    <a:pt x="772" y="1780"/>
                    <a:pt x="677" y="1726"/>
                    <a:pt x="596" y="1658"/>
                  </a:cubicBezTo>
                  <a:cubicBezTo>
                    <a:pt x="501" y="1591"/>
                    <a:pt x="420" y="1523"/>
                    <a:pt x="352" y="1442"/>
                  </a:cubicBezTo>
                  <a:cubicBezTo>
                    <a:pt x="271" y="1361"/>
                    <a:pt x="204" y="1266"/>
                    <a:pt x="163" y="1171"/>
                  </a:cubicBezTo>
                  <a:cubicBezTo>
                    <a:pt x="109" y="1077"/>
                    <a:pt x="82" y="982"/>
                    <a:pt x="122" y="887"/>
                  </a:cubicBezTo>
                  <a:cubicBezTo>
                    <a:pt x="190" y="671"/>
                    <a:pt x="298" y="468"/>
                    <a:pt x="461" y="346"/>
                  </a:cubicBezTo>
                  <a:cubicBezTo>
                    <a:pt x="542" y="278"/>
                    <a:pt x="636" y="238"/>
                    <a:pt x="745" y="211"/>
                  </a:cubicBezTo>
                  <a:cubicBezTo>
                    <a:pt x="853" y="170"/>
                    <a:pt x="948" y="156"/>
                    <a:pt x="1056" y="143"/>
                  </a:cubicBezTo>
                  <a:cubicBezTo>
                    <a:pt x="1078" y="142"/>
                    <a:pt x="1099" y="141"/>
                    <a:pt x="1121" y="141"/>
                  </a:cubicBezTo>
                  <a:cubicBezTo>
                    <a:pt x="1315" y="141"/>
                    <a:pt x="1505" y="196"/>
                    <a:pt x="1651" y="305"/>
                  </a:cubicBezTo>
                  <a:cubicBezTo>
                    <a:pt x="1827" y="427"/>
                    <a:pt x="1949" y="603"/>
                    <a:pt x="2017" y="792"/>
                  </a:cubicBezTo>
                  <a:cubicBezTo>
                    <a:pt x="2057" y="901"/>
                    <a:pt x="2071" y="1009"/>
                    <a:pt x="2071" y="1104"/>
                  </a:cubicBezTo>
                  <a:cubicBezTo>
                    <a:pt x="2071" y="1198"/>
                    <a:pt x="2030" y="1293"/>
                    <a:pt x="1976" y="1374"/>
                  </a:cubicBezTo>
                  <a:cubicBezTo>
                    <a:pt x="1868" y="1550"/>
                    <a:pt x="1692" y="1699"/>
                    <a:pt x="1516" y="1848"/>
                  </a:cubicBezTo>
                  <a:lnTo>
                    <a:pt x="1584" y="1929"/>
                  </a:lnTo>
                  <a:cubicBezTo>
                    <a:pt x="1773" y="1794"/>
                    <a:pt x="1963" y="1672"/>
                    <a:pt x="2111" y="1469"/>
                  </a:cubicBezTo>
                  <a:cubicBezTo>
                    <a:pt x="2179" y="1361"/>
                    <a:pt x="2220" y="1239"/>
                    <a:pt x="2233" y="1104"/>
                  </a:cubicBezTo>
                  <a:cubicBezTo>
                    <a:pt x="2233" y="982"/>
                    <a:pt x="2220" y="860"/>
                    <a:pt x="2179" y="752"/>
                  </a:cubicBezTo>
                  <a:cubicBezTo>
                    <a:pt x="2098" y="522"/>
                    <a:pt x="1949" y="305"/>
                    <a:pt x="1746" y="170"/>
                  </a:cubicBezTo>
                  <a:cubicBezTo>
                    <a:pt x="1577" y="57"/>
                    <a:pt x="1370" y="1"/>
                    <a:pt x="11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5"/>
            <p:cNvSpPr/>
            <p:nvPr/>
          </p:nvSpPr>
          <p:spPr>
            <a:xfrm>
              <a:off x="8249747" y="1265707"/>
              <a:ext cx="75100" cy="167159"/>
            </a:xfrm>
            <a:custGeom>
              <a:avLst/>
              <a:gdLst/>
              <a:ahLst/>
              <a:cxnLst/>
              <a:rect l="l" t="t" r="r" b="b"/>
              <a:pathLst>
                <a:path w="2139" h="4761" extrusionOk="0">
                  <a:moveTo>
                    <a:pt x="1800" y="1"/>
                  </a:moveTo>
                  <a:cubicBezTo>
                    <a:pt x="1421" y="14"/>
                    <a:pt x="1042" y="68"/>
                    <a:pt x="677" y="163"/>
                  </a:cubicBezTo>
                  <a:cubicBezTo>
                    <a:pt x="582" y="190"/>
                    <a:pt x="488" y="217"/>
                    <a:pt x="406" y="244"/>
                  </a:cubicBezTo>
                  <a:lnTo>
                    <a:pt x="271" y="285"/>
                  </a:lnTo>
                  <a:cubicBezTo>
                    <a:pt x="217" y="298"/>
                    <a:pt x="163" y="312"/>
                    <a:pt x="122" y="366"/>
                  </a:cubicBezTo>
                  <a:cubicBezTo>
                    <a:pt x="68" y="407"/>
                    <a:pt x="68" y="474"/>
                    <a:pt x="68" y="515"/>
                  </a:cubicBezTo>
                  <a:lnTo>
                    <a:pt x="55" y="664"/>
                  </a:lnTo>
                  <a:cubicBezTo>
                    <a:pt x="41" y="758"/>
                    <a:pt x="28" y="853"/>
                    <a:pt x="28" y="948"/>
                  </a:cubicBezTo>
                  <a:cubicBezTo>
                    <a:pt x="1" y="1327"/>
                    <a:pt x="1" y="1706"/>
                    <a:pt x="41" y="2084"/>
                  </a:cubicBezTo>
                  <a:cubicBezTo>
                    <a:pt x="55" y="2260"/>
                    <a:pt x="82" y="2450"/>
                    <a:pt x="109" y="2639"/>
                  </a:cubicBezTo>
                  <a:cubicBezTo>
                    <a:pt x="122" y="2693"/>
                    <a:pt x="122" y="2734"/>
                    <a:pt x="136" y="2788"/>
                  </a:cubicBezTo>
                  <a:cubicBezTo>
                    <a:pt x="136" y="2815"/>
                    <a:pt x="149" y="2842"/>
                    <a:pt x="176" y="2869"/>
                  </a:cubicBezTo>
                  <a:cubicBezTo>
                    <a:pt x="204" y="2896"/>
                    <a:pt x="244" y="2923"/>
                    <a:pt x="285" y="2937"/>
                  </a:cubicBezTo>
                  <a:cubicBezTo>
                    <a:pt x="379" y="2937"/>
                    <a:pt x="406" y="2896"/>
                    <a:pt x="447" y="2883"/>
                  </a:cubicBezTo>
                  <a:cubicBezTo>
                    <a:pt x="488" y="2869"/>
                    <a:pt x="528" y="2856"/>
                    <a:pt x="569" y="2842"/>
                  </a:cubicBezTo>
                  <a:cubicBezTo>
                    <a:pt x="673" y="2814"/>
                    <a:pt x="779" y="2800"/>
                    <a:pt x="884" y="2800"/>
                  </a:cubicBezTo>
                  <a:cubicBezTo>
                    <a:pt x="1135" y="2800"/>
                    <a:pt x="1379" y="2879"/>
                    <a:pt x="1570" y="3032"/>
                  </a:cubicBezTo>
                  <a:cubicBezTo>
                    <a:pt x="1841" y="3248"/>
                    <a:pt x="1963" y="3627"/>
                    <a:pt x="1881" y="3965"/>
                  </a:cubicBezTo>
                  <a:cubicBezTo>
                    <a:pt x="1854" y="4128"/>
                    <a:pt x="1760" y="4276"/>
                    <a:pt x="1624" y="4398"/>
                  </a:cubicBezTo>
                  <a:cubicBezTo>
                    <a:pt x="1502" y="4507"/>
                    <a:pt x="1327" y="4574"/>
                    <a:pt x="1164" y="4601"/>
                  </a:cubicBezTo>
                  <a:cubicBezTo>
                    <a:pt x="1112" y="4609"/>
                    <a:pt x="1060" y="4613"/>
                    <a:pt x="1007" y="4613"/>
                  </a:cubicBezTo>
                  <a:cubicBezTo>
                    <a:pt x="706" y="4613"/>
                    <a:pt x="407" y="4486"/>
                    <a:pt x="176" y="4290"/>
                  </a:cubicBezTo>
                  <a:lnTo>
                    <a:pt x="95" y="4371"/>
                  </a:lnTo>
                  <a:cubicBezTo>
                    <a:pt x="343" y="4607"/>
                    <a:pt x="672" y="4760"/>
                    <a:pt x="1021" y="4760"/>
                  </a:cubicBezTo>
                  <a:cubicBezTo>
                    <a:pt x="1073" y="4760"/>
                    <a:pt x="1125" y="4757"/>
                    <a:pt x="1178" y="4750"/>
                  </a:cubicBezTo>
                  <a:cubicBezTo>
                    <a:pt x="1381" y="4723"/>
                    <a:pt x="1570" y="4642"/>
                    <a:pt x="1733" y="4520"/>
                  </a:cubicBezTo>
                  <a:cubicBezTo>
                    <a:pt x="1895" y="4385"/>
                    <a:pt x="2003" y="4209"/>
                    <a:pt x="2044" y="4006"/>
                  </a:cubicBezTo>
                  <a:cubicBezTo>
                    <a:pt x="2138" y="3600"/>
                    <a:pt x="2003" y="3167"/>
                    <a:pt x="1678" y="2910"/>
                  </a:cubicBezTo>
                  <a:cubicBezTo>
                    <a:pt x="1458" y="2735"/>
                    <a:pt x="1187" y="2654"/>
                    <a:pt x="917" y="2654"/>
                  </a:cubicBezTo>
                  <a:cubicBezTo>
                    <a:pt x="790" y="2654"/>
                    <a:pt x="663" y="2672"/>
                    <a:pt x="542" y="2707"/>
                  </a:cubicBezTo>
                  <a:cubicBezTo>
                    <a:pt x="488" y="2720"/>
                    <a:pt x="447" y="2734"/>
                    <a:pt x="393" y="2761"/>
                  </a:cubicBezTo>
                  <a:cubicBezTo>
                    <a:pt x="352" y="2775"/>
                    <a:pt x="312" y="2802"/>
                    <a:pt x="298" y="2802"/>
                  </a:cubicBezTo>
                  <a:cubicBezTo>
                    <a:pt x="298" y="2802"/>
                    <a:pt x="271" y="2788"/>
                    <a:pt x="271" y="2747"/>
                  </a:cubicBezTo>
                  <a:cubicBezTo>
                    <a:pt x="258" y="2707"/>
                    <a:pt x="244" y="2666"/>
                    <a:pt x="244" y="2612"/>
                  </a:cubicBezTo>
                  <a:cubicBezTo>
                    <a:pt x="204" y="2436"/>
                    <a:pt x="176" y="2247"/>
                    <a:pt x="163" y="2057"/>
                  </a:cubicBezTo>
                  <a:cubicBezTo>
                    <a:pt x="122" y="1692"/>
                    <a:pt x="109" y="1313"/>
                    <a:pt x="136" y="948"/>
                  </a:cubicBezTo>
                  <a:cubicBezTo>
                    <a:pt x="136" y="853"/>
                    <a:pt x="136" y="758"/>
                    <a:pt x="149" y="664"/>
                  </a:cubicBezTo>
                  <a:cubicBezTo>
                    <a:pt x="163" y="583"/>
                    <a:pt x="163" y="461"/>
                    <a:pt x="204" y="420"/>
                  </a:cubicBezTo>
                  <a:cubicBezTo>
                    <a:pt x="217" y="407"/>
                    <a:pt x="258" y="393"/>
                    <a:pt x="298" y="380"/>
                  </a:cubicBezTo>
                  <a:lnTo>
                    <a:pt x="434" y="325"/>
                  </a:lnTo>
                  <a:cubicBezTo>
                    <a:pt x="528" y="298"/>
                    <a:pt x="609" y="271"/>
                    <a:pt x="704" y="258"/>
                  </a:cubicBezTo>
                  <a:cubicBezTo>
                    <a:pt x="1070" y="163"/>
                    <a:pt x="1435" y="109"/>
                    <a:pt x="1814" y="109"/>
                  </a:cubicBezTo>
                  <a:lnTo>
                    <a:pt x="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5"/>
            <p:cNvSpPr/>
            <p:nvPr/>
          </p:nvSpPr>
          <p:spPr>
            <a:xfrm>
              <a:off x="8251186" y="1417272"/>
              <a:ext cx="68429" cy="97887"/>
            </a:xfrm>
            <a:custGeom>
              <a:avLst/>
              <a:gdLst/>
              <a:ahLst/>
              <a:cxnLst/>
              <a:rect l="l" t="t" r="r" b="b"/>
              <a:pathLst>
                <a:path w="1949" h="2788" extrusionOk="0">
                  <a:moveTo>
                    <a:pt x="0" y="0"/>
                  </a:moveTo>
                  <a:cubicBezTo>
                    <a:pt x="0" y="460"/>
                    <a:pt x="0" y="907"/>
                    <a:pt x="0" y="1353"/>
                  </a:cubicBezTo>
                  <a:cubicBezTo>
                    <a:pt x="0" y="1813"/>
                    <a:pt x="14" y="2260"/>
                    <a:pt x="41" y="2720"/>
                  </a:cubicBezTo>
                  <a:lnTo>
                    <a:pt x="41" y="2787"/>
                  </a:lnTo>
                  <a:lnTo>
                    <a:pt x="1029" y="2787"/>
                  </a:lnTo>
                  <a:cubicBezTo>
                    <a:pt x="1340" y="2787"/>
                    <a:pt x="1651" y="2774"/>
                    <a:pt x="1949" y="2760"/>
                  </a:cubicBezTo>
                  <a:lnTo>
                    <a:pt x="1949" y="2652"/>
                  </a:lnTo>
                  <a:cubicBezTo>
                    <a:pt x="1651" y="2625"/>
                    <a:pt x="1340" y="2625"/>
                    <a:pt x="1029" y="2625"/>
                  </a:cubicBezTo>
                  <a:cubicBezTo>
                    <a:pt x="979" y="2621"/>
                    <a:pt x="929" y="2619"/>
                    <a:pt x="879" y="2619"/>
                  </a:cubicBezTo>
                  <a:cubicBezTo>
                    <a:pt x="779" y="2619"/>
                    <a:pt x="677" y="2625"/>
                    <a:pt x="568" y="2625"/>
                  </a:cubicBezTo>
                  <a:lnTo>
                    <a:pt x="183" y="2636"/>
                  </a:lnTo>
                  <a:lnTo>
                    <a:pt x="183" y="2636"/>
                  </a:lnTo>
                  <a:cubicBezTo>
                    <a:pt x="146" y="2213"/>
                    <a:pt x="121" y="1789"/>
                    <a:pt x="108" y="1353"/>
                  </a:cubicBezTo>
                  <a:cubicBezTo>
                    <a:pt x="81" y="907"/>
                    <a:pt x="95" y="460"/>
                    <a:pt x="122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5"/>
            <p:cNvSpPr/>
            <p:nvPr/>
          </p:nvSpPr>
          <p:spPr>
            <a:xfrm>
              <a:off x="8313399" y="1446132"/>
              <a:ext cx="86967" cy="68535"/>
            </a:xfrm>
            <a:custGeom>
              <a:avLst/>
              <a:gdLst/>
              <a:ahLst/>
              <a:cxnLst/>
              <a:rect l="l" t="t" r="r" b="b"/>
              <a:pathLst>
                <a:path w="2477" h="1952" extrusionOk="0">
                  <a:moveTo>
                    <a:pt x="1254" y="1"/>
                  </a:moveTo>
                  <a:cubicBezTo>
                    <a:pt x="971" y="1"/>
                    <a:pt x="694" y="92"/>
                    <a:pt x="488" y="288"/>
                  </a:cubicBezTo>
                  <a:cubicBezTo>
                    <a:pt x="353" y="396"/>
                    <a:pt x="258" y="545"/>
                    <a:pt x="204" y="707"/>
                  </a:cubicBezTo>
                  <a:cubicBezTo>
                    <a:pt x="136" y="869"/>
                    <a:pt x="122" y="1045"/>
                    <a:pt x="109" y="1208"/>
                  </a:cubicBezTo>
                  <a:cubicBezTo>
                    <a:pt x="95" y="1330"/>
                    <a:pt x="55" y="1451"/>
                    <a:pt x="28" y="1587"/>
                  </a:cubicBezTo>
                  <a:cubicBezTo>
                    <a:pt x="14" y="1654"/>
                    <a:pt x="1" y="1722"/>
                    <a:pt x="1" y="1790"/>
                  </a:cubicBezTo>
                  <a:cubicBezTo>
                    <a:pt x="14" y="1830"/>
                    <a:pt x="14" y="1871"/>
                    <a:pt x="55" y="1925"/>
                  </a:cubicBezTo>
                  <a:cubicBezTo>
                    <a:pt x="82" y="1945"/>
                    <a:pt x="109" y="1952"/>
                    <a:pt x="134" y="1952"/>
                  </a:cubicBezTo>
                  <a:cubicBezTo>
                    <a:pt x="160" y="1952"/>
                    <a:pt x="183" y="1945"/>
                    <a:pt x="204" y="1938"/>
                  </a:cubicBezTo>
                  <a:lnTo>
                    <a:pt x="163" y="1830"/>
                  </a:lnTo>
                  <a:cubicBezTo>
                    <a:pt x="136" y="1844"/>
                    <a:pt x="122" y="1844"/>
                    <a:pt x="122" y="1844"/>
                  </a:cubicBezTo>
                  <a:cubicBezTo>
                    <a:pt x="122" y="1830"/>
                    <a:pt x="109" y="1817"/>
                    <a:pt x="109" y="1790"/>
                  </a:cubicBezTo>
                  <a:cubicBezTo>
                    <a:pt x="109" y="1722"/>
                    <a:pt x="122" y="1668"/>
                    <a:pt x="122" y="1600"/>
                  </a:cubicBezTo>
                  <a:cubicBezTo>
                    <a:pt x="150" y="1478"/>
                    <a:pt x="190" y="1357"/>
                    <a:pt x="217" y="1208"/>
                  </a:cubicBezTo>
                  <a:cubicBezTo>
                    <a:pt x="204" y="897"/>
                    <a:pt x="312" y="572"/>
                    <a:pt x="555" y="369"/>
                  </a:cubicBezTo>
                  <a:cubicBezTo>
                    <a:pt x="741" y="214"/>
                    <a:pt x="973" y="146"/>
                    <a:pt x="1211" y="146"/>
                  </a:cubicBezTo>
                  <a:cubicBezTo>
                    <a:pt x="1285" y="146"/>
                    <a:pt x="1361" y="153"/>
                    <a:pt x="1435" y="166"/>
                  </a:cubicBezTo>
                  <a:cubicBezTo>
                    <a:pt x="1733" y="220"/>
                    <a:pt x="2017" y="409"/>
                    <a:pt x="2166" y="666"/>
                  </a:cubicBezTo>
                  <a:cubicBezTo>
                    <a:pt x="2315" y="924"/>
                    <a:pt x="2315" y="1262"/>
                    <a:pt x="2247" y="1573"/>
                  </a:cubicBezTo>
                  <a:lnTo>
                    <a:pt x="2355" y="1600"/>
                  </a:lnTo>
                  <a:cubicBezTo>
                    <a:pt x="2463" y="1289"/>
                    <a:pt x="2477" y="897"/>
                    <a:pt x="2301" y="585"/>
                  </a:cubicBezTo>
                  <a:cubicBezTo>
                    <a:pt x="2139" y="274"/>
                    <a:pt x="1800" y="71"/>
                    <a:pt x="1462" y="17"/>
                  </a:cubicBezTo>
                  <a:cubicBezTo>
                    <a:pt x="1393" y="6"/>
                    <a:pt x="1324" y="1"/>
                    <a:pt x="125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5"/>
            <p:cNvSpPr/>
            <p:nvPr/>
          </p:nvSpPr>
          <p:spPr>
            <a:xfrm>
              <a:off x="8330988" y="1262793"/>
              <a:ext cx="87459" cy="102240"/>
            </a:xfrm>
            <a:custGeom>
              <a:avLst/>
              <a:gdLst/>
              <a:ahLst/>
              <a:cxnLst/>
              <a:rect l="l" t="t" r="r" b="b"/>
              <a:pathLst>
                <a:path w="2491" h="2912" extrusionOk="0">
                  <a:moveTo>
                    <a:pt x="2131" y="0"/>
                  </a:moveTo>
                  <a:cubicBezTo>
                    <a:pt x="2107" y="0"/>
                    <a:pt x="2087" y="2"/>
                    <a:pt x="2071" y="2"/>
                  </a:cubicBezTo>
                  <a:lnTo>
                    <a:pt x="1908" y="16"/>
                  </a:lnTo>
                  <a:lnTo>
                    <a:pt x="1272" y="57"/>
                  </a:lnTo>
                  <a:cubicBezTo>
                    <a:pt x="853" y="84"/>
                    <a:pt x="433" y="111"/>
                    <a:pt x="0" y="124"/>
                  </a:cubicBezTo>
                  <a:lnTo>
                    <a:pt x="14" y="233"/>
                  </a:lnTo>
                  <a:cubicBezTo>
                    <a:pt x="433" y="205"/>
                    <a:pt x="853" y="178"/>
                    <a:pt x="1272" y="165"/>
                  </a:cubicBezTo>
                  <a:lnTo>
                    <a:pt x="1908" y="138"/>
                  </a:lnTo>
                  <a:lnTo>
                    <a:pt x="2071" y="138"/>
                  </a:lnTo>
                  <a:cubicBezTo>
                    <a:pt x="2098" y="131"/>
                    <a:pt x="2125" y="128"/>
                    <a:pt x="2147" y="128"/>
                  </a:cubicBezTo>
                  <a:cubicBezTo>
                    <a:pt x="2169" y="128"/>
                    <a:pt x="2186" y="131"/>
                    <a:pt x="2192" y="138"/>
                  </a:cubicBezTo>
                  <a:cubicBezTo>
                    <a:pt x="2219" y="138"/>
                    <a:pt x="2219" y="287"/>
                    <a:pt x="2219" y="381"/>
                  </a:cubicBezTo>
                  <a:cubicBezTo>
                    <a:pt x="2233" y="801"/>
                    <a:pt x="2260" y="1220"/>
                    <a:pt x="2274" y="1653"/>
                  </a:cubicBezTo>
                  <a:cubicBezTo>
                    <a:pt x="2301" y="2073"/>
                    <a:pt x="2328" y="2492"/>
                    <a:pt x="2382" y="2912"/>
                  </a:cubicBezTo>
                  <a:lnTo>
                    <a:pt x="2490" y="2912"/>
                  </a:lnTo>
                  <a:cubicBezTo>
                    <a:pt x="2490" y="2479"/>
                    <a:pt x="2463" y="2059"/>
                    <a:pt x="2449" y="1640"/>
                  </a:cubicBezTo>
                  <a:cubicBezTo>
                    <a:pt x="2422" y="1220"/>
                    <a:pt x="2395" y="801"/>
                    <a:pt x="2368" y="368"/>
                  </a:cubicBezTo>
                  <a:lnTo>
                    <a:pt x="2355" y="219"/>
                  </a:lnTo>
                  <a:cubicBezTo>
                    <a:pt x="2355" y="192"/>
                    <a:pt x="2355" y="151"/>
                    <a:pt x="2341" y="124"/>
                  </a:cubicBezTo>
                  <a:cubicBezTo>
                    <a:pt x="2328" y="84"/>
                    <a:pt x="2287" y="43"/>
                    <a:pt x="2260" y="30"/>
                  </a:cubicBezTo>
                  <a:cubicBezTo>
                    <a:pt x="2211" y="5"/>
                    <a:pt x="2168" y="0"/>
                    <a:pt x="21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5"/>
            <p:cNvSpPr/>
            <p:nvPr/>
          </p:nvSpPr>
          <p:spPr>
            <a:xfrm>
              <a:off x="8414582" y="1350355"/>
              <a:ext cx="72748" cy="77698"/>
            </a:xfrm>
            <a:custGeom>
              <a:avLst/>
              <a:gdLst/>
              <a:ahLst/>
              <a:cxnLst/>
              <a:rect l="l" t="t" r="r" b="b"/>
              <a:pathLst>
                <a:path w="2072" h="2213" extrusionOk="0">
                  <a:moveTo>
                    <a:pt x="122" y="511"/>
                  </a:moveTo>
                  <a:lnTo>
                    <a:pt x="123" y="512"/>
                  </a:lnTo>
                  <a:cubicBezTo>
                    <a:pt x="123" y="512"/>
                    <a:pt x="123" y="511"/>
                    <a:pt x="122" y="511"/>
                  </a:cubicBezTo>
                  <a:close/>
                  <a:moveTo>
                    <a:pt x="1098" y="0"/>
                  </a:moveTo>
                  <a:cubicBezTo>
                    <a:pt x="1052" y="0"/>
                    <a:pt x="1006" y="4"/>
                    <a:pt x="962" y="12"/>
                  </a:cubicBezTo>
                  <a:cubicBezTo>
                    <a:pt x="732" y="66"/>
                    <a:pt x="515" y="201"/>
                    <a:pt x="393" y="391"/>
                  </a:cubicBezTo>
                  <a:cubicBezTo>
                    <a:pt x="326" y="499"/>
                    <a:pt x="285" y="580"/>
                    <a:pt x="204" y="607"/>
                  </a:cubicBezTo>
                  <a:cubicBezTo>
                    <a:pt x="163" y="607"/>
                    <a:pt x="123" y="594"/>
                    <a:pt x="109" y="580"/>
                  </a:cubicBezTo>
                  <a:cubicBezTo>
                    <a:pt x="97" y="545"/>
                    <a:pt x="116" y="510"/>
                    <a:pt x="121" y="510"/>
                  </a:cubicBezTo>
                  <a:cubicBezTo>
                    <a:pt x="122" y="510"/>
                    <a:pt x="122" y="510"/>
                    <a:pt x="122" y="511"/>
                  </a:cubicBezTo>
                  <a:lnTo>
                    <a:pt x="122" y="511"/>
                  </a:lnTo>
                  <a:lnTo>
                    <a:pt x="109" y="404"/>
                  </a:lnTo>
                  <a:cubicBezTo>
                    <a:pt x="55" y="418"/>
                    <a:pt x="14" y="458"/>
                    <a:pt x="14" y="499"/>
                  </a:cubicBezTo>
                  <a:cubicBezTo>
                    <a:pt x="1" y="539"/>
                    <a:pt x="1" y="580"/>
                    <a:pt x="14" y="621"/>
                  </a:cubicBezTo>
                  <a:cubicBezTo>
                    <a:pt x="46" y="684"/>
                    <a:pt x="111" y="706"/>
                    <a:pt x="171" y="706"/>
                  </a:cubicBezTo>
                  <a:cubicBezTo>
                    <a:pt x="187" y="706"/>
                    <a:pt x="203" y="705"/>
                    <a:pt x="217" y="702"/>
                  </a:cubicBezTo>
                  <a:cubicBezTo>
                    <a:pt x="285" y="688"/>
                    <a:pt x="339" y="634"/>
                    <a:pt x="380" y="594"/>
                  </a:cubicBezTo>
                  <a:cubicBezTo>
                    <a:pt x="420" y="539"/>
                    <a:pt x="447" y="485"/>
                    <a:pt x="474" y="445"/>
                  </a:cubicBezTo>
                  <a:cubicBezTo>
                    <a:pt x="583" y="269"/>
                    <a:pt x="772" y="147"/>
                    <a:pt x="989" y="120"/>
                  </a:cubicBezTo>
                  <a:cubicBezTo>
                    <a:pt x="1029" y="112"/>
                    <a:pt x="1069" y="108"/>
                    <a:pt x="1108" y="108"/>
                  </a:cubicBezTo>
                  <a:cubicBezTo>
                    <a:pt x="1270" y="108"/>
                    <a:pt x="1427" y="171"/>
                    <a:pt x="1557" y="269"/>
                  </a:cubicBezTo>
                  <a:cubicBezTo>
                    <a:pt x="1719" y="404"/>
                    <a:pt x="1841" y="594"/>
                    <a:pt x="1882" y="797"/>
                  </a:cubicBezTo>
                  <a:cubicBezTo>
                    <a:pt x="1963" y="1189"/>
                    <a:pt x="1746" y="1622"/>
                    <a:pt x="1408" y="1865"/>
                  </a:cubicBezTo>
                  <a:cubicBezTo>
                    <a:pt x="1265" y="1973"/>
                    <a:pt x="1100" y="2060"/>
                    <a:pt x="924" y="2060"/>
                  </a:cubicBezTo>
                  <a:cubicBezTo>
                    <a:pt x="900" y="2060"/>
                    <a:pt x="877" y="2058"/>
                    <a:pt x="853" y="2055"/>
                  </a:cubicBezTo>
                  <a:cubicBezTo>
                    <a:pt x="677" y="2028"/>
                    <a:pt x="488" y="1879"/>
                    <a:pt x="474" y="1690"/>
                  </a:cubicBezTo>
                  <a:lnTo>
                    <a:pt x="366" y="1690"/>
                  </a:lnTo>
                  <a:cubicBezTo>
                    <a:pt x="353" y="1825"/>
                    <a:pt x="420" y="1947"/>
                    <a:pt x="501" y="2028"/>
                  </a:cubicBezTo>
                  <a:cubicBezTo>
                    <a:pt x="596" y="2123"/>
                    <a:pt x="704" y="2190"/>
                    <a:pt x="840" y="2204"/>
                  </a:cubicBezTo>
                  <a:cubicBezTo>
                    <a:pt x="875" y="2210"/>
                    <a:pt x="910" y="2212"/>
                    <a:pt x="946" y="2212"/>
                  </a:cubicBezTo>
                  <a:cubicBezTo>
                    <a:pt x="1153" y="2212"/>
                    <a:pt x="1354" y="2116"/>
                    <a:pt x="1516" y="2001"/>
                  </a:cubicBezTo>
                  <a:cubicBezTo>
                    <a:pt x="1706" y="1865"/>
                    <a:pt x="1855" y="1676"/>
                    <a:pt x="1949" y="1460"/>
                  </a:cubicBezTo>
                  <a:cubicBezTo>
                    <a:pt x="2044" y="1243"/>
                    <a:pt x="2071" y="986"/>
                    <a:pt x="2017" y="756"/>
                  </a:cubicBezTo>
                  <a:cubicBezTo>
                    <a:pt x="1963" y="526"/>
                    <a:pt x="1814" y="323"/>
                    <a:pt x="1638" y="174"/>
                  </a:cubicBezTo>
                  <a:cubicBezTo>
                    <a:pt x="1486" y="65"/>
                    <a:pt x="1289" y="0"/>
                    <a:pt x="109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5"/>
            <p:cNvSpPr/>
            <p:nvPr/>
          </p:nvSpPr>
          <p:spPr>
            <a:xfrm>
              <a:off x="8394184" y="1415833"/>
              <a:ext cx="48943" cy="93814"/>
            </a:xfrm>
            <a:custGeom>
              <a:avLst/>
              <a:gdLst/>
              <a:ahLst/>
              <a:cxnLst/>
              <a:rect l="l" t="t" r="r" b="b"/>
              <a:pathLst>
                <a:path w="1394" h="2672" extrusionOk="0">
                  <a:moveTo>
                    <a:pt x="1082" y="0"/>
                  </a:moveTo>
                  <a:cubicBezTo>
                    <a:pt x="1110" y="217"/>
                    <a:pt x="1110" y="433"/>
                    <a:pt x="1137" y="636"/>
                  </a:cubicBezTo>
                  <a:cubicBezTo>
                    <a:pt x="1150" y="853"/>
                    <a:pt x="1150" y="1056"/>
                    <a:pt x="1164" y="1272"/>
                  </a:cubicBezTo>
                  <a:lnTo>
                    <a:pt x="1215" y="2474"/>
                  </a:lnTo>
                  <a:lnTo>
                    <a:pt x="1215" y="2474"/>
                  </a:lnTo>
                  <a:cubicBezTo>
                    <a:pt x="1069" y="2495"/>
                    <a:pt x="924" y="2505"/>
                    <a:pt x="778" y="2505"/>
                  </a:cubicBezTo>
                  <a:cubicBezTo>
                    <a:pt x="558" y="2505"/>
                    <a:pt x="337" y="2481"/>
                    <a:pt x="117" y="2434"/>
                  </a:cubicBezTo>
                  <a:lnTo>
                    <a:pt x="117" y="2434"/>
                  </a:lnTo>
                  <a:lnTo>
                    <a:pt x="108" y="2355"/>
                  </a:lnTo>
                  <a:lnTo>
                    <a:pt x="0" y="2368"/>
                  </a:lnTo>
                  <a:lnTo>
                    <a:pt x="0" y="2490"/>
                  </a:lnTo>
                  <a:lnTo>
                    <a:pt x="0" y="2531"/>
                  </a:lnTo>
                  <a:lnTo>
                    <a:pt x="41" y="2544"/>
                  </a:lnTo>
                  <a:cubicBezTo>
                    <a:pt x="294" y="2629"/>
                    <a:pt x="564" y="2671"/>
                    <a:pt x="833" y="2671"/>
                  </a:cubicBezTo>
                  <a:cubicBezTo>
                    <a:pt x="994" y="2671"/>
                    <a:pt x="1155" y="2656"/>
                    <a:pt x="1313" y="2626"/>
                  </a:cubicBezTo>
                  <a:lnTo>
                    <a:pt x="1394" y="2612"/>
                  </a:lnTo>
                  <a:lnTo>
                    <a:pt x="1380" y="2544"/>
                  </a:lnTo>
                  <a:lnTo>
                    <a:pt x="1272" y="1272"/>
                  </a:lnTo>
                  <a:cubicBezTo>
                    <a:pt x="1258" y="1056"/>
                    <a:pt x="1231" y="853"/>
                    <a:pt x="1231" y="636"/>
                  </a:cubicBezTo>
                  <a:cubicBezTo>
                    <a:pt x="1218" y="420"/>
                    <a:pt x="1204" y="217"/>
                    <a:pt x="119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5"/>
            <p:cNvSpPr/>
            <p:nvPr/>
          </p:nvSpPr>
          <p:spPr>
            <a:xfrm>
              <a:off x="8311995" y="1420572"/>
              <a:ext cx="125448" cy="96482"/>
            </a:xfrm>
            <a:custGeom>
              <a:avLst/>
              <a:gdLst/>
              <a:ahLst/>
              <a:cxnLst/>
              <a:rect l="l" t="t" r="r" b="b"/>
              <a:pathLst>
                <a:path w="3573" h="2748" extrusionOk="0">
                  <a:moveTo>
                    <a:pt x="3356" y="1"/>
                  </a:moveTo>
                  <a:cubicBezTo>
                    <a:pt x="3396" y="718"/>
                    <a:pt x="3437" y="1449"/>
                    <a:pt x="3464" y="2166"/>
                  </a:cubicBezTo>
                  <a:cubicBezTo>
                    <a:pt x="3464" y="2247"/>
                    <a:pt x="3464" y="2342"/>
                    <a:pt x="3423" y="2396"/>
                  </a:cubicBezTo>
                  <a:cubicBezTo>
                    <a:pt x="3383" y="2450"/>
                    <a:pt x="3302" y="2477"/>
                    <a:pt x="3221" y="2477"/>
                  </a:cubicBezTo>
                  <a:cubicBezTo>
                    <a:pt x="3045" y="2477"/>
                    <a:pt x="2869" y="2463"/>
                    <a:pt x="2693" y="2423"/>
                  </a:cubicBezTo>
                  <a:cubicBezTo>
                    <a:pt x="2625" y="2409"/>
                    <a:pt x="2517" y="2382"/>
                    <a:pt x="2476" y="2355"/>
                  </a:cubicBezTo>
                  <a:cubicBezTo>
                    <a:pt x="2449" y="2328"/>
                    <a:pt x="2436" y="2220"/>
                    <a:pt x="2422" y="2125"/>
                  </a:cubicBezTo>
                  <a:cubicBezTo>
                    <a:pt x="2395" y="1949"/>
                    <a:pt x="2341" y="1773"/>
                    <a:pt x="2287" y="1597"/>
                  </a:cubicBezTo>
                  <a:cubicBezTo>
                    <a:pt x="2233" y="1422"/>
                    <a:pt x="2179" y="1246"/>
                    <a:pt x="2097" y="1083"/>
                  </a:cubicBezTo>
                  <a:cubicBezTo>
                    <a:pt x="2030" y="921"/>
                    <a:pt x="1935" y="731"/>
                    <a:pt x="1773" y="610"/>
                  </a:cubicBezTo>
                  <a:cubicBezTo>
                    <a:pt x="1642" y="512"/>
                    <a:pt x="1477" y="466"/>
                    <a:pt x="1318" y="466"/>
                  </a:cubicBezTo>
                  <a:cubicBezTo>
                    <a:pt x="1280" y="466"/>
                    <a:pt x="1242" y="469"/>
                    <a:pt x="1204" y="474"/>
                  </a:cubicBezTo>
                  <a:cubicBezTo>
                    <a:pt x="1001" y="501"/>
                    <a:pt x="826" y="583"/>
                    <a:pt x="663" y="704"/>
                  </a:cubicBezTo>
                  <a:cubicBezTo>
                    <a:pt x="365" y="948"/>
                    <a:pt x="162" y="1273"/>
                    <a:pt x="68" y="1638"/>
                  </a:cubicBezTo>
                  <a:cubicBezTo>
                    <a:pt x="14" y="1827"/>
                    <a:pt x="0" y="2003"/>
                    <a:pt x="0" y="2193"/>
                  </a:cubicBezTo>
                  <a:cubicBezTo>
                    <a:pt x="0" y="2288"/>
                    <a:pt x="14" y="2382"/>
                    <a:pt x="27" y="2477"/>
                  </a:cubicBezTo>
                  <a:cubicBezTo>
                    <a:pt x="41" y="2518"/>
                    <a:pt x="54" y="2572"/>
                    <a:pt x="68" y="2612"/>
                  </a:cubicBezTo>
                  <a:cubicBezTo>
                    <a:pt x="81" y="2666"/>
                    <a:pt x="122" y="2721"/>
                    <a:pt x="190" y="2748"/>
                  </a:cubicBezTo>
                  <a:lnTo>
                    <a:pt x="230" y="2639"/>
                  </a:lnTo>
                  <a:cubicBezTo>
                    <a:pt x="190" y="2626"/>
                    <a:pt x="162" y="2545"/>
                    <a:pt x="149" y="2450"/>
                  </a:cubicBezTo>
                  <a:cubicBezTo>
                    <a:pt x="135" y="2369"/>
                    <a:pt x="135" y="2288"/>
                    <a:pt x="135" y="2193"/>
                  </a:cubicBezTo>
                  <a:cubicBezTo>
                    <a:pt x="135" y="2017"/>
                    <a:pt x="162" y="1855"/>
                    <a:pt x="217" y="1679"/>
                  </a:cubicBezTo>
                  <a:cubicBezTo>
                    <a:pt x="311" y="1354"/>
                    <a:pt x="501" y="1043"/>
                    <a:pt x="771" y="840"/>
                  </a:cubicBezTo>
                  <a:cubicBezTo>
                    <a:pt x="907" y="731"/>
                    <a:pt x="1056" y="650"/>
                    <a:pt x="1218" y="637"/>
                  </a:cubicBezTo>
                  <a:cubicBezTo>
                    <a:pt x="1251" y="631"/>
                    <a:pt x="1285" y="629"/>
                    <a:pt x="1318" y="629"/>
                  </a:cubicBezTo>
                  <a:cubicBezTo>
                    <a:pt x="1450" y="629"/>
                    <a:pt x="1581" y="670"/>
                    <a:pt x="1678" y="745"/>
                  </a:cubicBezTo>
                  <a:cubicBezTo>
                    <a:pt x="1800" y="840"/>
                    <a:pt x="1894" y="989"/>
                    <a:pt x="1962" y="1151"/>
                  </a:cubicBezTo>
                  <a:cubicBezTo>
                    <a:pt x="2043" y="1300"/>
                    <a:pt x="2097" y="1476"/>
                    <a:pt x="2152" y="1638"/>
                  </a:cubicBezTo>
                  <a:cubicBezTo>
                    <a:pt x="2206" y="1814"/>
                    <a:pt x="2260" y="1976"/>
                    <a:pt x="2287" y="2152"/>
                  </a:cubicBezTo>
                  <a:lnTo>
                    <a:pt x="2314" y="2288"/>
                  </a:lnTo>
                  <a:cubicBezTo>
                    <a:pt x="2327" y="2328"/>
                    <a:pt x="2341" y="2396"/>
                    <a:pt x="2395" y="2450"/>
                  </a:cubicBezTo>
                  <a:cubicBezTo>
                    <a:pt x="2449" y="2491"/>
                    <a:pt x="2503" y="2504"/>
                    <a:pt x="2544" y="2518"/>
                  </a:cubicBezTo>
                  <a:cubicBezTo>
                    <a:pt x="2585" y="2531"/>
                    <a:pt x="2625" y="2531"/>
                    <a:pt x="2679" y="2545"/>
                  </a:cubicBezTo>
                  <a:cubicBezTo>
                    <a:pt x="2811" y="2575"/>
                    <a:pt x="2951" y="2590"/>
                    <a:pt x="3092" y="2590"/>
                  </a:cubicBezTo>
                  <a:cubicBezTo>
                    <a:pt x="3139" y="2590"/>
                    <a:pt x="3187" y="2589"/>
                    <a:pt x="3234" y="2585"/>
                  </a:cubicBezTo>
                  <a:cubicBezTo>
                    <a:pt x="3315" y="2585"/>
                    <a:pt x="3437" y="2545"/>
                    <a:pt x="3505" y="2450"/>
                  </a:cubicBezTo>
                  <a:cubicBezTo>
                    <a:pt x="3572" y="2355"/>
                    <a:pt x="3572" y="2247"/>
                    <a:pt x="3572" y="2166"/>
                  </a:cubicBezTo>
                  <a:cubicBezTo>
                    <a:pt x="3532" y="1435"/>
                    <a:pt x="3491" y="718"/>
                    <a:pt x="34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5"/>
            <p:cNvSpPr/>
            <p:nvPr/>
          </p:nvSpPr>
          <p:spPr>
            <a:xfrm>
              <a:off x="8240232" y="1351935"/>
              <a:ext cx="95534" cy="165438"/>
            </a:xfrm>
            <a:custGeom>
              <a:avLst/>
              <a:gdLst/>
              <a:ahLst/>
              <a:cxnLst/>
              <a:rect l="l" t="t" r="r" b="b"/>
              <a:pathLst>
                <a:path w="2721" h="4712" extrusionOk="0">
                  <a:moveTo>
                    <a:pt x="150" y="4617"/>
                  </a:moveTo>
                  <a:lnTo>
                    <a:pt x="150" y="4617"/>
                  </a:lnTo>
                  <a:cubicBezTo>
                    <a:pt x="150" y="4620"/>
                    <a:pt x="150" y="4621"/>
                    <a:pt x="150" y="4621"/>
                  </a:cubicBezTo>
                  <a:lnTo>
                    <a:pt x="150" y="4621"/>
                  </a:lnTo>
                  <a:cubicBezTo>
                    <a:pt x="150" y="4620"/>
                    <a:pt x="150" y="4618"/>
                    <a:pt x="150" y="4617"/>
                  </a:cubicBezTo>
                  <a:close/>
                  <a:moveTo>
                    <a:pt x="1714" y="1"/>
                  </a:moveTo>
                  <a:cubicBezTo>
                    <a:pt x="1538" y="1"/>
                    <a:pt x="1366" y="40"/>
                    <a:pt x="1205" y="102"/>
                  </a:cubicBezTo>
                  <a:cubicBezTo>
                    <a:pt x="962" y="183"/>
                    <a:pt x="745" y="319"/>
                    <a:pt x="529" y="440"/>
                  </a:cubicBezTo>
                  <a:lnTo>
                    <a:pt x="583" y="535"/>
                  </a:lnTo>
                  <a:cubicBezTo>
                    <a:pt x="799" y="413"/>
                    <a:pt x="1016" y="305"/>
                    <a:pt x="1246" y="237"/>
                  </a:cubicBezTo>
                  <a:cubicBezTo>
                    <a:pt x="1394" y="185"/>
                    <a:pt x="1549" y="155"/>
                    <a:pt x="1701" y="155"/>
                  </a:cubicBezTo>
                  <a:cubicBezTo>
                    <a:pt x="1785" y="155"/>
                    <a:pt x="1868" y="164"/>
                    <a:pt x="1949" y="183"/>
                  </a:cubicBezTo>
                  <a:cubicBezTo>
                    <a:pt x="2179" y="237"/>
                    <a:pt x="2382" y="373"/>
                    <a:pt x="2477" y="576"/>
                  </a:cubicBezTo>
                  <a:cubicBezTo>
                    <a:pt x="2572" y="779"/>
                    <a:pt x="2545" y="1036"/>
                    <a:pt x="2545" y="1279"/>
                  </a:cubicBezTo>
                  <a:cubicBezTo>
                    <a:pt x="2531" y="1523"/>
                    <a:pt x="2491" y="1766"/>
                    <a:pt x="2342" y="1942"/>
                  </a:cubicBezTo>
                  <a:cubicBezTo>
                    <a:pt x="2206" y="2105"/>
                    <a:pt x="1963" y="2172"/>
                    <a:pt x="1733" y="2186"/>
                  </a:cubicBezTo>
                  <a:cubicBezTo>
                    <a:pt x="1246" y="2186"/>
                    <a:pt x="772" y="2010"/>
                    <a:pt x="299" y="1848"/>
                  </a:cubicBezTo>
                  <a:lnTo>
                    <a:pt x="217" y="1820"/>
                  </a:lnTo>
                  <a:lnTo>
                    <a:pt x="204" y="1888"/>
                  </a:lnTo>
                  <a:cubicBezTo>
                    <a:pt x="136" y="2362"/>
                    <a:pt x="96" y="2835"/>
                    <a:pt x="82" y="3309"/>
                  </a:cubicBezTo>
                  <a:cubicBezTo>
                    <a:pt x="82" y="3539"/>
                    <a:pt x="96" y="3782"/>
                    <a:pt x="109" y="4013"/>
                  </a:cubicBezTo>
                  <a:cubicBezTo>
                    <a:pt x="123" y="4134"/>
                    <a:pt x="136" y="4256"/>
                    <a:pt x="150" y="4364"/>
                  </a:cubicBezTo>
                  <a:lnTo>
                    <a:pt x="177" y="4540"/>
                  </a:lnTo>
                  <a:cubicBezTo>
                    <a:pt x="177" y="4567"/>
                    <a:pt x="163" y="4581"/>
                    <a:pt x="163" y="4608"/>
                  </a:cubicBezTo>
                  <a:lnTo>
                    <a:pt x="163" y="4608"/>
                  </a:lnTo>
                  <a:lnTo>
                    <a:pt x="136" y="4608"/>
                  </a:lnTo>
                  <a:lnTo>
                    <a:pt x="1" y="4608"/>
                  </a:lnTo>
                  <a:lnTo>
                    <a:pt x="109" y="4689"/>
                  </a:lnTo>
                  <a:cubicBezTo>
                    <a:pt x="117" y="4705"/>
                    <a:pt x="139" y="4711"/>
                    <a:pt x="161" y="4711"/>
                  </a:cubicBezTo>
                  <a:cubicBezTo>
                    <a:pt x="177" y="4711"/>
                    <a:pt x="193" y="4708"/>
                    <a:pt x="204" y="4703"/>
                  </a:cubicBezTo>
                  <a:lnTo>
                    <a:pt x="2288" y="4703"/>
                  </a:lnTo>
                  <a:lnTo>
                    <a:pt x="2288" y="4594"/>
                  </a:lnTo>
                  <a:lnTo>
                    <a:pt x="264" y="4607"/>
                  </a:lnTo>
                  <a:lnTo>
                    <a:pt x="264" y="4607"/>
                  </a:lnTo>
                  <a:cubicBezTo>
                    <a:pt x="272" y="4582"/>
                    <a:pt x="272" y="4558"/>
                    <a:pt x="272" y="4540"/>
                  </a:cubicBezTo>
                  <a:lnTo>
                    <a:pt x="244" y="4351"/>
                  </a:lnTo>
                  <a:cubicBezTo>
                    <a:pt x="231" y="4243"/>
                    <a:pt x="231" y="4121"/>
                    <a:pt x="217" y="4013"/>
                  </a:cubicBezTo>
                  <a:cubicBezTo>
                    <a:pt x="204" y="3769"/>
                    <a:pt x="204" y="3539"/>
                    <a:pt x="204" y="3309"/>
                  </a:cubicBezTo>
                  <a:cubicBezTo>
                    <a:pt x="217" y="2863"/>
                    <a:pt x="253" y="2429"/>
                    <a:pt x="326" y="1995"/>
                  </a:cubicBezTo>
                  <a:lnTo>
                    <a:pt x="326" y="1995"/>
                  </a:lnTo>
                  <a:cubicBezTo>
                    <a:pt x="766" y="2163"/>
                    <a:pt x="1231" y="2335"/>
                    <a:pt x="1733" y="2335"/>
                  </a:cubicBezTo>
                  <a:cubicBezTo>
                    <a:pt x="1868" y="2335"/>
                    <a:pt x="2004" y="2321"/>
                    <a:pt x="2125" y="2267"/>
                  </a:cubicBezTo>
                  <a:cubicBezTo>
                    <a:pt x="2261" y="2226"/>
                    <a:pt x="2382" y="2145"/>
                    <a:pt x="2464" y="2037"/>
                  </a:cubicBezTo>
                  <a:cubicBezTo>
                    <a:pt x="2653" y="1820"/>
                    <a:pt x="2694" y="1536"/>
                    <a:pt x="2707" y="1293"/>
                  </a:cubicBezTo>
                  <a:cubicBezTo>
                    <a:pt x="2721" y="1157"/>
                    <a:pt x="2721" y="1036"/>
                    <a:pt x="2707" y="900"/>
                  </a:cubicBezTo>
                  <a:cubicBezTo>
                    <a:pt x="2707" y="779"/>
                    <a:pt x="2680" y="630"/>
                    <a:pt x="2626" y="508"/>
                  </a:cubicBezTo>
                  <a:cubicBezTo>
                    <a:pt x="2504" y="251"/>
                    <a:pt x="2247" y="89"/>
                    <a:pt x="1990" y="34"/>
                  </a:cubicBezTo>
                  <a:cubicBezTo>
                    <a:pt x="1898" y="11"/>
                    <a:pt x="1805" y="1"/>
                    <a:pt x="17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5"/>
            <p:cNvSpPr/>
            <p:nvPr/>
          </p:nvSpPr>
          <p:spPr>
            <a:xfrm>
              <a:off x="8337168" y="1261424"/>
              <a:ext cx="86020" cy="111685"/>
            </a:xfrm>
            <a:custGeom>
              <a:avLst/>
              <a:gdLst/>
              <a:ahLst/>
              <a:cxnLst/>
              <a:rect l="l" t="t" r="r" b="b"/>
              <a:pathLst>
                <a:path w="2450" h="3181" extrusionOk="0">
                  <a:moveTo>
                    <a:pt x="2301" y="1"/>
                  </a:moveTo>
                  <a:lnTo>
                    <a:pt x="2246" y="14"/>
                  </a:lnTo>
                  <a:cubicBezTo>
                    <a:pt x="1489" y="82"/>
                    <a:pt x="744" y="150"/>
                    <a:pt x="0" y="190"/>
                  </a:cubicBezTo>
                  <a:lnTo>
                    <a:pt x="14" y="299"/>
                  </a:lnTo>
                  <a:cubicBezTo>
                    <a:pt x="736" y="233"/>
                    <a:pt x="1457" y="180"/>
                    <a:pt x="2179" y="128"/>
                  </a:cubicBezTo>
                  <a:lnTo>
                    <a:pt x="2179" y="128"/>
                  </a:lnTo>
                  <a:cubicBezTo>
                    <a:pt x="2182" y="635"/>
                    <a:pt x="2221" y="1130"/>
                    <a:pt x="2260" y="1625"/>
                  </a:cubicBezTo>
                  <a:cubicBezTo>
                    <a:pt x="2260" y="1882"/>
                    <a:pt x="2287" y="2139"/>
                    <a:pt x="2287" y="2396"/>
                  </a:cubicBezTo>
                  <a:cubicBezTo>
                    <a:pt x="2287" y="2653"/>
                    <a:pt x="2287" y="2910"/>
                    <a:pt x="2246" y="3154"/>
                  </a:cubicBezTo>
                  <a:lnTo>
                    <a:pt x="2355" y="3181"/>
                  </a:lnTo>
                  <a:cubicBezTo>
                    <a:pt x="2422" y="2924"/>
                    <a:pt x="2436" y="2653"/>
                    <a:pt x="2449" y="2396"/>
                  </a:cubicBezTo>
                  <a:cubicBezTo>
                    <a:pt x="2449" y="2125"/>
                    <a:pt x="2436" y="1868"/>
                    <a:pt x="2422" y="1611"/>
                  </a:cubicBezTo>
                  <a:cubicBezTo>
                    <a:pt x="2382" y="1097"/>
                    <a:pt x="2328" y="583"/>
                    <a:pt x="2301" y="69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5"/>
            <p:cNvSpPr/>
            <p:nvPr/>
          </p:nvSpPr>
          <p:spPr>
            <a:xfrm>
              <a:off x="8418866" y="1347546"/>
              <a:ext cx="67025" cy="56457"/>
            </a:xfrm>
            <a:custGeom>
              <a:avLst/>
              <a:gdLst/>
              <a:ahLst/>
              <a:cxnLst/>
              <a:rect l="l" t="t" r="r" b="b"/>
              <a:pathLst>
                <a:path w="1909" h="1608" extrusionOk="0">
                  <a:moveTo>
                    <a:pt x="882" y="0"/>
                  </a:moveTo>
                  <a:cubicBezTo>
                    <a:pt x="735" y="0"/>
                    <a:pt x="589" y="31"/>
                    <a:pt x="461" y="92"/>
                  </a:cubicBezTo>
                  <a:cubicBezTo>
                    <a:pt x="325" y="159"/>
                    <a:pt x="204" y="254"/>
                    <a:pt x="122" y="376"/>
                  </a:cubicBezTo>
                  <a:cubicBezTo>
                    <a:pt x="41" y="511"/>
                    <a:pt x="1" y="674"/>
                    <a:pt x="41" y="822"/>
                  </a:cubicBezTo>
                  <a:lnTo>
                    <a:pt x="149" y="795"/>
                  </a:lnTo>
                  <a:cubicBezTo>
                    <a:pt x="109" y="674"/>
                    <a:pt x="136" y="538"/>
                    <a:pt x="204" y="430"/>
                  </a:cubicBezTo>
                  <a:cubicBezTo>
                    <a:pt x="271" y="322"/>
                    <a:pt x="379" y="241"/>
                    <a:pt x="501" y="186"/>
                  </a:cubicBezTo>
                  <a:cubicBezTo>
                    <a:pt x="602" y="139"/>
                    <a:pt x="716" y="118"/>
                    <a:pt x="830" y="118"/>
                  </a:cubicBezTo>
                  <a:cubicBezTo>
                    <a:pt x="977" y="118"/>
                    <a:pt x="1124" y="153"/>
                    <a:pt x="1245" y="214"/>
                  </a:cubicBezTo>
                  <a:cubicBezTo>
                    <a:pt x="1476" y="335"/>
                    <a:pt x="1638" y="552"/>
                    <a:pt x="1692" y="809"/>
                  </a:cubicBezTo>
                  <a:cubicBezTo>
                    <a:pt x="1746" y="1052"/>
                    <a:pt x="1692" y="1323"/>
                    <a:pt x="1543" y="1540"/>
                  </a:cubicBezTo>
                  <a:lnTo>
                    <a:pt x="1624" y="1607"/>
                  </a:lnTo>
                  <a:cubicBezTo>
                    <a:pt x="1841" y="1391"/>
                    <a:pt x="1909" y="1066"/>
                    <a:pt x="1854" y="768"/>
                  </a:cubicBezTo>
                  <a:cubicBezTo>
                    <a:pt x="1827" y="619"/>
                    <a:pt x="1760" y="484"/>
                    <a:pt x="1665" y="362"/>
                  </a:cubicBezTo>
                  <a:cubicBezTo>
                    <a:pt x="1570" y="241"/>
                    <a:pt x="1448" y="159"/>
                    <a:pt x="1313" y="92"/>
                  </a:cubicBezTo>
                  <a:cubicBezTo>
                    <a:pt x="1178" y="31"/>
                    <a:pt x="1029" y="0"/>
                    <a:pt x="8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5"/>
            <p:cNvSpPr/>
            <p:nvPr/>
          </p:nvSpPr>
          <p:spPr>
            <a:xfrm>
              <a:off x="8277764" y="1219645"/>
              <a:ext cx="29984" cy="48943"/>
            </a:xfrm>
            <a:custGeom>
              <a:avLst/>
              <a:gdLst/>
              <a:ahLst/>
              <a:cxnLst/>
              <a:rect l="l" t="t" r="r" b="b"/>
              <a:pathLst>
                <a:path w="854" h="1394" extrusionOk="0">
                  <a:moveTo>
                    <a:pt x="204" y="0"/>
                  </a:moveTo>
                  <a:cubicBezTo>
                    <a:pt x="96" y="108"/>
                    <a:pt x="28" y="271"/>
                    <a:pt x="14" y="433"/>
                  </a:cubicBezTo>
                  <a:cubicBezTo>
                    <a:pt x="1" y="582"/>
                    <a:pt x="28" y="744"/>
                    <a:pt x="109" y="893"/>
                  </a:cubicBezTo>
                  <a:cubicBezTo>
                    <a:pt x="258" y="1177"/>
                    <a:pt x="542" y="1353"/>
                    <a:pt x="853" y="1394"/>
                  </a:cubicBezTo>
                  <a:lnTo>
                    <a:pt x="853" y="1286"/>
                  </a:lnTo>
                  <a:cubicBezTo>
                    <a:pt x="583" y="1272"/>
                    <a:pt x="326" y="1069"/>
                    <a:pt x="231" y="826"/>
                  </a:cubicBezTo>
                  <a:cubicBezTo>
                    <a:pt x="177" y="704"/>
                    <a:pt x="177" y="568"/>
                    <a:pt x="177" y="447"/>
                  </a:cubicBezTo>
                  <a:cubicBezTo>
                    <a:pt x="190" y="311"/>
                    <a:pt x="231" y="190"/>
                    <a:pt x="285" y="68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798977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16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5837" name="Google Shape;5837;p16"/>
          <p:cNvGrpSpPr/>
          <p:nvPr/>
        </p:nvGrpSpPr>
        <p:grpSpPr>
          <a:xfrm rot="-5400000">
            <a:off x="851202" y="2981424"/>
            <a:ext cx="2276762" cy="2809370"/>
            <a:chOff x="440816" y="-171589"/>
            <a:chExt cx="2276990" cy="2809651"/>
          </a:xfrm>
        </p:grpSpPr>
        <p:grpSp>
          <p:nvGrpSpPr>
            <p:cNvPr id="5838" name="Google Shape;5838;p16"/>
            <p:cNvGrpSpPr/>
            <p:nvPr/>
          </p:nvGrpSpPr>
          <p:grpSpPr>
            <a:xfrm rot="-9289433">
              <a:off x="561950" y="1955141"/>
              <a:ext cx="330203" cy="643239"/>
              <a:chOff x="4961035" y="1842446"/>
              <a:chExt cx="330205" cy="643243"/>
            </a:xfrm>
          </p:grpSpPr>
          <p:sp>
            <p:nvSpPr>
              <p:cNvPr id="5839" name="Google Shape;5839;p16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6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6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6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6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6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6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6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6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6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6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6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6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16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6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6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6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6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7" name="Google Shape;5857;p16"/>
            <p:cNvGrpSpPr/>
            <p:nvPr/>
          </p:nvGrpSpPr>
          <p:grpSpPr>
            <a:xfrm rot="-7927333">
              <a:off x="1200773" y="146502"/>
              <a:ext cx="951109" cy="210368"/>
              <a:chOff x="282052" y="3503720"/>
              <a:chExt cx="951130" cy="210373"/>
            </a:xfrm>
          </p:grpSpPr>
          <p:sp>
            <p:nvSpPr>
              <p:cNvPr id="5858" name="Google Shape;5858;p16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6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6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6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6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6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6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6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6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6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6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6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6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6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6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6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6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6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6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6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6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6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6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6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6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6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6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6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6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6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6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9" name="Google Shape;5889;p16"/>
            <p:cNvGrpSpPr/>
            <p:nvPr/>
          </p:nvGrpSpPr>
          <p:grpSpPr>
            <a:xfrm rot="10800000">
              <a:off x="1445206" y="592071"/>
              <a:ext cx="221052" cy="249421"/>
              <a:chOff x="825389" y="2297556"/>
              <a:chExt cx="221052" cy="249421"/>
            </a:xfrm>
          </p:grpSpPr>
          <p:sp>
            <p:nvSpPr>
              <p:cNvPr id="5890" name="Google Shape;5890;p16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6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6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6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6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6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6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6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6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9" name="Google Shape;5899;p16"/>
            <p:cNvGrpSpPr/>
            <p:nvPr/>
          </p:nvGrpSpPr>
          <p:grpSpPr>
            <a:xfrm rot="8435742">
              <a:off x="940738" y="792813"/>
              <a:ext cx="420975" cy="455034"/>
              <a:chOff x="7790348" y="2924740"/>
              <a:chExt cx="420967" cy="455026"/>
            </a:xfrm>
          </p:grpSpPr>
          <p:sp>
            <p:nvSpPr>
              <p:cNvPr id="5900" name="Google Shape;5900;p1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7" name="Google Shape;5917;p16"/>
            <p:cNvGrpSpPr/>
            <p:nvPr/>
          </p:nvGrpSpPr>
          <p:grpSpPr>
            <a:xfrm rot="8388645">
              <a:off x="772176" y="30490"/>
              <a:ext cx="539718" cy="594802"/>
              <a:chOff x="5918137" y="1475693"/>
              <a:chExt cx="539730" cy="594815"/>
            </a:xfrm>
          </p:grpSpPr>
          <p:sp>
            <p:nvSpPr>
              <p:cNvPr id="5918" name="Google Shape;5918;p16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6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6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6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6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6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6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6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6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6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6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6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6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6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6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6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6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6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6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6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6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6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6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6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6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6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6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6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6" name="Google Shape;5946;p16"/>
            <p:cNvGrpSpPr/>
            <p:nvPr/>
          </p:nvGrpSpPr>
          <p:grpSpPr>
            <a:xfrm rot="8743317">
              <a:off x="655423" y="1138993"/>
              <a:ext cx="448031" cy="659493"/>
              <a:chOff x="5289654" y="2428126"/>
              <a:chExt cx="448039" cy="659504"/>
            </a:xfrm>
          </p:grpSpPr>
          <p:sp>
            <p:nvSpPr>
              <p:cNvPr id="5947" name="Google Shape;5947;p16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6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6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6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6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6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6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6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6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6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6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6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6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6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6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6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6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6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6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6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6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6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6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6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6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6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3" name="Google Shape;5973;p16"/>
            <p:cNvGrpSpPr/>
            <p:nvPr/>
          </p:nvGrpSpPr>
          <p:grpSpPr>
            <a:xfrm rot="10800000">
              <a:off x="1997090" y="-140357"/>
              <a:ext cx="720716" cy="600406"/>
              <a:chOff x="7018868" y="1059162"/>
              <a:chExt cx="720716" cy="600406"/>
            </a:xfrm>
          </p:grpSpPr>
          <p:sp>
            <p:nvSpPr>
              <p:cNvPr id="5974" name="Google Shape;5974;p16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6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6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6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6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6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6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6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6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6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6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6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6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6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6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6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6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6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6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6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6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6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6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6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6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6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6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6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6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6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6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6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6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6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6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6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6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6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6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6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6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6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6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6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18" name="Google Shape;6018;p16"/>
          <p:cNvGrpSpPr/>
          <p:nvPr/>
        </p:nvGrpSpPr>
        <p:grpSpPr>
          <a:xfrm>
            <a:off x="7001777" y="-367383"/>
            <a:ext cx="2476454" cy="1531891"/>
            <a:chOff x="7001777" y="-367383"/>
            <a:chExt cx="2476454" cy="1531891"/>
          </a:xfrm>
        </p:grpSpPr>
        <p:grpSp>
          <p:nvGrpSpPr>
            <p:cNvPr id="6019" name="Google Shape;6019;p16"/>
            <p:cNvGrpSpPr/>
            <p:nvPr/>
          </p:nvGrpSpPr>
          <p:grpSpPr>
            <a:xfrm rot="1179945">
              <a:off x="7847706" y="-318420"/>
              <a:ext cx="410616" cy="690218"/>
              <a:chOff x="2814103" y="4355882"/>
              <a:chExt cx="431923" cy="726034"/>
            </a:xfrm>
          </p:grpSpPr>
          <p:sp>
            <p:nvSpPr>
              <p:cNvPr id="6020" name="Google Shape;6020;p16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6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6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6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6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6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6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6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6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6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6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6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6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6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6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6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6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6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6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6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6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6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6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6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6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6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6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6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6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6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6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6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6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6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6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6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6" name="Google Shape;6056;p16"/>
            <p:cNvGrpSpPr/>
            <p:nvPr/>
          </p:nvGrpSpPr>
          <p:grpSpPr>
            <a:xfrm rot="3415210">
              <a:off x="8455251" y="-11904"/>
              <a:ext cx="380963" cy="440577"/>
              <a:chOff x="1367217" y="62302"/>
              <a:chExt cx="380968" cy="440583"/>
            </a:xfrm>
          </p:grpSpPr>
          <p:sp>
            <p:nvSpPr>
              <p:cNvPr id="6057" name="Google Shape;6057;p16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6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6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6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6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6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6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6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6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6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6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6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6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6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6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6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6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6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6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6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6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6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6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6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6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6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6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6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6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6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16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16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6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0" name="Google Shape;6090;p16"/>
            <p:cNvGrpSpPr/>
            <p:nvPr/>
          </p:nvGrpSpPr>
          <p:grpSpPr>
            <a:xfrm rot="1675673">
              <a:off x="8895903" y="473616"/>
              <a:ext cx="464644" cy="618072"/>
              <a:chOff x="2302001" y="3048148"/>
              <a:chExt cx="464643" cy="618069"/>
            </a:xfrm>
          </p:grpSpPr>
          <p:sp>
            <p:nvSpPr>
              <p:cNvPr id="6091" name="Google Shape;6091;p16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6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16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6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6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6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6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6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6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6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6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16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16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6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6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6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6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6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6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6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16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16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6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6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6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6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6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6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16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16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6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16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16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6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6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6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6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6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6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6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16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16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6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6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6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6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6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6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6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16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16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6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16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16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6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6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6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8" name="Google Shape;6148;p16"/>
            <p:cNvGrpSpPr/>
            <p:nvPr/>
          </p:nvGrpSpPr>
          <p:grpSpPr>
            <a:xfrm rot="715210">
              <a:off x="8123847" y="701581"/>
              <a:ext cx="552773" cy="285531"/>
              <a:chOff x="2040792" y="2719319"/>
              <a:chExt cx="431001" cy="222631"/>
            </a:xfrm>
          </p:grpSpPr>
          <p:sp>
            <p:nvSpPr>
              <p:cNvPr id="6149" name="Google Shape;6149;p16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6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6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6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6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6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16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16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16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16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16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16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6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6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6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6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16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16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6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6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6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6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6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6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6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6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6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6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6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6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6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6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16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16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6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6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6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6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6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6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6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0" name="Google Shape;6190;p16"/>
            <p:cNvGrpSpPr/>
            <p:nvPr/>
          </p:nvGrpSpPr>
          <p:grpSpPr>
            <a:xfrm rot="-3784879">
              <a:off x="7166298" y="-97004"/>
              <a:ext cx="288394" cy="546037"/>
              <a:chOff x="5017912" y="1011851"/>
              <a:chExt cx="288410" cy="546067"/>
            </a:xfrm>
          </p:grpSpPr>
          <p:sp>
            <p:nvSpPr>
              <p:cNvPr id="6191" name="Google Shape;6191;p16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6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6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6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6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6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6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6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6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6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6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6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6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6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6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6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6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6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6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6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6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6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6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6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6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6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5186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6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Google Shape;6218;p17"/>
          <p:cNvSpPr txBox="1">
            <a:spLocks noGrp="1"/>
          </p:cNvSpPr>
          <p:nvPr>
            <p:ph type="ctrTitle"/>
          </p:nvPr>
        </p:nvSpPr>
        <p:spPr>
          <a:xfrm flipH="1">
            <a:off x="2102075" y="1995575"/>
            <a:ext cx="5645400" cy="541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sz="2000" b="1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6219" name="Google Shape;6219;p17"/>
          <p:cNvGrpSpPr/>
          <p:nvPr/>
        </p:nvGrpSpPr>
        <p:grpSpPr>
          <a:xfrm>
            <a:off x="532362" y="3109599"/>
            <a:ext cx="1650316" cy="2099115"/>
            <a:chOff x="438562" y="3223899"/>
            <a:chExt cx="1650316" cy="2099115"/>
          </a:xfrm>
        </p:grpSpPr>
        <p:grpSp>
          <p:nvGrpSpPr>
            <p:cNvPr id="6220" name="Google Shape;6220;p17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6221" name="Google Shape;6221;p17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7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7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7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7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17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7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7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7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7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7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7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7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7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7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7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7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7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7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7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7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7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7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7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7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7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7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7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7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7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7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7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7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7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7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7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7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7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7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7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7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2" name="Google Shape;6262;p17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6263" name="Google Shape;6263;p17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7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7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7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7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7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7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7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7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7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7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7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7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7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7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7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7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7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7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7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7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7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7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7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7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7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9" name="Google Shape;6289;p17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6290" name="Google Shape;6290;p17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7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7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7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7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7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7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7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7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7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7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7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7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7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7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7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7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7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7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7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7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7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7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7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7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7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7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7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7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7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7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7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7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7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7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7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7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7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7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7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7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7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7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7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7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7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7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7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7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7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7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7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7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7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7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7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7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7" name="Google Shape;6347;p17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6348" name="Google Shape;6348;p17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7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7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7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7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7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7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7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7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7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7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7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7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7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7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7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7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7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7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7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7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7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7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7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7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7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7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7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7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7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7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7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7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7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2" name="Google Shape;6382;p17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6383" name="Google Shape;6383;p17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7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7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7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7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7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7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7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7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7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7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7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7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7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7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7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7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7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7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7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7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7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7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7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7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7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7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7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7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7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7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7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7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16" name="Google Shape;6416;p17"/>
          <p:cNvGrpSpPr/>
          <p:nvPr/>
        </p:nvGrpSpPr>
        <p:grpSpPr>
          <a:xfrm>
            <a:off x="7171816" y="-76189"/>
            <a:ext cx="2276990" cy="2809651"/>
            <a:chOff x="6867016" y="11"/>
            <a:chExt cx="2276990" cy="2809651"/>
          </a:xfrm>
        </p:grpSpPr>
        <p:grpSp>
          <p:nvGrpSpPr>
            <p:cNvPr id="6417" name="Google Shape;6417;p17"/>
            <p:cNvGrpSpPr/>
            <p:nvPr/>
          </p:nvGrpSpPr>
          <p:grpSpPr>
            <a:xfrm rot="9289433" flipH="1">
              <a:off x="8692669" y="2126741"/>
              <a:ext cx="330203" cy="643239"/>
              <a:chOff x="4961035" y="1842446"/>
              <a:chExt cx="330205" cy="643243"/>
            </a:xfrm>
          </p:grpSpPr>
          <p:sp>
            <p:nvSpPr>
              <p:cNvPr id="6418" name="Google Shape;6418;p17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7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7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7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7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7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7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7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7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7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7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7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7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7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7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7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7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7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6" name="Google Shape;6436;p17"/>
            <p:cNvGrpSpPr/>
            <p:nvPr/>
          </p:nvGrpSpPr>
          <p:grpSpPr>
            <a:xfrm rot="7927333" flipH="1">
              <a:off x="7432939" y="318102"/>
              <a:ext cx="951109" cy="210368"/>
              <a:chOff x="282052" y="3503720"/>
              <a:chExt cx="951130" cy="210373"/>
            </a:xfrm>
          </p:grpSpPr>
          <p:sp>
            <p:nvSpPr>
              <p:cNvPr id="6437" name="Google Shape;6437;p1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8" name="Google Shape;6468;p17"/>
            <p:cNvGrpSpPr/>
            <p:nvPr/>
          </p:nvGrpSpPr>
          <p:grpSpPr>
            <a:xfrm rot="10800000">
              <a:off x="7918564" y="763671"/>
              <a:ext cx="221052" cy="249421"/>
              <a:chOff x="825389" y="2297556"/>
              <a:chExt cx="221052" cy="249421"/>
            </a:xfrm>
          </p:grpSpPr>
          <p:sp>
            <p:nvSpPr>
              <p:cNvPr id="6469" name="Google Shape;6469;p17"/>
              <p:cNvSpPr/>
              <p:nvPr/>
            </p:nvSpPr>
            <p:spPr>
              <a:xfrm>
                <a:off x="947574" y="2305140"/>
                <a:ext cx="18117" cy="233306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63" y="1110"/>
                      <a:pt x="258" y="2220"/>
                      <a:pt x="299" y="3316"/>
                    </a:cubicBezTo>
                    <a:cubicBezTo>
                      <a:pt x="331" y="4201"/>
                      <a:pt x="329" y="5086"/>
                      <a:pt x="313" y="5971"/>
                    </a:cubicBezTo>
                    <a:lnTo>
                      <a:pt x="313" y="5971"/>
                    </a:lnTo>
                    <a:lnTo>
                      <a:pt x="231" y="5995"/>
                    </a:lnTo>
                    <a:cubicBezTo>
                      <a:pt x="279" y="6150"/>
                      <a:pt x="300" y="6305"/>
                      <a:pt x="303" y="6460"/>
                    </a:cubicBezTo>
                    <a:lnTo>
                      <a:pt x="303" y="6460"/>
                    </a:lnTo>
                    <a:cubicBezTo>
                      <a:pt x="301" y="6521"/>
                      <a:pt x="300" y="6583"/>
                      <a:pt x="299" y="6644"/>
                    </a:cubicBezTo>
                    <a:lnTo>
                      <a:pt x="447" y="6644"/>
                    </a:lnTo>
                    <a:cubicBezTo>
                      <a:pt x="515" y="5535"/>
                      <a:pt x="501" y="4425"/>
                      <a:pt x="434" y="3316"/>
                    </a:cubicBezTo>
                    <a:cubicBezTo>
                      <a:pt x="366" y="2206"/>
                      <a:pt x="244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7"/>
              <p:cNvSpPr/>
              <p:nvPr/>
            </p:nvSpPr>
            <p:spPr>
              <a:xfrm>
                <a:off x="933320" y="2297556"/>
                <a:ext cx="25701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3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36" y="1096"/>
                      <a:pt x="231" y="2179"/>
                      <a:pt x="285" y="3261"/>
                    </a:cubicBezTo>
                    <a:lnTo>
                      <a:pt x="447" y="6508"/>
                    </a:lnTo>
                    <a:lnTo>
                      <a:pt x="461" y="6752"/>
                    </a:lnTo>
                    <a:lnTo>
                      <a:pt x="569" y="6536"/>
                    </a:lnTo>
                    <a:lnTo>
                      <a:pt x="732" y="6224"/>
                    </a:lnTo>
                    <a:lnTo>
                      <a:pt x="637" y="6170"/>
                    </a:lnTo>
                    <a:lnTo>
                      <a:pt x="582" y="6264"/>
                    </a:lnTo>
                    <a:lnTo>
                      <a:pt x="582" y="6264"/>
                    </a:lnTo>
                    <a:cubicBezTo>
                      <a:pt x="573" y="5251"/>
                      <a:pt x="508" y="4249"/>
                      <a:pt x="420" y="3247"/>
                    </a:cubicBezTo>
                    <a:cubicBezTo>
                      <a:pt x="326" y="2165"/>
                      <a:pt x="217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7"/>
              <p:cNvSpPr/>
              <p:nvPr/>
            </p:nvSpPr>
            <p:spPr>
              <a:xfrm>
                <a:off x="942835" y="2414890"/>
                <a:ext cx="83632" cy="8497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42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85" y="122"/>
                      <a:pt x="1359" y="241"/>
                      <a:pt x="2032" y="241"/>
                    </a:cubicBezTo>
                    <a:cubicBezTo>
                      <a:pt x="2144" y="241"/>
                      <a:pt x="2256" y="238"/>
                      <a:pt x="2368" y="230"/>
                    </a:cubicBezTo>
                    <a:lnTo>
                      <a:pt x="2382" y="122"/>
                    </a:lnTo>
                    <a:cubicBezTo>
                      <a:pt x="1584" y="0"/>
                      <a:pt x="799" y="95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7"/>
              <p:cNvSpPr/>
              <p:nvPr/>
            </p:nvSpPr>
            <p:spPr>
              <a:xfrm>
                <a:off x="957545" y="2404427"/>
                <a:ext cx="7987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18" extrusionOk="0">
                    <a:moveTo>
                      <a:pt x="2261" y="1"/>
                    </a:moveTo>
                    <a:cubicBezTo>
                      <a:pt x="2071" y="1"/>
                      <a:pt x="1882" y="14"/>
                      <a:pt x="1692" y="28"/>
                    </a:cubicBezTo>
                    <a:lnTo>
                      <a:pt x="1124" y="82"/>
                    </a:lnTo>
                    <a:cubicBezTo>
                      <a:pt x="866" y="101"/>
                      <a:pt x="601" y="120"/>
                      <a:pt x="334" y="120"/>
                    </a:cubicBezTo>
                    <a:cubicBezTo>
                      <a:pt x="223" y="120"/>
                      <a:pt x="112" y="117"/>
                      <a:pt x="1" y="109"/>
                    </a:cubicBezTo>
                    <a:lnTo>
                      <a:pt x="1" y="217"/>
                    </a:lnTo>
                    <a:cubicBezTo>
                      <a:pt x="127" y="213"/>
                      <a:pt x="254" y="211"/>
                      <a:pt x="380" y="211"/>
                    </a:cubicBezTo>
                    <a:cubicBezTo>
                      <a:pt x="632" y="211"/>
                      <a:pt x="885" y="217"/>
                      <a:pt x="1138" y="217"/>
                    </a:cubicBezTo>
                    <a:cubicBezTo>
                      <a:pt x="1327" y="217"/>
                      <a:pt x="1516" y="217"/>
                      <a:pt x="1706" y="190"/>
                    </a:cubicBezTo>
                    <a:cubicBezTo>
                      <a:pt x="1895" y="176"/>
                      <a:pt x="2085" y="149"/>
                      <a:pt x="2274" y="109"/>
                    </a:cubicBezTo>
                    <a:lnTo>
                      <a:pt x="22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7"/>
              <p:cNvSpPr/>
              <p:nvPr/>
            </p:nvSpPr>
            <p:spPr>
              <a:xfrm>
                <a:off x="957089" y="2412502"/>
                <a:ext cx="7650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34" extrusionOk="0">
                    <a:moveTo>
                      <a:pt x="2165" y="1"/>
                    </a:moveTo>
                    <a:cubicBezTo>
                      <a:pt x="1435" y="28"/>
                      <a:pt x="731" y="258"/>
                      <a:pt x="0" y="325"/>
                    </a:cubicBezTo>
                    <a:lnTo>
                      <a:pt x="14" y="434"/>
                    </a:lnTo>
                    <a:cubicBezTo>
                      <a:pt x="731" y="285"/>
                      <a:pt x="1475" y="298"/>
                      <a:pt x="2179" y="109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7"/>
              <p:cNvSpPr/>
              <p:nvPr/>
            </p:nvSpPr>
            <p:spPr>
              <a:xfrm>
                <a:off x="1027868" y="2298013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1" y="1"/>
                    </a:moveTo>
                    <a:cubicBezTo>
                      <a:pt x="14" y="1097"/>
                      <a:pt x="41" y="2206"/>
                      <a:pt x="95" y="3302"/>
                    </a:cubicBezTo>
                    <a:cubicBezTo>
                      <a:pt x="122" y="3857"/>
                      <a:pt x="163" y="4412"/>
                      <a:pt x="204" y="4953"/>
                    </a:cubicBezTo>
                    <a:cubicBezTo>
                      <a:pt x="258" y="5508"/>
                      <a:pt x="325" y="6062"/>
                      <a:pt x="420" y="6604"/>
                    </a:cubicBezTo>
                    <a:lnTo>
                      <a:pt x="528" y="6590"/>
                    </a:lnTo>
                    <a:lnTo>
                      <a:pt x="379" y="4939"/>
                    </a:lnTo>
                    <a:cubicBezTo>
                      <a:pt x="325" y="4398"/>
                      <a:pt x="285" y="3843"/>
                      <a:pt x="244" y="3302"/>
                    </a:cubicBezTo>
                    <a:cubicBezTo>
                      <a:pt x="149" y="2193"/>
                      <a:pt x="95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7"/>
              <p:cNvSpPr/>
              <p:nvPr/>
            </p:nvSpPr>
            <p:spPr>
              <a:xfrm>
                <a:off x="1024077" y="2308475"/>
                <a:ext cx="19521" cy="23850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793" extrusionOk="0">
                    <a:moveTo>
                      <a:pt x="0" y="0"/>
                    </a:moveTo>
                    <a:cubicBezTo>
                      <a:pt x="0" y="1137"/>
                      <a:pt x="14" y="2273"/>
                      <a:pt x="68" y="3410"/>
                    </a:cubicBezTo>
                    <a:cubicBezTo>
                      <a:pt x="122" y="4533"/>
                      <a:pt x="230" y="5670"/>
                      <a:pt x="406" y="6793"/>
                    </a:cubicBezTo>
                    <a:lnTo>
                      <a:pt x="555" y="6779"/>
                    </a:lnTo>
                    <a:cubicBezTo>
                      <a:pt x="542" y="6549"/>
                      <a:pt x="542" y="6319"/>
                      <a:pt x="528" y="6089"/>
                    </a:cubicBezTo>
                    <a:lnTo>
                      <a:pt x="467" y="6089"/>
                    </a:lnTo>
                    <a:cubicBezTo>
                      <a:pt x="368" y="5192"/>
                      <a:pt x="268" y="4294"/>
                      <a:pt x="203" y="3397"/>
                    </a:cubicBezTo>
                    <a:cubicBezTo>
                      <a:pt x="122" y="2273"/>
                      <a:pt x="82" y="1137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7"/>
              <p:cNvSpPr/>
              <p:nvPr/>
            </p:nvSpPr>
            <p:spPr>
              <a:xfrm>
                <a:off x="1027868" y="2301348"/>
                <a:ext cx="18082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0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1110"/>
                      <a:pt x="136" y="2206"/>
                      <a:pt x="190" y="3315"/>
                    </a:cubicBezTo>
                    <a:lnTo>
                      <a:pt x="285" y="4953"/>
                    </a:lnTo>
                    <a:cubicBezTo>
                      <a:pt x="312" y="5507"/>
                      <a:pt x="352" y="6062"/>
                      <a:pt x="407" y="6603"/>
                    </a:cubicBezTo>
                    <a:lnTo>
                      <a:pt x="515" y="6603"/>
                    </a:lnTo>
                    <a:cubicBezTo>
                      <a:pt x="515" y="6049"/>
                      <a:pt x="474" y="5494"/>
                      <a:pt x="447" y="4953"/>
                    </a:cubicBezTo>
                    <a:lnTo>
                      <a:pt x="325" y="3302"/>
                    </a:lnTo>
                    <a:cubicBezTo>
                      <a:pt x="244" y="2206"/>
                      <a:pt x="163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7"/>
              <p:cNvSpPr/>
              <p:nvPr/>
            </p:nvSpPr>
            <p:spPr>
              <a:xfrm rot="10800000">
                <a:off x="825389" y="2309592"/>
                <a:ext cx="67025" cy="8493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2419" extrusionOk="0">
                    <a:moveTo>
                      <a:pt x="918" y="0"/>
                    </a:moveTo>
                    <a:cubicBezTo>
                      <a:pt x="758" y="0"/>
                      <a:pt x="603" y="65"/>
                      <a:pt x="488" y="169"/>
                    </a:cubicBezTo>
                    <a:cubicBezTo>
                      <a:pt x="353" y="290"/>
                      <a:pt x="258" y="493"/>
                      <a:pt x="312" y="696"/>
                    </a:cubicBezTo>
                    <a:lnTo>
                      <a:pt x="420" y="656"/>
                    </a:lnTo>
                    <a:cubicBezTo>
                      <a:pt x="366" y="507"/>
                      <a:pt x="434" y="345"/>
                      <a:pt x="556" y="236"/>
                    </a:cubicBezTo>
                    <a:cubicBezTo>
                      <a:pt x="653" y="139"/>
                      <a:pt x="794" y="85"/>
                      <a:pt x="939" y="85"/>
                    </a:cubicBezTo>
                    <a:cubicBezTo>
                      <a:pt x="956" y="85"/>
                      <a:pt x="972" y="86"/>
                      <a:pt x="989" y="87"/>
                    </a:cubicBezTo>
                    <a:cubicBezTo>
                      <a:pt x="1313" y="142"/>
                      <a:pt x="1530" y="466"/>
                      <a:pt x="1584" y="778"/>
                    </a:cubicBezTo>
                    <a:cubicBezTo>
                      <a:pt x="1652" y="1089"/>
                      <a:pt x="1557" y="1441"/>
                      <a:pt x="1354" y="1698"/>
                    </a:cubicBezTo>
                    <a:cubicBezTo>
                      <a:pt x="1164" y="1955"/>
                      <a:pt x="880" y="2158"/>
                      <a:pt x="556" y="2198"/>
                    </a:cubicBezTo>
                    <a:lnTo>
                      <a:pt x="1" y="2266"/>
                    </a:lnTo>
                    <a:lnTo>
                      <a:pt x="556" y="2361"/>
                    </a:lnTo>
                    <a:cubicBezTo>
                      <a:pt x="763" y="2398"/>
                      <a:pt x="973" y="2419"/>
                      <a:pt x="1183" y="2419"/>
                    </a:cubicBezTo>
                    <a:cubicBezTo>
                      <a:pt x="1426" y="2419"/>
                      <a:pt x="1669" y="2392"/>
                      <a:pt x="1909" y="2334"/>
                    </a:cubicBezTo>
                    <a:lnTo>
                      <a:pt x="1882" y="2225"/>
                    </a:lnTo>
                    <a:cubicBezTo>
                      <a:pt x="1687" y="2250"/>
                      <a:pt x="1492" y="2263"/>
                      <a:pt x="1298" y="2263"/>
                    </a:cubicBezTo>
                    <a:cubicBezTo>
                      <a:pt x="1181" y="2263"/>
                      <a:pt x="1064" y="2258"/>
                      <a:pt x="947" y="2248"/>
                    </a:cubicBezTo>
                    <a:lnTo>
                      <a:pt x="947" y="2248"/>
                    </a:lnTo>
                    <a:cubicBezTo>
                      <a:pt x="1160" y="2145"/>
                      <a:pt x="1344" y="1986"/>
                      <a:pt x="1476" y="1792"/>
                    </a:cubicBezTo>
                    <a:cubicBezTo>
                      <a:pt x="1692" y="1495"/>
                      <a:pt x="1787" y="1116"/>
                      <a:pt x="1706" y="750"/>
                    </a:cubicBezTo>
                    <a:cubicBezTo>
                      <a:pt x="1665" y="575"/>
                      <a:pt x="1584" y="412"/>
                      <a:pt x="1462" y="277"/>
                    </a:cubicBezTo>
                    <a:cubicBezTo>
                      <a:pt x="1340" y="128"/>
                      <a:pt x="1178" y="33"/>
                      <a:pt x="1002" y="6"/>
                    </a:cubicBezTo>
                    <a:cubicBezTo>
                      <a:pt x="974" y="2"/>
                      <a:pt x="946" y="0"/>
                      <a:pt x="9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8" name="Google Shape;6478;p17"/>
            <p:cNvGrpSpPr/>
            <p:nvPr/>
          </p:nvGrpSpPr>
          <p:grpSpPr>
            <a:xfrm rot="-8435742" flipH="1">
              <a:off x="8223109" y="964413"/>
              <a:ext cx="420975" cy="455034"/>
              <a:chOff x="7790348" y="2924740"/>
              <a:chExt cx="420967" cy="455026"/>
            </a:xfrm>
          </p:grpSpPr>
          <p:sp>
            <p:nvSpPr>
              <p:cNvPr id="6479" name="Google Shape;6479;p17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7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7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7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7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7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7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7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7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7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7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7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7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7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7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7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7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17"/>
            <p:cNvGrpSpPr/>
            <p:nvPr/>
          </p:nvGrpSpPr>
          <p:grpSpPr>
            <a:xfrm rot="-8388645" flipH="1">
              <a:off x="8272928" y="202090"/>
              <a:ext cx="539718" cy="594802"/>
              <a:chOff x="5918137" y="1475693"/>
              <a:chExt cx="539730" cy="594815"/>
            </a:xfrm>
          </p:grpSpPr>
          <p:sp>
            <p:nvSpPr>
              <p:cNvPr id="6497" name="Google Shape;6497;p17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7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7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7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7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7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7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7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7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7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7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7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7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7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7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7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7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7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7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7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7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7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7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7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7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7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7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7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5" name="Google Shape;6525;p17"/>
            <p:cNvGrpSpPr/>
            <p:nvPr/>
          </p:nvGrpSpPr>
          <p:grpSpPr>
            <a:xfrm rot="-8743317" flipH="1">
              <a:off x="8481368" y="1310593"/>
              <a:ext cx="448031" cy="659493"/>
              <a:chOff x="5289654" y="2428126"/>
              <a:chExt cx="448039" cy="659504"/>
            </a:xfrm>
          </p:grpSpPr>
          <p:sp>
            <p:nvSpPr>
              <p:cNvPr id="6526" name="Google Shape;6526;p17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7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7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7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7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7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7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7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7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7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7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7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7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7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7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7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7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7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7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7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17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17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17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17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17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17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2" name="Google Shape;6552;p17"/>
            <p:cNvGrpSpPr/>
            <p:nvPr/>
          </p:nvGrpSpPr>
          <p:grpSpPr>
            <a:xfrm rot="10800000" flipH="1">
              <a:off x="6867016" y="31243"/>
              <a:ext cx="720716" cy="600406"/>
              <a:chOff x="7018868" y="1059162"/>
              <a:chExt cx="720716" cy="600406"/>
            </a:xfrm>
          </p:grpSpPr>
          <p:sp>
            <p:nvSpPr>
              <p:cNvPr id="6553" name="Google Shape;6553;p17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17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7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7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7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7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7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7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7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7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7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7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7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7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7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7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7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7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7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7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7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7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7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7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7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7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7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7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7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7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7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7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7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7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7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7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7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7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7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7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7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7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7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7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454512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3">
  <p:cSld name="Text only 3">
    <p:spTree>
      <p:nvGrpSpPr>
        <p:cNvPr id="1" name="Shape 6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8" name="Google Shape;6598;p18"/>
          <p:cNvSpPr txBox="1">
            <a:spLocks noGrp="1"/>
          </p:cNvSpPr>
          <p:nvPr>
            <p:ph type="subTitle" idx="1"/>
          </p:nvPr>
        </p:nvSpPr>
        <p:spPr>
          <a:xfrm>
            <a:off x="4448175" y="2019300"/>
            <a:ext cx="3982800" cy="16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99" name="Google Shape;6599;p18"/>
          <p:cNvGrpSpPr/>
          <p:nvPr/>
        </p:nvGrpSpPr>
        <p:grpSpPr>
          <a:xfrm>
            <a:off x="8697631" y="2860450"/>
            <a:ext cx="503126" cy="494911"/>
            <a:chOff x="6357593" y="2881100"/>
            <a:chExt cx="503126" cy="494911"/>
          </a:xfrm>
        </p:grpSpPr>
        <p:sp>
          <p:nvSpPr>
            <p:cNvPr id="6600" name="Google Shape;6600;p18"/>
            <p:cNvSpPr/>
            <p:nvPr/>
          </p:nvSpPr>
          <p:spPr>
            <a:xfrm>
              <a:off x="6807934" y="3129846"/>
              <a:ext cx="50874" cy="50523"/>
            </a:xfrm>
            <a:custGeom>
              <a:avLst/>
              <a:gdLst/>
              <a:ahLst/>
              <a:cxnLst/>
              <a:rect l="l" t="t" r="r" b="b"/>
              <a:pathLst>
                <a:path w="1449" h="1439" extrusionOk="0">
                  <a:moveTo>
                    <a:pt x="677" y="0"/>
                  </a:moveTo>
                  <a:cubicBezTo>
                    <a:pt x="596" y="0"/>
                    <a:pt x="501" y="14"/>
                    <a:pt x="420" y="55"/>
                  </a:cubicBezTo>
                  <a:cubicBezTo>
                    <a:pt x="339" y="82"/>
                    <a:pt x="271" y="136"/>
                    <a:pt x="204" y="203"/>
                  </a:cubicBezTo>
                  <a:lnTo>
                    <a:pt x="95" y="339"/>
                  </a:lnTo>
                  <a:cubicBezTo>
                    <a:pt x="41" y="433"/>
                    <a:pt x="1" y="555"/>
                    <a:pt x="1" y="677"/>
                  </a:cubicBezTo>
                  <a:cubicBezTo>
                    <a:pt x="14" y="731"/>
                    <a:pt x="28" y="799"/>
                    <a:pt x="28" y="853"/>
                  </a:cubicBezTo>
                  <a:cubicBezTo>
                    <a:pt x="55" y="975"/>
                    <a:pt x="122" y="1069"/>
                    <a:pt x="204" y="1151"/>
                  </a:cubicBezTo>
                  <a:lnTo>
                    <a:pt x="285" y="1245"/>
                  </a:lnTo>
                  <a:cubicBezTo>
                    <a:pt x="352" y="1299"/>
                    <a:pt x="420" y="1353"/>
                    <a:pt x="501" y="1381"/>
                  </a:cubicBezTo>
                  <a:cubicBezTo>
                    <a:pt x="568" y="1414"/>
                    <a:pt x="644" y="1438"/>
                    <a:pt x="722" y="1438"/>
                  </a:cubicBezTo>
                  <a:cubicBezTo>
                    <a:pt x="738" y="1438"/>
                    <a:pt x="755" y="1437"/>
                    <a:pt x="772" y="1435"/>
                  </a:cubicBezTo>
                  <a:cubicBezTo>
                    <a:pt x="867" y="1435"/>
                    <a:pt x="948" y="1421"/>
                    <a:pt x="1029" y="1381"/>
                  </a:cubicBezTo>
                  <a:cubicBezTo>
                    <a:pt x="1110" y="1353"/>
                    <a:pt x="1191" y="1299"/>
                    <a:pt x="1245" y="1245"/>
                  </a:cubicBezTo>
                  <a:lnTo>
                    <a:pt x="1354" y="1096"/>
                  </a:lnTo>
                  <a:cubicBezTo>
                    <a:pt x="1408" y="1002"/>
                    <a:pt x="1448" y="880"/>
                    <a:pt x="1448" y="758"/>
                  </a:cubicBezTo>
                  <a:cubicBezTo>
                    <a:pt x="1435" y="704"/>
                    <a:pt x="1435" y="636"/>
                    <a:pt x="1421" y="582"/>
                  </a:cubicBezTo>
                  <a:cubicBezTo>
                    <a:pt x="1394" y="460"/>
                    <a:pt x="1327" y="366"/>
                    <a:pt x="1245" y="285"/>
                  </a:cubicBezTo>
                  <a:lnTo>
                    <a:pt x="1164" y="203"/>
                  </a:lnTo>
                  <a:cubicBezTo>
                    <a:pt x="1097" y="136"/>
                    <a:pt x="1029" y="82"/>
                    <a:pt x="948" y="55"/>
                  </a:cubicBezTo>
                  <a:cubicBezTo>
                    <a:pt x="867" y="14"/>
                    <a:pt x="772" y="0"/>
                    <a:pt x="67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8"/>
            <p:cNvSpPr/>
            <p:nvPr/>
          </p:nvSpPr>
          <p:spPr>
            <a:xfrm>
              <a:off x="6640254" y="2893248"/>
              <a:ext cx="61794" cy="47574"/>
            </a:xfrm>
            <a:custGeom>
              <a:avLst/>
              <a:gdLst/>
              <a:ahLst/>
              <a:cxnLst/>
              <a:rect l="l" t="t" r="r" b="b"/>
              <a:pathLst>
                <a:path w="1760" h="1355" extrusionOk="0">
                  <a:moveTo>
                    <a:pt x="880" y="1"/>
                  </a:moveTo>
                  <a:cubicBezTo>
                    <a:pt x="14" y="1"/>
                    <a:pt x="0" y="1354"/>
                    <a:pt x="880" y="1354"/>
                  </a:cubicBezTo>
                  <a:cubicBezTo>
                    <a:pt x="1746" y="1354"/>
                    <a:pt x="1759" y="1"/>
                    <a:pt x="8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8"/>
            <p:cNvSpPr/>
            <p:nvPr/>
          </p:nvSpPr>
          <p:spPr>
            <a:xfrm>
              <a:off x="6416015" y="2932710"/>
              <a:ext cx="61302" cy="47539"/>
            </a:xfrm>
            <a:custGeom>
              <a:avLst/>
              <a:gdLst/>
              <a:ahLst/>
              <a:cxnLst/>
              <a:rect l="l" t="t" r="r" b="b"/>
              <a:pathLst>
                <a:path w="1746" h="1354" extrusionOk="0">
                  <a:moveTo>
                    <a:pt x="880" y="0"/>
                  </a:moveTo>
                  <a:cubicBezTo>
                    <a:pt x="0" y="0"/>
                    <a:pt x="0" y="1353"/>
                    <a:pt x="880" y="1353"/>
                  </a:cubicBezTo>
                  <a:cubicBezTo>
                    <a:pt x="1746" y="1353"/>
                    <a:pt x="1746" y="0"/>
                    <a:pt x="880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8"/>
            <p:cNvSpPr/>
            <p:nvPr/>
          </p:nvSpPr>
          <p:spPr>
            <a:xfrm>
              <a:off x="6409835" y="3217724"/>
              <a:ext cx="61337" cy="47539"/>
            </a:xfrm>
            <a:custGeom>
              <a:avLst/>
              <a:gdLst/>
              <a:ahLst/>
              <a:cxnLst/>
              <a:rect l="l" t="t" r="r" b="b"/>
              <a:pathLst>
                <a:path w="1747" h="1354" extrusionOk="0">
                  <a:moveTo>
                    <a:pt x="880" y="1"/>
                  </a:moveTo>
                  <a:cubicBezTo>
                    <a:pt x="14" y="1"/>
                    <a:pt x="1" y="1354"/>
                    <a:pt x="880" y="1354"/>
                  </a:cubicBezTo>
                  <a:cubicBezTo>
                    <a:pt x="1746" y="1354"/>
                    <a:pt x="1746" y="1"/>
                    <a:pt x="8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8"/>
            <p:cNvSpPr/>
            <p:nvPr/>
          </p:nvSpPr>
          <p:spPr>
            <a:xfrm>
              <a:off x="6438800" y="2903816"/>
              <a:ext cx="363950" cy="441824"/>
            </a:xfrm>
            <a:custGeom>
              <a:avLst/>
              <a:gdLst/>
              <a:ahLst/>
              <a:cxnLst/>
              <a:rect l="l" t="t" r="r" b="b"/>
              <a:pathLst>
                <a:path w="10366" h="12584" extrusionOk="0">
                  <a:moveTo>
                    <a:pt x="8331" y="1"/>
                  </a:moveTo>
                  <a:cubicBezTo>
                    <a:pt x="7970" y="1"/>
                    <a:pt x="7610" y="77"/>
                    <a:pt x="7281" y="201"/>
                  </a:cubicBezTo>
                  <a:lnTo>
                    <a:pt x="7308" y="295"/>
                  </a:lnTo>
                  <a:cubicBezTo>
                    <a:pt x="7628" y="175"/>
                    <a:pt x="7963" y="107"/>
                    <a:pt x="8297" y="107"/>
                  </a:cubicBezTo>
                  <a:cubicBezTo>
                    <a:pt x="8414" y="107"/>
                    <a:pt x="8531" y="115"/>
                    <a:pt x="8647" y="133"/>
                  </a:cubicBezTo>
                  <a:cubicBezTo>
                    <a:pt x="8877" y="160"/>
                    <a:pt x="9094" y="228"/>
                    <a:pt x="9297" y="322"/>
                  </a:cubicBezTo>
                  <a:cubicBezTo>
                    <a:pt x="9500" y="417"/>
                    <a:pt x="9689" y="566"/>
                    <a:pt x="9825" y="728"/>
                  </a:cubicBezTo>
                  <a:lnTo>
                    <a:pt x="9825" y="742"/>
                  </a:lnTo>
                  <a:cubicBezTo>
                    <a:pt x="10014" y="972"/>
                    <a:pt x="10136" y="1242"/>
                    <a:pt x="10190" y="1540"/>
                  </a:cubicBezTo>
                  <a:cubicBezTo>
                    <a:pt x="10258" y="1838"/>
                    <a:pt x="10271" y="2136"/>
                    <a:pt x="10244" y="2447"/>
                  </a:cubicBezTo>
                  <a:cubicBezTo>
                    <a:pt x="10230" y="2744"/>
                    <a:pt x="10190" y="3042"/>
                    <a:pt x="10136" y="3340"/>
                  </a:cubicBezTo>
                  <a:cubicBezTo>
                    <a:pt x="10082" y="3637"/>
                    <a:pt x="10000" y="3935"/>
                    <a:pt x="9919" y="4233"/>
                  </a:cubicBezTo>
                  <a:cubicBezTo>
                    <a:pt x="9797" y="4625"/>
                    <a:pt x="9649" y="5018"/>
                    <a:pt x="9473" y="5383"/>
                  </a:cubicBezTo>
                  <a:lnTo>
                    <a:pt x="9473" y="5396"/>
                  </a:lnTo>
                  <a:lnTo>
                    <a:pt x="9378" y="5586"/>
                  </a:lnTo>
                  <a:lnTo>
                    <a:pt x="9283" y="5789"/>
                  </a:lnTo>
                  <a:cubicBezTo>
                    <a:pt x="9216" y="5911"/>
                    <a:pt x="9148" y="6046"/>
                    <a:pt x="9080" y="6168"/>
                  </a:cubicBezTo>
                  <a:cubicBezTo>
                    <a:pt x="8931" y="6425"/>
                    <a:pt x="8783" y="6682"/>
                    <a:pt x="8634" y="6926"/>
                  </a:cubicBezTo>
                  <a:cubicBezTo>
                    <a:pt x="8471" y="7183"/>
                    <a:pt x="8309" y="7413"/>
                    <a:pt x="8133" y="7656"/>
                  </a:cubicBezTo>
                  <a:lnTo>
                    <a:pt x="7605" y="8360"/>
                  </a:lnTo>
                  <a:cubicBezTo>
                    <a:pt x="7240" y="8820"/>
                    <a:pt x="6861" y="9266"/>
                    <a:pt x="6455" y="9686"/>
                  </a:cubicBezTo>
                  <a:cubicBezTo>
                    <a:pt x="6049" y="10119"/>
                    <a:pt x="5616" y="10511"/>
                    <a:pt x="5156" y="10877"/>
                  </a:cubicBezTo>
                  <a:cubicBezTo>
                    <a:pt x="4696" y="11228"/>
                    <a:pt x="4209" y="11553"/>
                    <a:pt x="3681" y="11810"/>
                  </a:cubicBezTo>
                  <a:cubicBezTo>
                    <a:pt x="3167" y="12067"/>
                    <a:pt x="2612" y="12284"/>
                    <a:pt x="2044" y="12392"/>
                  </a:cubicBezTo>
                  <a:cubicBezTo>
                    <a:pt x="1892" y="12421"/>
                    <a:pt x="1740" y="12434"/>
                    <a:pt x="1587" y="12434"/>
                  </a:cubicBezTo>
                  <a:cubicBezTo>
                    <a:pt x="1455" y="12434"/>
                    <a:pt x="1324" y="12424"/>
                    <a:pt x="1192" y="12406"/>
                  </a:cubicBezTo>
                  <a:cubicBezTo>
                    <a:pt x="921" y="12365"/>
                    <a:pt x="664" y="12216"/>
                    <a:pt x="488" y="12000"/>
                  </a:cubicBezTo>
                  <a:cubicBezTo>
                    <a:pt x="312" y="11783"/>
                    <a:pt x="217" y="11513"/>
                    <a:pt x="177" y="11228"/>
                  </a:cubicBezTo>
                  <a:cubicBezTo>
                    <a:pt x="123" y="10944"/>
                    <a:pt x="123" y="10647"/>
                    <a:pt x="150" y="10362"/>
                  </a:cubicBezTo>
                  <a:lnTo>
                    <a:pt x="28" y="10349"/>
                  </a:lnTo>
                  <a:lnTo>
                    <a:pt x="28" y="10349"/>
                  </a:lnTo>
                  <a:cubicBezTo>
                    <a:pt x="1" y="10647"/>
                    <a:pt x="1" y="10944"/>
                    <a:pt x="42" y="11242"/>
                  </a:cubicBezTo>
                  <a:cubicBezTo>
                    <a:pt x="96" y="11540"/>
                    <a:pt x="190" y="11837"/>
                    <a:pt x="380" y="12094"/>
                  </a:cubicBezTo>
                  <a:cubicBezTo>
                    <a:pt x="569" y="12338"/>
                    <a:pt x="867" y="12500"/>
                    <a:pt x="1165" y="12554"/>
                  </a:cubicBezTo>
                  <a:cubicBezTo>
                    <a:pt x="1309" y="12573"/>
                    <a:pt x="1451" y="12583"/>
                    <a:pt x="1591" y="12583"/>
                  </a:cubicBezTo>
                  <a:cubicBezTo>
                    <a:pt x="1752" y="12583"/>
                    <a:pt x="1912" y="12570"/>
                    <a:pt x="2071" y="12541"/>
                  </a:cubicBezTo>
                  <a:cubicBezTo>
                    <a:pt x="3248" y="12311"/>
                    <a:pt x="4331" y="11729"/>
                    <a:pt x="5265" y="10998"/>
                  </a:cubicBezTo>
                  <a:cubicBezTo>
                    <a:pt x="6198" y="10268"/>
                    <a:pt x="6997" y="9375"/>
                    <a:pt x="7714" y="8441"/>
                  </a:cubicBezTo>
                  <a:lnTo>
                    <a:pt x="8241" y="7724"/>
                  </a:lnTo>
                  <a:cubicBezTo>
                    <a:pt x="8417" y="7494"/>
                    <a:pt x="8580" y="7250"/>
                    <a:pt x="8742" y="6993"/>
                  </a:cubicBezTo>
                  <a:cubicBezTo>
                    <a:pt x="8891" y="6750"/>
                    <a:pt x="9040" y="6493"/>
                    <a:pt x="9189" y="6222"/>
                  </a:cubicBezTo>
                  <a:cubicBezTo>
                    <a:pt x="9256" y="6100"/>
                    <a:pt x="9324" y="5965"/>
                    <a:pt x="9392" y="5829"/>
                  </a:cubicBezTo>
                  <a:lnTo>
                    <a:pt x="9486" y="5640"/>
                  </a:lnTo>
                  <a:lnTo>
                    <a:pt x="9527" y="5532"/>
                  </a:lnTo>
                  <a:lnTo>
                    <a:pt x="9554" y="5478"/>
                  </a:lnTo>
                  <a:cubicBezTo>
                    <a:pt x="9567" y="5464"/>
                    <a:pt x="9567" y="5451"/>
                    <a:pt x="9581" y="5424"/>
                  </a:cubicBezTo>
                  <a:lnTo>
                    <a:pt x="9581" y="5437"/>
                  </a:lnTo>
                  <a:cubicBezTo>
                    <a:pt x="9743" y="5058"/>
                    <a:pt x="9892" y="4666"/>
                    <a:pt x="10014" y="4260"/>
                  </a:cubicBezTo>
                  <a:lnTo>
                    <a:pt x="10014" y="4273"/>
                  </a:lnTo>
                  <a:cubicBezTo>
                    <a:pt x="10014" y="4260"/>
                    <a:pt x="10028" y="4246"/>
                    <a:pt x="10028" y="4246"/>
                  </a:cubicBezTo>
                  <a:lnTo>
                    <a:pt x="10014" y="4246"/>
                  </a:lnTo>
                  <a:cubicBezTo>
                    <a:pt x="10109" y="3962"/>
                    <a:pt x="10176" y="3665"/>
                    <a:pt x="10230" y="3367"/>
                  </a:cubicBezTo>
                  <a:cubicBezTo>
                    <a:pt x="10298" y="3056"/>
                    <a:pt x="10325" y="2758"/>
                    <a:pt x="10339" y="2447"/>
                  </a:cubicBezTo>
                  <a:cubicBezTo>
                    <a:pt x="10366" y="2136"/>
                    <a:pt x="10352" y="1824"/>
                    <a:pt x="10285" y="1527"/>
                  </a:cubicBezTo>
                  <a:cubicBezTo>
                    <a:pt x="10230" y="1215"/>
                    <a:pt x="10109" y="918"/>
                    <a:pt x="9906" y="674"/>
                  </a:cubicBezTo>
                  <a:lnTo>
                    <a:pt x="9906" y="688"/>
                  </a:lnTo>
                  <a:cubicBezTo>
                    <a:pt x="9743" y="485"/>
                    <a:pt x="9554" y="349"/>
                    <a:pt x="9351" y="228"/>
                  </a:cubicBezTo>
                  <a:cubicBezTo>
                    <a:pt x="9134" y="133"/>
                    <a:pt x="8904" y="52"/>
                    <a:pt x="8674" y="25"/>
                  </a:cubicBezTo>
                  <a:cubicBezTo>
                    <a:pt x="8561" y="8"/>
                    <a:pt x="8446" y="1"/>
                    <a:pt x="833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8"/>
            <p:cNvSpPr/>
            <p:nvPr/>
          </p:nvSpPr>
          <p:spPr>
            <a:xfrm>
              <a:off x="6453546" y="2935062"/>
              <a:ext cx="200513" cy="272243"/>
            </a:xfrm>
            <a:custGeom>
              <a:avLst/>
              <a:gdLst/>
              <a:ahLst/>
              <a:cxnLst/>
              <a:rect l="l" t="t" r="r" b="b"/>
              <a:pathLst>
                <a:path w="5711" h="7754" extrusionOk="0">
                  <a:moveTo>
                    <a:pt x="5656" y="1"/>
                  </a:moveTo>
                  <a:cubicBezTo>
                    <a:pt x="5332" y="244"/>
                    <a:pt x="5034" y="528"/>
                    <a:pt x="4750" y="813"/>
                  </a:cubicBezTo>
                  <a:cubicBezTo>
                    <a:pt x="4479" y="1097"/>
                    <a:pt x="4209" y="1394"/>
                    <a:pt x="3938" y="1692"/>
                  </a:cubicBezTo>
                  <a:cubicBezTo>
                    <a:pt x="3383" y="2287"/>
                    <a:pt x="2855" y="2896"/>
                    <a:pt x="2355" y="3519"/>
                  </a:cubicBezTo>
                  <a:cubicBezTo>
                    <a:pt x="1854" y="4155"/>
                    <a:pt x="1408" y="4818"/>
                    <a:pt x="988" y="5521"/>
                  </a:cubicBezTo>
                  <a:cubicBezTo>
                    <a:pt x="785" y="5873"/>
                    <a:pt x="609" y="6225"/>
                    <a:pt x="433" y="6590"/>
                  </a:cubicBezTo>
                  <a:lnTo>
                    <a:pt x="203" y="7145"/>
                  </a:lnTo>
                  <a:cubicBezTo>
                    <a:pt x="122" y="7334"/>
                    <a:pt x="68" y="7537"/>
                    <a:pt x="0" y="7727"/>
                  </a:cubicBezTo>
                  <a:lnTo>
                    <a:pt x="109" y="7754"/>
                  </a:lnTo>
                  <a:cubicBezTo>
                    <a:pt x="379" y="7010"/>
                    <a:pt x="731" y="6293"/>
                    <a:pt x="1137" y="5603"/>
                  </a:cubicBezTo>
                  <a:cubicBezTo>
                    <a:pt x="1543" y="4912"/>
                    <a:pt x="1989" y="4249"/>
                    <a:pt x="2477" y="3613"/>
                  </a:cubicBezTo>
                  <a:cubicBezTo>
                    <a:pt x="2950" y="2977"/>
                    <a:pt x="3478" y="2355"/>
                    <a:pt x="4006" y="1760"/>
                  </a:cubicBezTo>
                  <a:cubicBezTo>
                    <a:pt x="4547" y="1164"/>
                    <a:pt x="5075" y="555"/>
                    <a:pt x="5711" y="82"/>
                  </a:cubicBezTo>
                  <a:lnTo>
                    <a:pt x="56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8"/>
            <p:cNvSpPr/>
            <p:nvPr/>
          </p:nvSpPr>
          <p:spPr>
            <a:xfrm>
              <a:off x="6441188" y="2915085"/>
              <a:ext cx="368690" cy="413912"/>
            </a:xfrm>
            <a:custGeom>
              <a:avLst/>
              <a:gdLst/>
              <a:ahLst/>
              <a:cxnLst/>
              <a:rect l="l" t="t" r="r" b="b"/>
              <a:pathLst>
                <a:path w="10501" h="11789" extrusionOk="0">
                  <a:moveTo>
                    <a:pt x="9987" y="3925"/>
                  </a:moveTo>
                  <a:lnTo>
                    <a:pt x="9973" y="3952"/>
                  </a:lnTo>
                  <a:lnTo>
                    <a:pt x="9973" y="3966"/>
                  </a:lnTo>
                  <a:cubicBezTo>
                    <a:pt x="9973" y="3952"/>
                    <a:pt x="9987" y="3939"/>
                    <a:pt x="9987" y="3925"/>
                  </a:cubicBezTo>
                  <a:close/>
                  <a:moveTo>
                    <a:pt x="8677" y="0"/>
                  </a:moveTo>
                  <a:cubicBezTo>
                    <a:pt x="8137" y="0"/>
                    <a:pt x="7622" y="133"/>
                    <a:pt x="7132" y="340"/>
                  </a:cubicBezTo>
                  <a:lnTo>
                    <a:pt x="7186" y="434"/>
                  </a:lnTo>
                  <a:cubicBezTo>
                    <a:pt x="7623" y="252"/>
                    <a:pt x="8105" y="146"/>
                    <a:pt x="8581" y="146"/>
                  </a:cubicBezTo>
                  <a:cubicBezTo>
                    <a:pt x="8634" y="146"/>
                    <a:pt x="8688" y="147"/>
                    <a:pt x="8742" y="150"/>
                  </a:cubicBezTo>
                  <a:cubicBezTo>
                    <a:pt x="9012" y="164"/>
                    <a:pt x="9269" y="218"/>
                    <a:pt x="9513" y="326"/>
                  </a:cubicBezTo>
                  <a:cubicBezTo>
                    <a:pt x="9757" y="421"/>
                    <a:pt x="9973" y="583"/>
                    <a:pt x="10108" y="800"/>
                  </a:cubicBezTo>
                  <a:cubicBezTo>
                    <a:pt x="10244" y="1016"/>
                    <a:pt x="10311" y="1273"/>
                    <a:pt x="10325" y="1544"/>
                  </a:cubicBezTo>
                  <a:cubicBezTo>
                    <a:pt x="10338" y="1801"/>
                    <a:pt x="10298" y="2072"/>
                    <a:pt x="10257" y="2329"/>
                  </a:cubicBezTo>
                  <a:cubicBezTo>
                    <a:pt x="10149" y="2856"/>
                    <a:pt x="10000" y="3384"/>
                    <a:pt x="9824" y="3898"/>
                  </a:cubicBezTo>
                  <a:cubicBezTo>
                    <a:pt x="9811" y="3898"/>
                    <a:pt x="9811" y="3912"/>
                    <a:pt x="9811" y="3925"/>
                  </a:cubicBezTo>
                  <a:lnTo>
                    <a:pt x="9824" y="3898"/>
                  </a:lnTo>
                  <a:lnTo>
                    <a:pt x="9824" y="3898"/>
                  </a:lnTo>
                  <a:cubicBezTo>
                    <a:pt x="9689" y="4291"/>
                    <a:pt x="9527" y="4670"/>
                    <a:pt x="9364" y="5035"/>
                  </a:cubicBezTo>
                  <a:lnTo>
                    <a:pt x="9351" y="5048"/>
                  </a:lnTo>
                  <a:lnTo>
                    <a:pt x="9351" y="5062"/>
                  </a:lnTo>
                  <a:cubicBezTo>
                    <a:pt x="8471" y="6956"/>
                    <a:pt x="7132" y="8648"/>
                    <a:pt x="5467" y="9920"/>
                  </a:cubicBezTo>
                  <a:cubicBezTo>
                    <a:pt x="5048" y="10244"/>
                    <a:pt x="4615" y="10528"/>
                    <a:pt x="4155" y="10799"/>
                  </a:cubicBezTo>
                  <a:cubicBezTo>
                    <a:pt x="3708" y="11070"/>
                    <a:pt x="3235" y="11300"/>
                    <a:pt x="2734" y="11462"/>
                  </a:cubicBezTo>
                  <a:cubicBezTo>
                    <a:pt x="2340" y="11593"/>
                    <a:pt x="1920" y="11680"/>
                    <a:pt x="1502" y="11680"/>
                  </a:cubicBezTo>
                  <a:cubicBezTo>
                    <a:pt x="1403" y="11680"/>
                    <a:pt x="1304" y="11675"/>
                    <a:pt x="1205" y="11665"/>
                  </a:cubicBezTo>
                  <a:cubicBezTo>
                    <a:pt x="1083" y="11652"/>
                    <a:pt x="948" y="11638"/>
                    <a:pt x="826" y="11597"/>
                  </a:cubicBezTo>
                  <a:cubicBezTo>
                    <a:pt x="704" y="11570"/>
                    <a:pt x="582" y="11530"/>
                    <a:pt x="474" y="11462"/>
                  </a:cubicBezTo>
                  <a:cubicBezTo>
                    <a:pt x="366" y="11394"/>
                    <a:pt x="271" y="11313"/>
                    <a:pt x="204" y="11205"/>
                  </a:cubicBezTo>
                  <a:cubicBezTo>
                    <a:pt x="136" y="11110"/>
                    <a:pt x="122" y="10989"/>
                    <a:pt x="163" y="10880"/>
                  </a:cubicBezTo>
                  <a:lnTo>
                    <a:pt x="55" y="10853"/>
                  </a:lnTo>
                  <a:lnTo>
                    <a:pt x="55" y="10853"/>
                  </a:lnTo>
                  <a:cubicBezTo>
                    <a:pt x="1" y="10989"/>
                    <a:pt x="41" y="11151"/>
                    <a:pt x="109" y="11273"/>
                  </a:cubicBezTo>
                  <a:cubicBezTo>
                    <a:pt x="190" y="11394"/>
                    <a:pt x="298" y="11489"/>
                    <a:pt x="420" y="11557"/>
                  </a:cubicBezTo>
                  <a:cubicBezTo>
                    <a:pt x="542" y="11625"/>
                    <a:pt x="664" y="11679"/>
                    <a:pt x="799" y="11706"/>
                  </a:cubicBezTo>
                  <a:cubicBezTo>
                    <a:pt x="934" y="11746"/>
                    <a:pt x="1056" y="11760"/>
                    <a:pt x="1191" y="11773"/>
                  </a:cubicBezTo>
                  <a:cubicBezTo>
                    <a:pt x="1294" y="11784"/>
                    <a:pt x="1397" y="11789"/>
                    <a:pt x="1500" y="11789"/>
                  </a:cubicBezTo>
                  <a:cubicBezTo>
                    <a:pt x="1937" y="11789"/>
                    <a:pt x="2369" y="11699"/>
                    <a:pt x="2774" y="11557"/>
                  </a:cubicBezTo>
                  <a:cubicBezTo>
                    <a:pt x="3275" y="11394"/>
                    <a:pt x="3749" y="11151"/>
                    <a:pt x="4209" y="10880"/>
                  </a:cubicBezTo>
                  <a:cubicBezTo>
                    <a:pt x="4669" y="10623"/>
                    <a:pt x="5115" y="10339"/>
                    <a:pt x="5535" y="10014"/>
                  </a:cubicBezTo>
                  <a:cubicBezTo>
                    <a:pt x="7213" y="8742"/>
                    <a:pt x="8593" y="7051"/>
                    <a:pt x="9499" y="5130"/>
                  </a:cubicBezTo>
                  <a:lnTo>
                    <a:pt x="9499" y="5130"/>
                  </a:lnTo>
                  <a:lnTo>
                    <a:pt x="9486" y="5143"/>
                  </a:lnTo>
                  <a:cubicBezTo>
                    <a:pt x="9499" y="5130"/>
                    <a:pt x="9499" y="5116"/>
                    <a:pt x="9513" y="5089"/>
                  </a:cubicBezTo>
                  <a:lnTo>
                    <a:pt x="9513" y="5089"/>
                  </a:lnTo>
                  <a:lnTo>
                    <a:pt x="9499" y="5103"/>
                  </a:lnTo>
                  <a:cubicBezTo>
                    <a:pt x="9675" y="4737"/>
                    <a:pt x="9838" y="4345"/>
                    <a:pt x="9973" y="3952"/>
                  </a:cubicBezTo>
                  <a:cubicBezTo>
                    <a:pt x="10162" y="3438"/>
                    <a:pt x="10311" y="2911"/>
                    <a:pt x="10420" y="2369"/>
                  </a:cubicBezTo>
                  <a:cubicBezTo>
                    <a:pt x="10474" y="2085"/>
                    <a:pt x="10501" y="1815"/>
                    <a:pt x="10487" y="1530"/>
                  </a:cubicBezTo>
                  <a:cubicBezTo>
                    <a:pt x="10460" y="1246"/>
                    <a:pt x="10393" y="962"/>
                    <a:pt x="10230" y="719"/>
                  </a:cubicBezTo>
                  <a:cubicBezTo>
                    <a:pt x="10068" y="475"/>
                    <a:pt x="9838" y="299"/>
                    <a:pt x="9567" y="191"/>
                  </a:cubicBezTo>
                  <a:cubicBezTo>
                    <a:pt x="9310" y="69"/>
                    <a:pt x="9026" y="15"/>
                    <a:pt x="8755" y="1"/>
                  </a:cubicBezTo>
                  <a:cubicBezTo>
                    <a:pt x="8729" y="1"/>
                    <a:pt x="8703" y="0"/>
                    <a:pt x="86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8"/>
            <p:cNvSpPr/>
            <p:nvPr/>
          </p:nvSpPr>
          <p:spPr>
            <a:xfrm>
              <a:off x="6446875" y="3269018"/>
              <a:ext cx="13833" cy="58493"/>
            </a:xfrm>
            <a:custGeom>
              <a:avLst/>
              <a:gdLst/>
              <a:ahLst/>
              <a:cxnLst/>
              <a:rect l="l" t="t" r="r" b="b"/>
              <a:pathLst>
                <a:path w="394" h="1666" extrusionOk="0">
                  <a:moveTo>
                    <a:pt x="1" y="1"/>
                  </a:moveTo>
                  <a:cubicBezTo>
                    <a:pt x="15" y="285"/>
                    <a:pt x="15" y="569"/>
                    <a:pt x="55" y="853"/>
                  </a:cubicBezTo>
                  <a:cubicBezTo>
                    <a:pt x="82" y="1138"/>
                    <a:pt x="163" y="1422"/>
                    <a:pt x="299" y="1665"/>
                  </a:cubicBezTo>
                  <a:lnTo>
                    <a:pt x="393" y="1625"/>
                  </a:lnTo>
                  <a:cubicBezTo>
                    <a:pt x="380" y="1489"/>
                    <a:pt x="326" y="1368"/>
                    <a:pt x="299" y="1232"/>
                  </a:cubicBezTo>
                  <a:cubicBezTo>
                    <a:pt x="258" y="1097"/>
                    <a:pt x="231" y="962"/>
                    <a:pt x="190" y="826"/>
                  </a:cubicBezTo>
                  <a:cubicBezTo>
                    <a:pt x="136" y="556"/>
                    <a:pt x="82" y="28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8"/>
            <p:cNvSpPr/>
            <p:nvPr/>
          </p:nvSpPr>
          <p:spPr>
            <a:xfrm>
              <a:off x="6455933" y="2941242"/>
              <a:ext cx="211432" cy="267503"/>
            </a:xfrm>
            <a:custGeom>
              <a:avLst/>
              <a:gdLst/>
              <a:ahLst/>
              <a:cxnLst/>
              <a:rect l="l" t="t" r="r" b="b"/>
              <a:pathLst>
                <a:path w="6022" h="7619" extrusionOk="0">
                  <a:moveTo>
                    <a:pt x="5967" y="1"/>
                  </a:moveTo>
                  <a:cubicBezTo>
                    <a:pt x="5615" y="217"/>
                    <a:pt x="5291" y="474"/>
                    <a:pt x="4993" y="745"/>
                  </a:cubicBezTo>
                  <a:cubicBezTo>
                    <a:pt x="4831" y="867"/>
                    <a:pt x="4695" y="1015"/>
                    <a:pt x="4547" y="1164"/>
                  </a:cubicBezTo>
                  <a:cubicBezTo>
                    <a:pt x="4398" y="1300"/>
                    <a:pt x="4249" y="1435"/>
                    <a:pt x="4100" y="1584"/>
                  </a:cubicBezTo>
                  <a:cubicBezTo>
                    <a:pt x="3532" y="2166"/>
                    <a:pt x="2990" y="2761"/>
                    <a:pt x="2463" y="3397"/>
                  </a:cubicBezTo>
                  <a:cubicBezTo>
                    <a:pt x="2206" y="3708"/>
                    <a:pt x="1949" y="4019"/>
                    <a:pt x="1719" y="4358"/>
                  </a:cubicBezTo>
                  <a:cubicBezTo>
                    <a:pt x="1475" y="4682"/>
                    <a:pt x="1245" y="5007"/>
                    <a:pt x="1015" y="5359"/>
                  </a:cubicBezTo>
                  <a:cubicBezTo>
                    <a:pt x="798" y="5711"/>
                    <a:pt x="609" y="6062"/>
                    <a:pt x="433" y="6428"/>
                  </a:cubicBezTo>
                  <a:cubicBezTo>
                    <a:pt x="257" y="6807"/>
                    <a:pt x="108" y="7186"/>
                    <a:pt x="0" y="7578"/>
                  </a:cubicBezTo>
                  <a:lnTo>
                    <a:pt x="108" y="7619"/>
                  </a:lnTo>
                  <a:cubicBezTo>
                    <a:pt x="352" y="6847"/>
                    <a:pt x="717" y="6130"/>
                    <a:pt x="1164" y="5454"/>
                  </a:cubicBezTo>
                  <a:cubicBezTo>
                    <a:pt x="1380" y="5102"/>
                    <a:pt x="1610" y="4777"/>
                    <a:pt x="1840" y="4452"/>
                  </a:cubicBezTo>
                  <a:cubicBezTo>
                    <a:pt x="2084" y="4128"/>
                    <a:pt x="2327" y="3803"/>
                    <a:pt x="2571" y="3478"/>
                  </a:cubicBezTo>
                  <a:cubicBezTo>
                    <a:pt x="3085" y="2856"/>
                    <a:pt x="3613" y="2233"/>
                    <a:pt x="4181" y="1651"/>
                  </a:cubicBezTo>
                  <a:cubicBezTo>
                    <a:pt x="4749" y="1083"/>
                    <a:pt x="5331" y="515"/>
                    <a:pt x="6021" y="95"/>
                  </a:cubicBezTo>
                  <a:lnTo>
                    <a:pt x="59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8"/>
            <p:cNvSpPr/>
            <p:nvPr/>
          </p:nvSpPr>
          <p:spPr>
            <a:xfrm>
              <a:off x="6357593" y="2981617"/>
              <a:ext cx="503126" cy="274385"/>
            </a:xfrm>
            <a:custGeom>
              <a:avLst/>
              <a:gdLst/>
              <a:ahLst/>
              <a:cxnLst/>
              <a:rect l="l" t="t" r="r" b="b"/>
              <a:pathLst>
                <a:path w="14330" h="7815" extrusionOk="0">
                  <a:moveTo>
                    <a:pt x="2851" y="0"/>
                  </a:moveTo>
                  <a:cubicBezTo>
                    <a:pt x="2564" y="0"/>
                    <a:pt x="2277" y="13"/>
                    <a:pt x="1989" y="41"/>
                  </a:cubicBezTo>
                  <a:cubicBezTo>
                    <a:pt x="1651" y="82"/>
                    <a:pt x="1299" y="163"/>
                    <a:pt x="974" y="312"/>
                  </a:cubicBezTo>
                  <a:cubicBezTo>
                    <a:pt x="650" y="447"/>
                    <a:pt x="338" y="664"/>
                    <a:pt x="163" y="988"/>
                  </a:cubicBezTo>
                  <a:cubicBezTo>
                    <a:pt x="68" y="1151"/>
                    <a:pt x="27" y="1327"/>
                    <a:pt x="14" y="1516"/>
                  </a:cubicBezTo>
                  <a:cubicBezTo>
                    <a:pt x="0" y="1692"/>
                    <a:pt x="41" y="1882"/>
                    <a:pt x="95" y="2044"/>
                  </a:cubicBezTo>
                  <a:cubicBezTo>
                    <a:pt x="230" y="2382"/>
                    <a:pt x="433" y="2666"/>
                    <a:pt x="663" y="2937"/>
                  </a:cubicBezTo>
                  <a:cubicBezTo>
                    <a:pt x="1556" y="3992"/>
                    <a:pt x="2612" y="4899"/>
                    <a:pt x="3789" y="5643"/>
                  </a:cubicBezTo>
                  <a:cubicBezTo>
                    <a:pt x="4953" y="6374"/>
                    <a:pt x="6238" y="6942"/>
                    <a:pt x="7564" y="7307"/>
                  </a:cubicBezTo>
                  <a:cubicBezTo>
                    <a:pt x="7902" y="7389"/>
                    <a:pt x="8227" y="7483"/>
                    <a:pt x="8579" y="7537"/>
                  </a:cubicBezTo>
                  <a:cubicBezTo>
                    <a:pt x="8741" y="7578"/>
                    <a:pt x="8917" y="7605"/>
                    <a:pt x="9080" y="7632"/>
                  </a:cubicBezTo>
                  <a:lnTo>
                    <a:pt x="9594" y="7713"/>
                  </a:lnTo>
                  <a:lnTo>
                    <a:pt x="9851" y="7740"/>
                  </a:lnTo>
                  <a:lnTo>
                    <a:pt x="10108" y="7754"/>
                  </a:lnTo>
                  <a:lnTo>
                    <a:pt x="10622" y="7795"/>
                  </a:lnTo>
                  <a:cubicBezTo>
                    <a:pt x="10798" y="7808"/>
                    <a:pt x="10974" y="7808"/>
                    <a:pt x="11150" y="7808"/>
                  </a:cubicBezTo>
                  <a:cubicBezTo>
                    <a:pt x="11258" y="7808"/>
                    <a:pt x="11372" y="7814"/>
                    <a:pt x="11489" y="7814"/>
                  </a:cubicBezTo>
                  <a:cubicBezTo>
                    <a:pt x="11547" y="7814"/>
                    <a:pt x="11605" y="7813"/>
                    <a:pt x="11664" y="7808"/>
                  </a:cubicBezTo>
                  <a:cubicBezTo>
                    <a:pt x="12002" y="7781"/>
                    <a:pt x="12354" y="7781"/>
                    <a:pt x="12692" y="7727"/>
                  </a:cubicBezTo>
                  <a:cubicBezTo>
                    <a:pt x="13044" y="7673"/>
                    <a:pt x="13382" y="7578"/>
                    <a:pt x="13680" y="7375"/>
                  </a:cubicBezTo>
                  <a:cubicBezTo>
                    <a:pt x="13829" y="7280"/>
                    <a:pt x="13964" y="7159"/>
                    <a:pt x="14072" y="7010"/>
                  </a:cubicBezTo>
                  <a:cubicBezTo>
                    <a:pt x="14167" y="6861"/>
                    <a:pt x="14235" y="6699"/>
                    <a:pt x="14262" y="6509"/>
                  </a:cubicBezTo>
                  <a:cubicBezTo>
                    <a:pt x="14330" y="6157"/>
                    <a:pt x="14221" y="5792"/>
                    <a:pt x="14072" y="5481"/>
                  </a:cubicBezTo>
                  <a:lnTo>
                    <a:pt x="13964" y="5535"/>
                  </a:lnTo>
                  <a:cubicBezTo>
                    <a:pt x="14113" y="5833"/>
                    <a:pt x="14208" y="6171"/>
                    <a:pt x="14167" y="6496"/>
                  </a:cubicBezTo>
                  <a:cubicBezTo>
                    <a:pt x="14113" y="6820"/>
                    <a:pt x="13910" y="7118"/>
                    <a:pt x="13626" y="7294"/>
                  </a:cubicBezTo>
                  <a:cubicBezTo>
                    <a:pt x="13342" y="7470"/>
                    <a:pt x="13017" y="7565"/>
                    <a:pt x="12679" y="7619"/>
                  </a:cubicBezTo>
                  <a:cubicBezTo>
                    <a:pt x="12341" y="7686"/>
                    <a:pt x="12002" y="7686"/>
                    <a:pt x="11664" y="7700"/>
                  </a:cubicBezTo>
                  <a:cubicBezTo>
                    <a:pt x="11488" y="7713"/>
                    <a:pt x="11312" y="7713"/>
                    <a:pt x="11150" y="7713"/>
                  </a:cubicBezTo>
                  <a:cubicBezTo>
                    <a:pt x="10974" y="7713"/>
                    <a:pt x="10798" y="7713"/>
                    <a:pt x="10636" y="7700"/>
                  </a:cubicBezTo>
                  <a:lnTo>
                    <a:pt x="10121" y="7673"/>
                  </a:lnTo>
                  <a:lnTo>
                    <a:pt x="9864" y="7646"/>
                  </a:lnTo>
                  <a:lnTo>
                    <a:pt x="9607" y="7619"/>
                  </a:lnTo>
                  <a:lnTo>
                    <a:pt x="9093" y="7551"/>
                  </a:lnTo>
                  <a:cubicBezTo>
                    <a:pt x="8931" y="7524"/>
                    <a:pt x="8755" y="7483"/>
                    <a:pt x="8592" y="7456"/>
                  </a:cubicBezTo>
                  <a:cubicBezTo>
                    <a:pt x="8254" y="7389"/>
                    <a:pt x="7929" y="7294"/>
                    <a:pt x="7591" y="7213"/>
                  </a:cubicBezTo>
                  <a:cubicBezTo>
                    <a:pt x="6265" y="6847"/>
                    <a:pt x="5007" y="6266"/>
                    <a:pt x="3843" y="5548"/>
                  </a:cubicBezTo>
                  <a:cubicBezTo>
                    <a:pt x="2693" y="4804"/>
                    <a:pt x="1651" y="3898"/>
                    <a:pt x="758" y="2856"/>
                  </a:cubicBezTo>
                  <a:cubicBezTo>
                    <a:pt x="541" y="2599"/>
                    <a:pt x="338" y="2315"/>
                    <a:pt x="230" y="2003"/>
                  </a:cubicBezTo>
                  <a:cubicBezTo>
                    <a:pt x="176" y="1841"/>
                    <a:pt x="149" y="1679"/>
                    <a:pt x="149" y="1530"/>
                  </a:cubicBezTo>
                  <a:cubicBezTo>
                    <a:pt x="163" y="1367"/>
                    <a:pt x="203" y="1205"/>
                    <a:pt x="284" y="1070"/>
                  </a:cubicBezTo>
                  <a:cubicBezTo>
                    <a:pt x="447" y="786"/>
                    <a:pt x="731" y="583"/>
                    <a:pt x="1028" y="447"/>
                  </a:cubicBezTo>
                  <a:cubicBezTo>
                    <a:pt x="1340" y="312"/>
                    <a:pt x="1678" y="231"/>
                    <a:pt x="2003" y="204"/>
                  </a:cubicBezTo>
                  <a:cubicBezTo>
                    <a:pt x="2285" y="176"/>
                    <a:pt x="2567" y="163"/>
                    <a:pt x="2849" y="163"/>
                  </a:cubicBezTo>
                  <a:cubicBezTo>
                    <a:pt x="3936" y="163"/>
                    <a:pt x="5020" y="355"/>
                    <a:pt x="6062" y="623"/>
                  </a:cubicBezTo>
                  <a:cubicBezTo>
                    <a:pt x="6400" y="718"/>
                    <a:pt x="6725" y="813"/>
                    <a:pt x="7050" y="907"/>
                  </a:cubicBezTo>
                  <a:cubicBezTo>
                    <a:pt x="7375" y="1016"/>
                    <a:pt x="7699" y="1137"/>
                    <a:pt x="8024" y="1246"/>
                  </a:cubicBezTo>
                  <a:cubicBezTo>
                    <a:pt x="8674" y="1462"/>
                    <a:pt x="9310" y="1733"/>
                    <a:pt x="9918" y="2044"/>
                  </a:cubicBezTo>
                  <a:cubicBezTo>
                    <a:pt x="11136" y="2666"/>
                    <a:pt x="12273" y="3492"/>
                    <a:pt x="13085" y="4574"/>
                  </a:cubicBezTo>
                  <a:lnTo>
                    <a:pt x="13179" y="4520"/>
                  </a:lnTo>
                  <a:cubicBezTo>
                    <a:pt x="12760" y="3965"/>
                    <a:pt x="12286" y="3451"/>
                    <a:pt x="11732" y="3032"/>
                  </a:cubicBezTo>
                  <a:cubicBezTo>
                    <a:pt x="11190" y="2599"/>
                    <a:pt x="10595" y="2233"/>
                    <a:pt x="9986" y="1909"/>
                  </a:cubicBezTo>
                  <a:cubicBezTo>
                    <a:pt x="9364" y="1597"/>
                    <a:pt x="8741" y="1327"/>
                    <a:pt x="8078" y="1097"/>
                  </a:cubicBezTo>
                  <a:cubicBezTo>
                    <a:pt x="7753" y="975"/>
                    <a:pt x="7429" y="853"/>
                    <a:pt x="7104" y="758"/>
                  </a:cubicBezTo>
                  <a:cubicBezTo>
                    <a:pt x="6779" y="650"/>
                    <a:pt x="6441" y="555"/>
                    <a:pt x="6103" y="461"/>
                  </a:cubicBezTo>
                  <a:cubicBezTo>
                    <a:pt x="5050" y="192"/>
                    <a:pt x="3955" y="0"/>
                    <a:pt x="285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8"/>
            <p:cNvSpPr/>
            <p:nvPr/>
          </p:nvSpPr>
          <p:spPr>
            <a:xfrm>
              <a:off x="6810778" y="3183528"/>
              <a:ext cx="30932" cy="73661"/>
            </a:xfrm>
            <a:custGeom>
              <a:avLst/>
              <a:gdLst/>
              <a:ahLst/>
              <a:cxnLst/>
              <a:rect l="l" t="t" r="r" b="b"/>
              <a:pathLst>
                <a:path w="881" h="2098" extrusionOk="0">
                  <a:moveTo>
                    <a:pt x="826" y="0"/>
                  </a:moveTo>
                  <a:lnTo>
                    <a:pt x="731" y="27"/>
                  </a:lnTo>
                  <a:cubicBezTo>
                    <a:pt x="772" y="203"/>
                    <a:pt x="786" y="393"/>
                    <a:pt x="772" y="582"/>
                  </a:cubicBezTo>
                  <a:cubicBezTo>
                    <a:pt x="759" y="772"/>
                    <a:pt x="718" y="961"/>
                    <a:pt x="650" y="1123"/>
                  </a:cubicBezTo>
                  <a:cubicBezTo>
                    <a:pt x="515" y="1475"/>
                    <a:pt x="285" y="1773"/>
                    <a:pt x="1" y="2003"/>
                  </a:cubicBezTo>
                  <a:lnTo>
                    <a:pt x="55" y="2098"/>
                  </a:lnTo>
                  <a:cubicBezTo>
                    <a:pt x="244" y="2017"/>
                    <a:pt x="393" y="1868"/>
                    <a:pt x="515" y="1705"/>
                  </a:cubicBezTo>
                  <a:cubicBezTo>
                    <a:pt x="637" y="1543"/>
                    <a:pt x="718" y="1367"/>
                    <a:pt x="772" y="1178"/>
                  </a:cubicBezTo>
                  <a:cubicBezTo>
                    <a:pt x="840" y="988"/>
                    <a:pt x="867" y="785"/>
                    <a:pt x="867" y="596"/>
                  </a:cubicBezTo>
                  <a:cubicBezTo>
                    <a:pt x="880" y="393"/>
                    <a:pt x="867" y="203"/>
                    <a:pt x="82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8"/>
            <p:cNvSpPr/>
            <p:nvPr/>
          </p:nvSpPr>
          <p:spPr>
            <a:xfrm>
              <a:off x="6361842" y="2988498"/>
              <a:ext cx="460397" cy="149920"/>
            </a:xfrm>
            <a:custGeom>
              <a:avLst/>
              <a:gdLst/>
              <a:ahLst/>
              <a:cxnLst/>
              <a:rect l="l" t="t" r="r" b="b"/>
              <a:pathLst>
                <a:path w="13113" h="4270" extrusionOk="0">
                  <a:moveTo>
                    <a:pt x="1503" y="1"/>
                  </a:moveTo>
                  <a:cubicBezTo>
                    <a:pt x="1441" y="1"/>
                    <a:pt x="1378" y="6"/>
                    <a:pt x="1313" y="21"/>
                  </a:cubicBezTo>
                  <a:cubicBezTo>
                    <a:pt x="1232" y="35"/>
                    <a:pt x="1138" y="75"/>
                    <a:pt x="1070" y="116"/>
                  </a:cubicBezTo>
                  <a:cubicBezTo>
                    <a:pt x="1002" y="170"/>
                    <a:pt x="935" y="224"/>
                    <a:pt x="880" y="292"/>
                  </a:cubicBezTo>
                  <a:cubicBezTo>
                    <a:pt x="650" y="522"/>
                    <a:pt x="461" y="779"/>
                    <a:pt x="299" y="1063"/>
                  </a:cubicBezTo>
                  <a:cubicBezTo>
                    <a:pt x="217" y="1198"/>
                    <a:pt x="150" y="1347"/>
                    <a:pt x="96" y="1496"/>
                  </a:cubicBezTo>
                  <a:cubicBezTo>
                    <a:pt x="55" y="1658"/>
                    <a:pt x="1" y="1821"/>
                    <a:pt x="55" y="2010"/>
                  </a:cubicBezTo>
                  <a:lnTo>
                    <a:pt x="163" y="1970"/>
                  </a:lnTo>
                  <a:cubicBezTo>
                    <a:pt x="123" y="1834"/>
                    <a:pt x="163" y="1686"/>
                    <a:pt x="204" y="1537"/>
                  </a:cubicBezTo>
                  <a:cubicBezTo>
                    <a:pt x="258" y="1401"/>
                    <a:pt x="339" y="1266"/>
                    <a:pt x="407" y="1131"/>
                  </a:cubicBezTo>
                  <a:cubicBezTo>
                    <a:pt x="569" y="860"/>
                    <a:pt x="759" y="603"/>
                    <a:pt x="975" y="387"/>
                  </a:cubicBezTo>
                  <a:cubicBezTo>
                    <a:pt x="1083" y="278"/>
                    <a:pt x="1205" y="184"/>
                    <a:pt x="1340" y="157"/>
                  </a:cubicBezTo>
                  <a:cubicBezTo>
                    <a:pt x="1380" y="149"/>
                    <a:pt x="1422" y="145"/>
                    <a:pt x="1465" y="145"/>
                  </a:cubicBezTo>
                  <a:cubicBezTo>
                    <a:pt x="1570" y="145"/>
                    <a:pt x="1682" y="164"/>
                    <a:pt x="1787" y="184"/>
                  </a:cubicBezTo>
                  <a:cubicBezTo>
                    <a:pt x="1936" y="211"/>
                    <a:pt x="2098" y="251"/>
                    <a:pt x="2261" y="278"/>
                  </a:cubicBezTo>
                  <a:cubicBezTo>
                    <a:pt x="2342" y="278"/>
                    <a:pt x="2423" y="292"/>
                    <a:pt x="2504" y="292"/>
                  </a:cubicBezTo>
                  <a:lnTo>
                    <a:pt x="2748" y="278"/>
                  </a:lnTo>
                  <a:cubicBezTo>
                    <a:pt x="2955" y="265"/>
                    <a:pt x="3164" y="259"/>
                    <a:pt x="3374" y="259"/>
                  </a:cubicBezTo>
                  <a:cubicBezTo>
                    <a:pt x="3794" y="259"/>
                    <a:pt x="4218" y="283"/>
                    <a:pt x="4642" y="319"/>
                  </a:cubicBezTo>
                  <a:cubicBezTo>
                    <a:pt x="5265" y="373"/>
                    <a:pt x="5887" y="468"/>
                    <a:pt x="6509" y="617"/>
                  </a:cubicBezTo>
                  <a:cubicBezTo>
                    <a:pt x="7727" y="901"/>
                    <a:pt x="8918" y="1361"/>
                    <a:pt x="10027" y="1970"/>
                  </a:cubicBezTo>
                  <a:cubicBezTo>
                    <a:pt x="10582" y="2281"/>
                    <a:pt x="11110" y="2619"/>
                    <a:pt x="11611" y="3012"/>
                  </a:cubicBezTo>
                  <a:cubicBezTo>
                    <a:pt x="12111" y="3390"/>
                    <a:pt x="12598" y="3810"/>
                    <a:pt x="13031" y="4270"/>
                  </a:cubicBezTo>
                  <a:lnTo>
                    <a:pt x="13113" y="4189"/>
                  </a:lnTo>
                  <a:cubicBezTo>
                    <a:pt x="12220" y="3269"/>
                    <a:pt x="11191" y="2511"/>
                    <a:pt x="10082" y="1875"/>
                  </a:cubicBezTo>
                  <a:cubicBezTo>
                    <a:pt x="8972" y="1253"/>
                    <a:pt x="7768" y="779"/>
                    <a:pt x="6536" y="468"/>
                  </a:cubicBezTo>
                  <a:cubicBezTo>
                    <a:pt x="5531" y="227"/>
                    <a:pt x="4499" y="93"/>
                    <a:pt x="3468" y="93"/>
                  </a:cubicBezTo>
                  <a:cubicBezTo>
                    <a:pt x="3223" y="93"/>
                    <a:pt x="2979" y="100"/>
                    <a:pt x="2734" y="116"/>
                  </a:cubicBezTo>
                  <a:lnTo>
                    <a:pt x="2504" y="129"/>
                  </a:lnTo>
                  <a:cubicBezTo>
                    <a:pt x="2423" y="129"/>
                    <a:pt x="2355" y="129"/>
                    <a:pt x="2274" y="116"/>
                  </a:cubicBezTo>
                  <a:cubicBezTo>
                    <a:pt x="2125" y="102"/>
                    <a:pt x="1976" y="62"/>
                    <a:pt x="1814" y="35"/>
                  </a:cubicBezTo>
                  <a:cubicBezTo>
                    <a:pt x="1711" y="18"/>
                    <a:pt x="1609" y="1"/>
                    <a:pt x="150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8"/>
            <p:cNvSpPr/>
            <p:nvPr/>
          </p:nvSpPr>
          <p:spPr>
            <a:xfrm>
              <a:off x="6446419" y="2882680"/>
              <a:ext cx="324522" cy="493331"/>
            </a:xfrm>
            <a:custGeom>
              <a:avLst/>
              <a:gdLst/>
              <a:ahLst/>
              <a:cxnLst/>
              <a:rect l="l" t="t" r="r" b="b"/>
              <a:pathLst>
                <a:path w="9243" h="14051" extrusionOk="0">
                  <a:moveTo>
                    <a:pt x="1518" y="0"/>
                  </a:moveTo>
                  <a:cubicBezTo>
                    <a:pt x="1481" y="0"/>
                    <a:pt x="1445" y="2"/>
                    <a:pt x="1408" y="4"/>
                  </a:cubicBezTo>
                  <a:cubicBezTo>
                    <a:pt x="1205" y="18"/>
                    <a:pt x="1015" y="72"/>
                    <a:pt x="839" y="180"/>
                  </a:cubicBezTo>
                  <a:cubicBezTo>
                    <a:pt x="677" y="275"/>
                    <a:pt x="542" y="424"/>
                    <a:pt x="420" y="586"/>
                  </a:cubicBezTo>
                  <a:cubicBezTo>
                    <a:pt x="203" y="897"/>
                    <a:pt x="82" y="1276"/>
                    <a:pt x="0" y="1642"/>
                  </a:cubicBezTo>
                  <a:lnTo>
                    <a:pt x="109" y="1669"/>
                  </a:lnTo>
                  <a:cubicBezTo>
                    <a:pt x="190" y="1303"/>
                    <a:pt x="312" y="938"/>
                    <a:pt x="515" y="640"/>
                  </a:cubicBezTo>
                  <a:cubicBezTo>
                    <a:pt x="718" y="343"/>
                    <a:pt x="1042" y="126"/>
                    <a:pt x="1408" y="99"/>
                  </a:cubicBezTo>
                  <a:cubicBezTo>
                    <a:pt x="1442" y="96"/>
                    <a:pt x="1476" y="95"/>
                    <a:pt x="1511" y="95"/>
                  </a:cubicBezTo>
                  <a:cubicBezTo>
                    <a:pt x="1842" y="95"/>
                    <a:pt x="2170" y="209"/>
                    <a:pt x="2477" y="356"/>
                  </a:cubicBezTo>
                  <a:cubicBezTo>
                    <a:pt x="2815" y="505"/>
                    <a:pt x="3126" y="721"/>
                    <a:pt x="3424" y="938"/>
                  </a:cubicBezTo>
                  <a:cubicBezTo>
                    <a:pt x="4019" y="1398"/>
                    <a:pt x="4560" y="1926"/>
                    <a:pt x="5061" y="2494"/>
                  </a:cubicBezTo>
                  <a:cubicBezTo>
                    <a:pt x="5305" y="2778"/>
                    <a:pt x="5535" y="3076"/>
                    <a:pt x="5751" y="3373"/>
                  </a:cubicBezTo>
                  <a:cubicBezTo>
                    <a:pt x="5968" y="3685"/>
                    <a:pt x="6184" y="3996"/>
                    <a:pt x="6333" y="4334"/>
                  </a:cubicBezTo>
                  <a:cubicBezTo>
                    <a:pt x="7023" y="5606"/>
                    <a:pt x="7713" y="6878"/>
                    <a:pt x="8241" y="8218"/>
                  </a:cubicBezTo>
                  <a:cubicBezTo>
                    <a:pt x="8512" y="8894"/>
                    <a:pt x="8728" y="9571"/>
                    <a:pt x="8877" y="10274"/>
                  </a:cubicBezTo>
                  <a:cubicBezTo>
                    <a:pt x="9026" y="10978"/>
                    <a:pt x="9107" y="11695"/>
                    <a:pt x="9066" y="12412"/>
                  </a:cubicBezTo>
                  <a:lnTo>
                    <a:pt x="9066" y="12399"/>
                  </a:lnTo>
                  <a:cubicBezTo>
                    <a:pt x="8945" y="12737"/>
                    <a:pt x="8782" y="13089"/>
                    <a:pt x="8552" y="13373"/>
                  </a:cubicBezTo>
                  <a:cubicBezTo>
                    <a:pt x="8444" y="13522"/>
                    <a:pt x="8309" y="13644"/>
                    <a:pt x="8160" y="13738"/>
                  </a:cubicBezTo>
                  <a:cubicBezTo>
                    <a:pt x="7997" y="13833"/>
                    <a:pt x="7835" y="13887"/>
                    <a:pt x="7646" y="13901"/>
                  </a:cubicBezTo>
                  <a:cubicBezTo>
                    <a:pt x="7629" y="13901"/>
                    <a:pt x="7613" y="13902"/>
                    <a:pt x="7597" y="13902"/>
                  </a:cubicBezTo>
                  <a:cubicBezTo>
                    <a:pt x="7261" y="13902"/>
                    <a:pt x="6927" y="13770"/>
                    <a:pt x="6617" y="13589"/>
                  </a:cubicBezTo>
                  <a:cubicBezTo>
                    <a:pt x="6306" y="13386"/>
                    <a:pt x="6022" y="13143"/>
                    <a:pt x="5751" y="12886"/>
                  </a:cubicBezTo>
                  <a:cubicBezTo>
                    <a:pt x="5210" y="12372"/>
                    <a:pt x="4736" y="11776"/>
                    <a:pt x="4290" y="11167"/>
                  </a:cubicBezTo>
                  <a:cubicBezTo>
                    <a:pt x="3843" y="10558"/>
                    <a:pt x="3437" y="9922"/>
                    <a:pt x="3031" y="9273"/>
                  </a:cubicBezTo>
                  <a:cubicBezTo>
                    <a:pt x="1787" y="7243"/>
                    <a:pt x="839" y="5024"/>
                    <a:pt x="217" y="2710"/>
                  </a:cubicBezTo>
                  <a:lnTo>
                    <a:pt x="109" y="2738"/>
                  </a:lnTo>
                  <a:cubicBezTo>
                    <a:pt x="688" y="5056"/>
                    <a:pt x="1644" y="7281"/>
                    <a:pt x="2883" y="9332"/>
                  </a:cubicBezTo>
                  <a:lnTo>
                    <a:pt x="2883" y="9332"/>
                  </a:lnTo>
                  <a:lnTo>
                    <a:pt x="2883" y="9341"/>
                  </a:lnTo>
                  <a:lnTo>
                    <a:pt x="2896" y="9368"/>
                  </a:lnTo>
                  <a:cubicBezTo>
                    <a:pt x="3289" y="10017"/>
                    <a:pt x="3708" y="10653"/>
                    <a:pt x="4155" y="11262"/>
                  </a:cubicBezTo>
                  <a:cubicBezTo>
                    <a:pt x="4615" y="11871"/>
                    <a:pt x="5088" y="12466"/>
                    <a:pt x="5643" y="13008"/>
                  </a:cubicBezTo>
                  <a:cubicBezTo>
                    <a:pt x="5914" y="13265"/>
                    <a:pt x="6211" y="13508"/>
                    <a:pt x="6550" y="13711"/>
                  </a:cubicBezTo>
                  <a:cubicBezTo>
                    <a:pt x="6861" y="13906"/>
                    <a:pt x="7221" y="14050"/>
                    <a:pt x="7608" y="14050"/>
                  </a:cubicBezTo>
                  <a:cubicBezTo>
                    <a:pt x="7625" y="14050"/>
                    <a:pt x="7642" y="14050"/>
                    <a:pt x="7659" y="14049"/>
                  </a:cubicBezTo>
                  <a:cubicBezTo>
                    <a:pt x="7862" y="14036"/>
                    <a:pt x="8065" y="13968"/>
                    <a:pt x="8227" y="13860"/>
                  </a:cubicBezTo>
                  <a:cubicBezTo>
                    <a:pt x="8403" y="13752"/>
                    <a:pt x="8539" y="13616"/>
                    <a:pt x="8660" y="13468"/>
                  </a:cubicBezTo>
                  <a:cubicBezTo>
                    <a:pt x="8904" y="13156"/>
                    <a:pt x="9066" y="12791"/>
                    <a:pt x="9202" y="12439"/>
                  </a:cubicBezTo>
                  <a:lnTo>
                    <a:pt x="9202" y="12426"/>
                  </a:lnTo>
                  <a:lnTo>
                    <a:pt x="9202" y="12412"/>
                  </a:lnTo>
                  <a:cubicBezTo>
                    <a:pt x="9242" y="11695"/>
                    <a:pt x="9161" y="10964"/>
                    <a:pt x="9012" y="10247"/>
                  </a:cubicBezTo>
                  <a:cubicBezTo>
                    <a:pt x="8850" y="9530"/>
                    <a:pt x="8633" y="8840"/>
                    <a:pt x="8363" y="8177"/>
                  </a:cubicBezTo>
                  <a:cubicBezTo>
                    <a:pt x="7821" y="6824"/>
                    <a:pt x="7118" y="5552"/>
                    <a:pt x="6428" y="4294"/>
                  </a:cubicBezTo>
                  <a:cubicBezTo>
                    <a:pt x="6265" y="3942"/>
                    <a:pt x="6049" y="3631"/>
                    <a:pt x="5832" y="3319"/>
                  </a:cubicBezTo>
                  <a:cubicBezTo>
                    <a:pt x="5616" y="3008"/>
                    <a:pt x="5372" y="2710"/>
                    <a:pt x="5129" y="2426"/>
                  </a:cubicBezTo>
                  <a:cubicBezTo>
                    <a:pt x="4628" y="1858"/>
                    <a:pt x="4087" y="1317"/>
                    <a:pt x="3491" y="857"/>
                  </a:cubicBezTo>
                  <a:cubicBezTo>
                    <a:pt x="3180" y="640"/>
                    <a:pt x="2869" y="424"/>
                    <a:pt x="2517" y="261"/>
                  </a:cubicBezTo>
                  <a:cubicBezTo>
                    <a:pt x="2211" y="114"/>
                    <a:pt x="1871" y="0"/>
                    <a:pt x="15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8"/>
            <p:cNvSpPr/>
            <p:nvPr/>
          </p:nvSpPr>
          <p:spPr>
            <a:xfrm>
              <a:off x="6442627" y="2897215"/>
              <a:ext cx="193386" cy="75908"/>
            </a:xfrm>
            <a:custGeom>
              <a:avLst/>
              <a:gdLst/>
              <a:ahLst/>
              <a:cxnLst/>
              <a:rect l="l" t="t" r="r" b="b"/>
              <a:pathLst>
                <a:path w="5508" h="2162" extrusionOk="0">
                  <a:moveTo>
                    <a:pt x="1642" y="1"/>
                  </a:moveTo>
                  <a:cubicBezTo>
                    <a:pt x="1459" y="1"/>
                    <a:pt x="1277" y="16"/>
                    <a:pt x="1096" y="50"/>
                  </a:cubicBezTo>
                  <a:cubicBezTo>
                    <a:pt x="812" y="104"/>
                    <a:pt x="541" y="226"/>
                    <a:pt x="325" y="443"/>
                  </a:cubicBezTo>
                  <a:cubicBezTo>
                    <a:pt x="122" y="659"/>
                    <a:pt x="14" y="957"/>
                    <a:pt x="0" y="1241"/>
                  </a:cubicBezTo>
                  <a:lnTo>
                    <a:pt x="108" y="1255"/>
                  </a:lnTo>
                  <a:cubicBezTo>
                    <a:pt x="122" y="984"/>
                    <a:pt x="217" y="713"/>
                    <a:pt x="406" y="510"/>
                  </a:cubicBezTo>
                  <a:cubicBezTo>
                    <a:pt x="582" y="321"/>
                    <a:pt x="853" y="199"/>
                    <a:pt x="1123" y="159"/>
                  </a:cubicBezTo>
                  <a:cubicBezTo>
                    <a:pt x="1283" y="127"/>
                    <a:pt x="1446" y="112"/>
                    <a:pt x="1609" y="112"/>
                  </a:cubicBezTo>
                  <a:cubicBezTo>
                    <a:pt x="1998" y="112"/>
                    <a:pt x="2393" y="193"/>
                    <a:pt x="2774" y="307"/>
                  </a:cubicBezTo>
                  <a:cubicBezTo>
                    <a:pt x="3302" y="470"/>
                    <a:pt x="3816" y="686"/>
                    <a:pt x="4290" y="997"/>
                  </a:cubicBezTo>
                  <a:cubicBezTo>
                    <a:pt x="4520" y="1146"/>
                    <a:pt x="4736" y="1309"/>
                    <a:pt x="4939" y="1498"/>
                  </a:cubicBezTo>
                  <a:cubicBezTo>
                    <a:pt x="5142" y="1688"/>
                    <a:pt x="5304" y="1918"/>
                    <a:pt x="5413" y="2161"/>
                  </a:cubicBezTo>
                  <a:lnTo>
                    <a:pt x="5507" y="2134"/>
                  </a:lnTo>
                  <a:cubicBezTo>
                    <a:pt x="5426" y="1850"/>
                    <a:pt x="5250" y="1606"/>
                    <a:pt x="5047" y="1390"/>
                  </a:cubicBezTo>
                  <a:cubicBezTo>
                    <a:pt x="4844" y="1187"/>
                    <a:pt x="4614" y="1011"/>
                    <a:pt x="4371" y="849"/>
                  </a:cubicBezTo>
                  <a:cubicBezTo>
                    <a:pt x="3884" y="537"/>
                    <a:pt x="3356" y="321"/>
                    <a:pt x="2801" y="172"/>
                  </a:cubicBezTo>
                  <a:cubicBezTo>
                    <a:pt x="2423" y="71"/>
                    <a:pt x="2032" y="1"/>
                    <a:pt x="16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8"/>
            <p:cNvSpPr/>
            <p:nvPr/>
          </p:nvSpPr>
          <p:spPr>
            <a:xfrm>
              <a:off x="6461621" y="2974490"/>
              <a:ext cx="216207" cy="400043"/>
            </a:xfrm>
            <a:custGeom>
              <a:avLst/>
              <a:gdLst/>
              <a:ahLst/>
              <a:cxnLst/>
              <a:rect l="l" t="t" r="r" b="b"/>
              <a:pathLst>
                <a:path w="6158" h="11394" extrusionOk="0">
                  <a:moveTo>
                    <a:pt x="109" y="1"/>
                  </a:moveTo>
                  <a:lnTo>
                    <a:pt x="0" y="14"/>
                  </a:lnTo>
                  <a:cubicBezTo>
                    <a:pt x="122" y="1097"/>
                    <a:pt x="461" y="2139"/>
                    <a:pt x="907" y="3140"/>
                  </a:cubicBezTo>
                  <a:cubicBezTo>
                    <a:pt x="1340" y="4128"/>
                    <a:pt x="1881" y="5075"/>
                    <a:pt x="2450" y="5995"/>
                  </a:cubicBezTo>
                  <a:cubicBezTo>
                    <a:pt x="3004" y="6929"/>
                    <a:pt x="3600" y="7835"/>
                    <a:pt x="4195" y="8742"/>
                  </a:cubicBezTo>
                  <a:cubicBezTo>
                    <a:pt x="4493" y="9188"/>
                    <a:pt x="4818" y="9635"/>
                    <a:pt x="5129" y="10081"/>
                  </a:cubicBezTo>
                  <a:lnTo>
                    <a:pt x="5589" y="10744"/>
                  </a:lnTo>
                  <a:lnTo>
                    <a:pt x="6076" y="11394"/>
                  </a:lnTo>
                  <a:lnTo>
                    <a:pt x="6157" y="11326"/>
                  </a:lnTo>
                  <a:cubicBezTo>
                    <a:pt x="5548" y="10447"/>
                    <a:pt x="4939" y="9540"/>
                    <a:pt x="4330" y="8647"/>
                  </a:cubicBezTo>
                  <a:cubicBezTo>
                    <a:pt x="3735" y="7740"/>
                    <a:pt x="3140" y="6834"/>
                    <a:pt x="2571" y="5927"/>
                  </a:cubicBezTo>
                  <a:cubicBezTo>
                    <a:pt x="1990" y="5007"/>
                    <a:pt x="1448" y="4074"/>
                    <a:pt x="988" y="3086"/>
                  </a:cubicBezTo>
                  <a:cubicBezTo>
                    <a:pt x="542" y="2112"/>
                    <a:pt x="217" y="107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8"/>
            <p:cNvSpPr/>
            <p:nvPr/>
          </p:nvSpPr>
          <p:spPr>
            <a:xfrm>
              <a:off x="6809830" y="3120507"/>
              <a:ext cx="46591" cy="67165"/>
            </a:xfrm>
            <a:custGeom>
              <a:avLst/>
              <a:gdLst/>
              <a:ahLst/>
              <a:cxnLst/>
              <a:rect l="l" t="t" r="r" b="b"/>
              <a:pathLst>
                <a:path w="1327" h="1913" extrusionOk="0">
                  <a:moveTo>
                    <a:pt x="647" y="150"/>
                  </a:moveTo>
                  <a:cubicBezTo>
                    <a:pt x="709" y="150"/>
                    <a:pt x="769" y="174"/>
                    <a:pt x="813" y="226"/>
                  </a:cubicBezTo>
                  <a:cubicBezTo>
                    <a:pt x="816" y="231"/>
                    <a:pt x="820" y="237"/>
                    <a:pt x="823" y="243"/>
                  </a:cubicBezTo>
                  <a:lnTo>
                    <a:pt x="823" y="243"/>
                  </a:lnTo>
                  <a:cubicBezTo>
                    <a:pt x="799" y="230"/>
                    <a:pt x="773" y="220"/>
                    <a:pt x="745" y="212"/>
                  </a:cubicBezTo>
                  <a:cubicBezTo>
                    <a:pt x="722" y="208"/>
                    <a:pt x="700" y="206"/>
                    <a:pt x="677" y="206"/>
                  </a:cubicBezTo>
                  <a:cubicBezTo>
                    <a:pt x="549" y="206"/>
                    <a:pt x="419" y="267"/>
                    <a:pt x="339" y="348"/>
                  </a:cubicBezTo>
                  <a:cubicBezTo>
                    <a:pt x="312" y="379"/>
                    <a:pt x="287" y="413"/>
                    <a:pt x="266" y="448"/>
                  </a:cubicBezTo>
                  <a:lnTo>
                    <a:pt x="266" y="448"/>
                  </a:lnTo>
                  <a:cubicBezTo>
                    <a:pt x="276" y="423"/>
                    <a:pt x="286" y="399"/>
                    <a:pt x="298" y="375"/>
                  </a:cubicBezTo>
                  <a:cubicBezTo>
                    <a:pt x="353" y="280"/>
                    <a:pt x="434" y="199"/>
                    <a:pt x="542" y="172"/>
                  </a:cubicBezTo>
                  <a:cubicBezTo>
                    <a:pt x="576" y="157"/>
                    <a:pt x="612" y="150"/>
                    <a:pt x="647" y="150"/>
                  </a:cubicBezTo>
                  <a:close/>
                  <a:moveTo>
                    <a:pt x="659" y="300"/>
                  </a:moveTo>
                  <a:cubicBezTo>
                    <a:pt x="679" y="300"/>
                    <a:pt x="699" y="302"/>
                    <a:pt x="718" y="307"/>
                  </a:cubicBezTo>
                  <a:cubicBezTo>
                    <a:pt x="770" y="320"/>
                    <a:pt x="819" y="349"/>
                    <a:pt x="864" y="387"/>
                  </a:cubicBezTo>
                  <a:lnTo>
                    <a:pt x="864" y="387"/>
                  </a:lnTo>
                  <a:cubicBezTo>
                    <a:pt x="862" y="429"/>
                    <a:pt x="847" y="468"/>
                    <a:pt x="813" y="496"/>
                  </a:cubicBezTo>
                  <a:lnTo>
                    <a:pt x="894" y="578"/>
                  </a:lnTo>
                  <a:cubicBezTo>
                    <a:pt x="918" y="553"/>
                    <a:pt x="940" y="523"/>
                    <a:pt x="957" y="490"/>
                  </a:cubicBezTo>
                  <a:lnTo>
                    <a:pt x="957" y="490"/>
                  </a:lnTo>
                  <a:cubicBezTo>
                    <a:pt x="968" y="505"/>
                    <a:pt x="978" y="521"/>
                    <a:pt x="989" y="537"/>
                  </a:cubicBezTo>
                  <a:cubicBezTo>
                    <a:pt x="1124" y="740"/>
                    <a:pt x="1205" y="984"/>
                    <a:pt x="1178" y="1227"/>
                  </a:cubicBezTo>
                  <a:cubicBezTo>
                    <a:pt x="1164" y="1471"/>
                    <a:pt x="989" y="1687"/>
                    <a:pt x="772" y="1741"/>
                  </a:cubicBezTo>
                  <a:cubicBezTo>
                    <a:pt x="729" y="1757"/>
                    <a:pt x="685" y="1765"/>
                    <a:pt x="640" y="1765"/>
                  </a:cubicBezTo>
                  <a:cubicBezTo>
                    <a:pt x="572" y="1765"/>
                    <a:pt x="505" y="1747"/>
                    <a:pt x="447" y="1714"/>
                  </a:cubicBezTo>
                  <a:cubicBezTo>
                    <a:pt x="353" y="1647"/>
                    <a:pt x="285" y="1565"/>
                    <a:pt x="244" y="1457"/>
                  </a:cubicBezTo>
                  <a:cubicBezTo>
                    <a:pt x="206" y="1349"/>
                    <a:pt x="186" y="1235"/>
                    <a:pt x="179" y="1119"/>
                  </a:cubicBezTo>
                  <a:lnTo>
                    <a:pt x="271" y="1119"/>
                  </a:lnTo>
                  <a:cubicBezTo>
                    <a:pt x="258" y="984"/>
                    <a:pt x="244" y="862"/>
                    <a:pt x="271" y="740"/>
                  </a:cubicBezTo>
                  <a:cubicBezTo>
                    <a:pt x="285" y="618"/>
                    <a:pt x="325" y="496"/>
                    <a:pt x="407" y="415"/>
                  </a:cubicBezTo>
                  <a:cubicBezTo>
                    <a:pt x="473" y="348"/>
                    <a:pt x="568" y="300"/>
                    <a:pt x="659" y="300"/>
                  </a:cubicBezTo>
                  <a:close/>
                  <a:moveTo>
                    <a:pt x="618" y="0"/>
                  </a:moveTo>
                  <a:cubicBezTo>
                    <a:pt x="572" y="0"/>
                    <a:pt x="528" y="7"/>
                    <a:pt x="488" y="23"/>
                  </a:cubicBezTo>
                  <a:cubicBezTo>
                    <a:pt x="339" y="63"/>
                    <a:pt x="217" y="172"/>
                    <a:pt x="150" y="307"/>
                  </a:cubicBezTo>
                  <a:cubicBezTo>
                    <a:pt x="82" y="429"/>
                    <a:pt x="55" y="564"/>
                    <a:pt x="28" y="699"/>
                  </a:cubicBezTo>
                  <a:cubicBezTo>
                    <a:pt x="1" y="970"/>
                    <a:pt x="1" y="1241"/>
                    <a:pt x="95" y="1511"/>
                  </a:cubicBezTo>
                  <a:cubicBezTo>
                    <a:pt x="150" y="1647"/>
                    <a:pt x="244" y="1768"/>
                    <a:pt x="380" y="1850"/>
                  </a:cubicBezTo>
                  <a:cubicBezTo>
                    <a:pt x="456" y="1892"/>
                    <a:pt x="553" y="1913"/>
                    <a:pt x="648" y="1913"/>
                  </a:cubicBezTo>
                  <a:cubicBezTo>
                    <a:pt x="705" y="1913"/>
                    <a:pt x="762" y="1905"/>
                    <a:pt x="813" y="1890"/>
                  </a:cubicBezTo>
                  <a:cubicBezTo>
                    <a:pt x="1097" y="1795"/>
                    <a:pt x="1286" y="1525"/>
                    <a:pt x="1300" y="1241"/>
                  </a:cubicBezTo>
                  <a:cubicBezTo>
                    <a:pt x="1327" y="970"/>
                    <a:pt x="1219" y="699"/>
                    <a:pt x="1070" y="483"/>
                  </a:cubicBezTo>
                  <a:cubicBezTo>
                    <a:pt x="1044" y="449"/>
                    <a:pt x="1017" y="413"/>
                    <a:pt x="988" y="380"/>
                  </a:cubicBezTo>
                  <a:lnTo>
                    <a:pt x="988" y="380"/>
                  </a:lnTo>
                  <a:cubicBezTo>
                    <a:pt x="988" y="373"/>
                    <a:pt x="989" y="367"/>
                    <a:pt x="989" y="361"/>
                  </a:cubicBezTo>
                  <a:cubicBezTo>
                    <a:pt x="989" y="280"/>
                    <a:pt x="961" y="212"/>
                    <a:pt x="921" y="145"/>
                  </a:cubicBezTo>
                  <a:cubicBezTo>
                    <a:pt x="867" y="77"/>
                    <a:pt x="799" y="23"/>
                    <a:pt x="718" y="9"/>
                  </a:cubicBezTo>
                  <a:cubicBezTo>
                    <a:pt x="684" y="4"/>
                    <a:pt x="651" y="0"/>
                    <a:pt x="6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8"/>
            <p:cNvSpPr/>
            <p:nvPr/>
          </p:nvSpPr>
          <p:spPr>
            <a:xfrm>
              <a:off x="6637375" y="2881100"/>
              <a:ext cx="60846" cy="65024"/>
            </a:xfrm>
            <a:custGeom>
              <a:avLst/>
              <a:gdLst/>
              <a:ahLst/>
              <a:cxnLst/>
              <a:rect l="l" t="t" r="r" b="b"/>
              <a:pathLst>
                <a:path w="1733" h="1852" extrusionOk="0">
                  <a:moveTo>
                    <a:pt x="912" y="375"/>
                  </a:moveTo>
                  <a:cubicBezTo>
                    <a:pt x="983" y="375"/>
                    <a:pt x="1055" y="388"/>
                    <a:pt x="1124" y="415"/>
                  </a:cubicBezTo>
                  <a:cubicBezTo>
                    <a:pt x="1354" y="496"/>
                    <a:pt x="1544" y="699"/>
                    <a:pt x="1584" y="942"/>
                  </a:cubicBezTo>
                  <a:cubicBezTo>
                    <a:pt x="1625" y="1186"/>
                    <a:pt x="1489" y="1429"/>
                    <a:pt x="1300" y="1565"/>
                  </a:cubicBezTo>
                  <a:cubicBezTo>
                    <a:pt x="1192" y="1632"/>
                    <a:pt x="1083" y="1687"/>
                    <a:pt x="962" y="1687"/>
                  </a:cubicBezTo>
                  <a:cubicBezTo>
                    <a:pt x="944" y="1689"/>
                    <a:pt x="925" y="1690"/>
                    <a:pt x="907" y="1690"/>
                  </a:cubicBezTo>
                  <a:cubicBezTo>
                    <a:pt x="813" y="1690"/>
                    <a:pt x="714" y="1662"/>
                    <a:pt x="623" y="1605"/>
                  </a:cubicBezTo>
                  <a:cubicBezTo>
                    <a:pt x="474" y="1525"/>
                    <a:pt x="361" y="1379"/>
                    <a:pt x="290" y="1215"/>
                  </a:cubicBezTo>
                  <a:lnTo>
                    <a:pt x="290" y="1215"/>
                  </a:lnTo>
                  <a:cubicBezTo>
                    <a:pt x="231" y="1001"/>
                    <a:pt x="300" y="762"/>
                    <a:pt x="447" y="590"/>
                  </a:cubicBezTo>
                  <a:cubicBezTo>
                    <a:pt x="564" y="455"/>
                    <a:pt x="735" y="375"/>
                    <a:pt x="912" y="375"/>
                  </a:cubicBezTo>
                  <a:close/>
                  <a:moveTo>
                    <a:pt x="675" y="1"/>
                  </a:moveTo>
                  <a:cubicBezTo>
                    <a:pt x="643" y="1"/>
                    <a:pt x="613" y="3"/>
                    <a:pt x="583" y="9"/>
                  </a:cubicBezTo>
                  <a:cubicBezTo>
                    <a:pt x="434" y="36"/>
                    <a:pt x="299" y="130"/>
                    <a:pt x="217" y="239"/>
                  </a:cubicBezTo>
                  <a:cubicBezTo>
                    <a:pt x="42" y="482"/>
                    <a:pt x="1" y="793"/>
                    <a:pt x="69" y="1064"/>
                  </a:cubicBezTo>
                  <a:cubicBezTo>
                    <a:pt x="136" y="1348"/>
                    <a:pt x="299" y="1605"/>
                    <a:pt x="556" y="1754"/>
                  </a:cubicBezTo>
                  <a:cubicBezTo>
                    <a:pt x="662" y="1813"/>
                    <a:pt x="788" y="1851"/>
                    <a:pt x="918" y="1851"/>
                  </a:cubicBezTo>
                  <a:cubicBezTo>
                    <a:pt x="937" y="1851"/>
                    <a:pt x="956" y="1851"/>
                    <a:pt x="975" y="1849"/>
                  </a:cubicBezTo>
                  <a:cubicBezTo>
                    <a:pt x="1124" y="1835"/>
                    <a:pt x="1273" y="1768"/>
                    <a:pt x="1381" y="1687"/>
                  </a:cubicBezTo>
                  <a:cubicBezTo>
                    <a:pt x="1503" y="1592"/>
                    <a:pt x="1584" y="1484"/>
                    <a:pt x="1652" y="1348"/>
                  </a:cubicBezTo>
                  <a:cubicBezTo>
                    <a:pt x="1706" y="1213"/>
                    <a:pt x="1733" y="1064"/>
                    <a:pt x="1706" y="929"/>
                  </a:cubicBezTo>
                  <a:cubicBezTo>
                    <a:pt x="1638" y="631"/>
                    <a:pt x="1422" y="401"/>
                    <a:pt x="1151" y="320"/>
                  </a:cubicBezTo>
                  <a:cubicBezTo>
                    <a:pt x="1078" y="289"/>
                    <a:pt x="1000" y="275"/>
                    <a:pt x="921" y="275"/>
                  </a:cubicBezTo>
                  <a:cubicBezTo>
                    <a:pt x="721" y="275"/>
                    <a:pt x="516" y="368"/>
                    <a:pt x="380" y="523"/>
                  </a:cubicBezTo>
                  <a:cubicBezTo>
                    <a:pt x="302" y="612"/>
                    <a:pt x="242" y="718"/>
                    <a:pt x="205" y="830"/>
                  </a:cubicBezTo>
                  <a:lnTo>
                    <a:pt x="205" y="830"/>
                  </a:lnTo>
                  <a:cubicBezTo>
                    <a:pt x="200" y="649"/>
                    <a:pt x="242" y="470"/>
                    <a:pt x="339" y="333"/>
                  </a:cubicBezTo>
                  <a:cubicBezTo>
                    <a:pt x="407" y="239"/>
                    <a:pt x="502" y="171"/>
                    <a:pt x="610" y="144"/>
                  </a:cubicBezTo>
                  <a:cubicBezTo>
                    <a:pt x="647" y="136"/>
                    <a:pt x="684" y="131"/>
                    <a:pt x="719" y="131"/>
                  </a:cubicBezTo>
                  <a:cubicBezTo>
                    <a:pt x="802" y="131"/>
                    <a:pt x="878" y="155"/>
                    <a:pt x="935" y="212"/>
                  </a:cubicBezTo>
                  <a:lnTo>
                    <a:pt x="1016" y="130"/>
                  </a:lnTo>
                  <a:cubicBezTo>
                    <a:pt x="929" y="44"/>
                    <a:pt x="799" y="1"/>
                    <a:pt x="6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8"/>
            <p:cNvSpPr/>
            <p:nvPr/>
          </p:nvSpPr>
          <p:spPr>
            <a:xfrm>
              <a:off x="6430725" y="2945525"/>
              <a:ext cx="1475" cy="6214"/>
            </a:xfrm>
            <a:custGeom>
              <a:avLst/>
              <a:gdLst/>
              <a:ahLst/>
              <a:cxnLst/>
              <a:rect l="l" t="t" r="r" b="b"/>
              <a:pathLst>
                <a:path w="42" h="177" extrusionOk="0">
                  <a:moveTo>
                    <a:pt x="14" y="0"/>
                  </a:moveTo>
                  <a:cubicBezTo>
                    <a:pt x="1" y="14"/>
                    <a:pt x="1" y="14"/>
                    <a:pt x="1" y="27"/>
                  </a:cubicBezTo>
                  <a:lnTo>
                    <a:pt x="1" y="136"/>
                  </a:lnTo>
                  <a:cubicBezTo>
                    <a:pt x="1" y="163"/>
                    <a:pt x="1" y="163"/>
                    <a:pt x="1" y="176"/>
                  </a:cubicBezTo>
                  <a:cubicBezTo>
                    <a:pt x="1" y="176"/>
                    <a:pt x="1" y="163"/>
                    <a:pt x="14" y="163"/>
                  </a:cubicBezTo>
                  <a:cubicBezTo>
                    <a:pt x="14" y="153"/>
                    <a:pt x="14" y="138"/>
                    <a:pt x="19" y="138"/>
                  </a:cubicBezTo>
                  <a:cubicBezTo>
                    <a:pt x="21" y="138"/>
                    <a:pt x="24" y="141"/>
                    <a:pt x="28" y="149"/>
                  </a:cubicBezTo>
                  <a:lnTo>
                    <a:pt x="42" y="27"/>
                  </a:lnTo>
                  <a:lnTo>
                    <a:pt x="42" y="27"/>
                  </a:lnTo>
                  <a:cubicBezTo>
                    <a:pt x="37" y="36"/>
                    <a:pt x="34" y="39"/>
                    <a:pt x="32" y="39"/>
                  </a:cubicBezTo>
                  <a:cubicBezTo>
                    <a:pt x="27" y="39"/>
                    <a:pt x="24" y="23"/>
                    <a:pt x="14" y="14"/>
                  </a:cubicBezTo>
                  <a:cubicBezTo>
                    <a:pt x="14" y="14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8"/>
            <p:cNvSpPr/>
            <p:nvPr/>
          </p:nvSpPr>
          <p:spPr>
            <a:xfrm>
              <a:off x="6417910" y="2938398"/>
              <a:ext cx="58002" cy="42132"/>
            </a:xfrm>
            <a:custGeom>
              <a:avLst/>
              <a:gdLst/>
              <a:ahLst/>
              <a:cxnLst/>
              <a:rect l="l" t="t" r="r" b="b"/>
              <a:pathLst>
                <a:path w="1652" h="1200" extrusionOk="0">
                  <a:moveTo>
                    <a:pt x="740" y="146"/>
                  </a:moveTo>
                  <a:cubicBezTo>
                    <a:pt x="785" y="146"/>
                    <a:pt x="833" y="149"/>
                    <a:pt x="880" y="149"/>
                  </a:cubicBezTo>
                  <a:cubicBezTo>
                    <a:pt x="1056" y="163"/>
                    <a:pt x="1232" y="257"/>
                    <a:pt x="1354" y="379"/>
                  </a:cubicBezTo>
                  <a:cubicBezTo>
                    <a:pt x="1475" y="501"/>
                    <a:pt x="1516" y="677"/>
                    <a:pt x="1421" y="826"/>
                  </a:cubicBezTo>
                  <a:cubicBezTo>
                    <a:pt x="1327" y="961"/>
                    <a:pt x="1151" y="1042"/>
                    <a:pt x="961" y="1083"/>
                  </a:cubicBezTo>
                  <a:cubicBezTo>
                    <a:pt x="891" y="1091"/>
                    <a:pt x="812" y="1098"/>
                    <a:pt x="734" y="1098"/>
                  </a:cubicBezTo>
                  <a:cubicBezTo>
                    <a:pt x="677" y="1098"/>
                    <a:pt x="620" y="1094"/>
                    <a:pt x="569" y="1083"/>
                  </a:cubicBezTo>
                  <a:cubicBezTo>
                    <a:pt x="434" y="1056"/>
                    <a:pt x="312" y="1002"/>
                    <a:pt x="217" y="907"/>
                  </a:cubicBezTo>
                  <a:cubicBezTo>
                    <a:pt x="122" y="812"/>
                    <a:pt x="95" y="690"/>
                    <a:pt x="136" y="569"/>
                  </a:cubicBezTo>
                  <a:cubicBezTo>
                    <a:pt x="163" y="447"/>
                    <a:pt x="258" y="352"/>
                    <a:pt x="366" y="352"/>
                  </a:cubicBezTo>
                  <a:lnTo>
                    <a:pt x="407" y="352"/>
                  </a:lnTo>
                  <a:lnTo>
                    <a:pt x="420" y="312"/>
                  </a:lnTo>
                  <a:cubicBezTo>
                    <a:pt x="461" y="244"/>
                    <a:pt x="528" y="190"/>
                    <a:pt x="609" y="163"/>
                  </a:cubicBezTo>
                  <a:cubicBezTo>
                    <a:pt x="650" y="149"/>
                    <a:pt x="694" y="146"/>
                    <a:pt x="740" y="146"/>
                  </a:cubicBezTo>
                  <a:close/>
                  <a:moveTo>
                    <a:pt x="880" y="0"/>
                  </a:moveTo>
                  <a:cubicBezTo>
                    <a:pt x="772" y="0"/>
                    <a:pt x="664" y="0"/>
                    <a:pt x="555" y="41"/>
                  </a:cubicBezTo>
                  <a:cubicBezTo>
                    <a:pt x="501" y="55"/>
                    <a:pt x="461" y="82"/>
                    <a:pt x="407" y="122"/>
                  </a:cubicBezTo>
                  <a:cubicBezTo>
                    <a:pt x="375" y="153"/>
                    <a:pt x="344" y="193"/>
                    <a:pt x="319" y="234"/>
                  </a:cubicBezTo>
                  <a:lnTo>
                    <a:pt x="319" y="234"/>
                  </a:lnTo>
                  <a:cubicBezTo>
                    <a:pt x="244" y="245"/>
                    <a:pt x="181" y="282"/>
                    <a:pt x="136" y="339"/>
                  </a:cubicBezTo>
                  <a:cubicBezTo>
                    <a:pt x="82" y="393"/>
                    <a:pt x="41" y="474"/>
                    <a:pt x="28" y="542"/>
                  </a:cubicBezTo>
                  <a:cubicBezTo>
                    <a:pt x="1" y="623"/>
                    <a:pt x="1" y="704"/>
                    <a:pt x="28" y="772"/>
                  </a:cubicBezTo>
                  <a:cubicBezTo>
                    <a:pt x="41" y="853"/>
                    <a:pt x="95" y="920"/>
                    <a:pt x="149" y="975"/>
                  </a:cubicBezTo>
                  <a:cubicBezTo>
                    <a:pt x="258" y="1083"/>
                    <a:pt x="393" y="1151"/>
                    <a:pt x="542" y="1178"/>
                  </a:cubicBezTo>
                  <a:cubicBezTo>
                    <a:pt x="629" y="1193"/>
                    <a:pt x="712" y="1200"/>
                    <a:pt x="795" y="1200"/>
                  </a:cubicBezTo>
                  <a:cubicBezTo>
                    <a:pt x="854" y="1200"/>
                    <a:pt x="913" y="1197"/>
                    <a:pt x="975" y="1191"/>
                  </a:cubicBezTo>
                  <a:cubicBezTo>
                    <a:pt x="1178" y="1178"/>
                    <a:pt x="1408" y="1110"/>
                    <a:pt x="1543" y="907"/>
                  </a:cubicBezTo>
                  <a:cubicBezTo>
                    <a:pt x="1611" y="812"/>
                    <a:pt x="1651" y="690"/>
                    <a:pt x="1624" y="569"/>
                  </a:cubicBezTo>
                  <a:cubicBezTo>
                    <a:pt x="1611" y="447"/>
                    <a:pt x="1557" y="339"/>
                    <a:pt x="1475" y="257"/>
                  </a:cubicBezTo>
                  <a:cubicBezTo>
                    <a:pt x="1313" y="109"/>
                    <a:pt x="1110" y="14"/>
                    <a:pt x="88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8"/>
            <p:cNvSpPr/>
            <p:nvPr/>
          </p:nvSpPr>
          <p:spPr>
            <a:xfrm>
              <a:off x="6415523" y="3228186"/>
              <a:ext cx="8110" cy="11902"/>
            </a:xfrm>
            <a:custGeom>
              <a:avLst/>
              <a:gdLst/>
              <a:ahLst/>
              <a:cxnLst/>
              <a:rect l="l" t="t" r="r" b="b"/>
              <a:pathLst>
                <a:path w="231" h="339" extrusionOk="0">
                  <a:moveTo>
                    <a:pt x="28" y="0"/>
                  </a:moveTo>
                  <a:cubicBezTo>
                    <a:pt x="1" y="27"/>
                    <a:pt x="1" y="68"/>
                    <a:pt x="14" y="95"/>
                  </a:cubicBezTo>
                  <a:cubicBezTo>
                    <a:pt x="14" y="122"/>
                    <a:pt x="28" y="163"/>
                    <a:pt x="42" y="190"/>
                  </a:cubicBezTo>
                  <a:cubicBezTo>
                    <a:pt x="82" y="244"/>
                    <a:pt x="123" y="284"/>
                    <a:pt x="150" y="339"/>
                  </a:cubicBezTo>
                  <a:lnTo>
                    <a:pt x="231" y="284"/>
                  </a:lnTo>
                  <a:cubicBezTo>
                    <a:pt x="190" y="244"/>
                    <a:pt x="177" y="190"/>
                    <a:pt x="177" y="136"/>
                  </a:cubicBezTo>
                  <a:cubicBezTo>
                    <a:pt x="177" y="109"/>
                    <a:pt x="177" y="95"/>
                    <a:pt x="177" y="68"/>
                  </a:cubicBezTo>
                  <a:cubicBezTo>
                    <a:pt x="163" y="41"/>
                    <a:pt x="163" y="27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8"/>
            <p:cNvSpPr/>
            <p:nvPr/>
          </p:nvSpPr>
          <p:spPr>
            <a:xfrm>
              <a:off x="6415067" y="3202100"/>
              <a:ext cx="62250" cy="70115"/>
            </a:xfrm>
            <a:custGeom>
              <a:avLst/>
              <a:gdLst/>
              <a:ahLst/>
              <a:cxnLst/>
              <a:rect l="l" t="t" r="r" b="b"/>
              <a:pathLst>
                <a:path w="1773" h="1997" extrusionOk="0">
                  <a:moveTo>
                    <a:pt x="770" y="100"/>
                  </a:moveTo>
                  <a:cubicBezTo>
                    <a:pt x="893" y="100"/>
                    <a:pt x="1016" y="131"/>
                    <a:pt x="1123" y="189"/>
                  </a:cubicBezTo>
                  <a:cubicBezTo>
                    <a:pt x="1408" y="324"/>
                    <a:pt x="1570" y="635"/>
                    <a:pt x="1597" y="946"/>
                  </a:cubicBezTo>
                  <a:cubicBezTo>
                    <a:pt x="1611" y="1095"/>
                    <a:pt x="1597" y="1257"/>
                    <a:pt x="1556" y="1406"/>
                  </a:cubicBezTo>
                  <a:cubicBezTo>
                    <a:pt x="1502" y="1555"/>
                    <a:pt x="1435" y="1690"/>
                    <a:pt x="1313" y="1772"/>
                  </a:cubicBezTo>
                  <a:cubicBezTo>
                    <a:pt x="1233" y="1821"/>
                    <a:pt x="1139" y="1843"/>
                    <a:pt x="1042" y="1843"/>
                  </a:cubicBezTo>
                  <a:cubicBezTo>
                    <a:pt x="846" y="1843"/>
                    <a:pt x="637" y="1750"/>
                    <a:pt x="501" y="1596"/>
                  </a:cubicBezTo>
                  <a:cubicBezTo>
                    <a:pt x="393" y="1474"/>
                    <a:pt x="312" y="1339"/>
                    <a:pt x="230" y="1190"/>
                  </a:cubicBezTo>
                  <a:cubicBezTo>
                    <a:pt x="203" y="1109"/>
                    <a:pt x="176" y="1041"/>
                    <a:pt x="136" y="960"/>
                  </a:cubicBezTo>
                  <a:cubicBezTo>
                    <a:pt x="109" y="879"/>
                    <a:pt x="95" y="824"/>
                    <a:pt x="136" y="770"/>
                  </a:cubicBezTo>
                  <a:lnTo>
                    <a:pt x="149" y="757"/>
                  </a:lnTo>
                  <a:lnTo>
                    <a:pt x="149" y="743"/>
                  </a:lnTo>
                  <a:cubicBezTo>
                    <a:pt x="136" y="513"/>
                    <a:pt x="257" y="283"/>
                    <a:pt x="460" y="175"/>
                  </a:cubicBezTo>
                  <a:cubicBezTo>
                    <a:pt x="556" y="124"/>
                    <a:pt x="663" y="100"/>
                    <a:pt x="770" y="100"/>
                  </a:cubicBezTo>
                  <a:close/>
                  <a:moveTo>
                    <a:pt x="781" y="1"/>
                  </a:moveTo>
                  <a:cubicBezTo>
                    <a:pt x="656" y="1"/>
                    <a:pt x="532" y="28"/>
                    <a:pt x="420" y="94"/>
                  </a:cubicBezTo>
                  <a:cubicBezTo>
                    <a:pt x="180" y="214"/>
                    <a:pt x="46" y="464"/>
                    <a:pt x="41" y="730"/>
                  </a:cubicBezTo>
                  <a:lnTo>
                    <a:pt x="41" y="730"/>
                  </a:lnTo>
                  <a:cubicBezTo>
                    <a:pt x="32" y="748"/>
                    <a:pt x="23" y="766"/>
                    <a:pt x="14" y="784"/>
                  </a:cubicBezTo>
                  <a:cubicBezTo>
                    <a:pt x="14" y="811"/>
                    <a:pt x="0" y="838"/>
                    <a:pt x="14" y="865"/>
                  </a:cubicBezTo>
                  <a:cubicBezTo>
                    <a:pt x="14" y="906"/>
                    <a:pt x="27" y="960"/>
                    <a:pt x="41" y="1000"/>
                  </a:cubicBezTo>
                  <a:cubicBezTo>
                    <a:pt x="68" y="1082"/>
                    <a:pt x="95" y="1149"/>
                    <a:pt x="136" y="1230"/>
                  </a:cubicBezTo>
                  <a:cubicBezTo>
                    <a:pt x="190" y="1393"/>
                    <a:pt x="285" y="1542"/>
                    <a:pt x="393" y="1677"/>
                  </a:cubicBezTo>
                  <a:cubicBezTo>
                    <a:pt x="515" y="1812"/>
                    <a:pt x="677" y="1921"/>
                    <a:pt x="853" y="1961"/>
                  </a:cubicBezTo>
                  <a:cubicBezTo>
                    <a:pt x="926" y="1984"/>
                    <a:pt x="1003" y="1997"/>
                    <a:pt x="1081" y="1997"/>
                  </a:cubicBezTo>
                  <a:cubicBezTo>
                    <a:pt x="1190" y="1997"/>
                    <a:pt x="1299" y="1970"/>
                    <a:pt x="1394" y="1907"/>
                  </a:cubicBezTo>
                  <a:cubicBezTo>
                    <a:pt x="1570" y="1799"/>
                    <a:pt x="1665" y="1623"/>
                    <a:pt x="1705" y="1460"/>
                  </a:cubicBezTo>
                  <a:cubicBezTo>
                    <a:pt x="1759" y="1285"/>
                    <a:pt x="1773" y="1109"/>
                    <a:pt x="1759" y="919"/>
                  </a:cubicBezTo>
                  <a:cubicBezTo>
                    <a:pt x="1719" y="581"/>
                    <a:pt x="1516" y="216"/>
                    <a:pt x="1164" y="80"/>
                  </a:cubicBezTo>
                  <a:cubicBezTo>
                    <a:pt x="1046" y="32"/>
                    <a:pt x="913" y="1"/>
                    <a:pt x="7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1" name="Google Shape;6621;p18"/>
          <p:cNvGrpSpPr/>
          <p:nvPr/>
        </p:nvGrpSpPr>
        <p:grpSpPr>
          <a:xfrm rot="-2224982">
            <a:off x="8749877" y="3676567"/>
            <a:ext cx="398657" cy="624179"/>
            <a:chOff x="4820285" y="1647727"/>
            <a:chExt cx="398639" cy="624150"/>
          </a:xfrm>
        </p:grpSpPr>
        <p:sp>
          <p:nvSpPr>
            <p:cNvPr id="6622" name="Google Shape;6622;p18"/>
            <p:cNvSpPr/>
            <p:nvPr/>
          </p:nvSpPr>
          <p:spPr>
            <a:xfrm>
              <a:off x="4821092" y="2081777"/>
              <a:ext cx="389756" cy="185205"/>
            </a:xfrm>
            <a:custGeom>
              <a:avLst/>
              <a:gdLst/>
              <a:ahLst/>
              <a:cxnLst/>
              <a:rect l="l" t="t" r="r" b="b"/>
              <a:pathLst>
                <a:path w="11101" h="5275" extrusionOk="0">
                  <a:moveTo>
                    <a:pt x="3380" y="1"/>
                  </a:moveTo>
                  <a:cubicBezTo>
                    <a:pt x="3038" y="1"/>
                    <a:pt x="2686" y="169"/>
                    <a:pt x="2521" y="558"/>
                  </a:cubicBezTo>
                  <a:cubicBezTo>
                    <a:pt x="2296" y="1088"/>
                    <a:pt x="1681" y="3321"/>
                    <a:pt x="1019" y="3321"/>
                  </a:cubicBezTo>
                  <a:cubicBezTo>
                    <a:pt x="1006" y="3321"/>
                    <a:pt x="992" y="3320"/>
                    <a:pt x="979" y="3318"/>
                  </a:cubicBezTo>
                  <a:cubicBezTo>
                    <a:pt x="940" y="3314"/>
                    <a:pt x="903" y="3311"/>
                    <a:pt x="867" y="3311"/>
                  </a:cubicBezTo>
                  <a:cubicBezTo>
                    <a:pt x="28" y="3311"/>
                    <a:pt x="1" y="4486"/>
                    <a:pt x="546" y="4901"/>
                  </a:cubicBezTo>
                  <a:cubicBezTo>
                    <a:pt x="909" y="5181"/>
                    <a:pt x="1318" y="5275"/>
                    <a:pt x="1741" y="5275"/>
                  </a:cubicBezTo>
                  <a:cubicBezTo>
                    <a:pt x="2075" y="5275"/>
                    <a:pt x="2417" y="5216"/>
                    <a:pt x="2751" y="5145"/>
                  </a:cubicBezTo>
                  <a:cubicBezTo>
                    <a:pt x="3560" y="4968"/>
                    <a:pt x="4341" y="4890"/>
                    <a:pt x="5155" y="4890"/>
                  </a:cubicBezTo>
                  <a:cubicBezTo>
                    <a:pt x="5335" y="4890"/>
                    <a:pt x="5517" y="4894"/>
                    <a:pt x="5701" y="4901"/>
                  </a:cubicBezTo>
                  <a:cubicBezTo>
                    <a:pt x="6702" y="4928"/>
                    <a:pt x="7690" y="5037"/>
                    <a:pt x="8691" y="5077"/>
                  </a:cubicBezTo>
                  <a:cubicBezTo>
                    <a:pt x="8972" y="5091"/>
                    <a:pt x="9258" y="5117"/>
                    <a:pt x="9533" y="5117"/>
                  </a:cubicBezTo>
                  <a:cubicBezTo>
                    <a:pt x="10067" y="5117"/>
                    <a:pt x="10562" y="5018"/>
                    <a:pt x="10911" y="4536"/>
                  </a:cubicBezTo>
                  <a:cubicBezTo>
                    <a:pt x="11100" y="4279"/>
                    <a:pt x="11032" y="3940"/>
                    <a:pt x="10911" y="3683"/>
                  </a:cubicBezTo>
                  <a:cubicBezTo>
                    <a:pt x="10586" y="3007"/>
                    <a:pt x="9936" y="2371"/>
                    <a:pt x="9476" y="1776"/>
                  </a:cubicBezTo>
                  <a:cubicBezTo>
                    <a:pt x="9124" y="1302"/>
                    <a:pt x="8759" y="625"/>
                    <a:pt x="8191" y="382"/>
                  </a:cubicBezTo>
                  <a:cubicBezTo>
                    <a:pt x="8025" y="313"/>
                    <a:pt x="7854" y="286"/>
                    <a:pt x="7679" y="286"/>
                  </a:cubicBezTo>
                  <a:cubicBezTo>
                    <a:pt x="7339" y="286"/>
                    <a:pt x="6988" y="387"/>
                    <a:pt x="6648" y="477"/>
                  </a:cubicBezTo>
                  <a:cubicBezTo>
                    <a:pt x="5965" y="245"/>
                    <a:pt x="5258" y="120"/>
                    <a:pt x="4538" y="120"/>
                  </a:cubicBezTo>
                  <a:cubicBezTo>
                    <a:pt x="4332" y="120"/>
                    <a:pt x="4124" y="131"/>
                    <a:pt x="3915" y="152"/>
                  </a:cubicBezTo>
                  <a:cubicBezTo>
                    <a:pt x="3764" y="54"/>
                    <a:pt x="3573" y="1"/>
                    <a:pt x="3380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8"/>
            <p:cNvSpPr/>
            <p:nvPr/>
          </p:nvSpPr>
          <p:spPr>
            <a:xfrm>
              <a:off x="4983716" y="1647727"/>
              <a:ext cx="69377" cy="23734"/>
            </a:xfrm>
            <a:custGeom>
              <a:avLst/>
              <a:gdLst/>
              <a:ahLst/>
              <a:cxnLst/>
              <a:rect l="l" t="t" r="r" b="b"/>
              <a:pathLst>
                <a:path w="1976" h="676" extrusionOk="0">
                  <a:moveTo>
                    <a:pt x="1651" y="157"/>
                  </a:moveTo>
                  <a:cubicBezTo>
                    <a:pt x="1665" y="157"/>
                    <a:pt x="1679" y="158"/>
                    <a:pt x="1692" y="161"/>
                  </a:cubicBezTo>
                  <a:cubicBezTo>
                    <a:pt x="1719" y="161"/>
                    <a:pt x="1746" y="175"/>
                    <a:pt x="1759" y="188"/>
                  </a:cubicBezTo>
                  <a:cubicBezTo>
                    <a:pt x="1786" y="215"/>
                    <a:pt x="1800" y="242"/>
                    <a:pt x="1813" y="283"/>
                  </a:cubicBezTo>
                  <a:cubicBezTo>
                    <a:pt x="1827" y="350"/>
                    <a:pt x="1827" y="418"/>
                    <a:pt x="1786" y="472"/>
                  </a:cubicBezTo>
                  <a:cubicBezTo>
                    <a:pt x="1746" y="513"/>
                    <a:pt x="1678" y="526"/>
                    <a:pt x="1583" y="526"/>
                  </a:cubicBezTo>
                  <a:cubicBezTo>
                    <a:pt x="1407" y="553"/>
                    <a:pt x="1231" y="553"/>
                    <a:pt x="1042" y="567"/>
                  </a:cubicBezTo>
                  <a:cubicBezTo>
                    <a:pt x="866" y="567"/>
                    <a:pt x="690" y="567"/>
                    <a:pt x="514" y="553"/>
                  </a:cubicBezTo>
                  <a:cubicBezTo>
                    <a:pt x="420" y="553"/>
                    <a:pt x="338" y="540"/>
                    <a:pt x="244" y="540"/>
                  </a:cubicBezTo>
                  <a:lnTo>
                    <a:pt x="122" y="513"/>
                  </a:lnTo>
                  <a:lnTo>
                    <a:pt x="108" y="513"/>
                  </a:lnTo>
                  <a:cubicBezTo>
                    <a:pt x="108" y="513"/>
                    <a:pt x="108" y="499"/>
                    <a:pt x="108" y="472"/>
                  </a:cubicBezTo>
                  <a:cubicBezTo>
                    <a:pt x="122" y="391"/>
                    <a:pt x="149" y="296"/>
                    <a:pt x="190" y="242"/>
                  </a:cubicBezTo>
                  <a:cubicBezTo>
                    <a:pt x="210" y="201"/>
                    <a:pt x="247" y="183"/>
                    <a:pt x="299" y="183"/>
                  </a:cubicBezTo>
                  <a:cubicBezTo>
                    <a:pt x="315" y="183"/>
                    <a:pt x="333" y="185"/>
                    <a:pt x="352" y="188"/>
                  </a:cubicBezTo>
                  <a:cubicBezTo>
                    <a:pt x="433" y="202"/>
                    <a:pt x="541" y="229"/>
                    <a:pt x="636" y="229"/>
                  </a:cubicBezTo>
                  <a:lnTo>
                    <a:pt x="907" y="229"/>
                  </a:lnTo>
                  <a:cubicBezTo>
                    <a:pt x="1083" y="229"/>
                    <a:pt x="1272" y="215"/>
                    <a:pt x="1448" y="188"/>
                  </a:cubicBezTo>
                  <a:cubicBezTo>
                    <a:pt x="1525" y="177"/>
                    <a:pt x="1592" y="157"/>
                    <a:pt x="1651" y="157"/>
                  </a:cubicBezTo>
                  <a:close/>
                  <a:moveTo>
                    <a:pt x="1608" y="1"/>
                  </a:moveTo>
                  <a:cubicBezTo>
                    <a:pt x="1539" y="1"/>
                    <a:pt x="1477" y="16"/>
                    <a:pt x="1421" y="26"/>
                  </a:cubicBezTo>
                  <a:cubicBezTo>
                    <a:pt x="1245" y="53"/>
                    <a:pt x="1069" y="66"/>
                    <a:pt x="893" y="66"/>
                  </a:cubicBezTo>
                  <a:lnTo>
                    <a:pt x="636" y="66"/>
                  </a:lnTo>
                  <a:cubicBezTo>
                    <a:pt x="541" y="66"/>
                    <a:pt x="474" y="66"/>
                    <a:pt x="365" y="53"/>
                  </a:cubicBezTo>
                  <a:cubicBezTo>
                    <a:pt x="345" y="53"/>
                    <a:pt x="322" y="49"/>
                    <a:pt x="296" y="49"/>
                  </a:cubicBezTo>
                  <a:cubicBezTo>
                    <a:pt x="271" y="49"/>
                    <a:pt x="244" y="53"/>
                    <a:pt x="217" y="66"/>
                  </a:cubicBezTo>
                  <a:cubicBezTo>
                    <a:pt x="149" y="80"/>
                    <a:pt x="95" y="134"/>
                    <a:pt x="81" y="175"/>
                  </a:cubicBezTo>
                  <a:cubicBezTo>
                    <a:pt x="27" y="269"/>
                    <a:pt x="14" y="364"/>
                    <a:pt x="0" y="459"/>
                  </a:cubicBezTo>
                  <a:cubicBezTo>
                    <a:pt x="0" y="486"/>
                    <a:pt x="0" y="513"/>
                    <a:pt x="14" y="553"/>
                  </a:cubicBezTo>
                  <a:cubicBezTo>
                    <a:pt x="14" y="567"/>
                    <a:pt x="27" y="594"/>
                    <a:pt x="54" y="608"/>
                  </a:cubicBezTo>
                  <a:cubicBezTo>
                    <a:pt x="68" y="621"/>
                    <a:pt x="81" y="621"/>
                    <a:pt x="95" y="621"/>
                  </a:cubicBezTo>
                  <a:lnTo>
                    <a:pt x="230" y="635"/>
                  </a:lnTo>
                  <a:lnTo>
                    <a:pt x="501" y="662"/>
                  </a:lnTo>
                  <a:cubicBezTo>
                    <a:pt x="690" y="662"/>
                    <a:pt x="866" y="675"/>
                    <a:pt x="1042" y="675"/>
                  </a:cubicBezTo>
                  <a:cubicBezTo>
                    <a:pt x="1231" y="662"/>
                    <a:pt x="1407" y="662"/>
                    <a:pt x="1583" y="648"/>
                  </a:cubicBezTo>
                  <a:cubicBezTo>
                    <a:pt x="1664" y="648"/>
                    <a:pt x="1786" y="648"/>
                    <a:pt x="1881" y="553"/>
                  </a:cubicBezTo>
                  <a:cubicBezTo>
                    <a:pt x="1962" y="472"/>
                    <a:pt x="1976" y="350"/>
                    <a:pt x="1949" y="242"/>
                  </a:cubicBezTo>
                  <a:cubicBezTo>
                    <a:pt x="1935" y="188"/>
                    <a:pt x="1908" y="134"/>
                    <a:pt x="1867" y="93"/>
                  </a:cubicBezTo>
                  <a:cubicBezTo>
                    <a:pt x="1827" y="39"/>
                    <a:pt x="1773" y="26"/>
                    <a:pt x="1705" y="12"/>
                  </a:cubicBezTo>
                  <a:cubicBezTo>
                    <a:pt x="1672" y="4"/>
                    <a:pt x="1639" y="1"/>
                    <a:pt x="16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8"/>
            <p:cNvSpPr/>
            <p:nvPr/>
          </p:nvSpPr>
          <p:spPr>
            <a:xfrm>
              <a:off x="4983716" y="1648745"/>
              <a:ext cx="67481" cy="23032"/>
            </a:xfrm>
            <a:custGeom>
              <a:avLst/>
              <a:gdLst/>
              <a:ahLst/>
              <a:cxnLst/>
              <a:rect l="l" t="t" r="r" b="b"/>
              <a:pathLst>
                <a:path w="1922" h="656" extrusionOk="0">
                  <a:moveTo>
                    <a:pt x="1786" y="389"/>
                  </a:moveTo>
                  <a:cubicBezTo>
                    <a:pt x="1786" y="389"/>
                    <a:pt x="1781" y="392"/>
                    <a:pt x="1774" y="395"/>
                  </a:cubicBezTo>
                  <a:lnTo>
                    <a:pt x="1774" y="395"/>
                  </a:lnTo>
                  <a:cubicBezTo>
                    <a:pt x="1775" y="393"/>
                    <a:pt x="1779" y="389"/>
                    <a:pt x="1786" y="389"/>
                  </a:cubicBezTo>
                  <a:close/>
                  <a:moveTo>
                    <a:pt x="1624" y="173"/>
                  </a:moveTo>
                  <a:cubicBezTo>
                    <a:pt x="1651" y="173"/>
                    <a:pt x="1651" y="173"/>
                    <a:pt x="1664" y="186"/>
                  </a:cubicBezTo>
                  <a:cubicBezTo>
                    <a:pt x="1678" y="186"/>
                    <a:pt x="1678" y="186"/>
                    <a:pt x="1692" y="200"/>
                  </a:cubicBezTo>
                  <a:cubicBezTo>
                    <a:pt x="1732" y="240"/>
                    <a:pt x="1759" y="321"/>
                    <a:pt x="1773" y="389"/>
                  </a:cubicBezTo>
                  <a:cubicBezTo>
                    <a:pt x="1773" y="393"/>
                    <a:pt x="1773" y="395"/>
                    <a:pt x="1773" y="395"/>
                  </a:cubicBezTo>
                  <a:lnTo>
                    <a:pt x="1773" y="395"/>
                  </a:lnTo>
                  <a:cubicBezTo>
                    <a:pt x="1764" y="399"/>
                    <a:pt x="1753" y="403"/>
                    <a:pt x="1746" y="403"/>
                  </a:cubicBezTo>
                  <a:cubicBezTo>
                    <a:pt x="1705" y="430"/>
                    <a:pt x="1678" y="443"/>
                    <a:pt x="1637" y="457"/>
                  </a:cubicBezTo>
                  <a:cubicBezTo>
                    <a:pt x="1556" y="484"/>
                    <a:pt x="1475" y="511"/>
                    <a:pt x="1394" y="524"/>
                  </a:cubicBezTo>
                  <a:cubicBezTo>
                    <a:pt x="1285" y="544"/>
                    <a:pt x="1161" y="557"/>
                    <a:pt x="1039" y="557"/>
                  </a:cubicBezTo>
                  <a:cubicBezTo>
                    <a:pt x="995" y="557"/>
                    <a:pt x="950" y="555"/>
                    <a:pt x="907" y="551"/>
                  </a:cubicBezTo>
                  <a:cubicBezTo>
                    <a:pt x="744" y="538"/>
                    <a:pt x="568" y="511"/>
                    <a:pt x="406" y="470"/>
                  </a:cubicBezTo>
                  <a:cubicBezTo>
                    <a:pt x="365" y="470"/>
                    <a:pt x="311" y="457"/>
                    <a:pt x="284" y="457"/>
                  </a:cubicBezTo>
                  <a:cubicBezTo>
                    <a:pt x="257" y="443"/>
                    <a:pt x="244" y="416"/>
                    <a:pt x="217" y="389"/>
                  </a:cubicBezTo>
                  <a:cubicBezTo>
                    <a:pt x="196" y="362"/>
                    <a:pt x="183" y="327"/>
                    <a:pt x="172" y="290"/>
                  </a:cubicBezTo>
                  <a:lnTo>
                    <a:pt x="172" y="290"/>
                  </a:lnTo>
                  <a:cubicBezTo>
                    <a:pt x="199" y="278"/>
                    <a:pt x="233" y="267"/>
                    <a:pt x="257" y="267"/>
                  </a:cubicBezTo>
                  <a:cubicBezTo>
                    <a:pt x="338" y="240"/>
                    <a:pt x="420" y="227"/>
                    <a:pt x="501" y="213"/>
                  </a:cubicBezTo>
                  <a:cubicBezTo>
                    <a:pt x="663" y="200"/>
                    <a:pt x="839" y="186"/>
                    <a:pt x="1001" y="173"/>
                  </a:cubicBezTo>
                  <a:close/>
                  <a:moveTo>
                    <a:pt x="1252" y="0"/>
                  </a:moveTo>
                  <a:cubicBezTo>
                    <a:pt x="1164" y="0"/>
                    <a:pt x="1076" y="3"/>
                    <a:pt x="988" y="10"/>
                  </a:cubicBezTo>
                  <a:cubicBezTo>
                    <a:pt x="826" y="10"/>
                    <a:pt x="650" y="37"/>
                    <a:pt x="474" y="64"/>
                  </a:cubicBezTo>
                  <a:cubicBezTo>
                    <a:pt x="393" y="78"/>
                    <a:pt x="311" y="105"/>
                    <a:pt x="217" y="132"/>
                  </a:cubicBezTo>
                  <a:cubicBezTo>
                    <a:pt x="181" y="144"/>
                    <a:pt x="144" y="156"/>
                    <a:pt x="108" y="178"/>
                  </a:cubicBezTo>
                  <a:lnTo>
                    <a:pt x="108" y="178"/>
                  </a:lnTo>
                  <a:lnTo>
                    <a:pt x="41" y="186"/>
                  </a:lnTo>
                  <a:cubicBezTo>
                    <a:pt x="43" y="201"/>
                    <a:pt x="45" y="216"/>
                    <a:pt x="48" y="230"/>
                  </a:cubicBezTo>
                  <a:lnTo>
                    <a:pt x="48" y="230"/>
                  </a:lnTo>
                  <a:cubicBezTo>
                    <a:pt x="42" y="238"/>
                    <a:pt x="35" y="246"/>
                    <a:pt x="27" y="254"/>
                  </a:cubicBezTo>
                  <a:cubicBezTo>
                    <a:pt x="14" y="267"/>
                    <a:pt x="0" y="321"/>
                    <a:pt x="14" y="362"/>
                  </a:cubicBezTo>
                  <a:lnTo>
                    <a:pt x="82" y="343"/>
                  </a:lnTo>
                  <a:lnTo>
                    <a:pt x="82" y="343"/>
                  </a:lnTo>
                  <a:cubicBezTo>
                    <a:pt x="96" y="377"/>
                    <a:pt x="113" y="410"/>
                    <a:pt x="135" y="443"/>
                  </a:cubicBezTo>
                  <a:cubicBezTo>
                    <a:pt x="163" y="484"/>
                    <a:pt x="203" y="524"/>
                    <a:pt x="257" y="538"/>
                  </a:cubicBezTo>
                  <a:cubicBezTo>
                    <a:pt x="311" y="551"/>
                    <a:pt x="338" y="565"/>
                    <a:pt x="379" y="565"/>
                  </a:cubicBezTo>
                  <a:cubicBezTo>
                    <a:pt x="555" y="606"/>
                    <a:pt x="717" y="633"/>
                    <a:pt x="893" y="646"/>
                  </a:cubicBezTo>
                  <a:cubicBezTo>
                    <a:pt x="966" y="652"/>
                    <a:pt x="1039" y="655"/>
                    <a:pt x="1112" y="655"/>
                  </a:cubicBezTo>
                  <a:cubicBezTo>
                    <a:pt x="1215" y="655"/>
                    <a:pt x="1318" y="648"/>
                    <a:pt x="1421" y="633"/>
                  </a:cubicBezTo>
                  <a:cubicBezTo>
                    <a:pt x="1502" y="619"/>
                    <a:pt x="1583" y="606"/>
                    <a:pt x="1678" y="579"/>
                  </a:cubicBezTo>
                  <a:cubicBezTo>
                    <a:pt x="1719" y="565"/>
                    <a:pt x="1759" y="551"/>
                    <a:pt x="1800" y="524"/>
                  </a:cubicBezTo>
                  <a:cubicBezTo>
                    <a:pt x="1827" y="511"/>
                    <a:pt x="1840" y="511"/>
                    <a:pt x="1867" y="484"/>
                  </a:cubicBezTo>
                  <a:cubicBezTo>
                    <a:pt x="1908" y="457"/>
                    <a:pt x="1922" y="389"/>
                    <a:pt x="1908" y="362"/>
                  </a:cubicBezTo>
                  <a:cubicBezTo>
                    <a:pt x="1895" y="267"/>
                    <a:pt x="1881" y="186"/>
                    <a:pt x="1800" y="91"/>
                  </a:cubicBezTo>
                  <a:cubicBezTo>
                    <a:pt x="1786" y="78"/>
                    <a:pt x="1759" y="51"/>
                    <a:pt x="1732" y="37"/>
                  </a:cubicBezTo>
                  <a:cubicBezTo>
                    <a:pt x="1692" y="24"/>
                    <a:pt x="1651" y="24"/>
                    <a:pt x="1637" y="24"/>
                  </a:cubicBezTo>
                  <a:lnTo>
                    <a:pt x="1516" y="10"/>
                  </a:lnTo>
                  <a:cubicBezTo>
                    <a:pt x="1428" y="3"/>
                    <a:pt x="1340" y="0"/>
                    <a:pt x="125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8"/>
            <p:cNvSpPr/>
            <p:nvPr/>
          </p:nvSpPr>
          <p:spPr>
            <a:xfrm>
              <a:off x="4826464" y="1666194"/>
              <a:ext cx="392460" cy="602417"/>
            </a:xfrm>
            <a:custGeom>
              <a:avLst/>
              <a:gdLst/>
              <a:ahLst/>
              <a:cxnLst/>
              <a:rect l="l" t="t" r="r" b="b"/>
              <a:pathLst>
                <a:path w="11178" h="17158" extrusionOk="0">
                  <a:moveTo>
                    <a:pt x="5873" y="0"/>
                  </a:moveTo>
                  <a:cubicBezTo>
                    <a:pt x="5886" y="1529"/>
                    <a:pt x="5981" y="3058"/>
                    <a:pt x="6022" y="4574"/>
                  </a:cubicBezTo>
                  <a:cubicBezTo>
                    <a:pt x="6049" y="5345"/>
                    <a:pt x="6049" y="6103"/>
                    <a:pt x="6035" y="6861"/>
                  </a:cubicBezTo>
                  <a:cubicBezTo>
                    <a:pt x="6022" y="7253"/>
                    <a:pt x="6022" y="7632"/>
                    <a:pt x="6062" y="8011"/>
                  </a:cubicBezTo>
                  <a:cubicBezTo>
                    <a:pt x="6089" y="8403"/>
                    <a:pt x="6171" y="8782"/>
                    <a:pt x="6360" y="9134"/>
                  </a:cubicBezTo>
                  <a:cubicBezTo>
                    <a:pt x="6766" y="9783"/>
                    <a:pt x="7172" y="10433"/>
                    <a:pt x="7591" y="11069"/>
                  </a:cubicBezTo>
                  <a:cubicBezTo>
                    <a:pt x="7808" y="11393"/>
                    <a:pt x="8011" y="11705"/>
                    <a:pt x="8254" y="12002"/>
                  </a:cubicBezTo>
                  <a:cubicBezTo>
                    <a:pt x="8403" y="12151"/>
                    <a:pt x="8552" y="12259"/>
                    <a:pt x="8687" y="12395"/>
                  </a:cubicBezTo>
                  <a:cubicBezTo>
                    <a:pt x="8823" y="12530"/>
                    <a:pt x="8958" y="12665"/>
                    <a:pt x="9080" y="12801"/>
                  </a:cubicBezTo>
                  <a:cubicBezTo>
                    <a:pt x="10082" y="13923"/>
                    <a:pt x="10728" y="15336"/>
                    <a:pt x="11044" y="16792"/>
                  </a:cubicBezTo>
                  <a:lnTo>
                    <a:pt x="11044" y="16792"/>
                  </a:lnTo>
                  <a:cubicBezTo>
                    <a:pt x="10874" y="16846"/>
                    <a:pt x="10697" y="16867"/>
                    <a:pt x="10516" y="16867"/>
                  </a:cubicBezTo>
                  <a:cubicBezTo>
                    <a:pt x="10257" y="16867"/>
                    <a:pt x="9991" y="16825"/>
                    <a:pt x="9729" y="16779"/>
                  </a:cubicBezTo>
                  <a:cubicBezTo>
                    <a:pt x="9364" y="16704"/>
                    <a:pt x="8991" y="16680"/>
                    <a:pt x="8623" y="16680"/>
                  </a:cubicBezTo>
                  <a:cubicBezTo>
                    <a:pt x="8527" y="16680"/>
                    <a:pt x="8431" y="16681"/>
                    <a:pt x="8336" y="16684"/>
                  </a:cubicBezTo>
                  <a:cubicBezTo>
                    <a:pt x="7390" y="16711"/>
                    <a:pt x="6471" y="16792"/>
                    <a:pt x="5539" y="16900"/>
                  </a:cubicBezTo>
                  <a:lnTo>
                    <a:pt x="5539" y="16900"/>
                  </a:lnTo>
                  <a:cubicBezTo>
                    <a:pt x="5082" y="16873"/>
                    <a:pt x="4622" y="16860"/>
                    <a:pt x="4161" y="16860"/>
                  </a:cubicBezTo>
                  <a:cubicBezTo>
                    <a:pt x="3698" y="16860"/>
                    <a:pt x="3234" y="16874"/>
                    <a:pt x="2774" y="16901"/>
                  </a:cubicBezTo>
                  <a:cubicBezTo>
                    <a:pt x="2314" y="16928"/>
                    <a:pt x="1841" y="16982"/>
                    <a:pt x="1394" y="17009"/>
                  </a:cubicBezTo>
                  <a:cubicBezTo>
                    <a:pt x="1363" y="17010"/>
                    <a:pt x="1332" y="17010"/>
                    <a:pt x="1301" y="17010"/>
                  </a:cubicBezTo>
                  <a:cubicBezTo>
                    <a:pt x="899" y="17010"/>
                    <a:pt x="492" y="16928"/>
                    <a:pt x="169" y="16696"/>
                  </a:cubicBezTo>
                  <a:lnTo>
                    <a:pt x="169" y="16696"/>
                  </a:lnTo>
                  <a:cubicBezTo>
                    <a:pt x="225" y="16358"/>
                    <a:pt x="316" y="16020"/>
                    <a:pt x="420" y="15683"/>
                  </a:cubicBezTo>
                  <a:cubicBezTo>
                    <a:pt x="555" y="15344"/>
                    <a:pt x="704" y="15006"/>
                    <a:pt x="880" y="14681"/>
                  </a:cubicBezTo>
                  <a:cubicBezTo>
                    <a:pt x="1218" y="14032"/>
                    <a:pt x="1651" y="13423"/>
                    <a:pt x="2071" y="12814"/>
                  </a:cubicBezTo>
                  <a:cubicBezTo>
                    <a:pt x="2274" y="12517"/>
                    <a:pt x="2490" y="12205"/>
                    <a:pt x="2680" y="11894"/>
                  </a:cubicBezTo>
                  <a:cubicBezTo>
                    <a:pt x="2882" y="11583"/>
                    <a:pt x="3058" y="11258"/>
                    <a:pt x="3248" y="10933"/>
                  </a:cubicBezTo>
                  <a:lnTo>
                    <a:pt x="3803" y="9973"/>
                  </a:lnTo>
                  <a:lnTo>
                    <a:pt x="4073" y="9486"/>
                  </a:lnTo>
                  <a:cubicBezTo>
                    <a:pt x="4168" y="9323"/>
                    <a:pt x="4249" y="9161"/>
                    <a:pt x="4330" y="8971"/>
                  </a:cubicBezTo>
                  <a:cubicBezTo>
                    <a:pt x="4452" y="8620"/>
                    <a:pt x="4506" y="8241"/>
                    <a:pt x="4533" y="7875"/>
                  </a:cubicBezTo>
                  <a:cubicBezTo>
                    <a:pt x="4574" y="7497"/>
                    <a:pt x="4601" y="7131"/>
                    <a:pt x="4614" y="6766"/>
                  </a:cubicBezTo>
                  <a:cubicBezTo>
                    <a:pt x="4669" y="6022"/>
                    <a:pt x="4696" y="5277"/>
                    <a:pt x="4723" y="4533"/>
                  </a:cubicBezTo>
                  <a:cubicBezTo>
                    <a:pt x="4790" y="3058"/>
                    <a:pt x="4817" y="1583"/>
                    <a:pt x="4926" y="109"/>
                  </a:cubicBezTo>
                  <a:lnTo>
                    <a:pt x="4817" y="95"/>
                  </a:lnTo>
                  <a:cubicBezTo>
                    <a:pt x="4696" y="1570"/>
                    <a:pt x="4642" y="3058"/>
                    <a:pt x="4587" y="4533"/>
                  </a:cubicBezTo>
                  <a:cubicBezTo>
                    <a:pt x="4547" y="5277"/>
                    <a:pt x="4520" y="6008"/>
                    <a:pt x="4466" y="6752"/>
                  </a:cubicBezTo>
                  <a:cubicBezTo>
                    <a:pt x="4452" y="7118"/>
                    <a:pt x="4425" y="7483"/>
                    <a:pt x="4384" y="7862"/>
                  </a:cubicBezTo>
                  <a:cubicBezTo>
                    <a:pt x="4357" y="8227"/>
                    <a:pt x="4303" y="8593"/>
                    <a:pt x="4181" y="8931"/>
                  </a:cubicBezTo>
                  <a:cubicBezTo>
                    <a:pt x="4114" y="9080"/>
                    <a:pt x="4019" y="9256"/>
                    <a:pt x="3938" y="9418"/>
                  </a:cubicBezTo>
                  <a:lnTo>
                    <a:pt x="3667" y="9891"/>
                  </a:lnTo>
                  <a:lnTo>
                    <a:pt x="3113" y="10852"/>
                  </a:lnTo>
                  <a:cubicBezTo>
                    <a:pt x="2923" y="11177"/>
                    <a:pt x="2747" y="11502"/>
                    <a:pt x="2544" y="11813"/>
                  </a:cubicBezTo>
                  <a:cubicBezTo>
                    <a:pt x="2355" y="12124"/>
                    <a:pt x="2138" y="12422"/>
                    <a:pt x="1935" y="12733"/>
                  </a:cubicBezTo>
                  <a:cubicBezTo>
                    <a:pt x="1516" y="13342"/>
                    <a:pt x="1083" y="13951"/>
                    <a:pt x="731" y="14614"/>
                  </a:cubicBezTo>
                  <a:cubicBezTo>
                    <a:pt x="569" y="14939"/>
                    <a:pt x="406" y="15277"/>
                    <a:pt x="285" y="15642"/>
                  </a:cubicBezTo>
                  <a:cubicBezTo>
                    <a:pt x="163" y="15994"/>
                    <a:pt x="68" y="16359"/>
                    <a:pt x="14" y="16725"/>
                  </a:cubicBezTo>
                  <a:lnTo>
                    <a:pt x="0" y="16779"/>
                  </a:lnTo>
                  <a:lnTo>
                    <a:pt x="41" y="16806"/>
                  </a:lnTo>
                  <a:cubicBezTo>
                    <a:pt x="230" y="16941"/>
                    <a:pt x="460" y="17049"/>
                    <a:pt x="690" y="17104"/>
                  </a:cubicBezTo>
                  <a:cubicBezTo>
                    <a:pt x="934" y="17158"/>
                    <a:pt x="1164" y="17158"/>
                    <a:pt x="1408" y="17158"/>
                  </a:cubicBezTo>
                  <a:cubicBezTo>
                    <a:pt x="1868" y="17144"/>
                    <a:pt x="2328" y="17076"/>
                    <a:pt x="2788" y="17049"/>
                  </a:cubicBezTo>
                  <a:cubicBezTo>
                    <a:pt x="3248" y="17022"/>
                    <a:pt x="3708" y="17009"/>
                    <a:pt x="4168" y="17009"/>
                  </a:cubicBezTo>
                  <a:cubicBezTo>
                    <a:pt x="4628" y="17009"/>
                    <a:pt x="5088" y="17022"/>
                    <a:pt x="5548" y="17049"/>
                  </a:cubicBezTo>
                  <a:lnTo>
                    <a:pt x="5562" y="17049"/>
                  </a:lnTo>
                  <a:cubicBezTo>
                    <a:pt x="6482" y="16941"/>
                    <a:pt x="7415" y="16846"/>
                    <a:pt x="8336" y="16819"/>
                  </a:cubicBezTo>
                  <a:cubicBezTo>
                    <a:pt x="8434" y="16817"/>
                    <a:pt x="8531" y="16815"/>
                    <a:pt x="8627" y="16815"/>
                  </a:cubicBezTo>
                  <a:cubicBezTo>
                    <a:pt x="8995" y="16815"/>
                    <a:pt x="9351" y="16839"/>
                    <a:pt x="9716" y="16914"/>
                  </a:cubicBezTo>
                  <a:cubicBezTo>
                    <a:pt x="9977" y="16953"/>
                    <a:pt x="10247" y="16995"/>
                    <a:pt x="10519" y="16995"/>
                  </a:cubicBezTo>
                  <a:cubicBezTo>
                    <a:pt x="10725" y="16995"/>
                    <a:pt x="10932" y="16971"/>
                    <a:pt x="11136" y="16901"/>
                  </a:cubicBezTo>
                  <a:lnTo>
                    <a:pt x="11177" y="16887"/>
                  </a:lnTo>
                  <a:lnTo>
                    <a:pt x="11177" y="16833"/>
                  </a:lnTo>
                  <a:cubicBezTo>
                    <a:pt x="10866" y="15331"/>
                    <a:pt x="10189" y="13897"/>
                    <a:pt x="9161" y="12747"/>
                  </a:cubicBezTo>
                  <a:cubicBezTo>
                    <a:pt x="9039" y="12611"/>
                    <a:pt x="8904" y="12462"/>
                    <a:pt x="8755" y="12341"/>
                  </a:cubicBezTo>
                  <a:cubicBezTo>
                    <a:pt x="8633" y="12205"/>
                    <a:pt x="8457" y="12084"/>
                    <a:pt x="8336" y="11962"/>
                  </a:cubicBezTo>
                  <a:cubicBezTo>
                    <a:pt x="8105" y="11664"/>
                    <a:pt x="7889" y="11353"/>
                    <a:pt x="7673" y="11028"/>
                  </a:cubicBezTo>
                  <a:cubicBezTo>
                    <a:pt x="7267" y="10392"/>
                    <a:pt x="6847" y="9743"/>
                    <a:pt x="6455" y="9107"/>
                  </a:cubicBezTo>
                  <a:cubicBezTo>
                    <a:pt x="6279" y="8768"/>
                    <a:pt x="6198" y="8403"/>
                    <a:pt x="6171" y="8024"/>
                  </a:cubicBezTo>
                  <a:cubicBezTo>
                    <a:pt x="6130" y="7645"/>
                    <a:pt x="6130" y="7266"/>
                    <a:pt x="6143" y="6888"/>
                  </a:cubicBezTo>
                  <a:cubicBezTo>
                    <a:pt x="6171" y="6116"/>
                    <a:pt x="6157" y="5359"/>
                    <a:pt x="6130" y="4587"/>
                  </a:cubicBezTo>
                  <a:cubicBezTo>
                    <a:pt x="6089" y="3058"/>
                    <a:pt x="5995" y="1543"/>
                    <a:pt x="5981" y="14"/>
                  </a:cubicBezTo>
                  <a:lnTo>
                    <a:pt x="587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8"/>
            <p:cNvSpPr/>
            <p:nvPr/>
          </p:nvSpPr>
          <p:spPr>
            <a:xfrm>
              <a:off x="4820285" y="1666650"/>
              <a:ext cx="393864" cy="605226"/>
            </a:xfrm>
            <a:custGeom>
              <a:avLst/>
              <a:gdLst/>
              <a:ahLst/>
              <a:cxnLst/>
              <a:rect l="l" t="t" r="r" b="b"/>
              <a:pathLst>
                <a:path w="11218" h="17238" extrusionOk="0">
                  <a:moveTo>
                    <a:pt x="5075" y="1"/>
                  </a:moveTo>
                  <a:cubicBezTo>
                    <a:pt x="5020" y="380"/>
                    <a:pt x="4993" y="745"/>
                    <a:pt x="4966" y="1110"/>
                  </a:cubicBezTo>
                  <a:lnTo>
                    <a:pt x="4899" y="2220"/>
                  </a:lnTo>
                  <a:lnTo>
                    <a:pt x="4763" y="4453"/>
                  </a:lnTo>
                  <a:lnTo>
                    <a:pt x="4642" y="6672"/>
                  </a:lnTo>
                  <a:cubicBezTo>
                    <a:pt x="4615" y="7037"/>
                    <a:pt x="4588" y="7416"/>
                    <a:pt x="4560" y="7781"/>
                  </a:cubicBezTo>
                  <a:cubicBezTo>
                    <a:pt x="4533" y="8147"/>
                    <a:pt x="4506" y="8525"/>
                    <a:pt x="4398" y="8864"/>
                  </a:cubicBezTo>
                  <a:cubicBezTo>
                    <a:pt x="4344" y="9013"/>
                    <a:pt x="4249" y="9188"/>
                    <a:pt x="4168" y="9351"/>
                  </a:cubicBezTo>
                  <a:lnTo>
                    <a:pt x="3897" y="9838"/>
                  </a:lnTo>
                  <a:lnTo>
                    <a:pt x="3343" y="10799"/>
                  </a:lnTo>
                  <a:cubicBezTo>
                    <a:pt x="2964" y="11435"/>
                    <a:pt x="2598" y="12084"/>
                    <a:pt x="2233" y="12734"/>
                  </a:cubicBezTo>
                  <a:lnTo>
                    <a:pt x="41" y="16603"/>
                  </a:lnTo>
                  <a:lnTo>
                    <a:pt x="0" y="16671"/>
                  </a:lnTo>
                  <a:lnTo>
                    <a:pt x="55" y="16712"/>
                  </a:lnTo>
                  <a:cubicBezTo>
                    <a:pt x="325" y="16888"/>
                    <a:pt x="609" y="17009"/>
                    <a:pt x="907" y="17077"/>
                  </a:cubicBezTo>
                  <a:cubicBezTo>
                    <a:pt x="1218" y="17158"/>
                    <a:pt x="1516" y="17199"/>
                    <a:pt x="1827" y="17212"/>
                  </a:cubicBezTo>
                  <a:cubicBezTo>
                    <a:pt x="2102" y="17231"/>
                    <a:pt x="2374" y="17238"/>
                    <a:pt x="2646" y="17238"/>
                  </a:cubicBezTo>
                  <a:cubicBezTo>
                    <a:pt x="2976" y="17238"/>
                    <a:pt x="3306" y="17227"/>
                    <a:pt x="3640" y="17212"/>
                  </a:cubicBezTo>
                  <a:cubicBezTo>
                    <a:pt x="4858" y="17185"/>
                    <a:pt x="6062" y="17118"/>
                    <a:pt x="7267" y="17036"/>
                  </a:cubicBezTo>
                  <a:cubicBezTo>
                    <a:pt x="8484" y="16955"/>
                    <a:pt x="9675" y="16888"/>
                    <a:pt x="10893" y="16752"/>
                  </a:cubicBezTo>
                  <a:cubicBezTo>
                    <a:pt x="10974" y="16739"/>
                    <a:pt x="11069" y="16712"/>
                    <a:pt x="11123" y="16644"/>
                  </a:cubicBezTo>
                  <a:cubicBezTo>
                    <a:pt x="11191" y="16576"/>
                    <a:pt x="11218" y="16468"/>
                    <a:pt x="11204" y="16387"/>
                  </a:cubicBezTo>
                  <a:cubicBezTo>
                    <a:pt x="11204" y="16306"/>
                    <a:pt x="11177" y="16225"/>
                    <a:pt x="11164" y="16157"/>
                  </a:cubicBezTo>
                  <a:cubicBezTo>
                    <a:pt x="11150" y="16076"/>
                    <a:pt x="11137" y="16008"/>
                    <a:pt x="11109" y="15927"/>
                  </a:cubicBezTo>
                  <a:cubicBezTo>
                    <a:pt x="11028" y="15643"/>
                    <a:pt x="10920" y="15359"/>
                    <a:pt x="10785" y="15074"/>
                  </a:cubicBezTo>
                  <a:cubicBezTo>
                    <a:pt x="10514" y="14533"/>
                    <a:pt x="10149" y="14033"/>
                    <a:pt x="9770" y="13559"/>
                  </a:cubicBezTo>
                  <a:cubicBezTo>
                    <a:pt x="9580" y="13329"/>
                    <a:pt x="9378" y="13099"/>
                    <a:pt x="9188" y="12869"/>
                  </a:cubicBezTo>
                  <a:cubicBezTo>
                    <a:pt x="8999" y="12625"/>
                    <a:pt x="8836" y="12382"/>
                    <a:pt x="8660" y="12125"/>
                  </a:cubicBezTo>
                  <a:cubicBezTo>
                    <a:pt x="8322" y="11624"/>
                    <a:pt x="7997" y="11110"/>
                    <a:pt x="7673" y="10609"/>
                  </a:cubicBezTo>
                  <a:cubicBezTo>
                    <a:pt x="7510" y="10352"/>
                    <a:pt x="7348" y="10095"/>
                    <a:pt x="7172" y="9851"/>
                  </a:cubicBezTo>
                  <a:cubicBezTo>
                    <a:pt x="7091" y="9730"/>
                    <a:pt x="6996" y="9608"/>
                    <a:pt x="6915" y="9486"/>
                  </a:cubicBezTo>
                  <a:cubicBezTo>
                    <a:pt x="6820" y="9351"/>
                    <a:pt x="6712" y="9243"/>
                    <a:pt x="6631" y="9121"/>
                  </a:cubicBezTo>
                  <a:cubicBezTo>
                    <a:pt x="6536" y="9013"/>
                    <a:pt x="6468" y="8877"/>
                    <a:pt x="6441" y="8742"/>
                  </a:cubicBezTo>
                  <a:cubicBezTo>
                    <a:pt x="6414" y="8593"/>
                    <a:pt x="6414" y="8444"/>
                    <a:pt x="6401" y="8295"/>
                  </a:cubicBezTo>
                  <a:lnTo>
                    <a:pt x="6333" y="7389"/>
                  </a:lnTo>
                  <a:cubicBezTo>
                    <a:pt x="6157" y="4980"/>
                    <a:pt x="5995" y="2558"/>
                    <a:pt x="6171" y="150"/>
                  </a:cubicBezTo>
                  <a:lnTo>
                    <a:pt x="6049" y="136"/>
                  </a:lnTo>
                  <a:lnTo>
                    <a:pt x="6049" y="136"/>
                  </a:lnTo>
                  <a:cubicBezTo>
                    <a:pt x="5886" y="2558"/>
                    <a:pt x="6049" y="4994"/>
                    <a:pt x="6225" y="7402"/>
                  </a:cubicBezTo>
                  <a:lnTo>
                    <a:pt x="6292" y="8309"/>
                  </a:lnTo>
                  <a:cubicBezTo>
                    <a:pt x="6306" y="8458"/>
                    <a:pt x="6306" y="8607"/>
                    <a:pt x="6347" y="8755"/>
                  </a:cubicBezTo>
                  <a:cubicBezTo>
                    <a:pt x="6374" y="8918"/>
                    <a:pt x="6441" y="9067"/>
                    <a:pt x="6536" y="9188"/>
                  </a:cubicBezTo>
                  <a:cubicBezTo>
                    <a:pt x="6739" y="9418"/>
                    <a:pt x="6915" y="9662"/>
                    <a:pt x="7091" y="9906"/>
                  </a:cubicBezTo>
                  <a:cubicBezTo>
                    <a:pt x="7253" y="10163"/>
                    <a:pt x="7416" y="10406"/>
                    <a:pt x="7591" y="10663"/>
                  </a:cubicBezTo>
                  <a:cubicBezTo>
                    <a:pt x="7916" y="11177"/>
                    <a:pt x="8241" y="11678"/>
                    <a:pt x="8579" y="12192"/>
                  </a:cubicBezTo>
                  <a:cubicBezTo>
                    <a:pt x="8742" y="12436"/>
                    <a:pt x="8904" y="12693"/>
                    <a:pt x="9093" y="12937"/>
                  </a:cubicBezTo>
                  <a:cubicBezTo>
                    <a:pt x="9296" y="13167"/>
                    <a:pt x="9486" y="13397"/>
                    <a:pt x="9675" y="13627"/>
                  </a:cubicBezTo>
                  <a:cubicBezTo>
                    <a:pt x="10054" y="14100"/>
                    <a:pt x="10406" y="14587"/>
                    <a:pt x="10677" y="15129"/>
                  </a:cubicBezTo>
                  <a:cubicBezTo>
                    <a:pt x="10812" y="15399"/>
                    <a:pt x="10920" y="15683"/>
                    <a:pt x="10988" y="15967"/>
                  </a:cubicBezTo>
                  <a:cubicBezTo>
                    <a:pt x="11015" y="16035"/>
                    <a:pt x="11028" y="16116"/>
                    <a:pt x="11042" y="16184"/>
                  </a:cubicBezTo>
                  <a:cubicBezTo>
                    <a:pt x="11069" y="16252"/>
                    <a:pt x="11082" y="16333"/>
                    <a:pt x="11082" y="16400"/>
                  </a:cubicBezTo>
                  <a:cubicBezTo>
                    <a:pt x="11096" y="16468"/>
                    <a:pt x="11082" y="16522"/>
                    <a:pt x="11042" y="16563"/>
                  </a:cubicBezTo>
                  <a:cubicBezTo>
                    <a:pt x="11001" y="16603"/>
                    <a:pt x="10934" y="16630"/>
                    <a:pt x="10866" y="16644"/>
                  </a:cubicBezTo>
                  <a:cubicBezTo>
                    <a:pt x="9675" y="16766"/>
                    <a:pt x="8457" y="16833"/>
                    <a:pt x="7253" y="16915"/>
                  </a:cubicBezTo>
                  <a:cubicBezTo>
                    <a:pt x="6049" y="16982"/>
                    <a:pt x="4845" y="17050"/>
                    <a:pt x="3640" y="17077"/>
                  </a:cubicBezTo>
                  <a:cubicBezTo>
                    <a:pt x="3289" y="17085"/>
                    <a:pt x="2937" y="17093"/>
                    <a:pt x="2588" y="17093"/>
                  </a:cubicBezTo>
                  <a:cubicBezTo>
                    <a:pt x="2333" y="17093"/>
                    <a:pt x="2079" y="17088"/>
                    <a:pt x="1827" y="17077"/>
                  </a:cubicBezTo>
                  <a:cubicBezTo>
                    <a:pt x="1252" y="17025"/>
                    <a:pt x="664" y="16922"/>
                    <a:pt x="198" y="16622"/>
                  </a:cubicBezTo>
                  <a:lnTo>
                    <a:pt x="198" y="16622"/>
                  </a:lnTo>
                  <a:lnTo>
                    <a:pt x="2368" y="12815"/>
                  </a:lnTo>
                  <a:lnTo>
                    <a:pt x="3478" y="10880"/>
                  </a:lnTo>
                  <a:lnTo>
                    <a:pt x="4033" y="9919"/>
                  </a:lnTo>
                  <a:lnTo>
                    <a:pt x="4303" y="9432"/>
                  </a:lnTo>
                  <a:cubicBezTo>
                    <a:pt x="4385" y="9256"/>
                    <a:pt x="4479" y="9107"/>
                    <a:pt x="4547" y="8918"/>
                  </a:cubicBezTo>
                  <a:cubicBezTo>
                    <a:pt x="4655" y="8539"/>
                    <a:pt x="4682" y="8160"/>
                    <a:pt x="4709" y="7795"/>
                  </a:cubicBezTo>
                  <a:cubicBezTo>
                    <a:pt x="4736" y="7429"/>
                    <a:pt x="4763" y="7051"/>
                    <a:pt x="4790" y="6685"/>
                  </a:cubicBezTo>
                  <a:lnTo>
                    <a:pt x="4912" y="4453"/>
                  </a:lnTo>
                  <a:lnTo>
                    <a:pt x="5020" y="2233"/>
                  </a:lnTo>
                  <a:lnTo>
                    <a:pt x="5088" y="1124"/>
                  </a:lnTo>
                  <a:cubicBezTo>
                    <a:pt x="5115" y="759"/>
                    <a:pt x="5129" y="380"/>
                    <a:pt x="5183" y="14"/>
                  </a:cubicBezTo>
                  <a:lnTo>
                    <a:pt x="507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8"/>
            <p:cNvSpPr/>
            <p:nvPr/>
          </p:nvSpPr>
          <p:spPr>
            <a:xfrm>
              <a:off x="4848793" y="2211539"/>
              <a:ext cx="62742" cy="31388"/>
            </a:xfrm>
            <a:custGeom>
              <a:avLst/>
              <a:gdLst/>
              <a:ahLst/>
              <a:cxnLst/>
              <a:rect l="l" t="t" r="r" b="b"/>
              <a:pathLst>
                <a:path w="1787" h="894" extrusionOk="0">
                  <a:moveTo>
                    <a:pt x="82" y="1"/>
                  </a:moveTo>
                  <a:lnTo>
                    <a:pt x="0" y="69"/>
                  </a:lnTo>
                  <a:cubicBezTo>
                    <a:pt x="217" y="339"/>
                    <a:pt x="474" y="556"/>
                    <a:pt x="785" y="718"/>
                  </a:cubicBezTo>
                  <a:cubicBezTo>
                    <a:pt x="1014" y="828"/>
                    <a:pt x="1265" y="893"/>
                    <a:pt x="1517" y="893"/>
                  </a:cubicBezTo>
                  <a:cubicBezTo>
                    <a:pt x="1607" y="893"/>
                    <a:pt x="1697" y="885"/>
                    <a:pt x="1786" y="867"/>
                  </a:cubicBezTo>
                  <a:lnTo>
                    <a:pt x="1773" y="759"/>
                  </a:lnTo>
                  <a:cubicBezTo>
                    <a:pt x="1448" y="745"/>
                    <a:pt x="1137" y="691"/>
                    <a:pt x="839" y="583"/>
                  </a:cubicBezTo>
                  <a:cubicBezTo>
                    <a:pt x="542" y="475"/>
                    <a:pt x="257" y="272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8"/>
            <p:cNvSpPr/>
            <p:nvPr/>
          </p:nvSpPr>
          <p:spPr>
            <a:xfrm>
              <a:off x="4858273" y="2184014"/>
              <a:ext cx="62285" cy="39464"/>
            </a:xfrm>
            <a:custGeom>
              <a:avLst/>
              <a:gdLst/>
              <a:ahLst/>
              <a:cxnLst/>
              <a:rect l="l" t="t" r="r" b="b"/>
              <a:pathLst>
                <a:path w="1774" h="1124" extrusionOk="0">
                  <a:moveTo>
                    <a:pt x="82" y="0"/>
                  </a:moveTo>
                  <a:lnTo>
                    <a:pt x="1" y="68"/>
                  </a:lnTo>
                  <a:cubicBezTo>
                    <a:pt x="217" y="338"/>
                    <a:pt x="475" y="582"/>
                    <a:pt x="772" y="785"/>
                  </a:cubicBezTo>
                  <a:cubicBezTo>
                    <a:pt x="921" y="880"/>
                    <a:pt x="1070" y="961"/>
                    <a:pt x="1246" y="1028"/>
                  </a:cubicBezTo>
                  <a:cubicBezTo>
                    <a:pt x="1408" y="1083"/>
                    <a:pt x="1584" y="1123"/>
                    <a:pt x="1760" y="1123"/>
                  </a:cubicBezTo>
                  <a:lnTo>
                    <a:pt x="1774" y="1028"/>
                  </a:lnTo>
                  <a:cubicBezTo>
                    <a:pt x="1611" y="974"/>
                    <a:pt x="1449" y="934"/>
                    <a:pt x="1300" y="866"/>
                  </a:cubicBezTo>
                  <a:cubicBezTo>
                    <a:pt x="1138" y="812"/>
                    <a:pt x="989" y="744"/>
                    <a:pt x="840" y="663"/>
                  </a:cubicBezTo>
                  <a:cubicBezTo>
                    <a:pt x="542" y="501"/>
                    <a:pt x="272" y="284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8"/>
            <p:cNvSpPr/>
            <p:nvPr/>
          </p:nvSpPr>
          <p:spPr>
            <a:xfrm>
              <a:off x="4887272" y="2148379"/>
              <a:ext cx="36620" cy="29001"/>
            </a:xfrm>
            <a:custGeom>
              <a:avLst/>
              <a:gdLst/>
              <a:ahLst/>
              <a:cxnLst/>
              <a:rect l="l" t="t" r="r" b="b"/>
              <a:pathLst>
                <a:path w="1043" h="826" extrusionOk="0">
                  <a:moveTo>
                    <a:pt x="95" y="0"/>
                  </a:moveTo>
                  <a:lnTo>
                    <a:pt x="0" y="54"/>
                  </a:lnTo>
                  <a:cubicBezTo>
                    <a:pt x="109" y="244"/>
                    <a:pt x="230" y="420"/>
                    <a:pt x="406" y="569"/>
                  </a:cubicBezTo>
                  <a:cubicBezTo>
                    <a:pt x="582" y="717"/>
                    <a:pt x="799" y="826"/>
                    <a:pt x="1029" y="826"/>
                  </a:cubicBezTo>
                  <a:lnTo>
                    <a:pt x="1042" y="717"/>
                  </a:lnTo>
                  <a:cubicBezTo>
                    <a:pt x="853" y="636"/>
                    <a:pt x="663" y="569"/>
                    <a:pt x="487" y="460"/>
                  </a:cubicBezTo>
                  <a:cubicBezTo>
                    <a:pt x="325" y="352"/>
                    <a:pt x="163" y="20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8"/>
            <p:cNvSpPr/>
            <p:nvPr/>
          </p:nvSpPr>
          <p:spPr>
            <a:xfrm>
              <a:off x="4903879" y="2117026"/>
              <a:ext cx="40903" cy="24893"/>
            </a:xfrm>
            <a:custGeom>
              <a:avLst/>
              <a:gdLst/>
              <a:ahLst/>
              <a:cxnLst/>
              <a:rect l="l" t="t" r="r" b="b"/>
              <a:pathLst>
                <a:path w="1165" h="709" extrusionOk="0">
                  <a:moveTo>
                    <a:pt x="82" y="0"/>
                  </a:moveTo>
                  <a:lnTo>
                    <a:pt x="1" y="68"/>
                  </a:lnTo>
                  <a:cubicBezTo>
                    <a:pt x="150" y="244"/>
                    <a:pt x="312" y="406"/>
                    <a:pt x="502" y="528"/>
                  </a:cubicBezTo>
                  <a:cubicBezTo>
                    <a:pt x="596" y="582"/>
                    <a:pt x="705" y="636"/>
                    <a:pt x="813" y="663"/>
                  </a:cubicBezTo>
                  <a:cubicBezTo>
                    <a:pt x="894" y="694"/>
                    <a:pt x="983" y="709"/>
                    <a:pt x="1073" y="709"/>
                  </a:cubicBezTo>
                  <a:cubicBezTo>
                    <a:pt x="1104" y="709"/>
                    <a:pt x="1134" y="707"/>
                    <a:pt x="1165" y="704"/>
                  </a:cubicBezTo>
                  <a:lnTo>
                    <a:pt x="1165" y="596"/>
                  </a:lnTo>
                  <a:cubicBezTo>
                    <a:pt x="1070" y="569"/>
                    <a:pt x="962" y="542"/>
                    <a:pt x="867" y="514"/>
                  </a:cubicBezTo>
                  <a:cubicBezTo>
                    <a:pt x="772" y="474"/>
                    <a:pt x="664" y="447"/>
                    <a:pt x="569" y="406"/>
                  </a:cubicBezTo>
                  <a:cubicBezTo>
                    <a:pt x="380" y="311"/>
                    <a:pt x="204" y="190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8"/>
            <p:cNvSpPr/>
            <p:nvPr/>
          </p:nvSpPr>
          <p:spPr>
            <a:xfrm>
              <a:off x="4919081" y="2080899"/>
              <a:ext cx="38059" cy="22084"/>
            </a:xfrm>
            <a:custGeom>
              <a:avLst/>
              <a:gdLst/>
              <a:ahLst/>
              <a:cxnLst/>
              <a:rect l="l" t="t" r="r" b="b"/>
              <a:pathLst>
                <a:path w="1084" h="629" extrusionOk="0">
                  <a:moveTo>
                    <a:pt x="82" y="1"/>
                  </a:moveTo>
                  <a:lnTo>
                    <a:pt x="1" y="69"/>
                  </a:lnTo>
                  <a:cubicBezTo>
                    <a:pt x="136" y="217"/>
                    <a:pt x="285" y="366"/>
                    <a:pt x="475" y="474"/>
                  </a:cubicBezTo>
                  <a:cubicBezTo>
                    <a:pt x="556" y="529"/>
                    <a:pt x="650" y="569"/>
                    <a:pt x="759" y="596"/>
                  </a:cubicBezTo>
                  <a:cubicBezTo>
                    <a:pt x="838" y="616"/>
                    <a:pt x="917" y="629"/>
                    <a:pt x="991" y="629"/>
                  </a:cubicBezTo>
                  <a:cubicBezTo>
                    <a:pt x="1018" y="629"/>
                    <a:pt x="1045" y="627"/>
                    <a:pt x="1070" y="623"/>
                  </a:cubicBezTo>
                  <a:lnTo>
                    <a:pt x="1083" y="515"/>
                  </a:lnTo>
                  <a:cubicBezTo>
                    <a:pt x="989" y="488"/>
                    <a:pt x="894" y="461"/>
                    <a:pt x="799" y="434"/>
                  </a:cubicBezTo>
                  <a:cubicBezTo>
                    <a:pt x="705" y="420"/>
                    <a:pt x="623" y="393"/>
                    <a:pt x="529" y="353"/>
                  </a:cubicBezTo>
                  <a:cubicBezTo>
                    <a:pt x="353" y="272"/>
                    <a:pt x="190" y="163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8"/>
            <p:cNvSpPr/>
            <p:nvPr/>
          </p:nvSpPr>
          <p:spPr>
            <a:xfrm>
              <a:off x="4937618" y="2050039"/>
              <a:ext cx="35180" cy="19030"/>
            </a:xfrm>
            <a:custGeom>
              <a:avLst/>
              <a:gdLst/>
              <a:ahLst/>
              <a:cxnLst/>
              <a:rect l="l" t="t" r="r" b="b"/>
              <a:pathLst>
                <a:path w="1002" h="542" extrusionOk="0">
                  <a:moveTo>
                    <a:pt x="55" y="0"/>
                  </a:moveTo>
                  <a:lnTo>
                    <a:pt x="1" y="95"/>
                  </a:lnTo>
                  <a:cubicBezTo>
                    <a:pt x="339" y="217"/>
                    <a:pt x="596" y="474"/>
                    <a:pt x="948" y="542"/>
                  </a:cubicBezTo>
                  <a:lnTo>
                    <a:pt x="1002" y="447"/>
                  </a:lnTo>
                  <a:cubicBezTo>
                    <a:pt x="718" y="230"/>
                    <a:pt x="352" y="190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8"/>
            <p:cNvSpPr/>
            <p:nvPr/>
          </p:nvSpPr>
          <p:spPr>
            <a:xfrm>
              <a:off x="4958543" y="2011068"/>
              <a:ext cx="38024" cy="18292"/>
            </a:xfrm>
            <a:custGeom>
              <a:avLst/>
              <a:gdLst/>
              <a:ahLst/>
              <a:cxnLst/>
              <a:rect l="l" t="t" r="r" b="b"/>
              <a:pathLst>
                <a:path w="1083" h="521" extrusionOk="0">
                  <a:moveTo>
                    <a:pt x="68" y="1"/>
                  </a:moveTo>
                  <a:lnTo>
                    <a:pt x="0" y="82"/>
                  </a:lnTo>
                  <a:cubicBezTo>
                    <a:pt x="162" y="190"/>
                    <a:pt x="325" y="299"/>
                    <a:pt x="501" y="393"/>
                  </a:cubicBezTo>
                  <a:cubicBezTo>
                    <a:pt x="582" y="434"/>
                    <a:pt x="677" y="474"/>
                    <a:pt x="771" y="488"/>
                  </a:cubicBezTo>
                  <a:cubicBezTo>
                    <a:pt x="841" y="508"/>
                    <a:pt x="910" y="520"/>
                    <a:pt x="985" y="520"/>
                  </a:cubicBezTo>
                  <a:cubicBezTo>
                    <a:pt x="1012" y="520"/>
                    <a:pt x="1040" y="519"/>
                    <a:pt x="1069" y="515"/>
                  </a:cubicBezTo>
                  <a:lnTo>
                    <a:pt x="1082" y="407"/>
                  </a:lnTo>
                  <a:cubicBezTo>
                    <a:pt x="988" y="380"/>
                    <a:pt x="907" y="353"/>
                    <a:pt x="812" y="326"/>
                  </a:cubicBezTo>
                  <a:cubicBezTo>
                    <a:pt x="731" y="312"/>
                    <a:pt x="636" y="285"/>
                    <a:pt x="555" y="258"/>
                  </a:cubicBezTo>
                  <a:cubicBezTo>
                    <a:pt x="379" y="204"/>
                    <a:pt x="203" y="123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8"/>
            <p:cNvSpPr/>
            <p:nvPr/>
          </p:nvSpPr>
          <p:spPr>
            <a:xfrm>
              <a:off x="4981329" y="1973010"/>
              <a:ext cx="20926" cy="5863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437" y="1"/>
                  </a:moveTo>
                  <a:cubicBezTo>
                    <a:pt x="318" y="1"/>
                    <a:pt x="200" y="38"/>
                    <a:pt x="87" y="38"/>
                  </a:cubicBezTo>
                  <a:cubicBezTo>
                    <a:pt x="58" y="38"/>
                    <a:pt x="29" y="36"/>
                    <a:pt x="1" y="29"/>
                  </a:cubicBezTo>
                  <a:lnTo>
                    <a:pt x="1" y="138"/>
                  </a:lnTo>
                  <a:cubicBezTo>
                    <a:pt x="29" y="132"/>
                    <a:pt x="58" y="129"/>
                    <a:pt x="87" y="129"/>
                  </a:cubicBezTo>
                  <a:cubicBezTo>
                    <a:pt x="200" y="129"/>
                    <a:pt x="318" y="166"/>
                    <a:pt x="437" y="166"/>
                  </a:cubicBezTo>
                  <a:cubicBezTo>
                    <a:pt x="490" y="166"/>
                    <a:pt x="543" y="159"/>
                    <a:pt x="596" y="138"/>
                  </a:cubicBezTo>
                  <a:lnTo>
                    <a:pt x="596" y="29"/>
                  </a:lnTo>
                  <a:cubicBezTo>
                    <a:pt x="543" y="8"/>
                    <a:pt x="490" y="1"/>
                    <a:pt x="4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8"/>
            <p:cNvSpPr/>
            <p:nvPr/>
          </p:nvSpPr>
          <p:spPr>
            <a:xfrm>
              <a:off x="4987016" y="1924560"/>
              <a:ext cx="21417" cy="5863"/>
            </a:xfrm>
            <a:custGeom>
              <a:avLst/>
              <a:gdLst/>
              <a:ahLst/>
              <a:cxnLst/>
              <a:rect l="l" t="t" r="r" b="b"/>
              <a:pathLst>
                <a:path w="610" h="167" extrusionOk="0">
                  <a:moveTo>
                    <a:pt x="450" y="1"/>
                  </a:moveTo>
                  <a:cubicBezTo>
                    <a:pt x="331" y="1"/>
                    <a:pt x="212" y="38"/>
                    <a:pt x="92" y="38"/>
                  </a:cubicBezTo>
                  <a:cubicBezTo>
                    <a:pt x="62" y="38"/>
                    <a:pt x="31" y="35"/>
                    <a:pt x="1" y="29"/>
                  </a:cubicBezTo>
                  <a:lnTo>
                    <a:pt x="1" y="138"/>
                  </a:lnTo>
                  <a:cubicBezTo>
                    <a:pt x="31" y="131"/>
                    <a:pt x="62" y="129"/>
                    <a:pt x="92" y="129"/>
                  </a:cubicBezTo>
                  <a:cubicBezTo>
                    <a:pt x="212" y="129"/>
                    <a:pt x="331" y="166"/>
                    <a:pt x="450" y="166"/>
                  </a:cubicBezTo>
                  <a:cubicBezTo>
                    <a:pt x="504" y="166"/>
                    <a:pt x="557" y="159"/>
                    <a:pt x="610" y="138"/>
                  </a:cubicBezTo>
                  <a:lnTo>
                    <a:pt x="610" y="29"/>
                  </a:lnTo>
                  <a:cubicBezTo>
                    <a:pt x="557" y="8"/>
                    <a:pt x="504" y="1"/>
                    <a:pt x="4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8"/>
            <p:cNvSpPr/>
            <p:nvPr/>
          </p:nvSpPr>
          <p:spPr>
            <a:xfrm>
              <a:off x="4990352" y="1882008"/>
              <a:ext cx="20926" cy="5934"/>
            </a:xfrm>
            <a:custGeom>
              <a:avLst/>
              <a:gdLst/>
              <a:ahLst/>
              <a:cxnLst/>
              <a:rect l="l" t="t" r="r" b="b"/>
              <a:pathLst>
                <a:path w="596" h="169" extrusionOk="0">
                  <a:moveTo>
                    <a:pt x="422" y="0"/>
                  </a:moveTo>
                  <a:cubicBezTo>
                    <a:pt x="303" y="0"/>
                    <a:pt x="185" y="41"/>
                    <a:pt x="64" y="41"/>
                  </a:cubicBezTo>
                  <a:cubicBezTo>
                    <a:pt x="43" y="41"/>
                    <a:pt x="22" y="40"/>
                    <a:pt x="1" y="37"/>
                  </a:cubicBezTo>
                  <a:lnTo>
                    <a:pt x="1" y="132"/>
                  </a:lnTo>
                  <a:cubicBezTo>
                    <a:pt x="22" y="129"/>
                    <a:pt x="43" y="128"/>
                    <a:pt x="64" y="128"/>
                  </a:cubicBezTo>
                  <a:cubicBezTo>
                    <a:pt x="185" y="128"/>
                    <a:pt x="303" y="168"/>
                    <a:pt x="422" y="168"/>
                  </a:cubicBezTo>
                  <a:cubicBezTo>
                    <a:pt x="480" y="168"/>
                    <a:pt x="537" y="159"/>
                    <a:pt x="596" y="132"/>
                  </a:cubicBezTo>
                  <a:lnTo>
                    <a:pt x="596" y="37"/>
                  </a:lnTo>
                  <a:cubicBezTo>
                    <a:pt x="537" y="10"/>
                    <a:pt x="480" y="0"/>
                    <a:pt x="4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8"/>
            <p:cNvSpPr/>
            <p:nvPr/>
          </p:nvSpPr>
          <p:spPr>
            <a:xfrm>
              <a:off x="4990352" y="1833347"/>
              <a:ext cx="18082" cy="6144"/>
            </a:xfrm>
            <a:custGeom>
              <a:avLst/>
              <a:gdLst/>
              <a:ahLst/>
              <a:cxnLst/>
              <a:rect l="l" t="t" r="r" b="b"/>
              <a:pathLst>
                <a:path w="515" h="175" extrusionOk="0">
                  <a:moveTo>
                    <a:pt x="377" y="1"/>
                  </a:moveTo>
                  <a:cubicBezTo>
                    <a:pt x="274" y="1"/>
                    <a:pt x="172" y="38"/>
                    <a:pt x="75" y="38"/>
                  </a:cubicBezTo>
                  <a:cubicBezTo>
                    <a:pt x="50" y="38"/>
                    <a:pt x="25" y="35"/>
                    <a:pt x="1" y="29"/>
                  </a:cubicBezTo>
                  <a:lnTo>
                    <a:pt x="1" y="138"/>
                  </a:lnTo>
                  <a:cubicBezTo>
                    <a:pt x="18" y="135"/>
                    <a:pt x="35" y="134"/>
                    <a:pt x="52" y="134"/>
                  </a:cubicBezTo>
                  <a:cubicBezTo>
                    <a:pt x="152" y="134"/>
                    <a:pt x="256" y="174"/>
                    <a:pt x="362" y="174"/>
                  </a:cubicBezTo>
                  <a:cubicBezTo>
                    <a:pt x="413" y="174"/>
                    <a:pt x="464" y="165"/>
                    <a:pt x="515" y="138"/>
                  </a:cubicBezTo>
                  <a:lnTo>
                    <a:pt x="515" y="29"/>
                  </a:lnTo>
                  <a:cubicBezTo>
                    <a:pt x="469" y="8"/>
                    <a:pt x="423" y="1"/>
                    <a:pt x="3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8"/>
            <p:cNvSpPr/>
            <p:nvPr/>
          </p:nvSpPr>
          <p:spPr>
            <a:xfrm>
              <a:off x="4999375" y="1784897"/>
              <a:ext cx="18082" cy="5828"/>
            </a:xfrm>
            <a:custGeom>
              <a:avLst/>
              <a:gdLst/>
              <a:ahLst/>
              <a:cxnLst/>
              <a:rect l="l" t="t" r="r" b="b"/>
              <a:pathLst>
                <a:path w="515" h="166" extrusionOk="0">
                  <a:moveTo>
                    <a:pt x="379" y="1"/>
                  </a:moveTo>
                  <a:cubicBezTo>
                    <a:pt x="279" y="1"/>
                    <a:pt x="181" y="38"/>
                    <a:pt x="79" y="38"/>
                  </a:cubicBezTo>
                  <a:cubicBezTo>
                    <a:pt x="53" y="38"/>
                    <a:pt x="27" y="35"/>
                    <a:pt x="1" y="29"/>
                  </a:cubicBezTo>
                  <a:lnTo>
                    <a:pt x="1" y="137"/>
                  </a:lnTo>
                  <a:cubicBezTo>
                    <a:pt x="27" y="131"/>
                    <a:pt x="53" y="129"/>
                    <a:pt x="79" y="129"/>
                  </a:cubicBezTo>
                  <a:cubicBezTo>
                    <a:pt x="181" y="129"/>
                    <a:pt x="279" y="166"/>
                    <a:pt x="379" y="166"/>
                  </a:cubicBezTo>
                  <a:cubicBezTo>
                    <a:pt x="424" y="166"/>
                    <a:pt x="469" y="159"/>
                    <a:pt x="515" y="137"/>
                  </a:cubicBezTo>
                  <a:lnTo>
                    <a:pt x="515" y="29"/>
                  </a:lnTo>
                  <a:cubicBezTo>
                    <a:pt x="469" y="8"/>
                    <a:pt x="424" y="1"/>
                    <a:pt x="37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8"/>
            <p:cNvSpPr/>
            <p:nvPr/>
          </p:nvSpPr>
          <p:spPr>
            <a:xfrm>
              <a:off x="4996039" y="1748524"/>
              <a:ext cx="15238" cy="6109"/>
            </a:xfrm>
            <a:custGeom>
              <a:avLst/>
              <a:gdLst/>
              <a:ahLst/>
              <a:cxnLst/>
              <a:rect l="l" t="t" r="r" b="b"/>
              <a:pathLst>
                <a:path w="434" h="174" extrusionOk="0">
                  <a:moveTo>
                    <a:pt x="313" y="0"/>
                  </a:moveTo>
                  <a:cubicBezTo>
                    <a:pt x="227" y="0"/>
                    <a:pt x="138" y="41"/>
                    <a:pt x="48" y="41"/>
                  </a:cubicBezTo>
                  <a:cubicBezTo>
                    <a:pt x="32" y="41"/>
                    <a:pt x="16" y="40"/>
                    <a:pt x="1" y="37"/>
                  </a:cubicBezTo>
                  <a:lnTo>
                    <a:pt x="1" y="145"/>
                  </a:lnTo>
                  <a:cubicBezTo>
                    <a:pt x="23" y="139"/>
                    <a:pt x="46" y="136"/>
                    <a:pt x="68" y="136"/>
                  </a:cubicBezTo>
                  <a:cubicBezTo>
                    <a:pt x="155" y="136"/>
                    <a:pt x="242" y="174"/>
                    <a:pt x="325" y="174"/>
                  </a:cubicBezTo>
                  <a:cubicBezTo>
                    <a:pt x="362" y="174"/>
                    <a:pt x="399" y="166"/>
                    <a:pt x="434" y="145"/>
                  </a:cubicBezTo>
                  <a:lnTo>
                    <a:pt x="434" y="37"/>
                  </a:lnTo>
                  <a:cubicBezTo>
                    <a:pt x="395" y="9"/>
                    <a:pt x="355" y="0"/>
                    <a:pt x="31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8"/>
            <p:cNvSpPr/>
            <p:nvPr/>
          </p:nvSpPr>
          <p:spPr>
            <a:xfrm>
              <a:off x="4996039" y="1709378"/>
              <a:ext cx="15238" cy="5828"/>
            </a:xfrm>
            <a:custGeom>
              <a:avLst/>
              <a:gdLst/>
              <a:ahLst/>
              <a:cxnLst/>
              <a:rect l="l" t="t" r="r" b="b"/>
              <a:pathLst>
                <a:path w="434" h="166" extrusionOk="0">
                  <a:moveTo>
                    <a:pt x="325" y="0"/>
                  </a:moveTo>
                  <a:cubicBezTo>
                    <a:pt x="242" y="0"/>
                    <a:pt x="155" y="37"/>
                    <a:pt x="68" y="37"/>
                  </a:cubicBezTo>
                  <a:cubicBezTo>
                    <a:pt x="46" y="37"/>
                    <a:pt x="23" y="35"/>
                    <a:pt x="1" y="29"/>
                  </a:cubicBezTo>
                  <a:lnTo>
                    <a:pt x="1" y="137"/>
                  </a:lnTo>
                  <a:cubicBezTo>
                    <a:pt x="23" y="131"/>
                    <a:pt x="46" y="128"/>
                    <a:pt x="68" y="128"/>
                  </a:cubicBezTo>
                  <a:cubicBezTo>
                    <a:pt x="155" y="128"/>
                    <a:pt x="242" y="166"/>
                    <a:pt x="325" y="166"/>
                  </a:cubicBezTo>
                  <a:cubicBezTo>
                    <a:pt x="362" y="166"/>
                    <a:pt x="399" y="158"/>
                    <a:pt x="434" y="137"/>
                  </a:cubicBezTo>
                  <a:lnTo>
                    <a:pt x="434" y="29"/>
                  </a:lnTo>
                  <a:cubicBezTo>
                    <a:pt x="399" y="7"/>
                    <a:pt x="362" y="0"/>
                    <a:pt x="32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8"/>
            <p:cNvSpPr/>
            <p:nvPr/>
          </p:nvSpPr>
          <p:spPr>
            <a:xfrm>
              <a:off x="5001762" y="1685188"/>
              <a:ext cx="19978" cy="7162"/>
            </a:xfrm>
            <a:custGeom>
              <a:avLst/>
              <a:gdLst/>
              <a:ahLst/>
              <a:cxnLst/>
              <a:rect l="l" t="t" r="r" b="b"/>
              <a:pathLst>
                <a:path w="569" h="204" extrusionOk="0">
                  <a:moveTo>
                    <a:pt x="298" y="1"/>
                  </a:moveTo>
                  <a:cubicBezTo>
                    <a:pt x="190" y="1"/>
                    <a:pt x="109" y="28"/>
                    <a:pt x="0" y="28"/>
                  </a:cubicBezTo>
                  <a:lnTo>
                    <a:pt x="27" y="136"/>
                  </a:lnTo>
                  <a:cubicBezTo>
                    <a:pt x="64" y="118"/>
                    <a:pt x="103" y="110"/>
                    <a:pt x="142" y="110"/>
                  </a:cubicBezTo>
                  <a:cubicBezTo>
                    <a:pt x="189" y="110"/>
                    <a:pt x="234" y="121"/>
                    <a:pt x="271" y="136"/>
                  </a:cubicBezTo>
                  <a:lnTo>
                    <a:pt x="393" y="176"/>
                  </a:lnTo>
                  <a:cubicBezTo>
                    <a:pt x="433" y="190"/>
                    <a:pt x="460" y="204"/>
                    <a:pt x="515" y="204"/>
                  </a:cubicBezTo>
                  <a:lnTo>
                    <a:pt x="569" y="109"/>
                  </a:lnTo>
                  <a:cubicBezTo>
                    <a:pt x="542" y="68"/>
                    <a:pt x="487" y="41"/>
                    <a:pt x="447" y="14"/>
                  </a:cubicBezTo>
                  <a:cubicBezTo>
                    <a:pt x="393" y="1"/>
                    <a:pt x="352" y="1"/>
                    <a:pt x="29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8"/>
            <p:cNvSpPr/>
            <p:nvPr/>
          </p:nvSpPr>
          <p:spPr>
            <a:xfrm>
              <a:off x="4922908" y="2070858"/>
              <a:ext cx="197669" cy="17204"/>
            </a:xfrm>
            <a:custGeom>
              <a:avLst/>
              <a:gdLst/>
              <a:ahLst/>
              <a:cxnLst/>
              <a:rect l="l" t="t" r="r" b="b"/>
              <a:pathLst>
                <a:path w="5630" h="490" extrusionOk="0">
                  <a:moveTo>
                    <a:pt x="1260" y="0"/>
                  </a:moveTo>
                  <a:cubicBezTo>
                    <a:pt x="831" y="0"/>
                    <a:pt x="405" y="46"/>
                    <a:pt x="0" y="165"/>
                  </a:cubicBezTo>
                  <a:lnTo>
                    <a:pt x="27" y="273"/>
                  </a:lnTo>
                  <a:cubicBezTo>
                    <a:pt x="421" y="142"/>
                    <a:pt x="836" y="95"/>
                    <a:pt x="1253" y="95"/>
                  </a:cubicBezTo>
                  <a:cubicBezTo>
                    <a:pt x="1309" y="95"/>
                    <a:pt x="1365" y="96"/>
                    <a:pt x="1421" y="97"/>
                  </a:cubicBezTo>
                  <a:cubicBezTo>
                    <a:pt x="1895" y="125"/>
                    <a:pt x="2368" y="192"/>
                    <a:pt x="2842" y="273"/>
                  </a:cubicBezTo>
                  <a:cubicBezTo>
                    <a:pt x="3302" y="341"/>
                    <a:pt x="3775" y="422"/>
                    <a:pt x="4262" y="463"/>
                  </a:cubicBezTo>
                  <a:cubicBezTo>
                    <a:pt x="4493" y="490"/>
                    <a:pt x="4736" y="490"/>
                    <a:pt x="4980" y="490"/>
                  </a:cubicBezTo>
                  <a:cubicBezTo>
                    <a:pt x="5101" y="476"/>
                    <a:pt x="5223" y="490"/>
                    <a:pt x="5358" y="449"/>
                  </a:cubicBezTo>
                  <a:cubicBezTo>
                    <a:pt x="5413" y="422"/>
                    <a:pt x="5480" y="395"/>
                    <a:pt x="5534" y="341"/>
                  </a:cubicBezTo>
                  <a:cubicBezTo>
                    <a:pt x="5589" y="300"/>
                    <a:pt x="5629" y="206"/>
                    <a:pt x="5602" y="125"/>
                  </a:cubicBezTo>
                  <a:lnTo>
                    <a:pt x="5602" y="125"/>
                  </a:lnTo>
                  <a:lnTo>
                    <a:pt x="5494" y="152"/>
                  </a:lnTo>
                  <a:cubicBezTo>
                    <a:pt x="5521" y="233"/>
                    <a:pt x="5413" y="287"/>
                    <a:pt x="5318" y="314"/>
                  </a:cubicBezTo>
                  <a:cubicBezTo>
                    <a:pt x="5271" y="327"/>
                    <a:pt x="5216" y="331"/>
                    <a:pt x="5159" y="331"/>
                  </a:cubicBezTo>
                  <a:cubicBezTo>
                    <a:pt x="5101" y="331"/>
                    <a:pt x="5041" y="327"/>
                    <a:pt x="4980" y="327"/>
                  </a:cubicBezTo>
                  <a:cubicBezTo>
                    <a:pt x="4750" y="327"/>
                    <a:pt x="4506" y="314"/>
                    <a:pt x="4276" y="300"/>
                  </a:cubicBezTo>
                  <a:cubicBezTo>
                    <a:pt x="3802" y="260"/>
                    <a:pt x="3329" y="192"/>
                    <a:pt x="2855" y="125"/>
                  </a:cubicBezTo>
                  <a:cubicBezTo>
                    <a:pt x="2382" y="70"/>
                    <a:pt x="1908" y="16"/>
                    <a:pt x="1434" y="3"/>
                  </a:cubicBezTo>
                  <a:cubicBezTo>
                    <a:pt x="1376" y="1"/>
                    <a:pt x="1318" y="0"/>
                    <a:pt x="1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8"/>
            <p:cNvSpPr/>
            <p:nvPr/>
          </p:nvSpPr>
          <p:spPr>
            <a:xfrm>
              <a:off x="5105790" y="2173868"/>
              <a:ext cx="29984" cy="23348"/>
            </a:xfrm>
            <a:custGeom>
              <a:avLst/>
              <a:gdLst/>
              <a:ahLst/>
              <a:cxnLst/>
              <a:rect l="l" t="t" r="r" b="b"/>
              <a:pathLst>
                <a:path w="854" h="665" extrusionOk="0">
                  <a:moveTo>
                    <a:pt x="352" y="94"/>
                  </a:moveTo>
                  <a:cubicBezTo>
                    <a:pt x="370" y="94"/>
                    <a:pt x="388" y="96"/>
                    <a:pt x="407" y="100"/>
                  </a:cubicBezTo>
                  <a:cubicBezTo>
                    <a:pt x="474" y="113"/>
                    <a:pt x="542" y="154"/>
                    <a:pt x="596" y="194"/>
                  </a:cubicBezTo>
                  <a:cubicBezTo>
                    <a:pt x="678" y="288"/>
                    <a:pt x="730" y="412"/>
                    <a:pt x="698" y="506"/>
                  </a:cubicBezTo>
                  <a:lnTo>
                    <a:pt x="698" y="506"/>
                  </a:lnTo>
                  <a:cubicBezTo>
                    <a:pt x="549" y="505"/>
                    <a:pt x="395" y="498"/>
                    <a:pt x="285" y="424"/>
                  </a:cubicBezTo>
                  <a:cubicBezTo>
                    <a:pt x="266" y="413"/>
                    <a:pt x="248" y="397"/>
                    <a:pt x="232" y="380"/>
                  </a:cubicBezTo>
                  <a:lnTo>
                    <a:pt x="232" y="380"/>
                  </a:lnTo>
                  <a:lnTo>
                    <a:pt x="271" y="276"/>
                  </a:lnTo>
                  <a:cubicBezTo>
                    <a:pt x="244" y="276"/>
                    <a:pt x="217" y="249"/>
                    <a:pt x="217" y="208"/>
                  </a:cubicBezTo>
                  <a:cubicBezTo>
                    <a:pt x="204" y="181"/>
                    <a:pt x="204" y="140"/>
                    <a:pt x="231" y="127"/>
                  </a:cubicBezTo>
                  <a:lnTo>
                    <a:pt x="217" y="127"/>
                  </a:lnTo>
                  <a:cubicBezTo>
                    <a:pt x="257" y="107"/>
                    <a:pt x="304" y="94"/>
                    <a:pt x="352" y="94"/>
                  </a:cubicBezTo>
                  <a:close/>
                  <a:moveTo>
                    <a:pt x="361" y="0"/>
                  </a:moveTo>
                  <a:cubicBezTo>
                    <a:pt x="295" y="0"/>
                    <a:pt x="225" y="18"/>
                    <a:pt x="163" y="59"/>
                  </a:cubicBezTo>
                  <a:lnTo>
                    <a:pt x="109" y="5"/>
                  </a:lnTo>
                  <a:cubicBezTo>
                    <a:pt x="14" y="73"/>
                    <a:pt x="1" y="208"/>
                    <a:pt x="14" y="303"/>
                  </a:cubicBezTo>
                  <a:cubicBezTo>
                    <a:pt x="41" y="411"/>
                    <a:pt x="109" y="506"/>
                    <a:pt x="190" y="573"/>
                  </a:cubicBezTo>
                  <a:cubicBezTo>
                    <a:pt x="285" y="627"/>
                    <a:pt x="380" y="654"/>
                    <a:pt x="474" y="654"/>
                  </a:cubicBezTo>
                  <a:cubicBezTo>
                    <a:pt x="522" y="661"/>
                    <a:pt x="569" y="665"/>
                    <a:pt x="615" y="665"/>
                  </a:cubicBezTo>
                  <a:cubicBezTo>
                    <a:pt x="660" y="665"/>
                    <a:pt x="704" y="661"/>
                    <a:pt x="745" y="654"/>
                  </a:cubicBezTo>
                  <a:lnTo>
                    <a:pt x="799" y="654"/>
                  </a:lnTo>
                  <a:lnTo>
                    <a:pt x="813" y="614"/>
                  </a:lnTo>
                  <a:cubicBezTo>
                    <a:pt x="853" y="519"/>
                    <a:pt x="853" y="424"/>
                    <a:pt x="813" y="330"/>
                  </a:cubicBezTo>
                  <a:cubicBezTo>
                    <a:pt x="785" y="249"/>
                    <a:pt x="731" y="181"/>
                    <a:pt x="664" y="113"/>
                  </a:cubicBezTo>
                  <a:cubicBezTo>
                    <a:pt x="596" y="59"/>
                    <a:pt x="515" y="19"/>
                    <a:pt x="420" y="5"/>
                  </a:cubicBezTo>
                  <a:cubicBezTo>
                    <a:pt x="401" y="2"/>
                    <a:pt x="381" y="0"/>
                    <a:pt x="3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8"/>
            <p:cNvSpPr/>
            <p:nvPr/>
          </p:nvSpPr>
          <p:spPr>
            <a:xfrm>
              <a:off x="5070154" y="2132229"/>
              <a:ext cx="13342" cy="16010"/>
            </a:xfrm>
            <a:custGeom>
              <a:avLst/>
              <a:gdLst/>
              <a:ahLst/>
              <a:cxnLst/>
              <a:rect l="l" t="t" r="r" b="b"/>
              <a:pathLst>
                <a:path w="380" h="456" extrusionOk="0">
                  <a:moveTo>
                    <a:pt x="163" y="0"/>
                  </a:moveTo>
                  <a:lnTo>
                    <a:pt x="109" y="95"/>
                  </a:lnTo>
                  <a:cubicBezTo>
                    <a:pt x="163" y="109"/>
                    <a:pt x="204" y="163"/>
                    <a:pt x="231" y="203"/>
                  </a:cubicBezTo>
                  <a:cubicBezTo>
                    <a:pt x="249" y="240"/>
                    <a:pt x="255" y="277"/>
                    <a:pt x="253" y="314"/>
                  </a:cubicBezTo>
                  <a:lnTo>
                    <a:pt x="253" y="314"/>
                  </a:lnTo>
                  <a:cubicBezTo>
                    <a:pt x="229" y="308"/>
                    <a:pt x="209" y="286"/>
                    <a:pt x="190" y="257"/>
                  </a:cubicBezTo>
                  <a:cubicBezTo>
                    <a:pt x="177" y="244"/>
                    <a:pt x="163" y="217"/>
                    <a:pt x="163" y="203"/>
                  </a:cubicBezTo>
                  <a:cubicBezTo>
                    <a:pt x="150" y="176"/>
                    <a:pt x="150" y="163"/>
                    <a:pt x="150" y="136"/>
                  </a:cubicBezTo>
                  <a:lnTo>
                    <a:pt x="68" y="68"/>
                  </a:lnTo>
                  <a:cubicBezTo>
                    <a:pt x="28" y="95"/>
                    <a:pt x="1" y="163"/>
                    <a:pt x="1" y="217"/>
                  </a:cubicBezTo>
                  <a:cubicBezTo>
                    <a:pt x="1" y="271"/>
                    <a:pt x="28" y="311"/>
                    <a:pt x="55" y="352"/>
                  </a:cubicBezTo>
                  <a:cubicBezTo>
                    <a:pt x="82" y="393"/>
                    <a:pt x="123" y="433"/>
                    <a:pt x="177" y="447"/>
                  </a:cubicBezTo>
                  <a:cubicBezTo>
                    <a:pt x="199" y="452"/>
                    <a:pt x="224" y="456"/>
                    <a:pt x="248" y="456"/>
                  </a:cubicBezTo>
                  <a:cubicBezTo>
                    <a:pt x="282" y="456"/>
                    <a:pt x="315" y="449"/>
                    <a:pt x="339" y="433"/>
                  </a:cubicBezTo>
                  <a:lnTo>
                    <a:pt x="380" y="406"/>
                  </a:lnTo>
                  <a:lnTo>
                    <a:pt x="380" y="379"/>
                  </a:lnTo>
                  <a:cubicBezTo>
                    <a:pt x="380" y="298"/>
                    <a:pt x="353" y="230"/>
                    <a:pt x="312" y="163"/>
                  </a:cubicBezTo>
                  <a:cubicBezTo>
                    <a:pt x="271" y="95"/>
                    <a:pt x="231" y="41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8"/>
            <p:cNvSpPr/>
            <p:nvPr/>
          </p:nvSpPr>
          <p:spPr>
            <a:xfrm>
              <a:off x="5017912" y="2172814"/>
              <a:ext cx="45151" cy="40376"/>
            </a:xfrm>
            <a:custGeom>
              <a:avLst/>
              <a:gdLst/>
              <a:ahLst/>
              <a:cxnLst/>
              <a:rect l="l" t="t" r="r" b="b"/>
              <a:pathLst>
                <a:path w="1286" h="1150" extrusionOk="0">
                  <a:moveTo>
                    <a:pt x="657" y="0"/>
                  </a:moveTo>
                  <a:cubicBezTo>
                    <a:pt x="605" y="0"/>
                    <a:pt x="553" y="7"/>
                    <a:pt x="501" y="21"/>
                  </a:cubicBezTo>
                  <a:cubicBezTo>
                    <a:pt x="176" y="116"/>
                    <a:pt x="0" y="522"/>
                    <a:pt x="149" y="833"/>
                  </a:cubicBezTo>
                  <a:lnTo>
                    <a:pt x="244" y="793"/>
                  </a:lnTo>
                  <a:cubicBezTo>
                    <a:pt x="109" y="549"/>
                    <a:pt x="257" y="184"/>
                    <a:pt x="528" y="116"/>
                  </a:cubicBezTo>
                  <a:cubicBezTo>
                    <a:pt x="566" y="105"/>
                    <a:pt x="604" y="100"/>
                    <a:pt x="642" y="100"/>
                  </a:cubicBezTo>
                  <a:cubicBezTo>
                    <a:pt x="879" y="100"/>
                    <a:pt x="1112" y="303"/>
                    <a:pt x="1123" y="536"/>
                  </a:cubicBezTo>
                  <a:cubicBezTo>
                    <a:pt x="1135" y="763"/>
                    <a:pt x="914" y="980"/>
                    <a:pt x="704" y="980"/>
                  </a:cubicBezTo>
                  <a:cubicBezTo>
                    <a:pt x="676" y="980"/>
                    <a:pt x="649" y="976"/>
                    <a:pt x="623" y="969"/>
                  </a:cubicBezTo>
                  <a:cubicBezTo>
                    <a:pt x="393" y="914"/>
                    <a:pt x="298" y="509"/>
                    <a:pt x="515" y="360"/>
                  </a:cubicBezTo>
                  <a:lnTo>
                    <a:pt x="460" y="265"/>
                  </a:lnTo>
                  <a:cubicBezTo>
                    <a:pt x="379" y="306"/>
                    <a:pt x="312" y="373"/>
                    <a:pt x="271" y="468"/>
                  </a:cubicBezTo>
                  <a:cubicBezTo>
                    <a:pt x="244" y="549"/>
                    <a:pt x="230" y="630"/>
                    <a:pt x="244" y="725"/>
                  </a:cubicBezTo>
                  <a:cubicBezTo>
                    <a:pt x="271" y="901"/>
                    <a:pt x="379" y="1077"/>
                    <a:pt x="569" y="1131"/>
                  </a:cubicBezTo>
                  <a:cubicBezTo>
                    <a:pt x="614" y="1144"/>
                    <a:pt x="659" y="1150"/>
                    <a:pt x="703" y="1150"/>
                  </a:cubicBezTo>
                  <a:cubicBezTo>
                    <a:pt x="844" y="1150"/>
                    <a:pt x="977" y="1088"/>
                    <a:pt x="1069" y="996"/>
                  </a:cubicBezTo>
                  <a:cubicBezTo>
                    <a:pt x="1205" y="874"/>
                    <a:pt x="1286" y="698"/>
                    <a:pt x="1259" y="522"/>
                  </a:cubicBezTo>
                  <a:cubicBezTo>
                    <a:pt x="1224" y="213"/>
                    <a:pt x="947" y="0"/>
                    <a:pt x="65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8"/>
            <p:cNvSpPr/>
            <p:nvPr/>
          </p:nvSpPr>
          <p:spPr>
            <a:xfrm>
              <a:off x="4956893" y="2107512"/>
              <a:ext cx="58212" cy="60389"/>
            </a:xfrm>
            <a:custGeom>
              <a:avLst/>
              <a:gdLst/>
              <a:ahLst/>
              <a:cxnLst/>
              <a:rect l="l" t="t" r="r" b="b"/>
              <a:pathLst>
                <a:path w="1658" h="1720" extrusionOk="0">
                  <a:moveTo>
                    <a:pt x="495" y="131"/>
                  </a:moveTo>
                  <a:cubicBezTo>
                    <a:pt x="471" y="145"/>
                    <a:pt x="448" y="160"/>
                    <a:pt x="426" y="177"/>
                  </a:cubicBezTo>
                  <a:cubicBezTo>
                    <a:pt x="293" y="278"/>
                    <a:pt x="183" y="411"/>
                    <a:pt x="116" y="562"/>
                  </a:cubicBezTo>
                  <a:lnTo>
                    <a:pt x="116" y="562"/>
                  </a:lnTo>
                  <a:cubicBezTo>
                    <a:pt x="105" y="508"/>
                    <a:pt x="108" y="447"/>
                    <a:pt x="128" y="393"/>
                  </a:cubicBezTo>
                  <a:cubicBezTo>
                    <a:pt x="169" y="285"/>
                    <a:pt x="264" y="204"/>
                    <a:pt x="372" y="163"/>
                  </a:cubicBezTo>
                  <a:cubicBezTo>
                    <a:pt x="411" y="149"/>
                    <a:pt x="453" y="138"/>
                    <a:pt x="495" y="131"/>
                  </a:cubicBezTo>
                  <a:close/>
                  <a:moveTo>
                    <a:pt x="868" y="142"/>
                  </a:moveTo>
                  <a:cubicBezTo>
                    <a:pt x="947" y="161"/>
                    <a:pt x="1022" y="191"/>
                    <a:pt x="1089" y="231"/>
                  </a:cubicBezTo>
                  <a:cubicBezTo>
                    <a:pt x="1305" y="352"/>
                    <a:pt x="1481" y="569"/>
                    <a:pt x="1495" y="813"/>
                  </a:cubicBezTo>
                  <a:cubicBezTo>
                    <a:pt x="1522" y="1056"/>
                    <a:pt x="1414" y="1300"/>
                    <a:pt x="1224" y="1448"/>
                  </a:cubicBezTo>
                  <a:cubicBezTo>
                    <a:pt x="1129" y="1516"/>
                    <a:pt x="1021" y="1570"/>
                    <a:pt x="899" y="1570"/>
                  </a:cubicBezTo>
                  <a:cubicBezTo>
                    <a:pt x="791" y="1570"/>
                    <a:pt x="669" y="1543"/>
                    <a:pt x="575" y="1476"/>
                  </a:cubicBezTo>
                  <a:cubicBezTo>
                    <a:pt x="358" y="1367"/>
                    <a:pt x="209" y="1151"/>
                    <a:pt x="209" y="921"/>
                  </a:cubicBezTo>
                  <a:cubicBezTo>
                    <a:pt x="196" y="677"/>
                    <a:pt x="331" y="447"/>
                    <a:pt x="521" y="298"/>
                  </a:cubicBezTo>
                  <a:cubicBezTo>
                    <a:pt x="615" y="231"/>
                    <a:pt x="724" y="177"/>
                    <a:pt x="832" y="149"/>
                  </a:cubicBezTo>
                  <a:cubicBezTo>
                    <a:pt x="845" y="147"/>
                    <a:pt x="857" y="144"/>
                    <a:pt x="868" y="142"/>
                  </a:cubicBezTo>
                  <a:close/>
                  <a:moveTo>
                    <a:pt x="927" y="1"/>
                  </a:moveTo>
                  <a:cubicBezTo>
                    <a:pt x="886" y="1"/>
                    <a:pt x="845" y="1"/>
                    <a:pt x="818" y="14"/>
                  </a:cubicBezTo>
                  <a:cubicBezTo>
                    <a:pt x="801" y="17"/>
                    <a:pt x="785" y="21"/>
                    <a:pt x="768" y="24"/>
                  </a:cubicBezTo>
                  <a:lnTo>
                    <a:pt x="768" y="24"/>
                  </a:lnTo>
                  <a:cubicBezTo>
                    <a:pt x="729" y="19"/>
                    <a:pt x="689" y="17"/>
                    <a:pt x="648" y="17"/>
                  </a:cubicBezTo>
                  <a:cubicBezTo>
                    <a:pt x="547" y="17"/>
                    <a:pt x="445" y="33"/>
                    <a:pt x="345" y="68"/>
                  </a:cubicBezTo>
                  <a:cubicBezTo>
                    <a:pt x="209" y="122"/>
                    <a:pt x="88" y="217"/>
                    <a:pt x="33" y="352"/>
                  </a:cubicBezTo>
                  <a:cubicBezTo>
                    <a:pt x="1" y="461"/>
                    <a:pt x="3" y="604"/>
                    <a:pt x="68" y="705"/>
                  </a:cubicBezTo>
                  <a:lnTo>
                    <a:pt x="68" y="705"/>
                  </a:lnTo>
                  <a:cubicBezTo>
                    <a:pt x="51" y="775"/>
                    <a:pt x="44" y="847"/>
                    <a:pt x="47" y="921"/>
                  </a:cubicBezTo>
                  <a:cubicBezTo>
                    <a:pt x="47" y="1218"/>
                    <a:pt x="250" y="1476"/>
                    <a:pt x="494" y="1624"/>
                  </a:cubicBezTo>
                  <a:cubicBezTo>
                    <a:pt x="615" y="1692"/>
                    <a:pt x="764" y="1719"/>
                    <a:pt x="913" y="1719"/>
                  </a:cubicBezTo>
                  <a:cubicBezTo>
                    <a:pt x="1062" y="1706"/>
                    <a:pt x="1211" y="1651"/>
                    <a:pt x="1319" y="1557"/>
                  </a:cubicBezTo>
                  <a:cubicBezTo>
                    <a:pt x="1535" y="1367"/>
                    <a:pt x="1657" y="1083"/>
                    <a:pt x="1617" y="799"/>
                  </a:cubicBezTo>
                  <a:cubicBezTo>
                    <a:pt x="1591" y="525"/>
                    <a:pt x="1401" y="289"/>
                    <a:pt x="1169" y="163"/>
                  </a:cubicBezTo>
                  <a:lnTo>
                    <a:pt x="1169" y="163"/>
                  </a:lnTo>
                  <a:cubicBezTo>
                    <a:pt x="1166" y="140"/>
                    <a:pt x="1154" y="118"/>
                    <a:pt x="1143" y="95"/>
                  </a:cubicBezTo>
                  <a:cubicBezTo>
                    <a:pt x="1116" y="68"/>
                    <a:pt x="1075" y="41"/>
                    <a:pt x="1035" y="28"/>
                  </a:cubicBezTo>
                  <a:cubicBezTo>
                    <a:pt x="1008" y="14"/>
                    <a:pt x="967" y="1"/>
                    <a:pt x="9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8"/>
            <p:cNvSpPr/>
            <p:nvPr/>
          </p:nvSpPr>
          <p:spPr>
            <a:xfrm>
              <a:off x="5086304" y="2210135"/>
              <a:ext cx="12885" cy="15027"/>
            </a:xfrm>
            <a:custGeom>
              <a:avLst/>
              <a:gdLst/>
              <a:ahLst/>
              <a:cxnLst/>
              <a:rect l="l" t="t" r="r" b="b"/>
              <a:pathLst>
                <a:path w="367" h="428" extrusionOk="0">
                  <a:moveTo>
                    <a:pt x="213" y="144"/>
                  </a:moveTo>
                  <a:cubicBezTo>
                    <a:pt x="206" y="175"/>
                    <a:pt x="191" y="203"/>
                    <a:pt x="163" y="230"/>
                  </a:cubicBezTo>
                  <a:cubicBezTo>
                    <a:pt x="161" y="233"/>
                    <a:pt x="159" y="235"/>
                    <a:pt x="157" y="237"/>
                  </a:cubicBezTo>
                  <a:lnTo>
                    <a:pt x="157" y="237"/>
                  </a:lnTo>
                  <a:cubicBezTo>
                    <a:pt x="158" y="216"/>
                    <a:pt x="164" y="195"/>
                    <a:pt x="177" y="176"/>
                  </a:cubicBezTo>
                  <a:cubicBezTo>
                    <a:pt x="183" y="164"/>
                    <a:pt x="197" y="152"/>
                    <a:pt x="213" y="144"/>
                  </a:cubicBezTo>
                  <a:close/>
                  <a:moveTo>
                    <a:pt x="258" y="0"/>
                  </a:moveTo>
                  <a:cubicBezTo>
                    <a:pt x="177" y="27"/>
                    <a:pt x="123" y="68"/>
                    <a:pt x="96" y="136"/>
                  </a:cubicBezTo>
                  <a:cubicBezTo>
                    <a:pt x="65" y="177"/>
                    <a:pt x="49" y="234"/>
                    <a:pt x="56" y="294"/>
                  </a:cubicBezTo>
                  <a:lnTo>
                    <a:pt x="56" y="294"/>
                  </a:lnTo>
                  <a:cubicBezTo>
                    <a:pt x="51" y="296"/>
                    <a:pt x="47" y="297"/>
                    <a:pt x="41" y="298"/>
                  </a:cubicBezTo>
                  <a:lnTo>
                    <a:pt x="1" y="393"/>
                  </a:lnTo>
                  <a:cubicBezTo>
                    <a:pt x="27" y="418"/>
                    <a:pt x="63" y="428"/>
                    <a:pt x="100" y="428"/>
                  </a:cubicBezTo>
                  <a:cubicBezTo>
                    <a:pt x="122" y="428"/>
                    <a:pt x="143" y="425"/>
                    <a:pt x="163" y="420"/>
                  </a:cubicBezTo>
                  <a:cubicBezTo>
                    <a:pt x="217" y="406"/>
                    <a:pt x="258" y="379"/>
                    <a:pt x="299" y="339"/>
                  </a:cubicBezTo>
                  <a:cubicBezTo>
                    <a:pt x="326" y="298"/>
                    <a:pt x="353" y="257"/>
                    <a:pt x="366" y="203"/>
                  </a:cubicBezTo>
                  <a:cubicBezTo>
                    <a:pt x="366" y="149"/>
                    <a:pt x="353" y="82"/>
                    <a:pt x="326" y="41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8"/>
            <p:cNvSpPr/>
            <p:nvPr/>
          </p:nvSpPr>
          <p:spPr>
            <a:xfrm>
              <a:off x="4970410" y="2185629"/>
              <a:ext cx="35672" cy="25069"/>
            </a:xfrm>
            <a:custGeom>
              <a:avLst/>
              <a:gdLst/>
              <a:ahLst/>
              <a:cxnLst/>
              <a:rect l="l" t="t" r="r" b="b"/>
              <a:pathLst>
                <a:path w="1016" h="714" extrusionOk="0">
                  <a:moveTo>
                    <a:pt x="560" y="101"/>
                  </a:moveTo>
                  <a:cubicBezTo>
                    <a:pt x="596" y="101"/>
                    <a:pt x="630" y="106"/>
                    <a:pt x="663" y="117"/>
                  </a:cubicBezTo>
                  <a:cubicBezTo>
                    <a:pt x="744" y="144"/>
                    <a:pt x="826" y="211"/>
                    <a:pt x="853" y="292"/>
                  </a:cubicBezTo>
                  <a:cubicBezTo>
                    <a:pt x="880" y="360"/>
                    <a:pt x="853" y="441"/>
                    <a:pt x="785" y="495"/>
                  </a:cubicBezTo>
                  <a:cubicBezTo>
                    <a:pt x="731" y="536"/>
                    <a:pt x="650" y="563"/>
                    <a:pt x="569" y="563"/>
                  </a:cubicBezTo>
                  <a:cubicBezTo>
                    <a:pt x="487" y="549"/>
                    <a:pt x="406" y="509"/>
                    <a:pt x="339" y="455"/>
                  </a:cubicBezTo>
                  <a:cubicBezTo>
                    <a:pt x="312" y="428"/>
                    <a:pt x="271" y="387"/>
                    <a:pt x="244" y="360"/>
                  </a:cubicBezTo>
                  <a:cubicBezTo>
                    <a:pt x="217" y="333"/>
                    <a:pt x="176" y="279"/>
                    <a:pt x="163" y="265"/>
                  </a:cubicBezTo>
                  <a:cubicBezTo>
                    <a:pt x="159" y="258"/>
                    <a:pt x="156" y="250"/>
                    <a:pt x="155" y="241"/>
                  </a:cubicBezTo>
                  <a:lnTo>
                    <a:pt x="155" y="241"/>
                  </a:lnTo>
                  <a:cubicBezTo>
                    <a:pt x="280" y="169"/>
                    <a:pt x="427" y="101"/>
                    <a:pt x="560" y="101"/>
                  </a:cubicBezTo>
                  <a:close/>
                  <a:moveTo>
                    <a:pt x="551" y="1"/>
                  </a:moveTo>
                  <a:cubicBezTo>
                    <a:pt x="409" y="1"/>
                    <a:pt x="272" y="61"/>
                    <a:pt x="150" y="130"/>
                  </a:cubicBezTo>
                  <a:lnTo>
                    <a:pt x="149" y="130"/>
                  </a:lnTo>
                  <a:lnTo>
                    <a:pt x="230" y="49"/>
                  </a:lnTo>
                  <a:cubicBezTo>
                    <a:pt x="217" y="35"/>
                    <a:pt x="203" y="22"/>
                    <a:pt x="176" y="8"/>
                  </a:cubicBezTo>
                  <a:cubicBezTo>
                    <a:pt x="168" y="4"/>
                    <a:pt x="159" y="3"/>
                    <a:pt x="150" y="3"/>
                  </a:cubicBezTo>
                  <a:cubicBezTo>
                    <a:pt x="127" y="3"/>
                    <a:pt x="101" y="12"/>
                    <a:pt x="81" y="22"/>
                  </a:cubicBezTo>
                  <a:cubicBezTo>
                    <a:pt x="41" y="62"/>
                    <a:pt x="41" y="89"/>
                    <a:pt x="27" y="117"/>
                  </a:cubicBezTo>
                  <a:cubicBezTo>
                    <a:pt x="0" y="184"/>
                    <a:pt x="0" y="238"/>
                    <a:pt x="27" y="306"/>
                  </a:cubicBezTo>
                  <a:cubicBezTo>
                    <a:pt x="27" y="333"/>
                    <a:pt x="41" y="347"/>
                    <a:pt x="41" y="360"/>
                  </a:cubicBezTo>
                  <a:cubicBezTo>
                    <a:pt x="54" y="374"/>
                    <a:pt x="68" y="387"/>
                    <a:pt x="68" y="401"/>
                  </a:cubicBezTo>
                  <a:cubicBezTo>
                    <a:pt x="81" y="428"/>
                    <a:pt x="95" y="441"/>
                    <a:pt x="122" y="468"/>
                  </a:cubicBezTo>
                  <a:cubicBezTo>
                    <a:pt x="149" y="509"/>
                    <a:pt x="190" y="549"/>
                    <a:pt x="230" y="577"/>
                  </a:cubicBezTo>
                  <a:cubicBezTo>
                    <a:pt x="325" y="658"/>
                    <a:pt x="433" y="712"/>
                    <a:pt x="555" y="712"/>
                  </a:cubicBezTo>
                  <a:cubicBezTo>
                    <a:pt x="568" y="713"/>
                    <a:pt x="580" y="714"/>
                    <a:pt x="593" y="714"/>
                  </a:cubicBezTo>
                  <a:cubicBezTo>
                    <a:pt x="702" y="714"/>
                    <a:pt x="808" y="663"/>
                    <a:pt x="893" y="590"/>
                  </a:cubicBezTo>
                  <a:cubicBezTo>
                    <a:pt x="975" y="509"/>
                    <a:pt x="1015" y="347"/>
                    <a:pt x="961" y="238"/>
                  </a:cubicBezTo>
                  <a:cubicBezTo>
                    <a:pt x="907" y="130"/>
                    <a:pt x="799" y="62"/>
                    <a:pt x="690" y="22"/>
                  </a:cubicBezTo>
                  <a:cubicBezTo>
                    <a:pt x="644" y="7"/>
                    <a:pt x="597" y="1"/>
                    <a:pt x="55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9" name="Google Shape;6649;p18"/>
          <p:cNvGrpSpPr/>
          <p:nvPr/>
        </p:nvGrpSpPr>
        <p:grpSpPr>
          <a:xfrm rot="2700000">
            <a:off x="8400798" y="4564385"/>
            <a:ext cx="519272" cy="757365"/>
            <a:chOff x="8585141" y="1832469"/>
            <a:chExt cx="519277" cy="757372"/>
          </a:xfrm>
        </p:grpSpPr>
        <p:sp>
          <p:nvSpPr>
            <p:cNvPr id="6650" name="Google Shape;6650;p18"/>
            <p:cNvSpPr/>
            <p:nvPr/>
          </p:nvSpPr>
          <p:spPr>
            <a:xfrm>
              <a:off x="8733370" y="2011524"/>
              <a:ext cx="164455" cy="72327"/>
            </a:xfrm>
            <a:custGeom>
              <a:avLst/>
              <a:gdLst/>
              <a:ahLst/>
              <a:cxnLst/>
              <a:rect l="l" t="t" r="r" b="b"/>
              <a:pathLst>
                <a:path w="4684" h="2060" extrusionOk="0">
                  <a:moveTo>
                    <a:pt x="1219" y="0"/>
                  </a:moveTo>
                  <a:cubicBezTo>
                    <a:pt x="1178" y="0"/>
                    <a:pt x="1137" y="1"/>
                    <a:pt x="1096" y="1"/>
                  </a:cubicBezTo>
                  <a:cubicBezTo>
                    <a:pt x="5" y="15"/>
                    <a:pt x="0" y="1693"/>
                    <a:pt x="1083" y="1693"/>
                  </a:cubicBezTo>
                  <a:cubicBezTo>
                    <a:pt x="1088" y="1693"/>
                    <a:pt x="1092" y="1693"/>
                    <a:pt x="1096" y="1693"/>
                  </a:cubicBezTo>
                  <a:cubicBezTo>
                    <a:pt x="1138" y="1692"/>
                    <a:pt x="1179" y="1692"/>
                    <a:pt x="1220" y="1692"/>
                  </a:cubicBezTo>
                  <a:cubicBezTo>
                    <a:pt x="1920" y="1692"/>
                    <a:pt x="2598" y="1800"/>
                    <a:pt x="3288" y="2017"/>
                  </a:cubicBezTo>
                  <a:cubicBezTo>
                    <a:pt x="3381" y="2047"/>
                    <a:pt x="3470" y="2060"/>
                    <a:pt x="3553" y="2060"/>
                  </a:cubicBezTo>
                  <a:cubicBezTo>
                    <a:pt x="4398" y="2060"/>
                    <a:pt x="4684" y="676"/>
                    <a:pt x="3735" y="380"/>
                  </a:cubicBezTo>
                  <a:cubicBezTo>
                    <a:pt x="2921" y="135"/>
                    <a:pt x="2071" y="0"/>
                    <a:pt x="1219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8"/>
            <p:cNvSpPr/>
            <p:nvPr/>
          </p:nvSpPr>
          <p:spPr>
            <a:xfrm>
              <a:off x="8654446" y="2205922"/>
              <a:ext cx="304614" cy="90373"/>
            </a:xfrm>
            <a:custGeom>
              <a:avLst/>
              <a:gdLst/>
              <a:ahLst/>
              <a:cxnLst/>
              <a:rect l="l" t="t" r="r" b="b"/>
              <a:pathLst>
                <a:path w="8676" h="2574" extrusionOk="0">
                  <a:moveTo>
                    <a:pt x="6704" y="0"/>
                  </a:moveTo>
                  <a:cubicBezTo>
                    <a:pt x="4774" y="0"/>
                    <a:pt x="2851" y="247"/>
                    <a:pt x="976" y="716"/>
                  </a:cubicBezTo>
                  <a:cubicBezTo>
                    <a:pt x="1" y="953"/>
                    <a:pt x="308" y="2370"/>
                    <a:pt x="1193" y="2370"/>
                  </a:cubicBezTo>
                  <a:cubicBezTo>
                    <a:pt x="1266" y="2370"/>
                    <a:pt x="1343" y="2360"/>
                    <a:pt x="1423" y="2339"/>
                  </a:cubicBezTo>
                  <a:cubicBezTo>
                    <a:pt x="1518" y="2312"/>
                    <a:pt x="1626" y="2299"/>
                    <a:pt x="1721" y="2272"/>
                  </a:cubicBezTo>
                  <a:cubicBezTo>
                    <a:pt x="1843" y="2444"/>
                    <a:pt x="2033" y="2560"/>
                    <a:pt x="2299" y="2560"/>
                  </a:cubicBezTo>
                  <a:cubicBezTo>
                    <a:pt x="2326" y="2560"/>
                    <a:pt x="2354" y="2558"/>
                    <a:pt x="2384" y="2556"/>
                  </a:cubicBezTo>
                  <a:cubicBezTo>
                    <a:pt x="2635" y="2537"/>
                    <a:pt x="2886" y="2531"/>
                    <a:pt x="3137" y="2531"/>
                  </a:cubicBezTo>
                  <a:cubicBezTo>
                    <a:pt x="3772" y="2531"/>
                    <a:pt x="4407" y="2573"/>
                    <a:pt x="5042" y="2573"/>
                  </a:cubicBezTo>
                  <a:cubicBezTo>
                    <a:pt x="5441" y="2573"/>
                    <a:pt x="5841" y="2556"/>
                    <a:pt x="6240" y="2502"/>
                  </a:cubicBezTo>
                  <a:cubicBezTo>
                    <a:pt x="7052" y="2380"/>
                    <a:pt x="8405" y="2042"/>
                    <a:pt x="8581" y="1095"/>
                  </a:cubicBezTo>
                  <a:cubicBezTo>
                    <a:pt x="8676" y="540"/>
                    <a:pt x="8351" y="39"/>
                    <a:pt x="7769" y="26"/>
                  </a:cubicBezTo>
                  <a:cubicBezTo>
                    <a:pt x="7414" y="9"/>
                    <a:pt x="7059" y="0"/>
                    <a:pt x="670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18"/>
            <p:cNvSpPr/>
            <p:nvPr/>
          </p:nvSpPr>
          <p:spPr>
            <a:xfrm>
              <a:off x="8603749" y="2461058"/>
              <a:ext cx="453656" cy="128783"/>
            </a:xfrm>
            <a:custGeom>
              <a:avLst/>
              <a:gdLst/>
              <a:ahLst/>
              <a:cxnLst/>
              <a:rect l="l" t="t" r="r" b="b"/>
              <a:pathLst>
                <a:path w="12921" h="3668" extrusionOk="0">
                  <a:moveTo>
                    <a:pt x="9976" y="1"/>
                  </a:moveTo>
                  <a:cubicBezTo>
                    <a:pt x="9260" y="1"/>
                    <a:pt x="8506" y="135"/>
                    <a:pt x="7779" y="241"/>
                  </a:cubicBezTo>
                  <a:cubicBezTo>
                    <a:pt x="6562" y="427"/>
                    <a:pt x="5334" y="510"/>
                    <a:pt x="4107" y="510"/>
                  </a:cubicBezTo>
                  <a:cubicBezTo>
                    <a:pt x="3095" y="510"/>
                    <a:pt x="2084" y="453"/>
                    <a:pt x="1081" y="350"/>
                  </a:cubicBezTo>
                  <a:cubicBezTo>
                    <a:pt x="1043" y="345"/>
                    <a:pt x="1007" y="343"/>
                    <a:pt x="972" y="343"/>
                  </a:cubicBezTo>
                  <a:cubicBezTo>
                    <a:pt x="0" y="343"/>
                    <a:pt x="49" y="1923"/>
                    <a:pt x="1081" y="2041"/>
                  </a:cubicBezTo>
                  <a:cubicBezTo>
                    <a:pt x="1202" y="2054"/>
                    <a:pt x="1324" y="2068"/>
                    <a:pt x="1446" y="2068"/>
                  </a:cubicBezTo>
                  <a:cubicBezTo>
                    <a:pt x="1500" y="2257"/>
                    <a:pt x="1608" y="2420"/>
                    <a:pt x="1784" y="2528"/>
                  </a:cubicBezTo>
                  <a:cubicBezTo>
                    <a:pt x="3086" y="3287"/>
                    <a:pt x="4545" y="3668"/>
                    <a:pt x="6004" y="3668"/>
                  </a:cubicBezTo>
                  <a:cubicBezTo>
                    <a:pt x="7276" y="3668"/>
                    <a:pt x="8548" y="3378"/>
                    <a:pt x="9714" y="2799"/>
                  </a:cubicBezTo>
                  <a:cubicBezTo>
                    <a:pt x="10512" y="2731"/>
                    <a:pt x="11324" y="2636"/>
                    <a:pt x="12122" y="2514"/>
                  </a:cubicBezTo>
                  <a:cubicBezTo>
                    <a:pt x="12650" y="2433"/>
                    <a:pt x="12920" y="1689"/>
                    <a:pt x="12623" y="1270"/>
                  </a:cubicBezTo>
                  <a:cubicBezTo>
                    <a:pt x="11933" y="270"/>
                    <a:pt x="10991" y="1"/>
                    <a:pt x="997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18"/>
            <p:cNvSpPr/>
            <p:nvPr/>
          </p:nvSpPr>
          <p:spPr>
            <a:xfrm>
              <a:off x="8591320" y="1832469"/>
              <a:ext cx="227583" cy="707888"/>
            </a:xfrm>
            <a:custGeom>
              <a:avLst/>
              <a:gdLst/>
              <a:ahLst/>
              <a:cxnLst/>
              <a:rect l="l" t="t" r="r" b="b"/>
              <a:pathLst>
                <a:path w="6482" h="20162" extrusionOk="0">
                  <a:moveTo>
                    <a:pt x="6374" y="0"/>
                  </a:moveTo>
                  <a:cubicBezTo>
                    <a:pt x="5751" y="1624"/>
                    <a:pt x="5142" y="3248"/>
                    <a:pt x="4533" y="4871"/>
                  </a:cubicBezTo>
                  <a:cubicBezTo>
                    <a:pt x="3924" y="6495"/>
                    <a:pt x="3343" y="8132"/>
                    <a:pt x="2788" y="9770"/>
                  </a:cubicBezTo>
                  <a:cubicBezTo>
                    <a:pt x="2233" y="11420"/>
                    <a:pt x="1705" y="13071"/>
                    <a:pt x="1245" y="14749"/>
                  </a:cubicBezTo>
                  <a:cubicBezTo>
                    <a:pt x="789" y="16414"/>
                    <a:pt x="385" y="18093"/>
                    <a:pt x="75" y="19785"/>
                  </a:cubicBezTo>
                  <a:lnTo>
                    <a:pt x="75" y="19785"/>
                  </a:lnTo>
                  <a:lnTo>
                    <a:pt x="68" y="19796"/>
                  </a:lnTo>
                  <a:lnTo>
                    <a:pt x="73" y="19798"/>
                  </a:lnTo>
                  <a:lnTo>
                    <a:pt x="73" y="19798"/>
                  </a:lnTo>
                  <a:cubicBezTo>
                    <a:pt x="71" y="19806"/>
                    <a:pt x="70" y="19815"/>
                    <a:pt x="68" y="19823"/>
                  </a:cubicBezTo>
                  <a:lnTo>
                    <a:pt x="0" y="20161"/>
                  </a:lnTo>
                  <a:lnTo>
                    <a:pt x="176" y="19864"/>
                  </a:lnTo>
                  <a:lnTo>
                    <a:pt x="488" y="19322"/>
                  </a:lnTo>
                  <a:lnTo>
                    <a:pt x="393" y="19268"/>
                  </a:lnTo>
                  <a:lnTo>
                    <a:pt x="246" y="19507"/>
                  </a:lnTo>
                  <a:lnTo>
                    <a:pt x="246" y="19507"/>
                  </a:lnTo>
                  <a:cubicBezTo>
                    <a:pt x="583" y="17927"/>
                    <a:pt x="977" y="16359"/>
                    <a:pt x="1408" y="14790"/>
                  </a:cubicBezTo>
                  <a:cubicBezTo>
                    <a:pt x="1868" y="13125"/>
                    <a:pt x="2368" y="11461"/>
                    <a:pt x="2910" y="9824"/>
                  </a:cubicBezTo>
                  <a:cubicBezTo>
                    <a:pt x="3464" y="8173"/>
                    <a:pt x="4033" y="6536"/>
                    <a:pt x="4628" y="4912"/>
                  </a:cubicBezTo>
                  <a:cubicBezTo>
                    <a:pt x="5237" y="3288"/>
                    <a:pt x="5859" y="1664"/>
                    <a:pt x="6482" y="54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8"/>
            <p:cNvSpPr/>
            <p:nvPr/>
          </p:nvSpPr>
          <p:spPr>
            <a:xfrm>
              <a:off x="8817456" y="1850024"/>
              <a:ext cx="264659" cy="682258"/>
            </a:xfrm>
            <a:custGeom>
              <a:avLst/>
              <a:gdLst/>
              <a:ahLst/>
              <a:cxnLst/>
              <a:rect l="l" t="t" r="r" b="b"/>
              <a:pathLst>
                <a:path w="7538" h="19432" extrusionOk="0">
                  <a:moveTo>
                    <a:pt x="95" y="1"/>
                  </a:moveTo>
                  <a:lnTo>
                    <a:pt x="0" y="41"/>
                  </a:lnTo>
                  <a:cubicBezTo>
                    <a:pt x="731" y="1597"/>
                    <a:pt x="1435" y="3154"/>
                    <a:pt x="2098" y="4737"/>
                  </a:cubicBezTo>
                  <a:cubicBezTo>
                    <a:pt x="2761" y="6320"/>
                    <a:pt x="3410" y="7903"/>
                    <a:pt x="4005" y="9513"/>
                  </a:cubicBezTo>
                  <a:cubicBezTo>
                    <a:pt x="4614" y="11110"/>
                    <a:pt x="5196" y="12720"/>
                    <a:pt x="5751" y="14344"/>
                  </a:cubicBezTo>
                  <a:cubicBezTo>
                    <a:pt x="6294" y="15896"/>
                    <a:pt x="6800" y="17448"/>
                    <a:pt x="7293" y="19011"/>
                  </a:cubicBezTo>
                  <a:lnTo>
                    <a:pt x="7293" y="19011"/>
                  </a:lnTo>
                  <a:lnTo>
                    <a:pt x="7131" y="18850"/>
                  </a:lnTo>
                  <a:lnTo>
                    <a:pt x="7050" y="18917"/>
                  </a:lnTo>
                  <a:lnTo>
                    <a:pt x="7375" y="19255"/>
                  </a:lnTo>
                  <a:lnTo>
                    <a:pt x="7537" y="19431"/>
                  </a:lnTo>
                  <a:lnTo>
                    <a:pt x="7469" y="19188"/>
                  </a:lnTo>
                  <a:cubicBezTo>
                    <a:pt x="6982" y="17551"/>
                    <a:pt x="6468" y="15913"/>
                    <a:pt x="5913" y="14290"/>
                  </a:cubicBezTo>
                  <a:cubicBezTo>
                    <a:pt x="5345" y="12666"/>
                    <a:pt x="4763" y="11056"/>
                    <a:pt x="4141" y="9459"/>
                  </a:cubicBezTo>
                  <a:cubicBezTo>
                    <a:pt x="3518" y="7862"/>
                    <a:pt x="2869" y="6266"/>
                    <a:pt x="2192" y="4696"/>
                  </a:cubicBezTo>
                  <a:cubicBezTo>
                    <a:pt x="1516" y="3113"/>
                    <a:pt x="826" y="1543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8"/>
            <p:cNvSpPr/>
            <p:nvPr/>
          </p:nvSpPr>
          <p:spPr>
            <a:xfrm>
              <a:off x="8613649" y="2498484"/>
              <a:ext cx="451339" cy="60846"/>
            </a:xfrm>
            <a:custGeom>
              <a:avLst/>
              <a:gdLst/>
              <a:ahLst/>
              <a:cxnLst/>
              <a:rect l="l" t="t" r="r" b="b"/>
              <a:pathLst>
                <a:path w="12855" h="1733" extrusionOk="0">
                  <a:moveTo>
                    <a:pt x="12787" y="1"/>
                  </a:moveTo>
                  <a:cubicBezTo>
                    <a:pt x="12544" y="136"/>
                    <a:pt x="12314" y="285"/>
                    <a:pt x="12057" y="407"/>
                  </a:cubicBezTo>
                  <a:cubicBezTo>
                    <a:pt x="11813" y="542"/>
                    <a:pt x="11556" y="650"/>
                    <a:pt x="11312" y="758"/>
                  </a:cubicBezTo>
                  <a:cubicBezTo>
                    <a:pt x="10785" y="948"/>
                    <a:pt x="10257" y="1110"/>
                    <a:pt x="9716" y="1232"/>
                  </a:cubicBezTo>
                  <a:cubicBezTo>
                    <a:pt x="8633" y="1476"/>
                    <a:pt x="7510" y="1570"/>
                    <a:pt x="6401" y="1584"/>
                  </a:cubicBezTo>
                  <a:cubicBezTo>
                    <a:pt x="6171" y="1589"/>
                    <a:pt x="5939" y="1593"/>
                    <a:pt x="5706" y="1593"/>
                  </a:cubicBezTo>
                  <a:cubicBezTo>
                    <a:pt x="5377" y="1593"/>
                    <a:pt x="5048" y="1586"/>
                    <a:pt x="4723" y="1570"/>
                  </a:cubicBezTo>
                  <a:cubicBezTo>
                    <a:pt x="4168" y="1557"/>
                    <a:pt x="3600" y="1530"/>
                    <a:pt x="3045" y="1489"/>
                  </a:cubicBezTo>
                  <a:cubicBezTo>
                    <a:pt x="2504" y="1435"/>
                    <a:pt x="1949" y="1340"/>
                    <a:pt x="1421" y="1151"/>
                  </a:cubicBezTo>
                  <a:cubicBezTo>
                    <a:pt x="907" y="975"/>
                    <a:pt x="420" y="664"/>
                    <a:pt x="82" y="231"/>
                  </a:cubicBezTo>
                  <a:lnTo>
                    <a:pt x="0" y="312"/>
                  </a:lnTo>
                  <a:cubicBezTo>
                    <a:pt x="352" y="745"/>
                    <a:pt x="853" y="1070"/>
                    <a:pt x="1394" y="1246"/>
                  </a:cubicBezTo>
                  <a:cubicBezTo>
                    <a:pt x="1922" y="1435"/>
                    <a:pt x="2490" y="1530"/>
                    <a:pt x="3045" y="1584"/>
                  </a:cubicBezTo>
                  <a:cubicBezTo>
                    <a:pt x="3600" y="1638"/>
                    <a:pt x="4154" y="1665"/>
                    <a:pt x="4723" y="1692"/>
                  </a:cubicBezTo>
                  <a:cubicBezTo>
                    <a:pt x="5278" y="1719"/>
                    <a:pt x="5846" y="1733"/>
                    <a:pt x="6401" y="1733"/>
                  </a:cubicBezTo>
                  <a:cubicBezTo>
                    <a:pt x="7524" y="1733"/>
                    <a:pt x="8647" y="1638"/>
                    <a:pt x="9756" y="1394"/>
                  </a:cubicBezTo>
                  <a:cubicBezTo>
                    <a:pt x="10298" y="1273"/>
                    <a:pt x="10839" y="1097"/>
                    <a:pt x="11367" y="894"/>
                  </a:cubicBezTo>
                  <a:cubicBezTo>
                    <a:pt x="11881" y="677"/>
                    <a:pt x="12381" y="407"/>
                    <a:pt x="12855" y="95"/>
                  </a:cubicBezTo>
                  <a:lnTo>
                    <a:pt x="1278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8"/>
            <p:cNvSpPr/>
            <p:nvPr/>
          </p:nvSpPr>
          <p:spPr>
            <a:xfrm>
              <a:off x="8585141" y="2502100"/>
              <a:ext cx="486028" cy="73942"/>
            </a:xfrm>
            <a:custGeom>
              <a:avLst/>
              <a:gdLst/>
              <a:ahLst/>
              <a:cxnLst/>
              <a:rect l="l" t="t" r="r" b="b"/>
              <a:pathLst>
                <a:path w="13843" h="2106" extrusionOk="0">
                  <a:moveTo>
                    <a:pt x="109" y="1"/>
                  </a:moveTo>
                  <a:cubicBezTo>
                    <a:pt x="78" y="1"/>
                    <a:pt x="38" y="16"/>
                    <a:pt x="28" y="47"/>
                  </a:cubicBezTo>
                  <a:cubicBezTo>
                    <a:pt x="1" y="74"/>
                    <a:pt x="1" y="114"/>
                    <a:pt x="1" y="141"/>
                  </a:cubicBezTo>
                  <a:cubicBezTo>
                    <a:pt x="28" y="249"/>
                    <a:pt x="95" y="304"/>
                    <a:pt x="149" y="358"/>
                  </a:cubicBezTo>
                  <a:cubicBezTo>
                    <a:pt x="271" y="452"/>
                    <a:pt x="379" y="574"/>
                    <a:pt x="515" y="655"/>
                  </a:cubicBezTo>
                  <a:cubicBezTo>
                    <a:pt x="636" y="750"/>
                    <a:pt x="758" y="845"/>
                    <a:pt x="894" y="926"/>
                  </a:cubicBezTo>
                  <a:lnTo>
                    <a:pt x="1097" y="1048"/>
                  </a:lnTo>
                  <a:lnTo>
                    <a:pt x="1299" y="1156"/>
                  </a:lnTo>
                  <a:cubicBezTo>
                    <a:pt x="1854" y="1440"/>
                    <a:pt x="2463" y="1643"/>
                    <a:pt x="3059" y="1778"/>
                  </a:cubicBezTo>
                  <a:cubicBezTo>
                    <a:pt x="4276" y="2049"/>
                    <a:pt x="5535" y="2090"/>
                    <a:pt x="6766" y="2103"/>
                  </a:cubicBezTo>
                  <a:cubicBezTo>
                    <a:pt x="6901" y="2105"/>
                    <a:pt x="7037" y="2106"/>
                    <a:pt x="7172" y="2106"/>
                  </a:cubicBezTo>
                  <a:cubicBezTo>
                    <a:pt x="8282" y="2106"/>
                    <a:pt x="9390" y="2050"/>
                    <a:pt x="10487" y="1833"/>
                  </a:cubicBezTo>
                  <a:cubicBezTo>
                    <a:pt x="11691" y="1576"/>
                    <a:pt x="12909" y="1088"/>
                    <a:pt x="13843" y="249"/>
                  </a:cubicBezTo>
                  <a:lnTo>
                    <a:pt x="13762" y="168"/>
                  </a:lnTo>
                  <a:cubicBezTo>
                    <a:pt x="13288" y="561"/>
                    <a:pt x="12760" y="885"/>
                    <a:pt x="12206" y="1129"/>
                  </a:cubicBezTo>
                  <a:cubicBezTo>
                    <a:pt x="11637" y="1373"/>
                    <a:pt x="11055" y="1535"/>
                    <a:pt x="10447" y="1657"/>
                  </a:cubicBezTo>
                  <a:cubicBezTo>
                    <a:pt x="9242" y="1914"/>
                    <a:pt x="7997" y="1954"/>
                    <a:pt x="6766" y="1968"/>
                  </a:cubicBezTo>
                  <a:cubicBezTo>
                    <a:pt x="5535" y="1968"/>
                    <a:pt x="4290" y="1927"/>
                    <a:pt x="3086" y="1670"/>
                  </a:cubicBezTo>
                  <a:cubicBezTo>
                    <a:pt x="2477" y="1548"/>
                    <a:pt x="1895" y="1345"/>
                    <a:pt x="1354" y="1061"/>
                  </a:cubicBezTo>
                  <a:lnTo>
                    <a:pt x="1151" y="953"/>
                  </a:lnTo>
                  <a:lnTo>
                    <a:pt x="948" y="831"/>
                  </a:lnTo>
                  <a:cubicBezTo>
                    <a:pt x="826" y="764"/>
                    <a:pt x="704" y="669"/>
                    <a:pt x="582" y="574"/>
                  </a:cubicBezTo>
                  <a:cubicBezTo>
                    <a:pt x="447" y="479"/>
                    <a:pt x="339" y="371"/>
                    <a:pt x="231" y="277"/>
                  </a:cubicBezTo>
                  <a:cubicBezTo>
                    <a:pt x="163" y="222"/>
                    <a:pt x="109" y="168"/>
                    <a:pt x="109" y="128"/>
                  </a:cubicBezTo>
                  <a:cubicBezTo>
                    <a:pt x="109" y="121"/>
                    <a:pt x="109" y="118"/>
                    <a:pt x="109" y="114"/>
                  </a:cubicBezTo>
                  <a:cubicBezTo>
                    <a:pt x="109" y="114"/>
                    <a:pt x="122" y="114"/>
                    <a:pt x="122" y="128"/>
                  </a:cubicBezTo>
                  <a:cubicBezTo>
                    <a:pt x="122" y="128"/>
                    <a:pt x="122" y="128"/>
                    <a:pt x="122" y="101"/>
                  </a:cubicBezTo>
                  <a:cubicBezTo>
                    <a:pt x="122" y="87"/>
                    <a:pt x="136" y="87"/>
                    <a:pt x="136" y="87"/>
                  </a:cubicBezTo>
                  <a:lnTo>
                    <a:pt x="163" y="195"/>
                  </a:lnTo>
                  <a:cubicBezTo>
                    <a:pt x="190" y="182"/>
                    <a:pt x="217" y="168"/>
                    <a:pt x="231" y="128"/>
                  </a:cubicBezTo>
                  <a:cubicBezTo>
                    <a:pt x="231" y="101"/>
                    <a:pt x="217" y="74"/>
                    <a:pt x="203" y="60"/>
                  </a:cubicBezTo>
                  <a:cubicBezTo>
                    <a:pt x="190" y="33"/>
                    <a:pt x="163" y="19"/>
                    <a:pt x="136" y="6"/>
                  </a:cubicBezTo>
                  <a:cubicBezTo>
                    <a:pt x="129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8"/>
            <p:cNvSpPr/>
            <p:nvPr/>
          </p:nvSpPr>
          <p:spPr>
            <a:xfrm>
              <a:off x="8599395" y="1847671"/>
              <a:ext cx="207641" cy="671795"/>
            </a:xfrm>
            <a:custGeom>
              <a:avLst/>
              <a:gdLst/>
              <a:ahLst/>
              <a:cxnLst/>
              <a:rect l="l" t="t" r="r" b="b"/>
              <a:pathLst>
                <a:path w="5914" h="19134" extrusionOk="0">
                  <a:moveTo>
                    <a:pt x="5819" y="0"/>
                  </a:moveTo>
                  <a:cubicBezTo>
                    <a:pt x="5156" y="1529"/>
                    <a:pt x="4560" y="3085"/>
                    <a:pt x="3992" y="4655"/>
                  </a:cubicBezTo>
                  <a:cubicBezTo>
                    <a:pt x="3437" y="6224"/>
                    <a:pt x="2910" y="7821"/>
                    <a:pt x="2436" y="9418"/>
                  </a:cubicBezTo>
                  <a:cubicBezTo>
                    <a:pt x="1962" y="11014"/>
                    <a:pt x="1516" y="12625"/>
                    <a:pt x="1110" y="14235"/>
                  </a:cubicBezTo>
                  <a:cubicBezTo>
                    <a:pt x="718" y="15859"/>
                    <a:pt x="339" y="17482"/>
                    <a:pt x="0" y="19119"/>
                  </a:cubicBezTo>
                  <a:lnTo>
                    <a:pt x="109" y="19133"/>
                  </a:lnTo>
                  <a:cubicBezTo>
                    <a:pt x="433" y="17509"/>
                    <a:pt x="799" y="15872"/>
                    <a:pt x="1205" y="14262"/>
                  </a:cubicBezTo>
                  <a:cubicBezTo>
                    <a:pt x="1624" y="12652"/>
                    <a:pt x="2071" y="11041"/>
                    <a:pt x="2571" y="9458"/>
                  </a:cubicBezTo>
                  <a:cubicBezTo>
                    <a:pt x="3058" y="7862"/>
                    <a:pt x="3586" y="6279"/>
                    <a:pt x="4141" y="4709"/>
                  </a:cubicBezTo>
                  <a:cubicBezTo>
                    <a:pt x="4696" y="3139"/>
                    <a:pt x="5305" y="1583"/>
                    <a:pt x="5914" y="41"/>
                  </a:cubicBezTo>
                  <a:lnTo>
                    <a:pt x="581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8"/>
            <p:cNvSpPr/>
            <p:nvPr/>
          </p:nvSpPr>
          <p:spPr>
            <a:xfrm>
              <a:off x="8819808" y="1873792"/>
              <a:ext cx="248052" cy="638546"/>
            </a:xfrm>
            <a:custGeom>
              <a:avLst/>
              <a:gdLst/>
              <a:ahLst/>
              <a:cxnLst/>
              <a:rect l="l" t="t" r="r" b="b"/>
              <a:pathLst>
                <a:path w="7065" h="18187" extrusionOk="0">
                  <a:moveTo>
                    <a:pt x="109" y="0"/>
                  </a:moveTo>
                  <a:lnTo>
                    <a:pt x="1" y="41"/>
                  </a:lnTo>
                  <a:lnTo>
                    <a:pt x="1733" y="4547"/>
                  </a:lnTo>
                  <a:lnTo>
                    <a:pt x="3451" y="9066"/>
                  </a:lnTo>
                  <a:lnTo>
                    <a:pt x="5170" y="13572"/>
                  </a:lnTo>
                  <a:cubicBezTo>
                    <a:pt x="5742" y="15050"/>
                    <a:pt x="6315" y="16529"/>
                    <a:pt x="6901" y="18007"/>
                  </a:cubicBezTo>
                  <a:lnTo>
                    <a:pt x="6901" y="18007"/>
                  </a:lnTo>
                  <a:lnTo>
                    <a:pt x="6428" y="18078"/>
                  </a:lnTo>
                  <a:lnTo>
                    <a:pt x="6442" y="18186"/>
                  </a:lnTo>
                  <a:lnTo>
                    <a:pt x="6996" y="18105"/>
                  </a:lnTo>
                  <a:lnTo>
                    <a:pt x="7064" y="18105"/>
                  </a:lnTo>
                  <a:lnTo>
                    <a:pt x="7037" y="18024"/>
                  </a:lnTo>
                  <a:cubicBezTo>
                    <a:pt x="6469" y="16522"/>
                    <a:pt x="5900" y="15020"/>
                    <a:pt x="5332" y="13518"/>
                  </a:cubicBezTo>
                  <a:lnTo>
                    <a:pt x="3587" y="9012"/>
                  </a:lnTo>
                  <a:lnTo>
                    <a:pt x="1841" y="4506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8"/>
            <p:cNvSpPr/>
            <p:nvPr/>
          </p:nvSpPr>
          <p:spPr>
            <a:xfrm>
              <a:off x="8593708" y="2492305"/>
              <a:ext cx="475565" cy="96517"/>
            </a:xfrm>
            <a:custGeom>
              <a:avLst/>
              <a:gdLst/>
              <a:ahLst/>
              <a:cxnLst/>
              <a:rect l="l" t="t" r="r" b="b"/>
              <a:pathLst>
                <a:path w="13545" h="2749" extrusionOk="0">
                  <a:moveTo>
                    <a:pt x="81" y="1"/>
                  </a:moveTo>
                  <a:lnTo>
                    <a:pt x="0" y="55"/>
                  </a:lnTo>
                  <a:cubicBezTo>
                    <a:pt x="365" y="583"/>
                    <a:pt x="825" y="1016"/>
                    <a:pt x="1340" y="1367"/>
                  </a:cubicBezTo>
                  <a:cubicBezTo>
                    <a:pt x="1854" y="1733"/>
                    <a:pt x="2436" y="1990"/>
                    <a:pt x="3018" y="2206"/>
                  </a:cubicBezTo>
                  <a:cubicBezTo>
                    <a:pt x="4159" y="2596"/>
                    <a:pt x="5363" y="2748"/>
                    <a:pt x="6570" y="2748"/>
                  </a:cubicBezTo>
                  <a:cubicBezTo>
                    <a:pt x="6621" y="2748"/>
                    <a:pt x="6673" y="2748"/>
                    <a:pt x="6725" y="2748"/>
                  </a:cubicBezTo>
                  <a:cubicBezTo>
                    <a:pt x="7970" y="2734"/>
                    <a:pt x="9228" y="2545"/>
                    <a:pt x="10406" y="2125"/>
                  </a:cubicBezTo>
                  <a:cubicBezTo>
                    <a:pt x="11583" y="1692"/>
                    <a:pt x="12692" y="1029"/>
                    <a:pt x="13545" y="82"/>
                  </a:cubicBezTo>
                  <a:lnTo>
                    <a:pt x="13464" y="14"/>
                  </a:lnTo>
                  <a:cubicBezTo>
                    <a:pt x="13031" y="461"/>
                    <a:pt x="12543" y="840"/>
                    <a:pt x="12016" y="1164"/>
                  </a:cubicBezTo>
                  <a:cubicBezTo>
                    <a:pt x="11502" y="1489"/>
                    <a:pt x="10933" y="1760"/>
                    <a:pt x="10351" y="1963"/>
                  </a:cubicBezTo>
                  <a:cubicBezTo>
                    <a:pt x="9188" y="2382"/>
                    <a:pt x="7956" y="2572"/>
                    <a:pt x="6712" y="2612"/>
                  </a:cubicBezTo>
                  <a:cubicBezTo>
                    <a:pt x="6611" y="2614"/>
                    <a:pt x="6511" y="2616"/>
                    <a:pt x="6411" y="2616"/>
                  </a:cubicBezTo>
                  <a:cubicBezTo>
                    <a:pt x="5278" y="2616"/>
                    <a:pt x="4139" y="2472"/>
                    <a:pt x="3058" y="2112"/>
                  </a:cubicBezTo>
                  <a:cubicBezTo>
                    <a:pt x="1881" y="1719"/>
                    <a:pt x="798" y="1016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8"/>
            <p:cNvSpPr/>
            <p:nvPr/>
          </p:nvSpPr>
          <p:spPr>
            <a:xfrm>
              <a:off x="8589881" y="2469449"/>
              <a:ext cx="477496" cy="49997"/>
            </a:xfrm>
            <a:custGeom>
              <a:avLst/>
              <a:gdLst/>
              <a:ahLst/>
              <a:cxnLst/>
              <a:rect l="l" t="t" r="r" b="b"/>
              <a:pathLst>
                <a:path w="13600" h="1424" extrusionOk="0">
                  <a:moveTo>
                    <a:pt x="9039" y="1"/>
                  </a:moveTo>
                  <a:cubicBezTo>
                    <a:pt x="8295" y="1"/>
                    <a:pt x="7552" y="50"/>
                    <a:pt x="6821" y="111"/>
                  </a:cubicBezTo>
                  <a:cubicBezTo>
                    <a:pt x="5657" y="205"/>
                    <a:pt x="4507" y="313"/>
                    <a:pt x="3343" y="462"/>
                  </a:cubicBezTo>
                  <a:cubicBezTo>
                    <a:pt x="2775" y="544"/>
                    <a:pt x="2193" y="611"/>
                    <a:pt x="1625" y="692"/>
                  </a:cubicBezTo>
                  <a:cubicBezTo>
                    <a:pt x="1327" y="733"/>
                    <a:pt x="1043" y="801"/>
                    <a:pt x="759" y="895"/>
                  </a:cubicBezTo>
                  <a:cubicBezTo>
                    <a:pt x="488" y="990"/>
                    <a:pt x="217" y="1139"/>
                    <a:pt x="1" y="1355"/>
                  </a:cubicBezTo>
                  <a:lnTo>
                    <a:pt x="82" y="1423"/>
                  </a:lnTo>
                  <a:cubicBezTo>
                    <a:pt x="285" y="1234"/>
                    <a:pt x="529" y="1098"/>
                    <a:pt x="799" y="990"/>
                  </a:cubicBezTo>
                  <a:cubicBezTo>
                    <a:pt x="1070" y="895"/>
                    <a:pt x="1354" y="841"/>
                    <a:pt x="1638" y="801"/>
                  </a:cubicBezTo>
                  <a:cubicBezTo>
                    <a:pt x="2206" y="706"/>
                    <a:pt x="2788" y="638"/>
                    <a:pt x="3357" y="571"/>
                  </a:cubicBezTo>
                  <a:cubicBezTo>
                    <a:pt x="4520" y="435"/>
                    <a:pt x="5670" y="327"/>
                    <a:pt x="6834" y="246"/>
                  </a:cubicBezTo>
                  <a:cubicBezTo>
                    <a:pt x="7521" y="205"/>
                    <a:pt x="8214" y="165"/>
                    <a:pt x="8905" y="165"/>
                  </a:cubicBezTo>
                  <a:cubicBezTo>
                    <a:pt x="9370" y="165"/>
                    <a:pt x="9835" y="183"/>
                    <a:pt x="10298" y="232"/>
                  </a:cubicBezTo>
                  <a:cubicBezTo>
                    <a:pt x="10866" y="286"/>
                    <a:pt x="11435" y="381"/>
                    <a:pt x="11989" y="557"/>
                  </a:cubicBezTo>
                  <a:cubicBezTo>
                    <a:pt x="12531" y="733"/>
                    <a:pt x="13058" y="963"/>
                    <a:pt x="13545" y="1288"/>
                  </a:cubicBezTo>
                  <a:lnTo>
                    <a:pt x="13600" y="1193"/>
                  </a:lnTo>
                  <a:cubicBezTo>
                    <a:pt x="13126" y="855"/>
                    <a:pt x="12585" y="598"/>
                    <a:pt x="12030" y="422"/>
                  </a:cubicBezTo>
                  <a:cubicBezTo>
                    <a:pt x="11475" y="232"/>
                    <a:pt x="10893" y="124"/>
                    <a:pt x="10312" y="56"/>
                  </a:cubicBezTo>
                  <a:cubicBezTo>
                    <a:pt x="9888" y="17"/>
                    <a:pt x="9463" y="1"/>
                    <a:pt x="90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8"/>
            <p:cNvSpPr/>
            <p:nvPr/>
          </p:nvSpPr>
          <p:spPr>
            <a:xfrm>
              <a:off x="8595112" y="2467132"/>
              <a:ext cx="509306" cy="43747"/>
            </a:xfrm>
            <a:custGeom>
              <a:avLst/>
              <a:gdLst/>
              <a:ahLst/>
              <a:cxnLst/>
              <a:rect l="l" t="t" r="r" b="b"/>
              <a:pathLst>
                <a:path w="14506" h="1246" extrusionOk="0">
                  <a:moveTo>
                    <a:pt x="10501" y="1"/>
                  </a:moveTo>
                  <a:cubicBezTo>
                    <a:pt x="9310" y="1"/>
                    <a:pt x="8146" y="136"/>
                    <a:pt x="6956" y="149"/>
                  </a:cubicBezTo>
                  <a:cubicBezTo>
                    <a:pt x="5778" y="177"/>
                    <a:pt x="4601" y="136"/>
                    <a:pt x="3411" y="244"/>
                  </a:cubicBezTo>
                  <a:cubicBezTo>
                    <a:pt x="2247" y="339"/>
                    <a:pt x="1056" y="582"/>
                    <a:pt x="1" y="1151"/>
                  </a:cubicBezTo>
                  <a:lnTo>
                    <a:pt x="55" y="1245"/>
                  </a:lnTo>
                  <a:cubicBezTo>
                    <a:pt x="1083" y="677"/>
                    <a:pt x="2260" y="434"/>
                    <a:pt x="3424" y="339"/>
                  </a:cubicBezTo>
                  <a:cubicBezTo>
                    <a:pt x="4013" y="292"/>
                    <a:pt x="4601" y="281"/>
                    <a:pt x="5192" y="281"/>
                  </a:cubicBezTo>
                  <a:cubicBezTo>
                    <a:pt x="5634" y="281"/>
                    <a:pt x="6078" y="287"/>
                    <a:pt x="6523" y="287"/>
                  </a:cubicBezTo>
                  <a:cubicBezTo>
                    <a:pt x="6672" y="287"/>
                    <a:pt x="6820" y="286"/>
                    <a:pt x="6969" y="285"/>
                  </a:cubicBezTo>
                  <a:cubicBezTo>
                    <a:pt x="7025" y="285"/>
                    <a:pt x="7081" y="286"/>
                    <a:pt x="7137" y="286"/>
                  </a:cubicBezTo>
                  <a:cubicBezTo>
                    <a:pt x="8260" y="286"/>
                    <a:pt x="9393" y="163"/>
                    <a:pt x="10501" y="163"/>
                  </a:cubicBezTo>
                  <a:cubicBezTo>
                    <a:pt x="11096" y="163"/>
                    <a:pt x="11678" y="204"/>
                    <a:pt x="12246" y="325"/>
                  </a:cubicBezTo>
                  <a:cubicBezTo>
                    <a:pt x="12484" y="376"/>
                    <a:pt x="12719" y="441"/>
                    <a:pt x="12948" y="523"/>
                  </a:cubicBezTo>
                  <a:lnTo>
                    <a:pt x="12948" y="523"/>
                  </a:lnTo>
                  <a:lnTo>
                    <a:pt x="12923" y="582"/>
                  </a:lnTo>
                  <a:lnTo>
                    <a:pt x="13833" y="947"/>
                  </a:lnTo>
                  <a:lnTo>
                    <a:pt x="13833" y="947"/>
                  </a:lnTo>
                  <a:cubicBezTo>
                    <a:pt x="13841" y="952"/>
                    <a:pt x="13849" y="956"/>
                    <a:pt x="13857" y="961"/>
                  </a:cubicBezTo>
                  <a:lnTo>
                    <a:pt x="13859" y="957"/>
                  </a:lnTo>
                  <a:lnTo>
                    <a:pt x="13859" y="957"/>
                  </a:lnTo>
                  <a:lnTo>
                    <a:pt x="13870" y="961"/>
                  </a:lnTo>
                  <a:lnTo>
                    <a:pt x="14506" y="1218"/>
                  </a:lnTo>
                  <a:lnTo>
                    <a:pt x="13938" y="840"/>
                  </a:lnTo>
                  <a:cubicBezTo>
                    <a:pt x="13437" y="515"/>
                    <a:pt x="12869" y="298"/>
                    <a:pt x="12287" y="177"/>
                  </a:cubicBezTo>
                  <a:cubicBezTo>
                    <a:pt x="11692" y="41"/>
                    <a:pt x="11096" y="1"/>
                    <a:pt x="105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8"/>
            <p:cNvSpPr/>
            <p:nvPr/>
          </p:nvSpPr>
          <p:spPr>
            <a:xfrm>
              <a:off x="8652129" y="2204693"/>
              <a:ext cx="331649" cy="64848"/>
            </a:xfrm>
            <a:custGeom>
              <a:avLst/>
              <a:gdLst/>
              <a:ahLst/>
              <a:cxnLst/>
              <a:rect l="l" t="t" r="r" b="b"/>
              <a:pathLst>
                <a:path w="9446" h="1847" extrusionOk="0">
                  <a:moveTo>
                    <a:pt x="5659" y="1"/>
                  </a:moveTo>
                  <a:cubicBezTo>
                    <a:pt x="5292" y="1"/>
                    <a:pt x="4925" y="17"/>
                    <a:pt x="4560" y="47"/>
                  </a:cubicBezTo>
                  <a:cubicBezTo>
                    <a:pt x="3735" y="101"/>
                    <a:pt x="2896" y="209"/>
                    <a:pt x="2111" y="467"/>
                  </a:cubicBezTo>
                  <a:cubicBezTo>
                    <a:pt x="1719" y="602"/>
                    <a:pt x="1326" y="764"/>
                    <a:pt x="975" y="981"/>
                  </a:cubicBezTo>
                  <a:cubicBezTo>
                    <a:pt x="609" y="1197"/>
                    <a:pt x="285" y="1454"/>
                    <a:pt x="0" y="1766"/>
                  </a:cubicBezTo>
                  <a:lnTo>
                    <a:pt x="82" y="1847"/>
                  </a:lnTo>
                  <a:cubicBezTo>
                    <a:pt x="609" y="1224"/>
                    <a:pt x="1354" y="805"/>
                    <a:pt x="2138" y="575"/>
                  </a:cubicBezTo>
                  <a:cubicBezTo>
                    <a:pt x="2923" y="331"/>
                    <a:pt x="3749" y="223"/>
                    <a:pt x="4560" y="182"/>
                  </a:cubicBezTo>
                  <a:cubicBezTo>
                    <a:pt x="4874" y="167"/>
                    <a:pt x="5187" y="157"/>
                    <a:pt x="5500" y="157"/>
                  </a:cubicBezTo>
                  <a:cubicBezTo>
                    <a:pt x="6011" y="157"/>
                    <a:pt x="6520" y="183"/>
                    <a:pt x="7023" y="250"/>
                  </a:cubicBezTo>
                  <a:cubicBezTo>
                    <a:pt x="7835" y="345"/>
                    <a:pt x="8647" y="534"/>
                    <a:pt x="9405" y="832"/>
                  </a:cubicBezTo>
                  <a:lnTo>
                    <a:pt x="9445" y="737"/>
                  </a:lnTo>
                  <a:cubicBezTo>
                    <a:pt x="8687" y="385"/>
                    <a:pt x="7876" y="196"/>
                    <a:pt x="7050" y="88"/>
                  </a:cubicBezTo>
                  <a:cubicBezTo>
                    <a:pt x="6589" y="27"/>
                    <a:pt x="6124" y="1"/>
                    <a:pt x="565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18"/>
            <p:cNvSpPr/>
            <p:nvPr/>
          </p:nvSpPr>
          <p:spPr>
            <a:xfrm>
              <a:off x="8645949" y="2235238"/>
              <a:ext cx="339233" cy="58353"/>
            </a:xfrm>
            <a:custGeom>
              <a:avLst/>
              <a:gdLst/>
              <a:ahLst/>
              <a:cxnLst/>
              <a:rect l="l" t="t" r="r" b="b"/>
              <a:pathLst>
                <a:path w="9662" h="1662" extrusionOk="0">
                  <a:moveTo>
                    <a:pt x="134" y="777"/>
                  </a:moveTo>
                  <a:cubicBezTo>
                    <a:pt x="146" y="777"/>
                    <a:pt x="161" y="779"/>
                    <a:pt x="177" y="784"/>
                  </a:cubicBezTo>
                  <a:lnTo>
                    <a:pt x="177" y="784"/>
                  </a:lnTo>
                  <a:lnTo>
                    <a:pt x="95" y="814"/>
                  </a:lnTo>
                  <a:cubicBezTo>
                    <a:pt x="95" y="814"/>
                    <a:pt x="95" y="814"/>
                    <a:pt x="95" y="801"/>
                  </a:cubicBezTo>
                  <a:cubicBezTo>
                    <a:pt x="95" y="794"/>
                    <a:pt x="102" y="787"/>
                    <a:pt x="109" y="782"/>
                  </a:cubicBezTo>
                  <a:lnTo>
                    <a:pt x="109" y="782"/>
                  </a:lnTo>
                  <a:cubicBezTo>
                    <a:pt x="109" y="785"/>
                    <a:pt x="109" y="787"/>
                    <a:pt x="109" y="787"/>
                  </a:cubicBezTo>
                  <a:cubicBezTo>
                    <a:pt x="109" y="781"/>
                    <a:pt x="119" y="777"/>
                    <a:pt x="134" y="777"/>
                  </a:cubicBezTo>
                  <a:close/>
                  <a:moveTo>
                    <a:pt x="9247" y="0"/>
                  </a:moveTo>
                  <a:cubicBezTo>
                    <a:pt x="9232" y="0"/>
                    <a:pt x="9217" y="1"/>
                    <a:pt x="9202" y="2"/>
                  </a:cubicBezTo>
                  <a:lnTo>
                    <a:pt x="9202" y="111"/>
                  </a:lnTo>
                  <a:cubicBezTo>
                    <a:pt x="9306" y="111"/>
                    <a:pt x="9410" y="140"/>
                    <a:pt x="9497" y="199"/>
                  </a:cubicBezTo>
                  <a:lnTo>
                    <a:pt x="9497" y="199"/>
                  </a:lnTo>
                  <a:cubicBezTo>
                    <a:pt x="9395" y="343"/>
                    <a:pt x="9224" y="415"/>
                    <a:pt x="9053" y="476"/>
                  </a:cubicBezTo>
                  <a:cubicBezTo>
                    <a:pt x="8863" y="530"/>
                    <a:pt x="8660" y="598"/>
                    <a:pt x="8457" y="652"/>
                  </a:cubicBezTo>
                  <a:cubicBezTo>
                    <a:pt x="8052" y="760"/>
                    <a:pt x="7646" y="868"/>
                    <a:pt x="7240" y="977"/>
                  </a:cubicBezTo>
                  <a:cubicBezTo>
                    <a:pt x="6428" y="1193"/>
                    <a:pt x="5616" y="1383"/>
                    <a:pt x="4777" y="1477"/>
                  </a:cubicBezTo>
                  <a:cubicBezTo>
                    <a:pt x="4417" y="1513"/>
                    <a:pt x="4054" y="1533"/>
                    <a:pt x="3691" y="1533"/>
                  </a:cubicBezTo>
                  <a:cubicBezTo>
                    <a:pt x="3222" y="1533"/>
                    <a:pt x="2752" y="1499"/>
                    <a:pt x="2287" y="1423"/>
                  </a:cubicBezTo>
                  <a:cubicBezTo>
                    <a:pt x="1868" y="1356"/>
                    <a:pt x="1462" y="1234"/>
                    <a:pt x="1083" y="1085"/>
                  </a:cubicBezTo>
                  <a:cubicBezTo>
                    <a:pt x="975" y="1058"/>
                    <a:pt x="880" y="1017"/>
                    <a:pt x="785" y="977"/>
                  </a:cubicBezTo>
                  <a:cubicBezTo>
                    <a:pt x="691" y="923"/>
                    <a:pt x="596" y="882"/>
                    <a:pt x="515" y="841"/>
                  </a:cubicBezTo>
                  <a:cubicBezTo>
                    <a:pt x="406" y="787"/>
                    <a:pt x="339" y="747"/>
                    <a:pt x="231" y="693"/>
                  </a:cubicBezTo>
                  <a:cubicBezTo>
                    <a:pt x="202" y="683"/>
                    <a:pt x="180" y="673"/>
                    <a:pt x="155" y="673"/>
                  </a:cubicBezTo>
                  <a:cubicBezTo>
                    <a:pt x="145" y="673"/>
                    <a:pt x="134" y="675"/>
                    <a:pt x="122" y="679"/>
                  </a:cubicBezTo>
                  <a:cubicBezTo>
                    <a:pt x="82" y="679"/>
                    <a:pt x="41" y="693"/>
                    <a:pt x="14" y="733"/>
                  </a:cubicBezTo>
                  <a:cubicBezTo>
                    <a:pt x="0" y="760"/>
                    <a:pt x="14" y="814"/>
                    <a:pt x="28" y="828"/>
                  </a:cubicBezTo>
                  <a:cubicBezTo>
                    <a:pt x="41" y="855"/>
                    <a:pt x="55" y="868"/>
                    <a:pt x="82" y="868"/>
                  </a:cubicBezTo>
                  <a:cubicBezTo>
                    <a:pt x="95" y="882"/>
                    <a:pt x="109" y="882"/>
                    <a:pt x="149" y="882"/>
                  </a:cubicBezTo>
                  <a:cubicBezTo>
                    <a:pt x="163" y="882"/>
                    <a:pt x="203" y="855"/>
                    <a:pt x="203" y="828"/>
                  </a:cubicBezTo>
                  <a:cubicBezTo>
                    <a:pt x="203" y="812"/>
                    <a:pt x="203" y="801"/>
                    <a:pt x="203" y="792"/>
                  </a:cubicBezTo>
                  <a:lnTo>
                    <a:pt x="203" y="792"/>
                  </a:lnTo>
                  <a:cubicBezTo>
                    <a:pt x="240" y="807"/>
                    <a:pt x="277" y="831"/>
                    <a:pt x="325" y="855"/>
                  </a:cubicBezTo>
                  <a:lnTo>
                    <a:pt x="461" y="923"/>
                  </a:lnTo>
                  <a:cubicBezTo>
                    <a:pt x="555" y="977"/>
                    <a:pt x="650" y="1017"/>
                    <a:pt x="745" y="1058"/>
                  </a:cubicBezTo>
                  <a:cubicBezTo>
                    <a:pt x="853" y="1098"/>
                    <a:pt x="948" y="1153"/>
                    <a:pt x="1042" y="1180"/>
                  </a:cubicBezTo>
                  <a:cubicBezTo>
                    <a:pt x="1435" y="1329"/>
                    <a:pt x="1854" y="1437"/>
                    <a:pt x="2274" y="1518"/>
                  </a:cubicBezTo>
                  <a:cubicBezTo>
                    <a:pt x="2781" y="1618"/>
                    <a:pt x="3298" y="1661"/>
                    <a:pt x="3815" y="1661"/>
                  </a:cubicBezTo>
                  <a:cubicBezTo>
                    <a:pt x="4141" y="1661"/>
                    <a:pt x="4467" y="1644"/>
                    <a:pt x="4791" y="1613"/>
                  </a:cubicBezTo>
                  <a:cubicBezTo>
                    <a:pt x="5643" y="1531"/>
                    <a:pt x="6468" y="1356"/>
                    <a:pt x="7280" y="1139"/>
                  </a:cubicBezTo>
                  <a:cubicBezTo>
                    <a:pt x="7686" y="1044"/>
                    <a:pt x="8092" y="923"/>
                    <a:pt x="8498" y="801"/>
                  </a:cubicBezTo>
                  <a:cubicBezTo>
                    <a:pt x="8701" y="733"/>
                    <a:pt x="8890" y="679"/>
                    <a:pt x="9107" y="611"/>
                  </a:cubicBezTo>
                  <a:cubicBezTo>
                    <a:pt x="9202" y="571"/>
                    <a:pt x="9310" y="530"/>
                    <a:pt x="9405" y="476"/>
                  </a:cubicBezTo>
                  <a:cubicBezTo>
                    <a:pt x="9499" y="408"/>
                    <a:pt x="9581" y="327"/>
                    <a:pt x="9635" y="219"/>
                  </a:cubicBezTo>
                  <a:lnTo>
                    <a:pt x="9662" y="165"/>
                  </a:lnTo>
                  <a:lnTo>
                    <a:pt x="9621" y="138"/>
                  </a:lnTo>
                  <a:cubicBezTo>
                    <a:pt x="9512" y="53"/>
                    <a:pt x="9381" y="0"/>
                    <a:pt x="92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18"/>
            <p:cNvSpPr/>
            <p:nvPr/>
          </p:nvSpPr>
          <p:spPr>
            <a:xfrm>
              <a:off x="8658764" y="2208485"/>
              <a:ext cx="346360" cy="57264"/>
            </a:xfrm>
            <a:custGeom>
              <a:avLst/>
              <a:gdLst/>
              <a:ahLst/>
              <a:cxnLst/>
              <a:rect l="l" t="t" r="r" b="b"/>
              <a:pathLst>
                <a:path w="9865" h="1631" extrusionOk="0">
                  <a:moveTo>
                    <a:pt x="5230" y="1"/>
                  </a:moveTo>
                  <a:cubicBezTo>
                    <a:pt x="5106" y="1"/>
                    <a:pt x="4982" y="3"/>
                    <a:pt x="4859" y="7"/>
                  </a:cubicBezTo>
                  <a:cubicBezTo>
                    <a:pt x="3993" y="34"/>
                    <a:pt x="3127" y="142"/>
                    <a:pt x="2288" y="359"/>
                  </a:cubicBezTo>
                  <a:cubicBezTo>
                    <a:pt x="1868" y="467"/>
                    <a:pt x="1449" y="602"/>
                    <a:pt x="1056" y="792"/>
                  </a:cubicBezTo>
                  <a:cubicBezTo>
                    <a:pt x="664" y="981"/>
                    <a:pt x="299" y="1238"/>
                    <a:pt x="1" y="1563"/>
                  </a:cubicBezTo>
                  <a:lnTo>
                    <a:pt x="68" y="1630"/>
                  </a:lnTo>
                  <a:cubicBezTo>
                    <a:pt x="353" y="1319"/>
                    <a:pt x="718" y="1062"/>
                    <a:pt x="1097" y="873"/>
                  </a:cubicBezTo>
                  <a:cubicBezTo>
                    <a:pt x="1476" y="683"/>
                    <a:pt x="1882" y="548"/>
                    <a:pt x="2301" y="453"/>
                  </a:cubicBezTo>
                  <a:cubicBezTo>
                    <a:pt x="3140" y="250"/>
                    <a:pt x="4006" y="156"/>
                    <a:pt x="4859" y="142"/>
                  </a:cubicBezTo>
                  <a:cubicBezTo>
                    <a:pt x="4920" y="141"/>
                    <a:pt x="4981" y="141"/>
                    <a:pt x="5042" y="141"/>
                  </a:cubicBezTo>
                  <a:cubicBezTo>
                    <a:pt x="5835" y="141"/>
                    <a:pt x="6637" y="221"/>
                    <a:pt x="7416" y="372"/>
                  </a:cubicBezTo>
                  <a:cubicBezTo>
                    <a:pt x="7835" y="453"/>
                    <a:pt x="8255" y="548"/>
                    <a:pt x="8647" y="710"/>
                  </a:cubicBezTo>
                  <a:cubicBezTo>
                    <a:pt x="8991" y="853"/>
                    <a:pt x="9315" y="1047"/>
                    <a:pt x="9572" y="1312"/>
                  </a:cubicBezTo>
                  <a:lnTo>
                    <a:pt x="9572" y="1312"/>
                  </a:lnTo>
                  <a:cubicBezTo>
                    <a:pt x="9391" y="1307"/>
                    <a:pt x="9214" y="1253"/>
                    <a:pt x="9053" y="1157"/>
                  </a:cubicBezTo>
                  <a:lnTo>
                    <a:pt x="8999" y="1252"/>
                  </a:lnTo>
                  <a:cubicBezTo>
                    <a:pt x="9216" y="1387"/>
                    <a:pt x="9473" y="1455"/>
                    <a:pt x="9730" y="1455"/>
                  </a:cubicBezTo>
                  <a:lnTo>
                    <a:pt x="9865" y="1441"/>
                  </a:lnTo>
                  <a:lnTo>
                    <a:pt x="9784" y="1333"/>
                  </a:lnTo>
                  <a:cubicBezTo>
                    <a:pt x="9500" y="981"/>
                    <a:pt x="9107" y="737"/>
                    <a:pt x="8715" y="562"/>
                  </a:cubicBezTo>
                  <a:cubicBezTo>
                    <a:pt x="8309" y="399"/>
                    <a:pt x="7876" y="291"/>
                    <a:pt x="7443" y="210"/>
                  </a:cubicBezTo>
                  <a:cubicBezTo>
                    <a:pt x="6712" y="71"/>
                    <a:pt x="5972" y="1"/>
                    <a:pt x="523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18"/>
            <p:cNvSpPr/>
            <p:nvPr/>
          </p:nvSpPr>
          <p:spPr>
            <a:xfrm>
              <a:off x="8662099" y="2248544"/>
              <a:ext cx="321186" cy="55474"/>
            </a:xfrm>
            <a:custGeom>
              <a:avLst/>
              <a:gdLst/>
              <a:ahLst/>
              <a:cxnLst/>
              <a:rect l="l" t="t" r="r" b="b"/>
              <a:pathLst>
                <a:path w="9148" h="1580" extrusionOk="0">
                  <a:moveTo>
                    <a:pt x="8966" y="1"/>
                  </a:moveTo>
                  <a:cubicBezTo>
                    <a:pt x="8959" y="1"/>
                    <a:pt x="8952" y="1"/>
                    <a:pt x="8945" y="2"/>
                  </a:cubicBezTo>
                  <a:lnTo>
                    <a:pt x="8958" y="111"/>
                  </a:lnTo>
                  <a:cubicBezTo>
                    <a:pt x="8961" y="110"/>
                    <a:pt x="8963" y="109"/>
                    <a:pt x="8965" y="109"/>
                  </a:cubicBezTo>
                  <a:cubicBezTo>
                    <a:pt x="9003" y="109"/>
                    <a:pt x="9037" y="208"/>
                    <a:pt x="8999" y="259"/>
                  </a:cubicBezTo>
                  <a:cubicBezTo>
                    <a:pt x="8958" y="327"/>
                    <a:pt x="8877" y="354"/>
                    <a:pt x="8782" y="395"/>
                  </a:cubicBezTo>
                  <a:cubicBezTo>
                    <a:pt x="8593" y="449"/>
                    <a:pt x="8403" y="517"/>
                    <a:pt x="8200" y="584"/>
                  </a:cubicBezTo>
                  <a:cubicBezTo>
                    <a:pt x="7808" y="706"/>
                    <a:pt x="7416" y="814"/>
                    <a:pt x="7023" y="909"/>
                  </a:cubicBezTo>
                  <a:cubicBezTo>
                    <a:pt x="6238" y="1112"/>
                    <a:pt x="5440" y="1247"/>
                    <a:pt x="4628" y="1355"/>
                  </a:cubicBezTo>
                  <a:cubicBezTo>
                    <a:pt x="4222" y="1396"/>
                    <a:pt x="3816" y="1437"/>
                    <a:pt x="3410" y="1450"/>
                  </a:cubicBezTo>
                  <a:cubicBezTo>
                    <a:pt x="3228" y="1462"/>
                    <a:pt x="3045" y="1469"/>
                    <a:pt x="2863" y="1469"/>
                  </a:cubicBezTo>
                  <a:cubicBezTo>
                    <a:pt x="2640" y="1469"/>
                    <a:pt x="2416" y="1459"/>
                    <a:pt x="2193" y="1437"/>
                  </a:cubicBezTo>
                  <a:cubicBezTo>
                    <a:pt x="1787" y="1396"/>
                    <a:pt x="1381" y="1301"/>
                    <a:pt x="1015" y="1139"/>
                  </a:cubicBezTo>
                  <a:cubicBezTo>
                    <a:pt x="826" y="1071"/>
                    <a:pt x="664" y="963"/>
                    <a:pt x="501" y="841"/>
                  </a:cubicBezTo>
                  <a:cubicBezTo>
                    <a:pt x="339" y="719"/>
                    <a:pt x="204" y="571"/>
                    <a:pt x="82" y="408"/>
                  </a:cubicBezTo>
                  <a:lnTo>
                    <a:pt x="1" y="476"/>
                  </a:lnTo>
                  <a:cubicBezTo>
                    <a:pt x="244" y="814"/>
                    <a:pt x="596" y="1071"/>
                    <a:pt x="975" y="1234"/>
                  </a:cubicBezTo>
                  <a:cubicBezTo>
                    <a:pt x="1354" y="1396"/>
                    <a:pt x="1773" y="1491"/>
                    <a:pt x="2179" y="1531"/>
                  </a:cubicBezTo>
                  <a:cubicBezTo>
                    <a:pt x="2450" y="1567"/>
                    <a:pt x="2726" y="1579"/>
                    <a:pt x="3001" y="1579"/>
                  </a:cubicBezTo>
                  <a:cubicBezTo>
                    <a:pt x="3138" y="1579"/>
                    <a:pt x="3275" y="1576"/>
                    <a:pt x="3410" y="1572"/>
                  </a:cubicBezTo>
                  <a:cubicBezTo>
                    <a:pt x="3816" y="1558"/>
                    <a:pt x="4236" y="1531"/>
                    <a:pt x="4642" y="1491"/>
                  </a:cubicBezTo>
                  <a:cubicBezTo>
                    <a:pt x="5454" y="1410"/>
                    <a:pt x="6265" y="1261"/>
                    <a:pt x="7064" y="1071"/>
                  </a:cubicBezTo>
                  <a:cubicBezTo>
                    <a:pt x="7456" y="963"/>
                    <a:pt x="7862" y="855"/>
                    <a:pt x="8241" y="719"/>
                  </a:cubicBezTo>
                  <a:cubicBezTo>
                    <a:pt x="8444" y="652"/>
                    <a:pt x="8633" y="584"/>
                    <a:pt x="8823" y="517"/>
                  </a:cubicBezTo>
                  <a:cubicBezTo>
                    <a:pt x="8918" y="476"/>
                    <a:pt x="9039" y="435"/>
                    <a:pt x="9107" y="314"/>
                  </a:cubicBezTo>
                  <a:cubicBezTo>
                    <a:pt x="9148" y="246"/>
                    <a:pt x="9148" y="178"/>
                    <a:pt x="9121" y="124"/>
                  </a:cubicBezTo>
                  <a:cubicBezTo>
                    <a:pt x="9096" y="62"/>
                    <a:pt x="9037" y="1"/>
                    <a:pt x="89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18"/>
            <p:cNvSpPr/>
            <p:nvPr/>
          </p:nvSpPr>
          <p:spPr>
            <a:xfrm>
              <a:off x="8730526" y="2042420"/>
              <a:ext cx="170108" cy="26473"/>
            </a:xfrm>
            <a:custGeom>
              <a:avLst/>
              <a:gdLst/>
              <a:ahLst/>
              <a:cxnLst/>
              <a:rect l="l" t="t" r="r" b="b"/>
              <a:pathLst>
                <a:path w="4845" h="754" extrusionOk="0">
                  <a:moveTo>
                    <a:pt x="54" y="1"/>
                  </a:moveTo>
                  <a:lnTo>
                    <a:pt x="0" y="96"/>
                  </a:lnTo>
                  <a:cubicBezTo>
                    <a:pt x="744" y="488"/>
                    <a:pt x="1570" y="718"/>
                    <a:pt x="2409" y="745"/>
                  </a:cubicBezTo>
                  <a:cubicBezTo>
                    <a:pt x="2496" y="751"/>
                    <a:pt x="2584" y="753"/>
                    <a:pt x="2671" y="753"/>
                  </a:cubicBezTo>
                  <a:cubicBezTo>
                    <a:pt x="3003" y="753"/>
                    <a:pt x="3332" y="715"/>
                    <a:pt x="3653" y="650"/>
                  </a:cubicBezTo>
                  <a:cubicBezTo>
                    <a:pt x="4073" y="569"/>
                    <a:pt x="4479" y="434"/>
                    <a:pt x="4844" y="231"/>
                  </a:cubicBezTo>
                  <a:lnTo>
                    <a:pt x="4790" y="136"/>
                  </a:lnTo>
                  <a:cubicBezTo>
                    <a:pt x="4411" y="285"/>
                    <a:pt x="4019" y="407"/>
                    <a:pt x="3626" y="488"/>
                  </a:cubicBezTo>
                  <a:cubicBezTo>
                    <a:pt x="3220" y="583"/>
                    <a:pt x="2815" y="610"/>
                    <a:pt x="2409" y="610"/>
                  </a:cubicBezTo>
                  <a:cubicBezTo>
                    <a:pt x="1597" y="610"/>
                    <a:pt x="771" y="407"/>
                    <a:pt x="5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18"/>
            <p:cNvSpPr/>
            <p:nvPr/>
          </p:nvSpPr>
          <p:spPr>
            <a:xfrm>
              <a:off x="8732879" y="2021355"/>
              <a:ext cx="177235" cy="35847"/>
            </a:xfrm>
            <a:custGeom>
              <a:avLst/>
              <a:gdLst/>
              <a:ahLst/>
              <a:cxnLst/>
              <a:rect l="l" t="t" r="r" b="b"/>
              <a:pathLst>
                <a:path w="5048" h="1021" extrusionOk="0">
                  <a:moveTo>
                    <a:pt x="1746" y="0"/>
                  </a:moveTo>
                  <a:cubicBezTo>
                    <a:pt x="1551" y="0"/>
                    <a:pt x="1356" y="14"/>
                    <a:pt x="1164" y="46"/>
                  </a:cubicBezTo>
                  <a:cubicBezTo>
                    <a:pt x="745" y="114"/>
                    <a:pt x="352" y="249"/>
                    <a:pt x="1" y="479"/>
                  </a:cubicBezTo>
                  <a:lnTo>
                    <a:pt x="55" y="574"/>
                  </a:lnTo>
                  <a:cubicBezTo>
                    <a:pt x="380" y="344"/>
                    <a:pt x="772" y="208"/>
                    <a:pt x="1164" y="154"/>
                  </a:cubicBezTo>
                  <a:cubicBezTo>
                    <a:pt x="1328" y="127"/>
                    <a:pt x="1492" y="115"/>
                    <a:pt x="1655" y="115"/>
                  </a:cubicBezTo>
                  <a:cubicBezTo>
                    <a:pt x="1896" y="115"/>
                    <a:pt x="2135" y="141"/>
                    <a:pt x="2369" y="181"/>
                  </a:cubicBezTo>
                  <a:cubicBezTo>
                    <a:pt x="2761" y="263"/>
                    <a:pt x="3153" y="384"/>
                    <a:pt x="3519" y="520"/>
                  </a:cubicBezTo>
                  <a:cubicBezTo>
                    <a:pt x="3782" y="623"/>
                    <a:pt x="4044" y="733"/>
                    <a:pt x="4307" y="845"/>
                  </a:cubicBezTo>
                  <a:lnTo>
                    <a:pt x="4307" y="845"/>
                  </a:lnTo>
                  <a:cubicBezTo>
                    <a:pt x="4284" y="844"/>
                    <a:pt x="4260" y="844"/>
                    <a:pt x="4236" y="844"/>
                  </a:cubicBezTo>
                  <a:lnTo>
                    <a:pt x="4236" y="953"/>
                  </a:lnTo>
                  <a:cubicBezTo>
                    <a:pt x="4379" y="966"/>
                    <a:pt x="4510" y="979"/>
                    <a:pt x="4652" y="992"/>
                  </a:cubicBezTo>
                  <a:lnTo>
                    <a:pt x="4652" y="992"/>
                  </a:lnTo>
                  <a:cubicBezTo>
                    <a:pt x="4653" y="992"/>
                    <a:pt x="4654" y="993"/>
                    <a:pt x="4655" y="993"/>
                  </a:cubicBezTo>
                  <a:lnTo>
                    <a:pt x="4656" y="992"/>
                  </a:lnTo>
                  <a:lnTo>
                    <a:pt x="4656" y="992"/>
                  </a:lnTo>
                  <a:cubicBezTo>
                    <a:pt x="4660" y="992"/>
                    <a:pt x="4664" y="993"/>
                    <a:pt x="4669" y="993"/>
                  </a:cubicBezTo>
                  <a:lnTo>
                    <a:pt x="5048" y="1020"/>
                  </a:lnTo>
                  <a:lnTo>
                    <a:pt x="4710" y="858"/>
                  </a:lnTo>
                  <a:cubicBezTo>
                    <a:pt x="4344" y="682"/>
                    <a:pt x="3965" y="506"/>
                    <a:pt x="3586" y="371"/>
                  </a:cubicBezTo>
                  <a:cubicBezTo>
                    <a:pt x="3194" y="222"/>
                    <a:pt x="2802" y="114"/>
                    <a:pt x="2396" y="46"/>
                  </a:cubicBezTo>
                  <a:cubicBezTo>
                    <a:pt x="2182" y="18"/>
                    <a:pt x="1964" y="0"/>
                    <a:pt x="174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8"/>
            <p:cNvSpPr/>
            <p:nvPr/>
          </p:nvSpPr>
          <p:spPr>
            <a:xfrm>
              <a:off x="8724804" y="2041964"/>
              <a:ext cx="164877" cy="29387"/>
            </a:xfrm>
            <a:custGeom>
              <a:avLst/>
              <a:gdLst/>
              <a:ahLst/>
              <a:cxnLst/>
              <a:rect l="l" t="t" r="r" b="b"/>
              <a:pathLst>
                <a:path w="4696" h="837" extrusionOk="0">
                  <a:moveTo>
                    <a:pt x="55" y="0"/>
                  </a:moveTo>
                  <a:lnTo>
                    <a:pt x="1" y="95"/>
                  </a:lnTo>
                  <a:cubicBezTo>
                    <a:pt x="380" y="298"/>
                    <a:pt x="772" y="460"/>
                    <a:pt x="1178" y="582"/>
                  </a:cubicBezTo>
                  <a:cubicBezTo>
                    <a:pt x="1597" y="718"/>
                    <a:pt x="2017" y="785"/>
                    <a:pt x="2450" y="826"/>
                  </a:cubicBezTo>
                  <a:cubicBezTo>
                    <a:pt x="2562" y="833"/>
                    <a:pt x="2674" y="836"/>
                    <a:pt x="2785" y="836"/>
                  </a:cubicBezTo>
                  <a:cubicBezTo>
                    <a:pt x="3106" y="836"/>
                    <a:pt x="3424" y="808"/>
                    <a:pt x="3735" y="758"/>
                  </a:cubicBezTo>
                  <a:cubicBezTo>
                    <a:pt x="3952" y="704"/>
                    <a:pt x="4155" y="663"/>
                    <a:pt x="4371" y="596"/>
                  </a:cubicBezTo>
                  <a:cubicBezTo>
                    <a:pt x="4479" y="555"/>
                    <a:pt x="4588" y="487"/>
                    <a:pt x="4655" y="366"/>
                  </a:cubicBezTo>
                  <a:cubicBezTo>
                    <a:pt x="4682" y="312"/>
                    <a:pt x="4696" y="244"/>
                    <a:pt x="4696" y="176"/>
                  </a:cubicBezTo>
                  <a:cubicBezTo>
                    <a:pt x="4696" y="122"/>
                    <a:pt x="4655" y="41"/>
                    <a:pt x="4601" y="0"/>
                  </a:cubicBezTo>
                  <a:lnTo>
                    <a:pt x="4534" y="82"/>
                  </a:lnTo>
                  <a:cubicBezTo>
                    <a:pt x="4588" y="136"/>
                    <a:pt x="4574" y="230"/>
                    <a:pt x="4534" y="298"/>
                  </a:cubicBezTo>
                  <a:cubicBezTo>
                    <a:pt x="4493" y="366"/>
                    <a:pt x="4412" y="420"/>
                    <a:pt x="4317" y="447"/>
                  </a:cubicBezTo>
                  <a:cubicBezTo>
                    <a:pt x="4128" y="501"/>
                    <a:pt x="3911" y="555"/>
                    <a:pt x="3708" y="596"/>
                  </a:cubicBezTo>
                  <a:cubicBezTo>
                    <a:pt x="3370" y="652"/>
                    <a:pt x="3013" y="680"/>
                    <a:pt x="2660" y="680"/>
                  </a:cubicBezTo>
                  <a:cubicBezTo>
                    <a:pt x="2590" y="680"/>
                    <a:pt x="2520" y="679"/>
                    <a:pt x="2450" y="677"/>
                  </a:cubicBezTo>
                  <a:cubicBezTo>
                    <a:pt x="2044" y="663"/>
                    <a:pt x="1624" y="609"/>
                    <a:pt x="1218" y="487"/>
                  </a:cubicBezTo>
                  <a:cubicBezTo>
                    <a:pt x="813" y="379"/>
                    <a:pt x="420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8"/>
            <p:cNvSpPr/>
            <p:nvPr/>
          </p:nvSpPr>
          <p:spPr>
            <a:xfrm>
              <a:off x="8735266" y="2013350"/>
              <a:ext cx="157749" cy="27210"/>
            </a:xfrm>
            <a:custGeom>
              <a:avLst/>
              <a:gdLst/>
              <a:ahLst/>
              <a:cxnLst/>
              <a:rect l="l" t="t" r="r" b="b"/>
              <a:pathLst>
                <a:path w="4493" h="775" extrusionOk="0">
                  <a:moveTo>
                    <a:pt x="2095" y="0"/>
                  </a:moveTo>
                  <a:cubicBezTo>
                    <a:pt x="1382" y="0"/>
                    <a:pt x="662" y="149"/>
                    <a:pt x="0" y="436"/>
                  </a:cubicBezTo>
                  <a:lnTo>
                    <a:pt x="41" y="531"/>
                  </a:lnTo>
                  <a:cubicBezTo>
                    <a:pt x="626" y="256"/>
                    <a:pt x="1279" y="126"/>
                    <a:pt x="1926" y="126"/>
                  </a:cubicBezTo>
                  <a:cubicBezTo>
                    <a:pt x="2042" y="126"/>
                    <a:pt x="2158" y="131"/>
                    <a:pt x="2274" y="139"/>
                  </a:cubicBezTo>
                  <a:cubicBezTo>
                    <a:pt x="2639" y="179"/>
                    <a:pt x="3018" y="234"/>
                    <a:pt x="3383" y="355"/>
                  </a:cubicBezTo>
                  <a:cubicBezTo>
                    <a:pt x="3748" y="450"/>
                    <a:pt x="4100" y="599"/>
                    <a:pt x="4439" y="775"/>
                  </a:cubicBezTo>
                  <a:lnTo>
                    <a:pt x="4493" y="680"/>
                  </a:lnTo>
                  <a:cubicBezTo>
                    <a:pt x="4168" y="464"/>
                    <a:pt x="3803" y="301"/>
                    <a:pt x="3424" y="193"/>
                  </a:cubicBezTo>
                  <a:cubicBezTo>
                    <a:pt x="3058" y="85"/>
                    <a:pt x="2666" y="17"/>
                    <a:pt x="2274" y="3"/>
                  </a:cubicBezTo>
                  <a:cubicBezTo>
                    <a:pt x="2214" y="1"/>
                    <a:pt x="2154" y="0"/>
                    <a:pt x="20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8"/>
            <p:cNvSpPr/>
            <p:nvPr/>
          </p:nvSpPr>
          <p:spPr>
            <a:xfrm>
              <a:off x="8749520" y="2020582"/>
              <a:ext cx="15238" cy="30897"/>
            </a:xfrm>
            <a:custGeom>
              <a:avLst/>
              <a:gdLst/>
              <a:ahLst/>
              <a:cxnLst/>
              <a:rect l="l" t="t" r="r" b="b"/>
              <a:pathLst>
                <a:path w="434" h="880" extrusionOk="0">
                  <a:moveTo>
                    <a:pt x="379" y="0"/>
                  </a:moveTo>
                  <a:cubicBezTo>
                    <a:pt x="244" y="95"/>
                    <a:pt x="122" y="217"/>
                    <a:pt x="54" y="379"/>
                  </a:cubicBezTo>
                  <a:cubicBezTo>
                    <a:pt x="27" y="461"/>
                    <a:pt x="0" y="555"/>
                    <a:pt x="14" y="636"/>
                  </a:cubicBezTo>
                  <a:cubicBezTo>
                    <a:pt x="27" y="731"/>
                    <a:pt x="54" y="812"/>
                    <a:pt x="109" y="880"/>
                  </a:cubicBezTo>
                  <a:lnTo>
                    <a:pt x="203" y="826"/>
                  </a:lnTo>
                  <a:cubicBezTo>
                    <a:pt x="176" y="691"/>
                    <a:pt x="163" y="569"/>
                    <a:pt x="190" y="420"/>
                  </a:cubicBezTo>
                  <a:cubicBezTo>
                    <a:pt x="217" y="285"/>
                    <a:pt x="298" y="149"/>
                    <a:pt x="433" y="95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8"/>
            <p:cNvSpPr/>
            <p:nvPr/>
          </p:nvSpPr>
          <p:spPr>
            <a:xfrm>
              <a:off x="8787508" y="2022478"/>
              <a:ext cx="7654" cy="41360"/>
            </a:xfrm>
            <a:custGeom>
              <a:avLst/>
              <a:gdLst/>
              <a:ahLst/>
              <a:cxnLst/>
              <a:rect l="l" t="t" r="r" b="b"/>
              <a:pathLst>
                <a:path w="218" h="1178" extrusionOk="0">
                  <a:moveTo>
                    <a:pt x="55" y="1"/>
                  </a:moveTo>
                  <a:cubicBezTo>
                    <a:pt x="41" y="190"/>
                    <a:pt x="14" y="393"/>
                    <a:pt x="14" y="582"/>
                  </a:cubicBezTo>
                  <a:cubicBezTo>
                    <a:pt x="1" y="691"/>
                    <a:pt x="14" y="785"/>
                    <a:pt x="28" y="880"/>
                  </a:cubicBezTo>
                  <a:cubicBezTo>
                    <a:pt x="41" y="988"/>
                    <a:pt x="55" y="1083"/>
                    <a:pt x="109" y="1178"/>
                  </a:cubicBezTo>
                  <a:lnTo>
                    <a:pt x="204" y="1151"/>
                  </a:lnTo>
                  <a:cubicBezTo>
                    <a:pt x="217" y="1056"/>
                    <a:pt x="204" y="961"/>
                    <a:pt x="190" y="867"/>
                  </a:cubicBezTo>
                  <a:lnTo>
                    <a:pt x="150" y="582"/>
                  </a:lnTo>
                  <a:cubicBezTo>
                    <a:pt x="123" y="393"/>
                    <a:pt x="123" y="204"/>
                    <a:pt x="163" y="14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8"/>
            <p:cNvSpPr/>
            <p:nvPr/>
          </p:nvSpPr>
          <p:spPr>
            <a:xfrm>
              <a:off x="8810329" y="2029149"/>
              <a:ext cx="7162" cy="38024"/>
            </a:xfrm>
            <a:custGeom>
              <a:avLst/>
              <a:gdLst/>
              <a:ahLst/>
              <a:cxnLst/>
              <a:rect l="l" t="t" r="r" b="b"/>
              <a:pathLst>
                <a:path w="204" h="1083" extrusionOk="0">
                  <a:moveTo>
                    <a:pt x="81" y="0"/>
                  </a:moveTo>
                  <a:cubicBezTo>
                    <a:pt x="54" y="176"/>
                    <a:pt x="14" y="352"/>
                    <a:pt x="0" y="541"/>
                  </a:cubicBezTo>
                  <a:cubicBezTo>
                    <a:pt x="0" y="636"/>
                    <a:pt x="0" y="731"/>
                    <a:pt x="14" y="825"/>
                  </a:cubicBezTo>
                  <a:cubicBezTo>
                    <a:pt x="27" y="907"/>
                    <a:pt x="54" y="1001"/>
                    <a:pt x="95" y="1083"/>
                  </a:cubicBezTo>
                  <a:lnTo>
                    <a:pt x="203" y="1055"/>
                  </a:lnTo>
                  <a:cubicBezTo>
                    <a:pt x="203" y="974"/>
                    <a:pt x="190" y="880"/>
                    <a:pt x="176" y="798"/>
                  </a:cubicBezTo>
                  <a:cubicBezTo>
                    <a:pt x="163" y="717"/>
                    <a:pt x="163" y="622"/>
                    <a:pt x="149" y="541"/>
                  </a:cubicBezTo>
                  <a:cubicBezTo>
                    <a:pt x="136" y="365"/>
                    <a:pt x="136" y="189"/>
                    <a:pt x="190" y="27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8"/>
            <p:cNvSpPr/>
            <p:nvPr/>
          </p:nvSpPr>
          <p:spPr>
            <a:xfrm>
              <a:off x="8830762" y="2032449"/>
              <a:ext cx="10954" cy="35672"/>
            </a:xfrm>
            <a:custGeom>
              <a:avLst/>
              <a:gdLst/>
              <a:ahLst/>
              <a:cxnLst/>
              <a:rect l="l" t="t" r="r" b="b"/>
              <a:pathLst>
                <a:path w="312" h="1016" extrusionOk="0">
                  <a:moveTo>
                    <a:pt x="68" y="1"/>
                  </a:moveTo>
                  <a:cubicBezTo>
                    <a:pt x="41" y="163"/>
                    <a:pt x="0" y="339"/>
                    <a:pt x="14" y="528"/>
                  </a:cubicBezTo>
                  <a:cubicBezTo>
                    <a:pt x="27" y="704"/>
                    <a:pt x="81" y="894"/>
                    <a:pt x="217" y="1016"/>
                  </a:cubicBezTo>
                  <a:lnTo>
                    <a:pt x="311" y="948"/>
                  </a:lnTo>
                  <a:cubicBezTo>
                    <a:pt x="284" y="880"/>
                    <a:pt x="257" y="799"/>
                    <a:pt x="230" y="731"/>
                  </a:cubicBezTo>
                  <a:cubicBezTo>
                    <a:pt x="203" y="650"/>
                    <a:pt x="176" y="583"/>
                    <a:pt x="149" y="501"/>
                  </a:cubicBezTo>
                  <a:cubicBezTo>
                    <a:pt x="122" y="353"/>
                    <a:pt x="108" y="177"/>
                    <a:pt x="176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8"/>
            <p:cNvSpPr/>
            <p:nvPr/>
          </p:nvSpPr>
          <p:spPr>
            <a:xfrm>
              <a:off x="8852108" y="2035785"/>
              <a:ext cx="10989" cy="24261"/>
            </a:xfrm>
            <a:custGeom>
              <a:avLst/>
              <a:gdLst/>
              <a:ahLst/>
              <a:cxnLst/>
              <a:rect l="l" t="t" r="r" b="b"/>
              <a:pathLst>
                <a:path w="313" h="691" extrusionOk="0">
                  <a:moveTo>
                    <a:pt x="109" y="0"/>
                  </a:moveTo>
                  <a:lnTo>
                    <a:pt x="1" y="28"/>
                  </a:lnTo>
                  <a:cubicBezTo>
                    <a:pt x="109" y="244"/>
                    <a:pt x="55" y="488"/>
                    <a:pt x="190" y="691"/>
                  </a:cubicBezTo>
                  <a:lnTo>
                    <a:pt x="299" y="663"/>
                  </a:lnTo>
                  <a:cubicBezTo>
                    <a:pt x="312" y="420"/>
                    <a:pt x="136" y="23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8"/>
            <p:cNvSpPr/>
            <p:nvPr/>
          </p:nvSpPr>
          <p:spPr>
            <a:xfrm>
              <a:off x="8876825" y="2038172"/>
              <a:ext cx="13342" cy="19030"/>
            </a:xfrm>
            <a:custGeom>
              <a:avLst/>
              <a:gdLst/>
              <a:ahLst/>
              <a:cxnLst/>
              <a:rect l="l" t="t" r="r" b="b"/>
              <a:pathLst>
                <a:path w="380" h="542" extrusionOk="0">
                  <a:moveTo>
                    <a:pt x="95" y="0"/>
                  </a:moveTo>
                  <a:lnTo>
                    <a:pt x="1" y="54"/>
                  </a:lnTo>
                  <a:cubicBezTo>
                    <a:pt x="136" y="203"/>
                    <a:pt x="122" y="420"/>
                    <a:pt x="285" y="541"/>
                  </a:cubicBezTo>
                  <a:lnTo>
                    <a:pt x="379" y="474"/>
                  </a:lnTo>
                  <a:cubicBezTo>
                    <a:pt x="352" y="284"/>
                    <a:pt x="149" y="1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8"/>
            <p:cNvSpPr/>
            <p:nvPr/>
          </p:nvSpPr>
          <p:spPr>
            <a:xfrm>
              <a:off x="8680145" y="2230568"/>
              <a:ext cx="43291" cy="70817"/>
            </a:xfrm>
            <a:custGeom>
              <a:avLst/>
              <a:gdLst/>
              <a:ahLst/>
              <a:cxnLst/>
              <a:rect l="l" t="t" r="r" b="b"/>
              <a:pathLst>
                <a:path w="1233" h="2017" extrusionOk="0">
                  <a:moveTo>
                    <a:pt x="109" y="0"/>
                  </a:moveTo>
                  <a:lnTo>
                    <a:pt x="1" y="27"/>
                  </a:lnTo>
                  <a:cubicBezTo>
                    <a:pt x="123" y="420"/>
                    <a:pt x="258" y="799"/>
                    <a:pt x="434" y="1164"/>
                  </a:cubicBezTo>
                  <a:cubicBezTo>
                    <a:pt x="528" y="1340"/>
                    <a:pt x="637" y="1516"/>
                    <a:pt x="758" y="1678"/>
                  </a:cubicBezTo>
                  <a:cubicBezTo>
                    <a:pt x="813" y="1773"/>
                    <a:pt x="880" y="1840"/>
                    <a:pt x="948" y="1922"/>
                  </a:cubicBezTo>
                  <a:cubicBezTo>
                    <a:pt x="975" y="1962"/>
                    <a:pt x="1029" y="2016"/>
                    <a:pt x="1137" y="2016"/>
                  </a:cubicBezTo>
                  <a:cubicBezTo>
                    <a:pt x="1151" y="2016"/>
                    <a:pt x="1191" y="2003"/>
                    <a:pt x="1205" y="1976"/>
                  </a:cubicBezTo>
                  <a:cubicBezTo>
                    <a:pt x="1219" y="1949"/>
                    <a:pt x="1232" y="1935"/>
                    <a:pt x="1232" y="1908"/>
                  </a:cubicBezTo>
                  <a:cubicBezTo>
                    <a:pt x="1232" y="1881"/>
                    <a:pt x="1232" y="1867"/>
                    <a:pt x="1219" y="1840"/>
                  </a:cubicBezTo>
                  <a:cubicBezTo>
                    <a:pt x="1208" y="1810"/>
                    <a:pt x="1175" y="1795"/>
                    <a:pt x="1148" y="1795"/>
                  </a:cubicBezTo>
                  <a:cubicBezTo>
                    <a:pt x="1139" y="1795"/>
                    <a:pt x="1131" y="1796"/>
                    <a:pt x="1124" y="1800"/>
                  </a:cubicBezTo>
                  <a:lnTo>
                    <a:pt x="1151" y="1908"/>
                  </a:lnTo>
                  <a:cubicBezTo>
                    <a:pt x="1137" y="1908"/>
                    <a:pt x="1110" y="1895"/>
                    <a:pt x="1110" y="1895"/>
                  </a:cubicBezTo>
                  <a:cubicBezTo>
                    <a:pt x="1110" y="1895"/>
                    <a:pt x="1124" y="1881"/>
                    <a:pt x="1124" y="1881"/>
                  </a:cubicBezTo>
                  <a:cubicBezTo>
                    <a:pt x="1110" y="1881"/>
                    <a:pt x="1083" y="1867"/>
                    <a:pt x="1056" y="1827"/>
                  </a:cubicBezTo>
                  <a:cubicBezTo>
                    <a:pt x="1002" y="1746"/>
                    <a:pt x="948" y="1664"/>
                    <a:pt x="894" y="1583"/>
                  </a:cubicBezTo>
                  <a:cubicBezTo>
                    <a:pt x="772" y="1421"/>
                    <a:pt x="664" y="1259"/>
                    <a:pt x="569" y="1096"/>
                  </a:cubicBezTo>
                  <a:cubicBezTo>
                    <a:pt x="366" y="758"/>
                    <a:pt x="190" y="39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8"/>
            <p:cNvSpPr/>
            <p:nvPr/>
          </p:nvSpPr>
          <p:spPr>
            <a:xfrm>
              <a:off x="8713885" y="2233869"/>
              <a:ext cx="36128" cy="70360"/>
            </a:xfrm>
            <a:custGeom>
              <a:avLst/>
              <a:gdLst/>
              <a:ahLst/>
              <a:cxnLst/>
              <a:rect l="l" t="t" r="r" b="b"/>
              <a:pathLst>
                <a:path w="1029" h="2004" extrusionOk="0">
                  <a:moveTo>
                    <a:pt x="109" y="1"/>
                  </a:moveTo>
                  <a:lnTo>
                    <a:pt x="0" y="28"/>
                  </a:lnTo>
                  <a:cubicBezTo>
                    <a:pt x="109" y="380"/>
                    <a:pt x="203" y="732"/>
                    <a:pt x="352" y="1070"/>
                  </a:cubicBezTo>
                  <a:cubicBezTo>
                    <a:pt x="420" y="1246"/>
                    <a:pt x="501" y="1408"/>
                    <a:pt x="609" y="1570"/>
                  </a:cubicBezTo>
                  <a:cubicBezTo>
                    <a:pt x="704" y="1719"/>
                    <a:pt x="812" y="1868"/>
                    <a:pt x="948" y="2003"/>
                  </a:cubicBezTo>
                  <a:lnTo>
                    <a:pt x="1029" y="1936"/>
                  </a:lnTo>
                  <a:lnTo>
                    <a:pt x="745" y="1476"/>
                  </a:lnTo>
                  <a:cubicBezTo>
                    <a:pt x="650" y="1327"/>
                    <a:pt x="569" y="1165"/>
                    <a:pt x="474" y="1016"/>
                  </a:cubicBezTo>
                  <a:cubicBezTo>
                    <a:pt x="312" y="691"/>
                    <a:pt x="176" y="35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8"/>
            <p:cNvSpPr/>
            <p:nvPr/>
          </p:nvSpPr>
          <p:spPr>
            <a:xfrm>
              <a:off x="8745729" y="2226742"/>
              <a:ext cx="36585" cy="75592"/>
            </a:xfrm>
            <a:custGeom>
              <a:avLst/>
              <a:gdLst/>
              <a:ahLst/>
              <a:cxnLst/>
              <a:rect l="l" t="t" r="r" b="b"/>
              <a:pathLst>
                <a:path w="1042" h="2153" extrusionOk="0">
                  <a:moveTo>
                    <a:pt x="95" y="1"/>
                  </a:moveTo>
                  <a:lnTo>
                    <a:pt x="0" y="42"/>
                  </a:lnTo>
                  <a:cubicBezTo>
                    <a:pt x="135" y="393"/>
                    <a:pt x="257" y="772"/>
                    <a:pt x="406" y="1124"/>
                  </a:cubicBezTo>
                  <a:cubicBezTo>
                    <a:pt x="474" y="1300"/>
                    <a:pt x="555" y="1489"/>
                    <a:pt x="636" y="1652"/>
                  </a:cubicBezTo>
                  <a:cubicBezTo>
                    <a:pt x="731" y="1828"/>
                    <a:pt x="825" y="2004"/>
                    <a:pt x="947" y="2152"/>
                  </a:cubicBezTo>
                  <a:lnTo>
                    <a:pt x="1042" y="2098"/>
                  </a:lnTo>
                  <a:cubicBezTo>
                    <a:pt x="961" y="1922"/>
                    <a:pt x="880" y="1746"/>
                    <a:pt x="798" y="1584"/>
                  </a:cubicBezTo>
                  <a:lnTo>
                    <a:pt x="528" y="1070"/>
                  </a:lnTo>
                  <a:cubicBezTo>
                    <a:pt x="365" y="718"/>
                    <a:pt x="203" y="36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8"/>
            <p:cNvSpPr/>
            <p:nvPr/>
          </p:nvSpPr>
          <p:spPr>
            <a:xfrm>
              <a:off x="8773745" y="2213470"/>
              <a:ext cx="39464" cy="84124"/>
            </a:xfrm>
            <a:custGeom>
              <a:avLst/>
              <a:gdLst/>
              <a:ahLst/>
              <a:cxnLst/>
              <a:rect l="l" t="t" r="r" b="b"/>
              <a:pathLst>
                <a:path w="1124" h="2396" extrusionOk="0">
                  <a:moveTo>
                    <a:pt x="95" y="0"/>
                  </a:moveTo>
                  <a:lnTo>
                    <a:pt x="0" y="14"/>
                  </a:lnTo>
                  <a:cubicBezTo>
                    <a:pt x="109" y="433"/>
                    <a:pt x="244" y="853"/>
                    <a:pt x="406" y="1258"/>
                  </a:cubicBezTo>
                  <a:cubicBezTo>
                    <a:pt x="474" y="1461"/>
                    <a:pt x="569" y="1651"/>
                    <a:pt x="677" y="1854"/>
                  </a:cubicBezTo>
                  <a:cubicBezTo>
                    <a:pt x="785" y="2043"/>
                    <a:pt x="893" y="2219"/>
                    <a:pt x="1029" y="2395"/>
                  </a:cubicBezTo>
                  <a:lnTo>
                    <a:pt x="1123" y="2327"/>
                  </a:lnTo>
                  <a:cubicBezTo>
                    <a:pt x="1029" y="2138"/>
                    <a:pt x="920" y="1962"/>
                    <a:pt x="826" y="1773"/>
                  </a:cubicBezTo>
                  <a:cubicBezTo>
                    <a:pt x="718" y="1583"/>
                    <a:pt x="623" y="1394"/>
                    <a:pt x="528" y="1204"/>
                  </a:cubicBezTo>
                  <a:cubicBezTo>
                    <a:pt x="339" y="812"/>
                    <a:pt x="190" y="420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8"/>
            <p:cNvSpPr/>
            <p:nvPr/>
          </p:nvSpPr>
          <p:spPr>
            <a:xfrm>
              <a:off x="8805554" y="2210135"/>
              <a:ext cx="30932" cy="75100"/>
            </a:xfrm>
            <a:custGeom>
              <a:avLst/>
              <a:gdLst/>
              <a:ahLst/>
              <a:cxnLst/>
              <a:rect l="l" t="t" r="r" b="b"/>
              <a:pathLst>
                <a:path w="881" h="2139" extrusionOk="0">
                  <a:moveTo>
                    <a:pt x="109" y="0"/>
                  </a:moveTo>
                  <a:lnTo>
                    <a:pt x="1" y="27"/>
                  </a:lnTo>
                  <a:cubicBezTo>
                    <a:pt x="109" y="393"/>
                    <a:pt x="204" y="745"/>
                    <a:pt x="326" y="1110"/>
                  </a:cubicBezTo>
                  <a:cubicBezTo>
                    <a:pt x="380" y="1286"/>
                    <a:pt x="447" y="1462"/>
                    <a:pt x="515" y="1638"/>
                  </a:cubicBezTo>
                  <a:cubicBezTo>
                    <a:pt x="596" y="1813"/>
                    <a:pt x="678" y="1976"/>
                    <a:pt x="786" y="2138"/>
                  </a:cubicBezTo>
                  <a:lnTo>
                    <a:pt x="880" y="2084"/>
                  </a:lnTo>
                  <a:cubicBezTo>
                    <a:pt x="826" y="1908"/>
                    <a:pt x="745" y="1746"/>
                    <a:pt x="678" y="1570"/>
                  </a:cubicBezTo>
                  <a:lnTo>
                    <a:pt x="461" y="1056"/>
                  </a:lnTo>
                  <a:cubicBezTo>
                    <a:pt x="312" y="717"/>
                    <a:pt x="177" y="36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8"/>
            <p:cNvSpPr/>
            <p:nvPr/>
          </p:nvSpPr>
          <p:spPr>
            <a:xfrm>
              <a:off x="8835010" y="2212487"/>
              <a:ext cx="40447" cy="74152"/>
            </a:xfrm>
            <a:custGeom>
              <a:avLst/>
              <a:gdLst/>
              <a:ahLst/>
              <a:cxnLst/>
              <a:rect l="l" t="t" r="r" b="b"/>
              <a:pathLst>
                <a:path w="1152" h="2112" extrusionOk="0">
                  <a:moveTo>
                    <a:pt x="109" y="1"/>
                  </a:moveTo>
                  <a:lnTo>
                    <a:pt x="1" y="42"/>
                  </a:lnTo>
                  <a:cubicBezTo>
                    <a:pt x="150" y="393"/>
                    <a:pt x="285" y="759"/>
                    <a:pt x="461" y="1111"/>
                  </a:cubicBezTo>
                  <a:cubicBezTo>
                    <a:pt x="542" y="1286"/>
                    <a:pt x="623" y="1462"/>
                    <a:pt x="718" y="1625"/>
                  </a:cubicBezTo>
                  <a:cubicBezTo>
                    <a:pt x="826" y="1787"/>
                    <a:pt x="935" y="1963"/>
                    <a:pt x="1056" y="2112"/>
                  </a:cubicBezTo>
                  <a:lnTo>
                    <a:pt x="1151" y="2044"/>
                  </a:lnTo>
                  <a:cubicBezTo>
                    <a:pt x="1056" y="1868"/>
                    <a:pt x="962" y="1706"/>
                    <a:pt x="867" y="1544"/>
                  </a:cubicBezTo>
                  <a:lnTo>
                    <a:pt x="583" y="1043"/>
                  </a:lnTo>
                  <a:cubicBezTo>
                    <a:pt x="393" y="705"/>
                    <a:pt x="217" y="36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8"/>
            <p:cNvSpPr/>
            <p:nvPr/>
          </p:nvSpPr>
          <p:spPr>
            <a:xfrm>
              <a:off x="8876368" y="2212979"/>
              <a:ext cx="37076" cy="75557"/>
            </a:xfrm>
            <a:custGeom>
              <a:avLst/>
              <a:gdLst/>
              <a:ahLst/>
              <a:cxnLst/>
              <a:rect l="l" t="t" r="r" b="b"/>
              <a:pathLst>
                <a:path w="1056" h="2152" extrusionOk="0">
                  <a:moveTo>
                    <a:pt x="95" y="1"/>
                  </a:moveTo>
                  <a:lnTo>
                    <a:pt x="0" y="55"/>
                  </a:lnTo>
                  <a:cubicBezTo>
                    <a:pt x="203" y="379"/>
                    <a:pt x="352" y="731"/>
                    <a:pt x="501" y="1097"/>
                  </a:cubicBezTo>
                  <a:lnTo>
                    <a:pt x="717" y="1624"/>
                  </a:lnTo>
                  <a:cubicBezTo>
                    <a:pt x="798" y="1800"/>
                    <a:pt x="866" y="1976"/>
                    <a:pt x="961" y="2152"/>
                  </a:cubicBezTo>
                  <a:lnTo>
                    <a:pt x="1056" y="2111"/>
                  </a:lnTo>
                  <a:cubicBezTo>
                    <a:pt x="1015" y="1922"/>
                    <a:pt x="947" y="1746"/>
                    <a:pt x="880" y="1557"/>
                  </a:cubicBezTo>
                  <a:cubicBezTo>
                    <a:pt x="798" y="1381"/>
                    <a:pt x="717" y="1205"/>
                    <a:pt x="636" y="1029"/>
                  </a:cubicBezTo>
                  <a:cubicBezTo>
                    <a:pt x="460" y="691"/>
                    <a:pt x="271" y="35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8"/>
            <p:cNvSpPr/>
            <p:nvPr/>
          </p:nvSpPr>
          <p:spPr>
            <a:xfrm>
              <a:off x="8917691" y="2222493"/>
              <a:ext cx="30440" cy="58915"/>
            </a:xfrm>
            <a:custGeom>
              <a:avLst/>
              <a:gdLst/>
              <a:ahLst/>
              <a:cxnLst/>
              <a:rect l="l" t="t" r="r" b="b"/>
              <a:pathLst>
                <a:path w="867" h="1678" extrusionOk="0">
                  <a:moveTo>
                    <a:pt x="95" y="0"/>
                  </a:moveTo>
                  <a:lnTo>
                    <a:pt x="0" y="54"/>
                  </a:lnTo>
                  <a:cubicBezTo>
                    <a:pt x="176" y="298"/>
                    <a:pt x="298" y="582"/>
                    <a:pt x="420" y="853"/>
                  </a:cubicBezTo>
                  <a:lnTo>
                    <a:pt x="582" y="1272"/>
                  </a:lnTo>
                  <a:cubicBezTo>
                    <a:pt x="636" y="1407"/>
                    <a:pt x="690" y="1543"/>
                    <a:pt x="758" y="1678"/>
                  </a:cubicBezTo>
                  <a:lnTo>
                    <a:pt x="866" y="1651"/>
                  </a:lnTo>
                  <a:cubicBezTo>
                    <a:pt x="839" y="1489"/>
                    <a:pt x="785" y="1353"/>
                    <a:pt x="731" y="1204"/>
                  </a:cubicBezTo>
                  <a:cubicBezTo>
                    <a:pt x="677" y="1069"/>
                    <a:pt x="609" y="934"/>
                    <a:pt x="542" y="798"/>
                  </a:cubicBezTo>
                  <a:cubicBezTo>
                    <a:pt x="406" y="528"/>
                    <a:pt x="244" y="271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8"/>
            <p:cNvSpPr/>
            <p:nvPr/>
          </p:nvSpPr>
          <p:spPr>
            <a:xfrm>
              <a:off x="8936685" y="2219614"/>
              <a:ext cx="29949" cy="49470"/>
            </a:xfrm>
            <a:custGeom>
              <a:avLst/>
              <a:gdLst/>
              <a:ahLst/>
              <a:cxnLst/>
              <a:rect l="l" t="t" r="r" b="b"/>
              <a:pathLst>
                <a:path w="853" h="1409" extrusionOk="0">
                  <a:moveTo>
                    <a:pt x="95" y="1"/>
                  </a:moveTo>
                  <a:lnTo>
                    <a:pt x="1" y="55"/>
                  </a:lnTo>
                  <a:cubicBezTo>
                    <a:pt x="285" y="488"/>
                    <a:pt x="434" y="1002"/>
                    <a:pt x="758" y="1408"/>
                  </a:cubicBezTo>
                  <a:lnTo>
                    <a:pt x="853" y="1354"/>
                  </a:lnTo>
                  <a:cubicBezTo>
                    <a:pt x="677" y="867"/>
                    <a:pt x="312" y="475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8"/>
            <p:cNvSpPr/>
            <p:nvPr/>
          </p:nvSpPr>
          <p:spPr>
            <a:xfrm>
              <a:off x="8627903" y="2495640"/>
              <a:ext cx="19030" cy="49435"/>
            </a:xfrm>
            <a:custGeom>
              <a:avLst/>
              <a:gdLst/>
              <a:ahLst/>
              <a:cxnLst/>
              <a:rect l="l" t="t" r="r" b="b"/>
              <a:pathLst>
                <a:path w="542" h="1408" extrusionOk="0">
                  <a:moveTo>
                    <a:pt x="109" y="0"/>
                  </a:moveTo>
                  <a:lnTo>
                    <a:pt x="0" y="28"/>
                  </a:lnTo>
                  <a:cubicBezTo>
                    <a:pt x="54" y="258"/>
                    <a:pt x="81" y="501"/>
                    <a:pt x="149" y="731"/>
                  </a:cubicBezTo>
                  <a:cubicBezTo>
                    <a:pt x="176" y="853"/>
                    <a:pt x="217" y="975"/>
                    <a:pt x="257" y="1083"/>
                  </a:cubicBezTo>
                  <a:cubicBezTo>
                    <a:pt x="312" y="1191"/>
                    <a:pt x="366" y="1299"/>
                    <a:pt x="447" y="1408"/>
                  </a:cubicBezTo>
                  <a:lnTo>
                    <a:pt x="542" y="1354"/>
                  </a:lnTo>
                  <a:cubicBezTo>
                    <a:pt x="501" y="1232"/>
                    <a:pt x="460" y="1124"/>
                    <a:pt x="420" y="1015"/>
                  </a:cubicBezTo>
                  <a:lnTo>
                    <a:pt x="284" y="691"/>
                  </a:lnTo>
                  <a:cubicBezTo>
                    <a:pt x="190" y="474"/>
                    <a:pt x="122" y="24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8"/>
            <p:cNvSpPr/>
            <p:nvPr/>
          </p:nvSpPr>
          <p:spPr>
            <a:xfrm>
              <a:off x="8654516" y="2489005"/>
              <a:ext cx="27105" cy="75065"/>
            </a:xfrm>
            <a:custGeom>
              <a:avLst/>
              <a:gdLst/>
              <a:ahLst/>
              <a:cxnLst/>
              <a:rect l="l" t="t" r="r" b="b"/>
              <a:pathLst>
                <a:path w="772" h="2138" extrusionOk="0">
                  <a:moveTo>
                    <a:pt x="108" y="0"/>
                  </a:moveTo>
                  <a:lnTo>
                    <a:pt x="0" y="14"/>
                  </a:lnTo>
                  <a:cubicBezTo>
                    <a:pt x="54" y="379"/>
                    <a:pt x="122" y="758"/>
                    <a:pt x="217" y="1110"/>
                  </a:cubicBezTo>
                  <a:cubicBezTo>
                    <a:pt x="271" y="1299"/>
                    <a:pt x="325" y="1475"/>
                    <a:pt x="406" y="1651"/>
                  </a:cubicBezTo>
                  <a:cubicBezTo>
                    <a:pt x="487" y="1813"/>
                    <a:pt x="568" y="1989"/>
                    <a:pt x="677" y="2138"/>
                  </a:cubicBezTo>
                  <a:lnTo>
                    <a:pt x="771" y="2084"/>
                  </a:lnTo>
                  <a:cubicBezTo>
                    <a:pt x="704" y="1921"/>
                    <a:pt x="622" y="1746"/>
                    <a:pt x="555" y="1583"/>
                  </a:cubicBezTo>
                  <a:cubicBezTo>
                    <a:pt x="487" y="1407"/>
                    <a:pt x="420" y="1245"/>
                    <a:pt x="352" y="1069"/>
                  </a:cubicBezTo>
                  <a:cubicBezTo>
                    <a:pt x="230" y="731"/>
                    <a:pt x="135" y="365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8"/>
            <p:cNvSpPr/>
            <p:nvPr/>
          </p:nvSpPr>
          <p:spPr>
            <a:xfrm>
              <a:off x="8695347" y="2472363"/>
              <a:ext cx="24261" cy="92655"/>
            </a:xfrm>
            <a:custGeom>
              <a:avLst/>
              <a:gdLst/>
              <a:ahLst/>
              <a:cxnLst/>
              <a:rect l="l" t="t" r="r" b="b"/>
              <a:pathLst>
                <a:path w="691" h="2639" extrusionOk="0">
                  <a:moveTo>
                    <a:pt x="109" y="0"/>
                  </a:moveTo>
                  <a:lnTo>
                    <a:pt x="1" y="14"/>
                  </a:lnTo>
                  <a:cubicBezTo>
                    <a:pt x="28" y="461"/>
                    <a:pt x="82" y="907"/>
                    <a:pt x="163" y="1354"/>
                  </a:cubicBezTo>
                  <a:cubicBezTo>
                    <a:pt x="204" y="1584"/>
                    <a:pt x="258" y="1800"/>
                    <a:pt x="325" y="2017"/>
                  </a:cubicBezTo>
                  <a:cubicBezTo>
                    <a:pt x="393" y="2233"/>
                    <a:pt x="474" y="2436"/>
                    <a:pt x="596" y="2639"/>
                  </a:cubicBezTo>
                  <a:lnTo>
                    <a:pt x="691" y="2598"/>
                  </a:lnTo>
                  <a:lnTo>
                    <a:pt x="488" y="1962"/>
                  </a:lnTo>
                  <a:cubicBezTo>
                    <a:pt x="420" y="1746"/>
                    <a:pt x="353" y="1543"/>
                    <a:pt x="298" y="1326"/>
                  </a:cubicBezTo>
                  <a:cubicBezTo>
                    <a:pt x="190" y="894"/>
                    <a:pt x="109" y="44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8"/>
            <p:cNvSpPr/>
            <p:nvPr/>
          </p:nvSpPr>
          <p:spPr>
            <a:xfrm>
              <a:off x="8729543" y="2482334"/>
              <a:ext cx="30440" cy="84124"/>
            </a:xfrm>
            <a:custGeom>
              <a:avLst/>
              <a:gdLst/>
              <a:ahLst/>
              <a:cxnLst/>
              <a:rect l="l" t="t" r="r" b="b"/>
              <a:pathLst>
                <a:path w="867" h="2396" extrusionOk="0">
                  <a:moveTo>
                    <a:pt x="1" y="1"/>
                  </a:moveTo>
                  <a:cubicBezTo>
                    <a:pt x="1" y="434"/>
                    <a:pt x="28" y="867"/>
                    <a:pt x="150" y="1273"/>
                  </a:cubicBezTo>
                  <a:cubicBezTo>
                    <a:pt x="217" y="1489"/>
                    <a:pt x="285" y="1678"/>
                    <a:pt x="393" y="1868"/>
                  </a:cubicBezTo>
                  <a:cubicBezTo>
                    <a:pt x="502" y="2057"/>
                    <a:pt x="623" y="2247"/>
                    <a:pt x="786" y="2396"/>
                  </a:cubicBezTo>
                  <a:lnTo>
                    <a:pt x="867" y="2314"/>
                  </a:lnTo>
                  <a:cubicBezTo>
                    <a:pt x="745" y="2152"/>
                    <a:pt x="637" y="1976"/>
                    <a:pt x="542" y="1787"/>
                  </a:cubicBezTo>
                  <a:cubicBezTo>
                    <a:pt x="447" y="1611"/>
                    <a:pt x="353" y="1421"/>
                    <a:pt x="285" y="1232"/>
                  </a:cubicBezTo>
                  <a:cubicBezTo>
                    <a:pt x="150" y="853"/>
                    <a:pt x="69" y="434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8"/>
            <p:cNvSpPr/>
            <p:nvPr/>
          </p:nvSpPr>
          <p:spPr>
            <a:xfrm>
              <a:off x="8768023" y="2485669"/>
              <a:ext cx="38059" cy="79840"/>
            </a:xfrm>
            <a:custGeom>
              <a:avLst/>
              <a:gdLst/>
              <a:ahLst/>
              <a:cxnLst/>
              <a:rect l="l" t="t" r="r" b="b"/>
              <a:pathLst>
                <a:path w="1084" h="2274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177" y="772"/>
                    <a:pt x="299" y="1137"/>
                  </a:cubicBezTo>
                  <a:cubicBezTo>
                    <a:pt x="407" y="1502"/>
                    <a:pt x="556" y="1854"/>
                    <a:pt x="759" y="2179"/>
                  </a:cubicBezTo>
                  <a:lnTo>
                    <a:pt x="799" y="2274"/>
                  </a:lnTo>
                  <a:lnTo>
                    <a:pt x="867" y="2206"/>
                  </a:lnTo>
                  <a:cubicBezTo>
                    <a:pt x="948" y="2125"/>
                    <a:pt x="1016" y="2057"/>
                    <a:pt x="1083" y="1976"/>
                  </a:cubicBezTo>
                  <a:lnTo>
                    <a:pt x="1002" y="1895"/>
                  </a:lnTo>
                  <a:cubicBezTo>
                    <a:pt x="946" y="1942"/>
                    <a:pt x="895" y="1989"/>
                    <a:pt x="843" y="2032"/>
                  </a:cubicBezTo>
                  <a:lnTo>
                    <a:pt x="843" y="2032"/>
                  </a:lnTo>
                  <a:cubicBezTo>
                    <a:pt x="693" y="1720"/>
                    <a:pt x="545" y="1407"/>
                    <a:pt x="420" y="1083"/>
                  </a:cubicBezTo>
                  <a:cubicBezTo>
                    <a:pt x="272" y="731"/>
                    <a:pt x="163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8"/>
            <p:cNvSpPr/>
            <p:nvPr/>
          </p:nvSpPr>
          <p:spPr>
            <a:xfrm>
              <a:off x="8803658" y="2478542"/>
              <a:ext cx="33776" cy="90303"/>
            </a:xfrm>
            <a:custGeom>
              <a:avLst/>
              <a:gdLst/>
              <a:ahLst/>
              <a:cxnLst/>
              <a:rect l="l" t="t" r="r" b="b"/>
              <a:pathLst>
                <a:path w="962" h="2572" extrusionOk="0">
                  <a:moveTo>
                    <a:pt x="109" y="0"/>
                  </a:moveTo>
                  <a:lnTo>
                    <a:pt x="1" y="27"/>
                  </a:lnTo>
                  <a:cubicBezTo>
                    <a:pt x="96" y="460"/>
                    <a:pt x="190" y="907"/>
                    <a:pt x="312" y="1340"/>
                  </a:cubicBezTo>
                  <a:cubicBezTo>
                    <a:pt x="380" y="1556"/>
                    <a:pt x="461" y="1759"/>
                    <a:pt x="542" y="1976"/>
                  </a:cubicBezTo>
                  <a:cubicBezTo>
                    <a:pt x="637" y="2179"/>
                    <a:pt x="732" y="2382"/>
                    <a:pt x="867" y="2571"/>
                  </a:cubicBezTo>
                  <a:lnTo>
                    <a:pt x="962" y="2517"/>
                  </a:lnTo>
                  <a:cubicBezTo>
                    <a:pt x="880" y="2314"/>
                    <a:pt x="786" y="2111"/>
                    <a:pt x="704" y="1908"/>
                  </a:cubicBezTo>
                  <a:cubicBezTo>
                    <a:pt x="610" y="1705"/>
                    <a:pt x="529" y="1502"/>
                    <a:pt x="447" y="1286"/>
                  </a:cubicBezTo>
                  <a:cubicBezTo>
                    <a:pt x="285" y="880"/>
                    <a:pt x="163" y="44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8"/>
            <p:cNvSpPr/>
            <p:nvPr/>
          </p:nvSpPr>
          <p:spPr>
            <a:xfrm>
              <a:off x="8834062" y="2464744"/>
              <a:ext cx="37111" cy="103153"/>
            </a:xfrm>
            <a:custGeom>
              <a:avLst/>
              <a:gdLst/>
              <a:ahLst/>
              <a:cxnLst/>
              <a:rect l="l" t="t" r="r" b="b"/>
              <a:pathLst>
                <a:path w="1057" h="2938" extrusionOk="0">
                  <a:moveTo>
                    <a:pt x="96" y="1"/>
                  </a:moveTo>
                  <a:lnTo>
                    <a:pt x="1" y="42"/>
                  </a:lnTo>
                  <a:cubicBezTo>
                    <a:pt x="163" y="515"/>
                    <a:pt x="312" y="1002"/>
                    <a:pt x="461" y="1489"/>
                  </a:cubicBezTo>
                  <a:cubicBezTo>
                    <a:pt x="529" y="1733"/>
                    <a:pt x="610" y="1976"/>
                    <a:pt x="691" y="2220"/>
                  </a:cubicBezTo>
                  <a:cubicBezTo>
                    <a:pt x="772" y="2464"/>
                    <a:pt x="853" y="2707"/>
                    <a:pt x="948" y="2937"/>
                  </a:cubicBezTo>
                  <a:lnTo>
                    <a:pt x="1056" y="2910"/>
                  </a:lnTo>
                  <a:cubicBezTo>
                    <a:pt x="1002" y="2653"/>
                    <a:pt x="921" y="2409"/>
                    <a:pt x="840" y="2166"/>
                  </a:cubicBezTo>
                  <a:cubicBezTo>
                    <a:pt x="772" y="1922"/>
                    <a:pt x="677" y="1692"/>
                    <a:pt x="596" y="1449"/>
                  </a:cubicBezTo>
                  <a:cubicBezTo>
                    <a:pt x="420" y="975"/>
                    <a:pt x="244" y="488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8"/>
            <p:cNvSpPr/>
            <p:nvPr/>
          </p:nvSpPr>
          <p:spPr>
            <a:xfrm>
              <a:off x="8876368" y="2468571"/>
              <a:ext cx="37076" cy="98378"/>
            </a:xfrm>
            <a:custGeom>
              <a:avLst/>
              <a:gdLst/>
              <a:ahLst/>
              <a:cxnLst/>
              <a:rect l="l" t="t" r="r" b="b"/>
              <a:pathLst>
                <a:path w="1056" h="2802" extrusionOk="0">
                  <a:moveTo>
                    <a:pt x="108" y="0"/>
                  </a:moveTo>
                  <a:lnTo>
                    <a:pt x="0" y="27"/>
                  </a:lnTo>
                  <a:lnTo>
                    <a:pt x="379" y="1340"/>
                  </a:lnTo>
                  <a:cubicBezTo>
                    <a:pt x="514" y="1773"/>
                    <a:pt x="663" y="2206"/>
                    <a:pt x="853" y="2612"/>
                  </a:cubicBezTo>
                  <a:lnTo>
                    <a:pt x="934" y="2801"/>
                  </a:lnTo>
                  <a:lnTo>
                    <a:pt x="988" y="2612"/>
                  </a:lnTo>
                  <a:cubicBezTo>
                    <a:pt x="1015" y="2517"/>
                    <a:pt x="1042" y="2422"/>
                    <a:pt x="1056" y="2328"/>
                  </a:cubicBezTo>
                  <a:lnTo>
                    <a:pt x="961" y="2300"/>
                  </a:lnTo>
                  <a:cubicBezTo>
                    <a:pt x="948" y="2326"/>
                    <a:pt x="936" y="2352"/>
                    <a:pt x="923" y="2379"/>
                  </a:cubicBezTo>
                  <a:lnTo>
                    <a:pt x="923" y="2379"/>
                  </a:lnTo>
                  <a:cubicBezTo>
                    <a:pt x="790" y="2019"/>
                    <a:pt x="642" y="1659"/>
                    <a:pt x="514" y="1299"/>
                  </a:cubicBezTo>
                  <a:cubicBezTo>
                    <a:pt x="352" y="880"/>
                    <a:pt x="217" y="447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8"/>
            <p:cNvSpPr/>
            <p:nvPr/>
          </p:nvSpPr>
          <p:spPr>
            <a:xfrm>
              <a:off x="8909616" y="2477594"/>
              <a:ext cx="39920" cy="74855"/>
            </a:xfrm>
            <a:custGeom>
              <a:avLst/>
              <a:gdLst/>
              <a:ahLst/>
              <a:cxnLst/>
              <a:rect l="l" t="t" r="r" b="b"/>
              <a:pathLst>
                <a:path w="1137" h="2132" extrusionOk="0">
                  <a:moveTo>
                    <a:pt x="95" y="0"/>
                  </a:moveTo>
                  <a:lnTo>
                    <a:pt x="0" y="41"/>
                  </a:lnTo>
                  <a:cubicBezTo>
                    <a:pt x="163" y="406"/>
                    <a:pt x="284" y="785"/>
                    <a:pt x="420" y="1164"/>
                  </a:cubicBezTo>
                  <a:cubicBezTo>
                    <a:pt x="487" y="1353"/>
                    <a:pt x="555" y="1543"/>
                    <a:pt x="636" y="1732"/>
                  </a:cubicBezTo>
                  <a:cubicBezTo>
                    <a:pt x="677" y="1827"/>
                    <a:pt x="717" y="1922"/>
                    <a:pt x="799" y="2016"/>
                  </a:cubicBezTo>
                  <a:cubicBezTo>
                    <a:pt x="839" y="2057"/>
                    <a:pt x="880" y="2084"/>
                    <a:pt x="947" y="2111"/>
                  </a:cubicBezTo>
                  <a:cubicBezTo>
                    <a:pt x="975" y="2125"/>
                    <a:pt x="1008" y="2131"/>
                    <a:pt x="1042" y="2131"/>
                  </a:cubicBezTo>
                  <a:cubicBezTo>
                    <a:pt x="1076" y="2131"/>
                    <a:pt x="1110" y="2125"/>
                    <a:pt x="1137" y="2111"/>
                  </a:cubicBezTo>
                  <a:lnTo>
                    <a:pt x="1110" y="2016"/>
                  </a:lnTo>
                  <a:cubicBezTo>
                    <a:pt x="1029" y="2016"/>
                    <a:pt x="975" y="1976"/>
                    <a:pt x="920" y="1908"/>
                  </a:cubicBezTo>
                  <a:cubicBezTo>
                    <a:pt x="866" y="1841"/>
                    <a:pt x="826" y="1759"/>
                    <a:pt x="785" y="1665"/>
                  </a:cubicBezTo>
                  <a:cubicBezTo>
                    <a:pt x="717" y="1475"/>
                    <a:pt x="636" y="1299"/>
                    <a:pt x="555" y="1110"/>
                  </a:cubicBezTo>
                  <a:cubicBezTo>
                    <a:pt x="393" y="745"/>
                    <a:pt x="230" y="379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8"/>
            <p:cNvSpPr/>
            <p:nvPr/>
          </p:nvSpPr>
          <p:spPr>
            <a:xfrm>
              <a:off x="8957119" y="2475207"/>
              <a:ext cx="29492" cy="68921"/>
            </a:xfrm>
            <a:custGeom>
              <a:avLst/>
              <a:gdLst/>
              <a:ahLst/>
              <a:cxnLst/>
              <a:rect l="l" t="t" r="r" b="b"/>
              <a:pathLst>
                <a:path w="840" h="1963" extrusionOk="0">
                  <a:moveTo>
                    <a:pt x="109" y="1"/>
                  </a:moveTo>
                  <a:lnTo>
                    <a:pt x="0" y="28"/>
                  </a:lnTo>
                  <a:cubicBezTo>
                    <a:pt x="109" y="366"/>
                    <a:pt x="190" y="691"/>
                    <a:pt x="298" y="1029"/>
                  </a:cubicBezTo>
                  <a:cubicBezTo>
                    <a:pt x="366" y="1191"/>
                    <a:pt x="420" y="1354"/>
                    <a:pt x="487" y="1516"/>
                  </a:cubicBezTo>
                  <a:cubicBezTo>
                    <a:pt x="569" y="1665"/>
                    <a:pt x="650" y="1827"/>
                    <a:pt x="745" y="1963"/>
                  </a:cubicBezTo>
                  <a:lnTo>
                    <a:pt x="839" y="1922"/>
                  </a:lnTo>
                  <a:cubicBezTo>
                    <a:pt x="785" y="1746"/>
                    <a:pt x="718" y="1597"/>
                    <a:pt x="650" y="1448"/>
                  </a:cubicBezTo>
                  <a:lnTo>
                    <a:pt x="433" y="975"/>
                  </a:lnTo>
                  <a:cubicBezTo>
                    <a:pt x="298" y="664"/>
                    <a:pt x="176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8"/>
            <p:cNvSpPr/>
            <p:nvPr/>
          </p:nvSpPr>
          <p:spPr>
            <a:xfrm>
              <a:off x="8981344" y="2474750"/>
              <a:ext cx="32336" cy="56071"/>
            </a:xfrm>
            <a:custGeom>
              <a:avLst/>
              <a:gdLst/>
              <a:ahLst/>
              <a:cxnLst/>
              <a:rect l="l" t="t" r="r" b="b"/>
              <a:pathLst>
                <a:path w="921" h="1597" extrusionOk="0">
                  <a:moveTo>
                    <a:pt x="95" y="0"/>
                  </a:moveTo>
                  <a:lnTo>
                    <a:pt x="0" y="54"/>
                  </a:lnTo>
                  <a:cubicBezTo>
                    <a:pt x="312" y="541"/>
                    <a:pt x="474" y="1123"/>
                    <a:pt x="826" y="1597"/>
                  </a:cubicBezTo>
                  <a:lnTo>
                    <a:pt x="921" y="1556"/>
                  </a:lnTo>
                  <a:cubicBezTo>
                    <a:pt x="718" y="988"/>
                    <a:pt x="339" y="52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8"/>
            <p:cNvSpPr/>
            <p:nvPr/>
          </p:nvSpPr>
          <p:spPr>
            <a:xfrm>
              <a:off x="9014592" y="2477594"/>
              <a:ext cx="25701" cy="39464"/>
            </a:xfrm>
            <a:custGeom>
              <a:avLst/>
              <a:gdLst/>
              <a:ahLst/>
              <a:cxnLst/>
              <a:rect l="l" t="t" r="r" b="b"/>
              <a:pathLst>
                <a:path w="732" h="1124" extrusionOk="0">
                  <a:moveTo>
                    <a:pt x="82" y="0"/>
                  </a:moveTo>
                  <a:lnTo>
                    <a:pt x="1" y="81"/>
                  </a:lnTo>
                  <a:cubicBezTo>
                    <a:pt x="149" y="217"/>
                    <a:pt x="258" y="406"/>
                    <a:pt x="352" y="582"/>
                  </a:cubicBezTo>
                  <a:lnTo>
                    <a:pt x="488" y="866"/>
                  </a:lnTo>
                  <a:cubicBezTo>
                    <a:pt x="528" y="947"/>
                    <a:pt x="569" y="1042"/>
                    <a:pt x="637" y="1123"/>
                  </a:cubicBezTo>
                  <a:lnTo>
                    <a:pt x="731" y="1096"/>
                  </a:lnTo>
                  <a:cubicBezTo>
                    <a:pt x="718" y="988"/>
                    <a:pt x="677" y="880"/>
                    <a:pt x="637" y="785"/>
                  </a:cubicBezTo>
                  <a:cubicBezTo>
                    <a:pt x="596" y="690"/>
                    <a:pt x="528" y="596"/>
                    <a:pt x="474" y="514"/>
                  </a:cubicBezTo>
                  <a:cubicBezTo>
                    <a:pt x="352" y="339"/>
                    <a:pt x="217" y="176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7" name="Google Shape;6697;p18"/>
          <p:cNvGrpSpPr/>
          <p:nvPr/>
        </p:nvGrpSpPr>
        <p:grpSpPr>
          <a:xfrm rot="-1390381">
            <a:off x="7097830" y="4419365"/>
            <a:ext cx="448029" cy="659489"/>
            <a:chOff x="5289654" y="2428126"/>
            <a:chExt cx="448039" cy="659504"/>
          </a:xfrm>
        </p:grpSpPr>
        <p:sp>
          <p:nvSpPr>
            <p:cNvPr id="6698" name="Google Shape;6698;p18"/>
            <p:cNvSpPr/>
            <p:nvPr/>
          </p:nvSpPr>
          <p:spPr>
            <a:xfrm>
              <a:off x="5289654" y="2428126"/>
              <a:ext cx="426657" cy="107366"/>
            </a:xfrm>
            <a:custGeom>
              <a:avLst/>
              <a:gdLst/>
              <a:ahLst/>
              <a:cxnLst/>
              <a:rect l="l" t="t" r="r" b="b"/>
              <a:pathLst>
                <a:path w="12152" h="3058" extrusionOk="0">
                  <a:moveTo>
                    <a:pt x="7402" y="1"/>
                  </a:moveTo>
                  <a:cubicBezTo>
                    <a:pt x="7348" y="1"/>
                    <a:pt x="7294" y="1"/>
                    <a:pt x="7239" y="2"/>
                  </a:cubicBezTo>
                  <a:cubicBezTo>
                    <a:pt x="6427" y="29"/>
                    <a:pt x="5616" y="151"/>
                    <a:pt x="4831" y="327"/>
                  </a:cubicBezTo>
                  <a:cubicBezTo>
                    <a:pt x="4245" y="457"/>
                    <a:pt x="3520" y="822"/>
                    <a:pt x="2886" y="822"/>
                  </a:cubicBezTo>
                  <a:cubicBezTo>
                    <a:pt x="2729" y="822"/>
                    <a:pt x="2578" y="800"/>
                    <a:pt x="2436" y="746"/>
                  </a:cubicBezTo>
                  <a:cubicBezTo>
                    <a:pt x="2329" y="709"/>
                    <a:pt x="2229" y="693"/>
                    <a:pt x="2137" y="693"/>
                  </a:cubicBezTo>
                  <a:cubicBezTo>
                    <a:pt x="1891" y="693"/>
                    <a:pt x="1702" y="813"/>
                    <a:pt x="1583" y="990"/>
                  </a:cubicBezTo>
                  <a:cubicBezTo>
                    <a:pt x="1543" y="990"/>
                    <a:pt x="1502" y="976"/>
                    <a:pt x="1475" y="976"/>
                  </a:cubicBezTo>
                  <a:cubicBezTo>
                    <a:pt x="1420" y="967"/>
                    <a:pt x="1367" y="963"/>
                    <a:pt x="1316" y="963"/>
                  </a:cubicBezTo>
                  <a:cubicBezTo>
                    <a:pt x="363" y="963"/>
                    <a:pt x="1" y="2433"/>
                    <a:pt x="1015" y="2600"/>
                  </a:cubicBezTo>
                  <a:cubicBezTo>
                    <a:pt x="2824" y="2905"/>
                    <a:pt x="4637" y="3058"/>
                    <a:pt x="6452" y="3058"/>
                  </a:cubicBezTo>
                  <a:cubicBezTo>
                    <a:pt x="8098" y="3058"/>
                    <a:pt x="9746" y="2932"/>
                    <a:pt x="11393" y="2681"/>
                  </a:cubicBezTo>
                  <a:cubicBezTo>
                    <a:pt x="12151" y="2573"/>
                    <a:pt x="12151" y="1490"/>
                    <a:pt x="11596" y="1139"/>
                  </a:cubicBezTo>
                  <a:cubicBezTo>
                    <a:pt x="10331" y="356"/>
                    <a:pt x="8876" y="1"/>
                    <a:pt x="7402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8"/>
            <p:cNvSpPr/>
            <p:nvPr/>
          </p:nvSpPr>
          <p:spPr>
            <a:xfrm>
              <a:off x="5290602" y="2487074"/>
              <a:ext cx="273191" cy="600557"/>
            </a:xfrm>
            <a:custGeom>
              <a:avLst/>
              <a:gdLst/>
              <a:ahLst/>
              <a:cxnLst/>
              <a:rect l="l" t="t" r="r" b="b"/>
              <a:pathLst>
                <a:path w="7781" h="17105" extrusionOk="0">
                  <a:moveTo>
                    <a:pt x="95" y="1"/>
                  </a:moveTo>
                  <a:lnTo>
                    <a:pt x="0" y="55"/>
                  </a:lnTo>
                  <a:cubicBezTo>
                    <a:pt x="420" y="759"/>
                    <a:pt x="961" y="1368"/>
                    <a:pt x="1516" y="1949"/>
                  </a:cubicBezTo>
                  <a:cubicBezTo>
                    <a:pt x="2071" y="2545"/>
                    <a:pt x="2652" y="3100"/>
                    <a:pt x="3248" y="3641"/>
                  </a:cubicBezTo>
                  <a:cubicBezTo>
                    <a:pt x="3843" y="4196"/>
                    <a:pt x="4452" y="4723"/>
                    <a:pt x="5061" y="5251"/>
                  </a:cubicBezTo>
                  <a:cubicBezTo>
                    <a:pt x="5359" y="5522"/>
                    <a:pt x="5670" y="5792"/>
                    <a:pt x="5967" y="6063"/>
                  </a:cubicBezTo>
                  <a:cubicBezTo>
                    <a:pt x="6035" y="6130"/>
                    <a:pt x="6116" y="6198"/>
                    <a:pt x="6170" y="6266"/>
                  </a:cubicBezTo>
                  <a:cubicBezTo>
                    <a:pt x="6184" y="6279"/>
                    <a:pt x="6184" y="6279"/>
                    <a:pt x="6198" y="6306"/>
                  </a:cubicBezTo>
                  <a:cubicBezTo>
                    <a:pt x="6198" y="6333"/>
                    <a:pt x="6198" y="6360"/>
                    <a:pt x="6211" y="6388"/>
                  </a:cubicBezTo>
                  <a:lnTo>
                    <a:pt x="6225" y="6523"/>
                  </a:lnTo>
                  <a:cubicBezTo>
                    <a:pt x="6252" y="6726"/>
                    <a:pt x="6252" y="6929"/>
                    <a:pt x="6279" y="7132"/>
                  </a:cubicBezTo>
                  <a:cubicBezTo>
                    <a:pt x="6373" y="8742"/>
                    <a:pt x="6428" y="10352"/>
                    <a:pt x="6495" y="11962"/>
                  </a:cubicBezTo>
                  <a:lnTo>
                    <a:pt x="6658" y="16793"/>
                  </a:lnTo>
                  <a:lnTo>
                    <a:pt x="6658" y="17104"/>
                  </a:lnTo>
                  <a:lnTo>
                    <a:pt x="6793" y="16834"/>
                  </a:lnTo>
                  <a:lnTo>
                    <a:pt x="7767" y="14723"/>
                  </a:lnTo>
                  <a:lnTo>
                    <a:pt x="7781" y="14709"/>
                  </a:lnTo>
                  <a:lnTo>
                    <a:pt x="7781" y="14696"/>
                  </a:lnTo>
                  <a:cubicBezTo>
                    <a:pt x="7781" y="13288"/>
                    <a:pt x="7781" y="11895"/>
                    <a:pt x="7781" y="10487"/>
                  </a:cubicBezTo>
                  <a:lnTo>
                    <a:pt x="7767" y="8377"/>
                  </a:lnTo>
                  <a:lnTo>
                    <a:pt x="7754" y="6279"/>
                  </a:lnTo>
                  <a:lnTo>
                    <a:pt x="7645" y="6279"/>
                  </a:lnTo>
                  <a:lnTo>
                    <a:pt x="7632" y="8377"/>
                  </a:lnTo>
                  <a:lnTo>
                    <a:pt x="7618" y="10487"/>
                  </a:lnTo>
                  <a:cubicBezTo>
                    <a:pt x="7605" y="11895"/>
                    <a:pt x="7618" y="13288"/>
                    <a:pt x="7618" y="14696"/>
                  </a:cubicBezTo>
                  <a:lnTo>
                    <a:pt x="7632" y="14669"/>
                  </a:lnTo>
                  <a:lnTo>
                    <a:pt x="7632" y="14669"/>
                  </a:lnTo>
                  <a:lnTo>
                    <a:pt x="6782" y="16498"/>
                  </a:lnTo>
                  <a:lnTo>
                    <a:pt x="6617" y="11962"/>
                  </a:lnTo>
                  <a:cubicBezTo>
                    <a:pt x="6549" y="10352"/>
                    <a:pt x="6482" y="8728"/>
                    <a:pt x="6387" y="7118"/>
                  </a:cubicBezTo>
                  <a:cubicBezTo>
                    <a:pt x="6360" y="6915"/>
                    <a:pt x="6346" y="6726"/>
                    <a:pt x="6333" y="6523"/>
                  </a:cubicBezTo>
                  <a:lnTo>
                    <a:pt x="6306" y="6360"/>
                  </a:lnTo>
                  <a:cubicBezTo>
                    <a:pt x="6306" y="6347"/>
                    <a:pt x="6306" y="6320"/>
                    <a:pt x="6292" y="6293"/>
                  </a:cubicBezTo>
                  <a:cubicBezTo>
                    <a:pt x="6292" y="6266"/>
                    <a:pt x="6279" y="6225"/>
                    <a:pt x="6252" y="6198"/>
                  </a:cubicBezTo>
                  <a:cubicBezTo>
                    <a:pt x="6184" y="6117"/>
                    <a:pt x="6103" y="6049"/>
                    <a:pt x="6035" y="5982"/>
                  </a:cubicBezTo>
                  <a:cubicBezTo>
                    <a:pt x="5737" y="5711"/>
                    <a:pt x="5426" y="5454"/>
                    <a:pt x="5115" y="5183"/>
                  </a:cubicBezTo>
                  <a:cubicBezTo>
                    <a:pt x="4506" y="4656"/>
                    <a:pt x="3911" y="4128"/>
                    <a:pt x="3315" y="3573"/>
                  </a:cubicBezTo>
                  <a:cubicBezTo>
                    <a:pt x="2720" y="3032"/>
                    <a:pt x="2138" y="2477"/>
                    <a:pt x="1583" y="1882"/>
                  </a:cubicBezTo>
                  <a:cubicBezTo>
                    <a:pt x="1042" y="1300"/>
                    <a:pt x="501" y="691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8"/>
            <p:cNvSpPr/>
            <p:nvPr/>
          </p:nvSpPr>
          <p:spPr>
            <a:xfrm>
              <a:off x="5559465" y="2494692"/>
              <a:ext cx="175339" cy="214276"/>
            </a:xfrm>
            <a:custGeom>
              <a:avLst/>
              <a:gdLst/>
              <a:ahLst/>
              <a:cxnLst/>
              <a:rect l="l" t="t" r="r" b="b"/>
              <a:pathLst>
                <a:path w="4994" h="6103" extrusionOk="0">
                  <a:moveTo>
                    <a:pt x="4899" y="0"/>
                  </a:moveTo>
                  <a:cubicBezTo>
                    <a:pt x="4547" y="542"/>
                    <a:pt x="4182" y="1069"/>
                    <a:pt x="3790" y="1584"/>
                  </a:cubicBezTo>
                  <a:cubicBezTo>
                    <a:pt x="3397" y="2111"/>
                    <a:pt x="2991" y="2612"/>
                    <a:pt x="2572" y="3113"/>
                  </a:cubicBezTo>
                  <a:cubicBezTo>
                    <a:pt x="2166" y="3600"/>
                    <a:pt x="1733" y="4087"/>
                    <a:pt x="1300" y="4574"/>
                  </a:cubicBezTo>
                  <a:lnTo>
                    <a:pt x="1" y="6022"/>
                  </a:lnTo>
                  <a:lnTo>
                    <a:pt x="82" y="6103"/>
                  </a:lnTo>
                  <a:cubicBezTo>
                    <a:pt x="921" y="5115"/>
                    <a:pt x="1828" y="4182"/>
                    <a:pt x="2680" y="3194"/>
                  </a:cubicBezTo>
                  <a:cubicBezTo>
                    <a:pt x="3113" y="2707"/>
                    <a:pt x="3519" y="2206"/>
                    <a:pt x="3925" y="1692"/>
                  </a:cubicBezTo>
                  <a:cubicBezTo>
                    <a:pt x="4304" y="1164"/>
                    <a:pt x="4683" y="623"/>
                    <a:pt x="4994" y="55"/>
                  </a:cubicBezTo>
                  <a:lnTo>
                    <a:pt x="489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8"/>
            <p:cNvSpPr/>
            <p:nvPr/>
          </p:nvSpPr>
          <p:spPr>
            <a:xfrm>
              <a:off x="5290111" y="2429706"/>
              <a:ext cx="447582" cy="79805"/>
            </a:xfrm>
            <a:custGeom>
              <a:avLst/>
              <a:gdLst/>
              <a:ahLst/>
              <a:cxnLst/>
              <a:rect l="l" t="t" r="r" b="b"/>
              <a:pathLst>
                <a:path w="12748" h="2273" extrusionOk="0">
                  <a:moveTo>
                    <a:pt x="7310" y="0"/>
                  </a:moveTo>
                  <a:cubicBezTo>
                    <a:pt x="7079" y="0"/>
                    <a:pt x="6847" y="8"/>
                    <a:pt x="6617" y="25"/>
                  </a:cubicBezTo>
                  <a:cubicBezTo>
                    <a:pt x="5467" y="92"/>
                    <a:pt x="4331" y="322"/>
                    <a:pt x="3235" y="661"/>
                  </a:cubicBezTo>
                  <a:cubicBezTo>
                    <a:pt x="2125" y="999"/>
                    <a:pt x="1056" y="1418"/>
                    <a:pt x="1" y="1878"/>
                  </a:cubicBezTo>
                  <a:lnTo>
                    <a:pt x="41" y="1973"/>
                  </a:lnTo>
                  <a:cubicBezTo>
                    <a:pt x="1097" y="1513"/>
                    <a:pt x="2152" y="1080"/>
                    <a:pt x="3262" y="755"/>
                  </a:cubicBezTo>
                  <a:cubicBezTo>
                    <a:pt x="4358" y="431"/>
                    <a:pt x="5481" y="214"/>
                    <a:pt x="6631" y="160"/>
                  </a:cubicBezTo>
                  <a:cubicBezTo>
                    <a:pt x="6804" y="152"/>
                    <a:pt x="6977" y="148"/>
                    <a:pt x="7150" y="148"/>
                  </a:cubicBezTo>
                  <a:cubicBezTo>
                    <a:pt x="8116" y="148"/>
                    <a:pt x="9082" y="277"/>
                    <a:pt x="10000" y="552"/>
                  </a:cubicBezTo>
                  <a:cubicBezTo>
                    <a:pt x="10541" y="715"/>
                    <a:pt x="11083" y="931"/>
                    <a:pt x="11570" y="1202"/>
                  </a:cubicBezTo>
                  <a:cubicBezTo>
                    <a:pt x="11827" y="1337"/>
                    <a:pt x="12057" y="1486"/>
                    <a:pt x="12301" y="1662"/>
                  </a:cubicBezTo>
                  <a:cubicBezTo>
                    <a:pt x="12409" y="1730"/>
                    <a:pt x="12531" y="1811"/>
                    <a:pt x="12585" y="1919"/>
                  </a:cubicBezTo>
                  <a:cubicBezTo>
                    <a:pt x="12612" y="1973"/>
                    <a:pt x="12625" y="2027"/>
                    <a:pt x="12598" y="2081"/>
                  </a:cubicBezTo>
                  <a:cubicBezTo>
                    <a:pt x="12585" y="2136"/>
                    <a:pt x="12544" y="2163"/>
                    <a:pt x="12490" y="2163"/>
                  </a:cubicBezTo>
                  <a:lnTo>
                    <a:pt x="12490" y="2271"/>
                  </a:lnTo>
                  <a:cubicBezTo>
                    <a:pt x="12498" y="2272"/>
                    <a:pt x="12506" y="2272"/>
                    <a:pt x="12514" y="2272"/>
                  </a:cubicBezTo>
                  <a:cubicBezTo>
                    <a:pt x="12610" y="2272"/>
                    <a:pt x="12681" y="2197"/>
                    <a:pt x="12706" y="2122"/>
                  </a:cubicBezTo>
                  <a:cubicBezTo>
                    <a:pt x="12747" y="2041"/>
                    <a:pt x="12734" y="1946"/>
                    <a:pt x="12693" y="1865"/>
                  </a:cubicBezTo>
                  <a:cubicBezTo>
                    <a:pt x="12625" y="1716"/>
                    <a:pt x="12490" y="1635"/>
                    <a:pt x="12368" y="1540"/>
                  </a:cubicBezTo>
                  <a:cubicBezTo>
                    <a:pt x="12138" y="1378"/>
                    <a:pt x="11895" y="1215"/>
                    <a:pt x="11651" y="1080"/>
                  </a:cubicBezTo>
                  <a:cubicBezTo>
                    <a:pt x="11137" y="796"/>
                    <a:pt x="10609" y="566"/>
                    <a:pt x="10054" y="390"/>
                  </a:cubicBezTo>
                  <a:cubicBezTo>
                    <a:pt x="9167" y="130"/>
                    <a:pt x="8236" y="0"/>
                    <a:pt x="73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8"/>
            <p:cNvSpPr/>
            <p:nvPr/>
          </p:nvSpPr>
          <p:spPr>
            <a:xfrm>
              <a:off x="5306261" y="2493253"/>
              <a:ext cx="410050" cy="33776"/>
            </a:xfrm>
            <a:custGeom>
              <a:avLst/>
              <a:gdLst/>
              <a:ahLst/>
              <a:cxnLst/>
              <a:rect l="l" t="t" r="r" b="b"/>
              <a:pathLst>
                <a:path w="11679" h="962" extrusionOk="0">
                  <a:moveTo>
                    <a:pt x="11610" y="1"/>
                  </a:moveTo>
                  <a:cubicBezTo>
                    <a:pt x="11191" y="244"/>
                    <a:pt x="10731" y="393"/>
                    <a:pt x="10257" y="488"/>
                  </a:cubicBezTo>
                  <a:cubicBezTo>
                    <a:pt x="9784" y="596"/>
                    <a:pt x="9297" y="637"/>
                    <a:pt x="8810" y="677"/>
                  </a:cubicBezTo>
                  <a:cubicBezTo>
                    <a:pt x="7835" y="759"/>
                    <a:pt x="6848" y="813"/>
                    <a:pt x="5873" y="813"/>
                  </a:cubicBezTo>
                  <a:cubicBezTo>
                    <a:pt x="5746" y="814"/>
                    <a:pt x="5618" y="815"/>
                    <a:pt x="5491" y="815"/>
                  </a:cubicBezTo>
                  <a:cubicBezTo>
                    <a:pt x="4634" y="815"/>
                    <a:pt x="3785" y="777"/>
                    <a:pt x="2937" y="718"/>
                  </a:cubicBezTo>
                  <a:cubicBezTo>
                    <a:pt x="1949" y="650"/>
                    <a:pt x="975" y="515"/>
                    <a:pt x="14" y="353"/>
                  </a:cubicBezTo>
                  <a:lnTo>
                    <a:pt x="1" y="461"/>
                  </a:lnTo>
                  <a:cubicBezTo>
                    <a:pt x="1936" y="759"/>
                    <a:pt x="3898" y="948"/>
                    <a:pt x="5873" y="962"/>
                  </a:cubicBezTo>
                  <a:cubicBezTo>
                    <a:pt x="6861" y="962"/>
                    <a:pt x="7835" y="921"/>
                    <a:pt x="8823" y="840"/>
                  </a:cubicBezTo>
                  <a:cubicBezTo>
                    <a:pt x="9310" y="799"/>
                    <a:pt x="9797" y="745"/>
                    <a:pt x="10284" y="637"/>
                  </a:cubicBezTo>
                  <a:cubicBezTo>
                    <a:pt x="10772" y="529"/>
                    <a:pt x="11245" y="366"/>
                    <a:pt x="11678" y="96"/>
                  </a:cubicBezTo>
                  <a:lnTo>
                    <a:pt x="116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8"/>
            <p:cNvSpPr/>
            <p:nvPr/>
          </p:nvSpPr>
          <p:spPr>
            <a:xfrm>
              <a:off x="5289654" y="2431461"/>
              <a:ext cx="445160" cy="76083"/>
            </a:xfrm>
            <a:custGeom>
              <a:avLst/>
              <a:gdLst/>
              <a:ahLst/>
              <a:cxnLst/>
              <a:rect l="l" t="t" r="r" b="b"/>
              <a:pathLst>
                <a:path w="12679" h="2167" extrusionOk="0">
                  <a:moveTo>
                    <a:pt x="7346" y="1"/>
                  </a:moveTo>
                  <a:cubicBezTo>
                    <a:pt x="6976" y="1"/>
                    <a:pt x="6606" y="16"/>
                    <a:pt x="6238" y="42"/>
                  </a:cubicBezTo>
                  <a:cubicBezTo>
                    <a:pt x="5683" y="69"/>
                    <a:pt x="5115" y="137"/>
                    <a:pt x="4560" y="191"/>
                  </a:cubicBezTo>
                  <a:lnTo>
                    <a:pt x="3735" y="299"/>
                  </a:lnTo>
                  <a:cubicBezTo>
                    <a:pt x="3586" y="327"/>
                    <a:pt x="3451" y="327"/>
                    <a:pt x="3315" y="367"/>
                  </a:cubicBezTo>
                  <a:cubicBezTo>
                    <a:pt x="3166" y="394"/>
                    <a:pt x="3031" y="435"/>
                    <a:pt x="2896" y="475"/>
                  </a:cubicBezTo>
                  <a:cubicBezTo>
                    <a:pt x="2368" y="651"/>
                    <a:pt x="1840" y="868"/>
                    <a:pt x="1340" y="1111"/>
                  </a:cubicBezTo>
                  <a:cubicBezTo>
                    <a:pt x="1083" y="1233"/>
                    <a:pt x="839" y="1368"/>
                    <a:pt x="596" y="1517"/>
                  </a:cubicBezTo>
                  <a:cubicBezTo>
                    <a:pt x="474" y="1585"/>
                    <a:pt x="352" y="1666"/>
                    <a:pt x="244" y="1761"/>
                  </a:cubicBezTo>
                  <a:cubicBezTo>
                    <a:pt x="190" y="1801"/>
                    <a:pt x="122" y="1842"/>
                    <a:pt x="81" y="1910"/>
                  </a:cubicBezTo>
                  <a:cubicBezTo>
                    <a:pt x="54" y="1937"/>
                    <a:pt x="27" y="1964"/>
                    <a:pt x="14" y="2018"/>
                  </a:cubicBezTo>
                  <a:cubicBezTo>
                    <a:pt x="0" y="2045"/>
                    <a:pt x="0" y="2113"/>
                    <a:pt x="27" y="2167"/>
                  </a:cubicBezTo>
                  <a:lnTo>
                    <a:pt x="122" y="2099"/>
                  </a:lnTo>
                  <a:cubicBezTo>
                    <a:pt x="95" y="2086"/>
                    <a:pt x="122" y="2018"/>
                    <a:pt x="163" y="1977"/>
                  </a:cubicBezTo>
                  <a:cubicBezTo>
                    <a:pt x="203" y="1923"/>
                    <a:pt x="257" y="1883"/>
                    <a:pt x="311" y="1842"/>
                  </a:cubicBezTo>
                  <a:cubicBezTo>
                    <a:pt x="406" y="1747"/>
                    <a:pt x="528" y="1680"/>
                    <a:pt x="650" y="1598"/>
                  </a:cubicBezTo>
                  <a:cubicBezTo>
                    <a:pt x="880" y="1450"/>
                    <a:pt x="1123" y="1328"/>
                    <a:pt x="1380" y="1206"/>
                  </a:cubicBezTo>
                  <a:cubicBezTo>
                    <a:pt x="1881" y="962"/>
                    <a:pt x="2395" y="732"/>
                    <a:pt x="2923" y="570"/>
                  </a:cubicBezTo>
                  <a:cubicBezTo>
                    <a:pt x="3058" y="530"/>
                    <a:pt x="3194" y="489"/>
                    <a:pt x="3329" y="462"/>
                  </a:cubicBezTo>
                  <a:cubicBezTo>
                    <a:pt x="3464" y="435"/>
                    <a:pt x="3599" y="421"/>
                    <a:pt x="3735" y="408"/>
                  </a:cubicBezTo>
                  <a:lnTo>
                    <a:pt x="4574" y="313"/>
                  </a:lnTo>
                  <a:cubicBezTo>
                    <a:pt x="5128" y="259"/>
                    <a:pt x="5683" y="205"/>
                    <a:pt x="6252" y="178"/>
                  </a:cubicBezTo>
                  <a:cubicBezTo>
                    <a:pt x="6553" y="163"/>
                    <a:pt x="6856" y="154"/>
                    <a:pt x="7158" y="154"/>
                  </a:cubicBezTo>
                  <a:cubicBezTo>
                    <a:pt x="7970" y="154"/>
                    <a:pt x="8782" y="217"/>
                    <a:pt x="9580" y="394"/>
                  </a:cubicBezTo>
                  <a:cubicBezTo>
                    <a:pt x="10121" y="502"/>
                    <a:pt x="10649" y="651"/>
                    <a:pt x="11163" y="868"/>
                  </a:cubicBezTo>
                  <a:cubicBezTo>
                    <a:pt x="11678" y="1084"/>
                    <a:pt x="12165" y="1355"/>
                    <a:pt x="12611" y="1693"/>
                  </a:cubicBezTo>
                  <a:lnTo>
                    <a:pt x="12679" y="1598"/>
                  </a:lnTo>
                  <a:cubicBezTo>
                    <a:pt x="12449" y="1423"/>
                    <a:pt x="12219" y="1260"/>
                    <a:pt x="11975" y="1125"/>
                  </a:cubicBezTo>
                  <a:cubicBezTo>
                    <a:pt x="11732" y="976"/>
                    <a:pt x="11488" y="841"/>
                    <a:pt x="11231" y="732"/>
                  </a:cubicBezTo>
                  <a:cubicBezTo>
                    <a:pt x="10703" y="502"/>
                    <a:pt x="10162" y="340"/>
                    <a:pt x="9607" y="218"/>
                  </a:cubicBezTo>
                  <a:cubicBezTo>
                    <a:pt x="8862" y="64"/>
                    <a:pt x="8104" y="1"/>
                    <a:pt x="734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8"/>
            <p:cNvSpPr/>
            <p:nvPr/>
          </p:nvSpPr>
          <p:spPr>
            <a:xfrm>
              <a:off x="5311492" y="2489461"/>
              <a:ext cx="411946" cy="47960"/>
            </a:xfrm>
            <a:custGeom>
              <a:avLst/>
              <a:gdLst/>
              <a:ahLst/>
              <a:cxnLst/>
              <a:rect l="l" t="t" r="r" b="b"/>
              <a:pathLst>
                <a:path w="11733" h="1366" extrusionOk="0">
                  <a:moveTo>
                    <a:pt x="11732" y="1"/>
                  </a:moveTo>
                  <a:lnTo>
                    <a:pt x="11610" y="28"/>
                  </a:lnTo>
                  <a:lnTo>
                    <a:pt x="11150" y="122"/>
                  </a:lnTo>
                  <a:lnTo>
                    <a:pt x="11177" y="231"/>
                  </a:lnTo>
                  <a:lnTo>
                    <a:pt x="11504" y="173"/>
                  </a:lnTo>
                  <a:lnTo>
                    <a:pt x="11504" y="173"/>
                  </a:lnTo>
                  <a:cubicBezTo>
                    <a:pt x="11393" y="327"/>
                    <a:pt x="11236" y="453"/>
                    <a:pt x="11069" y="542"/>
                  </a:cubicBezTo>
                  <a:cubicBezTo>
                    <a:pt x="10853" y="650"/>
                    <a:pt x="10609" y="718"/>
                    <a:pt x="10365" y="772"/>
                  </a:cubicBezTo>
                  <a:cubicBezTo>
                    <a:pt x="9878" y="853"/>
                    <a:pt x="9378" y="894"/>
                    <a:pt x="8891" y="975"/>
                  </a:cubicBezTo>
                  <a:cubicBezTo>
                    <a:pt x="8390" y="1042"/>
                    <a:pt x="7889" y="1124"/>
                    <a:pt x="7402" y="1178"/>
                  </a:cubicBezTo>
                  <a:cubicBezTo>
                    <a:pt x="7127" y="1200"/>
                    <a:pt x="6851" y="1210"/>
                    <a:pt x="6575" y="1210"/>
                  </a:cubicBezTo>
                  <a:cubicBezTo>
                    <a:pt x="6350" y="1210"/>
                    <a:pt x="6125" y="1203"/>
                    <a:pt x="5900" y="1191"/>
                  </a:cubicBezTo>
                  <a:cubicBezTo>
                    <a:pt x="4912" y="1151"/>
                    <a:pt x="3911" y="1002"/>
                    <a:pt x="2910" y="988"/>
                  </a:cubicBezTo>
                  <a:cubicBezTo>
                    <a:pt x="2409" y="975"/>
                    <a:pt x="1909" y="948"/>
                    <a:pt x="1421" y="853"/>
                  </a:cubicBezTo>
                  <a:cubicBezTo>
                    <a:pt x="934" y="758"/>
                    <a:pt x="461" y="555"/>
                    <a:pt x="68" y="271"/>
                  </a:cubicBezTo>
                  <a:lnTo>
                    <a:pt x="1" y="352"/>
                  </a:lnTo>
                  <a:cubicBezTo>
                    <a:pt x="420" y="637"/>
                    <a:pt x="894" y="853"/>
                    <a:pt x="1394" y="948"/>
                  </a:cubicBezTo>
                  <a:cubicBezTo>
                    <a:pt x="1895" y="1042"/>
                    <a:pt x="2396" y="1056"/>
                    <a:pt x="2896" y="1083"/>
                  </a:cubicBezTo>
                  <a:cubicBezTo>
                    <a:pt x="3898" y="1124"/>
                    <a:pt x="4885" y="1272"/>
                    <a:pt x="5900" y="1340"/>
                  </a:cubicBezTo>
                  <a:cubicBezTo>
                    <a:pt x="6175" y="1355"/>
                    <a:pt x="6449" y="1366"/>
                    <a:pt x="6726" y="1366"/>
                  </a:cubicBezTo>
                  <a:cubicBezTo>
                    <a:pt x="6954" y="1366"/>
                    <a:pt x="7184" y="1358"/>
                    <a:pt x="7416" y="1340"/>
                  </a:cubicBezTo>
                  <a:cubicBezTo>
                    <a:pt x="7916" y="1272"/>
                    <a:pt x="8403" y="1205"/>
                    <a:pt x="8904" y="1137"/>
                  </a:cubicBezTo>
                  <a:cubicBezTo>
                    <a:pt x="9148" y="1110"/>
                    <a:pt x="9405" y="1070"/>
                    <a:pt x="9648" y="1042"/>
                  </a:cubicBezTo>
                  <a:cubicBezTo>
                    <a:pt x="9892" y="1002"/>
                    <a:pt x="10149" y="975"/>
                    <a:pt x="10393" y="921"/>
                  </a:cubicBezTo>
                  <a:cubicBezTo>
                    <a:pt x="10650" y="867"/>
                    <a:pt x="10893" y="799"/>
                    <a:pt x="11123" y="677"/>
                  </a:cubicBezTo>
                  <a:cubicBezTo>
                    <a:pt x="11367" y="555"/>
                    <a:pt x="11570" y="366"/>
                    <a:pt x="11678" y="122"/>
                  </a:cubicBezTo>
                  <a:lnTo>
                    <a:pt x="1173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8"/>
            <p:cNvSpPr/>
            <p:nvPr/>
          </p:nvSpPr>
          <p:spPr>
            <a:xfrm>
              <a:off x="5348567" y="2536507"/>
              <a:ext cx="204305" cy="30195"/>
            </a:xfrm>
            <a:custGeom>
              <a:avLst/>
              <a:gdLst/>
              <a:ahLst/>
              <a:cxnLst/>
              <a:rect l="l" t="t" r="r" b="b"/>
              <a:pathLst>
                <a:path w="5819" h="860" extrusionOk="0">
                  <a:moveTo>
                    <a:pt x="54" y="0"/>
                  </a:moveTo>
                  <a:lnTo>
                    <a:pt x="0" y="95"/>
                  </a:lnTo>
                  <a:cubicBezTo>
                    <a:pt x="880" y="568"/>
                    <a:pt x="1867" y="771"/>
                    <a:pt x="2855" y="839"/>
                  </a:cubicBezTo>
                  <a:cubicBezTo>
                    <a:pt x="3105" y="853"/>
                    <a:pt x="3352" y="859"/>
                    <a:pt x="3599" y="859"/>
                  </a:cubicBezTo>
                  <a:cubicBezTo>
                    <a:pt x="3846" y="859"/>
                    <a:pt x="4093" y="853"/>
                    <a:pt x="4344" y="839"/>
                  </a:cubicBezTo>
                  <a:cubicBezTo>
                    <a:pt x="4831" y="812"/>
                    <a:pt x="5331" y="758"/>
                    <a:pt x="5818" y="690"/>
                  </a:cubicBezTo>
                  <a:lnTo>
                    <a:pt x="5805" y="582"/>
                  </a:lnTo>
                  <a:lnTo>
                    <a:pt x="4330" y="677"/>
                  </a:lnTo>
                  <a:cubicBezTo>
                    <a:pt x="3973" y="697"/>
                    <a:pt x="3617" y="709"/>
                    <a:pt x="3260" y="709"/>
                  </a:cubicBezTo>
                  <a:cubicBezTo>
                    <a:pt x="3130" y="709"/>
                    <a:pt x="2999" y="707"/>
                    <a:pt x="2869" y="704"/>
                  </a:cubicBezTo>
                  <a:cubicBezTo>
                    <a:pt x="2382" y="677"/>
                    <a:pt x="1894" y="623"/>
                    <a:pt x="1407" y="514"/>
                  </a:cubicBezTo>
                  <a:cubicBezTo>
                    <a:pt x="934" y="406"/>
                    <a:pt x="474" y="244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8"/>
            <p:cNvSpPr/>
            <p:nvPr/>
          </p:nvSpPr>
          <p:spPr>
            <a:xfrm>
              <a:off x="5585621" y="2539351"/>
              <a:ext cx="41816" cy="14220"/>
            </a:xfrm>
            <a:custGeom>
              <a:avLst/>
              <a:gdLst/>
              <a:ahLst/>
              <a:cxnLst/>
              <a:rect l="l" t="t" r="r" b="b"/>
              <a:pathLst>
                <a:path w="1191" h="405" extrusionOk="0">
                  <a:moveTo>
                    <a:pt x="1123" y="0"/>
                  </a:moveTo>
                  <a:cubicBezTo>
                    <a:pt x="1042" y="41"/>
                    <a:pt x="947" y="95"/>
                    <a:pt x="866" y="136"/>
                  </a:cubicBezTo>
                  <a:cubicBezTo>
                    <a:pt x="771" y="163"/>
                    <a:pt x="690" y="203"/>
                    <a:pt x="595" y="244"/>
                  </a:cubicBezTo>
                  <a:cubicBezTo>
                    <a:pt x="478" y="280"/>
                    <a:pt x="349" y="304"/>
                    <a:pt x="220" y="304"/>
                  </a:cubicBezTo>
                  <a:cubicBezTo>
                    <a:pt x="155" y="304"/>
                    <a:pt x="90" y="298"/>
                    <a:pt x="27" y="284"/>
                  </a:cubicBezTo>
                  <a:lnTo>
                    <a:pt x="0" y="379"/>
                  </a:lnTo>
                  <a:cubicBezTo>
                    <a:pt x="119" y="394"/>
                    <a:pt x="234" y="405"/>
                    <a:pt x="349" y="405"/>
                  </a:cubicBezTo>
                  <a:cubicBezTo>
                    <a:pt x="443" y="405"/>
                    <a:pt x="538" y="398"/>
                    <a:pt x="636" y="379"/>
                  </a:cubicBezTo>
                  <a:cubicBezTo>
                    <a:pt x="744" y="352"/>
                    <a:pt x="839" y="325"/>
                    <a:pt x="934" y="284"/>
                  </a:cubicBezTo>
                  <a:cubicBezTo>
                    <a:pt x="1028" y="230"/>
                    <a:pt x="1123" y="176"/>
                    <a:pt x="1191" y="95"/>
                  </a:cubicBezTo>
                  <a:lnTo>
                    <a:pt x="112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8"/>
            <p:cNvSpPr/>
            <p:nvPr/>
          </p:nvSpPr>
          <p:spPr>
            <a:xfrm>
              <a:off x="5658753" y="2521761"/>
              <a:ext cx="42799" cy="26157"/>
            </a:xfrm>
            <a:custGeom>
              <a:avLst/>
              <a:gdLst/>
              <a:ahLst/>
              <a:cxnLst/>
              <a:rect l="l" t="t" r="r" b="b"/>
              <a:pathLst>
                <a:path w="1219" h="745" extrusionOk="0">
                  <a:moveTo>
                    <a:pt x="1165" y="1"/>
                  </a:moveTo>
                  <a:cubicBezTo>
                    <a:pt x="732" y="150"/>
                    <a:pt x="407" y="474"/>
                    <a:pt x="1" y="650"/>
                  </a:cubicBezTo>
                  <a:lnTo>
                    <a:pt x="55" y="745"/>
                  </a:lnTo>
                  <a:cubicBezTo>
                    <a:pt x="420" y="501"/>
                    <a:pt x="867" y="380"/>
                    <a:pt x="1219" y="95"/>
                  </a:cubicBezTo>
                  <a:lnTo>
                    <a:pt x="11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8"/>
            <p:cNvSpPr/>
            <p:nvPr/>
          </p:nvSpPr>
          <p:spPr>
            <a:xfrm>
              <a:off x="5568488" y="2498028"/>
              <a:ext cx="162524" cy="211432"/>
            </a:xfrm>
            <a:custGeom>
              <a:avLst/>
              <a:gdLst/>
              <a:ahLst/>
              <a:cxnLst/>
              <a:rect l="l" t="t" r="r" b="b"/>
              <a:pathLst>
                <a:path w="4629" h="6022" extrusionOk="0">
                  <a:moveTo>
                    <a:pt x="4547" y="0"/>
                  </a:moveTo>
                  <a:cubicBezTo>
                    <a:pt x="4169" y="487"/>
                    <a:pt x="3790" y="988"/>
                    <a:pt x="3411" y="1489"/>
                  </a:cubicBezTo>
                  <a:lnTo>
                    <a:pt x="2261" y="2977"/>
                  </a:lnTo>
                  <a:lnTo>
                    <a:pt x="1111" y="4465"/>
                  </a:lnTo>
                  <a:lnTo>
                    <a:pt x="542" y="5210"/>
                  </a:lnTo>
                  <a:cubicBezTo>
                    <a:pt x="447" y="5331"/>
                    <a:pt x="353" y="5467"/>
                    <a:pt x="258" y="5588"/>
                  </a:cubicBezTo>
                  <a:cubicBezTo>
                    <a:pt x="217" y="5656"/>
                    <a:pt x="163" y="5724"/>
                    <a:pt x="123" y="5778"/>
                  </a:cubicBezTo>
                  <a:cubicBezTo>
                    <a:pt x="96" y="5818"/>
                    <a:pt x="82" y="5846"/>
                    <a:pt x="55" y="5886"/>
                  </a:cubicBezTo>
                  <a:cubicBezTo>
                    <a:pt x="42" y="5900"/>
                    <a:pt x="42" y="5927"/>
                    <a:pt x="28" y="5940"/>
                  </a:cubicBezTo>
                  <a:cubicBezTo>
                    <a:pt x="14" y="5954"/>
                    <a:pt x="1" y="5994"/>
                    <a:pt x="1" y="6021"/>
                  </a:cubicBezTo>
                  <a:lnTo>
                    <a:pt x="109" y="6008"/>
                  </a:lnTo>
                  <a:cubicBezTo>
                    <a:pt x="109" y="6008"/>
                    <a:pt x="136" y="5967"/>
                    <a:pt x="150" y="5940"/>
                  </a:cubicBezTo>
                  <a:cubicBezTo>
                    <a:pt x="163" y="5900"/>
                    <a:pt x="190" y="5873"/>
                    <a:pt x="204" y="5832"/>
                  </a:cubicBezTo>
                  <a:cubicBezTo>
                    <a:pt x="245" y="5778"/>
                    <a:pt x="299" y="5710"/>
                    <a:pt x="339" y="5643"/>
                  </a:cubicBezTo>
                  <a:cubicBezTo>
                    <a:pt x="434" y="5521"/>
                    <a:pt x="529" y="5399"/>
                    <a:pt x="610" y="5264"/>
                  </a:cubicBezTo>
                  <a:cubicBezTo>
                    <a:pt x="799" y="5020"/>
                    <a:pt x="989" y="4777"/>
                    <a:pt x="1192" y="4533"/>
                  </a:cubicBezTo>
                  <a:lnTo>
                    <a:pt x="2369" y="3058"/>
                  </a:lnTo>
                  <a:cubicBezTo>
                    <a:pt x="2761" y="2571"/>
                    <a:pt x="3154" y="2084"/>
                    <a:pt x="3533" y="1583"/>
                  </a:cubicBezTo>
                  <a:cubicBezTo>
                    <a:pt x="3911" y="1083"/>
                    <a:pt x="4290" y="582"/>
                    <a:pt x="4629" y="54"/>
                  </a:cubicBezTo>
                  <a:lnTo>
                    <a:pt x="454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8"/>
            <p:cNvSpPr/>
            <p:nvPr/>
          </p:nvSpPr>
          <p:spPr>
            <a:xfrm>
              <a:off x="5290111" y="2491357"/>
              <a:ext cx="214768" cy="216664"/>
            </a:xfrm>
            <a:custGeom>
              <a:avLst/>
              <a:gdLst/>
              <a:ahLst/>
              <a:cxnLst/>
              <a:rect l="l" t="t" r="r" b="b"/>
              <a:pathLst>
                <a:path w="6117" h="6171" extrusionOk="0">
                  <a:moveTo>
                    <a:pt x="1" y="1"/>
                  </a:moveTo>
                  <a:lnTo>
                    <a:pt x="258" y="271"/>
                  </a:lnTo>
                  <a:cubicBezTo>
                    <a:pt x="260" y="273"/>
                    <a:pt x="262" y="276"/>
                    <a:pt x="264" y="278"/>
                  </a:cubicBezTo>
                  <a:lnTo>
                    <a:pt x="264" y="278"/>
                  </a:lnTo>
                  <a:lnTo>
                    <a:pt x="258" y="285"/>
                  </a:lnTo>
                  <a:cubicBezTo>
                    <a:pt x="272" y="293"/>
                    <a:pt x="285" y="302"/>
                    <a:pt x="297" y="313"/>
                  </a:cubicBezTo>
                  <a:lnTo>
                    <a:pt x="297" y="313"/>
                  </a:lnTo>
                  <a:cubicBezTo>
                    <a:pt x="311" y="328"/>
                    <a:pt x="325" y="343"/>
                    <a:pt x="339" y="358"/>
                  </a:cubicBezTo>
                  <a:lnTo>
                    <a:pt x="339" y="358"/>
                  </a:lnTo>
                  <a:cubicBezTo>
                    <a:pt x="364" y="391"/>
                    <a:pt x="380" y="431"/>
                    <a:pt x="380" y="474"/>
                  </a:cubicBezTo>
                  <a:lnTo>
                    <a:pt x="442" y="467"/>
                  </a:lnTo>
                  <a:lnTo>
                    <a:pt x="442" y="467"/>
                  </a:lnTo>
                  <a:cubicBezTo>
                    <a:pt x="1324" y="1408"/>
                    <a:pt x="2186" y="2380"/>
                    <a:pt x="3059" y="3329"/>
                  </a:cubicBezTo>
                  <a:lnTo>
                    <a:pt x="3762" y="4101"/>
                  </a:lnTo>
                  <a:lnTo>
                    <a:pt x="4114" y="4493"/>
                  </a:lnTo>
                  <a:cubicBezTo>
                    <a:pt x="4236" y="4615"/>
                    <a:pt x="4385" y="4737"/>
                    <a:pt x="4520" y="4845"/>
                  </a:cubicBezTo>
                  <a:cubicBezTo>
                    <a:pt x="4804" y="5048"/>
                    <a:pt x="5102" y="5224"/>
                    <a:pt x="5373" y="5427"/>
                  </a:cubicBezTo>
                  <a:cubicBezTo>
                    <a:pt x="5521" y="5521"/>
                    <a:pt x="5643" y="5630"/>
                    <a:pt x="5765" y="5751"/>
                  </a:cubicBezTo>
                  <a:cubicBezTo>
                    <a:pt x="5873" y="5873"/>
                    <a:pt x="5981" y="6008"/>
                    <a:pt x="6009" y="6171"/>
                  </a:cubicBezTo>
                  <a:lnTo>
                    <a:pt x="6117" y="6157"/>
                  </a:lnTo>
                  <a:cubicBezTo>
                    <a:pt x="6090" y="5954"/>
                    <a:pt x="5981" y="5806"/>
                    <a:pt x="5860" y="5670"/>
                  </a:cubicBezTo>
                  <a:cubicBezTo>
                    <a:pt x="5738" y="5535"/>
                    <a:pt x="5603" y="5413"/>
                    <a:pt x="5467" y="5305"/>
                  </a:cubicBezTo>
                  <a:cubicBezTo>
                    <a:pt x="5183" y="5088"/>
                    <a:pt x="4885" y="4912"/>
                    <a:pt x="4615" y="4709"/>
                  </a:cubicBezTo>
                  <a:cubicBezTo>
                    <a:pt x="4480" y="4601"/>
                    <a:pt x="4358" y="4507"/>
                    <a:pt x="4236" y="4371"/>
                  </a:cubicBezTo>
                  <a:lnTo>
                    <a:pt x="3884" y="3992"/>
                  </a:lnTo>
                  <a:lnTo>
                    <a:pt x="3167" y="3235"/>
                  </a:lnTo>
                  <a:cubicBezTo>
                    <a:pt x="2264" y="2280"/>
                    <a:pt x="1349" y="1313"/>
                    <a:pt x="457" y="346"/>
                  </a:cubicBezTo>
                  <a:lnTo>
                    <a:pt x="457" y="346"/>
                  </a:lnTo>
                  <a:cubicBezTo>
                    <a:pt x="428" y="281"/>
                    <a:pt x="381" y="225"/>
                    <a:pt x="312" y="19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8"/>
            <p:cNvSpPr/>
            <p:nvPr/>
          </p:nvSpPr>
          <p:spPr>
            <a:xfrm>
              <a:off x="5317671" y="2482334"/>
              <a:ext cx="45643" cy="38516"/>
            </a:xfrm>
            <a:custGeom>
              <a:avLst/>
              <a:gdLst/>
              <a:ahLst/>
              <a:cxnLst/>
              <a:rect l="l" t="t" r="r" b="b"/>
              <a:pathLst>
                <a:path w="1300" h="1097" extrusionOk="0">
                  <a:moveTo>
                    <a:pt x="95" y="1"/>
                  </a:moveTo>
                  <a:lnTo>
                    <a:pt x="1" y="55"/>
                  </a:lnTo>
                  <a:cubicBezTo>
                    <a:pt x="136" y="298"/>
                    <a:pt x="298" y="528"/>
                    <a:pt x="515" y="718"/>
                  </a:cubicBezTo>
                  <a:cubicBezTo>
                    <a:pt x="623" y="812"/>
                    <a:pt x="731" y="907"/>
                    <a:pt x="867" y="961"/>
                  </a:cubicBezTo>
                  <a:cubicBezTo>
                    <a:pt x="988" y="1029"/>
                    <a:pt x="1124" y="1083"/>
                    <a:pt x="1272" y="1097"/>
                  </a:cubicBezTo>
                  <a:lnTo>
                    <a:pt x="1300" y="1002"/>
                  </a:lnTo>
                  <a:cubicBezTo>
                    <a:pt x="1178" y="934"/>
                    <a:pt x="1056" y="880"/>
                    <a:pt x="948" y="812"/>
                  </a:cubicBezTo>
                  <a:cubicBezTo>
                    <a:pt x="826" y="758"/>
                    <a:pt x="718" y="691"/>
                    <a:pt x="609" y="610"/>
                  </a:cubicBezTo>
                  <a:cubicBezTo>
                    <a:pt x="393" y="447"/>
                    <a:pt x="203" y="24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8"/>
            <p:cNvSpPr/>
            <p:nvPr/>
          </p:nvSpPr>
          <p:spPr>
            <a:xfrm>
              <a:off x="5343792" y="2468571"/>
              <a:ext cx="40903" cy="45643"/>
            </a:xfrm>
            <a:custGeom>
              <a:avLst/>
              <a:gdLst/>
              <a:ahLst/>
              <a:cxnLst/>
              <a:rect l="l" t="t" r="r" b="b"/>
              <a:pathLst>
                <a:path w="1165" h="1300" extrusionOk="0">
                  <a:moveTo>
                    <a:pt x="109" y="0"/>
                  </a:moveTo>
                  <a:lnTo>
                    <a:pt x="1" y="27"/>
                  </a:lnTo>
                  <a:cubicBezTo>
                    <a:pt x="68" y="311"/>
                    <a:pt x="190" y="596"/>
                    <a:pt x="380" y="826"/>
                  </a:cubicBezTo>
                  <a:cubicBezTo>
                    <a:pt x="569" y="1056"/>
                    <a:pt x="826" y="1245"/>
                    <a:pt x="1124" y="1299"/>
                  </a:cubicBezTo>
                  <a:lnTo>
                    <a:pt x="1164" y="1204"/>
                  </a:lnTo>
                  <a:cubicBezTo>
                    <a:pt x="907" y="1069"/>
                    <a:pt x="677" y="934"/>
                    <a:pt x="488" y="731"/>
                  </a:cubicBezTo>
                  <a:cubicBezTo>
                    <a:pt x="298" y="541"/>
                    <a:pt x="136" y="28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8"/>
            <p:cNvSpPr/>
            <p:nvPr/>
          </p:nvSpPr>
          <p:spPr>
            <a:xfrm>
              <a:off x="5371352" y="2468080"/>
              <a:ext cx="42799" cy="54666"/>
            </a:xfrm>
            <a:custGeom>
              <a:avLst/>
              <a:gdLst/>
              <a:ahLst/>
              <a:cxnLst/>
              <a:rect l="l" t="t" r="r" b="b"/>
              <a:pathLst>
                <a:path w="1219" h="1557" extrusionOk="0">
                  <a:moveTo>
                    <a:pt x="82" y="1"/>
                  </a:moveTo>
                  <a:lnTo>
                    <a:pt x="1" y="68"/>
                  </a:lnTo>
                  <a:cubicBezTo>
                    <a:pt x="217" y="285"/>
                    <a:pt x="406" y="542"/>
                    <a:pt x="582" y="799"/>
                  </a:cubicBezTo>
                  <a:lnTo>
                    <a:pt x="839" y="1178"/>
                  </a:lnTo>
                  <a:cubicBezTo>
                    <a:pt x="934" y="1313"/>
                    <a:pt x="1015" y="1435"/>
                    <a:pt x="1124" y="1557"/>
                  </a:cubicBezTo>
                  <a:lnTo>
                    <a:pt x="1218" y="1489"/>
                  </a:lnTo>
                  <a:cubicBezTo>
                    <a:pt x="1151" y="1354"/>
                    <a:pt x="1070" y="1218"/>
                    <a:pt x="975" y="1083"/>
                  </a:cubicBezTo>
                  <a:cubicBezTo>
                    <a:pt x="894" y="961"/>
                    <a:pt x="785" y="840"/>
                    <a:pt x="691" y="718"/>
                  </a:cubicBezTo>
                  <a:cubicBezTo>
                    <a:pt x="488" y="474"/>
                    <a:pt x="271" y="244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8"/>
            <p:cNvSpPr/>
            <p:nvPr/>
          </p:nvSpPr>
          <p:spPr>
            <a:xfrm>
              <a:off x="5398913" y="2455265"/>
              <a:ext cx="47047" cy="70817"/>
            </a:xfrm>
            <a:custGeom>
              <a:avLst/>
              <a:gdLst/>
              <a:ahLst/>
              <a:cxnLst/>
              <a:rect l="l" t="t" r="r" b="b"/>
              <a:pathLst>
                <a:path w="1340" h="2017" extrusionOk="0">
                  <a:moveTo>
                    <a:pt x="14" y="0"/>
                  </a:moveTo>
                  <a:lnTo>
                    <a:pt x="14" y="0"/>
                  </a:lnTo>
                  <a:cubicBezTo>
                    <a:pt x="0" y="230"/>
                    <a:pt x="122" y="420"/>
                    <a:pt x="230" y="582"/>
                  </a:cubicBezTo>
                  <a:lnTo>
                    <a:pt x="555" y="1069"/>
                  </a:lnTo>
                  <a:cubicBezTo>
                    <a:pt x="663" y="1232"/>
                    <a:pt x="772" y="1394"/>
                    <a:pt x="893" y="1556"/>
                  </a:cubicBezTo>
                  <a:cubicBezTo>
                    <a:pt x="1002" y="1705"/>
                    <a:pt x="1123" y="1868"/>
                    <a:pt x="1259" y="2016"/>
                  </a:cubicBezTo>
                  <a:lnTo>
                    <a:pt x="1340" y="1949"/>
                  </a:lnTo>
                  <a:cubicBezTo>
                    <a:pt x="1245" y="1773"/>
                    <a:pt x="1137" y="1611"/>
                    <a:pt x="1029" y="1448"/>
                  </a:cubicBezTo>
                  <a:cubicBezTo>
                    <a:pt x="907" y="1299"/>
                    <a:pt x="785" y="1137"/>
                    <a:pt x="677" y="988"/>
                  </a:cubicBezTo>
                  <a:lnTo>
                    <a:pt x="312" y="515"/>
                  </a:lnTo>
                  <a:cubicBezTo>
                    <a:pt x="190" y="366"/>
                    <a:pt x="95" y="190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8"/>
            <p:cNvSpPr/>
            <p:nvPr/>
          </p:nvSpPr>
          <p:spPr>
            <a:xfrm>
              <a:off x="5419346" y="2451473"/>
              <a:ext cx="54175" cy="76048"/>
            </a:xfrm>
            <a:custGeom>
              <a:avLst/>
              <a:gdLst/>
              <a:ahLst/>
              <a:cxnLst/>
              <a:rect l="l" t="t" r="r" b="b"/>
              <a:pathLst>
                <a:path w="1543" h="2166" extrusionOk="0">
                  <a:moveTo>
                    <a:pt x="108" y="0"/>
                  </a:moveTo>
                  <a:lnTo>
                    <a:pt x="0" y="41"/>
                  </a:lnTo>
                  <a:cubicBezTo>
                    <a:pt x="190" y="433"/>
                    <a:pt x="393" y="812"/>
                    <a:pt x="623" y="1177"/>
                  </a:cubicBezTo>
                  <a:cubicBezTo>
                    <a:pt x="744" y="1367"/>
                    <a:pt x="866" y="1543"/>
                    <a:pt x="1001" y="1705"/>
                  </a:cubicBezTo>
                  <a:cubicBezTo>
                    <a:pt x="1137" y="1867"/>
                    <a:pt x="1286" y="2030"/>
                    <a:pt x="1462" y="2165"/>
                  </a:cubicBezTo>
                  <a:lnTo>
                    <a:pt x="1543" y="2084"/>
                  </a:lnTo>
                  <a:lnTo>
                    <a:pt x="1137" y="1597"/>
                  </a:lnTo>
                  <a:cubicBezTo>
                    <a:pt x="1001" y="1434"/>
                    <a:pt x="866" y="1272"/>
                    <a:pt x="731" y="1096"/>
                  </a:cubicBezTo>
                  <a:cubicBezTo>
                    <a:pt x="487" y="758"/>
                    <a:pt x="257" y="392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8"/>
            <p:cNvSpPr/>
            <p:nvPr/>
          </p:nvSpPr>
          <p:spPr>
            <a:xfrm>
              <a:off x="5449750" y="2444803"/>
              <a:ext cx="51331" cy="84194"/>
            </a:xfrm>
            <a:custGeom>
              <a:avLst/>
              <a:gdLst/>
              <a:ahLst/>
              <a:cxnLst/>
              <a:rect l="l" t="t" r="r" b="b"/>
              <a:pathLst>
                <a:path w="1462" h="2398" extrusionOk="0">
                  <a:moveTo>
                    <a:pt x="95" y="1"/>
                  </a:moveTo>
                  <a:lnTo>
                    <a:pt x="0" y="55"/>
                  </a:lnTo>
                  <a:cubicBezTo>
                    <a:pt x="244" y="447"/>
                    <a:pt x="447" y="853"/>
                    <a:pt x="650" y="1273"/>
                  </a:cubicBezTo>
                  <a:cubicBezTo>
                    <a:pt x="758" y="1476"/>
                    <a:pt x="866" y="1679"/>
                    <a:pt x="974" y="1881"/>
                  </a:cubicBezTo>
                  <a:lnTo>
                    <a:pt x="1150" y="2179"/>
                  </a:lnTo>
                  <a:cubicBezTo>
                    <a:pt x="1177" y="2233"/>
                    <a:pt x="1204" y="2274"/>
                    <a:pt x="1245" y="2328"/>
                  </a:cubicBezTo>
                  <a:cubicBezTo>
                    <a:pt x="1257" y="2352"/>
                    <a:pt x="1291" y="2398"/>
                    <a:pt x="1355" y="2398"/>
                  </a:cubicBezTo>
                  <a:cubicBezTo>
                    <a:pt x="1363" y="2398"/>
                    <a:pt x="1372" y="2397"/>
                    <a:pt x="1380" y="2396"/>
                  </a:cubicBezTo>
                  <a:cubicBezTo>
                    <a:pt x="1421" y="2382"/>
                    <a:pt x="1434" y="2355"/>
                    <a:pt x="1448" y="2328"/>
                  </a:cubicBezTo>
                  <a:cubicBezTo>
                    <a:pt x="1462" y="2314"/>
                    <a:pt x="1462" y="2301"/>
                    <a:pt x="1462" y="2274"/>
                  </a:cubicBezTo>
                  <a:cubicBezTo>
                    <a:pt x="1448" y="2260"/>
                    <a:pt x="1434" y="2233"/>
                    <a:pt x="1407" y="2220"/>
                  </a:cubicBezTo>
                  <a:lnTo>
                    <a:pt x="1367" y="2314"/>
                  </a:lnTo>
                  <a:cubicBezTo>
                    <a:pt x="1353" y="2314"/>
                    <a:pt x="1353" y="2301"/>
                    <a:pt x="1353" y="2301"/>
                  </a:cubicBezTo>
                  <a:cubicBezTo>
                    <a:pt x="1340" y="2287"/>
                    <a:pt x="1340" y="2287"/>
                    <a:pt x="1340" y="2287"/>
                  </a:cubicBezTo>
                  <a:cubicBezTo>
                    <a:pt x="1340" y="2274"/>
                    <a:pt x="1340" y="2274"/>
                    <a:pt x="1353" y="2274"/>
                  </a:cubicBezTo>
                  <a:cubicBezTo>
                    <a:pt x="1380" y="2274"/>
                    <a:pt x="1367" y="2274"/>
                    <a:pt x="1353" y="2247"/>
                  </a:cubicBezTo>
                  <a:lnTo>
                    <a:pt x="1286" y="2098"/>
                  </a:lnTo>
                  <a:lnTo>
                    <a:pt x="1123" y="1800"/>
                  </a:lnTo>
                  <a:cubicBezTo>
                    <a:pt x="1015" y="1597"/>
                    <a:pt x="893" y="1394"/>
                    <a:pt x="771" y="1205"/>
                  </a:cubicBezTo>
                  <a:cubicBezTo>
                    <a:pt x="541" y="799"/>
                    <a:pt x="311" y="40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8"/>
            <p:cNvSpPr/>
            <p:nvPr/>
          </p:nvSpPr>
          <p:spPr>
            <a:xfrm>
              <a:off x="5474923" y="2438167"/>
              <a:ext cx="50383" cy="86019"/>
            </a:xfrm>
            <a:custGeom>
              <a:avLst/>
              <a:gdLst/>
              <a:ahLst/>
              <a:cxnLst/>
              <a:rect l="l" t="t" r="r" b="b"/>
              <a:pathLst>
                <a:path w="1435" h="2450" extrusionOk="0">
                  <a:moveTo>
                    <a:pt x="95" y="0"/>
                  </a:moveTo>
                  <a:lnTo>
                    <a:pt x="0" y="41"/>
                  </a:lnTo>
                  <a:cubicBezTo>
                    <a:pt x="203" y="460"/>
                    <a:pt x="393" y="880"/>
                    <a:pt x="609" y="1286"/>
                  </a:cubicBezTo>
                  <a:cubicBezTo>
                    <a:pt x="717" y="1489"/>
                    <a:pt x="826" y="1692"/>
                    <a:pt x="948" y="1881"/>
                  </a:cubicBezTo>
                  <a:cubicBezTo>
                    <a:pt x="1069" y="2070"/>
                    <a:pt x="1191" y="2273"/>
                    <a:pt x="1340" y="2449"/>
                  </a:cubicBezTo>
                  <a:lnTo>
                    <a:pt x="1435" y="2382"/>
                  </a:lnTo>
                  <a:cubicBezTo>
                    <a:pt x="1326" y="2179"/>
                    <a:pt x="1205" y="1989"/>
                    <a:pt x="1083" y="1800"/>
                  </a:cubicBezTo>
                  <a:lnTo>
                    <a:pt x="731" y="1218"/>
                  </a:lnTo>
                  <a:cubicBezTo>
                    <a:pt x="487" y="826"/>
                    <a:pt x="271" y="420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8"/>
            <p:cNvSpPr/>
            <p:nvPr/>
          </p:nvSpPr>
          <p:spPr>
            <a:xfrm>
              <a:off x="5499148" y="2433392"/>
              <a:ext cx="59898" cy="95078"/>
            </a:xfrm>
            <a:custGeom>
              <a:avLst/>
              <a:gdLst/>
              <a:ahLst/>
              <a:cxnLst/>
              <a:rect l="l" t="t" r="r" b="b"/>
              <a:pathLst>
                <a:path w="1706" h="2708" extrusionOk="0">
                  <a:moveTo>
                    <a:pt x="95" y="1"/>
                  </a:moveTo>
                  <a:lnTo>
                    <a:pt x="0" y="69"/>
                  </a:lnTo>
                  <a:cubicBezTo>
                    <a:pt x="285" y="502"/>
                    <a:pt x="528" y="948"/>
                    <a:pt x="785" y="1395"/>
                  </a:cubicBezTo>
                  <a:cubicBezTo>
                    <a:pt x="1020" y="1790"/>
                    <a:pt x="1254" y="2196"/>
                    <a:pt x="1520" y="2583"/>
                  </a:cubicBezTo>
                  <a:lnTo>
                    <a:pt x="1520" y="2583"/>
                  </a:lnTo>
                  <a:lnTo>
                    <a:pt x="1516" y="2585"/>
                  </a:lnTo>
                  <a:lnTo>
                    <a:pt x="1597" y="2707"/>
                  </a:lnTo>
                  <a:lnTo>
                    <a:pt x="1705" y="2626"/>
                  </a:lnTo>
                  <a:cubicBezTo>
                    <a:pt x="1462" y="2179"/>
                    <a:pt x="1191" y="1746"/>
                    <a:pt x="907" y="1313"/>
                  </a:cubicBezTo>
                  <a:cubicBezTo>
                    <a:pt x="623" y="880"/>
                    <a:pt x="352" y="44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8"/>
            <p:cNvSpPr/>
            <p:nvPr/>
          </p:nvSpPr>
          <p:spPr>
            <a:xfrm>
              <a:off x="5540471" y="2432936"/>
              <a:ext cx="49926" cy="89355"/>
            </a:xfrm>
            <a:custGeom>
              <a:avLst/>
              <a:gdLst/>
              <a:ahLst/>
              <a:cxnLst/>
              <a:rect l="l" t="t" r="r" b="b"/>
              <a:pathLst>
                <a:path w="1422" h="2545" extrusionOk="0">
                  <a:moveTo>
                    <a:pt x="95" y="0"/>
                  </a:moveTo>
                  <a:lnTo>
                    <a:pt x="1" y="55"/>
                  </a:lnTo>
                  <a:cubicBezTo>
                    <a:pt x="217" y="474"/>
                    <a:pt x="407" y="893"/>
                    <a:pt x="623" y="1326"/>
                  </a:cubicBezTo>
                  <a:cubicBezTo>
                    <a:pt x="718" y="1529"/>
                    <a:pt x="826" y="1746"/>
                    <a:pt x="948" y="1949"/>
                  </a:cubicBezTo>
                  <a:cubicBezTo>
                    <a:pt x="1070" y="2152"/>
                    <a:pt x="1191" y="2355"/>
                    <a:pt x="1340" y="2544"/>
                  </a:cubicBezTo>
                  <a:lnTo>
                    <a:pt x="1421" y="2490"/>
                  </a:lnTo>
                  <a:cubicBezTo>
                    <a:pt x="1327" y="2274"/>
                    <a:pt x="1205" y="2071"/>
                    <a:pt x="1097" y="1868"/>
                  </a:cubicBezTo>
                  <a:lnTo>
                    <a:pt x="745" y="1259"/>
                  </a:lnTo>
                  <a:cubicBezTo>
                    <a:pt x="515" y="853"/>
                    <a:pt x="285" y="43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8"/>
            <p:cNvSpPr/>
            <p:nvPr/>
          </p:nvSpPr>
          <p:spPr>
            <a:xfrm>
              <a:off x="5567540" y="2436271"/>
              <a:ext cx="48030" cy="84580"/>
            </a:xfrm>
            <a:custGeom>
              <a:avLst/>
              <a:gdLst/>
              <a:ahLst/>
              <a:cxnLst/>
              <a:rect l="l" t="t" r="r" b="b"/>
              <a:pathLst>
                <a:path w="1368" h="2409" extrusionOk="0">
                  <a:moveTo>
                    <a:pt x="96" y="0"/>
                  </a:moveTo>
                  <a:lnTo>
                    <a:pt x="1" y="54"/>
                  </a:lnTo>
                  <a:cubicBezTo>
                    <a:pt x="217" y="447"/>
                    <a:pt x="420" y="839"/>
                    <a:pt x="623" y="1245"/>
                  </a:cubicBezTo>
                  <a:cubicBezTo>
                    <a:pt x="718" y="1434"/>
                    <a:pt x="813" y="1637"/>
                    <a:pt x="921" y="1840"/>
                  </a:cubicBezTo>
                  <a:cubicBezTo>
                    <a:pt x="1029" y="2030"/>
                    <a:pt x="1138" y="2219"/>
                    <a:pt x="1273" y="2409"/>
                  </a:cubicBezTo>
                  <a:lnTo>
                    <a:pt x="1368" y="2354"/>
                  </a:lnTo>
                  <a:cubicBezTo>
                    <a:pt x="1273" y="2152"/>
                    <a:pt x="1178" y="1949"/>
                    <a:pt x="1070" y="1759"/>
                  </a:cubicBezTo>
                  <a:cubicBezTo>
                    <a:pt x="962" y="1556"/>
                    <a:pt x="853" y="1367"/>
                    <a:pt x="745" y="1177"/>
                  </a:cubicBezTo>
                  <a:cubicBezTo>
                    <a:pt x="515" y="785"/>
                    <a:pt x="285" y="406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8"/>
            <p:cNvSpPr/>
            <p:nvPr/>
          </p:nvSpPr>
          <p:spPr>
            <a:xfrm>
              <a:off x="5594644" y="2444346"/>
              <a:ext cx="44203" cy="73661"/>
            </a:xfrm>
            <a:custGeom>
              <a:avLst/>
              <a:gdLst/>
              <a:ahLst/>
              <a:cxnLst/>
              <a:rect l="l" t="t" r="r" b="b"/>
              <a:pathLst>
                <a:path w="1259" h="2098" extrusionOk="0">
                  <a:moveTo>
                    <a:pt x="95" y="0"/>
                  </a:moveTo>
                  <a:lnTo>
                    <a:pt x="0" y="54"/>
                  </a:lnTo>
                  <a:cubicBezTo>
                    <a:pt x="420" y="717"/>
                    <a:pt x="704" y="1461"/>
                    <a:pt x="1164" y="2097"/>
                  </a:cubicBezTo>
                  <a:lnTo>
                    <a:pt x="1259" y="2057"/>
                  </a:lnTo>
                  <a:cubicBezTo>
                    <a:pt x="947" y="1326"/>
                    <a:pt x="447" y="704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8"/>
            <p:cNvSpPr/>
            <p:nvPr/>
          </p:nvSpPr>
          <p:spPr>
            <a:xfrm>
              <a:off x="5623609" y="2445751"/>
              <a:ext cx="46135" cy="69869"/>
            </a:xfrm>
            <a:custGeom>
              <a:avLst/>
              <a:gdLst/>
              <a:ahLst/>
              <a:cxnLst/>
              <a:rect l="l" t="t" r="r" b="b"/>
              <a:pathLst>
                <a:path w="1314" h="1990" extrusionOk="0">
                  <a:moveTo>
                    <a:pt x="82" y="1"/>
                  </a:moveTo>
                  <a:lnTo>
                    <a:pt x="1" y="68"/>
                  </a:lnTo>
                  <a:cubicBezTo>
                    <a:pt x="244" y="353"/>
                    <a:pt x="447" y="677"/>
                    <a:pt x="637" y="1002"/>
                  </a:cubicBezTo>
                  <a:lnTo>
                    <a:pt x="921" y="1503"/>
                  </a:lnTo>
                  <a:cubicBezTo>
                    <a:pt x="1015" y="1665"/>
                    <a:pt x="1110" y="1827"/>
                    <a:pt x="1218" y="1990"/>
                  </a:cubicBezTo>
                  <a:lnTo>
                    <a:pt x="1313" y="1936"/>
                  </a:lnTo>
                  <a:cubicBezTo>
                    <a:pt x="1245" y="1760"/>
                    <a:pt x="1164" y="1584"/>
                    <a:pt x="1070" y="1421"/>
                  </a:cubicBezTo>
                  <a:cubicBezTo>
                    <a:pt x="975" y="1246"/>
                    <a:pt x="867" y="1083"/>
                    <a:pt x="758" y="934"/>
                  </a:cubicBezTo>
                  <a:cubicBezTo>
                    <a:pt x="542" y="610"/>
                    <a:pt x="298" y="312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8"/>
            <p:cNvSpPr/>
            <p:nvPr/>
          </p:nvSpPr>
          <p:spPr>
            <a:xfrm>
              <a:off x="5658297" y="2452878"/>
              <a:ext cx="38024" cy="56106"/>
            </a:xfrm>
            <a:custGeom>
              <a:avLst/>
              <a:gdLst/>
              <a:ahLst/>
              <a:cxnLst/>
              <a:rect l="l" t="t" r="r" b="b"/>
              <a:pathLst>
                <a:path w="1083" h="1598" extrusionOk="0">
                  <a:moveTo>
                    <a:pt x="982" y="1469"/>
                  </a:moveTo>
                  <a:lnTo>
                    <a:pt x="1029" y="1516"/>
                  </a:lnTo>
                  <a:cubicBezTo>
                    <a:pt x="1029" y="1516"/>
                    <a:pt x="1020" y="1533"/>
                    <a:pt x="1003" y="1533"/>
                  </a:cubicBezTo>
                  <a:cubicBezTo>
                    <a:pt x="998" y="1533"/>
                    <a:pt x="994" y="1532"/>
                    <a:pt x="988" y="1530"/>
                  </a:cubicBezTo>
                  <a:cubicBezTo>
                    <a:pt x="975" y="1516"/>
                    <a:pt x="975" y="1516"/>
                    <a:pt x="961" y="1516"/>
                  </a:cubicBezTo>
                  <a:cubicBezTo>
                    <a:pt x="961" y="1503"/>
                    <a:pt x="961" y="1503"/>
                    <a:pt x="961" y="1489"/>
                  </a:cubicBezTo>
                  <a:cubicBezTo>
                    <a:pt x="961" y="1489"/>
                    <a:pt x="975" y="1476"/>
                    <a:pt x="975" y="1476"/>
                  </a:cubicBezTo>
                  <a:cubicBezTo>
                    <a:pt x="977" y="1473"/>
                    <a:pt x="980" y="1471"/>
                    <a:pt x="982" y="1469"/>
                  </a:cubicBezTo>
                  <a:close/>
                  <a:moveTo>
                    <a:pt x="95" y="1"/>
                  </a:moveTo>
                  <a:lnTo>
                    <a:pt x="0" y="68"/>
                  </a:lnTo>
                  <a:cubicBezTo>
                    <a:pt x="217" y="285"/>
                    <a:pt x="379" y="555"/>
                    <a:pt x="528" y="826"/>
                  </a:cubicBezTo>
                  <a:cubicBezTo>
                    <a:pt x="609" y="961"/>
                    <a:pt x="677" y="1097"/>
                    <a:pt x="745" y="1246"/>
                  </a:cubicBezTo>
                  <a:lnTo>
                    <a:pt x="839" y="1449"/>
                  </a:lnTo>
                  <a:lnTo>
                    <a:pt x="866" y="1503"/>
                  </a:lnTo>
                  <a:cubicBezTo>
                    <a:pt x="880" y="1516"/>
                    <a:pt x="893" y="1543"/>
                    <a:pt x="920" y="1570"/>
                  </a:cubicBezTo>
                  <a:cubicBezTo>
                    <a:pt x="948" y="1584"/>
                    <a:pt x="961" y="1597"/>
                    <a:pt x="988" y="1597"/>
                  </a:cubicBezTo>
                  <a:lnTo>
                    <a:pt x="1015" y="1597"/>
                  </a:lnTo>
                  <a:cubicBezTo>
                    <a:pt x="1015" y="1597"/>
                    <a:pt x="1029" y="1584"/>
                    <a:pt x="1042" y="1584"/>
                  </a:cubicBezTo>
                  <a:cubicBezTo>
                    <a:pt x="1056" y="1570"/>
                    <a:pt x="1069" y="1557"/>
                    <a:pt x="1083" y="1543"/>
                  </a:cubicBezTo>
                  <a:cubicBezTo>
                    <a:pt x="1083" y="1503"/>
                    <a:pt x="1083" y="1489"/>
                    <a:pt x="1069" y="1462"/>
                  </a:cubicBezTo>
                  <a:cubicBezTo>
                    <a:pt x="1069" y="1449"/>
                    <a:pt x="1056" y="1435"/>
                    <a:pt x="1029" y="1421"/>
                  </a:cubicBezTo>
                  <a:cubicBezTo>
                    <a:pt x="1021" y="1419"/>
                    <a:pt x="1014" y="1418"/>
                    <a:pt x="1007" y="1418"/>
                  </a:cubicBezTo>
                  <a:cubicBezTo>
                    <a:pt x="1005" y="1418"/>
                    <a:pt x="1003" y="1418"/>
                    <a:pt x="1001" y="1418"/>
                  </a:cubicBezTo>
                  <a:lnTo>
                    <a:pt x="1001" y="1418"/>
                  </a:lnTo>
                  <a:cubicBezTo>
                    <a:pt x="997" y="1407"/>
                    <a:pt x="992" y="1394"/>
                    <a:pt x="988" y="1381"/>
                  </a:cubicBezTo>
                  <a:cubicBezTo>
                    <a:pt x="961" y="1313"/>
                    <a:pt x="920" y="1232"/>
                    <a:pt x="893" y="1164"/>
                  </a:cubicBezTo>
                  <a:cubicBezTo>
                    <a:pt x="826" y="1029"/>
                    <a:pt x="745" y="880"/>
                    <a:pt x="650" y="758"/>
                  </a:cubicBezTo>
                  <a:cubicBezTo>
                    <a:pt x="474" y="488"/>
                    <a:pt x="284" y="24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8"/>
            <p:cNvSpPr/>
            <p:nvPr/>
          </p:nvSpPr>
          <p:spPr>
            <a:xfrm>
              <a:off x="5686805" y="2466675"/>
              <a:ext cx="27561" cy="40868"/>
            </a:xfrm>
            <a:custGeom>
              <a:avLst/>
              <a:gdLst/>
              <a:ahLst/>
              <a:cxnLst/>
              <a:rect l="l" t="t" r="r" b="b"/>
              <a:pathLst>
                <a:path w="785" h="1164" extrusionOk="0">
                  <a:moveTo>
                    <a:pt x="108" y="0"/>
                  </a:moveTo>
                  <a:lnTo>
                    <a:pt x="0" y="41"/>
                  </a:lnTo>
                  <a:cubicBezTo>
                    <a:pt x="95" y="244"/>
                    <a:pt x="176" y="447"/>
                    <a:pt x="284" y="650"/>
                  </a:cubicBezTo>
                  <a:cubicBezTo>
                    <a:pt x="338" y="744"/>
                    <a:pt x="406" y="839"/>
                    <a:pt x="474" y="934"/>
                  </a:cubicBezTo>
                  <a:cubicBezTo>
                    <a:pt x="541" y="1015"/>
                    <a:pt x="623" y="1110"/>
                    <a:pt x="717" y="1164"/>
                  </a:cubicBezTo>
                  <a:lnTo>
                    <a:pt x="785" y="1096"/>
                  </a:lnTo>
                  <a:cubicBezTo>
                    <a:pt x="731" y="1001"/>
                    <a:pt x="663" y="920"/>
                    <a:pt x="609" y="825"/>
                  </a:cubicBezTo>
                  <a:lnTo>
                    <a:pt x="406" y="568"/>
                  </a:lnTo>
                  <a:cubicBezTo>
                    <a:pt x="284" y="392"/>
                    <a:pt x="163" y="203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4" name="Google Shape;6724;p18"/>
          <p:cNvGrpSpPr/>
          <p:nvPr/>
        </p:nvGrpSpPr>
        <p:grpSpPr>
          <a:xfrm>
            <a:off x="7597154" y="4491703"/>
            <a:ext cx="611914" cy="359341"/>
            <a:chOff x="203654" y="2225478"/>
            <a:chExt cx="611914" cy="359341"/>
          </a:xfrm>
        </p:grpSpPr>
        <p:sp>
          <p:nvSpPr>
            <p:cNvPr id="6725" name="Google Shape;6725;p18"/>
            <p:cNvSpPr/>
            <p:nvPr/>
          </p:nvSpPr>
          <p:spPr>
            <a:xfrm>
              <a:off x="277277" y="2228813"/>
              <a:ext cx="296469" cy="164877"/>
            </a:xfrm>
            <a:custGeom>
              <a:avLst/>
              <a:gdLst/>
              <a:ahLst/>
              <a:cxnLst/>
              <a:rect l="l" t="t" r="r" b="b"/>
              <a:pathLst>
                <a:path w="8444" h="4696" extrusionOk="0">
                  <a:moveTo>
                    <a:pt x="1768" y="0"/>
                  </a:moveTo>
                  <a:cubicBezTo>
                    <a:pt x="1680" y="0"/>
                    <a:pt x="1592" y="7"/>
                    <a:pt x="1502" y="23"/>
                  </a:cubicBezTo>
                  <a:cubicBezTo>
                    <a:pt x="0" y="280"/>
                    <a:pt x="433" y="1958"/>
                    <a:pt x="948" y="2892"/>
                  </a:cubicBezTo>
                  <a:cubicBezTo>
                    <a:pt x="1719" y="4272"/>
                    <a:pt x="3180" y="4475"/>
                    <a:pt x="4642" y="4624"/>
                  </a:cubicBezTo>
                  <a:cubicBezTo>
                    <a:pt x="5016" y="4662"/>
                    <a:pt x="5402" y="4695"/>
                    <a:pt x="5782" y="4695"/>
                  </a:cubicBezTo>
                  <a:cubicBezTo>
                    <a:pt x="6737" y="4695"/>
                    <a:pt x="7655" y="4487"/>
                    <a:pt x="8254" y="3636"/>
                  </a:cubicBezTo>
                  <a:cubicBezTo>
                    <a:pt x="8444" y="3365"/>
                    <a:pt x="8390" y="2865"/>
                    <a:pt x="8133" y="2648"/>
                  </a:cubicBezTo>
                  <a:cubicBezTo>
                    <a:pt x="7497" y="2107"/>
                    <a:pt x="6780" y="1823"/>
                    <a:pt x="6035" y="1606"/>
                  </a:cubicBezTo>
                  <a:cubicBezTo>
                    <a:pt x="6008" y="1593"/>
                    <a:pt x="5968" y="1566"/>
                    <a:pt x="5927" y="1552"/>
                  </a:cubicBezTo>
                  <a:cubicBezTo>
                    <a:pt x="5115" y="1214"/>
                    <a:pt x="4290" y="876"/>
                    <a:pt x="3464" y="537"/>
                  </a:cubicBezTo>
                  <a:cubicBezTo>
                    <a:pt x="2934" y="325"/>
                    <a:pt x="2363" y="0"/>
                    <a:pt x="176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8"/>
            <p:cNvSpPr/>
            <p:nvPr/>
          </p:nvSpPr>
          <p:spPr>
            <a:xfrm>
              <a:off x="463986" y="2422263"/>
              <a:ext cx="248965" cy="131627"/>
            </a:xfrm>
            <a:custGeom>
              <a:avLst/>
              <a:gdLst/>
              <a:ahLst/>
              <a:cxnLst/>
              <a:rect l="l" t="t" r="r" b="b"/>
              <a:pathLst>
                <a:path w="7091" h="3749" extrusionOk="0">
                  <a:moveTo>
                    <a:pt x="4290" y="1752"/>
                  </a:moveTo>
                  <a:lnTo>
                    <a:pt x="4290" y="1752"/>
                  </a:lnTo>
                  <a:cubicBezTo>
                    <a:pt x="4168" y="1806"/>
                    <a:pt x="4032" y="1847"/>
                    <a:pt x="3884" y="1888"/>
                  </a:cubicBezTo>
                  <a:cubicBezTo>
                    <a:pt x="3505" y="1996"/>
                    <a:pt x="3099" y="2050"/>
                    <a:pt x="2706" y="2090"/>
                  </a:cubicBezTo>
                  <a:cubicBezTo>
                    <a:pt x="2869" y="2036"/>
                    <a:pt x="3031" y="1982"/>
                    <a:pt x="3112" y="1969"/>
                  </a:cubicBezTo>
                  <a:cubicBezTo>
                    <a:pt x="3505" y="1888"/>
                    <a:pt x="3897" y="1806"/>
                    <a:pt x="4290" y="1752"/>
                  </a:cubicBezTo>
                  <a:close/>
                  <a:moveTo>
                    <a:pt x="4323" y="1"/>
                  </a:moveTo>
                  <a:cubicBezTo>
                    <a:pt x="3493" y="1"/>
                    <a:pt x="2668" y="122"/>
                    <a:pt x="1867" y="372"/>
                  </a:cubicBezTo>
                  <a:cubicBezTo>
                    <a:pt x="1137" y="602"/>
                    <a:pt x="338" y="886"/>
                    <a:pt x="149" y="1712"/>
                  </a:cubicBezTo>
                  <a:cubicBezTo>
                    <a:pt x="135" y="1766"/>
                    <a:pt x="122" y="1820"/>
                    <a:pt x="122" y="1874"/>
                  </a:cubicBezTo>
                  <a:cubicBezTo>
                    <a:pt x="0" y="2239"/>
                    <a:pt x="14" y="2645"/>
                    <a:pt x="271" y="3024"/>
                  </a:cubicBezTo>
                  <a:cubicBezTo>
                    <a:pt x="655" y="3604"/>
                    <a:pt x="1345" y="3749"/>
                    <a:pt x="2030" y="3749"/>
                  </a:cubicBezTo>
                  <a:cubicBezTo>
                    <a:pt x="2384" y="3749"/>
                    <a:pt x="2736" y="3710"/>
                    <a:pt x="3045" y="3674"/>
                  </a:cubicBezTo>
                  <a:cubicBezTo>
                    <a:pt x="4100" y="3552"/>
                    <a:pt x="5183" y="3268"/>
                    <a:pt x="6022" y="2618"/>
                  </a:cubicBezTo>
                  <a:cubicBezTo>
                    <a:pt x="6752" y="2050"/>
                    <a:pt x="7090" y="967"/>
                    <a:pt x="6224" y="359"/>
                  </a:cubicBezTo>
                  <a:cubicBezTo>
                    <a:pt x="5927" y="142"/>
                    <a:pt x="5548" y="61"/>
                    <a:pt x="5142" y="47"/>
                  </a:cubicBezTo>
                  <a:cubicBezTo>
                    <a:pt x="5115" y="34"/>
                    <a:pt x="5101" y="34"/>
                    <a:pt x="5074" y="34"/>
                  </a:cubicBezTo>
                  <a:cubicBezTo>
                    <a:pt x="4824" y="12"/>
                    <a:pt x="4573" y="1"/>
                    <a:pt x="4323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8"/>
            <p:cNvSpPr/>
            <p:nvPr/>
          </p:nvSpPr>
          <p:spPr>
            <a:xfrm>
              <a:off x="663053" y="2331050"/>
              <a:ext cx="117338" cy="71238"/>
            </a:xfrm>
            <a:custGeom>
              <a:avLst/>
              <a:gdLst/>
              <a:ahLst/>
              <a:cxnLst/>
              <a:rect l="l" t="t" r="r" b="b"/>
              <a:pathLst>
                <a:path w="3342" h="2029" extrusionOk="0">
                  <a:moveTo>
                    <a:pt x="2041" y="0"/>
                  </a:moveTo>
                  <a:cubicBezTo>
                    <a:pt x="1734" y="0"/>
                    <a:pt x="1428" y="75"/>
                    <a:pt x="1150" y="210"/>
                  </a:cubicBezTo>
                  <a:cubicBezTo>
                    <a:pt x="1082" y="237"/>
                    <a:pt x="1001" y="277"/>
                    <a:pt x="947" y="331"/>
                  </a:cubicBezTo>
                  <a:cubicBezTo>
                    <a:pt x="676" y="507"/>
                    <a:pt x="446" y="737"/>
                    <a:pt x="284" y="1022"/>
                  </a:cubicBezTo>
                  <a:cubicBezTo>
                    <a:pt x="0" y="1550"/>
                    <a:pt x="452" y="2028"/>
                    <a:pt x="903" y="2028"/>
                  </a:cubicBezTo>
                  <a:cubicBezTo>
                    <a:pt x="1076" y="2028"/>
                    <a:pt x="1249" y="1958"/>
                    <a:pt x="1380" y="1793"/>
                  </a:cubicBezTo>
                  <a:cubicBezTo>
                    <a:pt x="1475" y="1833"/>
                    <a:pt x="1569" y="1874"/>
                    <a:pt x="1691" y="1888"/>
                  </a:cubicBezTo>
                  <a:cubicBezTo>
                    <a:pt x="1742" y="1894"/>
                    <a:pt x="1792" y="1897"/>
                    <a:pt x="1840" y="1897"/>
                  </a:cubicBezTo>
                  <a:cubicBezTo>
                    <a:pt x="2299" y="1897"/>
                    <a:pt x="2671" y="1621"/>
                    <a:pt x="2977" y="1279"/>
                  </a:cubicBezTo>
                  <a:cubicBezTo>
                    <a:pt x="3342" y="859"/>
                    <a:pt x="3166" y="304"/>
                    <a:pt x="2679" y="115"/>
                  </a:cubicBezTo>
                  <a:cubicBezTo>
                    <a:pt x="2472" y="37"/>
                    <a:pt x="2257" y="0"/>
                    <a:pt x="204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8"/>
            <p:cNvSpPr/>
            <p:nvPr/>
          </p:nvSpPr>
          <p:spPr>
            <a:xfrm>
              <a:off x="599365" y="2279967"/>
              <a:ext cx="67481" cy="52770"/>
            </a:xfrm>
            <a:custGeom>
              <a:avLst/>
              <a:gdLst/>
              <a:ahLst/>
              <a:cxnLst/>
              <a:rect l="l" t="t" r="r" b="b"/>
              <a:pathLst>
                <a:path w="1922" h="1503" extrusionOk="0">
                  <a:moveTo>
                    <a:pt x="961" y="0"/>
                  </a:moveTo>
                  <a:cubicBezTo>
                    <a:pt x="1" y="0"/>
                    <a:pt x="1" y="1502"/>
                    <a:pt x="961" y="1502"/>
                  </a:cubicBezTo>
                  <a:cubicBezTo>
                    <a:pt x="1922" y="1502"/>
                    <a:pt x="1922" y="0"/>
                    <a:pt x="96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8"/>
            <p:cNvSpPr/>
            <p:nvPr/>
          </p:nvSpPr>
          <p:spPr>
            <a:xfrm>
              <a:off x="516228" y="2230077"/>
              <a:ext cx="64181" cy="49435"/>
            </a:xfrm>
            <a:custGeom>
              <a:avLst/>
              <a:gdLst/>
              <a:ahLst/>
              <a:cxnLst/>
              <a:rect l="l" t="t" r="r" b="b"/>
              <a:pathLst>
                <a:path w="1828" h="1408" extrusionOk="0">
                  <a:moveTo>
                    <a:pt x="907" y="1"/>
                  </a:moveTo>
                  <a:cubicBezTo>
                    <a:pt x="1" y="1"/>
                    <a:pt x="1" y="1408"/>
                    <a:pt x="907" y="1408"/>
                  </a:cubicBezTo>
                  <a:cubicBezTo>
                    <a:pt x="1827" y="1408"/>
                    <a:pt x="1827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8"/>
            <p:cNvSpPr/>
            <p:nvPr/>
          </p:nvSpPr>
          <p:spPr>
            <a:xfrm>
              <a:off x="726214" y="2431110"/>
              <a:ext cx="78436" cy="116776"/>
            </a:xfrm>
            <a:custGeom>
              <a:avLst/>
              <a:gdLst/>
              <a:ahLst/>
              <a:cxnLst/>
              <a:rect l="l" t="t" r="r" b="b"/>
              <a:pathLst>
                <a:path w="2234" h="3326" extrusionOk="0">
                  <a:moveTo>
                    <a:pt x="1383" y="0"/>
                  </a:moveTo>
                  <a:cubicBezTo>
                    <a:pt x="1103" y="0"/>
                    <a:pt x="825" y="147"/>
                    <a:pt x="717" y="485"/>
                  </a:cubicBezTo>
                  <a:cubicBezTo>
                    <a:pt x="650" y="702"/>
                    <a:pt x="569" y="918"/>
                    <a:pt x="501" y="1135"/>
                  </a:cubicBezTo>
                  <a:cubicBezTo>
                    <a:pt x="352" y="1243"/>
                    <a:pt x="257" y="1405"/>
                    <a:pt x="298" y="1622"/>
                  </a:cubicBezTo>
                  <a:cubicBezTo>
                    <a:pt x="298" y="1636"/>
                    <a:pt x="298" y="1663"/>
                    <a:pt x="298" y="1676"/>
                  </a:cubicBezTo>
                  <a:cubicBezTo>
                    <a:pt x="230" y="1852"/>
                    <a:pt x="163" y="2028"/>
                    <a:pt x="95" y="2204"/>
                  </a:cubicBezTo>
                  <a:cubicBezTo>
                    <a:pt x="0" y="2434"/>
                    <a:pt x="82" y="2664"/>
                    <a:pt x="244" y="2826"/>
                  </a:cubicBezTo>
                  <a:cubicBezTo>
                    <a:pt x="316" y="3130"/>
                    <a:pt x="615" y="3325"/>
                    <a:pt x="919" y="3325"/>
                  </a:cubicBezTo>
                  <a:cubicBezTo>
                    <a:pt x="1131" y="3325"/>
                    <a:pt x="1345" y="3232"/>
                    <a:pt x="1489" y="3016"/>
                  </a:cubicBezTo>
                  <a:cubicBezTo>
                    <a:pt x="1854" y="2461"/>
                    <a:pt x="1976" y="1757"/>
                    <a:pt x="2057" y="1108"/>
                  </a:cubicBezTo>
                  <a:cubicBezTo>
                    <a:pt x="2071" y="1040"/>
                    <a:pt x="2057" y="972"/>
                    <a:pt x="2044" y="918"/>
                  </a:cubicBezTo>
                  <a:cubicBezTo>
                    <a:pt x="2057" y="891"/>
                    <a:pt x="2057" y="878"/>
                    <a:pt x="2071" y="851"/>
                  </a:cubicBezTo>
                  <a:cubicBezTo>
                    <a:pt x="2234" y="337"/>
                    <a:pt x="1807" y="0"/>
                    <a:pt x="1383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8"/>
            <p:cNvSpPr/>
            <p:nvPr/>
          </p:nvSpPr>
          <p:spPr>
            <a:xfrm>
              <a:off x="357571" y="2534611"/>
              <a:ext cx="52279" cy="50207"/>
            </a:xfrm>
            <a:custGeom>
              <a:avLst/>
              <a:gdLst/>
              <a:ahLst/>
              <a:cxnLst/>
              <a:rect l="l" t="t" r="r" b="b"/>
              <a:pathLst>
                <a:path w="1489" h="1430" extrusionOk="0">
                  <a:moveTo>
                    <a:pt x="744" y="0"/>
                  </a:moveTo>
                  <a:cubicBezTo>
                    <a:pt x="690" y="0"/>
                    <a:pt x="609" y="14"/>
                    <a:pt x="541" y="27"/>
                  </a:cubicBezTo>
                  <a:cubicBezTo>
                    <a:pt x="420" y="68"/>
                    <a:pt x="311" y="135"/>
                    <a:pt x="217" y="217"/>
                  </a:cubicBezTo>
                  <a:cubicBezTo>
                    <a:pt x="136" y="311"/>
                    <a:pt x="54" y="447"/>
                    <a:pt x="27" y="568"/>
                  </a:cubicBezTo>
                  <a:cubicBezTo>
                    <a:pt x="0" y="663"/>
                    <a:pt x="0" y="744"/>
                    <a:pt x="14" y="839"/>
                  </a:cubicBezTo>
                  <a:cubicBezTo>
                    <a:pt x="14" y="934"/>
                    <a:pt x="41" y="1015"/>
                    <a:pt x="95" y="1096"/>
                  </a:cubicBezTo>
                  <a:lnTo>
                    <a:pt x="203" y="1231"/>
                  </a:lnTo>
                  <a:cubicBezTo>
                    <a:pt x="257" y="1299"/>
                    <a:pt x="338" y="1340"/>
                    <a:pt x="420" y="1367"/>
                  </a:cubicBezTo>
                  <a:cubicBezTo>
                    <a:pt x="474" y="1407"/>
                    <a:pt x="528" y="1421"/>
                    <a:pt x="596" y="1421"/>
                  </a:cubicBezTo>
                  <a:cubicBezTo>
                    <a:pt x="629" y="1426"/>
                    <a:pt x="665" y="1430"/>
                    <a:pt x="702" y="1430"/>
                  </a:cubicBezTo>
                  <a:cubicBezTo>
                    <a:pt x="755" y="1430"/>
                    <a:pt x="811" y="1423"/>
                    <a:pt x="866" y="1407"/>
                  </a:cubicBezTo>
                  <a:cubicBezTo>
                    <a:pt x="974" y="1367"/>
                    <a:pt x="1069" y="1313"/>
                    <a:pt x="1150" y="1231"/>
                  </a:cubicBezTo>
                  <a:cubicBezTo>
                    <a:pt x="1164" y="1231"/>
                    <a:pt x="1164" y="1231"/>
                    <a:pt x="1177" y="1218"/>
                  </a:cubicBezTo>
                  <a:cubicBezTo>
                    <a:pt x="1218" y="1191"/>
                    <a:pt x="1259" y="1164"/>
                    <a:pt x="1313" y="1123"/>
                  </a:cubicBezTo>
                  <a:cubicBezTo>
                    <a:pt x="1367" y="1069"/>
                    <a:pt x="1407" y="1001"/>
                    <a:pt x="1434" y="920"/>
                  </a:cubicBezTo>
                  <a:cubicBezTo>
                    <a:pt x="1462" y="866"/>
                    <a:pt x="1489" y="812"/>
                    <a:pt x="1489" y="758"/>
                  </a:cubicBezTo>
                  <a:cubicBezTo>
                    <a:pt x="1489" y="704"/>
                    <a:pt x="1489" y="650"/>
                    <a:pt x="1475" y="582"/>
                  </a:cubicBezTo>
                  <a:cubicBezTo>
                    <a:pt x="1475" y="528"/>
                    <a:pt x="1462" y="474"/>
                    <a:pt x="1434" y="433"/>
                  </a:cubicBezTo>
                  <a:cubicBezTo>
                    <a:pt x="1407" y="352"/>
                    <a:pt x="1367" y="284"/>
                    <a:pt x="1299" y="217"/>
                  </a:cubicBezTo>
                  <a:cubicBezTo>
                    <a:pt x="1177" y="122"/>
                    <a:pt x="1123" y="81"/>
                    <a:pt x="974" y="27"/>
                  </a:cubicBezTo>
                  <a:cubicBezTo>
                    <a:pt x="907" y="14"/>
                    <a:pt x="826" y="0"/>
                    <a:pt x="744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8"/>
            <p:cNvSpPr/>
            <p:nvPr/>
          </p:nvSpPr>
          <p:spPr>
            <a:xfrm>
              <a:off x="357080" y="2416786"/>
              <a:ext cx="67025" cy="51822"/>
            </a:xfrm>
            <a:custGeom>
              <a:avLst/>
              <a:gdLst/>
              <a:ahLst/>
              <a:cxnLst/>
              <a:rect l="l" t="t" r="r" b="b"/>
              <a:pathLst>
                <a:path w="1909" h="1476" extrusionOk="0">
                  <a:moveTo>
                    <a:pt x="948" y="0"/>
                  </a:moveTo>
                  <a:cubicBezTo>
                    <a:pt x="1" y="0"/>
                    <a:pt x="1" y="1475"/>
                    <a:pt x="948" y="1475"/>
                  </a:cubicBezTo>
                  <a:cubicBezTo>
                    <a:pt x="1909" y="1475"/>
                    <a:pt x="1909" y="0"/>
                    <a:pt x="948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8"/>
            <p:cNvSpPr/>
            <p:nvPr/>
          </p:nvSpPr>
          <p:spPr>
            <a:xfrm>
              <a:off x="217522" y="2408114"/>
              <a:ext cx="140370" cy="104698"/>
            </a:xfrm>
            <a:custGeom>
              <a:avLst/>
              <a:gdLst/>
              <a:ahLst/>
              <a:cxnLst/>
              <a:rect l="l" t="t" r="r" b="b"/>
              <a:pathLst>
                <a:path w="3998" h="2982" extrusionOk="0">
                  <a:moveTo>
                    <a:pt x="780" y="1"/>
                  </a:moveTo>
                  <a:cubicBezTo>
                    <a:pt x="382" y="1"/>
                    <a:pt x="0" y="313"/>
                    <a:pt x="160" y="802"/>
                  </a:cubicBezTo>
                  <a:cubicBezTo>
                    <a:pt x="606" y="2088"/>
                    <a:pt x="1743" y="2940"/>
                    <a:pt x="3096" y="2981"/>
                  </a:cubicBezTo>
                  <a:cubicBezTo>
                    <a:pt x="3107" y="2981"/>
                    <a:pt x="3118" y="2981"/>
                    <a:pt x="3128" y="2981"/>
                  </a:cubicBezTo>
                  <a:cubicBezTo>
                    <a:pt x="3652" y="2981"/>
                    <a:pt x="3997" y="2335"/>
                    <a:pt x="3719" y="1885"/>
                  </a:cubicBezTo>
                  <a:cubicBezTo>
                    <a:pt x="3286" y="1181"/>
                    <a:pt x="2704" y="626"/>
                    <a:pt x="2027" y="166"/>
                  </a:cubicBezTo>
                  <a:cubicBezTo>
                    <a:pt x="1898" y="80"/>
                    <a:pt x="1772" y="42"/>
                    <a:pt x="1653" y="42"/>
                  </a:cubicBezTo>
                  <a:cubicBezTo>
                    <a:pt x="1511" y="42"/>
                    <a:pt x="1380" y="97"/>
                    <a:pt x="1269" y="193"/>
                  </a:cubicBezTo>
                  <a:cubicBezTo>
                    <a:pt x="1133" y="61"/>
                    <a:pt x="955" y="1"/>
                    <a:pt x="780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8"/>
            <p:cNvSpPr/>
            <p:nvPr/>
          </p:nvSpPr>
          <p:spPr>
            <a:xfrm>
              <a:off x="204111" y="2315111"/>
              <a:ext cx="63233" cy="48978"/>
            </a:xfrm>
            <a:custGeom>
              <a:avLst/>
              <a:gdLst/>
              <a:ahLst/>
              <a:cxnLst/>
              <a:rect l="l" t="t" r="r" b="b"/>
              <a:pathLst>
                <a:path w="1801" h="1395" extrusionOk="0">
                  <a:moveTo>
                    <a:pt x="907" y="1"/>
                  </a:moveTo>
                  <a:cubicBezTo>
                    <a:pt x="14" y="1"/>
                    <a:pt x="1" y="1394"/>
                    <a:pt x="907" y="1394"/>
                  </a:cubicBezTo>
                  <a:cubicBezTo>
                    <a:pt x="1800" y="1394"/>
                    <a:pt x="1800" y="1"/>
                    <a:pt x="907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8"/>
            <p:cNvSpPr/>
            <p:nvPr/>
          </p:nvSpPr>
          <p:spPr>
            <a:xfrm>
              <a:off x="276049" y="2226742"/>
              <a:ext cx="319080" cy="180465"/>
            </a:xfrm>
            <a:custGeom>
              <a:avLst/>
              <a:gdLst/>
              <a:ahLst/>
              <a:cxnLst/>
              <a:rect l="l" t="t" r="r" b="b"/>
              <a:pathLst>
                <a:path w="9088" h="5140" extrusionOk="0">
                  <a:moveTo>
                    <a:pt x="1754" y="96"/>
                  </a:moveTo>
                  <a:cubicBezTo>
                    <a:pt x="2227" y="109"/>
                    <a:pt x="2688" y="244"/>
                    <a:pt x="3148" y="420"/>
                  </a:cubicBezTo>
                  <a:cubicBezTo>
                    <a:pt x="3594" y="596"/>
                    <a:pt x="4041" y="799"/>
                    <a:pt x="4514" y="935"/>
                  </a:cubicBezTo>
                  <a:cubicBezTo>
                    <a:pt x="5461" y="1205"/>
                    <a:pt x="6436" y="1327"/>
                    <a:pt x="7315" y="1733"/>
                  </a:cubicBezTo>
                  <a:cubicBezTo>
                    <a:pt x="7748" y="1936"/>
                    <a:pt x="8154" y="2206"/>
                    <a:pt x="8465" y="2558"/>
                  </a:cubicBezTo>
                  <a:cubicBezTo>
                    <a:pt x="8628" y="2748"/>
                    <a:pt x="8749" y="2937"/>
                    <a:pt x="8858" y="3154"/>
                  </a:cubicBezTo>
                  <a:cubicBezTo>
                    <a:pt x="8898" y="3262"/>
                    <a:pt x="8939" y="3370"/>
                    <a:pt x="8939" y="3478"/>
                  </a:cubicBezTo>
                  <a:cubicBezTo>
                    <a:pt x="8939" y="3587"/>
                    <a:pt x="8898" y="3695"/>
                    <a:pt x="8844" y="3776"/>
                  </a:cubicBezTo>
                  <a:cubicBezTo>
                    <a:pt x="8709" y="3952"/>
                    <a:pt x="8506" y="4087"/>
                    <a:pt x="8289" y="4196"/>
                  </a:cubicBezTo>
                  <a:cubicBezTo>
                    <a:pt x="8086" y="4317"/>
                    <a:pt x="7856" y="4412"/>
                    <a:pt x="7640" y="4520"/>
                  </a:cubicBezTo>
                  <a:cubicBezTo>
                    <a:pt x="7193" y="4696"/>
                    <a:pt x="6733" y="4831"/>
                    <a:pt x="6260" y="4913"/>
                  </a:cubicBezTo>
                  <a:cubicBezTo>
                    <a:pt x="5936" y="4959"/>
                    <a:pt x="5606" y="4980"/>
                    <a:pt x="5279" y="4980"/>
                  </a:cubicBezTo>
                  <a:cubicBezTo>
                    <a:pt x="5127" y="4980"/>
                    <a:pt x="4975" y="4975"/>
                    <a:pt x="4825" y="4967"/>
                  </a:cubicBezTo>
                  <a:cubicBezTo>
                    <a:pt x="4338" y="4940"/>
                    <a:pt x="3865" y="4845"/>
                    <a:pt x="3405" y="4710"/>
                  </a:cubicBezTo>
                  <a:cubicBezTo>
                    <a:pt x="2945" y="4574"/>
                    <a:pt x="2498" y="4385"/>
                    <a:pt x="2079" y="4155"/>
                  </a:cubicBezTo>
                  <a:cubicBezTo>
                    <a:pt x="1876" y="4020"/>
                    <a:pt x="1673" y="3898"/>
                    <a:pt x="1483" y="3749"/>
                  </a:cubicBezTo>
                  <a:cubicBezTo>
                    <a:pt x="1294" y="3614"/>
                    <a:pt x="1104" y="3451"/>
                    <a:pt x="942" y="3275"/>
                  </a:cubicBezTo>
                  <a:cubicBezTo>
                    <a:pt x="617" y="2937"/>
                    <a:pt x="347" y="2531"/>
                    <a:pt x="265" y="2058"/>
                  </a:cubicBezTo>
                  <a:cubicBezTo>
                    <a:pt x="254" y="1992"/>
                    <a:pt x="246" y="1926"/>
                    <a:pt x="242" y="1860"/>
                  </a:cubicBezTo>
                  <a:lnTo>
                    <a:pt x="242" y="1860"/>
                  </a:lnTo>
                  <a:lnTo>
                    <a:pt x="252" y="1855"/>
                  </a:lnTo>
                  <a:cubicBezTo>
                    <a:pt x="248" y="1848"/>
                    <a:pt x="245" y="1842"/>
                    <a:pt x="241" y="1836"/>
                  </a:cubicBezTo>
                  <a:lnTo>
                    <a:pt x="241" y="1836"/>
                  </a:lnTo>
                  <a:cubicBezTo>
                    <a:pt x="223" y="1445"/>
                    <a:pt x="334" y="1048"/>
                    <a:pt x="550" y="718"/>
                  </a:cubicBezTo>
                  <a:lnTo>
                    <a:pt x="468" y="650"/>
                  </a:lnTo>
                  <a:cubicBezTo>
                    <a:pt x="288" y="897"/>
                    <a:pt x="172" y="1189"/>
                    <a:pt x="127" y="1492"/>
                  </a:cubicBezTo>
                  <a:lnTo>
                    <a:pt x="127" y="1492"/>
                  </a:lnTo>
                  <a:cubicBezTo>
                    <a:pt x="114" y="1391"/>
                    <a:pt x="119" y="1288"/>
                    <a:pt x="144" y="1192"/>
                  </a:cubicBezTo>
                  <a:cubicBezTo>
                    <a:pt x="184" y="962"/>
                    <a:pt x="306" y="745"/>
                    <a:pt x="455" y="569"/>
                  </a:cubicBezTo>
                  <a:cubicBezTo>
                    <a:pt x="617" y="393"/>
                    <a:pt x="820" y="272"/>
                    <a:pt x="1050" y="190"/>
                  </a:cubicBezTo>
                  <a:cubicBezTo>
                    <a:pt x="1267" y="123"/>
                    <a:pt x="1510" y="96"/>
                    <a:pt x="1754" y="96"/>
                  </a:cubicBezTo>
                  <a:close/>
                  <a:moveTo>
                    <a:pt x="1688" y="0"/>
                  </a:moveTo>
                  <a:cubicBezTo>
                    <a:pt x="1219" y="0"/>
                    <a:pt x="710" y="140"/>
                    <a:pt x="374" y="502"/>
                  </a:cubicBezTo>
                  <a:cubicBezTo>
                    <a:pt x="211" y="691"/>
                    <a:pt x="90" y="921"/>
                    <a:pt x="35" y="1165"/>
                  </a:cubicBezTo>
                  <a:cubicBezTo>
                    <a:pt x="1" y="1385"/>
                    <a:pt x="16" y="1616"/>
                    <a:pt x="106" y="1813"/>
                  </a:cubicBezTo>
                  <a:lnTo>
                    <a:pt x="106" y="1813"/>
                  </a:lnTo>
                  <a:cubicBezTo>
                    <a:pt x="108" y="1904"/>
                    <a:pt x="116" y="1995"/>
                    <a:pt x="130" y="2085"/>
                  </a:cubicBezTo>
                  <a:cubicBezTo>
                    <a:pt x="211" y="2585"/>
                    <a:pt x="495" y="3032"/>
                    <a:pt x="834" y="3384"/>
                  </a:cubicBezTo>
                  <a:cubicBezTo>
                    <a:pt x="1010" y="3560"/>
                    <a:pt x="1199" y="3722"/>
                    <a:pt x="1389" y="3871"/>
                  </a:cubicBezTo>
                  <a:cubicBezTo>
                    <a:pt x="1578" y="4033"/>
                    <a:pt x="1794" y="4155"/>
                    <a:pt x="1997" y="4290"/>
                  </a:cubicBezTo>
                  <a:cubicBezTo>
                    <a:pt x="2430" y="4534"/>
                    <a:pt x="2891" y="4737"/>
                    <a:pt x="3351" y="4872"/>
                  </a:cubicBezTo>
                  <a:cubicBezTo>
                    <a:pt x="3838" y="5007"/>
                    <a:pt x="4325" y="5102"/>
                    <a:pt x="4812" y="5129"/>
                  </a:cubicBezTo>
                  <a:cubicBezTo>
                    <a:pt x="4938" y="5136"/>
                    <a:pt x="5065" y="5140"/>
                    <a:pt x="5192" y="5140"/>
                  </a:cubicBezTo>
                  <a:cubicBezTo>
                    <a:pt x="5557" y="5140"/>
                    <a:pt x="5926" y="5112"/>
                    <a:pt x="6287" y="5062"/>
                  </a:cubicBezTo>
                  <a:cubicBezTo>
                    <a:pt x="6774" y="4980"/>
                    <a:pt x="7248" y="4845"/>
                    <a:pt x="7708" y="4656"/>
                  </a:cubicBezTo>
                  <a:cubicBezTo>
                    <a:pt x="7924" y="4547"/>
                    <a:pt x="8154" y="4453"/>
                    <a:pt x="8357" y="4317"/>
                  </a:cubicBezTo>
                  <a:cubicBezTo>
                    <a:pt x="8574" y="4209"/>
                    <a:pt x="8790" y="4074"/>
                    <a:pt x="8952" y="3857"/>
                  </a:cubicBezTo>
                  <a:cubicBezTo>
                    <a:pt x="9034" y="3749"/>
                    <a:pt x="9088" y="3614"/>
                    <a:pt x="9074" y="3478"/>
                  </a:cubicBezTo>
                  <a:cubicBezTo>
                    <a:pt x="9074" y="3343"/>
                    <a:pt x="9020" y="3208"/>
                    <a:pt x="8980" y="3100"/>
                  </a:cubicBezTo>
                  <a:cubicBezTo>
                    <a:pt x="8871" y="2869"/>
                    <a:pt x="8736" y="2667"/>
                    <a:pt x="8560" y="2477"/>
                  </a:cubicBezTo>
                  <a:cubicBezTo>
                    <a:pt x="8235" y="2098"/>
                    <a:pt x="7802" y="1828"/>
                    <a:pt x="7356" y="1625"/>
                  </a:cubicBezTo>
                  <a:cubicBezTo>
                    <a:pt x="6463" y="1205"/>
                    <a:pt x="5475" y="1097"/>
                    <a:pt x="4541" y="840"/>
                  </a:cubicBezTo>
                  <a:cubicBezTo>
                    <a:pt x="4081" y="705"/>
                    <a:pt x="3635" y="515"/>
                    <a:pt x="3175" y="339"/>
                  </a:cubicBezTo>
                  <a:cubicBezTo>
                    <a:pt x="2728" y="163"/>
                    <a:pt x="2255" y="1"/>
                    <a:pt x="1754" y="1"/>
                  </a:cubicBezTo>
                  <a:cubicBezTo>
                    <a:pt x="1732" y="0"/>
                    <a:pt x="1710" y="0"/>
                    <a:pt x="16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8"/>
            <p:cNvSpPr/>
            <p:nvPr/>
          </p:nvSpPr>
          <p:spPr>
            <a:xfrm>
              <a:off x="284861" y="2225478"/>
              <a:ext cx="285585" cy="177551"/>
            </a:xfrm>
            <a:custGeom>
              <a:avLst/>
              <a:gdLst/>
              <a:ahLst/>
              <a:cxnLst/>
              <a:rect l="l" t="t" r="r" b="b"/>
              <a:pathLst>
                <a:path w="8134" h="5057" extrusionOk="0">
                  <a:moveTo>
                    <a:pt x="1732" y="0"/>
                  </a:moveTo>
                  <a:cubicBezTo>
                    <a:pt x="1410" y="0"/>
                    <a:pt x="1081" y="87"/>
                    <a:pt x="799" y="253"/>
                  </a:cubicBezTo>
                  <a:cubicBezTo>
                    <a:pt x="434" y="470"/>
                    <a:pt x="150" y="808"/>
                    <a:pt x="1" y="1201"/>
                  </a:cubicBezTo>
                  <a:lnTo>
                    <a:pt x="96" y="1241"/>
                  </a:lnTo>
                  <a:cubicBezTo>
                    <a:pt x="231" y="862"/>
                    <a:pt x="515" y="551"/>
                    <a:pt x="853" y="348"/>
                  </a:cubicBezTo>
                  <a:cubicBezTo>
                    <a:pt x="1118" y="179"/>
                    <a:pt x="1433" y="100"/>
                    <a:pt x="1745" y="100"/>
                  </a:cubicBezTo>
                  <a:cubicBezTo>
                    <a:pt x="1832" y="100"/>
                    <a:pt x="1918" y="106"/>
                    <a:pt x="2004" y="118"/>
                  </a:cubicBezTo>
                  <a:cubicBezTo>
                    <a:pt x="2396" y="186"/>
                    <a:pt x="2775" y="348"/>
                    <a:pt x="3127" y="551"/>
                  </a:cubicBezTo>
                  <a:cubicBezTo>
                    <a:pt x="3492" y="741"/>
                    <a:pt x="3830" y="971"/>
                    <a:pt x="4196" y="1174"/>
                  </a:cubicBezTo>
                  <a:cubicBezTo>
                    <a:pt x="4926" y="1566"/>
                    <a:pt x="5684" y="1891"/>
                    <a:pt x="6469" y="2134"/>
                  </a:cubicBezTo>
                  <a:cubicBezTo>
                    <a:pt x="6861" y="2256"/>
                    <a:pt x="7281" y="2324"/>
                    <a:pt x="7605" y="2554"/>
                  </a:cubicBezTo>
                  <a:cubicBezTo>
                    <a:pt x="7768" y="2662"/>
                    <a:pt x="7890" y="2824"/>
                    <a:pt x="7930" y="3000"/>
                  </a:cubicBezTo>
                  <a:cubicBezTo>
                    <a:pt x="7984" y="3190"/>
                    <a:pt x="7984" y="3393"/>
                    <a:pt x="7930" y="3569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8" y="4637"/>
                    <a:pt x="6455" y="4732"/>
                    <a:pt x="6049" y="4813"/>
                  </a:cubicBezTo>
                  <a:cubicBezTo>
                    <a:pt x="5722" y="4869"/>
                    <a:pt x="5391" y="4897"/>
                    <a:pt x="5059" y="4897"/>
                  </a:cubicBezTo>
                  <a:cubicBezTo>
                    <a:pt x="4582" y="4897"/>
                    <a:pt x="4104" y="4838"/>
                    <a:pt x="3641" y="4719"/>
                  </a:cubicBezTo>
                  <a:cubicBezTo>
                    <a:pt x="2856" y="4516"/>
                    <a:pt x="2125" y="4123"/>
                    <a:pt x="1530" y="3582"/>
                  </a:cubicBezTo>
                  <a:cubicBezTo>
                    <a:pt x="935" y="3041"/>
                    <a:pt x="475" y="2337"/>
                    <a:pt x="217" y="1566"/>
                  </a:cubicBezTo>
                  <a:lnTo>
                    <a:pt x="123" y="1593"/>
                  </a:lnTo>
                  <a:cubicBezTo>
                    <a:pt x="231" y="1999"/>
                    <a:pt x="407" y="2378"/>
                    <a:pt x="623" y="2730"/>
                  </a:cubicBezTo>
                  <a:cubicBezTo>
                    <a:pt x="853" y="3081"/>
                    <a:pt x="1124" y="3406"/>
                    <a:pt x="1422" y="3690"/>
                  </a:cubicBezTo>
                  <a:cubicBezTo>
                    <a:pt x="2031" y="4259"/>
                    <a:pt x="2788" y="4665"/>
                    <a:pt x="3600" y="4881"/>
                  </a:cubicBezTo>
                  <a:cubicBezTo>
                    <a:pt x="4069" y="4998"/>
                    <a:pt x="4550" y="5057"/>
                    <a:pt x="5030" y="5057"/>
                  </a:cubicBezTo>
                  <a:cubicBezTo>
                    <a:pt x="5382" y="5057"/>
                    <a:pt x="5733" y="5025"/>
                    <a:pt x="6076" y="4962"/>
                  </a:cubicBezTo>
                  <a:cubicBezTo>
                    <a:pt x="6482" y="4895"/>
                    <a:pt x="6902" y="4786"/>
                    <a:pt x="7267" y="4570"/>
                  </a:cubicBezTo>
                  <a:cubicBezTo>
                    <a:pt x="7457" y="4475"/>
                    <a:pt x="7632" y="4340"/>
                    <a:pt x="7768" y="4177"/>
                  </a:cubicBezTo>
                  <a:cubicBezTo>
                    <a:pt x="7917" y="4015"/>
                    <a:pt x="8011" y="3812"/>
                    <a:pt x="8065" y="3609"/>
                  </a:cubicBezTo>
                  <a:cubicBezTo>
                    <a:pt x="8120" y="3393"/>
                    <a:pt x="8133" y="3176"/>
                    <a:pt x="8065" y="2960"/>
                  </a:cubicBezTo>
                  <a:cubicBezTo>
                    <a:pt x="7998" y="2743"/>
                    <a:pt x="7863" y="2567"/>
                    <a:pt x="7687" y="2445"/>
                  </a:cubicBezTo>
                  <a:cubicBezTo>
                    <a:pt x="7321" y="2188"/>
                    <a:pt x="6888" y="2148"/>
                    <a:pt x="6509" y="2012"/>
                  </a:cubicBezTo>
                  <a:cubicBezTo>
                    <a:pt x="5725" y="1782"/>
                    <a:pt x="4967" y="1471"/>
                    <a:pt x="4250" y="1079"/>
                  </a:cubicBezTo>
                  <a:cubicBezTo>
                    <a:pt x="3884" y="889"/>
                    <a:pt x="3546" y="673"/>
                    <a:pt x="3181" y="470"/>
                  </a:cubicBezTo>
                  <a:cubicBezTo>
                    <a:pt x="2815" y="267"/>
                    <a:pt x="2437" y="91"/>
                    <a:pt x="2017" y="23"/>
                  </a:cubicBezTo>
                  <a:cubicBezTo>
                    <a:pt x="1924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8"/>
            <p:cNvSpPr/>
            <p:nvPr/>
          </p:nvSpPr>
          <p:spPr>
            <a:xfrm>
              <a:off x="358028" y="2276175"/>
              <a:ext cx="123552" cy="56000"/>
            </a:xfrm>
            <a:custGeom>
              <a:avLst/>
              <a:gdLst/>
              <a:ahLst/>
              <a:cxnLst/>
              <a:rect l="l" t="t" r="r" b="b"/>
              <a:pathLst>
                <a:path w="3519" h="1595" extrusionOk="0">
                  <a:moveTo>
                    <a:pt x="95" y="0"/>
                  </a:moveTo>
                  <a:lnTo>
                    <a:pt x="1" y="54"/>
                  </a:lnTo>
                  <a:cubicBezTo>
                    <a:pt x="150" y="352"/>
                    <a:pt x="366" y="623"/>
                    <a:pt x="637" y="853"/>
                  </a:cubicBezTo>
                  <a:cubicBezTo>
                    <a:pt x="894" y="1069"/>
                    <a:pt x="1191" y="1259"/>
                    <a:pt x="1503" y="1380"/>
                  </a:cubicBezTo>
                  <a:cubicBezTo>
                    <a:pt x="1861" y="1518"/>
                    <a:pt x="2249" y="1595"/>
                    <a:pt x="2636" y="1595"/>
                  </a:cubicBezTo>
                  <a:cubicBezTo>
                    <a:pt x="2936" y="1595"/>
                    <a:pt x="3235" y="1548"/>
                    <a:pt x="3519" y="1448"/>
                  </a:cubicBezTo>
                  <a:lnTo>
                    <a:pt x="3478" y="1313"/>
                  </a:lnTo>
                  <a:cubicBezTo>
                    <a:pt x="3474" y="1314"/>
                    <a:pt x="3470" y="1315"/>
                    <a:pt x="3466" y="1316"/>
                  </a:cubicBezTo>
                  <a:lnTo>
                    <a:pt x="3466" y="1316"/>
                  </a:lnTo>
                  <a:lnTo>
                    <a:pt x="3465" y="1313"/>
                  </a:lnTo>
                  <a:cubicBezTo>
                    <a:pt x="3455" y="1316"/>
                    <a:pt x="3445" y="1319"/>
                    <a:pt x="3435" y="1322"/>
                  </a:cubicBezTo>
                  <a:lnTo>
                    <a:pt x="3435" y="1322"/>
                  </a:lnTo>
                  <a:cubicBezTo>
                    <a:pt x="3152" y="1384"/>
                    <a:pt x="2869" y="1422"/>
                    <a:pt x="2585" y="1434"/>
                  </a:cubicBezTo>
                  <a:cubicBezTo>
                    <a:pt x="2570" y="1434"/>
                    <a:pt x="2556" y="1434"/>
                    <a:pt x="2541" y="1434"/>
                  </a:cubicBezTo>
                  <a:lnTo>
                    <a:pt x="2541" y="1434"/>
                  </a:lnTo>
                  <a:cubicBezTo>
                    <a:pt x="2208" y="1418"/>
                    <a:pt x="1877" y="1343"/>
                    <a:pt x="1570" y="1218"/>
                  </a:cubicBezTo>
                  <a:cubicBezTo>
                    <a:pt x="1432" y="1166"/>
                    <a:pt x="1297" y="1103"/>
                    <a:pt x="1168" y="1030"/>
                  </a:cubicBezTo>
                  <a:lnTo>
                    <a:pt x="1168" y="1030"/>
                  </a:lnTo>
                  <a:cubicBezTo>
                    <a:pt x="1091" y="972"/>
                    <a:pt x="1017" y="908"/>
                    <a:pt x="948" y="839"/>
                  </a:cubicBezTo>
                  <a:cubicBezTo>
                    <a:pt x="745" y="636"/>
                    <a:pt x="596" y="352"/>
                    <a:pt x="556" y="68"/>
                  </a:cubicBezTo>
                  <a:lnTo>
                    <a:pt x="447" y="81"/>
                  </a:lnTo>
                  <a:cubicBezTo>
                    <a:pt x="488" y="313"/>
                    <a:pt x="588" y="538"/>
                    <a:pt x="726" y="726"/>
                  </a:cubicBezTo>
                  <a:lnTo>
                    <a:pt x="726" y="726"/>
                  </a:lnTo>
                  <a:cubicBezTo>
                    <a:pt x="478" y="521"/>
                    <a:pt x="263" y="276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8"/>
            <p:cNvSpPr/>
            <p:nvPr/>
          </p:nvSpPr>
          <p:spPr>
            <a:xfrm>
              <a:off x="363259" y="2279019"/>
              <a:ext cx="112633" cy="56984"/>
            </a:xfrm>
            <a:custGeom>
              <a:avLst/>
              <a:gdLst/>
              <a:ahLst/>
              <a:cxnLst/>
              <a:rect l="l" t="t" r="r" b="b"/>
              <a:pathLst>
                <a:path w="3208" h="1623" extrusionOk="0">
                  <a:moveTo>
                    <a:pt x="109" y="0"/>
                  </a:moveTo>
                  <a:lnTo>
                    <a:pt x="1" y="54"/>
                  </a:lnTo>
                  <a:cubicBezTo>
                    <a:pt x="298" y="609"/>
                    <a:pt x="785" y="1069"/>
                    <a:pt x="1354" y="1340"/>
                  </a:cubicBezTo>
                  <a:cubicBezTo>
                    <a:pt x="1638" y="1489"/>
                    <a:pt x="1949" y="1583"/>
                    <a:pt x="2260" y="1611"/>
                  </a:cubicBezTo>
                  <a:cubicBezTo>
                    <a:pt x="2351" y="1618"/>
                    <a:pt x="2443" y="1623"/>
                    <a:pt x="2533" y="1623"/>
                  </a:cubicBezTo>
                  <a:cubicBezTo>
                    <a:pt x="2765" y="1623"/>
                    <a:pt x="2993" y="1594"/>
                    <a:pt x="3207" y="1516"/>
                  </a:cubicBezTo>
                  <a:lnTo>
                    <a:pt x="3180" y="1408"/>
                  </a:lnTo>
                  <a:cubicBezTo>
                    <a:pt x="2994" y="1446"/>
                    <a:pt x="2806" y="1464"/>
                    <a:pt x="2619" y="1464"/>
                  </a:cubicBezTo>
                  <a:cubicBezTo>
                    <a:pt x="2208" y="1464"/>
                    <a:pt x="1798" y="1376"/>
                    <a:pt x="1408" y="1218"/>
                  </a:cubicBezTo>
                  <a:cubicBezTo>
                    <a:pt x="1137" y="1096"/>
                    <a:pt x="867" y="934"/>
                    <a:pt x="650" y="731"/>
                  </a:cubicBezTo>
                  <a:cubicBezTo>
                    <a:pt x="420" y="528"/>
                    <a:pt x="231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8"/>
            <p:cNvSpPr/>
            <p:nvPr/>
          </p:nvSpPr>
          <p:spPr>
            <a:xfrm>
              <a:off x="436882" y="2403374"/>
              <a:ext cx="261815" cy="152728"/>
            </a:xfrm>
            <a:custGeom>
              <a:avLst/>
              <a:gdLst/>
              <a:ahLst/>
              <a:cxnLst/>
              <a:rect l="l" t="t" r="r" b="b"/>
              <a:pathLst>
                <a:path w="7457" h="4350" extrusionOk="0">
                  <a:moveTo>
                    <a:pt x="4963" y="105"/>
                  </a:moveTo>
                  <a:cubicBezTo>
                    <a:pt x="5518" y="105"/>
                    <a:pt x="6073" y="177"/>
                    <a:pt x="6604" y="342"/>
                  </a:cubicBezTo>
                  <a:cubicBezTo>
                    <a:pt x="6794" y="409"/>
                    <a:pt x="6956" y="518"/>
                    <a:pt x="7078" y="680"/>
                  </a:cubicBezTo>
                  <a:cubicBezTo>
                    <a:pt x="7186" y="829"/>
                    <a:pt x="7240" y="1032"/>
                    <a:pt x="7267" y="1221"/>
                  </a:cubicBezTo>
                  <a:cubicBezTo>
                    <a:pt x="7321" y="1627"/>
                    <a:pt x="7213" y="2033"/>
                    <a:pt x="7024" y="2385"/>
                  </a:cubicBezTo>
                  <a:cubicBezTo>
                    <a:pt x="6848" y="2737"/>
                    <a:pt x="6563" y="3048"/>
                    <a:pt x="6239" y="3291"/>
                  </a:cubicBezTo>
                  <a:cubicBezTo>
                    <a:pt x="5914" y="3535"/>
                    <a:pt x="5549" y="3711"/>
                    <a:pt x="5156" y="3833"/>
                  </a:cubicBezTo>
                  <a:cubicBezTo>
                    <a:pt x="4777" y="3968"/>
                    <a:pt x="4371" y="4049"/>
                    <a:pt x="3966" y="4103"/>
                  </a:cubicBezTo>
                  <a:cubicBezTo>
                    <a:pt x="3629" y="4148"/>
                    <a:pt x="3284" y="4174"/>
                    <a:pt x="2944" y="4174"/>
                  </a:cubicBezTo>
                  <a:cubicBezTo>
                    <a:pt x="2874" y="4174"/>
                    <a:pt x="2804" y="4173"/>
                    <a:pt x="2734" y="4171"/>
                  </a:cubicBezTo>
                  <a:cubicBezTo>
                    <a:pt x="2328" y="4171"/>
                    <a:pt x="1922" y="4117"/>
                    <a:pt x="1530" y="3995"/>
                  </a:cubicBezTo>
                  <a:cubicBezTo>
                    <a:pt x="1151" y="3873"/>
                    <a:pt x="772" y="3670"/>
                    <a:pt x="556" y="3346"/>
                  </a:cubicBezTo>
                  <a:cubicBezTo>
                    <a:pt x="447" y="3183"/>
                    <a:pt x="393" y="2994"/>
                    <a:pt x="393" y="2804"/>
                  </a:cubicBezTo>
                  <a:cubicBezTo>
                    <a:pt x="393" y="2615"/>
                    <a:pt x="447" y="2412"/>
                    <a:pt x="542" y="2236"/>
                  </a:cubicBezTo>
                  <a:cubicBezTo>
                    <a:pt x="633" y="2053"/>
                    <a:pt x="758" y="1885"/>
                    <a:pt x="897" y="1726"/>
                  </a:cubicBezTo>
                  <a:lnTo>
                    <a:pt x="897" y="1726"/>
                  </a:lnTo>
                  <a:cubicBezTo>
                    <a:pt x="1791" y="883"/>
                    <a:pt x="2953" y="324"/>
                    <a:pt x="4168" y="152"/>
                  </a:cubicBezTo>
                  <a:cubicBezTo>
                    <a:pt x="4431" y="122"/>
                    <a:pt x="4697" y="105"/>
                    <a:pt x="4963" y="105"/>
                  </a:cubicBezTo>
                  <a:close/>
                  <a:moveTo>
                    <a:pt x="5009" y="1"/>
                  </a:moveTo>
                  <a:cubicBezTo>
                    <a:pt x="4723" y="1"/>
                    <a:pt x="4437" y="21"/>
                    <a:pt x="4155" y="58"/>
                  </a:cubicBezTo>
                  <a:cubicBezTo>
                    <a:pt x="3118" y="219"/>
                    <a:pt x="2117" y="637"/>
                    <a:pt x="1282" y="1272"/>
                  </a:cubicBezTo>
                  <a:lnTo>
                    <a:pt x="1282" y="1272"/>
                  </a:lnTo>
                  <a:lnTo>
                    <a:pt x="1232" y="1221"/>
                  </a:lnTo>
                  <a:cubicBezTo>
                    <a:pt x="1029" y="1407"/>
                    <a:pt x="832" y="1598"/>
                    <a:pt x="663" y="1813"/>
                  </a:cubicBezTo>
                  <a:lnTo>
                    <a:pt x="663" y="1813"/>
                  </a:lnTo>
                  <a:cubicBezTo>
                    <a:pt x="419" y="2059"/>
                    <a:pt x="197" y="2326"/>
                    <a:pt x="1" y="2615"/>
                  </a:cubicBezTo>
                  <a:lnTo>
                    <a:pt x="96" y="2669"/>
                  </a:lnTo>
                  <a:cubicBezTo>
                    <a:pt x="180" y="2544"/>
                    <a:pt x="269" y="2423"/>
                    <a:pt x="362" y="2306"/>
                  </a:cubicBezTo>
                  <a:lnTo>
                    <a:pt x="362" y="2306"/>
                  </a:lnTo>
                  <a:cubicBezTo>
                    <a:pt x="295" y="2463"/>
                    <a:pt x="244" y="2634"/>
                    <a:pt x="244" y="2804"/>
                  </a:cubicBezTo>
                  <a:cubicBezTo>
                    <a:pt x="244" y="3021"/>
                    <a:pt x="312" y="3251"/>
                    <a:pt x="434" y="3427"/>
                  </a:cubicBezTo>
                  <a:cubicBezTo>
                    <a:pt x="677" y="3806"/>
                    <a:pt x="1083" y="4022"/>
                    <a:pt x="1489" y="4144"/>
                  </a:cubicBezTo>
                  <a:cubicBezTo>
                    <a:pt x="1895" y="4279"/>
                    <a:pt x="2315" y="4333"/>
                    <a:pt x="2734" y="4347"/>
                  </a:cubicBezTo>
                  <a:cubicBezTo>
                    <a:pt x="2789" y="4349"/>
                    <a:pt x="2844" y="4350"/>
                    <a:pt x="2900" y="4350"/>
                  </a:cubicBezTo>
                  <a:cubicBezTo>
                    <a:pt x="3264" y="4350"/>
                    <a:pt x="3626" y="4313"/>
                    <a:pt x="3979" y="4266"/>
                  </a:cubicBezTo>
                  <a:cubicBezTo>
                    <a:pt x="4399" y="4212"/>
                    <a:pt x="4804" y="4130"/>
                    <a:pt x="5210" y="3995"/>
                  </a:cubicBezTo>
                  <a:cubicBezTo>
                    <a:pt x="5603" y="3860"/>
                    <a:pt x="5995" y="3670"/>
                    <a:pt x="6333" y="3413"/>
                  </a:cubicBezTo>
                  <a:cubicBezTo>
                    <a:pt x="6672" y="3156"/>
                    <a:pt x="6956" y="2831"/>
                    <a:pt x="7159" y="2453"/>
                  </a:cubicBezTo>
                  <a:cubicBezTo>
                    <a:pt x="7348" y="2074"/>
                    <a:pt x="7457" y="1641"/>
                    <a:pt x="7402" y="1221"/>
                  </a:cubicBezTo>
                  <a:cubicBezTo>
                    <a:pt x="7375" y="1005"/>
                    <a:pt x="7294" y="788"/>
                    <a:pt x="7172" y="612"/>
                  </a:cubicBezTo>
                  <a:cubicBezTo>
                    <a:pt x="7051" y="423"/>
                    <a:pt x="6848" y="301"/>
                    <a:pt x="6645" y="233"/>
                  </a:cubicBezTo>
                  <a:cubicBezTo>
                    <a:pt x="6111" y="73"/>
                    <a:pt x="5559" y="1"/>
                    <a:pt x="50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8"/>
            <p:cNvSpPr/>
            <p:nvPr/>
          </p:nvSpPr>
          <p:spPr>
            <a:xfrm>
              <a:off x="498182" y="2448594"/>
              <a:ext cx="114985" cy="59090"/>
            </a:xfrm>
            <a:custGeom>
              <a:avLst/>
              <a:gdLst/>
              <a:ahLst/>
              <a:cxnLst/>
              <a:rect l="l" t="t" r="r" b="b"/>
              <a:pathLst>
                <a:path w="3275" h="1683" extrusionOk="0">
                  <a:moveTo>
                    <a:pt x="3207" y="1"/>
                  </a:moveTo>
                  <a:lnTo>
                    <a:pt x="3113" y="55"/>
                  </a:lnTo>
                  <a:cubicBezTo>
                    <a:pt x="3167" y="190"/>
                    <a:pt x="3126" y="339"/>
                    <a:pt x="3045" y="474"/>
                  </a:cubicBezTo>
                  <a:cubicBezTo>
                    <a:pt x="2964" y="596"/>
                    <a:pt x="2842" y="718"/>
                    <a:pt x="2707" y="813"/>
                  </a:cubicBezTo>
                  <a:cubicBezTo>
                    <a:pt x="2436" y="1016"/>
                    <a:pt x="2152" y="1219"/>
                    <a:pt x="1854" y="1368"/>
                  </a:cubicBezTo>
                  <a:cubicBezTo>
                    <a:pt x="1603" y="1493"/>
                    <a:pt x="1333" y="1580"/>
                    <a:pt x="1060" y="1580"/>
                  </a:cubicBezTo>
                  <a:cubicBezTo>
                    <a:pt x="1009" y="1580"/>
                    <a:pt x="958" y="1577"/>
                    <a:pt x="907" y="1571"/>
                  </a:cubicBezTo>
                  <a:cubicBezTo>
                    <a:pt x="582" y="1530"/>
                    <a:pt x="244" y="1368"/>
                    <a:pt x="95" y="1083"/>
                  </a:cubicBezTo>
                  <a:lnTo>
                    <a:pt x="0" y="1124"/>
                  </a:lnTo>
                  <a:cubicBezTo>
                    <a:pt x="95" y="1286"/>
                    <a:pt x="230" y="1408"/>
                    <a:pt x="379" y="1503"/>
                  </a:cubicBezTo>
                  <a:cubicBezTo>
                    <a:pt x="542" y="1584"/>
                    <a:pt x="718" y="1638"/>
                    <a:pt x="880" y="1665"/>
                  </a:cubicBezTo>
                  <a:cubicBezTo>
                    <a:pt x="957" y="1677"/>
                    <a:pt x="1034" y="1682"/>
                    <a:pt x="1109" y="1682"/>
                  </a:cubicBezTo>
                  <a:cubicBezTo>
                    <a:pt x="1393" y="1682"/>
                    <a:pt x="1666" y="1607"/>
                    <a:pt x="1922" y="1489"/>
                  </a:cubicBezTo>
                  <a:cubicBezTo>
                    <a:pt x="2247" y="1340"/>
                    <a:pt x="2531" y="1151"/>
                    <a:pt x="2815" y="948"/>
                  </a:cubicBezTo>
                  <a:cubicBezTo>
                    <a:pt x="2950" y="840"/>
                    <a:pt x="3085" y="705"/>
                    <a:pt x="3180" y="556"/>
                  </a:cubicBezTo>
                  <a:cubicBezTo>
                    <a:pt x="3221" y="474"/>
                    <a:pt x="3261" y="380"/>
                    <a:pt x="3261" y="285"/>
                  </a:cubicBezTo>
                  <a:cubicBezTo>
                    <a:pt x="3275" y="177"/>
                    <a:pt x="3248" y="82"/>
                    <a:pt x="3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8"/>
            <p:cNvSpPr/>
            <p:nvPr/>
          </p:nvSpPr>
          <p:spPr>
            <a:xfrm>
              <a:off x="506257" y="2444346"/>
              <a:ext cx="106910" cy="64778"/>
            </a:xfrm>
            <a:custGeom>
              <a:avLst/>
              <a:gdLst/>
              <a:ahLst/>
              <a:cxnLst/>
              <a:rect l="l" t="t" r="r" b="b"/>
              <a:pathLst>
                <a:path w="3045" h="1845" extrusionOk="0">
                  <a:moveTo>
                    <a:pt x="2923" y="0"/>
                  </a:moveTo>
                  <a:cubicBezTo>
                    <a:pt x="2910" y="311"/>
                    <a:pt x="2747" y="582"/>
                    <a:pt x="2544" y="812"/>
                  </a:cubicBezTo>
                  <a:cubicBezTo>
                    <a:pt x="2328" y="1042"/>
                    <a:pt x="2071" y="1231"/>
                    <a:pt x="1800" y="1394"/>
                  </a:cubicBezTo>
                  <a:cubicBezTo>
                    <a:pt x="1529" y="1570"/>
                    <a:pt x="1232" y="1719"/>
                    <a:pt x="921" y="1746"/>
                  </a:cubicBezTo>
                  <a:cubicBezTo>
                    <a:pt x="889" y="1748"/>
                    <a:pt x="858" y="1750"/>
                    <a:pt x="826" y="1750"/>
                  </a:cubicBezTo>
                  <a:cubicBezTo>
                    <a:pt x="543" y="1750"/>
                    <a:pt x="252" y="1641"/>
                    <a:pt x="82" y="1434"/>
                  </a:cubicBezTo>
                  <a:lnTo>
                    <a:pt x="0" y="1502"/>
                  </a:lnTo>
                  <a:cubicBezTo>
                    <a:pt x="208" y="1734"/>
                    <a:pt x="524" y="1844"/>
                    <a:pt x="823" y="1844"/>
                  </a:cubicBezTo>
                  <a:cubicBezTo>
                    <a:pt x="856" y="1844"/>
                    <a:pt x="888" y="1843"/>
                    <a:pt x="921" y="1840"/>
                  </a:cubicBezTo>
                  <a:cubicBezTo>
                    <a:pt x="1259" y="1813"/>
                    <a:pt x="1584" y="1678"/>
                    <a:pt x="1868" y="1516"/>
                  </a:cubicBezTo>
                  <a:cubicBezTo>
                    <a:pt x="2152" y="1353"/>
                    <a:pt x="2436" y="1177"/>
                    <a:pt x="2666" y="920"/>
                  </a:cubicBezTo>
                  <a:cubicBezTo>
                    <a:pt x="2774" y="798"/>
                    <a:pt x="2883" y="663"/>
                    <a:pt x="2950" y="501"/>
                  </a:cubicBezTo>
                  <a:cubicBezTo>
                    <a:pt x="3018" y="338"/>
                    <a:pt x="3045" y="163"/>
                    <a:pt x="30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8"/>
            <p:cNvSpPr/>
            <p:nvPr/>
          </p:nvSpPr>
          <p:spPr>
            <a:xfrm>
              <a:off x="503870" y="2441011"/>
              <a:ext cx="114529" cy="75487"/>
            </a:xfrm>
            <a:custGeom>
              <a:avLst/>
              <a:gdLst/>
              <a:ahLst/>
              <a:cxnLst/>
              <a:rect l="l" t="t" r="r" b="b"/>
              <a:pathLst>
                <a:path w="3262" h="2150" extrusionOk="0">
                  <a:moveTo>
                    <a:pt x="3154" y="0"/>
                  </a:moveTo>
                  <a:cubicBezTo>
                    <a:pt x="3099" y="339"/>
                    <a:pt x="2910" y="623"/>
                    <a:pt x="2680" y="866"/>
                  </a:cubicBezTo>
                  <a:cubicBezTo>
                    <a:pt x="2450" y="1096"/>
                    <a:pt x="2166" y="1313"/>
                    <a:pt x="1895" y="1516"/>
                  </a:cubicBezTo>
                  <a:cubicBezTo>
                    <a:pt x="1611" y="1719"/>
                    <a:pt x="1340" y="1922"/>
                    <a:pt x="1002" y="2003"/>
                  </a:cubicBezTo>
                  <a:cubicBezTo>
                    <a:pt x="900" y="2034"/>
                    <a:pt x="790" y="2051"/>
                    <a:pt x="681" y="2051"/>
                  </a:cubicBezTo>
                  <a:cubicBezTo>
                    <a:pt x="458" y="2051"/>
                    <a:pt x="236" y="1982"/>
                    <a:pt x="82" y="1827"/>
                  </a:cubicBezTo>
                  <a:lnTo>
                    <a:pt x="1" y="1908"/>
                  </a:lnTo>
                  <a:cubicBezTo>
                    <a:pt x="136" y="2030"/>
                    <a:pt x="326" y="2098"/>
                    <a:pt x="501" y="2138"/>
                  </a:cubicBezTo>
                  <a:cubicBezTo>
                    <a:pt x="551" y="2146"/>
                    <a:pt x="600" y="2149"/>
                    <a:pt x="649" y="2149"/>
                  </a:cubicBezTo>
                  <a:cubicBezTo>
                    <a:pt x="776" y="2149"/>
                    <a:pt x="902" y="2127"/>
                    <a:pt x="1029" y="2098"/>
                  </a:cubicBezTo>
                  <a:cubicBezTo>
                    <a:pt x="1381" y="2017"/>
                    <a:pt x="1692" y="1827"/>
                    <a:pt x="1976" y="1624"/>
                  </a:cubicBezTo>
                  <a:cubicBezTo>
                    <a:pt x="2260" y="1435"/>
                    <a:pt x="2558" y="1232"/>
                    <a:pt x="2802" y="975"/>
                  </a:cubicBezTo>
                  <a:cubicBezTo>
                    <a:pt x="3045" y="718"/>
                    <a:pt x="3248" y="393"/>
                    <a:pt x="3262" y="14"/>
                  </a:cubicBezTo>
                  <a:lnTo>
                    <a:pt x="31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8"/>
            <p:cNvSpPr/>
            <p:nvPr/>
          </p:nvSpPr>
          <p:spPr>
            <a:xfrm>
              <a:off x="438321" y="2405551"/>
              <a:ext cx="245173" cy="142617"/>
            </a:xfrm>
            <a:custGeom>
              <a:avLst/>
              <a:gdLst/>
              <a:ahLst/>
              <a:cxnLst/>
              <a:rect l="l" t="t" r="r" b="b"/>
              <a:pathLst>
                <a:path w="6983" h="4062" extrusionOk="0">
                  <a:moveTo>
                    <a:pt x="5376" y="0"/>
                  </a:moveTo>
                  <a:cubicBezTo>
                    <a:pt x="5215" y="0"/>
                    <a:pt x="5055" y="10"/>
                    <a:pt x="4899" y="23"/>
                  </a:cubicBezTo>
                  <a:cubicBezTo>
                    <a:pt x="4547" y="50"/>
                    <a:pt x="4209" y="90"/>
                    <a:pt x="3870" y="171"/>
                  </a:cubicBezTo>
                  <a:cubicBezTo>
                    <a:pt x="3194" y="320"/>
                    <a:pt x="2544" y="550"/>
                    <a:pt x="1935" y="889"/>
                  </a:cubicBezTo>
                  <a:cubicBezTo>
                    <a:pt x="1638" y="1051"/>
                    <a:pt x="1340" y="1240"/>
                    <a:pt x="1083" y="1484"/>
                  </a:cubicBezTo>
                  <a:cubicBezTo>
                    <a:pt x="839" y="1728"/>
                    <a:pt x="636" y="2052"/>
                    <a:pt x="596" y="2404"/>
                  </a:cubicBezTo>
                  <a:lnTo>
                    <a:pt x="704" y="2418"/>
                  </a:lnTo>
                  <a:cubicBezTo>
                    <a:pt x="745" y="2093"/>
                    <a:pt x="921" y="1795"/>
                    <a:pt x="1164" y="1565"/>
                  </a:cubicBezTo>
                  <a:cubicBezTo>
                    <a:pt x="1408" y="1322"/>
                    <a:pt x="1692" y="1132"/>
                    <a:pt x="1990" y="970"/>
                  </a:cubicBezTo>
                  <a:cubicBezTo>
                    <a:pt x="2585" y="645"/>
                    <a:pt x="3234" y="402"/>
                    <a:pt x="3897" y="266"/>
                  </a:cubicBezTo>
                  <a:cubicBezTo>
                    <a:pt x="4236" y="199"/>
                    <a:pt x="4574" y="158"/>
                    <a:pt x="4912" y="131"/>
                  </a:cubicBezTo>
                  <a:cubicBezTo>
                    <a:pt x="5050" y="125"/>
                    <a:pt x="5188" y="120"/>
                    <a:pt x="5326" y="120"/>
                  </a:cubicBezTo>
                  <a:cubicBezTo>
                    <a:pt x="5525" y="120"/>
                    <a:pt x="5721" y="131"/>
                    <a:pt x="5914" y="171"/>
                  </a:cubicBezTo>
                  <a:cubicBezTo>
                    <a:pt x="6076" y="199"/>
                    <a:pt x="6238" y="266"/>
                    <a:pt x="6374" y="347"/>
                  </a:cubicBezTo>
                  <a:cubicBezTo>
                    <a:pt x="6495" y="442"/>
                    <a:pt x="6604" y="577"/>
                    <a:pt x="6685" y="713"/>
                  </a:cubicBezTo>
                  <a:cubicBezTo>
                    <a:pt x="6834" y="1010"/>
                    <a:pt x="6847" y="1349"/>
                    <a:pt x="6766" y="1673"/>
                  </a:cubicBezTo>
                  <a:cubicBezTo>
                    <a:pt x="6685" y="1998"/>
                    <a:pt x="6522" y="2282"/>
                    <a:pt x="6292" y="2539"/>
                  </a:cubicBezTo>
                  <a:cubicBezTo>
                    <a:pt x="6076" y="2783"/>
                    <a:pt x="5805" y="2986"/>
                    <a:pt x="5508" y="3135"/>
                  </a:cubicBezTo>
                  <a:cubicBezTo>
                    <a:pt x="4912" y="3446"/>
                    <a:pt x="4236" y="3622"/>
                    <a:pt x="3573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6" y="3868"/>
                    <a:pt x="1570" y="3784"/>
                  </a:cubicBezTo>
                  <a:cubicBezTo>
                    <a:pt x="948" y="3608"/>
                    <a:pt x="339" y="3175"/>
                    <a:pt x="109" y="2553"/>
                  </a:cubicBezTo>
                  <a:lnTo>
                    <a:pt x="0" y="2580"/>
                  </a:lnTo>
                  <a:cubicBezTo>
                    <a:pt x="122" y="2918"/>
                    <a:pt x="339" y="3216"/>
                    <a:pt x="609" y="3446"/>
                  </a:cubicBezTo>
                  <a:cubicBezTo>
                    <a:pt x="880" y="3662"/>
                    <a:pt x="1191" y="3825"/>
                    <a:pt x="1529" y="3933"/>
                  </a:cubicBezTo>
                  <a:cubicBezTo>
                    <a:pt x="1841" y="4025"/>
                    <a:pt x="2158" y="4061"/>
                    <a:pt x="2474" y="4061"/>
                  </a:cubicBezTo>
                  <a:cubicBezTo>
                    <a:pt x="2859" y="4061"/>
                    <a:pt x="3242" y="4007"/>
                    <a:pt x="3613" y="3933"/>
                  </a:cubicBezTo>
                  <a:cubicBezTo>
                    <a:pt x="3952" y="3852"/>
                    <a:pt x="4276" y="3771"/>
                    <a:pt x="4615" y="3662"/>
                  </a:cubicBezTo>
                  <a:cubicBezTo>
                    <a:pt x="4939" y="3568"/>
                    <a:pt x="5264" y="3446"/>
                    <a:pt x="5575" y="3284"/>
                  </a:cubicBezTo>
                  <a:cubicBezTo>
                    <a:pt x="6184" y="2959"/>
                    <a:pt x="6739" y="2404"/>
                    <a:pt x="6901" y="1700"/>
                  </a:cubicBezTo>
                  <a:cubicBezTo>
                    <a:pt x="6983" y="1362"/>
                    <a:pt x="6955" y="983"/>
                    <a:pt x="6793" y="659"/>
                  </a:cubicBezTo>
                  <a:cubicBezTo>
                    <a:pt x="6712" y="496"/>
                    <a:pt x="6590" y="347"/>
                    <a:pt x="6441" y="253"/>
                  </a:cubicBezTo>
                  <a:cubicBezTo>
                    <a:pt x="6279" y="144"/>
                    <a:pt x="6117" y="90"/>
                    <a:pt x="5941" y="50"/>
                  </a:cubicBezTo>
                  <a:cubicBezTo>
                    <a:pt x="5752" y="13"/>
                    <a:pt x="5563" y="0"/>
                    <a:pt x="53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8"/>
            <p:cNvSpPr/>
            <p:nvPr/>
          </p:nvSpPr>
          <p:spPr>
            <a:xfrm>
              <a:off x="219804" y="2404779"/>
              <a:ext cx="133032" cy="114880"/>
            </a:xfrm>
            <a:custGeom>
              <a:avLst/>
              <a:gdLst/>
              <a:ahLst/>
              <a:cxnLst/>
              <a:rect l="l" t="t" r="r" b="b"/>
              <a:pathLst>
                <a:path w="3789" h="3272" extrusionOk="0">
                  <a:moveTo>
                    <a:pt x="961" y="166"/>
                  </a:moveTo>
                  <a:cubicBezTo>
                    <a:pt x="1016" y="169"/>
                    <a:pt x="1072" y="175"/>
                    <a:pt x="1128" y="183"/>
                  </a:cubicBezTo>
                  <a:lnTo>
                    <a:pt x="1128" y="183"/>
                  </a:lnTo>
                  <a:cubicBezTo>
                    <a:pt x="1043" y="205"/>
                    <a:pt x="959" y="235"/>
                    <a:pt x="880" y="275"/>
                  </a:cubicBezTo>
                  <a:cubicBezTo>
                    <a:pt x="717" y="342"/>
                    <a:pt x="582" y="437"/>
                    <a:pt x="460" y="572"/>
                  </a:cubicBezTo>
                  <a:cubicBezTo>
                    <a:pt x="352" y="694"/>
                    <a:pt x="284" y="870"/>
                    <a:pt x="271" y="1046"/>
                  </a:cubicBezTo>
                  <a:lnTo>
                    <a:pt x="379" y="1046"/>
                  </a:lnTo>
                  <a:cubicBezTo>
                    <a:pt x="379" y="735"/>
                    <a:pt x="636" y="491"/>
                    <a:pt x="920" y="369"/>
                  </a:cubicBezTo>
                  <a:cubicBezTo>
                    <a:pt x="1072" y="297"/>
                    <a:pt x="1236" y="256"/>
                    <a:pt x="1402" y="241"/>
                  </a:cubicBezTo>
                  <a:lnTo>
                    <a:pt x="1402" y="241"/>
                  </a:lnTo>
                  <a:cubicBezTo>
                    <a:pt x="1558" y="282"/>
                    <a:pt x="1715" y="334"/>
                    <a:pt x="1867" y="383"/>
                  </a:cubicBezTo>
                  <a:cubicBezTo>
                    <a:pt x="2179" y="491"/>
                    <a:pt x="2463" y="613"/>
                    <a:pt x="2733" y="789"/>
                  </a:cubicBezTo>
                  <a:cubicBezTo>
                    <a:pt x="2991" y="965"/>
                    <a:pt x="3221" y="1195"/>
                    <a:pt x="3369" y="1465"/>
                  </a:cubicBezTo>
                  <a:cubicBezTo>
                    <a:pt x="3532" y="1736"/>
                    <a:pt x="3613" y="2047"/>
                    <a:pt x="3572" y="2358"/>
                  </a:cubicBezTo>
                  <a:lnTo>
                    <a:pt x="3668" y="2370"/>
                  </a:lnTo>
                  <a:lnTo>
                    <a:pt x="3668" y="2370"/>
                  </a:lnTo>
                  <a:cubicBezTo>
                    <a:pt x="3660" y="2460"/>
                    <a:pt x="3639" y="2549"/>
                    <a:pt x="3599" y="2629"/>
                  </a:cubicBezTo>
                  <a:cubicBezTo>
                    <a:pt x="3545" y="2764"/>
                    <a:pt x="3424" y="2873"/>
                    <a:pt x="3302" y="2954"/>
                  </a:cubicBezTo>
                  <a:cubicBezTo>
                    <a:pt x="3086" y="3090"/>
                    <a:pt x="2824" y="3150"/>
                    <a:pt x="2561" y="3150"/>
                  </a:cubicBezTo>
                  <a:cubicBezTo>
                    <a:pt x="2510" y="3150"/>
                    <a:pt x="2459" y="3148"/>
                    <a:pt x="2409" y="3143"/>
                  </a:cubicBezTo>
                  <a:cubicBezTo>
                    <a:pt x="2084" y="3116"/>
                    <a:pt x="1786" y="3008"/>
                    <a:pt x="1516" y="2846"/>
                  </a:cubicBezTo>
                  <a:cubicBezTo>
                    <a:pt x="974" y="2534"/>
                    <a:pt x="582" y="1993"/>
                    <a:pt x="325" y="1411"/>
                  </a:cubicBezTo>
                  <a:cubicBezTo>
                    <a:pt x="203" y="1141"/>
                    <a:pt x="122" y="802"/>
                    <a:pt x="230" y="545"/>
                  </a:cubicBezTo>
                  <a:cubicBezTo>
                    <a:pt x="284" y="410"/>
                    <a:pt x="393" y="302"/>
                    <a:pt x="514" y="248"/>
                  </a:cubicBezTo>
                  <a:cubicBezTo>
                    <a:pt x="650" y="180"/>
                    <a:pt x="799" y="166"/>
                    <a:pt x="961" y="166"/>
                  </a:cubicBezTo>
                  <a:close/>
                  <a:moveTo>
                    <a:pt x="875" y="1"/>
                  </a:moveTo>
                  <a:cubicBezTo>
                    <a:pt x="728" y="1"/>
                    <a:pt x="583" y="31"/>
                    <a:pt x="447" y="99"/>
                  </a:cubicBezTo>
                  <a:cubicBezTo>
                    <a:pt x="284" y="166"/>
                    <a:pt x="149" y="315"/>
                    <a:pt x="81" y="478"/>
                  </a:cubicBezTo>
                  <a:cubicBezTo>
                    <a:pt x="0" y="654"/>
                    <a:pt x="0" y="829"/>
                    <a:pt x="27" y="992"/>
                  </a:cubicBezTo>
                  <a:cubicBezTo>
                    <a:pt x="54" y="1168"/>
                    <a:pt x="108" y="1330"/>
                    <a:pt x="176" y="1479"/>
                  </a:cubicBezTo>
                  <a:cubicBezTo>
                    <a:pt x="447" y="2088"/>
                    <a:pt x="866" y="2643"/>
                    <a:pt x="1448" y="2981"/>
                  </a:cubicBezTo>
                  <a:cubicBezTo>
                    <a:pt x="1732" y="3143"/>
                    <a:pt x="2057" y="3251"/>
                    <a:pt x="2395" y="3265"/>
                  </a:cubicBezTo>
                  <a:cubicBezTo>
                    <a:pt x="2447" y="3269"/>
                    <a:pt x="2500" y="3272"/>
                    <a:pt x="2553" y="3272"/>
                  </a:cubicBezTo>
                  <a:cubicBezTo>
                    <a:pt x="2831" y="3272"/>
                    <a:pt x="3119" y="3210"/>
                    <a:pt x="3369" y="3062"/>
                  </a:cubicBezTo>
                  <a:cubicBezTo>
                    <a:pt x="3505" y="2967"/>
                    <a:pt x="3640" y="2832"/>
                    <a:pt x="3708" y="2683"/>
                  </a:cubicBezTo>
                  <a:cubicBezTo>
                    <a:pt x="3789" y="2521"/>
                    <a:pt x="3789" y="2345"/>
                    <a:pt x="3775" y="2169"/>
                  </a:cubicBezTo>
                  <a:cubicBezTo>
                    <a:pt x="3748" y="1844"/>
                    <a:pt x="3640" y="1520"/>
                    <a:pt x="3451" y="1235"/>
                  </a:cubicBezTo>
                  <a:cubicBezTo>
                    <a:pt x="3099" y="681"/>
                    <a:pt x="2517" y="275"/>
                    <a:pt x="1854" y="166"/>
                  </a:cubicBezTo>
                  <a:cubicBezTo>
                    <a:pt x="1789" y="156"/>
                    <a:pt x="1724" y="148"/>
                    <a:pt x="1658" y="143"/>
                  </a:cubicBezTo>
                  <a:lnTo>
                    <a:pt x="1658" y="143"/>
                  </a:lnTo>
                  <a:cubicBezTo>
                    <a:pt x="1435" y="71"/>
                    <a:pt x="1202" y="14"/>
                    <a:pt x="961" y="4"/>
                  </a:cubicBezTo>
                  <a:cubicBezTo>
                    <a:pt x="932" y="2"/>
                    <a:pt x="904" y="1"/>
                    <a:pt x="8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8"/>
            <p:cNvSpPr/>
            <p:nvPr/>
          </p:nvSpPr>
          <p:spPr>
            <a:xfrm>
              <a:off x="262532" y="2430092"/>
              <a:ext cx="56106" cy="57967"/>
            </a:xfrm>
            <a:custGeom>
              <a:avLst/>
              <a:gdLst/>
              <a:ahLst/>
              <a:cxnLst/>
              <a:rect l="l" t="t" r="r" b="b"/>
              <a:pathLst>
                <a:path w="1598" h="1651" extrusionOk="0">
                  <a:moveTo>
                    <a:pt x="109" y="0"/>
                  </a:moveTo>
                  <a:lnTo>
                    <a:pt x="1" y="27"/>
                  </a:lnTo>
                  <a:cubicBezTo>
                    <a:pt x="82" y="406"/>
                    <a:pt x="258" y="785"/>
                    <a:pt x="529" y="1083"/>
                  </a:cubicBezTo>
                  <a:cubicBezTo>
                    <a:pt x="799" y="1380"/>
                    <a:pt x="1165" y="1610"/>
                    <a:pt x="1571" y="1651"/>
                  </a:cubicBezTo>
                  <a:lnTo>
                    <a:pt x="1598" y="1543"/>
                  </a:lnTo>
                  <a:cubicBezTo>
                    <a:pt x="1232" y="1434"/>
                    <a:pt x="908" y="1245"/>
                    <a:pt x="637" y="988"/>
                  </a:cubicBezTo>
                  <a:cubicBezTo>
                    <a:pt x="366" y="731"/>
                    <a:pt x="150" y="37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8"/>
            <p:cNvSpPr/>
            <p:nvPr/>
          </p:nvSpPr>
          <p:spPr>
            <a:xfrm>
              <a:off x="268711" y="2438623"/>
              <a:ext cx="58493" cy="47012"/>
            </a:xfrm>
            <a:custGeom>
              <a:avLst/>
              <a:gdLst/>
              <a:ahLst/>
              <a:cxnLst/>
              <a:rect l="l" t="t" r="r" b="b"/>
              <a:pathLst>
                <a:path w="1666" h="1339" extrusionOk="0">
                  <a:moveTo>
                    <a:pt x="1" y="1"/>
                  </a:moveTo>
                  <a:cubicBezTo>
                    <a:pt x="28" y="393"/>
                    <a:pt x="231" y="772"/>
                    <a:pt x="529" y="1029"/>
                  </a:cubicBezTo>
                  <a:cubicBezTo>
                    <a:pt x="691" y="1151"/>
                    <a:pt x="867" y="1246"/>
                    <a:pt x="1056" y="1300"/>
                  </a:cubicBezTo>
                  <a:cubicBezTo>
                    <a:pt x="1152" y="1325"/>
                    <a:pt x="1251" y="1339"/>
                    <a:pt x="1349" y="1339"/>
                  </a:cubicBezTo>
                  <a:cubicBezTo>
                    <a:pt x="1458" y="1339"/>
                    <a:pt x="1565" y="1322"/>
                    <a:pt x="1665" y="1286"/>
                  </a:cubicBezTo>
                  <a:lnTo>
                    <a:pt x="1638" y="1178"/>
                  </a:lnTo>
                  <a:cubicBezTo>
                    <a:pt x="1583" y="1184"/>
                    <a:pt x="1528" y="1187"/>
                    <a:pt x="1474" y="1187"/>
                  </a:cubicBezTo>
                  <a:cubicBezTo>
                    <a:pt x="1168" y="1187"/>
                    <a:pt x="876" y="1091"/>
                    <a:pt x="623" y="907"/>
                  </a:cubicBezTo>
                  <a:cubicBezTo>
                    <a:pt x="474" y="813"/>
                    <a:pt x="339" y="677"/>
                    <a:pt x="244" y="515"/>
                  </a:cubicBezTo>
                  <a:cubicBezTo>
                    <a:pt x="163" y="366"/>
                    <a:pt x="109" y="17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8"/>
            <p:cNvSpPr/>
            <p:nvPr/>
          </p:nvSpPr>
          <p:spPr>
            <a:xfrm>
              <a:off x="671093" y="2313917"/>
              <a:ext cx="113581" cy="86897"/>
            </a:xfrm>
            <a:custGeom>
              <a:avLst/>
              <a:gdLst/>
              <a:ahLst/>
              <a:cxnLst/>
              <a:rect l="l" t="t" r="r" b="b"/>
              <a:pathLst>
                <a:path w="3235" h="2475" extrusionOk="0">
                  <a:moveTo>
                    <a:pt x="2162" y="1"/>
                  </a:moveTo>
                  <a:cubicBezTo>
                    <a:pt x="1968" y="1"/>
                    <a:pt x="1777" y="32"/>
                    <a:pt x="1597" y="75"/>
                  </a:cubicBezTo>
                  <a:cubicBezTo>
                    <a:pt x="1246" y="156"/>
                    <a:pt x="894" y="305"/>
                    <a:pt x="637" y="562"/>
                  </a:cubicBezTo>
                  <a:cubicBezTo>
                    <a:pt x="366" y="819"/>
                    <a:pt x="190" y="1185"/>
                    <a:pt x="217" y="1550"/>
                  </a:cubicBezTo>
                  <a:lnTo>
                    <a:pt x="325" y="1550"/>
                  </a:lnTo>
                  <a:cubicBezTo>
                    <a:pt x="285" y="1212"/>
                    <a:pt x="447" y="874"/>
                    <a:pt x="691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5" y="138"/>
                    <a:pt x="2626" y="197"/>
                  </a:cubicBezTo>
                  <a:cubicBezTo>
                    <a:pt x="2775" y="265"/>
                    <a:pt x="2910" y="373"/>
                    <a:pt x="2991" y="522"/>
                  </a:cubicBezTo>
                  <a:cubicBezTo>
                    <a:pt x="3072" y="657"/>
                    <a:pt x="3086" y="833"/>
                    <a:pt x="3072" y="995"/>
                  </a:cubicBezTo>
                  <a:cubicBezTo>
                    <a:pt x="3045" y="1158"/>
                    <a:pt x="2991" y="1320"/>
                    <a:pt x="2910" y="1455"/>
                  </a:cubicBezTo>
                  <a:cubicBezTo>
                    <a:pt x="2815" y="1591"/>
                    <a:pt x="2693" y="1713"/>
                    <a:pt x="2558" y="1807"/>
                  </a:cubicBezTo>
                  <a:cubicBezTo>
                    <a:pt x="2274" y="2010"/>
                    <a:pt x="1936" y="2118"/>
                    <a:pt x="1611" y="2213"/>
                  </a:cubicBezTo>
                  <a:cubicBezTo>
                    <a:pt x="1403" y="2271"/>
                    <a:pt x="1190" y="2319"/>
                    <a:pt x="984" y="2319"/>
                  </a:cubicBezTo>
                  <a:cubicBezTo>
                    <a:pt x="855" y="2319"/>
                    <a:pt x="729" y="2301"/>
                    <a:pt x="610" y="2254"/>
                  </a:cubicBezTo>
                  <a:cubicBezTo>
                    <a:pt x="461" y="2200"/>
                    <a:pt x="325" y="2091"/>
                    <a:pt x="244" y="1956"/>
                  </a:cubicBezTo>
                  <a:cubicBezTo>
                    <a:pt x="163" y="1821"/>
                    <a:pt x="123" y="1645"/>
                    <a:pt x="177" y="1496"/>
                  </a:cubicBezTo>
                  <a:lnTo>
                    <a:pt x="82" y="1455"/>
                  </a:lnTo>
                  <a:lnTo>
                    <a:pt x="82" y="1455"/>
                  </a:lnTo>
                  <a:cubicBezTo>
                    <a:pt x="1" y="1645"/>
                    <a:pt x="28" y="1861"/>
                    <a:pt x="123" y="2024"/>
                  </a:cubicBezTo>
                  <a:cubicBezTo>
                    <a:pt x="217" y="2186"/>
                    <a:pt x="380" y="2321"/>
                    <a:pt x="556" y="2403"/>
                  </a:cubicBezTo>
                  <a:cubicBezTo>
                    <a:pt x="697" y="2455"/>
                    <a:pt x="843" y="2475"/>
                    <a:pt x="988" y="2475"/>
                  </a:cubicBezTo>
                  <a:cubicBezTo>
                    <a:pt x="1217" y="2475"/>
                    <a:pt x="1444" y="2425"/>
                    <a:pt x="1652" y="2376"/>
                  </a:cubicBezTo>
                  <a:cubicBezTo>
                    <a:pt x="2003" y="2281"/>
                    <a:pt x="2342" y="2159"/>
                    <a:pt x="2653" y="1943"/>
                  </a:cubicBezTo>
                  <a:cubicBezTo>
                    <a:pt x="2802" y="1834"/>
                    <a:pt x="2937" y="1699"/>
                    <a:pt x="3032" y="1537"/>
                  </a:cubicBezTo>
                  <a:cubicBezTo>
                    <a:pt x="3140" y="1374"/>
                    <a:pt x="3194" y="1198"/>
                    <a:pt x="3221" y="1009"/>
                  </a:cubicBezTo>
                  <a:cubicBezTo>
                    <a:pt x="3235" y="819"/>
                    <a:pt x="3208" y="617"/>
                    <a:pt x="3099" y="454"/>
                  </a:cubicBezTo>
                  <a:cubicBezTo>
                    <a:pt x="3005" y="278"/>
                    <a:pt x="2842" y="156"/>
                    <a:pt x="2680" y="89"/>
                  </a:cubicBezTo>
                  <a:cubicBezTo>
                    <a:pt x="2508" y="25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8"/>
            <p:cNvSpPr/>
            <p:nvPr/>
          </p:nvSpPr>
          <p:spPr>
            <a:xfrm>
              <a:off x="694861" y="2340775"/>
              <a:ext cx="56562" cy="28439"/>
            </a:xfrm>
            <a:custGeom>
              <a:avLst/>
              <a:gdLst/>
              <a:ahLst/>
              <a:cxnLst/>
              <a:rect l="l" t="t" r="r" b="b"/>
              <a:pathLst>
                <a:path w="1611" h="810" extrusionOk="0">
                  <a:moveTo>
                    <a:pt x="1489" y="0"/>
                  </a:moveTo>
                  <a:cubicBezTo>
                    <a:pt x="1489" y="0"/>
                    <a:pt x="1489" y="0"/>
                    <a:pt x="1489" y="0"/>
                  </a:cubicBezTo>
                  <a:lnTo>
                    <a:pt x="1489" y="0"/>
                  </a:lnTo>
                  <a:cubicBezTo>
                    <a:pt x="1340" y="230"/>
                    <a:pt x="1110" y="420"/>
                    <a:pt x="853" y="542"/>
                  </a:cubicBezTo>
                  <a:cubicBezTo>
                    <a:pt x="750" y="588"/>
                    <a:pt x="643" y="622"/>
                    <a:pt x="536" y="645"/>
                  </a:cubicBezTo>
                  <a:lnTo>
                    <a:pt x="536" y="645"/>
                  </a:lnTo>
                  <a:cubicBezTo>
                    <a:pt x="471" y="655"/>
                    <a:pt x="405" y="660"/>
                    <a:pt x="339" y="660"/>
                  </a:cubicBezTo>
                  <a:cubicBezTo>
                    <a:pt x="236" y="660"/>
                    <a:pt x="132" y="648"/>
                    <a:pt x="27" y="623"/>
                  </a:cubicBezTo>
                  <a:lnTo>
                    <a:pt x="17" y="664"/>
                  </a:lnTo>
                  <a:lnTo>
                    <a:pt x="17" y="664"/>
                  </a:lnTo>
                  <a:cubicBezTo>
                    <a:pt x="16" y="664"/>
                    <a:pt x="15" y="664"/>
                    <a:pt x="14" y="663"/>
                  </a:cubicBezTo>
                  <a:lnTo>
                    <a:pt x="10" y="690"/>
                  </a:lnTo>
                  <a:lnTo>
                    <a:pt x="0" y="731"/>
                  </a:lnTo>
                  <a:cubicBezTo>
                    <a:pt x="2" y="732"/>
                    <a:pt x="3" y="732"/>
                    <a:pt x="5" y="733"/>
                  </a:cubicBezTo>
                  <a:lnTo>
                    <a:pt x="5" y="733"/>
                  </a:lnTo>
                  <a:lnTo>
                    <a:pt x="0" y="772"/>
                  </a:lnTo>
                  <a:cubicBezTo>
                    <a:pt x="47" y="776"/>
                    <a:pt x="95" y="778"/>
                    <a:pt x="142" y="778"/>
                  </a:cubicBezTo>
                  <a:lnTo>
                    <a:pt x="142" y="778"/>
                  </a:lnTo>
                  <a:cubicBezTo>
                    <a:pt x="228" y="800"/>
                    <a:pt x="318" y="810"/>
                    <a:pt x="408" y="810"/>
                  </a:cubicBezTo>
                  <a:cubicBezTo>
                    <a:pt x="584" y="810"/>
                    <a:pt x="763" y="772"/>
                    <a:pt x="920" y="704"/>
                  </a:cubicBezTo>
                  <a:cubicBezTo>
                    <a:pt x="1207" y="587"/>
                    <a:pt x="1455" y="382"/>
                    <a:pt x="1594" y="102"/>
                  </a:cubicBezTo>
                  <a:lnTo>
                    <a:pt x="1594" y="102"/>
                  </a:lnTo>
                  <a:cubicBezTo>
                    <a:pt x="1600" y="95"/>
                    <a:pt x="1605" y="88"/>
                    <a:pt x="1610" y="82"/>
                  </a:cubicBezTo>
                  <a:lnTo>
                    <a:pt x="1606" y="78"/>
                  </a:lnTo>
                  <a:lnTo>
                    <a:pt x="1606" y="78"/>
                  </a:lnTo>
                  <a:cubicBezTo>
                    <a:pt x="1607" y="75"/>
                    <a:pt x="1609" y="71"/>
                    <a:pt x="1610" y="68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8"/>
            <p:cNvSpPr/>
            <p:nvPr/>
          </p:nvSpPr>
          <p:spPr>
            <a:xfrm>
              <a:off x="660174" y="2310827"/>
              <a:ext cx="129731" cy="64181"/>
            </a:xfrm>
            <a:custGeom>
              <a:avLst/>
              <a:gdLst/>
              <a:ahLst/>
              <a:cxnLst/>
              <a:rect l="l" t="t" r="r" b="b"/>
              <a:pathLst>
                <a:path w="3695" h="1828" extrusionOk="0">
                  <a:moveTo>
                    <a:pt x="2301" y="1"/>
                  </a:moveTo>
                  <a:cubicBezTo>
                    <a:pt x="1800" y="14"/>
                    <a:pt x="1313" y="190"/>
                    <a:pt x="921" y="474"/>
                  </a:cubicBezTo>
                  <a:cubicBezTo>
                    <a:pt x="515" y="759"/>
                    <a:pt x="190" y="1151"/>
                    <a:pt x="1" y="1611"/>
                  </a:cubicBezTo>
                  <a:lnTo>
                    <a:pt x="109" y="1652"/>
                  </a:lnTo>
                  <a:cubicBezTo>
                    <a:pt x="271" y="1205"/>
                    <a:pt x="582" y="826"/>
                    <a:pt x="975" y="556"/>
                  </a:cubicBezTo>
                  <a:cubicBezTo>
                    <a:pt x="1367" y="285"/>
                    <a:pt x="1841" y="150"/>
                    <a:pt x="2301" y="150"/>
                  </a:cubicBezTo>
                  <a:cubicBezTo>
                    <a:pt x="2531" y="150"/>
                    <a:pt x="2774" y="177"/>
                    <a:pt x="2977" y="272"/>
                  </a:cubicBezTo>
                  <a:cubicBezTo>
                    <a:pt x="3180" y="366"/>
                    <a:pt x="3370" y="515"/>
                    <a:pt x="3437" y="718"/>
                  </a:cubicBezTo>
                  <a:cubicBezTo>
                    <a:pt x="3505" y="921"/>
                    <a:pt x="3437" y="1138"/>
                    <a:pt x="3289" y="1300"/>
                  </a:cubicBezTo>
                  <a:cubicBezTo>
                    <a:pt x="3140" y="1476"/>
                    <a:pt x="2937" y="1598"/>
                    <a:pt x="2734" y="1719"/>
                  </a:cubicBezTo>
                  <a:lnTo>
                    <a:pt x="2774" y="1828"/>
                  </a:lnTo>
                  <a:cubicBezTo>
                    <a:pt x="3004" y="1719"/>
                    <a:pt x="3221" y="1598"/>
                    <a:pt x="3397" y="1408"/>
                  </a:cubicBezTo>
                  <a:cubicBezTo>
                    <a:pt x="3573" y="1232"/>
                    <a:pt x="3695" y="935"/>
                    <a:pt x="3600" y="664"/>
                  </a:cubicBezTo>
                  <a:cubicBezTo>
                    <a:pt x="3505" y="393"/>
                    <a:pt x="3275" y="231"/>
                    <a:pt x="3045" y="136"/>
                  </a:cubicBezTo>
                  <a:cubicBezTo>
                    <a:pt x="2801" y="28"/>
                    <a:pt x="2544" y="1"/>
                    <a:pt x="23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8"/>
            <p:cNvSpPr/>
            <p:nvPr/>
          </p:nvSpPr>
          <p:spPr>
            <a:xfrm>
              <a:off x="353744" y="2536472"/>
              <a:ext cx="64673" cy="47188"/>
            </a:xfrm>
            <a:custGeom>
              <a:avLst/>
              <a:gdLst/>
              <a:ahLst/>
              <a:cxnLst/>
              <a:rect l="l" t="t" r="r" b="b"/>
              <a:pathLst>
                <a:path w="1842" h="1344" extrusionOk="0">
                  <a:moveTo>
                    <a:pt x="992" y="101"/>
                  </a:moveTo>
                  <a:cubicBezTo>
                    <a:pt x="1031" y="101"/>
                    <a:pt x="1071" y="104"/>
                    <a:pt x="1110" y="109"/>
                  </a:cubicBezTo>
                  <a:cubicBezTo>
                    <a:pt x="1300" y="136"/>
                    <a:pt x="1462" y="258"/>
                    <a:pt x="1557" y="421"/>
                  </a:cubicBezTo>
                  <a:cubicBezTo>
                    <a:pt x="1665" y="569"/>
                    <a:pt x="1692" y="772"/>
                    <a:pt x="1611" y="921"/>
                  </a:cubicBezTo>
                  <a:cubicBezTo>
                    <a:pt x="1530" y="1084"/>
                    <a:pt x="1341" y="1165"/>
                    <a:pt x="1165" y="1178"/>
                  </a:cubicBezTo>
                  <a:cubicBezTo>
                    <a:pt x="1125" y="1184"/>
                    <a:pt x="1086" y="1187"/>
                    <a:pt x="1046" y="1187"/>
                  </a:cubicBezTo>
                  <a:cubicBezTo>
                    <a:pt x="897" y="1187"/>
                    <a:pt x="752" y="1148"/>
                    <a:pt x="623" y="1084"/>
                  </a:cubicBezTo>
                  <a:cubicBezTo>
                    <a:pt x="447" y="1016"/>
                    <a:pt x="312" y="881"/>
                    <a:pt x="245" y="718"/>
                  </a:cubicBezTo>
                  <a:cubicBezTo>
                    <a:pt x="207" y="621"/>
                    <a:pt x="190" y="519"/>
                    <a:pt x="201" y="423"/>
                  </a:cubicBezTo>
                  <a:lnTo>
                    <a:pt x="201" y="423"/>
                  </a:lnTo>
                  <a:cubicBezTo>
                    <a:pt x="313" y="333"/>
                    <a:pt x="431" y="262"/>
                    <a:pt x="556" y="204"/>
                  </a:cubicBezTo>
                  <a:cubicBezTo>
                    <a:pt x="695" y="140"/>
                    <a:pt x="843" y="101"/>
                    <a:pt x="992" y="101"/>
                  </a:cubicBezTo>
                  <a:close/>
                  <a:moveTo>
                    <a:pt x="980" y="1"/>
                  </a:moveTo>
                  <a:cubicBezTo>
                    <a:pt x="821" y="1"/>
                    <a:pt x="660" y="47"/>
                    <a:pt x="515" y="109"/>
                  </a:cubicBezTo>
                  <a:cubicBezTo>
                    <a:pt x="425" y="148"/>
                    <a:pt x="338" y="196"/>
                    <a:pt x="255" y="252"/>
                  </a:cubicBezTo>
                  <a:lnTo>
                    <a:pt x="255" y="252"/>
                  </a:lnTo>
                  <a:cubicBezTo>
                    <a:pt x="264" y="235"/>
                    <a:pt x="274" y="220"/>
                    <a:pt x="285" y="204"/>
                  </a:cubicBezTo>
                  <a:lnTo>
                    <a:pt x="204" y="136"/>
                  </a:lnTo>
                  <a:cubicBezTo>
                    <a:pt x="132" y="209"/>
                    <a:pt x="89" y="300"/>
                    <a:pt x="70" y="396"/>
                  </a:cubicBezTo>
                  <a:lnTo>
                    <a:pt x="70" y="396"/>
                  </a:lnTo>
                  <a:cubicBezTo>
                    <a:pt x="46" y="417"/>
                    <a:pt x="23" y="439"/>
                    <a:pt x="1" y="461"/>
                  </a:cubicBezTo>
                  <a:lnTo>
                    <a:pt x="57" y="529"/>
                  </a:lnTo>
                  <a:lnTo>
                    <a:pt x="57" y="529"/>
                  </a:lnTo>
                  <a:cubicBezTo>
                    <a:pt x="58" y="608"/>
                    <a:pt x="72" y="687"/>
                    <a:pt x="96" y="759"/>
                  </a:cubicBezTo>
                  <a:cubicBezTo>
                    <a:pt x="163" y="975"/>
                    <a:pt x="353" y="1151"/>
                    <a:pt x="542" y="1232"/>
                  </a:cubicBezTo>
                  <a:cubicBezTo>
                    <a:pt x="713" y="1312"/>
                    <a:pt x="893" y="1344"/>
                    <a:pt x="1075" y="1344"/>
                  </a:cubicBezTo>
                  <a:cubicBezTo>
                    <a:pt x="1110" y="1344"/>
                    <a:pt x="1144" y="1343"/>
                    <a:pt x="1178" y="1341"/>
                  </a:cubicBezTo>
                  <a:cubicBezTo>
                    <a:pt x="1395" y="1314"/>
                    <a:pt x="1625" y="1205"/>
                    <a:pt x="1733" y="989"/>
                  </a:cubicBezTo>
                  <a:cubicBezTo>
                    <a:pt x="1841" y="772"/>
                    <a:pt x="1774" y="529"/>
                    <a:pt x="1652" y="353"/>
                  </a:cubicBezTo>
                  <a:cubicBezTo>
                    <a:pt x="1530" y="177"/>
                    <a:pt x="1341" y="42"/>
                    <a:pt x="1124" y="15"/>
                  </a:cubicBezTo>
                  <a:cubicBezTo>
                    <a:pt x="1077" y="5"/>
                    <a:pt x="1028" y="1"/>
                    <a:pt x="98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8"/>
            <p:cNvSpPr/>
            <p:nvPr/>
          </p:nvSpPr>
          <p:spPr>
            <a:xfrm>
              <a:off x="203654" y="2310266"/>
              <a:ext cx="66533" cy="45397"/>
            </a:xfrm>
            <a:custGeom>
              <a:avLst/>
              <a:gdLst/>
              <a:ahLst/>
              <a:cxnLst/>
              <a:rect l="l" t="t" r="r" b="b"/>
              <a:pathLst>
                <a:path w="1895" h="1293" extrusionOk="0">
                  <a:moveTo>
                    <a:pt x="893" y="98"/>
                  </a:moveTo>
                  <a:cubicBezTo>
                    <a:pt x="1083" y="98"/>
                    <a:pt x="1259" y="125"/>
                    <a:pt x="1421" y="220"/>
                  </a:cubicBezTo>
                  <a:cubicBezTo>
                    <a:pt x="1570" y="315"/>
                    <a:pt x="1705" y="463"/>
                    <a:pt x="1732" y="626"/>
                  </a:cubicBezTo>
                  <a:cubicBezTo>
                    <a:pt x="1759" y="788"/>
                    <a:pt x="1705" y="978"/>
                    <a:pt x="1570" y="1072"/>
                  </a:cubicBezTo>
                  <a:cubicBezTo>
                    <a:pt x="1509" y="1126"/>
                    <a:pt x="1431" y="1147"/>
                    <a:pt x="1348" y="1147"/>
                  </a:cubicBezTo>
                  <a:cubicBezTo>
                    <a:pt x="1265" y="1147"/>
                    <a:pt x="1177" y="1126"/>
                    <a:pt x="1096" y="1099"/>
                  </a:cubicBezTo>
                  <a:cubicBezTo>
                    <a:pt x="907" y="1045"/>
                    <a:pt x="744" y="978"/>
                    <a:pt x="582" y="883"/>
                  </a:cubicBezTo>
                  <a:cubicBezTo>
                    <a:pt x="433" y="788"/>
                    <a:pt x="257" y="680"/>
                    <a:pt x="176" y="545"/>
                  </a:cubicBezTo>
                  <a:cubicBezTo>
                    <a:pt x="135" y="477"/>
                    <a:pt x="135" y="409"/>
                    <a:pt x="162" y="342"/>
                  </a:cubicBezTo>
                  <a:cubicBezTo>
                    <a:pt x="187" y="281"/>
                    <a:pt x="244" y="231"/>
                    <a:pt x="304" y="231"/>
                  </a:cubicBezTo>
                  <a:cubicBezTo>
                    <a:pt x="311" y="231"/>
                    <a:pt x="318" y="232"/>
                    <a:pt x="325" y="233"/>
                  </a:cubicBezTo>
                  <a:lnTo>
                    <a:pt x="337" y="189"/>
                  </a:lnTo>
                  <a:lnTo>
                    <a:pt x="337" y="189"/>
                  </a:lnTo>
                  <a:lnTo>
                    <a:pt x="338" y="193"/>
                  </a:lnTo>
                  <a:cubicBezTo>
                    <a:pt x="528" y="139"/>
                    <a:pt x="704" y="98"/>
                    <a:pt x="893" y="98"/>
                  </a:cubicBezTo>
                  <a:close/>
                  <a:moveTo>
                    <a:pt x="965" y="1"/>
                  </a:moveTo>
                  <a:cubicBezTo>
                    <a:pt x="941" y="1"/>
                    <a:pt x="917" y="2"/>
                    <a:pt x="893" y="3"/>
                  </a:cubicBezTo>
                  <a:cubicBezTo>
                    <a:pt x="690" y="3"/>
                    <a:pt x="501" y="44"/>
                    <a:pt x="311" y="85"/>
                  </a:cubicBezTo>
                  <a:lnTo>
                    <a:pt x="322" y="127"/>
                  </a:lnTo>
                  <a:lnTo>
                    <a:pt x="322" y="127"/>
                  </a:lnTo>
                  <a:cubicBezTo>
                    <a:pt x="306" y="122"/>
                    <a:pt x="290" y="120"/>
                    <a:pt x="273" y="120"/>
                  </a:cubicBezTo>
                  <a:cubicBezTo>
                    <a:pt x="240" y="120"/>
                    <a:pt x="206" y="130"/>
                    <a:pt x="176" y="152"/>
                  </a:cubicBezTo>
                  <a:cubicBezTo>
                    <a:pt x="122" y="179"/>
                    <a:pt x="81" y="220"/>
                    <a:pt x="41" y="274"/>
                  </a:cubicBezTo>
                  <a:cubicBezTo>
                    <a:pt x="14" y="328"/>
                    <a:pt x="0" y="382"/>
                    <a:pt x="0" y="450"/>
                  </a:cubicBezTo>
                  <a:cubicBezTo>
                    <a:pt x="0" y="504"/>
                    <a:pt x="27" y="558"/>
                    <a:pt x="41" y="612"/>
                  </a:cubicBezTo>
                  <a:cubicBezTo>
                    <a:pt x="95" y="721"/>
                    <a:pt x="176" y="788"/>
                    <a:pt x="257" y="856"/>
                  </a:cubicBezTo>
                  <a:cubicBezTo>
                    <a:pt x="338" y="910"/>
                    <a:pt x="420" y="978"/>
                    <a:pt x="501" y="1018"/>
                  </a:cubicBezTo>
                  <a:cubicBezTo>
                    <a:pt x="677" y="1126"/>
                    <a:pt x="853" y="1194"/>
                    <a:pt x="1042" y="1248"/>
                  </a:cubicBezTo>
                  <a:cubicBezTo>
                    <a:pt x="1119" y="1270"/>
                    <a:pt x="1206" y="1292"/>
                    <a:pt x="1294" y="1292"/>
                  </a:cubicBezTo>
                  <a:cubicBezTo>
                    <a:pt x="1313" y="1292"/>
                    <a:pt x="1333" y="1291"/>
                    <a:pt x="1353" y="1289"/>
                  </a:cubicBezTo>
                  <a:cubicBezTo>
                    <a:pt x="1461" y="1289"/>
                    <a:pt x="1570" y="1262"/>
                    <a:pt x="1664" y="1181"/>
                  </a:cubicBezTo>
                  <a:cubicBezTo>
                    <a:pt x="1840" y="1032"/>
                    <a:pt x="1894" y="802"/>
                    <a:pt x="1854" y="599"/>
                  </a:cubicBezTo>
                  <a:cubicBezTo>
                    <a:pt x="1800" y="382"/>
                    <a:pt x="1651" y="233"/>
                    <a:pt x="1475" y="125"/>
                  </a:cubicBezTo>
                  <a:cubicBezTo>
                    <a:pt x="1309" y="42"/>
                    <a:pt x="1133" y="1"/>
                    <a:pt x="96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8"/>
            <p:cNvSpPr/>
            <p:nvPr/>
          </p:nvSpPr>
          <p:spPr>
            <a:xfrm>
              <a:off x="374178" y="2419630"/>
              <a:ext cx="35672" cy="35075"/>
            </a:xfrm>
            <a:custGeom>
              <a:avLst/>
              <a:gdLst/>
              <a:ahLst/>
              <a:cxnLst/>
              <a:rect l="l" t="t" r="r" b="b"/>
              <a:pathLst>
                <a:path w="1016" h="999" extrusionOk="0">
                  <a:moveTo>
                    <a:pt x="497" y="0"/>
                  </a:moveTo>
                  <a:cubicBezTo>
                    <a:pt x="295" y="0"/>
                    <a:pt x="102" y="105"/>
                    <a:pt x="1" y="285"/>
                  </a:cubicBezTo>
                  <a:lnTo>
                    <a:pt x="96" y="339"/>
                  </a:lnTo>
                  <a:cubicBezTo>
                    <a:pt x="164" y="190"/>
                    <a:pt x="339" y="99"/>
                    <a:pt x="506" y="99"/>
                  </a:cubicBezTo>
                  <a:cubicBezTo>
                    <a:pt x="537" y="99"/>
                    <a:pt x="567" y="102"/>
                    <a:pt x="596" y="109"/>
                  </a:cubicBezTo>
                  <a:cubicBezTo>
                    <a:pt x="691" y="136"/>
                    <a:pt x="772" y="190"/>
                    <a:pt x="826" y="271"/>
                  </a:cubicBezTo>
                  <a:cubicBezTo>
                    <a:pt x="867" y="352"/>
                    <a:pt x="880" y="447"/>
                    <a:pt x="867" y="542"/>
                  </a:cubicBezTo>
                  <a:cubicBezTo>
                    <a:pt x="843" y="708"/>
                    <a:pt x="714" y="833"/>
                    <a:pt x="564" y="833"/>
                  </a:cubicBezTo>
                  <a:cubicBezTo>
                    <a:pt x="544" y="833"/>
                    <a:pt x="523" y="831"/>
                    <a:pt x="501" y="826"/>
                  </a:cubicBezTo>
                  <a:cubicBezTo>
                    <a:pt x="339" y="785"/>
                    <a:pt x="177" y="609"/>
                    <a:pt x="217" y="434"/>
                  </a:cubicBezTo>
                  <a:lnTo>
                    <a:pt x="109" y="393"/>
                  </a:lnTo>
                  <a:cubicBezTo>
                    <a:pt x="82" y="461"/>
                    <a:pt x="82" y="528"/>
                    <a:pt x="82" y="582"/>
                  </a:cubicBezTo>
                  <a:cubicBezTo>
                    <a:pt x="96" y="650"/>
                    <a:pt x="123" y="718"/>
                    <a:pt x="163" y="772"/>
                  </a:cubicBezTo>
                  <a:cubicBezTo>
                    <a:pt x="231" y="880"/>
                    <a:pt x="339" y="948"/>
                    <a:pt x="461" y="988"/>
                  </a:cubicBezTo>
                  <a:cubicBezTo>
                    <a:pt x="494" y="995"/>
                    <a:pt x="527" y="998"/>
                    <a:pt x="561" y="998"/>
                  </a:cubicBezTo>
                  <a:cubicBezTo>
                    <a:pt x="665" y="998"/>
                    <a:pt x="768" y="965"/>
                    <a:pt x="840" y="894"/>
                  </a:cubicBezTo>
                  <a:cubicBezTo>
                    <a:pt x="948" y="799"/>
                    <a:pt x="989" y="677"/>
                    <a:pt x="1002" y="555"/>
                  </a:cubicBezTo>
                  <a:cubicBezTo>
                    <a:pt x="1016" y="434"/>
                    <a:pt x="989" y="312"/>
                    <a:pt x="921" y="203"/>
                  </a:cubicBezTo>
                  <a:cubicBezTo>
                    <a:pt x="853" y="95"/>
                    <a:pt x="731" y="28"/>
                    <a:pt x="623" y="14"/>
                  </a:cubicBezTo>
                  <a:cubicBezTo>
                    <a:pt x="581" y="5"/>
                    <a:pt x="539" y="0"/>
                    <a:pt x="49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8"/>
            <p:cNvSpPr/>
            <p:nvPr/>
          </p:nvSpPr>
          <p:spPr>
            <a:xfrm>
              <a:off x="610284" y="2279967"/>
              <a:ext cx="45643" cy="46064"/>
            </a:xfrm>
            <a:custGeom>
              <a:avLst/>
              <a:gdLst/>
              <a:ahLst/>
              <a:cxnLst/>
              <a:rect l="l" t="t" r="r" b="b"/>
              <a:pathLst>
                <a:path w="1300" h="1312" extrusionOk="0">
                  <a:moveTo>
                    <a:pt x="1043" y="109"/>
                  </a:moveTo>
                  <a:cubicBezTo>
                    <a:pt x="1110" y="122"/>
                    <a:pt x="1137" y="149"/>
                    <a:pt x="1151" y="217"/>
                  </a:cubicBezTo>
                  <a:cubicBezTo>
                    <a:pt x="1164" y="285"/>
                    <a:pt x="1164" y="366"/>
                    <a:pt x="1151" y="433"/>
                  </a:cubicBezTo>
                  <a:cubicBezTo>
                    <a:pt x="1137" y="596"/>
                    <a:pt x="1097" y="745"/>
                    <a:pt x="1016" y="866"/>
                  </a:cubicBezTo>
                  <a:cubicBezTo>
                    <a:pt x="934" y="988"/>
                    <a:pt x="826" y="1096"/>
                    <a:pt x="691" y="1123"/>
                  </a:cubicBezTo>
                  <a:cubicBezTo>
                    <a:pt x="658" y="1134"/>
                    <a:pt x="623" y="1139"/>
                    <a:pt x="586" y="1139"/>
                  </a:cubicBezTo>
                  <a:cubicBezTo>
                    <a:pt x="486" y="1139"/>
                    <a:pt x="378" y="1102"/>
                    <a:pt x="298" y="1042"/>
                  </a:cubicBezTo>
                  <a:cubicBezTo>
                    <a:pt x="216" y="970"/>
                    <a:pt x="150" y="883"/>
                    <a:pt x="140" y="786"/>
                  </a:cubicBezTo>
                  <a:lnTo>
                    <a:pt x="140" y="786"/>
                  </a:lnTo>
                  <a:cubicBezTo>
                    <a:pt x="209" y="548"/>
                    <a:pt x="381" y="335"/>
                    <a:pt x="596" y="217"/>
                  </a:cubicBezTo>
                  <a:cubicBezTo>
                    <a:pt x="731" y="149"/>
                    <a:pt x="894" y="109"/>
                    <a:pt x="1043" y="109"/>
                  </a:cubicBezTo>
                  <a:close/>
                  <a:moveTo>
                    <a:pt x="1043" y="0"/>
                  </a:moveTo>
                  <a:cubicBezTo>
                    <a:pt x="867" y="0"/>
                    <a:pt x="704" y="55"/>
                    <a:pt x="556" y="136"/>
                  </a:cubicBezTo>
                  <a:cubicBezTo>
                    <a:pt x="347" y="259"/>
                    <a:pt x="178" y="442"/>
                    <a:pt x="82" y="661"/>
                  </a:cubicBezTo>
                  <a:lnTo>
                    <a:pt x="82" y="661"/>
                  </a:lnTo>
                  <a:lnTo>
                    <a:pt x="55" y="650"/>
                  </a:lnTo>
                  <a:cubicBezTo>
                    <a:pt x="28" y="703"/>
                    <a:pt x="19" y="768"/>
                    <a:pt x="24" y="834"/>
                  </a:cubicBezTo>
                  <a:lnTo>
                    <a:pt x="24" y="834"/>
                  </a:lnTo>
                  <a:cubicBezTo>
                    <a:pt x="13" y="875"/>
                    <a:pt x="6" y="918"/>
                    <a:pt x="1" y="961"/>
                  </a:cubicBezTo>
                  <a:lnTo>
                    <a:pt x="57" y="968"/>
                  </a:lnTo>
                  <a:lnTo>
                    <a:pt x="57" y="968"/>
                  </a:lnTo>
                  <a:cubicBezTo>
                    <a:pt x="96" y="1046"/>
                    <a:pt x="144" y="1105"/>
                    <a:pt x="204" y="1164"/>
                  </a:cubicBezTo>
                  <a:cubicBezTo>
                    <a:pt x="323" y="1251"/>
                    <a:pt x="468" y="1311"/>
                    <a:pt x="618" y="1311"/>
                  </a:cubicBezTo>
                  <a:cubicBezTo>
                    <a:pt x="656" y="1311"/>
                    <a:pt x="694" y="1307"/>
                    <a:pt x="731" y="1299"/>
                  </a:cubicBezTo>
                  <a:cubicBezTo>
                    <a:pt x="921" y="1245"/>
                    <a:pt x="1070" y="1110"/>
                    <a:pt x="1151" y="948"/>
                  </a:cubicBezTo>
                  <a:cubicBezTo>
                    <a:pt x="1246" y="799"/>
                    <a:pt x="1286" y="623"/>
                    <a:pt x="1300" y="447"/>
                  </a:cubicBezTo>
                  <a:cubicBezTo>
                    <a:pt x="1300" y="366"/>
                    <a:pt x="1300" y="285"/>
                    <a:pt x="1286" y="190"/>
                  </a:cubicBezTo>
                  <a:cubicBezTo>
                    <a:pt x="1273" y="136"/>
                    <a:pt x="1246" y="82"/>
                    <a:pt x="1191" y="41"/>
                  </a:cubicBezTo>
                  <a:cubicBezTo>
                    <a:pt x="1151" y="14"/>
                    <a:pt x="1097" y="0"/>
                    <a:pt x="10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8"/>
            <p:cNvSpPr/>
            <p:nvPr/>
          </p:nvSpPr>
          <p:spPr>
            <a:xfrm>
              <a:off x="518615" y="2226706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1" y="159"/>
                    <a:pt x="1286" y="245"/>
                  </a:cubicBezTo>
                  <a:cubicBezTo>
                    <a:pt x="1380" y="340"/>
                    <a:pt x="1435" y="489"/>
                    <a:pt x="1394" y="597"/>
                  </a:cubicBezTo>
                  <a:cubicBezTo>
                    <a:pt x="1353" y="719"/>
                    <a:pt x="1232" y="787"/>
                    <a:pt x="1096" y="827"/>
                  </a:cubicBezTo>
                  <a:cubicBezTo>
                    <a:pt x="961" y="868"/>
                    <a:pt x="812" y="881"/>
                    <a:pt x="677" y="881"/>
                  </a:cubicBezTo>
                  <a:cubicBezTo>
                    <a:pt x="541" y="881"/>
                    <a:pt x="406" y="854"/>
                    <a:pt x="311" y="760"/>
                  </a:cubicBezTo>
                  <a:cubicBezTo>
                    <a:pt x="237" y="696"/>
                    <a:pt x="179" y="607"/>
                    <a:pt x="165" y="513"/>
                  </a:cubicBezTo>
                  <a:lnTo>
                    <a:pt x="165" y="513"/>
                  </a:lnTo>
                  <a:lnTo>
                    <a:pt x="230" y="557"/>
                  </a:lnTo>
                  <a:cubicBezTo>
                    <a:pt x="325" y="448"/>
                    <a:pt x="420" y="340"/>
                    <a:pt x="541" y="245"/>
                  </a:cubicBezTo>
                  <a:cubicBezTo>
                    <a:pt x="650" y="164"/>
                    <a:pt x="785" y="97"/>
                    <a:pt x="934" y="97"/>
                  </a:cubicBezTo>
                  <a:cubicBezTo>
                    <a:pt x="945" y="95"/>
                    <a:pt x="957" y="95"/>
                    <a:pt x="969" y="95"/>
                  </a:cubicBezTo>
                  <a:close/>
                  <a:moveTo>
                    <a:pt x="962" y="0"/>
                  </a:moveTo>
                  <a:cubicBezTo>
                    <a:pt x="948" y="0"/>
                    <a:pt x="934" y="1"/>
                    <a:pt x="920" y="2"/>
                  </a:cubicBezTo>
                  <a:cubicBezTo>
                    <a:pt x="758" y="15"/>
                    <a:pt x="609" y="83"/>
                    <a:pt x="474" y="178"/>
                  </a:cubicBezTo>
                  <a:cubicBezTo>
                    <a:pt x="357" y="255"/>
                    <a:pt x="253" y="370"/>
                    <a:pt x="162" y="487"/>
                  </a:cubicBezTo>
                  <a:lnTo>
                    <a:pt x="162" y="487"/>
                  </a:lnTo>
                  <a:cubicBezTo>
                    <a:pt x="160" y="469"/>
                    <a:pt x="161" y="452"/>
                    <a:pt x="163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1" y="773"/>
                    <a:pt x="203" y="881"/>
                  </a:cubicBezTo>
                  <a:cubicBezTo>
                    <a:pt x="339" y="1003"/>
                    <a:pt x="514" y="1044"/>
                    <a:pt x="677" y="1057"/>
                  </a:cubicBezTo>
                  <a:cubicBezTo>
                    <a:pt x="839" y="1057"/>
                    <a:pt x="988" y="1030"/>
                    <a:pt x="1150" y="976"/>
                  </a:cubicBezTo>
                  <a:cubicBezTo>
                    <a:pt x="1299" y="936"/>
                    <a:pt x="1462" y="827"/>
                    <a:pt x="1529" y="651"/>
                  </a:cubicBezTo>
                  <a:cubicBezTo>
                    <a:pt x="1583" y="462"/>
                    <a:pt x="1489" y="273"/>
                    <a:pt x="1380" y="164"/>
                  </a:cubicBezTo>
                  <a:cubicBezTo>
                    <a:pt x="1269" y="65"/>
                    <a:pt x="1112" y="0"/>
                    <a:pt x="96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8"/>
            <p:cNvSpPr/>
            <p:nvPr/>
          </p:nvSpPr>
          <p:spPr>
            <a:xfrm>
              <a:off x="725722" y="2436201"/>
              <a:ext cx="89846" cy="110316"/>
            </a:xfrm>
            <a:custGeom>
              <a:avLst/>
              <a:gdLst/>
              <a:ahLst/>
              <a:cxnLst/>
              <a:rect l="l" t="t" r="r" b="b"/>
              <a:pathLst>
                <a:path w="2559" h="3142" extrusionOk="0">
                  <a:moveTo>
                    <a:pt x="1548" y="122"/>
                  </a:moveTo>
                  <a:cubicBezTo>
                    <a:pt x="1564" y="122"/>
                    <a:pt x="1581" y="122"/>
                    <a:pt x="1597" y="124"/>
                  </a:cubicBezTo>
                  <a:cubicBezTo>
                    <a:pt x="1760" y="137"/>
                    <a:pt x="1895" y="219"/>
                    <a:pt x="2003" y="327"/>
                  </a:cubicBezTo>
                  <a:cubicBezTo>
                    <a:pt x="2112" y="449"/>
                    <a:pt x="2179" y="597"/>
                    <a:pt x="2233" y="760"/>
                  </a:cubicBezTo>
                  <a:cubicBezTo>
                    <a:pt x="2396" y="1396"/>
                    <a:pt x="2139" y="2113"/>
                    <a:pt x="1665" y="2559"/>
                  </a:cubicBezTo>
                  <a:cubicBezTo>
                    <a:pt x="1543" y="2668"/>
                    <a:pt x="1408" y="2762"/>
                    <a:pt x="1259" y="2844"/>
                  </a:cubicBezTo>
                  <a:cubicBezTo>
                    <a:pt x="1110" y="2925"/>
                    <a:pt x="962" y="2979"/>
                    <a:pt x="799" y="2992"/>
                  </a:cubicBezTo>
                  <a:cubicBezTo>
                    <a:pt x="650" y="2992"/>
                    <a:pt x="488" y="2952"/>
                    <a:pt x="393" y="2844"/>
                  </a:cubicBezTo>
                  <a:cubicBezTo>
                    <a:pt x="285" y="2735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193" y="2403"/>
                    <a:pt x="183" y="2423"/>
                    <a:pt x="176" y="2443"/>
                  </a:cubicBezTo>
                  <a:lnTo>
                    <a:pt x="176" y="2443"/>
                  </a:lnTo>
                  <a:cubicBezTo>
                    <a:pt x="111" y="1782"/>
                    <a:pt x="327" y="1082"/>
                    <a:pt x="772" y="570"/>
                  </a:cubicBezTo>
                  <a:cubicBezTo>
                    <a:pt x="880" y="449"/>
                    <a:pt x="1002" y="340"/>
                    <a:pt x="1137" y="246"/>
                  </a:cubicBezTo>
                  <a:cubicBezTo>
                    <a:pt x="1271" y="173"/>
                    <a:pt x="1404" y="122"/>
                    <a:pt x="1548" y="122"/>
                  </a:cubicBezTo>
                  <a:close/>
                  <a:moveTo>
                    <a:pt x="1549" y="0"/>
                  </a:moveTo>
                  <a:cubicBezTo>
                    <a:pt x="1378" y="0"/>
                    <a:pt x="1219" y="64"/>
                    <a:pt x="1083" y="151"/>
                  </a:cubicBezTo>
                  <a:cubicBezTo>
                    <a:pt x="934" y="259"/>
                    <a:pt x="799" y="381"/>
                    <a:pt x="691" y="516"/>
                  </a:cubicBezTo>
                  <a:cubicBezTo>
                    <a:pt x="231" y="1058"/>
                    <a:pt x="1" y="1775"/>
                    <a:pt x="68" y="2465"/>
                  </a:cubicBezTo>
                  <a:lnTo>
                    <a:pt x="173" y="2452"/>
                  </a:lnTo>
                  <a:lnTo>
                    <a:pt x="173" y="2452"/>
                  </a:lnTo>
                  <a:cubicBezTo>
                    <a:pt x="112" y="2623"/>
                    <a:pt x="178" y="2807"/>
                    <a:pt x="285" y="2938"/>
                  </a:cubicBezTo>
                  <a:cubicBezTo>
                    <a:pt x="353" y="3006"/>
                    <a:pt x="434" y="3074"/>
                    <a:pt x="529" y="3101"/>
                  </a:cubicBezTo>
                  <a:cubicBezTo>
                    <a:pt x="623" y="3128"/>
                    <a:pt x="718" y="3141"/>
                    <a:pt x="813" y="3141"/>
                  </a:cubicBezTo>
                  <a:cubicBezTo>
                    <a:pt x="1002" y="3141"/>
                    <a:pt x="1178" y="3074"/>
                    <a:pt x="1340" y="2992"/>
                  </a:cubicBezTo>
                  <a:cubicBezTo>
                    <a:pt x="1489" y="2911"/>
                    <a:pt x="1652" y="2803"/>
                    <a:pt x="1773" y="2681"/>
                  </a:cubicBezTo>
                  <a:cubicBezTo>
                    <a:pt x="2288" y="2194"/>
                    <a:pt x="2558" y="1423"/>
                    <a:pt x="2369" y="719"/>
                  </a:cubicBezTo>
                  <a:cubicBezTo>
                    <a:pt x="2301" y="543"/>
                    <a:pt x="2220" y="381"/>
                    <a:pt x="2098" y="246"/>
                  </a:cubicBezTo>
                  <a:cubicBezTo>
                    <a:pt x="1976" y="110"/>
                    <a:pt x="1787" y="16"/>
                    <a:pt x="1597" y="2"/>
                  </a:cubicBezTo>
                  <a:cubicBezTo>
                    <a:pt x="1581" y="1"/>
                    <a:pt x="1565" y="0"/>
                    <a:pt x="15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18"/>
          <p:cNvGrpSpPr/>
          <p:nvPr/>
        </p:nvGrpSpPr>
        <p:grpSpPr>
          <a:xfrm flipH="1">
            <a:off x="6446628" y="4795581"/>
            <a:ext cx="539528" cy="453487"/>
            <a:chOff x="7018868" y="1059162"/>
            <a:chExt cx="720716" cy="600406"/>
          </a:xfrm>
        </p:grpSpPr>
        <p:sp>
          <p:nvSpPr>
            <p:cNvPr id="6757" name="Google Shape;6757;p18"/>
            <p:cNvSpPr/>
            <p:nvPr/>
          </p:nvSpPr>
          <p:spPr>
            <a:xfrm>
              <a:off x="7036457" y="1065025"/>
              <a:ext cx="351240" cy="511377"/>
            </a:xfrm>
            <a:custGeom>
              <a:avLst/>
              <a:gdLst/>
              <a:ahLst/>
              <a:cxnLst/>
              <a:rect l="l" t="t" r="r" b="b"/>
              <a:pathLst>
                <a:path w="10004" h="14565" extrusionOk="0">
                  <a:moveTo>
                    <a:pt x="2652" y="11332"/>
                  </a:moveTo>
                  <a:cubicBezTo>
                    <a:pt x="2652" y="11346"/>
                    <a:pt x="2666" y="11359"/>
                    <a:pt x="2666" y="11373"/>
                  </a:cubicBezTo>
                  <a:cubicBezTo>
                    <a:pt x="2639" y="11643"/>
                    <a:pt x="2571" y="11927"/>
                    <a:pt x="2503" y="12198"/>
                  </a:cubicBezTo>
                  <a:cubicBezTo>
                    <a:pt x="2544" y="11927"/>
                    <a:pt x="2585" y="11657"/>
                    <a:pt x="2639" y="11386"/>
                  </a:cubicBezTo>
                  <a:cubicBezTo>
                    <a:pt x="2639" y="11373"/>
                    <a:pt x="2652" y="11346"/>
                    <a:pt x="2652" y="11332"/>
                  </a:cubicBezTo>
                  <a:close/>
                  <a:moveTo>
                    <a:pt x="5627" y="0"/>
                  </a:moveTo>
                  <a:cubicBezTo>
                    <a:pt x="5481" y="0"/>
                    <a:pt x="5342" y="78"/>
                    <a:pt x="5277" y="264"/>
                  </a:cubicBezTo>
                  <a:cubicBezTo>
                    <a:pt x="5250" y="331"/>
                    <a:pt x="5223" y="399"/>
                    <a:pt x="5196" y="467"/>
                  </a:cubicBezTo>
                  <a:cubicBezTo>
                    <a:pt x="5061" y="480"/>
                    <a:pt x="4939" y="561"/>
                    <a:pt x="4858" y="724"/>
                  </a:cubicBezTo>
                  <a:cubicBezTo>
                    <a:pt x="4492" y="1441"/>
                    <a:pt x="4262" y="2185"/>
                    <a:pt x="4086" y="2956"/>
                  </a:cubicBezTo>
                  <a:cubicBezTo>
                    <a:pt x="3775" y="3849"/>
                    <a:pt x="3491" y="4770"/>
                    <a:pt x="3315" y="5690"/>
                  </a:cubicBezTo>
                  <a:cubicBezTo>
                    <a:pt x="3262" y="5663"/>
                    <a:pt x="3206" y="5651"/>
                    <a:pt x="3149" y="5651"/>
                  </a:cubicBezTo>
                  <a:cubicBezTo>
                    <a:pt x="3060" y="5651"/>
                    <a:pt x="2970" y="5681"/>
                    <a:pt x="2896" y="5730"/>
                  </a:cubicBezTo>
                  <a:cubicBezTo>
                    <a:pt x="2896" y="5717"/>
                    <a:pt x="2896" y="5717"/>
                    <a:pt x="2896" y="5717"/>
                  </a:cubicBezTo>
                  <a:cubicBezTo>
                    <a:pt x="3139" y="4661"/>
                    <a:pt x="3464" y="3646"/>
                    <a:pt x="3856" y="2632"/>
                  </a:cubicBezTo>
                  <a:cubicBezTo>
                    <a:pt x="3990" y="2285"/>
                    <a:pt x="3691" y="2003"/>
                    <a:pt x="3410" y="2003"/>
                  </a:cubicBezTo>
                  <a:cubicBezTo>
                    <a:pt x="3262" y="2003"/>
                    <a:pt x="3119" y="2080"/>
                    <a:pt x="3045" y="2266"/>
                  </a:cubicBezTo>
                  <a:cubicBezTo>
                    <a:pt x="2544" y="3579"/>
                    <a:pt x="2138" y="4918"/>
                    <a:pt x="1854" y="6299"/>
                  </a:cubicBezTo>
                  <a:cubicBezTo>
                    <a:pt x="1800" y="6596"/>
                    <a:pt x="1719" y="6921"/>
                    <a:pt x="1759" y="7232"/>
                  </a:cubicBezTo>
                  <a:cubicBezTo>
                    <a:pt x="1083" y="8748"/>
                    <a:pt x="541" y="10317"/>
                    <a:pt x="149" y="11927"/>
                  </a:cubicBezTo>
                  <a:cubicBezTo>
                    <a:pt x="0" y="12563"/>
                    <a:pt x="27" y="13118"/>
                    <a:pt x="582" y="13538"/>
                  </a:cubicBezTo>
                  <a:cubicBezTo>
                    <a:pt x="1231" y="14025"/>
                    <a:pt x="2152" y="14282"/>
                    <a:pt x="2936" y="14485"/>
                  </a:cubicBezTo>
                  <a:cubicBezTo>
                    <a:pt x="3139" y="14539"/>
                    <a:pt x="3316" y="14564"/>
                    <a:pt x="3477" y="14564"/>
                  </a:cubicBezTo>
                  <a:cubicBezTo>
                    <a:pt x="3961" y="14564"/>
                    <a:pt x="4306" y="14336"/>
                    <a:pt x="4804" y="13971"/>
                  </a:cubicBezTo>
                  <a:cubicBezTo>
                    <a:pt x="5467" y="13483"/>
                    <a:pt x="6130" y="12983"/>
                    <a:pt x="6739" y="12415"/>
                  </a:cubicBezTo>
                  <a:cubicBezTo>
                    <a:pt x="8092" y="11156"/>
                    <a:pt x="9052" y="9573"/>
                    <a:pt x="9715" y="7855"/>
                  </a:cubicBezTo>
                  <a:cubicBezTo>
                    <a:pt x="9842" y="7525"/>
                    <a:pt x="9578" y="7223"/>
                    <a:pt x="9294" y="7223"/>
                  </a:cubicBezTo>
                  <a:cubicBezTo>
                    <a:pt x="9182" y="7223"/>
                    <a:pt x="9067" y="7270"/>
                    <a:pt x="8971" y="7381"/>
                  </a:cubicBezTo>
                  <a:cubicBezTo>
                    <a:pt x="8552" y="7855"/>
                    <a:pt x="8119" y="8342"/>
                    <a:pt x="7699" y="8829"/>
                  </a:cubicBezTo>
                  <a:cubicBezTo>
                    <a:pt x="7496" y="9059"/>
                    <a:pt x="7293" y="9316"/>
                    <a:pt x="7036" y="9492"/>
                  </a:cubicBezTo>
                  <a:cubicBezTo>
                    <a:pt x="7320" y="8017"/>
                    <a:pt x="9012" y="4066"/>
                    <a:pt x="9242" y="3674"/>
                  </a:cubicBezTo>
                  <a:cubicBezTo>
                    <a:pt x="9445" y="3362"/>
                    <a:pt x="9648" y="3038"/>
                    <a:pt x="9824" y="2699"/>
                  </a:cubicBezTo>
                  <a:cubicBezTo>
                    <a:pt x="10003" y="2367"/>
                    <a:pt x="9701" y="2089"/>
                    <a:pt x="9402" y="2089"/>
                  </a:cubicBezTo>
                  <a:cubicBezTo>
                    <a:pt x="9250" y="2089"/>
                    <a:pt x="9098" y="2161"/>
                    <a:pt x="9012" y="2334"/>
                  </a:cubicBezTo>
                  <a:cubicBezTo>
                    <a:pt x="8931" y="2483"/>
                    <a:pt x="8849" y="2632"/>
                    <a:pt x="8768" y="2767"/>
                  </a:cubicBezTo>
                  <a:cubicBezTo>
                    <a:pt x="8728" y="2808"/>
                    <a:pt x="8687" y="2848"/>
                    <a:pt x="8660" y="2889"/>
                  </a:cubicBezTo>
                  <a:cubicBezTo>
                    <a:pt x="8592" y="3010"/>
                    <a:pt x="8525" y="3132"/>
                    <a:pt x="8457" y="3254"/>
                  </a:cubicBezTo>
                  <a:cubicBezTo>
                    <a:pt x="7808" y="4188"/>
                    <a:pt x="7023" y="5013"/>
                    <a:pt x="6373" y="5920"/>
                  </a:cubicBezTo>
                  <a:cubicBezTo>
                    <a:pt x="6143" y="6231"/>
                    <a:pt x="5927" y="6556"/>
                    <a:pt x="5710" y="6894"/>
                  </a:cubicBezTo>
                  <a:lnTo>
                    <a:pt x="7916" y="1400"/>
                  </a:lnTo>
                  <a:cubicBezTo>
                    <a:pt x="7983" y="1224"/>
                    <a:pt x="7943" y="1076"/>
                    <a:pt x="7848" y="954"/>
                  </a:cubicBezTo>
                  <a:cubicBezTo>
                    <a:pt x="7875" y="900"/>
                    <a:pt x="7916" y="832"/>
                    <a:pt x="7943" y="764"/>
                  </a:cubicBezTo>
                  <a:cubicBezTo>
                    <a:pt x="8103" y="425"/>
                    <a:pt x="7805" y="151"/>
                    <a:pt x="7513" y="151"/>
                  </a:cubicBezTo>
                  <a:cubicBezTo>
                    <a:pt x="7363" y="151"/>
                    <a:pt x="7214" y="224"/>
                    <a:pt x="7131" y="399"/>
                  </a:cubicBezTo>
                  <a:cubicBezTo>
                    <a:pt x="6279" y="2144"/>
                    <a:pt x="5440" y="3904"/>
                    <a:pt x="4628" y="5663"/>
                  </a:cubicBezTo>
                  <a:lnTo>
                    <a:pt x="4655" y="5514"/>
                  </a:lnTo>
                  <a:cubicBezTo>
                    <a:pt x="4668" y="5324"/>
                    <a:pt x="4601" y="5189"/>
                    <a:pt x="4479" y="5108"/>
                  </a:cubicBezTo>
                  <a:lnTo>
                    <a:pt x="6089" y="629"/>
                  </a:lnTo>
                  <a:cubicBezTo>
                    <a:pt x="6213" y="283"/>
                    <a:pt x="5906" y="0"/>
                    <a:pt x="5627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8"/>
            <p:cNvSpPr/>
            <p:nvPr/>
          </p:nvSpPr>
          <p:spPr>
            <a:xfrm>
              <a:off x="7037405" y="1123201"/>
              <a:ext cx="116881" cy="394812"/>
            </a:xfrm>
            <a:custGeom>
              <a:avLst/>
              <a:gdLst/>
              <a:ahLst/>
              <a:cxnLst/>
              <a:rect l="l" t="t" r="r" b="b"/>
              <a:pathLst>
                <a:path w="3329" h="11245" extrusionOk="0">
                  <a:moveTo>
                    <a:pt x="3234" y="0"/>
                  </a:moveTo>
                  <a:cubicBezTo>
                    <a:pt x="2828" y="893"/>
                    <a:pt x="2558" y="1827"/>
                    <a:pt x="2314" y="2774"/>
                  </a:cubicBezTo>
                  <a:cubicBezTo>
                    <a:pt x="2070" y="3721"/>
                    <a:pt x="1854" y="4669"/>
                    <a:pt x="1637" y="5616"/>
                  </a:cubicBezTo>
                  <a:cubicBezTo>
                    <a:pt x="1421" y="6563"/>
                    <a:pt x="1191" y="7510"/>
                    <a:pt x="934" y="8444"/>
                  </a:cubicBezTo>
                  <a:cubicBezTo>
                    <a:pt x="663" y="9377"/>
                    <a:pt x="352" y="10297"/>
                    <a:pt x="0" y="11204"/>
                  </a:cubicBezTo>
                  <a:lnTo>
                    <a:pt x="108" y="11245"/>
                  </a:lnTo>
                  <a:cubicBezTo>
                    <a:pt x="447" y="10338"/>
                    <a:pt x="744" y="9404"/>
                    <a:pt x="1029" y="8471"/>
                  </a:cubicBezTo>
                  <a:cubicBezTo>
                    <a:pt x="1299" y="7537"/>
                    <a:pt x="1543" y="6590"/>
                    <a:pt x="1773" y="5656"/>
                  </a:cubicBezTo>
                  <a:cubicBezTo>
                    <a:pt x="2016" y="4709"/>
                    <a:pt x="2219" y="3762"/>
                    <a:pt x="2476" y="2815"/>
                  </a:cubicBezTo>
                  <a:cubicBezTo>
                    <a:pt x="2706" y="1868"/>
                    <a:pt x="2977" y="948"/>
                    <a:pt x="3329" y="41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8"/>
            <p:cNvSpPr/>
            <p:nvPr/>
          </p:nvSpPr>
          <p:spPr>
            <a:xfrm>
              <a:off x="7030734" y="1119865"/>
              <a:ext cx="126888" cy="391512"/>
            </a:xfrm>
            <a:custGeom>
              <a:avLst/>
              <a:gdLst/>
              <a:ahLst/>
              <a:cxnLst/>
              <a:rect l="l" t="t" r="r" b="b"/>
              <a:pathLst>
                <a:path w="3614" h="11151" extrusionOk="0">
                  <a:moveTo>
                    <a:pt x="3519" y="1"/>
                  </a:moveTo>
                  <a:cubicBezTo>
                    <a:pt x="3032" y="867"/>
                    <a:pt x="2734" y="1800"/>
                    <a:pt x="2504" y="2747"/>
                  </a:cubicBezTo>
                  <a:cubicBezTo>
                    <a:pt x="2274" y="3695"/>
                    <a:pt x="2125" y="4669"/>
                    <a:pt x="1936" y="5616"/>
                  </a:cubicBezTo>
                  <a:cubicBezTo>
                    <a:pt x="1882" y="5860"/>
                    <a:pt x="1827" y="6090"/>
                    <a:pt x="1773" y="6333"/>
                  </a:cubicBezTo>
                  <a:cubicBezTo>
                    <a:pt x="1733" y="6563"/>
                    <a:pt x="1652" y="6793"/>
                    <a:pt x="1570" y="7023"/>
                  </a:cubicBezTo>
                  <a:cubicBezTo>
                    <a:pt x="1408" y="7470"/>
                    <a:pt x="1219" y="7916"/>
                    <a:pt x="1029" y="8376"/>
                  </a:cubicBezTo>
                  <a:lnTo>
                    <a:pt x="474" y="9729"/>
                  </a:lnTo>
                  <a:cubicBezTo>
                    <a:pt x="298" y="10176"/>
                    <a:pt x="109" y="10636"/>
                    <a:pt x="1" y="11110"/>
                  </a:cubicBezTo>
                  <a:lnTo>
                    <a:pt x="109" y="11150"/>
                  </a:lnTo>
                  <a:lnTo>
                    <a:pt x="211" y="10819"/>
                  </a:lnTo>
                  <a:lnTo>
                    <a:pt x="211" y="10819"/>
                  </a:lnTo>
                  <a:cubicBezTo>
                    <a:pt x="331" y="10470"/>
                    <a:pt x="475" y="10127"/>
                    <a:pt x="610" y="9784"/>
                  </a:cubicBezTo>
                  <a:lnTo>
                    <a:pt x="1191" y="8430"/>
                  </a:lnTo>
                  <a:cubicBezTo>
                    <a:pt x="1381" y="7984"/>
                    <a:pt x="1570" y="7537"/>
                    <a:pt x="1733" y="7077"/>
                  </a:cubicBezTo>
                  <a:cubicBezTo>
                    <a:pt x="1814" y="6847"/>
                    <a:pt x="1895" y="6604"/>
                    <a:pt x="1936" y="6360"/>
                  </a:cubicBezTo>
                  <a:cubicBezTo>
                    <a:pt x="1990" y="6130"/>
                    <a:pt x="2044" y="5887"/>
                    <a:pt x="2085" y="5643"/>
                  </a:cubicBezTo>
                  <a:cubicBezTo>
                    <a:pt x="2260" y="4682"/>
                    <a:pt x="2396" y="3722"/>
                    <a:pt x="2612" y="2775"/>
                  </a:cubicBezTo>
                  <a:cubicBezTo>
                    <a:pt x="2815" y="1827"/>
                    <a:pt x="3126" y="894"/>
                    <a:pt x="3614" y="55"/>
                  </a:cubicBezTo>
                  <a:lnTo>
                    <a:pt x="351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8"/>
            <p:cNvSpPr/>
            <p:nvPr/>
          </p:nvSpPr>
          <p:spPr>
            <a:xfrm>
              <a:off x="7140484" y="1123903"/>
              <a:ext cx="26648" cy="143284"/>
            </a:xfrm>
            <a:custGeom>
              <a:avLst/>
              <a:gdLst/>
              <a:ahLst/>
              <a:cxnLst/>
              <a:rect l="l" t="t" r="r" b="b"/>
              <a:pathLst>
                <a:path w="759" h="4081" extrusionOk="0">
                  <a:moveTo>
                    <a:pt x="414" y="0"/>
                  </a:moveTo>
                  <a:cubicBezTo>
                    <a:pt x="372" y="0"/>
                    <a:pt x="327" y="11"/>
                    <a:pt x="285" y="35"/>
                  </a:cubicBezTo>
                  <a:cubicBezTo>
                    <a:pt x="244" y="62"/>
                    <a:pt x="190" y="102"/>
                    <a:pt x="163" y="156"/>
                  </a:cubicBezTo>
                  <a:cubicBezTo>
                    <a:pt x="136" y="197"/>
                    <a:pt x="136" y="278"/>
                    <a:pt x="163" y="332"/>
                  </a:cubicBezTo>
                  <a:lnTo>
                    <a:pt x="257" y="292"/>
                  </a:lnTo>
                  <a:cubicBezTo>
                    <a:pt x="230" y="237"/>
                    <a:pt x="271" y="156"/>
                    <a:pt x="339" y="116"/>
                  </a:cubicBezTo>
                  <a:cubicBezTo>
                    <a:pt x="357" y="102"/>
                    <a:pt x="379" y="96"/>
                    <a:pt x="403" y="96"/>
                  </a:cubicBezTo>
                  <a:cubicBezTo>
                    <a:pt x="451" y="96"/>
                    <a:pt x="506" y="120"/>
                    <a:pt x="542" y="156"/>
                  </a:cubicBezTo>
                  <a:cubicBezTo>
                    <a:pt x="677" y="278"/>
                    <a:pt x="663" y="481"/>
                    <a:pt x="623" y="657"/>
                  </a:cubicBezTo>
                  <a:lnTo>
                    <a:pt x="393" y="1780"/>
                  </a:lnTo>
                  <a:cubicBezTo>
                    <a:pt x="325" y="2159"/>
                    <a:pt x="244" y="2538"/>
                    <a:pt x="176" y="2917"/>
                  </a:cubicBezTo>
                  <a:cubicBezTo>
                    <a:pt x="109" y="3295"/>
                    <a:pt x="41" y="3674"/>
                    <a:pt x="0" y="4053"/>
                  </a:cubicBezTo>
                  <a:lnTo>
                    <a:pt x="109" y="4080"/>
                  </a:lnTo>
                  <a:cubicBezTo>
                    <a:pt x="203" y="3701"/>
                    <a:pt x="271" y="3323"/>
                    <a:pt x="339" y="2944"/>
                  </a:cubicBezTo>
                  <a:cubicBezTo>
                    <a:pt x="406" y="2565"/>
                    <a:pt x="474" y="2186"/>
                    <a:pt x="542" y="1807"/>
                  </a:cubicBezTo>
                  <a:lnTo>
                    <a:pt x="731" y="670"/>
                  </a:lnTo>
                  <a:cubicBezTo>
                    <a:pt x="745" y="576"/>
                    <a:pt x="758" y="481"/>
                    <a:pt x="745" y="373"/>
                  </a:cubicBezTo>
                  <a:cubicBezTo>
                    <a:pt x="731" y="265"/>
                    <a:pt x="690" y="156"/>
                    <a:pt x="609" y="89"/>
                  </a:cubicBezTo>
                  <a:cubicBezTo>
                    <a:pt x="565" y="36"/>
                    <a:pt x="493" y="0"/>
                    <a:pt x="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8"/>
            <p:cNvSpPr/>
            <p:nvPr/>
          </p:nvSpPr>
          <p:spPr>
            <a:xfrm>
              <a:off x="7145224" y="1124148"/>
              <a:ext cx="21909" cy="144443"/>
            </a:xfrm>
            <a:custGeom>
              <a:avLst/>
              <a:gdLst/>
              <a:ahLst/>
              <a:cxnLst/>
              <a:rect l="l" t="t" r="r" b="b"/>
              <a:pathLst>
                <a:path w="624" h="4114" extrusionOk="0">
                  <a:moveTo>
                    <a:pt x="285" y="0"/>
                  </a:moveTo>
                  <a:lnTo>
                    <a:pt x="231" y="95"/>
                  </a:lnTo>
                  <a:cubicBezTo>
                    <a:pt x="380" y="176"/>
                    <a:pt x="461" y="325"/>
                    <a:pt x="488" y="488"/>
                  </a:cubicBezTo>
                  <a:cubicBezTo>
                    <a:pt x="528" y="650"/>
                    <a:pt x="515" y="826"/>
                    <a:pt x="501" y="988"/>
                  </a:cubicBezTo>
                  <a:cubicBezTo>
                    <a:pt x="447" y="1340"/>
                    <a:pt x="380" y="1678"/>
                    <a:pt x="312" y="2030"/>
                  </a:cubicBezTo>
                  <a:cubicBezTo>
                    <a:pt x="258" y="2368"/>
                    <a:pt x="190" y="2707"/>
                    <a:pt x="136" y="3058"/>
                  </a:cubicBezTo>
                  <a:cubicBezTo>
                    <a:pt x="82" y="3397"/>
                    <a:pt x="41" y="3749"/>
                    <a:pt x="1" y="4100"/>
                  </a:cubicBezTo>
                  <a:lnTo>
                    <a:pt x="109" y="4114"/>
                  </a:lnTo>
                  <a:cubicBezTo>
                    <a:pt x="190" y="3776"/>
                    <a:pt x="244" y="3424"/>
                    <a:pt x="312" y="3086"/>
                  </a:cubicBezTo>
                  <a:cubicBezTo>
                    <a:pt x="366" y="2734"/>
                    <a:pt x="407" y="2395"/>
                    <a:pt x="461" y="2044"/>
                  </a:cubicBezTo>
                  <a:lnTo>
                    <a:pt x="596" y="1002"/>
                  </a:lnTo>
                  <a:cubicBezTo>
                    <a:pt x="610" y="826"/>
                    <a:pt x="623" y="650"/>
                    <a:pt x="583" y="474"/>
                  </a:cubicBezTo>
                  <a:cubicBezTo>
                    <a:pt x="555" y="285"/>
                    <a:pt x="461" y="109"/>
                    <a:pt x="2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8"/>
            <p:cNvSpPr/>
            <p:nvPr/>
          </p:nvSpPr>
          <p:spPr>
            <a:xfrm>
              <a:off x="7148068" y="1059162"/>
              <a:ext cx="96974" cy="210379"/>
            </a:xfrm>
            <a:custGeom>
              <a:avLst/>
              <a:gdLst/>
              <a:ahLst/>
              <a:cxnLst/>
              <a:rect l="l" t="t" r="r" b="b"/>
              <a:pathLst>
                <a:path w="2762" h="5992" extrusionOk="0">
                  <a:moveTo>
                    <a:pt x="2452" y="0"/>
                  </a:moveTo>
                  <a:cubicBezTo>
                    <a:pt x="2402" y="0"/>
                    <a:pt x="2354" y="15"/>
                    <a:pt x="2315" y="38"/>
                  </a:cubicBezTo>
                  <a:cubicBezTo>
                    <a:pt x="2179" y="119"/>
                    <a:pt x="2098" y="228"/>
                    <a:pt x="2044" y="336"/>
                  </a:cubicBezTo>
                  <a:cubicBezTo>
                    <a:pt x="1543" y="1215"/>
                    <a:pt x="1246" y="2190"/>
                    <a:pt x="975" y="3137"/>
                  </a:cubicBezTo>
                  <a:cubicBezTo>
                    <a:pt x="705" y="4098"/>
                    <a:pt x="447" y="5058"/>
                    <a:pt x="1" y="5951"/>
                  </a:cubicBezTo>
                  <a:lnTo>
                    <a:pt x="109" y="5992"/>
                  </a:lnTo>
                  <a:cubicBezTo>
                    <a:pt x="542" y="5085"/>
                    <a:pt x="799" y="4125"/>
                    <a:pt x="1083" y="3164"/>
                  </a:cubicBezTo>
                  <a:cubicBezTo>
                    <a:pt x="1368" y="2217"/>
                    <a:pt x="1665" y="1256"/>
                    <a:pt x="2166" y="417"/>
                  </a:cubicBezTo>
                  <a:cubicBezTo>
                    <a:pt x="2220" y="309"/>
                    <a:pt x="2288" y="214"/>
                    <a:pt x="2382" y="174"/>
                  </a:cubicBezTo>
                  <a:cubicBezTo>
                    <a:pt x="2407" y="157"/>
                    <a:pt x="2432" y="149"/>
                    <a:pt x="2455" y="149"/>
                  </a:cubicBezTo>
                  <a:cubicBezTo>
                    <a:pt x="2508" y="149"/>
                    <a:pt x="2553" y="189"/>
                    <a:pt x="2572" y="255"/>
                  </a:cubicBezTo>
                  <a:cubicBezTo>
                    <a:pt x="2599" y="349"/>
                    <a:pt x="2585" y="471"/>
                    <a:pt x="2558" y="593"/>
                  </a:cubicBezTo>
                  <a:cubicBezTo>
                    <a:pt x="2545" y="715"/>
                    <a:pt x="2531" y="837"/>
                    <a:pt x="2518" y="958"/>
                  </a:cubicBezTo>
                  <a:cubicBezTo>
                    <a:pt x="2450" y="1446"/>
                    <a:pt x="2355" y="1933"/>
                    <a:pt x="2247" y="2420"/>
                  </a:cubicBezTo>
                  <a:cubicBezTo>
                    <a:pt x="2125" y="2893"/>
                    <a:pt x="2004" y="3380"/>
                    <a:pt x="1841" y="3841"/>
                  </a:cubicBezTo>
                  <a:cubicBezTo>
                    <a:pt x="1679" y="4314"/>
                    <a:pt x="1503" y="4774"/>
                    <a:pt x="1313" y="5234"/>
                  </a:cubicBezTo>
                  <a:lnTo>
                    <a:pt x="1408" y="5275"/>
                  </a:lnTo>
                  <a:cubicBezTo>
                    <a:pt x="1841" y="4382"/>
                    <a:pt x="2166" y="3435"/>
                    <a:pt x="2409" y="2460"/>
                  </a:cubicBezTo>
                  <a:cubicBezTo>
                    <a:pt x="2518" y="1973"/>
                    <a:pt x="2612" y="1473"/>
                    <a:pt x="2680" y="985"/>
                  </a:cubicBezTo>
                  <a:cubicBezTo>
                    <a:pt x="2694" y="864"/>
                    <a:pt x="2707" y="728"/>
                    <a:pt x="2721" y="607"/>
                  </a:cubicBezTo>
                  <a:cubicBezTo>
                    <a:pt x="2734" y="485"/>
                    <a:pt x="2761" y="349"/>
                    <a:pt x="2707" y="214"/>
                  </a:cubicBezTo>
                  <a:cubicBezTo>
                    <a:pt x="2694" y="133"/>
                    <a:pt x="2639" y="52"/>
                    <a:pt x="2558" y="25"/>
                  </a:cubicBezTo>
                  <a:cubicBezTo>
                    <a:pt x="2524" y="8"/>
                    <a:pt x="2488" y="0"/>
                    <a:pt x="245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8"/>
            <p:cNvSpPr/>
            <p:nvPr/>
          </p:nvSpPr>
          <p:spPr>
            <a:xfrm>
              <a:off x="7149016" y="1068852"/>
              <a:ext cx="93182" cy="216102"/>
            </a:xfrm>
            <a:custGeom>
              <a:avLst/>
              <a:gdLst/>
              <a:ahLst/>
              <a:cxnLst/>
              <a:rect l="l" t="t" r="r" b="b"/>
              <a:pathLst>
                <a:path w="2654" h="6155" extrusionOk="0">
                  <a:moveTo>
                    <a:pt x="2398" y="1"/>
                  </a:moveTo>
                  <a:cubicBezTo>
                    <a:pt x="2319" y="1"/>
                    <a:pt x="2244" y="18"/>
                    <a:pt x="2179" y="46"/>
                  </a:cubicBezTo>
                  <a:cubicBezTo>
                    <a:pt x="2044" y="114"/>
                    <a:pt x="1936" y="209"/>
                    <a:pt x="1855" y="331"/>
                  </a:cubicBezTo>
                  <a:cubicBezTo>
                    <a:pt x="1706" y="561"/>
                    <a:pt x="1638" y="818"/>
                    <a:pt x="1557" y="1061"/>
                  </a:cubicBezTo>
                  <a:lnTo>
                    <a:pt x="1043" y="2523"/>
                  </a:lnTo>
                  <a:cubicBezTo>
                    <a:pt x="691" y="3497"/>
                    <a:pt x="353" y="4471"/>
                    <a:pt x="1" y="5445"/>
                  </a:cubicBezTo>
                  <a:lnTo>
                    <a:pt x="96" y="5486"/>
                  </a:lnTo>
                  <a:cubicBezTo>
                    <a:pt x="434" y="4512"/>
                    <a:pt x="786" y="3524"/>
                    <a:pt x="1138" y="2550"/>
                  </a:cubicBezTo>
                  <a:lnTo>
                    <a:pt x="1665" y="1088"/>
                  </a:lnTo>
                  <a:cubicBezTo>
                    <a:pt x="1760" y="858"/>
                    <a:pt x="1828" y="601"/>
                    <a:pt x="1963" y="398"/>
                  </a:cubicBezTo>
                  <a:cubicBezTo>
                    <a:pt x="2031" y="304"/>
                    <a:pt x="2112" y="222"/>
                    <a:pt x="2220" y="168"/>
                  </a:cubicBezTo>
                  <a:cubicBezTo>
                    <a:pt x="2274" y="148"/>
                    <a:pt x="2332" y="138"/>
                    <a:pt x="2388" y="138"/>
                  </a:cubicBezTo>
                  <a:cubicBezTo>
                    <a:pt x="2427" y="138"/>
                    <a:pt x="2465" y="143"/>
                    <a:pt x="2501" y="153"/>
                  </a:cubicBezTo>
                  <a:lnTo>
                    <a:pt x="2501" y="153"/>
                  </a:lnTo>
                  <a:cubicBezTo>
                    <a:pt x="2468" y="636"/>
                    <a:pt x="2337" y="1119"/>
                    <a:pt x="2207" y="1603"/>
                  </a:cubicBezTo>
                  <a:lnTo>
                    <a:pt x="1814" y="3104"/>
                  </a:lnTo>
                  <a:lnTo>
                    <a:pt x="1435" y="4606"/>
                  </a:lnTo>
                  <a:cubicBezTo>
                    <a:pt x="1368" y="4863"/>
                    <a:pt x="1313" y="5121"/>
                    <a:pt x="1273" y="5378"/>
                  </a:cubicBezTo>
                  <a:cubicBezTo>
                    <a:pt x="1246" y="5499"/>
                    <a:pt x="1232" y="5635"/>
                    <a:pt x="1219" y="5770"/>
                  </a:cubicBezTo>
                  <a:cubicBezTo>
                    <a:pt x="1219" y="5838"/>
                    <a:pt x="1219" y="5892"/>
                    <a:pt x="1219" y="5959"/>
                  </a:cubicBezTo>
                  <a:cubicBezTo>
                    <a:pt x="1205" y="5987"/>
                    <a:pt x="1219" y="6054"/>
                    <a:pt x="1246" y="6095"/>
                  </a:cubicBezTo>
                  <a:cubicBezTo>
                    <a:pt x="1259" y="6108"/>
                    <a:pt x="1273" y="6122"/>
                    <a:pt x="1300" y="6135"/>
                  </a:cubicBezTo>
                  <a:cubicBezTo>
                    <a:pt x="1310" y="6145"/>
                    <a:pt x="1319" y="6155"/>
                    <a:pt x="1338" y="6155"/>
                  </a:cubicBezTo>
                  <a:cubicBezTo>
                    <a:pt x="1346" y="6155"/>
                    <a:pt x="1356" y="6153"/>
                    <a:pt x="1368" y="6149"/>
                  </a:cubicBezTo>
                  <a:cubicBezTo>
                    <a:pt x="1395" y="6135"/>
                    <a:pt x="1408" y="6108"/>
                    <a:pt x="1408" y="6095"/>
                  </a:cubicBezTo>
                  <a:lnTo>
                    <a:pt x="1313" y="6068"/>
                  </a:lnTo>
                  <a:cubicBezTo>
                    <a:pt x="1313" y="6068"/>
                    <a:pt x="1313" y="6054"/>
                    <a:pt x="1327" y="6054"/>
                  </a:cubicBezTo>
                  <a:cubicBezTo>
                    <a:pt x="1341" y="6041"/>
                    <a:pt x="1354" y="6041"/>
                    <a:pt x="1354" y="6041"/>
                  </a:cubicBezTo>
                  <a:cubicBezTo>
                    <a:pt x="1354" y="6041"/>
                    <a:pt x="1341" y="6041"/>
                    <a:pt x="1341" y="6027"/>
                  </a:cubicBezTo>
                  <a:cubicBezTo>
                    <a:pt x="1327" y="6014"/>
                    <a:pt x="1327" y="6014"/>
                    <a:pt x="1327" y="5973"/>
                  </a:cubicBezTo>
                  <a:cubicBezTo>
                    <a:pt x="1327" y="5905"/>
                    <a:pt x="1341" y="5838"/>
                    <a:pt x="1341" y="5784"/>
                  </a:cubicBezTo>
                  <a:cubicBezTo>
                    <a:pt x="1354" y="5648"/>
                    <a:pt x="1381" y="5526"/>
                    <a:pt x="1408" y="5405"/>
                  </a:cubicBezTo>
                  <a:cubicBezTo>
                    <a:pt x="1449" y="5148"/>
                    <a:pt x="1516" y="4904"/>
                    <a:pt x="1584" y="4647"/>
                  </a:cubicBezTo>
                  <a:lnTo>
                    <a:pt x="1977" y="3159"/>
                  </a:lnTo>
                  <a:lnTo>
                    <a:pt x="2369" y="1643"/>
                  </a:lnTo>
                  <a:cubicBezTo>
                    <a:pt x="2491" y="1142"/>
                    <a:pt x="2626" y="642"/>
                    <a:pt x="2653" y="114"/>
                  </a:cubicBezTo>
                  <a:lnTo>
                    <a:pt x="2653" y="60"/>
                  </a:lnTo>
                  <a:lnTo>
                    <a:pt x="2612" y="46"/>
                  </a:lnTo>
                  <a:cubicBezTo>
                    <a:pt x="2542" y="14"/>
                    <a:pt x="2469" y="1"/>
                    <a:pt x="239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8"/>
            <p:cNvSpPr/>
            <p:nvPr/>
          </p:nvSpPr>
          <p:spPr>
            <a:xfrm>
              <a:off x="7187039" y="1064674"/>
              <a:ext cx="138755" cy="227688"/>
            </a:xfrm>
            <a:custGeom>
              <a:avLst/>
              <a:gdLst/>
              <a:ahLst/>
              <a:cxnLst/>
              <a:rect l="l" t="t" r="r" b="b"/>
              <a:pathLst>
                <a:path w="3952" h="6485" extrusionOk="0">
                  <a:moveTo>
                    <a:pt x="3508" y="0"/>
                  </a:moveTo>
                  <a:cubicBezTo>
                    <a:pt x="3426" y="0"/>
                    <a:pt x="3347" y="37"/>
                    <a:pt x="3289" y="84"/>
                  </a:cubicBezTo>
                  <a:cubicBezTo>
                    <a:pt x="3221" y="125"/>
                    <a:pt x="3167" y="179"/>
                    <a:pt x="3126" y="247"/>
                  </a:cubicBezTo>
                  <a:cubicBezTo>
                    <a:pt x="3031" y="368"/>
                    <a:pt x="2964" y="504"/>
                    <a:pt x="2896" y="625"/>
                  </a:cubicBezTo>
                  <a:lnTo>
                    <a:pt x="2693" y="1004"/>
                  </a:lnTo>
                  <a:lnTo>
                    <a:pt x="2287" y="1776"/>
                  </a:lnTo>
                  <a:cubicBezTo>
                    <a:pt x="2030" y="2290"/>
                    <a:pt x="1773" y="2818"/>
                    <a:pt x="1543" y="3332"/>
                  </a:cubicBezTo>
                  <a:cubicBezTo>
                    <a:pt x="1299" y="3859"/>
                    <a:pt x="1056" y="4387"/>
                    <a:pt x="839" y="4928"/>
                  </a:cubicBezTo>
                  <a:cubicBezTo>
                    <a:pt x="609" y="5443"/>
                    <a:pt x="393" y="5997"/>
                    <a:pt x="0" y="6417"/>
                  </a:cubicBezTo>
                  <a:lnTo>
                    <a:pt x="82" y="6484"/>
                  </a:lnTo>
                  <a:cubicBezTo>
                    <a:pt x="488" y="6038"/>
                    <a:pt x="704" y="5483"/>
                    <a:pt x="921" y="4955"/>
                  </a:cubicBezTo>
                  <a:cubicBezTo>
                    <a:pt x="1151" y="4428"/>
                    <a:pt x="1381" y="3900"/>
                    <a:pt x="1624" y="3372"/>
                  </a:cubicBezTo>
                  <a:cubicBezTo>
                    <a:pt x="1881" y="2858"/>
                    <a:pt x="2138" y="2344"/>
                    <a:pt x="2395" y="1830"/>
                  </a:cubicBezTo>
                  <a:cubicBezTo>
                    <a:pt x="2531" y="1573"/>
                    <a:pt x="2666" y="1316"/>
                    <a:pt x="2801" y="1072"/>
                  </a:cubicBezTo>
                  <a:lnTo>
                    <a:pt x="3018" y="693"/>
                  </a:lnTo>
                  <a:cubicBezTo>
                    <a:pt x="3086" y="558"/>
                    <a:pt x="3153" y="436"/>
                    <a:pt x="3234" y="328"/>
                  </a:cubicBezTo>
                  <a:cubicBezTo>
                    <a:pt x="3316" y="233"/>
                    <a:pt x="3424" y="138"/>
                    <a:pt x="3532" y="138"/>
                  </a:cubicBezTo>
                  <a:cubicBezTo>
                    <a:pt x="3640" y="152"/>
                    <a:pt x="3708" y="260"/>
                    <a:pt x="3735" y="382"/>
                  </a:cubicBezTo>
                  <a:cubicBezTo>
                    <a:pt x="3789" y="653"/>
                    <a:pt x="3722" y="923"/>
                    <a:pt x="3640" y="1194"/>
                  </a:cubicBezTo>
                  <a:cubicBezTo>
                    <a:pt x="3451" y="1735"/>
                    <a:pt x="3234" y="2276"/>
                    <a:pt x="3031" y="2818"/>
                  </a:cubicBezTo>
                  <a:cubicBezTo>
                    <a:pt x="2612" y="3886"/>
                    <a:pt x="2152" y="4942"/>
                    <a:pt x="1665" y="5997"/>
                  </a:cubicBezTo>
                  <a:lnTo>
                    <a:pt x="1773" y="6038"/>
                  </a:lnTo>
                  <a:cubicBezTo>
                    <a:pt x="2287" y="5010"/>
                    <a:pt x="2747" y="3941"/>
                    <a:pt x="3180" y="2872"/>
                  </a:cubicBezTo>
                  <a:cubicBezTo>
                    <a:pt x="3397" y="2330"/>
                    <a:pt x="3600" y="1789"/>
                    <a:pt x="3789" y="1248"/>
                  </a:cubicBezTo>
                  <a:cubicBezTo>
                    <a:pt x="3884" y="964"/>
                    <a:pt x="3952" y="666"/>
                    <a:pt x="3884" y="355"/>
                  </a:cubicBezTo>
                  <a:cubicBezTo>
                    <a:pt x="3857" y="274"/>
                    <a:pt x="3830" y="192"/>
                    <a:pt x="3776" y="125"/>
                  </a:cubicBezTo>
                  <a:cubicBezTo>
                    <a:pt x="3722" y="57"/>
                    <a:pt x="3640" y="3"/>
                    <a:pt x="3546" y="3"/>
                  </a:cubicBezTo>
                  <a:cubicBezTo>
                    <a:pt x="3533" y="1"/>
                    <a:pt x="3521" y="0"/>
                    <a:pt x="35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8"/>
            <p:cNvSpPr/>
            <p:nvPr/>
          </p:nvSpPr>
          <p:spPr>
            <a:xfrm>
              <a:off x="7188478" y="1063445"/>
              <a:ext cx="132084" cy="226073"/>
            </a:xfrm>
            <a:custGeom>
              <a:avLst/>
              <a:gdLst/>
              <a:ahLst/>
              <a:cxnLst/>
              <a:rect l="l" t="t" r="r" b="b"/>
              <a:pathLst>
                <a:path w="3762" h="6439" extrusionOk="0">
                  <a:moveTo>
                    <a:pt x="3417" y="1"/>
                  </a:moveTo>
                  <a:cubicBezTo>
                    <a:pt x="3392" y="1"/>
                    <a:pt x="3367" y="4"/>
                    <a:pt x="3342" y="11"/>
                  </a:cubicBezTo>
                  <a:cubicBezTo>
                    <a:pt x="3180" y="52"/>
                    <a:pt x="3058" y="173"/>
                    <a:pt x="2963" y="282"/>
                  </a:cubicBezTo>
                  <a:cubicBezTo>
                    <a:pt x="2869" y="390"/>
                    <a:pt x="2787" y="512"/>
                    <a:pt x="2706" y="633"/>
                  </a:cubicBezTo>
                  <a:cubicBezTo>
                    <a:pt x="2544" y="891"/>
                    <a:pt x="2436" y="1148"/>
                    <a:pt x="2314" y="1418"/>
                  </a:cubicBezTo>
                  <a:cubicBezTo>
                    <a:pt x="2097" y="1959"/>
                    <a:pt x="1867" y="2487"/>
                    <a:pt x="1624" y="3001"/>
                  </a:cubicBezTo>
                  <a:cubicBezTo>
                    <a:pt x="1150" y="4043"/>
                    <a:pt x="595" y="5058"/>
                    <a:pt x="0" y="6046"/>
                  </a:cubicBezTo>
                  <a:lnTo>
                    <a:pt x="95" y="6100"/>
                  </a:lnTo>
                  <a:cubicBezTo>
                    <a:pt x="690" y="5112"/>
                    <a:pt x="1218" y="4084"/>
                    <a:pt x="1718" y="3042"/>
                  </a:cubicBezTo>
                  <a:cubicBezTo>
                    <a:pt x="1976" y="2528"/>
                    <a:pt x="2206" y="2000"/>
                    <a:pt x="2436" y="1472"/>
                  </a:cubicBezTo>
                  <a:cubicBezTo>
                    <a:pt x="2544" y="1202"/>
                    <a:pt x="2666" y="945"/>
                    <a:pt x="2815" y="701"/>
                  </a:cubicBezTo>
                  <a:cubicBezTo>
                    <a:pt x="2896" y="579"/>
                    <a:pt x="2977" y="471"/>
                    <a:pt x="3072" y="363"/>
                  </a:cubicBezTo>
                  <a:cubicBezTo>
                    <a:pt x="3166" y="268"/>
                    <a:pt x="3261" y="173"/>
                    <a:pt x="3383" y="146"/>
                  </a:cubicBezTo>
                  <a:cubicBezTo>
                    <a:pt x="3397" y="143"/>
                    <a:pt x="3410" y="141"/>
                    <a:pt x="3423" y="141"/>
                  </a:cubicBezTo>
                  <a:cubicBezTo>
                    <a:pt x="3508" y="141"/>
                    <a:pt x="3562" y="218"/>
                    <a:pt x="3586" y="336"/>
                  </a:cubicBezTo>
                  <a:cubicBezTo>
                    <a:pt x="3613" y="458"/>
                    <a:pt x="3613" y="606"/>
                    <a:pt x="3599" y="742"/>
                  </a:cubicBezTo>
                  <a:cubicBezTo>
                    <a:pt x="3559" y="1012"/>
                    <a:pt x="3478" y="1283"/>
                    <a:pt x="3383" y="1567"/>
                  </a:cubicBezTo>
                  <a:cubicBezTo>
                    <a:pt x="3207" y="2108"/>
                    <a:pt x="3004" y="2650"/>
                    <a:pt x="2787" y="3177"/>
                  </a:cubicBezTo>
                  <a:cubicBezTo>
                    <a:pt x="2368" y="4260"/>
                    <a:pt x="1949" y="5329"/>
                    <a:pt x="1543" y="6398"/>
                  </a:cubicBezTo>
                  <a:lnTo>
                    <a:pt x="1637" y="6438"/>
                  </a:lnTo>
                  <a:cubicBezTo>
                    <a:pt x="2084" y="5383"/>
                    <a:pt x="2517" y="4314"/>
                    <a:pt x="2950" y="3245"/>
                  </a:cubicBezTo>
                  <a:cubicBezTo>
                    <a:pt x="3153" y="2704"/>
                    <a:pt x="3356" y="2162"/>
                    <a:pt x="3532" y="1608"/>
                  </a:cubicBezTo>
                  <a:cubicBezTo>
                    <a:pt x="3626" y="1337"/>
                    <a:pt x="3708" y="1053"/>
                    <a:pt x="3748" y="755"/>
                  </a:cubicBezTo>
                  <a:cubicBezTo>
                    <a:pt x="3762" y="606"/>
                    <a:pt x="3762" y="458"/>
                    <a:pt x="3735" y="295"/>
                  </a:cubicBezTo>
                  <a:cubicBezTo>
                    <a:pt x="3708" y="227"/>
                    <a:pt x="3681" y="146"/>
                    <a:pt x="3613" y="79"/>
                  </a:cubicBezTo>
                  <a:cubicBezTo>
                    <a:pt x="3563" y="28"/>
                    <a:pt x="3490" y="1"/>
                    <a:pt x="34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8"/>
            <p:cNvSpPr/>
            <p:nvPr/>
          </p:nvSpPr>
          <p:spPr>
            <a:xfrm>
              <a:off x="7236437" y="1135067"/>
              <a:ext cx="143038" cy="206693"/>
            </a:xfrm>
            <a:custGeom>
              <a:avLst/>
              <a:gdLst/>
              <a:ahLst/>
              <a:cxnLst/>
              <a:rect l="l" t="t" r="r" b="b"/>
              <a:pathLst>
                <a:path w="4074" h="5887" extrusionOk="0">
                  <a:moveTo>
                    <a:pt x="3762" y="1"/>
                  </a:moveTo>
                  <a:cubicBezTo>
                    <a:pt x="3681" y="1"/>
                    <a:pt x="3613" y="28"/>
                    <a:pt x="3546" y="41"/>
                  </a:cubicBezTo>
                  <a:cubicBezTo>
                    <a:pt x="3411" y="95"/>
                    <a:pt x="3289" y="163"/>
                    <a:pt x="3194" y="258"/>
                  </a:cubicBezTo>
                  <a:cubicBezTo>
                    <a:pt x="2978" y="434"/>
                    <a:pt x="2829" y="664"/>
                    <a:pt x="2693" y="880"/>
                  </a:cubicBezTo>
                  <a:lnTo>
                    <a:pt x="1895" y="2233"/>
                  </a:lnTo>
                  <a:cubicBezTo>
                    <a:pt x="1378" y="3109"/>
                    <a:pt x="847" y="3984"/>
                    <a:pt x="317" y="4847"/>
                  </a:cubicBezTo>
                  <a:lnTo>
                    <a:pt x="317" y="4847"/>
                  </a:lnTo>
                  <a:cubicBezTo>
                    <a:pt x="168" y="4668"/>
                    <a:pt x="133" y="4405"/>
                    <a:pt x="231" y="4209"/>
                  </a:cubicBezTo>
                  <a:lnTo>
                    <a:pt x="122" y="4155"/>
                  </a:lnTo>
                  <a:lnTo>
                    <a:pt x="122" y="4155"/>
                  </a:lnTo>
                  <a:cubicBezTo>
                    <a:pt x="1" y="4439"/>
                    <a:pt x="68" y="4764"/>
                    <a:pt x="285" y="4967"/>
                  </a:cubicBezTo>
                  <a:lnTo>
                    <a:pt x="339" y="5021"/>
                  </a:lnTo>
                  <a:lnTo>
                    <a:pt x="366" y="4967"/>
                  </a:lnTo>
                  <a:cubicBezTo>
                    <a:pt x="907" y="4073"/>
                    <a:pt x="1435" y="3167"/>
                    <a:pt x="1990" y="2287"/>
                  </a:cubicBezTo>
                  <a:lnTo>
                    <a:pt x="2802" y="948"/>
                  </a:lnTo>
                  <a:cubicBezTo>
                    <a:pt x="2937" y="731"/>
                    <a:pt x="3086" y="515"/>
                    <a:pt x="3275" y="366"/>
                  </a:cubicBezTo>
                  <a:cubicBezTo>
                    <a:pt x="3370" y="285"/>
                    <a:pt x="3478" y="217"/>
                    <a:pt x="3586" y="177"/>
                  </a:cubicBezTo>
                  <a:cubicBezTo>
                    <a:pt x="3647" y="156"/>
                    <a:pt x="3705" y="143"/>
                    <a:pt x="3756" y="143"/>
                  </a:cubicBezTo>
                  <a:cubicBezTo>
                    <a:pt x="3806" y="143"/>
                    <a:pt x="3850" y="156"/>
                    <a:pt x="3884" y="190"/>
                  </a:cubicBezTo>
                  <a:cubicBezTo>
                    <a:pt x="3938" y="258"/>
                    <a:pt x="3938" y="380"/>
                    <a:pt x="3898" y="501"/>
                  </a:cubicBezTo>
                  <a:cubicBezTo>
                    <a:pt x="3871" y="610"/>
                    <a:pt x="3816" y="731"/>
                    <a:pt x="3762" y="853"/>
                  </a:cubicBezTo>
                  <a:cubicBezTo>
                    <a:pt x="3668" y="1097"/>
                    <a:pt x="3559" y="1327"/>
                    <a:pt x="3465" y="1570"/>
                  </a:cubicBezTo>
                  <a:cubicBezTo>
                    <a:pt x="3248" y="2044"/>
                    <a:pt x="3032" y="2517"/>
                    <a:pt x="2802" y="2977"/>
                  </a:cubicBezTo>
                  <a:cubicBezTo>
                    <a:pt x="2371" y="3891"/>
                    <a:pt x="1890" y="4767"/>
                    <a:pt x="1383" y="5641"/>
                  </a:cubicBezTo>
                  <a:lnTo>
                    <a:pt x="1383" y="5641"/>
                  </a:lnTo>
                  <a:lnTo>
                    <a:pt x="1340" y="5562"/>
                  </a:lnTo>
                  <a:lnTo>
                    <a:pt x="1246" y="5616"/>
                  </a:lnTo>
                  <a:lnTo>
                    <a:pt x="1327" y="5792"/>
                  </a:lnTo>
                  <a:lnTo>
                    <a:pt x="1367" y="5887"/>
                  </a:lnTo>
                  <a:lnTo>
                    <a:pt x="1435" y="5792"/>
                  </a:lnTo>
                  <a:cubicBezTo>
                    <a:pt x="1990" y="4912"/>
                    <a:pt x="2477" y="3992"/>
                    <a:pt x="2950" y="3059"/>
                  </a:cubicBezTo>
                  <a:cubicBezTo>
                    <a:pt x="3180" y="2585"/>
                    <a:pt x="3397" y="2111"/>
                    <a:pt x="3613" y="1638"/>
                  </a:cubicBezTo>
                  <a:cubicBezTo>
                    <a:pt x="3708" y="1394"/>
                    <a:pt x="3816" y="1151"/>
                    <a:pt x="3911" y="907"/>
                  </a:cubicBezTo>
                  <a:cubicBezTo>
                    <a:pt x="3952" y="785"/>
                    <a:pt x="4019" y="677"/>
                    <a:pt x="4046" y="528"/>
                  </a:cubicBezTo>
                  <a:cubicBezTo>
                    <a:pt x="4060" y="461"/>
                    <a:pt x="4074" y="393"/>
                    <a:pt x="4074" y="312"/>
                  </a:cubicBezTo>
                  <a:cubicBezTo>
                    <a:pt x="4074" y="244"/>
                    <a:pt x="4046" y="163"/>
                    <a:pt x="3979" y="95"/>
                  </a:cubicBezTo>
                  <a:cubicBezTo>
                    <a:pt x="3925" y="28"/>
                    <a:pt x="3830" y="1"/>
                    <a:pt x="37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8"/>
            <p:cNvSpPr/>
            <p:nvPr/>
          </p:nvSpPr>
          <p:spPr>
            <a:xfrm>
              <a:off x="7256379" y="1132083"/>
              <a:ext cx="126431" cy="203498"/>
            </a:xfrm>
            <a:custGeom>
              <a:avLst/>
              <a:gdLst/>
              <a:ahLst/>
              <a:cxnLst/>
              <a:rect l="l" t="t" r="r" b="b"/>
              <a:pathLst>
                <a:path w="3601" h="5796" extrusionOk="0">
                  <a:moveTo>
                    <a:pt x="3314" y="1"/>
                  </a:moveTo>
                  <a:cubicBezTo>
                    <a:pt x="3248" y="1"/>
                    <a:pt x="3185" y="25"/>
                    <a:pt x="3140" y="59"/>
                  </a:cubicBezTo>
                  <a:cubicBezTo>
                    <a:pt x="3073" y="99"/>
                    <a:pt x="3018" y="140"/>
                    <a:pt x="2978" y="180"/>
                  </a:cubicBezTo>
                  <a:cubicBezTo>
                    <a:pt x="2802" y="383"/>
                    <a:pt x="2667" y="586"/>
                    <a:pt x="2518" y="789"/>
                  </a:cubicBezTo>
                  <a:cubicBezTo>
                    <a:pt x="2220" y="1195"/>
                    <a:pt x="1949" y="1615"/>
                    <a:pt x="1679" y="2048"/>
                  </a:cubicBezTo>
                  <a:cubicBezTo>
                    <a:pt x="1151" y="2887"/>
                    <a:pt x="623" y="3739"/>
                    <a:pt x="1" y="4524"/>
                  </a:cubicBezTo>
                  <a:lnTo>
                    <a:pt x="82" y="4578"/>
                  </a:lnTo>
                  <a:cubicBezTo>
                    <a:pt x="705" y="3793"/>
                    <a:pt x="1232" y="2941"/>
                    <a:pt x="1774" y="2102"/>
                  </a:cubicBezTo>
                  <a:cubicBezTo>
                    <a:pt x="2044" y="1682"/>
                    <a:pt x="2315" y="1263"/>
                    <a:pt x="2612" y="857"/>
                  </a:cubicBezTo>
                  <a:cubicBezTo>
                    <a:pt x="2761" y="667"/>
                    <a:pt x="2910" y="451"/>
                    <a:pt x="3073" y="275"/>
                  </a:cubicBezTo>
                  <a:cubicBezTo>
                    <a:pt x="3147" y="201"/>
                    <a:pt x="3243" y="138"/>
                    <a:pt x="3322" y="138"/>
                  </a:cubicBezTo>
                  <a:cubicBezTo>
                    <a:pt x="3329" y="138"/>
                    <a:pt x="3336" y="139"/>
                    <a:pt x="3343" y="140"/>
                  </a:cubicBezTo>
                  <a:cubicBezTo>
                    <a:pt x="3424" y="153"/>
                    <a:pt x="3478" y="234"/>
                    <a:pt x="3451" y="356"/>
                  </a:cubicBezTo>
                  <a:cubicBezTo>
                    <a:pt x="3438" y="465"/>
                    <a:pt x="3397" y="559"/>
                    <a:pt x="3343" y="681"/>
                  </a:cubicBezTo>
                  <a:lnTo>
                    <a:pt x="3181" y="1019"/>
                  </a:lnTo>
                  <a:lnTo>
                    <a:pt x="2870" y="1696"/>
                  </a:lnTo>
                  <a:cubicBezTo>
                    <a:pt x="2653" y="2156"/>
                    <a:pt x="2437" y="2602"/>
                    <a:pt x="2220" y="3049"/>
                  </a:cubicBezTo>
                  <a:cubicBezTo>
                    <a:pt x="1787" y="3956"/>
                    <a:pt x="1341" y="4849"/>
                    <a:pt x="894" y="5755"/>
                  </a:cubicBezTo>
                  <a:lnTo>
                    <a:pt x="1002" y="5796"/>
                  </a:lnTo>
                  <a:cubicBezTo>
                    <a:pt x="1476" y="4916"/>
                    <a:pt x="1922" y="4023"/>
                    <a:pt x="2369" y="3130"/>
                  </a:cubicBezTo>
                  <a:cubicBezTo>
                    <a:pt x="2585" y="2670"/>
                    <a:pt x="2802" y="2224"/>
                    <a:pt x="3005" y="1764"/>
                  </a:cubicBezTo>
                  <a:lnTo>
                    <a:pt x="3316" y="1087"/>
                  </a:lnTo>
                  <a:lnTo>
                    <a:pt x="3478" y="735"/>
                  </a:lnTo>
                  <a:cubicBezTo>
                    <a:pt x="3519" y="627"/>
                    <a:pt x="3587" y="505"/>
                    <a:pt x="3600" y="370"/>
                  </a:cubicBezTo>
                  <a:cubicBezTo>
                    <a:pt x="3600" y="289"/>
                    <a:pt x="3600" y="221"/>
                    <a:pt x="3560" y="140"/>
                  </a:cubicBezTo>
                  <a:cubicBezTo>
                    <a:pt x="3519" y="72"/>
                    <a:pt x="3438" y="18"/>
                    <a:pt x="3357" y="4"/>
                  </a:cubicBezTo>
                  <a:cubicBezTo>
                    <a:pt x="3342" y="2"/>
                    <a:pt x="3328" y="1"/>
                    <a:pt x="33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8"/>
            <p:cNvSpPr/>
            <p:nvPr/>
          </p:nvSpPr>
          <p:spPr>
            <a:xfrm>
              <a:off x="7272564" y="1275222"/>
              <a:ext cx="50839" cy="136437"/>
            </a:xfrm>
            <a:custGeom>
              <a:avLst/>
              <a:gdLst/>
              <a:ahLst/>
              <a:cxnLst/>
              <a:rect l="l" t="t" r="r" b="b"/>
              <a:pathLst>
                <a:path w="1448" h="3886" extrusionOk="0">
                  <a:moveTo>
                    <a:pt x="1353" y="0"/>
                  </a:moveTo>
                  <a:cubicBezTo>
                    <a:pt x="1015" y="609"/>
                    <a:pt x="717" y="1232"/>
                    <a:pt x="460" y="1868"/>
                  </a:cubicBezTo>
                  <a:cubicBezTo>
                    <a:pt x="352" y="2192"/>
                    <a:pt x="244" y="2531"/>
                    <a:pt x="149" y="2855"/>
                  </a:cubicBezTo>
                  <a:cubicBezTo>
                    <a:pt x="108" y="3031"/>
                    <a:pt x="81" y="3194"/>
                    <a:pt x="41" y="3370"/>
                  </a:cubicBezTo>
                  <a:lnTo>
                    <a:pt x="0" y="3627"/>
                  </a:lnTo>
                  <a:cubicBezTo>
                    <a:pt x="0" y="3681"/>
                    <a:pt x="0" y="3735"/>
                    <a:pt x="27" y="3789"/>
                  </a:cubicBezTo>
                  <a:cubicBezTo>
                    <a:pt x="41" y="3816"/>
                    <a:pt x="54" y="3843"/>
                    <a:pt x="81" y="3870"/>
                  </a:cubicBezTo>
                  <a:cubicBezTo>
                    <a:pt x="105" y="3878"/>
                    <a:pt x="133" y="3886"/>
                    <a:pt x="157" y="3886"/>
                  </a:cubicBezTo>
                  <a:cubicBezTo>
                    <a:pt x="175" y="3886"/>
                    <a:pt x="192" y="3882"/>
                    <a:pt x="203" y="3870"/>
                  </a:cubicBezTo>
                  <a:lnTo>
                    <a:pt x="162" y="3775"/>
                  </a:lnTo>
                  <a:cubicBezTo>
                    <a:pt x="162" y="3762"/>
                    <a:pt x="149" y="3762"/>
                    <a:pt x="149" y="3748"/>
                  </a:cubicBezTo>
                  <a:cubicBezTo>
                    <a:pt x="135" y="3708"/>
                    <a:pt x="135" y="3681"/>
                    <a:pt x="135" y="3640"/>
                  </a:cubicBezTo>
                  <a:lnTo>
                    <a:pt x="203" y="3397"/>
                  </a:lnTo>
                  <a:cubicBezTo>
                    <a:pt x="230" y="3234"/>
                    <a:pt x="271" y="3072"/>
                    <a:pt x="325" y="2896"/>
                  </a:cubicBezTo>
                  <a:cubicBezTo>
                    <a:pt x="406" y="2571"/>
                    <a:pt x="501" y="2246"/>
                    <a:pt x="609" y="1922"/>
                  </a:cubicBezTo>
                  <a:cubicBezTo>
                    <a:pt x="812" y="1272"/>
                    <a:pt x="1096" y="636"/>
                    <a:pt x="1448" y="54"/>
                  </a:cubicBezTo>
                  <a:lnTo>
                    <a:pt x="1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8"/>
            <p:cNvSpPr/>
            <p:nvPr/>
          </p:nvSpPr>
          <p:spPr>
            <a:xfrm>
              <a:off x="7278251" y="1293268"/>
              <a:ext cx="36128" cy="112633"/>
            </a:xfrm>
            <a:custGeom>
              <a:avLst/>
              <a:gdLst/>
              <a:ahLst/>
              <a:cxnLst/>
              <a:rect l="l" t="t" r="r" b="b"/>
              <a:pathLst>
                <a:path w="1029" h="3208" extrusionOk="0">
                  <a:moveTo>
                    <a:pt x="934" y="0"/>
                  </a:moveTo>
                  <a:cubicBezTo>
                    <a:pt x="636" y="488"/>
                    <a:pt x="393" y="1002"/>
                    <a:pt x="217" y="1543"/>
                  </a:cubicBezTo>
                  <a:cubicBezTo>
                    <a:pt x="136" y="1814"/>
                    <a:pt x="68" y="2098"/>
                    <a:pt x="27" y="2382"/>
                  </a:cubicBezTo>
                  <a:cubicBezTo>
                    <a:pt x="14" y="2517"/>
                    <a:pt x="0" y="2680"/>
                    <a:pt x="27" y="2828"/>
                  </a:cubicBezTo>
                  <a:cubicBezTo>
                    <a:pt x="41" y="2896"/>
                    <a:pt x="68" y="2977"/>
                    <a:pt x="109" y="3045"/>
                  </a:cubicBezTo>
                  <a:cubicBezTo>
                    <a:pt x="149" y="3113"/>
                    <a:pt x="217" y="3180"/>
                    <a:pt x="298" y="3207"/>
                  </a:cubicBezTo>
                  <a:lnTo>
                    <a:pt x="339" y="3113"/>
                  </a:lnTo>
                  <a:cubicBezTo>
                    <a:pt x="230" y="3045"/>
                    <a:pt x="190" y="2937"/>
                    <a:pt x="176" y="2801"/>
                  </a:cubicBezTo>
                  <a:cubicBezTo>
                    <a:pt x="163" y="2680"/>
                    <a:pt x="176" y="2544"/>
                    <a:pt x="203" y="2409"/>
                  </a:cubicBezTo>
                  <a:cubicBezTo>
                    <a:pt x="230" y="2125"/>
                    <a:pt x="285" y="1854"/>
                    <a:pt x="352" y="1584"/>
                  </a:cubicBezTo>
                  <a:cubicBezTo>
                    <a:pt x="420" y="1313"/>
                    <a:pt x="515" y="1056"/>
                    <a:pt x="623" y="799"/>
                  </a:cubicBezTo>
                  <a:cubicBezTo>
                    <a:pt x="731" y="542"/>
                    <a:pt x="866" y="298"/>
                    <a:pt x="1029" y="68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8"/>
            <p:cNvSpPr/>
            <p:nvPr/>
          </p:nvSpPr>
          <p:spPr>
            <a:xfrm>
              <a:off x="7184195" y="1312613"/>
              <a:ext cx="206201" cy="272875"/>
            </a:xfrm>
            <a:custGeom>
              <a:avLst/>
              <a:gdLst/>
              <a:ahLst/>
              <a:cxnLst/>
              <a:rect l="l" t="t" r="r" b="b"/>
              <a:pathLst>
                <a:path w="5873" h="7772" extrusionOk="0">
                  <a:moveTo>
                    <a:pt x="5588" y="1"/>
                  </a:moveTo>
                  <a:cubicBezTo>
                    <a:pt x="5570" y="1"/>
                    <a:pt x="5552" y="2"/>
                    <a:pt x="5534" y="4"/>
                  </a:cubicBezTo>
                  <a:cubicBezTo>
                    <a:pt x="5440" y="18"/>
                    <a:pt x="5345" y="45"/>
                    <a:pt x="5250" y="99"/>
                  </a:cubicBezTo>
                  <a:cubicBezTo>
                    <a:pt x="5074" y="194"/>
                    <a:pt x="4926" y="302"/>
                    <a:pt x="4790" y="424"/>
                  </a:cubicBezTo>
                  <a:cubicBezTo>
                    <a:pt x="4506" y="681"/>
                    <a:pt x="4263" y="978"/>
                    <a:pt x="4019" y="1263"/>
                  </a:cubicBezTo>
                  <a:cubicBezTo>
                    <a:pt x="3789" y="1560"/>
                    <a:pt x="3572" y="1858"/>
                    <a:pt x="3329" y="2142"/>
                  </a:cubicBezTo>
                  <a:cubicBezTo>
                    <a:pt x="3207" y="2277"/>
                    <a:pt x="3085" y="2440"/>
                    <a:pt x="2937" y="2494"/>
                  </a:cubicBezTo>
                  <a:cubicBezTo>
                    <a:pt x="2896" y="2514"/>
                    <a:pt x="2855" y="2524"/>
                    <a:pt x="2816" y="2524"/>
                  </a:cubicBezTo>
                  <a:cubicBezTo>
                    <a:pt x="2778" y="2524"/>
                    <a:pt x="2740" y="2514"/>
                    <a:pt x="2706" y="2494"/>
                  </a:cubicBezTo>
                  <a:cubicBezTo>
                    <a:pt x="2625" y="2467"/>
                    <a:pt x="2585" y="2399"/>
                    <a:pt x="2585" y="2332"/>
                  </a:cubicBezTo>
                  <a:lnTo>
                    <a:pt x="2476" y="2318"/>
                  </a:lnTo>
                  <a:lnTo>
                    <a:pt x="2476" y="2318"/>
                  </a:lnTo>
                  <a:cubicBezTo>
                    <a:pt x="2476" y="2440"/>
                    <a:pt x="2558" y="2548"/>
                    <a:pt x="2652" y="2589"/>
                  </a:cubicBezTo>
                  <a:cubicBezTo>
                    <a:pt x="2700" y="2616"/>
                    <a:pt x="2757" y="2629"/>
                    <a:pt x="2815" y="2629"/>
                  </a:cubicBezTo>
                  <a:cubicBezTo>
                    <a:pt x="2872" y="2629"/>
                    <a:pt x="2930" y="2616"/>
                    <a:pt x="2977" y="2589"/>
                  </a:cubicBezTo>
                  <a:cubicBezTo>
                    <a:pt x="3167" y="2507"/>
                    <a:pt x="3288" y="2345"/>
                    <a:pt x="3410" y="2210"/>
                  </a:cubicBezTo>
                  <a:cubicBezTo>
                    <a:pt x="3654" y="1926"/>
                    <a:pt x="3870" y="1614"/>
                    <a:pt x="4100" y="1330"/>
                  </a:cubicBezTo>
                  <a:cubicBezTo>
                    <a:pt x="4330" y="1033"/>
                    <a:pt x="4574" y="748"/>
                    <a:pt x="4858" y="505"/>
                  </a:cubicBezTo>
                  <a:cubicBezTo>
                    <a:pt x="4993" y="397"/>
                    <a:pt x="5142" y="275"/>
                    <a:pt x="5304" y="194"/>
                  </a:cubicBezTo>
                  <a:cubicBezTo>
                    <a:pt x="5389" y="148"/>
                    <a:pt x="5491" y="114"/>
                    <a:pt x="5584" y="114"/>
                  </a:cubicBezTo>
                  <a:cubicBezTo>
                    <a:pt x="5638" y="114"/>
                    <a:pt x="5688" y="126"/>
                    <a:pt x="5730" y="152"/>
                  </a:cubicBezTo>
                  <a:lnTo>
                    <a:pt x="5730" y="152"/>
                  </a:lnTo>
                  <a:lnTo>
                    <a:pt x="4614" y="2250"/>
                  </a:lnTo>
                  <a:cubicBezTo>
                    <a:pt x="4236" y="2954"/>
                    <a:pt x="3857" y="3671"/>
                    <a:pt x="3424" y="4334"/>
                  </a:cubicBezTo>
                  <a:cubicBezTo>
                    <a:pt x="3315" y="4510"/>
                    <a:pt x="3207" y="4686"/>
                    <a:pt x="3085" y="4821"/>
                  </a:cubicBezTo>
                  <a:cubicBezTo>
                    <a:pt x="2964" y="4970"/>
                    <a:pt x="2801" y="5105"/>
                    <a:pt x="2652" y="5227"/>
                  </a:cubicBezTo>
                  <a:cubicBezTo>
                    <a:pt x="2341" y="5484"/>
                    <a:pt x="2016" y="5714"/>
                    <a:pt x="1692" y="5971"/>
                  </a:cubicBezTo>
                  <a:cubicBezTo>
                    <a:pt x="1069" y="6472"/>
                    <a:pt x="433" y="7013"/>
                    <a:pt x="0" y="7703"/>
                  </a:cubicBezTo>
                  <a:lnTo>
                    <a:pt x="95" y="7771"/>
                  </a:lnTo>
                  <a:cubicBezTo>
                    <a:pt x="298" y="7433"/>
                    <a:pt x="569" y="7135"/>
                    <a:pt x="866" y="6864"/>
                  </a:cubicBezTo>
                  <a:cubicBezTo>
                    <a:pt x="1164" y="6594"/>
                    <a:pt x="1462" y="6337"/>
                    <a:pt x="1786" y="6080"/>
                  </a:cubicBezTo>
                  <a:cubicBezTo>
                    <a:pt x="2098" y="5836"/>
                    <a:pt x="2422" y="5593"/>
                    <a:pt x="2747" y="5349"/>
                  </a:cubicBezTo>
                  <a:cubicBezTo>
                    <a:pt x="2896" y="5214"/>
                    <a:pt x="3058" y="5092"/>
                    <a:pt x="3207" y="4930"/>
                  </a:cubicBezTo>
                  <a:cubicBezTo>
                    <a:pt x="3342" y="4767"/>
                    <a:pt x="3437" y="4605"/>
                    <a:pt x="3559" y="4429"/>
                  </a:cubicBezTo>
                  <a:cubicBezTo>
                    <a:pt x="4005" y="3752"/>
                    <a:pt x="4384" y="3035"/>
                    <a:pt x="4750" y="2318"/>
                  </a:cubicBezTo>
                  <a:lnTo>
                    <a:pt x="5859" y="167"/>
                  </a:lnTo>
                  <a:lnTo>
                    <a:pt x="5873" y="126"/>
                  </a:lnTo>
                  <a:lnTo>
                    <a:pt x="5846" y="99"/>
                  </a:lnTo>
                  <a:cubicBezTo>
                    <a:pt x="5778" y="31"/>
                    <a:pt x="5681" y="1"/>
                    <a:pt x="55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8"/>
            <p:cNvSpPr/>
            <p:nvPr/>
          </p:nvSpPr>
          <p:spPr>
            <a:xfrm>
              <a:off x="7173732" y="1317247"/>
              <a:ext cx="213363" cy="282004"/>
            </a:xfrm>
            <a:custGeom>
              <a:avLst/>
              <a:gdLst/>
              <a:ahLst/>
              <a:cxnLst/>
              <a:rect l="l" t="t" r="r" b="b"/>
              <a:pathLst>
                <a:path w="6077" h="8032" extrusionOk="0">
                  <a:moveTo>
                    <a:pt x="5860" y="1"/>
                  </a:moveTo>
                  <a:cubicBezTo>
                    <a:pt x="5812" y="1"/>
                    <a:pt x="5765" y="14"/>
                    <a:pt x="5724" y="35"/>
                  </a:cubicBezTo>
                  <a:cubicBezTo>
                    <a:pt x="5657" y="62"/>
                    <a:pt x="5602" y="116"/>
                    <a:pt x="5535" y="156"/>
                  </a:cubicBezTo>
                  <a:cubicBezTo>
                    <a:pt x="4547" y="792"/>
                    <a:pt x="3668" y="1591"/>
                    <a:pt x="2964" y="2538"/>
                  </a:cubicBezTo>
                  <a:lnTo>
                    <a:pt x="3045" y="2592"/>
                  </a:lnTo>
                  <a:cubicBezTo>
                    <a:pt x="3735" y="1658"/>
                    <a:pt x="4601" y="846"/>
                    <a:pt x="5589" y="238"/>
                  </a:cubicBezTo>
                  <a:cubicBezTo>
                    <a:pt x="5682" y="176"/>
                    <a:pt x="5782" y="106"/>
                    <a:pt x="5861" y="106"/>
                  </a:cubicBezTo>
                  <a:cubicBezTo>
                    <a:pt x="5885" y="106"/>
                    <a:pt x="5908" y="113"/>
                    <a:pt x="5927" y="129"/>
                  </a:cubicBezTo>
                  <a:cubicBezTo>
                    <a:pt x="5954" y="156"/>
                    <a:pt x="5968" y="224"/>
                    <a:pt x="5968" y="292"/>
                  </a:cubicBezTo>
                  <a:cubicBezTo>
                    <a:pt x="5954" y="359"/>
                    <a:pt x="5941" y="427"/>
                    <a:pt x="5914" y="481"/>
                  </a:cubicBezTo>
                  <a:cubicBezTo>
                    <a:pt x="5805" y="752"/>
                    <a:pt x="5670" y="1009"/>
                    <a:pt x="5521" y="1266"/>
                  </a:cubicBezTo>
                  <a:lnTo>
                    <a:pt x="4615" y="2768"/>
                  </a:lnTo>
                  <a:cubicBezTo>
                    <a:pt x="4303" y="3255"/>
                    <a:pt x="4033" y="3769"/>
                    <a:pt x="3695" y="4243"/>
                  </a:cubicBezTo>
                  <a:cubicBezTo>
                    <a:pt x="3356" y="4716"/>
                    <a:pt x="2991" y="5163"/>
                    <a:pt x="2585" y="5596"/>
                  </a:cubicBezTo>
                  <a:cubicBezTo>
                    <a:pt x="2193" y="6015"/>
                    <a:pt x="1760" y="6408"/>
                    <a:pt x="1313" y="6787"/>
                  </a:cubicBezTo>
                  <a:lnTo>
                    <a:pt x="1" y="7950"/>
                  </a:lnTo>
                  <a:lnTo>
                    <a:pt x="68" y="8031"/>
                  </a:lnTo>
                  <a:cubicBezTo>
                    <a:pt x="961" y="7274"/>
                    <a:pt x="1868" y="6543"/>
                    <a:pt x="2707" y="5704"/>
                  </a:cubicBezTo>
                  <a:cubicBezTo>
                    <a:pt x="3113" y="5285"/>
                    <a:pt x="3492" y="4825"/>
                    <a:pt x="3830" y="4337"/>
                  </a:cubicBezTo>
                  <a:cubicBezTo>
                    <a:pt x="3992" y="4107"/>
                    <a:pt x="4155" y="3850"/>
                    <a:pt x="4303" y="3593"/>
                  </a:cubicBezTo>
                  <a:lnTo>
                    <a:pt x="4750" y="2836"/>
                  </a:lnTo>
                  <a:lnTo>
                    <a:pt x="5630" y="1320"/>
                  </a:lnTo>
                  <a:cubicBezTo>
                    <a:pt x="5778" y="1063"/>
                    <a:pt x="5914" y="806"/>
                    <a:pt x="6022" y="535"/>
                  </a:cubicBezTo>
                  <a:cubicBezTo>
                    <a:pt x="6049" y="468"/>
                    <a:pt x="6076" y="386"/>
                    <a:pt x="6076" y="305"/>
                  </a:cubicBezTo>
                  <a:cubicBezTo>
                    <a:pt x="6076" y="224"/>
                    <a:pt x="6076" y="129"/>
                    <a:pt x="5995" y="48"/>
                  </a:cubicBezTo>
                  <a:cubicBezTo>
                    <a:pt x="5954" y="14"/>
                    <a:pt x="5907" y="1"/>
                    <a:pt x="586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8"/>
            <p:cNvSpPr/>
            <p:nvPr/>
          </p:nvSpPr>
          <p:spPr>
            <a:xfrm>
              <a:off x="7044532" y="1502762"/>
              <a:ext cx="151570" cy="72327"/>
            </a:xfrm>
            <a:custGeom>
              <a:avLst/>
              <a:gdLst/>
              <a:ahLst/>
              <a:cxnLst/>
              <a:rect l="l" t="t" r="r" b="b"/>
              <a:pathLst>
                <a:path w="4317" h="2060" extrusionOk="0">
                  <a:moveTo>
                    <a:pt x="81" y="1"/>
                  </a:moveTo>
                  <a:lnTo>
                    <a:pt x="0" y="68"/>
                  </a:lnTo>
                  <a:cubicBezTo>
                    <a:pt x="528" y="677"/>
                    <a:pt x="1164" y="1178"/>
                    <a:pt x="1894" y="1543"/>
                  </a:cubicBezTo>
                  <a:cubicBezTo>
                    <a:pt x="2579" y="1873"/>
                    <a:pt x="3335" y="2060"/>
                    <a:pt x="4095" y="2060"/>
                  </a:cubicBezTo>
                  <a:cubicBezTo>
                    <a:pt x="4147" y="2060"/>
                    <a:pt x="4198" y="2059"/>
                    <a:pt x="4249" y="2057"/>
                  </a:cubicBezTo>
                  <a:lnTo>
                    <a:pt x="4303" y="2044"/>
                  </a:lnTo>
                  <a:lnTo>
                    <a:pt x="4303" y="1990"/>
                  </a:lnTo>
                  <a:cubicBezTo>
                    <a:pt x="4317" y="1881"/>
                    <a:pt x="4262" y="1787"/>
                    <a:pt x="4168" y="1733"/>
                  </a:cubicBezTo>
                  <a:lnTo>
                    <a:pt x="4114" y="1827"/>
                  </a:lnTo>
                  <a:cubicBezTo>
                    <a:pt x="4150" y="1845"/>
                    <a:pt x="4174" y="1881"/>
                    <a:pt x="4182" y="1919"/>
                  </a:cubicBezTo>
                  <a:lnTo>
                    <a:pt x="4182" y="1919"/>
                  </a:lnTo>
                  <a:cubicBezTo>
                    <a:pt x="3419" y="1886"/>
                    <a:pt x="2658" y="1724"/>
                    <a:pt x="1949" y="1421"/>
                  </a:cubicBezTo>
                  <a:cubicBezTo>
                    <a:pt x="1231" y="1097"/>
                    <a:pt x="568" y="623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8"/>
            <p:cNvSpPr/>
            <p:nvPr/>
          </p:nvSpPr>
          <p:spPr>
            <a:xfrm>
              <a:off x="7043093" y="1504658"/>
              <a:ext cx="143986" cy="79033"/>
            </a:xfrm>
            <a:custGeom>
              <a:avLst/>
              <a:gdLst/>
              <a:ahLst/>
              <a:cxnLst/>
              <a:rect l="l" t="t" r="r" b="b"/>
              <a:pathLst>
                <a:path w="4101" h="2251" extrusionOk="0">
                  <a:moveTo>
                    <a:pt x="95" y="1"/>
                  </a:moveTo>
                  <a:cubicBezTo>
                    <a:pt x="41" y="41"/>
                    <a:pt x="1" y="109"/>
                    <a:pt x="1" y="177"/>
                  </a:cubicBezTo>
                  <a:cubicBezTo>
                    <a:pt x="1" y="231"/>
                    <a:pt x="14" y="285"/>
                    <a:pt x="41" y="339"/>
                  </a:cubicBezTo>
                  <a:cubicBezTo>
                    <a:pt x="82" y="447"/>
                    <a:pt x="149" y="528"/>
                    <a:pt x="231" y="610"/>
                  </a:cubicBezTo>
                  <a:cubicBezTo>
                    <a:pt x="366" y="759"/>
                    <a:pt x="515" y="894"/>
                    <a:pt x="677" y="1029"/>
                  </a:cubicBezTo>
                  <a:cubicBezTo>
                    <a:pt x="988" y="1300"/>
                    <a:pt x="1327" y="1530"/>
                    <a:pt x="1705" y="1719"/>
                  </a:cubicBezTo>
                  <a:cubicBezTo>
                    <a:pt x="2071" y="1909"/>
                    <a:pt x="2463" y="2057"/>
                    <a:pt x="2869" y="2152"/>
                  </a:cubicBezTo>
                  <a:cubicBezTo>
                    <a:pt x="3072" y="2193"/>
                    <a:pt x="3275" y="2233"/>
                    <a:pt x="3478" y="2247"/>
                  </a:cubicBezTo>
                  <a:cubicBezTo>
                    <a:pt x="3532" y="2247"/>
                    <a:pt x="3586" y="2250"/>
                    <a:pt x="3640" y="2250"/>
                  </a:cubicBezTo>
                  <a:cubicBezTo>
                    <a:pt x="3695" y="2250"/>
                    <a:pt x="3749" y="2247"/>
                    <a:pt x="3803" y="2233"/>
                  </a:cubicBezTo>
                  <a:cubicBezTo>
                    <a:pt x="3911" y="2220"/>
                    <a:pt x="4033" y="2152"/>
                    <a:pt x="4100" y="2044"/>
                  </a:cubicBezTo>
                  <a:lnTo>
                    <a:pt x="4006" y="1990"/>
                  </a:lnTo>
                  <a:cubicBezTo>
                    <a:pt x="3952" y="2057"/>
                    <a:pt x="3870" y="2098"/>
                    <a:pt x="3789" y="2098"/>
                  </a:cubicBezTo>
                  <a:cubicBezTo>
                    <a:pt x="3761" y="2102"/>
                    <a:pt x="3734" y="2104"/>
                    <a:pt x="3706" y="2104"/>
                  </a:cubicBezTo>
                  <a:cubicBezTo>
                    <a:pt x="3638" y="2104"/>
                    <a:pt x="3568" y="2094"/>
                    <a:pt x="3492" y="2085"/>
                  </a:cubicBezTo>
                  <a:cubicBezTo>
                    <a:pt x="3302" y="2071"/>
                    <a:pt x="3099" y="2030"/>
                    <a:pt x="2896" y="1990"/>
                  </a:cubicBezTo>
                  <a:cubicBezTo>
                    <a:pt x="2517" y="1895"/>
                    <a:pt x="2125" y="1760"/>
                    <a:pt x="1760" y="1597"/>
                  </a:cubicBezTo>
                  <a:cubicBezTo>
                    <a:pt x="1408" y="1422"/>
                    <a:pt x="1056" y="1205"/>
                    <a:pt x="745" y="948"/>
                  </a:cubicBezTo>
                  <a:cubicBezTo>
                    <a:pt x="582" y="826"/>
                    <a:pt x="434" y="691"/>
                    <a:pt x="298" y="542"/>
                  </a:cubicBezTo>
                  <a:cubicBezTo>
                    <a:pt x="231" y="461"/>
                    <a:pt x="163" y="393"/>
                    <a:pt x="136" y="312"/>
                  </a:cubicBezTo>
                  <a:cubicBezTo>
                    <a:pt x="95" y="217"/>
                    <a:pt x="95" y="123"/>
                    <a:pt x="163" y="96"/>
                  </a:cubicBezTo>
                  <a:lnTo>
                    <a:pt x="9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8"/>
            <p:cNvSpPr/>
            <p:nvPr/>
          </p:nvSpPr>
          <p:spPr>
            <a:xfrm>
              <a:off x="7033578" y="1492791"/>
              <a:ext cx="150165" cy="94621"/>
            </a:xfrm>
            <a:custGeom>
              <a:avLst/>
              <a:gdLst/>
              <a:ahLst/>
              <a:cxnLst/>
              <a:rect l="l" t="t" r="r" b="b"/>
              <a:pathLst>
                <a:path w="4277" h="2695" extrusionOk="0">
                  <a:moveTo>
                    <a:pt x="28" y="1"/>
                  </a:moveTo>
                  <a:cubicBezTo>
                    <a:pt x="1" y="231"/>
                    <a:pt x="82" y="461"/>
                    <a:pt x="204" y="650"/>
                  </a:cubicBezTo>
                  <a:cubicBezTo>
                    <a:pt x="326" y="853"/>
                    <a:pt x="488" y="1002"/>
                    <a:pt x="650" y="1164"/>
                  </a:cubicBezTo>
                  <a:cubicBezTo>
                    <a:pt x="975" y="1475"/>
                    <a:pt x="1327" y="1746"/>
                    <a:pt x="1706" y="1976"/>
                  </a:cubicBezTo>
                  <a:cubicBezTo>
                    <a:pt x="2098" y="2206"/>
                    <a:pt x="2518" y="2382"/>
                    <a:pt x="2951" y="2517"/>
                  </a:cubicBezTo>
                  <a:cubicBezTo>
                    <a:pt x="3347" y="2629"/>
                    <a:pt x="3755" y="2695"/>
                    <a:pt x="4164" y="2695"/>
                  </a:cubicBezTo>
                  <a:cubicBezTo>
                    <a:pt x="4201" y="2695"/>
                    <a:pt x="4239" y="2694"/>
                    <a:pt x="4277" y="2693"/>
                  </a:cubicBezTo>
                  <a:lnTo>
                    <a:pt x="4277" y="2585"/>
                  </a:lnTo>
                  <a:cubicBezTo>
                    <a:pt x="3844" y="2544"/>
                    <a:pt x="3411" y="2477"/>
                    <a:pt x="2991" y="2355"/>
                  </a:cubicBezTo>
                  <a:cubicBezTo>
                    <a:pt x="2572" y="2233"/>
                    <a:pt x="2166" y="2071"/>
                    <a:pt x="1787" y="1854"/>
                  </a:cubicBezTo>
                  <a:cubicBezTo>
                    <a:pt x="1395" y="1651"/>
                    <a:pt x="1043" y="1394"/>
                    <a:pt x="718" y="1097"/>
                  </a:cubicBezTo>
                  <a:cubicBezTo>
                    <a:pt x="556" y="934"/>
                    <a:pt x="407" y="785"/>
                    <a:pt x="285" y="596"/>
                  </a:cubicBezTo>
                  <a:cubicBezTo>
                    <a:pt x="177" y="420"/>
                    <a:pt x="96" y="217"/>
                    <a:pt x="136" y="14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8"/>
            <p:cNvSpPr/>
            <p:nvPr/>
          </p:nvSpPr>
          <p:spPr>
            <a:xfrm>
              <a:off x="7018868" y="1357412"/>
              <a:ext cx="76996" cy="155853"/>
            </a:xfrm>
            <a:custGeom>
              <a:avLst/>
              <a:gdLst/>
              <a:ahLst/>
              <a:cxnLst/>
              <a:rect l="l" t="t" r="r" b="b"/>
              <a:pathLst>
                <a:path w="2193" h="4439" extrusionOk="0">
                  <a:moveTo>
                    <a:pt x="2084" y="0"/>
                  </a:moveTo>
                  <a:cubicBezTo>
                    <a:pt x="1800" y="758"/>
                    <a:pt x="1489" y="1516"/>
                    <a:pt x="1110" y="2233"/>
                  </a:cubicBezTo>
                  <a:cubicBezTo>
                    <a:pt x="921" y="2585"/>
                    <a:pt x="718" y="2936"/>
                    <a:pt x="501" y="3275"/>
                  </a:cubicBezTo>
                  <a:cubicBezTo>
                    <a:pt x="298" y="3626"/>
                    <a:pt x="95" y="4005"/>
                    <a:pt x="0" y="4411"/>
                  </a:cubicBezTo>
                  <a:lnTo>
                    <a:pt x="109" y="4438"/>
                  </a:lnTo>
                  <a:cubicBezTo>
                    <a:pt x="244" y="4059"/>
                    <a:pt x="433" y="3708"/>
                    <a:pt x="650" y="3369"/>
                  </a:cubicBezTo>
                  <a:cubicBezTo>
                    <a:pt x="853" y="3018"/>
                    <a:pt x="1069" y="2666"/>
                    <a:pt x="1232" y="2300"/>
                  </a:cubicBezTo>
                  <a:cubicBezTo>
                    <a:pt x="1597" y="1556"/>
                    <a:pt x="1881" y="798"/>
                    <a:pt x="2192" y="41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8"/>
            <p:cNvSpPr/>
            <p:nvPr/>
          </p:nvSpPr>
          <p:spPr>
            <a:xfrm>
              <a:off x="7067809" y="1492300"/>
              <a:ext cx="100274" cy="67025"/>
            </a:xfrm>
            <a:custGeom>
              <a:avLst/>
              <a:gdLst/>
              <a:ahLst/>
              <a:cxnLst/>
              <a:rect l="l" t="t" r="r" b="b"/>
              <a:pathLst>
                <a:path w="2856" h="1909" extrusionOk="0">
                  <a:moveTo>
                    <a:pt x="95" y="1"/>
                  </a:moveTo>
                  <a:lnTo>
                    <a:pt x="0" y="69"/>
                  </a:lnTo>
                  <a:cubicBezTo>
                    <a:pt x="338" y="515"/>
                    <a:pt x="731" y="894"/>
                    <a:pt x="1177" y="1219"/>
                  </a:cubicBezTo>
                  <a:cubicBezTo>
                    <a:pt x="1624" y="1544"/>
                    <a:pt x="2138" y="1774"/>
                    <a:pt x="2693" y="1882"/>
                  </a:cubicBezTo>
                  <a:lnTo>
                    <a:pt x="2855" y="1909"/>
                  </a:lnTo>
                  <a:lnTo>
                    <a:pt x="2760" y="1774"/>
                  </a:lnTo>
                  <a:cubicBezTo>
                    <a:pt x="2693" y="1652"/>
                    <a:pt x="2585" y="1571"/>
                    <a:pt x="2449" y="1544"/>
                  </a:cubicBezTo>
                  <a:lnTo>
                    <a:pt x="2423" y="1647"/>
                  </a:lnTo>
                  <a:lnTo>
                    <a:pt x="2423" y="1647"/>
                  </a:lnTo>
                  <a:cubicBezTo>
                    <a:pt x="2014" y="1516"/>
                    <a:pt x="1619" y="1340"/>
                    <a:pt x="1259" y="1111"/>
                  </a:cubicBezTo>
                  <a:cubicBezTo>
                    <a:pt x="798" y="826"/>
                    <a:pt x="393" y="44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8"/>
            <p:cNvSpPr/>
            <p:nvPr/>
          </p:nvSpPr>
          <p:spPr>
            <a:xfrm>
              <a:off x="7077780" y="1494231"/>
              <a:ext cx="85072" cy="68429"/>
            </a:xfrm>
            <a:custGeom>
              <a:avLst/>
              <a:gdLst/>
              <a:ahLst/>
              <a:cxnLst/>
              <a:rect l="l" t="t" r="r" b="b"/>
              <a:pathLst>
                <a:path w="2423" h="1949" extrusionOk="0">
                  <a:moveTo>
                    <a:pt x="81" y="0"/>
                  </a:moveTo>
                  <a:lnTo>
                    <a:pt x="0" y="68"/>
                  </a:lnTo>
                  <a:cubicBezTo>
                    <a:pt x="325" y="460"/>
                    <a:pt x="677" y="839"/>
                    <a:pt x="1069" y="1164"/>
                  </a:cubicBezTo>
                  <a:cubicBezTo>
                    <a:pt x="1259" y="1326"/>
                    <a:pt x="1475" y="1475"/>
                    <a:pt x="1692" y="1610"/>
                  </a:cubicBezTo>
                  <a:cubicBezTo>
                    <a:pt x="1908" y="1746"/>
                    <a:pt x="2138" y="1867"/>
                    <a:pt x="2382" y="1949"/>
                  </a:cubicBezTo>
                  <a:lnTo>
                    <a:pt x="2422" y="1854"/>
                  </a:lnTo>
                  <a:cubicBezTo>
                    <a:pt x="2206" y="1732"/>
                    <a:pt x="1989" y="1610"/>
                    <a:pt x="1773" y="1475"/>
                  </a:cubicBezTo>
                  <a:cubicBezTo>
                    <a:pt x="1570" y="1340"/>
                    <a:pt x="1353" y="1204"/>
                    <a:pt x="1150" y="1056"/>
                  </a:cubicBezTo>
                  <a:cubicBezTo>
                    <a:pt x="758" y="758"/>
                    <a:pt x="379" y="406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8"/>
            <p:cNvSpPr/>
            <p:nvPr/>
          </p:nvSpPr>
          <p:spPr>
            <a:xfrm>
              <a:off x="7101514" y="1482469"/>
              <a:ext cx="82228" cy="66885"/>
            </a:xfrm>
            <a:custGeom>
              <a:avLst/>
              <a:gdLst/>
              <a:ahLst/>
              <a:cxnLst/>
              <a:rect l="l" t="t" r="r" b="b"/>
              <a:pathLst>
                <a:path w="2342" h="1905" extrusionOk="0">
                  <a:moveTo>
                    <a:pt x="101" y="0"/>
                  </a:moveTo>
                  <a:cubicBezTo>
                    <a:pt x="92" y="0"/>
                    <a:pt x="82" y="4"/>
                    <a:pt x="69" y="10"/>
                  </a:cubicBezTo>
                  <a:cubicBezTo>
                    <a:pt x="41" y="10"/>
                    <a:pt x="28" y="37"/>
                    <a:pt x="14" y="51"/>
                  </a:cubicBezTo>
                  <a:cubicBezTo>
                    <a:pt x="1" y="78"/>
                    <a:pt x="1" y="92"/>
                    <a:pt x="14" y="119"/>
                  </a:cubicBezTo>
                  <a:cubicBezTo>
                    <a:pt x="14" y="159"/>
                    <a:pt x="28" y="200"/>
                    <a:pt x="55" y="227"/>
                  </a:cubicBezTo>
                  <a:lnTo>
                    <a:pt x="190" y="376"/>
                  </a:lnTo>
                  <a:lnTo>
                    <a:pt x="447" y="633"/>
                  </a:lnTo>
                  <a:cubicBezTo>
                    <a:pt x="623" y="809"/>
                    <a:pt x="813" y="985"/>
                    <a:pt x="1002" y="1147"/>
                  </a:cubicBezTo>
                  <a:cubicBezTo>
                    <a:pt x="1205" y="1296"/>
                    <a:pt x="1408" y="1445"/>
                    <a:pt x="1625" y="1580"/>
                  </a:cubicBezTo>
                  <a:cubicBezTo>
                    <a:pt x="1841" y="1702"/>
                    <a:pt x="2058" y="1824"/>
                    <a:pt x="2301" y="1905"/>
                  </a:cubicBezTo>
                  <a:lnTo>
                    <a:pt x="2342" y="1796"/>
                  </a:lnTo>
                  <a:cubicBezTo>
                    <a:pt x="2125" y="1675"/>
                    <a:pt x="1909" y="1553"/>
                    <a:pt x="1706" y="1431"/>
                  </a:cubicBezTo>
                  <a:cubicBezTo>
                    <a:pt x="1503" y="1309"/>
                    <a:pt x="1286" y="1174"/>
                    <a:pt x="1083" y="1025"/>
                  </a:cubicBezTo>
                  <a:cubicBezTo>
                    <a:pt x="894" y="890"/>
                    <a:pt x="691" y="728"/>
                    <a:pt x="515" y="565"/>
                  </a:cubicBezTo>
                  <a:cubicBezTo>
                    <a:pt x="420" y="484"/>
                    <a:pt x="339" y="389"/>
                    <a:pt x="258" y="308"/>
                  </a:cubicBezTo>
                  <a:lnTo>
                    <a:pt x="136" y="173"/>
                  </a:lnTo>
                  <a:cubicBezTo>
                    <a:pt x="123" y="159"/>
                    <a:pt x="109" y="132"/>
                    <a:pt x="109" y="105"/>
                  </a:cubicBezTo>
                  <a:cubicBezTo>
                    <a:pt x="109" y="105"/>
                    <a:pt x="109" y="92"/>
                    <a:pt x="109" y="92"/>
                  </a:cubicBezTo>
                  <a:cubicBezTo>
                    <a:pt x="109" y="92"/>
                    <a:pt x="109" y="105"/>
                    <a:pt x="96" y="105"/>
                  </a:cubicBezTo>
                  <a:lnTo>
                    <a:pt x="82" y="105"/>
                  </a:lnTo>
                  <a:lnTo>
                    <a:pt x="123" y="10"/>
                  </a:lnTo>
                  <a:cubicBezTo>
                    <a:pt x="116" y="4"/>
                    <a:pt x="109" y="0"/>
                    <a:pt x="1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8"/>
            <p:cNvSpPr/>
            <p:nvPr/>
          </p:nvSpPr>
          <p:spPr>
            <a:xfrm>
              <a:off x="7390529" y="1122463"/>
              <a:ext cx="331930" cy="515731"/>
            </a:xfrm>
            <a:custGeom>
              <a:avLst/>
              <a:gdLst/>
              <a:ahLst/>
              <a:cxnLst/>
              <a:rect l="l" t="t" r="r" b="b"/>
              <a:pathLst>
                <a:path w="9454" h="14689" extrusionOk="0">
                  <a:moveTo>
                    <a:pt x="6897" y="11509"/>
                  </a:moveTo>
                  <a:cubicBezTo>
                    <a:pt x="6910" y="11536"/>
                    <a:pt x="6910" y="11550"/>
                    <a:pt x="6910" y="11577"/>
                  </a:cubicBezTo>
                  <a:cubicBezTo>
                    <a:pt x="6951" y="11847"/>
                    <a:pt x="6964" y="12118"/>
                    <a:pt x="6978" y="12389"/>
                  </a:cubicBezTo>
                  <a:cubicBezTo>
                    <a:pt x="6937" y="12105"/>
                    <a:pt x="6897" y="11834"/>
                    <a:pt x="6883" y="11550"/>
                  </a:cubicBezTo>
                  <a:cubicBezTo>
                    <a:pt x="6883" y="11536"/>
                    <a:pt x="6897" y="11523"/>
                    <a:pt x="6897" y="11509"/>
                  </a:cubicBezTo>
                  <a:close/>
                  <a:moveTo>
                    <a:pt x="4711" y="0"/>
                  </a:moveTo>
                  <a:cubicBezTo>
                    <a:pt x="4438" y="0"/>
                    <a:pt x="4142" y="253"/>
                    <a:pt x="4245" y="603"/>
                  </a:cubicBezTo>
                  <a:lnTo>
                    <a:pt x="5516" y="5177"/>
                  </a:lnTo>
                  <a:cubicBezTo>
                    <a:pt x="5395" y="5258"/>
                    <a:pt x="5313" y="5380"/>
                    <a:pt x="5327" y="5569"/>
                  </a:cubicBezTo>
                  <a:cubicBezTo>
                    <a:pt x="5327" y="5623"/>
                    <a:pt x="5327" y="5677"/>
                    <a:pt x="5327" y="5718"/>
                  </a:cubicBezTo>
                  <a:cubicBezTo>
                    <a:pt x="4637" y="3905"/>
                    <a:pt x="3933" y="2092"/>
                    <a:pt x="3216" y="292"/>
                  </a:cubicBezTo>
                  <a:cubicBezTo>
                    <a:pt x="3137" y="100"/>
                    <a:pt x="2976" y="19"/>
                    <a:pt x="2814" y="19"/>
                  </a:cubicBezTo>
                  <a:cubicBezTo>
                    <a:pt x="2529" y="19"/>
                    <a:pt x="2239" y="267"/>
                    <a:pt x="2377" y="603"/>
                  </a:cubicBezTo>
                  <a:lnTo>
                    <a:pt x="2458" y="806"/>
                  </a:lnTo>
                  <a:cubicBezTo>
                    <a:pt x="2350" y="901"/>
                    <a:pt x="2296" y="1063"/>
                    <a:pt x="2350" y="1239"/>
                  </a:cubicBezTo>
                  <a:cubicBezTo>
                    <a:pt x="2959" y="3120"/>
                    <a:pt x="3554" y="4987"/>
                    <a:pt x="4163" y="6868"/>
                  </a:cubicBezTo>
                  <a:cubicBezTo>
                    <a:pt x="3974" y="6530"/>
                    <a:pt x="3771" y="6192"/>
                    <a:pt x="3568" y="5853"/>
                  </a:cubicBezTo>
                  <a:cubicBezTo>
                    <a:pt x="2986" y="4906"/>
                    <a:pt x="2255" y="4013"/>
                    <a:pt x="1687" y="3052"/>
                  </a:cubicBezTo>
                  <a:cubicBezTo>
                    <a:pt x="1633" y="2931"/>
                    <a:pt x="1565" y="2795"/>
                    <a:pt x="1498" y="2673"/>
                  </a:cubicBezTo>
                  <a:cubicBezTo>
                    <a:pt x="1484" y="2619"/>
                    <a:pt x="1444" y="2579"/>
                    <a:pt x="1417" y="2552"/>
                  </a:cubicBezTo>
                  <a:cubicBezTo>
                    <a:pt x="1335" y="2403"/>
                    <a:pt x="1268" y="2240"/>
                    <a:pt x="1200" y="2092"/>
                  </a:cubicBezTo>
                  <a:cubicBezTo>
                    <a:pt x="1116" y="1900"/>
                    <a:pt x="952" y="1819"/>
                    <a:pt x="788" y="1819"/>
                  </a:cubicBezTo>
                  <a:cubicBezTo>
                    <a:pt x="501" y="1819"/>
                    <a:pt x="215" y="2067"/>
                    <a:pt x="361" y="2403"/>
                  </a:cubicBezTo>
                  <a:cubicBezTo>
                    <a:pt x="510" y="2755"/>
                    <a:pt x="686" y="3093"/>
                    <a:pt x="875" y="3418"/>
                  </a:cubicBezTo>
                  <a:cubicBezTo>
                    <a:pt x="1078" y="3824"/>
                    <a:pt x="2472" y="7883"/>
                    <a:pt x="2648" y="9385"/>
                  </a:cubicBezTo>
                  <a:cubicBezTo>
                    <a:pt x="2418" y="9182"/>
                    <a:pt x="2228" y="8911"/>
                    <a:pt x="2039" y="8654"/>
                  </a:cubicBezTo>
                  <a:cubicBezTo>
                    <a:pt x="1647" y="8154"/>
                    <a:pt x="1268" y="7639"/>
                    <a:pt x="875" y="7125"/>
                  </a:cubicBezTo>
                  <a:cubicBezTo>
                    <a:pt x="780" y="7000"/>
                    <a:pt x="656" y="6947"/>
                    <a:pt x="534" y="6947"/>
                  </a:cubicBezTo>
                  <a:cubicBezTo>
                    <a:pt x="261" y="6947"/>
                    <a:pt x="1" y="7217"/>
                    <a:pt x="104" y="7545"/>
                  </a:cubicBezTo>
                  <a:cubicBezTo>
                    <a:pt x="645" y="9304"/>
                    <a:pt x="1484" y="10954"/>
                    <a:pt x="2743" y="12308"/>
                  </a:cubicBezTo>
                  <a:cubicBezTo>
                    <a:pt x="3311" y="12916"/>
                    <a:pt x="3933" y="13458"/>
                    <a:pt x="4569" y="13999"/>
                  </a:cubicBezTo>
                  <a:cubicBezTo>
                    <a:pt x="5077" y="14430"/>
                    <a:pt x="5423" y="14689"/>
                    <a:pt x="5981" y="14689"/>
                  </a:cubicBezTo>
                  <a:cubicBezTo>
                    <a:pt x="6107" y="14689"/>
                    <a:pt x="6244" y="14676"/>
                    <a:pt x="6396" y="14648"/>
                  </a:cubicBezTo>
                  <a:cubicBezTo>
                    <a:pt x="7194" y="14500"/>
                    <a:pt x="8128" y="14310"/>
                    <a:pt x="8805" y="13864"/>
                  </a:cubicBezTo>
                  <a:cubicBezTo>
                    <a:pt x="9386" y="13485"/>
                    <a:pt x="9454" y="12930"/>
                    <a:pt x="9346" y="12294"/>
                  </a:cubicBezTo>
                  <a:cubicBezTo>
                    <a:pt x="9075" y="10657"/>
                    <a:pt x="8642" y="9047"/>
                    <a:pt x="8087" y="7490"/>
                  </a:cubicBezTo>
                  <a:cubicBezTo>
                    <a:pt x="8141" y="7179"/>
                    <a:pt x="8087" y="6841"/>
                    <a:pt x="8047" y="6557"/>
                  </a:cubicBezTo>
                  <a:cubicBezTo>
                    <a:pt x="7871" y="5163"/>
                    <a:pt x="7560" y="3783"/>
                    <a:pt x="7154" y="2443"/>
                  </a:cubicBezTo>
                  <a:cubicBezTo>
                    <a:pt x="7089" y="2240"/>
                    <a:pt x="6938" y="2155"/>
                    <a:pt x="6780" y="2155"/>
                  </a:cubicBezTo>
                  <a:cubicBezTo>
                    <a:pt x="6506" y="2155"/>
                    <a:pt x="6212" y="2411"/>
                    <a:pt x="6315" y="2755"/>
                  </a:cubicBezTo>
                  <a:cubicBezTo>
                    <a:pt x="6626" y="3783"/>
                    <a:pt x="6883" y="4825"/>
                    <a:pt x="7059" y="5894"/>
                  </a:cubicBezTo>
                  <a:cubicBezTo>
                    <a:pt x="7059" y="5894"/>
                    <a:pt x="7059" y="5907"/>
                    <a:pt x="7059" y="5907"/>
                  </a:cubicBezTo>
                  <a:cubicBezTo>
                    <a:pt x="6980" y="5855"/>
                    <a:pt x="6884" y="5819"/>
                    <a:pt x="6789" y="5819"/>
                  </a:cubicBezTo>
                  <a:cubicBezTo>
                    <a:pt x="6738" y="5819"/>
                    <a:pt x="6687" y="5829"/>
                    <a:pt x="6640" y="5853"/>
                  </a:cubicBezTo>
                  <a:cubicBezTo>
                    <a:pt x="6531" y="4906"/>
                    <a:pt x="6315" y="3972"/>
                    <a:pt x="6071" y="3052"/>
                  </a:cubicBezTo>
                  <a:cubicBezTo>
                    <a:pt x="5936" y="2281"/>
                    <a:pt x="5774" y="1510"/>
                    <a:pt x="5462" y="779"/>
                  </a:cubicBezTo>
                  <a:cubicBezTo>
                    <a:pt x="5381" y="617"/>
                    <a:pt x="5259" y="522"/>
                    <a:pt x="5138" y="508"/>
                  </a:cubicBezTo>
                  <a:cubicBezTo>
                    <a:pt x="5111" y="427"/>
                    <a:pt x="5097" y="360"/>
                    <a:pt x="5083" y="292"/>
                  </a:cubicBezTo>
                  <a:cubicBezTo>
                    <a:pt x="5023" y="87"/>
                    <a:pt x="4871" y="0"/>
                    <a:pt x="4711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8"/>
            <p:cNvSpPr/>
            <p:nvPr/>
          </p:nvSpPr>
          <p:spPr>
            <a:xfrm>
              <a:off x="7632183" y="1186396"/>
              <a:ext cx="88372" cy="401939"/>
            </a:xfrm>
            <a:custGeom>
              <a:avLst/>
              <a:gdLst/>
              <a:ahLst/>
              <a:cxnLst/>
              <a:rect l="l" t="t" r="r" b="b"/>
              <a:pathLst>
                <a:path w="2517" h="11448" extrusionOk="0">
                  <a:moveTo>
                    <a:pt x="108" y="0"/>
                  </a:moveTo>
                  <a:lnTo>
                    <a:pt x="0" y="27"/>
                  </a:lnTo>
                  <a:cubicBezTo>
                    <a:pt x="284" y="961"/>
                    <a:pt x="487" y="1908"/>
                    <a:pt x="663" y="2869"/>
                  </a:cubicBezTo>
                  <a:cubicBezTo>
                    <a:pt x="839" y="3816"/>
                    <a:pt x="974" y="4776"/>
                    <a:pt x="1150" y="5737"/>
                  </a:cubicBezTo>
                  <a:cubicBezTo>
                    <a:pt x="1313" y="6698"/>
                    <a:pt x="1489" y="7659"/>
                    <a:pt x="1691" y="8606"/>
                  </a:cubicBezTo>
                  <a:cubicBezTo>
                    <a:pt x="1908" y="9566"/>
                    <a:pt x="2152" y="10514"/>
                    <a:pt x="2422" y="11447"/>
                  </a:cubicBezTo>
                  <a:lnTo>
                    <a:pt x="2517" y="11420"/>
                  </a:lnTo>
                  <a:cubicBezTo>
                    <a:pt x="2233" y="10487"/>
                    <a:pt x="1989" y="9539"/>
                    <a:pt x="1800" y="8592"/>
                  </a:cubicBezTo>
                  <a:cubicBezTo>
                    <a:pt x="1597" y="7645"/>
                    <a:pt x="1434" y="6684"/>
                    <a:pt x="1286" y="5724"/>
                  </a:cubicBezTo>
                  <a:cubicBezTo>
                    <a:pt x="1137" y="4763"/>
                    <a:pt x="988" y="3789"/>
                    <a:pt x="825" y="2828"/>
                  </a:cubicBezTo>
                  <a:cubicBezTo>
                    <a:pt x="636" y="1881"/>
                    <a:pt x="433" y="92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8"/>
            <p:cNvSpPr/>
            <p:nvPr/>
          </p:nvSpPr>
          <p:spPr>
            <a:xfrm>
              <a:off x="7628848" y="1183061"/>
              <a:ext cx="99326" cy="398604"/>
            </a:xfrm>
            <a:custGeom>
              <a:avLst/>
              <a:gdLst/>
              <a:ahLst/>
              <a:cxnLst/>
              <a:rect l="l" t="t" r="r" b="b"/>
              <a:pathLst>
                <a:path w="2829" h="11353" extrusionOk="0">
                  <a:moveTo>
                    <a:pt x="109" y="0"/>
                  </a:moveTo>
                  <a:lnTo>
                    <a:pt x="0" y="41"/>
                  </a:lnTo>
                  <a:cubicBezTo>
                    <a:pt x="433" y="907"/>
                    <a:pt x="677" y="1868"/>
                    <a:pt x="812" y="2828"/>
                  </a:cubicBezTo>
                  <a:cubicBezTo>
                    <a:pt x="961" y="3789"/>
                    <a:pt x="1029" y="4750"/>
                    <a:pt x="1137" y="5724"/>
                  </a:cubicBezTo>
                  <a:cubicBezTo>
                    <a:pt x="1164" y="5967"/>
                    <a:pt x="1191" y="6211"/>
                    <a:pt x="1218" y="6455"/>
                  </a:cubicBezTo>
                  <a:cubicBezTo>
                    <a:pt x="1259" y="6698"/>
                    <a:pt x="1313" y="6942"/>
                    <a:pt x="1381" y="7172"/>
                  </a:cubicBezTo>
                  <a:cubicBezTo>
                    <a:pt x="1516" y="7645"/>
                    <a:pt x="1665" y="8105"/>
                    <a:pt x="1827" y="8565"/>
                  </a:cubicBezTo>
                  <a:lnTo>
                    <a:pt x="2301" y="9959"/>
                  </a:lnTo>
                  <a:cubicBezTo>
                    <a:pt x="2416" y="10315"/>
                    <a:pt x="2539" y="10671"/>
                    <a:pt x="2633" y="11033"/>
                  </a:cubicBezTo>
                  <a:lnTo>
                    <a:pt x="2633" y="11033"/>
                  </a:lnTo>
                  <a:lnTo>
                    <a:pt x="2707" y="11353"/>
                  </a:lnTo>
                  <a:lnTo>
                    <a:pt x="2828" y="11326"/>
                  </a:lnTo>
                  <a:cubicBezTo>
                    <a:pt x="2747" y="10839"/>
                    <a:pt x="2585" y="10379"/>
                    <a:pt x="2450" y="9905"/>
                  </a:cubicBezTo>
                  <a:lnTo>
                    <a:pt x="1989" y="8525"/>
                  </a:lnTo>
                  <a:cubicBezTo>
                    <a:pt x="1841" y="8065"/>
                    <a:pt x="1678" y="7605"/>
                    <a:pt x="1543" y="7131"/>
                  </a:cubicBezTo>
                  <a:cubicBezTo>
                    <a:pt x="1475" y="6901"/>
                    <a:pt x="1421" y="6671"/>
                    <a:pt x="1381" y="6428"/>
                  </a:cubicBezTo>
                  <a:cubicBezTo>
                    <a:pt x="1353" y="6184"/>
                    <a:pt x="1313" y="5954"/>
                    <a:pt x="1286" y="5710"/>
                  </a:cubicBezTo>
                  <a:cubicBezTo>
                    <a:pt x="1164" y="4750"/>
                    <a:pt x="1083" y="3775"/>
                    <a:pt x="920" y="2801"/>
                  </a:cubicBezTo>
                  <a:cubicBezTo>
                    <a:pt x="758" y="1841"/>
                    <a:pt x="528" y="88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8"/>
            <p:cNvSpPr/>
            <p:nvPr/>
          </p:nvSpPr>
          <p:spPr>
            <a:xfrm>
              <a:off x="7618385" y="1186888"/>
              <a:ext cx="22365" cy="143459"/>
            </a:xfrm>
            <a:custGeom>
              <a:avLst/>
              <a:gdLst/>
              <a:ahLst/>
              <a:cxnLst/>
              <a:rect l="l" t="t" r="r" b="b"/>
              <a:pathLst>
                <a:path w="637" h="4086" extrusionOk="0">
                  <a:moveTo>
                    <a:pt x="362" y="1"/>
                  </a:moveTo>
                  <a:cubicBezTo>
                    <a:pt x="293" y="1"/>
                    <a:pt x="225" y="27"/>
                    <a:pt x="177" y="67"/>
                  </a:cubicBezTo>
                  <a:cubicBezTo>
                    <a:pt x="82" y="135"/>
                    <a:pt x="41" y="243"/>
                    <a:pt x="14" y="351"/>
                  </a:cubicBezTo>
                  <a:cubicBezTo>
                    <a:pt x="1" y="446"/>
                    <a:pt x="1" y="554"/>
                    <a:pt x="14" y="649"/>
                  </a:cubicBezTo>
                  <a:lnTo>
                    <a:pt x="122" y="1799"/>
                  </a:lnTo>
                  <a:cubicBezTo>
                    <a:pt x="150" y="2178"/>
                    <a:pt x="204" y="2557"/>
                    <a:pt x="231" y="2936"/>
                  </a:cubicBezTo>
                  <a:cubicBezTo>
                    <a:pt x="285" y="3328"/>
                    <a:pt x="325" y="3707"/>
                    <a:pt x="393" y="4086"/>
                  </a:cubicBezTo>
                  <a:lnTo>
                    <a:pt x="501" y="4072"/>
                  </a:lnTo>
                  <a:cubicBezTo>
                    <a:pt x="488" y="3694"/>
                    <a:pt x="447" y="3301"/>
                    <a:pt x="407" y="2922"/>
                  </a:cubicBezTo>
                  <a:cubicBezTo>
                    <a:pt x="353" y="2543"/>
                    <a:pt x="312" y="2164"/>
                    <a:pt x="258" y="1786"/>
                  </a:cubicBezTo>
                  <a:lnTo>
                    <a:pt x="109" y="635"/>
                  </a:lnTo>
                  <a:cubicBezTo>
                    <a:pt x="82" y="460"/>
                    <a:pt x="95" y="257"/>
                    <a:pt x="231" y="148"/>
                  </a:cubicBezTo>
                  <a:cubicBezTo>
                    <a:pt x="272" y="116"/>
                    <a:pt x="318" y="98"/>
                    <a:pt x="363" y="98"/>
                  </a:cubicBezTo>
                  <a:cubicBezTo>
                    <a:pt x="392" y="98"/>
                    <a:pt x="421" y="105"/>
                    <a:pt x="447" y="121"/>
                  </a:cubicBezTo>
                  <a:cubicBezTo>
                    <a:pt x="515" y="162"/>
                    <a:pt x="542" y="243"/>
                    <a:pt x="515" y="297"/>
                  </a:cubicBezTo>
                  <a:lnTo>
                    <a:pt x="596" y="351"/>
                  </a:lnTo>
                  <a:cubicBezTo>
                    <a:pt x="637" y="297"/>
                    <a:pt x="637" y="216"/>
                    <a:pt x="610" y="162"/>
                  </a:cubicBezTo>
                  <a:cubicBezTo>
                    <a:pt x="583" y="108"/>
                    <a:pt x="542" y="67"/>
                    <a:pt x="501" y="40"/>
                  </a:cubicBezTo>
                  <a:cubicBezTo>
                    <a:pt x="458" y="13"/>
                    <a:pt x="410" y="1"/>
                    <a:pt x="3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8"/>
            <p:cNvSpPr/>
            <p:nvPr/>
          </p:nvSpPr>
          <p:spPr>
            <a:xfrm>
              <a:off x="7617437" y="1187344"/>
              <a:ext cx="15238" cy="144443"/>
            </a:xfrm>
            <a:custGeom>
              <a:avLst/>
              <a:gdLst/>
              <a:ahLst/>
              <a:cxnLst/>
              <a:rect l="l" t="t" r="r" b="b"/>
              <a:pathLst>
                <a:path w="434" h="4114" extrusionOk="0">
                  <a:moveTo>
                    <a:pt x="393" y="0"/>
                  </a:moveTo>
                  <a:cubicBezTo>
                    <a:pt x="217" y="95"/>
                    <a:pt x="109" y="271"/>
                    <a:pt x="55" y="433"/>
                  </a:cubicBezTo>
                  <a:cubicBezTo>
                    <a:pt x="1" y="609"/>
                    <a:pt x="1" y="798"/>
                    <a:pt x="1" y="974"/>
                  </a:cubicBezTo>
                  <a:lnTo>
                    <a:pt x="68" y="2016"/>
                  </a:lnTo>
                  <a:cubicBezTo>
                    <a:pt x="95" y="2368"/>
                    <a:pt x="122" y="2720"/>
                    <a:pt x="149" y="3072"/>
                  </a:cubicBezTo>
                  <a:cubicBezTo>
                    <a:pt x="190" y="3410"/>
                    <a:pt x="217" y="3762"/>
                    <a:pt x="271" y="4113"/>
                  </a:cubicBezTo>
                  <a:lnTo>
                    <a:pt x="380" y="4100"/>
                  </a:lnTo>
                  <a:cubicBezTo>
                    <a:pt x="380" y="3748"/>
                    <a:pt x="352" y="3396"/>
                    <a:pt x="325" y="3058"/>
                  </a:cubicBezTo>
                  <a:cubicBezTo>
                    <a:pt x="298" y="2706"/>
                    <a:pt x="258" y="2354"/>
                    <a:pt x="217" y="2016"/>
                  </a:cubicBezTo>
                  <a:cubicBezTo>
                    <a:pt x="177" y="1664"/>
                    <a:pt x="136" y="1313"/>
                    <a:pt x="109" y="974"/>
                  </a:cubicBezTo>
                  <a:cubicBezTo>
                    <a:pt x="95" y="798"/>
                    <a:pt x="109" y="622"/>
                    <a:pt x="149" y="460"/>
                  </a:cubicBezTo>
                  <a:cubicBezTo>
                    <a:pt x="204" y="311"/>
                    <a:pt x="298" y="162"/>
                    <a:pt x="434" y="95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8"/>
            <p:cNvSpPr/>
            <p:nvPr/>
          </p:nvSpPr>
          <p:spPr>
            <a:xfrm>
              <a:off x="7545710" y="1116776"/>
              <a:ext cx="82228" cy="215962"/>
            </a:xfrm>
            <a:custGeom>
              <a:avLst/>
              <a:gdLst/>
              <a:ahLst/>
              <a:cxnLst/>
              <a:rect l="l" t="t" r="r" b="b"/>
              <a:pathLst>
                <a:path w="2342" h="6151" extrusionOk="0">
                  <a:moveTo>
                    <a:pt x="318" y="1"/>
                  </a:moveTo>
                  <a:cubicBezTo>
                    <a:pt x="289" y="1"/>
                    <a:pt x="259" y="7"/>
                    <a:pt x="230" y="21"/>
                  </a:cubicBezTo>
                  <a:cubicBezTo>
                    <a:pt x="136" y="48"/>
                    <a:pt x="82" y="116"/>
                    <a:pt x="55" y="197"/>
                  </a:cubicBezTo>
                  <a:cubicBezTo>
                    <a:pt x="0" y="332"/>
                    <a:pt x="14" y="468"/>
                    <a:pt x="14" y="589"/>
                  </a:cubicBezTo>
                  <a:cubicBezTo>
                    <a:pt x="28" y="711"/>
                    <a:pt x="28" y="833"/>
                    <a:pt x="41" y="968"/>
                  </a:cubicBezTo>
                  <a:cubicBezTo>
                    <a:pt x="68" y="1469"/>
                    <a:pt x="122" y="1956"/>
                    <a:pt x="203" y="2457"/>
                  </a:cubicBezTo>
                  <a:cubicBezTo>
                    <a:pt x="366" y="3444"/>
                    <a:pt x="623" y="4405"/>
                    <a:pt x="1002" y="5339"/>
                  </a:cubicBezTo>
                  <a:lnTo>
                    <a:pt x="1096" y="5298"/>
                  </a:lnTo>
                  <a:cubicBezTo>
                    <a:pt x="934" y="4825"/>
                    <a:pt x="799" y="4351"/>
                    <a:pt x="663" y="3877"/>
                  </a:cubicBezTo>
                  <a:cubicBezTo>
                    <a:pt x="542" y="3404"/>
                    <a:pt x="447" y="2917"/>
                    <a:pt x="366" y="2430"/>
                  </a:cubicBezTo>
                  <a:cubicBezTo>
                    <a:pt x="285" y="1942"/>
                    <a:pt x="230" y="1442"/>
                    <a:pt x="203" y="955"/>
                  </a:cubicBezTo>
                  <a:cubicBezTo>
                    <a:pt x="190" y="833"/>
                    <a:pt x="176" y="711"/>
                    <a:pt x="176" y="576"/>
                  </a:cubicBezTo>
                  <a:cubicBezTo>
                    <a:pt x="163" y="454"/>
                    <a:pt x="163" y="332"/>
                    <a:pt x="190" y="238"/>
                  </a:cubicBezTo>
                  <a:cubicBezTo>
                    <a:pt x="218" y="181"/>
                    <a:pt x="265" y="151"/>
                    <a:pt x="319" y="151"/>
                  </a:cubicBezTo>
                  <a:cubicBezTo>
                    <a:pt x="343" y="151"/>
                    <a:pt x="368" y="157"/>
                    <a:pt x="393" y="170"/>
                  </a:cubicBezTo>
                  <a:cubicBezTo>
                    <a:pt x="474" y="224"/>
                    <a:pt x="542" y="319"/>
                    <a:pt x="596" y="427"/>
                  </a:cubicBezTo>
                  <a:cubicBezTo>
                    <a:pt x="1029" y="1320"/>
                    <a:pt x="1259" y="2294"/>
                    <a:pt x="1475" y="3255"/>
                  </a:cubicBezTo>
                  <a:cubicBezTo>
                    <a:pt x="1692" y="4229"/>
                    <a:pt x="1868" y="5217"/>
                    <a:pt x="2247" y="6151"/>
                  </a:cubicBezTo>
                  <a:lnTo>
                    <a:pt x="2341" y="6110"/>
                  </a:lnTo>
                  <a:cubicBezTo>
                    <a:pt x="1962" y="5190"/>
                    <a:pt x="1773" y="4216"/>
                    <a:pt x="1570" y="3241"/>
                  </a:cubicBezTo>
                  <a:cubicBezTo>
                    <a:pt x="1381" y="2267"/>
                    <a:pt x="1151" y="1279"/>
                    <a:pt x="718" y="373"/>
                  </a:cubicBezTo>
                  <a:cubicBezTo>
                    <a:pt x="663" y="251"/>
                    <a:pt x="596" y="129"/>
                    <a:pt x="460" y="48"/>
                  </a:cubicBezTo>
                  <a:cubicBezTo>
                    <a:pt x="425" y="22"/>
                    <a:pt x="373" y="1"/>
                    <a:pt x="3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8"/>
            <p:cNvSpPr/>
            <p:nvPr/>
          </p:nvSpPr>
          <p:spPr>
            <a:xfrm>
              <a:off x="7548097" y="1126466"/>
              <a:ext cx="79840" cy="218349"/>
            </a:xfrm>
            <a:custGeom>
              <a:avLst/>
              <a:gdLst/>
              <a:ahLst/>
              <a:cxnLst/>
              <a:rect l="l" t="t" r="r" b="b"/>
              <a:pathLst>
                <a:path w="2274" h="6219" extrusionOk="0">
                  <a:moveTo>
                    <a:pt x="231" y="0"/>
                  </a:moveTo>
                  <a:cubicBezTo>
                    <a:pt x="177" y="0"/>
                    <a:pt x="122" y="9"/>
                    <a:pt x="68" y="29"/>
                  </a:cubicBezTo>
                  <a:lnTo>
                    <a:pt x="14" y="43"/>
                  </a:lnTo>
                  <a:lnTo>
                    <a:pt x="14" y="97"/>
                  </a:lnTo>
                  <a:cubicBezTo>
                    <a:pt x="0" y="625"/>
                    <a:pt x="95" y="1139"/>
                    <a:pt x="190" y="1653"/>
                  </a:cubicBezTo>
                  <a:lnTo>
                    <a:pt x="460" y="3168"/>
                  </a:lnTo>
                  <a:lnTo>
                    <a:pt x="758" y="4697"/>
                  </a:lnTo>
                  <a:cubicBezTo>
                    <a:pt x="812" y="4954"/>
                    <a:pt x="853" y="5212"/>
                    <a:pt x="880" y="5455"/>
                  </a:cubicBezTo>
                  <a:cubicBezTo>
                    <a:pt x="893" y="5590"/>
                    <a:pt x="907" y="5712"/>
                    <a:pt x="907" y="5834"/>
                  </a:cubicBezTo>
                  <a:cubicBezTo>
                    <a:pt x="907" y="5902"/>
                    <a:pt x="920" y="5969"/>
                    <a:pt x="907" y="6037"/>
                  </a:cubicBezTo>
                  <a:cubicBezTo>
                    <a:pt x="907" y="6078"/>
                    <a:pt x="920" y="6064"/>
                    <a:pt x="907" y="6091"/>
                  </a:cubicBezTo>
                  <a:cubicBezTo>
                    <a:pt x="893" y="6105"/>
                    <a:pt x="893" y="6105"/>
                    <a:pt x="880" y="6105"/>
                  </a:cubicBezTo>
                  <a:lnTo>
                    <a:pt x="907" y="6105"/>
                  </a:lnTo>
                  <a:cubicBezTo>
                    <a:pt x="920" y="6118"/>
                    <a:pt x="920" y="6132"/>
                    <a:pt x="920" y="6132"/>
                  </a:cubicBezTo>
                  <a:lnTo>
                    <a:pt x="812" y="6145"/>
                  </a:lnTo>
                  <a:cubicBezTo>
                    <a:pt x="825" y="6159"/>
                    <a:pt x="825" y="6186"/>
                    <a:pt x="866" y="6213"/>
                  </a:cubicBezTo>
                  <a:cubicBezTo>
                    <a:pt x="874" y="6217"/>
                    <a:pt x="882" y="6218"/>
                    <a:pt x="890" y="6218"/>
                  </a:cubicBezTo>
                  <a:cubicBezTo>
                    <a:pt x="908" y="6218"/>
                    <a:pt x="924" y="6209"/>
                    <a:pt x="934" y="6199"/>
                  </a:cubicBezTo>
                  <a:cubicBezTo>
                    <a:pt x="961" y="6186"/>
                    <a:pt x="974" y="6172"/>
                    <a:pt x="988" y="6159"/>
                  </a:cubicBezTo>
                  <a:cubicBezTo>
                    <a:pt x="1015" y="6132"/>
                    <a:pt x="1028" y="6050"/>
                    <a:pt x="1028" y="6037"/>
                  </a:cubicBezTo>
                  <a:cubicBezTo>
                    <a:pt x="1028" y="5969"/>
                    <a:pt x="1028" y="5902"/>
                    <a:pt x="1028" y="5834"/>
                  </a:cubicBezTo>
                  <a:cubicBezTo>
                    <a:pt x="1028" y="5712"/>
                    <a:pt x="1028" y="5577"/>
                    <a:pt x="1015" y="5442"/>
                  </a:cubicBezTo>
                  <a:cubicBezTo>
                    <a:pt x="988" y="5184"/>
                    <a:pt x="947" y="4927"/>
                    <a:pt x="893" y="4670"/>
                  </a:cubicBezTo>
                  <a:lnTo>
                    <a:pt x="623" y="3141"/>
                  </a:lnTo>
                  <a:lnTo>
                    <a:pt x="338" y="1612"/>
                  </a:lnTo>
                  <a:cubicBezTo>
                    <a:pt x="247" y="1127"/>
                    <a:pt x="155" y="628"/>
                    <a:pt x="149" y="142"/>
                  </a:cubicBezTo>
                  <a:lnTo>
                    <a:pt x="149" y="142"/>
                  </a:lnTo>
                  <a:cubicBezTo>
                    <a:pt x="169" y="139"/>
                    <a:pt x="190" y="137"/>
                    <a:pt x="211" y="137"/>
                  </a:cubicBezTo>
                  <a:cubicBezTo>
                    <a:pt x="283" y="137"/>
                    <a:pt x="361" y="155"/>
                    <a:pt x="433" y="192"/>
                  </a:cubicBezTo>
                  <a:cubicBezTo>
                    <a:pt x="528" y="232"/>
                    <a:pt x="609" y="327"/>
                    <a:pt x="677" y="422"/>
                  </a:cubicBezTo>
                  <a:cubicBezTo>
                    <a:pt x="798" y="638"/>
                    <a:pt x="853" y="895"/>
                    <a:pt x="920" y="1139"/>
                  </a:cubicBezTo>
                  <a:lnTo>
                    <a:pt x="1353" y="2641"/>
                  </a:lnTo>
                  <a:cubicBezTo>
                    <a:pt x="1624" y="3628"/>
                    <a:pt x="1908" y="4630"/>
                    <a:pt x="2165" y="5631"/>
                  </a:cubicBezTo>
                  <a:lnTo>
                    <a:pt x="2273" y="5604"/>
                  </a:lnTo>
                  <a:cubicBezTo>
                    <a:pt x="2003" y="4616"/>
                    <a:pt x="1719" y="3615"/>
                    <a:pt x="1448" y="2614"/>
                  </a:cubicBezTo>
                  <a:lnTo>
                    <a:pt x="1042" y="1112"/>
                  </a:lnTo>
                  <a:cubicBezTo>
                    <a:pt x="974" y="868"/>
                    <a:pt x="934" y="611"/>
                    <a:pt x="798" y="367"/>
                  </a:cubicBezTo>
                  <a:cubicBezTo>
                    <a:pt x="731" y="246"/>
                    <a:pt x="623" y="137"/>
                    <a:pt x="501" y="70"/>
                  </a:cubicBezTo>
                  <a:cubicBezTo>
                    <a:pt x="415" y="27"/>
                    <a:pt x="324" y="0"/>
                    <a:pt x="23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8"/>
            <p:cNvSpPr/>
            <p:nvPr/>
          </p:nvSpPr>
          <p:spPr>
            <a:xfrm>
              <a:off x="7464012" y="1116530"/>
              <a:ext cx="123552" cy="235693"/>
            </a:xfrm>
            <a:custGeom>
              <a:avLst/>
              <a:gdLst/>
              <a:ahLst/>
              <a:cxnLst/>
              <a:rect l="l" t="t" r="r" b="b"/>
              <a:pathLst>
                <a:path w="3519" h="6713" extrusionOk="0">
                  <a:moveTo>
                    <a:pt x="447" y="1"/>
                  </a:moveTo>
                  <a:cubicBezTo>
                    <a:pt x="352" y="1"/>
                    <a:pt x="271" y="42"/>
                    <a:pt x="203" y="109"/>
                  </a:cubicBezTo>
                  <a:cubicBezTo>
                    <a:pt x="149" y="177"/>
                    <a:pt x="108" y="258"/>
                    <a:pt x="95" y="326"/>
                  </a:cubicBezTo>
                  <a:cubicBezTo>
                    <a:pt x="0" y="637"/>
                    <a:pt x="41" y="948"/>
                    <a:pt x="122" y="1232"/>
                  </a:cubicBezTo>
                  <a:cubicBezTo>
                    <a:pt x="271" y="1787"/>
                    <a:pt x="433" y="2342"/>
                    <a:pt x="595" y="2897"/>
                  </a:cubicBezTo>
                  <a:cubicBezTo>
                    <a:pt x="961" y="3993"/>
                    <a:pt x="1340" y="5089"/>
                    <a:pt x="1786" y="6158"/>
                  </a:cubicBezTo>
                  <a:lnTo>
                    <a:pt x="1894" y="6117"/>
                  </a:lnTo>
                  <a:cubicBezTo>
                    <a:pt x="1489" y="5034"/>
                    <a:pt x="1096" y="3952"/>
                    <a:pt x="758" y="2842"/>
                  </a:cubicBezTo>
                  <a:cubicBezTo>
                    <a:pt x="595" y="2301"/>
                    <a:pt x="420" y="1746"/>
                    <a:pt x="271" y="1192"/>
                  </a:cubicBezTo>
                  <a:cubicBezTo>
                    <a:pt x="203" y="921"/>
                    <a:pt x="162" y="637"/>
                    <a:pt x="230" y="380"/>
                  </a:cubicBezTo>
                  <a:cubicBezTo>
                    <a:pt x="271" y="245"/>
                    <a:pt x="352" y="150"/>
                    <a:pt x="460" y="150"/>
                  </a:cubicBezTo>
                  <a:cubicBezTo>
                    <a:pt x="555" y="150"/>
                    <a:pt x="663" y="245"/>
                    <a:pt x="744" y="353"/>
                  </a:cubicBezTo>
                  <a:cubicBezTo>
                    <a:pt x="812" y="461"/>
                    <a:pt x="866" y="596"/>
                    <a:pt x="934" y="732"/>
                  </a:cubicBezTo>
                  <a:lnTo>
                    <a:pt x="1110" y="1124"/>
                  </a:lnTo>
                  <a:cubicBezTo>
                    <a:pt x="1231" y="1381"/>
                    <a:pt x="1353" y="1638"/>
                    <a:pt x="1461" y="1909"/>
                  </a:cubicBezTo>
                  <a:cubicBezTo>
                    <a:pt x="1691" y="2437"/>
                    <a:pt x="1908" y="2964"/>
                    <a:pt x="2124" y="3505"/>
                  </a:cubicBezTo>
                  <a:cubicBezTo>
                    <a:pt x="2327" y="4047"/>
                    <a:pt x="2517" y="4588"/>
                    <a:pt x="2706" y="5129"/>
                  </a:cubicBezTo>
                  <a:cubicBezTo>
                    <a:pt x="2896" y="5684"/>
                    <a:pt x="3072" y="6252"/>
                    <a:pt x="3437" y="6712"/>
                  </a:cubicBezTo>
                  <a:lnTo>
                    <a:pt x="3518" y="6645"/>
                  </a:lnTo>
                  <a:cubicBezTo>
                    <a:pt x="3166" y="6198"/>
                    <a:pt x="2990" y="5643"/>
                    <a:pt x="2801" y="5102"/>
                  </a:cubicBezTo>
                  <a:cubicBezTo>
                    <a:pt x="2612" y="4561"/>
                    <a:pt x="2409" y="4020"/>
                    <a:pt x="2206" y="3478"/>
                  </a:cubicBezTo>
                  <a:cubicBezTo>
                    <a:pt x="2003" y="2937"/>
                    <a:pt x="1800" y="2396"/>
                    <a:pt x="1570" y="1868"/>
                  </a:cubicBezTo>
                  <a:lnTo>
                    <a:pt x="1231" y="1070"/>
                  </a:lnTo>
                  <a:lnTo>
                    <a:pt x="1056" y="664"/>
                  </a:lnTo>
                  <a:cubicBezTo>
                    <a:pt x="988" y="542"/>
                    <a:pt x="947" y="407"/>
                    <a:pt x="853" y="272"/>
                  </a:cubicBezTo>
                  <a:cubicBezTo>
                    <a:pt x="812" y="204"/>
                    <a:pt x="758" y="150"/>
                    <a:pt x="690" y="96"/>
                  </a:cubicBezTo>
                  <a:cubicBezTo>
                    <a:pt x="636" y="42"/>
                    <a:pt x="555" y="1"/>
                    <a:pt x="44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8"/>
            <p:cNvSpPr/>
            <p:nvPr/>
          </p:nvSpPr>
          <p:spPr>
            <a:xfrm>
              <a:off x="7469208" y="1115582"/>
              <a:ext cx="118356" cy="229971"/>
            </a:xfrm>
            <a:custGeom>
              <a:avLst/>
              <a:gdLst/>
              <a:ahLst/>
              <a:cxnLst/>
              <a:rect l="l" t="t" r="r" b="b"/>
              <a:pathLst>
                <a:path w="3371" h="6550" extrusionOk="0">
                  <a:moveTo>
                    <a:pt x="364" y="1"/>
                  </a:moveTo>
                  <a:cubicBezTo>
                    <a:pt x="299" y="1"/>
                    <a:pt x="235" y="19"/>
                    <a:pt x="190" y="55"/>
                  </a:cubicBezTo>
                  <a:cubicBezTo>
                    <a:pt x="109" y="123"/>
                    <a:pt x="82" y="204"/>
                    <a:pt x="55" y="285"/>
                  </a:cubicBezTo>
                  <a:cubicBezTo>
                    <a:pt x="14" y="434"/>
                    <a:pt x="1" y="583"/>
                    <a:pt x="14" y="732"/>
                  </a:cubicBezTo>
                  <a:cubicBezTo>
                    <a:pt x="14" y="1029"/>
                    <a:pt x="82" y="1313"/>
                    <a:pt x="150" y="1598"/>
                  </a:cubicBezTo>
                  <a:cubicBezTo>
                    <a:pt x="285" y="2166"/>
                    <a:pt x="461" y="2721"/>
                    <a:pt x="623" y="3262"/>
                  </a:cubicBezTo>
                  <a:cubicBezTo>
                    <a:pt x="989" y="4358"/>
                    <a:pt x="1327" y="5467"/>
                    <a:pt x="1706" y="6550"/>
                  </a:cubicBezTo>
                  <a:lnTo>
                    <a:pt x="1801" y="6523"/>
                  </a:lnTo>
                  <a:cubicBezTo>
                    <a:pt x="1476" y="5413"/>
                    <a:pt x="1124" y="4317"/>
                    <a:pt x="786" y="3221"/>
                  </a:cubicBezTo>
                  <a:cubicBezTo>
                    <a:pt x="610" y="2666"/>
                    <a:pt x="447" y="2112"/>
                    <a:pt x="312" y="1557"/>
                  </a:cubicBezTo>
                  <a:cubicBezTo>
                    <a:pt x="231" y="1286"/>
                    <a:pt x="177" y="1002"/>
                    <a:pt x="163" y="732"/>
                  </a:cubicBezTo>
                  <a:cubicBezTo>
                    <a:pt x="150" y="583"/>
                    <a:pt x="163" y="447"/>
                    <a:pt x="190" y="326"/>
                  </a:cubicBezTo>
                  <a:cubicBezTo>
                    <a:pt x="224" y="214"/>
                    <a:pt x="285" y="139"/>
                    <a:pt x="366" y="139"/>
                  </a:cubicBezTo>
                  <a:cubicBezTo>
                    <a:pt x="383" y="139"/>
                    <a:pt x="401" y="143"/>
                    <a:pt x="420" y="150"/>
                  </a:cubicBezTo>
                  <a:cubicBezTo>
                    <a:pt x="529" y="177"/>
                    <a:pt x="623" y="285"/>
                    <a:pt x="705" y="393"/>
                  </a:cubicBezTo>
                  <a:cubicBezTo>
                    <a:pt x="799" y="502"/>
                    <a:pt x="867" y="623"/>
                    <a:pt x="935" y="745"/>
                  </a:cubicBezTo>
                  <a:cubicBezTo>
                    <a:pt x="1070" y="1002"/>
                    <a:pt x="1178" y="1259"/>
                    <a:pt x="1273" y="1530"/>
                  </a:cubicBezTo>
                  <a:cubicBezTo>
                    <a:pt x="1449" y="2085"/>
                    <a:pt x="1652" y="2626"/>
                    <a:pt x="1868" y="3167"/>
                  </a:cubicBezTo>
                  <a:cubicBezTo>
                    <a:pt x="2288" y="4236"/>
                    <a:pt x="2748" y="5292"/>
                    <a:pt x="3275" y="6320"/>
                  </a:cubicBezTo>
                  <a:lnTo>
                    <a:pt x="3370" y="6279"/>
                  </a:lnTo>
                  <a:cubicBezTo>
                    <a:pt x="2842" y="5251"/>
                    <a:pt x="2369" y="4195"/>
                    <a:pt x="1963" y="3127"/>
                  </a:cubicBezTo>
                  <a:cubicBezTo>
                    <a:pt x="1746" y="2585"/>
                    <a:pt x="1571" y="2044"/>
                    <a:pt x="1381" y="1503"/>
                  </a:cubicBezTo>
                  <a:cubicBezTo>
                    <a:pt x="1286" y="1219"/>
                    <a:pt x="1192" y="948"/>
                    <a:pt x="1056" y="691"/>
                  </a:cubicBezTo>
                  <a:cubicBezTo>
                    <a:pt x="989" y="556"/>
                    <a:pt x="908" y="434"/>
                    <a:pt x="813" y="312"/>
                  </a:cubicBezTo>
                  <a:cubicBezTo>
                    <a:pt x="732" y="204"/>
                    <a:pt x="623" y="69"/>
                    <a:pt x="461" y="14"/>
                  </a:cubicBezTo>
                  <a:cubicBezTo>
                    <a:pt x="429" y="5"/>
                    <a:pt x="396" y="1"/>
                    <a:pt x="3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8"/>
            <p:cNvSpPr/>
            <p:nvPr/>
          </p:nvSpPr>
          <p:spPr>
            <a:xfrm>
              <a:off x="7406047" y="1182113"/>
              <a:ext cx="132084" cy="212380"/>
            </a:xfrm>
            <a:custGeom>
              <a:avLst/>
              <a:gdLst/>
              <a:ahLst/>
              <a:cxnLst/>
              <a:rect l="l" t="t" r="r" b="b"/>
              <a:pathLst>
                <a:path w="3762" h="6049" extrusionOk="0">
                  <a:moveTo>
                    <a:pt x="339" y="0"/>
                  </a:moveTo>
                  <a:cubicBezTo>
                    <a:pt x="257" y="0"/>
                    <a:pt x="163" y="27"/>
                    <a:pt x="109" y="81"/>
                  </a:cubicBezTo>
                  <a:cubicBezTo>
                    <a:pt x="41" y="149"/>
                    <a:pt x="14" y="230"/>
                    <a:pt x="0" y="298"/>
                  </a:cubicBezTo>
                  <a:cubicBezTo>
                    <a:pt x="0" y="379"/>
                    <a:pt x="0" y="447"/>
                    <a:pt x="14" y="514"/>
                  </a:cubicBezTo>
                  <a:cubicBezTo>
                    <a:pt x="41" y="663"/>
                    <a:pt x="81" y="785"/>
                    <a:pt x="122" y="907"/>
                  </a:cubicBezTo>
                  <a:cubicBezTo>
                    <a:pt x="203" y="1150"/>
                    <a:pt x="284" y="1394"/>
                    <a:pt x="379" y="1651"/>
                  </a:cubicBezTo>
                  <a:cubicBezTo>
                    <a:pt x="555" y="2138"/>
                    <a:pt x="731" y="2625"/>
                    <a:pt x="934" y="3112"/>
                  </a:cubicBezTo>
                  <a:cubicBezTo>
                    <a:pt x="1326" y="4073"/>
                    <a:pt x="1759" y="5034"/>
                    <a:pt x="2246" y="5954"/>
                  </a:cubicBezTo>
                  <a:lnTo>
                    <a:pt x="2301" y="6049"/>
                  </a:lnTo>
                  <a:lnTo>
                    <a:pt x="2355" y="5954"/>
                  </a:lnTo>
                  <a:lnTo>
                    <a:pt x="2449" y="5791"/>
                  </a:lnTo>
                  <a:lnTo>
                    <a:pt x="2355" y="5737"/>
                  </a:lnTo>
                  <a:lnTo>
                    <a:pt x="2311" y="5812"/>
                  </a:lnTo>
                  <a:lnTo>
                    <a:pt x="2311" y="5812"/>
                  </a:lnTo>
                  <a:cubicBezTo>
                    <a:pt x="1868" y="4907"/>
                    <a:pt x="1463" y="3989"/>
                    <a:pt x="1083" y="3058"/>
                  </a:cubicBezTo>
                  <a:cubicBezTo>
                    <a:pt x="893" y="2571"/>
                    <a:pt x="704" y="2084"/>
                    <a:pt x="528" y="1597"/>
                  </a:cubicBezTo>
                  <a:cubicBezTo>
                    <a:pt x="433" y="1353"/>
                    <a:pt x="352" y="1110"/>
                    <a:pt x="271" y="853"/>
                  </a:cubicBezTo>
                  <a:cubicBezTo>
                    <a:pt x="230" y="731"/>
                    <a:pt x="176" y="609"/>
                    <a:pt x="163" y="501"/>
                  </a:cubicBezTo>
                  <a:cubicBezTo>
                    <a:pt x="136" y="379"/>
                    <a:pt x="149" y="257"/>
                    <a:pt x="203" y="190"/>
                  </a:cubicBezTo>
                  <a:cubicBezTo>
                    <a:pt x="232" y="161"/>
                    <a:pt x="267" y="150"/>
                    <a:pt x="308" y="150"/>
                  </a:cubicBezTo>
                  <a:cubicBezTo>
                    <a:pt x="364" y="150"/>
                    <a:pt x="430" y="172"/>
                    <a:pt x="501" y="203"/>
                  </a:cubicBezTo>
                  <a:cubicBezTo>
                    <a:pt x="609" y="244"/>
                    <a:pt x="704" y="325"/>
                    <a:pt x="799" y="406"/>
                  </a:cubicBezTo>
                  <a:cubicBezTo>
                    <a:pt x="975" y="582"/>
                    <a:pt x="1096" y="799"/>
                    <a:pt x="1218" y="1029"/>
                  </a:cubicBezTo>
                  <a:lnTo>
                    <a:pt x="1949" y="2422"/>
                  </a:lnTo>
                  <a:cubicBezTo>
                    <a:pt x="2422" y="3342"/>
                    <a:pt x="2896" y="4276"/>
                    <a:pt x="3370" y="5210"/>
                  </a:cubicBezTo>
                  <a:lnTo>
                    <a:pt x="3397" y="5264"/>
                  </a:lnTo>
                  <a:lnTo>
                    <a:pt x="3451" y="5223"/>
                  </a:lnTo>
                  <a:cubicBezTo>
                    <a:pt x="3681" y="5034"/>
                    <a:pt x="3762" y="4709"/>
                    <a:pt x="3667" y="4425"/>
                  </a:cubicBezTo>
                  <a:lnTo>
                    <a:pt x="3667" y="4425"/>
                  </a:lnTo>
                  <a:lnTo>
                    <a:pt x="3559" y="4452"/>
                  </a:lnTo>
                  <a:cubicBezTo>
                    <a:pt x="3645" y="4673"/>
                    <a:pt x="3586" y="4927"/>
                    <a:pt x="3433" y="5094"/>
                  </a:cubicBezTo>
                  <a:lnTo>
                    <a:pt x="3433" y="5094"/>
                  </a:lnTo>
                  <a:cubicBezTo>
                    <a:pt x="2969" y="4181"/>
                    <a:pt x="2493" y="3281"/>
                    <a:pt x="2043" y="2368"/>
                  </a:cubicBezTo>
                  <a:lnTo>
                    <a:pt x="1340" y="974"/>
                  </a:lnTo>
                  <a:cubicBezTo>
                    <a:pt x="1218" y="731"/>
                    <a:pt x="1083" y="501"/>
                    <a:pt x="893" y="311"/>
                  </a:cubicBezTo>
                  <a:cubicBezTo>
                    <a:pt x="799" y="217"/>
                    <a:pt x="677" y="122"/>
                    <a:pt x="555" y="68"/>
                  </a:cubicBezTo>
                  <a:cubicBezTo>
                    <a:pt x="487" y="41"/>
                    <a:pt x="420" y="14"/>
                    <a:pt x="33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8"/>
            <p:cNvSpPr/>
            <p:nvPr/>
          </p:nvSpPr>
          <p:spPr>
            <a:xfrm>
              <a:off x="7402712" y="1179269"/>
              <a:ext cx="115968" cy="209045"/>
            </a:xfrm>
            <a:custGeom>
              <a:avLst/>
              <a:gdLst/>
              <a:ahLst/>
              <a:cxnLst/>
              <a:rect l="l" t="t" r="r" b="b"/>
              <a:pathLst>
                <a:path w="3303" h="5954" extrusionOk="0">
                  <a:moveTo>
                    <a:pt x="271" y="0"/>
                  </a:moveTo>
                  <a:cubicBezTo>
                    <a:pt x="190" y="14"/>
                    <a:pt x="109" y="54"/>
                    <a:pt x="55" y="122"/>
                  </a:cubicBezTo>
                  <a:cubicBezTo>
                    <a:pt x="14" y="203"/>
                    <a:pt x="1" y="284"/>
                    <a:pt x="14" y="352"/>
                  </a:cubicBezTo>
                  <a:cubicBezTo>
                    <a:pt x="14" y="487"/>
                    <a:pt x="68" y="622"/>
                    <a:pt x="109" y="731"/>
                  </a:cubicBezTo>
                  <a:lnTo>
                    <a:pt x="231" y="1083"/>
                  </a:lnTo>
                  <a:lnTo>
                    <a:pt x="501" y="1786"/>
                  </a:lnTo>
                  <a:cubicBezTo>
                    <a:pt x="677" y="2260"/>
                    <a:pt x="853" y="2720"/>
                    <a:pt x="1042" y="3193"/>
                  </a:cubicBezTo>
                  <a:cubicBezTo>
                    <a:pt x="1421" y="4113"/>
                    <a:pt x="1800" y="5047"/>
                    <a:pt x="2220" y="5954"/>
                  </a:cubicBezTo>
                  <a:lnTo>
                    <a:pt x="2314" y="5913"/>
                  </a:lnTo>
                  <a:cubicBezTo>
                    <a:pt x="1936" y="4979"/>
                    <a:pt x="1557" y="4059"/>
                    <a:pt x="1191" y="3126"/>
                  </a:cubicBezTo>
                  <a:cubicBezTo>
                    <a:pt x="1002" y="2666"/>
                    <a:pt x="826" y="2206"/>
                    <a:pt x="650" y="1732"/>
                  </a:cubicBezTo>
                  <a:lnTo>
                    <a:pt x="379" y="1028"/>
                  </a:lnTo>
                  <a:lnTo>
                    <a:pt x="244" y="677"/>
                  </a:lnTo>
                  <a:cubicBezTo>
                    <a:pt x="204" y="568"/>
                    <a:pt x="149" y="460"/>
                    <a:pt x="149" y="338"/>
                  </a:cubicBezTo>
                  <a:cubicBezTo>
                    <a:pt x="136" y="230"/>
                    <a:pt x="190" y="149"/>
                    <a:pt x="285" y="149"/>
                  </a:cubicBezTo>
                  <a:cubicBezTo>
                    <a:pt x="291" y="148"/>
                    <a:pt x="297" y="147"/>
                    <a:pt x="303" y="147"/>
                  </a:cubicBezTo>
                  <a:cubicBezTo>
                    <a:pt x="380" y="147"/>
                    <a:pt x="467" y="223"/>
                    <a:pt x="542" y="298"/>
                  </a:cubicBezTo>
                  <a:cubicBezTo>
                    <a:pt x="691" y="487"/>
                    <a:pt x="826" y="704"/>
                    <a:pt x="961" y="920"/>
                  </a:cubicBezTo>
                  <a:cubicBezTo>
                    <a:pt x="1218" y="1340"/>
                    <a:pt x="1462" y="1773"/>
                    <a:pt x="1705" y="2206"/>
                  </a:cubicBezTo>
                  <a:cubicBezTo>
                    <a:pt x="2193" y="3085"/>
                    <a:pt x="2653" y="3978"/>
                    <a:pt x="3221" y="4804"/>
                  </a:cubicBezTo>
                  <a:lnTo>
                    <a:pt x="3302" y="4749"/>
                  </a:lnTo>
                  <a:cubicBezTo>
                    <a:pt x="2734" y="3924"/>
                    <a:pt x="2260" y="3045"/>
                    <a:pt x="1800" y="2151"/>
                  </a:cubicBezTo>
                  <a:cubicBezTo>
                    <a:pt x="1557" y="1718"/>
                    <a:pt x="1327" y="1272"/>
                    <a:pt x="1056" y="852"/>
                  </a:cubicBezTo>
                  <a:cubicBezTo>
                    <a:pt x="921" y="636"/>
                    <a:pt x="799" y="420"/>
                    <a:pt x="637" y="217"/>
                  </a:cubicBezTo>
                  <a:cubicBezTo>
                    <a:pt x="596" y="162"/>
                    <a:pt x="542" y="108"/>
                    <a:pt x="488" y="68"/>
                  </a:cubicBezTo>
                  <a:cubicBezTo>
                    <a:pt x="434" y="41"/>
                    <a:pt x="352" y="0"/>
                    <a:pt x="2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8"/>
            <p:cNvSpPr/>
            <p:nvPr/>
          </p:nvSpPr>
          <p:spPr>
            <a:xfrm>
              <a:off x="7452602" y="1326059"/>
              <a:ext cx="41851" cy="138965"/>
            </a:xfrm>
            <a:custGeom>
              <a:avLst/>
              <a:gdLst/>
              <a:ahLst/>
              <a:cxnLst/>
              <a:rect l="l" t="t" r="r" b="b"/>
              <a:pathLst>
                <a:path w="1192" h="3958" extrusionOk="0">
                  <a:moveTo>
                    <a:pt x="95" y="0"/>
                  </a:moveTo>
                  <a:lnTo>
                    <a:pt x="0" y="54"/>
                  </a:lnTo>
                  <a:cubicBezTo>
                    <a:pt x="312" y="650"/>
                    <a:pt x="542" y="1299"/>
                    <a:pt x="717" y="1962"/>
                  </a:cubicBezTo>
                  <a:cubicBezTo>
                    <a:pt x="799" y="2300"/>
                    <a:pt x="866" y="2625"/>
                    <a:pt x="920" y="2963"/>
                  </a:cubicBezTo>
                  <a:cubicBezTo>
                    <a:pt x="961" y="3139"/>
                    <a:pt x="988" y="3302"/>
                    <a:pt x="1015" y="3464"/>
                  </a:cubicBezTo>
                  <a:lnTo>
                    <a:pt x="1056" y="3721"/>
                  </a:lnTo>
                  <a:cubicBezTo>
                    <a:pt x="1056" y="3748"/>
                    <a:pt x="1042" y="3789"/>
                    <a:pt x="1042" y="3816"/>
                  </a:cubicBezTo>
                  <a:cubicBezTo>
                    <a:pt x="1029" y="3829"/>
                    <a:pt x="1029" y="3843"/>
                    <a:pt x="1029" y="3843"/>
                  </a:cubicBezTo>
                  <a:lnTo>
                    <a:pt x="1015" y="3843"/>
                  </a:lnTo>
                  <a:lnTo>
                    <a:pt x="975" y="3938"/>
                  </a:lnTo>
                  <a:cubicBezTo>
                    <a:pt x="988" y="3951"/>
                    <a:pt x="1008" y="3958"/>
                    <a:pt x="1029" y="3958"/>
                  </a:cubicBezTo>
                  <a:cubicBezTo>
                    <a:pt x="1049" y="3958"/>
                    <a:pt x="1069" y="3951"/>
                    <a:pt x="1083" y="3938"/>
                  </a:cubicBezTo>
                  <a:cubicBezTo>
                    <a:pt x="1123" y="3924"/>
                    <a:pt x="1137" y="3897"/>
                    <a:pt x="1150" y="3870"/>
                  </a:cubicBezTo>
                  <a:cubicBezTo>
                    <a:pt x="1178" y="3816"/>
                    <a:pt x="1191" y="3762"/>
                    <a:pt x="1191" y="3708"/>
                  </a:cubicBezTo>
                  <a:lnTo>
                    <a:pt x="1164" y="3451"/>
                  </a:lnTo>
                  <a:cubicBezTo>
                    <a:pt x="1150" y="3275"/>
                    <a:pt x="1123" y="3112"/>
                    <a:pt x="1096" y="2936"/>
                  </a:cubicBezTo>
                  <a:cubicBezTo>
                    <a:pt x="1029" y="2598"/>
                    <a:pt x="948" y="2260"/>
                    <a:pt x="853" y="1922"/>
                  </a:cubicBezTo>
                  <a:cubicBezTo>
                    <a:pt x="650" y="1272"/>
                    <a:pt x="393" y="62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8"/>
            <p:cNvSpPr/>
            <p:nvPr/>
          </p:nvSpPr>
          <p:spPr>
            <a:xfrm>
              <a:off x="7460185" y="1344562"/>
              <a:ext cx="29492" cy="114072"/>
            </a:xfrm>
            <a:custGeom>
              <a:avLst/>
              <a:gdLst/>
              <a:ahLst/>
              <a:cxnLst/>
              <a:rect l="l" t="t" r="r" b="b"/>
              <a:pathLst>
                <a:path w="840" h="3249" extrusionOk="0">
                  <a:moveTo>
                    <a:pt x="96" y="1"/>
                  </a:moveTo>
                  <a:lnTo>
                    <a:pt x="1" y="68"/>
                  </a:lnTo>
                  <a:cubicBezTo>
                    <a:pt x="150" y="299"/>
                    <a:pt x="258" y="556"/>
                    <a:pt x="353" y="826"/>
                  </a:cubicBezTo>
                  <a:cubicBezTo>
                    <a:pt x="447" y="1083"/>
                    <a:pt x="515" y="1354"/>
                    <a:pt x="569" y="1625"/>
                  </a:cubicBezTo>
                  <a:cubicBezTo>
                    <a:pt x="623" y="1909"/>
                    <a:pt x="650" y="2179"/>
                    <a:pt x="664" y="2463"/>
                  </a:cubicBezTo>
                  <a:cubicBezTo>
                    <a:pt x="677" y="2599"/>
                    <a:pt x="677" y="2734"/>
                    <a:pt x="650" y="2856"/>
                  </a:cubicBezTo>
                  <a:cubicBezTo>
                    <a:pt x="637" y="2978"/>
                    <a:pt x="583" y="3099"/>
                    <a:pt x="474" y="3154"/>
                  </a:cubicBezTo>
                  <a:lnTo>
                    <a:pt x="515" y="3248"/>
                  </a:lnTo>
                  <a:cubicBezTo>
                    <a:pt x="596" y="3221"/>
                    <a:pt x="664" y="3167"/>
                    <a:pt x="704" y="3099"/>
                  </a:cubicBezTo>
                  <a:cubicBezTo>
                    <a:pt x="759" y="3032"/>
                    <a:pt x="786" y="2964"/>
                    <a:pt x="813" y="2883"/>
                  </a:cubicBezTo>
                  <a:cubicBezTo>
                    <a:pt x="840" y="2734"/>
                    <a:pt x="840" y="2585"/>
                    <a:pt x="840" y="2450"/>
                  </a:cubicBezTo>
                  <a:cubicBezTo>
                    <a:pt x="826" y="2152"/>
                    <a:pt x="772" y="1882"/>
                    <a:pt x="704" y="1597"/>
                  </a:cubicBezTo>
                  <a:cubicBezTo>
                    <a:pt x="569" y="1043"/>
                    <a:pt x="366" y="515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8"/>
            <p:cNvSpPr/>
            <p:nvPr/>
          </p:nvSpPr>
          <p:spPr>
            <a:xfrm>
              <a:off x="7382770" y="1358921"/>
              <a:ext cx="187207" cy="285936"/>
            </a:xfrm>
            <a:custGeom>
              <a:avLst/>
              <a:gdLst/>
              <a:ahLst/>
              <a:cxnLst/>
              <a:rect l="l" t="t" r="r" b="b"/>
              <a:pathLst>
                <a:path w="5332" h="8144" extrusionOk="0">
                  <a:moveTo>
                    <a:pt x="266" y="1"/>
                  </a:moveTo>
                  <a:cubicBezTo>
                    <a:pt x="184" y="1"/>
                    <a:pt x="101" y="29"/>
                    <a:pt x="41" y="79"/>
                  </a:cubicBezTo>
                  <a:lnTo>
                    <a:pt x="0" y="106"/>
                  </a:lnTo>
                  <a:lnTo>
                    <a:pt x="14" y="147"/>
                  </a:lnTo>
                  <a:lnTo>
                    <a:pt x="961" y="2379"/>
                  </a:lnTo>
                  <a:cubicBezTo>
                    <a:pt x="1286" y="3110"/>
                    <a:pt x="1610" y="3868"/>
                    <a:pt x="2003" y="4571"/>
                  </a:cubicBezTo>
                  <a:cubicBezTo>
                    <a:pt x="2111" y="4747"/>
                    <a:pt x="2206" y="4910"/>
                    <a:pt x="2328" y="5099"/>
                  </a:cubicBezTo>
                  <a:cubicBezTo>
                    <a:pt x="2463" y="5261"/>
                    <a:pt x="2612" y="5397"/>
                    <a:pt x="2761" y="5532"/>
                  </a:cubicBezTo>
                  <a:cubicBezTo>
                    <a:pt x="3058" y="5816"/>
                    <a:pt x="3370" y="6073"/>
                    <a:pt x="3667" y="6344"/>
                  </a:cubicBezTo>
                  <a:cubicBezTo>
                    <a:pt x="3965" y="6614"/>
                    <a:pt x="4249" y="6885"/>
                    <a:pt x="4520" y="7183"/>
                  </a:cubicBezTo>
                  <a:cubicBezTo>
                    <a:pt x="4790" y="7480"/>
                    <a:pt x="5047" y="7792"/>
                    <a:pt x="5223" y="8143"/>
                  </a:cubicBezTo>
                  <a:lnTo>
                    <a:pt x="5332" y="8089"/>
                  </a:lnTo>
                  <a:cubicBezTo>
                    <a:pt x="4939" y="7359"/>
                    <a:pt x="4344" y="6777"/>
                    <a:pt x="3762" y="6236"/>
                  </a:cubicBezTo>
                  <a:cubicBezTo>
                    <a:pt x="3464" y="5965"/>
                    <a:pt x="3153" y="5694"/>
                    <a:pt x="2855" y="5424"/>
                  </a:cubicBezTo>
                  <a:cubicBezTo>
                    <a:pt x="2720" y="5288"/>
                    <a:pt x="2571" y="5153"/>
                    <a:pt x="2449" y="5004"/>
                  </a:cubicBezTo>
                  <a:cubicBezTo>
                    <a:pt x="2355" y="4842"/>
                    <a:pt x="2246" y="4666"/>
                    <a:pt x="2152" y="4490"/>
                  </a:cubicBezTo>
                  <a:cubicBezTo>
                    <a:pt x="1759" y="3786"/>
                    <a:pt x="1435" y="3056"/>
                    <a:pt x="1110" y="2312"/>
                  </a:cubicBezTo>
                  <a:lnTo>
                    <a:pt x="152" y="144"/>
                  </a:lnTo>
                  <a:lnTo>
                    <a:pt x="152" y="144"/>
                  </a:lnTo>
                  <a:cubicBezTo>
                    <a:pt x="187" y="125"/>
                    <a:pt x="226" y="118"/>
                    <a:pt x="267" y="118"/>
                  </a:cubicBezTo>
                  <a:cubicBezTo>
                    <a:pt x="365" y="118"/>
                    <a:pt x="475" y="163"/>
                    <a:pt x="569" y="214"/>
                  </a:cubicBezTo>
                  <a:cubicBezTo>
                    <a:pt x="717" y="309"/>
                    <a:pt x="866" y="431"/>
                    <a:pt x="988" y="566"/>
                  </a:cubicBezTo>
                  <a:cubicBezTo>
                    <a:pt x="1259" y="823"/>
                    <a:pt x="1475" y="1121"/>
                    <a:pt x="1692" y="1432"/>
                  </a:cubicBezTo>
                  <a:cubicBezTo>
                    <a:pt x="1895" y="1743"/>
                    <a:pt x="2098" y="2054"/>
                    <a:pt x="2314" y="2366"/>
                  </a:cubicBezTo>
                  <a:cubicBezTo>
                    <a:pt x="2436" y="2515"/>
                    <a:pt x="2531" y="2677"/>
                    <a:pt x="2720" y="2785"/>
                  </a:cubicBezTo>
                  <a:cubicBezTo>
                    <a:pt x="2775" y="2809"/>
                    <a:pt x="2839" y="2823"/>
                    <a:pt x="2902" y="2823"/>
                  </a:cubicBezTo>
                  <a:cubicBezTo>
                    <a:pt x="2947" y="2823"/>
                    <a:pt x="2992" y="2816"/>
                    <a:pt x="3031" y="2799"/>
                  </a:cubicBezTo>
                  <a:cubicBezTo>
                    <a:pt x="3139" y="2758"/>
                    <a:pt x="3234" y="2663"/>
                    <a:pt x="3234" y="2542"/>
                  </a:cubicBezTo>
                  <a:lnTo>
                    <a:pt x="3126" y="2542"/>
                  </a:lnTo>
                  <a:cubicBezTo>
                    <a:pt x="3126" y="2609"/>
                    <a:pt x="3072" y="2677"/>
                    <a:pt x="3004" y="2704"/>
                  </a:cubicBezTo>
                  <a:cubicBezTo>
                    <a:pt x="2968" y="2716"/>
                    <a:pt x="2931" y="2723"/>
                    <a:pt x="2896" y="2723"/>
                  </a:cubicBezTo>
                  <a:cubicBezTo>
                    <a:pt x="2853" y="2723"/>
                    <a:pt x="2811" y="2713"/>
                    <a:pt x="2774" y="2690"/>
                  </a:cubicBezTo>
                  <a:cubicBezTo>
                    <a:pt x="2625" y="2609"/>
                    <a:pt x="2517" y="2447"/>
                    <a:pt x="2395" y="2312"/>
                  </a:cubicBezTo>
                  <a:cubicBezTo>
                    <a:pt x="2179" y="2000"/>
                    <a:pt x="1976" y="1689"/>
                    <a:pt x="1773" y="1378"/>
                  </a:cubicBezTo>
                  <a:cubicBezTo>
                    <a:pt x="1556" y="1067"/>
                    <a:pt x="1340" y="755"/>
                    <a:pt x="1069" y="485"/>
                  </a:cubicBezTo>
                  <a:cubicBezTo>
                    <a:pt x="934" y="350"/>
                    <a:pt x="799" y="228"/>
                    <a:pt x="623" y="120"/>
                  </a:cubicBezTo>
                  <a:cubicBezTo>
                    <a:pt x="542" y="65"/>
                    <a:pt x="447" y="25"/>
                    <a:pt x="352" y="11"/>
                  </a:cubicBezTo>
                  <a:cubicBezTo>
                    <a:pt x="324" y="4"/>
                    <a:pt x="295" y="1"/>
                    <a:pt x="26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8"/>
            <p:cNvSpPr/>
            <p:nvPr/>
          </p:nvSpPr>
          <p:spPr>
            <a:xfrm>
              <a:off x="7385122" y="1363731"/>
              <a:ext cx="193877" cy="295837"/>
            </a:xfrm>
            <a:custGeom>
              <a:avLst/>
              <a:gdLst/>
              <a:ahLst/>
              <a:cxnLst/>
              <a:rect l="l" t="t" r="r" b="b"/>
              <a:pathLst>
                <a:path w="5522" h="8426" extrusionOk="0">
                  <a:moveTo>
                    <a:pt x="239" y="1"/>
                  </a:moveTo>
                  <a:cubicBezTo>
                    <a:pt x="193" y="1"/>
                    <a:pt x="147" y="12"/>
                    <a:pt x="109" y="37"/>
                  </a:cubicBezTo>
                  <a:cubicBezTo>
                    <a:pt x="28" y="104"/>
                    <a:pt x="14" y="199"/>
                    <a:pt x="1" y="280"/>
                  </a:cubicBezTo>
                  <a:cubicBezTo>
                    <a:pt x="1" y="361"/>
                    <a:pt x="14" y="443"/>
                    <a:pt x="42" y="510"/>
                  </a:cubicBezTo>
                  <a:cubicBezTo>
                    <a:pt x="136" y="794"/>
                    <a:pt x="244" y="1065"/>
                    <a:pt x="380" y="1336"/>
                  </a:cubicBezTo>
                  <a:lnTo>
                    <a:pt x="1151" y="2905"/>
                  </a:lnTo>
                  <a:lnTo>
                    <a:pt x="1543" y="3704"/>
                  </a:lnTo>
                  <a:cubicBezTo>
                    <a:pt x="1679" y="3961"/>
                    <a:pt x="1814" y="4218"/>
                    <a:pt x="1963" y="4475"/>
                  </a:cubicBezTo>
                  <a:cubicBezTo>
                    <a:pt x="2261" y="4975"/>
                    <a:pt x="2612" y="5463"/>
                    <a:pt x="2991" y="5909"/>
                  </a:cubicBezTo>
                  <a:cubicBezTo>
                    <a:pt x="3763" y="6802"/>
                    <a:pt x="4615" y="7601"/>
                    <a:pt x="5454" y="8426"/>
                  </a:cubicBezTo>
                  <a:lnTo>
                    <a:pt x="5522" y="8345"/>
                  </a:lnTo>
                  <a:lnTo>
                    <a:pt x="4290" y="7100"/>
                  </a:lnTo>
                  <a:cubicBezTo>
                    <a:pt x="3884" y="6680"/>
                    <a:pt x="3478" y="6261"/>
                    <a:pt x="3113" y="5814"/>
                  </a:cubicBezTo>
                  <a:cubicBezTo>
                    <a:pt x="2748" y="5368"/>
                    <a:pt x="2409" y="4881"/>
                    <a:pt x="2112" y="4394"/>
                  </a:cubicBezTo>
                  <a:cubicBezTo>
                    <a:pt x="1801" y="3893"/>
                    <a:pt x="1557" y="3365"/>
                    <a:pt x="1286" y="2838"/>
                  </a:cubicBezTo>
                  <a:lnTo>
                    <a:pt x="488" y="1282"/>
                  </a:lnTo>
                  <a:cubicBezTo>
                    <a:pt x="366" y="1024"/>
                    <a:pt x="244" y="754"/>
                    <a:pt x="163" y="483"/>
                  </a:cubicBezTo>
                  <a:cubicBezTo>
                    <a:pt x="136" y="416"/>
                    <a:pt x="123" y="348"/>
                    <a:pt x="123" y="280"/>
                  </a:cubicBezTo>
                  <a:cubicBezTo>
                    <a:pt x="123" y="226"/>
                    <a:pt x="136" y="158"/>
                    <a:pt x="177" y="131"/>
                  </a:cubicBezTo>
                  <a:cubicBezTo>
                    <a:pt x="195" y="116"/>
                    <a:pt x="215" y="110"/>
                    <a:pt x="236" y="110"/>
                  </a:cubicBezTo>
                  <a:cubicBezTo>
                    <a:pt x="312" y="110"/>
                    <a:pt x="407" y="190"/>
                    <a:pt x="502" y="253"/>
                  </a:cubicBezTo>
                  <a:cubicBezTo>
                    <a:pt x="1449" y="943"/>
                    <a:pt x="2247" y="1809"/>
                    <a:pt x="2870" y="2797"/>
                  </a:cubicBezTo>
                  <a:lnTo>
                    <a:pt x="2951" y="2743"/>
                  </a:lnTo>
                  <a:cubicBezTo>
                    <a:pt x="2328" y="1742"/>
                    <a:pt x="1503" y="876"/>
                    <a:pt x="556" y="172"/>
                  </a:cubicBezTo>
                  <a:cubicBezTo>
                    <a:pt x="502" y="131"/>
                    <a:pt x="447" y="77"/>
                    <a:pt x="380" y="37"/>
                  </a:cubicBezTo>
                  <a:cubicBezTo>
                    <a:pt x="344" y="15"/>
                    <a:pt x="292" y="1"/>
                    <a:pt x="2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8"/>
            <p:cNvSpPr/>
            <p:nvPr/>
          </p:nvSpPr>
          <p:spPr>
            <a:xfrm>
              <a:off x="7559016" y="1572594"/>
              <a:ext cx="155853" cy="62355"/>
            </a:xfrm>
            <a:custGeom>
              <a:avLst/>
              <a:gdLst/>
              <a:ahLst/>
              <a:cxnLst/>
              <a:rect l="l" t="t" r="r" b="b"/>
              <a:pathLst>
                <a:path w="4439" h="1776" extrusionOk="0">
                  <a:moveTo>
                    <a:pt x="4357" y="1"/>
                  </a:moveTo>
                  <a:cubicBezTo>
                    <a:pt x="3816" y="583"/>
                    <a:pt x="3126" y="1016"/>
                    <a:pt x="2382" y="1273"/>
                  </a:cubicBezTo>
                  <a:cubicBezTo>
                    <a:pt x="1750" y="1507"/>
                    <a:pt x="1068" y="1619"/>
                    <a:pt x="388" y="1619"/>
                  </a:cubicBezTo>
                  <a:cubicBezTo>
                    <a:pt x="303" y="1619"/>
                    <a:pt x="218" y="1617"/>
                    <a:pt x="134" y="1614"/>
                  </a:cubicBezTo>
                  <a:lnTo>
                    <a:pt x="134" y="1614"/>
                  </a:lnTo>
                  <a:cubicBezTo>
                    <a:pt x="147" y="1579"/>
                    <a:pt x="170" y="1547"/>
                    <a:pt x="203" y="1530"/>
                  </a:cubicBezTo>
                  <a:lnTo>
                    <a:pt x="163" y="1435"/>
                  </a:lnTo>
                  <a:cubicBezTo>
                    <a:pt x="68" y="1476"/>
                    <a:pt x="0" y="1570"/>
                    <a:pt x="0" y="1679"/>
                  </a:cubicBezTo>
                  <a:lnTo>
                    <a:pt x="0" y="1733"/>
                  </a:lnTo>
                  <a:lnTo>
                    <a:pt x="54" y="1746"/>
                  </a:lnTo>
                  <a:cubicBezTo>
                    <a:pt x="226" y="1766"/>
                    <a:pt x="398" y="1776"/>
                    <a:pt x="570" y="1776"/>
                  </a:cubicBezTo>
                  <a:cubicBezTo>
                    <a:pt x="1211" y="1776"/>
                    <a:pt x="1849" y="1640"/>
                    <a:pt x="2436" y="1394"/>
                  </a:cubicBezTo>
                  <a:cubicBezTo>
                    <a:pt x="3180" y="1097"/>
                    <a:pt x="3870" y="637"/>
                    <a:pt x="4439" y="68"/>
                  </a:cubicBezTo>
                  <a:lnTo>
                    <a:pt x="43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8"/>
            <p:cNvSpPr/>
            <p:nvPr/>
          </p:nvSpPr>
          <p:spPr>
            <a:xfrm>
              <a:off x="7567548" y="1574490"/>
              <a:ext cx="148270" cy="70080"/>
            </a:xfrm>
            <a:custGeom>
              <a:avLst/>
              <a:gdLst/>
              <a:ahLst/>
              <a:cxnLst/>
              <a:rect l="l" t="t" r="r" b="b"/>
              <a:pathLst>
                <a:path w="4223" h="1996" extrusionOk="0">
                  <a:moveTo>
                    <a:pt x="4141" y="1"/>
                  </a:moveTo>
                  <a:lnTo>
                    <a:pt x="4060" y="82"/>
                  </a:lnTo>
                  <a:cubicBezTo>
                    <a:pt x="4128" y="123"/>
                    <a:pt x="4114" y="217"/>
                    <a:pt x="4074" y="299"/>
                  </a:cubicBezTo>
                  <a:cubicBezTo>
                    <a:pt x="4033" y="380"/>
                    <a:pt x="3965" y="447"/>
                    <a:pt x="3898" y="515"/>
                  </a:cubicBezTo>
                  <a:cubicBezTo>
                    <a:pt x="3749" y="664"/>
                    <a:pt x="3587" y="786"/>
                    <a:pt x="3424" y="907"/>
                  </a:cubicBezTo>
                  <a:cubicBezTo>
                    <a:pt x="3086" y="1137"/>
                    <a:pt x="2734" y="1327"/>
                    <a:pt x="2355" y="1476"/>
                  </a:cubicBezTo>
                  <a:cubicBezTo>
                    <a:pt x="1976" y="1611"/>
                    <a:pt x="1584" y="1719"/>
                    <a:pt x="1192" y="1773"/>
                  </a:cubicBezTo>
                  <a:cubicBezTo>
                    <a:pt x="989" y="1814"/>
                    <a:pt x="786" y="1828"/>
                    <a:pt x="583" y="1841"/>
                  </a:cubicBezTo>
                  <a:cubicBezTo>
                    <a:pt x="488" y="1841"/>
                    <a:pt x="393" y="1841"/>
                    <a:pt x="299" y="1828"/>
                  </a:cubicBezTo>
                  <a:cubicBezTo>
                    <a:pt x="204" y="1814"/>
                    <a:pt x="136" y="1773"/>
                    <a:pt x="96" y="1706"/>
                  </a:cubicBezTo>
                  <a:lnTo>
                    <a:pt x="1" y="1746"/>
                  </a:lnTo>
                  <a:cubicBezTo>
                    <a:pt x="41" y="1868"/>
                    <a:pt x="163" y="1936"/>
                    <a:pt x="271" y="1963"/>
                  </a:cubicBezTo>
                  <a:cubicBezTo>
                    <a:pt x="351" y="1983"/>
                    <a:pt x="430" y="1995"/>
                    <a:pt x="509" y="1995"/>
                  </a:cubicBezTo>
                  <a:cubicBezTo>
                    <a:pt x="538" y="1995"/>
                    <a:pt x="567" y="1994"/>
                    <a:pt x="596" y="1990"/>
                  </a:cubicBezTo>
                  <a:cubicBezTo>
                    <a:pt x="799" y="1990"/>
                    <a:pt x="1002" y="1976"/>
                    <a:pt x="1219" y="1949"/>
                  </a:cubicBezTo>
                  <a:cubicBezTo>
                    <a:pt x="1625" y="1882"/>
                    <a:pt x="2031" y="1760"/>
                    <a:pt x="2409" y="1598"/>
                  </a:cubicBezTo>
                  <a:cubicBezTo>
                    <a:pt x="2788" y="1435"/>
                    <a:pt x="3154" y="1232"/>
                    <a:pt x="3478" y="989"/>
                  </a:cubicBezTo>
                  <a:cubicBezTo>
                    <a:pt x="3641" y="853"/>
                    <a:pt x="3803" y="732"/>
                    <a:pt x="3952" y="596"/>
                  </a:cubicBezTo>
                  <a:cubicBezTo>
                    <a:pt x="4033" y="529"/>
                    <a:pt x="4114" y="447"/>
                    <a:pt x="4168" y="339"/>
                  </a:cubicBezTo>
                  <a:cubicBezTo>
                    <a:pt x="4196" y="299"/>
                    <a:pt x="4209" y="244"/>
                    <a:pt x="4209" y="177"/>
                  </a:cubicBezTo>
                  <a:cubicBezTo>
                    <a:pt x="4223" y="109"/>
                    <a:pt x="4182" y="41"/>
                    <a:pt x="41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8"/>
            <p:cNvSpPr/>
            <p:nvPr/>
          </p:nvSpPr>
          <p:spPr>
            <a:xfrm>
              <a:off x="7569935" y="1563114"/>
              <a:ext cx="155853" cy="84264"/>
            </a:xfrm>
            <a:custGeom>
              <a:avLst/>
              <a:gdLst/>
              <a:ahLst/>
              <a:cxnLst/>
              <a:rect l="l" t="t" r="r" b="b"/>
              <a:pathLst>
                <a:path w="4439" h="2400" extrusionOk="0">
                  <a:moveTo>
                    <a:pt x="4439" y="0"/>
                  </a:moveTo>
                  <a:lnTo>
                    <a:pt x="4330" y="14"/>
                  </a:lnTo>
                  <a:cubicBezTo>
                    <a:pt x="4344" y="217"/>
                    <a:pt x="4249" y="420"/>
                    <a:pt x="4128" y="595"/>
                  </a:cubicBezTo>
                  <a:cubicBezTo>
                    <a:pt x="3992" y="758"/>
                    <a:pt x="3830" y="907"/>
                    <a:pt x="3654" y="1042"/>
                  </a:cubicBezTo>
                  <a:cubicBezTo>
                    <a:pt x="3316" y="1326"/>
                    <a:pt x="2937" y="1556"/>
                    <a:pt x="2544" y="1732"/>
                  </a:cubicBezTo>
                  <a:cubicBezTo>
                    <a:pt x="2152" y="1908"/>
                    <a:pt x="1733" y="2057"/>
                    <a:pt x="1300" y="2138"/>
                  </a:cubicBezTo>
                  <a:cubicBezTo>
                    <a:pt x="880" y="2233"/>
                    <a:pt x="447" y="2273"/>
                    <a:pt x="1" y="2273"/>
                  </a:cubicBezTo>
                  <a:lnTo>
                    <a:pt x="1" y="2382"/>
                  </a:lnTo>
                  <a:cubicBezTo>
                    <a:pt x="134" y="2394"/>
                    <a:pt x="268" y="2400"/>
                    <a:pt x="402" y="2400"/>
                  </a:cubicBezTo>
                  <a:cubicBezTo>
                    <a:pt x="715" y="2400"/>
                    <a:pt x="1028" y="2367"/>
                    <a:pt x="1340" y="2300"/>
                  </a:cubicBezTo>
                  <a:cubicBezTo>
                    <a:pt x="1773" y="2206"/>
                    <a:pt x="2206" y="2070"/>
                    <a:pt x="2612" y="1867"/>
                  </a:cubicBezTo>
                  <a:cubicBezTo>
                    <a:pt x="3004" y="1664"/>
                    <a:pt x="3383" y="1407"/>
                    <a:pt x="3722" y="1123"/>
                  </a:cubicBezTo>
                  <a:cubicBezTo>
                    <a:pt x="3897" y="974"/>
                    <a:pt x="4060" y="839"/>
                    <a:pt x="4195" y="650"/>
                  </a:cubicBezTo>
                  <a:cubicBezTo>
                    <a:pt x="4344" y="474"/>
                    <a:pt x="4439" y="244"/>
                    <a:pt x="443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8"/>
            <p:cNvSpPr/>
            <p:nvPr/>
          </p:nvSpPr>
          <p:spPr>
            <a:xfrm>
              <a:off x="7673963" y="1424399"/>
              <a:ext cx="65621" cy="160593"/>
            </a:xfrm>
            <a:custGeom>
              <a:avLst/>
              <a:gdLst/>
              <a:ahLst/>
              <a:cxnLst/>
              <a:rect l="l" t="t" r="r" b="b"/>
              <a:pathLst>
                <a:path w="1869" h="4574" extrusionOk="0">
                  <a:moveTo>
                    <a:pt x="109" y="0"/>
                  </a:moveTo>
                  <a:lnTo>
                    <a:pt x="1" y="27"/>
                  </a:lnTo>
                  <a:cubicBezTo>
                    <a:pt x="258" y="798"/>
                    <a:pt x="488" y="1583"/>
                    <a:pt x="786" y="2341"/>
                  </a:cubicBezTo>
                  <a:cubicBezTo>
                    <a:pt x="934" y="2720"/>
                    <a:pt x="1124" y="3099"/>
                    <a:pt x="1300" y="3464"/>
                  </a:cubicBezTo>
                  <a:cubicBezTo>
                    <a:pt x="1489" y="3816"/>
                    <a:pt x="1652" y="4181"/>
                    <a:pt x="1760" y="4574"/>
                  </a:cubicBezTo>
                  <a:lnTo>
                    <a:pt x="1868" y="4546"/>
                  </a:lnTo>
                  <a:cubicBezTo>
                    <a:pt x="1800" y="4127"/>
                    <a:pt x="1625" y="3748"/>
                    <a:pt x="1449" y="3383"/>
                  </a:cubicBezTo>
                  <a:cubicBezTo>
                    <a:pt x="1259" y="3017"/>
                    <a:pt x="1083" y="2666"/>
                    <a:pt x="921" y="2287"/>
                  </a:cubicBezTo>
                  <a:cubicBezTo>
                    <a:pt x="583" y="1556"/>
                    <a:pt x="326" y="7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8"/>
            <p:cNvSpPr/>
            <p:nvPr/>
          </p:nvSpPr>
          <p:spPr>
            <a:xfrm>
              <a:off x="7587033" y="1560235"/>
              <a:ext cx="105049" cy="59898"/>
            </a:xfrm>
            <a:custGeom>
              <a:avLst/>
              <a:gdLst/>
              <a:ahLst/>
              <a:cxnLst/>
              <a:rect l="l" t="t" r="r" b="b"/>
              <a:pathLst>
                <a:path w="2992" h="1706" extrusionOk="0">
                  <a:moveTo>
                    <a:pt x="2896" y="1"/>
                  </a:moveTo>
                  <a:cubicBezTo>
                    <a:pt x="2572" y="434"/>
                    <a:pt x="2139" y="772"/>
                    <a:pt x="1665" y="1029"/>
                  </a:cubicBezTo>
                  <a:cubicBezTo>
                    <a:pt x="1277" y="1229"/>
                    <a:pt x="862" y="1383"/>
                    <a:pt x="443" y="1484"/>
                  </a:cubicBezTo>
                  <a:lnTo>
                    <a:pt x="443" y="1484"/>
                  </a:lnTo>
                  <a:cubicBezTo>
                    <a:pt x="449" y="1481"/>
                    <a:pt x="455" y="1478"/>
                    <a:pt x="461" y="1476"/>
                  </a:cubicBezTo>
                  <a:lnTo>
                    <a:pt x="434" y="1381"/>
                  </a:lnTo>
                  <a:cubicBezTo>
                    <a:pt x="312" y="1395"/>
                    <a:pt x="190" y="1476"/>
                    <a:pt x="109" y="1571"/>
                  </a:cubicBezTo>
                  <a:lnTo>
                    <a:pt x="1" y="1706"/>
                  </a:lnTo>
                  <a:lnTo>
                    <a:pt x="177" y="1692"/>
                  </a:lnTo>
                  <a:cubicBezTo>
                    <a:pt x="731" y="1625"/>
                    <a:pt x="1259" y="1422"/>
                    <a:pt x="1733" y="1138"/>
                  </a:cubicBezTo>
                  <a:cubicBezTo>
                    <a:pt x="2206" y="853"/>
                    <a:pt x="2626" y="488"/>
                    <a:pt x="2991" y="82"/>
                  </a:cubicBezTo>
                  <a:lnTo>
                    <a:pt x="289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8"/>
            <p:cNvSpPr/>
            <p:nvPr/>
          </p:nvSpPr>
          <p:spPr>
            <a:xfrm>
              <a:off x="7592264" y="1561675"/>
              <a:ext cx="89811" cy="62285"/>
            </a:xfrm>
            <a:custGeom>
              <a:avLst/>
              <a:gdLst/>
              <a:ahLst/>
              <a:cxnLst/>
              <a:rect l="l" t="t" r="r" b="b"/>
              <a:pathLst>
                <a:path w="2558" h="1774" extrusionOk="0">
                  <a:moveTo>
                    <a:pt x="2477" y="1"/>
                  </a:moveTo>
                  <a:cubicBezTo>
                    <a:pt x="2152" y="379"/>
                    <a:pt x="1760" y="704"/>
                    <a:pt x="1327" y="975"/>
                  </a:cubicBezTo>
                  <a:cubicBezTo>
                    <a:pt x="1124" y="1110"/>
                    <a:pt x="907" y="1232"/>
                    <a:pt x="677" y="1340"/>
                  </a:cubicBezTo>
                  <a:cubicBezTo>
                    <a:pt x="461" y="1462"/>
                    <a:pt x="231" y="1570"/>
                    <a:pt x="0" y="1678"/>
                  </a:cubicBezTo>
                  <a:lnTo>
                    <a:pt x="41" y="1773"/>
                  </a:lnTo>
                  <a:cubicBezTo>
                    <a:pt x="298" y="1705"/>
                    <a:pt x="528" y="1611"/>
                    <a:pt x="758" y="1489"/>
                  </a:cubicBezTo>
                  <a:cubicBezTo>
                    <a:pt x="988" y="1381"/>
                    <a:pt x="1205" y="1245"/>
                    <a:pt x="1408" y="1083"/>
                  </a:cubicBezTo>
                  <a:cubicBezTo>
                    <a:pt x="1827" y="785"/>
                    <a:pt x="2206" y="447"/>
                    <a:pt x="2558" y="68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8"/>
            <p:cNvSpPr/>
            <p:nvPr/>
          </p:nvSpPr>
          <p:spPr>
            <a:xfrm>
              <a:off x="7572779" y="1548017"/>
              <a:ext cx="86020" cy="61197"/>
            </a:xfrm>
            <a:custGeom>
              <a:avLst/>
              <a:gdLst/>
              <a:ahLst/>
              <a:cxnLst/>
              <a:rect l="l" t="t" r="r" b="b"/>
              <a:pathLst>
                <a:path w="2450" h="1743" extrusionOk="0">
                  <a:moveTo>
                    <a:pt x="2364" y="0"/>
                  </a:moveTo>
                  <a:cubicBezTo>
                    <a:pt x="2355" y="0"/>
                    <a:pt x="2348" y="4"/>
                    <a:pt x="2342" y="11"/>
                  </a:cubicBezTo>
                  <a:lnTo>
                    <a:pt x="2382" y="119"/>
                  </a:lnTo>
                  <a:cubicBezTo>
                    <a:pt x="2382" y="119"/>
                    <a:pt x="2369" y="119"/>
                    <a:pt x="2369" y="105"/>
                  </a:cubicBezTo>
                  <a:cubicBezTo>
                    <a:pt x="2355" y="105"/>
                    <a:pt x="2355" y="105"/>
                    <a:pt x="2355" y="92"/>
                  </a:cubicBezTo>
                  <a:cubicBezTo>
                    <a:pt x="2355" y="92"/>
                    <a:pt x="2355" y="105"/>
                    <a:pt x="2355" y="119"/>
                  </a:cubicBezTo>
                  <a:cubicBezTo>
                    <a:pt x="2342" y="132"/>
                    <a:pt x="2342" y="159"/>
                    <a:pt x="2328" y="173"/>
                  </a:cubicBezTo>
                  <a:lnTo>
                    <a:pt x="2193" y="295"/>
                  </a:lnTo>
                  <a:cubicBezTo>
                    <a:pt x="2098" y="376"/>
                    <a:pt x="2003" y="457"/>
                    <a:pt x="1909" y="538"/>
                  </a:cubicBezTo>
                  <a:cubicBezTo>
                    <a:pt x="1719" y="687"/>
                    <a:pt x="1516" y="836"/>
                    <a:pt x="1300" y="958"/>
                  </a:cubicBezTo>
                  <a:cubicBezTo>
                    <a:pt x="1097" y="1093"/>
                    <a:pt x="880" y="1201"/>
                    <a:pt x="664" y="1310"/>
                  </a:cubicBezTo>
                  <a:cubicBezTo>
                    <a:pt x="447" y="1431"/>
                    <a:pt x="217" y="1526"/>
                    <a:pt x="1" y="1634"/>
                  </a:cubicBezTo>
                  <a:lnTo>
                    <a:pt x="41" y="1743"/>
                  </a:lnTo>
                  <a:cubicBezTo>
                    <a:pt x="285" y="1675"/>
                    <a:pt x="515" y="1580"/>
                    <a:pt x="745" y="1472"/>
                  </a:cubicBezTo>
                  <a:cubicBezTo>
                    <a:pt x="961" y="1350"/>
                    <a:pt x="1178" y="1215"/>
                    <a:pt x="1381" y="1080"/>
                  </a:cubicBezTo>
                  <a:cubicBezTo>
                    <a:pt x="1584" y="931"/>
                    <a:pt x="1787" y="782"/>
                    <a:pt x="1976" y="620"/>
                  </a:cubicBezTo>
                  <a:lnTo>
                    <a:pt x="2260" y="362"/>
                  </a:lnTo>
                  <a:lnTo>
                    <a:pt x="2396" y="241"/>
                  </a:lnTo>
                  <a:cubicBezTo>
                    <a:pt x="2423" y="214"/>
                    <a:pt x="2436" y="173"/>
                    <a:pt x="2450" y="132"/>
                  </a:cubicBezTo>
                  <a:cubicBezTo>
                    <a:pt x="2450" y="105"/>
                    <a:pt x="2450" y="78"/>
                    <a:pt x="2450" y="51"/>
                  </a:cubicBezTo>
                  <a:cubicBezTo>
                    <a:pt x="2436" y="38"/>
                    <a:pt x="2423" y="11"/>
                    <a:pt x="2396" y="11"/>
                  </a:cubicBezTo>
                  <a:cubicBezTo>
                    <a:pt x="2382" y="4"/>
                    <a:pt x="2372" y="0"/>
                    <a:pt x="236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1" name="Google Shape;6801;p18"/>
          <p:cNvGrpSpPr/>
          <p:nvPr/>
        </p:nvGrpSpPr>
        <p:grpSpPr>
          <a:xfrm>
            <a:off x="7924550" y="3764675"/>
            <a:ext cx="677461" cy="641311"/>
            <a:chOff x="5226950" y="1534325"/>
            <a:chExt cx="677461" cy="641311"/>
          </a:xfrm>
        </p:grpSpPr>
        <p:sp>
          <p:nvSpPr>
            <p:cNvPr id="6802" name="Google Shape;6802;p18"/>
            <p:cNvSpPr/>
            <p:nvPr/>
          </p:nvSpPr>
          <p:spPr>
            <a:xfrm>
              <a:off x="5333821" y="1791813"/>
              <a:ext cx="453727" cy="383823"/>
            </a:xfrm>
            <a:custGeom>
              <a:avLst/>
              <a:gdLst/>
              <a:ahLst/>
              <a:cxnLst/>
              <a:rect l="l" t="t" r="r" b="b"/>
              <a:pathLst>
                <a:path w="12923" h="10932" extrusionOk="0">
                  <a:moveTo>
                    <a:pt x="5946" y="0"/>
                  </a:moveTo>
                  <a:cubicBezTo>
                    <a:pt x="3002" y="0"/>
                    <a:pt x="1" y="232"/>
                    <a:pt x="1" y="644"/>
                  </a:cubicBezTo>
                  <a:cubicBezTo>
                    <a:pt x="1" y="1009"/>
                    <a:pt x="122" y="1321"/>
                    <a:pt x="325" y="1564"/>
                  </a:cubicBezTo>
                  <a:cubicBezTo>
                    <a:pt x="136" y="2714"/>
                    <a:pt x="407" y="3810"/>
                    <a:pt x="691" y="4960"/>
                  </a:cubicBezTo>
                  <a:cubicBezTo>
                    <a:pt x="691" y="4987"/>
                    <a:pt x="704" y="5028"/>
                    <a:pt x="704" y="5055"/>
                  </a:cubicBezTo>
                  <a:cubicBezTo>
                    <a:pt x="637" y="6043"/>
                    <a:pt x="609" y="7031"/>
                    <a:pt x="596" y="8018"/>
                  </a:cubicBezTo>
                  <a:cubicBezTo>
                    <a:pt x="246" y="8920"/>
                    <a:pt x="686" y="10156"/>
                    <a:pt x="1929" y="10156"/>
                  </a:cubicBezTo>
                  <a:cubicBezTo>
                    <a:pt x="1936" y="10156"/>
                    <a:pt x="1942" y="10156"/>
                    <a:pt x="1949" y="10156"/>
                  </a:cubicBezTo>
                  <a:cubicBezTo>
                    <a:pt x="2139" y="10156"/>
                    <a:pt x="2328" y="10143"/>
                    <a:pt x="2531" y="10143"/>
                  </a:cubicBezTo>
                  <a:cubicBezTo>
                    <a:pt x="2761" y="10143"/>
                    <a:pt x="2977" y="10089"/>
                    <a:pt x="3180" y="9994"/>
                  </a:cubicBezTo>
                  <a:cubicBezTo>
                    <a:pt x="4290" y="10156"/>
                    <a:pt x="5427" y="10183"/>
                    <a:pt x="6550" y="10400"/>
                  </a:cubicBezTo>
                  <a:cubicBezTo>
                    <a:pt x="7614" y="10606"/>
                    <a:pt x="8586" y="10932"/>
                    <a:pt x="9576" y="10932"/>
                  </a:cubicBezTo>
                  <a:cubicBezTo>
                    <a:pt x="10146" y="10932"/>
                    <a:pt x="10723" y="10823"/>
                    <a:pt x="11326" y="10522"/>
                  </a:cubicBezTo>
                  <a:cubicBezTo>
                    <a:pt x="11813" y="10265"/>
                    <a:pt x="12057" y="9723"/>
                    <a:pt x="12070" y="9196"/>
                  </a:cubicBezTo>
                  <a:cubicBezTo>
                    <a:pt x="12152" y="7531"/>
                    <a:pt x="12923" y="1442"/>
                    <a:pt x="11434" y="522"/>
                  </a:cubicBezTo>
                  <a:cubicBezTo>
                    <a:pt x="10854" y="164"/>
                    <a:pt x="8420" y="0"/>
                    <a:pt x="5946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8"/>
            <p:cNvSpPr/>
            <p:nvPr/>
          </p:nvSpPr>
          <p:spPr>
            <a:xfrm>
              <a:off x="5349023" y="1783036"/>
              <a:ext cx="21874" cy="367286"/>
            </a:xfrm>
            <a:custGeom>
              <a:avLst/>
              <a:gdLst/>
              <a:ahLst/>
              <a:cxnLst/>
              <a:rect l="l" t="t" r="r" b="b"/>
              <a:pathLst>
                <a:path w="623" h="10461" extrusionOk="0">
                  <a:moveTo>
                    <a:pt x="1" y="1"/>
                  </a:moveTo>
                  <a:cubicBezTo>
                    <a:pt x="28" y="1746"/>
                    <a:pt x="41" y="3492"/>
                    <a:pt x="109" y="5237"/>
                  </a:cubicBezTo>
                  <a:cubicBezTo>
                    <a:pt x="136" y="6103"/>
                    <a:pt x="190" y="6969"/>
                    <a:pt x="244" y="7849"/>
                  </a:cubicBezTo>
                  <a:cubicBezTo>
                    <a:pt x="284" y="8486"/>
                    <a:pt x="346" y="9124"/>
                    <a:pt x="413" y="9761"/>
                  </a:cubicBezTo>
                  <a:lnTo>
                    <a:pt x="413" y="9761"/>
                  </a:lnTo>
                  <a:cubicBezTo>
                    <a:pt x="389" y="9683"/>
                    <a:pt x="364" y="9605"/>
                    <a:pt x="339" y="9527"/>
                  </a:cubicBezTo>
                  <a:lnTo>
                    <a:pt x="231" y="9554"/>
                  </a:lnTo>
                  <a:cubicBezTo>
                    <a:pt x="312" y="9852"/>
                    <a:pt x="393" y="10163"/>
                    <a:pt x="488" y="10460"/>
                  </a:cubicBezTo>
                  <a:lnTo>
                    <a:pt x="623" y="10433"/>
                  </a:lnTo>
                  <a:cubicBezTo>
                    <a:pt x="623" y="10429"/>
                    <a:pt x="622" y="10425"/>
                    <a:pt x="622" y="10420"/>
                  </a:cubicBezTo>
                  <a:lnTo>
                    <a:pt x="622" y="10420"/>
                  </a:lnTo>
                  <a:lnTo>
                    <a:pt x="623" y="10420"/>
                  </a:lnTo>
                  <a:cubicBezTo>
                    <a:pt x="622" y="10418"/>
                    <a:pt x="622" y="10416"/>
                    <a:pt x="621" y="10414"/>
                  </a:cubicBezTo>
                  <a:lnTo>
                    <a:pt x="621" y="10414"/>
                  </a:lnTo>
                  <a:cubicBezTo>
                    <a:pt x="541" y="9555"/>
                    <a:pt x="487" y="8695"/>
                    <a:pt x="407" y="7835"/>
                  </a:cubicBezTo>
                  <a:cubicBezTo>
                    <a:pt x="352" y="6969"/>
                    <a:pt x="298" y="6090"/>
                    <a:pt x="244" y="5224"/>
                  </a:cubicBezTo>
                  <a:cubicBezTo>
                    <a:pt x="204" y="4358"/>
                    <a:pt x="163" y="3492"/>
                    <a:pt x="136" y="2612"/>
                  </a:cubicBezTo>
                  <a:cubicBezTo>
                    <a:pt x="122" y="1746"/>
                    <a:pt x="109" y="86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8"/>
            <p:cNvSpPr/>
            <p:nvPr/>
          </p:nvSpPr>
          <p:spPr>
            <a:xfrm>
              <a:off x="5340000" y="1770221"/>
              <a:ext cx="23313" cy="383436"/>
            </a:xfrm>
            <a:custGeom>
              <a:avLst/>
              <a:gdLst/>
              <a:ahLst/>
              <a:cxnLst/>
              <a:rect l="l" t="t" r="r" b="b"/>
              <a:pathLst>
                <a:path w="664" h="10921" extrusionOk="0">
                  <a:moveTo>
                    <a:pt x="149" y="1"/>
                  </a:moveTo>
                  <a:cubicBezTo>
                    <a:pt x="109" y="1"/>
                    <a:pt x="95" y="14"/>
                    <a:pt x="82" y="28"/>
                  </a:cubicBezTo>
                  <a:cubicBezTo>
                    <a:pt x="41" y="55"/>
                    <a:pt x="28" y="82"/>
                    <a:pt x="0" y="122"/>
                  </a:cubicBezTo>
                  <a:cubicBezTo>
                    <a:pt x="0" y="136"/>
                    <a:pt x="0" y="177"/>
                    <a:pt x="0" y="177"/>
                  </a:cubicBezTo>
                  <a:lnTo>
                    <a:pt x="0" y="217"/>
                  </a:lnTo>
                  <a:lnTo>
                    <a:pt x="0" y="312"/>
                  </a:lnTo>
                  <a:lnTo>
                    <a:pt x="28" y="650"/>
                  </a:lnTo>
                  <a:lnTo>
                    <a:pt x="55" y="1340"/>
                  </a:lnTo>
                  <a:lnTo>
                    <a:pt x="122" y="2707"/>
                  </a:lnTo>
                  <a:lnTo>
                    <a:pt x="217" y="5440"/>
                  </a:lnTo>
                  <a:lnTo>
                    <a:pt x="339" y="8187"/>
                  </a:lnTo>
                  <a:cubicBezTo>
                    <a:pt x="379" y="9093"/>
                    <a:pt x="433" y="10000"/>
                    <a:pt x="474" y="10920"/>
                  </a:cubicBezTo>
                  <a:lnTo>
                    <a:pt x="609" y="10920"/>
                  </a:lnTo>
                  <a:lnTo>
                    <a:pt x="664" y="10379"/>
                  </a:lnTo>
                  <a:lnTo>
                    <a:pt x="587" y="10369"/>
                  </a:lnTo>
                  <a:lnTo>
                    <a:pt x="587" y="10369"/>
                  </a:lnTo>
                  <a:cubicBezTo>
                    <a:pt x="558" y="9638"/>
                    <a:pt x="534" y="8901"/>
                    <a:pt x="501" y="8173"/>
                  </a:cubicBezTo>
                  <a:lnTo>
                    <a:pt x="366" y="5440"/>
                  </a:lnTo>
                  <a:lnTo>
                    <a:pt x="217" y="2693"/>
                  </a:lnTo>
                  <a:lnTo>
                    <a:pt x="149" y="1327"/>
                  </a:lnTo>
                  <a:lnTo>
                    <a:pt x="122" y="650"/>
                  </a:lnTo>
                  <a:lnTo>
                    <a:pt x="109" y="298"/>
                  </a:lnTo>
                  <a:lnTo>
                    <a:pt x="109" y="217"/>
                  </a:lnTo>
                  <a:lnTo>
                    <a:pt x="109" y="177"/>
                  </a:lnTo>
                  <a:cubicBezTo>
                    <a:pt x="95" y="163"/>
                    <a:pt x="109" y="163"/>
                    <a:pt x="109" y="149"/>
                  </a:cubicBezTo>
                  <a:cubicBezTo>
                    <a:pt x="109" y="149"/>
                    <a:pt x="122" y="122"/>
                    <a:pt x="136" y="122"/>
                  </a:cubicBezTo>
                  <a:cubicBezTo>
                    <a:pt x="149" y="109"/>
                    <a:pt x="163" y="109"/>
                    <a:pt x="149" y="109"/>
                  </a:cubicBezTo>
                  <a:cubicBezTo>
                    <a:pt x="149" y="109"/>
                    <a:pt x="109" y="95"/>
                    <a:pt x="109" y="82"/>
                  </a:cubicBezTo>
                  <a:cubicBezTo>
                    <a:pt x="109" y="68"/>
                    <a:pt x="109" y="68"/>
                    <a:pt x="109" y="68"/>
                  </a:cubicBezTo>
                  <a:lnTo>
                    <a:pt x="217" y="109"/>
                  </a:lnTo>
                  <a:cubicBezTo>
                    <a:pt x="217" y="95"/>
                    <a:pt x="217" y="82"/>
                    <a:pt x="217" y="55"/>
                  </a:cubicBezTo>
                  <a:cubicBezTo>
                    <a:pt x="217" y="28"/>
                    <a:pt x="163" y="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8"/>
            <p:cNvSpPr/>
            <p:nvPr/>
          </p:nvSpPr>
          <p:spPr>
            <a:xfrm>
              <a:off x="5368509" y="2147185"/>
              <a:ext cx="382945" cy="18117"/>
            </a:xfrm>
            <a:custGeom>
              <a:avLst/>
              <a:gdLst/>
              <a:ahLst/>
              <a:cxnLst/>
              <a:rect l="l" t="t" r="r" b="b"/>
              <a:pathLst>
                <a:path w="10907" h="516" extrusionOk="0">
                  <a:moveTo>
                    <a:pt x="1004" y="0"/>
                  </a:moveTo>
                  <a:cubicBezTo>
                    <a:pt x="669" y="0"/>
                    <a:pt x="334" y="6"/>
                    <a:pt x="0" y="21"/>
                  </a:cubicBezTo>
                  <a:lnTo>
                    <a:pt x="0" y="129"/>
                  </a:lnTo>
                  <a:cubicBezTo>
                    <a:pt x="363" y="107"/>
                    <a:pt x="728" y="99"/>
                    <a:pt x="1093" y="99"/>
                  </a:cubicBezTo>
                  <a:cubicBezTo>
                    <a:pt x="1641" y="99"/>
                    <a:pt x="2190" y="118"/>
                    <a:pt x="2734" y="143"/>
                  </a:cubicBezTo>
                  <a:cubicBezTo>
                    <a:pt x="3640" y="183"/>
                    <a:pt x="4547" y="251"/>
                    <a:pt x="5453" y="318"/>
                  </a:cubicBezTo>
                  <a:cubicBezTo>
                    <a:pt x="6360" y="386"/>
                    <a:pt x="7267" y="440"/>
                    <a:pt x="8173" y="481"/>
                  </a:cubicBezTo>
                  <a:cubicBezTo>
                    <a:pt x="8747" y="498"/>
                    <a:pt x="9325" y="515"/>
                    <a:pt x="9903" y="515"/>
                  </a:cubicBezTo>
                  <a:cubicBezTo>
                    <a:pt x="10238" y="515"/>
                    <a:pt x="10573" y="509"/>
                    <a:pt x="10906" y="494"/>
                  </a:cubicBezTo>
                  <a:lnTo>
                    <a:pt x="10906" y="386"/>
                  </a:lnTo>
                  <a:cubicBezTo>
                    <a:pt x="10000" y="386"/>
                    <a:pt x="9093" y="359"/>
                    <a:pt x="8187" y="318"/>
                  </a:cubicBezTo>
                  <a:cubicBezTo>
                    <a:pt x="7267" y="278"/>
                    <a:pt x="6360" y="224"/>
                    <a:pt x="5453" y="170"/>
                  </a:cubicBezTo>
                  <a:cubicBezTo>
                    <a:pt x="4547" y="129"/>
                    <a:pt x="3640" y="75"/>
                    <a:pt x="2734" y="34"/>
                  </a:cubicBezTo>
                  <a:cubicBezTo>
                    <a:pt x="2160" y="17"/>
                    <a:pt x="1581" y="0"/>
                    <a:pt x="10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8"/>
            <p:cNvSpPr/>
            <p:nvPr/>
          </p:nvSpPr>
          <p:spPr>
            <a:xfrm>
              <a:off x="5358994" y="2146834"/>
              <a:ext cx="383893" cy="13939"/>
            </a:xfrm>
            <a:custGeom>
              <a:avLst/>
              <a:gdLst/>
              <a:ahLst/>
              <a:cxnLst/>
              <a:rect l="l" t="t" r="r" b="b"/>
              <a:pathLst>
                <a:path w="10934" h="397" extrusionOk="0">
                  <a:moveTo>
                    <a:pt x="10831" y="303"/>
                  </a:moveTo>
                  <a:cubicBezTo>
                    <a:pt x="10835" y="306"/>
                    <a:pt x="10836" y="310"/>
                    <a:pt x="10836" y="310"/>
                  </a:cubicBezTo>
                  <a:cubicBezTo>
                    <a:pt x="10835" y="310"/>
                    <a:pt x="10834" y="308"/>
                    <a:pt x="10831" y="303"/>
                  </a:cubicBezTo>
                  <a:close/>
                  <a:moveTo>
                    <a:pt x="3234" y="0"/>
                  </a:moveTo>
                  <a:cubicBezTo>
                    <a:pt x="3067" y="0"/>
                    <a:pt x="2900" y="1"/>
                    <a:pt x="2734" y="4"/>
                  </a:cubicBezTo>
                  <a:cubicBezTo>
                    <a:pt x="1814" y="17"/>
                    <a:pt x="907" y="31"/>
                    <a:pt x="1" y="139"/>
                  </a:cubicBezTo>
                  <a:lnTo>
                    <a:pt x="1" y="234"/>
                  </a:lnTo>
                  <a:cubicBezTo>
                    <a:pt x="461" y="180"/>
                    <a:pt x="907" y="153"/>
                    <a:pt x="1367" y="125"/>
                  </a:cubicBezTo>
                  <a:cubicBezTo>
                    <a:pt x="1827" y="112"/>
                    <a:pt x="2274" y="98"/>
                    <a:pt x="2734" y="98"/>
                  </a:cubicBezTo>
                  <a:cubicBezTo>
                    <a:pt x="3641" y="112"/>
                    <a:pt x="4561" y="139"/>
                    <a:pt x="5467" y="180"/>
                  </a:cubicBezTo>
                  <a:lnTo>
                    <a:pt x="8201" y="328"/>
                  </a:lnTo>
                  <a:lnTo>
                    <a:pt x="9567" y="383"/>
                  </a:lnTo>
                  <a:cubicBezTo>
                    <a:pt x="9797" y="383"/>
                    <a:pt x="10027" y="396"/>
                    <a:pt x="10257" y="396"/>
                  </a:cubicBezTo>
                  <a:lnTo>
                    <a:pt x="10596" y="396"/>
                  </a:lnTo>
                  <a:cubicBezTo>
                    <a:pt x="10663" y="383"/>
                    <a:pt x="10717" y="383"/>
                    <a:pt x="10772" y="383"/>
                  </a:cubicBezTo>
                  <a:cubicBezTo>
                    <a:pt x="10799" y="369"/>
                    <a:pt x="10839" y="369"/>
                    <a:pt x="10866" y="356"/>
                  </a:cubicBezTo>
                  <a:cubicBezTo>
                    <a:pt x="10880" y="356"/>
                    <a:pt x="10893" y="356"/>
                    <a:pt x="10907" y="342"/>
                  </a:cubicBezTo>
                  <a:cubicBezTo>
                    <a:pt x="10907" y="342"/>
                    <a:pt x="10920" y="328"/>
                    <a:pt x="10920" y="328"/>
                  </a:cubicBezTo>
                  <a:cubicBezTo>
                    <a:pt x="10934" y="315"/>
                    <a:pt x="10934" y="288"/>
                    <a:pt x="10934" y="274"/>
                  </a:cubicBezTo>
                  <a:cubicBezTo>
                    <a:pt x="10920" y="207"/>
                    <a:pt x="10893" y="220"/>
                    <a:pt x="10880" y="207"/>
                  </a:cubicBezTo>
                  <a:lnTo>
                    <a:pt x="10829" y="296"/>
                  </a:lnTo>
                  <a:lnTo>
                    <a:pt x="10829" y="296"/>
                  </a:lnTo>
                  <a:cubicBezTo>
                    <a:pt x="10828" y="294"/>
                    <a:pt x="10827" y="291"/>
                    <a:pt x="10826" y="288"/>
                  </a:cubicBezTo>
                  <a:cubicBezTo>
                    <a:pt x="10826" y="274"/>
                    <a:pt x="10826" y="274"/>
                    <a:pt x="10839" y="261"/>
                  </a:cubicBezTo>
                  <a:lnTo>
                    <a:pt x="10758" y="261"/>
                  </a:lnTo>
                  <a:cubicBezTo>
                    <a:pt x="10704" y="274"/>
                    <a:pt x="10650" y="274"/>
                    <a:pt x="10596" y="274"/>
                  </a:cubicBezTo>
                  <a:cubicBezTo>
                    <a:pt x="10487" y="274"/>
                    <a:pt x="10366" y="261"/>
                    <a:pt x="10257" y="261"/>
                  </a:cubicBezTo>
                  <a:cubicBezTo>
                    <a:pt x="10027" y="261"/>
                    <a:pt x="9797" y="247"/>
                    <a:pt x="9581" y="234"/>
                  </a:cubicBezTo>
                  <a:lnTo>
                    <a:pt x="8214" y="153"/>
                  </a:lnTo>
                  <a:cubicBezTo>
                    <a:pt x="7294" y="112"/>
                    <a:pt x="6387" y="71"/>
                    <a:pt x="5467" y="44"/>
                  </a:cubicBezTo>
                  <a:cubicBezTo>
                    <a:pt x="4727" y="22"/>
                    <a:pt x="3978" y="0"/>
                    <a:pt x="323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8"/>
            <p:cNvSpPr/>
            <p:nvPr/>
          </p:nvSpPr>
          <p:spPr>
            <a:xfrm>
              <a:off x="5341896" y="1779244"/>
              <a:ext cx="393408" cy="32828"/>
            </a:xfrm>
            <a:custGeom>
              <a:avLst/>
              <a:gdLst/>
              <a:ahLst/>
              <a:cxnLst/>
              <a:rect l="l" t="t" r="r" b="b"/>
              <a:pathLst>
                <a:path w="11205" h="935" extrusionOk="0">
                  <a:moveTo>
                    <a:pt x="1" y="1"/>
                  </a:moveTo>
                  <a:lnTo>
                    <a:pt x="1" y="109"/>
                  </a:lnTo>
                  <a:cubicBezTo>
                    <a:pt x="934" y="163"/>
                    <a:pt x="1868" y="231"/>
                    <a:pt x="2802" y="312"/>
                  </a:cubicBezTo>
                  <a:lnTo>
                    <a:pt x="5589" y="528"/>
                  </a:lnTo>
                  <a:lnTo>
                    <a:pt x="8390" y="758"/>
                  </a:lnTo>
                  <a:cubicBezTo>
                    <a:pt x="9324" y="813"/>
                    <a:pt x="10257" y="880"/>
                    <a:pt x="11191" y="934"/>
                  </a:cubicBezTo>
                  <a:lnTo>
                    <a:pt x="11204" y="826"/>
                  </a:lnTo>
                  <a:cubicBezTo>
                    <a:pt x="10271" y="731"/>
                    <a:pt x="9337" y="664"/>
                    <a:pt x="8403" y="583"/>
                  </a:cubicBezTo>
                  <a:lnTo>
                    <a:pt x="5602" y="393"/>
                  </a:lnTo>
                  <a:lnTo>
                    <a:pt x="2802" y="204"/>
                  </a:lnTo>
                  <a:cubicBezTo>
                    <a:pt x="1868" y="150"/>
                    <a:pt x="934" y="82"/>
                    <a:pt x="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8"/>
            <p:cNvSpPr/>
            <p:nvPr/>
          </p:nvSpPr>
          <p:spPr>
            <a:xfrm>
              <a:off x="5349023" y="1789215"/>
              <a:ext cx="388668" cy="29492"/>
            </a:xfrm>
            <a:custGeom>
              <a:avLst/>
              <a:gdLst/>
              <a:ahLst/>
              <a:cxnLst/>
              <a:rect l="l" t="t" r="r" b="b"/>
              <a:pathLst>
                <a:path w="11070" h="840" extrusionOk="0">
                  <a:moveTo>
                    <a:pt x="14" y="1"/>
                  </a:moveTo>
                  <a:lnTo>
                    <a:pt x="1" y="109"/>
                  </a:lnTo>
                  <a:cubicBezTo>
                    <a:pt x="934" y="150"/>
                    <a:pt x="1868" y="190"/>
                    <a:pt x="2788" y="231"/>
                  </a:cubicBezTo>
                  <a:lnTo>
                    <a:pt x="5575" y="380"/>
                  </a:lnTo>
                  <a:lnTo>
                    <a:pt x="8363" y="529"/>
                  </a:lnTo>
                  <a:lnTo>
                    <a:pt x="9757" y="583"/>
                  </a:lnTo>
                  <a:lnTo>
                    <a:pt x="10460" y="610"/>
                  </a:lnTo>
                  <a:lnTo>
                    <a:pt x="10623" y="610"/>
                  </a:lnTo>
                  <a:cubicBezTo>
                    <a:pt x="10656" y="617"/>
                    <a:pt x="10687" y="617"/>
                    <a:pt x="10714" y="617"/>
                  </a:cubicBezTo>
                  <a:cubicBezTo>
                    <a:pt x="10741" y="617"/>
                    <a:pt x="10765" y="617"/>
                    <a:pt x="10785" y="623"/>
                  </a:cubicBezTo>
                  <a:cubicBezTo>
                    <a:pt x="10839" y="637"/>
                    <a:pt x="10880" y="664"/>
                    <a:pt x="10920" y="691"/>
                  </a:cubicBezTo>
                  <a:cubicBezTo>
                    <a:pt x="10934" y="704"/>
                    <a:pt x="10947" y="718"/>
                    <a:pt x="10947" y="732"/>
                  </a:cubicBezTo>
                  <a:cubicBezTo>
                    <a:pt x="10947" y="732"/>
                    <a:pt x="10947" y="732"/>
                    <a:pt x="10934" y="745"/>
                  </a:cubicBezTo>
                  <a:lnTo>
                    <a:pt x="11001" y="840"/>
                  </a:lnTo>
                  <a:cubicBezTo>
                    <a:pt x="11028" y="826"/>
                    <a:pt x="11069" y="759"/>
                    <a:pt x="11056" y="704"/>
                  </a:cubicBezTo>
                  <a:cubicBezTo>
                    <a:pt x="11042" y="664"/>
                    <a:pt x="11028" y="637"/>
                    <a:pt x="11001" y="610"/>
                  </a:cubicBezTo>
                  <a:cubicBezTo>
                    <a:pt x="10947" y="556"/>
                    <a:pt x="10893" y="529"/>
                    <a:pt x="10825" y="502"/>
                  </a:cubicBezTo>
                  <a:cubicBezTo>
                    <a:pt x="10744" y="488"/>
                    <a:pt x="10690" y="488"/>
                    <a:pt x="10636" y="488"/>
                  </a:cubicBezTo>
                  <a:lnTo>
                    <a:pt x="10460" y="474"/>
                  </a:lnTo>
                  <a:lnTo>
                    <a:pt x="9770" y="434"/>
                  </a:lnTo>
                  <a:lnTo>
                    <a:pt x="8376" y="366"/>
                  </a:lnTo>
                  <a:lnTo>
                    <a:pt x="5589" y="244"/>
                  </a:lnTo>
                  <a:lnTo>
                    <a:pt x="2802" y="136"/>
                  </a:lnTo>
                  <a:cubicBezTo>
                    <a:pt x="1868" y="96"/>
                    <a:pt x="934" y="55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8"/>
            <p:cNvSpPr/>
            <p:nvPr/>
          </p:nvSpPr>
          <p:spPr>
            <a:xfrm>
              <a:off x="5739538" y="1812036"/>
              <a:ext cx="8567" cy="343973"/>
            </a:xfrm>
            <a:custGeom>
              <a:avLst/>
              <a:gdLst/>
              <a:ahLst/>
              <a:cxnLst/>
              <a:rect l="l" t="t" r="r" b="b"/>
              <a:pathLst>
                <a:path w="244" h="9797" extrusionOk="0">
                  <a:moveTo>
                    <a:pt x="0" y="0"/>
                  </a:moveTo>
                  <a:cubicBezTo>
                    <a:pt x="41" y="1624"/>
                    <a:pt x="41" y="3261"/>
                    <a:pt x="54" y="4899"/>
                  </a:cubicBezTo>
                  <a:lnTo>
                    <a:pt x="68" y="7348"/>
                  </a:lnTo>
                  <a:cubicBezTo>
                    <a:pt x="68" y="8051"/>
                    <a:pt x="88" y="8754"/>
                    <a:pt x="102" y="9457"/>
                  </a:cubicBezTo>
                  <a:lnTo>
                    <a:pt x="102" y="9457"/>
                  </a:lnTo>
                  <a:lnTo>
                    <a:pt x="108" y="9797"/>
                  </a:lnTo>
                  <a:lnTo>
                    <a:pt x="244" y="9783"/>
                  </a:lnTo>
                  <a:cubicBezTo>
                    <a:pt x="230" y="8971"/>
                    <a:pt x="244" y="8160"/>
                    <a:pt x="230" y="7334"/>
                  </a:cubicBezTo>
                  <a:lnTo>
                    <a:pt x="190" y="4899"/>
                  </a:lnTo>
                  <a:cubicBezTo>
                    <a:pt x="149" y="3261"/>
                    <a:pt x="122" y="1624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8"/>
            <p:cNvSpPr/>
            <p:nvPr/>
          </p:nvSpPr>
          <p:spPr>
            <a:xfrm>
              <a:off x="5733359" y="1807753"/>
              <a:ext cx="23313" cy="361563"/>
            </a:xfrm>
            <a:custGeom>
              <a:avLst/>
              <a:gdLst/>
              <a:ahLst/>
              <a:cxnLst/>
              <a:rect l="l" t="t" r="r" b="b"/>
              <a:pathLst>
                <a:path w="664" h="10298" extrusionOk="0">
                  <a:moveTo>
                    <a:pt x="109" y="1"/>
                  </a:moveTo>
                  <a:lnTo>
                    <a:pt x="0" y="28"/>
                  </a:lnTo>
                  <a:cubicBezTo>
                    <a:pt x="271" y="1719"/>
                    <a:pt x="420" y="3424"/>
                    <a:pt x="474" y="5142"/>
                  </a:cubicBezTo>
                  <a:cubicBezTo>
                    <a:pt x="501" y="5995"/>
                    <a:pt x="501" y="6861"/>
                    <a:pt x="487" y="7713"/>
                  </a:cubicBezTo>
                  <a:cubicBezTo>
                    <a:pt x="474" y="8566"/>
                    <a:pt x="447" y="9418"/>
                    <a:pt x="393" y="10284"/>
                  </a:cubicBezTo>
                  <a:lnTo>
                    <a:pt x="528" y="10298"/>
                  </a:lnTo>
                  <a:cubicBezTo>
                    <a:pt x="596" y="9432"/>
                    <a:pt x="650" y="8579"/>
                    <a:pt x="650" y="7713"/>
                  </a:cubicBezTo>
                  <a:cubicBezTo>
                    <a:pt x="663" y="6861"/>
                    <a:pt x="650" y="5995"/>
                    <a:pt x="609" y="5142"/>
                  </a:cubicBezTo>
                  <a:cubicBezTo>
                    <a:pt x="528" y="3424"/>
                    <a:pt x="352" y="1705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8"/>
            <p:cNvSpPr/>
            <p:nvPr/>
          </p:nvSpPr>
          <p:spPr>
            <a:xfrm>
              <a:off x="5749018" y="2015351"/>
              <a:ext cx="123552" cy="144478"/>
            </a:xfrm>
            <a:custGeom>
              <a:avLst/>
              <a:gdLst/>
              <a:ahLst/>
              <a:cxnLst/>
              <a:rect l="l" t="t" r="r" b="b"/>
              <a:pathLst>
                <a:path w="3519" h="4115" extrusionOk="0">
                  <a:moveTo>
                    <a:pt x="3438" y="1"/>
                  </a:moveTo>
                  <a:cubicBezTo>
                    <a:pt x="3072" y="271"/>
                    <a:pt x="2775" y="623"/>
                    <a:pt x="2518" y="975"/>
                  </a:cubicBezTo>
                  <a:cubicBezTo>
                    <a:pt x="2247" y="1340"/>
                    <a:pt x="2003" y="1719"/>
                    <a:pt x="1773" y="2084"/>
                  </a:cubicBezTo>
                  <a:cubicBezTo>
                    <a:pt x="1530" y="2463"/>
                    <a:pt x="1286" y="2829"/>
                    <a:pt x="1002" y="3167"/>
                  </a:cubicBezTo>
                  <a:cubicBezTo>
                    <a:pt x="718" y="3505"/>
                    <a:pt x="393" y="3803"/>
                    <a:pt x="1" y="4019"/>
                  </a:cubicBezTo>
                  <a:lnTo>
                    <a:pt x="68" y="4114"/>
                  </a:lnTo>
                  <a:cubicBezTo>
                    <a:pt x="447" y="3884"/>
                    <a:pt x="786" y="3573"/>
                    <a:pt x="1083" y="3235"/>
                  </a:cubicBezTo>
                  <a:cubicBezTo>
                    <a:pt x="1367" y="2896"/>
                    <a:pt x="1638" y="2531"/>
                    <a:pt x="1882" y="2166"/>
                  </a:cubicBezTo>
                  <a:cubicBezTo>
                    <a:pt x="2139" y="1800"/>
                    <a:pt x="2382" y="1435"/>
                    <a:pt x="2653" y="1083"/>
                  </a:cubicBezTo>
                  <a:cubicBezTo>
                    <a:pt x="2910" y="718"/>
                    <a:pt x="3194" y="393"/>
                    <a:pt x="3519" y="9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8"/>
            <p:cNvSpPr/>
            <p:nvPr/>
          </p:nvSpPr>
          <p:spPr>
            <a:xfrm>
              <a:off x="5743330" y="2025814"/>
              <a:ext cx="129240" cy="144443"/>
            </a:xfrm>
            <a:custGeom>
              <a:avLst/>
              <a:gdLst/>
              <a:ahLst/>
              <a:cxnLst/>
              <a:rect l="l" t="t" r="r" b="b"/>
              <a:pathLst>
                <a:path w="3681" h="4114" extrusionOk="0">
                  <a:moveTo>
                    <a:pt x="3600" y="0"/>
                  </a:moveTo>
                  <a:cubicBezTo>
                    <a:pt x="3261" y="284"/>
                    <a:pt x="2950" y="623"/>
                    <a:pt x="2653" y="975"/>
                  </a:cubicBezTo>
                  <a:cubicBezTo>
                    <a:pt x="2368" y="1326"/>
                    <a:pt x="2098" y="1692"/>
                    <a:pt x="1827" y="2057"/>
                  </a:cubicBezTo>
                  <a:cubicBezTo>
                    <a:pt x="1556" y="2409"/>
                    <a:pt x="1286" y="2774"/>
                    <a:pt x="988" y="3112"/>
                  </a:cubicBezTo>
                  <a:cubicBezTo>
                    <a:pt x="677" y="3451"/>
                    <a:pt x="352" y="3762"/>
                    <a:pt x="0" y="4033"/>
                  </a:cubicBezTo>
                  <a:lnTo>
                    <a:pt x="68" y="4114"/>
                  </a:lnTo>
                  <a:cubicBezTo>
                    <a:pt x="420" y="3830"/>
                    <a:pt x="745" y="3518"/>
                    <a:pt x="1056" y="3180"/>
                  </a:cubicBezTo>
                  <a:cubicBezTo>
                    <a:pt x="1367" y="2842"/>
                    <a:pt x="1651" y="2490"/>
                    <a:pt x="1935" y="2138"/>
                  </a:cubicBezTo>
                  <a:cubicBezTo>
                    <a:pt x="2220" y="1786"/>
                    <a:pt x="2490" y="1421"/>
                    <a:pt x="2788" y="1083"/>
                  </a:cubicBezTo>
                  <a:cubicBezTo>
                    <a:pt x="3072" y="731"/>
                    <a:pt x="3370" y="406"/>
                    <a:pt x="3681" y="81"/>
                  </a:cubicBezTo>
                  <a:lnTo>
                    <a:pt x="36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8"/>
            <p:cNvSpPr/>
            <p:nvPr/>
          </p:nvSpPr>
          <p:spPr>
            <a:xfrm>
              <a:off x="5726688" y="1645761"/>
              <a:ext cx="143986" cy="160593"/>
            </a:xfrm>
            <a:custGeom>
              <a:avLst/>
              <a:gdLst/>
              <a:ahLst/>
              <a:cxnLst/>
              <a:rect l="l" t="t" r="r" b="b"/>
              <a:pathLst>
                <a:path w="4101" h="4574" extrusionOk="0">
                  <a:moveTo>
                    <a:pt x="4087" y="0"/>
                  </a:moveTo>
                  <a:lnTo>
                    <a:pt x="3979" y="82"/>
                  </a:lnTo>
                  <a:cubicBezTo>
                    <a:pt x="3587" y="379"/>
                    <a:pt x="3221" y="731"/>
                    <a:pt x="2883" y="1097"/>
                  </a:cubicBezTo>
                  <a:cubicBezTo>
                    <a:pt x="2545" y="1462"/>
                    <a:pt x="2220" y="1841"/>
                    <a:pt x="1909" y="2233"/>
                  </a:cubicBezTo>
                  <a:cubicBezTo>
                    <a:pt x="1597" y="2612"/>
                    <a:pt x="1300" y="3004"/>
                    <a:pt x="989" y="3397"/>
                  </a:cubicBezTo>
                  <a:cubicBezTo>
                    <a:pt x="664" y="3776"/>
                    <a:pt x="339" y="4155"/>
                    <a:pt x="1" y="4506"/>
                  </a:cubicBezTo>
                  <a:lnTo>
                    <a:pt x="82" y="4574"/>
                  </a:lnTo>
                  <a:cubicBezTo>
                    <a:pt x="420" y="4209"/>
                    <a:pt x="745" y="3830"/>
                    <a:pt x="1056" y="3451"/>
                  </a:cubicBezTo>
                  <a:lnTo>
                    <a:pt x="2017" y="2314"/>
                  </a:lnTo>
                  <a:cubicBezTo>
                    <a:pt x="2342" y="1935"/>
                    <a:pt x="2666" y="1570"/>
                    <a:pt x="3005" y="1205"/>
                  </a:cubicBezTo>
                  <a:cubicBezTo>
                    <a:pt x="3314" y="883"/>
                    <a:pt x="3636" y="560"/>
                    <a:pt x="3968" y="259"/>
                  </a:cubicBezTo>
                  <a:lnTo>
                    <a:pt x="3968" y="259"/>
                  </a:lnTo>
                  <a:lnTo>
                    <a:pt x="3992" y="447"/>
                  </a:lnTo>
                  <a:lnTo>
                    <a:pt x="4101" y="447"/>
                  </a:lnTo>
                  <a:lnTo>
                    <a:pt x="4087" y="122"/>
                  </a:lnTo>
                  <a:lnTo>
                    <a:pt x="408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8"/>
            <p:cNvSpPr/>
            <p:nvPr/>
          </p:nvSpPr>
          <p:spPr>
            <a:xfrm>
              <a:off x="5739538" y="1648604"/>
              <a:ext cx="129240" cy="156345"/>
            </a:xfrm>
            <a:custGeom>
              <a:avLst/>
              <a:gdLst/>
              <a:ahLst/>
              <a:cxnLst/>
              <a:rect l="l" t="t" r="r" b="b"/>
              <a:pathLst>
                <a:path w="3681" h="4453" extrusionOk="0">
                  <a:moveTo>
                    <a:pt x="3626" y="1"/>
                  </a:moveTo>
                  <a:cubicBezTo>
                    <a:pt x="3221" y="258"/>
                    <a:pt x="2882" y="610"/>
                    <a:pt x="2571" y="975"/>
                  </a:cubicBezTo>
                  <a:cubicBezTo>
                    <a:pt x="2260" y="1340"/>
                    <a:pt x="1976" y="1719"/>
                    <a:pt x="1705" y="2112"/>
                  </a:cubicBezTo>
                  <a:lnTo>
                    <a:pt x="880" y="3275"/>
                  </a:lnTo>
                  <a:cubicBezTo>
                    <a:pt x="609" y="3654"/>
                    <a:pt x="325" y="4033"/>
                    <a:pt x="0" y="4385"/>
                  </a:cubicBezTo>
                  <a:lnTo>
                    <a:pt x="81" y="4452"/>
                  </a:lnTo>
                  <a:cubicBezTo>
                    <a:pt x="393" y="4101"/>
                    <a:pt x="677" y="3708"/>
                    <a:pt x="961" y="3329"/>
                  </a:cubicBezTo>
                  <a:lnTo>
                    <a:pt x="1813" y="2193"/>
                  </a:lnTo>
                  <a:cubicBezTo>
                    <a:pt x="2097" y="1814"/>
                    <a:pt x="2382" y="1435"/>
                    <a:pt x="2693" y="1083"/>
                  </a:cubicBezTo>
                  <a:cubicBezTo>
                    <a:pt x="3004" y="731"/>
                    <a:pt x="3315" y="380"/>
                    <a:pt x="3681" y="95"/>
                  </a:cubicBezTo>
                  <a:lnTo>
                    <a:pt x="36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8"/>
            <p:cNvSpPr/>
            <p:nvPr/>
          </p:nvSpPr>
          <p:spPr>
            <a:xfrm>
              <a:off x="5866351" y="1661454"/>
              <a:ext cx="6706" cy="365811"/>
            </a:xfrm>
            <a:custGeom>
              <a:avLst/>
              <a:gdLst/>
              <a:ahLst/>
              <a:cxnLst/>
              <a:rect l="l" t="t" r="r" b="b"/>
              <a:pathLst>
                <a:path w="191" h="10419" extrusionOk="0">
                  <a:moveTo>
                    <a:pt x="109" y="0"/>
                  </a:moveTo>
                  <a:lnTo>
                    <a:pt x="1" y="14"/>
                  </a:lnTo>
                  <a:cubicBezTo>
                    <a:pt x="55" y="880"/>
                    <a:pt x="69" y="1746"/>
                    <a:pt x="69" y="2612"/>
                  </a:cubicBezTo>
                  <a:cubicBezTo>
                    <a:pt x="55" y="3477"/>
                    <a:pt x="42" y="4343"/>
                    <a:pt x="28" y="5209"/>
                  </a:cubicBezTo>
                  <a:cubicBezTo>
                    <a:pt x="14" y="6075"/>
                    <a:pt x="1" y="6941"/>
                    <a:pt x="1" y="7807"/>
                  </a:cubicBezTo>
                  <a:cubicBezTo>
                    <a:pt x="14" y="8687"/>
                    <a:pt x="28" y="9553"/>
                    <a:pt x="82" y="10419"/>
                  </a:cubicBezTo>
                  <a:lnTo>
                    <a:pt x="190" y="10405"/>
                  </a:lnTo>
                  <a:cubicBezTo>
                    <a:pt x="177" y="9539"/>
                    <a:pt x="163" y="8673"/>
                    <a:pt x="163" y="7807"/>
                  </a:cubicBezTo>
                  <a:lnTo>
                    <a:pt x="177" y="5209"/>
                  </a:lnTo>
                  <a:cubicBezTo>
                    <a:pt x="177" y="4343"/>
                    <a:pt x="177" y="3477"/>
                    <a:pt x="163" y="2612"/>
                  </a:cubicBezTo>
                  <a:cubicBezTo>
                    <a:pt x="163" y="1732"/>
                    <a:pt x="150" y="866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8"/>
            <p:cNvSpPr/>
            <p:nvPr/>
          </p:nvSpPr>
          <p:spPr>
            <a:xfrm>
              <a:off x="5863507" y="1658119"/>
              <a:ext cx="16677" cy="361177"/>
            </a:xfrm>
            <a:custGeom>
              <a:avLst/>
              <a:gdLst/>
              <a:ahLst/>
              <a:cxnLst/>
              <a:rect l="l" t="t" r="r" b="b"/>
              <a:pathLst>
                <a:path w="475" h="10287" extrusionOk="0">
                  <a:moveTo>
                    <a:pt x="177" y="10195"/>
                  </a:moveTo>
                  <a:cubicBezTo>
                    <a:pt x="173" y="10200"/>
                    <a:pt x="173" y="10203"/>
                    <a:pt x="177" y="10203"/>
                  </a:cubicBezTo>
                  <a:lnTo>
                    <a:pt x="177" y="10195"/>
                  </a:lnTo>
                  <a:close/>
                  <a:moveTo>
                    <a:pt x="109" y="0"/>
                  </a:moveTo>
                  <a:lnTo>
                    <a:pt x="1" y="14"/>
                  </a:lnTo>
                  <a:cubicBezTo>
                    <a:pt x="82" y="433"/>
                    <a:pt x="136" y="853"/>
                    <a:pt x="177" y="1272"/>
                  </a:cubicBezTo>
                  <a:cubicBezTo>
                    <a:pt x="217" y="1705"/>
                    <a:pt x="258" y="2125"/>
                    <a:pt x="271" y="2558"/>
                  </a:cubicBezTo>
                  <a:cubicBezTo>
                    <a:pt x="312" y="3410"/>
                    <a:pt x="326" y="4263"/>
                    <a:pt x="326" y="5115"/>
                  </a:cubicBezTo>
                  <a:cubicBezTo>
                    <a:pt x="312" y="5967"/>
                    <a:pt x="298" y="6820"/>
                    <a:pt x="271" y="7672"/>
                  </a:cubicBezTo>
                  <a:cubicBezTo>
                    <a:pt x="271" y="8105"/>
                    <a:pt x="258" y="8525"/>
                    <a:pt x="244" y="8958"/>
                  </a:cubicBezTo>
                  <a:lnTo>
                    <a:pt x="204" y="9594"/>
                  </a:lnTo>
                  <a:lnTo>
                    <a:pt x="190" y="9919"/>
                  </a:lnTo>
                  <a:lnTo>
                    <a:pt x="190" y="10081"/>
                  </a:lnTo>
                  <a:lnTo>
                    <a:pt x="177" y="10149"/>
                  </a:lnTo>
                  <a:lnTo>
                    <a:pt x="177" y="10189"/>
                  </a:lnTo>
                  <a:lnTo>
                    <a:pt x="177" y="10195"/>
                  </a:lnTo>
                  <a:lnTo>
                    <a:pt x="177" y="10195"/>
                  </a:lnTo>
                  <a:cubicBezTo>
                    <a:pt x="184" y="10187"/>
                    <a:pt x="204" y="10173"/>
                    <a:pt x="227" y="10173"/>
                  </a:cubicBezTo>
                  <a:cubicBezTo>
                    <a:pt x="233" y="10173"/>
                    <a:pt x="239" y="10174"/>
                    <a:pt x="244" y="10176"/>
                  </a:cubicBezTo>
                  <a:cubicBezTo>
                    <a:pt x="258" y="10189"/>
                    <a:pt x="258" y="10203"/>
                    <a:pt x="271" y="10203"/>
                  </a:cubicBezTo>
                  <a:cubicBezTo>
                    <a:pt x="271" y="10203"/>
                    <a:pt x="271" y="10216"/>
                    <a:pt x="271" y="10216"/>
                  </a:cubicBezTo>
                  <a:lnTo>
                    <a:pt x="163" y="10230"/>
                  </a:lnTo>
                  <a:lnTo>
                    <a:pt x="163" y="10243"/>
                  </a:lnTo>
                  <a:cubicBezTo>
                    <a:pt x="177" y="10257"/>
                    <a:pt x="177" y="10270"/>
                    <a:pt x="190" y="10284"/>
                  </a:cubicBezTo>
                  <a:cubicBezTo>
                    <a:pt x="196" y="10286"/>
                    <a:pt x="202" y="10287"/>
                    <a:pt x="208" y="10287"/>
                  </a:cubicBezTo>
                  <a:cubicBezTo>
                    <a:pt x="245" y="10287"/>
                    <a:pt x="283" y="10257"/>
                    <a:pt x="271" y="10257"/>
                  </a:cubicBezTo>
                  <a:cubicBezTo>
                    <a:pt x="285" y="10243"/>
                    <a:pt x="271" y="10243"/>
                    <a:pt x="271" y="10230"/>
                  </a:cubicBezTo>
                  <a:lnTo>
                    <a:pt x="285" y="10203"/>
                  </a:lnTo>
                  <a:lnTo>
                    <a:pt x="285" y="10162"/>
                  </a:lnTo>
                  <a:lnTo>
                    <a:pt x="298" y="10081"/>
                  </a:lnTo>
                  <a:lnTo>
                    <a:pt x="312" y="9919"/>
                  </a:lnTo>
                  <a:lnTo>
                    <a:pt x="339" y="9607"/>
                  </a:lnTo>
                  <a:lnTo>
                    <a:pt x="380" y="8971"/>
                  </a:lnTo>
                  <a:cubicBezTo>
                    <a:pt x="407" y="8538"/>
                    <a:pt x="420" y="8105"/>
                    <a:pt x="447" y="7686"/>
                  </a:cubicBezTo>
                  <a:cubicBezTo>
                    <a:pt x="461" y="6820"/>
                    <a:pt x="474" y="5967"/>
                    <a:pt x="461" y="5115"/>
                  </a:cubicBezTo>
                  <a:cubicBezTo>
                    <a:pt x="447" y="4263"/>
                    <a:pt x="420" y="3410"/>
                    <a:pt x="366" y="2544"/>
                  </a:cubicBezTo>
                  <a:cubicBezTo>
                    <a:pt x="312" y="1692"/>
                    <a:pt x="244" y="83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8"/>
            <p:cNvSpPr/>
            <p:nvPr/>
          </p:nvSpPr>
          <p:spPr>
            <a:xfrm>
              <a:off x="5337613" y="1631155"/>
              <a:ext cx="175971" cy="156696"/>
            </a:xfrm>
            <a:custGeom>
              <a:avLst/>
              <a:gdLst/>
              <a:ahLst/>
              <a:cxnLst/>
              <a:rect l="l" t="t" r="r" b="b"/>
              <a:pathLst>
                <a:path w="5012" h="4463" extrusionOk="0">
                  <a:moveTo>
                    <a:pt x="4940" y="119"/>
                  </a:moveTo>
                  <a:lnTo>
                    <a:pt x="4936" y="121"/>
                  </a:lnTo>
                  <a:lnTo>
                    <a:pt x="4936" y="121"/>
                  </a:lnTo>
                  <a:cubicBezTo>
                    <a:pt x="4943" y="126"/>
                    <a:pt x="4949" y="129"/>
                    <a:pt x="4951" y="129"/>
                  </a:cubicBezTo>
                  <a:cubicBezTo>
                    <a:pt x="4952" y="129"/>
                    <a:pt x="4949" y="126"/>
                    <a:pt x="4940" y="119"/>
                  </a:cubicBezTo>
                  <a:close/>
                  <a:moveTo>
                    <a:pt x="4889" y="1"/>
                  </a:moveTo>
                  <a:cubicBezTo>
                    <a:pt x="4887" y="1"/>
                    <a:pt x="4890" y="4"/>
                    <a:pt x="4899" y="11"/>
                  </a:cubicBezTo>
                  <a:lnTo>
                    <a:pt x="4886" y="24"/>
                  </a:lnTo>
                  <a:lnTo>
                    <a:pt x="4872" y="24"/>
                  </a:lnTo>
                  <a:lnTo>
                    <a:pt x="4845" y="51"/>
                  </a:lnTo>
                  <a:lnTo>
                    <a:pt x="4804" y="78"/>
                  </a:lnTo>
                  <a:lnTo>
                    <a:pt x="4723" y="132"/>
                  </a:lnTo>
                  <a:lnTo>
                    <a:pt x="4561" y="254"/>
                  </a:lnTo>
                  <a:lnTo>
                    <a:pt x="4223" y="498"/>
                  </a:lnTo>
                  <a:cubicBezTo>
                    <a:pt x="4006" y="660"/>
                    <a:pt x="3790" y="836"/>
                    <a:pt x="3587" y="1012"/>
                  </a:cubicBezTo>
                  <a:cubicBezTo>
                    <a:pt x="3167" y="1364"/>
                    <a:pt x="2748" y="1715"/>
                    <a:pt x="2342" y="2081"/>
                  </a:cubicBezTo>
                  <a:cubicBezTo>
                    <a:pt x="1922" y="2446"/>
                    <a:pt x="1530" y="2811"/>
                    <a:pt x="1124" y="3190"/>
                  </a:cubicBezTo>
                  <a:cubicBezTo>
                    <a:pt x="732" y="3569"/>
                    <a:pt x="339" y="3962"/>
                    <a:pt x="1" y="4395"/>
                  </a:cubicBezTo>
                  <a:lnTo>
                    <a:pt x="82" y="4462"/>
                  </a:lnTo>
                  <a:cubicBezTo>
                    <a:pt x="244" y="4246"/>
                    <a:pt x="434" y="4043"/>
                    <a:pt x="610" y="3840"/>
                  </a:cubicBezTo>
                  <a:cubicBezTo>
                    <a:pt x="799" y="3650"/>
                    <a:pt x="1002" y="3461"/>
                    <a:pt x="1192" y="3272"/>
                  </a:cubicBezTo>
                  <a:cubicBezTo>
                    <a:pt x="1598" y="2893"/>
                    <a:pt x="2003" y="2541"/>
                    <a:pt x="2423" y="2189"/>
                  </a:cubicBezTo>
                  <a:cubicBezTo>
                    <a:pt x="2842" y="1837"/>
                    <a:pt x="3262" y="1485"/>
                    <a:pt x="3695" y="1147"/>
                  </a:cubicBezTo>
                  <a:lnTo>
                    <a:pt x="4317" y="619"/>
                  </a:lnTo>
                  <a:lnTo>
                    <a:pt x="4642" y="362"/>
                  </a:lnTo>
                  <a:lnTo>
                    <a:pt x="4791" y="227"/>
                  </a:lnTo>
                  <a:lnTo>
                    <a:pt x="4872" y="173"/>
                  </a:lnTo>
                  <a:lnTo>
                    <a:pt x="4913" y="132"/>
                  </a:lnTo>
                  <a:lnTo>
                    <a:pt x="4936" y="121"/>
                  </a:lnTo>
                  <a:lnTo>
                    <a:pt x="4936" y="121"/>
                  </a:lnTo>
                  <a:cubicBezTo>
                    <a:pt x="4906" y="102"/>
                    <a:pt x="4845" y="55"/>
                    <a:pt x="4872" y="38"/>
                  </a:cubicBezTo>
                  <a:lnTo>
                    <a:pt x="4872" y="38"/>
                  </a:lnTo>
                  <a:lnTo>
                    <a:pt x="4967" y="92"/>
                  </a:lnTo>
                  <a:cubicBezTo>
                    <a:pt x="5012" y="69"/>
                    <a:pt x="4899" y="1"/>
                    <a:pt x="488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8"/>
            <p:cNvSpPr/>
            <p:nvPr/>
          </p:nvSpPr>
          <p:spPr>
            <a:xfrm>
              <a:off x="5349515" y="1630418"/>
              <a:ext cx="153957" cy="153641"/>
            </a:xfrm>
            <a:custGeom>
              <a:avLst/>
              <a:gdLst/>
              <a:ahLst/>
              <a:cxnLst/>
              <a:rect l="l" t="t" r="r" b="b"/>
              <a:pathLst>
                <a:path w="4385" h="4376" extrusionOk="0">
                  <a:moveTo>
                    <a:pt x="4309" y="1"/>
                  </a:moveTo>
                  <a:cubicBezTo>
                    <a:pt x="4309" y="1"/>
                    <a:pt x="4311" y="3"/>
                    <a:pt x="4317" y="11"/>
                  </a:cubicBezTo>
                  <a:lnTo>
                    <a:pt x="4317" y="11"/>
                  </a:lnTo>
                  <a:lnTo>
                    <a:pt x="4317" y="9"/>
                  </a:lnTo>
                  <a:lnTo>
                    <a:pt x="4317" y="9"/>
                  </a:lnTo>
                  <a:cubicBezTo>
                    <a:pt x="4319" y="11"/>
                    <a:pt x="4321" y="13"/>
                    <a:pt x="4322" y="13"/>
                  </a:cubicBezTo>
                  <a:cubicBezTo>
                    <a:pt x="4322" y="13"/>
                    <a:pt x="4321" y="11"/>
                    <a:pt x="4317" y="5"/>
                  </a:cubicBezTo>
                  <a:lnTo>
                    <a:pt x="4317" y="9"/>
                  </a:lnTo>
                  <a:lnTo>
                    <a:pt x="4317" y="9"/>
                  </a:lnTo>
                  <a:cubicBezTo>
                    <a:pt x="4313" y="5"/>
                    <a:pt x="4310" y="1"/>
                    <a:pt x="4309" y="1"/>
                  </a:cubicBezTo>
                  <a:close/>
                  <a:moveTo>
                    <a:pt x="4317" y="11"/>
                  </a:moveTo>
                  <a:lnTo>
                    <a:pt x="4317" y="18"/>
                  </a:lnTo>
                  <a:lnTo>
                    <a:pt x="4303" y="18"/>
                  </a:lnTo>
                  <a:lnTo>
                    <a:pt x="4289" y="32"/>
                  </a:lnTo>
                  <a:lnTo>
                    <a:pt x="4276" y="45"/>
                  </a:lnTo>
                  <a:lnTo>
                    <a:pt x="4235" y="72"/>
                  </a:lnTo>
                  <a:lnTo>
                    <a:pt x="4168" y="126"/>
                  </a:lnTo>
                  <a:lnTo>
                    <a:pt x="4019" y="248"/>
                  </a:lnTo>
                  <a:lnTo>
                    <a:pt x="3721" y="492"/>
                  </a:lnTo>
                  <a:cubicBezTo>
                    <a:pt x="3532" y="654"/>
                    <a:pt x="3342" y="830"/>
                    <a:pt x="3153" y="992"/>
                  </a:cubicBezTo>
                  <a:cubicBezTo>
                    <a:pt x="2774" y="1344"/>
                    <a:pt x="2395" y="1682"/>
                    <a:pt x="2043" y="2048"/>
                  </a:cubicBezTo>
                  <a:cubicBezTo>
                    <a:pt x="1678" y="2399"/>
                    <a:pt x="1326" y="2765"/>
                    <a:pt x="974" y="3144"/>
                  </a:cubicBezTo>
                  <a:cubicBezTo>
                    <a:pt x="636" y="3523"/>
                    <a:pt x="284" y="3901"/>
                    <a:pt x="0" y="4321"/>
                  </a:cubicBezTo>
                  <a:lnTo>
                    <a:pt x="81" y="4375"/>
                  </a:lnTo>
                  <a:cubicBezTo>
                    <a:pt x="217" y="4159"/>
                    <a:pt x="379" y="3969"/>
                    <a:pt x="541" y="3780"/>
                  </a:cubicBezTo>
                  <a:cubicBezTo>
                    <a:pt x="704" y="3577"/>
                    <a:pt x="880" y="3387"/>
                    <a:pt x="1056" y="3211"/>
                  </a:cubicBezTo>
                  <a:cubicBezTo>
                    <a:pt x="1394" y="2846"/>
                    <a:pt x="1773" y="2494"/>
                    <a:pt x="2138" y="2142"/>
                  </a:cubicBezTo>
                  <a:cubicBezTo>
                    <a:pt x="2503" y="1804"/>
                    <a:pt x="2882" y="1466"/>
                    <a:pt x="3261" y="1128"/>
                  </a:cubicBezTo>
                  <a:lnTo>
                    <a:pt x="3816" y="613"/>
                  </a:lnTo>
                  <a:lnTo>
                    <a:pt x="4100" y="356"/>
                  </a:lnTo>
                  <a:lnTo>
                    <a:pt x="4235" y="221"/>
                  </a:lnTo>
                  <a:lnTo>
                    <a:pt x="4317" y="153"/>
                  </a:lnTo>
                  <a:lnTo>
                    <a:pt x="4344" y="126"/>
                  </a:lnTo>
                  <a:lnTo>
                    <a:pt x="4357" y="113"/>
                  </a:lnTo>
                  <a:lnTo>
                    <a:pt x="4371" y="99"/>
                  </a:lnTo>
                  <a:cubicBezTo>
                    <a:pt x="4366" y="93"/>
                    <a:pt x="4365" y="90"/>
                    <a:pt x="4366" y="90"/>
                  </a:cubicBezTo>
                  <a:lnTo>
                    <a:pt x="4366" y="90"/>
                  </a:lnTo>
                  <a:cubicBezTo>
                    <a:pt x="4369" y="90"/>
                    <a:pt x="4384" y="105"/>
                    <a:pt x="4384" y="105"/>
                  </a:cubicBezTo>
                  <a:cubicBezTo>
                    <a:pt x="4384" y="105"/>
                    <a:pt x="4367" y="88"/>
                    <a:pt x="4303" y="18"/>
                  </a:cubicBezTo>
                  <a:lnTo>
                    <a:pt x="4303" y="18"/>
                  </a:lnTo>
                  <a:lnTo>
                    <a:pt x="4384" y="99"/>
                  </a:lnTo>
                  <a:cubicBezTo>
                    <a:pt x="4346" y="49"/>
                    <a:pt x="4326" y="23"/>
                    <a:pt x="4317" y="1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8"/>
            <p:cNvSpPr/>
            <p:nvPr/>
          </p:nvSpPr>
          <p:spPr>
            <a:xfrm>
              <a:off x="5494409" y="1636738"/>
              <a:ext cx="355383" cy="23769"/>
            </a:xfrm>
            <a:custGeom>
              <a:avLst/>
              <a:gdLst/>
              <a:ahLst/>
              <a:cxnLst/>
              <a:rect l="l" t="t" r="r" b="b"/>
              <a:pathLst>
                <a:path w="10122" h="677" extrusionOk="0">
                  <a:moveTo>
                    <a:pt x="14" y="0"/>
                  </a:moveTo>
                  <a:lnTo>
                    <a:pt x="0" y="109"/>
                  </a:lnTo>
                  <a:cubicBezTo>
                    <a:pt x="853" y="149"/>
                    <a:pt x="1691" y="190"/>
                    <a:pt x="2530" y="244"/>
                  </a:cubicBezTo>
                  <a:lnTo>
                    <a:pt x="5061" y="406"/>
                  </a:lnTo>
                  <a:lnTo>
                    <a:pt x="7578" y="569"/>
                  </a:lnTo>
                  <a:cubicBezTo>
                    <a:pt x="8430" y="596"/>
                    <a:pt x="9269" y="650"/>
                    <a:pt x="10108" y="677"/>
                  </a:cubicBezTo>
                  <a:lnTo>
                    <a:pt x="10121" y="569"/>
                  </a:lnTo>
                  <a:cubicBezTo>
                    <a:pt x="9269" y="501"/>
                    <a:pt x="8430" y="460"/>
                    <a:pt x="7591" y="393"/>
                  </a:cubicBezTo>
                  <a:lnTo>
                    <a:pt x="5061" y="271"/>
                  </a:lnTo>
                  <a:lnTo>
                    <a:pt x="2530" y="149"/>
                  </a:lnTo>
                  <a:cubicBezTo>
                    <a:pt x="1691" y="109"/>
                    <a:pt x="853" y="55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8"/>
            <p:cNvSpPr/>
            <p:nvPr/>
          </p:nvSpPr>
          <p:spPr>
            <a:xfrm>
              <a:off x="5510559" y="1631998"/>
              <a:ext cx="355383" cy="24717"/>
            </a:xfrm>
            <a:custGeom>
              <a:avLst/>
              <a:gdLst/>
              <a:ahLst/>
              <a:cxnLst/>
              <a:rect l="l" t="t" r="r" b="b"/>
              <a:pathLst>
                <a:path w="10122" h="704" extrusionOk="0">
                  <a:moveTo>
                    <a:pt x="14" y="0"/>
                  </a:moveTo>
                  <a:lnTo>
                    <a:pt x="0" y="108"/>
                  </a:lnTo>
                  <a:lnTo>
                    <a:pt x="2530" y="190"/>
                  </a:lnTo>
                  <a:cubicBezTo>
                    <a:pt x="3383" y="230"/>
                    <a:pt x="4222" y="257"/>
                    <a:pt x="5061" y="311"/>
                  </a:cubicBezTo>
                  <a:cubicBezTo>
                    <a:pt x="5913" y="352"/>
                    <a:pt x="6752" y="406"/>
                    <a:pt x="7591" y="474"/>
                  </a:cubicBezTo>
                  <a:cubicBezTo>
                    <a:pt x="8430" y="528"/>
                    <a:pt x="9269" y="623"/>
                    <a:pt x="10108" y="704"/>
                  </a:cubicBezTo>
                  <a:lnTo>
                    <a:pt x="10121" y="595"/>
                  </a:lnTo>
                  <a:cubicBezTo>
                    <a:pt x="9283" y="474"/>
                    <a:pt x="8444" y="392"/>
                    <a:pt x="7605" y="311"/>
                  </a:cubicBezTo>
                  <a:cubicBezTo>
                    <a:pt x="6752" y="244"/>
                    <a:pt x="5913" y="190"/>
                    <a:pt x="5074" y="162"/>
                  </a:cubicBezTo>
                  <a:cubicBezTo>
                    <a:pt x="4222" y="135"/>
                    <a:pt x="3383" y="108"/>
                    <a:pt x="2544" y="95"/>
                  </a:cubicBezTo>
                  <a:cubicBezTo>
                    <a:pt x="1692" y="68"/>
                    <a:pt x="853" y="41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8"/>
            <p:cNvSpPr/>
            <p:nvPr/>
          </p:nvSpPr>
          <p:spPr>
            <a:xfrm>
              <a:off x="5501992" y="1637194"/>
              <a:ext cx="9550" cy="56106"/>
            </a:xfrm>
            <a:custGeom>
              <a:avLst/>
              <a:gdLst/>
              <a:ahLst/>
              <a:cxnLst/>
              <a:rect l="l" t="t" r="r" b="b"/>
              <a:pathLst>
                <a:path w="272" h="1598" extrusionOk="0">
                  <a:moveTo>
                    <a:pt x="28" y="1"/>
                  </a:moveTo>
                  <a:cubicBezTo>
                    <a:pt x="95" y="529"/>
                    <a:pt x="1" y="1070"/>
                    <a:pt x="95" y="1598"/>
                  </a:cubicBezTo>
                  <a:lnTo>
                    <a:pt x="204" y="1584"/>
                  </a:lnTo>
                  <a:cubicBezTo>
                    <a:pt x="271" y="1056"/>
                    <a:pt x="122" y="529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8"/>
            <p:cNvSpPr/>
            <p:nvPr/>
          </p:nvSpPr>
          <p:spPr>
            <a:xfrm>
              <a:off x="5503888" y="1712748"/>
              <a:ext cx="9550" cy="29949"/>
            </a:xfrm>
            <a:custGeom>
              <a:avLst/>
              <a:gdLst/>
              <a:ahLst/>
              <a:cxnLst/>
              <a:rect l="l" t="t" r="r" b="b"/>
              <a:pathLst>
                <a:path w="272" h="853" extrusionOk="0">
                  <a:moveTo>
                    <a:pt x="82" y="0"/>
                  </a:moveTo>
                  <a:cubicBezTo>
                    <a:pt x="123" y="285"/>
                    <a:pt x="1" y="569"/>
                    <a:pt x="82" y="853"/>
                  </a:cubicBezTo>
                  <a:lnTo>
                    <a:pt x="190" y="853"/>
                  </a:lnTo>
                  <a:cubicBezTo>
                    <a:pt x="271" y="569"/>
                    <a:pt x="150" y="285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8"/>
            <p:cNvSpPr/>
            <p:nvPr/>
          </p:nvSpPr>
          <p:spPr>
            <a:xfrm>
              <a:off x="5505784" y="1756915"/>
              <a:ext cx="9550" cy="25701"/>
            </a:xfrm>
            <a:custGeom>
              <a:avLst/>
              <a:gdLst/>
              <a:ahLst/>
              <a:cxnLst/>
              <a:rect l="l" t="t" r="r" b="b"/>
              <a:pathLst>
                <a:path w="272" h="732" extrusionOk="0">
                  <a:moveTo>
                    <a:pt x="82" y="1"/>
                  </a:moveTo>
                  <a:cubicBezTo>
                    <a:pt x="123" y="244"/>
                    <a:pt x="1" y="488"/>
                    <a:pt x="82" y="731"/>
                  </a:cubicBezTo>
                  <a:lnTo>
                    <a:pt x="190" y="731"/>
                  </a:lnTo>
                  <a:cubicBezTo>
                    <a:pt x="271" y="488"/>
                    <a:pt x="150" y="244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8"/>
            <p:cNvSpPr/>
            <p:nvPr/>
          </p:nvSpPr>
          <p:spPr>
            <a:xfrm>
              <a:off x="5511507" y="1824394"/>
              <a:ext cx="10006" cy="26157"/>
            </a:xfrm>
            <a:custGeom>
              <a:avLst/>
              <a:gdLst/>
              <a:ahLst/>
              <a:cxnLst/>
              <a:rect l="l" t="t" r="r" b="b"/>
              <a:pathLst>
                <a:path w="285" h="745" extrusionOk="0">
                  <a:moveTo>
                    <a:pt x="95" y="0"/>
                  </a:moveTo>
                  <a:cubicBezTo>
                    <a:pt x="122" y="244"/>
                    <a:pt x="0" y="501"/>
                    <a:pt x="95" y="744"/>
                  </a:cubicBezTo>
                  <a:lnTo>
                    <a:pt x="203" y="744"/>
                  </a:lnTo>
                  <a:cubicBezTo>
                    <a:pt x="284" y="501"/>
                    <a:pt x="163" y="244"/>
                    <a:pt x="20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8"/>
            <p:cNvSpPr/>
            <p:nvPr/>
          </p:nvSpPr>
          <p:spPr>
            <a:xfrm>
              <a:off x="5513859" y="1866174"/>
              <a:ext cx="9550" cy="28088"/>
            </a:xfrm>
            <a:custGeom>
              <a:avLst/>
              <a:gdLst/>
              <a:ahLst/>
              <a:cxnLst/>
              <a:rect l="l" t="t" r="r" b="b"/>
              <a:pathLst>
                <a:path w="272" h="800" extrusionOk="0">
                  <a:moveTo>
                    <a:pt x="82" y="1"/>
                  </a:moveTo>
                  <a:cubicBezTo>
                    <a:pt x="123" y="272"/>
                    <a:pt x="1" y="529"/>
                    <a:pt x="82" y="799"/>
                  </a:cubicBezTo>
                  <a:lnTo>
                    <a:pt x="190" y="799"/>
                  </a:lnTo>
                  <a:cubicBezTo>
                    <a:pt x="272" y="529"/>
                    <a:pt x="150" y="272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8"/>
            <p:cNvSpPr/>
            <p:nvPr/>
          </p:nvSpPr>
          <p:spPr>
            <a:xfrm>
              <a:off x="5517686" y="1916063"/>
              <a:ext cx="9515" cy="29984"/>
            </a:xfrm>
            <a:custGeom>
              <a:avLst/>
              <a:gdLst/>
              <a:ahLst/>
              <a:cxnLst/>
              <a:rect l="l" t="t" r="r" b="b"/>
              <a:pathLst>
                <a:path w="271" h="854" extrusionOk="0">
                  <a:moveTo>
                    <a:pt x="81" y="1"/>
                  </a:moveTo>
                  <a:cubicBezTo>
                    <a:pt x="122" y="285"/>
                    <a:pt x="0" y="569"/>
                    <a:pt x="81" y="853"/>
                  </a:cubicBezTo>
                  <a:lnTo>
                    <a:pt x="190" y="853"/>
                  </a:lnTo>
                  <a:cubicBezTo>
                    <a:pt x="271" y="569"/>
                    <a:pt x="149" y="285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8"/>
            <p:cNvSpPr/>
            <p:nvPr/>
          </p:nvSpPr>
          <p:spPr>
            <a:xfrm>
              <a:off x="5517686" y="1961670"/>
              <a:ext cx="9515" cy="21909"/>
            </a:xfrm>
            <a:custGeom>
              <a:avLst/>
              <a:gdLst/>
              <a:ahLst/>
              <a:cxnLst/>
              <a:rect l="l" t="t" r="r" b="b"/>
              <a:pathLst>
                <a:path w="271" h="624" extrusionOk="0">
                  <a:moveTo>
                    <a:pt x="81" y="1"/>
                  </a:moveTo>
                  <a:cubicBezTo>
                    <a:pt x="122" y="217"/>
                    <a:pt x="0" y="420"/>
                    <a:pt x="81" y="623"/>
                  </a:cubicBezTo>
                  <a:lnTo>
                    <a:pt x="190" y="623"/>
                  </a:lnTo>
                  <a:cubicBezTo>
                    <a:pt x="271" y="420"/>
                    <a:pt x="149" y="217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8"/>
            <p:cNvSpPr/>
            <p:nvPr/>
          </p:nvSpPr>
          <p:spPr>
            <a:xfrm>
              <a:off x="5383219" y="2115587"/>
              <a:ext cx="28544" cy="24261"/>
            </a:xfrm>
            <a:custGeom>
              <a:avLst/>
              <a:gdLst/>
              <a:ahLst/>
              <a:cxnLst/>
              <a:rect l="l" t="t" r="r" b="b"/>
              <a:pathLst>
                <a:path w="813" h="691" extrusionOk="0">
                  <a:moveTo>
                    <a:pt x="772" y="1"/>
                  </a:moveTo>
                  <a:cubicBezTo>
                    <a:pt x="677" y="14"/>
                    <a:pt x="610" y="55"/>
                    <a:pt x="529" y="95"/>
                  </a:cubicBezTo>
                  <a:cubicBezTo>
                    <a:pt x="461" y="150"/>
                    <a:pt x="407" y="204"/>
                    <a:pt x="339" y="258"/>
                  </a:cubicBezTo>
                  <a:cubicBezTo>
                    <a:pt x="217" y="380"/>
                    <a:pt x="109" y="501"/>
                    <a:pt x="1" y="623"/>
                  </a:cubicBezTo>
                  <a:lnTo>
                    <a:pt x="82" y="691"/>
                  </a:lnTo>
                  <a:cubicBezTo>
                    <a:pt x="163" y="555"/>
                    <a:pt x="299" y="447"/>
                    <a:pt x="420" y="366"/>
                  </a:cubicBezTo>
                  <a:lnTo>
                    <a:pt x="623" y="244"/>
                  </a:lnTo>
                  <a:cubicBezTo>
                    <a:pt x="691" y="190"/>
                    <a:pt x="759" y="150"/>
                    <a:pt x="813" y="95"/>
                  </a:cubicBezTo>
                  <a:lnTo>
                    <a:pt x="77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8"/>
            <p:cNvSpPr/>
            <p:nvPr/>
          </p:nvSpPr>
          <p:spPr>
            <a:xfrm>
              <a:off x="5427878" y="2085183"/>
              <a:ext cx="23805" cy="17134"/>
            </a:xfrm>
            <a:custGeom>
              <a:avLst/>
              <a:gdLst/>
              <a:ahLst/>
              <a:cxnLst/>
              <a:rect l="l" t="t" r="r" b="b"/>
              <a:pathLst>
                <a:path w="678" h="488" extrusionOk="0">
                  <a:moveTo>
                    <a:pt x="623" y="1"/>
                  </a:moveTo>
                  <a:cubicBezTo>
                    <a:pt x="366" y="68"/>
                    <a:pt x="217" y="298"/>
                    <a:pt x="1" y="407"/>
                  </a:cubicBezTo>
                  <a:lnTo>
                    <a:pt x="55" y="488"/>
                  </a:lnTo>
                  <a:cubicBezTo>
                    <a:pt x="244" y="325"/>
                    <a:pt x="515" y="298"/>
                    <a:pt x="677" y="95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8"/>
            <p:cNvSpPr/>
            <p:nvPr/>
          </p:nvSpPr>
          <p:spPr>
            <a:xfrm>
              <a:off x="5463057" y="2054322"/>
              <a:ext cx="17590" cy="19978"/>
            </a:xfrm>
            <a:custGeom>
              <a:avLst/>
              <a:gdLst/>
              <a:ahLst/>
              <a:cxnLst/>
              <a:rect l="l" t="t" r="r" b="b"/>
              <a:pathLst>
                <a:path w="501" h="569" extrusionOk="0">
                  <a:moveTo>
                    <a:pt x="420" y="0"/>
                  </a:moveTo>
                  <a:cubicBezTo>
                    <a:pt x="217" y="108"/>
                    <a:pt x="162" y="352"/>
                    <a:pt x="0" y="501"/>
                  </a:cubicBezTo>
                  <a:lnTo>
                    <a:pt x="81" y="568"/>
                  </a:lnTo>
                  <a:cubicBezTo>
                    <a:pt x="189" y="379"/>
                    <a:pt x="420" y="298"/>
                    <a:pt x="501" y="8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8"/>
            <p:cNvSpPr/>
            <p:nvPr/>
          </p:nvSpPr>
          <p:spPr>
            <a:xfrm>
              <a:off x="5500588" y="2018195"/>
              <a:ext cx="15694" cy="20013"/>
            </a:xfrm>
            <a:custGeom>
              <a:avLst/>
              <a:gdLst/>
              <a:ahLst/>
              <a:cxnLst/>
              <a:rect l="l" t="t" r="r" b="b"/>
              <a:pathLst>
                <a:path w="447" h="570" extrusionOk="0">
                  <a:moveTo>
                    <a:pt x="365" y="1"/>
                  </a:moveTo>
                  <a:cubicBezTo>
                    <a:pt x="311" y="28"/>
                    <a:pt x="271" y="68"/>
                    <a:pt x="244" y="109"/>
                  </a:cubicBezTo>
                  <a:cubicBezTo>
                    <a:pt x="203" y="150"/>
                    <a:pt x="176" y="190"/>
                    <a:pt x="149" y="244"/>
                  </a:cubicBezTo>
                  <a:cubicBezTo>
                    <a:pt x="95" y="339"/>
                    <a:pt x="68" y="434"/>
                    <a:pt x="0" y="515"/>
                  </a:cubicBezTo>
                  <a:lnTo>
                    <a:pt x="95" y="569"/>
                  </a:lnTo>
                  <a:cubicBezTo>
                    <a:pt x="122" y="474"/>
                    <a:pt x="203" y="393"/>
                    <a:pt x="271" y="326"/>
                  </a:cubicBezTo>
                  <a:cubicBezTo>
                    <a:pt x="298" y="285"/>
                    <a:pt x="338" y="258"/>
                    <a:pt x="365" y="217"/>
                  </a:cubicBezTo>
                  <a:cubicBezTo>
                    <a:pt x="392" y="177"/>
                    <a:pt x="433" y="136"/>
                    <a:pt x="447" y="8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8"/>
            <p:cNvSpPr/>
            <p:nvPr/>
          </p:nvSpPr>
          <p:spPr>
            <a:xfrm>
              <a:off x="5532396" y="1997762"/>
              <a:ext cx="10954" cy="8110"/>
            </a:xfrm>
            <a:custGeom>
              <a:avLst/>
              <a:gdLst/>
              <a:ahLst/>
              <a:cxnLst/>
              <a:rect l="l" t="t" r="r" b="b"/>
              <a:pathLst>
                <a:path w="312" h="231" extrusionOk="0">
                  <a:moveTo>
                    <a:pt x="217" y="1"/>
                  </a:moveTo>
                  <a:cubicBezTo>
                    <a:pt x="176" y="1"/>
                    <a:pt x="136" y="28"/>
                    <a:pt x="109" y="42"/>
                  </a:cubicBezTo>
                  <a:cubicBezTo>
                    <a:pt x="55" y="96"/>
                    <a:pt x="28" y="150"/>
                    <a:pt x="1" y="217"/>
                  </a:cubicBezTo>
                  <a:lnTo>
                    <a:pt x="109" y="231"/>
                  </a:lnTo>
                  <a:cubicBezTo>
                    <a:pt x="95" y="190"/>
                    <a:pt x="136" y="177"/>
                    <a:pt x="176" y="177"/>
                  </a:cubicBezTo>
                  <a:lnTo>
                    <a:pt x="217" y="177"/>
                  </a:lnTo>
                  <a:cubicBezTo>
                    <a:pt x="231" y="163"/>
                    <a:pt x="244" y="163"/>
                    <a:pt x="271" y="150"/>
                  </a:cubicBezTo>
                  <a:lnTo>
                    <a:pt x="312" y="55"/>
                  </a:lnTo>
                  <a:cubicBezTo>
                    <a:pt x="285" y="15"/>
                    <a:pt x="244" y="1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8"/>
            <p:cNvSpPr/>
            <p:nvPr/>
          </p:nvSpPr>
          <p:spPr>
            <a:xfrm>
              <a:off x="5558061" y="1997762"/>
              <a:ext cx="49926" cy="5934"/>
            </a:xfrm>
            <a:custGeom>
              <a:avLst/>
              <a:gdLst/>
              <a:ahLst/>
              <a:cxnLst/>
              <a:rect l="l" t="t" r="r" b="b"/>
              <a:pathLst>
                <a:path w="1422" h="169" extrusionOk="0">
                  <a:moveTo>
                    <a:pt x="14" y="1"/>
                  </a:moveTo>
                  <a:lnTo>
                    <a:pt x="0" y="109"/>
                  </a:lnTo>
                  <a:cubicBezTo>
                    <a:pt x="44" y="107"/>
                    <a:pt x="88" y="106"/>
                    <a:pt x="133" y="106"/>
                  </a:cubicBezTo>
                  <a:cubicBezTo>
                    <a:pt x="465" y="106"/>
                    <a:pt x="798" y="169"/>
                    <a:pt x="1131" y="169"/>
                  </a:cubicBezTo>
                  <a:cubicBezTo>
                    <a:pt x="1228" y="169"/>
                    <a:pt x="1324" y="164"/>
                    <a:pt x="1421" y="150"/>
                  </a:cubicBezTo>
                  <a:lnTo>
                    <a:pt x="1421" y="42"/>
                  </a:lnTo>
                  <a:cubicBezTo>
                    <a:pt x="1268" y="10"/>
                    <a:pt x="1113" y="1"/>
                    <a:pt x="957" y="1"/>
                  </a:cubicBezTo>
                  <a:cubicBezTo>
                    <a:pt x="749" y="1"/>
                    <a:pt x="540" y="17"/>
                    <a:pt x="329" y="17"/>
                  </a:cubicBezTo>
                  <a:cubicBezTo>
                    <a:pt x="224" y="17"/>
                    <a:pt x="119" y="1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8"/>
            <p:cNvSpPr/>
            <p:nvPr/>
          </p:nvSpPr>
          <p:spPr>
            <a:xfrm>
              <a:off x="5624101" y="2000641"/>
              <a:ext cx="34232" cy="6425"/>
            </a:xfrm>
            <a:custGeom>
              <a:avLst/>
              <a:gdLst/>
              <a:ahLst/>
              <a:cxnLst/>
              <a:rect l="l" t="t" r="r" b="b"/>
              <a:pathLst>
                <a:path w="975" h="183" extrusionOk="0">
                  <a:moveTo>
                    <a:pt x="487" y="0"/>
                  </a:moveTo>
                  <a:cubicBezTo>
                    <a:pt x="325" y="14"/>
                    <a:pt x="162" y="41"/>
                    <a:pt x="0" y="41"/>
                  </a:cubicBezTo>
                  <a:lnTo>
                    <a:pt x="0" y="149"/>
                  </a:lnTo>
                  <a:cubicBezTo>
                    <a:pt x="73" y="131"/>
                    <a:pt x="147" y="123"/>
                    <a:pt x="219" y="123"/>
                  </a:cubicBezTo>
                  <a:cubicBezTo>
                    <a:pt x="306" y="123"/>
                    <a:pt x="392" y="134"/>
                    <a:pt x="474" y="149"/>
                  </a:cubicBezTo>
                  <a:cubicBezTo>
                    <a:pt x="555" y="163"/>
                    <a:pt x="636" y="163"/>
                    <a:pt x="717" y="176"/>
                  </a:cubicBezTo>
                  <a:cubicBezTo>
                    <a:pt x="771" y="176"/>
                    <a:pt x="825" y="182"/>
                    <a:pt x="880" y="182"/>
                  </a:cubicBezTo>
                  <a:cubicBezTo>
                    <a:pt x="907" y="182"/>
                    <a:pt x="934" y="181"/>
                    <a:pt x="961" y="176"/>
                  </a:cubicBezTo>
                  <a:lnTo>
                    <a:pt x="974" y="68"/>
                  </a:lnTo>
                  <a:cubicBezTo>
                    <a:pt x="893" y="27"/>
                    <a:pt x="812" y="14"/>
                    <a:pt x="731" y="14"/>
                  </a:cubicBezTo>
                  <a:cubicBezTo>
                    <a:pt x="650" y="0"/>
                    <a:pt x="568" y="0"/>
                    <a:pt x="48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8"/>
            <p:cNvSpPr/>
            <p:nvPr/>
          </p:nvSpPr>
          <p:spPr>
            <a:xfrm>
              <a:off x="5673499" y="2005626"/>
              <a:ext cx="20926" cy="7865"/>
            </a:xfrm>
            <a:custGeom>
              <a:avLst/>
              <a:gdLst/>
              <a:ahLst/>
              <a:cxnLst/>
              <a:rect l="l" t="t" r="r" b="b"/>
              <a:pathLst>
                <a:path w="596" h="224" extrusionOk="0">
                  <a:moveTo>
                    <a:pt x="207" y="1"/>
                  </a:moveTo>
                  <a:cubicBezTo>
                    <a:pt x="139" y="1"/>
                    <a:pt x="72" y="7"/>
                    <a:pt x="0" y="7"/>
                  </a:cubicBezTo>
                  <a:lnTo>
                    <a:pt x="14" y="115"/>
                  </a:lnTo>
                  <a:cubicBezTo>
                    <a:pt x="47" y="106"/>
                    <a:pt x="81" y="101"/>
                    <a:pt x="114" y="101"/>
                  </a:cubicBezTo>
                  <a:cubicBezTo>
                    <a:pt x="174" y="101"/>
                    <a:pt x="232" y="116"/>
                    <a:pt x="284" y="142"/>
                  </a:cubicBezTo>
                  <a:cubicBezTo>
                    <a:pt x="325" y="156"/>
                    <a:pt x="366" y="169"/>
                    <a:pt x="420" y="183"/>
                  </a:cubicBezTo>
                  <a:cubicBezTo>
                    <a:pt x="460" y="196"/>
                    <a:pt x="501" y="210"/>
                    <a:pt x="555" y="223"/>
                  </a:cubicBezTo>
                  <a:lnTo>
                    <a:pt x="596" y="129"/>
                  </a:lnTo>
                  <a:cubicBezTo>
                    <a:pt x="569" y="75"/>
                    <a:pt x="515" y="48"/>
                    <a:pt x="474" y="34"/>
                  </a:cubicBezTo>
                  <a:cubicBezTo>
                    <a:pt x="420" y="7"/>
                    <a:pt x="366" y="7"/>
                    <a:pt x="312" y="7"/>
                  </a:cubicBezTo>
                  <a:cubicBezTo>
                    <a:pt x="275" y="2"/>
                    <a:pt x="241" y="1"/>
                    <a:pt x="20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8"/>
            <p:cNvSpPr/>
            <p:nvPr/>
          </p:nvSpPr>
          <p:spPr>
            <a:xfrm>
              <a:off x="5711486" y="2010541"/>
              <a:ext cx="20013" cy="5863"/>
            </a:xfrm>
            <a:custGeom>
              <a:avLst/>
              <a:gdLst/>
              <a:ahLst/>
              <a:cxnLst/>
              <a:rect l="l" t="t" r="r" b="b"/>
              <a:pathLst>
                <a:path w="570" h="167" extrusionOk="0">
                  <a:moveTo>
                    <a:pt x="420" y="1"/>
                  </a:moveTo>
                  <a:cubicBezTo>
                    <a:pt x="309" y="1"/>
                    <a:pt x="198" y="38"/>
                    <a:pt x="86" y="38"/>
                  </a:cubicBezTo>
                  <a:cubicBezTo>
                    <a:pt x="58" y="38"/>
                    <a:pt x="29" y="35"/>
                    <a:pt x="1" y="29"/>
                  </a:cubicBezTo>
                  <a:lnTo>
                    <a:pt x="1" y="138"/>
                  </a:lnTo>
                  <a:cubicBezTo>
                    <a:pt x="29" y="132"/>
                    <a:pt x="58" y="129"/>
                    <a:pt x="86" y="129"/>
                  </a:cubicBezTo>
                  <a:cubicBezTo>
                    <a:pt x="198" y="129"/>
                    <a:pt x="309" y="166"/>
                    <a:pt x="420" y="166"/>
                  </a:cubicBezTo>
                  <a:cubicBezTo>
                    <a:pt x="470" y="166"/>
                    <a:pt x="520" y="159"/>
                    <a:pt x="569" y="138"/>
                  </a:cubicBezTo>
                  <a:lnTo>
                    <a:pt x="569" y="29"/>
                  </a:lnTo>
                  <a:cubicBezTo>
                    <a:pt x="520" y="8"/>
                    <a:pt x="470" y="1"/>
                    <a:pt x="42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8"/>
            <p:cNvSpPr/>
            <p:nvPr/>
          </p:nvSpPr>
          <p:spPr>
            <a:xfrm>
              <a:off x="5762324" y="2009172"/>
              <a:ext cx="34724" cy="8778"/>
            </a:xfrm>
            <a:custGeom>
              <a:avLst/>
              <a:gdLst/>
              <a:ahLst/>
              <a:cxnLst/>
              <a:rect l="l" t="t" r="r" b="b"/>
              <a:pathLst>
                <a:path w="989" h="250" extrusionOk="0">
                  <a:moveTo>
                    <a:pt x="14" y="1"/>
                  </a:moveTo>
                  <a:lnTo>
                    <a:pt x="1" y="109"/>
                  </a:lnTo>
                  <a:cubicBezTo>
                    <a:pt x="163" y="109"/>
                    <a:pt x="325" y="136"/>
                    <a:pt x="474" y="177"/>
                  </a:cubicBezTo>
                  <a:cubicBezTo>
                    <a:pt x="555" y="190"/>
                    <a:pt x="637" y="217"/>
                    <a:pt x="718" y="231"/>
                  </a:cubicBezTo>
                  <a:cubicBezTo>
                    <a:pt x="775" y="240"/>
                    <a:pt x="833" y="250"/>
                    <a:pt x="890" y="250"/>
                  </a:cubicBezTo>
                  <a:cubicBezTo>
                    <a:pt x="914" y="250"/>
                    <a:pt x="938" y="248"/>
                    <a:pt x="961" y="244"/>
                  </a:cubicBezTo>
                  <a:lnTo>
                    <a:pt x="988" y="136"/>
                  </a:lnTo>
                  <a:cubicBezTo>
                    <a:pt x="907" y="95"/>
                    <a:pt x="826" y="82"/>
                    <a:pt x="745" y="68"/>
                  </a:cubicBezTo>
                  <a:cubicBezTo>
                    <a:pt x="664" y="41"/>
                    <a:pt x="582" y="41"/>
                    <a:pt x="501" y="41"/>
                  </a:cubicBezTo>
                  <a:cubicBezTo>
                    <a:pt x="339" y="28"/>
                    <a:pt x="177" y="28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8"/>
            <p:cNvSpPr/>
            <p:nvPr/>
          </p:nvSpPr>
          <p:spPr>
            <a:xfrm>
              <a:off x="5817901" y="2012929"/>
              <a:ext cx="26157" cy="5828"/>
            </a:xfrm>
            <a:custGeom>
              <a:avLst/>
              <a:gdLst/>
              <a:ahLst/>
              <a:cxnLst/>
              <a:rect l="l" t="t" r="r" b="b"/>
              <a:pathLst>
                <a:path w="745" h="166" extrusionOk="0">
                  <a:moveTo>
                    <a:pt x="554" y="0"/>
                  </a:moveTo>
                  <a:cubicBezTo>
                    <a:pt x="410" y="0"/>
                    <a:pt x="265" y="38"/>
                    <a:pt x="116" y="38"/>
                  </a:cubicBezTo>
                  <a:cubicBezTo>
                    <a:pt x="78" y="38"/>
                    <a:pt x="39" y="35"/>
                    <a:pt x="1" y="29"/>
                  </a:cubicBezTo>
                  <a:lnTo>
                    <a:pt x="1" y="137"/>
                  </a:lnTo>
                  <a:cubicBezTo>
                    <a:pt x="39" y="131"/>
                    <a:pt x="78" y="129"/>
                    <a:pt x="116" y="129"/>
                  </a:cubicBezTo>
                  <a:cubicBezTo>
                    <a:pt x="265" y="129"/>
                    <a:pt x="410" y="166"/>
                    <a:pt x="554" y="166"/>
                  </a:cubicBezTo>
                  <a:cubicBezTo>
                    <a:pt x="618" y="166"/>
                    <a:pt x="681" y="159"/>
                    <a:pt x="745" y="137"/>
                  </a:cubicBezTo>
                  <a:lnTo>
                    <a:pt x="745" y="29"/>
                  </a:lnTo>
                  <a:cubicBezTo>
                    <a:pt x="681" y="8"/>
                    <a:pt x="618" y="0"/>
                    <a:pt x="5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8"/>
            <p:cNvSpPr/>
            <p:nvPr/>
          </p:nvSpPr>
          <p:spPr>
            <a:xfrm>
              <a:off x="5637863" y="1534325"/>
              <a:ext cx="68921" cy="44063"/>
            </a:xfrm>
            <a:custGeom>
              <a:avLst/>
              <a:gdLst/>
              <a:ahLst/>
              <a:cxnLst/>
              <a:rect l="l" t="t" r="r" b="b"/>
              <a:pathLst>
                <a:path w="1963" h="1255" extrusionOk="0">
                  <a:moveTo>
                    <a:pt x="1033" y="169"/>
                  </a:moveTo>
                  <a:cubicBezTo>
                    <a:pt x="1103" y="189"/>
                    <a:pt x="1170" y="220"/>
                    <a:pt x="1231" y="261"/>
                  </a:cubicBezTo>
                  <a:lnTo>
                    <a:pt x="1231" y="261"/>
                  </a:lnTo>
                  <a:lnTo>
                    <a:pt x="1218" y="265"/>
                  </a:lnTo>
                  <a:cubicBezTo>
                    <a:pt x="1221" y="274"/>
                    <a:pt x="1224" y="282"/>
                    <a:pt x="1227" y="290"/>
                  </a:cubicBezTo>
                  <a:lnTo>
                    <a:pt x="1227" y="290"/>
                  </a:lnTo>
                  <a:cubicBezTo>
                    <a:pt x="1253" y="372"/>
                    <a:pt x="1260" y="460"/>
                    <a:pt x="1251" y="545"/>
                  </a:cubicBezTo>
                  <a:lnTo>
                    <a:pt x="1251" y="545"/>
                  </a:lnTo>
                  <a:cubicBezTo>
                    <a:pt x="1237" y="496"/>
                    <a:pt x="1217" y="448"/>
                    <a:pt x="1191" y="401"/>
                  </a:cubicBezTo>
                  <a:cubicBezTo>
                    <a:pt x="1153" y="316"/>
                    <a:pt x="1101" y="235"/>
                    <a:pt x="1033" y="169"/>
                  </a:cubicBezTo>
                  <a:close/>
                  <a:moveTo>
                    <a:pt x="362" y="266"/>
                  </a:moveTo>
                  <a:cubicBezTo>
                    <a:pt x="261" y="384"/>
                    <a:pt x="198" y="538"/>
                    <a:pt x="191" y="693"/>
                  </a:cubicBezTo>
                  <a:lnTo>
                    <a:pt x="191" y="693"/>
                  </a:lnTo>
                  <a:cubicBezTo>
                    <a:pt x="179" y="641"/>
                    <a:pt x="179" y="587"/>
                    <a:pt x="190" y="536"/>
                  </a:cubicBezTo>
                  <a:cubicBezTo>
                    <a:pt x="212" y="426"/>
                    <a:pt x="279" y="333"/>
                    <a:pt x="362" y="266"/>
                  </a:cubicBezTo>
                  <a:close/>
                  <a:moveTo>
                    <a:pt x="726" y="153"/>
                  </a:moveTo>
                  <a:cubicBezTo>
                    <a:pt x="751" y="157"/>
                    <a:pt x="775" y="163"/>
                    <a:pt x="799" y="171"/>
                  </a:cubicBezTo>
                  <a:cubicBezTo>
                    <a:pt x="921" y="225"/>
                    <a:pt x="1015" y="333"/>
                    <a:pt x="1083" y="455"/>
                  </a:cubicBezTo>
                  <a:cubicBezTo>
                    <a:pt x="1137" y="576"/>
                    <a:pt x="1177" y="724"/>
                    <a:pt x="1138" y="859"/>
                  </a:cubicBezTo>
                  <a:lnTo>
                    <a:pt x="1138" y="859"/>
                  </a:lnTo>
                  <a:cubicBezTo>
                    <a:pt x="1100" y="913"/>
                    <a:pt x="1055" y="960"/>
                    <a:pt x="1002" y="996"/>
                  </a:cubicBezTo>
                  <a:cubicBezTo>
                    <a:pt x="924" y="1058"/>
                    <a:pt x="826" y="1087"/>
                    <a:pt x="726" y="1087"/>
                  </a:cubicBezTo>
                  <a:cubicBezTo>
                    <a:pt x="592" y="1087"/>
                    <a:pt x="453" y="1035"/>
                    <a:pt x="352" y="945"/>
                  </a:cubicBezTo>
                  <a:lnTo>
                    <a:pt x="352" y="945"/>
                  </a:lnTo>
                  <a:cubicBezTo>
                    <a:pt x="314" y="883"/>
                    <a:pt x="292" y="811"/>
                    <a:pt x="285" y="739"/>
                  </a:cubicBezTo>
                  <a:cubicBezTo>
                    <a:pt x="285" y="475"/>
                    <a:pt x="472" y="211"/>
                    <a:pt x="726" y="153"/>
                  </a:cubicBezTo>
                  <a:close/>
                  <a:moveTo>
                    <a:pt x="642" y="1"/>
                  </a:moveTo>
                  <a:cubicBezTo>
                    <a:pt x="537" y="1"/>
                    <a:pt x="433" y="33"/>
                    <a:pt x="352" y="89"/>
                  </a:cubicBezTo>
                  <a:cubicBezTo>
                    <a:pt x="203" y="184"/>
                    <a:pt x="82" y="319"/>
                    <a:pt x="41" y="495"/>
                  </a:cubicBezTo>
                  <a:cubicBezTo>
                    <a:pt x="0" y="671"/>
                    <a:pt x="55" y="861"/>
                    <a:pt x="176" y="996"/>
                  </a:cubicBezTo>
                  <a:cubicBezTo>
                    <a:pt x="285" y="1118"/>
                    <a:pt x="433" y="1212"/>
                    <a:pt x="609" y="1240"/>
                  </a:cubicBezTo>
                  <a:cubicBezTo>
                    <a:pt x="651" y="1250"/>
                    <a:pt x="694" y="1255"/>
                    <a:pt x="738" y="1255"/>
                  </a:cubicBezTo>
                  <a:cubicBezTo>
                    <a:pt x="812" y="1255"/>
                    <a:pt x="888" y="1241"/>
                    <a:pt x="960" y="1213"/>
                  </a:cubicBezTo>
                  <a:lnTo>
                    <a:pt x="960" y="1213"/>
                  </a:lnTo>
                  <a:cubicBezTo>
                    <a:pt x="989" y="1203"/>
                    <a:pt x="1018" y="1190"/>
                    <a:pt x="1045" y="1173"/>
                  </a:cubicBezTo>
                  <a:lnTo>
                    <a:pt x="1045" y="1173"/>
                  </a:lnTo>
                  <a:cubicBezTo>
                    <a:pt x="1067" y="1160"/>
                    <a:pt x="1089" y="1147"/>
                    <a:pt x="1110" y="1131"/>
                  </a:cubicBezTo>
                  <a:cubicBezTo>
                    <a:pt x="1262" y="1009"/>
                    <a:pt x="1363" y="836"/>
                    <a:pt x="1401" y="650"/>
                  </a:cubicBezTo>
                  <a:lnTo>
                    <a:pt x="1401" y="650"/>
                  </a:lnTo>
                  <a:cubicBezTo>
                    <a:pt x="1531" y="855"/>
                    <a:pt x="1703" y="1035"/>
                    <a:pt x="1908" y="1172"/>
                  </a:cubicBezTo>
                  <a:lnTo>
                    <a:pt x="1963" y="1077"/>
                  </a:lnTo>
                  <a:cubicBezTo>
                    <a:pt x="1772" y="932"/>
                    <a:pt x="1612" y="750"/>
                    <a:pt x="1498" y="544"/>
                  </a:cubicBezTo>
                  <a:lnTo>
                    <a:pt x="1498" y="544"/>
                  </a:lnTo>
                  <a:lnTo>
                    <a:pt x="1584" y="495"/>
                  </a:lnTo>
                  <a:cubicBezTo>
                    <a:pt x="1533" y="393"/>
                    <a:pt x="1461" y="304"/>
                    <a:pt x="1375" y="232"/>
                  </a:cubicBezTo>
                  <a:lnTo>
                    <a:pt x="1375" y="232"/>
                  </a:lnTo>
                  <a:cubicBezTo>
                    <a:pt x="1372" y="225"/>
                    <a:pt x="1370" y="218"/>
                    <a:pt x="1367" y="211"/>
                  </a:cubicBezTo>
                  <a:lnTo>
                    <a:pt x="1367" y="211"/>
                  </a:lnTo>
                  <a:lnTo>
                    <a:pt x="1355" y="216"/>
                  </a:lnTo>
                  <a:lnTo>
                    <a:pt x="1355" y="216"/>
                  </a:lnTo>
                  <a:cubicBezTo>
                    <a:pt x="1216" y="107"/>
                    <a:pt x="1044" y="43"/>
                    <a:pt x="863" y="43"/>
                  </a:cubicBezTo>
                  <a:cubicBezTo>
                    <a:pt x="856" y="43"/>
                    <a:pt x="849" y="43"/>
                    <a:pt x="842" y="44"/>
                  </a:cubicBezTo>
                  <a:lnTo>
                    <a:pt x="842" y="44"/>
                  </a:lnTo>
                  <a:cubicBezTo>
                    <a:pt x="779" y="14"/>
                    <a:pt x="711" y="1"/>
                    <a:pt x="6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8"/>
            <p:cNvSpPr/>
            <p:nvPr/>
          </p:nvSpPr>
          <p:spPr>
            <a:xfrm>
              <a:off x="5865895" y="2086622"/>
              <a:ext cx="38516" cy="80402"/>
            </a:xfrm>
            <a:custGeom>
              <a:avLst/>
              <a:gdLst/>
              <a:ahLst/>
              <a:cxnLst/>
              <a:rect l="l" t="t" r="r" b="b"/>
              <a:pathLst>
                <a:path w="1097" h="2290" extrusionOk="0">
                  <a:moveTo>
                    <a:pt x="27" y="0"/>
                  </a:moveTo>
                  <a:lnTo>
                    <a:pt x="31" y="54"/>
                  </a:lnTo>
                  <a:lnTo>
                    <a:pt x="14" y="54"/>
                  </a:lnTo>
                  <a:cubicBezTo>
                    <a:pt x="0" y="677"/>
                    <a:pt x="41" y="1299"/>
                    <a:pt x="122" y="1922"/>
                  </a:cubicBezTo>
                  <a:lnTo>
                    <a:pt x="149" y="2084"/>
                  </a:lnTo>
                  <a:lnTo>
                    <a:pt x="258" y="1976"/>
                  </a:lnTo>
                  <a:cubicBezTo>
                    <a:pt x="433" y="1813"/>
                    <a:pt x="447" y="1597"/>
                    <a:pt x="555" y="1502"/>
                  </a:cubicBezTo>
                  <a:cubicBezTo>
                    <a:pt x="590" y="1476"/>
                    <a:pt x="625" y="1461"/>
                    <a:pt x="664" y="1461"/>
                  </a:cubicBezTo>
                  <a:cubicBezTo>
                    <a:pt x="685" y="1461"/>
                    <a:pt x="707" y="1466"/>
                    <a:pt x="731" y="1475"/>
                  </a:cubicBezTo>
                  <a:cubicBezTo>
                    <a:pt x="799" y="1502"/>
                    <a:pt x="853" y="1556"/>
                    <a:pt x="880" y="1624"/>
                  </a:cubicBezTo>
                  <a:cubicBezTo>
                    <a:pt x="921" y="1692"/>
                    <a:pt x="934" y="1773"/>
                    <a:pt x="921" y="1840"/>
                  </a:cubicBezTo>
                  <a:cubicBezTo>
                    <a:pt x="893" y="1908"/>
                    <a:pt x="839" y="1976"/>
                    <a:pt x="785" y="2030"/>
                  </a:cubicBezTo>
                  <a:cubicBezTo>
                    <a:pt x="663" y="2125"/>
                    <a:pt x="474" y="2179"/>
                    <a:pt x="312" y="2179"/>
                  </a:cubicBezTo>
                  <a:lnTo>
                    <a:pt x="312" y="2287"/>
                  </a:lnTo>
                  <a:cubicBezTo>
                    <a:pt x="335" y="2289"/>
                    <a:pt x="358" y="2290"/>
                    <a:pt x="381" y="2290"/>
                  </a:cubicBezTo>
                  <a:cubicBezTo>
                    <a:pt x="550" y="2290"/>
                    <a:pt x="724" y="2245"/>
                    <a:pt x="866" y="2138"/>
                  </a:cubicBezTo>
                  <a:cubicBezTo>
                    <a:pt x="948" y="2071"/>
                    <a:pt x="1029" y="1989"/>
                    <a:pt x="1056" y="1881"/>
                  </a:cubicBezTo>
                  <a:cubicBezTo>
                    <a:pt x="1096" y="1773"/>
                    <a:pt x="1069" y="1651"/>
                    <a:pt x="1029" y="1556"/>
                  </a:cubicBezTo>
                  <a:cubicBezTo>
                    <a:pt x="975" y="1462"/>
                    <a:pt x="907" y="1367"/>
                    <a:pt x="799" y="1326"/>
                  </a:cubicBezTo>
                  <a:cubicBezTo>
                    <a:pt x="760" y="1307"/>
                    <a:pt x="715" y="1298"/>
                    <a:pt x="669" y="1298"/>
                  </a:cubicBezTo>
                  <a:cubicBezTo>
                    <a:pt x="586" y="1298"/>
                    <a:pt x="499" y="1328"/>
                    <a:pt x="447" y="1380"/>
                  </a:cubicBezTo>
                  <a:cubicBezTo>
                    <a:pt x="366" y="1462"/>
                    <a:pt x="325" y="1556"/>
                    <a:pt x="285" y="1638"/>
                  </a:cubicBezTo>
                  <a:cubicBezTo>
                    <a:pt x="276" y="1655"/>
                    <a:pt x="267" y="1672"/>
                    <a:pt x="259" y="1689"/>
                  </a:cubicBezTo>
                  <a:lnTo>
                    <a:pt x="259" y="1689"/>
                  </a:lnTo>
                  <a:cubicBezTo>
                    <a:pt x="195" y="1148"/>
                    <a:pt x="161" y="607"/>
                    <a:pt x="149" y="54"/>
                  </a:cubicBezTo>
                  <a:lnTo>
                    <a:pt x="138" y="5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8"/>
            <p:cNvSpPr/>
            <p:nvPr/>
          </p:nvSpPr>
          <p:spPr>
            <a:xfrm>
              <a:off x="5861612" y="2094206"/>
              <a:ext cx="38059" cy="73204"/>
            </a:xfrm>
            <a:custGeom>
              <a:avLst/>
              <a:gdLst/>
              <a:ahLst/>
              <a:cxnLst/>
              <a:rect l="l" t="t" r="r" b="b"/>
              <a:pathLst>
                <a:path w="1084" h="2085" extrusionOk="0">
                  <a:moveTo>
                    <a:pt x="700" y="1149"/>
                  </a:moveTo>
                  <a:cubicBezTo>
                    <a:pt x="733" y="1149"/>
                    <a:pt x="768" y="1159"/>
                    <a:pt x="799" y="1178"/>
                  </a:cubicBezTo>
                  <a:cubicBezTo>
                    <a:pt x="853" y="1219"/>
                    <a:pt x="894" y="1313"/>
                    <a:pt x="907" y="1408"/>
                  </a:cubicBezTo>
                  <a:cubicBezTo>
                    <a:pt x="921" y="1584"/>
                    <a:pt x="840" y="1814"/>
                    <a:pt x="691" y="1895"/>
                  </a:cubicBezTo>
                  <a:cubicBezTo>
                    <a:pt x="657" y="1915"/>
                    <a:pt x="620" y="1926"/>
                    <a:pt x="581" y="1926"/>
                  </a:cubicBezTo>
                  <a:cubicBezTo>
                    <a:pt x="542" y="1926"/>
                    <a:pt x="501" y="1915"/>
                    <a:pt x="461" y="1895"/>
                  </a:cubicBezTo>
                  <a:cubicBezTo>
                    <a:pt x="380" y="1855"/>
                    <a:pt x="313" y="1788"/>
                    <a:pt x="339" y="1707"/>
                  </a:cubicBezTo>
                  <a:lnTo>
                    <a:pt x="339" y="1707"/>
                  </a:lnTo>
                  <a:cubicBezTo>
                    <a:pt x="465" y="1527"/>
                    <a:pt x="488" y="1312"/>
                    <a:pt x="596" y="1192"/>
                  </a:cubicBezTo>
                  <a:cubicBezTo>
                    <a:pt x="625" y="1162"/>
                    <a:pt x="662" y="1149"/>
                    <a:pt x="700" y="1149"/>
                  </a:cubicBezTo>
                  <a:close/>
                  <a:moveTo>
                    <a:pt x="109" y="1"/>
                  </a:moveTo>
                  <a:lnTo>
                    <a:pt x="1" y="14"/>
                  </a:lnTo>
                  <a:cubicBezTo>
                    <a:pt x="136" y="569"/>
                    <a:pt x="190" y="1151"/>
                    <a:pt x="177" y="1719"/>
                  </a:cubicBezTo>
                  <a:lnTo>
                    <a:pt x="177" y="1895"/>
                  </a:lnTo>
                  <a:lnTo>
                    <a:pt x="229" y="1836"/>
                  </a:lnTo>
                  <a:lnTo>
                    <a:pt x="229" y="1836"/>
                  </a:lnTo>
                  <a:cubicBezTo>
                    <a:pt x="233" y="1852"/>
                    <a:pt x="238" y="1867"/>
                    <a:pt x="244" y="1882"/>
                  </a:cubicBezTo>
                  <a:cubicBezTo>
                    <a:pt x="271" y="1936"/>
                    <a:pt x="325" y="1990"/>
                    <a:pt x="380" y="2017"/>
                  </a:cubicBezTo>
                  <a:cubicBezTo>
                    <a:pt x="434" y="2057"/>
                    <a:pt x="501" y="2071"/>
                    <a:pt x="569" y="2085"/>
                  </a:cubicBezTo>
                  <a:cubicBezTo>
                    <a:pt x="637" y="2085"/>
                    <a:pt x="718" y="2071"/>
                    <a:pt x="772" y="2044"/>
                  </a:cubicBezTo>
                  <a:cubicBezTo>
                    <a:pt x="880" y="1976"/>
                    <a:pt x="961" y="1868"/>
                    <a:pt x="1015" y="1746"/>
                  </a:cubicBezTo>
                  <a:cubicBezTo>
                    <a:pt x="1056" y="1638"/>
                    <a:pt x="1083" y="1516"/>
                    <a:pt x="1070" y="1394"/>
                  </a:cubicBezTo>
                  <a:cubicBezTo>
                    <a:pt x="1043" y="1259"/>
                    <a:pt x="1002" y="1137"/>
                    <a:pt x="880" y="1043"/>
                  </a:cubicBezTo>
                  <a:cubicBezTo>
                    <a:pt x="832" y="1011"/>
                    <a:pt x="776" y="995"/>
                    <a:pt x="719" y="995"/>
                  </a:cubicBezTo>
                  <a:cubicBezTo>
                    <a:pt x="632" y="995"/>
                    <a:pt x="545" y="1031"/>
                    <a:pt x="488" y="1097"/>
                  </a:cubicBezTo>
                  <a:cubicBezTo>
                    <a:pt x="407" y="1205"/>
                    <a:pt x="366" y="1313"/>
                    <a:pt x="325" y="1422"/>
                  </a:cubicBezTo>
                  <a:cubicBezTo>
                    <a:pt x="316" y="1455"/>
                    <a:pt x="305" y="1488"/>
                    <a:pt x="291" y="1521"/>
                  </a:cubicBezTo>
                  <a:lnTo>
                    <a:pt x="291" y="1521"/>
                  </a:lnTo>
                  <a:cubicBezTo>
                    <a:pt x="268" y="1010"/>
                    <a:pt x="204" y="50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8"/>
            <p:cNvSpPr/>
            <p:nvPr/>
          </p:nvSpPr>
          <p:spPr>
            <a:xfrm>
              <a:off x="5226950" y="1904864"/>
              <a:ext cx="56562" cy="52560"/>
            </a:xfrm>
            <a:custGeom>
              <a:avLst/>
              <a:gdLst/>
              <a:ahLst/>
              <a:cxnLst/>
              <a:rect l="l" t="t" r="r" b="b"/>
              <a:pathLst>
                <a:path w="1611" h="1497" extrusionOk="0">
                  <a:moveTo>
                    <a:pt x="787" y="107"/>
                  </a:moveTo>
                  <a:cubicBezTo>
                    <a:pt x="791" y="107"/>
                    <a:pt x="796" y="107"/>
                    <a:pt x="800" y="108"/>
                  </a:cubicBezTo>
                  <a:lnTo>
                    <a:pt x="800" y="108"/>
                  </a:lnTo>
                  <a:cubicBezTo>
                    <a:pt x="613" y="168"/>
                    <a:pt x="421" y="248"/>
                    <a:pt x="271" y="387"/>
                  </a:cubicBezTo>
                  <a:cubicBezTo>
                    <a:pt x="251" y="405"/>
                    <a:pt x="233" y="422"/>
                    <a:pt x="215" y="441"/>
                  </a:cubicBezTo>
                  <a:lnTo>
                    <a:pt x="215" y="441"/>
                  </a:lnTo>
                  <a:cubicBezTo>
                    <a:pt x="231" y="412"/>
                    <a:pt x="250" y="385"/>
                    <a:pt x="271" y="360"/>
                  </a:cubicBezTo>
                  <a:cubicBezTo>
                    <a:pt x="397" y="200"/>
                    <a:pt x="591" y="107"/>
                    <a:pt x="787" y="107"/>
                  </a:cubicBezTo>
                  <a:close/>
                  <a:moveTo>
                    <a:pt x="811" y="1"/>
                  </a:moveTo>
                  <a:cubicBezTo>
                    <a:pt x="568" y="1"/>
                    <a:pt x="344" y="116"/>
                    <a:pt x="203" y="293"/>
                  </a:cubicBezTo>
                  <a:cubicBezTo>
                    <a:pt x="106" y="412"/>
                    <a:pt x="54" y="560"/>
                    <a:pt x="48" y="708"/>
                  </a:cubicBezTo>
                  <a:lnTo>
                    <a:pt x="48" y="708"/>
                  </a:lnTo>
                  <a:cubicBezTo>
                    <a:pt x="45" y="714"/>
                    <a:pt x="43" y="720"/>
                    <a:pt x="41" y="726"/>
                  </a:cubicBezTo>
                  <a:cubicBezTo>
                    <a:pt x="0" y="847"/>
                    <a:pt x="0" y="996"/>
                    <a:pt x="54" y="1132"/>
                  </a:cubicBezTo>
                  <a:cubicBezTo>
                    <a:pt x="108" y="1267"/>
                    <a:pt x="217" y="1375"/>
                    <a:pt x="352" y="1429"/>
                  </a:cubicBezTo>
                  <a:cubicBezTo>
                    <a:pt x="433" y="1465"/>
                    <a:pt x="520" y="1483"/>
                    <a:pt x="609" y="1483"/>
                  </a:cubicBezTo>
                  <a:cubicBezTo>
                    <a:pt x="622" y="1483"/>
                    <a:pt x="634" y="1483"/>
                    <a:pt x="646" y="1482"/>
                  </a:cubicBezTo>
                  <a:lnTo>
                    <a:pt x="646" y="1482"/>
                  </a:lnTo>
                  <a:cubicBezTo>
                    <a:pt x="683" y="1490"/>
                    <a:pt x="720" y="1495"/>
                    <a:pt x="758" y="1497"/>
                  </a:cubicBezTo>
                  <a:cubicBezTo>
                    <a:pt x="1016" y="1497"/>
                    <a:pt x="1275" y="1373"/>
                    <a:pt x="1427" y="1150"/>
                  </a:cubicBezTo>
                  <a:lnTo>
                    <a:pt x="1427" y="1150"/>
                  </a:lnTo>
                  <a:cubicBezTo>
                    <a:pt x="1430" y="1148"/>
                    <a:pt x="1432" y="1147"/>
                    <a:pt x="1434" y="1145"/>
                  </a:cubicBezTo>
                  <a:lnTo>
                    <a:pt x="1432" y="1143"/>
                  </a:lnTo>
                  <a:lnTo>
                    <a:pt x="1432" y="1143"/>
                  </a:lnTo>
                  <a:cubicBezTo>
                    <a:pt x="1437" y="1135"/>
                    <a:pt x="1443" y="1126"/>
                    <a:pt x="1448" y="1118"/>
                  </a:cubicBezTo>
                  <a:lnTo>
                    <a:pt x="1610" y="861"/>
                  </a:lnTo>
                  <a:lnTo>
                    <a:pt x="1353" y="1023"/>
                  </a:lnTo>
                  <a:cubicBezTo>
                    <a:pt x="1150" y="1159"/>
                    <a:pt x="947" y="1280"/>
                    <a:pt x="731" y="1307"/>
                  </a:cubicBezTo>
                  <a:cubicBezTo>
                    <a:pt x="697" y="1314"/>
                    <a:pt x="663" y="1317"/>
                    <a:pt x="629" y="1317"/>
                  </a:cubicBezTo>
                  <a:cubicBezTo>
                    <a:pt x="574" y="1317"/>
                    <a:pt x="520" y="1309"/>
                    <a:pt x="469" y="1294"/>
                  </a:cubicBezTo>
                  <a:lnTo>
                    <a:pt x="469" y="1294"/>
                  </a:lnTo>
                  <a:cubicBezTo>
                    <a:pt x="359" y="1229"/>
                    <a:pt x="269" y="1130"/>
                    <a:pt x="217" y="1010"/>
                  </a:cubicBezTo>
                  <a:cubicBezTo>
                    <a:pt x="202" y="982"/>
                    <a:pt x="189" y="953"/>
                    <a:pt x="179" y="923"/>
                  </a:cubicBezTo>
                  <a:lnTo>
                    <a:pt x="179" y="923"/>
                  </a:lnTo>
                  <a:cubicBezTo>
                    <a:pt x="182" y="769"/>
                    <a:pt x="255" y="606"/>
                    <a:pt x="365" y="496"/>
                  </a:cubicBezTo>
                  <a:cubicBezTo>
                    <a:pt x="528" y="347"/>
                    <a:pt x="758" y="252"/>
                    <a:pt x="974" y="171"/>
                  </a:cubicBezTo>
                  <a:lnTo>
                    <a:pt x="947" y="63"/>
                  </a:lnTo>
                  <a:cubicBezTo>
                    <a:pt x="933" y="67"/>
                    <a:pt x="918" y="71"/>
                    <a:pt x="903" y="76"/>
                  </a:cubicBezTo>
                  <a:lnTo>
                    <a:pt x="903" y="76"/>
                  </a:lnTo>
                  <a:lnTo>
                    <a:pt x="920" y="8"/>
                  </a:lnTo>
                  <a:cubicBezTo>
                    <a:pt x="883" y="3"/>
                    <a:pt x="847" y="1"/>
                    <a:pt x="81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3" name="Google Shape;6843;p18"/>
          <p:cNvGrpSpPr/>
          <p:nvPr/>
        </p:nvGrpSpPr>
        <p:grpSpPr>
          <a:xfrm>
            <a:off x="611481" y="-52979"/>
            <a:ext cx="3253112" cy="2026592"/>
            <a:chOff x="611481" y="-52979"/>
            <a:chExt cx="3253112" cy="2026592"/>
          </a:xfrm>
        </p:grpSpPr>
        <p:grpSp>
          <p:nvGrpSpPr>
            <p:cNvPr id="6844" name="Google Shape;6844;p18"/>
            <p:cNvGrpSpPr/>
            <p:nvPr/>
          </p:nvGrpSpPr>
          <p:grpSpPr>
            <a:xfrm rot="1207974">
              <a:off x="1488382" y="207300"/>
              <a:ext cx="786291" cy="455518"/>
              <a:chOff x="1954249" y="1502271"/>
              <a:chExt cx="786288" cy="455516"/>
            </a:xfrm>
          </p:grpSpPr>
          <p:sp>
            <p:nvSpPr>
              <p:cNvPr id="6845" name="Google Shape;6845;p18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8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8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8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8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8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8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8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8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8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8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8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8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8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8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8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8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8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8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8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8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8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8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8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8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8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8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8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18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18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5" name="Google Shape;6875;p18"/>
            <p:cNvGrpSpPr/>
            <p:nvPr/>
          </p:nvGrpSpPr>
          <p:grpSpPr>
            <a:xfrm rot="-1646825">
              <a:off x="1282490" y="887606"/>
              <a:ext cx="393202" cy="215144"/>
              <a:chOff x="3353299" y="3609833"/>
              <a:chExt cx="295513" cy="161081"/>
            </a:xfrm>
          </p:grpSpPr>
          <p:sp>
            <p:nvSpPr>
              <p:cNvPr id="6876" name="Google Shape;6876;p18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18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18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9" name="Google Shape;6879;p18"/>
            <p:cNvGrpSpPr/>
            <p:nvPr/>
          </p:nvGrpSpPr>
          <p:grpSpPr>
            <a:xfrm rot="-2438315">
              <a:off x="701375" y="750825"/>
              <a:ext cx="574248" cy="488693"/>
              <a:chOff x="3528597" y="1689506"/>
              <a:chExt cx="861352" cy="733023"/>
            </a:xfrm>
          </p:grpSpPr>
          <p:sp>
            <p:nvSpPr>
              <p:cNvPr id="6880" name="Google Shape;6880;p18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8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8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8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8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8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8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8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8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8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8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8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8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8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8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8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8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8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8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8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8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8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8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8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8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8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8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8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8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8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8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8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8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8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8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8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8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8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8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8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8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8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8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18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18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8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8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8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8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8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8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8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8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8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8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8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8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8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8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8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8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8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8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8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8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8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8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8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8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8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8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8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8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8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8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8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8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8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8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8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8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8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8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8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8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8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8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8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18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18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8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8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8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8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8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8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8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8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8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8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8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8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8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8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8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8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8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8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8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8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8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8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8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8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8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8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8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8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8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8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8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8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8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8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8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8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8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8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8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8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8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8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8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8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8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8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8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8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8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8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8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8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8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8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8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8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8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8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8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8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8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8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8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8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8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18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18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8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8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8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8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8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8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8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8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8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8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7" name="Google Shape;7047;p18"/>
            <p:cNvGrpSpPr/>
            <p:nvPr/>
          </p:nvGrpSpPr>
          <p:grpSpPr>
            <a:xfrm rot="1850585">
              <a:off x="1715526" y="888160"/>
              <a:ext cx="331995" cy="488690"/>
              <a:chOff x="5289654" y="2428126"/>
              <a:chExt cx="448039" cy="659504"/>
            </a:xfrm>
          </p:grpSpPr>
          <p:sp>
            <p:nvSpPr>
              <p:cNvPr id="7048" name="Google Shape;7048;p18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8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8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8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8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8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8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8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8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8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8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8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8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8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8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8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8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8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8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8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8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8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8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8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8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8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4" name="Google Shape;7074;p18"/>
            <p:cNvGrpSpPr/>
            <p:nvPr/>
          </p:nvGrpSpPr>
          <p:grpSpPr>
            <a:xfrm>
              <a:off x="2245132" y="1098750"/>
              <a:ext cx="254231" cy="316898"/>
              <a:chOff x="8240232" y="1200475"/>
              <a:chExt cx="254231" cy="316898"/>
            </a:xfrm>
          </p:grpSpPr>
          <p:sp>
            <p:nvSpPr>
              <p:cNvPr id="7075" name="Google Shape;7075;p18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8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8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8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8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8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8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8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8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8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8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8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8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8" name="Google Shape;7088;p18"/>
            <p:cNvGrpSpPr/>
            <p:nvPr/>
          </p:nvGrpSpPr>
          <p:grpSpPr>
            <a:xfrm>
              <a:off x="656417" y="-52979"/>
              <a:ext cx="571998" cy="657535"/>
              <a:chOff x="5729567" y="2484721"/>
              <a:chExt cx="571998" cy="657535"/>
            </a:xfrm>
          </p:grpSpPr>
          <p:sp>
            <p:nvSpPr>
              <p:cNvPr id="7089" name="Google Shape;7089;p18"/>
              <p:cNvSpPr/>
              <p:nvPr/>
            </p:nvSpPr>
            <p:spPr>
              <a:xfrm>
                <a:off x="5975048" y="2500275"/>
                <a:ext cx="212767" cy="144056"/>
              </a:xfrm>
              <a:custGeom>
                <a:avLst/>
                <a:gdLst/>
                <a:ahLst/>
                <a:cxnLst/>
                <a:rect l="l" t="t" r="r" b="b"/>
                <a:pathLst>
                  <a:path w="6060" h="4103" extrusionOk="0">
                    <a:moveTo>
                      <a:pt x="3617" y="1"/>
                    </a:moveTo>
                    <a:cubicBezTo>
                      <a:pt x="3549" y="1"/>
                      <a:pt x="3480" y="10"/>
                      <a:pt x="3413" y="31"/>
                    </a:cubicBezTo>
                    <a:cubicBezTo>
                      <a:pt x="3359" y="44"/>
                      <a:pt x="3319" y="71"/>
                      <a:pt x="3278" y="85"/>
                    </a:cubicBezTo>
                    <a:cubicBezTo>
                      <a:pt x="3021" y="112"/>
                      <a:pt x="2791" y="220"/>
                      <a:pt x="2588" y="410"/>
                    </a:cubicBezTo>
                    <a:cubicBezTo>
                      <a:pt x="2263" y="721"/>
                      <a:pt x="2263" y="1303"/>
                      <a:pt x="2588" y="1614"/>
                    </a:cubicBezTo>
                    <a:cubicBezTo>
                      <a:pt x="2602" y="1628"/>
                      <a:pt x="2629" y="1641"/>
                      <a:pt x="2642" y="1655"/>
                    </a:cubicBezTo>
                    <a:cubicBezTo>
                      <a:pt x="2331" y="1519"/>
                      <a:pt x="2020" y="1370"/>
                      <a:pt x="1709" y="1235"/>
                    </a:cubicBezTo>
                    <a:cubicBezTo>
                      <a:pt x="1576" y="1173"/>
                      <a:pt x="1446" y="1146"/>
                      <a:pt x="1322" y="1146"/>
                    </a:cubicBezTo>
                    <a:cubicBezTo>
                      <a:pt x="525" y="1146"/>
                      <a:pt x="1" y="2286"/>
                      <a:pt x="856" y="2696"/>
                    </a:cubicBezTo>
                    <a:cubicBezTo>
                      <a:pt x="2290" y="3373"/>
                      <a:pt x="3549" y="3644"/>
                      <a:pt x="5078" y="4090"/>
                    </a:cubicBezTo>
                    <a:cubicBezTo>
                      <a:pt x="5108" y="4098"/>
                      <a:pt x="5137" y="4102"/>
                      <a:pt x="5166" y="4102"/>
                    </a:cubicBezTo>
                    <a:cubicBezTo>
                      <a:pt x="5667" y="4102"/>
                      <a:pt x="6060" y="2962"/>
                      <a:pt x="5957" y="2872"/>
                    </a:cubicBezTo>
                    <a:cubicBezTo>
                      <a:pt x="5524" y="2548"/>
                      <a:pt x="5024" y="2331"/>
                      <a:pt x="4537" y="2115"/>
                    </a:cubicBezTo>
                    <a:cubicBezTo>
                      <a:pt x="4604" y="2033"/>
                      <a:pt x="4645" y="1925"/>
                      <a:pt x="4685" y="1817"/>
                    </a:cubicBezTo>
                    <a:cubicBezTo>
                      <a:pt x="4712" y="1695"/>
                      <a:pt x="4726" y="1587"/>
                      <a:pt x="4726" y="1465"/>
                    </a:cubicBezTo>
                    <a:cubicBezTo>
                      <a:pt x="4780" y="1303"/>
                      <a:pt x="4794" y="1127"/>
                      <a:pt x="4739" y="964"/>
                    </a:cubicBezTo>
                    <a:cubicBezTo>
                      <a:pt x="4645" y="613"/>
                      <a:pt x="4401" y="261"/>
                      <a:pt x="4063" y="112"/>
                    </a:cubicBezTo>
                    <a:cubicBezTo>
                      <a:pt x="3923" y="47"/>
                      <a:pt x="3770" y="1"/>
                      <a:pt x="361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8"/>
              <p:cNvSpPr/>
              <p:nvPr/>
            </p:nvSpPr>
            <p:spPr>
              <a:xfrm>
                <a:off x="5747122" y="2991131"/>
                <a:ext cx="401939" cy="133523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3803" extrusionOk="0">
                    <a:moveTo>
                      <a:pt x="11340" y="3681"/>
                    </a:moveTo>
                    <a:cubicBezTo>
                      <a:pt x="11340" y="3681"/>
                      <a:pt x="11336" y="3685"/>
                      <a:pt x="11332" y="3689"/>
                    </a:cubicBezTo>
                    <a:lnTo>
                      <a:pt x="11332" y="3689"/>
                    </a:lnTo>
                    <a:cubicBezTo>
                      <a:pt x="11331" y="3688"/>
                      <a:pt x="11330" y="3688"/>
                      <a:pt x="11330" y="3688"/>
                    </a:cubicBezTo>
                    <a:cubicBezTo>
                      <a:pt x="11328" y="3688"/>
                      <a:pt x="11326" y="3690"/>
                      <a:pt x="11326" y="3694"/>
                    </a:cubicBezTo>
                    <a:lnTo>
                      <a:pt x="11326" y="3694"/>
                    </a:lnTo>
                    <a:cubicBezTo>
                      <a:pt x="11326" y="3681"/>
                      <a:pt x="11340" y="3681"/>
                      <a:pt x="11340" y="3681"/>
                    </a:cubicBezTo>
                    <a:close/>
                    <a:moveTo>
                      <a:pt x="41" y="0"/>
                    </a:moveTo>
                    <a:lnTo>
                      <a:pt x="1" y="95"/>
                    </a:lnTo>
                    <a:cubicBezTo>
                      <a:pt x="948" y="460"/>
                      <a:pt x="1895" y="799"/>
                      <a:pt x="2842" y="1137"/>
                    </a:cubicBezTo>
                    <a:cubicBezTo>
                      <a:pt x="3789" y="1475"/>
                      <a:pt x="4750" y="1800"/>
                      <a:pt x="5711" y="2111"/>
                    </a:cubicBezTo>
                    <a:cubicBezTo>
                      <a:pt x="6671" y="2422"/>
                      <a:pt x="7632" y="2707"/>
                      <a:pt x="8606" y="2991"/>
                    </a:cubicBezTo>
                    <a:cubicBezTo>
                      <a:pt x="9094" y="3126"/>
                      <a:pt x="9581" y="3248"/>
                      <a:pt x="10068" y="3370"/>
                    </a:cubicBezTo>
                    <a:lnTo>
                      <a:pt x="10798" y="3559"/>
                    </a:lnTo>
                    <a:lnTo>
                      <a:pt x="11177" y="3640"/>
                    </a:lnTo>
                    <a:cubicBezTo>
                      <a:pt x="11231" y="3654"/>
                      <a:pt x="11299" y="3667"/>
                      <a:pt x="11326" y="3694"/>
                    </a:cubicBezTo>
                    <a:cubicBezTo>
                      <a:pt x="11326" y="3694"/>
                      <a:pt x="11329" y="3692"/>
                      <a:pt x="11332" y="3689"/>
                    </a:cubicBezTo>
                    <a:lnTo>
                      <a:pt x="11332" y="3689"/>
                    </a:lnTo>
                    <a:cubicBezTo>
                      <a:pt x="11336" y="3690"/>
                      <a:pt x="11340" y="3694"/>
                      <a:pt x="11340" y="3694"/>
                    </a:cubicBezTo>
                    <a:lnTo>
                      <a:pt x="11231" y="3735"/>
                    </a:lnTo>
                    <a:cubicBezTo>
                      <a:pt x="11245" y="3775"/>
                      <a:pt x="11299" y="3803"/>
                      <a:pt x="11326" y="3803"/>
                    </a:cubicBezTo>
                    <a:cubicBezTo>
                      <a:pt x="11353" y="3803"/>
                      <a:pt x="11380" y="3789"/>
                      <a:pt x="11394" y="3775"/>
                    </a:cubicBezTo>
                    <a:cubicBezTo>
                      <a:pt x="11421" y="3762"/>
                      <a:pt x="11448" y="3721"/>
                      <a:pt x="11448" y="3681"/>
                    </a:cubicBezTo>
                    <a:cubicBezTo>
                      <a:pt x="11434" y="3640"/>
                      <a:pt x="11421" y="3627"/>
                      <a:pt x="11394" y="3600"/>
                    </a:cubicBezTo>
                    <a:cubicBezTo>
                      <a:pt x="11326" y="3545"/>
                      <a:pt x="11259" y="3545"/>
                      <a:pt x="11204" y="3518"/>
                    </a:cubicBezTo>
                    <a:lnTo>
                      <a:pt x="10839" y="3424"/>
                    </a:lnTo>
                    <a:lnTo>
                      <a:pt x="10108" y="3234"/>
                    </a:lnTo>
                    <a:cubicBezTo>
                      <a:pt x="9621" y="3099"/>
                      <a:pt x="9134" y="2964"/>
                      <a:pt x="8647" y="2828"/>
                    </a:cubicBezTo>
                    <a:cubicBezTo>
                      <a:pt x="7673" y="2558"/>
                      <a:pt x="6712" y="2274"/>
                      <a:pt x="5751" y="1976"/>
                    </a:cubicBezTo>
                    <a:cubicBezTo>
                      <a:pt x="4791" y="1678"/>
                      <a:pt x="3830" y="1367"/>
                      <a:pt x="2869" y="1042"/>
                    </a:cubicBezTo>
                    <a:cubicBezTo>
                      <a:pt x="1922" y="717"/>
                      <a:pt x="975" y="36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8"/>
              <p:cNvSpPr/>
              <p:nvPr/>
            </p:nvSpPr>
            <p:spPr>
              <a:xfrm>
                <a:off x="5729567" y="2986392"/>
                <a:ext cx="418546" cy="139703"/>
              </a:xfrm>
              <a:custGeom>
                <a:avLst/>
                <a:gdLst/>
                <a:ahLst/>
                <a:cxnLst/>
                <a:rect l="l" t="t" r="r" b="b"/>
                <a:pathLst>
                  <a:path w="11921" h="397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988" y="447"/>
                      <a:pt x="1962" y="798"/>
                      <a:pt x="2950" y="1164"/>
                    </a:cubicBezTo>
                    <a:cubicBezTo>
                      <a:pt x="3924" y="1529"/>
                      <a:pt x="4898" y="1881"/>
                      <a:pt x="5886" y="2233"/>
                    </a:cubicBezTo>
                    <a:cubicBezTo>
                      <a:pt x="6874" y="2584"/>
                      <a:pt x="7862" y="2909"/>
                      <a:pt x="8863" y="3220"/>
                    </a:cubicBezTo>
                    <a:cubicBezTo>
                      <a:pt x="9864" y="3505"/>
                      <a:pt x="10879" y="3775"/>
                      <a:pt x="11894" y="3978"/>
                    </a:cubicBezTo>
                    <a:lnTo>
                      <a:pt x="11921" y="3883"/>
                    </a:lnTo>
                    <a:cubicBezTo>
                      <a:pt x="10906" y="3626"/>
                      <a:pt x="9905" y="3356"/>
                      <a:pt x="8903" y="3058"/>
                    </a:cubicBezTo>
                    <a:cubicBezTo>
                      <a:pt x="7916" y="2760"/>
                      <a:pt x="6914" y="2436"/>
                      <a:pt x="5927" y="2097"/>
                    </a:cubicBezTo>
                    <a:cubicBezTo>
                      <a:pt x="4939" y="1773"/>
                      <a:pt x="3965" y="1421"/>
                      <a:pt x="2977" y="1069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8"/>
              <p:cNvSpPr/>
              <p:nvPr/>
            </p:nvSpPr>
            <p:spPr>
              <a:xfrm>
                <a:off x="6181347" y="2597315"/>
                <a:ext cx="119269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1191" extrusionOk="0">
                    <a:moveTo>
                      <a:pt x="3292" y="1177"/>
                    </a:moveTo>
                    <a:lnTo>
                      <a:pt x="3292" y="1177"/>
                    </a:lnTo>
                    <a:cubicBezTo>
                      <a:pt x="3294" y="1181"/>
                      <a:pt x="3297" y="1183"/>
                      <a:pt x="3299" y="1183"/>
                    </a:cubicBezTo>
                    <a:cubicBezTo>
                      <a:pt x="3301" y="1183"/>
                      <a:pt x="3302" y="1181"/>
                      <a:pt x="3302" y="1177"/>
                    </a:cubicBezTo>
                    <a:close/>
                    <a:moveTo>
                      <a:pt x="41" y="0"/>
                    </a:moveTo>
                    <a:lnTo>
                      <a:pt x="0" y="95"/>
                    </a:lnTo>
                    <a:cubicBezTo>
                      <a:pt x="271" y="217"/>
                      <a:pt x="541" y="311"/>
                      <a:pt x="825" y="406"/>
                    </a:cubicBezTo>
                    <a:cubicBezTo>
                      <a:pt x="1096" y="501"/>
                      <a:pt x="1380" y="582"/>
                      <a:pt x="1664" y="663"/>
                    </a:cubicBezTo>
                    <a:lnTo>
                      <a:pt x="2490" y="907"/>
                    </a:lnTo>
                    <a:cubicBezTo>
                      <a:pt x="2639" y="947"/>
                      <a:pt x="2774" y="988"/>
                      <a:pt x="2909" y="1042"/>
                    </a:cubicBezTo>
                    <a:lnTo>
                      <a:pt x="3112" y="1110"/>
                    </a:lnTo>
                    <a:lnTo>
                      <a:pt x="3220" y="1150"/>
                    </a:lnTo>
                    <a:lnTo>
                      <a:pt x="3261" y="1164"/>
                    </a:lnTo>
                    <a:lnTo>
                      <a:pt x="3288" y="1177"/>
                    </a:lnTo>
                    <a:lnTo>
                      <a:pt x="3292" y="1177"/>
                    </a:lnTo>
                    <a:cubicBezTo>
                      <a:pt x="3290" y="1174"/>
                      <a:pt x="3288" y="1169"/>
                      <a:pt x="3288" y="1164"/>
                    </a:cubicBezTo>
                    <a:cubicBezTo>
                      <a:pt x="3288" y="1150"/>
                      <a:pt x="3288" y="1164"/>
                      <a:pt x="3275" y="1137"/>
                    </a:cubicBezTo>
                    <a:cubicBezTo>
                      <a:pt x="3275" y="1110"/>
                      <a:pt x="3302" y="1083"/>
                      <a:pt x="3315" y="1083"/>
                    </a:cubicBezTo>
                    <a:lnTo>
                      <a:pt x="3342" y="1191"/>
                    </a:lnTo>
                    <a:cubicBezTo>
                      <a:pt x="3356" y="1191"/>
                      <a:pt x="3396" y="1164"/>
                      <a:pt x="3383" y="1137"/>
                    </a:cubicBezTo>
                    <a:cubicBezTo>
                      <a:pt x="3383" y="1123"/>
                      <a:pt x="3383" y="1123"/>
                      <a:pt x="3383" y="1110"/>
                    </a:cubicBezTo>
                    <a:cubicBezTo>
                      <a:pt x="3369" y="1096"/>
                      <a:pt x="3356" y="1096"/>
                      <a:pt x="3356" y="1096"/>
                    </a:cubicBezTo>
                    <a:lnTo>
                      <a:pt x="3356" y="1083"/>
                    </a:lnTo>
                    <a:lnTo>
                      <a:pt x="3342" y="1083"/>
                    </a:lnTo>
                    <a:lnTo>
                      <a:pt x="3302" y="1069"/>
                    </a:lnTo>
                    <a:lnTo>
                      <a:pt x="3261" y="1056"/>
                    </a:lnTo>
                    <a:lnTo>
                      <a:pt x="3153" y="1015"/>
                    </a:lnTo>
                    <a:lnTo>
                      <a:pt x="2950" y="947"/>
                    </a:lnTo>
                    <a:cubicBezTo>
                      <a:pt x="2801" y="893"/>
                      <a:pt x="2666" y="853"/>
                      <a:pt x="2530" y="812"/>
                    </a:cubicBezTo>
                    <a:lnTo>
                      <a:pt x="1705" y="528"/>
                    </a:lnTo>
                    <a:cubicBezTo>
                      <a:pt x="1150" y="325"/>
                      <a:pt x="595" y="14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8"/>
              <p:cNvSpPr/>
              <p:nvPr/>
            </p:nvSpPr>
            <p:spPr>
              <a:xfrm>
                <a:off x="5877305" y="2484721"/>
                <a:ext cx="12924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46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582" y="379"/>
                      <a:pt x="1204" y="596"/>
                      <a:pt x="1813" y="799"/>
                    </a:cubicBezTo>
                    <a:cubicBezTo>
                      <a:pt x="2125" y="907"/>
                      <a:pt x="2436" y="1002"/>
                      <a:pt x="2733" y="1110"/>
                    </a:cubicBezTo>
                    <a:cubicBezTo>
                      <a:pt x="3045" y="1218"/>
                      <a:pt x="3342" y="1326"/>
                      <a:pt x="3654" y="1462"/>
                    </a:cubicBezTo>
                    <a:lnTo>
                      <a:pt x="3681" y="1353"/>
                    </a:lnTo>
                    <a:cubicBezTo>
                      <a:pt x="3072" y="1137"/>
                      <a:pt x="2476" y="907"/>
                      <a:pt x="1867" y="663"/>
                    </a:cubicBezTo>
                    <a:lnTo>
                      <a:pt x="961" y="325"/>
                    </a:lnTo>
                    <a:cubicBezTo>
                      <a:pt x="650" y="217"/>
                      <a:pt x="352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8"/>
              <p:cNvSpPr/>
              <p:nvPr/>
            </p:nvSpPr>
            <p:spPr>
              <a:xfrm>
                <a:off x="6182295" y="2593980"/>
                <a:ext cx="116881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286" extrusionOk="0">
                    <a:moveTo>
                      <a:pt x="54" y="0"/>
                    </a:moveTo>
                    <a:lnTo>
                      <a:pt x="0" y="109"/>
                    </a:lnTo>
                    <a:cubicBezTo>
                      <a:pt x="257" y="257"/>
                      <a:pt x="528" y="366"/>
                      <a:pt x="812" y="474"/>
                    </a:cubicBezTo>
                    <a:cubicBezTo>
                      <a:pt x="1083" y="569"/>
                      <a:pt x="1367" y="650"/>
                      <a:pt x="1637" y="731"/>
                    </a:cubicBezTo>
                    <a:cubicBezTo>
                      <a:pt x="1922" y="812"/>
                      <a:pt x="2206" y="893"/>
                      <a:pt x="2476" y="975"/>
                    </a:cubicBezTo>
                    <a:cubicBezTo>
                      <a:pt x="2747" y="1056"/>
                      <a:pt x="3031" y="1151"/>
                      <a:pt x="3288" y="1286"/>
                    </a:cubicBezTo>
                    <a:lnTo>
                      <a:pt x="3329" y="1191"/>
                    </a:lnTo>
                    <a:cubicBezTo>
                      <a:pt x="3058" y="1069"/>
                      <a:pt x="2788" y="975"/>
                      <a:pt x="2503" y="880"/>
                    </a:cubicBezTo>
                    <a:lnTo>
                      <a:pt x="1678" y="596"/>
                    </a:lnTo>
                    <a:cubicBezTo>
                      <a:pt x="1137" y="406"/>
                      <a:pt x="582" y="21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8"/>
              <p:cNvSpPr/>
              <p:nvPr/>
            </p:nvSpPr>
            <p:spPr>
              <a:xfrm>
                <a:off x="5877305" y="2484721"/>
                <a:ext cx="129731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46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298" y="244"/>
                      <a:pt x="596" y="352"/>
                      <a:pt x="907" y="474"/>
                    </a:cubicBezTo>
                    <a:cubicBezTo>
                      <a:pt x="1204" y="582"/>
                      <a:pt x="1516" y="690"/>
                      <a:pt x="1827" y="799"/>
                    </a:cubicBezTo>
                    <a:cubicBezTo>
                      <a:pt x="2436" y="1002"/>
                      <a:pt x="3058" y="1218"/>
                      <a:pt x="3667" y="1462"/>
                    </a:cubicBezTo>
                    <a:lnTo>
                      <a:pt x="3694" y="1353"/>
                    </a:lnTo>
                    <a:cubicBezTo>
                      <a:pt x="3085" y="1150"/>
                      <a:pt x="2476" y="907"/>
                      <a:pt x="1867" y="663"/>
                    </a:cubicBezTo>
                    <a:cubicBezTo>
                      <a:pt x="1570" y="542"/>
                      <a:pt x="1272" y="420"/>
                      <a:pt x="961" y="311"/>
                    </a:cubicBezTo>
                    <a:cubicBezTo>
                      <a:pt x="650" y="203"/>
                      <a:pt x="352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8"/>
              <p:cNvSpPr/>
              <p:nvPr/>
            </p:nvSpPr>
            <p:spPr>
              <a:xfrm>
                <a:off x="6144764" y="2636743"/>
                <a:ext cx="155362" cy="505514"/>
              </a:xfrm>
              <a:custGeom>
                <a:avLst/>
                <a:gdLst/>
                <a:ahLst/>
                <a:cxnLst/>
                <a:rect l="l" t="t" r="r" b="b"/>
                <a:pathLst>
                  <a:path w="4425" h="14398" extrusionOk="0">
                    <a:moveTo>
                      <a:pt x="4317" y="0"/>
                    </a:moveTo>
                    <a:cubicBezTo>
                      <a:pt x="3992" y="1164"/>
                      <a:pt x="3654" y="2328"/>
                      <a:pt x="3288" y="3478"/>
                    </a:cubicBezTo>
                    <a:cubicBezTo>
                      <a:pt x="2923" y="4628"/>
                      <a:pt x="2544" y="5778"/>
                      <a:pt x="2165" y="6928"/>
                    </a:cubicBezTo>
                    <a:cubicBezTo>
                      <a:pt x="1786" y="8078"/>
                      <a:pt x="1407" y="9228"/>
                      <a:pt x="1042" y="10392"/>
                    </a:cubicBezTo>
                    <a:cubicBezTo>
                      <a:pt x="718" y="11453"/>
                      <a:pt x="393" y="12525"/>
                      <a:pt x="100" y="13599"/>
                    </a:cubicBezTo>
                    <a:lnTo>
                      <a:pt x="41" y="13599"/>
                    </a:lnTo>
                    <a:lnTo>
                      <a:pt x="28" y="13867"/>
                    </a:lnTo>
                    <a:lnTo>
                      <a:pt x="28" y="13867"/>
                    </a:lnTo>
                    <a:cubicBezTo>
                      <a:pt x="28" y="13868"/>
                      <a:pt x="28" y="13869"/>
                      <a:pt x="27" y="13869"/>
                    </a:cubicBezTo>
                    <a:lnTo>
                      <a:pt x="28" y="13870"/>
                    </a:lnTo>
                    <a:lnTo>
                      <a:pt x="27" y="13883"/>
                    </a:lnTo>
                    <a:lnTo>
                      <a:pt x="0" y="14397"/>
                    </a:lnTo>
                    <a:lnTo>
                      <a:pt x="136" y="13910"/>
                    </a:lnTo>
                    <a:cubicBezTo>
                      <a:pt x="137" y="13905"/>
                      <a:pt x="139" y="13900"/>
                      <a:pt x="140" y="13895"/>
                    </a:cubicBezTo>
                    <a:lnTo>
                      <a:pt x="140" y="13895"/>
                    </a:lnTo>
                    <a:lnTo>
                      <a:pt x="149" y="13897"/>
                    </a:lnTo>
                    <a:lnTo>
                      <a:pt x="149" y="13865"/>
                    </a:lnTo>
                    <a:lnTo>
                      <a:pt x="149" y="13865"/>
                    </a:lnTo>
                    <a:cubicBezTo>
                      <a:pt x="496" y="12717"/>
                      <a:pt x="844" y="11581"/>
                      <a:pt x="1204" y="10433"/>
                    </a:cubicBezTo>
                    <a:lnTo>
                      <a:pt x="2300" y="6982"/>
                    </a:lnTo>
                    <a:cubicBezTo>
                      <a:pt x="2666" y="5819"/>
                      <a:pt x="3031" y="4668"/>
                      <a:pt x="3383" y="3518"/>
                    </a:cubicBezTo>
                    <a:cubicBezTo>
                      <a:pt x="3735" y="2355"/>
                      <a:pt x="4100" y="1191"/>
                      <a:pt x="4425" y="27"/>
                    </a:cubicBezTo>
                    <a:lnTo>
                      <a:pt x="4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8"/>
              <p:cNvSpPr/>
              <p:nvPr/>
            </p:nvSpPr>
            <p:spPr>
              <a:xfrm>
                <a:off x="6144764" y="2633899"/>
                <a:ext cx="156801" cy="486976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3870" extrusionOk="0">
                    <a:moveTo>
                      <a:pt x="4357" y="0"/>
                    </a:moveTo>
                    <a:cubicBezTo>
                      <a:pt x="4073" y="1177"/>
                      <a:pt x="3748" y="2341"/>
                      <a:pt x="3383" y="3491"/>
                    </a:cubicBezTo>
                    <a:cubicBezTo>
                      <a:pt x="3018" y="4641"/>
                      <a:pt x="2625" y="5791"/>
                      <a:pt x="2233" y="6928"/>
                    </a:cubicBezTo>
                    <a:lnTo>
                      <a:pt x="1056" y="10365"/>
                    </a:lnTo>
                    <a:cubicBezTo>
                      <a:pt x="866" y="10933"/>
                      <a:pt x="677" y="11515"/>
                      <a:pt x="501" y="12097"/>
                    </a:cubicBezTo>
                    <a:cubicBezTo>
                      <a:pt x="311" y="12665"/>
                      <a:pt x="149" y="13247"/>
                      <a:pt x="0" y="13842"/>
                    </a:cubicBezTo>
                    <a:lnTo>
                      <a:pt x="108" y="13869"/>
                    </a:lnTo>
                    <a:cubicBezTo>
                      <a:pt x="433" y="12706"/>
                      <a:pt x="826" y="11555"/>
                      <a:pt x="1218" y="10419"/>
                    </a:cubicBezTo>
                    <a:lnTo>
                      <a:pt x="2368" y="6982"/>
                    </a:lnTo>
                    <a:cubicBezTo>
                      <a:pt x="2747" y="5832"/>
                      <a:pt x="3126" y="4682"/>
                      <a:pt x="3478" y="3518"/>
                    </a:cubicBezTo>
                    <a:cubicBezTo>
                      <a:pt x="3829" y="2368"/>
                      <a:pt x="4181" y="1204"/>
                      <a:pt x="4465" y="27"/>
                    </a:cubicBezTo>
                    <a:lnTo>
                      <a:pt x="43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8"/>
              <p:cNvSpPr/>
              <p:nvPr/>
            </p:nvSpPr>
            <p:spPr>
              <a:xfrm>
                <a:off x="5997026" y="2523201"/>
                <a:ext cx="15694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936" extrusionOk="0">
                    <a:moveTo>
                      <a:pt x="338" y="0"/>
                    </a:moveTo>
                    <a:cubicBezTo>
                      <a:pt x="325" y="325"/>
                      <a:pt x="244" y="636"/>
                      <a:pt x="162" y="947"/>
                    </a:cubicBezTo>
                    <a:cubicBezTo>
                      <a:pt x="68" y="1259"/>
                      <a:pt x="0" y="1583"/>
                      <a:pt x="0" y="1922"/>
                    </a:cubicBezTo>
                    <a:lnTo>
                      <a:pt x="108" y="1935"/>
                    </a:lnTo>
                    <a:cubicBezTo>
                      <a:pt x="149" y="1773"/>
                      <a:pt x="176" y="1610"/>
                      <a:pt x="217" y="1462"/>
                    </a:cubicBezTo>
                    <a:cubicBezTo>
                      <a:pt x="244" y="1299"/>
                      <a:pt x="271" y="1137"/>
                      <a:pt x="298" y="975"/>
                    </a:cubicBezTo>
                    <a:cubicBezTo>
                      <a:pt x="352" y="650"/>
                      <a:pt x="392" y="339"/>
                      <a:pt x="447" y="14"/>
                    </a:cubicBez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8"/>
              <p:cNvSpPr/>
              <p:nvPr/>
            </p:nvSpPr>
            <p:spPr>
              <a:xfrm>
                <a:off x="6153787" y="2589697"/>
                <a:ext cx="3328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1503" extrusionOk="0">
                    <a:moveTo>
                      <a:pt x="853" y="1"/>
                    </a:moveTo>
                    <a:cubicBezTo>
                      <a:pt x="731" y="244"/>
                      <a:pt x="569" y="488"/>
                      <a:pt x="406" y="718"/>
                    </a:cubicBezTo>
                    <a:cubicBezTo>
                      <a:pt x="257" y="948"/>
                      <a:pt x="95" y="1178"/>
                      <a:pt x="0" y="1448"/>
                    </a:cubicBezTo>
                    <a:lnTo>
                      <a:pt x="95" y="1503"/>
                    </a:lnTo>
                    <a:cubicBezTo>
                      <a:pt x="190" y="1394"/>
                      <a:pt x="257" y="1273"/>
                      <a:pt x="325" y="1151"/>
                    </a:cubicBezTo>
                    <a:cubicBezTo>
                      <a:pt x="406" y="1029"/>
                      <a:pt x="460" y="907"/>
                      <a:pt x="528" y="785"/>
                    </a:cubicBezTo>
                    <a:cubicBezTo>
                      <a:pt x="663" y="542"/>
                      <a:pt x="785" y="285"/>
                      <a:pt x="947" y="41"/>
                    </a:cubicBez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8"/>
              <p:cNvSpPr/>
              <p:nvPr/>
            </p:nvSpPr>
            <p:spPr>
              <a:xfrm>
                <a:off x="6009349" y="2524149"/>
                <a:ext cx="17628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1936" extrusionOk="0">
                    <a:moveTo>
                      <a:pt x="41" y="0"/>
                    </a:moveTo>
                    <a:lnTo>
                      <a:pt x="1" y="109"/>
                    </a:lnTo>
                    <a:cubicBezTo>
                      <a:pt x="813" y="447"/>
                      <a:pt x="1625" y="799"/>
                      <a:pt x="2450" y="1123"/>
                    </a:cubicBezTo>
                    <a:cubicBezTo>
                      <a:pt x="2869" y="1286"/>
                      <a:pt x="3289" y="1435"/>
                      <a:pt x="3708" y="1583"/>
                    </a:cubicBezTo>
                    <a:cubicBezTo>
                      <a:pt x="4128" y="1705"/>
                      <a:pt x="4561" y="1841"/>
                      <a:pt x="4994" y="1935"/>
                    </a:cubicBezTo>
                    <a:lnTo>
                      <a:pt x="5021" y="1841"/>
                    </a:lnTo>
                    <a:cubicBezTo>
                      <a:pt x="4601" y="1692"/>
                      <a:pt x="4182" y="1556"/>
                      <a:pt x="3762" y="1421"/>
                    </a:cubicBezTo>
                    <a:cubicBezTo>
                      <a:pt x="3343" y="1286"/>
                      <a:pt x="2924" y="1137"/>
                      <a:pt x="2504" y="1002"/>
                    </a:cubicBezTo>
                    <a:cubicBezTo>
                      <a:pt x="1665" y="704"/>
                      <a:pt x="840" y="37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8"/>
              <p:cNvSpPr/>
              <p:nvPr/>
            </p:nvSpPr>
            <p:spPr>
              <a:xfrm>
                <a:off x="6073493" y="2493288"/>
                <a:ext cx="75557" cy="7654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180" extrusionOk="0">
                    <a:moveTo>
                      <a:pt x="583" y="1"/>
                    </a:moveTo>
                    <a:cubicBezTo>
                      <a:pt x="535" y="1"/>
                      <a:pt x="485" y="8"/>
                      <a:pt x="434" y="27"/>
                    </a:cubicBezTo>
                    <a:cubicBezTo>
                      <a:pt x="298" y="81"/>
                      <a:pt x="231" y="203"/>
                      <a:pt x="163" y="325"/>
                    </a:cubicBezTo>
                    <a:cubicBezTo>
                      <a:pt x="41" y="555"/>
                      <a:pt x="1" y="812"/>
                      <a:pt x="1" y="1069"/>
                    </a:cubicBezTo>
                    <a:cubicBezTo>
                      <a:pt x="14" y="1326"/>
                      <a:pt x="55" y="1569"/>
                      <a:pt x="149" y="1813"/>
                    </a:cubicBezTo>
                    <a:lnTo>
                      <a:pt x="244" y="1772"/>
                    </a:lnTo>
                    <a:cubicBezTo>
                      <a:pt x="149" y="1556"/>
                      <a:pt x="109" y="1312"/>
                      <a:pt x="95" y="1069"/>
                    </a:cubicBezTo>
                    <a:cubicBezTo>
                      <a:pt x="95" y="825"/>
                      <a:pt x="136" y="568"/>
                      <a:pt x="244" y="365"/>
                    </a:cubicBezTo>
                    <a:cubicBezTo>
                      <a:pt x="298" y="270"/>
                      <a:pt x="379" y="162"/>
                      <a:pt x="474" y="122"/>
                    </a:cubicBezTo>
                    <a:cubicBezTo>
                      <a:pt x="499" y="114"/>
                      <a:pt x="526" y="111"/>
                      <a:pt x="553" y="111"/>
                    </a:cubicBezTo>
                    <a:cubicBezTo>
                      <a:pt x="628" y="111"/>
                      <a:pt x="710" y="136"/>
                      <a:pt x="799" y="176"/>
                    </a:cubicBezTo>
                    <a:cubicBezTo>
                      <a:pt x="1015" y="270"/>
                      <a:pt x="1232" y="392"/>
                      <a:pt x="1421" y="541"/>
                    </a:cubicBezTo>
                    <a:cubicBezTo>
                      <a:pt x="1611" y="690"/>
                      <a:pt x="1773" y="879"/>
                      <a:pt x="1868" y="1082"/>
                    </a:cubicBezTo>
                    <a:cubicBezTo>
                      <a:pt x="1949" y="1299"/>
                      <a:pt x="1963" y="1542"/>
                      <a:pt x="1854" y="1732"/>
                    </a:cubicBezTo>
                    <a:cubicBezTo>
                      <a:pt x="1746" y="1921"/>
                      <a:pt x="1530" y="2016"/>
                      <a:pt x="1286" y="2029"/>
                    </a:cubicBezTo>
                    <a:cubicBezTo>
                      <a:pt x="1263" y="2031"/>
                      <a:pt x="1241" y="2031"/>
                      <a:pt x="1218" y="2031"/>
                    </a:cubicBezTo>
                    <a:cubicBezTo>
                      <a:pt x="1011" y="2031"/>
                      <a:pt x="807" y="1974"/>
                      <a:pt x="636" y="1840"/>
                    </a:cubicBezTo>
                    <a:lnTo>
                      <a:pt x="569" y="1921"/>
                    </a:lnTo>
                    <a:cubicBezTo>
                      <a:pt x="746" y="2086"/>
                      <a:pt x="995" y="2180"/>
                      <a:pt x="1248" y="2180"/>
                    </a:cubicBezTo>
                    <a:cubicBezTo>
                      <a:pt x="1265" y="2180"/>
                      <a:pt x="1282" y="2179"/>
                      <a:pt x="1300" y="2178"/>
                    </a:cubicBezTo>
                    <a:cubicBezTo>
                      <a:pt x="1435" y="2178"/>
                      <a:pt x="1570" y="2151"/>
                      <a:pt x="1692" y="2097"/>
                    </a:cubicBezTo>
                    <a:cubicBezTo>
                      <a:pt x="1814" y="2043"/>
                      <a:pt x="1935" y="1935"/>
                      <a:pt x="2003" y="1813"/>
                    </a:cubicBezTo>
                    <a:cubicBezTo>
                      <a:pt x="2152" y="1569"/>
                      <a:pt x="2125" y="1258"/>
                      <a:pt x="2017" y="1015"/>
                    </a:cubicBezTo>
                    <a:cubicBezTo>
                      <a:pt x="1895" y="771"/>
                      <a:pt x="1705" y="582"/>
                      <a:pt x="1502" y="433"/>
                    </a:cubicBezTo>
                    <a:cubicBezTo>
                      <a:pt x="1300" y="270"/>
                      <a:pt x="1083" y="149"/>
                      <a:pt x="839" y="54"/>
                    </a:cubicBezTo>
                    <a:cubicBezTo>
                      <a:pt x="760" y="27"/>
                      <a:pt x="674" y="1"/>
                      <a:pt x="5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18"/>
              <p:cNvSpPr/>
              <p:nvPr/>
            </p:nvSpPr>
            <p:spPr>
              <a:xfrm>
                <a:off x="6064470" y="2499256"/>
                <a:ext cx="88407" cy="75276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2144" extrusionOk="0">
                    <a:moveTo>
                      <a:pt x="787" y="1"/>
                    </a:moveTo>
                    <a:cubicBezTo>
                      <a:pt x="691" y="1"/>
                      <a:pt x="592" y="16"/>
                      <a:pt x="501" y="46"/>
                    </a:cubicBezTo>
                    <a:cubicBezTo>
                      <a:pt x="366" y="100"/>
                      <a:pt x="258" y="182"/>
                      <a:pt x="190" y="290"/>
                    </a:cubicBezTo>
                    <a:cubicBezTo>
                      <a:pt x="41" y="506"/>
                      <a:pt x="0" y="777"/>
                      <a:pt x="41" y="1021"/>
                    </a:cubicBezTo>
                    <a:cubicBezTo>
                      <a:pt x="68" y="1278"/>
                      <a:pt x="203" y="1521"/>
                      <a:pt x="420" y="1670"/>
                    </a:cubicBezTo>
                    <a:lnTo>
                      <a:pt x="474" y="1575"/>
                    </a:lnTo>
                    <a:cubicBezTo>
                      <a:pt x="285" y="1467"/>
                      <a:pt x="163" y="1237"/>
                      <a:pt x="122" y="1007"/>
                    </a:cubicBezTo>
                    <a:cubicBezTo>
                      <a:pt x="95" y="791"/>
                      <a:pt x="136" y="533"/>
                      <a:pt x="271" y="344"/>
                    </a:cubicBezTo>
                    <a:cubicBezTo>
                      <a:pt x="339" y="263"/>
                      <a:pt x="420" y="182"/>
                      <a:pt x="528" y="155"/>
                    </a:cubicBezTo>
                    <a:cubicBezTo>
                      <a:pt x="607" y="135"/>
                      <a:pt x="694" y="122"/>
                      <a:pt x="777" y="122"/>
                    </a:cubicBezTo>
                    <a:cubicBezTo>
                      <a:pt x="807" y="122"/>
                      <a:pt x="837" y="124"/>
                      <a:pt x="866" y="128"/>
                    </a:cubicBezTo>
                    <a:cubicBezTo>
                      <a:pt x="1110" y="141"/>
                      <a:pt x="1340" y="209"/>
                      <a:pt x="1543" y="330"/>
                    </a:cubicBezTo>
                    <a:cubicBezTo>
                      <a:pt x="1746" y="439"/>
                      <a:pt x="1935" y="588"/>
                      <a:pt x="2084" y="777"/>
                    </a:cubicBezTo>
                    <a:cubicBezTo>
                      <a:pt x="2220" y="953"/>
                      <a:pt x="2328" y="1169"/>
                      <a:pt x="2341" y="1386"/>
                    </a:cubicBezTo>
                    <a:cubicBezTo>
                      <a:pt x="2355" y="1494"/>
                      <a:pt x="2341" y="1602"/>
                      <a:pt x="2287" y="1697"/>
                    </a:cubicBezTo>
                    <a:cubicBezTo>
                      <a:pt x="2247" y="1792"/>
                      <a:pt x="2165" y="1873"/>
                      <a:pt x="2071" y="1927"/>
                    </a:cubicBezTo>
                    <a:cubicBezTo>
                      <a:pt x="1952" y="1982"/>
                      <a:pt x="1820" y="2010"/>
                      <a:pt x="1690" y="2010"/>
                    </a:cubicBezTo>
                    <a:cubicBezTo>
                      <a:pt x="1597" y="2010"/>
                      <a:pt x="1506" y="1996"/>
                      <a:pt x="1421" y="1968"/>
                    </a:cubicBezTo>
                    <a:lnTo>
                      <a:pt x="1367" y="2062"/>
                    </a:lnTo>
                    <a:cubicBezTo>
                      <a:pt x="1489" y="2117"/>
                      <a:pt x="1621" y="2144"/>
                      <a:pt x="1753" y="2144"/>
                    </a:cubicBezTo>
                    <a:cubicBezTo>
                      <a:pt x="1885" y="2144"/>
                      <a:pt x="2017" y="2117"/>
                      <a:pt x="2138" y="2062"/>
                    </a:cubicBezTo>
                    <a:cubicBezTo>
                      <a:pt x="2260" y="1995"/>
                      <a:pt x="2368" y="1900"/>
                      <a:pt x="2436" y="1778"/>
                    </a:cubicBezTo>
                    <a:cubicBezTo>
                      <a:pt x="2504" y="1643"/>
                      <a:pt x="2517" y="1508"/>
                      <a:pt x="2517" y="1372"/>
                    </a:cubicBezTo>
                    <a:cubicBezTo>
                      <a:pt x="2490" y="1102"/>
                      <a:pt x="2368" y="872"/>
                      <a:pt x="2206" y="669"/>
                    </a:cubicBezTo>
                    <a:cubicBezTo>
                      <a:pt x="2044" y="466"/>
                      <a:pt x="1827" y="317"/>
                      <a:pt x="1611" y="195"/>
                    </a:cubicBezTo>
                    <a:cubicBezTo>
                      <a:pt x="1381" y="87"/>
                      <a:pt x="1137" y="6"/>
                      <a:pt x="880" y="6"/>
                    </a:cubicBezTo>
                    <a:cubicBezTo>
                      <a:pt x="850" y="2"/>
                      <a:pt x="818" y="1"/>
                      <a:pt x="7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18"/>
              <p:cNvSpPr/>
              <p:nvPr/>
            </p:nvSpPr>
            <p:spPr>
              <a:xfrm>
                <a:off x="6088695" y="2527940"/>
                <a:ext cx="30932" cy="18854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37" extrusionOk="0">
                    <a:moveTo>
                      <a:pt x="632" y="158"/>
                    </a:moveTo>
                    <a:cubicBezTo>
                      <a:pt x="674" y="158"/>
                      <a:pt x="715" y="163"/>
                      <a:pt x="754" y="174"/>
                    </a:cubicBezTo>
                    <a:lnTo>
                      <a:pt x="754" y="174"/>
                    </a:lnTo>
                    <a:cubicBezTo>
                      <a:pt x="732" y="275"/>
                      <a:pt x="623" y="342"/>
                      <a:pt x="515" y="366"/>
                    </a:cubicBezTo>
                    <a:cubicBezTo>
                      <a:pt x="478" y="373"/>
                      <a:pt x="442" y="377"/>
                      <a:pt x="406" y="377"/>
                    </a:cubicBezTo>
                    <a:cubicBezTo>
                      <a:pt x="331" y="377"/>
                      <a:pt x="259" y="362"/>
                      <a:pt x="193" y="337"/>
                    </a:cubicBezTo>
                    <a:lnTo>
                      <a:pt x="193" y="337"/>
                    </a:lnTo>
                    <a:cubicBezTo>
                      <a:pt x="195" y="331"/>
                      <a:pt x="196" y="325"/>
                      <a:pt x="197" y="320"/>
                    </a:cubicBezTo>
                    <a:lnTo>
                      <a:pt x="197" y="320"/>
                    </a:lnTo>
                    <a:lnTo>
                      <a:pt x="285" y="352"/>
                    </a:lnTo>
                    <a:cubicBezTo>
                      <a:pt x="312" y="258"/>
                      <a:pt x="393" y="190"/>
                      <a:pt x="488" y="176"/>
                    </a:cubicBezTo>
                    <a:cubicBezTo>
                      <a:pt x="536" y="164"/>
                      <a:pt x="585" y="158"/>
                      <a:pt x="632" y="158"/>
                    </a:cubicBezTo>
                    <a:close/>
                    <a:moveTo>
                      <a:pt x="163" y="1"/>
                    </a:moveTo>
                    <a:cubicBezTo>
                      <a:pt x="109" y="109"/>
                      <a:pt x="55" y="231"/>
                      <a:pt x="14" y="352"/>
                    </a:cubicBezTo>
                    <a:lnTo>
                      <a:pt x="1" y="407"/>
                    </a:lnTo>
                    <a:lnTo>
                      <a:pt x="55" y="447"/>
                    </a:lnTo>
                    <a:cubicBezTo>
                      <a:pt x="143" y="509"/>
                      <a:pt x="255" y="536"/>
                      <a:pt x="367" y="536"/>
                    </a:cubicBezTo>
                    <a:cubicBezTo>
                      <a:pt x="426" y="536"/>
                      <a:pt x="486" y="529"/>
                      <a:pt x="542" y="515"/>
                    </a:cubicBezTo>
                    <a:cubicBezTo>
                      <a:pt x="623" y="488"/>
                      <a:pt x="704" y="447"/>
                      <a:pt x="772" y="379"/>
                    </a:cubicBezTo>
                    <a:cubicBezTo>
                      <a:pt x="826" y="325"/>
                      <a:pt x="880" y="217"/>
                      <a:pt x="867" y="136"/>
                    </a:cubicBezTo>
                    <a:lnTo>
                      <a:pt x="853" y="95"/>
                    </a:lnTo>
                    <a:lnTo>
                      <a:pt x="826" y="82"/>
                    </a:lnTo>
                    <a:cubicBezTo>
                      <a:pt x="765" y="61"/>
                      <a:pt x="704" y="51"/>
                      <a:pt x="643" y="51"/>
                    </a:cubicBezTo>
                    <a:cubicBezTo>
                      <a:pt x="582" y="51"/>
                      <a:pt x="521" y="61"/>
                      <a:pt x="461" y="82"/>
                    </a:cubicBezTo>
                    <a:cubicBezTo>
                      <a:pt x="375" y="103"/>
                      <a:pt x="282" y="149"/>
                      <a:pt x="219" y="234"/>
                    </a:cubicBezTo>
                    <a:lnTo>
                      <a:pt x="219" y="234"/>
                    </a:lnTo>
                    <a:cubicBezTo>
                      <a:pt x="236" y="170"/>
                      <a:pt x="250" y="106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8"/>
              <p:cNvSpPr/>
              <p:nvPr/>
            </p:nvSpPr>
            <p:spPr>
              <a:xfrm>
                <a:off x="5991303" y="2526044"/>
                <a:ext cx="181027" cy="120708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3438" extrusionOk="0">
                    <a:moveTo>
                      <a:pt x="488" y="0"/>
                    </a:moveTo>
                    <a:cubicBezTo>
                      <a:pt x="352" y="258"/>
                      <a:pt x="231" y="542"/>
                      <a:pt x="149" y="826"/>
                    </a:cubicBezTo>
                    <a:cubicBezTo>
                      <a:pt x="95" y="961"/>
                      <a:pt x="55" y="1110"/>
                      <a:pt x="41" y="1259"/>
                    </a:cubicBezTo>
                    <a:cubicBezTo>
                      <a:pt x="14" y="1408"/>
                      <a:pt x="1" y="1570"/>
                      <a:pt x="68" y="1732"/>
                    </a:cubicBezTo>
                    <a:cubicBezTo>
                      <a:pt x="95" y="1773"/>
                      <a:pt x="109" y="1814"/>
                      <a:pt x="136" y="1841"/>
                    </a:cubicBezTo>
                    <a:lnTo>
                      <a:pt x="190" y="1881"/>
                    </a:lnTo>
                    <a:lnTo>
                      <a:pt x="244" y="1908"/>
                    </a:lnTo>
                    <a:cubicBezTo>
                      <a:pt x="312" y="1949"/>
                      <a:pt x="380" y="1976"/>
                      <a:pt x="447" y="2003"/>
                    </a:cubicBezTo>
                    <a:cubicBezTo>
                      <a:pt x="596" y="2057"/>
                      <a:pt x="731" y="2111"/>
                      <a:pt x="867" y="2165"/>
                    </a:cubicBezTo>
                    <a:cubicBezTo>
                      <a:pt x="1151" y="2274"/>
                      <a:pt x="1421" y="2368"/>
                      <a:pt x="1706" y="2463"/>
                    </a:cubicBezTo>
                    <a:cubicBezTo>
                      <a:pt x="2274" y="2666"/>
                      <a:pt x="2842" y="2842"/>
                      <a:pt x="3410" y="3018"/>
                    </a:cubicBezTo>
                    <a:cubicBezTo>
                      <a:pt x="3979" y="3194"/>
                      <a:pt x="4547" y="3356"/>
                      <a:pt x="5142" y="3437"/>
                    </a:cubicBezTo>
                    <a:lnTo>
                      <a:pt x="5156" y="3343"/>
                    </a:lnTo>
                    <a:cubicBezTo>
                      <a:pt x="4588" y="3207"/>
                      <a:pt x="4019" y="3031"/>
                      <a:pt x="3451" y="2856"/>
                    </a:cubicBezTo>
                    <a:cubicBezTo>
                      <a:pt x="2883" y="2693"/>
                      <a:pt x="2314" y="2517"/>
                      <a:pt x="1760" y="2328"/>
                    </a:cubicBezTo>
                    <a:cubicBezTo>
                      <a:pt x="1476" y="2247"/>
                      <a:pt x="1191" y="2152"/>
                      <a:pt x="907" y="2057"/>
                    </a:cubicBezTo>
                    <a:cubicBezTo>
                      <a:pt x="772" y="2003"/>
                      <a:pt x="637" y="1949"/>
                      <a:pt x="488" y="1895"/>
                    </a:cubicBezTo>
                    <a:cubicBezTo>
                      <a:pt x="420" y="1868"/>
                      <a:pt x="352" y="1841"/>
                      <a:pt x="298" y="1814"/>
                    </a:cubicBezTo>
                    <a:lnTo>
                      <a:pt x="244" y="1800"/>
                    </a:lnTo>
                    <a:lnTo>
                      <a:pt x="217" y="1759"/>
                    </a:lnTo>
                    <a:cubicBezTo>
                      <a:pt x="190" y="1746"/>
                      <a:pt x="177" y="1719"/>
                      <a:pt x="163" y="1692"/>
                    </a:cubicBezTo>
                    <a:cubicBezTo>
                      <a:pt x="109" y="1570"/>
                      <a:pt x="109" y="1421"/>
                      <a:pt x="136" y="1272"/>
                    </a:cubicBezTo>
                    <a:cubicBezTo>
                      <a:pt x="163" y="1137"/>
                      <a:pt x="190" y="988"/>
                      <a:pt x="244" y="853"/>
                    </a:cubicBezTo>
                    <a:cubicBezTo>
                      <a:pt x="325" y="582"/>
                      <a:pt x="447" y="298"/>
                      <a:pt x="596" y="5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8"/>
              <p:cNvSpPr/>
              <p:nvPr/>
            </p:nvSpPr>
            <p:spPr>
              <a:xfrm>
                <a:off x="6156631" y="2589697"/>
                <a:ext cx="30440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71" extrusionOk="0">
                    <a:moveTo>
                      <a:pt x="758" y="1"/>
                    </a:moveTo>
                    <a:cubicBezTo>
                      <a:pt x="650" y="271"/>
                      <a:pt x="542" y="528"/>
                      <a:pt x="433" y="785"/>
                    </a:cubicBezTo>
                    <a:cubicBezTo>
                      <a:pt x="366" y="921"/>
                      <a:pt x="298" y="1029"/>
                      <a:pt x="231" y="1151"/>
                    </a:cubicBezTo>
                    <a:cubicBezTo>
                      <a:pt x="149" y="1273"/>
                      <a:pt x="68" y="1381"/>
                      <a:pt x="0" y="1503"/>
                    </a:cubicBezTo>
                    <a:lnTo>
                      <a:pt x="82" y="1570"/>
                    </a:lnTo>
                    <a:cubicBezTo>
                      <a:pt x="190" y="1476"/>
                      <a:pt x="285" y="1367"/>
                      <a:pt x="366" y="1245"/>
                    </a:cubicBezTo>
                    <a:cubicBezTo>
                      <a:pt x="447" y="1124"/>
                      <a:pt x="515" y="975"/>
                      <a:pt x="555" y="840"/>
                    </a:cubicBezTo>
                    <a:cubicBezTo>
                      <a:pt x="650" y="569"/>
                      <a:pt x="718" y="298"/>
                      <a:pt x="866" y="41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8"/>
              <p:cNvSpPr/>
              <p:nvPr/>
            </p:nvSpPr>
            <p:spPr>
              <a:xfrm>
                <a:off x="6001766" y="2583518"/>
                <a:ext cx="148270" cy="57054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625" extrusionOk="0">
                    <a:moveTo>
                      <a:pt x="54" y="1"/>
                    </a:moveTo>
                    <a:lnTo>
                      <a:pt x="0" y="95"/>
                    </a:lnTo>
                    <a:cubicBezTo>
                      <a:pt x="636" y="488"/>
                      <a:pt x="1313" y="840"/>
                      <a:pt x="2016" y="1110"/>
                    </a:cubicBezTo>
                    <a:cubicBezTo>
                      <a:pt x="2368" y="1246"/>
                      <a:pt x="2720" y="1354"/>
                      <a:pt x="3085" y="1449"/>
                    </a:cubicBezTo>
                    <a:cubicBezTo>
                      <a:pt x="3451" y="1530"/>
                      <a:pt x="3830" y="1611"/>
                      <a:pt x="4209" y="1624"/>
                    </a:cubicBezTo>
                    <a:lnTo>
                      <a:pt x="4222" y="1516"/>
                    </a:lnTo>
                    <a:cubicBezTo>
                      <a:pt x="3857" y="1449"/>
                      <a:pt x="3491" y="1381"/>
                      <a:pt x="3126" y="1286"/>
                    </a:cubicBezTo>
                    <a:cubicBezTo>
                      <a:pt x="2761" y="1205"/>
                      <a:pt x="2409" y="1097"/>
                      <a:pt x="2057" y="975"/>
                    </a:cubicBezTo>
                    <a:cubicBezTo>
                      <a:pt x="1353" y="731"/>
                      <a:pt x="677" y="420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8"/>
              <p:cNvSpPr/>
              <p:nvPr/>
            </p:nvSpPr>
            <p:spPr>
              <a:xfrm>
                <a:off x="6004610" y="2531732"/>
                <a:ext cx="2331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570" extrusionOk="0">
                    <a:moveTo>
                      <a:pt x="609" y="1"/>
                    </a:moveTo>
                    <a:cubicBezTo>
                      <a:pt x="501" y="82"/>
                      <a:pt x="393" y="136"/>
                      <a:pt x="271" y="217"/>
                    </a:cubicBezTo>
                    <a:cubicBezTo>
                      <a:pt x="217" y="244"/>
                      <a:pt x="163" y="285"/>
                      <a:pt x="122" y="326"/>
                    </a:cubicBezTo>
                    <a:cubicBezTo>
                      <a:pt x="68" y="380"/>
                      <a:pt x="28" y="434"/>
                      <a:pt x="1" y="501"/>
                    </a:cubicBezTo>
                    <a:lnTo>
                      <a:pt x="95" y="569"/>
                    </a:lnTo>
                    <a:cubicBezTo>
                      <a:pt x="149" y="542"/>
                      <a:pt x="190" y="488"/>
                      <a:pt x="244" y="447"/>
                    </a:cubicBezTo>
                    <a:cubicBezTo>
                      <a:pt x="285" y="407"/>
                      <a:pt x="325" y="366"/>
                      <a:pt x="366" y="326"/>
                    </a:cubicBezTo>
                    <a:cubicBezTo>
                      <a:pt x="447" y="231"/>
                      <a:pt x="542" y="136"/>
                      <a:pt x="664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8"/>
              <p:cNvSpPr/>
              <p:nvPr/>
            </p:nvSpPr>
            <p:spPr>
              <a:xfrm>
                <a:off x="6003662" y="2538859"/>
                <a:ext cx="31388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54" extrusionOk="0">
                    <a:moveTo>
                      <a:pt x="839" y="1"/>
                    </a:moveTo>
                    <a:cubicBezTo>
                      <a:pt x="691" y="123"/>
                      <a:pt x="515" y="217"/>
                      <a:pt x="366" y="339"/>
                    </a:cubicBezTo>
                    <a:cubicBezTo>
                      <a:pt x="298" y="407"/>
                      <a:pt x="217" y="461"/>
                      <a:pt x="163" y="542"/>
                    </a:cubicBezTo>
                    <a:cubicBezTo>
                      <a:pt x="95" y="623"/>
                      <a:pt x="41" y="704"/>
                      <a:pt x="0" y="786"/>
                    </a:cubicBezTo>
                    <a:lnTo>
                      <a:pt x="95" y="853"/>
                    </a:lnTo>
                    <a:cubicBezTo>
                      <a:pt x="163" y="786"/>
                      <a:pt x="217" y="718"/>
                      <a:pt x="285" y="650"/>
                    </a:cubicBezTo>
                    <a:lnTo>
                      <a:pt x="461" y="447"/>
                    </a:lnTo>
                    <a:cubicBezTo>
                      <a:pt x="582" y="312"/>
                      <a:pt x="731" y="177"/>
                      <a:pt x="894" y="96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8"/>
              <p:cNvSpPr/>
              <p:nvPr/>
            </p:nvSpPr>
            <p:spPr>
              <a:xfrm>
                <a:off x="6006049" y="2543142"/>
                <a:ext cx="41360" cy="3918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116" extrusionOk="0">
                    <a:moveTo>
                      <a:pt x="1123" y="1"/>
                    </a:moveTo>
                    <a:cubicBezTo>
                      <a:pt x="907" y="149"/>
                      <a:pt x="690" y="285"/>
                      <a:pt x="487" y="447"/>
                    </a:cubicBezTo>
                    <a:cubicBezTo>
                      <a:pt x="379" y="528"/>
                      <a:pt x="284" y="609"/>
                      <a:pt x="203" y="718"/>
                    </a:cubicBezTo>
                    <a:cubicBezTo>
                      <a:pt x="162" y="758"/>
                      <a:pt x="122" y="812"/>
                      <a:pt x="81" y="867"/>
                    </a:cubicBezTo>
                    <a:lnTo>
                      <a:pt x="27" y="948"/>
                    </a:lnTo>
                    <a:lnTo>
                      <a:pt x="14" y="975"/>
                    </a:lnTo>
                    <a:cubicBezTo>
                      <a:pt x="0" y="1002"/>
                      <a:pt x="0" y="1029"/>
                      <a:pt x="0" y="1042"/>
                    </a:cubicBezTo>
                    <a:cubicBezTo>
                      <a:pt x="14" y="1070"/>
                      <a:pt x="14" y="1083"/>
                      <a:pt x="41" y="1097"/>
                    </a:cubicBezTo>
                    <a:cubicBezTo>
                      <a:pt x="41" y="1097"/>
                      <a:pt x="54" y="1110"/>
                      <a:pt x="81" y="1110"/>
                    </a:cubicBezTo>
                    <a:cubicBezTo>
                      <a:pt x="85" y="1114"/>
                      <a:pt x="90" y="1116"/>
                      <a:pt x="96" y="1116"/>
                    </a:cubicBezTo>
                    <a:cubicBezTo>
                      <a:pt x="110" y="1116"/>
                      <a:pt x="126" y="1106"/>
                      <a:pt x="135" y="1097"/>
                    </a:cubicBezTo>
                    <a:cubicBezTo>
                      <a:pt x="149" y="1083"/>
                      <a:pt x="135" y="1083"/>
                      <a:pt x="149" y="1070"/>
                    </a:cubicBezTo>
                    <a:lnTo>
                      <a:pt x="41" y="1029"/>
                    </a:lnTo>
                    <a:cubicBezTo>
                      <a:pt x="41" y="1029"/>
                      <a:pt x="41" y="1029"/>
                      <a:pt x="54" y="1015"/>
                    </a:cubicBezTo>
                    <a:cubicBezTo>
                      <a:pt x="54" y="1002"/>
                      <a:pt x="81" y="1002"/>
                      <a:pt x="95" y="1002"/>
                    </a:cubicBezTo>
                    <a:cubicBezTo>
                      <a:pt x="122" y="1002"/>
                      <a:pt x="122" y="1015"/>
                      <a:pt x="122" y="1015"/>
                    </a:cubicBezTo>
                    <a:cubicBezTo>
                      <a:pt x="122" y="1015"/>
                      <a:pt x="122" y="1015"/>
                      <a:pt x="122" y="1042"/>
                    </a:cubicBezTo>
                    <a:cubicBezTo>
                      <a:pt x="122" y="1042"/>
                      <a:pt x="135" y="1029"/>
                      <a:pt x="135" y="1029"/>
                    </a:cubicBezTo>
                    <a:lnTo>
                      <a:pt x="203" y="961"/>
                    </a:lnTo>
                    <a:lnTo>
                      <a:pt x="325" y="826"/>
                    </a:lnTo>
                    <a:cubicBezTo>
                      <a:pt x="406" y="731"/>
                      <a:pt x="487" y="637"/>
                      <a:pt x="582" y="555"/>
                    </a:cubicBezTo>
                    <a:cubicBezTo>
                      <a:pt x="758" y="379"/>
                      <a:pt x="947" y="204"/>
                      <a:pt x="1177" y="95"/>
                    </a:cubicBezTo>
                    <a:lnTo>
                      <a:pt x="11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8"/>
              <p:cNvSpPr/>
              <p:nvPr/>
            </p:nvSpPr>
            <p:spPr>
              <a:xfrm>
                <a:off x="6011245" y="2548374"/>
                <a:ext cx="44695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1192" extrusionOk="0">
                    <a:moveTo>
                      <a:pt x="1219" y="0"/>
                    </a:moveTo>
                    <a:cubicBezTo>
                      <a:pt x="989" y="163"/>
                      <a:pt x="772" y="325"/>
                      <a:pt x="556" y="501"/>
                    </a:cubicBezTo>
                    <a:cubicBezTo>
                      <a:pt x="447" y="582"/>
                      <a:pt x="339" y="677"/>
                      <a:pt x="245" y="785"/>
                    </a:cubicBezTo>
                    <a:cubicBezTo>
                      <a:pt x="150" y="893"/>
                      <a:pt x="69" y="1002"/>
                      <a:pt x="1" y="1123"/>
                    </a:cubicBezTo>
                    <a:lnTo>
                      <a:pt x="82" y="1191"/>
                    </a:lnTo>
                    <a:cubicBezTo>
                      <a:pt x="190" y="1096"/>
                      <a:pt x="272" y="1002"/>
                      <a:pt x="366" y="907"/>
                    </a:cubicBezTo>
                    <a:lnTo>
                      <a:pt x="650" y="609"/>
                    </a:lnTo>
                    <a:cubicBezTo>
                      <a:pt x="840" y="406"/>
                      <a:pt x="1043" y="230"/>
                      <a:pt x="1273" y="82"/>
                    </a:cubicBezTo>
                    <a:lnTo>
                      <a:pt x="12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8"/>
              <p:cNvSpPr/>
              <p:nvPr/>
            </p:nvSpPr>
            <p:spPr>
              <a:xfrm>
                <a:off x="6017424" y="2552657"/>
                <a:ext cx="54666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408" extrusionOk="0">
                    <a:moveTo>
                      <a:pt x="1489" y="0"/>
                    </a:moveTo>
                    <a:cubicBezTo>
                      <a:pt x="1246" y="230"/>
                      <a:pt x="975" y="433"/>
                      <a:pt x="718" y="636"/>
                    </a:cubicBezTo>
                    <a:cubicBezTo>
                      <a:pt x="583" y="744"/>
                      <a:pt x="461" y="839"/>
                      <a:pt x="326" y="961"/>
                    </a:cubicBezTo>
                    <a:cubicBezTo>
                      <a:pt x="217" y="1069"/>
                      <a:pt x="69" y="1177"/>
                      <a:pt x="1" y="1353"/>
                    </a:cubicBezTo>
                    <a:lnTo>
                      <a:pt x="96" y="1407"/>
                    </a:lnTo>
                    <a:cubicBezTo>
                      <a:pt x="177" y="1286"/>
                      <a:pt x="312" y="1191"/>
                      <a:pt x="434" y="1083"/>
                    </a:cubicBezTo>
                    <a:cubicBezTo>
                      <a:pt x="569" y="974"/>
                      <a:pt x="691" y="866"/>
                      <a:pt x="813" y="744"/>
                    </a:cubicBezTo>
                    <a:cubicBezTo>
                      <a:pt x="1056" y="514"/>
                      <a:pt x="1300" y="284"/>
                      <a:pt x="1557" y="81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8"/>
              <p:cNvSpPr/>
              <p:nvPr/>
            </p:nvSpPr>
            <p:spPr>
              <a:xfrm>
                <a:off x="6029783" y="2559293"/>
                <a:ext cx="56106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449" extrusionOk="0">
                    <a:moveTo>
                      <a:pt x="1543" y="1"/>
                    </a:moveTo>
                    <a:cubicBezTo>
                      <a:pt x="1286" y="204"/>
                      <a:pt x="1015" y="393"/>
                      <a:pt x="772" y="596"/>
                    </a:cubicBezTo>
                    <a:cubicBezTo>
                      <a:pt x="515" y="812"/>
                      <a:pt x="285" y="1043"/>
                      <a:pt x="95" y="1313"/>
                    </a:cubicBezTo>
                    <a:lnTo>
                      <a:pt x="1" y="1448"/>
                    </a:lnTo>
                    <a:lnTo>
                      <a:pt x="150" y="1435"/>
                    </a:lnTo>
                    <a:cubicBezTo>
                      <a:pt x="244" y="1421"/>
                      <a:pt x="339" y="1394"/>
                      <a:pt x="420" y="1340"/>
                    </a:cubicBezTo>
                    <a:lnTo>
                      <a:pt x="366" y="1245"/>
                    </a:lnTo>
                    <a:cubicBezTo>
                      <a:pt x="360" y="1248"/>
                      <a:pt x="353" y="1250"/>
                      <a:pt x="347" y="1253"/>
                    </a:cubicBezTo>
                    <a:lnTo>
                      <a:pt x="347" y="1253"/>
                    </a:lnTo>
                    <a:cubicBezTo>
                      <a:pt x="508" y="1062"/>
                      <a:pt x="672" y="875"/>
                      <a:pt x="853" y="704"/>
                    </a:cubicBezTo>
                    <a:cubicBezTo>
                      <a:pt x="1083" y="474"/>
                      <a:pt x="1327" y="258"/>
                      <a:pt x="1597" y="95"/>
                    </a:cubicBezTo>
                    <a:lnTo>
                      <a:pt x="154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8"/>
              <p:cNvSpPr/>
              <p:nvPr/>
            </p:nvSpPr>
            <p:spPr>
              <a:xfrm>
                <a:off x="6050216" y="2561188"/>
                <a:ext cx="54666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95" extrusionOk="0">
                    <a:moveTo>
                      <a:pt x="1489" y="1"/>
                    </a:moveTo>
                    <a:cubicBezTo>
                      <a:pt x="1232" y="217"/>
                      <a:pt x="975" y="407"/>
                      <a:pt x="718" y="623"/>
                    </a:cubicBezTo>
                    <a:cubicBezTo>
                      <a:pt x="582" y="731"/>
                      <a:pt x="461" y="840"/>
                      <a:pt x="339" y="948"/>
                    </a:cubicBezTo>
                    <a:cubicBezTo>
                      <a:pt x="217" y="1070"/>
                      <a:pt x="95" y="1178"/>
                      <a:pt x="1" y="1313"/>
                    </a:cubicBezTo>
                    <a:lnTo>
                      <a:pt x="82" y="1394"/>
                    </a:lnTo>
                    <a:cubicBezTo>
                      <a:pt x="203" y="1300"/>
                      <a:pt x="325" y="1178"/>
                      <a:pt x="447" y="1070"/>
                    </a:cubicBezTo>
                    <a:lnTo>
                      <a:pt x="812" y="731"/>
                    </a:lnTo>
                    <a:cubicBezTo>
                      <a:pt x="1042" y="501"/>
                      <a:pt x="1286" y="271"/>
                      <a:pt x="1557" y="82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8"/>
              <p:cNvSpPr/>
              <p:nvPr/>
            </p:nvSpPr>
            <p:spPr>
              <a:xfrm>
                <a:off x="6066858" y="2565015"/>
                <a:ext cx="4943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381" extrusionOk="0">
                    <a:moveTo>
                      <a:pt x="1326" y="0"/>
                    </a:moveTo>
                    <a:cubicBezTo>
                      <a:pt x="907" y="460"/>
                      <a:pt x="392" y="812"/>
                      <a:pt x="0" y="1313"/>
                    </a:cubicBezTo>
                    <a:lnTo>
                      <a:pt x="81" y="1380"/>
                    </a:lnTo>
                    <a:cubicBezTo>
                      <a:pt x="582" y="1015"/>
                      <a:pt x="934" y="487"/>
                      <a:pt x="1407" y="81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8"/>
              <p:cNvSpPr/>
              <p:nvPr/>
            </p:nvSpPr>
            <p:spPr>
              <a:xfrm>
                <a:off x="6083008" y="2573547"/>
                <a:ext cx="47539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41" extrusionOk="0">
                    <a:moveTo>
                      <a:pt x="1286" y="1"/>
                    </a:moveTo>
                    <a:cubicBezTo>
                      <a:pt x="1069" y="217"/>
                      <a:pt x="839" y="406"/>
                      <a:pt x="609" y="609"/>
                    </a:cubicBezTo>
                    <a:cubicBezTo>
                      <a:pt x="487" y="704"/>
                      <a:pt x="379" y="799"/>
                      <a:pt x="271" y="907"/>
                    </a:cubicBezTo>
                    <a:cubicBezTo>
                      <a:pt x="217" y="961"/>
                      <a:pt x="163" y="1015"/>
                      <a:pt x="108" y="1070"/>
                    </a:cubicBezTo>
                    <a:lnTo>
                      <a:pt x="68" y="1110"/>
                    </a:lnTo>
                    <a:lnTo>
                      <a:pt x="54" y="1137"/>
                    </a:lnTo>
                    <a:cubicBezTo>
                      <a:pt x="41" y="1137"/>
                      <a:pt x="27" y="1164"/>
                      <a:pt x="14" y="1178"/>
                    </a:cubicBezTo>
                    <a:cubicBezTo>
                      <a:pt x="0" y="1205"/>
                      <a:pt x="0" y="1232"/>
                      <a:pt x="14" y="1272"/>
                    </a:cubicBezTo>
                    <a:cubicBezTo>
                      <a:pt x="14" y="1286"/>
                      <a:pt x="27" y="1313"/>
                      <a:pt x="54" y="1327"/>
                    </a:cubicBezTo>
                    <a:cubicBezTo>
                      <a:pt x="68" y="1340"/>
                      <a:pt x="95" y="1340"/>
                      <a:pt x="108" y="1340"/>
                    </a:cubicBezTo>
                    <a:lnTo>
                      <a:pt x="108" y="1232"/>
                    </a:lnTo>
                    <a:cubicBezTo>
                      <a:pt x="108" y="1232"/>
                      <a:pt x="135" y="1245"/>
                      <a:pt x="135" y="1245"/>
                    </a:cubicBezTo>
                    <a:cubicBezTo>
                      <a:pt x="135" y="1245"/>
                      <a:pt x="135" y="1232"/>
                      <a:pt x="149" y="1232"/>
                    </a:cubicBezTo>
                    <a:lnTo>
                      <a:pt x="176" y="1218"/>
                    </a:lnTo>
                    <a:lnTo>
                      <a:pt x="217" y="1178"/>
                    </a:lnTo>
                    <a:cubicBezTo>
                      <a:pt x="271" y="1137"/>
                      <a:pt x="325" y="1083"/>
                      <a:pt x="393" y="1029"/>
                    </a:cubicBezTo>
                    <a:cubicBezTo>
                      <a:pt x="501" y="921"/>
                      <a:pt x="596" y="812"/>
                      <a:pt x="704" y="704"/>
                    </a:cubicBezTo>
                    <a:cubicBezTo>
                      <a:pt x="920" y="488"/>
                      <a:pt x="1123" y="271"/>
                      <a:pt x="1353" y="82"/>
                    </a:cubicBezTo>
                    <a:lnTo>
                      <a:pt x="12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8"/>
              <p:cNvSpPr/>
              <p:nvPr/>
            </p:nvSpPr>
            <p:spPr>
              <a:xfrm>
                <a:off x="6095822" y="2576882"/>
                <a:ext cx="55614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476" extrusionOk="0">
                    <a:moveTo>
                      <a:pt x="1516" y="0"/>
                    </a:moveTo>
                    <a:cubicBezTo>
                      <a:pt x="1259" y="244"/>
                      <a:pt x="988" y="447"/>
                      <a:pt x="718" y="663"/>
                    </a:cubicBezTo>
                    <a:cubicBezTo>
                      <a:pt x="582" y="785"/>
                      <a:pt x="447" y="893"/>
                      <a:pt x="312" y="1002"/>
                    </a:cubicBezTo>
                    <a:cubicBezTo>
                      <a:pt x="244" y="1069"/>
                      <a:pt x="176" y="1123"/>
                      <a:pt x="122" y="1177"/>
                    </a:cubicBezTo>
                    <a:cubicBezTo>
                      <a:pt x="82" y="1218"/>
                      <a:pt x="68" y="1232"/>
                      <a:pt x="14" y="1286"/>
                    </a:cubicBezTo>
                    <a:cubicBezTo>
                      <a:pt x="14" y="1313"/>
                      <a:pt x="0" y="1326"/>
                      <a:pt x="0" y="1353"/>
                    </a:cubicBezTo>
                    <a:cubicBezTo>
                      <a:pt x="0" y="1380"/>
                      <a:pt x="14" y="1408"/>
                      <a:pt x="28" y="1421"/>
                    </a:cubicBezTo>
                    <a:cubicBezTo>
                      <a:pt x="41" y="1448"/>
                      <a:pt x="82" y="1475"/>
                      <a:pt x="136" y="1475"/>
                    </a:cubicBezTo>
                    <a:lnTo>
                      <a:pt x="122" y="1367"/>
                    </a:lnTo>
                    <a:cubicBezTo>
                      <a:pt x="122" y="1367"/>
                      <a:pt x="122" y="1353"/>
                      <a:pt x="122" y="1353"/>
                    </a:cubicBezTo>
                    <a:cubicBezTo>
                      <a:pt x="122" y="1353"/>
                      <a:pt x="136" y="1353"/>
                      <a:pt x="136" y="1367"/>
                    </a:cubicBezTo>
                    <a:cubicBezTo>
                      <a:pt x="149" y="1353"/>
                      <a:pt x="190" y="1313"/>
                      <a:pt x="217" y="1299"/>
                    </a:cubicBezTo>
                    <a:cubicBezTo>
                      <a:pt x="298" y="1245"/>
                      <a:pt x="366" y="1177"/>
                      <a:pt x="420" y="1123"/>
                    </a:cubicBezTo>
                    <a:cubicBezTo>
                      <a:pt x="555" y="1015"/>
                      <a:pt x="677" y="893"/>
                      <a:pt x="812" y="772"/>
                    </a:cubicBezTo>
                    <a:cubicBezTo>
                      <a:pt x="1056" y="542"/>
                      <a:pt x="1313" y="298"/>
                      <a:pt x="1584" y="81"/>
                    </a:cubicBezTo>
                    <a:lnTo>
                      <a:pt x="15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8"/>
              <p:cNvSpPr/>
              <p:nvPr/>
            </p:nvSpPr>
            <p:spPr>
              <a:xfrm>
                <a:off x="6108637" y="2582570"/>
                <a:ext cx="56597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571" extrusionOk="0">
                    <a:moveTo>
                      <a:pt x="1543" y="1"/>
                    </a:moveTo>
                    <a:cubicBezTo>
                      <a:pt x="1286" y="231"/>
                      <a:pt x="1016" y="447"/>
                      <a:pt x="745" y="664"/>
                    </a:cubicBezTo>
                    <a:cubicBezTo>
                      <a:pt x="610" y="772"/>
                      <a:pt x="474" y="880"/>
                      <a:pt x="339" y="988"/>
                    </a:cubicBezTo>
                    <a:cubicBezTo>
                      <a:pt x="204" y="1110"/>
                      <a:pt x="96" y="1273"/>
                      <a:pt x="41" y="1448"/>
                    </a:cubicBezTo>
                    <a:lnTo>
                      <a:pt x="1" y="1570"/>
                    </a:lnTo>
                    <a:lnTo>
                      <a:pt x="1" y="1570"/>
                    </a:lnTo>
                    <a:lnTo>
                      <a:pt x="109" y="1543"/>
                    </a:lnTo>
                    <a:cubicBezTo>
                      <a:pt x="190" y="1530"/>
                      <a:pt x="258" y="1503"/>
                      <a:pt x="312" y="1435"/>
                    </a:cubicBezTo>
                    <a:lnTo>
                      <a:pt x="242" y="1377"/>
                    </a:lnTo>
                    <a:lnTo>
                      <a:pt x="242" y="1377"/>
                    </a:lnTo>
                    <a:cubicBezTo>
                      <a:pt x="301" y="1277"/>
                      <a:pt x="371" y="1187"/>
                      <a:pt x="447" y="1110"/>
                    </a:cubicBezTo>
                    <a:lnTo>
                      <a:pt x="826" y="758"/>
                    </a:lnTo>
                    <a:cubicBezTo>
                      <a:pt x="1083" y="528"/>
                      <a:pt x="1340" y="298"/>
                      <a:pt x="1611" y="82"/>
                    </a:cubicBezTo>
                    <a:lnTo>
                      <a:pt x="154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8"/>
              <p:cNvSpPr/>
              <p:nvPr/>
            </p:nvSpPr>
            <p:spPr>
              <a:xfrm>
                <a:off x="6118152" y="2587801"/>
                <a:ext cx="57510" cy="5322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516" extrusionOk="0">
                    <a:moveTo>
                      <a:pt x="1584" y="0"/>
                    </a:moveTo>
                    <a:cubicBezTo>
                      <a:pt x="1313" y="203"/>
                      <a:pt x="1042" y="393"/>
                      <a:pt x="785" y="609"/>
                    </a:cubicBezTo>
                    <a:cubicBezTo>
                      <a:pt x="528" y="826"/>
                      <a:pt x="285" y="1069"/>
                      <a:pt x="109" y="1340"/>
                    </a:cubicBezTo>
                    <a:lnTo>
                      <a:pt x="0" y="1516"/>
                    </a:lnTo>
                    <a:lnTo>
                      <a:pt x="176" y="1448"/>
                    </a:lnTo>
                    <a:cubicBezTo>
                      <a:pt x="217" y="1435"/>
                      <a:pt x="258" y="1421"/>
                      <a:pt x="312" y="1408"/>
                    </a:cubicBezTo>
                    <a:lnTo>
                      <a:pt x="296" y="1345"/>
                    </a:lnTo>
                    <a:lnTo>
                      <a:pt x="296" y="1345"/>
                    </a:lnTo>
                    <a:cubicBezTo>
                      <a:pt x="486" y="1129"/>
                      <a:pt x="678" y="906"/>
                      <a:pt x="880" y="704"/>
                    </a:cubicBezTo>
                    <a:cubicBezTo>
                      <a:pt x="1110" y="474"/>
                      <a:pt x="1354" y="258"/>
                      <a:pt x="1638" y="95"/>
                    </a:cubicBezTo>
                    <a:lnTo>
                      <a:pt x="15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8"/>
              <p:cNvSpPr/>
              <p:nvPr/>
            </p:nvSpPr>
            <p:spPr>
              <a:xfrm>
                <a:off x="6135249" y="2597315"/>
                <a:ext cx="43256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78" extrusionOk="0">
                    <a:moveTo>
                      <a:pt x="1164" y="0"/>
                    </a:moveTo>
                    <a:cubicBezTo>
                      <a:pt x="975" y="176"/>
                      <a:pt x="758" y="338"/>
                      <a:pt x="555" y="514"/>
                    </a:cubicBezTo>
                    <a:cubicBezTo>
                      <a:pt x="447" y="609"/>
                      <a:pt x="352" y="690"/>
                      <a:pt x="258" y="785"/>
                    </a:cubicBezTo>
                    <a:cubicBezTo>
                      <a:pt x="163" y="893"/>
                      <a:pt x="68" y="988"/>
                      <a:pt x="1" y="1110"/>
                    </a:cubicBezTo>
                    <a:lnTo>
                      <a:pt x="82" y="1177"/>
                    </a:lnTo>
                    <a:cubicBezTo>
                      <a:pt x="190" y="1096"/>
                      <a:pt x="285" y="1001"/>
                      <a:pt x="379" y="907"/>
                    </a:cubicBezTo>
                    <a:cubicBezTo>
                      <a:pt x="474" y="812"/>
                      <a:pt x="555" y="717"/>
                      <a:pt x="650" y="623"/>
                    </a:cubicBezTo>
                    <a:cubicBezTo>
                      <a:pt x="826" y="420"/>
                      <a:pt x="1015" y="230"/>
                      <a:pt x="1232" y="81"/>
                    </a:cubicBezTo>
                    <a:lnTo>
                      <a:pt x="11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8"/>
              <p:cNvSpPr/>
              <p:nvPr/>
            </p:nvSpPr>
            <p:spPr>
              <a:xfrm>
                <a:off x="6066366" y="2501328"/>
                <a:ext cx="24753" cy="323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921" extrusionOk="0">
                    <a:moveTo>
                      <a:pt x="650" y="1"/>
                    </a:moveTo>
                    <a:cubicBezTo>
                      <a:pt x="501" y="123"/>
                      <a:pt x="352" y="231"/>
                      <a:pt x="217" y="366"/>
                    </a:cubicBezTo>
                    <a:cubicBezTo>
                      <a:pt x="95" y="515"/>
                      <a:pt x="1" y="691"/>
                      <a:pt x="1" y="894"/>
                    </a:cubicBezTo>
                    <a:lnTo>
                      <a:pt x="109" y="921"/>
                    </a:lnTo>
                    <a:cubicBezTo>
                      <a:pt x="149" y="840"/>
                      <a:pt x="176" y="759"/>
                      <a:pt x="217" y="677"/>
                    </a:cubicBezTo>
                    <a:cubicBezTo>
                      <a:pt x="258" y="610"/>
                      <a:pt x="285" y="529"/>
                      <a:pt x="339" y="461"/>
                    </a:cubicBezTo>
                    <a:cubicBezTo>
                      <a:pt x="434" y="312"/>
                      <a:pt x="555" y="177"/>
                      <a:pt x="704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8"/>
              <p:cNvSpPr/>
              <p:nvPr/>
            </p:nvSpPr>
            <p:spPr>
              <a:xfrm>
                <a:off x="6067806" y="2504207"/>
                <a:ext cx="3851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191" extrusionOk="0">
                    <a:moveTo>
                      <a:pt x="1083" y="0"/>
                    </a:moveTo>
                    <a:cubicBezTo>
                      <a:pt x="1001" y="14"/>
                      <a:pt x="947" y="54"/>
                      <a:pt x="893" y="95"/>
                    </a:cubicBezTo>
                    <a:lnTo>
                      <a:pt x="758" y="203"/>
                    </a:lnTo>
                    <a:cubicBezTo>
                      <a:pt x="663" y="284"/>
                      <a:pt x="568" y="365"/>
                      <a:pt x="474" y="447"/>
                    </a:cubicBezTo>
                    <a:cubicBezTo>
                      <a:pt x="298" y="609"/>
                      <a:pt x="135" y="798"/>
                      <a:pt x="27" y="1028"/>
                    </a:cubicBezTo>
                    <a:lnTo>
                      <a:pt x="0" y="1083"/>
                    </a:lnTo>
                    <a:lnTo>
                      <a:pt x="41" y="1123"/>
                    </a:lnTo>
                    <a:cubicBezTo>
                      <a:pt x="95" y="1164"/>
                      <a:pt x="176" y="1191"/>
                      <a:pt x="244" y="1191"/>
                    </a:cubicBezTo>
                    <a:lnTo>
                      <a:pt x="257" y="1083"/>
                    </a:lnTo>
                    <a:cubicBezTo>
                      <a:pt x="230" y="1076"/>
                      <a:pt x="207" y="1066"/>
                      <a:pt x="186" y="1054"/>
                    </a:cubicBezTo>
                    <a:lnTo>
                      <a:pt x="186" y="1054"/>
                    </a:lnTo>
                    <a:cubicBezTo>
                      <a:pt x="309" y="872"/>
                      <a:pt x="433" y="700"/>
                      <a:pt x="568" y="528"/>
                    </a:cubicBezTo>
                    <a:cubicBezTo>
                      <a:pt x="650" y="447"/>
                      <a:pt x="731" y="365"/>
                      <a:pt x="812" y="284"/>
                    </a:cubicBezTo>
                    <a:cubicBezTo>
                      <a:pt x="907" y="203"/>
                      <a:pt x="1001" y="108"/>
                      <a:pt x="1096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8"/>
              <p:cNvSpPr/>
              <p:nvPr/>
            </p:nvSpPr>
            <p:spPr>
              <a:xfrm>
                <a:off x="6078724" y="2508455"/>
                <a:ext cx="3946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24" extrusionOk="0">
                    <a:moveTo>
                      <a:pt x="1056" y="1"/>
                    </a:moveTo>
                    <a:cubicBezTo>
                      <a:pt x="866" y="163"/>
                      <a:pt x="663" y="312"/>
                      <a:pt x="474" y="488"/>
                    </a:cubicBezTo>
                    <a:cubicBezTo>
                      <a:pt x="379" y="569"/>
                      <a:pt x="298" y="650"/>
                      <a:pt x="217" y="745"/>
                    </a:cubicBezTo>
                    <a:cubicBezTo>
                      <a:pt x="136" y="853"/>
                      <a:pt x="54" y="948"/>
                      <a:pt x="0" y="1070"/>
                    </a:cubicBezTo>
                    <a:lnTo>
                      <a:pt x="95" y="1124"/>
                    </a:lnTo>
                    <a:cubicBezTo>
                      <a:pt x="190" y="1043"/>
                      <a:pt x="257" y="948"/>
                      <a:pt x="339" y="867"/>
                    </a:cubicBezTo>
                    <a:lnTo>
                      <a:pt x="582" y="583"/>
                    </a:lnTo>
                    <a:cubicBezTo>
                      <a:pt x="745" y="407"/>
                      <a:pt x="907" y="217"/>
                      <a:pt x="1123" y="82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8"/>
              <p:cNvSpPr/>
              <p:nvPr/>
            </p:nvSpPr>
            <p:spPr>
              <a:xfrm>
                <a:off x="6113412" y="2516074"/>
                <a:ext cx="18538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528" h="488" extrusionOk="0">
                    <a:moveTo>
                      <a:pt x="460" y="0"/>
                    </a:moveTo>
                    <a:cubicBezTo>
                      <a:pt x="393" y="81"/>
                      <a:pt x="298" y="122"/>
                      <a:pt x="203" y="176"/>
                    </a:cubicBezTo>
                    <a:cubicBezTo>
                      <a:pt x="163" y="203"/>
                      <a:pt x="122" y="244"/>
                      <a:pt x="81" y="271"/>
                    </a:cubicBezTo>
                    <a:cubicBezTo>
                      <a:pt x="41" y="312"/>
                      <a:pt x="14" y="352"/>
                      <a:pt x="0" y="406"/>
                    </a:cubicBezTo>
                    <a:lnTo>
                      <a:pt x="68" y="487"/>
                    </a:lnTo>
                    <a:cubicBezTo>
                      <a:pt x="122" y="460"/>
                      <a:pt x="163" y="433"/>
                      <a:pt x="203" y="393"/>
                    </a:cubicBezTo>
                    <a:cubicBezTo>
                      <a:pt x="230" y="366"/>
                      <a:pt x="271" y="325"/>
                      <a:pt x="298" y="284"/>
                    </a:cubicBezTo>
                    <a:cubicBezTo>
                      <a:pt x="365" y="217"/>
                      <a:pt x="433" y="136"/>
                      <a:pt x="528" y="95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8"/>
              <p:cNvSpPr/>
              <p:nvPr/>
            </p:nvSpPr>
            <p:spPr>
              <a:xfrm>
                <a:off x="6081112" y="2529836"/>
                <a:ext cx="58458" cy="451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287" extrusionOk="0">
                    <a:moveTo>
                      <a:pt x="1583" y="1"/>
                    </a:moveTo>
                    <a:cubicBezTo>
                      <a:pt x="1421" y="177"/>
                      <a:pt x="1231" y="325"/>
                      <a:pt x="1042" y="461"/>
                    </a:cubicBezTo>
                    <a:lnTo>
                      <a:pt x="758" y="677"/>
                    </a:lnTo>
                    <a:cubicBezTo>
                      <a:pt x="669" y="741"/>
                      <a:pt x="579" y="805"/>
                      <a:pt x="490" y="880"/>
                    </a:cubicBezTo>
                    <a:lnTo>
                      <a:pt x="490" y="880"/>
                    </a:lnTo>
                    <a:cubicBezTo>
                      <a:pt x="489" y="880"/>
                      <a:pt x="488" y="880"/>
                      <a:pt x="487" y="880"/>
                    </a:cubicBezTo>
                    <a:lnTo>
                      <a:pt x="488" y="882"/>
                    </a:lnTo>
                    <a:lnTo>
                      <a:pt x="488" y="882"/>
                    </a:lnTo>
                    <a:cubicBezTo>
                      <a:pt x="483" y="886"/>
                      <a:pt x="478" y="890"/>
                      <a:pt x="474" y="894"/>
                    </a:cubicBezTo>
                    <a:lnTo>
                      <a:pt x="0" y="1286"/>
                    </a:lnTo>
                    <a:lnTo>
                      <a:pt x="555" y="1029"/>
                    </a:lnTo>
                    <a:cubicBezTo>
                      <a:pt x="601" y="1006"/>
                      <a:pt x="647" y="974"/>
                      <a:pt x="686" y="933"/>
                    </a:cubicBezTo>
                    <a:lnTo>
                      <a:pt x="686" y="933"/>
                    </a:lnTo>
                    <a:cubicBezTo>
                      <a:pt x="745" y="892"/>
                      <a:pt x="804" y="848"/>
                      <a:pt x="852" y="799"/>
                    </a:cubicBezTo>
                    <a:cubicBezTo>
                      <a:pt x="947" y="718"/>
                      <a:pt x="1042" y="650"/>
                      <a:pt x="1123" y="569"/>
                    </a:cubicBezTo>
                    <a:cubicBezTo>
                      <a:pt x="1299" y="393"/>
                      <a:pt x="1475" y="231"/>
                      <a:pt x="1664" y="82"/>
                    </a:cubicBezTo>
                    <a:lnTo>
                      <a:pt x="15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8"/>
              <p:cNvSpPr/>
              <p:nvPr/>
            </p:nvSpPr>
            <p:spPr>
              <a:xfrm>
                <a:off x="6105793" y="2537911"/>
                <a:ext cx="39464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881" extrusionOk="0">
                    <a:moveTo>
                      <a:pt x="1056" y="1"/>
                    </a:moveTo>
                    <a:cubicBezTo>
                      <a:pt x="907" y="136"/>
                      <a:pt x="758" y="258"/>
                      <a:pt x="582" y="366"/>
                    </a:cubicBezTo>
                    <a:cubicBezTo>
                      <a:pt x="420" y="488"/>
                      <a:pt x="271" y="610"/>
                      <a:pt x="122" y="745"/>
                    </a:cubicBezTo>
                    <a:lnTo>
                      <a:pt x="1" y="867"/>
                    </a:lnTo>
                    <a:lnTo>
                      <a:pt x="163" y="880"/>
                    </a:lnTo>
                    <a:cubicBezTo>
                      <a:pt x="217" y="880"/>
                      <a:pt x="285" y="867"/>
                      <a:pt x="325" y="826"/>
                    </a:cubicBezTo>
                    <a:lnTo>
                      <a:pt x="312" y="802"/>
                    </a:lnTo>
                    <a:lnTo>
                      <a:pt x="312" y="802"/>
                    </a:lnTo>
                    <a:cubicBezTo>
                      <a:pt x="444" y="703"/>
                      <a:pt x="556" y="584"/>
                      <a:pt x="677" y="474"/>
                    </a:cubicBezTo>
                    <a:cubicBezTo>
                      <a:pt x="813" y="339"/>
                      <a:pt x="961" y="204"/>
                      <a:pt x="1124" y="82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8"/>
              <p:cNvSpPr/>
              <p:nvPr/>
            </p:nvSpPr>
            <p:spPr>
              <a:xfrm>
                <a:off x="6123839" y="2549322"/>
                <a:ext cx="17625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1" extrusionOk="0">
                    <a:moveTo>
                      <a:pt x="420" y="0"/>
                    </a:moveTo>
                    <a:cubicBezTo>
                      <a:pt x="380" y="82"/>
                      <a:pt x="285" y="122"/>
                      <a:pt x="217" y="176"/>
                    </a:cubicBezTo>
                    <a:cubicBezTo>
                      <a:pt x="177" y="203"/>
                      <a:pt x="136" y="231"/>
                      <a:pt x="96" y="258"/>
                    </a:cubicBezTo>
                    <a:cubicBezTo>
                      <a:pt x="55" y="298"/>
                      <a:pt x="28" y="325"/>
                      <a:pt x="1" y="366"/>
                    </a:cubicBezTo>
                    <a:lnTo>
                      <a:pt x="68" y="461"/>
                    </a:lnTo>
                    <a:cubicBezTo>
                      <a:pt x="123" y="447"/>
                      <a:pt x="163" y="420"/>
                      <a:pt x="204" y="393"/>
                    </a:cubicBezTo>
                    <a:cubicBezTo>
                      <a:pt x="244" y="366"/>
                      <a:pt x="271" y="325"/>
                      <a:pt x="299" y="285"/>
                    </a:cubicBezTo>
                    <a:cubicBezTo>
                      <a:pt x="366" y="217"/>
                      <a:pt x="420" y="136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8"/>
              <p:cNvSpPr/>
              <p:nvPr/>
            </p:nvSpPr>
            <p:spPr>
              <a:xfrm>
                <a:off x="6083956" y="2543142"/>
                <a:ext cx="20469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15" extrusionOk="0">
                    <a:moveTo>
                      <a:pt x="501" y="1"/>
                    </a:moveTo>
                    <a:cubicBezTo>
                      <a:pt x="447" y="95"/>
                      <a:pt x="352" y="163"/>
                      <a:pt x="257" y="217"/>
                    </a:cubicBezTo>
                    <a:cubicBezTo>
                      <a:pt x="217" y="244"/>
                      <a:pt x="163" y="271"/>
                      <a:pt x="122" y="298"/>
                    </a:cubicBezTo>
                    <a:cubicBezTo>
                      <a:pt x="81" y="339"/>
                      <a:pt x="41" y="366"/>
                      <a:pt x="0" y="420"/>
                    </a:cubicBezTo>
                    <a:lnTo>
                      <a:pt x="54" y="515"/>
                    </a:lnTo>
                    <a:cubicBezTo>
                      <a:pt x="122" y="501"/>
                      <a:pt x="163" y="474"/>
                      <a:pt x="217" y="447"/>
                    </a:cubicBezTo>
                    <a:cubicBezTo>
                      <a:pt x="271" y="407"/>
                      <a:pt x="311" y="366"/>
                      <a:pt x="352" y="325"/>
                    </a:cubicBezTo>
                    <a:cubicBezTo>
                      <a:pt x="433" y="244"/>
                      <a:pt x="501" y="149"/>
                      <a:pt x="582" y="68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8"/>
              <p:cNvSpPr/>
              <p:nvPr/>
            </p:nvSpPr>
            <p:spPr>
              <a:xfrm>
                <a:off x="6079181" y="2544090"/>
                <a:ext cx="15238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66" extrusionOk="0">
                    <a:moveTo>
                      <a:pt x="380" y="1"/>
                    </a:moveTo>
                    <a:cubicBezTo>
                      <a:pt x="312" y="41"/>
                      <a:pt x="244" y="68"/>
                      <a:pt x="163" y="109"/>
                    </a:cubicBezTo>
                    <a:cubicBezTo>
                      <a:pt x="123" y="136"/>
                      <a:pt x="82" y="163"/>
                      <a:pt x="55" y="190"/>
                    </a:cubicBezTo>
                    <a:cubicBezTo>
                      <a:pt x="28" y="231"/>
                      <a:pt x="1" y="258"/>
                      <a:pt x="1" y="312"/>
                    </a:cubicBezTo>
                    <a:lnTo>
                      <a:pt x="96" y="366"/>
                    </a:lnTo>
                    <a:cubicBezTo>
                      <a:pt x="136" y="352"/>
                      <a:pt x="150" y="325"/>
                      <a:pt x="177" y="312"/>
                    </a:cubicBezTo>
                    <a:cubicBezTo>
                      <a:pt x="204" y="285"/>
                      <a:pt x="231" y="258"/>
                      <a:pt x="258" y="231"/>
                    </a:cubicBezTo>
                    <a:cubicBezTo>
                      <a:pt x="299" y="177"/>
                      <a:pt x="353" y="109"/>
                      <a:pt x="434" y="95"/>
                    </a:cubicBezTo>
                    <a:lnTo>
                      <a:pt x="3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8"/>
              <p:cNvSpPr/>
              <p:nvPr/>
            </p:nvSpPr>
            <p:spPr>
              <a:xfrm>
                <a:off x="5797749" y="2550761"/>
                <a:ext cx="133278" cy="424726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12097" extrusionOk="0">
                    <a:moveTo>
                      <a:pt x="115" y="12025"/>
                    </a:moveTo>
                    <a:lnTo>
                      <a:pt x="115" y="12029"/>
                    </a:lnTo>
                    <a:cubicBezTo>
                      <a:pt x="115" y="12031"/>
                      <a:pt x="115" y="12031"/>
                      <a:pt x="115" y="12031"/>
                    </a:cubicBezTo>
                    <a:cubicBezTo>
                      <a:pt x="115" y="12031"/>
                      <a:pt x="116" y="12029"/>
                      <a:pt x="115" y="12025"/>
                    </a:cubicBezTo>
                    <a:close/>
                    <a:moveTo>
                      <a:pt x="3687" y="0"/>
                    </a:moveTo>
                    <a:cubicBezTo>
                      <a:pt x="3430" y="1015"/>
                      <a:pt x="3132" y="2016"/>
                      <a:pt x="2821" y="3017"/>
                    </a:cubicBezTo>
                    <a:cubicBezTo>
                      <a:pt x="2510" y="4019"/>
                      <a:pt x="2199" y="5020"/>
                      <a:pt x="1874" y="6021"/>
                    </a:cubicBezTo>
                    <a:lnTo>
                      <a:pt x="913" y="9012"/>
                    </a:lnTo>
                    <a:lnTo>
                      <a:pt x="453" y="10514"/>
                    </a:lnTo>
                    <a:lnTo>
                      <a:pt x="209" y="11271"/>
                    </a:lnTo>
                    <a:lnTo>
                      <a:pt x="101" y="11650"/>
                    </a:lnTo>
                    <a:lnTo>
                      <a:pt x="47" y="11840"/>
                    </a:lnTo>
                    <a:lnTo>
                      <a:pt x="20" y="11934"/>
                    </a:lnTo>
                    <a:lnTo>
                      <a:pt x="6" y="11989"/>
                    </a:lnTo>
                    <a:lnTo>
                      <a:pt x="6" y="12016"/>
                    </a:lnTo>
                    <a:lnTo>
                      <a:pt x="6" y="12029"/>
                    </a:lnTo>
                    <a:cubicBezTo>
                      <a:pt x="6" y="12029"/>
                      <a:pt x="6" y="12029"/>
                      <a:pt x="6" y="12043"/>
                    </a:cubicBezTo>
                    <a:cubicBezTo>
                      <a:pt x="6" y="12041"/>
                      <a:pt x="6" y="12041"/>
                      <a:pt x="6" y="12041"/>
                    </a:cubicBezTo>
                    <a:lnTo>
                      <a:pt x="6" y="12041"/>
                    </a:lnTo>
                    <a:cubicBezTo>
                      <a:pt x="5" y="12041"/>
                      <a:pt x="0" y="12097"/>
                      <a:pt x="74" y="12097"/>
                    </a:cubicBezTo>
                    <a:cubicBezTo>
                      <a:pt x="88" y="12083"/>
                      <a:pt x="101" y="12083"/>
                      <a:pt x="101" y="12070"/>
                    </a:cubicBezTo>
                    <a:lnTo>
                      <a:pt x="20" y="12002"/>
                    </a:lnTo>
                    <a:cubicBezTo>
                      <a:pt x="20" y="12002"/>
                      <a:pt x="34" y="11989"/>
                      <a:pt x="34" y="11989"/>
                    </a:cubicBezTo>
                    <a:cubicBezTo>
                      <a:pt x="97" y="11989"/>
                      <a:pt x="112" y="12013"/>
                      <a:pt x="115" y="12025"/>
                    </a:cubicBezTo>
                    <a:lnTo>
                      <a:pt x="115" y="12025"/>
                    </a:lnTo>
                    <a:lnTo>
                      <a:pt x="115" y="12016"/>
                    </a:lnTo>
                    <a:lnTo>
                      <a:pt x="128" y="11961"/>
                    </a:lnTo>
                    <a:lnTo>
                      <a:pt x="155" y="11867"/>
                    </a:lnTo>
                    <a:lnTo>
                      <a:pt x="223" y="11691"/>
                    </a:lnTo>
                    <a:lnTo>
                      <a:pt x="345" y="11312"/>
                    </a:lnTo>
                    <a:lnTo>
                      <a:pt x="588" y="10568"/>
                    </a:lnTo>
                    <a:lnTo>
                      <a:pt x="1075" y="9066"/>
                    </a:lnTo>
                    <a:cubicBezTo>
                      <a:pt x="1387" y="8065"/>
                      <a:pt x="1711" y="7077"/>
                      <a:pt x="2009" y="6062"/>
                    </a:cubicBezTo>
                    <a:cubicBezTo>
                      <a:pt x="2320" y="5061"/>
                      <a:pt x="2618" y="4059"/>
                      <a:pt x="2916" y="3058"/>
                    </a:cubicBezTo>
                    <a:cubicBezTo>
                      <a:pt x="3213" y="2043"/>
                      <a:pt x="3511" y="1042"/>
                      <a:pt x="3795" y="27"/>
                    </a:cubicBezTo>
                    <a:lnTo>
                      <a:pt x="36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8"/>
              <p:cNvSpPr/>
              <p:nvPr/>
            </p:nvSpPr>
            <p:spPr>
              <a:xfrm>
                <a:off x="5928143" y="2549813"/>
                <a:ext cx="71765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812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325" y="244"/>
                      <a:pt x="636" y="419"/>
                      <a:pt x="988" y="528"/>
                    </a:cubicBezTo>
                    <a:cubicBezTo>
                      <a:pt x="1150" y="582"/>
                      <a:pt x="1326" y="636"/>
                      <a:pt x="1488" y="677"/>
                    </a:cubicBezTo>
                    <a:cubicBezTo>
                      <a:pt x="1664" y="731"/>
                      <a:pt x="1827" y="785"/>
                      <a:pt x="2003" y="812"/>
                    </a:cubicBezTo>
                    <a:lnTo>
                      <a:pt x="2043" y="717"/>
                    </a:lnTo>
                    <a:cubicBezTo>
                      <a:pt x="1881" y="636"/>
                      <a:pt x="1718" y="568"/>
                      <a:pt x="1543" y="514"/>
                    </a:cubicBezTo>
                    <a:cubicBezTo>
                      <a:pt x="1367" y="474"/>
                      <a:pt x="1191" y="433"/>
                      <a:pt x="1028" y="392"/>
                    </a:cubicBezTo>
                    <a:cubicBezTo>
                      <a:pt x="690" y="311"/>
                      <a:pt x="352" y="176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8"/>
              <p:cNvSpPr/>
              <p:nvPr/>
            </p:nvSpPr>
            <p:spPr>
              <a:xfrm>
                <a:off x="6159018" y="2636251"/>
                <a:ext cx="74117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948" extrusionOk="0">
                    <a:moveTo>
                      <a:pt x="41" y="1"/>
                    </a:moveTo>
                    <a:lnTo>
                      <a:pt x="0" y="95"/>
                    </a:lnTo>
                    <a:cubicBezTo>
                      <a:pt x="704" y="339"/>
                      <a:pt x="1353" y="745"/>
                      <a:pt x="2070" y="948"/>
                    </a:cubicBezTo>
                    <a:lnTo>
                      <a:pt x="2111" y="853"/>
                    </a:lnTo>
                    <a:cubicBezTo>
                      <a:pt x="1448" y="488"/>
                      <a:pt x="717" y="31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8"/>
              <p:cNvSpPr/>
              <p:nvPr/>
            </p:nvSpPr>
            <p:spPr>
              <a:xfrm>
                <a:off x="6104389" y="2667147"/>
                <a:ext cx="129731" cy="410015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1678" extrusionOk="0">
                    <a:moveTo>
                      <a:pt x="3599" y="0"/>
                    </a:moveTo>
                    <a:lnTo>
                      <a:pt x="2679" y="2909"/>
                    </a:lnTo>
                    <a:lnTo>
                      <a:pt x="1773" y="5819"/>
                    </a:lnTo>
                    <a:lnTo>
                      <a:pt x="880" y="8728"/>
                    </a:lnTo>
                    <a:lnTo>
                      <a:pt x="0" y="11650"/>
                    </a:lnTo>
                    <a:lnTo>
                      <a:pt x="95" y="11677"/>
                    </a:lnTo>
                    <a:cubicBezTo>
                      <a:pt x="433" y="10717"/>
                      <a:pt x="731" y="9756"/>
                      <a:pt x="1042" y="8782"/>
                    </a:cubicBezTo>
                    <a:cubicBezTo>
                      <a:pt x="1340" y="7808"/>
                      <a:pt x="1637" y="6833"/>
                      <a:pt x="1921" y="5859"/>
                    </a:cubicBezTo>
                    <a:lnTo>
                      <a:pt x="2774" y="2936"/>
                    </a:lnTo>
                    <a:cubicBezTo>
                      <a:pt x="3072" y="1962"/>
                      <a:pt x="3383" y="1001"/>
                      <a:pt x="3694" y="27"/>
                    </a:cubicBezTo>
                    <a:lnTo>
                      <a:pt x="35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8"/>
              <p:cNvSpPr/>
              <p:nvPr/>
            </p:nvSpPr>
            <p:spPr>
              <a:xfrm>
                <a:off x="5810774" y="2975438"/>
                <a:ext cx="296012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293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718" y="271"/>
                      <a:pt x="1422" y="474"/>
                      <a:pt x="2125" y="704"/>
                    </a:cubicBezTo>
                    <a:cubicBezTo>
                      <a:pt x="2829" y="934"/>
                      <a:pt x="3519" y="1192"/>
                      <a:pt x="4209" y="1449"/>
                    </a:cubicBezTo>
                    <a:lnTo>
                      <a:pt x="6279" y="2233"/>
                    </a:lnTo>
                    <a:cubicBezTo>
                      <a:pt x="6983" y="2491"/>
                      <a:pt x="7673" y="2734"/>
                      <a:pt x="8390" y="2937"/>
                    </a:cubicBezTo>
                    <a:lnTo>
                      <a:pt x="8431" y="2829"/>
                    </a:lnTo>
                    <a:cubicBezTo>
                      <a:pt x="7727" y="2585"/>
                      <a:pt x="7037" y="2328"/>
                      <a:pt x="6347" y="2071"/>
                    </a:cubicBezTo>
                    <a:lnTo>
                      <a:pt x="4263" y="1327"/>
                    </a:lnTo>
                    <a:cubicBezTo>
                      <a:pt x="3560" y="1070"/>
                      <a:pt x="2856" y="840"/>
                      <a:pt x="2152" y="610"/>
                    </a:cubicBezTo>
                    <a:cubicBezTo>
                      <a:pt x="1449" y="393"/>
                      <a:pt x="74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8"/>
              <p:cNvSpPr/>
              <p:nvPr/>
            </p:nvSpPr>
            <p:spPr>
              <a:xfrm>
                <a:off x="5799399" y="2971646"/>
                <a:ext cx="307388" cy="106945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3046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379" y="190"/>
                      <a:pt x="744" y="298"/>
                      <a:pt x="1110" y="420"/>
                    </a:cubicBezTo>
                    <a:cubicBezTo>
                      <a:pt x="1475" y="528"/>
                      <a:pt x="1840" y="650"/>
                      <a:pt x="2192" y="785"/>
                    </a:cubicBezTo>
                    <a:cubicBezTo>
                      <a:pt x="2923" y="1029"/>
                      <a:pt x="3640" y="1300"/>
                      <a:pt x="4357" y="1570"/>
                    </a:cubicBezTo>
                    <a:cubicBezTo>
                      <a:pt x="5074" y="1841"/>
                      <a:pt x="5791" y="2098"/>
                      <a:pt x="6522" y="2355"/>
                    </a:cubicBezTo>
                    <a:cubicBezTo>
                      <a:pt x="7253" y="2599"/>
                      <a:pt x="7970" y="2856"/>
                      <a:pt x="8728" y="3045"/>
                    </a:cubicBezTo>
                    <a:lnTo>
                      <a:pt x="8755" y="2937"/>
                    </a:lnTo>
                    <a:cubicBezTo>
                      <a:pt x="8024" y="2707"/>
                      <a:pt x="7293" y="2450"/>
                      <a:pt x="6576" y="2193"/>
                    </a:cubicBezTo>
                    <a:lnTo>
                      <a:pt x="4411" y="1435"/>
                    </a:lnTo>
                    <a:cubicBezTo>
                      <a:pt x="3681" y="1178"/>
                      <a:pt x="2950" y="934"/>
                      <a:pt x="2233" y="691"/>
                    </a:cubicBezTo>
                    <a:cubicBezTo>
                      <a:pt x="1502" y="447"/>
                      <a:pt x="771" y="190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8"/>
              <p:cNvSpPr/>
              <p:nvPr/>
            </p:nvSpPr>
            <p:spPr>
              <a:xfrm>
                <a:off x="5797959" y="2562628"/>
                <a:ext cx="130679" cy="411454"/>
              </a:xfrm>
              <a:custGeom>
                <a:avLst/>
                <a:gdLst/>
                <a:ahLst/>
                <a:cxnLst/>
                <a:rect l="l" t="t" r="r" b="b"/>
                <a:pathLst>
                  <a:path w="3722" h="11719" extrusionOk="0">
                    <a:moveTo>
                      <a:pt x="3627" y="0"/>
                    </a:moveTo>
                    <a:cubicBezTo>
                      <a:pt x="3356" y="975"/>
                      <a:pt x="3045" y="1949"/>
                      <a:pt x="2734" y="2923"/>
                    </a:cubicBezTo>
                    <a:cubicBezTo>
                      <a:pt x="2409" y="3884"/>
                      <a:pt x="2071" y="4858"/>
                      <a:pt x="1732" y="5819"/>
                    </a:cubicBezTo>
                    <a:cubicBezTo>
                      <a:pt x="1394" y="6779"/>
                      <a:pt x="1069" y="7754"/>
                      <a:pt x="772" y="8728"/>
                    </a:cubicBezTo>
                    <a:cubicBezTo>
                      <a:pt x="488" y="9702"/>
                      <a:pt x="217" y="10690"/>
                      <a:pt x="0" y="11691"/>
                    </a:cubicBezTo>
                    <a:lnTo>
                      <a:pt x="109" y="11718"/>
                    </a:lnTo>
                    <a:cubicBezTo>
                      <a:pt x="366" y="10730"/>
                      <a:pt x="636" y="9743"/>
                      <a:pt x="934" y="8782"/>
                    </a:cubicBezTo>
                    <a:cubicBezTo>
                      <a:pt x="1232" y="7794"/>
                      <a:pt x="1543" y="6834"/>
                      <a:pt x="1868" y="5859"/>
                    </a:cubicBezTo>
                    <a:cubicBezTo>
                      <a:pt x="2193" y="4899"/>
                      <a:pt x="2517" y="3924"/>
                      <a:pt x="2828" y="2950"/>
                    </a:cubicBezTo>
                    <a:cubicBezTo>
                      <a:pt x="3140" y="1989"/>
                      <a:pt x="3451" y="1015"/>
                      <a:pt x="3722" y="27"/>
                    </a:cubicBezTo>
                    <a:lnTo>
                      <a:pt x="36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8"/>
              <p:cNvSpPr/>
              <p:nvPr/>
            </p:nvSpPr>
            <p:spPr>
              <a:xfrm>
                <a:off x="5948541" y="2647170"/>
                <a:ext cx="218103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2383" extrusionOk="0">
                    <a:moveTo>
                      <a:pt x="41" y="1"/>
                    </a:moveTo>
                    <a:lnTo>
                      <a:pt x="1" y="109"/>
                    </a:lnTo>
                    <a:cubicBezTo>
                      <a:pt x="1029" y="474"/>
                      <a:pt x="2058" y="867"/>
                      <a:pt x="3086" y="1259"/>
                    </a:cubicBezTo>
                    <a:lnTo>
                      <a:pt x="4615" y="1841"/>
                    </a:lnTo>
                    <a:cubicBezTo>
                      <a:pt x="5129" y="2031"/>
                      <a:pt x="5643" y="2220"/>
                      <a:pt x="6171" y="2382"/>
                    </a:cubicBezTo>
                    <a:lnTo>
                      <a:pt x="6212" y="2288"/>
                    </a:lnTo>
                    <a:cubicBezTo>
                      <a:pt x="5697" y="2071"/>
                      <a:pt x="5183" y="1882"/>
                      <a:pt x="4683" y="1679"/>
                    </a:cubicBezTo>
                    <a:lnTo>
                      <a:pt x="3127" y="1124"/>
                    </a:lnTo>
                    <a:cubicBezTo>
                      <a:pt x="2098" y="759"/>
                      <a:pt x="1056" y="393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8"/>
              <p:cNvSpPr/>
              <p:nvPr/>
            </p:nvSpPr>
            <p:spPr>
              <a:xfrm>
                <a:off x="5927160" y="2695655"/>
                <a:ext cx="20574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2274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1002" y="352"/>
                      <a:pt x="1990" y="690"/>
                      <a:pt x="2951" y="1055"/>
                    </a:cubicBezTo>
                    <a:cubicBezTo>
                      <a:pt x="3438" y="1245"/>
                      <a:pt x="3911" y="1448"/>
                      <a:pt x="4385" y="1651"/>
                    </a:cubicBezTo>
                    <a:cubicBezTo>
                      <a:pt x="4872" y="1854"/>
                      <a:pt x="5332" y="2070"/>
                      <a:pt x="5806" y="2273"/>
                    </a:cubicBezTo>
                    <a:lnTo>
                      <a:pt x="5860" y="2179"/>
                    </a:lnTo>
                    <a:cubicBezTo>
                      <a:pt x="5400" y="1921"/>
                      <a:pt x="4926" y="1705"/>
                      <a:pt x="4453" y="1502"/>
                    </a:cubicBezTo>
                    <a:cubicBezTo>
                      <a:pt x="3979" y="1299"/>
                      <a:pt x="3492" y="1096"/>
                      <a:pt x="3005" y="934"/>
                    </a:cubicBezTo>
                    <a:cubicBezTo>
                      <a:pt x="2017" y="582"/>
                      <a:pt x="1029" y="28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8"/>
              <p:cNvSpPr/>
              <p:nvPr/>
            </p:nvSpPr>
            <p:spPr>
              <a:xfrm>
                <a:off x="5925264" y="2751689"/>
                <a:ext cx="19910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2491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61" y="312"/>
                      <a:pt x="934" y="501"/>
                      <a:pt x="1422" y="691"/>
                    </a:cubicBezTo>
                    <a:lnTo>
                      <a:pt x="2842" y="1232"/>
                    </a:lnTo>
                    <a:cubicBezTo>
                      <a:pt x="3316" y="1421"/>
                      <a:pt x="3803" y="1597"/>
                      <a:pt x="4263" y="1800"/>
                    </a:cubicBezTo>
                    <a:cubicBezTo>
                      <a:pt x="4723" y="1990"/>
                      <a:pt x="5197" y="2193"/>
                      <a:pt x="5589" y="2490"/>
                    </a:cubicBezTo>
                    <a:lnTo>
                      <a:pt x="5670" y="2409"/>
                    </a:lnTo>
                    <a:cubicBezTo>
                      <a:pt x="5278" y="2057"/>
                      <a:pt x="4791" y="1841"/>
                      <a:pt x="4331" y="1638"/>
                    </a:cubicBezTo>
                    <a:cubicBezTo>
                      <a:pt x="3857" y="1449"/>
                      <a:pt x="3384" y="1273"/>
                      <a:pt x="2896" y="1097"/>
                    </a:cubicBezTo>
                    <a:cubicBezTo>
                      <a:pt x="2409" y="934"/>
                      <a:pt x="1936" y="772"/>
                      <a:pt x="1449" y="596"/>
                    </a:cubicBezTo>
                    <a:cubicBezTo>
                      <a:pt x="975" y="420"/>
                      <a:pt x="501" y="231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8"/>
              <p:cNvSpPr/>
              <p:nvPr/>
            </p:nvSpPr>
            <p:spPr>
              <a:xfrm>
                <a:off x="5915784" y="2805370"/>
                <a:ext cx="196721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2220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947" y="393"/>
                      <a:pt x="1881" y="745"/>
                      <a:pt x="2801" y="1110"/>
                    </a:cubicBezTo>
                    <a:cubicBezTo>
                      <a:pt x="3261" y="1286"/>
                      <a:pt x="3721" y="1476"/>
                      <a:pt x="4181" y="1665"/>
                    </a:cubicBezTo>
                    <a:cubicBezTo>
                      <a:pt x="4641" y="1854"/>
                      <a:pt x="5101" y="2044"/>
                      <a:pt x="5561" y="2220"/>
                    </a:cubicBezTo>
                    <a:lnTo>
                      <a:pt x="5602" y="2125"/>
                    </a:lnTo>
                    <a:cubicBezTo>
                      <a:pt x="5169" y="1895"/>
                      <a:pt x="4709" y="1706"/>
                      <a:pt x="4249" y="1503"/>
                    </a:cubicBezTo>
                    <a:cubicBezTo>
                      <a:pt x="3789" y="1327"/>
                      <a:pt x="3315" y="1137"/>
                      <a:pt x="2855" y="975"/>
                    </a:cubicBezTo>
                    <a:cubicBezTo>
                      <a:pt x="1908" y="637"/>
                      <a:pt x="974" y="325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8"/>
              <p:cNvSpPr/>
              <p:nvPr/>
            </p:nvSpPr>
            <p:spPr>
              <a:xfrm>
                <a:off x="5892507" y="2856699"/>
                <a:ext cx="197669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240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74" y="298"/>
                      <a:pt x="934" y="487"/>
                      <a:pt x="1407" y="677"/>
                    </a:cubicBezTo>
                    <a:lnTo>
                      <a:pt x="2815" y="1218"/>
                    </a:lnTo>
                    <a:cubicBezTo>
                      <a:pt x="3275" y="1407"/>
                      <a:pt x="3748" y="1583"/>
                      <a:pt x="4208" y="1773"/>
                    </a:cubicBezTo>
                    <a:cubicBezTo>
                      <a:pt x="4682" y="1962"/>
                      <a:pt x="5142" y="2151"/>
                      <a:pt x="5561" y="2409"/>
                    </a:cubicBezTo>
                    <a:lnTo>
                      <a:pt x="5629" y="2314"/>
                    </a:lnTo>
                    <a:cubicBezTo>
                      <a:pt x="5210" y="2003"/>
                      <a:pt x="4736" y="1813"/>
                      <a:pt x="4276" y="1610"/>
                    </a:cubicBezTo>
                    <a:cubicBezTo>
                      <a:pt x="3816" y="1434"/>
                      <a:pt x="3342" y="1258"/>
                      <a:pt x="2869" y="1083"/>
                    </a:cubicBezTo>
                    <a:cubicBezTo>
                      <a:pt x="2395" y="920"/>
                      <a:pt x="1908" y="758"/>
                      <a:pt x="1448" y="582"/>
                    </a:cubicBezTo>
                    <a:cubicBezTo>
                      <a:pt x="974" y="406"/>
                      <a:pt x="501" y="21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8"/>
              <p:cNvSpPr/>
              <p:nvPr/>
            </p:nvSpPr>
            <p:spPr>
              <a:xfrm>
                <a:off x="5888680" y="2920352"/>
                <a:ext cx="194825" cy="703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200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948" y="352"/>
                      <a:pt x="1868" y="650"/>
                      <a:pt x="2775" y="988"/>
                    </a:cubicBezTo>
                    <a:cubicBezTo>
                      <a:pt x="3235" y="1150"/>
                      <a:pt x="3695" y="1313"/>
                      <a:pt x="4141" y="1502"/>
                    </a:cubicBezTo>
                    <a:cubicBezTo>
                      <a:pt x="4602" y="1665"/>
                      <a:pt x="5048" y="1840"/>
                      <a:pt x="5508" y="2003"/>
                    </a:cubicBezTo>
                    <a:lnTo>
                      <a:pt x="5549" y="1908"/>
                    </a:lnTo>
                    <a:cubicBezTo>
                      <a:pt x="5116" y="1692"/>
                      <a:pt x="4656" y="1516"/>
                      <a:pt x="4209" y="1340"/>
                    </a:cubicBezTo>
                    <a:cubicBezTo>
                      <a:pt x="3749" y="1164"/>
                      <a:pt x="3289" y="1002"/>
                      <a:pt x="2829" y="853"/>
                    </a:cubicBezTo>
                    <a:cubicBezTo>
                      <a:pt x="1909" y="555"/>
                      <a:pt x="962" y="28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2" name="Google Shape;7142;p18"/>
            <p:cNvGrpSpPr/>
            <p:nvPr/>
          </p:nvGrpSpPr>
          <p:grpSpPr>
            <a:xfrm rot="-2700000">
              <a:off x="2815873" y="1064031"/>
              <a:ext cx="519585" cy="850423"/>
              <a:chOff x="1379588" y="940775"/>
              <a:chExt cx="519590" cy="850431"/>
            </a:xfrm>
          </p:grpSpPr>
          <p:sp>
            <p:nvSpPr>
              <p:cNvPr id="7143" name="Google Shape;7143;p18"/>
              <p:cNvSpPr/>
              <p:nvPr/>
            </p:nvSpPr>
            <p:spPr>
              <a:xfrm>
                <a:off x="1379588" y="1048770"/>
                <a:ext cx="376133" cy="742436"/>
              </a:xfrm>
              <a:custGeom>
                <a:avLst/>
                <a:gdLst/>
                <a:ahLst/>
                <a:cxnLst/>
                <a:rect l="l" t="t" r="r" b="b"/>
                <a:pathLst>
                  <a:path w="10713" h="21146" extrusionOk="0">
                    <a:moveTo>
                      <a:pt x="862" y="0"/>
                    </a:moveTo>
                    <a:cubicBezTo>
                      <a:pt x="438" y="0"/>
                      <a:pt x="1" y="466"/>
                      <a:pt x="253" y="970"/>
                    </a:cubicBezTo>
                    <a:cubicBezTo>
                      <a:pt x="1227" y="2851"/>
                      <a:pt x="2905" y="4299"/>
                      <a:pt x="4921" y="4948"/>
                    </a:cubicBezTo>
                    <a:cubicBezTo>
                      <a:pt x="5949" y="5287"/>
                      <a:pt x="7072" y="5246"/>
                      <a:pt x="8060" y="5625"/>
                    </a:cubicBezTo>
                    <a:cubicBezTo>
                      <a:pt x="9386" y="6139"/>
                      <a:pt x="9359" y="7465"/>
                      <a:pt x="8750" y="8548"/>
                    </a:cubicBezTo>
                    <a:cubicBezTo>
                      <a:pt x="8182" y="9562"/>
                      <a:pt x="7181" y="10239"/>
                      <a:pt x="6328" y="11010"/>
                    </a:cubicBezTo>
                    <a:cubicBezTo>
                      <a:pt x="5503" y="11754"/>
                      <a:pt x="4813" y="12607"/>
                      <a:pt x="4420" y="13662"/>
                    </a:cubicBezTo>
                    <a:cubicBezTo>
                      <a:pt x="3581" y="15908"/>
                      <a:pt x="4231" y="18412"/>
                      <a:pt x="4867" y="20631"/>
                    </a:cubicBezTo>
                    <a:cubicBezTo>
                      <a:pt x="4974" y="20990"/>
                      <a:pt x="5262" y="21145"/>
                      <a:pt x="5554" y="21145"/>
                    </a:cubicBezTo>
                    <a:cubicBezTo>
                      <a:pt x="5998" y="21145"/>
                      <a:pt x="6451" y="20786"/>
                      <a:pt x="6288" y="20238"/>
                    </a:cubicBezTo>
                    <a:cubicBezTo>
                      <a:pt x="5625" y="17911"/>
                      <a:pt x="4799" y="14975"/>
                      <a:pt x="6531" y="12891"/>
                    </a:cubicBezTo>
                    <a:cubicBezTo>
                      <a:pt x="7965" y="11173"/>
                      <a:pt x="10171" y="10144"/>
                      <a:pt x="10550" y="7736"/>
                    </a:cubicBezTo>
                    <a:cubicBezTo>
                      <a:pt x="10712" y="6748"/>
                      <a:pt x="10482" y="5733"/>
                      <a:pt x="9752" y="5030"/>
                    </a:cubicBezTo>
                    <a:cubicBezTo>
                      <a:pt x="9021" y="4312"/>
                      <a:pt x="7979" y="4096"/>
                      <a:pt x="7005" y="3961"/>
                    </a:cubicBezTo>
                    <a:cubicBezTo>
                      <a:pt x="4569" y="3609"/>
                      <a:pt x="2553" y="2567"/>
                      <a:pt x="1362" y="321"/>
                    </a:cubicBezTo>
                    <a:cubicBezTo>
                      <a:pt x="1241" y="94"/>
                      <a:pt x="1053" y="0"/>
                      <a:pt x="86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8"/>
              <p:cNvSpPr/>
              <p:nvPr/>
            </p:nvSpPr>
            <p:spPr>
              <a:xfrm>
                <a:off x="1448998" y="1200721"/>
                <a:ext cx="249527" cy="120533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3433" extrusionOk="0">
                    <a:moveTo>
                      <a:pt x="6000" y="0"/>
                    </a:moveTo>
                    <a:cubicBezTo>
                      <a:pt x="5957" y="0"/>
                      <a:pt x="5913" y="4"/>
                      <a:pt x="5867" y="11"/>
                    </a:cubicBezTo>
                    <a:cubicBezTo>
                      <a:pt x="4026" y="296"/>
                      <a:pt x="2660" y="1730"/>
                      <a:pt x="847" y="2068"/>
                    </a:cubicBezTo>
                    <a:cubicBezTo>
                      <a:pt x="0" y="2222"/>
                      <a:pt x="296" y="3433"/>
                      <a:pt x="1078" y="3433"/>
                    </a:cubicBezTo>
                    <a:cubicBezTo>
                      <a:pt x="1121" y="3433"/>
                      <a:pt x="1166" y="3429"/>
                      <a:pt x="1212" y="3421"/>
                    </a:cubicBezTo>
                    <a:cubicBezTo>
                      <a:pt x="3039" y="3097"/>
                      <a:pt x="4419" y="1662"/>
                      <a:pt x="6246" y="1392"/>
                    </a:cubicBezTo>
                    <a:cubicBezTo>
                      <a:pt x="7106" y="1263"/>
                      <a:pt x="6808" y="0"/>
                      <a:pt x="600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8"/>
              <p:cNvSpPr/>
              <p:nvPr/>
            </p:nvSpPr>
            <p:spPr>
              <a:xfrm>
                <a:off x="1395633" y="980378"/>
                <a:ext cx="311145" cy="122253"/>
              </a:xfrm>
              <a:custGeom>
                <a:avLst/>
                <a:gdLst/>
                <a:ahLst/>
                <a:cxnLst/>
                <a:rect l="l" t="t" r="r" b="b"/>
                <a:pathLst>
                  <a:path w="8862" h="3482" extrusionOk="0">
                    <a:moveTo>
                      <a:pt x="8048" y="1"/>
                    </a:moveTo>
                    <a:cubicBezTo>
                      <a:pt x="7973" y="1"/>
                      <a:pt x="7892" y="16"/>
                      <a:pt x="7806" y="50"/>
                    </a:cubicBezTo>
                    <a:cubicBezTo>
                      <a:pt x="6710" y="483"/>
                      <a:pt x="5519" y="618"/>
                      <a:pt x="4383" y="929"/>
                    </a:cubicBezTo>
                    <a:cubicBezTo>
                      <a:pt x="3124" y="1254"/>
                      <a:pt x="1893" y="1673"/>
                      <a:pt x="689" y="2161"/>
                    </a:cubicBezTo>
                    <a:cubicBezTo>
                      <a:pt x="0" y="2438"/>
                      <a:pt x="185" y="3481"/>
                      <a:pt x="800" y="3481"/>
                    </a:cubicBezTo>
                    <a:cubicBezTo>
                      <a:pt x="874" y="3481"/>
                      <a:pt x="955" y="3466"/>
                      <a:pt x="1041" y="3432"/>
                    </a:cubicBezTo>
                    <a:cubicBezTo>
                      <a:pt x="2299" y="2945"/>
                      <a:pt x="3584" y="2526"/>
                      <a:pt x="4897" y="2201"/>
                    </a:cubicBezTo>
                    <a:cubicBezTo>
                      <a:pt x="5979" y="1944"/>
                      <a:pt x="7387" y="1930"/>
                      <a:pt x="8334" y="1295"/>
                    </a:cubicBezTo>
                    <a:cubicBezTo>
                      <a:pt x="8862" y="935"/>
                      <a:pt x="8634" y="1"/>
                      <a:pt x="804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8"/>
              <p:cNvSpPr/>
              <p:nvPr/>
            </p:nvSpPr>
            <p:spPr>
              <a:xfrm>
                <a:off x="1462550" y="1084686"/>
                <a:ext cx="208589" cy="96658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2753" extrusionOk="0">
                    <a:moveTo>
                      <a:pt x="5063" y="1"/>
                    </a:moveTo>
                    <a:cubicBezTo>
                      <a:pt x="4994" y="1"/>
                      <a:pt x="4921" y="14"/>
                      <a:pt x="4845" y="42"/>
                    </a:cubicBezTo>
                    <a:cubicBezTo>
                      <a:pt x="3465" y="556"/>
                      <a:pt x="2179" y="1152"/>
                      <a:pt x="745" y="1503"/>
                    </a:cubicBezTo>
                    <a:cubicBezTo>
                      <a:pt x="0" y="1693"/>
                      <a:pt x="244" y="2752"/>
                      <a:pt x="927" y="2752"/>
                    </a:cubicBezTo>
                    <a:cubicBezTo>
                      <a:pt x="977" y="2752"/>
                      <a:pt x="1029" y="2747"/>
                      <a:pt x="1083" y="2735"/>
                    </a:cubicBezTo>
                    <a:cubicBezTo>
                      <a:pt x="2517" y="2437"/>
                      <a:pt x="4087" y="2031"/>
                      <a:pt x="5359" y="1287"/>
                    </a:cubicBezTo>
                    <a:cubicBezTo>
                      <a:pt x="5940" y="948"/>
                      <a:pt x="5654" y="1"/>
                      <a:pt x="5063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8"/>
              <p:cNvSpPr/>
              <p:nvPr/>
            </p:nvSpPr>
            <p:spPr>
              <a:xfrm>
                <a:off x="1487793" y="1342806"/>
                <a:ext cx="234500" cy="116003"/>
              </a:xfrm>
              <a:custGeom>
                <a:avLst/>
                <a:gdLst/>
                <a:ahLst/>
                <a:cxnLst/>
                <a:rect l="l" t="t" r="r" b="b"/>
                <a:pathLst>
                  <a:path w="6679" h="3304" extrusionOk="0">
                    <a:moveTo>
                      <a:pt x="5565" y="0"/>
                    </a:moveTo>
                    <a:cubicBezTo>
                      <a:pt x="5459" y="0"/>
                      <a:pt x="5348" y="24"/>
                      <a:pt x="5235" y="78"/>
                    </a:cubicBezTo>
                    <a:cubicBezTo>
                      <a:pt x="3747" y="795"/>
                      <a:pt x="2272" y="1485"/>
                      <a:pt x="702" y="2026"/>
                    </a:cubicBezTo>
                    <a:cubicBezTo>
                      <a:pt x="0" y="2273"/>
                      <a:pt x="206" y="3303"/>
                      <a:pt x="840" y="3303"/>
                    </a:cubicBezTo>
                    <a:cubicBezTo>
                      <a:pt x="903" y="3303"/>
                      <a:pt x="970" y="3293"/>
                      <a:pt x="1041" y="3271"/>
                    </a:cubicBezTo>
                    <a:cubicBezTo>
                      <a:pt x="2732" y="2744"/>
                      <a:pt x="4396" y="2135"/>
                      <a:pt x="5966" y="1323"/>
                    </a:cubicBezTo>
                    <a:cubicBezTo>
                      <a:pt x="6678" y="949"/>
                      <a:pt x="6231" y="0"/>
                      <a:pt x="5565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8"/>
              <p:cNvSpPr/>
              <p:nvPr/>
            </p:nvSpPr>
            <p:spPr>
              <a:xfrm>
                <a:off x="1537227" y="1511364"/>
                <a:ext cx="320484" cy="147848"/>
              </a:xfrm>
              <a:custGeom>
                <a:avLst/>
                <a:gdLst/>
                <a:ahLst/>
                <a:cxnLst/>
                <a:rect l="l" t="t" r="r" b="b"/>
                <a:pathLst>
                  <a:path w="9128" h="4211" extrusionOk="0">
                    <a:moveTo>
                      <a:pt x="7998" y="1"/>
                    </a:moveTo>
                    <a:cubicBezTo>
                      <a:pt x="7957" y="1"/>
                      <a:pt x="7915" y="5"/>
                      <a:pt x="7873" y="13"/>
                    </a:cubicBezTo>
                    <a:cubicBezTo>
                      <a:pt x="6682" y="243"/>
                      <a:pt x="5519" y="798"/>
                      <a:pt x="4423" y="1285"/>
                    </a:cubicBezTo>
                    <a:cubicBezTo>
                      <a:pt x="3841" y="1528"/>
                      <a:pt x="3259" y="1799"/>
                      <a:pt x="2691" y="2083"/>
                    </a:cubicBezTo>
                    <a:cubicBezTo>
                      <a:pt x="2122" y="2367"/>
                      <a:pt x="1527" y="2787"/>
                      <a:pt x="877" y="2854"/>
                    </a:cubicBezTo>
                    <a:cubicBezTo>
                      <a:pt x="50" y="2946"/>
                      <a:pt x="0" y="4211"/>
                      <a:pt x="802" y="4211"/>
                    </a:cubicBezTo>
                    <a:cubicBezTo>
                      <a:pt x="827" y="4211"/>
                      <a:pt x="852" y="4210"/>
                      <a:pt x="877" y="4207"/>
                    </a:cubicBezTo>
                    <a:cubicBezTo>
                      <a:pt x="2149" y="4086"/>
                      <a:pt x="3259" y="3328"/>
                      <a:pt x="4409" y="2827"/>
                    </a:cubicBezTo>
                    <a:cubicBezTo>
                      <a:pt x="5708" y="2245"/>
                      <a:pt x="7102" y="1880"/>
                      <a:pt x="8414" y="1298"/>
                    </a:cubicBezTo>
                    <a:cubicBezTo>
                      <a:pt x="9127" y="967"/>
                      <a:pt x="8654" y="1"/>
                      <a:pt x="799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8"/>
              <p:cNvSpPr/>
              <p:nvPr/>
            </p:nvSpPr>
            <p:spPr>
              <a:xfrm>
                <a:off x="1431690" y="943127"/>
                <a:ext cx="462258" cy="782672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22292" extrusionOk="0">
                    <a:moveTo>
                      <a:pt x="6764" y="1"/>
                    </a:moveTo>
                    <a:cubicBezTo>
                      <a:pt x="6647" y="1"/>
                      <a:pt x="6525" y="45"/>
                      <a:pt x="6441" y="123"/>
                    </a:cubicBezTo>
                    <a:cubicBezTo>
                      <a:pt x="6278" y="299"/>
                      <a:pt x="6292" y="542"/>
                      <a:pt x="6441" y="718"/>
                    </a:cubicBezTo>
                    <a:cubicBezTo>
                      <a:pt x="6887" y="1246"/>
                      <a:pt x="6996" y="1963"/>
                      <a:pt x="6860" y="2640"/>
                    </a:cubicBezTo>
                    <a:cubicBezTo>
                      <a:pt x="4641" y="3046"/>
                      <a:pt x="2449" y="3668"/>
                      <a:pt x="365" y="4520"/>
                    </a:cubicBezTo>
                    <a:cubicBezTo>
                      <a:pt x="149" y="4615"/>
                      <a:pt x="0" y="4805"/>
                      <a:pt x="68" y="5048"/>
                    </a:cubicBezTo>
                    <a:cubicBezTo>
                      <a:pt x="113" y="5216"/>
                      <a:pt x="288" y="5366"/>
                      <a:pt x="470" y="5366"/>
                    </a:cubicBezTo>
                    <a:cubicBezTo>
                      <a:pt x="507" y="5366"/>
                      <a:pt x="545" y="5360"/>
                      <a:pt x="582" y="5346"/>
                    </a:cubicBezTo>
                    <a:cubicBezTo>
                      <a:pt x="2503" y="4561"/>
                      <a:pt x="4492" y="3966"/>
                      <a:pt x="6522" y="3560"/>
                    </a:cubicBezTo>
                    <a:lnTo>
                      <a:pt x="6522" y="3560"/>
                    </a:lnTo>
                    <a:cubicBezTo>
                      <a:pt x="6048" y="4426"/>
                      <a:pt x="5250" y="5089"/>
                      <a:pt x="4465" y="5644"/>
                    </a:cubicBezTo>
                    <a:cubicBezTo>
                      <a:pt x="3532" y="6320"/>
                      <a:pt x="2530" y="6929"/>
                      <a:pt x="1813" y="7849"/>
                    </a:cubicBezTo>
                    <a:cubicBezTo>
                      <a:pt x="1096" y="8742"/>
                      <a:pt x="663" y="9811"/>
                      <a:pt x="541" y="10948"/>
                    </a:cubicBezTo>
                    <a:cubicBezTo>
                      <a:pt x="420" y="12071"/>
                      <a:pt x="609" y="13289"/>
                      <a:pt x="1313" y="14182"/>
                    </a:cubicBezTo>
                    <a:cubicBezTo>
                      <a:pt x="1949" y="14980"/>
                      <a:pt x="2909" y="15332"/>
                      <a:pt x="3897" y="15440"/>
                    </a:cubicBezTo>
                    <a:cubicBezTo>
                      <a:pt x="4143" y="15469"/>
                      <a:pt x="4389" y="15481"/>
                      <a:pt x="4636" y="15481"/>
                    </a:cubicBezTo>
                    <a:cubicBezTo>
                      <a:pt x="5829" y="15481"/>
                      <a:pt x="7036" y="15199"/>
                      <a:pt x="8230" y="15199"/>
                    </a:cubicBezTo>
                    <a:cubicBezTo>
                      <a:pt x="8505" y="15199"/>
                      <a:pt x="8779" y="15214"/>
                      <a:pt x="9052" y="15251"/>
                    </a:cubicBezTo>
                    <a:cubicBezTo>
                      <a:pt x="8809" y="15318"/>
                      <a:pt x="8565" y="15413"/>
                      <a:pt x="8322" y="15494"/>
                    </a:cubicBezTo>
                    <a:cubicBezTo>
                      <a:pt x="7767" y="15711"/>
                      <a:pt x="7226" y="15941"/>
                      <a:pt x="6684" y="16171"/>
                    </a:cubicBezTo>
                    <a:cubicBezTo>
                      <a:pt x="5588" y="16631"/>
                      <a:pt x="4519" y="17104"/>
                      <a:pt x="3450" y="17619"/>
                    </a:cubicBezTo>
                    <a:cubicBezTo>
                      <a:pt x="3248" y="17713"/>
                      <a:pt x="3193" y="18011"/>
                      <a:pt x="3302" y="18187"/>
                    </a:cubicBezTo>
                    <a:cubicBezTo>
                      <a:pt x="3383" y="18331"/>
                      <a:pt x="3524" y="18397"/>
                      <a:pt x="3669" y="18397"/>
                    </a:cubicBezTo>
                    <a:cubicBezTo>
                      <a:pt x="3742" y="18397"/>
                      <a:pt x="3816" y="18381"/>
                      <a:pt x="3883" y="18349"/>
                    </a:cubicBezTo>
                    <a:cubicBezTo>
                      <a:pt x="4885" y="17862"/>
                      <a:pt x="5900" y="17416"/>
                      <a:pt x="6914" y="16983"/>
                    </a:cubicBezTo>
                    <a:cubicBezTo>
                      <a:pt x="7415" y="16766"/>
                      <a:pt x="7916" y="16563"/>
                      <a:pt x="8430" y="16360"/>
                    </a:cubicBezTo>
                    <a:cubicBezTo>
                      <a:pt x="8862" y="16187"/>
                      <a:pt x="9306" y="16003"/>
                      <a:pt x="9771" y="16003"/>
                    </a:cubicBezTo>
                    <a:cubicBezTo>
                      <a:pt x="9815" y="16003"/>
                      <a:pt x="9860" y="16005"/>
                      <a:pt x="9905" y="16008"/>
                    </a:cubicBezTo>
                    <a:cubicBezTo>
                      <a:pt x="9913" y="16009"/>
                      <a:pt x="9920" y="16009"/>
                      <a:pt x="9928" y="16009"/>
                    </a:cubicBezTo>
                    <a:cubicBezTo>
                      <a:pt x="10134" y="16009"/>
                      <a:pt x="10298" y="15839"/>
                      <a:pt x="10324" y="15643"/>
                    </a:cubicBezTo>
                    <a:cubicBezTo>
                      <a:pt x="10527" y="15765"/>
                      <a:pt x="10730" y="15900"/>
                      <a:pt x="10893" y="16090"/>
                    </a:cubicBezTo>
                    <a:cubicBezTo>
                      <a:pt x="11244" y="16455"/>
                      <a:pt x="11447" y="16915"/>
                      <a:pt x="11569" y="17402"/>
                    </a:cubicBezTo>
                    <a:cubicBezTo>
                      <a:pt x="11664" y="17781"/>
                      <a:pt x="11732" y="18160"/>
                      <a:pt x="11786" y="18552"/>
                    </a:cubicBezTo>
                    <a:cubicBezTo>
                      <a:pt x="11339" y="18701"/>
                      <a:pt x="10852" y="18742"/>
                      <a:pt x="10378" y="18823"/>
                    </a:cubicBezTo>
                    <a:cubicBezTo>
                      <a:pt x="9661" y="18958"/>
                      <a:pt x="8971" y="19215"/>
                      <a:pt x="8295" y="19499"/>
                    </a:cubicBezTo>
                    <a:cubicBezTo>
                      <a:pt x="6914" y="20081"/>
                      <a:pt x="5575" y="20744"/>
                      <a:pt x="4276" y="21502"/>
                    </a:cubicBezTo>
                    <a:cubicBezTo>
                      <a:pt x="3874" y="21731"/>
                      <a:pt x="4125" y="22292"/>
                      <a:pt x="4491" y="22292"/>
                    </a:cubicBezTo>
                    <a:cubicBezTo>
                      <a:pt x="4556" y="22292"/>
                      <a:pt x="4625" y="22274"/>
                      <a:pt x="4695" y="22233"/>
                    </a:cubicBezTo>
                    <a:cubicBezTo>
                      <a:pt x="5981" y="21488"/>
                      <a:pt x="7307" y="20812"/>
                      <a:pt x="8673" y="20257"/>
                    </a:cubicBezTo>
                    <a:cubicBezTo>
                      <a:pt x="9337" y="19973"/>
                      <a:pt x="10000" y="19743"/>
                      <a:pt x="10717" y="19621"/>
                    </a:cubicBezTo>
                    <a:cubicBezTo>
                      <a:pt x="11109" y="19553"/>
                      <a:pt x="11515" y="19499"/>
                      <a:pt x="11907" y="19391"/>
                    </a:cubicBezTo>
                    <a:cubicBezTo>
                      <a:pt x="11975" y="19851"/>
                      <a:pt x="12083" y="20311"/>
                      <a:pt x="12259" y="20758"/>
                    </a:cubicBezTo>
                    <a:cubicBezTo>
                      <a:pt x="12338" y="20938"/>
                      <a:pt x="12483" y="21072"/>
                      <a:pt x="12671" y="21072"/>
                    </a:cubicBezTo>
                    <a:cubicBezTo>
                      <a:pt x="12708" y="21072"/>
                      <a:pt x="12747" y="21067"/>
                      <a:pt x="12787" y="21055"/>
                    </a:cubicBezTo>
                    <a:cubicBezTo>
                      <a:pt x="12976" y="20988"/>
                      <a:pt x="13166" y="20744"/>
                      <a:pt x="13071" y="20528"/>
                    </a:cubicBezTo>
                    <a:cubicBezTo>
                      <a:pt x="12882" y="20054"/>
                      <a:pt x="12773" y="19553"/>
                      <a:pt x="12706" y="19053"/>
                    </a:cubicBezTo>
                    <a:cubicBezTo>
                      <a:pt x="13058" y="18850"/>
                      <a:pt x="12895" y="18376"/>
                      <a:pt x="12584" y="18282"/>
                    </a:cubicBezTo>
                    <a:cubicBezTo>
                      <a:pt x="12557" y="18038"/>
                      <a:pt x="12516" y="17781"/>
                      <a:pt x="12462" y="17537"/>
                    </a:cubicBezTo>
                    <a:cubicBezTo>
                      <a:pt x="12259" y="16522"/>
                      <a:pt x="11813" y="15589"/>
                      <a:pt x="10920" y="15007"/>
                    </a:cubicBezTo>
                    <a:cubicBezTo>
                      <a:pt x="10146" y="14505"/>
                      <a:pt x="9284" y="14360"/>
                      <a:pt x="8397" y="14360"/>
                    </a:cubicBezTo>
                    <a:cubicBezTo>
                      <a:pt x="7298" y="14360"/>
                      <a:pt x="6163" y="14583"/>
                      <a:pt x="5115" y="14628"/>
                    </a:cubicBezTo>
                    <a:cubicBezTo>
                      <a:pt x="4969" y="14635"/>
                      <a:pt x="4821" y="14639"/>
                      <a:pt x="4673" y="14639"/>
                    </a:cubicBezTo>
                    <a:cubicBezTo>
                      <a:pt x="3909" y="14639"/>
                      <a:pt x="3122" y="14531"/>
                      <a:pt x="2476" y="14100"/>
                    </a:cubicBezTo>
                    <a:cubicBezTo>
                      <a:pt x="2070" y="13843"/>
                      <a:pt x="1786" y="13451"/>
                      <a:pt x="1610" y="13031"/>
                    </a:cubicBezTo>
                    <a:lnTo>
                      <a:pt x="1610" y="13031"/>
                    </a:lnTo>
                    <a:cubicBezTo>
                      <a:pt x="1634" y="13035"/>
                      <a:pt x="1658" y="13037"/>
                      <a:pt x="1681" y="13037"/>
                    </a:cubicBezTo>
                    <a:cubicBezTo>
                      <a:pt x="1752" y="13037"/>
                      <a:pt x="1823" y="13021"/>
                      <a:pt x="1894" y="12991"/>
                    </a:cubicBezTo>
                    <a:cubicBezTo>
                      <a:pt x="3965" y="11963"/>
                      <a:pt x="6184" y="11245"/>
                      <a:pt x="8471" y="10867"/>
                    </a:cubicBezTo>
                    <a:cubicBezTo>
                      <a:pt x="8687" y="10826"/>
                      <a:pt x="8822" y="10555"/>
                      <a:pt x="8768" y="10352"/>
                    </a:cubicBezTo>
                    <a:cubicBezTo>
                      <a:pt x="8711" y="10145"/>
                      <a:pt x="8535" y="10046"/>
                      <a:pt x="8343" y="10046"/>
                    </a:cubicBezTo>
                    <a:cubicBezTo>
                      <a:pt x="8309" y="10046"/>
                      <a:pt x="8275" y="10049"/>
                      <a:pt x="8240" y="10055"/>
                    </a:cubicBezTo>
                    <a:cubicBezTo>
                      <a:pt x="5886" y="10447"/>
                      <a:pt x="3599" y="11191"/>
                      <a:pt x="1461" y="12260"/>
                    </a:cubicBezTo>
                    <a:cubicBezTo>
                      <a:pt x="1448" y="12274"/>
                      <a:pt x="1421" y="12287"/>
                      <a:pt x="1407" y="12287"/>
                    </a:cubicBezTo>
                    <a:cubicBezTo>
                      <a:pt x="1367" y="12003"/>
                      <a:pt x="1340" y="11719"/>
                      <a:pt x="1353" y="11435"/>
                    </a:cubicBezTo>
                    <a:cubicBezTo>
                      <a:pt x="1380" y="10366"/>
                      <a:pt x="1746" y="9310"/>
                      <a:pt x="2382" y="8458"/>
                    </a:cubicBezTo>
                    <a:cubicBezTo>
                      <a:pt x="3085" y="7551"/>
                      <a:pt x="4086" y="6956"/>
                      <a:pt x="5007" y="6293"/>
                    </a:cubicBezTo>
                    <a:cubicBezTo>
                      <a:pt x="6021" y="5549"/>
                      <a:pt x="7023" y="4683"/>
                      <a:pt x="7496" y="3479"/>
                    </a:cubicBezTo>
                    <a:cubicBezTo>
                      <a:pt x="7943" y="2369"/>
                      <a:pt x="7848" y="1043"/>
                      <a:pt x="7050" y="123"/>
                    </a:cubicBezTo>
                    <a:cubicBezTo>
                      <a:pt x="6978" y="39"/>
                      <a:pt x="6873" y="1"/>
                      <a:pt x="676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8"/>
              <p:cNvSpPr/>
              <p:nvPr/>
            </p:nvSpPr>
            <p:spPr>
              <a:xfrm>
                <a:off x="1395106" y="1029600"/>
                <a:ext cx="368690" cy="74212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137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95" y="637"/>
                      <a:pt x="284" y="1259"/>
                      <a:pt x="609" y="1800"/>
                    </a:cubicBezTo>
                    <a:cubicBezTo>
                      <a:pt x="920" y="2355"/>
                      <a:pt x="1353" y="2842"/>
                      <a:pt x="1867" y="3221"/>
                    </a:cubicBezTo>
                    <a:cubicBezTo>
                      <a:pt x="2368" y="3600"/>
                      <a:pt x="2936" y="3898"/>
                      <a:pt x="3532" y="4114"/>
                    </a:cubicBezTo>
                    <a:cubicBezTo>
                      <a:pt x="4127" y="4344"/>
                      <a:pt x="4736" y="4507"/>
                      <a:pt x="5345" y="4628"/>
                    </a:cubicBezTo>
                    <a:cubicBezTo>
                      <a:pt x="6576" y="4899"/>
                      <a:pt x="7794" y="5237"/>
                      <a:pt x="8863" y="5887"/>
                    </a:cubicBezTo>
                    <a:cubicBezTo>
                      <a:pt x="9391" y="6212"/>
                      <a:pt x="9891" y="6631"/>
                      <a:pt x="10162" y="7172"/>
                    </a:cubicBezTo>
                    <a:cubicBezTo>
                      <a:pt x="10297" y="7456"/>
                      <a:pt x="10365" y="7754"/>
                      <a:pt x="10351" y="8052"/>
                    </a:cubicBezTo>
                    <a:cubicBezTo>
                      <a:pt x="10338" y="8363"/>
                      <a:pt x="10257" y="8661"/>
                      <a:pt x="10135" y="8945"/>
                    </a:cubicBezTo>
                    <a:cubicBezTo>
                      <a:pt x="10013" y="9229"/>
                      <a:pt x="9851" y="9500"/>
                      <a:pt x="9675" y="9743"/>
                    </a:cubicBezTo>
                    <a:cubicBezTo>
                      <a:pt x="9499" y="10014"/>
                      <a:pt x="9310" y="10244"/>
                      <a:pt x="9107" y="10487"/>
                    </a:cubicBezTo>
                    <a:cubicBezTo>
                      <a:pt x="8687" y="10947"/>
                      <a:pt x="8227" y="11380"/>
                      <a:pt x="7740" y="11773"/>
                    </a:cubicBezTo>
                    <a:cubicBezTo>
                      <a:pt x="7266" y="12179"/>
                      <a:pt x="6766" y="12571"/>
                      <a:pt x="6279" y="12950"/>
                    </a:cubicBezTo>
                    <a:cubicBezTo>
                      <a:pt x="5778" y="13342"/>
                      <a:pt x="5277" y="13735"/>
                      <a:pt x="4831" y="14181"/>
                    </a:cubicBezTo>
                    <a:cubicBezTo>
                      <a:pt x="4384" y="14641"/>
                      <a:pt x="4005" y="15196"/>
                      <a:pt x="3884" y="15832"/>
                    </a:cubicBezTo>
                    <a:cubicBezTo>
                      <a:pt x="3762" y="16482"/>
                      <a:pt x="3897" y="17131"/>
                      <a:pt x="4087" y="17726"/>
                    </a:cubicBezTo>
                    <a:cubicBezTo>
                      <a:pt x="4479" y="18944"/>
                      <a:pt x="5115" y="20040"/>
                      <a:pt x="5737" y="21136"/>
                    </a:cubicBezTo>
                    <a:lnTo>
                      <a:pt x="5832" y="21082"/>
                    </a:lnTo>
                    <a:cubicBezTo>
                      <a:pt x="5521" y="20527"/>
                      <a:pt x="5223" y="19986"/>
                      <a:pt x="4953" y="19418"/>
                    </a:cubicBezTo>
                    <a:cubicBezTo>
                      <a:pt x="4668" y="18849"/>
                      <a:pt x="4411" y="18281"/>
                      <a:pt x="4222" y="17686"/>
                    </a:cubicBezTo>
                    <a:cubicBezTo>
                      <a:pt x="4032" y="17104"/>
                      <a:pt x="3924" y="16468"/>
                      <a:pt x="4046" y="15873"/>
                    </a:cubicBezTo>
                    <a:cubicBezTo>
                      <a:pt x="4154" y="15264"/>
                      <a:pt x="4520" y="14750"/>
                      <a:pt x="4953" y="14303"/>
                    </a:cubicBezTo>
                    <a:cubicBezTo>
                      <a:pt x="5386" y="13857"/>
                      <a:pt x="5886" y="13478"/>
                      <a:pt x="6373" y="13085"/>
                    </a:cubicBezTo>
                    <a:cubicBezTo>
                      <a:pt x="6860" y="12693"/>
                      <a:pt x="7361" y="12300"/>
                      <a:pt x="7848" y="11895"/>
                    </a:cubicBezTo>
                    <a:cubicBezTo>
                      <a:pt x="8795" y="11083"/>
                      <a:pt x="9729" y="10176"/>
                      <a:pt x="10257" y="8999"/>
                    </a:cubicBezTo>
                    <a:cubicBezTo>
                      <a:pt x="10379" y="8701"/>
                      <a:pt x="10473" y="8390"/>
                      <a:pt x="10487" y="8065"/>
                    </a:cubicBezTo>
                    <a:cubicBezTo>
                      <a:pt x="10500" y="7741"/>
                      <a:pt x="10419" y="7416"/>
                      <a:pt x="10284" y="7118"/>
                    </a:cubicBezTo>
                    <a:cubicBezTo>
                      <a:pt x="9986" y="6536"/>
                      <a:pt x="9472" y="6117"/>
                      <a:pt x="8931" y="5792"/>
                    </a:cubicBezTo>
                    <a:cubicBezTo>
                      <a:pt x="7835" y="5129"/>
                      <a:pt x="6603" y="4791"/>
                      <a:pt x="5372" y="4534"/>
                    </a:cubicBezTo>
                    <a:cubicBezTo>
                      <a:pt x="4763" y="4412"/>
                      <a:pt x="4154" y="4263"/>
                      <a:pt x="3572" y="4033"/>
                    </a:cubicBezTo>
                    <a:cubicBezTo>
                      <a:pt x="2977" y="3803"/>
                      <a:pt x="2422" y="3519"/>
                      <a:pt x="1922" y="3140"/>
                    </a:cubicBezTo>
                    <a:cubicBezTo>
                      <a:pt x="1421" y="2775"/>
                      <a:pt x="1001" y="2301"/>
                      <a:pt x="690" y="1760"/>
                    </a:cubicBezTo>
                    <a:cubicBezTo>
                      <a:pt x="379" y="1219"/>
                      <a:pt x="203" y="62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8"/>
              <p:cNvSpPr/>
              <p:nvPr/>
            </p:nvSpPr>
            <p:spPr>
              <a:xfrm>
                <a:off x="1392719" y="1026300"/>
                <a:ext cx="347308" cy="75967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1637" extrusionOk="0">
                    <a:moveTo>
                      <a:pt x="28" y="0"/>
                    </a:moveTo>
                    <a:cubicBezTo>
                      <a:pt x="0" y="622"/>
                      <a:pt x="163" y="1245"/>
                      <a:pt x="420" y="1813"/>
                    </a:cubicBezTo>
                    <a:cubicBezTo>
                      <a:pt x="677" y="2368"/>
                      <a:pt x="1029" y="2896"/>
                      <a:pt x="1435" y="3356"/>
                    </a:cubicBezTo>
                    <a:cubicBezTo>
                      <a:pt x="1624" y="3599"/>
                      <a:pt x="1841" y="3829"/>
                      <a:pt x="2071" y="4032"/>
                    </a:cubicBezTo>
                    <a:cubicBezTo>
                      <a:pt x="2301" y="4235"/>
                      <a:pt x="2571" y="4411"/>
                      <a:pt x="2856" y="4533"/>
                    </a:cubicBezTo>
                    <a:cubicBezTo>
                      <a:pt x="3437" y="4790"/>
                      <a:pt x="4046" y="4898"/>
                      <a:pt x="4655" y="4993"/>
                    </a:cubicBezTo>
                    <a:cubicBezTo>
                      <a:pt x="5264" y="5101"/>
                      <a:pt x="5873" y="5169"/>
                      <a:pt x="6455" y="5331"/>
                    </a:cubicBezTo>
                    <a:cubicBezTo>
                      <a:pt x="7050" y="5494"/>
                      <a:pt x="7619" y="5737"/>
                      <a:pt x="8133" y="6048"/>
                    </a:cubicBezTo>
                    <a:cubicBezTo>
                      <a:pt x="8647" y="6373"/>
                      <a:pt x="9120" y="6779"/>
                      <a:pt x="9432" y="7293"/>
                    </a:cubicBezTo>
                    <a:cubicBezTo>
                      <a:pt x="9581" y="7550"/>
                      <a:pt x="9689" y="7835"/>
                      <a:pt x="9729" y="8132"/>
                    </a:cubicBezTo>
                    <a:cubicBezTo>
                      <a:pt x="9756" y="8430"/>
                      <a:pt x="9716" y="8728"/>
                      <a:pt x="9608" y="9012"/>
                    </a:cubicBezTo>
                    <a:cubicBezTo>
                      <a:pt x="9405" y="9580"/>
                      <a:pt x="9012" y="10067"/>
                      <a:pt x="8647" y="10541"/>
                    </a:cubicBezTo>
                    <a:cubicBezTo>
                      <a:pt x="8268" y="11028"/>
                      <a:pt x="7862" y="11488"/>
                      <a:pt x="7456" y="11948"/>
                    </a:cubicBezTo>
                    <a:cubicBezTo>
                      <a:pt x="6631" y="12868"/>
                      <a:pt x="5805" y="13788"/>
                      <a:pt x="5142" y="14844"/>
                    </a:cubicBezTo>
                    <a:cubicBezTo>
                      <a:pt x="4831" y="15371"/>
                      <a:pt x="4506" y="15926"/>
                      <a:pt x="4425" y="16562"/>
                    </a:cubicBezTo>
                    <a:cubicBezTo>
                      <a:pt x="4330" y="17198"/>
                      <a:pt x="4520" y="17820"/>
                      <a:pt x="4709" y="18402"/>
                    </a:cubicBezTo>
                    <a:cubicBezTo>
                      <a:pt x="5102" y="19579"/>
                      <a:pt x="5711" y="20675"/>
                      <a:pt x="6482" y="21636"/>
                    </a:cubicBezTo>
                    <a:lnTo>
                      <a:pt x="6563" y="21568"/>
                    </a:lnTo>
                    <a:cubicBezTo>
                      <a:pt x="5819" y="20608"/>
                      <a:pt x="5237" y="19512"/>
                      <a:pt x="4845" y="18348"/>
                    </a:cubicBezTo>
                    <a:cubicBezTo>
                      <a:pt x="4655" y="17780"/>
                      <a:pt x="4493" y="17171"/>
                      <a:pt x="4574" y="16576"/>
                    </a:cubicBezTo>
                    <a:cubicBezTo>
                      <a:pt x="4655" y="15994"/>
                      <a:pt x="4966" y="15452"/>
                      <a:pt x="5291" y="14925"/>
                    </a:cubicBezTo>
                    <a:cubicBezTo>
                      <a:pt x="5927" y="13896"/>
                      <a:pt x="6753" y="12976"/>
                      <a:pt x="7564" y="12056"/>
                    </a:cubicBezTo>
                    <a:cubicBezTo>
                      <a:pt x="7970" y="11596"/>
                      <a:pt x="8376" y="11123"/>
                      <a:pt x="8755" y="10635"/>
                    </a:cubicBezTo>
                    <a:cubicBezTo>
                      <a:pt x="9120" y="10148"/>
                      <a:pt x="9526" y="9648"/>
                      <a:pt x="9743" y="9052"/>
                    </a:cubicBezTo>
                    <a:cubicBezTo>
                      <a:pt x="9838" y="8755"/>
                      <a:pt x="9892" y="8430"/>
                      <a:pt x="9851" y="8119"/>
                    </a:cubicBezTo>
                    <a:cubicBezTo>
                      <a:pt x="9824" y="7794"/>
                      <a:pt x="9702" y="7496"/>
                      <a:pt x="9540" y="7226"/>
                    </a:cubicBezTo>
                    <a:cubicBezTo>
                      <a:pt x="9215" y="6684"/>
                      <a:pt x="8728" y="6278"/>
                      <a:pt x="8200" y="5954"/>
                    </a:cubicBezTo>
                    <a:cubicBezTo>
                      <a:pt x="7659" y="5629"/>
                      <a:pt x="7091" y="5385"/>
                      <a:pt x="6495" y="5223"/>
                    </a:cubicBezTo>
                    <a:cubicBezTo>
                      <a:pt x="5887" y="5061"/>
                      <a:pt x="5278" y="4993"/>
                      <a:pt x="4669" y="4898"/>
                    </a:cubicBezTo>
                    <a:cubicBezTo>
                      <a:pt x="4060" y="4804"/>
                      <a:pt x="3451" y="4695"/>
                      <a:pt x="2896" y="4438"/>
                    </a:cubicBezTo>
                    <a:cubicBezTo>
                      <a:pt x="2626" y="4316"/>
                      <a:pt x="2368" y="4154"/>
                      <a:pt x="2138" y="3951"/>
                    </a:cubicBezTo>
                    <a:cubicBezTo>
                      <a:pt x="1908" y="3762"/>
                      <a:pt x="1705" y="3532"/>
                      <a:pt x="1502" y="3302"/>
                    </a:cubicBezTo>
                    <a:cubicBezTo>
                      <a:pt x="1110" y="2828"/>
                      <a:pt x="772" y="2314"/>
                      <a:pt x="515" y="1759"/>
                    </a:cubicBezTo>
                    <a:cubicBezTo>
                      <a:pt x="258" y="1218"/>
                      <a:pt x="109" y="609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8"/>
              <p:cNvSpPr/>
              <p:nvPr/>
            </p:nvSpPr>
            <p:spPr>
              <a:xfrm>
                <a:off x="1451140" y="941723"/>
                <a:ext cx="439015" cy="751143"/>
              </a:xfrm>
              <a:custGeom>
                <a:avLst/>
                <a:gdLst/>
                <a:ahLst/>
                <a:cxnLst/>
                <a:rect l="l" t="t" r="r" b="b"/>
                <a:pathLst>
                  <a:path w="12504" h="21394" extrusionOk="0">
                    <a:moveTo>
                      <a:pt x="5982" y="1"/>
                    </a:moveTo>
                    <a:lnTo>
                      <a:pt x="5914" y="82"/>
                    </a:lnTo>
                    <a:cubicBezTo>
                      <a:pt x="6482" y="488"/>
                      <a:pt x="6888" y="1110"/>
                      <a:pt x="7051" y="1787"/>
                    </a:cubicBezTo>
                    <a:cubicBezTo>
                      <a:pt x="7226" y="2463"/>
                      <a:pt x="7105" y="3180"/>
                      <a:pt x="6807" y="3816"/>
                    </a:cubicBezTo>
                    <a:cubicBezTo>
                      <a:pt x="6496" y="4439"/>
                      <a:pt x="6022" y="4980"/>
                      <a:pt x="5522" y="5467"/>
                    </a:cubicBezTo>
                    <a:cubicBezTo>
                      <a:pt x="5264" y="5711"/>
                      <a:pt x="5007" y="5941"/>
                      <a:pt x="4737" y="6171"/>
                    </a:cubicBezTo>
                    <a:cubicBezTo>
                      <a:pt x="4466" y="6401"/>
                      <a:pt x="4195" y="6631"/>
                      <a:pt x="3911" y="6834"/>
                    </a:cubicBezTo>
                    <a:cubicBezTo>
                      <a:pt x="3329" y="7226"/>
                      <a:pt x="2666" y="7510"/>
                      <a:pt x="2071" y="7903"/>
                    </a:cubicBezTo>
                    <a:cubicBezTo>
                      <a:pt x="1476" y="8282"/>
                      <a:pt x="975" y="8823"/>
                      <a:pt x="583" y="9418"/>
                    </a:cubicBezTo>
                    <a:cubicBezTo>
                      <a:pt x="380" y="9702"/>
                      <a:pt x="204" y="10027"/>
                      <a:pt x="109" y="10379"/>
                    </a:cubicBezTo>
                    <a:cubicBezTo>
                      <a:pt x="14" y="10731"/>
                      <a:pt x="1" y="11096"/>
                      <a:pt x="14" y="11448"/>
                    </a:cubicBezTo>
                    <a:cubicBezTo>
                      <a:pt x="41" y="11813"/>
                      <a:pt x="109" y="12165"/>
                      <a:pt x="190" y="12517"/>
                    </a:cubicBezTo>
                    <a:cubicBezTo>
                      <a:pt x="285" y="12855"/>
                      <a:pt x="393" y="13193"/>
                      <a:pt x="556" y="13518"/>
                    </a:cubicBezTo>
                    <a:cubicBezTo>
                      <a:pt x="704" y="13843"/>
                      <a:pt x="894" y="14154"/>
                      <a:pt x="1164" y="14411"/>
                    </a:cubicBezTo>
                    <a:cubicBezTo>
                      <a:pt x="1286" y="14546"/>
                      <a:pt x="1449" y="14655"/>
                      <a:pt x="1597" y="14749"/>
                    </a:cubicBezTo>
                    <a:cubicBezTo>
                      <a:pt x="1746" y="14844"/>
                      <a:pt x="1895" y="14925"/>
                      <a:pt x="2058" y="15006"/>
                    </a:cubicBezTo>
                    <a:cubicBezTo>
                      <a:pt x="2694" y="15345"/>
                      <a:pt x="3397" y="15548"/>
                      <a:pt x="4114" y="15588"/>
                    </a:cubicBezTo>
                    <a:cubicBezTo>
                      <a:pt x="4179" y="15591"/>
                      <a:pt x="4244" y="15592"/>
                      <a:pt x="4308" y="15592"/>
                    </a:cubicBezTo>
                    <a:cubicBezTo>
                      <a:pt x="4609" y="15592"/>
                      <a:pt x="4907" y="15568"/>
                      <a:pt x="5197" y="15534"/>
                    </a:cubicBezTo>
                    <a:cubicBezTo>
                      <a:pt x="5549" y="15494"/>
                      <a:pt x="5900" y="15439"/>
                      <a:pt x="6252" y="15372"/>
                    </a:cubicBezTo>
                    <a:cubicBezTo>
                      <a:pt x="6942" y="15250"/>
                      <a:pt x="7632" y="15088"/>
                      <a:pt x="8336" y="14979"/>
                    </a:cubicBezTo>
                    <a:cubicBezTo>
                      <a:pt x="8573" y="14941"/>
                      <a:pt x="8817" y="14897"/>
                      <a:pt x="9053" y="14897"/>
                    </a:cubicBezTo>
                    <a:cubicBezTo>
                      <a:pt x="9154" y="14897"/>
                      <a:pt x="9254" y="14905"/>
                      <a:pt x="9351" y="14925"/>
                    </a:cubicBezTo>
                    <a:cubicBezTo>
                      <a:pt x="9676" y="14993"/>
                      <a:pt x="9960" y="15223"/>
                      <a:pt x="10163" y="15480"/>
                    </a:cubicBezTo>
                    <a:cubicBezTo>
                      <a:pt x="10379" y="15751"/>
                      <a:pt x="10555" y="16062"/>
                      <a:pt x="10704" y="16373"/>
                    </a:cubicBezTo>
                    <a:cubicBezTo>
                      <a:pt x="10853" y="16698"/>
                      <a:pt x="10975" y="17023"/>
                      <a:pt x="11096" y="17347"/>
                    </a:cubicBezTo>
                    <a:cubicBezTo>
                      <a:pt x="11326" y="18024"/>
                      <a:pt x="11529" y="18700"/>
                      <a:pt x="11746" y="19377"/>
                    </a:cubicBezTo>
                    <a:lnTo>
                      <a:pt x="12395" y="21393"/>
                    </a:lnTo>
                    <a:lnTo>
                      <a:pt x="12504" y="21366"/>
                    </a:lnTo>
                    <a:cubicBezTo>
                      <a:pt x="12084" y="20013"/>
                      <a:pt x="11678" y="18660"/>
                      <a:pt x="11232" y="17307"/>
                    </a:cubicBezTo>
                    <a:cubicBezTo>
                      <a:pt x="11123" y="16968"/>
                      <a:pt x="10988" y="16630"/>
                      <a:pt x="10839" y="16305"/>
                    </a:cubicBezTo>
                    <a:cubicBezTo>
                      <a:pt x="10690" y="15994"/>
                      <a:pt x="10514" y="15669"/>
                      <a:pt x="10298" y="15385"/>
                    </a:cubicBezTo>
                    <a:cubicBezTo>
                      <a:pt x="10068" y="15101"/>
                      <a:pt x="9757" y="14844"/>
                      <a:pt x="9391" y="14763"/>
                    </a:cubicBezTo>
                    <a:cubicBezTo>
                      <a:pt x="9268" y="14736"/>
                      <a:pt x="9146" y="14726"/>
                      <a:pt x="9026" y="14726"/>
                    </a:cubicBezTo>
                    <a:cubicBezTo>
                      <a:pt x="8777" y="14726"/>
                      <a:pt x="8537" y="14771"/>
                      <a:pt x="8309" y="14817"/>
                    </a:cubicBezTo>
                    <a:cubicBezTo>
                      <a:pt x="7605" y="14925"/>
                      <a:pt x="6915" y="15088"/>
                      <a:pt x="6212" y="15223"/>
                    </a:cubicBezTo>
                    <a:cubicBezTo>
                      <a:pt x="5873" y="15277"/>
                      <a:pt x="5522" y="15331"/>
                      <a:pt x="5170" y="15385"/>
                    </a:cubicBezTo>
                    <a:cubicBezTo>
                      <a:pt x="4926" y="15415"/>
                      <a:pt x="4675" y="15437"/>
                      <a:pt x="4422" y="15437"/>
                    </a:cubicBezTo>
                    <a:cubicBezTo>
                      <a:pt x="4324" y="15437"/>
                      <a:pt x="4226" y="15433"/>
                      <a:pt x="4128" y="15426"/>
                    </a:cubicBezTo>
                    <a:cubicBezTo>
                      <a:pt x="3438" y="15399"/>
                      <a:pt x="2748" y="15196"/>
                      <a:pt x="2125" y="14885"/>
                    </a:cubicBezTo>
                    <a:cubicBezTo>
                      <a:pt x="1976" y="14803"/>
                      <a:pt x="1814" y="14722"/>
                      <a:pt x="1665" y="14628"/>
                    </a:cubicBezTo>
                    <a:cubicBezTo>
                      <a:pt x="1516" y="14533"/>
                      <a:pt x="1381" y="14438"/>
                      <a:pt x="1259" y="14316"/>
                    </a:cubicBezTo>
                    <a:cubicBezTo>
                      <a:pt x="1016" y="14073"/>
                      <a:pt x="826" y="13775"/>
                      <a:pt x="677" y="13464"/>
                    </a:cubicBezTo>
                    <a:cubicBezTo>
                      <a:pt x="380" y="12828"/>
                      <a:pt x="204" y="12138"/>
                      <a:pt x="150" y="11448"/>
                    </a:cubicBezTo>
                    <a:cubicBezTo>
                      <a:pt x="123" y="11096"/>
                      <a:pt x="136" y="10744"/>
                      <a:pt x="217" y="10406"/>
                    </a:cubicBezTo>
                    <a:cubicBezTo>
                      <a:pt x="312" y="10081"/>
                      <a:pt x="474" y="9770"/>
                      <a:pt x="677" y="9486"/>
                    </a:cubicBezTo>
                    <a:cubicBezTo>
                      <a:pt x="1070" y="8904"/>
                      <a:pt x="1543" y="8376"/>
                      <a:pt x="2139" y="7984"/>
                    </a:cubicBezTo>
                    <a:cubicBezTo>
                      <a:pt x="2721" y="7605"/>
                      <a:pt x="3384" y="7321"/>
                      <a:pt x="3965" y="6915"/>
                    </a:cubicBezTo>
                    <a:cubicBezTo>
                      <a:pt x="4250" y="6712"/>
                      <a:pt x="4534" y="6482"/>
                      <a:pt x="4791" y="6252"/>
                    </a:cubicBezTo>
                    <a:cubicBezTo>
                      <a:pt x="5061" y="6022"/>
                      <a:pt x="5332" y="5778"/>
                      <a:pt x="5589" y="5535"/>
                    </a:cubicBezTo>
                    <a:cubicBezTo>
                      <a:pt x="6090" y="5048"/>
                      <a:pt x="6577" y="4506"/>
                      <a:pt x="6888" y="3857"/>
                    </a:cubicBezTo>
                    <a:cubicBezTo>
                      <a:pt x="7199" y="3207"/>
                      <a:pt x="7335" y="2463"/>
                      <a:pt x="7159" y="1760"/>
                    </a:cubicBezTo>
                    <a:cubicBezTo>
                      <a:pt x="6983" y="1056"/>
                      <a:pt x="6563" y="420"/>
                      <a:pt x="59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8"/>
              <p:cNvSpPr/>
              <p:nvPr/>
            </p:nvSpPr>
            <p:spPr>
              <a:xfrm>
                <a:off x="1474908" y="948359"/>
                <a:ext cx="424269" cy="744508"/>
              </a:xfrm>
              <a:custGeom>
                <a:avLst/>
                <a:gdLst/>
                <a:ahLst/>
                <a:cxnLst/>
                <a:rect l="l" t="t" r="r" b="b"/>
                <a:pathLst>
                  <a:path w="12084" h="21205" extrusionOk="0">
                    <a:moveTo>
                      <a:pt x="5169" y="1"/>
                    </a:moveTo>
                    <a:lnTo>
                      <a:pt x="5088" y="55"/>
                    </a:lnTo>
                    <a:cubicBezTo>
                      <a:pt x="5426" y="623"/>
                      <a:pt x="5724" y="1232"/>
                      <a:pt x="5832" y="1882"/>
                    </a:cubicBezTo>
                    <a:cubicBezTo>
                      <a:pt x="5954" y="2531"/>
                      <a:pt x="5832" y="3208"/>
                      <a:pt x="5521" y="3776"/>
                    </a:cubicBezTo>
                    <a:cubicBezTo>
                      <a:pt x="5210" y="4358"/>
                      <a:pt x="4750" y="4859"/>
                      <a:pt x="4263" y="5305"/>
                    </a:cubicBezTo>
                    <a:cubicBezTo>
                      <a:pt x="3776" y="5752"/>
                      <a:pt x="3234" y="6144"/>
                      <a:pt x="2734" y="6591"/>
                    </a:cubicBezTo>
                    <a:cubicBezTo>
                      <a:pt x="2219" y="7024"/>
                      <a:pt x="1732" y="7484"/>
                      <a:pt x="1313" y="8011"/>
                    </a:cubicBezTo>
                    <a:cubicBezTo>
                      <a:pt x="880" y="8526"/>
                      <a:pt x="528" y="9107"/>
                      <a:pt x="312" y="9757"/>
                    </a:cubicBezTo>
                    <a:cubicBezTo>
                      <a:pt x="95" y="10393"/>
                      <a:pt x="0" y="11083"/>
                      <a:pt x="109" y="11746"/>
                    </a:cubicBezTo>
                    <a:cubicBezTo>
                      <a:pt x="217" y="12422"/>
                      <a:pt x="555" y="13058"/>
                      <a:pt x="1042" y="13532"/>
                    </a:cubicBezTo>
                    <a:cubicBezTo>
                      <a:pt x="1516" y="14006"/>
                      <a:pt x="2125" y="14357"/>
                      <a:pt x="2761" y="14574"/>
                    </a:cubicBezTo>
                    <a:cubicBezTo>
                      <a:pt x="3410" y="14790"/>
                      <a:pt x="4087" y="14885"/>
                      <a:pt x="4750" y="14885"/>
                    </a:cubicBezTo>
                    <a:cubicBezTo>
                      <a:pt x="4820" y="14886"/>
                      <a:pt x="4889" y="14887"/>
                      <a:pt x="4959" y="14887"/>
                    </a:cubicBezTo>
                    <a:cubicBezTo>
                      <a:pt x="5566" y="14887"/>
                      <a:pt x="6171" y="14836"/>
                      <a:pt x="6766" y="14763"/>
                    </a:cubicBezTo>
                    <a:cubicBezTo>
                      <a:pt x="7110" y="14727"/>
                      <a:pt x="7463" y="14695"/>
                      <a:pt x="7812" y="14695"/>
                    </a:cubicBezTo>
                    <a:cubicBezTo>
                      <a:pt x="8122" y="14695"/>
                      <a:pt x="8429" y="14720"/>
                      <a:pt x="8728" y="14790"/>
                    </a:cubicBezTo>
                    <a:cubicBezTo>
                      <a:pt x="9039" y="14858"/>
                      <a:pt x="9337" y="14993"/>
                      <a:pt x="9594" y="15196"/>
                    </a:cubicBezTo>
                    <a:cubicBezTo>
                      <a:pt x="9851" y="15386"/>
                      <a:pt x="10068" y="15629"/>
                      <a:pt x="10257" y="15900"/>
                    </a:cubicBezTo>
                    <a:cubicBezTo>
                      <a:pt x="10649" y="16441"/>
                      <a:pt x="10947" y="17023"/>
                      <a:pt x="11177" y="17645"/>
                    </a:cubicBezTo>
                    <a:cubicBezTo>
                      <a:pt x="11421" y="18268"/>
                      <a:pt x="11583" y="18904"/>
                      <a:pt x="11718" y="19553"/>
                    </a:cubicBezTo>
                    <a:cubicBezTo>
                      <a:pt x="11786" y="19878"/>
                      <a:pt x="11854" y="20203"/>
                      <a:pt x="11908" y="20541"/>
                    </a:cubicBezTo>
                    <a:cubicBezTo>
                      <a:pt x="11935" y="20703"/>
                      <a:pt x="11962" y="20866"/>
                      <a:pt x="11881" y="20988"/>
                    </a:cubicBezTo>
                    <a:cubicBezTo>
                      <a:pt x="11850" y="21048"/>
                      <a:pt x="11769" y="21084"/>
                      <a:pt x="11698" y="21084"/>
                    </a:cubicBezTo>
                    <a:cubicBezTo>
                      <a:pt x="11643" y="21084"/>
                      <a:pt x="11595" y="21062"/>
                      <a:pt x="11583" y="21015"/>
                    </a:cubicBezTo>
                    <a:lnTo>
                      <a:pt x="11475" y="21055"/>
                    </a:lnTo>
                    <a:cubicBezTo>
                      <a:pt x="11488" y="21109"/>
                      <a:pt x="11542" y="21150"/>
                      <a:pt x="11583" y="21177"/>
                    </a:cubicBezTo>
                    <a:cubicBezTo>
                      <a:pt x="11637" y="21204"/>
                      <a:pt x="11691" y="21204"/>
                      <a:pt x="11732" y="21204"/>
                    </a:cubicBezTo>
                    <a:cubicBezTo>
                      <a:pt x="11840" y="21191"/>
                      <a:pt x="11935" y="21136"/>
                      <a:pt x="11989" y="21042"/>
                    </a:cubicBezTo>
                    <a:cubicBezTo>
                      <a:pt x="12084" y="20866"/>
                      <a:pt x="12043" y="20676"/>
                      <a:pt x="12030" y="20514"/>
                    </a:cubicBezTo>
                    <a:cubicBezTo>
                      <a:pt x="11975" y="20189"/>
                      <a:pt x="11921" y="19851"/>
                      <a:pt x="11854" y="19526"/>
                    </a:cubicBezTo>
                    <a:cubicBezTo>
                      <a:pt x="11718" y="18877"/>
                      <a:pt x="11556" y="18227"/>
                      <a:pt x="11326" y="17591"/>
                    </a:cubicBezTo>
                    <a:cubicBezTo>
                      <a:pt x="11082" y="16969"/>
                      <a:pt x="10771" y="16360"/>
                      <a:pt x="10379" y="15805"/>
                    </a:cubicBezTo>
                    <a:cubicBezTo>
                      <a:pt x="10189" y="15535"/>
                      <a:pt x="9959" y="15277"/>
                      <a:pt x="9689" y="15061"/>
                    </a:cubicBezTo>
                    <a:cubicBezTo>
                      <a:pt x="9418" y="14844"/>
                      <a:pt x="9093" y="14696"/>
                      <a:pt x="8755" y="14628"/>
                    </a:cubicBezTo>
                    <a:cubicBezTo>
                      <a:pt x="8453" y="14555"/>
                      <a:pt x="8150" y="14529"/>
                      <a:pt x="7849" y="14529"/>
                    </a:cubicBezTo>
                    <a:cubicBezTo>
                      <a:pt x="7476" y="14529"/>
                      <a:pt x="7106" y="14570"/>
                      <a:pt x="6739" y="14614"/>
                    </a:cubicBezTo>
                    <a:cubicBezTo>
                      <a:pt x="6134" y="14676"/>
                      <a:pt x="5528" y="14738"/>
                      <a:pt x="4923" y="14738"/>
                    </a:cubicBezTo>
                    <a:cubicBezTo>
                      <a:pt x="4865" y="14738"/>
                      <a:pt x="4808" y="14737"/>
                      <a:pt x="4750" y="14736"/>
                    </a:cubicBezTo>
                    <a:cubicBezTo>
                      <a:pt x="4100" y="14736"/>
                      <a:pt x="3437" y="14642"/>
                      <a:pt x="2801" y="14439"/>
                    </a:cubicBezTo>
                    <a:cubicBezTo>
                      <a:pt x="2179" y="14236"/>
                      <a:pt x="1597" y="13897"/>
                      <a:pt x="1137" y="13437"/>
                    </a:cubicBezTo>
                    <a:cubicBezTo>
                      <a:pt x="663" y="12977"/>
                      <a:pt x="339" y="12382"/>
                      <a:pt x="230" y="11732"/>
                    </a:cubicBezTo>
                    <a:cubicBezTo>
                      <a:pt x="122" y="11083"/>
                      <a:pt x="217" y="10420"/>
                      <a:pt x="420" y="9797"/>
                    </a:cubicBezTo>
                    <a:cubicBezTo>
                      <a:pt x="636" y="9161"/>
                      <a:pt x="975" y="8593"/>
                      <a:pt x="1394" y="8079"/>
                    </a:cubicBezTo>
                    <a:cubicBezTo>
                      <a:pt x="1814" y="7565"/>
                      <a:pt x="2287" y="7105"/>
                      <a:pt x="2801" y="6672"/>
                    </a:cubicBezTo>
                    <a:cubicBezTo>
                      <a:pt x="3302" y="6225"/>
                      <a:pt x="3830" y="5819"/>
                      <a:pt x="4317" y="5373"/>
                    </a:cubicBezTo>
                    <a:cubicBezTo>
                      <a:pt x="4817" y="4926"/>
                      <a:pt x="5291" y="4426"/>
                      <a:pt x="5602" y="3830"/>
                    </a:cubicBezTo>
                    <a:cubicBezTo>
                      <a:pt x="5927" y="3235"/>
                      <a:pt x="6062" y="2531"/>
                      <a:pt x="5941" y="1855"/>
                    </a:cubicBezTo>
                    <a:cubicBezTo>
                      <a:pt x="5819" y="1192"/>
                      <a:pt x="5521" y="569"/>
                      <a:pt x="51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8"/>
              <p:cNvSpPr/>
              <p:nvPr/>
            </p:nvSpPr>
            <p:spPr>
              <a:xfrm>
                <a:off x="1556607" y="1470954"/>
                <a:ext cx="230918" cy="123061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3505" extrusionOk="0">
                    <a:moveTo>
                      <a:pt x="6550" y="0"/>
                    </a:moveTo>
                    <a:cubicBezTo>
                      <a:pt x="5954" y="176"/>
                      <a:pt x="5373" y="392"/>
                      <a:pt x="4804" y="636"/>
                    </a:cubicBezTo>
                    <a:cubicBezTo>
                      <a:pt x="4236" y="880"/>
                      <a:pt x="3681" y="1150"/>
                      <a:pt x="3140" y="1448"/>
                    </a:cubicBezTo>
                    <a:cubicBezTo>
                      <a:pt x="2044" y="2030"/>
                      <a:pt x="1002" y="2706"/>
                      <a:pt x="1" y="3423"/>
                    </a:cubicBezTo>
                    <a:lnTo>
                      <a:pt x="55" y="3505"/>
                    </a:lnTo>
                    <a:cubicBezTo>
                      <a:pt x="1043" y="2774"/>
                      <a:pt x="2098" y="2124"/>
                      <a:pt x="3194" y="1570"/>
                    </a:cubicBezTo>
                    <a:cubicBezTo>
                      <a:pt x="3749" y="1299"/>
                      <a:pt x="4304" y="1028"/>
                      <a:pt x="4872" y="798"/>
                    </a:cubicBezTo>
                    <a:cubicBezTo>
                      <a:pt x="5440" y="555"/>
                      <a:pt x="6009" y="325"/>
                      <a:pt x="6577" y="108"/>
                    </a:cubicBezTo>
                    <a:lnTo>
                      <a:pt x="65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8"/>
              <p:cNvSpPr/>
              <p:nvPr/>
            </p:nvSpPr>
            <p:spPr>
              <a:xfrm>
                <a:off x="1558503" y="1522248"/>
                <a:ext cx="270839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714" h="3790" extrusionOk="0">
                    <a:moveTo>
                      <a:pt x="7673" y="0"/>
                    </a:moveTo>
                    <a:cubicBezTo>
                      <a:pt x="7673" y="0"/>
                      <a:pt x="7673" y="0"/>
                      <a:pt x="7673" y="0"/>
                    </a:cubicBezTo>
                    <a:lnTo>
                      <a:pt x="7673" y="0"/>
                    </a:lnTo>
                    <a:lnTo>
                      <a:pt x="7091" y="190"/>
                    </a:lnTo>
                    <a:lnTo>
                      <a:pt x="7095" y="205"/>
                    </a:lnTo>
                    <a:lnTo>
                      <a:pt x="7095" y="205"/>
                    </a:lnTo>
                    <a:cubicBezTo>
                      <a:pt x="6618" y="380"/>
                      <a:pt x="6147" y="569"/>
                      <a:pt x="5684" y="772"/>
                    </a:cubicBezTo>
                    <a:cubicBezTo>
                      <a:pt x="5021" y="1042"/>
                      <a:pt x="4385" y="1340"/>
                      <a:pt x="3735" y="1651"/>
                    </a:cubicBezTo>
                    <a:cubicBezTo>
                      <a:pt x="2464" y="2287"/>
                      <a:pt x="1219" y="2964"/>
                      <a:pt x="1" y="3694"/>
                    </a:cubicBezTo>
                    <a:lnTo>
                      <a:pt x="55" y="3789"/>
                    </a:lnTo>
                    <a:cubicBezTo>
                      <a:pt x="1259" y="3045"/>
                      <a:pt x="2518" y="2368"/>
                      <a:pt x="3803" y="1773"/>
                    </a:cubicBezTo>
                    <a:cubicBezTo>
                      <a:pt x="4439" y="1475"/>
                      <a:pt x="5089" y="1191"/>
                      <a:pt x="5738" y="921"/>
                    </a:cubicBezTo>
                    <a:cubicBezTo>
                      <a:pt x="6401" y="650"/>
                      <a:pt x="7051" y="379"/>
                      <a:pt x="7714" y="122"/>
                    </a:cubicBezTo>
                    <a:lnTo>
                      <a:pt x="76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8"/>
              <p:cNvSpPr/>
              <p:nvPr/>
            </p:nvSpPr>
            <p:spPr>
              <a:xfrm>
                <a:off x="1585115" y="1580669"/>
                <a:ext cx="287937" cy="124044"/>
              </a:xfrm>
              <a:custGeom>
                <a:avLst/>
                <a:gdLst/>
                <a:ahLst/>
                <a:cxnLst/>
                <a:rect l="l" t="t" r="r" b="b"/>
                <a:pathLst>
                  <a:path w="8201" h="3533" extrusionOk="0">
                    <a:moveTo>
                      <a:pt x="8200" y="1"/>
                    </a:moveTo>
                    <a:lnTo>
                      <a:pt x="7686" y="82"/>
                    </a:lnTo>
                    <a:cubicBezTo>
                      <a:pt x="7682" y="83"/>
                      <a:pt x="7678" y="83"/>
                      <a:pt x="7673" y="84"/>
                    </a:cubicBezTo>
                    <a:lnTo>
                      <a:pt x="7673" y="84"/>
                    </a:lnTo>
                    <a:lnTo>
                      <a:pt x="7673" y="82"/>
                    </a:lnTo>
                    <a:lnTo>
                      <a:pt x="7666" y="85"/>
                    </a:lnTo>
                    <a:lnTo>
                      <a:pt x="7666" y="85"/>
                    </a:lnTo>
                    <a:cubicBezTo>
                      <a:pt x="6970" y="194"/>
                      <a:pt x="6300" y="396"/>
                      <a:pt x="5657" y="650"/>
                    </a:cubicBezTo>
                    <a:cubicBezTo>
                      <a:pt x="5007" y="907"/>
                      <a:pt x="4371" y="1219"/>
                      <a:pt x="3749" y="1543"/>
                    </a:cubicBezTo>
                    <a:cubicBezTo>
                      <a:pt x="2504" y="2193"/>
                      <a:pt x="1300" y="2910"/>
                      <a:pt x="1" y="3438"/>
                    </a:cubicBezTo>
                    <a:lnTo>
                      <a:pt x="41" y="3532"/>
                    </a:lnTo>
                    <a:cubicBezTo>
                      <a:pt x="1340" y="2978"/>
                      <a:pt x="2558" y="2287"/>
                      <a:pt x="3816" y="1665"/>
                    </a:cubicBezTo>
                    <a:cubicBezTo>
                      <a:pt x="4439" y="1354"/>
                      <a:pt x="5061" y="1056"/>
                      <a:pt x="5711" y="813"/>
                    </a:cubicBezTo>
                    <a:cubicBezTo>
                      <a:pt x="6286" y="585"/>
                      <a:pt x="6872" y="389"/>
                      <a:pt x="7479" y="253"/>
                    </a:cubicBezTo>
                    <a:lnTo>
                      <a:pt x="7479" y="253"/>
                    </a:lnTo>
                    <a:lnTo>
                      <a:pt x="7497" y="285"/>
                    </a:lnTo>
                    <a:lnTo>
                      <a:pt x="7676" y="211"/>
                    </a:lnTo>
                    <a:lnTo>
                      <a:pt x="7676" y="211"/>
                    </a:lnTo>
                    <a:cubicBezTo>
                      <a:pt x="7688" y="209"/>
                      <a:pt x="7701" y="206"/>
                      <a:pt x="7713" y="204"/>
                    </a:cubicBezTo>
                    <a:lnTo>
                      <a:pt x="7711" y="197"/>
                    </a:lnTo>
                    <a:lnTo>
                      <a:pt x="7711" y="197"/>
                    </a:lnTo>
                    <a:lnTo>
                      <a:pt x="7727" y="190"/>
                    </a:lnTo>
                    <a:lnTo>
                      <a:pt x="82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8"/>
              <p:cNvSpPr/>
              <p:nvPr/>
            </p:nvSpPr>
            <p:spPr>
              <a:xfrm>
                <a:off x="1514792" y="1362151"/>
                <a:ext cx="201005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5725" h="2234" extrusionOk="0">
                    <a:moveTo>
                      <a:pt x="5711" y="0"/>
                    </a:moveTo>
                    <a:cubicBezTo>
                      <a:pt x="5197" y="14"/>
                      <a:pt x="4683" y="149"/>
                      <a:pt x="4196" y="312"/>
                    </a:cubicBezTo>
                    <a:cubicBezTo>
                      <a:pt x="3722" y="488"/>
                      <a:pt x="3248" y="704"/>
                      <a:pt x="2802" y="934"/>
                    </a:cubicBezTo>
                    <a:cubicBezTo>
                      <a:pt x="2342" y="1164"/>
                      <a:pt x="1895" y="1408"/>
                      <a:pt x="1435" y="1624"/>
                    </a:cubicBezTo>
                    <a:cubicBezTo>
                      <a:pt x="975" y="1827"/>
                      <a:pt x="502" y="2017"/>
                      <a:pt x="1" y="2125"/>
                    </a:cubicBezTo>
                    <a:lnTo>
                      <a:pt x="28" y="2233"/>
                    </a:lnTo>
                    <a:cubicBezTo>
                      <a:pt x="529" y="2098"/>
                      <a:pt x="1002" y="1922"/>
                      <a:pt x="1476" y="1705"/>
                    </a:cubicBezTo>
                    <a:cubicBezTo>
                      <a:pt x="1936" y="1502"/>
                      <a:pt x="2396" y="1286"/>
                      <a:pt x="2856" y="1069"/>
                    </a:cubicBezTo>
                    <a:cubicBezTo>
                      <a:pt x="3316" y="853"/>
                      <a:pt x="3776" y="636"/>
                      <a:pt x="4263" y="474"/>
                    </a:cubicBezTo>
                    <a:cubicBezTo>
                      <a:pt x="4737" y="298"/>
                      <a:pt x="5224" y="176"/>
                      <a:pt x="5725" y="109"/>
                    </a:cubicBezTo>
                    <a:lnTo>
                      <a:pt x="57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8"/>
              <p:cNvSpPr/>
              <p:nvPr/>
            </p:nvSpPr>
            <p:spPr>
              <a:xfrm>
                <a:off x="1495798" y="1292776"/>
                <a:ext cx="239485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802" extrusionOk="0">
                    <a:moveTo>
                      <a:pt x="6807" y="1"/>
                    </a:moveTo>
                    <a:cubicBezTo>
                      <a:pt x="6184" y="69"/>
                      <a:pt x="5589" y="245"/>
                      <a:pt x="5007" y="461"/>
                    </a:cubicBezTo>
                    <a:cubicBezTo>
                      <a:pt x="4439" y="678"/>
                      <a:pt x="3884" y="935"/>
                      <a:pt x="3343" y="1219"/>
                    </a:cubicBezTo>
                    <a:cubicBezTo>
                      <a:pt x="2247" y="1760"/>
                      <a:pt x="1164" y="2355"/>
                      <a:pt x="1" y="2694"/>
                    </a:cubicBezTo>
                    <a:lnTo>
                      <a:pt x="28" y="2802"/>
                    </a:lnTo>
                    <a:cubicBezTo>
                      <a:pt x="1205" y="2423"/>
                      <a:pt x="2301" y="1855"/>
                      <a:pt x="3397" y="1341"/>
                    </a:cubicBezTo>
                    <a:cubicBezTo>
                      <a:pt x="3952" y="1083"/>
                      <a:pt x="4507" y="826"/>
                      <a:pt x="5075" y="610"/>
                    </a:cubicBezTo>
                    <a:cubicBezTo>
                      <a:pt x="5643" y="393"/>
                      <a:pt x="6225" y="217"/>
                      <a:pt x="6820" y="109"/>
                    </a:cubicBezTo>
                    <a:lnTo>
                      <a:pt x="68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8"/>
              <p:cNvSpPr/>
              <p:nvPr/>
            </p:nvSpPr>
            <p:spPr>
              <a:xfrm>
                <a:off x="1485827" y="1235303"/>
                <a:ext cx="1748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4981" h="1868" extrusionOk="0">
                    <a:moveTo>
                      <a:pt x="4953" y="1"/>
                    </a:moveTo>
                    <a:cubicBezTo>
                      <a:pt x="4520" y="95"/>
                      <a:pt x="4101" y="217"/>
                      <a:pt x="3681" y="339"/>
                    </a:cubicBezTo>
                    <a:cubicBezTo>
                      <a:pt x="3262" y="474"/>
                      <a:pt x="2842" y="610"/>
                      <a:pt x="2436" y="772"/>
                    </a:cubicBezTo>
                    <a:cubicBezTo>
                      <a:pt x="1611" y="1083"/>
                      <a:pt x="812" y="1421"/>
                      <a:pt x="1" y="1773"/>
                    </a:cubicBezTo>
                    <a:lnTo>
                      <a:pt x="41" y="1868"/>
                    </a:lnTo>
                    <a:cubicBezTo>
                      <a:pt x="840" y="1489"/>
                      <a:pt x="1651" y="1178"/>
                      <a:pt x="2490" y="907"/>
                    </a:cubicBezTo>
                    <a:cubicBezTo>
                      <a:pt x="2896" y="772"/>
                      <a:pt x="3316" y="623"/>
                      <a:pt x="3735" y="501"/>
                    </a:cubicBezTo>
                    <a:lnTo>
                      <a:pt x="4980" y="109"/>
                    </a:lnTo>
                    <a:lnTo>
                      <a:pt x="49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8"/>
              <p:cNvSpPr/>
              <p:nvPr/>
            </p:nvSpPr>
            <p:spPr>
              <a:xfrm>
                <a:off x="1490567" y="1095640"/>
                <a:ext cx="167756" cy="63233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1801" extrusionOk="0">
                    <a:moveTo>
                      <a:pt x="4737" y="1"/>
                    </a:moveTo>
                    <a:cubicBezTo>
                      <a:pt x="4331" y="82"/>
                      <a:pt x="3925" y="204"/>
                      <a:pt x="3519" y="325"/>
                    </a:cubicBezTo>
                    <a:cubicBezTo>
                      <a:pt x="3127" y="447"/>
                      <a:pt x="2721" y="582"/>
                      <a:pt x="2328" y="745"/>
                    </a:cubicBezTo>
                    <a:cubicBezTo>
                      <a:pt x="1543" y="1042"/>
                      <a:pt x="772" y="1367"/>
                      <a:pt x="1" y="1705"/>
                    </a:cubicBezTo>
                    <a:lnTo>
                      <a:pt x="41" y="1800"/>
                    </a:lnTo>
                    <a:cubicBezTo>
                      <a:pt x="799" y="1448"/>
                      <a:pt x="1584" y="1137"/>
                      <a:pt x="2382" y="867"/>
                    </a:cubicBezTo>
                    <a:cubicBezTo>
                      <a:pt x="2775" y="745"/>
                      <a:pt x="3181" y="609"/>
                      <a:pt x="3573" y="488"/>
                    </a:cubicBezTo>
                    <a:lnTo>
                      <a:pt x="4777" y="95"/>
                    </a:lnTo>
                    <a:lnTo>
                      <a:pt x="473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8"/>
              <p:cNvSpPr/>
              <p:nvPr/>
            </p:nvSpPr>
            <p:spPr>
              <a:xfrm>
                <a:off x="1434217" y="1038623"/>
                <a:ext cx="24405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6951" h="2400" extrusionOk="0">
                    <a:moveTo>
                      <a:pt x="6924" y="1"/>
                    </a:moveTo>
                    <a:cubicBezTo>
                      <a:pt x="6342" y="163"/>
                      <a:pt x="5760" y="339"/>
                      <a:pt x="5178" y="515"/>
                    </a:cubicBezTo>
                    <a:cubicBezTo>
                      <a:pt x="4596" y="704"/>
                      <a:pt x="4014" y="880"/>
                      <a:pt x="3433" y="1070"/>
                    </a:cubicBezTo>
                    <a:cubicBezTo>
                      <a:pt x="2851" y="1259"/>
                      <a:pt x="2282" y="1449"/>
                      <a:pt x="1701" y="1652"/>
                    </a:cubicBezTo>
                    <a:lnTo>
                      <a:pt x="848" y="1963"/>
                    </a:lnTo>
                    <a:lnTo>
                      <a:pt x="429" y="2125"/>
                    </a:lnTo>
                    <a:lnTo>
                      <a:pt x="212" y="2206"/>
                    </a:lnTo>
                    <a:lnTo>
                      <a:pt x="104" y="2247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55" y="2261"/>
                      <a:pt x="51" y="2257"/>
                      <a:pt x="50" y="2257"/>
                    </a:cubicBezTo>
                    <a:lnTo>
                      <a:pt x="50" y="2257"/>
                    </a:lnTo>
                    <a:cubicBezTo>
                      <a:pt x="50" y="2257"/>
                      <a:pt x="52" y="2260"/>
                      <a:pt x="60" y="2269"/>
                    </a:cubicBezTo>
                    <a:lnTo>
                      <a:pt x="60" y="2269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62" y="2270"/>
                      <a:pt x="64" y="2271"/>
                      <a:pt x="65" y="2273"/>
                    </a:cubicBezTo>
                    <a:lnTo>
                      <a:pt x="65" y="2273"/>
                    </a:lnTo>
                    <a:lnTo>
                      <a:pt x="63" y="2274"/>
                    </a:lnTo>
                    <a:cubicBezTo>
                      <a:pt x="62" y="2272"/>
                      <a:pt x="61" y="2271"/>
                      <a:pt x="60" y="2269"/>
                    </a:cubicBezTo>
                    <a:lnTo>
                      <a:pt x="60" y="2269"/>
                    </a:lnTo>
                    <a:lnTo>
                      <a:pt x="50" y="2274"/>
                    </a:lnTo>
                    <a:lnTo>
                      <a:pt x="36" y="2274"/>
                    </a:lnTo>
                    <a:cubicBezTo>
                      <a:pt x="36" y="2274"/>
                      <a:pt x="23" y="2288"/>
                      <a:pt x="23" y="2288"/>
                    </a:cubicBezTo>
                    <a:cubicBezTo>
                      <a:pt x="1" y="2299"/>
                      <a:pt x="78" y="2400"/>
                      <a:pt x="85" y="2400"/>
                    </a:cubicBezTo>
                    <a:cubicBezTo>
                      <a:pt x="86" y="2400"/>
                      <a:pt x="84" y="2395"/>
                      <a:pt x="77" y="2382"/>
                    </a:cubicBezTo>
                    <a:lnTo>
                      <a:pt x="104" y="2382"/>
                    </a:lnTo>
                    <a:lnTo>
                      <a:pt x="131" y="2369"/>
                    </a:lnTo>
                    <a:lnTo>
                      <a:pt x="129" y="2363"/>
                    </a:lnTo>
                    <a:lnTo>
                      <a:pt x="145" y="2355"/>
                    </a:lnTo>
                    <a:lnTo>
                      <a:pt x="253" y="2328"/>
                    </a:lnTo>
                    <a:lnTo>
                      <a:pt x="469" y="2247"/>
                    </a:lnTo>
                    <a:lnTo>
                      <a:pt x="902" y="2112"/>
                    </a:lnTo>
                    <a:lnTo>
                      <a:pt x="1768" y="1814"/>
                    </a:lnTo>
                    <a:lnTo>
                      <a:pt x="3487" y="1205"/>
                    </a:lnTo>
                    <a:cubicBezTo>
                      <a:pt x="4055" y="1002"/>
                      <a:pt x="4623" y="813"/>
                      <a:pt x="5205" y="623"/>
                    </a:cubicBezTo>
                    <a:cubicBezTo>
                      <a:pt x="5787" y="434"/>
                      <a:pt x="6369" y="258"/>
                      <a:pt x="6951" y="123"/>
                    </a:cubicBezTo>
                    <a:lnTo>
                      <a:pt x="69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8"/>
              <p:cNvSpPr/>
              <p:nvPr/>
            </p:nvSpPr>
            <p:spPr>
              <a:xfrm>
                <a:off x="1415996" y="1005340"/>
                <a:ext cx="262763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484" h="2275" extrusionOk="0">
                    <a:moveTo>
                      <a:pt x="7357" y="0"/>
                    </a:moveTo>
                    <a:cubicBezTo>
                      <a:pt x="6737" y="0"/>
                      <a:pt x="6129" y="92"/>
                      <a:pt x="5521" y="218"/>
                    </a:cubicBezTo>
                    <a:cubicBezTo>
                      <a:pt x="4885" y="353"/>
                      <a:pt x="4249" y="529"/>
                      <a:pt x="3640" y="732"/>
                    </a:cubicBezTo>
                    <a:cubicBezTo>
                      <a:pt x="2396" y="1152"/>
                      <a:pt x="1191" y="1666"/>
                      <a:pt x="1" y="2180"/>
                    </a:cubicBezTo>
                    <a:lnTo>
                      <a:pt x="41" y="2275"/>
                    </a:lnTo>
                    <a:cubicBezTo>
                      <a:pt x="1232" y="1734"/>
                      <a:pt x="2436" y="1260"/>
                      <a:pt x="3681" y="868"/>
                    </a:cubicBezTo>
                    <a:cubicBezTo>
                      <a:pt x="4303" y="678"/>
                      <a:pt x="4926" y="502"/>
                      <a:pt x="5562" y="381"/>
                    </a:cubicBezTo>
                    <a:cubicBezTo>
                      <a:pt x="6198" y="245"/>
                      <a:pt x="6834" y="151"/>
                      <a:pt x="7483" y="110"/>
                    </a:cubicBezTo>
                    <a:lnTo>
                      <a:pt x="7483" y="2"/>
                    </a:lnTo>
                    <a:cubicBezTo>
                      <a:pt x="7441" y="1"/>
                      <a:pt x="7399" y="0"/>
                      <a:pt x="73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8"/>
              <p:cNvSpPr/>
              <p:nvPr/>
            </p:nvSpPr>
            <p:spPr>
              <a:xfrm>
                <a:off x="1388436" y="1035780"/>
                <a:ext cx="358719" cy="701708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19986" extrusionOk="0">
                    <a:moveTo>
                      <a:pt x="1" y="1"/>
                    </a:moveTo>
                    <a:cubicBezTo>
                      <a:pt x="150" y="1205"/>
                      <a:pt x="799" y="2287"/>
                      <a:pt x="1652" y="3113"/>
                    </a:cubicBezTo>
                    <a:cubicBezTo>
                      <a:pt x="2071" y="3532"/>
                      <a:pt x="2585" y="3898"/>
                      <a:pt x="3167" y="4033"/>
                    </a:cubicBezTo>
                    <a:cubicBezTo>
                      <a:pt x="3465" y="4114"/>
                      <a:pt x="3749" y="4155"/>
                      <a:pt x="4047" y="4209"/>
                    </a:cubicBezTo>
                    <a:cubicBezTo>
                      <a:pt x="4331" y="4263"/>
                      <a:pt x="4628" y="4317"/>
                      <a:pt x="4912" y="4385"/>
                    </a:cubicBezTo>
                    <a:cubicBezTo>
                      <a:pt x="5481" y="4520"/>
                      <a:pt x="6063" y="4669"/>
                      <a:pt x="6617" y="4858"/>
                    </a:cubicBezTo>
                    <a:cubicBezTo>
                      <a:pt x="7186" y="5034"/>
                      <a:pt x="7741" y="5224"/>
                      <a:pt x="8255" y="5508"/>
                    </a:cubicBezTo>
                    <a:cubicBezTo>
                      <a:pt x="8769" y="5778"/>
                      <a:pt x="9256" y="6144"/>
                      <a:pt x="9567" y="6617"/>
                    </a:cubicBezTo>
                    <a:cubicBezTo>
                      <a:pt x="9892" y="7091"/>
                      <a:pt x="10081" y="7686"/>
                      <a:pt x="9987" y="8255"/>
                    </a:cubicBezTo>
                    <a:cubicBezTo>
                      <a:pt x="9905" y="8823"/>
                      <a:pt x="9500" y="9283"/>
                      <a:pt x="9134" y="9743"/>
                    </a:cubicBezTo>
                    <a:cubicBezTo>
                      <a:pt x="8769" y="10203"/>
                      <a:pt x="8363" y="10636"/>
                      <a:pt x="7957" y="11056"/>
                    </a:cubicBezTo>
                    <a:cubicBezTo>
                      <a:pt x="7132" y="11894"/>
                      <a:pt x="6171" y="12598"/>
                      <a:pt x="5345" y="13478"/>
                    </a:cubicBezTo>
                    <a:cubicBezTo>
                      <a:pt x="4953" y="13911"/>
                      <a:pt x="4547" y="14384"/>
                      <a:pt x="4371" y="14980"/>
                    </a:cubicBezTo>
                    <a:cubicBezTo>
                      <a:pt x="4290" y="15277"/>
                      <a:pt x="4277" y="15588"/>
                      <a:pt x="4304" y="15886"/>
                    </a:cubicBezTo>
                    <a:cubicBezTo>
                      <a:pt x="4331" y="16197"/>
                      <a:pt x="4385" y="16481"/>
                      <a:pt x="4452" y="16779"/>
                    </a:cubicBezTo>
                    <a:cubicBezTo>
                      <a:pt x="4561" y="17361"/>
                      <a:pt x="4723" y="17943"/>
                      <a:pt x="4953" y="18484"/>
                    </a:cubicBezTo>
                    <a:cubicBezTo>
                      <a:pt x="5183" y="19039"/>
                      <a:pt x="5494" y="19567"/>
                      <a:pt x="5914" y="19986"/>
                    </a:cubicBezTo>
                    <a:lnTo>
                      <a:pt x="5995" y="19918"/>
                    </a:lnTo>
                    <a:cubicBezTo>
                      <a:pt x="5589" y="19499"/>
                      <a:pt x="5291" y="18985"/>
                      <a:pt x="5075" y="18443"/>
                    </a:cubicBezTo>
                    <a:cubicBezTo>
                      <a:pt x="4858" y="17902"/>
                      <a:pt x="4710" y="17320"/>
                      <a:pt x="4588" y="16752"/>
                    </a:cubicBezTo>
                    <a:cubicBezTo>
                      <a:pt x="4480" y="16170"/>
                      <a:pt x="4358" y="15575"/>
                      <a:pt x="4520" y="15034"/>
                    </a:cubicBezTo>
                    <a:cubicBezTo>
                      <a:pt x="4682" y="14479"/>
                      <a:pt x="5075" y="14019"/>
                      <a:pt x="5467" y="13586"/>
                    </a:cubicBezTo>
                    <a:cubicBezTo>
                      <a:pt x="6266" y="12733"/>
                      <a:pt x="7226" y="12016"/>
                      <a:pt x="8065" y="11164"/>
                    </a:cubicBezTo>
                    <a:cubicBezTo>
                      <a:pt x="8471" y="10744"/>
                      <a:pt x="8877" y="10298"/>
                      <a:pt x="9242" y="9838"/>
                    </a:cubicBezTo>
                    <a:cubicBezTo>
                      <a:pt x="9432" y="9608"/>
                      <a:pt x="9621" y="9378"/>
                      <a:pt x="9784" y="9121"/>
                    </a:cubicBezTo>
                    <a:cubicBezTo>
                      <a:pt x="9946" y="8863"/>
                      <a:pt x="10068" y="8579"/>
                      <a:pt x="10122" y="8282"/>
                    </a:cubicBezTo>
                    <a:cubicBezTo>
                      <a:pt x="10217" y="7673"/>
                      <a:pt x="10014" y="7050"/>
                      <a:pt x="9675" y="6550"/>
                    </a:cubicBezTo>
                    <a:cubicBezTo>
                      <a:pt x="9337" y="6049"/>
                      <a:pt x="8837" y="5684"/>
                      <a:pt x="8309" y="5400"/>
                    </a:cubicBezTo>
                    <a:cubicBezTo>
                      <a:pt x="7781" y="5129"/>
                      <a:pt x="7213" y="4926"/>
                      <a:pt x="6644" y="4750"/>
                    </a:cubicBezTo>
                    <a:cubicBezTo>
                      <a:pt x="6076" y="4574"/>
                      <a:pt x="5508" y="4425"/>
                      <a:pt x="4926" y="4290"/>
                    </a:cubicBezTo>
                    <a:cubicBezTo>
                      <a:pt x="4642" y="4222"/>
                      <a:pt x="4344" y="4168"/>
                      <a:pt x="4060" y="4114"/>
                    </a:cubicBezTo>
                    <a:cubicBezTo>
                      <a:pt x="3762" y="4060"/>
                      <a:pt x="3478" y="4019"/>
                      <a:pt x="3194" y="3952"/>
                    </a:cubicBezTo>
                    <a:cubicBezTo>
                      <a:pt x="2626" y="3803"/>
                      <a:pt x="2125" y="3465"/>
                      <a:pt x="1719" y="3045"/>
                    </a:cubicBezTo>
                    <a:cubicBezTo>
                      <a:pt x="880" y="2233"/>
                      <a:pt x="244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8"/>
              <p:cNvSpPr/>
              <p:nvPr/>
            </p:nvSpPr>
            <p:spPr>
              <a:xfrm>
                <a:off x="1460654" y="940775"/>
                <a:ext cx="426165" cy="733518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20892" extrusionOk="0">
                    <a:moveTo>
                      <a:pt x="5765" y="0"/>
                    </a:moveTo>
                    <a:lnTo>
                      <a:pt x="5684" y="82"/>
                    </a:lnTo>
                    <a:cubicBezTo>
                      <a:pt x="5914" y="312"/>
                      <a:pt x="6089" y="582"/>
                      <a:pt x="6211" y="880"/>
                    </a:cubicBezTo>
                    <a:cubicBezTo>
                      <a:pt x="6333" y="1178"/>
                      <a:pt x="6401" y="1502"/>
                      <a:pt x="6428" y="1814"/>
                    </a:cubicBezTo>
                    <a:cubicBezTo>
                      <a:pt x="6468" y="2463"/>
                      <a:pt x="6306" y="3113"/>
                      <a:pt x="6008" y="3694"/>
                    </a:cubicBezTo>
                    <a:cubicBezTo>
                      <a:pt x="5711" y="4263"/>
                      <a:pt x="5291" y="4777"/>
                      <a:pt x="4818" y="5237"/>
                    </a:cubicBezTo>
                    <a:cubicBezTo>
                      <a:pt x="4357" y="5683"/>
                      <a:pt x="3830" y="6089"/>
                      <a:pt x="3316" y="6482"/>
                    </a:cubicBezTo>
                    <a:cubicBezTo>
                      <a:pt x="2788" y="6874"/>
                      <a:pt x="2260" y="7267"/>
                      <a:pt x="1759" y="7700"/>
                    </a:cubicBezTo>
                    <a:cubicBezTo>
                      <a:pt x="1272" y="8133"/>
                      <a:pt x="812" y="8620"/>
                      <a:pt x="474" y="9202"/>
                    </a:cubicBezTo>
                    <a:cubicBezTo>
                      <a:pt x="312" y="9486"/>
                      <a:pt x="190" y="9810"/>
                      <a:pt x="109" y="10135"/>
                    </a:cubicBezTo>
                    <a:cubicBezTo>
                      <a:pt x="41" y="10460"/>
                      <a:pt x="0" y="10785"/>
                      <a:pt x="14" y="11123"/>
                    </a:cubicBezTo>
                    <a:cubicBezTo>
                      <a:pt x="41" y="11786"/>
                      <a:pt x="217" y="12449"/>
                      <a:pt x="542" y="13031"/>
                    </a:cubicBezTo>
                    <a:cubicBezTo>
                      <a:pt x="866" y="13613"/>
                      <a:pt x="1340" y="14127"/>
                      <a:pt x="1922" y="14452"/>
                    </a:cubicBezTo>
                    <a:cubicBezTo>
                      <a:pt x="2504" y="14790"/>
                      <a:pt x="3180" y="14925"/>
                      <a:pt x="3830" y="15006"/>
                    </a:cubicBezTo>
                    <a:cubicBezTo>
                      <a:pt x="5142" y="15155"/>
                      <a:pt x="6455" y="15101"/>
                      <a:pt x="7754" y="15223"/>
                    </a:cubicBezTo>
                    <a:cubicBezTo>
                      <a:pt x="8403" y="15291"/>
                      <a:pt x="9053" y="15399"/>
                      <a:pt x="9662" y="15602"/>
                    </a:cubicBezTo>
                    <a:cubicBezTo>
                      <a:pt x="9797" y="15656"/>
                      <a:pt x="9932" y="15737"/>
                      <a:pt x="10041" y="15845"/>
                    </a:cubicBezTo>
                    <a:cubicBezTo>
                      <a:pt x="10149" y="15967"/>
                      <a:pt x="10230" y="16102"/>
                      <a:pt x="10298" y="16238"/>
                    </a:cubicBezTo>
                    <a:cubicBezTo>
                      <a:pt x="10446" y="16535"/>
                      <a:pt x="10595" y="16820"/>
                      <a:pt x="10731" y="17117"/>
                    </a:cubicBezTo>
                    <a:cubicBezTo>
                      <a:pt x="11264" y="18290"/>
                      <a:pt x="11692" y="19516"/>
                      <a:pt x="12002" y="20769"/>
                    </a:cubicBezTo>
                    <a:lnTo>
                      <a:pt x="12002" y="20769"/>
                    </a:lnTo>
                    <a:cubicBezTo>
                      <a:pt x="11986" y="20771"/>
                      <a:pt x="11969" y="20772"/>
                      <a:pt x="11952" y="20772"/>
                    </a:cubicBezTo>
                    <a:cubicBezTo>
                      <a:pt x="11845" y="20772"/>
                      <a:pt x="11739" y="20727"/>
                      <a:pt x="11678" y="20635"/>
                    </a:cubicBezTo>
                    <a:lnTo>
                      <a:pt x="11583" y="20703"/>
                    </a:lnTo>
                    <a:cubicBezTo>
                      <a:pt x="11663" y="20823"/>
                      <a:pt x="11802" y="20891"/>
                      <a:pt x="11946" y="20891"/>
                    </a:cubicBezTo>
                    <a:cubicBezTo>
                      <a:pt x="11997" y="20891"/>
                      <a:pt x="12048" y="20883"/>
                      <a:pt x="12097" y="20865"/>
                    </a:cubicBezTo>
                    <a:lnTo>
                      <a:pt x="12138" y="20838"/>
                    </a:lnTo>
                    <a:lnTo>
                      <a:pt x="12124" y="20798"/>
                    </a:lnTo>
                    <a:cubicBezTo>
                      <a:pt x="11840" y="19512"/>
                      <a:pt x="11407" y="18254"/>
                      <a:pt x="10866" y="17063"/>
                    </a:cubicBezTo>
                    <a:cubicBezTo>
                      <a:pt x="10731" y="16765"/>
                      <a:pt x="10582" y="16468"/>
                      <a:pt x="10433" y="16170"/>
                    </a:cubicBezTo>
                    <a:cubicBezTo>
                      <a:pt x="10365" y="16021"/>
                      <a:pt x="10271" y="15872"/>
                      <a:pt x="10149" y="15737"/>
                    </a:cubicBezTo>
                    <a:cubicBezTo>
                      <a:pt x="10027" y="15615"/>
                      <a:pt x="9878" y="15521"/>
                      <a:pt x="9716" y="15453"/>
                    </a:cubicBezTo>
                    <a:cubicBezTo>
                      <a:pt x="9080" y="15223"/>
                      <a:pt x="8430" y="15128"/>
                      <a:pt x="7767" y="15060"/>
                    </a:cubicBezTo>
                    <a:cubicBezTo>
                      <a:pt x="6455" y="14939"/>
                      <a:pt x="5142" y="15006"/>
                      <a:pt x="3843" y="14858"/>
                    </a:cubicBezTo>
                    <a:cubicBezTo>
                      <a:pt x="3207" y="14776"/>
                      <a:pt x="2558" y="14641"/>
                      <a:pt x="1990" y="14330"/>
                    </a:cubicBezTo>
                    <a:cubicBezTo>
                      <a:pt x="1435" y="14019"/>
                      <a:pt x="975" y="13531"/>
                      <a:pt x="663" y="12963"/>
                    </a:cubicBezTo>
                    <a:cubicBezTo>
                      <a:pt x="352" y="12395"/>
                      <a:pt x="176" y="11759"/>
                      <a:pt x="149" y="11123"/>
                    </a:cubicBezTo>
                    <a:cubicBezTo>
                      <a:pt x="136" y="10798"/>
                      <a:pt x="163" y="10473"/>
                      <a:pt x="230" y="10162"/>
                    </a:cubicBezTo>
                    <a:cubicBezTo>
                      <a:pt x="312" y="9838"/>
                      <a:pt x="420" y="9540"/>
                      <a:pt x="582" y="9256"/>
                    </a:cubicBezTo>
                    <a:cubicBezTo>
                      <a:pt x="893" y="8687"/>
                      <a:pt x="1354" y="8214"/>
                      <a:pt x="1827" y="7781"/>
                    </a:cubicBezTo>
                    <a:cubicBezTo>
                      <a:pt x="2328" y="7348"/>
                      <a:pt x="2855" y="6955"/>
                      <a:pt x="3370" y="6563"/>
                    </a:cubicBezTo>
                    <a:cubicBezTo>
                      <a:pt x="3897" y="6157"/>
                      <a:pt x="4425" y="5751"/>
                      <a:pt x="4899" y="5305"/>
                    </a:cubicBezTo>
                    <a:cubicBezTo>
                      <a:pt x="5359" y="4845"/>
                      <a:pt x="5792" y="4317"/>
                      <a:pt x="6089" y="3735"/>
                    </a:cubicBezTo>
                    <a:cubicBezTo>
                      <a:pt x="6401" y="3140"/>
                      <a:pt x="6577" y="2477"/>
                      <a:pt x="6522" y="1814"/>
                    </a:cubicBezTo>
                    <a:cubicBezTo>
                      <a:pt x="6509" y="1475"/>
                      <a:pt x="6441" y="1151"/>
                      <a:pt x="6319" y="839"/>
                    </a:cubicBezTo>
                    <a:cubicBezTo>
                      <a:pt x="6184" y="528"/>
                      <a:pt x="5995" y="244"/>
                      <a:pt x="576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5" name="Google Shape;7165;p18"/>
            <p:cNvGrpSpPr/>
            <p:nvPr/>
          </p:nvGrpSpPr>
          <p:grpSpPr>
            <a:xfrm>
              <a:off x="2397533" y="400201"/>
              <a:ext cx="584356" cy="533003"/>
              <a:chOff x="978470" y="2729851"/>
              <a:chExt cx="584356" cy="533003"/>
            </a:xfrm>
          </p:grpSpPr>
          <p:sp>
            <p:nvSpPr>
              <p:cNvPr id="7166" name="Google Shape;7166;p18"/>
              <p:cNvSpPr/>
              <p:nvPr/>
            </p:nvSpPr>
            <p:spPr>
              <a:xfrm>
                <a:off x="979418" y="2729851"/>
                <a:ext cx="150165" cy="15058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9" extrusionOk="0">
                    <a:moveTo>
                      <a:pt x="2206" y="149"/>
                    </a:moveTo>
                    <a:cubicBezTo>
                      <a:pt x="2212" y="149"/>
                      <a:pt x="2217" y="150"/>
                      <a:pt x="2223" y="150"/>
                    </a:cubicBezTo>
                    <a:lnTo>
                      <a:pt x="2223" y="150"/>
                    </a:lnTo>
                    <a:cubicBezTo>
                      <a:pt x="1527" y="174"/>
                      <a:pt x="882" y="623"/>
                      <a:pt x="609" y="1259"/>
                    </a:cubicBezTo>
                    <a:lnTo>
                      <a:pt x="704" y="1299"/>
                    </a:lnTo>
                    <a:cubicBezTo>
                      <a:pt x="954" y="695"/>
                      <a:pt x="1586" y="256"/>
                      <a:pt x="2255" y="256"/>
                    </a:cubicBezTo>
                    <a:cubicBezTo>
                      <a:pt x="2274" y="256"/>
                      <a:pt x="2294" y="257"/>
                      <a:pt x="2314" y="257"/>
                    </a:cubicBezTo>
                    <a:cubicBezTo>
                      <a:pt x="2653" y="257"/>
                      <a:pt x="2991" y="366"/>
                      <a:pt x="3261" y="555"/>
                    </a:cubicBezTo>
                    <a:cubicBezTo>
                      <a:pt x="3415" y="653"/>
                      <a:pt x="3543" y="775"/>
                      <a:pt x="3650" y="914"/>
                    </a:cubicBezTo>
                    <a:lnTo>
                      <a:pt x="3650" y="914"/>
                    </a:lnTo>
                    <a:cubicBezTo>
                      <a:pt x="3682" y="1001"/>
                      <a:pt x="3683" y="1092"/>
                      <a:pt x="3627" y="1164"/>
                    </a:cubicBezTo>
                    <a:lnTo>
                      <a:pt x="3721" y="1232"/>
                    </a:lnTo>
                    <a:cubicBezTo>
                      <a:pt x="3750" y="1192"/>
                      <a:pt x="3769" y="1149"/>
                      <a:pt x="3779" y="1106"/>
                    </a:cubicBezTo>
                    <a:lnTo>
                      <a:pt x="3779" y="1106"/>
                    </a:lnTo>
                    <a:cubicBezTo>
                      <a:pt x="3823" y="1182"/>
                      <a:pt x="3863" y="1260"/>
                      <a:pt x="3897" y="1340"/>
                    </a:cubicBezTo>
                    <a:cubicBezTo>
                      <a:pt x="4168" y="1962"/>
                      <a:pt x="4141" y="2720"/>
                      <a:pt x="3789" y="3315"/>
                    </a:cubicBezTo>
                    <a:cubicBezTo>
                      <a:pt x="3501" y="3800"/>
                      <a:pt x="2938" y="4146"/>
                      <a:pt x="2376" y="4146"/>
                    </a:cubicBezTo>
                    <a:cubicBezTo>
                      <a:pt x="2278" y="4146"/>
                      <a:pt x="2180" y="4136"/>
                      <a:pt x="2084" y="4114"/>
                    </a:cubicBezTo>
                    <a:cubicBezTo>
                      <a:pt x="1746" y="4060"/>
                      <a:pt x="1448" y="3884"/>
                      <a:pt x="1178" y="3667"/>
                    </a:cubicBezTo>
                    <a:cubicBezTo>
                      <a:pt x="907" y="3464"/>
                      <a:pt x="663" y="3207"/>
                      <a:pt x="460" y="2936"/>
                    </a:cubicBezTo>
                    <a:cubicBezTo>
                      <a:pt x="352" y="2801"/>
                      <a:pt x="271" y="2666"/>
                      <a:pt x="217" y="2504"/>
                    </a:cubicBezTo>
                    <a:cubicBezTo>
                      <a:pt x="176" y="2355"/>
                      <a:pt x="163" y="2192"/>
                      <a:pt x="176" y="2016"/>
                    </a:cubicBezTo>
                    <a:cubicBezTo>
                      <a:pt x="217" y="1692"/>
                      <a:pt x="325" y="1367"/>
                      <a:pt x="515" y="1083"/>
                    </a:cubicBezTo>
                    <a:cubicBezTo>
                      <a:pt x="691" y="799"/>
                      <a:pt x="948" y="555"/>
                      <a:pt x="1245" y="393"/>
                    </a:cubicBezTo>
                    <a:cubicBezTo>
                      <a:pt x="1529" y="230"/>
                      <a:pt x="1868" y="149"/>
                      <a:pt x="2206" y="149"/>
                    </a:cubicBezTo>
                    <a:close/>
                    <a:moveTo>
                      <a:pt x="2206" y="0"/>
                    </a:moveTo>
                    <a:cubicBezTo>
                      <a:pt x="1854" y="0"/>
                      <a:pt x="1489" y="81"/>
                      <a:pt x="1164" y="257"/>
                    </a:cubicBezTo>
                    <a:cubicBezTo>
                      <a:pt x="853" y="433"/>
                      <a:pt x="569" y="690"/>
                      <a:pt x="379" y="988"/>
                    </a:cubicBezTo>
                    <a:cubicBezTo>
                      <a:pt x="176" y="1286"/>
                      <a:pt x="55" y="1638"/>
                      <a:pt x="14" y="2003"/>
                    </a:cubicBezTo>
                    <a:cubicBezTo>
                      <a:pt x="0" y="2192"/>
                      <a:pt x="14" y="2382"/>
                      <a:pt x="68" y="2558"/>
                    </a:cubicBezTo>
                    <a:cubicBezTo>
                      <a:pt x="122" y="2734"/>
                      <a:pt x="230" y="2896"/>
                      <a:pt x="339" y="3045"/>
                    </a:cubicBezTo>
                    <a:cubicBezTo>
                      <a:pt x="555" y="3315"/>
                      <a:pt x="799" y="3572"/>
                      <a:pt x="1083" y="3789"/>
                    </a:cubicBezTo>
                    <a:cubicBezTo>
                      <a:pt x="1367" y="4019"/>
                      <a:pt x="1692" y="4195"/>
                      <a:pt x="2057" y="4263"/>
                    </a:cubicBezTo>
                    <a:cubicBezTo>
                      <a:pt x="2149" y="4280"/>
                      <a:pt x="2242" y="4289"/>
                      <a:pt x="2336" y="4289"/>
                    </a:cubicBezTo>
                    <a:cubicBezTo>
                      <a:pt x="2602" y="4289"/>
                      <a:pt x="2872" y="4220"/>
                      <a:pt x="3113" y="4100"/>
                    </a:cubicBezTo>
                    <a:cubicBezTo>
                      <a:pt x="3437" y="3938"/>
                      <a:pt x="3721" y="3681"/>
                      <a:pt x="3897" y="3369"/>
                    </a:cubicBezTo>
                    <a:cubicBezTo>
                      <a:pt x="4263" y="2747"/>
                      <a:pt x="4276" y="1962"/>
                      <a:pt x="3992" y="1299"/>
                    </a:cubicBezTo>
                    <a:cubicBezTo>
                      <a:pt x="3933" y="1158"/>
                      <a:pt x="3857" y="1022"/>
                      <a:pt x="3764" y="897"/>
                    </a:cubicBezTo>
                    <a:lnTo>
                      <a:pt x="3764" y="897"/>
                    </a:lnTo>
                    <a:cubicBezTo>
                      <a:pt x="3738" y="815"/>
                      <a:pt x="3701" y="736"/>
                      <a:pt x="3654" y="677"/>
                    </a:cubicBezTo>
                    <a:cubicBezTo>
                      <a:pt x="3532" y="528"/>
                      <a:pt x="3397" y="406"/>
                      <a:pt x="3234" y="311"/>
                    </a:cubicBezTo>
                    <a:cubicBezTo>
                      <a:pt x="2937" y="122"/>
                      <a:pt x="2571" y="14"/>
                      <a:pt x="22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8"/>
              <p:cNvSpPr/>
              <p:nvPr/>
            </p:nvSpPr>
            <p:spPr>
              <a:xfrm>
                <a:off x="985106" y="2791116"/>
                <a:ext cx="121200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3" extrusionOk="0">
                    <a:moveTo>
                      <a:pt x="2545" y="1"/>
                    </a:moveTo>
                    <a:cubicBezTo>
                      <a:pt x="2260" y="14"/>
                      <a:pt x="1963" y="55"/>
                      <a:pt x="1679" y="109"/>
                    </a:cubicBezTo>
                    <a:cubicBezTo>
                      <a:pt x="1097" y="231"/>
                      <a:pt x="529" y="420"/>
                      <a:pt x="1" y="664"/>
                    </a:cubicBezTo>
                    <a:lnTo>
                      <a:pt x="41" y="772"/>
                    </a:lnTo>
                    <a:cubicBezTo>
                      <a:pt x="556" y="501"/>
                      <a:pt x="1124" y="339"/>
                      <a:pt x="1692" y="244"/>
                    </a:cubicBezTo>
                    <a:cubicBezTo>
                      <a:pt x="1976" y="204"/>
                      <a:pt x="2274" y="190"/>
                      <a:pt x="2558" y="177"/>
                    </a:cubicBezTo>
                    <a:cubicBezTo>
                      <a:pt x="2633" y="170"/>
                      <a:pt x="2704" y="167"/>
                      <a:pt x="2775" y="167"/>
                    </a:cubicBezTo>
                    <a:cubicBezTo>
                      <a:pt x="2846" y="167"/>
                      <a:pt x="2917" y="170"/>
                      <a:pt x="2991" y="177"/>
                    </a:cubicBezTo>
                    <a:lnTo>
                      <a:pt x="3343" y="177"/>
                    </a:lnTo>
                    <a:cubicBezTo>
                      <a:pt x="3343" y="177"/>
                      <a:pt x="3329" y="163"/>
                      <a:pt x="3343" y="150"/>
                    </a:cubicBezTo>
                    <a:cubicBezTo>
                      <a:pt x="3343" y="136"/>
                      <a:pt x="3357" y="123"/>
                      <a:pt x="3357" y="123"/>
                    </a:cubicBezTo>
                    <a:lnTo>
                      <a:pt x="3411" y="217"/>
                    </a:lnTo>
                    <a:cubicBezTo>
                      <a:pt x="3424" y="217"/>
                      <a:pt x="3438" y="204"/>
                      <a:pt x="3451" y="177"/>
                    </a:cubicBezTo>
                    <a:cubicBezTo>
                      <a:pt x="3451" y="163"/>
                      <a:pt x="3451" y="136"/>
                      <a:pt x="3438" y="123"/>
                    </a:cubicBezTo>
                    <a:cubicBezTo>
                      <a:pt x="3424" y="109"/>
                      <a:pt x="3424" y="95"/>
                      <a:pt x="3411" y="82"/>
                    </a:cubicBezTo>
                    <a:cubicBezTo>
                      <a:pt x="3397" y="68"/>
                      <a:pt x="3384" y="68"/>
                      <a:pt x="3370" y="55"/>
                    </a:cubicBezTo>
                    <a:lnTo>
                      <a:pt x="3329" y="55"/>
                    </a:lnTo>
                    <a:lnTo>
                      <a:pt x="3221" y="41"/>
                    </a:lnTo>
                    <a:cubicBezTo>
                      <a:pt x="3140" y="28"/>
                      <a:pt x="3072" y="28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8"/>
              <p:cNvSpPr/>
              <p:nvPr/>
            </p:nvSpPr>
            <p:spPr>
              <a:xfrm>
                <a:off x="981314" y="279589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80" y="0"/>
                      <a:pt x="2328" y="27"/>
                      <a:pt x="1990" y="68"/>
                    </a:cubicBezTo>
                    <a:cubicBezTo>
                      <a:pt x="1313" y="162"/>
                      <a:pt x="650" y="311"/>
                      <a:pt x="1" y="487"/>
                    </a:cubicBezTo>
                    <a:lnTo>
                      <a:pt x="28" y="595"/>
                    </a:lnTo>
                    <a:cubicBezTo>
                      <a:pt x="677" y="392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2"/>
                    </a:cubicBezTo>
                    <a:lnTo>
                      <a:pt x="3776" y="162"/>
                    </a:lnTo>
                    <a:cubicBezTo>
                      <a:pt x="3830" y="162"/>
                      <a:pt x="3843" y="162"/>
                      <a:pt x="3884" y="176"/>
                    </a:cubicBezTo>
                    <a:cubicBezTo>
                      <a:pt x="3898" y="190"/>
                      <a:pt x="3911" y="190"/>
                      <a:pt x="3911" y="203"/>
                    </a:cubicBezTo>
                    <a:lnTo>
                      <a:pt x="4019" y="230"/>
                    </a:lnTo>
                    <a:cubicBezTo>
                      <a:pt x="4033" y="203"/>
                      <a:pt x="4019" y="149"/>
                      <a:pt x="4006" y="122"/>
                    </a:cubicBezTo>
                    <a:cubicBezTo>
                      <a:pt x="3979" y="95"/>
                      <a:pt x="3952" y="81"/>
                      <a:pt x="3925" y="68"/>
                    </a:cubicBezTo>
                    <a:cubicBezTo>
                      <a:pt x="3884" y="41"/>
                      <a:pt x="3816" y="41"/>
                      <a:pt x="3789" y="27"/>
                    </a:cubicBezTo>
                    <a:cubicBezTo>
                      <a:pt x="3695" y="27"/>
                      <a:pt x="3613" y="14"/>
                      <a:pt x="3532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18"/>
              <p:cNvSpPr/>
              <p:nvPr/>
            </p:nvSpPr>
            <p:spPr>
              <a:xfrm>
                <a:off x="995568" y="2809162"/>
                <a:ext cx="1282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5" extrusionOk="0">
                    <a:moveTo>
                      <a:pt x="3383" y="1"/>
                    </a:moveTo>
                    <a:lnTo>
                      <a:pt x="3167" y="14"/>
                    </a:lnTo>
                    <a:lnTo>
                      <a:pt x="2707" y="42"/>
                    </a:lnTo>
                    <a:cubicBezTo>
                      <a:pt x="2409" y="69"/>
                      <a:pt x="2111" y="96"/>
                      <a:pt x="1814" y="123"/>
                    </a:cubicBezTo>
                    <a:lnTo>
                      <a:pt x="907" y="217"/>
                    </a:lnTo>
                    <a:cubicBezTo>
                      <a:pt x="758" y="245"/>
                      <a:pt x="609" y="245"/>
                      <a:pt x="461" y="258"/>
                    </a:cubicBezTo>
                    <a:cubicBezTo>
                      <a:pt x="312" y="285"/>
                      <a:pt x="149" y="299"/>
                      <a:pt x="0" y="380"/>
                    </a:cubicBezTo>
                    <a:lnTo>
                      <a:pt x="55" y="475"/>
                    </a:lnTo>
                    <a:cubicBezTo>
                      <a:pt x="176" y="407"/>
                      <a:pt x="325" y="380"/>
                      <a:pt x="474" y="353"/>
                    </a:cubicBezTo>
                    <a:cubicBezTo>
                      <a:pt x="623" y="339"/>
                      <a:pt x="772" y="326"/>
                      <a:pt x="921" y="326"/>
                    </a:cubicBezTo>
                    <a:lnTo>
                      <a:pt x="1827" y="272"/>
                    </a:lnTo>
                    <a:cubicBezTo>
                      <a:pt x="2125" y="245"/>
                      <a:pt x="2423" y="231"/>
                      <a:pt x="2720" y="204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5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8"/>
                      <a:pt x="3559" y="1"/>
                      <a:pt x="351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18"/>
              <p:cNvSpPr/>
              <p:nvPr/>
            </p:nvSpPr>
            <p:spPr>
              <a:xfrm>
                <a:off x="982753" y="2806634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04" y="0"/>
                    </a:moveTo>
                    <a:cubicBezTo>
                      <a:pt x="2456" y="0"/>
                      <a:pt x="2202" y="15"/>
                      <a:pt x="1949" y="46"/>
                    </a:cubicBezTo>
                    <a:cubicBezTo>
                      <a:pt x="1610" y="100"/>
                      <a:pt x="1286" y="195"/>
                      <a:pt x="974" y="289"/>
                    </a:cubicBezTo>
                    <a:cubicBezTo>
                      <a:pt x="650" y="384"/>
                      <a:pt x="338" y="465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65"/>
                      <a:pt x="1001" y="384"/>
                    </a:cubicBezTo>
                    <a:cubicBezTo>
                      <a:pt x="1326" y="303"/>
                      <a:pt x="1637" y="222"/>
                      <a:pt x="1962" y="195"/>
                    </a:cubicBezTo>
                    <a:cubicBezTo>
                      <a:pt x="2177" y="169"/>
                      <a:pt x="2386" y="160"/>
                      <a:pt x="2593" y="160"/>
                    </a:cubicBezTo>
                    <a:cubicBezTo>
                      <a:pt x="2712" y="160"/>
                      <a:pt x="2831" y="163"/>
                      <a:pt x="2950" y="168"/>
                    </a:cubicBezTo>
                    <a:cubicBezTo>
                      <a:pt x="3288" y="181"/>
                      <a:pt x="3613" y="195"/>
                      <a:pt x="3938" y="208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5"/>
                    </a:cubicBezTo>
                    <a:cubicBezTo>
                      <a:pt x="2869" y="2"/>
                      <a:pt x="2787" y="0"/>
                      <a:pt x="2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18"/>
              <p:cNvSpPr/>
              <p:nvPr/>
            </p:nvSpPr>
            <p:spPr>
              <a:xfrm>
                <a:off x="1013614" y="2832439"/>
                <a:ext cx="15729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57" extrusionOk="0">
                    <a:moveTo>
                      <a:pt x="1" y="1"/>
                    </a:moveTo>
                    <a:cubicBezTo>
                      <a:pt x="14" y="190"/>
                      <a:pt x="14" y="393"/>
                      <a:pt x="41" y="583"/>
                    </a:cubicBezTo>
                    <a:cubicBezTo>
                      <a:pt x="68" y="678"/>
                      <a:pt x="95" y="772"/>
                      <a:pt x="136" y="867"/>
                    </a:cubicBezTo>
                    <a:cubicBezTo>
                      <a:pt x="150" y="908"/>
                      <a:pt x="190" y="962"/>
                      <a:pt x="231" y="1002"/>
                    </a:cubicBezTo>
                    <a:cubicBezTo>
                      <a:pt x="258" y="1029"/>
                      <a:pt x="285" y="1043"/>
                      <a:pt x="325" y="1056"/>
                    </a:cubicBezTo>
                    <a:cubicBezTo>
                      <a:pt x="366" y="1056"/>
                      <a:pt x="420" y="1043"/>
                      <a:pt x="447" y="1016"/>
                    </a:cubicBezTo>
                    <a:lnTo>
                      <a:pt x="380" y="935"/>
                    </a:lnTo>
                    <a:cubicBezTo>
                      <a:pt x="366" y="935"/>
                      <a:pt x="312" y="880"/>
                      <a:pt x="285" y="799"/>
                    </a:cubicBezTo>
                    <a:cubicBezTo>
                      <a:pt x="258" y="718"/>
                      <a:pt x="217" y="637"/>
                      <a:pt x="190" y="542"/>
                    </a:cubicBezTo>
                    <a:cubicBezTo>
                      <a:pt x="122" y="380"/>
                      <a:pt x="82" y="19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18"/>
              <p:cNvSpPr/>
              <p:nvPr/>
            </p:nvSpPr>
            <p:spPr>
              <a:xfrm>
                <a:off x="1029764" y="2844341"/>
                <a:ext cx="14290" cy="2896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25" extrusionOk="0">
                    <a:moveTo>
                      <a:pt x="14" y="0"/>
                    </a:moveTo>
                    <a:cubicBezTo>
                      <a:pt x="14" y="163"/>
                      <a:pt x="1" y="325"/>
                      <a:pt x="14" y="487"/>
                    </a:cubicBezTo>
                    <a:cubicBezTo>
                      <a:pt x="28" y="569"/>
                      <a:pt x="41" y="650"/>
                      <a:pt x="95" y="744"/>
                    </a:cubicBezTo>
                    <a:cubicBezTo>
                      <a:pt x="125" y="789"/>
                      <a:pt x="198" y="825"/>
                      <a:pt x="267" y="825"/>
                    </a:cubicBezTo>
                    <a:cubicBezTo>
                      <a:pt x="326" y="825"/>
                      <a:pt x="382" y="799"/>
                      <a:pt x="407" y="731"/>
                    </a:cubicBezTo>
                    <a:lnTo>
                      <a:pt x="312" y="677"/>
                    </a:lnTo>
                    <a:lnTo>
                      <a:pt x="271" y="677"/>
                    </a:lnTo>
                    <a:cubicBezTo>
                      <a:pt x="258" y="663"/>
                      <a:pt x="244" y="663"/>
                      <a:pt x="231" y="636"/>
                    </a:cubicBezTo>
                    <a:cubicBezTo>
                      <a:pt x="204" y="596"/>
                      <a:pt x="177" y="528"/>
                      <a:pt x="163" y="460"/>
                    </a:cubicBezTo>
                    <a:cubicBezTo>
                      <a:pt x="109" y="311"/>
                      <a:pt x="82" y="163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18"/>
              <p:cNvSpPr/>
              <p:nvPr/>
            </p:nvSpPr>
            <p:spPr>
              <a:xfrm>
                <a:off x="1043070" y="2848624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41" y="162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7"/>
                      <a:pt x="231" y="744"/>
                      <a:pt x="285" y="771"/>
                    </a:cubicBezTo>
                    <a:cubicBezTo>
                      <a:pt x="300" y="776"/>
                      <a:pt x="320" y="779"/>
                      <a:pt x="342" y="779"/>
                    </a:cubicBezTo>
                    <a:cubicBezTo>
                      <a:pt x="379" y="779"/>
                      <a:pt x="421" y="770"/>
                      <a:pt x="447" y="744"/>
                    </a:cubicBezTo>
                    <a:lnTo>
                      <a:pt x="393" y="650"/>
                    </a:lnTo>
                    <a:cubicBezTo>
                      <a:pt x="379" y="650"/>
                      <a:pt x="366" y="636"/>
                      <a:pt x="352" y="622"/>
                    </a:cubicBezTo>
                    <a:cubicBezTo>
                      <a:pt x="339" y="622"/>
                      <a:pt x="312" y="595"/>
                      <a:pt x="298" y="582"/>
                    </a:cubicBezTo>
                    <a:cubicBezTo>
                      <a:pt x="271" y="528"/>
                      <a:pt x="244" y="487"/>
                      <a:pt x="217" y="406"/>
                    </a:cubicBezTo>
                    <a:cubicBezTo>
                      <a:pt x="163" y="284"/>
                      <a:pt x="109" y="14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18"/>
              <p:cNvSpPr/>
              <p:nvPr/>
            </p:nvSpPr>
            <p:spPr>
              <a:xfrm>
                <a:off x="1060168" y="2850029"/>
                <a:ext cx="1478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9" extrusionOk="0">
                    <a:moveTo>
                      <a:pt x="1" y="1"/>
                    </a:moveTo>
                    <a:cubicBezTo>
                      <a:pt x="14" y="149"/>
                      <a:pt x="28" y="285"/>
                      <a:pt x="68" y="420"/>
                    </a:cubicBezTo>
                    <a:cubicBezTo>
                      <a:pt x="122" y="569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1" y="474"/>
                      <a:pt x="204" y="366"/>
                    </a:cubicBezTo>
                    <a:cubicBezTo>
                      <a:pt x="136" y="258"/>
                      <a:pt x="82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18"/>
              <p:cNvSpPr/>
              <p:nvPr/>
            </p:nvSpPr>
            <p:spPr>
              <a:xfrm>
                <a:off x="1075370" y="2847185"/>
                <a:ext cx="180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5" extrusionOk="0">
                    <a:moveTo>
                      <a:pt x="1" y="0"/>
                    </a:moveTo>
                    <a:cubicBezTo>
                      <a:pt x="1" y="136"/>
                      <a:pt x="41" y="271"/>
                      <a:pt x="136" y="379"/>
                    </a:cubicBezTo>
                    <a:cubicBezTo>
                      <a:pt x="177" y="420"/>
                      <a:pt x="244" y="474"/>
                      <a:pt x="312" y="501"/>
                    </a:cubicBezTo>
                    <a:cubicBezTo>
                      <a:pt x="346" y="508"/>
                      <a:pt x="380" y="515"/>
                      <a:pt x="413" y="515"/>
                    </a:cubicBezTo>
                    <a:cubicBezTo>
                      <a:pt x="447" y="515"/>
                      <a:pt x="481" y="508"/>
                      <a:pt x="515" y="488"/>
                    </a:cubicBezTo>
                    <a:lnTo>
                      <a:pt x="501" y="379"/>
                    </a:lnTo>
                    <a:cubicBezTo>
                      <a:pt x="447" y="366"/>
                      <a:pt x="407" y="352"/>
                      <a:pt x="366" y="339"/>
                    </a:cubicBezTo>
                    <a:cubicBezTo>
                      <a:pt x="312" y="325"/>
                      <a:pt x="271" y="298"/>
                      <a:pt x="231" y="271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18"/>
              <p:cNvSpPr/>
              <p:nvPr/>
            </p:nvSpPr>
            <p:spPr>
              <a:xfrm>
                <a:off x="1087237" y="2837214"/>
                <a:ext cx="16221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4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42" y="136"/>
                      <a:pt x="82" y="244"/>
                      <a:pt x="136" y="339"/>
                    </a:cubicBezTo>
                    <a:cubicBezTo>
                      <a:pt x="163" y="393"/>
                      <a:pt x="204" y="433"/>
                      <a:pt x="245" y="474"/>
                    </a:cubicBezTo>
                    <a:cubicBezTo>
                      <a:pt x="299" y="514"/>
                      <a:pt x="339" y="542"/>
                      <a:pt x="407" y="542"/>
                    </a:cubicBezTo>
                    <a:lnTo>
                      <a:pt x="461" y="447"/>
                    </a:lnTo>
                    <a:cubicBezTo>
                      <a:pt x="420" y="406"/>
                      <a:pt x="393" y="379"/>
                      <a:pt x="353" y="352"/>
                    </a:cubicBezTo>
                    <a:cubicBezTo>
                      <a:pt x="326" y="311"/>
                      <a:pt x="285" y="284"/>
                      <a:pt x="245" y="257"/>
                    </a:cubicBezTo>
                    <a:cubicBezTo>
                      <a:pt x="177" y="190"/>
                      <a:pt x="109" y="10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18"/>
              <p:cNvSpPr/>
              <p:nvPr/>
            </p:nvSpPr>
            <p:spPr>
              <a:xfrm>
                <a:off x="1097243" y="2825804"/>
                <a:ext cx="16642" cy="13061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2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4" y="136"/>
                      <a:pt x="108" y="203"/>
                      <a:pt x="190" y="271"/>
                    </a:cubicBezTo>
                    <a:cubicBezTo>
                      <a:pt x="217" y="312"/>
                      <a:pt x="257" y="339"/>
                      <a:pt x="311" y="352"/>
                    </a:cubicBezTo>
                    <a:cubicBezTo>
                      <a:pt x="340" y="362"/>
                      <a:pt x="376" y="371"/>
                      <a:pt x="408" y="371"/>
                    </a:cubicBezTo>
                    <a:cubicBezTo>
                      <a:pt x="422" y="371"/>
                      <a:pt x="435" y="370"/>
                      <a:pt x="447" y="366"/>
                    </a:cubicBezTo>
                    <a:lnTo>
                      <a:pt x="474" y="258"/>
                    </a:lnTo>
                    <a:cubicBezTo>
                      <a:pt x="433" y="231"/>
                      <a:pt x="406" y="217"/>
                      <a:pt x="365" y="203"/>
                    </a:cubicBezTo>
                    <a:lnTo>
                      <a:pt x="257" y="163"/>
                    </a:lnTo>
                    <a:cubicBezTo>
                      <a:pt x="190" y="122"/>
                      <a:pt x="108" y="82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18"/>
              <p:cNvSpPr/>
              <p:nvPr/>
            </p:nvSpPr>
            <p:spPr>
              <a:xfrm>
                <a:off x="1110058" y="2817237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1"/>
                    </a:moveTo>
                    <a:lnTo>
                      <a:pt x="0" y="96"/>
                    </a:lnTo>
                    <a:cubicBezTo>
                      <a:pt x="149" y="123"/>
                      <a:pt x="244" y="299"/>
                      <a:pt x="420" y="299"/>
                    </a:cubicBezTo>
                    <a:lnTo>
                      <a:pt x="461" y="190"/>
                    </a:lnTo>
                    <a:cubicBezTo>
                      <a:pt x="366" y="55"/>
                      <a:pt x="163" y="96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18"/>
              <p:cNvSpPr/>
              <p:nvPr/>
            </p:nvSpPr>
            <p:spPr>
              <a:xfrm>
                <a:off x="978470" y="2786833"/>
                <a:ext cx="23313" cy="2714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3" extrusionOk="0">
                    <a:moveTo>
                      <a:pt x="623" y="1"/>
                    </a:moveTo>
                    <a:cubicBezTo>
                      <a:pt x="447" y="15"/>
                      <a:pt x="298" y="136"/>
                      <a:pt x="203" y="285"/>
                    </a:cubicBezTo>
                    <a:cubicBezTo>
                      <a:pt x="109" y="420"/>
                      <a:pt x="54" y="583"/>
                      <a:pt x="0" y="745"/>
                    </a:cubicBezTo>
                    <a:lnTo>
                      <a:pt x="109" y="772"/>
                    </a:lnTo>
                    <a:cubicBezTo>
                      <a:pt x="122" y="610"/>
                      <a:pt x="203" y="475"/>
                      <a:pt x="312" y="366"/>
                    </a:cubicBezTo>
                    <a:cubicBezTo>
                      <a:pt x="420" y="272"/>
                      <a:pt x="542" y="190"/>
                      <a:pt x="663" y="96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18"/>
              <p:cNvSpPr/>
              <p:nvPr/>
            </p:nvSpPr>
            <p:spPr>
              <a:xfrm>
                <a:off x="990337" y="2763661"/>
                <a:ext cx="25701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72" extrusionOk="0">
                    <a:moveTo>
                      <a:pt x="593" y="1"/>
                    </a:moveTo>
                    <a:cubicBezTo>
                      <a:pt x="487" y="1"/>
                      <a:pt x="383" y="40"/>
                      <a:pt x="298" y="106"/>
                    </a:cubicBezTo>
                    <a:cubicBezTo>
                      <a:pt x="177" y="187"/>
                      <a:pt x="95" y="296"/>
                      <a:pt x="1" y="417"/>
                    </a:cubicBezTo>
                    <a:lnTo>
                      <a:pt x="109" y="472"/>
                    </a:lnTo>
                    <a:cubicBezTo>
                      <a:pt x="149" y="350"/>
                      <a:pt x="258" y="269"/>
                      <a:pt x="366" y="228"/>
                    </a:cubicBezTo>
                    <a:cubicBezTo>
                      <a:pt x="488" y="187"/>
                      <a:pt x="596" y="160"/>
                      <a:pt x="718" y="133"/>
                    </a:cubicBezTo>
                    <a:lnTo>
                      <a:pt x="731" y="25"/>
                    </a:lnTo>
                    <a:cubicBezTo>
                      <a:pt x="686" y="8"/>
                      <a:pt x="639" y="1"/>
                      <a:pt x="5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18"/>
              <p:cNvSpPr/>
              <p:nvPr/>
            </p:nvSpPr>
            <p:spPr>
              <a:xfrm>
                <a:off x="1001256" y="2751970"/>
                <a:ext cx="2998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0" extrusionOk="0">
                    <a:moveTo>
                      <a:pt x="575" y="1"/>
                    </a:moveTo>
                    <a:cubicBezTo>
                      <a:pt x="523" y="1"/>
                      <a:pt x="468" y="10"/>
                      <a:pt x="420" y="20"/>
                    </a:cubicBezTo>
                    <a:cubicBezTo>
                      <a:pt x="271" y="47"/>
                      <a:pt x="136" y="114"/>
                      <a:pt x="1" y="155"/>
                    </a:cubicBezTo>
                    <a:lnTo>
                      <a:pt x="41" y="250"/>
                    </a:lnTo>
                    <a:cubicBezTo>
                      <a:pt x="163" y="182"/>
                      <a:pt x="299" y="155"/>
                      <a:pt x="434" y="155"/>
                    </a:cubicBezTo>
                    <a:cubicBezTo>
                      <a:pt x="502" y="169"/>
                      <a:pt x="556" y="169"/>
                      <a:pt x="623" y="169"/>
                    </a:cubicBezTo>
                    <a:cubicBezTo>
                      <a:pt x="668" y="169"/>
                      <a:pt x="713" y="175"/>
                      <a:pt x="759" y="175"/>
                    </a:cubicBezTo>
                    <a:cubicBezTo>
                      <a:pt x="781" y="175"/>
                      <a:pt x="804" y="173"/>
                      <a:pt x="826" y="169"/>
                    </a:cubicBezTo>
                    <a:lnTo>
                      <a:pt x="853" y="60"/>
                    </a:lnTo>
                    <a:cubicBezTo>
                      <a:pt x="786" y="20"/>
                      <a:pt x="718" y="6"/>
                      <a:pt x="637" y="6"/>
                    </a:cubicBezTo>
                    <a:cubicBezTo>
                      <a:pt x="617" y="2"/>
                      <a:pt x="596" y="1"/>
                      <a:pt x="5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18"/>
              <p:cNvSpPr/>
              <p:nvPr/>
            </p:nvSpPr>
            <p:spPr>
              <a:xfrm>
                <a:off x="993672" y="2828332"/>
                <a:ext cx="15238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9" extrusionOk="0">
                    <a:moveTo>
                      <a:pt x="342" y="1"/>
                    </a:moveTo>
                    <a:cubicBezTo>
                      <a:pt x="318" y="1"/>
                      <a:pt x="293" y="4"/>
                      <a:pt x="271" y="10"/>
                    </a:cubicBezTo>
                    <a:cubicBezTo>
                      <a:pt x="217" y="37"/>
                      <a:pt x="176" y="64"/>
                      <a:pt x="136" y="104"/>
                    </a:cubicBezTo>
                    <a:cubicBezTo>
                      <a:pt x="68" y="186"/>
                      <a:pt x="27" y="280"/>
                      <a:pt x="0" y="389"/>
                    </a:cubicBezTo>
                    <a:lnTo>
                      <a:pt x="109" y="389"/>
                    </a:lnTo>
                    <a:cubicBezTo>
                      <a:pt x="95" y="321"/>
                      <a:pt x="163" y="240"/>
                      <a:pt x="230" y="213"/>
                    </a:cubicBezTo>
                    <a:cubicBezTo>
                      <a:pt x="298" y="172"/>
                      <a:pt x="352" y="172"/>
                      <a:pt x="433" y="131"/>
                    </a:cubicBezTo>
                    <a:lnTo>
                      <a:pt x="433" y="23"/>
                    </a:lnTo>
                    <a:cubicBezTo>
                      <a:pt x="410" y="7"/>
                      <a:pt x="377" y="1"/>
                      <a:pt x="3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18"/>
              <p:cNvSpPr/>
              <p:nvPr/>
            </p:nvSpPr>
            <p:spPr>
              <a:xfrm>
                <a:off x="1394474" y="2893107"/>
                <a:ext cx="114669" cy="108946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3103" extrusionOk="0">
                    <a:moveTo>
                      <a:pt x="2448" y="0"/>
                    </a:moveTo>
                    <a:cubicBezTo>
                      <a:pt x="2335" y="0"/>
                      <a:pt x="2224" y="31"/>
                      <a:pt x="2129" y="100"/>
                    </a:cubicBezTo>
                    <a:cubicBezTo>
                      <a:pt x="1398" y="614"/>
                      <a:pt x="803" y="1250"/>
                      <a:pt x="329" y="2021"/>
                    </a:cubicBezTo>
                    <a:cubicBezTo>
                      <a:pt x="1" y="2575"/>
                      <a:pt x="513" y="3103"/>
                      <a:pt x="1010" y="3103"/>
                    </a:cubicBezTo>
                    <a:cubicBezTo>
                      <a:pt x="1230" y="3103"/>
                      <a:pt x="1447" y="3000"/>
                      <a:pt x="1588" y="2752"/>
                    </a:cubicBezTo>
                    <a:cubicBezTo>
                      <a:pt x="1899" y="2197"/>
                      <a:pt x="2305" y="1683"/>
                      <a:pt x="2819" y="1290"/>
                    </a:cubicBezTo>
                    <a:cubicBezTo>
                      <a:pt x="3117" y="1060"/>
                      <a:pt x="3266" y="695"/>
                      <a:pt x="3063" y="343"/>
                    </a:cubicBezTo>
                    <a:cubicBezTo>
                      <a:pt x="2943" y="140"/>
                      <a:pt x="2691" y="0"/>
                      <a:pt x="24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18"/>
              <p:cNvSpPr/>
              <p:nvPr/>
            </p:nvSpPr>
            <p:spPr>
              <a:xfrm>
                <a:off x="1465043" y="2877730"/>
                <a:ext cx="80191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5989" extrusionOk="0">
                    <a:moveTo>
                      <a:pt x="811" y="0"/>
                    </a:moveTo>
                    <a:cubicBezTo>
                      <a:pt x="403" y="0"/>
                      <a:pt x="0" y="330"/>
                      <a:pt x="146" y="849"/>
                    </a:cubicBezTo>
                    <a:cubicBezTo>
                      <a:pt x="552" y="2310"/>
                      <a:pt x="633" y="3717"/>
                      <a:pt x="620" y="5233"/>
                    </a:cubicBezTo>
                    <a:cubicBezTo>
                      <a:pt x="620" y="5739"/>
                      <a:pt x="996" y="5989"/>
                      <a:pt x="1380" y="5989"/>
                    </a:cubicBezTo>
                    <a:cubicBezTo>
                      <a:pt x="1767" y="5989"/>
                      <a:pt x="2162" y="5735"/>
                      <a:pt x="2189" y="5233"/>
                    </a:cubicBezTo>
                    <a:cubicBezTo>
                      <a:pt x="2284" y="3636"/>
                      <a:pt x="1973" y="1985"/>
                      <a:pt x="1472" y="484"/>
                    </a:cubicBezTo>
                    <a:cubicBezTo>
                      <a:pt x="1358" y="147"/>
                      <a:pt x="1084" y="0"/>
                      <a:pt x="81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18"/>
              <p:cNvSpPr/>
              <p:nvPr/>
            </p:nvSpPr>
            <p:spPr>
              <a:xfrm>
                <a:off x="1422877" y="2955285"/>
                <a:ext cx="109403" cy="113967"/>
              </a:xfrm>
              <a:custGeom>
                <a:avLst/>
                <a:gdLst/>
                <a:ahLst/>
                <a:cxnLst/>
                <a:rect l="l" t="t" r="r" b="b"/>
                <a:pathLst>
                  <a:path w="3116" h="3246" extrusionOk="0">
                    <a:moveTo>
                      <a:pt x="944" y="1"/>
                    </a:moveTo>
                    <a:cubicBezTo>
                      <a:pt x="466" y="1"/>
                      <a:pt x="0" y="492"/>
                      <a:pt x="319" y="1035"/>
                    </a:cubicBezTo>
                    <a:cubicBezTo>
                      <a:pt x="522" y="1400"/>
                      <a:pt x="752" y="1766"/>
                      <a:pt x="1009" y="2117"/>
                    </a:cubicBezTo>
                    <a:cubicBezTo>
                      <a:pt x="1266" y="2469"/>
                      <a:pt x="1536" y="2889"/>
                      <a:pt x="1915" y="3132"/>
                    </a:cubicBezTo>
                    <a:cubicBezTo>
                      <a:pt x="2039" y="3211"/>
                      <a:pt x="2162" y="3245"/>
                      <a:pt x="2277" y="3245"/>
                    </a:cubicBezTo>
                    <a:cubicBezTo>
                      <a:pt x="2758" y="3245"/>
                      <a:pt x="3116" y="2651"/>
                      <a:pt x="2876" y="2171"/>
                    </a:cubicBezTo>
                    <a:cubicBezTo>
                      <a:pt x="2714" y="1820"/>
                      <a:pt x="2389" y="1549"/>
                      <a:pt x="2159" y="1251"/>
                    </a:cubicBezTo>
                    <a:cubicBezTo>
                      <a:pt x="1929" y="954"/>
                      <a:pt x="1712" y="642"/>
                      <a:pt x="1523" y="331"/>
                    </a:cubicBezTo>
                    <a:cubicBezTo>
                      <a:pt x="1373" y="98"/>
                      <a:pt x="1157" y="1"/>
                      <a:pt x="94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18"/>
              <p:cNvSpPr/>
              <p:nvPr/>
            </p:nvSpPr>
            <p:spPr>
              <a:xfrm>
                <a:off x="1483721" y="2913681"/>
                <a:ext cx="75346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3598" extrusionOk="0">
                    <a:moveTo>
                      <a:pt x="825" y="1"/>
                    </a:moveTo>
                    <a:cubicBezTo>
                      <a:pt x="413" y="1"/>
                      <a:pt x="1" y="327"/>
                      <a:pt x="155" y="840"/>
                    </a:cubicBezTo>
                    <a:cubicBezTo>
                      <a:pt x="372" y="1516"/>
                      <a:pt x="534" y="2206"/>
                      <a:pt x="615" y="2910"/>
                    </a:cubicBezTo>
                    <a:cubicBezTo>
                      <a:pt x="683" y="3379"/>
                      <a:pt x="1024" y="3598"/>
                      <a:pt x="1358" y="3598"/>
                    </a:cubicBezTo>
                    <a:cubicBezTo>
                      <a:pt x="1757" y="3598"/>
                      <a:pt x="2145" y="3287"/>
                      <a:pt x="2050" y="2721"/>
                    </a:cubicBezTo>
                    <a:cubicBezTo>
                      <a:pt x="1928" y="1949"/>
                      <a:pt x="1738" y="1205"/>
                      <a:pt x="1481" y="474"/>
                    </a:cubicBezTo>
                    <a:cubicBezTo>
                      <a:pt x="1373" y="145"/>
                      <a:pt x="1099" y="1"/>
                      <a:pt x="8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18"/>
              <p:cNvSpPr/>
              <p:nvPr/>
            </p:nvSpPr>
            <p:spPr>
              <a:xfrm>
                <a:off x="1441169" y="2936081"/>
                <a:ext cx="62742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913" extrusionOk="0">
                    <a:moveTo>
                      <a:pt x="714" y="0"/>
                    </a:moveTo>
                    <a:cubicBezTo>
                      <a:pt x="598" y="0"/>
                      <a:pt x="482" y="29"/>
                      <a:pt x="380" y="93"/>
                    </a:cubicBezTo>
                    <a:cubicBezTo>
                      <a:pt x="231" y="202"/>
                      <a:pt x="95" y="351"/>
                      <a:pt x="55" y="526"/>
                    </a:cubicBezTo>
                    <a:cubicBezTo>
                      <a:pt x="1" y="702"/>
                      <a:pt x="1" y="932"/>
                      <a:pt x="122" y="1081"/>
                    </a:cubicBezTo>
                    <a:cubicBezTo>
                      <a:pt x="271" y="1298"/>
                      <a:pt x="420" y="1528"/>
                      <a:pt x="610" y="1717"/>
                    </a:cubicBezTo>
                    <a:cubicBezTo>
                      <a:pt x="733" y="1848"/>
                      <a:pt x="904" y="1913"/>
                      <a:pt x="1075" y="1913"/>
                    </a:cubicBezTo>
                    <a:cubicBezTo>
                      <a:pt x="1223" y="1913"/>
                      <a:pt x="1370" y="1865"/>
                      <a:pt x="1489" y="1771"/>
                    </a:cubicBezTo>
                    <a:cubicBezTo>
                      <a:pt x="1611" y="1677"/>
                      <a:pt x="1706" y="1555"/>
                      <a:pt x="1733" y="1419"/>
                    </a:cubicBezTo>
                    <a:cubicBezTo>
                      <a:pt x="1787" y="1230"/>
                      <a:pt x="1746" y="1068"/>
                      <a:pt x="1665" y="892"/>
                    </a:cubicBezTo>
                    <a:cubicBezTo>
                      <a:pt x="1584" y="702"/>
                      <a:pt x="1462" y="526"/>
                      <a:pt x="1354" y="351"/>
                    </a:cubicBezTo>
                    <a:cubicBezTo>
                      <a:pt x="1224" y="137"/>
                      <a:pt x="967" y="0"/>
                      <a:pt x="71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18"/>
              <p:cNvSpPr/>
              <p:nvPr/>
            </p:nvSpPr>
            <p:spPr>
              <a:xfrm>
                <a:off x="1047354" y="2784551"/>
                <a:ext cx="474161" cy="477110"/>
              </a:xfrm>
              <a:custGeom>
                <a:avLst/>
                <a:gdLst/>
                <a:ahLst/>
                <a:cxnLst/>
                <a:rect l="l" t="t" r="r" b="b"/>
                <a:pathLst>
                  <a:path w="13505" h="13589" extrusionOk="0">
                    <a:moveTo>
                      <a:pt x="8299" y="1"/>
                    </a:moveTo>
                    <a:cubicBezTo>
                      <a:pt x="7288" y="1"/>
                      <a:pt x="6271" y="264"/>
                      <a:pt x="5372" y="770"/>
                    </a:cubicBezTo>
                    <a:cubicBezTo>
                      <a:pt x="3573" y="1771"/>
                      <a:pt x="2422" y="3625"/>
                      <a:pt x="1949" y="5587"/>
                    </a:cubicBezTo>
                    <a:cubicBezTo>
                      <a:pt x="1935" y="5627"/>
                      <a:pt x="1935" y="5654"/>
                      <a:pt x="1922" y="5695"/>
                    </a:cubicBezTo>
                    <a:cubicBezTo>
                      <a:pt x="1814" y="5817"/>
                      <a:pt x="1719" y="5952"/>
                      <a:pt x="1624" y="6074"/>
                    </a:cubicBezTo>
                    <a:cubicBezTo>
                      <a:pt x="0" y="8306"/>
                      <a:pt x="1841" y="11053"/>
                      <a:pt x="3992" y="12027"/>
                    </a:cubicBezTo>
                    <a:cubicBezTo>
                      <a:pt x="5332" y="12636"/>
                      <a:pt x="6793" y="12866"/>
                      <a:pt x="8227" y="13164"/>
                    </a:cubicBezTo>
                    <a:cubicBezTo>
                      <a:pt x="8999" y="13317"/>
                      <a:pt x="9900" y="13589"/>
                      <a:pt x="10750" y="13589"/>
                    </a:cubicBezTo>
                    <a:cubicBezTo>
                      <a:pt x="11332" y="13589"/>
                      <a:pt x="11890" y="13462"/>
                      <a:pt x="12368" y="13083"/>
                    </a:cubicBezTo>
                    <a:cubicBezTo>
                      <a:pt x="13504" y="12203"/>
                      <a:pt x="13301" y="10823"/>
                      <a:pt x="12273" y="9971"/>
                    </a:cubicBezTo>
                    <a:cubicBezTo>
                      <a:pt x="11529" y="9348"/>
                      <a:pt x="10879" y="8739"/>
                      <a:pt x="10325" y="8022"/>
                    </a:cubicBezTo>
                    <a:cubicBezTo>
                      <a:pt x="10013" y="7576"/>
                      <a:pt x="9729" y="7116"/>
                      <a:pt x="9445" y="6642"/>
                    </a:cubicBezTo>
                    <a:cubicBezTo>
                      <a:pt x="9364" y="6507"/>
                      <a:pt x="9269" y="6412"/>
                      <a:pt x="9161" y="6331"/>
                    </a:cubicBezTo>
                    <a:cubicBezTo>
                      <a:pt x="9824" y="4829"/>
                      <a:pt x="10676" y="3395"/>
                      <a:pt x="11664" y="2069"/>
                    </a:cubicBezTo>
                    <a:cubicBezTo>
                      <a:pt x="11948" y="1690"/>
                      <a:pt x="11705" y="1148"/>
                      <a:pt x="11353" y="918"/>
                    </a:cubicBezTo>
                    <a:cubicBezTo>
                      <a:pt x="10440" y="298"/>
                      <a:pt x="9373" y="1"/>
                      <a:pt x="829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18"/>
              <p:cNvSpPr/>
              <p:nvPr/>
            </p:nvSpPr>
            <p:spPr>
              <a:xfrm>
                <a:off x="1096295" y="2789361"/>
                <a:ext cx="446599" cy="47349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13486" extrusionOk="0">
                    <a:moveTo>
                      <a:pt x="7185" y="0"/>
                    </a:moveTo>
                    <a:cubicBezTo>
                      <a:pt x="7104" y="0"/>
                      <a:pt x="7023" y="3"/>
                      <a:pt x="6942" y="10"/>
                    </a:cubicBezTo>
                    <a:cubicBezTo>
                      <a:pt x="6279" y="37"/>
                      <a:pt x="5643" y="173"/>
                      <a:pt x="5020" y="403"/>
                    </a:cubicBezTo>
                    <a:cubicBezTo>
                      <a:pt x="4411" y="619"/>
                      <a:pt x="3816" y="917"/>
                      <a:pt x="3275" y="1269"/>
                    </a:cubicBezTo>
                    <a:cubicBezTo>
                      <a:pt x="2733" y="1634"/>
                      <a:pt x="2233" y="2067"/>
                      <a:pt x="1800" y="2554"/>
                    </a:cubicBezTo>
                    <a:cubicBezTo>
                      <a:pt x="1367" y="3041"/>
                      <a:pt x="1001" y="3609"/>
                      <a:pt x="758" y="4218"/>
                    </a:cubicBezTo>
                    <a:cubicBezTo>
                      <a:pt x="257" y="5423"/>
                      <a:pt x="0" y="6749"/>
                      <a:pt x="190" y="8061"/>
                    </a:cubicBezTo>
                    <a:cubicBezTo>
                      <a:pt x="284" y="8711"/>
                      <a:pt x="501" y="9347"/>
                      <a:pt x="812" y="9915"/>
                    </a:cubicBezTo>
                    <a:cubicBezTo>
                      <a:pt x="1123" y="10497"/>
                      <a:pt x="1529" y="11024"/>
                      <a:pt x="2016" y="11471"/>
                    </a:cubicBezTo>
                    <a:cubicBezTo>
                      <a:pt x="2977" y="12350"/>
                      <a:pt x="4195" y="12959"/>
                      <a:pt x="5467" y="13257"/>
                    </a:cubicBezTo>
                    <a:cubicBezTo>
                      <a:pt x="6110" y="13408"/>
                      <a:pt x="6773" y="13485"/>
                      <a:pt x="7437" y="13485"/>
                    </a:cubicBezTo>
                    <a:cubicBezTo>
                      <a:pt x="8086" y="13485"/>
                      <a:pt x="8735" y="13411"/>
                      <a:pt x="9364" y="13257"/>
                    </a:cubicBezTo>
                    <a:cubicBezTo>
                      <a:pt x="10636" y="12946"/>
                      <a:pt x="11826" y="12283"/>
                      <a:pt x="12719" y="11322"/>
                    </a:cubicBezTo>
                    <a:lnTo>
                      <a:pt x="12638" y="11254"/>
                    </a:lnTo>
                    <a:cubicBezTo>
                      <a:pt x="11759" y="12175"/>
                      <a:pt x="10581" y="12811"/>
                      <a:pt x="9323" y="13108"/>
                    </a:cubicBezTo>
                    <a:cubicBezTo>
                      <a:pt x="8721" y="13259"/>
                      <a:pt x="8101" y="13330"/>
                      <a:pt x="7479" y="13330"/>
                    </a:cubicBezTo>
                    <a:cubicBezTo>
                      <a:pt x="6815" y="13330"/>
                      <a:pt x="6150" y="13248"/>
                      <a:pt x="5507" y="13095"/>
                    </a:cubicBezTo>
                    <a:cubicBezTo>
                      <a:pt x="4262" y="12797"/>
                      <a:pt x="3072" y="12215"/>
                      <a:pt x="2124" y="11349"/>
                    </a:cubicBezTo>
                    <a:cubicBezTo>
                      <a:pt x="1651" y="10916"/>
                      <a:pt x="1245" y="10402"/>
                      <a:pt x="947" y="9847"/>
                    </a:cubicBezTo>
                    <a:cubicBezTo>
                      <a:pt x="636" y="9279"/>
                      <a:pt x="433" y="8670"/>
                      <a:pt x="338" y="8034"/>
                    </a:cubicBezTo>
                    <a:cubicBezTo>
                      <a:pt x="135" y="6762"/>
                      <a:pt x="392" y="5450"/>
                      <a:pt x="880" y="4259"/>
                    </a:cubicBezTo>
                    <a:cubicBezTo>
                      <a:pt x="1353" y="3068"/>
                      <a:pt x="2273" y="2080"/>
                      <a:pt x="3342" y="1377"/>
                    </a:cubicBezTo>
                    <a:cubicBezTo>
                      <a:pt x="4411" y="660"/>
                      <a:pt x="5656" y="173"/>
                      <a:pt x="6942" y="105"/>
                    </a:cubicBezTo>
                    <a:cubicBezTo>
                      <a:pt x="7023" y="98"/>
                      <a:pt x="7104" y="95"/>
                      <a:pt x="7185" y="95"/>
                    </a:cubicBezTo>
                    <a:cubicBezTo>
                      <a:pt x="7266" y="95"/>
                      <a:pt x="7347" y="98"/>
                      <a:pt x="7429" y="105"/>
                    </a:cubicBezTo>
                    <a:cubicBezTo>
                      <a:pt x="7591" y="105"/>
                      <a:pt x="7740" y="118"/>
                      <a:pt x="7902" y="159"/>
                    </a:cubicBezTo>
                    <a:cubicBezTo>
                      <a:pt x="8213" y="227"/>
                      <a:pt x="8511" y="335"/>
                      <a:pt x="8822" y="443"/>
                    </a:cubicBezTo>
                    <a:cubicBezTo>
                      <a:pt x="9120" y="565"/>
                      <a:pt x="9418" y="700"/>
                      <a:pt x="9702" y="849"/>
                    </a:cubicBezTo>
                    <a:cubicBezTo>
                      <a:pt x="9962" y="992"/>
                      <a:pt x="10234" y="1160"/>
                      <a:pt x="10458" y="1364"/>
                    </a:cubicBezTo>
                    <a:lnTo>
                      <a:pt x="10458" y="1364"/>
                    </a:lnTo>
                    <a:lnTo>
                      <a:pt x="7402" y="5856"/>
                    </a:lnTo>
                    <a:lnTo>
                      <a:pt x="7483" y="5910"/>
                    </a:lnTo>
                    <a:lnTo>
                      <a:pt x="10568" y="1377"/>
                    </a:lnTo>
                    <a:lnTo>
                      <a:pt x="10581" y="1350"/>
                    </a:lnTo>
                    <a:lnTo>
                      <a:pt x="10554" y="1323"/>
                    </a:lnTo>
                    <a:cubicBezTo>
                      <a:pt x="10311" y="1079"/>
                      <a:pt x="10027" y="917"/>
                      <a:pt x="9742" y="768"/>
                    </a:cubicBezTo>
                    <a:cubicBezTo>
                      <a:pt x="9458" y="619"/>
                      <a:pt x="9161" y="484"/>
                      <a:pt x="8849" y="362"/>
                    </a:cubicBezTo>
                    <a:cubicBezTo>
                      <a:pt x="8552" y="240"/>
                      <a:pt x="8241" y="132"/>
                      <a:pt x="7916" y="64"/>
                    </a:cubicBezTo>
                    <a:cubicBezTo>
                      <a:pt x="7753" y="24"/>
                      <a:pt x="7591" y="10"/>
                      <a:pt x="7429" y="10"/>
                    </a:cubicBezTo>
                    <a:cubicBezTo>
                      <a:pt x="7347" y="3"/>
                      <a:pt x="7266" y="0"/>
                      <a:pt x="71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18"/>
              <p:cNvSpPr/>
              <p:nvPr/>
            </p:nvSpPr>
            <p:spPr>
              <a:xfrm>
                <a:off x="1359927" y="2989235"/>
                <a:ext cx="175831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556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813" y="1001"/>
                      <a:pt x="1611" y="1935"/>
                      <a:pt x="2409" y="2869"/>
                    </a:cubicBezTo>
                    <a:cubicBezTo>
                      <a:pt x="2815" y="3329"/>
                      <a:pt x="3235" y="3789"/>
                      <a:pt x="3654" y="4235"/>
                    </a:cubicBezTo>
                    <a:cubicBezTo>
                      <a:pt x="4074" y="4682"/>
                      <a:pt x="4493" y="5128"/>
                      <a:pt x="4940" y="5561"/>
                    </a:cubicBezTo>
                    <a:lnTo>
                      <a:pt x="5007" y="5494"/>
                    </a:lnTo>
                    <a:cubicBezTo>
                      <a:pt x="4601" y="5034"/>
                      <a:pt x="4182" y="4574"/>
                      <a:pt x="3776" y="4127"/>
                    </a:cubicBezTo>
                    <a:lnTo>
                      <a:pt x="2518" y="2774"/>
                    </a:lnTo>
                    <a:cubicBezTo>
                      <a:pt x="1692" y="1867"/>
                      <a:pt x="867" y="947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18"/>
              <p:cNvSpPr/>
              <p:nvPr/>
            </p:nvSpPr>
            <p:spPr>
              <a:xfrm>
                <a:off x="1352800" y="2992079"/>
                <a:ext cx="166808" cy="193877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552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23" y="325"/>
                      <a:pt x="312" y="569"/>
                      <a:pt x="515" y="799"/>
                    </a:cubicBezTo>
                    <a:cubicBezTo>
                      <a:pt x="718" y="1029"/>
                      <a:pt x="921" y="1245"/>
                      <a:pt x="1124" y="1462"/>
                    </a:cubicBezTo>
                    <a:lnTo>
                      <a:pt x="2355" y="2774"/>
                    </a:lnTo>
                    <a:cubicBezTo>
                      <a:pt x="2775" y="3207"/>
                      <a:pt x="3181" y="3654"/>
                      <a:pt x="3560" y="4114"/>
                    </a:cubicBezTo>
                    <a:cubicBezTo>
                      <a:pt x="3952" y="4560"/>
                      <a:pt x="4317" y="5034"/>
                      <a:pt x="4656" y="5521"/>
                    </a:cubicBezTo>
                    <a:lnTo>
                      <a:pt x="4750" y="5467"/>
                    </a:lnTo>
                    <a:cubicBezTo>
                      <a:pt x="4128" y="4425"/>
                      <a:pt x="3302" y="3532"/>
                      <a:pt x="2464" y="2680"/>
                    </a:cubicBezTo>
                    <a:cubicBezTo>
                      <a:pt x="2044" y="2247"/>
                      <a:pt x="1611" y="1827"/>
                      <a:pt x="1205" y="1394"/>
                    </a:cubicBezTo>
                    <a:cubicBezTo>
                      <a:pt x="989" y="1178"/>
                      <a:pt x="786" y="961"/>
                      <a:pt x="596" y="731"/>
                    </a:cubicBezTo>
                    <a:cubicBezTo>
                      <a:pt x="393" y="515"/>
                      <a:pt x="217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18"/>
              <p:cNvSpPr/>
              <p:nvPr/>
            </p:nvSpPr>
            <p:spPr>
              <a:xfrm>
                <a:off x="1353748" y="2832439"/>
                <a:ext cx="124044" cy="162524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4629" extrusionOk="0">
                    <a:moveTo>
                      <a:pt x="3438" y="1"/>
                    </a:moveTo>
                    <a:cubicBezTo>
                      <a:pt x="3154" y="380"/>
                      <a:pt x="2883" y="772"/>
                      <a:pt x="2599" y="1151"/>
                    </a:cubicBezTo>
                    <a:cubicBezTo>
                      <a:pt x="2315" y="1530"/>
                      <a:pt x="2017" y="1909"/>
                      <a:pt x="1719" y="2274"/>
                    </a:cubicBezTo>
                    <a:cubicBezTo>
                      <a:pt x="1138" y="3018"/>
                      <a:pt x="529" y="3763"/>
                      <a:pt x="1" y="4574"/>
                    </a:cubicBezTo>
                    <a:lnTo>
                      <a:pt x="96" y="4629"/>
                    </a:lnTo>
                    <a:cubicBezTo>
                      <a:pt x="353" y="4223"/>
                      <a:pt x="623" y="3844"/>
                      <a:pt x="921" y="3465"/>
                    </a:cubicBezTo>
                    <a:cubicBezTo>
                      <a:pt x="1219" y="3100"/>
                      <a:pt x="1530" y="2734"/>
                      <a:pt x="1828" y="2369"/>
                    </a:cubicBezTo>
                    <a:cubicBezTo>
                      <a:pt x="2139" y="2004"/>
                      <a:pt x="2450" y="1638"/>
                      <a:pt x="2734" y="1259"/>
                    </a:cubicBezTo>
                    <a:cubicBezTo>
                      <a:pt x="3018" y="867"/>
                      <a:pt x="3275" y="461"/>
                      <a:pt x="3533" y="5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18"/>
              <p:cNvSpPr/>
              <p:nvPr/>
            </p:nvSpPr>
            <p:spPr>
              <a:xfrm>
                <a:off x="1097700" y="2783884"/>
                <a:ext cx="433784" cy="470790"/>
              </a:xfrm>
              <a:custGeom>
                <a:avLst/>
                <a:gdLst/>
                <a:ahLst/>
                <a:cxnLst/>
                <a:rect l="l" t="t" r="r" b="b"/>
                <a:pathLst>
                  <a:path w="12355" h="13409" extrusionOk="0">
                    <a:moveTo>
                      <a:pt x="6585" y="1"/>
                    </a:moveTo>
                    <a:cubicBezTo>
                      <a:pt x="6491" y="1"/>
                      <a:pt x="6398" y="6"/>
                      <a:pt x="6306" y="17"/>
                    </a:cubicBezTo>
                    <a:cubicBezTo>
                      <a:pt x="5968" y="44"/>
                      <a:pt x="5657" y="126"/>
                      <a:pt x="5345" y="247"/>
                    </a:cubicBezTo>
                    <a:cubicBezTo>
                      <a:pt x="4737" y="491"/>
                      <a:pt x="4182" y="829"/>
                      <a:pt x="3641" y="1195"/>
                    </a:cubicBezTo>
                    <a:cubicBezTo>
                      <a:pt x="3099" y="1560"/>
                      <a:pt x="2585" y="1966"/>
                      <a:pt x="2125" y="2426"/>
                    </a:cubicBezTo>
                    <a:cubicBezTo>
                      <a:pt x="1665" y="2899"/>
                      <a:pt x="1273" y="3427"/>
                      <a:pt x="975" y="4023"/>
                    </a:cubicBezTo>
                    <a:cubicBezTo>
                      <a:pt x="677" y="4604"/>
                      <a:pt x="474" y="5227"/>
                      <a:pt x="325" y="5863"/>
                    </a:cubicBezTo>
                    <a:cubicBezTo>
                      <a:pt x="177" y="6499"/>
                      <a:pt x="28" y="7135"/>
                      <a:pt x="1" y="7798"/>
                    </a:cubicBezTo>
                    <a:cubicBezTo>
                      <a:pt x="1" y="8122"/>
                      <a:pt x="28" y="8461"/>
                      <a:pt x="122" y="8785"/>
                    </a:cubicBezTo>
                    <a:cubicBezTo>
                      <a:pt x="204" y="9097"/>
                      <a:pt x="352" y="9408"/>
                      <a:pt x="515" y="9692"/>
                    </a:cubicBezTo>
                    <a:cubicBezTo>
                      <a:pt x="867" y="10247"/>
                      <a:pt x="1313" y="10734"/>
                      <a:pt x="1827" y="11153"/>
                    </a:cubicBezTo>
                    <a:cubicBezTo>
                      <a:pt x="2842" y="11992"/>
                      <a:pt x="4060" y="12520"/>
                      <a:pt x="5291" y="12939"/>
                    </a:cubicBezTo>
                    <a:cubicBezTo>
                      <a:pt x="5914" y="13156"/>
                      <a:pt x="6550" y="13345"/>
                      <a:pt x="7199" y="13400"/>
                    </a:cubicBezTo>
                    <a:cubicBezTo>
                      <a:pt x="7300" y="13406"/>
                      <a:pt x="7401" y="13409"/>
                      <a:pt x="7502" y="13409"/>
                    </a:cubicBezTo>
                    <a:cubicBezTo>
                      <a:pt x="8063" y="13409"/>
                      <a:pt x="8620" y="13314"/>
                      <a:pt x="9148" y="13142"/>
                    </a:cubicBezTo>
                    <a:cubicBezTo>
                      <a:pt x="9472" y="13048"/>
                      <a:pt x="9770" y="12926"/>
                      <a:pt x="10068" y="12777"/>
                    </a:cubicBezTo>
                    <a:cubicBezTo>
                      <a:pt x="10365" y="12642"/>
                      <a:pt x="10650" y="12479"/>
                      <a:pt x="10920" y="12304"/>
                    </a:cubicBezTo>
                    <a:cubicBezTo>
                      <a:pt x="11204" y="12141"/>
                      <a:pt x="11475" y="11952"/>
                      <a:pt x="11732" y="11762"/>
                    </a:cubicBezTo>
                    <a:cubicBezTo>
                      <a:pt x="11867" y="11668"/>
                      <a:pt x="12003" y="11559"/>
                      <a:pt x="12125" y="11465"/>
                    </a:cubicBezTo>
                    <a:lnTo>
                      <a:pt x="12219" y="11383"/>
                    </a:lnTo>
                    <a:cubicBezTo>
                      <a:pt x="12260" y="11370"/>
                      <a:pt x="12300" y="11316"/>
                      <a:pt x="12314" y="11275"/>
                    </a:cubicBezTo>
                    <a:cubicBezTo>
                      <a:pt x="12341" y="11235"/>
                      <a:pt x="12355" y="11194"/>
                      <a:pt x="12355" y="11140"/>
                    </a:cubicBezTo>
                    <a:cubicBezTo>
                      <a:pt x="12355" y="11113"/>
                      <a:pt x="12355" y="11072"/>
                      <a:pt x="12328" y="11045"/>
                    </a:cubicBezTo>
                    <a:cubicBezTo>
                      <a:pt x="12287" y="11005"/>
                      <a:pt x="12246" y="11005"/>
                      <a:pt x="12219" y="11005"/>
                    </a:cubicBezTo>
                    <a:lnTo>
                      <a:pt x="12233" y="11113"/>
                    </a:lnTo>
                    <a:lnTo>
                      <a:pt x="12246" y="11113"/>
                    </a:lnTo>
                    <a:cubicBezTo>
                      <a:pt x="12233" y="11113"/>
                      <a:pt x="12246" y="11126"/>
                      <a:pt x="12246" y="11140"/>
                    </a:cubicBezTo>
                    <a:cubicBezTo>
                      <a:pt x="12246" y="11167"/>
                      <a:pt x="12233" y="11194"/>
                      <a:pt x="12219" y="11221"/>
                    </a:cubicBezTo>
                    <a:cubicBezTo>
                      <a:pt x="12192" y="11262"/>
                      <a:pt x="12179" y="11275"/>
                      <a:pt x="12152" y="11302"/>
                    </a:cubicBezTo>
                    <a:lnTo>
                      <a:pt x="12057" y="11370"/>
                    </a:lnTo>
                    <a:cubicBezTo>
                      <a:pt x="11922" y="11465"/>
                      <a:pt x="11800" y="11559"/>
                      <a:pt x="11664" y="11654"/>
                    </a:cubicBezTo>
                    <a:cubicBezTo>
                      <a:pt x="11394" y="11843"/>
                      <a:pt x="11137" y="12019"/>
                      <a:pt x="10853" y="12195"/>
                    </a:cubicBezTo>
                    <a:cubicBezTo>
                      <a:pt x="10582" y="12358"/>
                      <a:pt x="10298" y="12520"/>
                      <a:pt x="10000" y="12655"/>
                    </a:cubicBezTo>
                    <a:cubicBezTo>
                      <a:pt x="9716" y="12791"/>
                      <a:pt x="9418" y="12912"/>
                      <a:pt x="9107" y="13007"/>
                    </a:cubicBezTo>
                    <a:cubicBezTo>
                      <a:pt x="8601" y="13165"/>
                      <a:pt x="8066" y="13247"/>
                      <a:pt x="7535" y="13247"/>
                    </a:cubicBezTo>
                    <a:cubicBezTo>
                      <a:pt x="7427" y="13247"/>
                      <a:pt x="7320" y="13244"/>
                      <a:pt x="7213" y="13237"/>
                    </a:cubicBezTo>
                    <a:cubicBezTo>
                      <a:pt x="6577" y="13183"/>
                      <a:pt x="5954" y="12994"/>
                      <a:pt x="5345" y="12777"/>
                    </a:cubicBezTo>
                    <a:cubicBezTo>
                      <a:pt x="4128" y="12371"/>
                      <a:pt x="2923" y="11843"/>
                      <a:pt x="1922" y="11032"/>
                    </a:cubicBezTo>
                    <a:cubicBezTo>
                      <a:pt x="1421" y="10626"/>
                      <a:pt x="975" y="10152"/>
                      <a:pt x="650" y="9611"/>
                    </a:cubicBezTo>
                    <a:cubicBezTo>
                      <a:pt x="488" y="9340"/>
                      <a:pt x="339" y="9043"/>
                      <a:pt x="258" y="8745"/>
                    </a:cubicBezTo>
                    <a:cubicBezTo>
                      <a:pt x="177" y="8434"/>
                      <a:pt x="136" y="8109"/>
                      <a:pt x="150" y="7798"/>
                    </a:cubicBezTo>
                    <a:cubicBezTo>
                      <a:pt x="163" y="7162"/>
                      <a:pt x="298" y="6512"/>
                      <a:pt x="447" y="5890"/>
                    </a:cubicBezTo>
                    <a:cubicBezTo>
                      <a:pt x="596" y="5267"/>
                      <a:pt x="799" y="4645"/>
                      <a:pt x="1083" y="4063"/>
                    </a:cubicBezTo>
                    <a:cubicBezTo>
                      <a:pt x="1381" y="3495"/>
                      <a:pt x="1760" y="2967"/>
                      <a:pt x="2206" y="2507"/>
                    </a:cubicBezTo>
                    <a:cubicBezTo>
                      <a:pt x="2653" y="2047"/>
                      <a:pt x="3167" y="1641"/>
                      <a:pt x="3695" y="1276"/>
                    </a:cubicBezTo>
                    <a:cubicBezTo>
                      <a:pt x="4236" y="910"/>
                      <a:pt x="4791" y="559"/>
                      <a:pt x="5386" y="329"/>
                    </a:cubicBezTo>
                    <a:cubicBezTo>
                      <a:pt x="5684" y="220"/>
                      <a:pt x="5995" y="139"/>
                      <a:pt x="6320" y="112"/>
                    </a:cubicBezTo>
                    <a:cubicBezTo>
                      <a:pt x="6403" y="105"/>
                      <a:pt x="6487" y="101"/>
                      <a:pt x="6572" y="101"/>
                    </a:cubicBezTo>
                    <a:cubicBezTo>
                      <a:pt x="6804" y="101"/>
                      <a:pt x="7039" y="127"/>
                      <a:pt x="7267" y="166"/>
                    </a:cubicBezTo>
                    <a:cubicBezTo>
                      <a:pt x="7903" y="288"/>
                      <a:pt x="8512" y="532"/>
                      <a:pt x="9094" y="802"/>
                    </a:cubicBezTo>
                    <a:lnTo>
                      <a:pt x="10866" y="1600"/>
                    </a:lnTo>
                    <a:lnTo>
                      <a:pt x="10907" y="1506"/>
                    </a:lnTo>
                    <a:lnTo>
                      <a:pt x="9134" y="707"/>
                    </a:lnTo>
                    <a:cubicBezTo>
                      <a:pt x="8539" y="437"/>
                      <a:pt x="7930" y="193"/>
                      <a:pt x="7280" y="71"/>
                    </a:cubicBezTo>
                    <a:cubicBezTo>
                      <a:pt x="7057" y="33"/>
                      <a:pt x="6821" y="1"/>
                      <a:pt x="65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18"/>
              <p:cNvSpPr/>
              <p:nvPr/>
            </p:nvSpPr>
            <p:spPr>
              <a:xfrm>
                <a:off x="1360875" y="2838618"/>
                <a:ext cx="10455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3925" extrusionOk="0">
                    <a:moveTo>
                      <a:pt x="2910" y="1"/>
                    </a:moveTo>
                    <a:cubicBezTo>
                      <a:pt x="2612" y="285"/>
                      <a:pt x="2355" y="596"/>
                      <a:pt x="2098" y="907"/>
                    </a:cubicBezTo>
                    <a:cubicBezTo>
                      <a:pt x="1841" y="1219"/>
                      <a:pt x="1584" y="1543"/>
                      <a:pt x="1354" y="1868"/>
                    </a:cubicBezTo>
                    <a:cubicBezTo>
                      <a:pt x="880" y="2518"/>
                      <a:pt x="434" y="3194"/>
                      <a:pt x="1" y="3871"/>
                    </a:cubicBezTo>
                    <a:lnTo>
                      <a:pt x="82" y="3925"/>
                    </a:lnTo>
                    <a:cubicBezTo>
                      <a:pt x="502" y="3235"/>
                      <a:pt x="975" y="2585"/>
                      <a:pt x="1462" y="1949"/>
                    </a:cubicBezTo>
                    <a:cubicBezTo>
                      <a:pt x="1719" y="1638"/>
                      <a:pt x="1963" y="1327"/>
                      <a:pt x="2220" y="1016"/>
                    </a:cubicBezTo>
                    <a:lnTo>
                      <a:pt x="2978" y="69"/>
                    </a:lnTo>
                    <a:lnTo>
                      <a:pt x="29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18"/>
              <p:cNvSpPr/>
              <p:nvPr/>
            </p:nvSpPr>
            <p:spPr>
              <a:xfrm>
                <a:off x="1405534" y="2873306"/>
                <a:ext cx="157293" cy="251352"/>
              </a:xfrm>
              <a:custGeom>
                <a:avLst/>
                <a:gdLst/>
                <a:ahLst/>
                <a:cxnLst/>
                <a:rect l="l" t="t" r="r" b="b"/>
                <a:pathLst>
                  <a:path w="4480" h="7159" extrusionOk="0">
                    <a:moveTo>
                      <a:pt x="917" y="4081"/>
                    </a:moveTo>
                    <a:lnTo>
                      <a:pt x="1857" y="5063"/>
                    </a:lnTo>
                    <a:lnTo>
                      <a:pt x="1857" y="5063"/>
                    </a:lnTo>
                    <a:cubicBezTo>
                      <a:pt x="1852" y="5058"/>
                      <a:pt x="1846" y="5053"/>
                      <a:pt x="1841" y="5048"/>
                    </a:cubicBezTo>
                    <a:cubicBezTo>
                      <a:pt x="1513" y="4741"/>
                      <a:pt x="1203" y="4420"/>
                      <a:pt x="917" y="4081"/>
                    </a:cubicBezTo>
                    <a:close/>
                    <a:moveTo>
                      <a:pt x="2784" y="139"/>
                    </a:moveTo>
                    <a:lnTo>
                      <a:pt x="2784" y="139"/>
                    </a:lnTo>
                    <a:cubicBezTo>
                      <a:pt x="3534" y="1038"/>
                      <a:pt x="3996" y="2144"/>
                      <a:pt x="4182" y="3289"/>
                    </a:cubicBezTo>
                    <a:cubicBezTo>
                      <a:pt x="4353" y="4423"/>
                      <a:pt x="4242" y="5608"/>
                      <a:pt x="3810" y="6670"/>
                    </a:cubicBezTo>
                    <a:lnTo>
                      <a:pt x="3810" y="6670"/>
                    </a:lnTo>
                    <a:cubicBezTo>
                      <a:pt x="3529" y="6458"/>
                      <a:pt x="3248" y="6242"/>
                      <a:pt x="2971" y="6020"/>
                    </a:cubicBezTo>
                    <a:lnTo>
                      <a:pt x="2971" y="6020"/>
                    </a:lnTo>
                    <a:cubicBezTo>
                      <a:pt x="2645" y="5674"/>
                      <a:pt x="2318" y="5329"/>
                      <a:pt x="1990" y="4980"/>
                    </a:cubicBezTo>
                    <a:lnTo>
                      <a:pt x="231" y="3118"/>
                    </a:lnTo>
                    <a:lnTo>
                      <a:pt x="231" y="3118"/>
                    </a:lnTo>
                    <a:cubicBezTo>
                      <a:pt x="994" y="2062"/>
                      <a:pt x="1845" y="1056"/>
                      <a:pt x="2784" y="139"/>
                    </a:cubicBezTo>
                    <a:close/>
                    <a:moveTo>
                      <a:pt x="3576" y="6666"/>
                    </a:moveTo>
                    <a:lnTo>
                      <a:pt x="3576" y="6666"/>
                    </a:lnTo>
                    <a:cubicBezTo>
                      <a:pt x="3625" y="6703"/>
                      <a:pt x="3675" y="6739"/>
                      <a:pt x="3724" y="6776"/>
                    </a:cubicBezTo>
                    <a:lnTo>
                      <a:pt x="3724" y="6776"/>
                    </a:lnTo>
                    <a:lnTo>
                      <a:pt x="3730" y="6832"/>
                    </a:lnTo>
                    <a:lnTo>
                      <a:pt x="3730" y="6832"/>
                    </a:lnTo>
                    <a:cubicBezTo>
                      <a:pt x="3679" y="6777"/>
                      <a:pt x="3628" y="6721"/>
                      <a:pt x="3576" y="6666"/>
                    </a:cubicBezTo>
                    <a:close/>
                    <a:moveTo>
                      <a:pt x="2788" y="1"/>
                    </a:moveTo>
                    <a:lnTo>
                      <a:pt x="2748" y="28"/>
                    </a:lnTo>
                    <a:cubicBezTo>
                      <a:pt x="1803" y="959"/>
                      <a:pt x="935" y="1967"/>
                      <a:pt x="155" y="3038"/>
                    </a:cubicBezTo>
                    <a:lnTo>
                      <a:pt x="155" y="3038"/>
                    </a:lnTo>
                    <a:lnTo>
                      <a:pt x="151" y="3034"/>
                    </a:lnTo>
                    <a:lnTo>
                      <a:pt x="151" y="3034"/>
                    </a:lnTo>
                    <a:cubicBezTo>
                      <a:pt x="151" y="3033"/>
                      <a:pt x="150" y="3032"/>
                      <a:pt x="150" y="3032"/>
                    </a:cubicBezTo>
                    <a:lnTo>
                      <a:pt x="149" y="3032"/>
                    </a:lnTo>
                    <a:lnTo>
                      <a:pt x="149" y="3032"/>
                    </a:lnTo>
                    <a:lnTo>
                      <a:pt x="136" y="3018"/>
                    </a:lnTo>
                    <a:lnTo>
                      <a:pt x="1" y="3126"/>
                    </a:lnTo>
                    <a:cubicBezTo>
                      <a:pt x="474" y="3884"/>
                      <a:pt x="1083" y="4561"/>
                      <a:pt x="1733" y="5156"/>
                    </a:cubicBezTo>
                    <a:cubicBezTo>
                      <a:pt x="2108" y="5508"/>
                      <a:pt x="2502" y="5838"/>
                      <a:pt x="2906" y="6155"/>
                    </a:cubicBezTo>
                    <a:lnTo>
                      <a:pt x="2906" y="6155"/>
                    </a:lnTo>
                    <a:cubicBezTo>
                      <a:pt x="3190" y="6449"/>
                      <a:pt x="3475" y="6743"/>
                      <a:pt x="3762" y="7037"/>
                    </a:cubicBezTo>
                    <a:lnTo>
                      <a:pt x="3871" y="7159"/>
                    </a:lnTo>
                    <a:lnTo>
                      <a:pt x="3857" y="6996"/>
                    </a:lnTo>
                    <a:lnTo>
                      <a:pt x="3844" y="6866"/>
                    </a:lnTo>
                    <a:lnTo>
                      <a:pt x="3844" y="6866"/>
                    </a:lnTo>
                    <a:lnTo>
                      <a:pt x="3871" y="6888"/>
                    </a:lnTo>
                    <a:lnTo>
                      <a:pt x="3911" y="6807"/>
                    </a:lnTo>
                    <a:cubicBezTo>
                      <a:pt x="4371" y="5697"/>
                      <a:pt x="4480" y="4452"/>
                      <a:pt x="4290" y="3275"/>
                    </a:cubicBezTo>
                    <a:cubicBezTo>
                      <a:pt x="4101" y="2084"/>
                      <a:pt x="3600" y="948"/>
                      <a:pt x="2815" y="41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18"/>
              <p:cNvSpPr/>
              <p:nvPr/>
            </p:nvSpPr>
            <p:spPr>
              <a:xfrm>
                <a:off x="1420279" y="2881381"/>
                <a:ext cx="131136" cy="234254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6672" extrusionOk="0">
                    <a:moveTo>
                      <a:pt x="2328" y="1"/>
                    </a:moveTo>
                    <a:lnTo>
                      <a:pt x="2301" y="41"/>
                    </a:lnTo>
                    <a:lnTo>
                      <a:pt x="1150" y="1489"/>
                    </a:lnTo>
                    <a:lnTo>
                      <a:pt x="0" y="2923"/>
                    </a:lnTo>
                    <a:lnTo>
                      <a:pt x="81" y="2991"/>
                    </a:lnTo>
                    <a:lnTo>
                      <a:pt x="1232" y="1557"/>
                    </a:lnTo>
                    <a:lnTo>
                      <a:pt x="2357" y="170"/>
                    </a:lnTo>
                    <a:lnTo>
                      <a:pt x="2357" y="170"/>
                    </a:lnTo>
                    <a:cubicBezTo>
                      <a:pt x="2767" y="507"/>
                      <a:pt x="3051" y="978"/>
                      <a:pt x="3234" y="1476"/>
                    </a:cubicBezTo>
                    <a:cubicBezTo>
                      <a:pt x="3437" y="2003"/>
                      <a:pt x="3518" y="2558"/>
                      <a:pt x="3545" y="3113"/>
                    </a:cubicBezTo>
                    <a:cubicBezTo>
                      <a:pt x="3573" y="3681"/>
                      <a:pt x="3559" y="4249"/>
                      <a:pt x="3559" y="4804"/>
                    </a:cubicBezTo>
                    <a:cubicBezTo>
                      <a:pt x="3548" y="5271"/>
                      <a:pt x="3498" y="5748"/>
                      <a:pt x="3329" y="6178"/>
                    </a:cubicBezTo>
                    <a:lnTo>
                      <a:pt x="3329" y="6178"/>
                    </a:lnTo>
                    <a:lnTo>
                      <a:pt x="3329" y="6157"/>
                    </a:lnTo>
                    <a:lnTo>
                      <a:pt x="3221" y="6157"/>
                    </a:lnTo>
                    <a:lnTo>
                      <a:pt x="3207" y="6441"/>
                    </a:lnTo>
                    <a:lnTo>
                      <a:pt x="3194" y="6671"/>
                    </a:lnTo>
                    <a:lnTo>
                      <a:pt x="3315" y="6468"/>
                    </a:lnTo>
                    <a:cubicBezTo>
                      <a:pt x="3478" y="6225"/>
                      <a:pt x="3573" y="5941"/>
                      <a:pt x="3627" y="5657"/>
                    </a:cubicBezTo>
                    <a:cubicBezTo>
                      <a:pt x="3681" y="5372"/>
                      <a:pt x="3708" y="5088"/>
                      <a:pt x="3721" y="4804"/>
                    </a:cubicBezTo>
                    <a:cubicBezTo>
                      <a:pt x="3735" y="4236"/>
                      <a:pt x="3735" y="3681"/>
                      <a:pt x="3708" y="3099"/>
                    </a:cubicBezTo>
                    <a:cubicBezTo>
                      <a:pt x="3667" y="2531"/>
                      <a:pt x="3586" y="1963"/>
                      <a:pt x="3370" y="1421"/>
                    </a:cubicBezTo>
                    <a:cubicBezTo>
                      <a:pt x="3167" y="894"/>
                      <a:pt x="2842" y="393"/>
                      <a:pt x="2382" y="41"/>
                    </a:cubicBezTo>
                    <a:lnTo>
                      <a:pt x="23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18"/>
              <p:cNvSpPr/>
              <p:nvPr/>
            </p:nvSpPr>
            <p:spPr>
              <a:xfrm>
                <a:off x="1427863" y="2964519"/>
                <a:ext cx="12885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408" extrusionOk="0">
                    <a:moveTo>
                      <a:pt x="258" y="1"/>
                    </a:moveTo>
                    <a:cubicBezTo>
                      <a:pt x="204" y="231"/>
                      <a:pt x="123" y="447"/>
                      <a:pt x="68" y="691"/>
                    </a:cubicBezTo>
                    <a:cubicBezTo>
                      <a:pt x="41" y="812"/>
                      <a:pt x="14" y="934"/>
                      <a:pt x="1" y="1042"/>
                    </a:cubicBezTo>
                    <a:cubicBezTo>
                      <a:pt x="1" y="1164"/>
                      <a:pt x="1" y="1286"/>
                      <a:pt x="14" y="1408"/>
                    </a:cubicBezTo>
                    <a:lnTo>
                      <a:pt x="123" y="1408"/>
                    </a:lnTo>
                    <a:cubicBezTo>
                      <a:pt x="150" y="1300"/>
                      <a:pt x="163" y="1178"/>
                      <a:pt x="177" y="1070"/>
                    </a:cubicBezTo>
                    <a:lnTo>
                      <a:pt x="204" y="718"/>
                    </a:lnTo>
                    <a:cubicBezTo>
                      <a:pt x="231" y="488"/>
                      <a:pt x="271" y="244"/>
                      <a:pt x="366" y="2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18"/>
              <p:cNvSpPr/>
              <p:nvPr/>
            </p:nvSpPr>
            <p:spPr>
              <a:xfrm>
                <a:off x="1440713" y="2941242"/>
                <a:ext cx="18538" cy="8366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2383" extrusionOk="0">
                    <a:moveTo>
                      <a:pt x="433" y="1"/>
                    </a:moveTo>
                    <a:cubicBezTo>
                      <a:pt x="338" y="393"/>
                      <a:pt x="230" y="785"/>
                      <a:pt x="149" y="1178"/>
                    </a:cubicBezTo>
                    <a:cubicBezTo>
                      <a:pt x="108" y="1367"/>
                      <a:pt x="68" y="1570"/>
                      <a:pt x="41" y="1773"/>
                    </a:cubicBezTo>
                    <a:cubicBezTo>
                      <a:pt x="14" y="1976"/>
                      <a:pt x="0" y="2179"/>
                      <a:pt x="0" y="2382"/>
                    </a:cubicBezTo>
                    <a:lnTo>
                      <a:pt x="108" y="2382"/>
                    </a:lnTo>
                    <a:cubicBezTo>
                      <a:pt x="149" y="2193"/>
                      <a:pt x="176" y="1990"/>
                      <a:pt x="203" y="1800"/>
                    </a:cubicBezTo>
                    <a:lnTo>
                      <a:pt x="284" y="1205"/>
                    </a:lnTo>
                    <a:cubicBezTo>
                      <a:pt x="338" y="812"/>
                      <a:pt x="406" y="407"/>
                      <a:pt x="528" y="28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18"/>
              <p:cNvSpPr/>
              <p:nvPr/>
            </p:nvSpPr>
            <p:spPr>
              <a:xfrm>
                <a:off x="1454475" y="2923652"/>
                <a:ext cx="19521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249" extrusionOk="0">
                    <a:moveTo>
                      <a:pt x="447" y="1"/>
                    </a:moveTo>
                    <a:cubicBezTo>
                      <a:pt x="420" y="542"/>
                      <a:pt x="366" y="1083"/>
                      <a:pt x="271" y="1611"/>
                    </a:cubicBezTo>
                    <a:cubicBezTo>
                      <a:pt x="190" y="2152"/>
                      <a:pt x="82" y="2680"/>
                      <a:pt x="1" y="3221"/>
                    </a:cubicBezTo>
                    <a:lnTo>
                      <a:pt x="149" y="3248"/>
                    </a:lnTo>
                    <a:cubicBezTo>
                      <a:pt x="271" y="2721"/>
                      <a:pt x="352" y="2179"/>
                      <a:pt x="406" y="1638"/>
                    </a:cubicBezTo>
                    <a:cubicBezTo>
                      <a:pt x="461" y="1083"/>
                      <a:pt x="501" y="542"/>
                      <a:pt x="5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18"/>
              <p:cNvSpPr/>
              <p:nvPr/>
            </p:nvSpPr>
            <p:spPr>
              <a:xfrm>
                <a:off x="1470169" y="2898023"/>
                <a:ext cx="21874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507" extrusionOk="0">
                    <a:moveTo>
                      <a:pt x="514" y="0"/>
                    </a:moveTo>
                    <a:cubicBezTo>
                      <a:pt x="460" y="758"/>
                      <a:pt x="379" y="1502"/>
                      <a:pt x="271" y="2246"/>
                    </a:cubicBezTo>
                    <a:lnTo>
                      <a:pt x="122" y="3369"/>
                    </a:lnTo>
                    <a:cubicBezTo>
                      <a:pt x="81" y="3735"/>
                      <a:pt x="27" y="4114"/>
                      <a:pt x="0" y="4493"/>
                    </a:cubicBezTo>
                    <a:lnTo>
                      <a:pt x="108" y="4506"/>
                    </a:lnTo>
                    <a:cubicBezTo>
                      <a:pt x="189" y="4127"/>
                      <a:pt x="244" y="3762"/>
                      <a:pt x="298" y="3383"/>
                    </a:cubicBezTo>
                    <a:cubicBezTo>
                      <a:pt x="338" y="3018"/>
                      <a:pt x="379" y="2639"/>
                      <a:pt x="420" y="2260"/>
                    </a:cubicBezTo>
                    <a:cubicBezTo>
                      <a:pt x="487" y="1516"/>
                      <a:pt x="541" y="758"/>
                      <a:pt x="622" y="14"/>
                    </a:cubicBez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18"/>
              <p:cNvSpPr/>
              <p:nvPr/>
            </p:nvSpPr>
            <p:spPr>
              <a:xfrm>
                <a:off x="1484388" y="2889000"/>
                <a:ext cx="21909" cy="183415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224" extrusionOk="0">
                    <a:moveTo>
                      <a:pt x="515" y="0"/>
                    </a:moveTo>
                    <a:cubicBezTo>
                      <a:pt x="515" y="880"/>
                      <a:pt x="461" y="1746"/>
                      <a:pt x="366" y="2612"/>
                    </a:cubicBezTo>
                    <a:cubicBezTo>
                      <a:pt x="312" y="3045"/>
                      <a:pt x="258" y="3478"/>
                      <a:pt x="190" y="3911"/>
                    </a:cubicBezTo>
                    <a:lnTo>
                      <a:pt x="7" y="5166"/>
                    </a:lnTo>
                    <a:lnTo>
                      <a:pt x="7" y="5166"/>
                    </a:lnTo>
                    <a:lnTo>
                      <a:pt x="1" y="5196"/>
                    </a:lnTo>
                    <a:lnTo>
                      <a:pt x="3" y="5196"/>
                    </a:lnTo>
                    <a:lnTo>
                      <a:pt x="3" y="5196"/>
                    </a:lnTo>
                    <a:lnTo>
                      <a:pt x="1" y="5210"/>
                    </a:lnTo>
                    <a:lnTo>
                      <a:pt x="123" y="5223"/>
                    </a:lnTo>
                    <a:cubicBezTo>
                      <a:pt x="217" y="4804"/>
                      <a:pt x="299" y="4371"/>
                      <a:pt x="366" y="3938"/>
                    </a:cubicBezTo>
                    <a:cubicBezTo>
                      <a:pt x="420" y="3505"/>
                      <a:pt x="475" y="3072"/>
                      <a:pt x="502" y="2625"/>
                    </a:cubicBezTo>
                    <a:cubicBezTo>
                      <a:pt x="569" y="1759"/>
                      <a:pt x="610" y="880"/>
                      <a:pt x="6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18"/>
              <p:cNvSpPr/>
              <p:nvPr/>
            </p:nvSpPr>
            <p:spPr>
              <a:xfrm>
                <a:off x="1508157" y="2912733"/>
                <a:ext cx="21874" cy="17249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913" extrusionOk="0">
                    <a:moveTo>
                      <a:pt x="515" y="1"/>
                    </a:moveTo>
                    <a:cubicBezTo>
                      <a:pt x="528" y="826"/>
                      <a:pt x="461" y="1638"/>
                      <a:pt x="366" y="2450"/>
                    </a:cubicBezTo>
                    <a:cubicBezTo>
                      <a:pt x="312" y="2869"/>
                      <a:pt x="258" y="3275"/>
                      <a:pt x="190" y="3668"/>
                    </a:cubicBezTo>
                    <a:lnTo>
                      <a:pt x="1" y="4885"/>
                    </a:lnTo>
                    <a:lnTo>
                      <a:pt x="109" y="4912"/>
                    </a:lnTo>
                    <a:cubicBezTo>
                      <a:pt x="217" y="4520"/>
                      <a:pt x="285" y="4114"/>
                      <a:pt x="352" y="3695"/>
                    </a:cubicBezTo>
                    <a:cubicBezTo>
                      <a:pt x="420" y="3289"/>
                      <a:pt x="474" y="2883"/>
                      <a:pt x="501" y="2477"/>
                    </a:cubicBezTo>
                    <a:cubicBezTo>
                      <a:pt x="569" y="1651"/>
                      <a:pt x="596" y="826"/>
                      <a:pt x="6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18"/>
              <p:cNvSpPr/>
              <p:nvPr/>
            </p:nvSpPr>
            <p:spPr>
              <a:xfrm>
                <a:off x="1519075" y="2957883"/>
                <a:ext cx="28088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195" extrusionOk="0">
                    <a:moveTo>
                      <a:pt x="691" y="0"/>
                    </a:moveTo>
                    <a:cubicBezTo>
                      <a:pt x="691" y="704"/>
                      <a:pt x="610" y="1407"/>
                      <a:pt x="474" y="2111"/>
                    </a:cubicBezTo>
                    <a:cubicBezTo>
                      <a:pt x="407" y="2449"/>
                      <a:pt x="339" y="2801"/>
                      <a:pt x="244" y="3139"/>
                    </a:cubicBezTo>
                    <a:cubicBezTo>
                      <a:pt x="177" y="3478"/>
                      <a:pt x="82" y="3829"/>
                      <a:pt x="1" y="4168"/>
                    </a:cubicBezTo>
                    <a:lnTo>
                      <a:pt x="109" y="4195"/>
                    </a:lnTo>
                    <a:cubicBezTo>
                      <a:pt x="231" y="3870"/>
                      <a:pt x="326" y="3518"/>
                      <a:pt x="420" y="3180"/>
                    </a:cubicBezTo>
                    <a:cubicBezTo>
                      <a:pt x="501" y="2828"/>
                      <a:pt x="569" y="2476"/>
                      <a:pt x="610" y="2125"/>
                    </a:cubicBezTo>
                    <a:cubicBezTo>
                      <a:pt x="718" y="1421"/>
                      <a:pt x="759" y="717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4" name="Google Shape;7204;p18"/>
            <p:cNvGrpSpPr/>
            <p:nvPr/>
          </p:nvGrpSpPr>
          <p:grpSpPr>
            <a:xfrm rot="-4889004">
              <a:off x="2744612" y="-143642"/>
              <a:ext cx="324522" cy="589603"/>
              <a:chOff x="2783694" y="992069"/>
              <a:chExt cx="324513" cy="589587"/>
            </a:xfrm>
          </p:grpSpPr>
          <p:sp>
            <p:nvSpPr>
              <p:cNvPr id="7205" name="Google Shape;7205;p18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18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18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18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18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18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18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18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18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18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18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18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18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18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18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18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18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18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18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18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18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18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18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18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18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18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18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18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18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18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5" name="Google Shape;7235;p18"/>
            <p:cNvGrpSpPr/>
            <p:nvPr/>
          </p:nvGrpSpPr>
          <p:grpSpPr>
            <a:xfrm>
              <a:off x="3161316" y="754294"/>
              <a:ext cx="272278" cy="481779"/>
              <a:chOff x="3174666" y="2260481"/>
              <a:chExt cx="272278" cy="481779"/>
            </a:xfrm>
          </p:grpSpPr>
          <p:sp>
            <p:nvSpPr>
              <p:cNvPr id="7236" name="Google Shape;7236;p18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18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18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18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18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18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18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18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18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18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18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18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18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18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18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18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18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18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18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18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18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18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18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18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18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18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18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18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18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18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18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18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18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18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18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1" name="Google Shape;7271;p18"/>
            <p:cNvGrpSpPr/>
            <p:nvPr/>
          </p:nvGrpSpPr>
          <p:grpSpPr>
            <a:xfrm>
              <a:off x="3433592" y="323744"/>
              <a:ext cx="431001" cy="222631"/>
              <a:chOff x="2040792" y="2719319"/>
              <a:chExt cx="431001" cy="222631"/>
            </a:xfrm>
          </p:grpSpPr>
          <p:sp>
            <p:nvSpPr>
              <p:cNvPr id="7272" name="Google Shape;7272;p18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18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18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18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18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18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18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18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18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18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18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18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18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18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18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18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18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18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18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18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18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18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18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18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18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18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18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18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18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18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18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18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18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18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18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18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18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18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18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18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18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309602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2">
  <p:cSld name="Text only 2">
    <p:spTree>
      <p:nvGrpSpPr>
        <p:cNvPr id="1" name="Shape 7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4" name="Google Shape;7314;p19"/>
          <p:cNvGrpSpPr/>
          <p:nvPr/>
        </p:nvGrpSpPr>
        <p:grpSpPr>
          <a:xfrm>
            <a:off x="7187006" y="3442056"/>
            <a:ext cx="2079928" cy="1701455"/>
            <a:chOff x="519506" y="-227669"/>
            <a:chExt cx="2079928" cy="1701455"/>
          </a:xfrm>
        </p:grpSpPr>
        <p:grpSp>
          <p:nvGrpSpPr>
            <p:cNvPr id="7315" name="Google Shape;7315;p19"/>
            <p:cNvGrpSpPr/>
            <p:nvPr/>
          </p:nvGrpSpPr>
          <p:grpSpPr>
            <a:xfrm>
              <a:off x="519506" y="-227669"/>
              <a:ext cx="2079928" cy="1701455"/>
              <a:chOff x="7563281" y="3813231"/>
              <a:chExt cx="2079928" cy="1701455"/>
            </a:xfrm>
          </p:grpSpPr>
          <p:grpSp>
            <p:nvGrpSpPr>
              <p:cNvPr id="7316" name="Google Shape;7316;p19"/>
              <p:cNvGrpSpPr/>
              <p:nvPr/>
            </p:nvGrpSpPr>
            <p:grpSpPr>
              <a:xfrm rot="-1357430">
                <a:off x="8799514" y="3946947"/>
                <a:ext cx="786331" cy="455541"/>
                <a:chOff x="1954249" y="1502271"/>
                <a:chExt cx="786288" cy="455516"/>
              </a:xfrm>
            </p:grpSpPr>
            <p:sp>
              <p:nvSpPr>
                <p:cNvPr id="7317" name="Google Shape;7317;p19"/>
                <p:cNvSpPr/>
                <p:nvPr/>
              </p:nvSpPr>
              <p:spPr>
                <a:xfrm>
                  <a:off x="2107674" y="1521932"/>
                  <a:ext cx="460854" cy="435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6" h="12414" extrusionOk="0">
                      <a:moveTo>
                        <a:pt x="7372" y="0"/>
                      </a:moveTo>
                      <a:cubicBezTo>
                        <a:pt x="7274" y="0"/>
                        <a:pt x="7175" y="3"/>
                        <a:pt x="7078" y="9"/>
                      </a:cubicBezTo>
                      <a:cubicBezTo>
                        <a:pt x="5278" y="118"/>
                        <a:pt x="2937" y="700"/>
                        <a:pt x="1814" y="2391"/>
                      </a:cubicBezTo>
                      <a:cubicBezTo>
                        <a:pt x="1" y="5165"/>
                        <a:pt x="975" y="9644"/>
                        <a:pt x="3641" y="10888"/>
                      </a:cubicBezTo>
                      <a:cubicBezTo>
                        <a:pt x="3871" y="11159"/>
                        <a:pt x="4114" y="11416"/>
                        <a:pt x="4371" y="11633"/>
                      </a:cubicBezTo>
                      <a:cubicBezTo>
                        <a:pt x="5038" y="12187"/>
                        <a:pt x="5809" y="12414"/>
                        <a:pt x="6596" y="12414"/>
                      </a:cubicBezTo>
                      <a:cubicBezTo>
                        <a:pt x="7230" y="12414"/>
                        <a:pt x="7875" y="12267"/>
                        <a:pt x="8485" y="12025"/>
                      </a:cubicBezTo>
                      <a:cubicBezTo>
                        <a:pt x="10880" y="11091"/>
                        <a:pt x="13126" y="8764"/>
                        <a:pt x="13085" y="5787"/>
                      </a:cubicBezTo>
                      <a:cubicBezTo>
                        <a:pt x="13072" y="4502"/>
                        <a:pt x="12666" y="3216"/>
                        <a:pt x="11895" y="2242"/>
                      </a:cubicBezTo>
                      <a:cubicBezTo>
                        <a:pt x="11435" y="1633"/>
                        <a:pt x="10853" y="1227"/>
                        <a:pt x="10217" y="957"/>
                      </a:cubicBezTo>
                      <a:cubicBezTo>
                        <a:pt x="9428" y="316"/>
                        <a:pt x="8381" y="0"/>
                        <a:pt x="737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19"/>
                <p:cNvSpPr/>
                <p:nvPr/>
              </p:nvSpPr>
              <p:spPr>
                <a:xfrm>
                  <a:off x="1958989" y="1689050"/>
                  <a:ext cx="781549" cy="20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60" h="5723" extrusionOk="0">
                      <a:moveTo>
                        <a:pt x="3700" y="1"/>
                      </a:moveTo>
                      <a:cubicBezTo>
                        <a:pt x="2009" y="1"/>
                        <a:pt x="116" y="530"/>
                        <a:pt x="41" y="2502"/>
                      </a:cubicBezTo>
                      <a:cubicBezTo>
                        <a:pt x="1" y="3449"/>
                        <a:pt x="515" y="4302"/>
                        <a:pt x="1421" y="4626"/>
                      </a:cubicBezTo>
                      <a:cubicBezTo>
                        <a:pt x="2612" y="5059"/>
                        <a:pt x="4006" y="5181"/>
                        <a:pt x="5251" y="5357"/>
                      </a:cubicBezTo>
                      <a:cubicBezTo>
                        <a:pt x="7065" y="5600"/>
                        <a:pt x="8898" y="5723"/>
                        <a:pt x="10733" y="5723"/>
                      </a:cubicBezTo>
                      <a:cubicBezTo>
                        <a:pt x="11662" y="5723"/>
                        <a:pt x="12591" y="5691"/>
                        <a:pt x="13518" y="5628"/>
                      </a:cubicBezTo>
                      <a:cubicBezTo>
                        <a:pt x="14912" y="5533"/>
                        <a:pt x="16306" y="5357"/>
                        <a:pt x="17686" y="5127"/>
                      </a:cubicBezTo>
                      <a:cubicBezTo>
                        <a:pt x="18809" y="4924"/>
                        <a:pt x="20392" y="4802"/>
                        <a:pt x="21312" y="4058"/>
                      </a:cubicBezTo>
                      <a:cubicBezTo>
                        <a:pt x="22137" y="3395"/>
                        <a:pt x="22259" y="2177"/>
                        <a:pt x="21366" y="1501"/>
                      </a:cubicBezTo>
                      <a:cubicBezTo>
                        <a:pt x="20365" y="757"/>
                        <a:pt x="18701" y="716"/>
                        <a:pt x="17510" y="662"/>
                      </a:cubicBezTo>
                      <a:cubicBezTo>
                        <a:pt x="17497" y="661"/>
                        <a:pt x="17484" y="661"/>
                        <a:pt x="17471" y="661"/>
                      </a:cubicBezTo>
                      <a:cubicBezTo>
                        <a:pt x="16604" y="661"/>
                        <a:pt x="16630" y="1989"/>
                        <a:pt x="17510" y="2056"/>
                      </a:cubicBezTo>
                      <a:cubicBezTo>
                        <a:pt x="17794" y="2083"/>
                        <a:pt x="20527" y="2326"/>
                        <a:pt x="20487" y="2746"/>
                      </a:cubicBezTo>
                      <a:cubicBezTo>
                        <a:pt x="20433" y="3260"/>
                        <a:pt x="17686" y="3503"/>
                        <a:pt x="17266" y="3571"/>
                      </a:cubicBezTo>
                      <a:cubicBezTo>
                        <a:pt x="15048" y="3949"/>
                        <a:pt x="12817" y="4127"/>
                        <a:pt x="10586" y="4127"/>
                      </a:cubicBezTo>
                      <a:cubicBezTo>
                        <a:pt x="10503" y="4127"/>
                        <a:pt x="10421" y="4126"/>
                        <a:pt x="10338" y="4126"/>
                      </a:cubicBezTo>
                      <a:cubicBezTo>
                        <a:pt x="8065" y="4099"/>
                        <a:pt x="5805" y="3896"/>
                        <a:pt x="3573" y="3476"/>
                      </a:cubicBezTo>
                      <a:cubicBezTo>
                        <a:pt x="2896" y="3355"/>
                        <a:pt x="948" y="3206"/>
                        <a:pt x="1814" y="2083"/>
                      </a:cubicBezTo>
                      <a:cubicBezTo>
                        <a:pt x="2186" y="1601"/>
                        <a:pt x="2804" y="1481"/>
                        <a:pt x="3431" y="1481"/>
                      </a:cubicBezTo>
                      <a:cubicBezTo>
                        <a:pt x="3898" y="1481"/>
                        <a:pt x="4369" y="1547"/>
                        <a:pt x="4750" y="1582"/>
                      </a:cubicBezTo>
                      <a:cubicBezTo>
                        <a:pt x="4769" y="1584"/>
                        <a:pt x="4788" y="1584"/>
                        <a:pt x="4807" y="1584"/>
                      </a:cubicBezTo>
                      <a:cubicBezTo>
                        <a:pt x="5598" y="1584"/>
                        <a:pt x="5786" y="213"/>
                        <a:pt x="4953" y="94"/>
                      </a:cubicBezTo>
                      <a:cubicBezTo>
                        <a:pt x="4573" y="37"/>
                        <a:pt x="4144" y="1"/>
                        <a:pt x="3700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19"/>
                <p:cNvSpPr/>
                <p:nvPr/>
              </p:nvSpPr>
              <p:spPr>
                <a:xfrm>
                  <a:off x="2123649" y="1502271"/>
                  <a:ext cx="458185" cy="451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0" h="12852" extrusionOk="0">
                      <a:moveTo>
                        <a:pt x="5875" y="278"/>
                      </a:moveTo>
                      <a:cubicBezTo>
                        <a:pt x="6056" y="290"/>
                        <a:pt x="6238" y="311"/>
                        <a:pt x="6420" y="339"/>
                      </a:cubicBezTo>
                      <a:cubicBezTo>
                        <a:pt x="6541" y="361"/>
                        <a:pt x="6662" y="386"/>
                        <a:pt x="6782" y="413"/>
                      </a:cubicBezTo>
                      <a:lnTo>
                        <a:pt x="6782" y="413"/>
                      </a:lnTo>
                      <a:cubicBezTo>
                        <a:pt x="6720" y="411"/>
                        <a:pt x="6658" y="410"/>
                        <a:pt x="6596" y="410"/>
                      </a:cubicBezTo>
                      <a:cubicBezTo>
                        <a:pt x="6002" y="410"/>
                        <a:pt x="5409" y="498"/>
                        <a:pt x="4844" y="671"/>
                      </a:cubicBezTo>
                      <a:lnTo>
                        <a:pt x="4844" y="671"/>
                      </a:lnTo>
                      <a:cubicBezTo>
                        <a:pt x="5138" y="531"/>
                        <a:pt x="5442" y="412"/>
                        <a:pt x="5757" y="312"/>
                      </a:cubicBezTo>
                      <a:cubicBezTo>
                        <a:pt x="5796" y="300"/>
                        <a:pt x="5835" y="289"/>
                        <a:pt x="5875" y="278"/>
                      </a:cubicBezTo>
                      <a:close/>
                      <a:moveTo>
                        <a:pt x="5483" y="269"/>
                      </a:moveTo>
                      <a:cubicBezTo>
                        <a:pt x="5051" y="424"/>
                        <a:pt x="4631" y="624"/>
                        <a:pt x="4241" y="854"/>
                      </a:cubicBezTo>
                      <a:cubicBezTo>
                        <a:pt x="4127" y="919"/>
                        <a:pt x="4015" y="986"/>
                        <a:pt x="3904" y="1056"/>
                      </a:cubicBezTo>
                      <a:lnTo>
                        <a:pt x="3904" y="1056"/>
                      </a:lnTo>
                      <a:cubicBezTo>
                        <a:pt x="3638" y="1194"/>
                        <a:pt x="3383" y="1352"/>
                        <a:pt x="3145" y="1530"/>
                      </a:cubicBezTo>
                      <a:cubicBezTo>
                        <a:pt x="2944" y="1687"/>
                        <a:pt x="2755" y="1856"/>
                        <a:pt x="2579" y="2036"/>
                      </a:cubicBezTo>
                      <a:lnTo>
                        <a:pt x="2579" y="2036"/>
                      </a:lnTo>
                      <a:cubicBezTo>
                        <a:pt x="1859" y="2647"/>
                        <a:pt x="1224" y="3370"/>
                        <a:pt x="764" y="4196"/>
                      </a:cubicBezTo>
                      <a:cubicBezTo>
                        <a:pt x="717" y="4279"/>
                        <a:pt x="673" y="4363"/>
                        <a:pt x="631" y="4448"/>
                      </a:cubicBezTo>
                      <a:lnTo>
                        <a:pt x="631" y="4448"/>
                      </a:lnTo>
                      <a:cubicBezTo>
                        <a:pt x="715" y="3984"/>
                        <a:pt x="847" y="3534"/>
                        <a:pt x="1075" y="3127"/>
                      </a:cubicBezTo>
                      <a:cubicBezTo>
                        <a:pt x="1332" y="2653"/>
                        <a:pt x="1697" y="2261"/>
                        <a:pt x="2103" y="1923"/>
                      </a:cubicBezTo>
                      <a:cubicBezTo>
                        <a:pt x="2509" y="1584"/>
                        <a:pt x="2956" y="1287"/>
                        <a:pt x="3402" y="989"/>
                      </a:cubicBezTo>
                      <a:cubicBezTo>
                        <a:pt x="3849" y="705"/>
                        <a:pt x="4336" y="461"/>
                        <a:pt x="4850" y="339"/>
                      </a:cubicBezTo>
                      <a:cubicBezTo>
                        <a:pt x="5059" y="295"/>
                        <a:pt x="5270" y="274"/>
                        <a:pt x="5483" y="269"/>
                      </a:cubicBezTo>
                      <a:close/>
                      <a:moveTo>
                        <a:pt x="1977" y="2771"/>
                      </a:moveTo>
                      <a:lnTo>
                        <a:pt x="1977" y="2771"/>
                      </a:lnTo>
                      <a:cubicBezTo>
                        <a:pt x="1367" y="3636"/>
                        <a:pt x="973" y="4640"/>
                        <a:pt x="669" y="5644"/>
                      </a:cubicBezTo>
                      <a:cubicBezTo>
                        <a:pt x="602" y="5854"/>
                        <a:pt x="543" y="6067"/>
                        <a:pt x="492" y="6282"/>
                      </a:cubicBezTo>
                      <a:lnTo>
                        <a:pt x="492" y="6282"/>
                      </a:lnTo>
                      <a:cubicBezTo>
                        <a:pt x="492" y="6263"/>
                        <a:pt x="493" y="6244"/>
                        <a:pt x="493" y="6225"/>
                      </a:cubicBezTo>
                      <a:cubicBezTo>
                        <a:pt x="504" y="5778"/>
                        <a:pt x="526" y="5320"/>
                        <a:pt x="573" y="4870"/>
                      </a:cubicBezTo>
                      <a:lnTo>
                        <a:pt x="573" y="4870"/>
                      </a:lnTo>
                      <a:cubicBezTo>
                        <a:pt x="660" y="4661"/>
                        <a:pt x="760" y="4459"/>
                        <a:pt x="872" y="4263"/>
                      </a:cubicBezTo>
                      <a:cubicBezTo>
                        <a:pt x="1171" y="3720"/>
                        <a:pt x="1548" y="3222"/>
                        <a:pt x="1977" y="2771"/>
                      </a:cubicBezTo>
                      <a:close/>
                      <a:moveTo>
                        <a:pt x="362" y="5475"/>
                      </a:moveTo>
                      <a:cubicBezTo>
                        <a:pt x="346" y="5725"/>
                        <a:pt x="337" y="5975"/>
                        <a:pt x="331" y="6225"/>
                      </a:cubicBezTo>
                      <a:cubicBezTo>
                        <a:pt x="322" y="6559"/>
                        <a:pt x="319" y="6893"/>
                        <a:pt x="331" y="7227"/>
                      </a:cubicBezTo>
                      <a:lnTo>
                        <a:pt x="331" y="7227"/>
                      </a:lnTo>
                      <a:cubicBezTo>
                        <a:pt x="300" y="7639"/>
                        <a:pt x="300" y="8067"/>
                        <a:pt x="422" y="8468"/>
                      </a:cubicBezTo>
                      <a:lnTo>
                        <a:pt x="422" y="8468"/>
                      </a:lnTo>
                      <a:cubicBezTo>
                        <a:pt x="291" y="8104"/>
                        <a:pt x="211" y="7720"/>
                        <a:pt x="182" y="7335"/>
                      </a:cubicBezTo>
                      <a:cubicBezTo>
                        <a:pt x="126" y="6708"/>
                        <a:pt x="192" y="6076"/>
                        <a:pt x="362" y="5475"/>
                      </a:cubicBezTo>
                      <a:close/>
                      <a:moveTo>
                        <a:pt x="6566" y="508"/>
                      </a:moveTo>
                      <a:cubicBezTo>
                        <a:pt x="6842" y="508"/>
                        <a:pt x="7119" y="528"/>
                        <a:pt x="7392" y="569"/>
                      </a:cubicBezTo>
                      <a:lnTo>
                        <a:pt x="7392" y="569"/>
                      </a:lnTo>
                      <a:cubicBezTo>
                        <a:pt x="7587" y="625"/>
                        <a:pt x="7781" y="684"/>
                        <a:pt x="7976" y="745"/>
                      </a:cubicBezTo>
                      <a:cubicBezTo>
                        <a:pt x="8476" y="921"/>
                        <a:pt x="8963" y="1138"/>
                        <a:pt x="9424" y="1422"/>
                      </a:cubicBezTo>
                      <a:cubicBezTo>
                        <a:pt x="9870" y="1693"/>
                        <a:pt x="10276" y="2044"/>
                        <a:pt x="10641" y="2437"/>
                      </a:cubicBezTo>
                      <a:cubicBezTo>
                        <a:pt x="10953" y="2771"/>
                        <a:pt x="11225" y="3135"/>
                        <a:pt x="11483" y="3512"/>
                      </a:cubicBezTo>
                      <a:lnTo>
                        <a:pt x="11483" y="3512"/>
                      </a:lnTo>
                      <a:cubicBezTo>
                        <a:pt x="11722" y="3965"/>
                        <a:pt x="11905" y="4446"/>
                        <a:pt x="12021" y="4940"/>
                      </a:cubicBezTo>
                      <a:cubicBezTo>
                        <a:pt x="12265" y="5982"/>
                        <a:pt x="12238" y="7091"/>
                        <a:pt x="11886" y="8106"/>
                      </a:cubicBezTo>
                      <a:cubicBezTo>
                        <a:pt x="11724" y="8607"/>
                        <a:pt x="11480" y="9094"/>
                        <a:pt x="11156" y="9513"/>
                      </a:cubicBezTo>
                      <a:cubicBezTo>
                        <a:pt x="10831" y="9933"/>
                        <a:pt x="10438" y="10298"/>
                        <a:pt x="10005" y="10637"/>
                      </a:cubicBezTo>
                      <a:cubicBezTo>
                        <a:pt x="9586" y="10961"/>
                        <a:pt x="9139" y="11245"/>
                        <a:pt x="8679" y="11530"/>
                      </a:cubicBezTo>
                      <a:cubicBezTo>
                        <a:pt x="8219" y="11814"/>
                        <a:pt x="7759" y="12084"/>
                        <a:pt x="7245" y="12260"/>
                      </a:cubicBezTo>
                      <a:cubicBezTo>
                        <a:pt x="6875" y="12400"/>
                        <a:pt x="6491" y="12481"/>
                        <a:pt x="6102" y="12481"/>
                      </a:cubicBezTo>
                      <a:cubicBezTo>
                        <a:pt x="5965" y="12481"/>
                        <a:pt x="5827" y="12471"/>
                        <a:pt x="5689" y="12450"/>
                      </a:cubicBezTo>
                      <a:cubicBezTo>
                        <a:pt x="5161" y="12382"/>
                        <a:pt x="4661" y="12193"/>
                        <a:pt x="4187" y="11949"/>
                      </a:cubicBezTo>
                      <a:cubicBezTo>
                        <a:pt x="3713" y="11692"/>
                        <a:pt x="3267" y="11394"/>
                        <a:pt x="2807" y="11110"/>
                      </a:cubicBezTo>
                      <a:cubicBezTo>
                        <a:pt x="2360" y="10812"/>
                        <a:pt x="1927" y="10488"/>
                        <a:pt x="1548" y="10122"/>
                      </a:cubicBezTo>
                      <a:cubicBezTo>
                        <a:pt x="1311" y="9901"/>
                        <a:pt x="1093" y="9660"/>
                        <a:pt x="907" y="9399"/>
                      </a:cubicBezTo>
                      <a:lnTo>
                        <a:pt x="907" y="9399"/>
                      </a:lnTo>
                      <a:cubicBezTo>
                        <a:pt x="904" y="9392"/>
                        <a:pt x="902" y="9385"/>
                        <a:pt x="899" y="9378"/>
                      </a:cubicBezTo>
                      <a:cubicBezTo>
                        <a:pt x="696" y="8891"/>
                        <a:pt x="588" y="8363"/>
                        <a:pt x="534" y="7836"/>
                      </a:cubicBezTo>
                      <a:cubicBezTo>
                        <a:pt x="501" y="7519"/>
                        <a:pt x="488" y="7198"/>
                        <a:pt x="486" y="6875"/>
                      </a:cubicBezTo>
                      <a:lnTo>
                        <a:pt x="486" y="6875"/>
                      </a:lnTo>
                      <a:cubicBezTo>
                        <a:pt x="550" y="6465"/>
                        <a:pt x="649" y="6068"/>
                        <a:pt x="764" y="5671"/>
                      </a:cubicBezTo>
                      <a:cubicBezTo>
                        <a:pt x="1075" y="4642"/>
                        <a:pt x="1481" y="3641"/>
                        <a:pt x="2103" y="2761"/>
                      </a:cubicBezTo>
                      <a:cubicBezTo>
                        <a:pt x="2237" y="2575"/>
                        <a:pt x="2384" y="2395"/>
                        <a:pt x="2542" y="2226"/>
                      </a:cubicBezTo>
                      <a:lnTo>
                        <a:pt x="2542" y="2226"/>
                      </a:lnTo>
                      <a:cubicBezTo>
                        <a:pt x="2681" y="2103"/>
                        <a:pt x="2824" y="1984"/>
                        <a:pt x="2969" y="1868"/>
                      </a:cubicBezTo>
                      <a:cubicBezTo>
                        <a:pt x="3363" y="1564"/>
                        <a:pt x="3781" y="1271"/>
                        <a:pt x="4211" y="1012"/>
                      </a:cubicBezTo>
                      <a:lnTo>
                        <a:pt x="4211" y="1012"/>
                      </a:lnTo>
                      <a:cubicBezTo>
                        <a:pt x="4341" y="953"/>
                        <a:pt x="4473" y="901"/>
                        <a:pt x="4606" y="854"/>
                      </a:cubicBezTo>
                      <a:cubicBezTo>
                        <a:pt x="5232" y="626"/>
                        <a:pt x="5899" y="508"/>
                        <a:pt x="6566" y="508"/>
                      </a:cubicBezTo>
                      <a:close/>
                      <a:moveTo>
                        <a:pt x="6998" y="132"/>
                      </a:moveTo>
                      <a:cubicBezTo>
                        <a:pt x="7638" y="132"/>
                        <a:pt x="8281" y="265"/>
                        <a:pt x="8869" y="502"/>
                      </a:cubicBezTo>
                      <a:cubicBezTo>
                        <a:pt x="9870" y="894"/>
                        <a:pt x="10723" y="1598"/>
                        <a:pt x="11358" y="2450"/>
                      </a:cubicBezTo>
                      <a:cubicBezTo>
                        <a:pt x="11994" y="3303"/>
                        <a:pt x="12441" y="4290"/>
                        <a:pt x="12712" y="5332"/>
                      </a:cubicBezTo>
                      <a:cubicBezTo>
                        <a:pt x="12833" y="5847"/>
                        <a:pt x="12901" y="6374"/>
                        <a:pt x="12860" y="6902"/>
                      </a:cubicBezTo>
                      <a:cubicBezTo>
                        <a:pt x="12833" y="7430"/>
                        <a:pt x="12685" y="7944"/>
                        <a:pt x="12427" y="8417"/>
                      </a:cubicBezTo>
                      <a:cubicBezTo>
                        <a:pt x="12170" y="8877"/>
                        <a:pt x="11832" y="9297"/>
                        <a:pt x="11467" y="9676"/>
                      </a:cubicBezTo>
                      <a:cubicBezTo>
                        <a:pt x="11088" y="10068"/>
                        <a:pt x="10695" y="10420"/>
                        <a:pt x="10276" y="10758"/>
                      </a:cubicBezTo>
                      <a:cubicBezTo>
                        <a:pt x="9424" y="11408"/>
                        <a:pt x="8490" y="11963"/>
                        <a:pt x="7502" y="12341"/>
                      </a:cubicBezTo>
                      <a:cubicBezTo>
                        <a:pt x="7001" y="12517"/>
                        <a:pt x="6474" y="12653"/>
                        <a:pt x="5946" y="12680"/>
                      </a:cubicBezTo>
                      <a:cubicBezTo>
                        <a:pt x="5857" y="12687"/>
                        <a:pt x="5768" y="12690"/>
                        <a:pt x="5680" y="12690"/>
                      </a:cubicBezTo>
                      <a:cubicBezTo>
                        <a:pt x="5242" y="12690"/>
                        <a:pt x="4809" y="12607"/>
                        <a:pt x="4403" y="12450"/>
                      </a:cubicBezTo>
                      <a:cubicBezTo>
                        <a:pt x="3903" y="12260"/>
                        <a:pt x="3429" y="12003"/>
                        <a:pt x="2983" y="11705"/>
                      </a:cubicBezTo>
                      <a:cubicBezTo>
                        <a:pt x="2550" y="11408"/>
                        <a:pt x="2130" y="11083"/>
                        <a:pt x="1765" y="10691"/>
                      </a:cubicBezTo>
                      <a:cubicBezTo>
                        <a:pt x="1529" y="10446"/>
                        <a:pt x="1316" y="10173"/>
                        <a:pt x="1143" y="9880"/>
                      </a:cubicBezTo>
                      <a:lnTo>
                        <a:pt x="1143" y="9880"/>
                      </a:lnTo>
                      <a:cubicBezTo>
                        <a:pt x="1247" y="9997"/>
                        <a:pt x="1355" y="10109"/>
                        <a:pt x="1467" y="10217"/>
                      </a:cubicBezTo>
                      <a:cubicBezTo>
                        <a:pt x="1860" y="10582"/>
                        <a:pt x="2306" y="10907"/>
                        <a:pt x="2753" y="11205"/>
                      </a:cubicBezTo>
                      <a:cubicBezTo>
                        <a:pt x="3199" y="11502"/>
                        <a:pt x="3659" y="11787"/>
                        <a:pt x="4133" y="12044"/>
                      </a:cubicBezTo>
                      <a:cubicBezTo>
                        <a:pt x="4620" y="12287"/>
                        <a:pt x="5134" y="12490"/>
                        <a:pt x="5675" y="12558"/>
                      </a:cubicBezTo>
                      <a:cubicBezTo>
                        <a:pt x="5809" y="12578"/>
                        <a:pt x="5945" y="12587"/>
                        <a:pt x="6080" y="12587"/>
                      </a:cubicBezTo>
                      <a:cubicBezTo>
                        <a:pt x="6494" y="12587"/>
                        <a:pt x="6909" y="12501"/>
                        <a:pt x="7286" y="12368"/>
                      </a:cubicBezTo>
                      <a:cubicBezTo>
                        <a:pt x="7800" y="12179"/>
                        <a:pt x="8273" y="11908"/>
                        <a:pt x="8733" y="11624"/>
                      </a:cubicBezTo>
                      <a:cubicBezTo>
                        <a:pt x="9193" y="11340"/>
                        <a:pt x="9640" y="11042"/>
                        <a:pt x="10073" y="10718"/>
                      </a:cubicBezTo>
                      <a:cubicBezTo>
                        <a:pt x="10492" y="10379"/>
                        <a:pt x="10898" y="10014"/>
                        <a:pt x="11223" y="9581"/>
                      </a:cubicBezTo>
                      <a:cubicBezTo>
                        <a:pt x="11561" y="9148"/>
                        <a:pt x="11805" y="8647"/>
                        <a:pt x="11981" y="8133"/>
                      </a:cubicBezTo>
                      <a:cubicBezTo>
                        <a:pt x="12333" y="7105"/>
                        <a:pt x="12373" y="5982"/>
                        <a:pt x="12116" y="4926"/>
                      </a:cubicBezTo>
                      <a:cubicBezTo>
                        <a:pt x="12043" y="4627"/>
                        <a:pt x="11948" y="4332"/>
                        <a:pt x="11833" y="4046"/>
                      </a:cubicBezTo>
                      <a:lnTo>
                        <a:pt x="11833" y="4046"/>
                      </a:lnTo>
                      <a:cubicBezTo>
                        <a:pt x="12043" y="4388"/>
                        <a:pt x="12231" y="4740"/>
                        <a:pt x="12373" y="5116"/>
                      </a:cubicBezTo>
                      <a:cubicBezTo>
                        <a:pt x="12563" y="5616"/>
                        <a:pt x="12644" y="6144"/>
                        <a:pt x="12617" y="6672"/>
                      </a:cubicBezTo>
                      <a:cubicBezTo>
                        <a:pt x="12576" y="7200"/>
                        <a:pt x="12441" y="7727"/>
                        <a:pt x="12211" y="8214"/>
                      </a:cubicBezTo>
                      <a:cubicBezTo>
                        <a:pt x="11764" y="9175"/>
                        <a:pt x="11034" y="10001"/>
                        <a:pt x="10208" y="10677"/>
                      </a:cubicBezTo>
                      <a:lnTo>
                        <a:pt x="10276" y="10758"/>
                      </a:lnTo>
                      <a:cubicBezTo>
                        <a:pt x="11115" y="10082"/>
                        <a:pt x="11859" y="9243"/>
                        <a:pt x="12319" y="8255"/>
                      </a:cubicBezTo>
                      <a:cubicBezTo>
                        <a:pt x="12549" y="7768"/>
                        <a:pt x="12698" y="7227"/>
                        <a:pt x="12739" y="6685"/>
                      </a:cubicBezTo>
                      <a:cubicBezTo>
                        <a:pt x="12766" y="6144"/>
                        <a:pt x="12671" y="5589"/>
                        <a:pt x="12482" y="5075"/>
                      </a:cubicBezTo>
                      <a:cubicBezTo>
                        <a:pt x="12292" y="4561"/>
                        <a:pt x="12021" y="4087"/>
                        <a:pt x="11724" y="3641"/>
                      </a:cubicBezTo>
                      <a:cubicBezTo>
                        <a:pt x="11619" y="3483"/>
                        <a:pt x="11510" y="3326"/>
                        <a:pt x="11398" y="3171"/>
                      </a:cubicBezTo>
                      <a:lnTo>
                        <a:pt x="11398" y="3171"/>
                      </a:lnTo>
                      <a:cubicBezTo>
                        <a:pt x="11168" y="2785"/>
                        <a:pt x="10896" y="2424"/>
                        <a:pt x="10587" y="2098"/>
                      </a:cubicBezTo>
                      <a:cubicBezTo>
                        <a:pt x="9843" y="1300"/>
                        <a:pt x="8842" y="745"/>
                        <a:pt x="7786" y="529"/>
                      </a:cubicBezTo>
                      <a:cubicBezTo>
                        <a:pt x="7740" y="519"/>
                        <a:pt x="7694" y="511"/>
                        <a:pt x="7647" y="502"/>
                      </a:cubicBezTo>
                      <a:lnTo>
                        <a:pt x="7647" y="502"/>
                      </a:lnTo>
                      <a:cubicBezTo>
                        <a:pt x="7255" y="380"/>
                        <a:pt x="6858" y="276"/>
                        <a:pt x="6447" y="204"/>
                      </a:cubicBezTo>
                      <a:cubicBezTo>
                        <a:pt x="6405" y="197"/>
                        <a:pt x="6364" y="190"/>
                        <a:pt x="6322" y="183"/>
                      </a:cubicBezTo>
                      <a:lnTo>
                        <a:pt x="6322" y="183"/>
                      </a:lnTo>
                      <a:cubicBezTo>
                        <a:pt x="6546" y="148"/>
                        <a:pt x="6772" y="132"/>
                        <a:pt x="6998" y="132"/>
                      </a:cubicBezTo>
                      <a:close/>
                      <a:moveTo>
                        <a:pt x="7012" y="0"/>
                      </a:moveTo>
                      <a:cubicBezTo>
                        <a:pt x="6646" y="0"/>
                        <a:pt x="6279" y="43"/>
                        <a:pt x="5921" y="133"/>
                      </a:cubicBezTo>
                      <a:lnTo>
                        <a:pt x="5921" y="133"/>
                      </a:lnTo>
                      <a:cubicBezTo>
                        <a:pt x="5802" y="123"/>
                        <a:pt x="5682" y="117"/>
                        <a:pt x="5562" y="117"/>
                      </a:cubicBezTo>
                      <a:cubicBezTo>
                        <a:pt x="5310" y="117"/>
                        <a:pt x="5057" y="142"/>
                        <a:pt x="4809" y="204"/>
                      </a:cubicBezTo>
                      <a:cubicBezTo>
                        <a:pt x="4268" y="326"/>
                        <a:pt x="3781" y="569"/>
                        <a:pt x="3321" y="867"/>
                      </a:cubicBezTo>
                      <a:cubicBezTo>
                        <a:pt x="2874" y="1151"/>
                        <a:pt x="2428" y="1462"/>
                        <a:pt x="2008" y="1801"/>
                      </a:cubicBezTo>
                      <a:cubicBezTo>
                        <a:pt x="1589" y="2153"/>
                        <a:pt x="1197" y="2558"/>
                        <a:pt x="940" y="3046"/>
                      </a:cubicBezTo>
                      <a:cubicBezTo>
                        <a:pt x="669" y="3533"/>
                        <a:pt x="534" y="4074"/>
                        <a:pt x="452" y="4602"/>
                      </a:cubicBezTo>
                      <a:cubicBezTo>
                        <a:pt x="434" y="4726"/>
                        <a:pt x="418" y="4850"/>
                        <a:pt x="405" y="4974"/>
                      </a:cubicBezTo>
                      <a:lnTo>
                        <a:pt x="405" y="4974"/>
                      </a:lnTo>
                      <a:cubicBezTo>
                        <a:pt x="124" y="5726"/>
                        <a:pt x="0" y="6541"/>
                        <a:pt x="60" y="7348"/>
                      </a:cubicBezTo>
                      <a:cubicBezTo>
                        <a:pt x="114" y="7890"/>
                        <a:pt x="236" y="8431"/>
                        <a:pt x="493" y="8918"/>
                      </a:cubicBezTo>
                      <a:cubicBezTo>
                        <a:pt x="541" y="9020"/>
                        <a:pt x="595" y="9120"/>
                        <a:pt x="653" y="9218"/>
                      </a:cubicBezTo>
                      <a:lnTo>
                        <a:pt x="653" y="9218"/>
                      </a:lnTo>
                      <a:cubicBezTo>
                        <a:pt x="679" y="9294"/>
                        <a:pt x="707" y="9370"/>
                        <a:pt x="737" y="9446"/>
                      </a:cubicBezTo>
                      <a:cubicBezTo>
                        <a:pt x="953" y="9946"/>
                        <a:pt x="1264" y="10406"/>
                        <a:pt x="1643" y="10799"/>
                      </a:cubicBezTo>
                      <a:cubicBezTo>
                        <a:pt x="2022" y="11205"/>
                        <a:pt x="2441" y="11543"/>
                        <a:pt x="2902" y="11841"/>
                      </a:cubicBezTo>
                      <a:cubicBezTo>
                        <a:pt x="3348" y="12138"/>
                        <a:pt x="3835" y="12409"/>
                        <a:pt x="4349" y="12599"/>
                      </a:cubicBezTo>
                      <a:cubicBezTo>
                        <a:pt x="4773" y="12759"/>
                        <a:pt x="5245" y="12851"/>
                        <a:pt x="5709" y="12851"/>
                      </a:cubicBezTo>
                      <a:cubicBezTo>
                        <a:pt x="5793" y="12851"/>
                        <a:pt x="5876" y="12848"/>
                        <a:pt x="5960" y="12842"/>
                      </a:cubicBezTo>
                      <a:cubicBezTo>
                        <a:pt x="6514" y="12815"/>
                        <a:pt x="7042" y="12680"/>
                        <a:pt x="7556" y="12490"/>
                      </a:cubicBezTo>
                      <a:cubicBezTo>
                        <a:pt x="8571" y="12098"/>
                        <a:pt x="9505" y="11530"/>
                        <a:pt x="10371" y="10867"/>
                      </a:cubicBezTo>
                      <a:cubicBezTo>
                        <a:pt x="10790" y="10542"/>
                        <a:pt x="11196" y="10176"/>
                        <a:pt x="11575" y="9784"/>
                      </a:cubicBezTo>
                      <a:cubicBezTo>
                        <a:pt x="11940" y="9392"/>
                        <a:pt x="12292" y="8959"/>
                        <a:pt x="12549" y="8485"/>
                      </a:cubicBezTo>
                      <a:cubicBezTo>
                        <a:pt x="12820" y="8011"/>
                        <a:pt x="12982" y="7470"/>
                        <a:pt x="13009" y="6915"/>
                      </a:cubicBezTo>
                      <a:cubicBezTo>
                        <a:pt x="13050" y="6374"/>
                        <a:pt x="12982" y="5819"/>
                        <a:pt x="12847" y="5292"/>
                      </a:cubicBezTo>
                      <a:cubicBezTo>
                        <a:pt x="12576" y="4250"/>
                        <a:pt x="12130" y="3235"/>
                        <a:pt x="11467" y="2369"/>
                      </a:cubicBezTo>
                      <a:cubicBezTo>
                        <a:pt x="10817" y="1490"/>
                        <a:pt x="9951" y="786"/>
                        <a:pt x="8923" y="380"/>
                      </a:cubicBezTo>
                      <a:cubicBezTo>
                        <a:pt x="8322" y="136"/>
                        <a:pt x="7668" y="0"/>
                        <a:pt x="701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19"/>
                <p:cNvSpPr/>
                <p:nvPr/>
              </p:nvSpPr>
              <p:spPr>
                <a:xfrm>
                  <a:off x="1974191" y="1703304"/>
                  <a:ext cx="733097" cy="141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80" h="4035" extrusionOk="0">
                      <a:moveTo>
                        <a:pt x="3370" y="1"/>
                      </a:moveTo>
                      <a:cubicBezTo>
                        <a:pt x="3086" y="1"/>
                        <a:pt x="2802" y="18"/>
                        <a:pt x="2517" y="53"/>
                      </a:cubicBezTo>
                      <a:cubicBezTo>
                        <a:pt x="2193" y="93"/>
                        <a:pt x="1868" y="175"/>
                        <a:pt x="1543" y="269"/>
                      </a:cubicBezTo>
                      <a:cubicBezTo>
                        <a:pt x="1232" y="364"/>
                        <a:pt x="907" y="486"/>
                        <a:pt x="637" y="689"/>
                      </a:cubicBezTo>
                      <a:cubicBezTo>
                        <a:pt x="366" y="878"/>
                        <a:pt x="136" y="1176"/>
                        <a:pt x="55" y="1514"/>
                      </a:cubicBezTo>
                      <a:cubicBezTo>
                        <a:pt x="14" y="1690"/>
                        <a:pt x="1" y="1866"/>
                        <a:pt x="41" y="2042"/>
                      </a:cubicBezTo>
                      <a:cubicBezTo>
                        <a:pt x="82" y="2218"/>
                        <a:pt x="176" y="2380"/>
                        <a:pt x="285" y="2502"/>
                      </a:cubicBezTo>
                      <a:cubicBezTo>
                        <a:pt x="528" y="2773"/>
                        <a:pt x="839" y="2921"/>
                        <a:pt x="1151" y="3043"/>
                      </a:cubicBezTo>
                      <a:cubicBezTo>
                        <a:pt x="1475" y="3151"/>
                        <a:pt x="1800" y="3219"/>
                        <a:pt x="2125" y="3273"/>
                      </a:cubicBezTo>
                      <a:cubicBezTo>
                        <a:pt x="4723" y="3679"/>
                        <a:pt x="7348" y="3923"/>
                        <a:pt x="9973" y="4004"/>
                      </a:cubicBezTo>
                      <a:cubicBezTo>
                        <a:pt x="10629" y="4024"/>
                        <a:pt x="11286" y="4034"/>
                        <a:pt x="11944" y="4034"/>
                      </a:cubicBezTo>
                      <a:cubicBezTo>
                        <a:pt x="13916" y="4034"/>
                        <a:pt x="15889" y="3943"/>
                        <a:pt x="17848" y="3760"/>
                      </a:cubicBezTo>
                      <a:cubicBezTo>
                        <a:pt x="18498" y="3706"/>
                        <a:pt x="19174" y="3652"/>
                        <a:pt x="19783" y="3354"/>
                      </a:cubicBezTo>
                      <a:cubicBezTo>
                        <a:pt x="20081" y="3206"/>
                        <a:pt x="20351" y="2989"/>
                        <a:pt x="20554" y="2718"/>
                      </a:cubicBezTo>
                      <a:cubicBezTo>
                        <a:pt x="20757" y="2448"/>
                        <a:pt x="20879" y="2110"/>
                        <a:pt x="20838" y="1758"/>
                      </a:cubicBezTo>
                      <a:cubicBezTo>
                        <a:pt x="20811" y="1595"/>
                        <a:pt x="20744" y="1420"/>
                        <a:pt x="20622" y="1298"/>
                      </a:cubicBezTo>
                      <a:cubicBezTo>
                        <a:pt x="20487" y="1162"/>
                        <a:pt x="20311" y="1108"/>
                        <a:pt x="20148" y="1081"/>
                      </a:cubicBezTo>
                      <a:cubicBezTo>
                        <a:pt x="19824" y="1014"/>
                        <a:pt x="19499" y="946"/>
                        <a:pt x="19174" y="892"/>
                      </a:cubicBezTo>
                      <a:cubicBezTo>
                        <a:pt x="18525" y="797"/>
                        <a:pt x="17875" y="716"/>
                        <a:pt x="17226" y="662"/>
                      </a:cubicBezTo>
                      <a:lnTo>
                        <a:pt x="17212" y="770"/>
                      </a:lnTo>
                      <a:cubicBezTo>
                        <a:pt x="17862" y="811"/>
                        <a:pt x="18525" y="892"/>
                        <a:pt x="19161" y="1000"/>
                      </a:cubicBezTo>
                      <a:cubicBezTo>
                        <a:pt x="19485" y="1054"/>
                        <a:pt x="19810" y="1108"/>
                        <a:pt x="20135" y="1176"/>
                      </a:cubicBezTo>
                      <a:cubicBezTo>
                        <a:pt x="20284" y="1203"/>
                        <a:pt x="20446" y="1257"/>
                        <a:pt x="20554" y="1365"/>
                      </a:cubicBezTo>
                      <a:cubicBezTo>
                        <a:pt x="20663" y="1474"/>
                        <a:pt x="20717" y="1622"/>
                        <a:pt x="20744" y="1771"/>
                      </a:cubicBezTo>
                      <a:cubicBezTo>
                        <a:pt x="20784" y="2083"/>
                        <a:pt x="20663" y="2394"/>
                        <a:pt x="20473" y="2651"/>
                      </a:cubicBezTo>
                      <a:cubicBezTo>
                        <a:pt x="20284" y="2921"/>
                        <a:pt x="20027" y="3124"/>
                        <a:pt x="19742" y="3260"/>
                      </a:cubicBezTo>
                      <a:cubicBezTo>
                        <a:pt x="19161" y="3557"/>
                        <a:pt x="18498" y="3612"/>
                        <a:pt x="17848" y="3666"/>
                      </a:cubicBezTo>
                      <a:cubicBezTo>
                        <a:pt x="15939" y="3823"/>
                        <a:pt x="14030" y="3902"/>
                        <a:pt x="12121" y="3902"/>
                      </a:cubicBezTo>
                      <a:cubicBezTo>
                        <a:pt x="11405" y="3902"/>
                        <a:pt x="10689" y="3891"/>
                        <a:pt x="9973" y="3869"/>
                      </a:cubicBezTo>
                      <a:cubicBezTo>
                        <a:pt x="7361" y="3774"/>
                        <a:pt x="4736" y="3517"/>
                        <a:pt x="2152" y="3111"/>
                      </a:cubicBezTo>
                      <a:cubicBezTo>
                        <a:pt x="1827" y="3057"/>
                        <a:pt x="1516" y="2989"/>
                        <a:pt x="1205" y="2881"/>
                      </a:cubicBezTo>
                      <a:cubicBezTo>
                        <a:pt x="907" y="2773"/>
                        <a:pt x="623" y="2624"/>
                        <a:pt x="406" y="2394"/>
                      </a:cubicBezTo>
                      <a:cubicBezTo>
                        <a:pt x="312" y="2285"/>
                        <a:pt x="231" y="2150"/>
                        <a:pt x="190" y="2001"/>
                      </a:cubicBezTo>
                      <a:cubicBezTo>
                        <a:pt x="163" y="1852"/>
                        <a:pt x="163" y="1704"/>
                        <a:pt x="204" y="1555"/>
                      </a:cubicBezTo>
                      <a:cubicBezTo>
                        <a:pt x="271" y="1257"/>
                        <a:pt x="474" y="987"/>
                        <a:pt x="731" y="811"/>
                      </a:cubicBezTo>
                      <a:cubicBezTo>
                        <a:pt x="975" y="621"/>
                        <a:pt x="1286" y="499"/>
                        <a:pt x="1584" y="405"/>
                      </a:cubicBezTo>
                      <a:cubicBezTo>
                        <a:pt x="1895" y="310"/>
                        <a:pt x="2220" y="229"/>
                        <a:pt x="2544" y="188"/>
                      </a:cubicBezTo>
                      <a:cubicBezTo>
                        <a:pt x="2852" y="142"/>
                        <a:pt x="3165" y="119"/>
                        <a:pt x="3479" y="119"/>
                      </a:cubicBezTo>
                      <a:cubicBezTo>
                        <a:pt x="3815" y="119"/>
                        <a:pt x="4151" y="146"/>
                        <a:pt x="4479" y="202"/>
                      </a:cubicBezTo>
                      <a:lnTo>
                        <a:pt x="4506" y="93"/>
                      </a:lnTo>
                      <a:cubicBezTo>
                        <a:pt x="4128" y="32"/>
                        <a:pt x="3749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19"/>
                <p:cNvSpPr/>
                <p:nvPr/>
              </p:nvSpPr>
              <p:spPr>
                <a:xfrm>
                  <a:off x="1954249" y="1698318"/>
                  <a:ext cx="756340" cy="156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42" h="4458" extrusionOk="0">
                      <a:moveTo>
                        <a:pt x="3473" y="1"/>
                      </a:moveTo>
                      <a:cubicBezTo>
                        <a:pt x="3393" y="1"/>
                        <a:pt x="3313" y="2"/>
                        <a:pt x="3234" y="5"/>
                      </a:cubicBezTo>
                      <a:cubicBezTo>
                        <a:pt x="2882" y="32"/>
                        <a:pt x="2531" y="87"/>
                        <a:pt x="2179" y="168"/>
                      </a:cubicBezTo>
                      <a:cubicBezTo>
                        <a:pt x="1840" y="235"/>
                        <a:pt x="1502" y="344"/>
                        <a:pt x="1177" y="493"/>
                      </a:cubicBezTo>
                      <a:cubicBezTo>
                        <a:pt x="853" y="655"/>
                        <a:pt x="542" y="858"/>
                        <a:pt x="325" y="1142"/>
                      </a:cubicBezTo>
                      <a:cubicBezTo>
                        <a:pt x="109" y="1440"/>
                        <a:pt x="0" y="1819"/>
                        <a:pt x="68" y="2170"/>
                      </a:cubicBezTo>
                      <a:cubicBezTo>
                        <a:pt x="136" y="2536"/>
                        <a:pt x="339" y="2860"/>
                        <a:pt x="582" y="3118"/>
                      </a:cubicBezTo>
                      <a:cubicBezTo>
                        <a:pt x="839" y="3375"/>
                        <a:pt x="1164" y="3551"/>
                        <a:pt x="1502" y="3659"/>
                      </a:cubicBezTo>
                      <a:cubicBezTo>
                        <a:pt x="2192" y="3875"/>
                        <a:pt x="2909" y="3875"/>
                        <a:pt x="3600" y="3929"/>
                      </a:cubicBezTo>
                      <a:lnTo>
                        <a:pt x="5710" y="4051"/>
                      </a:lnTo>
                      <a:lnTo>
                        <a:pt x="9919" y="4281"/>
                      </a:lnTo>
                      <a:cubicBezTo>
                        <a:pt x="11326" y="4362"/>
                        <a:pt x="12733" y="4457"/>
                        <a:pt x="14140" y="4457"/>
                      </a:cubicBezTo>
                      <a:cubicBezTo>
                        <a:pt x="15548" y="4457"/>
                        <a:pt x="16968" y="4349"/>
                        <a:pt x="18348" y="4024"/>
                      </a:cubicBezTo>
                      <a:cubicBezTo>
                        <a:pt x="19039" y="3862"/>
                        <a:pt x="19702" y="3632"/>
                        <a:pt x="20351" y="3334"/>
                      </a:cubicBezTo>
                      <a:cubicBezTo>
                        <a:pt x="20676" y="3172"/>
                        <a:pt x="20987" y="2969"/>
                        <a:pt x="21217" y="2671"/>
                      </a:cubicBezTo>
                      <a:cubicBezTo>
                        <a:pt x="21434" y="2373"/>
                        <a:pt x="21542" y="1981"/>
                        <a:pt x="21461" y="1616"/>
                      </a:cubicBezTo>
                      <a:cubicBezTo>
                        <a:pt x="21420" y="1426"/>
                        <a:pt x="21312" y="1250"/>
                        <a:pt x="21176" y="1129"/>
                      </a:cubicBezTo>
                      <a:cubicBezTo>
                        <a:pt x="21028" y="993"/>
                        <a:pt x="20865" y="912"/>
                        <a:pt x="20703" y="844"/>
                      </a:cubicBezTo>
                      <a:cubicBezTo>
                        <a:pt x="20365" y="723"/>
                        <a:pt x="20013" y="628"/>
                        <a:pt x="19661" y="574"/>
                      </a:cubicBezTo>
                      <a:cubicBezTo>
                        <a:pt x="19368" y="523"/>
                        <a:pt x="19072" y="498"/>
                        <a:pt x="18777" y="498"/>
                      </a:cubicBezTo>
                      <a:cubicBezTo>
                        <a:pt x="18364" y="498"/>
                        <a:pt x="17952" y="547"/>
                        <a:pt x="17550" y="641"/>
                      </a:cubicBezTo>
                      <a:lnTo>
                        <a:pt x="17564" y="750"/>
                      </a:lnTo>
                      <a:lnTo>
                        <a:pt x="17577" y="749"/>
                      </a:lnTo>
                      <a:lnTo>
                        <a:pt x="17577" y="749"/>
                      </a:lnTo>
                      <a:lnTo>
                        <a:pt x="17577" y="750"/>
                      </a:lnTo>
                      <a:cubicBezTo>
                        <a:pt x="17580" y="749"/>
                        <a:pt x="17582" y="749"/>
                        <a:pt x="17584" y="748"/>
                      </a:cubicBezTo>
                      <a:lnTo>
                        <a:pt x="17584" y="748"/>
                      </a:lnTo>
                      <a:lnTo>
                        <a:pt x="17915" y="723"/>
                      </a:lnTo>
                      <a:lnTo>
                        <a:pt x="17911" y="687"/>
                      </a:lnTo>
                      <a:lnTo>
                        <a:pt x="17911" y="687"/>
                      </a:lnTo>
                      <a:cubicBezTo>
                        <a:pt x="18176" y="647"/>
                        <a:pt x="18443" y="627"/>
                        <a:pt x="18711" y="627"/>
                      </a:cubicBezTo>
                      <a:cubicBezTo>
                        <a:pt x="19024" y="627"/>
                        <a:pt x="19337" y="654"/>
                        <a:pt x="19647" y="709"/>
                      </a:cubicBezTo>
                      <a:cubicBezTo>
                        <a:pt x="19986" y="763"/>
                        <a:pt x="20324" y="858"/>
                        <a:pt x="20649" y="980"/>
                      </a:cubicBezTo>
                      <a:cubicBezTo>
                        <a:pt x="20811" y="1047"/>
                        <a:pt x="20960" y="1129"/>
                        <a:pt x="21082" y="1237"/>
                      </a:cubicBezTo>
                      <a:cubicBezTo>
                        <a:pt x="21204" y="1345"/>
                        <a:pt x="21285" y="1494"/>
                        <a:pt x="21312" y="1643"/>
                      </a:cubicBezTo>
                      <a:cubicBezTo>
                        <a:pt x="21393" y="1967"/>
                        <a:pt x="21285" y="2319"/>
                        <a:pt x="21095" y="2576"/>
                      </a:cubicBezTo>
                      <a:cubicBezTo>
                        <a:pt x="20892" y="2847"/>
                        <a:pt x="20595" y="3036"/>
                        <a:pt x="20283" y="3185"/>
                      </a:cubicBezTo>
                      <a:cubicBezTo>
                        <a:pt x="19661" y="3469"/>
                        <a:pt x="18984" y="3686"/>
                        <a:pt x="18308" y="3862"/>
                      </a:cubicBezTo>
                      <a:cubicBezTo>
                        <a:pt x="16955" y="4187"/>
                        <a:pt x="15548" y="4295"/>
                        <a:pt x="14140" y="4308"/>
                      </a:cubicBezTo>
                      <a:cubicBezTo>
                        <a:pt x="12747" y="4308"/>
                        <a:pt x="11339" y="4227"/>
                        <a:pt x="9932" y="4146"/>
                      </a:cubicBezTo>
                      <a:lnTo>
                        <a:pt x="5724" y="3929"/>
                      </a:lnTo>
                      <a:lnTo>
                        <a:pt x="3613" y="3821"/>
                      </a:lnTo>
                      <a:cubicBezTo>
                        <a:pt x="2909" y="3781"/>
                        <a:pt x="2206" y="3781"/>
                        <a:pt x="1543" y="3564"/>
                      </a:cubicBezTo>
                      <a:cubicBezTo>
                        <a:pt x="1218" y="3456"/>
                        <a:pt x="907" y="3280"/>
                        <a:pt x="663" y="3036"/>
                      </a:cubicBezTo>
                      <a:cubicBezTo>
                        <a:pt x="420" y="2806"/>
                        <a:pt x="230" y="2495"/>
                        <a:pt x="176" y="2157"/>
                      </a:cubicBezTo>
                      <a:cubicBezTo>
                        <a:pt x="109" y="1819"/>
                        <a:pt x="203" y="1467"/>
                        <a:pt x="406" y="1196"/>
                      </a:cubicBezTo>
                      <a:cubicBezTo>
                        <a:pt x="623" y="926"/>
                        <a:pt x="920" y="736"/>
                        <a:pt x="1232" y="587"/>
                      </a:cubicBezTo>
                      <a:cubicBezTo>
                        <a:pt x="1543" y="438"/>
                        <a:pt x="1881" y="330"/>
                        <a:pt x="2219" y="263"/>
                      </a:cubicBezTo>
                      <a:cubicBezTo>
                        <a:pt x="2558" y="181"/>
                        <a:pt x="2896" y="127"/>
                        <a:pt x="3248" y="114"/>
                      </a:cubicBezTo>
                      <a:cubicBezTo>
                        <a:pt x="3327" y="111"/>
                        <a:pt x="3406" y="109"/>
                        <a:pt x="3485" y="109"/>
                      </a:cubicBezTo>
                      <a:cubicBezTo>
                        <a:pt x="3757" y="109"/>
                        <a:pt x="4027" y="129"/>
                        <a:pt x="4290" y="181"/>
                      </a:cubicBezTo>
                      <a:cubicBezTo>
                        <a:pt x="4628" y="249"/>
                        <a:pt x="4953" y="371"/>
                        <a:pt x="5250" y="547"/>
                      </a:cubicBezTo>
                      <a:lnTo>
                        <a:pt x="5304" y="452"/>
                      </a:lnTo>
                      <a:cubicBezTo>
                        <a:pt x="4993" y="263"/>
                        <a:pt x="4655" y="141"/>
                        <a:pt x="4303" y="73"/>
                      </a:cubicBezTo>
                      <a:cubicBezTo>
                        <a:pt x="4030" y="21"/>
                        <a:pt x="3750" y="1"/>
                        <a:pt x="34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19"/>
                <p:cNvSpPr/>
                <p:nvPr/>
              </p:nvSpPr>
              <p:spPr>
                <a:xfrm>
                  <a:off x="1967555" y="1712748"/>
                  <a:ext cx="755392" cy="146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15" h="4166" extrusionOk="0">
                      <a:moveTo>
                        <a:pt x="4750" y="0"/>
                      </a:moveTo>
                      <a:lnTo>
                        <a:pt x="2679" y="203"/>
                      </a:lnTo>
                      <a:cubicBezTo>
                        <a:pt x="2327" y="230"/>
                        <a:pt x="1976" y="257"/>
                        <a:pt x="1624" y="325"/>
                      </a:cubicBezTo>
                      <a:cubicBezTo>
                        <a:pt x="1286" y="393"/>
                        <a:pt x="934" y="501"/>
                        <a:pt x="636" y="718"/>
                      </a:cubicBezTo>
                      <a:cubicBezTo>
                        <a:pt x="338" y="934"/>
                        <a:pt x="108" y="1232"/>
                        <a:pt x="27" y="1611"/>
                      </a:cubicBezTo>
                      <a:cubicBezTo>
                        <a:pt x="0" y="1786"/>
                        <a:pt x="14" y="1989"/>
                        <a:pt x="68" y="2165"/>
                      </a:cubicBezTo>
                      <a:cubicBezTo>
                        <a:pt x="122" y="2341"/>
                        <a:pt x="217" y="2504"/>
                        <a:pt x="338" y="2639"/>
                      </a:cubicBezTo>
                      <a:cubicBezTo>
                        <a:pt x="812" y="3194"/>
                        <a:pt x="1516" y="3464"/>
                        <a:pt x="2192" y="3627"/>
                      </a:cubicBezTo>
                      <a:cubicBezTo>
                        <a:pt x="2530" y="3708"/>
                        <a:pt x="2882" y="3776"/>
                        <a:pt x="3234" y="3816"/>
                      </a:cubicBezTo>
                      <a:cubicBezTo>
                        <a:pt x="3572" y="3870"/>
                        <a:pt x="3924" y="3924"/>
                        <a:pt x="4262" y="3951"/>
                      </a:cubicBezTo>
                      <a:lnTo>
                        <a:pt x="4790" y="4006"/>
                      </a:lnTo>
                      <a:lnTo>
                        <a:pt x="5304" y="4046"/>
                      </a:lnTo>
                      <a:cubicBezTo>
                        <a:pt x="5656" y="4087"/>
                        <a:pt x="6008" y="4100"/>
                        <a:pt x="6360" y="4114"/>
                      </a:cubicBezTo>
                      <a:cubicBezTo>
                        <a:pt x="6989" y="4150"/>
                        <a:pt x="7618" y="4165"/>
                        <a:pt x="8247" y="4165"/>
                      </a:cubicBezTo>
                      <a:cubicBezTo>
                        <a:pt x="9012" y="4165"/>
                        <a:pt x="9776" y="4143"/>
                        <a:pt x="10541" y="4114"/>
                      </a:cubicBezTo>
                      <a:cubicBezTo>
                        <a:pt x="11935" y="4046"/>
                        <a:pt x="13315" y="3938"/>
                        <a:pt x="14708" y="3803"/>
                      </a:cubicBezTo>
                      <a:lnTo>
                        <a:pt x="16792" y="3586"/>
                      </a:lnTo>
                      <a:cubicBezTo>
                        <a:pt x="17482" y="3518"/>
                        <a:pt x="18172" y="3451"/>
                        <a:pt x="18863" y="3329"/>
                      </a:cubicBezTo>
                      <a:cubicBezTo>
                        <a:pt x="19214" y="3275"/>
                        <a:pt x="19553" y="3194"/>
                        <a:pt x="19891" y="3085"/>
                      </a:cubicBezTo>
                      <a:cubicBezTo>
                        <a:pt x="20216" y="2977"/>
                        <a:pt x="20554" y="2869"/>
                        <a:pt x="20852" y="2680"/>
                      </a:cubicBezTo>
                      <a:cubicBezTo>
                        <a:pt x="21000" y="2585"/>
                        <a:pt x="21149" y="2463"/>
                        <a:pt x="21258" y="2328"/>
                      </a:cubicBezTo>
                      <a:cubicBezTo>
                        <a:pt x="21379" y="2192"/>
                        <a:pt x="21474" y="2030"/>
                        <a:pt x="21488" y="1841"/>
                      </a:cubicBezTo>
                      <a:cubicBezTo>
                        <a:pt x="21515" y="1651"/>
                        <a:pt x="21460" y="1462"/>
                        <a:pt x="21352" y="1313"/>
                      </a:cubicBezTo>
                      <a:cubicBezTo>
                        <a:pt x="21244" y="1164"/>
                        <a:pt x="21095" y="1056"/>
                        <a:pt x="20946" y="961"/>
                      </a:cubicBezTo>
                      <a:cubicBezTo>
                        <a:pt x="20337" y="596"/>
                        <a:pt x="19647" y="393"/>
                        <a:pt x="18944" y="325"/>
                      </a:cubicBezTo>
                      <a:cubicBezTo>
                        <a:pt x="18708" y="302"/>
                        <a:pt x="18469" y="292"/>
                        <a:pt x="18229" y="292"/>
                      </a:cubicBezTo>
                      <a:cubicBezTo>
                        <a:pt x="17767" y="292"/>
                        <a:pt x="17301" y="330"/>
                        <a:pt x="16846" y="393"/>
                      </a:cubicBezTo>
                      <a:lnTo>
                        <a:pt x="16860" y="501"/>
                      </a:lnTo>
                      <a:cubicBezTo>
                        <a:pt x="17314" y="439"/>
                        <a:pt x="17768" y="400"/>
                        <a:pt x="18223" y="400"/>
                      </a:cubicBezTo>
                      <a:cubicBezTo>
                        <a:pt x="18459" y="400"/>
                        <a:pt x="18694" y="410"/>
                        <a:pt x="18930" y="433"/>
                      </a:cubicBezTo>
                      <a:cubicBezTo>
                        <a:pt x="19620" y="501"/>
                        <a:pt x="20297" y="690"/>
                        <a:pt x="20892" y="1042"/>
                      </a:cubicBezTo>
                      <a:cubicBezTo>
                        <a:pt x="21027" y="1137"/>
                        <a:pt x="21163" y="1245"/>
                        <a:pt x="21271" y="1367"/>
                      </a:cubicBezTo>
                      <a:cubicBezTo>
                        <a:pt x="21366" y="1502"/>
                        <a:pt x="21406" y="1665"/>
                        <a:pt x="21393" y="1827"/>
                      </a:cubicBezTo>
                      <a:cubicBezTo>
                        <a:pt x="21339" y="2152"/>
                        <a:pt x="21082" y="2422"/>
                        <a:pt x="20797" y="2598"/>
                      </a:cubicBezTo>
                      <a:cubicBezTo>
                        <a:pt x="20513" y="2774"/>
                        <a:pt x="20175" y="2896"/>
                        <a:pt x="19850" y="3004"/>
                      </a:cubicBezTo>
                      <a:cubicBezTo>
                        <a:pt x="19526" y="3099"/>
                        <a:pt x="19187" y="3180"/>
                        <a:pt x="18849" y="3234"/>
                      </a:cubicBezTo>
                      <a:cubicBezTo>
                        <a:pt x="18159" y="3356"/>
                        <a:pt x="17469" y="3410"/>
                        <a:pt x="16779" y="3478"/>
                      </a:cubicBezTo>
                      <a:lnTo>
                        <a:pt x="14695" y="3681"/>
                      </a:lnTo>
                      <a:cubicBezTo>
                        <a:pt x="13301" y="3803"/>
                        <a:pt x="11921" y="3911"/>
                        <a:pt x="10527" y="3978"/>
                      </a:cubicBezTo>
                      <a:cubicBezTo>
                        <a:pt x="9837" y="4006"/>
                        <a:pt x="9144" y="4022"/>
                        <a:pt x="8449" y="4022"/>
                      </a:cubicBezTo>
                      <a:cubicBezTo>
                        <a:pt x="7753" y="4022"/>
                        <a:pt x="7057" y="4006"/>
                        <a:pt x="6360" y="3965"/>
                      </a:cubicBezTo>
                      <a:cubicBezTo>
                        <a:pt x="6008" y="3951"/>
                        <a:pt x="5670" y="3924"/>
                        <a:pt x="5318" y="3897"/>
                      </a:cubicBezTo>
                      <a:lnTo>
                        <a:pt x="4804" y="3857"/>
                      </a:lnTo>
                      <a:lnTo>
                        <a:pt x="4289" y="3789"/>
                      </a:lnTo>
                      <a:cubicBezTo>
                        <a:pt x="3938" y="3762"/>
                        <a:pt x="3599" y="3708"/>
                        <a:pt x="3248" y="3654"/>
                      </a:cubicBezTo>
                      <a:cubicBezTo>
                        <a:pt x="2909" y="3613"/>
                        <a:pt x="2571" y="3545"/>
                        <a:pt x="2233" y="3464"/>
                      </a:cubicBezTo>
                      <a:cubicBezTo>
                        <a:pt x="1894" y="3397"/>
                        <a:pt x="1570" y="3288"/>
                        <a:pt x="1259" y="3140"/>
                      </a:cubicBezTo>
                      <a:cubicBezTo>
                        <a:pt x="961" y="2991"/>
                        <a:pt x="677" y="2788"/>
                        <a:pt x="460" y="2544"/>
                      </a:cubicBezTo>
                      <a:cubicBezTo>
                        <a:pt x="244" y="2287"/>
                        <a:pt x="122" y="1962"/>
                        <a:pt x="190" y="1638"/>
                      </a:cubicBezTo>
                      <a:cubicBezTo>
                        <a:pt x="244" y="1313"/>
                        <a:pt x="460" y="1029"/>
                        <a:pt x="731" y="839"/>
                      </a:cubicBezTo>
                      <a:cubicBezTo>
                        <a:pt x="988" y="636"/>
                        <a:pt x="1326" y="528"/>
                        <a:pt x="1651" y="460"/>
                      </a:cubicBezTo>
                      <a:cubicBezTo>
                        <a:pt x="1989" y="393"/>
                        <a:pt x="2341" y="366"/>
                        <a:pt x="2693" y="339"/>
                      </a:cubicBezTo>
                      <a:lnTo>
                        <a:pt x="4763" y="109"/>
                      </a:lnTo>
                      <a:lnTo>
                        <a:pt x="47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19"/>
                <p:cNvSpPr/>
                <p:nvPr/>
              </p:nvSpPr>
              <p:spPr>
                <a:xfrm>
                  <a:off x="2429762" y="1565958"/>
                  <a:ext cx="68465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0" h="1557" extrusionOk="0">
                      <a:moveTo>
                        <a:pt x="1868" y="0"/>
                      </a:moveTo>
                      <a:cubicBezTo>
                        <a:pt x="1638" y="284"/>
                        <a:pt x="1368" y="542"/>
                        <a:pt x="1083" y="772"/>
                      </a:cubicBezTo>
                      <a:cubicBezTo>
                        <a:pt x="799" y="1002"/>
                        <a:pt x="488" y="1205"/>
                        <a:pt x="190" y="1408"/>
                      </a:cubicBezTo>
                      <a:lnTo>
                        <a:pt x="1" y="1529"/>
                      </a:lnTo>
                      <a:lnTo>
                        <a:pt x="217" y="1556"/>
                      </a:lnTo>
                      <a:cubicBezTo>
                        <a:pt x="326" y="1556"/>
                        <a:pt x="447" y="1529"/>
                        <a:pt x="529" y="1462"/>
                      </a:cubicBezTo>
                      <a:lnTo>
                        <a:pt x="492" y="1411"/>
                      </a:lnTo>
                      <a:lnTo>
                        <a:pt x="492" y="1411"/>
                      </a:lnTo>
                      <a:cubicBezTo>
                        <a:pt x="732" y="1254"/>
                        <a:pt x="956" y="1064"/>
                        <a:pt x="1165" y="866"/>
                      </a:cubicBezTo>
                      <a:cubicBezTo>
                        <a:pt x="1449" y="623"/>
                        <a:pt x="1706" y="339"/>
                        <a:pt x="1949" y="68"/>
                      </a:cubicBezTo>
                      <a:lnTo>
                        <a:pt x="186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19"/>
                <p:cNvSpPr/>
                <p:nvPr/>
              </p:nvSpPr>
              <p:spPr>
                <a:xfrm>
                  <a:off x="2442121" y="1590640"/>
                  <a:ext cx="72713" cy="60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" h="1733" extrusionOk="0">
                      <a:moveTo>
                        <a:pt x="1990" y="1"/>
                      </a:moveTo>
                      <a:cubicBezTo>
                        <a:pt x="1733" y="339"/>
                        <a:pt x="1408" y="637"/>
                        <a:pt x="1056" y="894"/>
                      </a:cubicBezTo>
                      <a:cubicBezTo>
                        <a:pt x="894" y="1029"/>
                        <a:pt x="718" y="1151"/>
                        <a:pt x="542" y="1273"/>
                      </a:cubicBezTo>
                      <a:lnTo>
                        <a:pt x="1" y="1638"/>
                      </a:lnTo>
                      <a:lnTo>
                        <a:pt x="55" y="1733"/>
                      </a:lnTo>
                      <a:cubicBezTo>
                        <a:pt x="258" y="1652"/>
                        <a:pt x="447" y="1530"/>
                        <a:pt x="637" y="1408"/>
                      </a:cubicBezTo>
                      <a:cubicBezTo>
                        <a:pt x="813" y="1286"/>
                        <a:pt x="988" y="1151"/>
                        <a:pt x="1151" y="1002"/>
                      </a:cubicBezTo>
                      <a:cubicBezTo>
                        <a:pt x="1476" y="718"/>
                        <a:pt x="1787" y="393"/>
                        <a:pt x="2071" y="69"/>
                      </a:cubicBezTo>
                      <a:lnTo>
                        <a:pt x="199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19"/>
                <p:cNvSpPr/>
                <p:nvPr/>
              </p:nvSpPr>
              <p:spPr>
                <a:xfrm>
                  <a:off x="2455918" y="1620587"/>
                  <a:ext cx="71273" cy="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2017" extrusionOk="0">
                      <a:moveTo>
                        <a:pt x="1935" y="0"/>
                      </a:moveTo>
                      <a:cubicBezTo>
                        <a:pt x="1746" y="420"/>
                        <a:pt x="1448" y="785"/>
                        <a:pt x="1110" y="1110"/>
                      </a:cubicBezTo>
                      <a:cubicBezTo>
                        <a:pt x="947" y="1259"/>
                        <a:pt x="771" y="1408"/>
                        <a:pt x="582" y="1543"/>
                      </a:cubicBezTo>
                      <a:cubicBezTo>
                        <a:pt x="393" y="1678"/>
                        <a:pt x="203" y="1800"/>
                        <a:pt x="0" y="1922"/>
                      </a:cubicBezTo>
                      <a:lnTo>
                        <a:pt x="54" y="2016"/>
                      </a:lnTo>
                      <a:cubicBezTo>
                        <a:pt x="271" y="1935"/>
                        <a:pt x="487" y="1814"/>
                        <a:pt x="677" y="1678"/>
                      </a:cubicBezTo>
                      <a:cubicBezTo>
                        <a:pt x="880" y="1543"/>
                        <a:pt x="1056" y="1381"/>
                        <a:pt x="1218" y="1205"/>
                      </a:cubicBezTo>
                      <a:cubicBezTo>
                        <a:pt x="1543" y="853"/>
                        <a:pt x="1800" y="460"/>
                        <a:pt x="2030" y="41"/>
                      </a:cubicBezTo>
                      <a:lnTo>
                        <a:pt x="193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19"/>
                <p:cNvSpPr/>
                <p:nvPr/>
              </p:nvSpPr>
              <p:spPr>
                <a:xfrm>
                  <a:off x="2473016" y="1651940"/>
                  <a:ext cx="71273" cy="6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1895" extrusionOk="0">
                      <a:moveTo>
                        <a:pt x="1935" y="0"/>
                      </a:moveTo>
                      <a:cubicBezTo>
                        <a:pt x="1705" y="379"/>
                        <a:pt x="1394" y="704"/>
                        <a:pt x="1056" y="1002"/>
                      </a:cubicBezTo>
                      <a:cubicBezTo>
                        <a:pt x="893" y="1151"/>
                        <a:pt x="717" y="1286"/>
                        <a:pt x="541" y="1421"/>
                      </a:cubicBezTo>
                      <a:cubicBezTo>
                        <a:pt x="366" y="1543"/>
                        <a:pt x="176" y="1678"/>
                        <a:pt x="0" y="1800"/>
                      </a:cubicBezTo>
                      <a:lnTo>
                        <a:pt x="54" y="1895"/>
                      </a:lnTo>
                      <a:cubicBezTo>
                        <a:pt x="257" y="1800"/>
                        <a:pt x="460" y="1678"/>
                        <a:pt x="636" y="1556"/>
                      </a:cubicBezTo>
                      <a:cubicBezTo>
                        <a:pt x="826" y="1421"/>
                        <a:pt x="1002" y="1259"/>
                        <a:pt x="1164" y="1110"/>
                      </a:cubicBezTo>
                      <a:cubicBezTo>
                        <a:pt x="1475" y="785"/>
                        <a:pt x="1759" y="433"/>
                        <a:pt x="2030" y="55"/>
                      </a:cubicBezTo>
                      <a:lnTo>
                        <a:pt x="193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19"/>
                <p:cNvSpPr/>
                <p:nvPr/>
              </p:nvSpPr>
              <p:spPr>
                <a:xfrm>
                  <a:off x="2501525" y="1680448"/>
                  <a:ext cx="57510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6" extrusionOk="0">
                      <a:moveTo>
                        <a:pt x="1556" y="0"/>
                      </a:moveTo>
                      <a:cubicBezTo>
                        <a:pt x="1353" y="257"/>
                        <a:pt x="1096" y="460"/>
                        <a:pt x="839" y="650"/>
                      </a:cubicBezTo>
                      <a:cubicBezTo>
                        <a:pt x="704" y="731"/>
                        <a:pt x="555" y="812"/>
                        <a:pt x="420" y="893"/>
                      </a:cubicBezTo>
                      <a:lnTo>
                        <a:pt x="0" y="1137"/>
                      </a:lnTo>
                      <a:lnTo>
                        <a:pt x="41" y="1245"/>
                      </a:lnTo>
                      <a:cubicBezTo>
                        <a:pt x="203" y="1205"/>
                        <a:pt x="365" y="1123"/>
                        <a:pt x="501" y="1042"/>
                      </a:cubicBezTo>
                      <a:cubicBezTo>
                        <a:pt x="650" y="961"/>
                        <a:pt x="785" y="866"/>
                        <a:pt x="920" y="758"/>
                      </a:cubicBezTo>
                      <a:cubicBezTo>
                        <a:pt x="1177" y="541"/>
                        <a:pt x="1407" y="311"/>
                        <a:pt x="1637" y="68"/>
                      </a:cubicBezTo>
                      <a:lnTo>
                        <a:pt x="155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19"/>
                <p:cNvSpPr/>
                <p:nvPr/>
              </p:nvSpPr>
              <p:spPr>
                <a:xfrm>
                  <a:off x="2502929" y="1698494"/>
                  <a:ext cx="68921" cy="61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46" extrusionOk="0">
                      <a:moveTo>
                        <a:pt x="1868" y="0"/>
                      </a:moveTo>
                      <a:cubicBezTo>
                        <a:pt x="1651" y="366"/>
                        <a:pt x="1367" y="677"/>
                        <a:pt x="1043" y="934"/>
                      </a:cubicBezTo>
                      <a:cubicBezTo>
                        <a:pt x="718" y="1205"/>
                        <a:pt x="366" y="1421"/>
                        <a:pt x="1" y="1611"/>
                      </a:cubicBezTo>
                      <a:lnTo>
                        <a:pt x="68" y="1746"/>
                      </a:lnTo>
                      <a:cubicBezTo>
                        <a:pt x="461" y="1584"/>
                        <a:pt x="826" y="1340"/>
                        <a:pt x="1137" y="1042"/>
                      </a:cubicBezTo>
                      <a:cubicBezTo>
                        <a:pt x="1449" y="745"/>
                        <a:pt x="1719" y="420"/>
                        <a:pt x="1963" y="55"/>
                      </a:cubicBezTo>
                      <a:lnTo>
                        <a:pt x="186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19"/>
                <p:cNvSpPr/>
                <p:nvPr/>
              </p:nvSpPr>
              <p:spPr>
                <a:xfrm>
                  <a:off x="2491062" y="1730338"/>
                  <a:ext cx="76996" cy="6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949" extrusionOk="0">
                      <a:moveTo>
                        <a:pt x="2098" y="0"/>
                      </a:moveTo>
                      <a:cubicBezTo>
                        <a:pt x="1854" y="392"/>
                        <a:pt x="1529" y="744"/>
                        <a:pt x="1164" y="1042"/>
                      </a:cubicBezTo>
                      <a:cubicBezTo>
                        <a:pt x="975" y="1191"/>
                        <a:pt x="785" y="1326"/>
                        <a:pt x="596" y="1461"/>
                      </a:cubicBezTo>
                      <a:cubicBezTo>
                        <a:pt x="406" y="1597"/>
                        <a:pt x="203" y="1718"/>
                        <a:pt x="0" y="1840"/>
                      </a:cubicBezTo>
                      <a:lnTo>
                        <a:pt x="55" y="1948"/>
                      </a:lnTo>
                      <a:cubicBezTo>
                        <a:pt x="285" y="1854"/>
                        <a:pt x="488" y="1746"/>
                        <a:pt x="691" y="1610"/>
                      </a:cubicBezTo>
                      <a:cubicBezTo>
                        <a:pt x="893" y="1475"/>
                        <a:pt x="1083" y="1313"/>
                        <a:pt x="1259" y="1150"/>
                      </a:cubicBezTo>
                      <a:cubicBezTo>
                        <a:pt x="1611" y="825"/>
                        <a:pt x="1908" y="447"/>
                        <a:pt x="2192" y="54"/>
                      </a:cubicBezTo>
                      <a:lnTo>
                        <a:pt x="20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19"/>
                <p:cNvSpPr/>
                <p:nvPr/>
              </p:nvSpPr>
              <p:spPr>
                <a:xfrm>
                  <a:off x="2488218" y="1764990"/>
                  <a:ext cx="76996" cy="5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544" extrusionOk="0">
                      <a:moveTo>
                        <a:pt x="2098" y="1"/>
                      </a:moveTo>
                      <a:cubicBezTo>
                        <a:pt x="1840" y="339"/>
                        <a:pt x="1516" y="623"/>
                        <a:pt x="1150" y="853"/>
                      </a:cubicBezTo>
                      <a:cubicBezTo>
                        <a:pt x="961" y="975"/>
                        <a:pt x="785" y="1070"/>
                        <a:pt x="582" y="1164"/>
                      </a:cubicBezTo>
                      <a:cubicBezTo>
                        <a:pt x="393" y="1273"/>
                        <a:pt x="203" y="1354"/>
                        <a:pt x="0" y="1449"/>
                      </a:cubicBezTo>
                      <a:lnTo>
                        <a:pt x="41" y="1543"/>
                      </a:lnTo>
                      <a:cubicBezTo>
                        <a:pt x="257" y="1503"/>
                        <a:pt x="460" y="1422"/>
                        <a:pt x="663" y="1327"/>
                      </a:cubicBezTo>
                      <a:cubicBezTo>
                        <a:pt x="866" y="1219"/>
                        <a:pt x="1056" y="1110"/>
                        <a:pt x="1232" y="975"/>
                      </a:cubicBezTo>
                      <a:cubicBezTo>
                        <a:pt x="1583" y="704"/>
                        <a:pt x="1895" y="393"/>
                        <a:pt x="2192" y="68"/>
                      </a:cubicBezTo>
                      <a:lnTo>
                        <a:pt x="209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1" name="Google Shape;7331;p19"/>
                <p:cNvSpPr/>
                <p:nvPr/>
              </p:nvSpPr>
              <p:spPr>
                <a:xfrm>
                  <a:off x="2470629" y="1813932"/>
                  <a:ext cx="80332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246" extrusionOk="0">
                      <a:moveTo>
                        <a:pt x="2220" y="0"/>
                      </a:moveTo>
                      <a:cubicBezTo>
                        <a:pt x="1895" y="271"/>
                        <a:pt x="1530" y="474"/>
                        <a:pt x="1151" y="650"/>
                      </a:cubicBezTo>
                      <a:cubicBezTo>
                        <a:pt x="961" y="731"/>
                        <a:pt x="772" y="812"/>
                        <a:pt x="582" y="894"/>
                      </a:cubicBezTo>
                      <a:cubicBezTo>
                        <a:pt x="393" y="975"/>
                        <a:pt x="190" y="1056"/>
                        <a:pt x="1" y="1137"/>
                      </a:cubicBezTo>
                      <a:lnTo>
                        <a:pt x="41" y="1245"/>
                      </a:lnTo>
                      <a:cubicBezTo>
                        <a:pt x="244" y="1205"/>
                        <a:pt x="447" y="1124"/>
                        <a:pt x="650" y="1056"/>
                      </a:cubicBezTo>
                      <a:cubicBezTo>
                        <a:pt x="840" y="975"/>
                        <a:pt x="1029" y="880"/>
                        <a:pt x="1218" y="772"/>
                      </a:cubicBezTo>
                      <a:cubicBezTo>
                        <a:pt x="1584" y="569"/>
                        <a:pt x="1936" y="325"/>
                        <a:pt x="2287" y="95"/>
                      </a:cubicBezTo>
                      <a:lnTo>
                        <a:pt x="22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19"/>
                <p:cNvSpPr/>
                <p:nvPr/>
              </p:nvSpPr>
              <p:spPr>
                <a:xfrm>
                  <a:off x="2447352" y="1838157"/>
                  <a:ext cx="70360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4" h="1408" extrusionOk="0">
                      <a:moveTo>
                        <a:pt x="1922" y="1"/>
                      </a:moveTo>
                      <a:cubicBezTo>
                        <a:pt x="1665" y="298"/>
                        <a:pt x="1354" y="542"/>
                        <a:pt x="1029" y="745"/>
                      </a:cubicBezTo>
                      <a:cubicBezTo>
                        <a:pt x="853" y="853"/>
                        <a:pt x="691" y="948"/>
                        <a:pt x="515" y="1042"/>
                      </a:cubicBezTo>
                      <a:cubicBezTo>
                        <a:pt x="352" y="1137"/>
                        <a:pt x="176" y="1218"/>
                        <a:pt x="1" y="1313"/>
                      </a:cubicBezTo>
                      <a:lnTo>
                        <a:pt x="41" y="1408"/>
                      </a:lnTo>
                      <a:cubicBezTo>
                        <a:pt x="244" y="1354"/>
                        <a:pt x="420" y="1272"/>
                        <a:pt x="596" y="1191"/>
                      </a:cubicBezTo>
                      <a:cubicBezTo>
                        <a:pt x="772" y="1097"/>
                        <a:pt x="948" y="988"/>
                        <a:pt x="1110" y="867"/>
                      </a:cubicBezTo>
                      <a:cubicBezTo>
                        <a:pt x="1421" y="623"/>
                        <a:pt x="1719" y="352"/>
                        <a:pt x="2003" y="68"/>
                      </a:cubicBezTo>
                      <a:lnTo>
                        <a:pt x="192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19"/>
                <p:cNvSpPr/>
                <p:nvPr/>
              </p:nvSpPr>
              <p:spPr>
                <a:xfrm>
                  <a:off x="2466346" y="1809649"/>
                  <a:ext cx="71765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1584" extrusionOk="0">
                      <a:moveTo>
                        <a:pt x="1976" y="1"/>
                      </a:moveTo>
                      <a:cubicBezTo>
                        <a:pt x="1665" y="285"/>
                        <a:pt x="1340" y="528"/>
                        <a:pt x="1002" y="772"/>
                      </a:cubicBezTo>
                      <a:lnTo>
                        <a:pt x="488" y="1124"/>
                      </a:lnTo>
                      <a:cubicBezTo>
                        <a:pt x="326" y="1246"/>
                        <a:pt x="163" y="1367"/>
                        <a:pt x="1" y="1489"/>
                      </a:cubicBezTo>
                      <a:lnTo>
                        <a:pt x="55" y="1584"/>
                      </a:lnTo>
                      <a:cubicBezTo>
                        <a:pt x="244" y="1489"/>
                        <a:pt x="420" y="1381"/>
                        <a:pt x="596" y="1259"/>
                      </a:cubicBezTo>
                      <a:cubicBezTo>
                        <a:pt x="759" y="1137"/>
                        <a:pt x="921" y="1016"/>
                        <a:pt x="1083" y="880"/>
                      </a:cubicBezTo>
                      <a:cubicBezTo>
                        <a:pt x="1408" y="623"/>
                        <a:pt x="1719" y="339"/>
                        <a:pt x="2044" y="82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19"/>
                <p:cNvSpPr/>
                <p:nvPr/>
              </p:nvSpPr>
              <p:spPr>
                <a:xfrm>
                  <a:off x="1994132" y="1717488"/>
                  <a:ext cx="691772" cy="107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3" h="3048" extrusionOk="0">
                      <a:moveTo>
                        <a:pt x="3654" y="1"/>
                      </a:moveTo>
                      <a:cubicBezTo>
                        <a:pt x="2612" y="136"/>
                        <a:pt x="1598" y="352"/>
                        <a:pt x="623" y="704"/>
                      </a:cubicBezTo>
                      <a:cubicBezTo>
                        <a:pt x="502" y="745"/>
                        <a:pt x="380" y="813"/>
                        <a:pt x="271" y="907"/>
                      </a:cubicBezTo>
                      <a:cubicBezTo>
                        <a:pt x="177" y="1002"/>
                        <a:pt x="96" y="1124"/>
                        <a:pt x="55" y="1259"/>
                      </a:cubicBezTo>
                      <a:cubicBezTo>
                        <a:pt x="1" y="1530"/>
                        <a:pt x="82" y="1814"/>
                        <a:pt x="244" y="2030"/>
                      </a:cubicBezTo>
                      <a:cubicBezTo>
                        <a:pt x="407" y="2260"/>
                        <a:pt x="637" y="2396"/>
                        <a:pt x="894" y="2490"/>
                      </a:cubicBezTo>
                      <a:cubicBezTo>
                        <a:pt x="1137" y="2585"/>
                        <a:pt x="1395" y="2639"/>
                        <a:pt x="1652" y="2680"/>
                      </a:cubicBezTo>
                      <a:cubicBezTo>
                        <a:pt x="3231" y="2973"/>
                        <a:pt x="4835" y="3047"/>
                        <a:pt x="6432" y="3047"/>
                      </a:cubicBezTo>
                      <a:cubicBezTo>
                        <a:pt x="6900" y="3047"/>
                        <a:pt x="7369" y="3041"/>
                        <a:pt x="7835" y="3032"/>
                      </a:cubicBezTo>
                      <a:cubicBezTo>
                        <a:pt x="9906" y="2991"/>
                        <a:pt x="11976" y="2950"/>
                        <a:pt x="14046" y="2815"/>
                      </a:cubicBezTo>
                      <a:cubicBezTo>
                        <a:pt x="15075" y="2734"/>
                        <a:pt x="16103" y="2639"/>
                        <a:pt x="17131" y="2490"/>
                      </a:cubicBezTo>
                      <a:cubicBezTo>
                        <a:pt x="17645" y="2409"/>
                        <a:pt x="18160" y="2355"/>
                        <a:pt x="18660" y="2166"/>
                      </a:cubicBezTo>
                      <a:cubicBezTo>
                        <a:pt x="18917" y="2071"/>
                        <a:pt x="19147" y="1936"/>
                        <a:pt x="19337" y="1746"/>
                      </a:cubicBezTo>
                      <a:cubicBezTo>
                        <a:pt x="19526" y="1543"/>
                        <a:pt x="19675" y="1300"/>
                        <a:pt x="19702" y="1016"/>
                      </a:cubicBezTo>
                      <a:lnTo>
                        <a:pt x="19702" y="975"/>
                      </a:lnTo>
                      <a:lnTo>
                        <a:pt x="19662" y="948"/>
                      </a:lnTo>
                      <a:cubicBezTo>
                        <a:pt x="18718" y="349"/>
                        <a:pt x="17595" y="38"/>
                        <a:pt x="16483" y="38"/>
                      </a:cubicBezTo>
                      <a:cubicBezTo>
                        <a:pt x="16415" y="38"/>
                        <a:pt x="16347" y="39"/>
                        <a:pt x="16279" y="41"/>
                      </a:cubicBezTo>
                      <a:lnTo>
                        <a:pt x="16279" y="150"/>
                      </a:lnTo>
                      <a:cubicBezTo>
                        <a:pt x="16324" y="148"/>
                        <a:pt x="16369" y="148"/>
                        <a:pt x="16413" y="148"/>
                      </a:cubicBezTo>
                      <a:cubicBezTo>
                        <a:pt x="17514" y="148"/>
                        <a:pt x="18608" y="461"/>
                        <a:pt x="19548" y="1041"/>
                      </a:cubicBezTo>
                      <a:lnTo>
                        <a:pt x="19548" y="1041"/>
                      </a:lnTo>
                      <a:cubicBezTo>
                        <a:pt x="19512" y="1258"/>
                        <a:pt x="19395" y="1472"/>
                        <a:pt x="19229" y="1638"/>
                      </a:cubicBezTo>
                      <a:cubicBezTo>
                        <a:pt x="19066" y="1814"/>
                        <a:pt x="18850" y="1936"/>
                        <a:pt x="18606" y="2030"/>
                      </a:cubicBezTo>
                      <a:cubicBezTo>
                        <a:pt x="18133" y="2193"/>
                        <a:pt x="17618" y="2247"/>
                        <a:pt x="17104" y="2328"/>
                      </a:cubicBezTo>
                      <a:cubicBezTo>
                        <a:pt x="16089" y="2477"/>
                        <a:pt x="15061" y="2585"/>
                        <a:pt x="14033" y="2653"/>
                      </a:cubicBezTo>
                      <a:cubicBezTo>
                        <a:pt x="11976" y="2802"/>
                        <a:pt x="9906" y="2856"/>
                        <a:pt x="7835" y="2910"/>
                      </a:cubicBezTo>
                      <a:cubicBezTo>
                        <a:pt x="7321" y="2920"/>
                        <a:pt x="6805" y="2928"/>
                        <a:pt x="6289" y="2928"/>
                      </a:cubicBezTo>
                      <a:cubicBezTo>
                        <a:pt x="4740" y="2928"/>
                        <a:pt x="3187" y="2859"/>
                        <a:pt x="1665" y="2585"/>
                      </a:cubicBezTo>
                      <a:cubicBezTo>
                        <a:pt x="1408" y="2545"/>
                        <a:pt x="1165" y="2490"/>
                        <a:pt x="921" y="2396"/>
                      </a:cubicBezTo>
                      <a:cubicBezTo>
                        <a:pt x="691" y="2314"/>
                        <a:pt x="461" y="2179"/>
                        <a:pt x="326" y="1976"/>
                      </a:cubicBezTo>
                      <a:cubicBezTo>
                        <a:pt x="177" y="1773"/>
                        <a:pt x="109" y="1516"/>
                        <a:pt x="163" y="1286"/>
                      </a:cubicBezTo>
                      <a:cubicBezTo>
                        <a:pt x="217" y="1043"/>
                        <a:pt x="434" y="880"/>
                        <a:pt x="664" y="785"/>
                      </a:cubicBezTo>
                      <a:cubicBezTo>
                        <a:pt x="1625" y="447"/>
                        <a:pt x="2639" y="231"/>
                        <a:pt x="3668" y="95"/>
                      </a:cubicBezTo>
                      <a:lnTo>
                        <a:pt x="365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19"/>
                <p:cNvSpPr/>
                <p:nvPr/>
              </p:nvSpPr>
              <p:spPr>
                <a:xfrm>
                  <a:off x="2104374" y="1713521"/>
                  <a:ext cx="608597" cy="137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4" h="3925" extrusionOk="0">
                      <a:moveTo>
                        <a:pt x="14093" y="0"/>
                      </a:moveTo>
                      <a:cubicBezTo>
                        <a:pt x="13978" y="0"/>
                        <a:pt x="13863" y="2"/>
                        <a:pt x="13748" y="5"/>
                      </a:cubicBezTo>
                      <a:lnTo>
                        <a:pt x="13761" y="114"/>
                      </a:lnTo>
                      <a:cubicBezTo>
                        <a:pt x="13873" y="110"/>
                        <a:pt x="13985" y="109"/>
                        <a:pt x="14098" y="109"/>
                      </a:cubicBezTo>
                      <a:cubicBezTo>
                        <a:pt x="14437" y="109"/>
                        <a:pt x="14779" y="124"/>
                        <a:pt x="15114" y="154"/>
                      </a:cubicBezTo>
                      <a:cubicBezTo>
                        <a:pt x="15561" y="208"/>
                        <a:pt x="16021" y="276"/>
                        <a:pt x="16454" y="398"/>
                      </a:cubicBezTo>
                      <a:cubicBezTo>
                        <a:pt x="16657" y="465"/>
                        <a:pt x="16860" y="574"/>
                        <a:pt x="17009" y="736"/>
                      </a:cubicBezTo>
                      <a:cubicBezTo>
                        <a:pt x="17144" y="885"/>
                        <a:pt x="17239" y="1115"/>
                        <a:pt x="17198" y="1318"/>
                      </a:cubicBezTo>
                      <a:cubicBezTo>
                        <a:pt x="17171" y="1521"/>
                        <a:pt x="17009" y="1697"/>
                        <a:pt x="16819" y="1819"/>
                      </a:cubicBezTo>
                      <a:cubicBezTo>
                        <a:pt x="16643" y="1940"/>
                        <a:pt x="16440" y="2035"/>
                        <a:pt x="16224" y="2130"/>
                      </a:cubicBezTo>
                      <a:cubicBezTo>
                        <a:pt x="15398" y="2482"/>
                        <a:pt x="14492" y="2644"/>
                        <a:pt x="13599" y="2833"/>
                      </a:cubicBezTo>
                      <a:cubicBezTo>
                        <a:pt x="12706" y="2996"/>
                        <a:pt x="11813" y="3158"/>
                        <a:pt x="10906" y="3280"/>
                      </a:cubicBezTo>
                      <a:cubicBezTo>
                        <a:pt x="9107" y="3523"/>
                        <a:pt x="7293" y="3686"/>
                        <a:pt x="5467" y="3740"/>
                      </a:cubicBezTo>
                      <a:cubicBezTo>
                        <a:pt x="4803" y="3760"/>
                        <a:pt x="4139" y="3772"/>
                        <a:pt x="3476" y="3772"/>
                      </a:cubicBezTo>
                      <a:cubicBezTo>
                        <a:pt x="3233" y="3772"/>
                        <a:pt x="2990" y="3771"/>
                        <a:pt x="2747" y="3767"/>
                      </a:cubicBezTo>
                      <a:cubicBezTo>
                        <a:pt x="1827" y="3740"/>
                        <a:pt x="920" y="3699"/>
                        <a:pt x="14" y="3645"/>
                      </a:cubicBezTo>
                      <a:lnTo>
                        <a:pt x="0" y="3754"/>
                      </a:lnTo>
                      <a:cubicBezTo>
                        <a:pt x="1325" y="3871"/>
                        <a:pt x="2649" y="3925"/>
                        <a:pt x="3974" y="3925"/>
                      </a:cubicBezTo>
                      <a:cubicBezTo>
                        <a:pt x="4476" y="3925"/>
                        <a:pt x="4978" y="3917"/>
                        <a:pt x="5480" y="3902"/>
                      </a:cubicBezTo>
                      <a:cubicBezTo>
                        <a:pt x="7307" y="3848"/>
                        <a:pt x="9120" y="3686"/>
                        <a:pt x="10933" y="3415"/>
                      </a:cubicBezTo>
                      <a:cubicBezTo>
                        <a:pt x="11826" y="3293"/>
                        <a:pt x="12733" y="3118"/>
                        <a:pt x="13626" y="2942"/>
                      </a:cubicBezTo>
                      <a:cubicBezTo>
                        <a:pt x="14519" y="2752"/>
                        <a:pt x="15426" y="2590"/>
                        <a:pt x="16264" y="2225"/>
                      </a:cubicBezTo>
                      <a:cubicBezTo>
                        <a:pt x="16481" y="2116"/>
                        <a:pt x="16684" y="2022"/>
                        <a:pt x="16873" y="1900"/>
                      </a:cubicBezTo>
                      <a:cubicBezTo>
                        <a:pt x="17063" y="1764"/>
                        <a:pt x="17252" y="1575"/>
                        <a:pt x="17293" y="1331"/>
                      </a:cubicBezTo>
                      <a:cubicBezTo>
                        <a:pt x="17333" y="1088"/>
                        <a:pt x="17239" y="831"/>
                        <a:pt x="17076" y="655"/>
                      </a:cubicBezTo>
                      <a:cubicBezTo>
                        <a:pt x="16914" y="479"/>
                        <a:pt x="16697" y="371"/>
                        <a:pt x="16481" y="303"/>
                      </a:cubicBezTo>
                      <a:cubicBezTo>
                        <a:pt x="16034" y="168"/>
                        <a:pt x="15574" y="100"/>
                        <a:pt x="15128" y="46"/>
                      </a:cubicBezTo>
                      <a:cubicBezTo>
                        <a:pt x="14783" y="16"/>
                        <a:pt x="14438" y="0"/>
                        <a:pt x="1409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19"/>
                <p:cNvSpPr/>
                <p:nvPr/>
              </p:nvSpPr>
              <p:spPr>
                <a:xfrm>
                  <a:off x="2197483" y="1692806"/>
                  <a:ext cx="50383" cy="53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532" extrusionOk="0">
                      <a:moveTo>
                        <a:pt x="733" y="106"/>
                      </a:moveTo>
                      <a:cubicBezTo>
                        <a:pt x="782" y="106"/>
                        <a:pt x="831" y="115"/>
                        <a:pt x="880" y="135"/>
                      </a:cubicBezTo>
                      <a:cubicBezTo>
                        <a:pt x="1042" y="189"/>
                        <a:pt x="1177" y="311"/>
                        <a:pt x="1232" y="474"/>
                      </a:cubicBezTo>
                      <a:cubicBezTo>
                        <a:pt x="1299" y="622"/>
                        <a:pt x="1286" y="812"/>
                        <a:pt x="1218" y="961"/>
                      </a:cubicBezTo>
                      <a:cubicBezTo>
                        <a:pt x="1137" y="1110"/>
                        <a:pt x="1015" y="1245"/>
                        <a:pt x="866" y="1313"/>
                      </a:cubicBezTo>
                      <a:cubicBezTo>
                        <a:pt x="788" y="1348"/>
                        <a:pt x="700" y="1369"/>
                        <a:pt x="615" y="1369"/>
                      </a:cubicBezTo>
                      <a:cubicBezTo>
                        <a:pt x="538" y="1369"/>
                        <a:pt x="464" y="1351"/>
                        <a:pt x="406" y="1313"/>
                      </a:cubicBezTo>
                      <a:cubicBezTo>
                        <a:pt x="284" y="1231"/>
                        <a:pt x="203" y="1069"/>
                        <a:pt x="176" y="907"/>
                      </a:cubicBezTo>
                      <a:cubicBezTo>
                        <a:pt x="166" y="845"/>
                        <a:pt x="165" y="781"/>
                        <a:pt x="170" y="715"/>
                      </a:cubicBezTo>
                      <a:lnTo>
                        <a:pt x="170" y="715"/>
                      </a:lnTo>
                      <a:lnTo>
                        <a:pt x="271" y="690"/>
                      </a:lnTo>
                      <a:cubicBezTo>
                        <a:pt x="238" y="591"/>
                        <a:pt x="250" y="487"/>
                        <a:pt x="293" y="396"/>
                      </a:cubicBezTo>
                      <a:lnTo>
                        <a:pt x="293" y="396"/>
                      </a:lnTo>
                      <a:lnTo>
                        <a:pt x="352" y="379"/>
                      </a:lnTo>
                      <a:lnTo>
                        <a:pt x="344" y="311"/>
                      </a:lnTo>
                      <a:lnTo>
                        <a:pt x="344" y="311"/>
                      </a:lnTo>
                      <a:cubicBezTo>
                        <a:pt x="362" y="287"/>
                        <a:pt x="383" y="264"/>
                        <a:pt x="406" y="244"/>
                      </a:cubicBezTo>
                      <a:cubicBezTo>
                        <a:pt x="501" y="158"/>
                        <a:pt x="616" y="106"/>
                        <a:pt x="733" y="106"/>
                      </a:cubicBezTo>
                      <a:close/>
                      <a:moveTo>
                        <a:pt x="747" y="1"/>
                      </a:moveTo>
                      <a:cubicBezTo>
                        <a:pt x="547" y="1"/>
                        <a:pt x="350" y="120"/>
                        <a:pt x="239" y="291"/>
                      </a:cubicBezTo>
                      <a:lnTo>
                        <a:pt x="239" y="291"/>
                      </a:lnTo>
                      <a:lnTo>
                        <a:pt x="136" y="311"/>
                      </a:lnTo>
                      <a:lnTo>
                        <a:pt x="95" y="311"/>
                      </a:lnTo>
                      <a:lnTo>
                        <a:pt x="81" y="352"/>
                      </a:lnTo>
                      <a:cubicBezTo>
                        <a:pt x="41" y="541"/>
                        <a:pt x="0" y="731"/>
                        <a:pt x="14" y="920"/>
                      </a:cubicBezTo>
                      <a:cubicBezTo>
                        <a:pt x="41" y="1123"/>
                        <a:pt x="136" y="1340"/>
                        <a:pt x="325" y="1461"/>
                      </a:cubicBezTo>
                      <a:cubicBezTo>
                        <a:pt x="410" y="1510"/>
                        <a:pt x="507" y="1532"/>
                        <a:pt x="603" y="1532"/>
                      </a:cubicBezTo>
                      <a:cubicBezTo>
                        <a:pt x="720" y="1532"/>
                        <a:pt x="837" y="1500"/>
                        <a:pt x="934" y="1448"/>
                      </a:cubicBezTo>
                      <a:cubicBezTo>
                        <a:pt x="1123" y="1353"/>
                        <a:pt x="1259" y="1204"/>
                        <a:pt x="1340" y="1015"/>
                      </a:cubicBezTo>
                      <a:cubicBezTo>
                        <a:pt x="1421" y="825"/>
                        <a:pt x="1434" y="609"/>
                        <a:pt x="1340" y="420"/>
                      </a:cubicBezTo>
                      <a:cubicBezTo>
                        <a:pt x="1259" y="244"/>
                        <a:pt x="1096" y="95"/>
                        <a:pt x="907" y="27"/>
                      </a:cubicBezTo>
                      <a:cubicBezTo>
                        <a:pt x="854" y="9"/>
                        <a:pt x="801" y="1"/>
                        <a:pt x="74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19"/>
                <p:cNvSpPr/>
                <p:nvPr/>
              </p:nvSpPr>
              <p:spPr>
                <a:xfrm>
                  <a:off x="2355683" y="1683292"/>
                  <a:ext cx="38586" cy="4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1158" extrusionOk="0">
                      <a:moveTo>
                        <a:pt x="672" y="171"/>
                      </a:moveTo>
                      <a:cubicBezTo>
                        <a:pt x="712" y="187"/>
                        <a:pt x="750" y="206"/>
                        <a:pt x="785" y="230"/>
                      </a:cubicBezTo>
                      <a:cubicBezTo>
                        <a:pt x="861" y="291"/>
                        <a:pt x="912" y="374"/>
                        <a:pt x="936" y="463"/>
                      </a:cubicBezTo>
                      <a:lnTo>
                        <a:pt x="936" y="463"/>
                      </a:lnTo>
                      <a:cubicBezTo>
                        <a:pt x="945" y="514"/>
                        <a:pt x="940" y="563"/>
                        <a:pt x="920" y="582"/>
                      </a:cubicBezTo>
                      <a:cubicBezTo>
                        <a:pt x="911" y="592"/>
                        <a:pt x="887" y="601"/>
                        <a:pt x="865" y="601"/>
                      </a:cubicBezTo>
                      <a:cubicBezTo>
                        <a:pt x="856" y="601"/>
                        <a:pt x="847" y="600"/>
                        <a:pt x="839" y="596"/>
                      </a:cubicBezTo>
                      <a:cubicBezTo>
                        <a:pt x="812" y="582"/>
                        <a:pt x="798" y="582"/>
                        <a:pt x="798" y="569"/>
                      </a:cubicBezTo>
                      <a:lnTo>
                        <a:pt x="704" y="542"/>
                      </a:lnTo>
                      <a:lnTo>
                        <a:pt x="704" y="542"/>
                      </a:lnTo>
                      <a:cubicBezTo>
                        <a:pt x="690" y="582"/>
                        <a:pt x="690" y="623"/>
                        <a:pt x="717" y="663"/>
                      </a:cubicBezTo>
                      <a:cubicBezTo>
                        <a:pt x="744" y="691"/>
                        <a:pt x="771" y="704"/>
                        <a:pt x="812" y="718"/>
                      </a:cubicBezTo>
                      <a:cubicBezTo>
                        <a:pt x="832" y="723"/>
                        <a:pt x="853" y="726"/>
                        <a:pt x="875" y="726"/>
                      </a:cubicBezTo>
                      <a:cubicBezTo>
                        <a:pt x="898" y="726"/>
                        <a:pt x="920" y="723"/>
                        <a:pt x="942" y="715"/>
                      </a:cubicBezTo>
                      <a:lnTo>
                        <a:pt x="942" y="715"/>
                      </a:lnTo>
                      <a:cubicBezTo>
                        <a:pt x="914" y="860"/>
                        <a:pt x="800" y="978"/>
                        <a:pt x="663" y="1015"/>
                      </a:cubicBezTo>
                      <a:cubicBezTo>
                        <a:pt x="628" y="1024"/>
                        <a:pt x="592" y="1028"/>
                        <a:pt x="556" y="1028"/>
                      </a:cubicBezTo>
                      <a:cubicBezTo>
                        <a:pt x="429" y="1028"/>
                        <a:pt x="307" y="972"/>
                        <a:pt x="244" y="866"/>
                      </a:cubicBezTo>
                      <a:cubicBezTo>
                        <a:pt x="162" y="745"/>
                        <a:pt x="176" y="569"/>
                        <a:pt x="244" y="433"/>
                      </a:cubicBezTo>
                      <a:cubicBezTo>
                        <a:pt x="325" y="298"/>
                        <a:pt x="474" y="203"/>
                        <a:pt x="636" y="176"/>
                      </a:cubicBezTo>
                      <a:cubicBezTo>
                        <a:pt x="648" y="174"/>
                        <a:pt x="660" y="173"/>
                        <a:pt x="672" y="171"/>
                      </a:cubicBezTo>
                      <a:close/>
                      <a:moveTo>
                        <a:pt x="771" y="0"/>
                      </a:moveTo>
                      <a:cubicBezTo>
                        <a:pt x="704" y="0"/>
                        <a:pt x="663" y="14"/>
                        <a:pt x="609" y="14"/>
                      </a:cubicBezTo>
                      <a:cubicBezTo>
                        <a:pt x="580" y="20"/>
                        <a:pt x="552" y="27"/>
                        <a:pt x="524" y="35"/>
                      </a:cubicBezTo>
                      <a:lnTo>
                        <a:pt x="524" y="35"/>
                      </a:lnTo>
                      <a:cubicBezTo>
                        <a:pt x="500" y="32"/>
                        <a:pt x="476" y="31"/>
                        <a:pt x="452" y="31"/>
                      </a:cubicBezTo>
                      <a:cubicBezTo>
                        <a:pt x="396" y="31"/>
                        <a:pt x="339" y="39"/>
                        <a:pt x="284" y="55"/>
                      </a:cubicBezTo>
                      <a:lnTo>
                        <a:pt x="257" y="68"/>
                      </a:lnTo>
                      <a:lnTo>
                        <a:pt x="244" y="95"/>
                      </a:lnTo>
                      <a:lnTo>
                        <a:pt x="185" y="245"/>
                      </a:lnTo>
                      <a:lnTo>
                        <a:pt x="185" y="245"/>
                      </a:lnTo>
                      <a:cubicBezTo>
                        <a:pt x="157" y="277"/>
                        <a:pt x="131" y="313"/>
                        <a:pt x="108" y="352"/>
                      </a:cubicBezTo>
                      <a:cubicBezTo>
                        <a:pt x="14" y="542"/>
                        <a:pt x="0" y="772"/>
                        <a:pt x="135" y="961"/>
                      </a:cubicBezTo>
                      <a:cubicBezTo>
                        <a:pt x="227" y="1094"/>
                        <a:pt x="388" y="1157"/>
                        <a:pt x="543" y="1157"/>
                      </a:cubicBezTo>
                      <a:cubicBezTo>
                        <a:pt x="594" y="1157"/>
                        <a:pt x="643" y="1150"/>
                        <a:pt x="690" y="1137"/>
                      </a:cubicBezTo>
                      <a:cubicBezTo>
                        <a:pt x="798" y="1110"/>
                        <a:pt x="880" y="1042"/>
                        <a:pt x="947" y="961"/>
                      </a:cubicBezTo>
                      <a:cubicBezTo>
                        <a:pt x="1015" y="880"/>
                        <a:pt x="1055" y="785"/>
                        <a:pt x="1069" y="691"/>
                      </a:cubicBezTo>
                      <a:cubicBezTo>
                        <a:pt x="1074" y="653"/>
                        <a:pt x="1075" y="615"/>
                        <a:pt x="1072" y="578"/>
                      </a:cubicBezTo>
                      <a:lnTo>
                        <a:pt x="1072" y="578"/>
                      </a:lnTo>
                      <a:cubicBezTo>
                        <a:pt x="1098" y="505"/>
                        <a:pt x="1086" y="427"/>
                        <a:pt x="1069" y="366"/>
                      </a:cubicBezTo>
                      <a:cubicBezTo>
                        <a:pt x="1055" y="312"/>
                        <a:pt x="1042" y="271"/>
                        <a:pt x="1028" y="230"/>
                      </a:cubicBezTo>
                      <a:cubicBezTo>
                        <a:pt x="1015" y="176"/>
                        <a:pt x="988" y="122"/>
                        <a:pt x="934" y="82"/>
                      </a:cubicBezTo>
                      <a:cubicBezTo>
                        <a:pt x="893" y="28"/>
                        <a:pt x="825" y="14"/>
                        <a:pt x="7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19"/>
                <p:cNvSpPr/>
                <p:nvPr/>
              </p:nvSpPr>
              <p:spPr>
                <a:xfrm>
                  <a:off x="2267314" y="1668792"/>
                  <a:ext cx="43747" cy="42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" h="1212" extrusionOk="0">
                      <a:moveTo>
                        <a:pt x="639" y="160"/>
                      </a:moveTo>
                      <a:cubicBezTo>
                        <a:pt x="703" y="160"/>
                        <a:pt x="767" y="172"/>
                        <a:pt x="826" y="197"/>
                      </a:cubicBezTo>
                      <a:cubicBezTo>
                        <a:pt x="853" y="209"/>
                        <a:pt x="879" y="224"/>
                        <a:pt x="902" y="242"/>
                      </a:cubicBezTo>
                      <a:lnTo>
                        <a:pt x="902" y="242"/>
                      </a:lnTo>
                      <a:cubicBezTo>
                        <a:pt x="874" y="227"/>
                        <a:pt x="844" y="216"/>
                        <a:pt x="812" y="210"/>
                      </a:cubicBezTo>
                      <a:cubicBezTo>
                        <a:pt x="795" y="209"/>
                        <a:pt x="778" y="208"/>
                        <a:pt x="761" y="208"/>
                      </a:cubicBezTo>
                      <a:cubicBezTo>
                        <a:pt x="643" y="208"/>
                        <a:pt x="529" y="248"/>
                        <a:pt x="447" y="319"/>
                      </a:cubicBezTo>
                      <a:cubicBezTo>
                        <a:pt x="340" y="399"/>
                        <a:pt x="273" y="505"/>
                        <a:pt x="206" y="599"/>
                      </a:cubicBezTo>
                      <a:lnTo>
                        <a:pt x="206" y="599"/>
                      </a:lnTo>
                      <a:cubicBezTo>
                        <a:pt x="196" y="503"/>
                        <a:pt x="215" y="406"/>
                        <a:pt x="271" y="332"/>
                      </a:cubicBezTo>
                      <a:cubicBezTo>
                        <a:pt x="355" y="220"/>
                        <a:pt x="497" y="160"/>
                        <a:pt x="639" y="160"/>
                      </a:cubicBezTo>
                      <a:close/>
                      <a:moveTo>
                        <a:pt x="331" y="592"/>
                      </a:moveTo>
                      <a:cubicBezTo>
                        <a:pt x="297" y="663"/>
                        <a:pt x="285" y="747"/>
                        <a:pt x="291" y="830"/>
                      </a:cubicBezTo>
                      <a:lnTo>
                        <a:pt x="291" y="830"/>
                      </a:lnTo>
                      <a:cubicBezTo>
                        <a:pt x="246" y="765"/>
                        <a:pt x="216" y="686"/>
                        <a:pt x="207" y="605"/>
                      </a:cubicBezTo>
                      <a:lnTo>
                        <a:pt x="207" y="605"/>
                      </a:lnTo>
                      <a:lnTo>
                        <a:pt x="284" y="657"/>
                      </a:lnTo>
                      <a:cubicBezTo>
                        <a:pt x="300" y="635"/>
                        <a:pt x="316" y="613"/>
                        <a:pt x="331" y="592"/>
                      </a:cubicBezTo>
                      <a:close/>
                      <a:moveTo>
                        <a:pt x="757" y="303"/>
                      </a:moveTo>
                      <a:cubicBezTo>
                        <a:pt x="771" y="303"/>
                        <a:pt x="785" y="303"/>
                        <a:pt x="799" y="305"/>
                      </a:cubicBezTo>
                      <a:cubicBezTo>
                        <a:pt x="893" y="332"/>
                        <a:pt x="975" y="413"/>
                        <a:pt x="988" y="522"/>
                      </a:cubicBezTo>
                      <a:cubicBezTo>
                        <a:pt x="1015" y="616"/>
                        <a:pt x="975" y="725"/>
                        <a:pt x="907" y="806"/>
                      </a:cubicBezTo>
                      <a:cubicBezTo>
                        <a:pt x="839" y="901"/>
                        <a:pt x="744" y="955"/>
                        <a:pt x="650" y="968"/>
                      </a:cubicBezTo>
                      <a:cubicBezTo>
                        <a:pt x="622" y="975"/>
                        <a:pt x="594" y="979"/>
                        <a:pt x="566" y="979"/>
                      </a:cubicBezTo>
                      <a:cubicBezTo>
                        <a:pt x="543" y="979"/>
                        <a:pt x="519" y="976"/>
                        <a:pt x="497" y="971"/>
                      </a:cubicBezTo>
                      <a:lnTo>
                        <a:pt x="497" y="971"/>
                      </a:lnTo>
                      <a:cubicBezTo>
                        <a:pt x="474" y="948"/>
                        <a:pt x="456" y="920"/>
                        <a:pt x="447" y="887"/>
                      </a:cubicBezTo>
                      <a:cubicBezTo>
                        <a:pt x="406" y="792"/>
                        <a:pt x="406" y="684"/>
                        <a:pt x="460" y="603"/>
                      </a:cubicBezTo>
                      <a:lnTo>
                        <a:pt x="371" y="539"/>
                      </a:lnTo>
                      <a:lnTo>
                        <a:pt x="371" y="539"/>
                      </a:lnTo>
                      <a:cubicBezTo>
                        <a:pt x="412" y="487"/>
                        <a:pt x="454" y="439"/>
                        <a:pt x="501" y="400"/>
                      </a:cubicBezTo>
                      <a:cubicBezTo>
                        <a:pt x="572" y="341"/>
                        <a:pt x="663" y="303"/>
                        <a:pt x="757" y="303"/>
                      </a:cubicBezTo>
                      <a:close/>
                      <a:moveTo>
                        <a:pt x="1017" y="834"/>
                      </a:moveTo>
                      <a:cubicBezTo>
                        <a:pt x="968" y="936"/>
                        <a:pt x="880" y="1022"/>
                        <a:pt x="778" y="1047"/>
                      </a:cubicBezTo>
                      <a:lnTo>
                        <a:pt x="778" y="1047"/>
                      </a:lnTo>
                      <a:cubicBezTo>
                        <a:pt x="861" y="1012"/>
                        <a:pt x="931" y="949"/>
                        <a:pt x="988" y="873"/>
                      </a:cubicBezTo>
                      <a:cubicBezTo>
                        <a:pt x="999" y="861"/>
                        <a:pt x="1008" y="848"/>
                        <a:pt x="1017" y="834"/>
                      </a:cubicBezTo>
                      <a:close/>
                      <a:moveTo>
                        <a:pt x="650" y="1"/>
                      </a:moveTo>
                      <a:cubicBezTo>
                        <a:pt x="460" y="1"/>
                        <a:pt x="268" y="89"/>
                        <a:pt x="163" y="251"/>
                      </a:cubicBezTo>
                      <a:cubicBezTo>
                        <a:pt x="0" y="495"/>
                        <a:pt x="81" y="819"/>
                        <a:pt x="284" y="982"/>
                      </a:cubicBezTo>
                      <a:cubicBezTo>
                        <a:pt x="311" y="1005"/>
                        <a:pt x="340" y="1026"/>
                        <a:pt x="370" y="1042"/>
                      </a:cubicBezTo>
                      <a:lnTo>
                        <a:pt x="370" y="1042"/>
                      </a:lnTo>
                      <a:cubicBezTo>
                        <a:pt x="434" y="1123"/>
                        <a:pt x="528" y="1179"/>
                        <a:pt x="636" y="1198"/>
                      </a:cubicBezTo>
                      <a:cubicBezTo>
                        <a:pt x="667" y="1208"/>
                        <a:pt x="700" y="1212"/>
                        <a:pt x="732" y="1212"/>
                      </a:cubicBezTo>
                      <a:cubicBezTo>
                        <a:pt x="842" y="1212"/>
                        <a:pt x="956" y="1163"/>
                        <a:pt x="1029" y="1090"/>
                      </a:cubicBezTo>
                      <a:cubicBezTo>
                        <a:pt x="1137" y="995"/>
                        <a:pt x="1205" y="873"/>
                        <a:pt x="1232" y="738"/>
                      </a:cubicBezTo>
                      <a:cubicBezTo>
                        <a:pt x="1245" y="603"/>
                        <a:pt x="1232" y="468"/>
                        <a:pt x="1177" y="332"/>
                      </a:cubicBezTo>
                      <a:cubicBezTo>
                        <a:pt x="1123" y="210"/>
                        <a:pt x="1015" y="102"/>
                        <a:pt x="880" y="48"/>
                      </a:cubicBezTo>
                      <a:cubicBezTo>
                        <a:pt x="808" y="16"/>
                        <a:pt x="729" y="1"/>
                        <a:pt x="65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19"/>
                <p:cNvSpPr/>
                <p:nvPr/>
              </p:nvSpPr>
              <p:spPr>
                <a:xfrm>
                  <a:off x="2236910" y="1590850"/>
                  <a:ext cx="38516" cy="3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973" extrusionOk="0">
                      <a:moveTo>
                        <a:pt x="562" y="168"/>
                      </a:moveTo>
                      <a:cubicBezTo>
                        <a:pt x="571" y="168"/>
                        <a:pt x="579" y="168"/>
                        <a:pt x="588" y="168"/>
                      </a:cubicBezTo>
                      <a:lnTo>
                        <a:pt x="588" y="168"/>
                      </a:lnTo>
                      <a:cubicBezTo>
                        <a:pt x="568" y="177"/>
                        <a:pt x="548" y="187"/>
                        <a:pt x="528" y="198"/>
                      </a:cubicBezTo>
                      <a:cubicBezTo>
                        <a:pt x="357" y="290"/>
                        <a:pt x="237" y="472"/>
                        <a:pt x="218" y="669"/>
                      </a:cubicBezTo>
                      <a:lnTo>
                        <a:pt x="218" y="669"/>
                      </a:lnTo>
                      <a:cubicBezTo>
                        <a:pt x="157" y="556"/>
                        <a:pt x="148" y="397"/>
                        <a:pt x="217" y="306"/>
                      </a:cubicBezTo>
                      <a:cubicBezTo>
                        <a:pt x="286" y="203"/>
                        <a:pt x="423" y="168"/>
                        <a:pt x="562" y="168"/>
                      </a:cubicBezTo>
                      <a:close/>
                      <a:moveTo>
                        <a:pt x="751" y="233"/>
                      </a:moveTo>
                      <a:cubicBezTo>
                        <a:pt x="772" y="233"/>
                        <a:pt x="792" y="235"/>
                        <a:pt x="812" y="238"/>
                      </a:cubicBezTo>
                      <a:cubicBezTo>
                        <a:pt x="816" y="240"/>
                        <a:pt x="819" y="241"/>
                        <a:pt x="823" y="242"/>
                      </a:cubicBezTo>
                      <a:lnTo>
                        <a:pt x="823" y="242"/>
                      </a:lnTo>
                      <a:cubicBezTo>
                        <a:pt x="877" y="280"/>
                        <a:pt x="913" y="330"/>
                        <a:pt x="920" y="389"/>
                      </a:cubicBezTo>
                      <a:lnTo>
                        <a:pt x="920" y="389"/>
                      </a:lnTo>
                      <a:cubicBezTo>
                        <a:pt x="920" y="393"/>
                        <a:pt x="920" y="397"/>
                        <a:pt x="920" y="401"/>
                      </a:cubicBezTo>
                      <a:cubicBezTo>
                        <a:pt x="920" y="412"/>
                        <a:pt x="920" y="424"/>
                        <a:pt x="919" y="435"/>
                      </a:cubicBezTo>
                      <a:lnTo>
                        <a:pt x="919" y="435"/>
                      </a:lnTo>
                      <a:cubicBezTo>
                        <a:pt x="905" y="490"/>
                        <a:pt x="865" y="525"/>
                        <a:pt x="828" y="525"/>
                      </a:cubicBezTo>
                      <a:cubicBezTo>
                        <a:pt x="823" y="525"/>
                        <a:pt x="817" y="524"/>
                        <a:pt x="812" y="523"/>
                      </a:cubicBezTo>
                      <a:cubicBezTo>
                        <a:pt x="758" y="509"/>
                        <a:pt x="704" y="441"/>
                        <a:pt x="731" y="414"/>
                      </a:cubicBezTo>
                      <a:lnTo>
                        <a:pt x="636" y="347"/>
                      </a:lnTo>
                      <a:cubicBezTo>
                        <a:pt x="596" y="401"/>
                        <a:pt x="596" y="482"/>
                        <a:pt x="636" y="536"/>
                      </a:cubicBezTo>
                      <a:cubicBezTo>
                        <a:pt x="663" y="590"/>
                        <a:pt x="704" y="631"/>
                        <a:pt x="772" y="658"/>
                      </a:cubicBezTo>
                      <a:cubicBezTo>
                        <a:pt x="789" y="665"/>
                        <a:pt x="808" y="668"/>
                        <a:pt x="826" y="669"/>
                      </a:cubicBezTo>
                      <a:lnTo>
                        <a:pt x="826" y="669"/>
                      </a:lnTo>
                      <a:cubicBezTo>
                        <a:pt x="785" y="725"/>
                        <a:pt x="733" y="773"/>
                        <a:pt x="677" y="807"/>
                      </a:cubicBezTo>
                      <a:cubicBezTo>
                        <a:pt x="621" y="837"/>
                        <a:pt x="561" y="852"/>
                        <a:pt x="504" y="852"/>
                      </a:cubicBezTo>
                      <a:cubicBezTo>
                        <a:pt x="407" y="852"/>
                        <a:pt x="317" y="810"/>
                        <a:pt x="257" y="726"/>
                      </a:cubicBezTo>
                      <a:cubicBezTo>
                        <a:pt x="247" y="713"/>
                        <a:pt x="237" y="700"/>
                        <a:pt x="228" y="685"/>
                      </a:cubicBezTo>
                      <a:lnTo>
                        <a:pt x="325" y="685"/>
                      </a:lnTo>
                      <a:cubicBezTo>
                        <a:pt x="325" y="523"/>
                        <a:pt x="433" y="360"/>
                        <a:pt x="582" y="279"/>
                      </a:cubicBezTo>
                      <a:cubicBezTo>
                        <a:pt x="633" y="249"/>
                        <a:pt x="691" y="233"/>
                        <a:pt x="751" y="233"/>
                      </a:cubicBezTo>
                      <a:close/>
                      <a:moveTo>
                        <a:pt x="545" y="0"/>
                      </a:moveTo>
                      <a:cubicBezTo>
                        <a:pt x="478" y="0"/>
                        <a:pt x="412" y="10"/>
                        <a:pt x="352" y="35"/>
                      </a:cubicBezTo>
                      <a:cubicBezTo>
                        <a:pt x="244" y="63"/>
                        <a:pt x="149" y="117"/>
                        <a:pt x="81" y="211"/>
                      </a:cubicBezTo>
                      <a:cubicBezTo>
                        <a:pt x="14" y="306"/>
                        <a:pt x="0" y="428"/>
                        <a:pt x="14" y="536"/>
                      </a:cubicBezTo>
                      <a:cubicBezTo>
                        <a:pt x="27" y="644"/>
                        <a:pt x="81" y="739"/>
                        <a:pt x="149" y="820"/>
                      </a:cubicBezTo>
                      <a:cubicBezTo>
                        <a:pt x="217" y="901"/>
                        <a:pt x="325" y="956"/>
                        <a:pt x="433" y="969"/>
                      </a:cubicBezTo>
                      <a:cubicBezTo>
                        <a:pt x="450" y="971"/>
                        <a:pt x="466" y="973"/>
                        <a:pt x="483" y="973"/>
                      </a:cubicBezTo>
                      <a:cubicBezTo>
                        <a:pt x="565" y="973"/>
                        <a:pt x="652" y="946"/>
                        <a:pt x="731" y="901"/>
                      </a:cubicBezTo>
                      <a:cubicBezTo>
                        <a:pt x="850" y="837"/>
                        <a:pt x="944" y="724"/>
                        <a:pt x="988" y="594"/>
                      </a:cubicBezTo>
                      <a:lnTo>
                        <a:pt x="988" y="594"/>
                      </a:lnTo>
                      <a:cubicBezTo>
                        <a:pt x="1028" y="557"/>
                        <a:pt x="1056" y="511"/>
                        <a:pt x="1056" y="455"/>
                      </a:cubicBezTo>
                      <a:cubicBezTo>
                        <a:pt x="1096" y="347"/>
                        <a:pt x="1042" y="211"/>
                        <a:pt x="947" y="130"/>
                      </a:cubicBezTo>
                      <a:cubicBezTo>
                        <a:pt x="866" y="63"/>
                        <a:pt x="758" y="22"/>
                        <a:pt x="663" y="8"/>
                      </a:cubicBezTo>
                      <a:cubicBezTo>
                        <a:pt x="624" y="3"/>
                        <a:pt x="584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19"/>
                <p:cNvSpPr/>
                <p:nvPr/>
              </p:nvSpPr>
              <p:spPr>
                <a:xfrm>
                  <a:off x="2347116" y="1752421"/>
                  <a:ext cx="29492" cy="3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974" extrusionOk="0">
                      <a:moveTo>
                        <a:pt x="558" y="108"/>
                      </a:moveTo>
                      <a:cubicBezTo>
                        <a:pt x="599" y="108"/>
                        <a:pt x="639" y="111"/>
                        <a:pt x="677" y="115"/>
                      </a:cubicBezTo>
                      <a:cubicBezTo>
                        <a:pt x="731" y="129"/>
                        <a:pt x="745" y="156"/>
                        <a:pt x="745" y="223"/>
                      </a:cubicBezTo>
                      <a:cubicBezTo>
                        <a:pt x="731" y="278"/>
                        <a:pt x="718" y="359"/>
                        <a:pt x="704" y="426"/>
                      </a:cubicBezTo>
                      <a:cubicBezTo>
                        <a:pt x="677" y="562"/>
                        <a:pt x="636" y="684"/>
                        <a:pt x="542" y="765"/>
                      </a:cubicBezTo>
                      <a:cubicBezTo>
                        <a:pt x="494" y="804"/>
                        <a:pt x="429" y="825"/>
                        <a:pt x="363" y="825"/>
                      </a:cubicBezTo>
                      <a:cubicBezTo>
                        <a:pt x="317" y="825"/>
                        <a:pt x="270" y="814"/>
                        <a:pt x="231" y="792"/>
                      </a:cubicBezTo>
                      <a:cubicBezTo>
                        <a:pt x="190" y="765"/>
                        <a:pt x="176" y="738"/>
                        <a:pt x="176" y="684"/>
                      </a:cubicBezTo>
                      <a:cubicBezTo>
                        <a:pt x="176" y="643"/>
                        <a:pt x="203" y="589"/>
                        <a:pt x="231" y="548"/>
                      </a:cubicBezTo>
                      <a:cubicBezTo>
                        <a:pt x="271" y="508"/>
                        <a:pt x="312" y="481"/>
                        <a:pt x="352" y="481"/>
                      </a:cubicBezTo>
                      <a:cubicBezTo>
                        <a:pt x="393" y="481"/>
                        <a:pt x="433" y="494"/>
                        <a:pt x="461" y="535"/>
                      </a:cubicBezTo>
                      <a:cubicBezTo>
                        <a:pt x="488" y="575"/>
                        <a:pt x="488" y="602"/>
                        <a:pt x="461" y="629"/>
                      </a:cubicBezTo>
                      <a:cubicBezTo>
                        <a:pt x="440" y="643"/>
                        <a:pt x="417" y="650"/>
                        <a:pt x="396" y="650"/>
                      </a:cubicBezTo>
                      <a:cubicBezTo>
                        <a:pt x="376" y="650"/>
                        <a:pt x="359" y="643"/>
                        <a:pt x="352" y="629"/>
                      </a:cubicBezTo>
                      <a:lnTo>
                        <a:pt x="258" y="670"/>
                      </a:lnTo>
                      <a:cubicBezTo>
                        <a:pt x="285" y="724"/>
                        <a:pt x="339" y="765"/>
                        <a:pt x="379" y="765"/>
                      </a:cubicBezTo>
                      <a:cubicBezTo>
                        <a:pt x="394" y="768"/>
                        <a:pt x="408" y="770"/>
                        <a:pt x="423" y="770"/>
                      </a:cubicBezTo>
                      <a:cubicBezTo>
                        <a:pt x="462" y="770"/>
                        <a:pt x="498" y="757"/>
                        <a:pt x="528" y="738"/>
                      </a:cubicBezTo>
                      <a:cubicBezTo>
                        <a:pt x="569" y="711"/>
                        <a:pt x="609" y="656"/>
                        <a:pt x="623" y="602"/>
                      </a:cubicBezTo>
                      <a:cubicBezTo>
                        <a:pt x="636" y="548"/>
                        <a:pt x="623" y="494"/>
                        <a:pt x="596" y="453"/>
                      </a:cubicBezTo>
                      <a:cubicBezTo>
                        <a:pt x="559" y="379"/>
                        <a:pt x="465" y="316"/>
                        <a:pt x="377" y="316"/>
                      </a:cubicBezTo>
                      <a:cubicBezTo>
                        <a:pt x="369" y="316"/>
                        <a:pt x="360" y="317"/>
                        <a:pt x="352" y="318"/>
                      </a:cubicBezTo>
                      <a:cubicBezTo>
                        <a:pt x="269" y="318"/>
                        <a:pt x="202" y="350"/>
                        <a:pt x="151" y="395"/>
                      </a:cubicBezTo>
                      <a:lnTo>
                        <a:pt x="151" y="395"/>
                      </a:lnTo>
                      <a:cubicBezTo>
                        <a:pt x="153" y="305"/>
                        <a:pt x="213" y="212"/>
                        <a:pt x="298" y="169"/>
                      </a:cubicBezTo>
                      <a:cubicBezTo>
                        <a:pt x="373" y="123"/>
                        <a:pt x="467" y="108"/>
                        <a:pt x="558" y="108"/>
                      </a:cubicBezTo>
                      <a:close/>
                      <a:moveTo>
                        <a:pt x="561" y="0"/>
                      </a:moveTo>
                      <a:cubicBezTo>
                        <a:pt x="455" y="0"/>
                        <a:pt x="350" y="17"/>
                        <a:pt x="244" y="75"/>
                      </a:cubicBezTo>
                      <a:cubicBezTo>
                        <a:pt x="109" y="142"/>
                        <a:pt x="0" y="318"/>
                        <a:pt x="55" y="494"/>
                      </a:cubicBezTo>
                      <a:lnTo>
                        <a:pt x="64" y="492"/>
                      </a:lnTo>
                      <a:lnTo>
                        <a:pt x="64" y="492"/>
                      </a:lnTo>
                      <a:cubicBezTo>
                        <a:pt x="24" y="548"/>
                        <a:pt x="0" y="612"/>
                        <a:pt x="0" y="684"/>
                      </a:cubicBezTo>
                      <a:cubicBezTo>
                        <a:pt x="0" y="778"/>
                        <a:pt x="68" y="886"/>
                        <a:pt x="149" y="927"/>
                      </a:cubicBezTo>
                      <a:cubicBezTo>
                        <a:pt x="212" y="958"/>
                        <a:pt x="280" y="973"/>
                        <a:pt x="348" y="973"/>
                      </a:cubicBezTo>
                      <a:cubicBezTo>
                        <a:pt x="456" y="973"/>
                        <a:pt x="561" y="934"/>
                        <a:pt x="636" y="859"/>
                      </a:cubicBezTo>
                      <a:cubicBezTo>
                        <a:pt x="758" y="738"/>
                        <a:pt x="799" y="575"/>
                        <a:pt x="826" y="440"/>
                      </a:cubicBezTo>
                      <a:cubicBezTo>
                        <a:pt x="826" y="359"/>
                        <a:pt x="839" y="291"/>
                        <a:pt x="839" y="223"/>
                      </a:cubicBezTo>
                      <a:cubicBezTo>
                        <a:pt x="839" y="183"/>
                        <a:pt x="839" y="129"/>
                        <a:pt x="812" y="88"/>
                      </a:cubicBezTo>
                      <a:cubicBezTo>
                        <a:pt x="785" y="34"/>
                        <a:pt x="731" y="21"/>
                        <a:pt x="691" y="7"/>
                      </a:cubicBezTo>
                      <a:cubicBezTo>
                        <a:pt x="647" y="3"/>
                        <a:pt x="604" y="0"/>
                        <a:pt x="56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19"/>
                <p:cNvSpPr/>
                <p:nvPr/>
              </p:nvSpPr>
              <p:spPr>
                <a:xfrm>
                  <a:off x="2361370" y="1608159"/>
                  <a:ext cx="28053" cy="30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857" extrusionOk="0">
                      <a:moveTo>
                        <a:pt x="383" y="0"/>
                      </a:moveTo>
                      <a:cubicBezTo>
                        <a:pt x="276" y="0"/>
                        <a:pt x="183" y="52"/>
                        <a:pt x="122" y="124"/>
                      </a:cubicBezTo>
                      <a:cubicBezTo>
                        <a:pt x="55" y="192"/>
                        <a:pt x="0" y="314"/>
                        <a:pt x="41" y="436"/>
                      </a:cubicBezTo>
                      <a:lnTo>
                        <a:pt x="149" y="395"/>
                      </a:lnTo>
                      <a:cubicBezTo>
                        <a:pt x="86" y="268"/>
                        <a:pt x="224" y="95"/>
                        <a:pt x="364" y="95"/>
                      </a:cubicBezTo>
                      <a:cubicBezTo>
                        <a:pt x="373" y="95"/>
                        <a:pt x="383" y="95"/>
                        <a:pt x="393" y="97"/>
                      </a:cubicBezTo>
                      <a:cubicBezTo>
                        <a:pt x="555" y="124"/>
                        <a:pt x="663" y="314"/>
                        <a:pt x="636" y="463"/>
                      </a:cubicBezTo>
                      <a:cubicBezTo>
                        <a:pt x="623" y="530"/>
                        <a:pt x="582" y="611"/>
                        <a:pt x="528" y="652"/>
                      </a:cubicBezTo>
                      <a:cubicBezTo>
                        <a:pt x="498" y="674"/>
                        <a:pt x="464" y="684"/>
                        <a:pt x="429" y="684"/>
                      </a:cubicBezTo>
                      <a:cubicBezTo>
                        <a:pt x="400" y="684"/>
                        <a:pt x="369" y="678"/>
                        <a:pt x="339" y="666"/>
                      </a:cubicBezTo>
                      <a:cubicBezTo>
                        <a:pt x="285" y="639"/>
                        <a:pt x="244" y="598"/>
                        <a:pt x="258" y="544"/>
                      </a:cubicBezTo>
                      <a:cubicBezTo>
                        <a:pt x="270" y="494"/>
                        <a:pt x="316" y="434"/>
                        <a:pt x="365" y="434"/>
                      </a:cubicBezTo>
                      <a:cubicBezTo>
                        <a:pt x="370" y="434"/>
                        <a:pt x="375" y="434"/>
                        <a:pt x="379" y="436"/>
                      </a:cubicBezTo>
                      <a:lnTo>
                        <a:pt x="406" y="327"/>
                      </a:lnTo>
                      <a:cubicBezTo>
                        <a:pt x="387" y="318"/>
                        <a:pt x="365" y="313"/>
                        <a:pt x="341" y="313"/>
                      </a:cubicBezTo>
                      <a:cubicBezTo>
                        <a:pt x="298" y="313"/>
                        <a:pt x="252" y="328"/>
                        <a:pt x="217" y="354"/>
                      </a:cubicBezTo>
                      <a:cubicBezTo>
                        <a:pt x="176" y="381"/>
                        <a:pt x="136" y="436"/>
                        <a:pt x="109" y="503"/>
                      </a:cubicBezTo>
                      <a:cubicBezTo>
                        <a:pt x="95" y="571"/>
                        <a:pt x="109" y="639"/>
                        <a:pt x="136" y="706"/>
                      </a:cubicBezTo>
                      <a:cubicBezTo>
                        <a:pt x="176" y="760"/>
                        <a:pt x="217" y="801"/>
                        <a:pt x="285" y="828"/>
                      </a:cubicBezTo>
                      <a:cubicBezTo>
                        <a:pt x="323" y="847"/>
                        <a:pt x="366" y="856"/>
                        <a:pt x="410" y="856"/>
                      </a:cubicBezTo>
                      <a:cubicBezTo>
                        <a:pt x="490" y="856"/>
                        <a:pt x="570" y="826"/>
                        <a:pt x="623" y="774"/>
                      </a:cubicBezTo>
                      <a:cubicBezTo>
                        <a:pt x="718" y="693"/>
                        <a:pt x="772" y="584"/>
                        <a:pt x="772" y="476"/>
                      </a:cubicBezTo>
                      <a:cubicBezTo>
                        <a:pt x="799" y="246"/>
                        <a:pt x="636" y="30"/>
                        <a:pt x="420" y="3"/>
                      </a:cubicBezTo>
                      <a:cubicBezTo>
                        <a:pt x="407" y="1"/>
                        <a:pt x="395" y="0"/>
                        <a:pt x="38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19"/>
                <p:cNvSpPr/>
                <p:nvPr/>
              </p:nvSpPr>
              <p:spPr>
                <a:xfrm>
                  <a:off x="2417896" y="1740133"/>
                  <a:ext cx="18082" cy="21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601" extrusionOk="0">
                      <a:moveTo>
                        <a:pt x="278" y="0"/>
                      </a:moveTo>
                      <a:cubicBezTo>
                        <a:pt x="257" y="0"/>
                        <a:pt x="236" y="2"/>
                        <a:pt x="217" y="5"/>
                      </a:cubicBezTo>
                      <a:cubicBezTo>
                        <a:pt x="136" y="32"/>
                        <a:pt x="55" y="86"/>
                        <a:pt x="1" y="168"/>
                      </a:cubicBezTo>
                      <a:lnTo>
                        <a:pt x="109" y="208"/>
                      </a:lnTo>
                      <a:cubicBezTo>
                        <a:pt x="122" y="168"/>
                        <a:pt x="177" y="113"/>
                        <a:pt x="244" y="113"/>
                      </a:cubicBezTo>
                      <a:cubicBezTo>
                        <a:pt x="259" y="106"/>
                        <a:pt x="275" y="103"/>
                        <a:pt x="292" y="103"/>
                      </a:cubicBezTo>
                      <a:cubicBezTo>
                        <a:pt x="327" y="103"/>
                        <a:pt x="364" y="118"/>
                        <a:pt x="392" y="141"/>
                      </a:cubicBezTo>
                      <a:lnTo>
                        <a:pt x="392" y="141"/>
                      </a:lnTo>
                      <a:cubicBezTo>
                        <a:pt x="380" y="269"/>
                        <a:pt x="284" y="377"/>
                        <a:pt x="177" y="413"/>
                      </a:cubicBezTo>
                      <a:lnTo>
                        <a:pt x="177" y="413"/>
                      </a:lnTo>
                      <a:cubicBezTo>
                        <a:pt x="177" y="408"/>
                        <a:pt x="177" y="403"/>
                        <a:pt x="177" y="398"/>
                      </a:cubicBezTo>
                      <a:cubicBezTo>
                        <a:pt x="190" y="384"/>
                        <a:pt x="190" y="371"/>
                        <a:pt x="204" y="357"/>
                      </a:cubicBezTo>
                      <a:cubicBezTo>
                        <a:pt x="217" y="343"/>
                        <a:pt x="217" y="343"/>
                        <a:pt x="231" y="343"/>
                      </a:cubicBezTo>
                      <a:lnTo>
                        <a:pt x="271" y="235"/>
                      </a:lnTo>
                      <a:cubicBezTo>
                        <a:pt x="251" y="228"/>
                        <a:pt x="227" y="225"/>
                        <a:pt x="204" y="225"/>
                      </a:cubicBezTo>
                      <a:cubicBezTo>
                        <a:pt x="180" y="225"/>
                        <a:pt x="156" y="228"/>
                        <a:pt x="136" y="235"/>
                      </a:cubicBezTo>
                      <a:cubicBezTo>
                        <a:pt x="95" y="262"/>
                        <a:pt x="68" y="289"/>
                        <a:pt x="41" y="316"/>
                      </a:cubicBezTo>
                      <a:cubicBezTo>
                        <a:pt x="28" y="357"/>
                        <a:pt x="14" y="398"/>
                        <a:pt x="14" y="438"/>
                      </a:cubicBezTo>
                      <a:cubicBezTo>
                        <a:pt x="14" y="492"/>
                        <a:pt x="28" y="546"/>
                        <a:pt x="68" y="573"/>
                      </a:cubicBezTo>
                      <a:lnTo>
                        <a:pt x="95" y="601"/>
                      </a:lnTo>
                      <a:lnTo>
                        <a:pt x="136" y="587"/>
                      </a:lnTo>
                      <a:cubicBezTo>
                        <a:pt x="258" y="573"/>
                        <a:pt x="352" y="506"/>
                        <a:pt x="420" y="411"/>
                      </a:cubicBezTo>
                      <a:cubicBezTo>
                        <a:pt x="488" y="316"/>
                        <a:pt x="515" y="208"/>
                        <a:pt x="501" y="100"/>
                      </a:cubicBezTo>
                      <a:lnTo>
                        <a:pt x="488" y="73"/>
                      </a:lnTo>
                      <a:lnTo>
                        <a:pt x="474" y="59"/>
                      </a:lnTo>
                      <a:cubicBezTo>
                        <a:pt x="423" y="18"/>
                        <a:pt x="347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19"/>
                <p:cNvSpPr/>
                <p:nvPr/>
              </p:nvSpPr>
              <p:spPr>
                <a:xfrm>
                  <a:off x="2263979" y="1774505"/>
                  <a:ext cx="10006" cy="11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339" extrusionOk="0">
                      <a:moveTo>
                        <a:pt x="82" y="0"/>
                      </a:moveTo>
                      <a:cubicBezTo>
                        <a:pt x="82" y="64"/>
                        <a:pt x="68" y="123"/>
                        <a:pt x="48" y="183"/>
                      </a:cubicBezTo>
                      <a:lnTo>
                        <a:pt x="48" y="183"/>
                      </a:lnTo>
                      <a:cubicBezTo>
                        <a:pt x="39" y="195"/>
                        <a:pt x="33" y="207"/>
                        <a:pt x="28" y="217"/>
                      </a:cubicBezTo>
                      <a:cubicBezTo>
                        <a:pt x="14" y="244"/>
                        <a:pt x="1" y="271"/>
                        <a:pt x="1" y="298"/>
                      </a:cubicBezTo>
                      <a:lnTo>
                        <a:pt x="5" y="299"/>
                      </a:lnTo>
                      <a:lnTo>
                        <a:pt x="5" y="299"/>
                      </a:lnTo>
                      <a:cubicBezTo>
                        <a:pt x="4" y="303"/>
                        <a:pt x="2" y="308"/>
                        <a:pt x="1" y="312"/>
                      </a:cubicBezTo>
                      <a:lnTo>
                        <a:pt x="136" y="339"/>
                      </a:lnTo>
                      <a:cubicBezTo>
                        <a:pt x="136" y="338"/>
                        <a:pt x="137" y="336"/>
                        <a:pt x="138" y="335"/>
                      </a:cubicBezTo>
                      <a:lnTo>
                        <a:pt x="138" y="335"/>
                      </a:lnTo>
                      <a:lnTo>
                        <a:pt x="149" y="339"/>
                      </a:lnTo>
                      <a:cubicBezTo>
                        <a:pt x="149" y="331"/>
                        <a:pt x="149" y="323"/>
                        <a:pt x="149" y="315"/>
                      </a:cubicBezTo>
                      <a:lnTo>
                        <a:pt x="149" y="315"/>
                      </a:lnTo>
                      <a:cubicBezTo>
                        <a:pt x="157" y="302"/>
                        <a:pt x="163" y="293"/>
                        <a:pt x="163" y="285"/>
                      </a:cubicBezTo>
                      <a:lnTo>
                        <a:pt x="150" y="285"/>
                      </a:lnTo>
                      <a:cubicBezTo>
                        <a:pt x="150" y="274"/>
                        <a:pt x="150" y="263"/>
                        <a:pt x="150" y="252"/>
                      </a:cubicBezTo>
                      <a:lnTo>
                        <a:pt x="150" y="252"/>
                      </a:lnTo>
                      <a:cubicBezTo>
                        <a:pt x="153" y="240"/>
                        <a:pt x="165" y="230"/>
                        <a:pt x="176" y="230"/>
                      </a:cubicBezTo>
                      <a:lnTo>
                        <a:pt x="217" y="325"/>
                      </a:lnTo>
                      <a:cubicBezTo>
                        <a:pt x="244" y="325"/>
                        <a:pt x="285" y="285"/>
                        <a:pt x="285" y="244"/>
                      </a:cubicBezTo>
                      <a:cubicBezTo>
                        <a:pt x="285" y="217"/>
                        <a:pt x="271" y="190"/>
                        <a:pt x="258" y="176"/>
                      </a:cubicBezTo>
                      <a:cubicBezTo>
                        <a:pt x="244" y="149"/>
                        <a:pt x="231" y="136"/>
                        <a:pt x="204" y="122"/>
                      </a:cubicBezTo>
                      <a:cubicBezTo>
                        <a:pt x="194" y="118"/>
                        <a:pt x="182" y="116"/>
                        <a:pt x="170" y="116"/>
                      </a:cubicBezTo>
                      <a:cubicBezTo>
                        <a:pt x="168" y="116"/>
                        <a:pt x="165" y="116"/>
                        <a:pt x="163" y="116"/>
                      </a:cubicBezTo>
                      <a:lnTo>
                        <a:pt x="163" y="116"/>
                      </a:lnTo>
                      <a:cubicBezTo>
                        <a:pt x="169" y="86"/>
                        <a:pt x="178" y="56"/>
                        <a:pt x="190" y="27"/>
                      </a:cubicBez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19"/>
                <p:cNvSpPr/>
                <p:nvPr/>
              </p:nvSpPr>
              <p:spPr>
                <a:xfrm>
                  <a:off x="2371341" y="1875056"/>
                  <a:ext cx="26157" cy="24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84" extrusionOk="0">
                      <a:moveTo>
                        <a:pt x="337" y="323"/>
                      </a:moveTo>
                      <a:cubicBezTo>
                        <a:pt x="339" y="323"/>
                        <a:pt x="341" y="323"/>
                        <a:pt x="343" y="323"/>
                      </a:cubicBezTo>
                      <a:lnTo>
                        <a:pt x="343" y="323"/>
                      </a:lnTo>
                      <a:cubicBezTo>
                        <a:pt x="335" y="331"/>
                        <a:pt x="325" y="339"/>
                        <a:pt x="312" y="343"/>
                      </a:cubicBezTo>
                      <a:cubicBezTo>
                        <a:pt x="293" y="349"/>
                        <a:pt x="275" y="355"/>
                        <a:pt x="258" y="359"/>
                      </a:cubicBezTo>
                      <a:lnTo>
                        <a:pt x="258" y="359"/>
                      </a:lnTo>
                      <a:cubicBezTo>
                        <a:pt x="262" y="353"/>
                        <a:pt x="266" y="348"/>
                        <a:pt x="271" y="343"/>
                      </a:cubicBezTo>
                      <a:cubicBezTo>
                        <a:pt x="291" y="330"/>
                        <a:pt x="315" y="323"/>
                        <a:pt x="337" y="323"/>
                      </a:cubicBezTo>
                      <a:close/>
                      <a:moveTo>
                        <a:pt x="329" y="0"/>
                      </a:moveTo>
                      <a:cubicBezTo>
                        <a:pt x="193" y="0"/>
                        <a:pt x="60" y="79"/>
                        <a:pt x="1" y="208"/>
                      </a:cubicBezTo>
                      <a:lnTo>
                        <a:pt x="95" y="249"/>
                      </a:lnTo>
                      <a:cubicBezTo>
                        <a:pt x="126" y="157"/>
                        <a:pt x="232" y="89"/>
                        <a:pt x="335" y="89"/>
                      </a:cubicBezTo>
                      <a:cubicBezTo>
                        <a:pt x="369" y="89"/>
                        <a:pt x="403" y="96"/>
                        <a:pt x="434" y="113"/>
                      </a:cubicBezTo>
                      <a:cubicBezTo>
                        <a:pt x="555" y="181"/>
                        <a:pt x="609" y="357"/>
                        <a:pt x="528" y="451"/>
                      </a:cubicBezTo>
                      <a:cubicBezTo>
                        <a:pt x="488" y="506"/>
                        <a:pt x="434" y="546"/>
                        <a:pt x="379" y="546"/>
                      </a:cubicBezTo>
                      <a:cubicBezTo>
                        <a:pt x="337" y="546"/>
                        <a:pt x="303" y="522"/>
                        <a:pt x="278" y="492"/>
                      </a:cubicBezTo>
                      <a:lnTo>
                        <a:pt x="278" y="492"/>
                      </a:lnTo>
                      <a:cubicBezTo>
                        <a:pt x="282" y="492"/>
                        <a:pt x="287" y="492"/>
                        <a:pt x="291" y="492"/>
                      </a:cubicBezTo>
                      <a:cubicBezTo>
                        <a:pt x="318" y="492"/>
                        <a:pt x="343" y="488"/>
                        <a:pt x="366" y="479"/>
                      </a:cubicBezTo>
                      <a:cubicBezTo>
                        <a:pt x="434" y="451"/>
                        <a:pt x="515" y="384"/>
                        <a:pt x="528" y="303"/>
                      </a:cubicBezTo>
                      <a:lnTo>
                        <a:pt x="528" y="262"/>
                      </a:lnTo>
                      <a:lnTo>
                        <a:pt x="501" y="235"/>
                      </a:lnTo>
                      <a:cubicBezTo>
                        <a:pt x="461" y="181"/>
                        <a:pt x="393" y="154"/>
                        <a:pt x="339" y="154"/>
                      </a:cubicBezTo>
                      <a:cubicBezTo>
                        <a:pt x="271" y="167"/>
                        <a:pt x="217" y="181"/>
                        <a:pt x="176" y="221"/>
                      </a:cubicBezTo>
                      <a:cubicBezTo>
                        <a:pt x="122" y="249"/>
                        <a:pt x="95" y="303"/>
                        <a:pt x="82" y="370"/>
                      </a:cubicBezTo>
                      <a:cubicBezTo>
                        <a:pt x="68" y="438"/>
                        <a:pt x="82" y="492"/>
                        <a:pt x="109" y="546"/>
                      </a:cubicBezTo>
                      <a:cubicBezTo>
                        <a:pt x="157" y="631"/>
                        <a:pt x="261" y="684"/>
                        <a:pt x="359" y="684"/>
                      </a:cubicBezTo>
                      <a:cubicBezTo>
                        <a:pt x="371" y="684"/>
                        <a:pt x="382" y="683"/>
                        <a:pt x="393" y="682"/>
                      </a:cubicBezTo>
                      <a:cubicBezTo>
                        <a:pt x="501" y="682"/>
                        <a:pt x="582" y="614"/>
                        <a:pt x="637" y="519"/>
                      </a:cubicBezTo>
                      <a:cubicBezTo>
                        <a:pt x="745" y="343"/>
                        <a:pt x="650" y="113"/>
                        <a:pt x="474" y="32"/>
                      </a:cubicBezTo>
                      <a:cubicBezTo>
                        <a:pt x="428" y="11"/>
                        <a:pt x="378" y="0"/>
                        <a:pt x="32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19"/>
                <p:cNvSpPr/>
                <p:nvPr/>
              </p:nvSpPr>
              <p:spPr>
                <a:xfrm>
                  <a:off x="2281568" y="1878532"/>
                  <a:ext cx="20926" cy="17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99" extrusionOk="0">
                      <a:moveTo>
                        <a:pt x="412" y="164"/>
                      </a:moveTo>
                      <a:lnTo>
                        <a:pt x="412" y="164"/>
                      </a:lnTo>
                      <a:cubicBezTo>
                        <a:pt x="475" y="181"/>
                        <a:pt x="500" y="246"/>
                        <a:pt x="474" y="298"/>
                      </a:cubicBezTo>
                      <a:cubicBezTo>
                        <a:pt x="455" y="345"/>
                        <a:pt x="424" y="366"/>
                        <a:pt x="398" y="366"/>
                      </a:cubicBezTo>
                      <a:cubicBezTo>
                        <a:pt x="385" y="366"/>
                        <a:pt x="374" y="361"/>
                        <a:pt x="366" y="352"/>
                      </a:cubicBezTo>
                      <a:cubicBezTo>
                        <a:pt x="360" y="341"/>
                        <a:pt x="356" y="329"/>
                        <a:pt x="355" y="319"/>
                      </a:cubicBezTo>
                      <a:lnTo>
                        <a:pt x="355" y="319"/>
                      </a:lnTo>
                      <a:cubicBezTo>
                        <a:pt x="370" y="285"/>
                        <a:pt x="384" y="251"/>
                        <a:pt x="393" y="217"/>
                      </a:cubicBezTo>
                      <a:lnTo>
                        <a:pt x="412" y="164"/>
                      </a:lnTo>
                      <a:close/>
                      <a:moveTo>
                        <a:pt x="474" y="1"/>
                      </a:moveTo>
                      <a:lnTo>
                        <a:pt x="370" y="60"/>
                      </a:lnTo>
                      <a:lnTo>
                        <a:pt x="370" y="60"/>
                      </a:lnTo>
                      <a:cubicBezTo>
                        <a:pt x="368" y="60"/>
                        <a:pt x="367" y="60"/>
                        <a:pt x="366" y="60"/>
                      </a:cubicBezTo>
                      <a:cubicBezTo>
                        <a:pt x="277" y="60"/>
                        <a:pt x="189" y="101"/>
                        <a:pt x="136" y="177"/>
                      </a:cubicBezTo>
                      <a:lnTo>
                        <a:pt x="196" y="207"/>
                      </a:lnTo>
                      <a:lnTo>
                        <a:pt x="196" y="207"/>
                      </a:lnTo>
                      <a:cubicBezTo>
                        <a:pt x="188" y="230"/>
                        <a:pt x="185" y="255"/>
                        <a:pt x="187" y="279"/>
                      </a:cubicBezTo>
                      <a:lnTo>
                        <a:pt x="187" y="279"/>
                      </a:lnTo>
                      <a:cubicBezTo>
                        <a:pt x="172" y="281"/>
                        <a:pt x="157" y="281"/>
                        <a:pt x="142" y="281"/>
                      </a:cubicBezTo>
                      <a:cubicBezTo>
                        <a:pt x="112" y="281"/>
                        <a:pt x="81" y="278"/>
                        <a:pt x="54" y="271"/>
                      </a:cubicBezTo>
                      <a:lnTo>
                        <a:pt x="0" y="366"/>
                      </a:lnTo>
                      <a:cubicBezTo>
                        <a:pt x="52" y="407"/>
                        <a:pt x="127" y="425"/>
                        <a:pt x="202" y="425"/>
                      </a:cubicBezTo>
                      <a:cubicBezTo>
                        <a:pt x="212" y="425"/>
                        <a:pt x="222" y="425"/>
                        <a:pt x="232" y="424"/>
                      </a:cubicBezTo>
                      <a:lnTo>
                        <a:pt x="232" y="424"/>
                      </a:lnTo>
                      <a:cubicBezTo>
                        <a:pt x="243" y="437"/>
                        <a:pt x="256" y="450"/>
                        <a:pt x="271" y="461"/>
                      </a:cubicBezTo>
                      <a:cubicBezTo>
                        <a:pt x="302" y="484"/>
                        <a:pt x="347" y="499"/>
                        <a:pt x="390" y="499"/>
                      </a:cubicBezTo>
                      <a:cubicBezTo>
                        <a:pt x="421" y="499"/>
                        <a:pt x="451" y="491"/>
                        <a:pt x="474" y="474"/>
                      </a:cubicBezTo>
                      <a:cubicBezTo>
                        <a:pt x="528" y="447"/>
                        <a:pt x="569" y="393"/>
                        <a:pt x="582" y="339"/>
                      </a:cubicBezTo>
                      <a:cubicBezTo>
                        <a:pt x="596" y="285"/>
                        <a:pt x="596" y="217"/>
                        <a:pt x="555" y="163"/>
                      </a:cubicBezTo>
                      <a:cubicBezTo>
                        <a:pt x="531" y="115"/>
                        <a:pt x="485" y="88"/>
                        <a:pt x="447" y="73"/>
                      </a:cubicBezTo>
                      <a:lnTo>
                        <a:pt x="447" y="73"/>
                      </a:lnTo>
                      <a:lnTo>
                        <a:pt x="47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19"/>
                <p:cNvSpPr/>
                <p:nvPr/>
              </p:nvSpPr>
              <p:spPr>
                <a:xfrm>
                  <a:off x="2172310" y="1790830"/>
                  <a:ext cx="20926" cy="25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25" extrusionOk="0">
                      <a:moveTo>
                        <a:pt x="284" y="201"/>
                      </a:moveTo>
                      <a:cubicBezTo>
                        <a:pt x="319" y="224"/>
                        <a:pt x="351" y="252"/>
                        <a:pt x="379" y="285"/>
                      </a:cubicBezTo>
                      <a:lnTo>
                        <a:pt x="379" y="285"/>
                      </a:lnTo>
                      <a:cubicBezTo>
                        <a:pt x="372" y="297"/>
                        <a:pt x="363" y="309"/>
                        <a:pt x="352" y="320"/>
                      </a:cubicBezTo>
                      <a:cubicBezTo>
                        <a:pt x="323" y="339"/>
                        <a:pt x="288" y="358"/>
                        <a:pt x="255" y="358"/>
                      </a:cubicBezTo>
                      <a:cubicBezTo>
                        <a:pt x="251" y="358"/>
                        <a:pt x="248" y="358"/>
                        <a:pt x="244" y="358"/>
                      </a:cubicBezTo>
                      <a:lnTo>
                        <a:pt x="244" y="358"/>
                      </a:lnTo>
                      <a:lnTo>
                        <a:pt x="284" y="201"/>
                      </a:lnTo>
                      <a:close/>
                      <a:moveTo>
                        <a:pt x="179" y="345"/>
                      </a:moveTo>
                      <a:lnTo>
                        <a:pt x="213" y="353"/>
                      </a:lnTo>
                      <a:lnTo>
                        <a:pt x="213" y="353"/>
                      </a:lnTo>
                      <a:lnTo>
                        <a:pt x="192" y="391"/>
                      </a:lnTo>
                      <a:lnTo>
                        <a:pt x="192" y="391"/>
                      </a:lnTo>
                      <a:cubicBezTo>
                        <a:pt x="186" y="375"/>
                        <a:pt x="182" y="360"/>
                        <a:pt x="179" y="345"/>
                      </a:cubicBezTo>
                      <a:close/>
                      <a:moveTo>
                        <a:pt x="459" y="419"/>
                      </a:moveTo>
                      <a:lnTo>
                        <a:pt x="459" y="419"/>
                      </a:lnTo>
                      <a:cubicBezTo>
                        <a:pt x="465" y="436"/>
                        <a:pt x="470" y="452"/>
                        <a:pt x="474" y="469"/>
                      </a:cubicBezTo>
                      <a:cubicBezTo>
                        <a:pt x="487" y="510"/>
                        <a:pt x="487" y="537"/>
                        <a:pt x="487" y="577"/>
                      </a:cubicBezTo>
                      <a:cubicBezTo>
                        <a:pt x="487" y="597"/>
                        <a:pt x="480" y="610"/>
                        <a:pt x="476" y="610"/>
                      </a:cubicBezTo>
                      <a:cubicBezTo>
                        <a:pt x="475" y="610"/>
                        <a:pt x="474" y="608"/>
                        <a:pt x="474" y="604"/>
                      </a:cubicBezTo>
                      <a:cubicBezTo>
                        <a:pt x="474" y="604"/>
                        <a:pt x="433" y="604"/>
                        <a:pt x="406" y="591"/>
                      </a:cubicBezTo>
                      <a:cubicBezTo>
                        <a:pt x="379" y="577"/>
                        <a:pt x="352" y="564"/>
                        <a:pt x="325" y="550"/>
                      </a:cubicBezTo>
                      <a:cubicBezTo>
                        <a:pt x="292" y="530"/>
                        <a:pt x="264" y="504"/>
                        <a:pt x="240" y="475"/>
                      </a:cubicBezTo>
                      <a:lnTo>
                        <a:pt x="240" y="475"/>
                      </a:lnTo>
                      <a:cubicBezTo>
                        <a:pt x="263" y="480"/>
                        <a:pt x="287" y="483"/>
                        <a:pt x="311" y="483"/>
                      </a:cubicBezTo>
                      <a:cubicBezTo>
                        <a:pt x="352" y="483"/>
                        <a:pt x="406" y="456"/>
                        <a:pt x="447" y="428"/>
                      </a:cubicBezTo>
                      <a:cubicBezTo>
                        <a:pt x="451" y="426"/>
                        <a:pt x="455" y="423"/>
                        <a:pt x="459" y="419"/>
                      </a:cubicBezTo>
                      <a:close/>
                      <a:moveTo>
                        <a:pt x="324" y="0"/>
                      </a:moveTo>
                      <a:cubicBezTo>
                        <a:pt x="302" y="0"/>
                        <a:pt x="280" y="3"/>
                        <a:pt x="257" y="9"/>
                      </a:cubicBezTo>
                      <a:cubicBezTo>
                        <a:pt x="162" y="36"/>
                        <a:pt x="81" y="90"/>
                        <a:pt x="41" y="198"/>
                      </a:cubicBezTo>
                      <a:cubicBezTo>
                        <a:pt x="0" y="307"/>
                        <a:pt x="27" y="401"/>
                        <a:pt x="68" y="469"/>
                      </a:cubicBezTo>
                      <a:cubicBezTo>
                        <a:pt x="122" y="550"/>
                        <a:pt x="176" y="604"/>
                        <a:pt x="257" y="658"/>
                      </a:cubicBezTo>
                      <a:cubicBezTo>
                        <a:pt x="284" y="672"/>
                        <a:pt x="325" y="686"/>
                        <a:pt x="365" y="699"/>
                      </a:cubicBezTo>
                      <a:cubicBezTo>
                        <a:pt x="393" y="708"/>
                        <a:pt x="421" y="724"/>
                        <a:pt x="458" y="724"/>
                      </a:cubicBezTo>
                      <a:cubicBezTo>
                        <a:pt x="475" y="724"/>
                        <a:pt x="493" y="721"/>
                        <a:pt x="514" y="713"/>
                      </a:cubicBezTo>
                      <a:cubicBezTo>
                        <a:pt x="541" y="699"/>
                        <a:pt x="568" y="672"/>
                        <a:pt x="582" y="645"/>
                      </a:cubicBezTo>
                      <a:cubicBezTo>
                        <a:pt x="595" y="618"/>
                        <a:pt x="595" y="591"/>
                        <a:pt x="595" y="564"/>
                      </a:cubicBezTo>
                      <a:cubicBezTo>
                        <a:pt x="595" y="523"/>
                        <a:pt x="582" y="483"/>
                        <a:pt x="568" y="442"/>
                      </a:cubicBezTo>
                      <a:cubicBezTo>
                        <a:pt x="558" y="405"/>
                        <a:pt x="544" y="369"/>
                        <a:pt x="526" y="335"/>
                      </a:cubicBezTo>
                      <a:lnTo>
                        <a:pt x="526" y="335"/>
                      </a:lnTo>
                      <a:cubicBezTo>
                        <a:pt x="531" y="326"/>
                        <a:pt x="536" y="317"/>
                        <a:pt x="541" y="307"/>
                      </a:cubicBezTo>
                      <a:cubicBezTo>
                        <a:pt x="555" y="266"/>
                        <a:pt x="568" y="198"/>
                        <a:pt x="555" y="144"/>
                      </a:cubicBezTo>
                      <a:lnTo>
                        <a:pt x="541" y="144"/>
                      </a:lnTo>
                      <a:lnTo>
                        <a:pt x="541" y="131"/>
                      </a:lnTo>
                      <a:cubicBezTo>
                        <a:pt x="528" y="77"/>
                        <a:pt x="474" y="36"/>
                        <a:pt x="420" y="23"/>
                      </a:cubicBezTo>
                      <a:cubicBezTo>
                        <a:pt x="388" y="7"/>
                        <a:pt x="356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7" name="Google Shape;7347;p19"/>
              <p:cNvGrpSpPr/>
              <p:nvPr/>
            </p:nvGrpSpPr>
            <p:grpSpPr>
              <a:xfrm rot="-1646812">
                <a:off x="8261523" y="4508757"/>
                <a:ext cx="481744" cy="262652"/>
                <a:chOff x="3353299" y="3609833"/>
                <a:chExt cx="295513" cy="161081"/>
              </a:xfrm>
            </p:grpSpPr>
            <p:sp>
              <p:nvSpPr>
                <p:cNvPr id="7348" name="Google Shape;7348;p19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19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19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1" name="Google Shape;7351;p19"/>
              <p:cNvGrpSpPr/>
              <p:nvPr/>
            </p:nvGrpSpPr>
            <p:grpSpPr>
              <a:xfrm rot="-2438315">
                <a:off x="7653175" y="4834250"/>
                <a:ext cx="574248" cy="488693"/>
                <a:chOff x="3528597" y="1689506"/>
                <a:chExt cx="861352" cy="733023"/>
              </a:xfrm>
            </p:grpSpPr>
            <p:sp>
              <p:nvSpPr>
                <p:cNvPr id="7352" name="Google Shape;7352;p19"/>
                <p:cNvSpPr/>
                <p:nvPr/>
              </p:nvSpPr>
              <p:spPr>
                <a:xfrm>
                  <a:off x="3926204" y="2192475"/>
                  <a:ext cx="285515" cy="6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2" h="1959" extrusionOk="0">
                      <a:moveTo>
                        <a:pt x="7375" y="0"/>
                      </a:moveTo>
                      <a:cubicBezTo>
                        <a:pt x="7275" y="0"/>
                        <a:pt x="7163" y="18"/>
                        <a:pt x="7037" y="57"/>
                      </a:cubicBezTo>
                      <a:cubicBezTo>
                        <a:pt x="6455" y="233"/>
                        <a:pt x="2531" y="503"/>
                        <a:pt x="1611" y="896"/>
                      </a:cubicBezTo>
                      <a:cubicBezTo>
                        <a:pt x="1" y="1572"/>
                        <a:pt x="1205" y="1938"/>
                        <a:pt x="1909" y="1951"/>
                      </a:cubicBezTo>
                      <a:cubicBezTo>
                        <a:pt x="2072" y="1956"/>
                        <a:pt x="2236" y="1959"/>
                        <a:pt x="2399" y="1959"/>
                      </a:cubicBezTo>
                      <a:cubicBezTo>
                        <a:pt x="4033" y="1959"/>
                        <a:pt x="5652" y="1713"/>
                        <a:pt x="7227" y="1220"/>
                      </a:cubicBezTo>
                      <a:cubicBezTo>
                        <a:pt x="8131" y="935"/>
                        <a:pt x="8104" y="0"/>
                        <a:pt x="7375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19"/>
                <p:cNvSpPr/>
                <p:nvPr/>
              </p:nvSpPr>
              <p:spPr>
                <a:xfrm>
                  <a:off x="3692977" y="1882499"/>
                  <a:ext cx="138930" cy="207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7" h="5921" extrusionOk="0">
                      <a:moveTo>
                        <a:pt x="1443" y="1"/>
                      </a:moveTo>
                      <a:cubicBezTo>
                        <a:pt x="1190" y="1"/>
                        <a:pt x="938" y="20"/>
                        <a:pt x="690" y="91"/>
                      </a:cubicBezTo>
                      <a:cubicBezTo>
                        <a:pt x="447" y="145"/>
                        <a:pt x="230" y="361"/>
                        <a:pt x="176" y="605"/>
                      </a:cubicBezTo>
                      <a:cubicBezTo>
                        <a:pt x="0" y="1241"/>
                        <a:pt x="108" y="1999"/>
                        <a:pt x="135" y="2648"/>
                      </a:cubicBezTo>
                      <a:cubicBezTo>
                        <a:pt x="176" y="3419"/>
                        <a:pt x="230" y="4191"/>
                        <a:pt x="298" y="4962"/>
                      </a:cubicBezTo>
                      <a:cubicBezTo>
                        <a:pt x="338" y="5314"/>
                        <a:pt x="514" y="5598"/>
                        <a:pt x="866" y="5706"/>
                      </a:cubicBezTo>
                      <a:cubicBezTo>
                        <a:pt x="1322" y="5839"/>
                        <a:pt x="1793" y="5920"/>
                        <a:pt x="2267" y="5920"/>
                      </a:cubicBezTo>
                      <a:cubicBezTo>
                        <a:pt x="2567" y="5920"/>
                        <a:pt x="2868" y="5888"/>
                        <a:pt x="3166" y="5814"/>
                      </a:cubicBezTo>
                      <a:cubicBezTo>
                        <a:pt x="3956" y="5613"/>
                        <a:pt x="3806" y="4366"/>
                        <a:pt x="2990" y="4366"/>
                      </a:cubicBezTo>
                      <a:cubicBezTo>
                        <a:pt x="2981" y="4366"/>
                        <a:pt x="2972" y="4366"/>
                        <a:pt x="2963" y="4366"/>
                      </a:cubicBezTo>
                      <a:cubicBezTo>
                        <a:pt x="2776" y="4373"/>
                        <a:pt x="2596" y="4379"/>
                        <a:pt x="2419" y="4379"/>
                      </a:cubicBezTo>
                      <a:cubicBezTo>
                        <a:pt x="2200" y="4379"/>
                        <a:pt x="1984" y="4369"/>
                        <a:pt x="1759" y="4339"/>
                      </a:cubicBezTo>
                      <a:cubicBezTo>
                        <a:pt x="1746" y="4096"/>
                        <a:pt x="1719" y="3866"/>
                        <a:pt x="1705" y="3636"/>
                      </a:cubicBezTo>
                      <a:lnTo>
                        <a:pt x="1705" y="3636"/>
                      </a:lnTo>
                      <a:cubicBezTo>
                        <a:pt x="1766" y="3640"/>
                        <a:pt x="1826" y="3642"/>
                        <a:pt x="1887" y="3642"/>
                      </a:cubicBezTo>
                      <a:cubicBezTo>
                        <a:pt x="2203" y="3642"/>
                        <a:pt x="2510" y="3581"/>
                        <a:pt x="2760" y="3433"/>
                      </a:cubicBezTo>
                      <a:cubicBezTo>
                        <a:pt x="3311" y="3084"/>
                        <a:pt x="3115" y="2147"/>
                        <a:pt x="2424" y="2147"/>
                      </a:cubicBezTo>
                      <a:cubicBezTo>
                        <a:pt x="2419" y="2147"/>
                        <a:pt x="2414" y="2147"/>
                        <a:pt x="2409" y="2147"/>
                      </a:cubicBezTo>
                      <a:cubicBezTo>
                        <a:pt x="2287" y="2147"/>
                        <a:pt x="2165" y="2188"/>
                        <a:pt x="2030" y="2201"/>
                      </a:cubicBezTo>
                      <a:cubicBezTo>
                        <a:pt x="2070" y="2201"/>
                        <a:pt x="1894" y="2215"/>
                        <a:pt x="1894" y="2215"/>
                      </a:cubicBezTo>
                      <a:cubicBezTo>
                        <a:pt x="1894" y="2215"/>
                        <a:pt x="1759" y="2201"/>
                        <a:pt x="1746" y="2201"/>
                      </a:cubicBezTo>
                      <a:cubicBezTo>
                        <a:pt x="1692" y="2188"/>
                        <a:pt x="1637" y="2174"/>
                        <a:pt x="1583" y="2161"/>
                      </a:cubicBezTo>
                      <a:cubicBezTo>
                        <a:pt x="1570" y="1931"/>
                        <a:pt x="1543" y="1701"/>
                        <a:pt x="1556" y="1471"/>
                      </a:cubicBezTo>
                      <a:lnTo>
                        <a:pt x="1556" y="1471"/>
                      </a:lnTo>
                      <a:cubicBezTo>
                        <a:pt x="1746" y="1484"/>
                        <a:pt x="1949" y="1498"/>
                        <a:pt x="2138" y="1498"/>
                      </a:cubicBezTo>
                      <a:cubicBezTo>
                        <a:pt x="2150" y="1498"/>
                        <a:pt x="2163" y="1499"/>
                        <a:pt x="2175" y="1499"/>
                      </a:cubicBezTo>
                      <a:cubicBezTo>
                        <a:pt x="3072" y="1499"/>
                        <a:pt x="3073" y="36"/>
                        <a:pt x="2138" y="23"/>
                      </a:cubicBezTo>
                      <a:cubicBezTo>
                        <a:pt x="1906" y="17"/>
                        <a:pt x="1674" y="1"/>
                        <a:pt x="1443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19"/>
                <p:cNvSpPr/>
                <p:nvPr/>
              </p:nvSpPr>
              <p:spPr>
                <a:xfrm>
                  <a:off x="3810767" y="1941658"/>
                  <a:ext cx="112633" cy="103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8" h="2936" extrusionOk="0">
                      <a:moveTo>
                        <a:pt x="2030" y="1"/>
                      </a:moveTo>
                      <a:cubicBezTo>
                        <a:pt x="2016" y="1"/>
                        <a:pt x="2003" y="1"/>
                        <a:pt x="1990" y="2"/>
                      </a:cubicBezTo>
                      <a:lnTo>
                        <a:pt x="704" y="124"/>
                      </a:lnTo>
                      <a:cubicBezTo>
                        <a:pt x="326" y="151"/>
                        <a:pt x="1" y="422"/>
                        <a:pt x="1" y="814"/>
                      </a:cubicBezTo>
                      <a:cubicBezTo>
                        <a:pt x="1" y="1167"/>
                        <a:pt x="303" y="1519"/>
                        <a:pt x="665" y="1519"/>
                      </a:cubicBezTo>
                      <a:cubicBezTo>
                        <a:pt x="678" y="1519"/>
                        <a:pt x="691" y="1519"/>
                        <a:pt x="704" y="1518"/>
                      </a:cubicBezTo>
                      <a:cubicBezTo>
                        <a:pt x="817" y="1508"/>
                        <a:pt x="929" y="1499"/>
                        <a:pt x="1042" y="1490"/>
                      </a:cubicBezTo>
                      <a:lnTo>
                        <a:pt x="1042" y="1490"/>
                      </a:lnTo>
                      <a:cubicBezTo>
                        <a:pt x="705" y="1554"/>
                        <a:pt x="434" y="1822"/>
                        <a:pt x="434" y="2181"/>
                      </a:cubicBezTo>
                      <a:cubicBezTo>
                        <a:pt x="434" y="2573"/>
                        <a:pt x="759" y="2857"/>
                        <a:pt x="1137" y="2871"/>
                      </a:cubicBezTo>
                      <a:cubicBezTo>
                        <a:pt x="1417" y="2896"/>
                        <a:pt x="1702" y="2935"/>
                        <a:pt x="1985" y="2935"/>
                      </a:cubicBezTo>
                      <a:cubicBezTo>
                        <a:pt x="2168" y="2935"/>
                        <a:pt x="2351" y="2919"/>
                        <a:pt x="2531" y="2871"/>
                      </a:cubicBezTo>
                      <a:cubicBezTo>
                        <a:pt x="3208" y="2695"/>
                        <a:pt x="3208" y="1667"/>
                        <a:pt x="2531" y="1491"/>
                      </a:cubicBezTo>
                      <a:cubicBezTo>
                        <a:pt x="2366" y="1449"/>
                        <a:pt x="2192" y="1432"/>
                        <a:pt x="2023" y="1432"/>
                      </a:cubicBezTo>
                      <a:cubicBezTo>
                        <a:pt x="1971" y="1432"/>
                        <a:pt x="1919" y="1433"/>
                        <a:pt x="1868" y="1437"/>
                      </a:cubicBezTo>
                      <a:cubicBezTo>
                        <a:pt x="1909" y="1423"/>
                        <a:pt x="1949" y="1423"/>
                        <a:pt x="1990" y="1423"/>
                      </a:cubicBezTo>
                      <a:cubicBezTo>
                        <a:pt x="2369" y="1396"/>
                        <a:pt x="2707" y="1112"/>
                        <a:pt x="2707" y="719"/>
                      </a:cubicBezTo>
                      <a:cubicBezTo>
                        <a:pt x="2707" y="367"/>
                        <a:pt x="2404" y="1"/>
                        <a:pt x="2030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19"/>
                <p:cNvSpPr/>
                <p:nvPr/>
              </p:nvSpPr>
              <p:spPr>
                <a:xfrm>
                  <a:off x="3925256" y="1895419"/>
                  <a:ext cx="166316" cy="208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7" h="5943" extrusionOk="0">
                      <a:moveTo>
                        <a:pt x="3721" y="1"/>
                      </a:moveTo>
                      <a:cubicBezTo>
                        <a:pt x="3473" y="1"/>
                        <a:pt x="3221" y="139"/>
                        <a:pt x="3086" y="467"/>
                      </a:cubicBezTo>
                      <a:cubicBezTo>
                        <a:pt x="2910" y="886"/>
                        <a:pt x="2734" y="1306"/>
                        <a:pt x="2572" y="1725"/>
                      </a:cubicBezTo>
                      <a:cubicBezTo>
                        <a:pt x="2382" y="1387"/>
                        <a:pt x="2220" y="1049"/>
                        <a:pt x="2058" y="710"/>
                      </a:cubicBezTo>
                      <a:cubicBezTo>
                        <a:pt x="1963" y="507"/>
                        <a:pt x="1800" y="399"/>
                        <a:pt x="1625" y="372"/>
                      </a:cubicBezTo>
                      <a:cubicBezTo>
                        <a:pt x="1501" y="181"/>
                        <a:pt x="1254" y="77"/>
                        <a:pt x="1012" y="77"/>
                      </a:cubicBezTo>
                      <a:cubicBezTo>
                        <a:pt x="724" y="77"/>
                        <a:pt x="445" y="224"/>
                        <a:pt x="393" y="548"/>
                      </a:cubicBezTo>
                      <a:cubicBezTo>
                        <a:pt x="190" y="1847"/>
                        <a:pt x="1" y="3227"/>
                        <a:pt x="150" y="4540"/>
                      </a:cubicBezTo>
                      <a:cubicBezTo>
                        <a:pt x="205" y="5013"/>
                        <a:pt x="593" y="5260"/>
                        <a:pt x="963" y="5260"/>
                      </a:cubicBezTo>
                      <a:cubicBezTo>
                        <a:pt x="1323" y="5260"/>
                        <a:pt x="1665" y="5027"/>
                        <a:pt x="1665" y="4540"/>
                      </a:cubicBezTo>
                      <a:cubicBezTo>
                        <a:pt x="1665" y="4107"/>
                        <a:pt x="1652" y="3687"/>
                        <a:pt x="1638" y="3268"/>
                      </a:cubicBezTo>
                      <a:lnTo>
                        <a:pt x="1638" y="3268"/>
                      </a:lnTo>
                      <a:cubicBezTo>
                        <a:pt x="1787" y="3538"/>
                        <a:pt x="1936" y="3782"/>
                        <a:pt x="2152" y="3958"/>
                      </a:cubicBezTo>
                      <a:cubicBezTo>
                        <a:pt x="2312" y="4084"/>
                        <a:pt x="2498" y="4142"/>
                        <a:pt x="2678" y="4142"/>
                      </a:cubicBezTo>
                      <a:cubicBezTo>
                        <a:pt x="2787" y="4142"/>
                        <a:pt x="2894" y="4121"/>
                        <a:pt x="2991" y="4080"/>
                      </a:cubicBezTo>
                      <a:lnTo>
                        <a:pt x="2991" y="4080"/>
                      </a:lnTo>
                      <a:cubicBezTo>
                        <a:pt x="2991" y="4729"/>
                        <a:pt x="2883" y="5473"/>
                        <a:pt x="3505" y="5839"/>
                      </a:cubicBezTo>
                      <a:cubicBezTo>
                        <a:pt x="3622" y="5908"/>
                        <a:pt x="3765" y="5943"/>
                        <a:pt x="3910" y="5943"/>
                      </a:cubicBezTo>
                      <a:cubicBezTo>
                        <a:pt x="4186" y="5943"/>
                        <a:pt x="4468" y="5817"/>
                        <a:pt x="4574" y="5568"/>
                      </a:cubicBezTo>
                      <a:cubicBezTo>
                        <a:pt x="4588" y="5541"/>
                        <a:pt x="4601" y="5514"/>
                        <a:pt x="4615" y="5487"/>
                      </a:cubicBezTo>
                      <a:cubicBezTo>
                        <a:pt x="4723" y="5216"/>
                        <a:pt x="4737" y="4864"/>
                        <a:pt x="4547" y="4634"/>
                      </a:cubicBezTo>
                      <a:cubicBezTo>
                        <a:pt x="4520" y="4418"/>
                        <a:pt x="4547" y="4080"/>
                        <a:pt x="4547" y="4012"/>
                      </a:cubicBezTo>
                      <a:cubicBezTo>
                        <a:pt x="4520" y="3687"/>
                        <a:pt x="4507" y="3362"/>
                        <a:pt x="4493" y="3038"/>
                      </a:cubicBezTo>
                      <a:cubicBezTo>
                        <a:pt x="4480" y="2388"/>
                        <a:pt x="4466" y="1739"/>
                        <a:pt x="4466" y="1076"/>
                      </a:cubicBezTo>
                      <a:cubicBezTo>
                        <a:pt x="4466" y="954"/>
                        <a:pt x="4439" y="846"/>
                        <a:pt x="4398" y="765"/>
                      </a:cubicBezTo>
                      <a:cubicBezTo>
                        <a:pt x="4464" y="316"/>
                        <a:pt x="4097" y="1"/>
                        <a:pt x="3721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19"/>
                <p:cNvSpPr/>
                <p:nvPr/>
              </p:nvSpPr>
              <p:spPr>
                <a:xfrm>
                  <a:off x="4095218" y="1822253"/>
                  <a:ext cx="203954" cy="273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9" h="7783" extrusionOk="0">
                      <a:moveTo>
                        <a:pt x="4170" y="1"/>
                      </a:moveTo>
                      <a:cubicBezTo>
                        <a:pt x="4086" y="1"/>
                        <a:pt x="4000" y="7"/>
                        <a:pt x="3914" y="21"/>
                      </a:cubicBezTo>
                      <a:cubicBezTo>
                        <a:pt x="3234" y="138"/>
                        <a:pt x="3351" y="1283"/>
                        <a:pt x="4009" y="1283"/>
                      </a:cubicBezTo>
                      <a:cubicBezTo>
                        <a:pt x="4031" y="1283"/>
                        <a:pt x="4054" y="1282"/>
                        <a:pt x="4077" y="1279"/>
                      </a:cubicBezTo>
                      <a:cubicBezTo>
                        <a:pt x="4098" y="1277"/>
                        <a:pt x="4118" y="1276"/>
                        <a:pt x="4137" y="1276"/>
                      </a:cubicBezTo>
                      <a:cubicBezTo>
                        <a:pt x="4613" y="1276"/>
                        <a:pt x="4204" y="1920"/>
                        <a:pt x="3996" y="2064"/>
                      </a:cubicBezTo>
                      <a:cubicBezTo>
                        <a:pt x="3887" y="2145"/>
                        <a:pt x="3806" y="2240"/>
                        <a:pt x="3752" y="2361"/>
                      </a:cubicBezTo>
                      <a:cubicBezTo>
                        <a:pt x="3689" y="2133"/>
                        <a:pt x="3507" y="1953"/>
                        <a:pt x="3207" y="1953"/>
                      </a:cubicBezTo>
                      <a:cubicBezTo>
                        <a:pt x="3186" y="1953"/>
                        <a:pt x="3165" y="1954"/>
                        <a:pt x="3143" y="1955"/>
                      </a:cubicBezTo>
                      <a:cubicBezTo>
                        <a:pt x="1465" y="2064"/>
                        <a:pt x="112" y="3282"/>
                        <a:pt x="45" y="5014"/>
                      </a:cubicBezTo>
                      <a:cubicBezTo>
                        <a:pt x="1" y="6144"/>
                        <a:pt x="856" y="7783"/>
                        <a:pt x="2033" y="7783"/>
                      </a:cubicBezTo>
                      <a:cubicBezTo>
                        <a:pt x="2307" y="7783"/>
                        <a:pt x="2598" y="7694"/>
                        <a:pt x="2900" y="7490"/>
                      </a:cubicBezTo>
                      <a:cubicBezTo>
                        <a:pt x="3502" y="7080"/>
                        <a:pt x="3257" y="6060"/>
                        <a:pt x="2585" y="6060"/>
                      </a:cubicBezTo>
                      <a:cubicBezTo>
                        <a:pt x="2502" y="6060"/>
                        <a:pt x="2413" y="6075"/>
                        <a:pt x="2318" y="6110"/>
                      </a:cubicBezTo>
                      <a:cubicBezTo>
                        <a:pt x="2249" y="6134"/>
                        <a:pt x="2186" y="6145"/>
                        <a:pt x="2129" y="6145"/>
                      </a:cubicBezTo>
                      <a:cubicBezTo>
                        <a:pt x="1536" y="6145"/>
                        <a:pt x="1492" y="4971"/>
                        <a:pt x="1628" y="4540"/>
                      </a:cubicBezTo>
                      <a:cubicBezTo>
                        <a:pt x="1831" y="3863"/>
                        <a:pt x="2440" y="3376"/>
                        <a:pt x="3143" y="3295"/>
                      </a:cubicBezTo>
                      <a:cubicBezTo>
                        <a:pt x="3400" y="3254"/>
                        <a:pt x="3590" y="3106"/>
                        <a:pt x="3684" y="2916"/>
                      </a:cubicBezTo>
                      <a:cubicBezTo>
                        <a:pt x="3752" y="3133"/>
                        <a:pt x="3901" y="3309"/>
                        <a:pt x="4172" y="3376"/>
                      </a:cubicBezTo>
                      <a:cubicBezTo>
                        <a:pt x="4322" y="3412"/>
                        <a:pt x="4453" y="3429"/>
                        <a:pt x="4585" y="3429"/>
                      </a:cubicBezTo>
                      <a:cubicBezTo>
                        <a:pt x="4703" y="3429"/>
                        <a:pt x="4822" y="3415"/>
                        <a:pt x="4956" y="3390"/>
                      </a:cubicBezTo>
                      <a:cubicBezTo>
                        <a:pt x="5376" y="3309"/>
                        <a:pt x="5511" y="2916"/>
                        <a:pt x="5430" y="2564"/>
                      </a:cubicBezTo>
                      <a:cubicBezTo>
                        <a:pt x="5687" y="2145"/>
                        <a:pt x="5809" y="1631"/>
                        <a:pt x="5674" y="1130"/>
                      </a:cubicBezTo>
                      <a:cubicBezTo>
                        <a:pt x="5469" y="431"/>
                        <a:pt x="4856" y="1"/>
                        <a:pt x="4170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19"/>
                <p:cNvSpPr/>
                <p:nvPr/>
              </p:nvSpPr>
              <p:spPr>
                <a:xfrm>
                  <a:off x="3528597" y="1904232"/>
                  <a:ext cx="338285" cy="478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5" h="13627" extrusionOk="0">
                      <a:moveTo>
                        <a:pt x="1738" y="0"/>
                      </a:moveTo>
                      <a:cubicBezTo>
                        <a:pt x="1372" y="0"/>
                        <a:pt x="558" y="979"/>
                        <a:pt x="487" y="1785"/>
                      </a:cubicBezTo>
                      <a:cubicBezTo>
                        <a:pt x="244" y="4302"/>
                        <a:pt x="0" y="5439"/>
                        <a:pt x="1827" y="7401"/>
                      </a:cubicBezTo>
                      <a:cubicBezTo>
                        <a:pt x="3410" y="9065"/>
                        <a:pt x="5616" y="9782"/>
                        <a:pt x="7808" y="10242"/>
                      </a:cubicBezTo>
                      <a:cubicBezTo>
                        <a:pt x="7673" y="11041"/>
                        <a:pt x="7456" y="11825"/>
                        <a:pt x="7185" y="12597"/>
                      </a:cubicBezTo>
                      <a:cubicBezTo>
                        <a:pt x="6973" y="13218"/>
                        <a:pt x="7486" y="13627"/>
                        <a:pt x="8003" y="13627"/>
                      </a:cubicBezTo>
                      <a:cubicBezTo>
                        <a:pt x="8342" y="13627"/>
                        <a:pt x="8683" y="13451"/>
                        <a:pt x="8823" y="13043"/>
                      </a:cubicBezTo>
                      <a:cubicBezTo>
                        <a:pt x="9215" y="11907"/>
                        <a:pt x="9459" y="10770"/>
                        <a:pt x="9594" y="9579"/>
                      </a:cubicBezTo>
                      <a:cubicBezTo>
                        <a:pt x="9635" y="9241"/>
                        <a:pt x="9310" y="8822"/>
                        <a:pt x="8985" y="8767"/>
                      </a:cubicBezTo>
                      <a:cubicBezTo>
                        <a:pt x="6942" y="8362"/>
                        <a:pt x="4750" y="7888"/>
                        <a:pt x="3207" y="6386"/>
                      </a:cubicBezTo>
                      <a:cubicBezTo>
                        <a:pt x="1556" y="4762"/>
                        <a:pt x="1705" y="2516"/>
                        <a:pt x="1908" y="392"/>
                      </a:cubicBezTo>
                      <a:cubicBezTo>
                        <a:pt x="1936" y="115"/>
                        <a:pt x="1863" y="0"/>
                        <a:pt x="1738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19"/>
                <p:cNvSpPr/>
                <p:nvPr/>
              </p:nvSpPr>
              <p:spPr>
                <a:xfrm>
                  <a:off x="3834535" y="1936497"/>
                  <a:ext cx="73204" cy="3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5" h="989" extrusionOk="0">
                      <a:moveTo>
                        <a:pt x="1869" y="151"/>
                      </a:moveTo>
                      <a:cubicBezTo>
                        <a:pt x="1871" y="153"/>
                        <a:pt x="1874" y="156"/>
                        <a:pt x="1881" y="163"/>
                      </a:cubicBezTo>
                      <a:cubicBezTo>
                        <a:pt x="1895" y="190"/>
                        <a:pt x="1908" y="217"/>
                        <a:pt x="1908" y="244"/>
                      </a:cubicBezTo>
                      <a:cubicBezTo>
                        <a:pt x="1922" y="298"/>
                        <a:pt x="1935" y="352"/>
                        <a:pt x="1949" y="420"/>
                      </a:cubicBezTo>
                      <a:cubicBezTo>
                        <a:pt x="1960" y="523"/>
                        <a:pt x="1962" y="626"/>
                        <a:pt x="1962" y="738"/>
                      </a:cubicBezTo>
                      <a:lnTo>
                        <a:pt x="1962" y="738"/>
                      </a:lnTo>
                      <a:cubicBezTo>
                        <a:pt x="1656" y="775"/>
                        <a:pt x="1350" y="800"/>
                        <a:pt x="1056" y="826"/>
                      </a:cubicBezTo>
                      <a:lnTo>
                        <a:pt x="569" y="866"/>
                      </a:lnTo>
                      <a:lnTo>
                        <a:pt x="325" y="880"/>
                      </a:lnTo>
                      <a:lnTo>
                        <a:pt x="203" y="880"/>
                      </a:lnTo>
                      <a:cubicBezTo>
                        <a:pt x="176" y="880"/>
                        <a:pt x="149" y="894"/>
                        <a:pt x="122" y="894"/>
                      </a:cubicBezTo>
                      <a:cubicBezTo>
                        <a:pt x="122" y="880"/>
                        <a:pt x="122" y="880"/>
                        <a:pt x="122" y="866"/>
                      </a:cubicBezTo>
                      <a:cubicBezTo>
                        <a:pt x="122" y="866"/>
                        <a:pt x="122" y="853"/>
                        <a:pt x="122" y="853"/>
                      </a:cubicBezTo>
                      <a:lnTo>
                        <a:pt x="122" y="826"/>
                      </a:lnTo>
                      <a:cubicBezTo>
                        <a:pt x="122" y="799"/>
                        <a:pt x="122" y="758"/>
                        <a:pt x="122" y="731"/>
                      </a:cubicBezTo>
                      <a:cubicBezTo>
                        <a:pt x="136" y="663"/>
                        <a:pt x="136" y="596"/>
                        <a:pt x="136" y="528"/>
                      </a:cubicBezTo>
                      <a:cubicBezTo>
                        <a:pt x="147" y="425"/>
                        <a:pt x="168" y="312"/>
                        <a:pt x="191" y="206"/>
                      </a:cubicBezTo>
                      <a:lnTo>
                        <a:pt x="191" y="206"/>
                      </a:lnTo>
                      <a:cubicBezTo>
                        <a:pt x="268" y="208"/>
                        <a:pt x="345" y="209"/>
                        <a:pt x="423" y="209"/>
                      </a:cubicBezTo>
                      <a:cubicBezTo>
                        <a:pt x="617" y="209"/>
                        <a:pt x="812" y="203"/>
                        <a:pt x="1002" y="203"/>
                      </a:cubicBezTo>
                      <a:cubicBezTo>
                        <a:pt x="1295" y="190"/>
                        <a:pt x="1576" y="190"/>
                        <a:pt x="1869" y="151"/>
                      </a:cubicBezTo>
                      <a:close/>
                      <a:moveTo>
                        <a:pt x="1868" y="0"/>
                      </a:moveTo>
                      <a:cubicBezTo>
                        <a:pt x="1584" y="28"/>
                        <a:pt x="1299" y="28"/>
                        <a:pt x="1002" y="41"/>
                      </a:cubicBezTo>
                      <a:lnTo>
                        <a:pt x="136" y="55"/>
                      </a:lnTo>
                      <a:lnTo>
                        <a:pt x="68" y="55"/>
                      </a:lnTo>
                      <a:lnTo>
                        <a:pt x="55" y="109"/>
                      </a:lnTo>
                      <a:cubicBezTo>
                        <a:pt x="27" y="244"/>
                        <a:pt x="14" y="393"/>
                        <a:pt x="0" y="528"/>
                      </a:cubicBezTo>
                      <a:cubicBezTo>
                        <a:pt x="0" y="596"/>
                        <a:pt x="0" y="663"/>
                        <a:pt x="0" y="731"/>
                      </a:cubicBezTo>
                      <a:cubicBezTo>
                        <a:pt x="14" y="772"/>
                        <a:pt x="14" y="812"/>
                        <a:pt x="14" y="839"/>
                      </a:cubicBezTo>
                      <a:lnTo>
                        <a:pt x="14" y="866"/>
                      </a:lnTo>
                      <a:cubicBezTo>
                        <a:pt x="14" y="880"/>
                        <a:pt x="27" y="894"/>
                        <a:pt x="27" y="907"/>
                      </a:cubicBezTo>
                      <a:cubicBezTo>
                        <a:pt x="27" y="934"/>
                        <a:pt x="41" y="961"/>
                        <a:pt x="55" y="975"/>
                      </a:cubicBezTo>
                      <a:cubicBezTo>
                        <a:pt x="95" y="988"/>
                        <a:pt x="149" y="988"/>
                        <a:pt x="203" y="988"/>
                      </a:cubicBezTo>
                      <a:lnTo>
                        <a:pt x="325" y="975"/>
                      </a:lnTo>
                      <a:lnTo>
                        <a:pt x="569" y="961"/>
                      </a:lnTo>
                      <a:lnTo>
                        <a:pt x="1056" y="921"/>
                      </a:lnTo>
                      <a:lnTo>
                        <a:pt x="2030" y="853"/>
                      </a:lnTo>
                      <a:lnTo>
                        <a:pt x="2084" y="853"/>
                      </a:lnTo>
                      <a:lnTo>
                        <a:pt x="2084" y="799"/>
                      </a:lnTo>
                      <a:cubicBezTo>
                        <a:pt x="2084" y="663"/>
                        <a:pt x="2084" y="542"/>
                        <a:pt x="2071" y="406"/>
                      </a:cubicBezTo>
                      <a:cubicBezTo>
                        <a:pt x="2071" y="339"/>
                        <a:pt x="2057" y="271"/>
                        <a:pt x="2044" y="203"/>
                      </a:cubicBezTo>
                      <a:cubicBezTo>
                        <a:pt x="2044" y="176"/>
                        <a:pt x="2030" y="136"/>
                        <a:pt x="2017" y="95"/>
                      </a:cubicBezTo>
                      <a:cubicBezTo>
                        <a:pt x="1989" y="68"/>
                        <a:pt x="1962" y="14"/>
                        <a:pt x="188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19"/>
                <p:cNvSpPr/>
                <p:nvPr/>
              </p:nvSpPr>
              <p:spPr>
                <a:xfrm>
                  <a:off x="3821721" y="1940780"/>
                  <a:ext cx="18082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1408" extrusionOk="0">
                      <a:moveTo>
                        <a:pt x="379" y="0"/>
                      </a:moveTo>
                      <a:cubicBezTo>
                        <a:pt x="352" y="95"/>
                        <a:pt x="298" y="203"/>
                        <a:pt x="244" y="284"/>
                      </a:cubicBezTo>
                      <a:cubicBezTo>
                        <a:pt x="217" y="339"/>
                        <a:pt x="176" y="379"/>
                        <a:pt x="135" y="420"/>
                      </a:cubicBezTo>
                      <a:cubicBezTo>
                        <a:pt x="108" y="460"/>
                        <a:pt x="54" y="501"/>
                        <a:pt x="27" y="569"/>
                      </a:cubicBezTo>
                      <a:cubicBezTo>
                        <a:pt x="0" y="650"/>
                        <a:pt x="14" y="717"/>
                        <a:pt x="14" y="772"/>
                      </a:cubicBezTo>
                      <a:lnTo>
                        <a:pt x="27" y="934"/>
                      </a:lnTo>
                      <a:cubicBezTo>
                        <a:pt x="41" y="1042"/>
                        <a:pt x="54" y="1164"/>
                        <a:pt x="68" y="1272"/>
                      </a:cubicBezTo>
                      <a:lnTo>
                        <a:pt x="81" y="1407"/>
                      </a:lnTo>
                      <a:lnTo>
                        <a:pt x="203" y="1326"/>
                      </a:lnTo>
                      <a:cubicBezTo>
                        <a:pt x="352" y="1232"/>
                        <a:pt x="474" y="1069"/>
                        <a:pt x="514" y="893"/>
                      </a:cubicBezTo>
                      <a:lnTo>
                        <a:pt x="420" y="853"/>
                      </a:lnTo>
                      <a:cubicBezTo>
                        <a:pt x="354" y="946"/>
                        <a:pt x="289" y="1032"/>
                        <a:pt x="211" y="1104"/>
                      </a:cubicBezTo>
                      <a:lnTo>
                        <a:pt x="211" y="1104"/>
                      </a:lnTo>
                      <a:cubicBezTo>
                        <a:pt x="202" y="1042"/>
                        <a:pt x="191" y="981"/>
                        <a:pt x="176" y="920"/>
                      </a:cubicBezTo>
                      <a:lnTo>
                        <a:pt x="135" y="744"/>
                      </a:lnTo>
                      <a:cubicBezTo>
                        <a:pt x="135" y="690"/>
                        <a:pt x="122" y="636"/>
                        <a:pt x="135" y="609"/>
                      </a:cubicBezTo>
                      <a:cubicBezTo>
                        <a:pt x="135" y="569"/>
                        <a:pt x="176" y="528"/>
                        <a:pt x="217" y="487"/>
                      </a:cubicBezTo>
                      <a:cubicBezTo>
                        <a:pt x="257" y="447"/>
                        <a:pt x="284" y="393"/>
                        <a:pt x="325" y="339"/>
                      </a:cubicBezTo>
                      <a:cubicBezTo>
                        <a:pt x="392" y="244"/>
                        <a:pt x="433" y="136"/>
                        <a:pt x="487" y="27"/>
                      </a:cubicBezTo>
                      <a:lnTo>
                        <a:pt x="37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19"/>
                <p:cNvSpPr/>
                <p:nvPr/>
              </p:nvSpPr>
              <p:spPr>
                <a:xfrm>
                  <a:off x="3826460" y="1961670"/>
                  <a:ext cx="80332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745" extrusionOk="0">
                      <a:moveTo>
                        <a:pt x="2233" y="1"/>
                      </a:moveTo>
                      <a:cubicBezTo>
                        <a:pt x="2111" y="55"/>
                        <a:pt x="2044" y="163"/>
                        <a:pt x="1989" y="258"/>
                      </a:cubicBezTo>
                      <a:cubicBezTo>
                        <a:pt x="1962" y="312"/>
                        <a:pt x="1949" y="366"/>
                        <a:pt x="1922" y="407"/>
                      </a:cubicBezTo>
                      <a:cubicBezTo>
                        <a:pt x="1895" y="461"/>
                        <a:pt x="1881" y="501"/>
                        <a:pt x="1854" y="515"/>
                      </a:cubicBezTo>
                      <a:cubicBezTo>
                        <a:pt x="1827" y="542"/>
                        <a:pt x="1705" y="542"/>
                        <a:pt x="1597" y="569"/>
                      </a:cubicBezTo>
                      <a:lnTo>
                        <a:pt x="1286" y="596"/>
                      </a:lnTo>
                      <a:cubicBezTo>
                        <a:pt x="1013" y="622"/>
                        <a:pt x="734" y="643"/>
                        <a:pt x="456" y="643"/>
                      </a:cubicBezTo>
                      <a:cubicBezTo>
                        <a:pt x="308" y="643"/>
                        <a:pt x="160" y="637"/>
                        <a:pt x="14" y="623"/>
                      </a:cubicBezTo>
                      <a:lnTo>
                        <a:pt x="0" y="731"/>
                      </a:lnTo>
                      <a:lnTo>
                        <a:pt x="650" y="745"/>
                      </a:lnTo>
                      <a:lnTo>
                        <a:pt x="1286" y="745"/>
                      </a:lnTo>
                      <a:cubicBezTo>
                        <a:pt x="1394" y="731"/>
                        <a:pt x="1502" y="731"/>
                        <a:pt x="1611" y="718"/>
                      </a:cubicBezTo>
                      <a:lnTo>
                        <a:pt x="1773" y="718"/>
                      </a:lnTo>
                      <a:cubicBezTo>
                        <a:pt x="1827" y="704"/>
                        <a:pt x="1908" y="691"/>
                        <a:pt x="1962" y="637"/>
                      </a:cubicBezTo>
                      <a:cubicBezTo>
                        <a:pt x="2030" y="582"/>
                        <a:pt x="2044" y="528"/>
                        <a:pt x="2071" y="474"/>
                      </a:cubicBezTo>
                      <a:lnTo>
                        <a:pt x="2125" y="325"/>
                      </a:lnTo>
                      <a:cubicBezTo>
                        <a:pt x="2165" y="231"/>
                        <a:pt x="2219" y="149"/>
                        <a:pt x="2287" y="95"/>
                      </a:cubicBezTo>
                      <a:lnTo>
                        <a:pt x="22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19"/>
                <p:cNvSpPr/>
                <p:nvPr/>
              </p:nvSpPr>
              <p:spPr>
                <a:xfrm>
                  <a:off x="3829304" y="1962161"/>
                  <a:ext cx="75557" cy="27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785" extrusionOk="0">
                      <a:moveTo>
                        <a:pt x="2057" y="0"/>
                      </a:moveTo>
                      <a:cubicBezTo>
                        <a:pt x="1944" y="201"/>
                        <a:pt x="1843" y="402"/>
                        <a:pt x="1753" y="604"/>
                      </a:cubicBezTo>
                      <a:lnTo>
                        <a:pt x="1753" y="604"/>
                      </a:lnTo>
                      <a:cubicBezTo>
                        <a:pt x="1475" y="640"/>
                        <a:pt x="1197" y="663"/>
                        <a:pt x="907" y="663"/>
                      </a:cubicBezTo>
                      <a:cubicBezTo>
                        <a:pt x="609" y="663"/>
                        <a:pt x="312" y="609"/>
                        <a:pt x="1" y="609"/>
                      </a:cubicBezTo>
                      <a:lnTo>
                        <a:pt x="1" y="717"/>
                      </a:lnTo>
                      <a:cubicBezTo>
                        <a:pt x="49" y="713"/>
                        <a:pt x="98" y="711"/>
                        <a:pt x="147" y="711"/>
                      </a:cubicBezTo>
                      <a:cubicBezTo>
                        <a:pt x="396" y="711"/>
                        <a:pt x="647" y="760"/>
                        <a:pt x="907" y="771"/>
                      </a:cubicBezTo>
                      <a:cubicBezTo>
                        <a:pt x="1063" y="778"/>
                        <a:pt x="1215" y="785"/>
                        <a:pt x="1367" y="785"/>
                      </a:cubicBezTo>
                      <a:cubicBezTo>
                        <a:pt x="1519" y="785"/>
                        <a:pt x="1672" y="778"/>
                        <a:pt x="1827" y="758"/>
                      </a:cubicBezTo>
                      <a:lnTo>
                        <a:pt x="1881" y="758"/>
                      </a:lnTo>
                      <a:lnTo>
                        <a:pt x="1895" y="704"/>
                      </a:lnTo>
                      <a:cubicBezTo>
                        <a:pt x="1990" y="501"/>
                        <a:pt x="2084" y="284"/>
                        <a:pt x="2152" y="54"/>
                      </a:cubicBezTo>
                      <a:lnTo>
                        <a:pt x="20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19"/>
                <p:cNvSpPr/>
                <p:nvPr/>
              </p:nvSpPr>
              <p:spPr>
                <a:xfrm>
                  <a:off x="3830744" y="1968341"/>
                  <a:ext cx="14746" cy="1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501" extrusionOk="0">
                      <a:moveTo>
                        <a:pt x="325" y="0"/>
                      </a:moveTo>
                      <a:cubicBezTo>
                        <a:pt x="284" y="27"/>
                        <a:pt x="257" y="54"/>
                        <a:pt x="230" y="95"/>
                      </a:cubicBezTo>
                      <a:cubicBezTo>
                        <a:pt x="203" y="135"/>
                        <a:pt x="176" y="176"/>
                        <a:pt x="163" y="217"/>
                      </a:cubicBezTo>
                      <a:cubicBezTo>
                        <a:pt x="122" y="298"/>
                        <a:pt x="68" y="379"/>
                        <a:pt x="0" y="433"/>
                      </a:cubicBezTo>
                      <a:lnTo>
                        <a:pt x="81" y="501"/>
                      </a:lnTo>
                      <a:cubicBezTo>
                        <a:pt x="135" y="420"/>
                        <a:pt x="203" y="365"/>
                        <a:pt x="271" y="298"/>
                      </a:cubicBezTo>
                      <a:cubicBezTo>
                        <a:pt x="311" y="257"/>
                        <a:pt x="338" y="230"/>
                        <a:pt x="365" y="189"/>
                      </a:cubicBezTo>
                      <a:cubicBezTo>
                        <a:pt x="393" y="149"/>
                        <a:pt x="406" y="108"/>
                        <a:pt x="420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19"/>
                <p:cNvSpPr/>
                <p:nvPr/>
              </p:nvSpPr>
              <p:spPr>
                <a:xfrm>
                  <a:off x="3822668" y="1946959"/>
                  <a:ext cx="13798" cy="1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501" extrusionOk="0">
                      <a:moveTo>
                        <a:pt x="311" y="0"/>
                      </a:moveTo>
                      <a:cubicBezTo>
                        <a:pt x="230" y="176"/>
                        <a:pt x="27" y="244"/>
                        <a:pt x="0" y="447"/>
                      </a:cubicBezTo>
                      <a:lnTo>
                        <a:pt x="81" y="501"/>
                      </a:lnTo>
                      <a:cubicBezTo>
                        <a:pt x="257" y="406"/>
                        <a:pt x="257" y="190"/>
                        <a:pt x="393" y="68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19"/>
                <p:cNvSpPr/>
                <p:nvPr/>
              </p:nvSpPr>
              <p:spPr>
                <a:xfrm>
                  <a:off x="3823616" y="1960722"/>
                  <a:ext cx="6671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75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27" y="136"/>
                        <a:pt x="0" y="258"/>
                        <a:pt x="0" y="379"/>
                      </a:cubicBezTo>
                      <a:cubicBezTo>
                        <a:pt x="0" y="447"/>
                        <a:pt x="0" y="515"/>
                        <a:pt x="14" y="582"/>
                      </a:cubicBezTo>
                      <a:cubicBezTo>
                        <a:pt x="27" y="637"/>
                        <a:pt x="41" y="704"/>
                        <a:pt x="81" y="758"/>
                      </a:cubicBezTo>
                      <a:lnTo>
                        <a:pt x="190" y="731"/>
                      </a:lnTo>
                      <a:cubicBezTo>
                        <a:pt x="190" y="664"/>
                        <a:pt x="176" y="609"/>
                        <a:pt x="176" y="555"/>
                      </a:cubicBezTo>
                      <a:cubicBezTo>
                        <a:pt x="163" y="488"/>
                        <a:pt x="149" y="434"/>
                        <a:pt x="135" y="379"/>
                      </a:cubicBezTo>
                      <a:cubicBezTo>
                        <a:pt x="122" y="258"/>
                        <a:pt x="95" y="136"/>
                        <a:pt x="122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19"/>
                <p:cNvSpPr/>
                <p:nvPr/>
              </p:nvSpPr>
              <p:spPr>
                <a:xfrm>
                  <a:off x="3832639" y="1964514"/>
                  <a:ext cx="71765" cy="20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597" extrusionOk="0">
                      <a:moveTo>
                        <a:pt x="1962" y="1"/>
                      </a:moveTo>
                      <a:cubicBezTo>
                        <a:pt x="1827" y="136"/>
                        <a:pt x="1705" y="271"/>
                        <a:pt x="1583" y="407"/>
                      </a:cubicBezTo>
                      <a:cubicBezTo>
                        <a:pt x="1570" y="420"/>
                        <a:pt x="1570" y="420"/>
                        <a:pt x="1570" y="420"/>
                      </a:cubicBezTo>
                      <a:lnTo>
                        <a:pt x="1380" y="420"/>
                      </a:lnTo>
                      <a:lnTo>
                        <a:pt x="1110" y="434"/>
                      </a:lnTo>
                      <a:cubicBezTo>
                        <a:pt x="851" y="443"/>
                        <a:pt x="593" y="453"/>
                        <a:pt x="330" y="453"/>
                      </a:cubicBezTo>
                      <a:cubicBezTo>
                        <a:pt x="221" y="453"/>
                        <a:pt x="111" y="451"/>
                        <a:pt x="0" y="447"/>
                      </a:cubicBezTo>
                      <a:lnTo>
                        <a:pt x="0" y="447"/>
                      </a:lnTo>
                      <a:lnTo>
                        <a:pt x="14" y="556"/>
                      </a:lnTo>
                      <a:cubicBezTo>
                        <a:pt x="121" y="552"/>
                        <a:pt x="228" y="550"/>
                        <a:pt x="335" y="550"/>
                      </a:cubicBezTo>
                      <a:cubicBezTo>
                        <a:pt x="593" y="550"/>
                        <a:pt x="851" y="560"/>
                        <a:pt x="1110" y="569"/>
                      </a:cubicBezTo>
                      <a:lnTo>
                        <a:pt x="1380" y="583"/>
                      </a:lnTo>
                      <a:lnTo>
                        <a:pt x="1529" y="596"/>
                      </a:lnTo>
                      <a:cubicBezTo>
                        <a:pt x="1536" y="589"/>
                        <a:pt x="1546" y="589"/>
                        <a:pt x="1560" y="589"/>
                      </a:cubicBezTo>
                      <a:cubicBezTo>
                        <a:pt x="1573" y="589"/>
                        <a:pt x="1590" y="589"/>
                        <a:pt x="1610" y="583"/>
                      </a:cubicBezTo>
                      <a:cubicBezTo>
                        <a:pt x="1665" y="569"/>
                        <a:pt x="1692" y="542"/>
                        <a:pt x="1719" y="515"/>
                      </a:cubicBezTo>
                      <a:cubicBezTo>
                        <a:pt x="1827" y="380"/>
                        <a:pt x="1949" y="231"/>
                        <a:pt x="2043" y="82"/>
                      </a:cubicBezTo>
                      <a:lnTo>
                        <a:pt x="196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19"/>
                <p:cNvSpPr/>
                <p:nvPr/>
              </p:nvSpPr>
              <p:spPr>
                <a:xfrm>
                  <a:off x="3839275" y="1960722"/>
                  <a:ext cx="60846" cy="1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285" extrusionOk="0">
                      <a:moveTo>
                        <a:pt x="1300" y="1"/>
                      </a:moveTo>
                      <a:cubicBezTo>
                        <a:pt x="1151" y="14"/>
                        <a:pt x="1002" y="28"/>
                        <a:pt x="867" y="55"/>
                      </a:cubicBezTo>
                      <a:cubicBezTo>
                        <a:pt x="569" y="82"/>
                        <a:pt x="285" y="149"/>
                        <a:pt x="1" y="176"/>
                      </a:cubicBezTo>
                      <a:lnTo>
                        <a:pt x="14" y="285"/>
                      </a:lnTo>
                      <a:cubicBezTo>
                        <a:pt x="298" y="217"/>
                        <a:pt x="583" y="204"/>
                        <a:pt x="880" y="190"/>
                      </a:cubicBezTo>
                      <a:lnTo>
                        <a:pt x="1300" y="176"/>
                      </a:lnTo>
                      <a:cubicBezTo>
                        <a:pt x="1449" y="163"/>
                        <a:pt x="1584" y="163"/>
                        <a:pt x="1733" y="136"/>
                      </a:cubicBezTo>
                      <a:lnTo>
                        <a:pt x="1733" y="28"/>
                      </a:lnTo>
                      <a:cubicBezTo>
                        <a:pt x="1584" y="1"/>
                        <a:pt x="1449" y="1"/>
                        <a:pt x="130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19"/>
                <p:cNvSpPr/>
                <p:nvPr/>
              </p:nvSpPr>
              <p:spPr>
                <a:xfrm>
                  <a:off x="3824073" y="1958826"/>
                  <a:ext cx="12885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407" extrusionOk="0">
                      <a:moveTo>
                        <a:pt x="285" y="0"/>
                      </a:moveTo>
                      <a:cubicBezTo>
                        <a:pt x="244" y="0"/>
                        <a:pt x="217" y="27"/>
                        <a:pt x="190" y="55"/>
                      </a:cubicBezTo>
                      <a:cubicBezTo>
                        <a:pt x="163" y="82"/>
                        <a:pt x="136" y="122"/>
                        <a:pt x="122" y="149"/>
                      </a:cubicBezTo>
                      <a:cubicBezTo>
                        <a:pt x="82" y="217"/>
                        <a:pt x="55" y="298"/>
                        <a:pt x="1" y="339"/>
                      </a:cubicBezTo>
                      <a:lnTo>
                        <a:pt x="95" y="406"/>
                      </a:lnTo>
                      <a:cubicBezTo>
                        <a:pt x="109" y="339"/>
                        <a:pt x="177" y="285"/>
                        <a:pt x="231" y="244"/>
                      </a:cubicBezTo>
                      <a:cubicBezTo>
                        <a:pt x="258" y="217"/>
                        <a:pt x="285" y="203"/>
                        <a:pt x="312" y="176"/>
                      </a:cubicBezTo>
                      <a:cubicBezTo>
                        <a:pt x="325" y="149"/>
                        <a:pt x="353" y="122"/>
                        <a:pt x="366" y="82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19"/>
                <p:cNvSpPr/>
                <p:nvPr/>
              </p:nvSpPr>
              <p:spPr>
                <a:xfrm>
                  <a:off x="3825512" y="1963566"/>
                  <a:ext cx="15238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475" extrusionOk="0">
                      <a:moveTo>
                        <a:pt x="366" y="1"/>
                      </a:moveTo>
                      <a:cubicBezTo>
                        <a:pt x="312" y="14"/>
                        <a:pt x="271" y="41"/>
                        <a:pt x="230" y="68"/>
                      </a:cubicBezTo>
                      <a:cubicBezTo>
                        <a:pt x="190" y="109"/>
                        <a:pt x="163" y="150"/>
                        <a:pt x="149" y="190"/>
                      </a:cubicBezTo>
                      <a:cubicBezTo>
                        <a:pt x="95" y="271"/>
                        <a:pt x="54" y="353"/>
                        <a:pt x="0" y="420"/>
                      </a:cubicBezTo>
                      <a:lnTo>
                        <a:pt x="95" y="474"/>
                      </a:lnTo>
                      <a:cubicBezTo>
                        <a:pt x="122" y="393"/>
                        <a:pt x="190" y="325"/>
                        <a:pt x="244" y="271"/>
                      </a:cubicBezTo>
                      <a:cubicBezTo>
                        <a:pt x="284" y="244"/>
                        <a:pt x="325" y="217"/>
                        <a:pt x="352" y="190"/>
                      </a:cubicBezTo>
                      <a:cubicBezTo>
                        <a:pt x="379" y="163"/>
                        <a:pt x="406" y="136"/>
                        <a:pt x="433" y="95"/>
                      </a:cubicBez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19"/>
                <p:cNvSpPr/>
                <p:nvPr/>
              </p:nvSpPr>
              <p:spPr>
                <a:xfrm>
                  <a:off x="3844998" y="1965953"/>
                  <a:ext cx="18538" cy="18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29" extrusionOk="0">
                      <a:moveTo>
                        <a:pt x="460" y="0"/>
                      </a:moveTo>
                      <a:cubicBezTo>
                        <a:pt x="406" y="14"/>
                        <a:pt x="365" y="55"/>
                        <a:pt x="311" y="82"/>
                      </a:cubicBezTo>
                      <a:cubicBezTo>
                        <a:pt x="271" y="122"/>
                        <a:pt x="244" y="163"/>
                        <a:pt x="203" y="203"/>
                      </a:cubicBezTo>
                      <a:cubicBezTo>
                        <a:pt x="135" y="298"/>
                        <a:pt x="81" y="393"/>
                        <a:pt x="0" y="460"/>
                      </a:cubicBezTo>
                      <a:lnTo>
                        <a:pt x="81" y="528"/>
                      </a:lnTo>
                      <a:cubicBezTo>
                        <a:pt x="135" y="433"/>
                        <a:pt x="217" y="366"/>
                        <a:pt x="311" y="312"/>
                      </a:cubicBezTo>
                      <a:cubicBezTo>
                        <a:pt x="352" y="271"/>
                        <a:pt x="392" y="244"/>
                        <a:pt x="433" y="203"/>
                      </a:cubicBezTo>
                      <a:cubicBezTo>
                        <a:pt x="474" y="176"/>
                        <a:pt x="501" y="136"/>
                        <a:pt x="528" y="82"/>
                      </a:cubicBez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19"/>
                <p:cNvSpPr/>
                <p:nvPr/>
              </p:nvSpPr>
              <p:spPr>
                <a:xfrm>
                  <a:off x="3863044" y="1965462"/>
                  <a:ext cx="18538" cy="181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16" extrusionOk="0">
                      <a:moveTo>
                        <a:pt x="447" y="1"/>
                      </a:moveTo>
                      <a:cubicBezTo>
                        <a:pt x="393" y="28"/>
                        <a:pt x="366" y="69"/>
                        <a:pt x="325" y="96"/>
                      </a:cubicBezTo>
                      <a:cubicBezTo>
                        <a:pt x="284" y="136"/>
                        <a:pt x="257" y="177"/>
                        <a:pt x="230" y="217"/>
                      </a:cubicBezTo>
                      <a:cubicBezTo>
                        <a:pt x="163" y="299"/>
                        <a:pt x="95" y="393"/>
                        <a:pt x="0" y="434"/>
                      </a:cubicBezTo>
                      <a:lnTo>
                        <a:pt x="68" y="515"/>
                      </a:lnTo>
                      <a:cubicBezTo>
                        <a:pt x="149" y="434"/>
                        <a:pt x="230" y="380"/>
                        <a:pt x="325" y="312"/>
                      </a:cubicBezTo>
                      <a:cubicBezTo>
                        <a:pt x="366" y="285"/>
                        <a:pt x="406" y="258"/>
                        <a:pt x="447" y="217"/>
                      </a:cubicBezTo>
                      <a:cubicBezTo>
                        <a:pt x="474" y="177"/>
                        <a:pt x="514" y="136"/>
                        <a:pt x="528" y="69"/>
                      </a:cubicBezTo>
                      <a:lnTo>
                        <a:pt x="44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1" name="Google Shape;7371;p19"/>
                <p:cNvSpPr/>
                <p:nvPr/>
              </p:nvSpPr>
              <p:spPr>
                <a:xfrm>
                  <a:off x="3878246" y="1967357"/>
                  <a:ext cx="16186" cy="15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434" extrusionOk="0">
                      <a:moveTo>
                        <a:pt x="393" y="1"/>
                      </a:moveTo>
                      <a:cubicBezTo>
                        <a:pt x="339" y="15"/>
                        <a:pt x="311" y="42"/>
                        <a:pt x="271" y="69"/>
                      </a:cubicBezTo>
                      <a:cubicBezTo>
                        <a:pt x="230" y="96"/>
                        <a:pt x="203" y="123"/>
                        <a:pt x="176" y="163"/>
                      </a:cubicBezTo>
                      <a:cubicBezTo>
                        <a:pt x="122" y="231"/>
                        <a:pt x="68" y="312"/>
                        <a:pt x="0" y="366"/>
                      </a:cubicBezTo>
                      <a:lnTo>
                        <a:pt x="81" y="434"/>
                      </a:lnTo>
                      <a:cubicBezTo>
                        <a:pt x="122" y="353"/>
                        <a:pt x="203" y="312"/>
                        <a:pt x="271" y="258"/>
                      </a:cubicBezTo>
                      <a:cubicBezTo>
                        <a:pt x="311" y="245"/>
                        <a:pt x="339" y="217"/>
                        <a:pt x="379" y="190"/>
                      </a:cubicBezTo>
                      <a:cubicBezTo>
                        <a:pt x="406" y="163"/>
                        <a:pt x="433" y="136"/>
                        <a:pt x="460" y="96"/>
                      </a:cubicBezTo>
                      <a:lnTo>
                        <a:pt x="39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19"/>
                <p:cNvSpPr/>
                <p:nvPr/>
              </p:nvSpPr>
              <p:spPr>
                <a:xfrm>
                  <a:off x="3834044" y="2000641"/>
                  <a:ext cx="73204" cy="346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5" h="988" extrusionOk="0">
                      <a:moveTo>
                        <a:pt x="1874" y="152"/>
                      </a:moveTo>
                      <a:cubicBezTo>
                        <a:pt x="1878" y="155"/>
                        <a:pt x="1882" y="162"/>
                        <a:pt x="1882" y="176"/>
                      </a:cubicBezTo>
                      <a:cubicBezTo>
                        <a:pt x="1895" y="190"/>
                        <a:pt x="1909" y="217"/>
                        <a:pt x="1922" y="244"/>
                      </a:cubicBezTo>
                      <a:cubicBezTo>
                        <a:pt x="1936" y="298"/>
                        <a:pt x="1936" y="365"/>
                        <a:pt x="1949" y="420"/>
                      </a:cubicBezTo>
                      <a:cubicBezTo>
                        <a:pt x="1961" y="525"/>
                        <a:pt x="1963" y="641"/>
                        <a:pt x="1963" y="749"/>
                      </a:cubicBezTo>
                      <a:lnTo>
                        <a:pt x="1963" y="749"/>
                      </a:lnTo>
                      <a:cubicBezTo>
                        <a:pt x="1668" y="776"/>
                        <a:pt x="1362" y="813"/>
                        <a:pt x="1056" y="826"/>
                      </a:cubicBezTo>
                      <a:lnTo>
                        <a:pt x="569" y="866"/>
                      </a:lnTo>
                      <a:lnTo>
                        <a:pt x="326" y="880"/>
                      </a:lnTo>
                      <a:lnTo>
                        <a:pt x="204" y="880"/>
                      </a:lnTo>
                      <a:cubicBezTo>
                        <a:pt x="177" y="880"/>
                        <a:pt x="150" y="893"/>
                        <a:pt x="123" y="907"/>
                      </a:cubicBezTo>
                      <a:cubicBezTo>
                        <a:pt x="123" y="893"/>
                        <a:pt x="136" y="880"/>
                        <a:pt x="136" y="866"/>
                      </a:cubicBezTo>
                      <a:lnTo>
                        <a:pt x="136" y="839"/>
                      </a:lnTo>
                      <a:cubicBezTo>
                        <a:pt x="136" y="798"/>
                        <a:pt x="136" y="771"/>
                        <a:pt x="136" y="731"/>
                      </a:cubicBezTo>
                      <a:cubicBezTo>
                        <a:pt x="136" y="677"/>
                        <a:pt x="136" y="609"/>
                        <a:pt x="150" y="541"/>
                      </a:cubicBezTo>
                      <a:cubicBezTo>
                        <a:pt x="150" y="431"/>
                        <a:pt x="168" y="320"/>
                        <a:pt x="197" y="217"/>
                      </a:cubicBezTo>
                      <a:lnTo>
                        <a:pt x="197" y="217"/>
                      </a:lnTo>
                      <a:cubicBezTo>
                        <a:pt x="462" y="217"/>
                        <a:pt x="739" y="216"/>
                        <a:pt x="1016" y="203"/>
                      </a:cubicBezTo>
                      <a:cubicBezTo>
                        <a:pt x="1293" y="190"/>
                        <a:pt x="1584" y="190"/>
                        <a:pt x="1874" y="152"/>
                      </a:cubicBezTo>
                      <a:close/>
                      <a:moveTo>
                        <a:pt x="1882" y="0"/>
                      </a:moveTo>
                      <a:lnTo>
                        <a:pt x="1868" y="14"/>
                      </a:lnTo>
                      <a:cubicBezTo>
                        <a:pt x="1584" y="27"/>
                        <a:pt x="1300" y="41"/>
                        <a:pt x="1002" y="41"/>
                      </a:cubicBezTo>
                      <a:lnTo>
                        <a:pt x="136" y="54"/>
                      </a:lnTo>
                      <a:lnTo>
                        <a:pt x="69" y="54"/>
                      </a:lnTo>
                      <a:lnTo>
                        <a:pt x="55" y="108"/>
                      </a:lnTo>
                      <a:cubicBezTo>
                        <a:pt x="28" y="257"/>
                        <a:pt x="14" y="393"/>
                        <a:pt x="1" y="528"/>
                      </a:cubicBezTo>
                      <a:cubicBezTo>
                        <a:pt x="1" y="596"/>
                        <a:pt x="1" y="677"/>
                        <a:pt x="1" y="744"/>
                      </a:cubicBezTo>
                      <a:cubicBezTo>
                        <a:pt x="14" y="771"/>
                        <a:pt x="14" y="812"/>
                        <a:pt x="14" y="853"/>
                      </a:cubicBezTo>
                      <a:lnTo>
                        <a:pt x="14" y="880"/>
                      </a:lnTo>
                      <a:cubicBezTo>
                        <a:pt x="28" y="880"/>
                        <a:pt x="28" y="893"/>
                        <a:pt x="28" y="907"/>
                      </a:cubicBezTo>
                      <a:cubicBezTo>
                        <a:pt x="28" y="934"/>
                        <a:pt x="41" y="961"/>
                        <a:pt x="55" y="988"/>
                      </a:cubicBezTo>
                      <a:lnTo>
                        <a:pt x="204" y="988"/>
                      </a:lnTo>
                      <a:lnTo>
                        <a:pt x="326" y="974"/>
                      </a:lnTo>
                      <a:lnTo>
                        <a:pt x="569" y="961"/>
                      </a:lnTo>
                      <a:lnTo>
                        <a:pt x="1056" y="920"/>
                      </a:lnTo>
                      <a:lnTo>
                        <a:pt x="2031" y="853"/>
                      </a:lnTo>
                      <a:lnTo>
                        <a:pt x="2085" y="853"/>
                      </a:lnTo>
                      <a:lnTo>
                        <a:pt x="2085" y="798"/>
                      </a:lnTo>
                      <a:cubicBezTo>
                        <a:pt x="2085" y="677"/>
                        <a:pt x="2085" y="541"/>
                        <a:pt x="2085" y="406"/>
                      </a:cubicBezTo>
                      <a:cubicBezTo>
                        <a:pt x="2071" y="338"/>
                        <a:pt x="2071" y="284"/>
                        <a:pt x="2044" y="217"/>
                      </a:cubicBezTo>
                      <a:cubicBezTo>
                        <a:pt x="2044" y="176"/>
                        <a:pt x="2031" y="135"/>
                        <a:pt x="2017" y="108"/>
                      </a:cubicBezTo>
                      <a:cubicBezTo>
                        <a:pt x="1990" y="68"/>
                        <a:pt x="1963" y="14"/>
                        <a:pt x="18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19"/>
                <p:cNvSpPr/>
                <p:nvPr/>
              </p:nvSpPr>
              <p:spPr>
                <a:xfrm>
                  <a:off x="3824564" y="2000149"/>
                  <a:ext cx="17590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1557" extrusionOk="0">
                      <a:moveTo>
                        <a:pt x="339" y="1"/>
                      </a:moveTo>
                      <a:cubicBezTo>
                        <a:pt x="271" y="95"/>
                        <a:pt x="190" y="190"/>
                        <a:pt x="122" y="285"/>
                      </a:cubicBezTo>
                      <a:cubicBezTo>
                        <a:pt x="95" y="339"/>
                        <a:pt x="27" y="393"/>
                        <a:pt x="27" y="461"/>
                      </a:cubicBezTo>
                      <a:cubicBezTo>
                        <a:pt x="14" y="542"/>
                        <a:pt x="14" y="596"/>
                        <a:pt x="14" y="664"/>
                      </a:cubicBezTo>
                      <a:cubicBezTo>
                        <a:pt x="0" y="907"/>
                        <a:pt x="14" y="1151"/>
                        <a:pt x="81" y="1394"/>
                      </a:cubicBezTo>
                      <a:lnTo>
                        <a:pt x="122" y="1557"/>
                      </a:lnTo>
                      <a:lnTo>
                        <a:pt x="217" y="1421"/>
                      </a:lnTo>
                      <a:cubicBezTo>
                        <a:pt x="352" y="1273"/>
                        <a:pt x="447" y="1097"/>
                        <a:pt x="501" y="907"/>
                      </a:cubicBezTo>
                      <a:lnTo>
                        <a:pt x="393" y="867"/>
                      </a:lnTo>
                      <a:cubicBezTo>
                        <a:pt x="330" y="974"/>
                        <a:pt x="268" y="1075"/>
                        <a:pt x="201" y="1170"/>
                      </a:cubicBezTo>
                      <a:lnTo>
                        <a:pt x="201" y="1170"/>
                      </a:lnTo>
                      <a:cubicBezTo>
                        <a:pt x="164" y="1001"/>
                        <a:pt x="132" y="829"/>
                        <a:pt x="122" y="650"/>
                      </a:cubicBezTo>
                      <a:cubicBezTo>
                        <a:pt x="122" y="528"/>
                        <a:pt x="108" y="447"/>
                        <a:pt x="203" y="352"/>
                      </a:cubicBezTo>
                      <a:cubicBezTo>
                        <a:pt x="271" y="258"/>
                        <a:pt x="339" y="163"/>
                        <a:pt x="420" y="68"/>
                      </a:cubicBezTo>
                      <a:lnTo>
                        <a:pt x="3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19"/>
                <p:cNvSpPr/>
                <p:nvPr/>
              </p:nvSpPr>
              <p:spPr>
                <a:xfrm>
                  <a:off x="3828848" y="2028166"/>
                  <a:ext cx="76996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570" extrusionOk="0">
                      <a:moveTo>
                        <a:pt x="2084" y="1"/>
                      </a:moveTo>
                      <a:cubicBezTo>
                        <a:pt x="2057" y="96"/>
                        <a:pt x="2043" y="190"/>
                        <a:pt x="1989" y="245"/>
                      </a:cubicBezTo>
                      <a:cubicBezTo>
                        <a:pt x="1949" y="312"/>
                        <a:pt x="1894" y="312"/>
                        <a:pt x="1786" y="326"/>
                      </a:cubicBezTo>
                      <a:cubicBezTo>
                        <a:pt x="1583" y="339"/>
                        <a:pt x="1380" y="366"/>
                        <a:pt x="1191" y="393"/>
                      </a:cubicBezTo>
                      <a:cubicBezTo>
                        <a:pt x="894" y="434"/>
                        <a:pt x="590" y="475"/>
                        <a:pt x="289" y="475"/>
                      </a:cubicBezTo>
                      <a:cubicBezTo>
                        <a:pt x="192" y="475"/>
                        <a:pt x="96" y="471"/>
                        <a:pt x="0" y="461"/>
                      </a:cubicBezTo>
                      <a:lnTo>
                        <a:pt x="0" y="569"/>
                      </a:lnTo>
                      <a:cubicBezTo>
                        <a:pt x="392" y="569"/>
                        <a:pt x="798" y="556"/>
                        <a:pt x="1204" y="529"/>
                      </a:cubicBezTo>
                      <a:cubicBezTo>
                        <a:pt x="1407" y="529"/>
                        <a:pt x="1597" y="515"/>
                        <a:pt x="1800" y="488"/>
                      </a:cubicBezTo>
                      <a:cubicBezTo>
                        <a:pt x="1840" y="488"/>
                        <a:pt x="1894" y="475"/>
                        <a:pt x="1962" y="461"/>
                      </a:cubicBezTo>
                      <a:cubicBezTo>
                        <a:pt x="2030" y="434"/>
                        <a:pt x="2084" y="393"/>
                        <a:pt x="2124" y="339"/>
                      </a:cubicBezTo>
                      <a:cubicBezTo>
                        <a:pt x="2179" y="217"/>
                        <a:pt x="2192" y="109"/>
                        <a:pt x="2192" y="14"/>
                      </a:cubicBezTo>
                      <a:lnTo>
                        <a:pt x="208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19"/>
                <p:cNvSpPr/>
                <p:nvPr/>
              </p:nvSpPr>
              <p:spPr>
                <a:xfrm>
                  <a:off x="3833587" y="2029149"/>
                  <a:ext cx="75557" cy="23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677" extrusionOk="0">
                      <a:moveTo>
                        <a:pt x="2111" y="0"/>
                      </a:moveTo>
                      <a:lnTo>
                        <a:pt x="2003" y="41"/>
                      </a:lnTo>
                      <a:cubicBezTo>
                        <a:pt x="2016" y="108"/>
                        <a:pt x="1976" y="176"/>
                        <a:pt x="1922" y="217"/>
                      </a:cubicBezTo>
                      <a:cubicBezTo>
                        <a:pt x="1868" y="271"/>
                        <a:pt x="1786" y="298"/>
                        <a:pt x="1692" y="311"/>
                      </a:cubicBezTo>
                      <a:cubicBezTo>
                        <a:pt x="1611" y="325"/>
                        <a:pt x="1516" y="338"/>
                        <a:pt x="1408" y="365"/>
                      </a:cubicBezTo>
                      <a:cubicBezTo>
                        <a:pt x="1313" y="392"/>
                        <a:pt x="1218" y="419"/>
                        <a:pt x="1137" y="460"/>
                      </a:cubicBezTo>
                      <a:cubicBezTo>
                        <a:pt x="948" y="514"/>
                        <a:pt x="772" y="568"/>
                        <a:pt x="596" y="582"/>
                      </a:cubicBezTo>
                      <a:cubicBezTo>
                        <a:pt x="406" y="582"/>
                        <a:pt x="217" y="555"/>
                        <a:pt x="41" y="487"/>
                      </a:cubicBezTo>
                      <a:lnTo>
                        <a:pt x="0" y="595"/>
                      </a:lnTo>
                      <a:cubicBezTo>
                        <a:pt x="190" y="650"/>
                        <a:pt x="393" y="677"/>
                        <a:pt x="596" y="677"/>
                      </a:cubicBezTo>
                      <a:cubicBezTo>
                        <a:pt x="785" y="677"/>
                        <a:pt x="988" y="636"/>
                        <a:pt x="1178" y="595"/>
                      </a:cubicBezTo>
                      <a:cubicBezTo>
                        <a:pt x="1259" y="568"/>
                        <a:pt x="1353" y="541"/>
                        <a:pt x="1448" y="528"/>
                      </a:cubicBezTo>
                      <a:lnTo>
                        <a:pt x="1732" y="474"/>
                      </a:lnTo>
                      <a:cubicBezTo>
                        <a:pt x="1827" y="460"/>
                        <a:pt x="1935" y="419"/>
                        <a:pt x="2016" y="338"/>
                      </a:cubicBezTo>
                      <a:cubicBezTo>
                        <a:pt x="2098" y="257"/>
                        <a:pt x="2152" y="122"/>
                        <a:pt x="211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19"/>
                <p:cNvSpPr/>
                <p:nvPr/>
              </p:nvSpPr>
              <p:spPr>
                <a:xfrm>
                  <a:off x="3833096" y="2006328"/>
                  <a:ext cx="7162" cy="31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894" extrusionOk="0">
                      <a:moveTo>
                        <a:pt x="90" y="779"/>
                      </a:moveTo>
                      <a:lnTo>
                        <a:pt x="163" y="839"/>
                      </a:lnTo>
                      <a:cubicBezTo>
                        <a:pt x="150" y="839"/>
                        <a:pt x="150" y="867"/>
                        <a:pt x="109" y="867"/>
                      </a:cubicBezTo>
                      <a:cubicBezTo>
                        <a:pt x="82" y="853"/>
                        <a:pt x="82" y="839"/>
                        <a:pt x="68" y="839"/>
                      </a:cubicBezTo>
                      <a:cubicBezTo>
                        <a:pt x="68" y="826"/>
                        <a:pt x="68" y="826"/>
                        <a:pt x="68" y="812"/>
                      </a:cubicBezTo>
                      <a:cubicBezTo>
                        <a:pt x="68" y="799"/>
                        <a:pt x="68" y="799"/>
                        <a:pt x="82" y="785"/>
                      </a:cubicBezTo>
                      <a:cubicBezTo>
                        <a:pt x="85" y="783"/>
                        <a:pt x="87" y="780"/>
                        <a:pt x="90" y="779"/>
                      </a:cubicBezTo>
                      <a:close/>
                      <a:moveTo>
                        <a:pt x="96" y="1"/>
                      </a:moveTo>
                      <a:cubicBezTo>
                        <a:pt x="82" y="149"/>
                        <a:pt x="41" y="298"/>
                        <a:pt x="28" y="447"/>
                      </a:cubicBezTo>
                      <a:cubicBezTo>
                        <a:pt x="14" y="515"/>
                        <a:pt x="1" y="596"/>
                        <a:pt x="1" y="664"/>
                      </a:cubicBezTo>
                      <a:cubicBezTo>
                        <a:pt x="14" y="704"/>
                        <a:pt x="14" y="745"/>
                        <a:pt x="14" y="785"/>
                      </a:cubicBezTo>
                      <a:cubicBezTo>
                        <a:pt x="28" y="799"/>
                        <a:pt x="14" y="826"/>
                        <a:pt x="55" y="880"/>
                      </a:cubicBezTo>
                      <a:cubicBezTo>
                        <a:pt x="68" y="894"/>
                        <a:pt x="96" y="894"/>
                        <a:pt x="109" y="894"/>
                      </a:cubicBezTo>
                      <a:cubicBezTo>
                        <a:pt x="136" y="894"/>
                        <a:pt x="150" y="894"/>
                        <a:pt x="163" y="880"/>
                      </a:cubicBezTo>
                      <a:cubicBezTo>
                        <a:pt x="177" y="867"/>
                        <a:pt x="190" y="853"/>
                        <a:pt x="190" y="839"/>
                      </a:cubicBezTo>
                      <a:cubicBezTo>
                        <a:pt x="190" y="812"/>
                        <a:pt x="190" y="812"/>
                        <a:pt x="177" y="785"/>
                      </a:cubicBezTo>
                      <a:cubicBezTo>
                        <a:pt x="177" y="785"/>
                        <a:pt x="177" y="773"/>
                        <a:pt x="165" y="761"/>
                      </a:cubicBezTo>
                      <a:lnTo>
                        <a:pt x="165" y="761"/>
                      </a:lnTo>
                      <a:lnTo>
                        <a:pt x="177" y="664"/>
                      </a:lnTo>
                      <a:cubicBezTo>
                        <a:pt x="177" y="596"/>
                        <a:pt x="163" y="528"/>
                        <a:pt x="163" y="461"/>
                      </a:cubicBezTo>
                      <a:cubicBezTo>
                        <a:pt x="163" y="312"/>
                        <a:pt x="163" y="163"/>
                        <a:pt x="204" y="28"/>
                      </a:cubicBez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19"/>
                <p:cNvSpPr/>
                <p:nvPr/>
              </p:nvSpPr>
              <p:spPr>
                <a:xfrm>
                  <a:off x="3842119" y="2031045"/>
                  <a:ext cx="13833" cy="17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488" extrusionOk="0">
                      <a:moveTo>
                        <a:pt x="326" y="0"/>
                      </a:moveTo>
                      <a:cubicBezTo>
                        <a:pt x="285" y="0"/>
                        <a:pt x="244" y="41"/>
                        <a:pt x="204" y="68"/>
                      </a:cubicBezTo>
                      <a:cubicBezTo>
                        <a:pt x="177" y="108"/>
                        <a:pt x="150" y="149"/>
                        <a:pt x="123" y="190"/>
                      </a:cubicBezTo>
                      <a:cubicBezTo>
                        <a:pt x="82" y="271"/>
                        <a:pt x="55" y="365"/>
                        <a:pt x="1" y="447"/>
                      </a:cubicBezTo>
                      <a:lnTo>
                        <a:pt x="109" y="487"/>
                      </a:lnTo>
                      <a:cubicBezTo>
                        <a:pt x="123" y="393"/>
                        <a:pt x="177" y="325"/>
                        <a:pt x="231" y="271"/>
                      </a:cubicBezTo>
                      <a:cubicBezTo>
                        <a:pt x="272" y="244"/>
                        <a:pt x="299" y="217"/>
                        <a:pt x="326" y="190"/>
                      </a:cubicBezTo>
                      <a:cubicBezTo>
                        <a:pt x="353" y="149"/>
                        <a:pt x="380" y="122"/>
                        <a:pt x="393" y="81"/>
                      </a:cubicBez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19"/>
                <p:cNvSpPr/>
                <p:nvPr/>
              </p:nvSpPr>
              <p:spPr>
                <a:xfrm>
                  <a:off x="3854969" y="2031045"/>
                  <a:ext cx="12394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1" extrusionOk="0">
                      <a:moveTo>
                        <a:pt x="257" y="0"/>
                      </a:moveTo>
                      <a:cubicBezTo>
                        <a:pt x="95" y="81"/>
                        <a:pt x="122" y="284"/>
                        <a:pt x="0" y="406"/>
                      </a:cubicBezTo>
                      <a:lnTo>
                        <a:pt x="81" y="460"/>
                      </a:lnTo>
                      <a:cubicBezTo>
                        <a:pt x="136" y="311"/>
                        <a:pt x="325" y="230"/>
                        <a:pt x="352" y="54"/>
                      </a:cubicBez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19"/>
                <p:cNvSpPr/>
                <p:nvPr/>
              </p:nvSpPr>
              <p:spPr>
                <a:xfrm>
                  <a:off x="3871119" y="2028658"/>
                  <a:ext cx="11446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61" extrusionOk="0">
                      <a:moveTo>
                        <a:pt x="244" y="0"/>
                      </a:moveTo>
                      <a:cubicBezTo>
                        <a:pt x="203" y="14"/>
                        <a:pt x="176" y="41"/>
                        <a:pt x="149" y="82"/>
                      </a:cubicBezTo>
                      <a:cubicBezTo>
                        <a:pt x="122" y="109"/>
                        <a:pt x="95" y="149"/>
                        <a:pt x="81" y="190"/>
                      </a:cubicBezTo>
                      <a:cubicBezTo>
                        <a:pt x="54" y="271"/>
                        <a:pt x="41" y="366"/>
                        <a:pt x="0" y="433"/>
                      </a:cubicBezTo>
                      <a:lnTo>
                        <a:pt x="109" y="461"/>
                      </a:lnTo>
                      <a:cubicBezTo>
                        <a:pt x="109" y="393"/>
                        <a:pt x="163" y="325"/>
                        <a:pt x="217" y="258"/>
                      </a:cubicBezTo>
                      <a:cubicBezTo>
                        <a:pt x="230" y="231"/>
                        <a:pt x="257" y="203"/>
                        <a:pt x="284" y="176"/>
                      </a:cubicBezTo>
                      <a:cubicBezTo>
                        <a:pt x="298" y="149"/>
                        <a:pt x="325" y="109"/>
                        <a:pt x="325" y="68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19"/>
                <p:cNvSpPr/>
                <p:nvPr/>
              </p:nvSpPr>
              <p:spPr>
                <a:xfrm>
                  <a:off x="3887725" y="2025814"/>
                  <a:ext cx="12394" cy="18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529" extrusionOk="0">
                      <a:moveTo>
                        <a:pt x="258" y="0"/>
                      </a:moveTo>
                      <a:cubicBezTo>
                        <a:pt x="96" y="122"/>
                        <a:pt x="123" y="325"/>
                        <a:pt x="1" y="474"/>
                      </a:cubicBezTo>
                      <a:lnTo>
                        <a:pt x="96" y="528"/>
                      </a:lnTo>
                      <a:cubicBezTo>
                        <a:pt x="150" y="352"/>
                        <a:pt x="339" y="244"/>
                        <a:pt x="353" y="54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19"/>
                <p:cNvSpPr/>
                <p:nvPr/>
              </p:nvSpPr>
              <p:spPr>
                <a:xfrm>
                  <a:off x="3825969" y="2014895"/>
                  <a:ext cx="10498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407" extrusionOk="0">
                      <a:moveTo>
                        <a:pt x="190" y="0"/>
                      </a:moveTo>
                      <a:cubicBezTo>
                        <a:pt x="55" y="81"/>
                        <a:pt x="96" y="257"/>
                        <a:pt x="1" y="352"/>
                      </a:cubicBezTo>
                      <a:lnTo>
                        <a:pt x="96" y="406"/>
                      </a:lnTo>
                      <a:cubicBezTo>
                        <a:pt x="123" y="271"/>
                        <a:pt x="299" y="203"/>
                        <a:pt x="285" y="54"/>
                      </a:cubicBez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19"/>
                <p:cNvSpPr/>
                <p:nvPr/>
              </p:nvSpPr>
              <p:spPr>
                <a:xfrm>
                  <a:off x="3828356" y="2023426"/>
                  <a:ext cx="11902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75" extrusionOk="0">
                      <a:moveTo>
                        <a:pt x="258" y="1"/>
                      </a:moveTo>
                      <a:cubicBezTo>
                        <a:pt x="217" y="14"/>
                        <a:pt x="190" y="55"/>
                        <a:pt x="163" y="82"/>
                      </a:cubicBezTo>
                      <a:cubicBezTo>
                        <a:pt x="136" y="122"/>
                        <a:pt x="122" y="163"/>
                        <a:pt x="109" y="190"/>
                      </a:cubicBezTo>
                      <a:cubicBezTo>
                        <a:pt x="68" y="271"/>
                        <a:pt x="55" y="352"/>
                        <a:pt x="0" y="420"/>
                      </a:cubicBezTo>
                      <a:lnTo>
                        <a:pt x="109" y="474"/>
                      </a:lnTo>
                      <a:cubicBezTo>
                        <a:pt x="122" y="393"/>
                        <a:pt x="176" y="325"/>
                        <a:pt x="231" y="271"/>
                      </a:cubicBezTo>
                      <a:cubicBezTo>
                        <a:pt x="258" y="244"/>
                        <a:pt x="271" y="217"/>
                        <a:pt x="298" y="177"/>
                      </a:cubicBezTo>
                      <a:cubicBezTo>
                        <a:pt x="312" y="149"/>
                        <a:pt x="339" y="122"/>
                        <a:pt x="339" y="68"/>
                      </a:cubicBezTo>
                      <a:lnTo>
                        <a:pt x="2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19"/>
                <p:cNvSpPr/>
                <p:nvPr/>
              </p:nvSpPr>
              <p:spPr>
                <a:xfrm>
                  <a:off x="3937158" y="1896578"/>
                  <a:ext cx="153466" cy="182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1" h="5211" extrusionOk="0">
                      <a:moveTo>
                        <a:pt x="2503" y="3911"/>
                      </a:moveTo>
                      <a:lnTo>
                        <a:pt x="2503" y="3925"/>
                      </a:lnTo>
                      <a:lnTo>
                        <a:pt x="2490" y="3925"/>
                      </a:lnTo>
                      <a:cubicBezTo>
                        <a:pt x="2503" y="3925"/>
                        <a:pt x="2503" y="3925"/>
                        <a:pt x="2503" y="3911"/>
                      </a:cubicBezTo>
                      <a:close/>
                      <a:moveTo>
                        <a:pt x="4248" y="109"/>
                      </a:moveTo>
                      <a:cubicBezTo>
                        <a:pt x="4235" y="1761"/>
                        <a:pt x="4209" y="3412"/>
                        <a:pt x="4208" y="5064"/>
                      </a:cubicBezTo>
                      <a:lnTo>
                        <a:pt x="4208" y="5064"/>
                      </a:lnTo>
                      <a:cubicBezTo>
                        <a:pt x="4177" y="5064"/>
                        <a:pt x="4145" y="5065"/>
                        <a:pt x="4114" y="5065"/>
                      </a:cubicBezTo>
                      <a:cubicBezTo>
                        <a:pt x="3862" y="5065"/>
                        <a:pt x="3613" y="5040"/>
                        <a:pt x="3379" y="4991"/>
                      </a:cubicBezTo>
                      <a:lnTo>
                        <a:pt x="3379" y="4991"/>
                      </a:lnTo>
                      <a:cubicBezTo>
                        <a:pt x="3354" y="4564"/>
                        <a:pt x="3328" y="4136"/>
                        <a:pt x="3302" y="3708"/>
                      </a:cubicBezTo>
                      <a:lnTo>
                        <a:pt x="3193" y="2382"/>
                      </a:lnTo>
                      <a:lnTo>
                        <a:pt x="3166" y="2031"/>
                      </a:lnTo>
                      <a:lnTo>
                        <a:pt x="3058" y="2369"/>
                      </a:lnTo>
                      <a:lnTo>
                        <a:pt x="2693" y="3397"/>
                      </a:lnTo>
                      <a:cubicBezTo>
                        <a:pt x="2627" y="3568"/>
                        <a:pt x="2574" y="3739"/>
                        <a:pt x="2509" y="3898"/>
                      </a:cubicBezTo>
                      <a:lnTo>
                        <a:pt x="2463" y="3898"/>
                      </a:lnTo>
                      <a:lnTo>
                        <a:pt x="2327" y="3884"/>
                      </a:lnTo>
                      <a:lnTo>
                        <a:pt x="2111" y="3863"/>
                      </a:lnTo>
                      <a:lnTo>
                        <a:pt x="2111" y="3863"/>
                      </a:lnTo>
                      <a:cubicBezTo>
                        <a:pt x="2072" y="3730"/>
                        <a:pt x="2024" y="3599"/>
                        <a:pt x="1976" y="3478"/>
                      </a:cubicBezTo>
                      <a:cubicBezTo>
                        <a:pt x="1908" y="3343"/>
                        <a:pt x="1854" y="3194"/>
                        <a:pt x="1786" y="3059"/>
                      </a:cubicBezTo>
                      <a:cubicBezTo>
                        <a:pt x="1664" y="2788"/>
                        <a:pt x="1543" y="2518"/>
                        <a:pt x="1407" y="2247"/>
                      </a:cubicBezTo>
                      <a:lnTo>
                        <a:pt x="1259" y="1936"/>
                      </a:lnTo>
                      <a:lnTo>
                        <a:pt x="1245" y="2274"/>
                      </a:lnTo>
                      <a:lnTo>
                        <a:pt x="1204" y="3708"/>
                      </a:lnTo>
                      <a:lnTo>
                        <a:pt x="1177" y="4412"/>
                      </a:lnTo>
                      <a:cubicBezTo>
                        <a:pt x="1165" y="4619"/>
                        <a:pt x="1153" y="4838"/>
                        <a:pt x="1121" y="5047"/>
                      </a:cubicBezTo>
                      <a:lnTo>
                        <a:pt x="1121" y="5047"/>
                      </a:lnTo>
                      <a:lnTo>
                        <a:pt x="152" y="5035"/>
                      </a:lnTo>
                      <a:lnTo>
                        <a:pt x="152" y="5035"/>
                      </a:lnTo>
                      <a:cubicBezTo>
                        <a:pt x="180" y="4237"/>
                        <a:pt x="231" y="3438"/>
                        <a:pt x="271" y="2639"/>
                      </a:cubicBezTo>
                      <a:lnTo>
                        <a:pt x="338" y="1408"/>
                      </a:lnTo>
                      <a:lnTo>
                        <a:pt x="379" y="799"/>
                      </a:lnTo>
                      <a:lnTo>
                        <a:pt x="406" y="488"/>
                      </a:lnTo>
                      <a:lnTo>
                        <a:pt x="420" y="339"/>
                      </a:lnTo>
                      <a:cubicBezTo>
                        <a:pt x="420" y="299"/>
                        <a:pt x="420" y="258"/>
                        <a:pt x="420" y="217"/>
                      </a:cubicBezTo>
                      <a:cubicBezTo>
                        <a:pt x="420" y="217"/>
                        <a:pt x="420" y="231"/>
                        <a:pt x="433" y="231"/>
                      </a:cubicBezTo>
                      <a:lnTo>
                        <a:pt x="487" y="217"/>
                      </a:lnTo>
                      <a:lnTo>
                        <a:pt x="595" y="217"/>
                      </a:lnTo>
                      <a:lnTo>
                        <a:pt x="812" y="204"/>
                      </a:lnTo>
                      <a:lnTo>
                        <a:pt x="1205" y="192"/>
                      </a:lnTo>
                      <a:lnTo>
                        <a:pt x="1205" y="192"/>
                      </a:lnTo>
                      <a:lnTo>
                        <a:pt x="2300" y="2396"/>
                      </a:lnTo>
                      <a:lnTo>
                        <a:pt x="2341" y="2491"/>
                      </a:lnTo>
                      <a:lnTo>
                        <a:pt x="2382" y="2382"/>
                      </a:lnTo>
                      <a:lnTo>
                        <a:pt x="3291" y="109"/>
                      </a:lnTo>
                      <a:close/>
                      <a:moveTo>
                        <a:pt x="4317" y="1"/>
                      </a:moveTo>
                      <a:lnTo>
                        <a:pt x="3261" y="14"/>
                      </a:lnTo>
                      <a:lnTo>
                        <a:pt x="3221" y="14"/>
                      </a:lnTo>
                      <a:lnTo>
                        <a:pt x="3207" y="41"/>
                      </a:lnTo>
                      <a:lnTo>
                        <a:pt x="2345" y="2241"/>
                      </a:lnTo>
                      <a:lnTo>
                        <a:pt x="2345" y="2241"/>
                      </a:lnTo>
                      <a:lnTo>
                        <a:pt x="1299" y="123"/>
                      </a:lnTo>
                      <a:lnTo>
                        <a:pt x="1272" y="82"/>
                      </a:lnTo>
                      <a:lnTo>
                        <a:pt x="1245" y="82"/>
                      </a:lnTo>
                      <a:lnTo>
                        <a:pt x="812" y="96"/>
                      </a:lnTo>
                      <a:lnTo>
                        <a:pt x="595" y="109"/>
                      </a:lnTo>
                      <a:lnTo>
                        <a:pt x="474" y="109"/>
                      </a:lnTo>
                      <a:lnTo>
                        <a:pt x="420" y="123"/>
                      </a:lnTo>
                      <a:cubicBezTo>
                        <a:pt x="406" y="123"/>
                        <a:pt x="365" y="123"/>
                        <a:pt x="338" y="136"/>
                      </a:cubicBezTo>
                      <a:cubicBezTo>
                        <a:pt x="325" y="190"/>
                        <a:pt x="311" y="258"/>
                        <a:pt x="311" y="326"/>
                      </a:cubicBezTo>
                      <a:lnTo>
                        <a:pt x="298" y="474"/>
                      </a:lnTo>
                      <a:lnTo>
                        <a:pt x="271" y="786"/>
                      </a:lnTo>
                      <a:lnTo>
                        <a:pt x="217" y="1408"/>
                      </a:lnTo>
                      <a:lnTo>
                        <a:pt x="135" y="2639"/>
                      </a:lnTo>
                      <a:cubicBezTo>
                        <a:pt x="95" y="3465"/>
                        <a:pt x="41" y="4290"/>
                        <a:pt x="0" y="5116"/>
                      </a:cubicBezTo>
                      <a:lnTo>
                        <a:pt x="0" y="5197"/>
                      </a:lnTo>
                      <a:lnTo>
                        <a:pt x="81" y="5197"/>
                      </a:lnTo>
                      <a:lnTo>
                        <a:pt x="1191" y="5210"/>
                      </a:lnTo>
                      <a:lnTo>
                        <a:pt x="1272" y="5210"/>
                      </a:lnTo>
                      <a:lnTo>
                        <a:pt x="1272" y="5143"/>
                      </a:lnTo>
                      <a:cubicBezTo>
                        <a:pt x="1313" y="4899"/>
                        <a:pt x="1326" y="4669"/>
                        <a:pt x="1340" y="4426"/>
                      </a:cubicBezTo>
                      <a:lnTo>
                        <a:pt x="1380" y="3708"/>
                      </a:lnTo>
                      <a:cubicBezTo>
                        <a:pt x="1391" y="3349"/>
                        <a:pt x="1401" y="2989"/>
                        <a:pt x="1411" y="2629"/>
                      </a:cubicBezTo>
                      <a:lnTo>
                        <a:pt x="1411" y="2629"/>
                      </a:lnTo>
                      <a:cubicBezTo>
                        <a:pt x="1490" y="2795"/>
                        <a:pt x="1568" y="2961"/>
                        <a:pt x="1651" y="3127"/>
                      </a:cubicBezTo>
                      <a:cubicBezTo>
                        <a:pt x="1705" y="3275"/>
                        <a:pt x="1773" y="3411"/>
                        <a:pt x="1827" y="3546"/>
                      </a:cubicBezTo>
                      <a:cubicBezTo>
                        <a:pt x="1881" y="3681"/>
                        <a:pt x="1935" y="3817"/>
                        <a:pt x="1976" y="3952"/>
                      </a:cubicBezTo>
                      <a:lnTo>
                        <a:pt x="1989" y="4006"/>
                      </a:lnTo>
                      <a:lnTo>
                        <a:pt x="2043" y="4020"/>
                      </a:lnTo>
                      <a:lnTo>
                        <a:pt x="2314" y="4047"/>
                      </a:lnTo>
                      <a:lnTo>
                        <a:pt x="2463" y="4060"/>
                      </a:lnTo>
                      <a:lnTo>
                        <a:pt x="2585" y="4060"/>
                      </a:lnTo>
                      <a:cubicBezTo>
                        <a:pt x="2598" y="4047"/>
                        <a:pt x="2612" y="4047"/>
                        <a:pt x="2625" y="4033"/>
                      </a:cubicBezTo>
                      <a:lnTo>
                        <a:pt x="2639" y="4020"/>
                      </a:lnTo>
                      <a:lnTo>
                        <a:pt x="2639" y="4006"/>
                      </a:lnTo>
                      <a:lnTo>
                        <a:pt x="2639" y="3993"/>
                      </a:lnTo>
                      <a:lnTo>
                        <a:pt x="2652" y="3979"/>
                      </a:lnTo>
                      <a:cubicBezTo>
                        <a:pt x="2720" y="3803"/>
                        <a:pt x="2774" y="3627"/>
                        <a:pt x="2842" y="3451"/>
                      </a:cubicBezTo>
                      <a:lnTo>
                        <a:pt x="3083" y="2745"/>
                      </a:lnTo>
                      <a:lnTo>
                        <a:pt x="3153" y="3722"/>
                      </a:lnTo>
                      <a:cubicBezTo>
                        <a:pt x="3193" y="4168"/>
                        <a:pt x="3221" y="4615"/>
                        <a:pt x="3248" y="5048"/>
                      </a:cubicBezTo>
                      <a:lnTo>
                        <a:pt x="3248" y="5102"/>
                      </a:lnTo>
                      <a:lnTo>
                        <a:pt x="3302" y="5116"/>
                      </a:lnTo>
                      <a:cubicBezTo>
                        <a:pt x="3561" y="5172"/>
                        <a:pt x="3839" y="5200"/>
                        <a:pt x="4113" y="5200"/>
                      </a:cubicBezTo>
                      <a:cubicBezTo>
                        <a:pt x="4167" y="5200"/>
                        <a:pt x="4222" y="5199"/>
                        <a:pt x="4276" y="5197"/>
                      </a:cubicBezTo>
                      <a:lnTo>
                        <a:pt x="4344" y="5197"/>
                      </a:lnTo>
                      <a:lnTo>
                        <a:pt x="4344" y="5129"/>
                      </a:lnTo>
                      <a:cubicBezTo>
                        <a:pt x="4344" y="4277"/>
                        <a:pt x="4344" y="3438"/>
                        <a:pt x="4344" y="2599"/>
                      </a:cubicBezTo>
                      <a:lnTo>
                        <a:pt x="4371" y="69"/>
                      </a:lnTo>
                      <a:lnTo>
                        <a:pt x="437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19"/>
                <p:cNvSpPr/>
                <p:nvPr/>
              </p:nvSpPr>
              <p:spPr>
                <a:xfrm>
                  <a:off x="3922904" y="1903249"/>
                  <a:ext cx="29001" cy="201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5751" extrusionOk="0">
                      <a:moveTo>
                        <a:pt x="758" y="0"/>
                      </a:moveTo>
                      <a:cubicBezTo>
                        <a:pt x="582" y="176"/>
                        <a:pt x="501" y="420"/>
                        <a:pt x="433" y="650"/>
                      </a:cubicBezTo>
                      <a:cubicBezTo>
                        <a:pt x="379" y="880"/>
                        <a:pt x="366" y="1123"/>
                        <a:pt x="338" y="1353"/>
                      </a:cubicBezTo>
                      <a:lnTo>
                        <a:pt x="176" y="2747"/>
                      </a:lnTo>
                      <a:cubicBezTo>
                        <a:pt x="81" y="3694"/>
                        <a:pt x="0" y="4628"/>
                        <a:pt x="54" y="5575"/>
                      </a:cubicBezTo>
                      <a:lnTo>
                        <a:pt x="54" y="5751"/>
                      </a:lnTo>
                      <a:lnTo>
                        <a:pt x="176" y="5629"/>
                      </a:lnTo>
                      <a:cubicBezTo>
                        <a:pt x="379" y="5426"/>
                        <a:pt x="541" y="5183"/>
                        <a:pt x="650" y="4912"/>
                      </a:cubicBezTo>
                      <a:lnTo>
                        <a:pt x="555" y="4871"/>
                      </a:lnTo>
                      <a:cubicBezTo>
                        <a:pt x="452" y="5057"/>
                        <a:pt x="340" y="5228"/>
                        <a:pt x="203" y="5382"/>
                      </a:cubicBezTo>
                      <a:lnTo>
                        <a:pt x="203" y="5382"/>
                      </a:lnTo>
                      <a:cubicBezTo>
                        <a:pt x="203" y="4976"/>
                        <a:pt x="205" y="4577"/>
                        <a:pt x="217" y="4168"/>
                      </a:cubicBezTo>
                      <a:cubicBezTo>
                        <a:pt x="244" y="3708"/>
                        <a:pt x="271" y="3234"/>
                        <a:pt x="298" y="2761"/>
                      </a:cubicBezTo>
                      <a:cubicBezTo>
                        <a:pt x="338" y="2301"/>
                        <a:pt x="379" y="1827"/>
                        <a:pt x="433" y="1367"/>
                      </a:cubicBezTo>
                      <a:cubicBezTo>
                        <a:pt x="447" y="1123"/>
                        <a:pt x="474" y="893"/>
                        <a:pt x="528" y="677"/>
                      </a:cubicBezTo>
                      <a:cubicBezTo>
                        <a:pt x="582" y="447"/>
                        <a:pt x="677" y="230"/>
                        <a:pt x="826" y="81"/>
                      </a:cubicBezTo>
                      <a:lnTo>
                        <a:pt x="7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19"/>
                <p:cNvSpPr/>
                <p:nvPr/>
              </p:nvSpPr>
              <p:spPr>
                <a:xfrm>
                  <a:off x="3924308" y="2069033"/>
                  <a:ext cx="19065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759" extrusionOk="0">
                      <a:moveTo>
                        <a:pt x="461" y="1"/>
                      </a:moveTo>
                      <a:lnTo>
                        <a:pt x="393" y="82"/>
                      </a:lnTo>
                      <a:cubicBezTo>
                        <a:pt x="393" y="91"/>
                        <a:pt x="387" y="106"/>
                        <a:pt x="383" y="119"/>
                      </a:cubicBezTo>
                      <a:lnTo>
                        <a:pt x="383" y="119"/>
                      </a:lnTo>
                      <a:cubicBezTo>
                        <a:pt x="346" y="158"/>
                        <a:pt x="310" y="207"/>
                        <a:pt x="285" y="244"/>
                      </a:cubicBezTo>
                      <a:cubicBezTo>
                        <a:pt x="258" y="298"/>
                        <a:pt x="231" y="352"/>
                        <a:pt x="190" y="393"/>
                      </a:cubicBezTo>
                      <a:cubicBezTo>
                        <a:pt x="136" y="501"/>
                        <a:pt x="82" y="596"/>
                        <a:pt x="1" y="691"/>
                      </a:cubicBezTo>
                      <a:lnTo>
                        <a:pt x="82" y="758"/>
                      </a:lnTo>
                      <a:cubicBezTo>
                        <a:pt x="136" y="650"/>
                        <a:pt x="217" y="569"/>
                        <a:pt x="298" y="474"/>
                      </a:cubicBezTo>
                      <a:cubicBezTo>
                        <a:pt x="339" y="434"/>
                        <a:pt x="380" y="393"/>
                        <a:pt x="420" y="352"/>
                      </a:cubicBezTo>
                      <a:cubicBezTo>
                        <a:pt x="447" y="298"/>
                        <a:pt x="488" y="258"/>
                        <a:pt x="515" y="204"/>
                      </a:cubicBezTo>
                      <a:lnTo>
                        <a:pt x="528" y="190"/>
                      </a:lnTo>
                      <a:cubicBezTo>
                        <a:pt x="542" y="109"/>
                        <a:pt x="515" y="41"/>
                        <a:pt x="46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19"/>
                <p:cNvSpPr/>
                <p:nvPr/>
              </p:nvSpPr>
              <p:spPr>
                <a:xfrm>
                  <a:off x="3923852" y="1912728"/>
                  <a:ext cx="25665" cy="184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251" extrusionOk="0">
                      <a:moveTo>
                        <a:pt x="677" y="1"/>
                      </a:moveTo>
                      <a:cubicBezTo>
                        <a:pt x="474" y="136"/>
                        <a:pt x="352" y="353"/>
                        <a:pt x="284" y="569"/>
                      </a:cubicBezTo>
                      <a:cubicBezTo>
                        <a:pt x="217" y="786"/>
                        <a:pt x="203" y="1016"/>
                        <a:pt x="190" y="1232"/>
                      </a:cubicBezTo>
                      <a:lnTo>
                        <a:pt x="108" y="2572"/>
                      </a:lnTo>
                      <a:lnTo>
                        <a:pt x="27" y="3898"/>
                      </a:lnTo>
                      <a:lnTo>
                        <a:pt x="0" y="4561"/>
                      </a:lnTo>
                      <a:cubicBezTo>
                        <a:pt x="0" y="4683"/>
                        <a:pt x="0" y="4777"/>
                        <a:pt x="0" y="4899"/>
                      </a:cubicBezTo>
                      <a:cubicBezTo>
                        <a:pt x="0" y="5007"/>
                        <a:pt x="14" y="5143"/>
                        <a:pt x="95" y="5251"/>
                      </a:cubicBezTo>
                      <a:lnTo>
                        <a:pt x="190" y="5197"/>
                      </a:lnTo>
                      <a:cubicBezTo>
                        <a:pt x="136" y="5116"/>
                        <a:pt x="136" y="5007"/>
                        <a:pt x="136" y="4899"/>
                      </a:cubicBezTo>
                      <a:cubicBezTo>
                        <a:pt x="149" y="4791"/>
                        <a:pt x="149" y="4683"/>
                        <a:pt x="163" y="4574"/>
                      </a:cubicBezTo>
                      <a:lnTo>
                        <a:pt x="203" y="3911"/>
                      </a:lnTo>
                      <a:lnTo>
                        <a:pt x="244" y="2572"/>
                      </a:lnTo>
                      <a:lnTo>
                        <a:pt x="284" y="1246"/>
                      </a:lnTo>
                      <a:cubicBezTo>
                        <a:pt x="298" y="1029"/>
                        <a:pt x="311" y="799"/>
                        <a:pt x="379" y="596"/>
                      </a:cubicBezTo>
                      <a:cubicBezTo>
                        <a:pt x="433" y="393"/>
                        <a:pt x="555" y="190"/>
                        <a:pt x="731" y="96"/>
                      </a:cubicBezTo>
                      <a:lnTo>
                        <a:pt x="67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19"/>
                <p:cNvSpPr/>
                <p:nvPr/>
              </p:nvSpPr>
              <p:spPr>
                <a:xfrm>
                  <a:off x="3927152" y="2076160"/>
                  <a:ext cx="52770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759" extrusionOk="0">
                      <a:moveTo>
                        <a:pt x="1395" y="1"/>
                      </a:moveTo>
                      <a:cubicBezTo>
                        <a:pt x="1327" y="136"/>
                        <a:pt x="1273" y="285"/>
                        <a:pt x="1219" y="420"/>
                      </a:cubicBezTo>
                      <a:lnTo>
                        <a:pt x="1183" y="503"/>
                      </a:lnTo>
                      <a:lnTo>
                        <a:pt x="1183" y="503"/>
                      </a:lnTo>
                      <a:lnTo>
                        <a:pt x="1138" y="515"/>
                      </a:lnTo>
                      <a:lnTo>
                        <a:pt x="908" y="542"/>
                      </a:lnTo>
                      <a:cubicBezTo>
                        <a:pt x="610" y="582"/>
                        <a:pt x="299" y="637"/>
                        <a:pt x="1" y="650"/>
                      </a:cubicBezTo>
                      <a:lnTo>
                        <a:pt x="1" y="758"/>
                      </a:lnTo>
                      <a:cubicBezTo>
                        <a:pt x="312" y="704"/>
                        <a:pt x="610" y="691"/>
                        <a:pt x="921" y="677"/>
                      </a:cubicBezTo>
                      <a:lnTo>
                        <a:pt x="1151" y="664"/>
                      </a:lnTo>
                      <a:lnTo>
                        <a:pt x="1205" y="664"/>
                      </a:lnTo>
                      <a:cubicBezTo>
                        <a:pt x="1219" y="664"/>
                        <a:pt x="1246" y="664"/>
                        <a:pt x="1273" y="650"/>
                      </a:cubicBezTo>
                      <a:cubicBezTo>
                        <a:pt x="1286" y="650"/>
                        <a:pt x="1313" y="623"/>
                        <a:pt x="1327" y="609"/>
                      </a:cubicBezTo>
                      <a:cubicBezTo>
                        <a:pt x="1341" y="569"/>
                        <a:pt x="1341" y="555"/>
                        <a:pt x="1354" y="528"/>
                      </a:cubicBezTo>
                      <a:lnTo>
                        <a:pt x="1368" y="474"/>
                      </a:lnTo>
                      <a:cubicBezTo>
                        <a:pt x="1422" y="339"/>
                        <a:pt x="1476" y="190"/>
                        <a:pt x="1503" y="41"/>
                      </a:cubicBezTo>
                      <a:lnTo>
                        <a:pt x="13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19"/>
                <p:cNvSpPr/>
                <p:nvPr/>
              </p:nvSpPr>
              <p:spPr>
                <a:xfrm>
                  <a:off x="3933823" y="2074755"/>
                  <a:ext cx="48978" cy="32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916" extrusionOk="0">
                      <a:moveTo>
                        <a:pt x="1286" y="0"/>
                      </a:moveTo>
                      <a:cubicBezTo>
                        <a:pt x="1210" y="202"/>
                        <a:pt x="1146" y="403"/>
                        <a:pt x="1094" y="616"/>
                      </a:cubicBezTo>
                      <a:lnTo>
                        <a:pt x="1094" y="616"/>
                      </a:lnTo>
                      <a:cubicBezTo>
                        <a:pt x="909" y="640"/>
                        <a:pt x="751" y="710"/>
                        <a:pt x="582" y="758"/>
                      </a:cubicBezTo>
                      <a:cubicBezTo>
                        <a:pt x="478" y="790"/>
                        <a:pt x="369" y="817"/>
                        <a:pt x="261" y="817"/>
                      </a:cubicBezTo>
                      <a:cubicBezTo>
                        <a:pt x="186" y="817"/>
                        <a:pt x="113" y="804"/>
                        <a:pt x="41" y="771"/>
                      </a:cubicBezTo>
                      <a:lnTo>
                        <a:pt x="0" y="880"/>
                      </a:lnTo>
                      <a:cubicBezTo>
                        <a:pt x="84" y="906"/>
                        <a:pt x="166" y="916"/>
                        <a:pt x="246" y="916"/>
                      </a:cubicBezTo>
                      <a:cubicBezTo>
                        <a:pt x="372" y="916"/>
                        <a:pt x="493" y="891"/>
                        <a:pt x="609" y="866"/>
                      </a:cubicBezTo>
                      <a:cubicBezTo>
                        <a:pt x="799" y="825"/>
                        <a:pt x="988" y="771"/>
                        <a:pt x="1164" y="771"/>
                      </a:cubicBezTo>
                      <a:lnTo>
                        <a:pt x="1218" y="771"/>
                      </a:lnTo>
                      <a:lnTo>
                        <a:pt x="1245" y="704"/>
                      </a:lnTo>
                      <a:cubicBezTo>
                        <a:pt x="1313" y="487"/>
                        <a:pt x="1367" y="257"/>
                        <a:pt x="1394" y="27"/>
                      </a:cubicBez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19"/>
                <p:cNvSpPr/>
                <p:nvPr/>
              </p:nvSpPr>
              <p:spPr>
                <a:xfrm>
                  <a:off x="3982765" y="2007768"/>
                  <a:ext cx="48943" cy="63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800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41" y="162"/>
                        <a:pt x="68" y="298"/>
                        <a:pt x="95" y="447"/>
                      </a:cubicBezTo>
                      <a:cubicBezTo>
                        <a:pt x="108" y="582"/>
                        <a:pt x="135" y="717"/>
                        <a:pt x="149" y="853"/>
                      </a:cubicBezTo>
                      <a:cubicBezTo>
                        <a:pt x="190" y="1137"/>
                        <a:pt x="203" y="1421"/>
                        <a:pt x="203" y="1705"/>
                      </a:cubicBezTo>
                      <a:lnTo>
                        <a:pt x="203" y="1800"/>
                      </a:lnTo>
                      <a:lnTo>
                        <a:pt x="298" y="1759"/>
                      </a:lnTo>
                      <a:cubicBezTo>
                        <a:pt x="433" y="1719"/>
                        <a:pt x="582" y="1692"/>
                        <a:pt x="717" y="1678"/>
                      </a:cubicBezTo>
                      <a:cubicBezTo>
                        <a:pt x="798" y="1664"/>
                        <a:pt x="866" y="1664"/>
                        <a:pt x="934" y="1664"/>
                      </a:cubicBezTo>
                      <a:lnTo>
                        <a:pt x="1096" y="1664"/>
                      </a:lnTo>
                      <a:cubicBezTo>
                        <a:pt x="1107" y="1670"/>
                        <a:pt x="1119" y="1673"/>
                        <a:pt x="1131" y="1673"/>
                      </a:cubicBezTo>
                      <a:cubicBezTo>
                        <a:pt x="1148" y="1673"/>
                        <a:pt x="1167" y="1667"/>
                        <a:pt x="1191" y="1651"/>
                      </a:cubicBezTo>
                      <a:cubicBezTo>
                        <a:pt x="1245" y="1637"/>
                        <a:pt x="1258" y="1597"/>
                        <a:pt x="1272" y="1570"/>
                      </a:cubicBezTo>
                      <a:cubicBezTo>
                        <a:pt x="1286" y="1543"/>
                        <a:pt x="1286" y="1516"/>
                        <a:pt x="1286" y="1502"/>
                      </a:cubicBezTo>
                      <a:lnTo>
                        <a:pt x="1313" y="1394"/>
                      </a:lnTo>
                      <a:cubicBezTo>
                        <a:pt x="1326" y="1313"/>
                        <a:pt x="1353" y="1245"/>
                        <a:pt x="1353" y="1164"/>
                      </a:cubicBezTo>
                      <a:cubicBezTo>
                        <a:pt x="1380" y="1015"/>
                        <a:pt x="1394" y="866"/>
                        <a:pt x="1394" y="704"/>
                      </a:cubicBezTo>
                      <a:lnTo>
                        <a:pt x="1286" y="704"/>
                      </a:lnTo>
                      <a:cubicBezTo>
                        <a:pt x="1258" y="853"/>
                        <a:pt x="1231" y="1001"/>
                        <a:pt x="1204" y="1137"/>
                      </a:cubicBezTo>
                      <a:lnTo>
                        <a:pt x="1150" y="1353"/>
                      </a:lnTo>
                      <a:lnTo>
                        <a:pt x="1137" y="1461"/>
                      </a:lnTo>
                      <a:cubicBezTo>
                        <a:pt x="1130" y="1482"/>
                        <a:pt x="1123" y="1495"/>
                        <a:pt x="1120" y="1502"/>
                      </a:cubicBezTo>
                      <a:lnTo>
                        <a:pt x="1056" y="1502"/>
                      </a:lnTo>
                      <a:cubicBezTo>
                        <a:pt x="1015" y="1489"/>
                        <a:pt x="974" y="1489"/>
                        <a:pt x="934" y="1489"/>
                      </a:cubicBezTo>
                      <a:cubicBezTo>
                        <a:pt x="866" y="1489"/>
                        <a:pt x="785" y="1502"/>
                        <a:pt x="704" y="1516"/>
                      </a:cubicBezTo>
                      <a:cubicBezTo>
                        <a:pt x="585" y="1526"/>
                        <a:pt x="459" y="1563"/>
                        <a:pt x="344" y="1604"/>
                      </a:cubicBezTo>
                      <a:lnTo>
                        <a:pt x="344" y="1604"/>
                      </a:lnTo>
                      <a:cubicBezTo>
                        <a:pt x="319" y="1349"/>
                        <a:pt x="294" y="1096"/>
                        <a:pt x="257" y="853"/>
                      </a:cubicBezTo>
                      <a:cubicBezTo>
                        <a:pt x="230" y="704"/>
                        <a:pt x="217" y="568"/>
                        <a:pt x="190" y="420"/>
                      </a:cubicBez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19"/>
                <p:cNvSpPr/>
                <p:nvPr/>
              </p:nvSpPr>
              <p:spPr>
                <a:xfrm>
                  <a:off x="3991296" y="2035785"/>
                  <a:ext cx="21909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962" extrusionOk="0">
                      <a:moveTo>
                        <a:pt x="528" y="0"/>
                      </a:moveTo>
                      <a:cubicBezTo>
                        <a:pt x="271" y="258"/>
                        <a:pt x="204" y="623"/>
                        <a:pt x="1" y="921"/>
                      </a:cubicBezTo>
                      <a:lnTo>
                        <a:pt x="95" y="961"/>
                      </a:lnTo>
                      <a:cubicBezTo>
                        <a:pt x="231" y="636"/>
                        <a:pt x="515" y="393"/>
                        <a:pt x="623" y="55"/>
                      </a:cubicBezTo>
                      <a:lnTo>
                        <a:pt x="52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19"/>
                <p:cNvSpPr/>
                <p:nvPr/>
              </p:nvSpPr>
              <p:spPr>
                <a:xfrm>
                  <a:off x="3982273" y="2002045"/>
                  <a:ext cx="43256" cy="65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870" extrusionOk="0">
                      <a:moveTo>
                        <a:pt x="109" y="1"/>
                      </a:moveTo>
                      <a:lnTo>
                        <a:pt x="1" y="28"/>
                      </a:lnTo>
                      <a:cubicBezTo>
                        <a:pt x="41" y="177"/>
                        <a:pt x="82" y="325"/>
                        <a:pt x="109" y="461"/>
                      </a:cubicBezTo>
                      <a:cubicBezTo>
                        <a:pt x="149" y="610"/>
                        <a:pt x="163" y="758"/>
                        <a:pt x="190" y="907"/>
                      </a:cubicBezTo>
                      <a:cubicBezTo>
                        <a:pt x="244" y="1205"/>
                        <a:pt x="271" y="1489"/>
                        <a:pt x="312" y="1787"/>
                      </a:cubicBezTo>
                      <a:lnTo>
                        <a:pt x="325" y="1855"/>
                      </a:lnTo>
                      <a:lnTo>
                        <a:pt x="393" y="1855"/>
                      </a:lnTo>
                      <a:cubicBezTo>
                        <a:pt x="466" y="1865"/>
                        <a:pt x="538" y="1870"/>
                        <a:pt x="611" y="1870"/>
                      </a:cubicBezTo>
                      <a:cubicBezTo>
                        <a:pt x="821" y="1870"/>
                        <a:pt x="1030" y="1827"/>
                        <a:pt x="1232" y="1746"/>
                      </a:cubicBezTo>
                      <a:lnTo>
                        <a:pt x="1205" y="1638"/>
                      </a:lnTo>
                      <a:cubicBezTo>
                        <a:pt x="1007" y="1678"/>
                        <a:pt x="809" y="1703"/>
                        <a:pt x="616" y="1703"/>
                      </a:cubicBezTo>
                      <a:cubicBezTo>
                        <a:pt x="565" y="1703"/>
                        <a:pt x="515" y="1701"/>
                        <a:pt x="465" y="1697"/>
                      </a:cubicBezTo>
                      <a:lnTo>
                        <a:pt x="465" y="1697"/>
                      </a:lnTo>
                      <a:cubicBezTo>
                        <a:pt x="424" y="1432"/>
                        <a:pt x="361" y="1156"/>
                        <a:pt x="298" y="880"/>
                      </a:cubicBezTo>
                      <a:cubicBezTo>
                        <a:pt x="271" y="745"/>
                        <a:pt x="231" y="596"/>
                        <a:pt x="204" y="447"/>
                      </a:cubicBezTo>
                      <a:cubicBezTo>
                        <a:pt x="176" y="298"/>
                        <a:pt x="136" y="1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19"/>
                <p:cNvSpPr/>
                <p:nvPr/>
              </p:nvSpPr>
              <p:spPr>
                <a:xfrm>
                  <a:off x="4035954" y="2003941"/>
                  <a:ext cx="18573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2883" extrusionOk="0">
                      <a:moveTo>
                        <a:pt x="109" y="1"/>
                      </a:moveTo>
                      <a:lnTo>
                        <a:pt x="1" y="14"/>
                      </a:lnTo>
                      <a:cubicBezTo>
                        <a:pt x="41" y="231"/>
                        <a:pt x="55" y="447"/>
                        <a:pt x="68" y="664"/>
                      </a:cubicBezTo>
                      <a:cubicBezTo>
                        <a:pt x="68" y="880"/>
                        <a:pt x="68" y="1110"/>
                        <a:pt x="55" y="1327"/>
                      </a:cubicBezTo>
                      <a:cubicBezTo>
                        <a:pt x="41" y="1760"/>
                        <a:pt x="1" y="2206"/>
                        <a:pt x="95" y="2653"/>
                      </a:cubicBezTo>
                      <a:lnTo>
                        <a:pt x="136" y="2883"/>
                      </a:lnTo>
                      <a:lnTo>
                        <a:pt x="244" y="2680"/>
                      </a:lnTo>
                      <a:cubicBezTo>
                        <a:pt x="366" y="2450"/>
                        <a:pt x="474" y="2220"/>
                        <a:pt x="528" y="1963"/>
                      </a:cubicBezTo>
                      <a:lnTo>
                        <a:pt x="434" y="1936"/>
                      </a:lnTo>
                      <a:cubicBezTo>
                        <a:pt x="362" y="2088"/>
                        <a:pt x="296" y="2235"/>
                        <a:pt x="224" y="2380"/>
                      </a:cubicBezTo>
                      <a:lnTo>
                        <a:pt x="224" y="2380"/>
                      </a:lnTo>
                      <a:cubicBezTo>
                        <a:pt x="185" y="2038"/>
                        <a:pt x="176" y="1687"/>
                        <a:pt x="176" y="1327"/>
                      </a:cubicBezTo>
                      <a:cubicBezTo>
                        <a:pt x="176" y="1110"/>
                        <a:pt x="176" y="880"/>
                        <a:pt x="163" y="664"/>
                      </a:cubicBezTo>
                      <a:cubicBezTo>
                        <a:pt x="149" y="447"/>
                        <a:pt x="136" y="231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19"/>
                <p:cNvSpPr/>
                <p:nvPr/>
              </p:nvSpPr>
              <p:spPr>
                <a:xfrm>
                  <a:off x="4032619" y="2016791"/>
                  <a:ext cx="26192" cy="8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6" h="2558" extrusionOk="0">
                      <a:moveTo>
                        <a:pt x="1" y="0"/>
                      </a:moveTo>
                      <a:lnTo>
                        <a:pt x="1" y="1232"/>
                      </a:lnTo>
                      <a:cubicBezTo>
                        <a:pt x="1" y="1637"/>
                        <a:pt x="1" y="2043"/>
                        <a:pt x="28" y="2449"/>
                      </a:cubicBezTo>
                      <a:lnTo>
                        <a:pt x="41" y="2558"/>
                      </a:lnTo>
                      <a:lnTo>
                        <a:pt x="136" y="2531"/>
                      </a:lnTo>
                      <a:cubicBezTo>
                        <a:pt x="258" y="2490"/>
                        <a:pt x="326" y="2382"/>
                        <a:pt x="366" y="2300"/>
                      </a:cubicBezTo>
                      <a:cubicBezTo>
                        <a:pt x="407" y="2219"/>
                        <a:pt x="434" y="2138"/>
                        <a:pt x="474" y="2070"/>
                      </a:cubicBezTo>
                      <a:cubicBezTo>
                        <a:pt x="515" y="2003"/>
                        <a:pt x="556" y="1949"/>
                        <a:pt x="623" y="1881"/>
                      </a:cubicBezTo>
                      <a:cubicBezTo>
                        <a:pt x="691" y="1800"/>
                        <a:pt x="745" y="1705"/>
                        <a:pt x="718" y="1583"/>
                      </a:cubicBezTo>
                      <a:lnTo>
                        <a:pt x="718" y="1583"/>
                      </a:lnTo>
                      <a:lnTo>
                        <a:pt x="610" y="1610"/>
                      </a:lnTo>
                      <a:cubicBezTo>
                        <a:pt x="610" y="1665"/>
                        <a:pt x="583" y="1732"/>
                        <a:pt x="529" y="1786"/>
                      </a:cubicBezTo>
                      <a:cubicBezTo>
                        <a:pt x="474" y="1840"/>
                        <a:pt x="380" y="1908"/>
                        <a:pt x="339" y="1989"/>
                      </a:cubicBezTo>
                      <a:cubicBezTo>
                        <a:pt x="299" y="2070"/>
                        <a:pt x="258" y="2165"/>
                        <a:pt x="217" y="2233"/>
                      </a:cubicBezTo>
                      <a:cubicBezTo>
                        <a:pt x="208" y="2249"/>
                        <a:pt x="198" y="2264"/>
                        <a:pt x="189" y="2278"/>
                      </a:cubicBezTo>
                      <a:lnTo>
                        <a:pt x="189" y="2278"/>
                      </a:lnTo>
                      <a:cubicBezTo>
                        <a:pt x="156" y="1927"/>
                        <a:pt x="134" y="1583"/>
                        <a:pt x="123" y="1218"/>
                      </a:cubicBezTo>
                      <a:cubicBezTo>
                        <a:pt x="96" y="812"/>
                        <a:pt x="96" y="40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19"/>
                <p:cNvSpPr/>
                <p:nvPr/>
              </p:nvSpPr>
              <p:spPr>
                <a:xfrm>
                  <a:off x="4040694" y="2077599"/>
                  <a:ext cx="45643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758" extrusionOk="0">
                      <a:moveTo>
                        <a:pt x="1205" y="0"/>
                      </a:moveTo>
                      <a:cubicBezTo>
                        <a:pt x="1138" y="122"/>
                        <a:pt x="1097" y="257"/>
                        <a:pt x="1043" y="393"/>
                      </a:cubicBezTo>
                      <a:cubicBezTo>
                        <a:pt x="1002" y="528"/>
                        <a:pt x="962" y="596"/>
                        <a:pt x="826" y="609"/>
                      </a:cubicBezTo>
                      <a:cubicBezTo>
                        <a:pt x="705" y="636"/>
                        <a:pt x="556" y="636"/>
                        <a:pt x="420" y="636"/>
                      </a:cubicBezTo>
                      <a:cubicBezTo>
                        <a:pt x="346" y="643"/>
                        <a:pt x="275" y="646"/>
                        <a:pt x="206" y="646"/>
                      </a:cubicBezTo>
                      <a:cubicBezTo>
                        <a:pt x="136" y="646"/>
                        <a:pt x="69" y="643"/>
                        <a:pt x="1" y="636"/>
                      </a:cubicBezTo>
                      <a:lnTo>
                        <a:pt x="1" y="744"/>
                      </a:lnTo>
                      <a:lnTo>
                        <a:pt x="420" y="744"/>
                      </a:lnTo>
                      <a:cubicBezTo>
                        <a:pt x="556" y="744"/>
                        <a:pt x="691" y="758"/>
                        <a:pt x="853" y="758"/>
                      </a:cubicBezTo>
                      <a:cubicBezTo>
                        <a:pt x="921" y="744"/>
                        <a:pt x="1016" y="731"/>
                        <a:pt x="1083" y="663"/>
                      </a:cubicBezTo>
                      <a:cubicBezTo>
                        <a:pt x="1151" y="596"/>
                        <a:pt x="1178" y="514"/>
                        <a:pt x="1205" y="447"/>
                      </a:cubicBezTo>
                      <a:cubicBezTo>
                        <a:pt x="1246" y="311"/>
                        <a:pt x="1286" y="176"/>
                        <a:pt x="1300" y="27"/>
                      </a:cubicBezTo>
                      <a:lnTo>
                        <a:pt x="120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19"/>
                <p:cNvSpPr/>
                <p:nvPr/>
              </p:nvSpPr>
              <p:spPr>
                <a:xfrm>
                  <a:off x="4044521" y="2071420"/>
                  <a:ext cx="41360" cy="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830" extrusionOk="0">
                      <a:moveTo>
                        <a:pt x="1069" y="0"/>
                      </a:moveTo>
                      <a:cubicBezTo>
                        <a:pt x="1029" y="122"/>
                        <a:pt x="1001" y="257"/>
                        <a:pt x="947" y="366"/>
                      </a:cubicBezTo>
                      <a:cubicBezTo>
                        <a:pt x="907" y="487"/>
                        <a:pt x="853" y="582"/>
                        <a:pt x="758" y="650"/>
                      </a:cubicBezTo>
                      <a:cubicBezTo>
                        <a:pt x="684" y="702"/>
                        <a:pt x="595" y="722"/>
                        <a:pt x="495" y="722"/>
                      </a:cubicBezTo>
                      <a:cubicBezTo>
                        <a:pt x="466" y="722"/>
                        <a:pt x="436" y="720"/>
                        <a:pt x="406" y="717"/>
                      </a:cubicBezTo>
                      <a:cubicBezTo>
                        <a:pt x="271" y="704"/>
                        <a:pt x="149" y="677"/>
                        <a:pt x="14" y="650"/>
                      </a:cubicBezTo>
                      <a:lnTo>
                        <a:pt x="0" y="758"/>
                      </a:lnTo>
                      <a:cubicBezTo>
                        <a:pt x="135" y="772"/>
                        <a:pt x="257" y="785"/>
                        <a:pt x="393" y="812"/>
                      </a:cubicBezTo>
                      <a:cubicBezTo>
                        <a:pt x="445" y="823"/>
                        <a:pt x="501" y="829"/>
                        <a:pt x="559" y="829"/>
                      </a:cubicBezTo>
                      <a:cubicBezTo>
                        <a:pt x="650" y="829"/>
                        <a:pt x="743" y="813"/>
                        <a:pt x="826" y="772"/>
                      </a:cubicBezTo>
                      <a:cubicBezTo>
                        <a:pt x="974" y="690"/>
                        <a:pt x="1056" y="555"/>
                        <a:pt x="1110" y="420"/>
                      </a:cubicBezTo>
                      <a:cubicBezTo>
                        <a:pt x="1150" y="298"/>
                        <a:pt x="1177" y="149"/>
                        <a:pt x="1177" y="14"/>
                      </a:cubicBezTo>
                      <a:lnTo>
                        <a:pt x="10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19"/>
                <p:cNvSpPr/>
                <p:nvPr/>
              </p:nvSpPr>
              <p:spPr>
                <a:xfrm>
                  <a:off x="3941898" y="1900861"/>
                  <a:ext cx="11446" cy="175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4994" extrusionOk="0">
                      <a:moveTo>
                        <a:pt x="217" y="1"/>
                      </a:moveTo>
                      <a:cubicBezTo>
                        <a:pt x="244" y="840"/>
                        <a:pt x="203" y="1665"/>
                        <a:pt x="163" y="2490"/>
                      </a:cubicBezTo>
                      <a:lnTo>
                        <a:pt x="68" y="3735"/>
                      </a:lnTo>
                      <a:cubicBezTo>
                        <a:pt x="55" y="4155"/>
                        <a:pt x="14" y="4561"/>
                        <a:pt x="0" y="4980"/>
                      </a:cubicBezTo>
                      <a:lnTo>
                        <a:pt x="109" y="4994"/>
                      </a:lnTo>
                      <a:cubicBezTo>
                        <a:pt x="176" y="4574"/>
                        <a:pt x="217" y="4168"/>
                        <a:pt x="244" y="3749"/>
                      </a:cubicBezTo>
                      <a:cubicBezTo>
                        <a:pt x="271" y="3329"/>
                        <a:pt x="298" y="2923"/>
                        <a:pt x="298" y="2504"/>
                      </a:cubicBezTo>
                      <a:cubicBezTo>
                        <a:pt x="325" y="1665"/>
                        <a:pt x="325" y="840"/>
                        <a:pt x="32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19"/>
                <p:cNvSpPr/>
                <p:nvPr/>
              </p:nvSpPr>
              <p:spPr>
                <a:xfrm>
                  <a:off x="3950429" y="1902301"/>
                  <a:ext cx="67973" cy="8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58" extrusionOk="0">
                      <a:moveTo>
                        <a:pt x="664" y="0"/>
                      </a:moveTo>
                      <a:lnTo>
                        <a:pt x="448" y="14"/>
                      </a:lnTo>
                      <a:cubicBezTo>
                        <a:pt x="299" y="27"/>
                        <a:pt x="150" y="41"/>
                        <a:pt x="1" y="41"/>
                      </a:cubicBezTo>
                      <a:lnTo>
                        <a:pt x="28" y="149"/>
                      </a:lnTo>
                      <a:cubicBezTo>
                        <a:pt x="163" y="136"/>
                        <a:pt x="312" y="122"/>
                        <a:pt x="448" y="108"/>
                      </a:cubicBezTo>
                      <a:lnTo>
                        <a:pt x="664" y="95"/>
                      </a:lnTo>
                      <a:cubicBezTo>
                        <a:pt x="732" y="95"/>
                        <a:pt x="759" y="108"/>
                        <a:pt x="799" y="176"/>
                      </a:cubicBezTo>
                      <a:cubicBezTo>
                        <a:pt x="948" y="433"/>
                        <a:pt x="1070" y="690"/>
                        <a:pt x="1192" y="947"/>
                      </a:cubicBezTo>
                      <a:cubicBezTo>
                        <a:pt x="1314" y="1205"/>
                        <a:pt x="1408" y="1475"/>
                        <a:pt x="1516" y="1746"/>
                      </a:cubicBezTo>
                      <a:cubicBezTo>
                        <a:pt x="1611" y="2016"/>
                        <a:pt x="1719" y="2287"/>
                        <a:pt x="1828" y="2558"/>
                      </a:cubicBezTo>
                      <a:lnTo>
                        <a:pt x="1936" y="2517"/>
                      </a:lnTo>
                      <a:cubicBezTo>
                        <a:pt x="1787" y="1962"/>
                        <a:pt x="1584" y="1407"/>
                        <a:pt x="1314" y="880"/>
                      </a:cubicBezTo>
                      <a:cubicBezTo>
                        <a:pt x="1192" y="623"/>
                        <a:pt x="1043" y="366"/>
                        <a:pt x="881" y="122"/>
                      </a:cubicBezTo>
                      <a:cubicBezTo>
                        <a:pt x="853" y="95"/>
                        <a:pt x="840" y="68"/>
                        <a:pt x="799" y="27"/>
                      </a:cubicBezTo>
                      <a:cubicBezTo>
                        <a:pt x="745" y="0"/>
                        <a:pt x="705" y="0"/>
                        <a:pt x="66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19"/>
                <p:cNvSpPr/>
                <p:nvPr/>
              </p:nvSpPr>
              <p:spPr>
                <a:xfrm>
                  <a:off x="4013169" y="1900405"/>
                  <a:ext cx="75100" cy="93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2653" extrusionOk="0">
                      <a:moveTo>
                        <a:pt x="1313" y="0"/>
                      </a:moveTo>
                      <a:cubicBezTo>
                        <a:pt x="1272" y="0"/>
                        <a:pt x="1245" y="0"/>
                        <a:pt x="1191" y="14"/>
                      </a:cubicBezTo>
                      <a:cubicBezTo>
                        <a:pt x="1150" y="14"/>
                        <a:pt x="1123" y="27"/>
                        <a:pt x="1096" y="54"/>
                      </a:cubicBezTo>
                      <a:cubicBezTo>
                        <a:pt x="1069" y="81"/>
                        <a:pt x="1056" y="108"/>
                        <a:pt x="1042" y="122"/>
                      </a:cubicBezTo>
                      <a:lnTo>
                        <a:pt x="988" y="244"/>
                      </a:lnTo>
                      <a:lnTo>
                        <a:pt x="907" y="460"/>
                      </a:lnTo>
                      <a:lnTo>
                        <a:pt x="731" y="893"/>
                      </a:lnTo>
                      <a:cubicBezTo>
                        <a:pt x="501" y="1475"/>
                        <a:pt x="257" y="2043"/>
                        <a:pt x="0" y="2612"/>
                      </a:cubicBezTo>
                      <a:lnTo>
                        <a:pt x="108" y="2652"/>
                      </a:lnTo>
                      <a:cubicBezTo>
                        <a:pt x="338" y="2084"/>
                        <a:pt x="595" y="1516"/>
                        <a:pt x="866" y="947"/>
                      </a:cubicBezTo>
                      <a:lnTo>
                        <a:pt x="1056" y="514"/>
                      </a:lnTo>
                      <a:lnTo>
                        <a:pt x="1150" y="311"/>
                      </a:lnTo>
                      <a:lnTo>
                        <a:pt x="1191" y="203"/>
                      </a:lnTo>
                      <a:cubicBezTo>
                        <a:pt x="1204" y="190"/>
                        <a:pt x="1204" y="176"/>
                        <a:pt x="1204" y="176"/>
                      </a:cubicBezTo>
                      <a:lnTo>
                        <a:pt x="1218" y="176"/>
                      </a:lnTo>
                      <a:cubicBezTo>
                        <a:pt x="1231" y="176"/>
                        <a:pt x="1286" y="176"/>
                        <a:pt x="1326" y="162"/>
                      </a:cubicBezTo>
                      <a:lnTo>
                        <a:pt x="2138" y="162"/>
                      </a:lnTo>
                      <a:lnTo>
                        <a:pt x="2138" y="54"/>
                      </a:lnTo>
                      <a:cubicBezTo>
                        <a:pt x="1989" y="27"/>
                        <a:pt x="1827" y="14"/>
                        <a:pt x="1678" y="14"/>
                      </a:cubicBezTo>
                      <a:cubicBezTo>
                        <a:pt x="1597" y="0"/>
                        <a:pt x="1516" y="0"/>
                        <a:pt x="143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19"/>
                <p:cNvSpPr/>
                <p:nvPr/>
              </p:nvSpPr>
              <p:spPr>
                <a:xfrm>
                  <a:off x="4077769" y="1903249"/>
                  <a:ext cx="9058" cy="172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899" extrusionOk="0">
                      <a:moveTo>
                        <a:pt x="149" y="0"/>
                      </a:moveTo>
                      <a:cubicBezTo>
                        <a:pt x="149" y="812"/>
                        <a:pt x="109" y="1638"/>
                        <a:pt x="68" y="2449"/>
                      </a:cubicBezTo>
                      <a:cubicBezTo>
                        <a:pt x="41" y="2855"/>
                        <a:pt x="27" y="3261"/>
                        <a:pt x="14" y="3667"/>
                      </a:cubicBezTo>
                      <a:cubicBezTo>
                        <a:pt x="14" y="4073"/>
                        <a:pt x="0" y="4479"/>
                        <a:pt x="14" y="4885"/>
                      </a:cubicBezTo>
                      <a:lnTo>
                        <a:pt x="122" y="4899"/>
                      </a:lnTo>
                      <a:cubicBezTo>
                        <a:pt x="149" y="4493"/>
                        <a:pt x="163" y="4087"/>
                        <a:pt x="190" y="3681"/>
                      </a:cubicBezTo>
                      <a:cubicBezTo>
                        <a:pt x="190" y="3261"/>
                        <a:pt x="203" y="2855"/>
                        <a:pt x="203" y="2449"/>
                      </a:cubicBezTo>
                      <a:cubicBezTo>
                        <a:pt x="217" y="1638"/>
                        <a:pt x="217" y="826"/>
                        <a:pt x="2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19"/>
                <p:cNvSpPr/>
                <p:nvPr/>
              </p:nvSpPr>
              <p:spPr>
                <a:xfrm>
                  <a:off x="4044521" y="1978311"/>
                  <a:ext cx="14746" cy="98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815" extrusionOk="0">
                      <a:moveTo>
                        <a:pt x="0" y="0"/>
                      </a:moveTo>
                      <a:cubicBezTo>
                        <a:pt x="68" y="474"/>
                        <a:pt x="108" y="947"/>
                        <a:pt x="135" y="1407"/>
                      </a:cubicBezTo>
                      <a:cubicBezTo>
                        <a:pt x="163" y="1637"/>
                        <a:pt x="176" y="1881"/>
                        <a:pt x="203" y="2111"/>
                      </a:cubicBezTo>
                      <a:cubicBezTo>
                        <a:pt x="230" y="2341"/>
                        <a:pt x="271" y="2585"/>
                        <a:pt x="311" y="2815"/>
                      </a:cubicBezTo>
                      <a:lnTo>
                        <a:pt x="420" y="2801"/>
                      </a:lnTo>
                      <a:cubicBezTo>
                        <a:pt x="420" y="2558"/>
                        <a:pt x="393" y="2328"/>
                        <a:pt x="379" y="2098"/>
                      </a:cubicBezTo>
                      <a:cubicBezTo>
                        <a:pt x="352" y="1854"/>
                        <a:pt x="311" y="1624"/>
                        <a:pt x="284" y="1394"/>
                      </a:cubicBezTo>
                      <a:cubicBezTo>
                        <a:pt x="217" y="934"/>
                        <a:pt x="149" y="460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19"/>
                <p:cNvSpPr/>
                <p:nvPr/>
              </p:nvSpPr>
              <p:spPr>
                <a:xfrm>
                  <a:off x="3931927" y="1937445"/>
                  <a:ext cx="16642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637" extrusionOk="0">
                      <a:moveTo>
                        <a:pt x="379" y="1"/>
                      </a:moveTo>
                      <a:cubicBezTo>
                        <a:pt x="190" y="149"/>
                        <a:pt x="163" y="406"/>
                        <a:pt x="0" y="569"/>
                      </a:cubicBezTo>
                      <a:lnTo>
                        <a:pt x="81" y="636"/>
                      </a:lnTo>
                      <a:cubicBezTo>
                        <a:pt x="176" y="420"/>
                        <a:pt x="420" y="298"/>
                        <a:pt x="474" y="55"/>
                      </a:cubicBezTo>
                      <a:lnTo>
                        <a:pt x="37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19"/>
                <p:cNvSpPr/>
                <p:nvPr/>
              </p:nvSpPr>
              <p:spPr>
                <a:xfrm>
                  <a:off x="3930979" y="1961213"/>
                  <a:ext cx="17134" cy="20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582" extrusionOk="0">
                      <a:moveTo>
                        <a:pt x="420" y="0"/>
                      </a:moveTo>
                      <a:cubicBezTo>
                        <a:pt x="366" y="14"/>
                        <a:pt x="325" y="54"/>
                        <a:pt x="271" y="95"/>
                      </a:cubicBezTo>
                      <a:cubicBezTo>
                        <a:pt x="230" y="135"/>
                        <a:pt x="203" y="176"/>
                        <a:pt x="176" y="230"/>
                      </a:cubicBezTo>
                      <a:cubicBezTo>
                        <a:pt x="108" y="338"/>
                        <a:pt x="68" y="433"/>
                        <a:pt x="0" y="528"/>
                      </a:cubicBezTo>
                      <a:lnTo>
                        <a:pt x="95" y="582"/>
                      </a:lnTo>
                      <a:cubicBezTo>
                        <a:pt x="136" y="474"/>
                        <a:pt x="203" y="392"/>
                        <a:pt x="284" y="325"/>
                      </a:cubicBezTo>
                      <a:cubicBezTo>
                        <a:pt x="325" y="284"/>
                        <a:pt x="366" y="244"/>
                        <a:pt x="393" y="217"/>
                      </a:cubicBezTo>
                      <a:cubicBezTo>
                        <a:pt x="433" y="176"/>
                        <a:pt x="474" y="135"/>
                        <a:pt x="487" y="81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19"/>
                <p:cNvSpPr/>
                <p:nvPr/>
              </p:nvSpPr>
              <p:spPr>
                <a:xfrm>
                  <a:off x="3927644" y="1979716"/>
                  <a:ext cx="19978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732" extrusionOk="0">
                      <a:moveTo>
                        <a:pt x="569" y="1"/>
                      </a:moveTo>
                      <a:lnTo>
                        <a:pt x="433" y="82"/>
                      </a:lnTo>
                      <a:cubicBezTo>
                        <a:pt x="325" y="163"/>
                        <a:pt x="258" y="258"/>
                        <a:pt x="190" y="366"/>
                      </a:cubicBezTo>
                      <a:cubicBezTo>
                        <a:pt x="122" y="474"/>
                        <a:pt x="68" y="569"/>
                        <a:pt x="0" y="664"/>
                      </a:cubicBezTo>
                      <a:lnTo>
                        <a:pt x="95" y="731"/>
                      </a:lnTo>
                      <a:cubicBezTo>
                        <a:pt x="136" y="623"/>
                        <a:pt x="217" y="529"/>
                        <a:pt x="298" y="447"/>
                      </a:cubicBezTo>
                      <a:cubicBezTo>
                        <a:pt x="375" y="370"/>
                        <a:pt x="465" y="293"/>
                        <a:pt x="520" y="204"/>
                      </a:cubicBezTo>
                      <a:lnTo>
                        <a:pt x="542" y="204"/>
                      </a:lnTo>
                      <a:cubicBezTo>
                        <a:pt x="542" y="177"/>
                        <a:pt x="555" y="150"/>
                        <a:pt x="555" y="136"/>
                      </a:cubicBezTo>
                      <a:lnTo>
                        <a:pt x="56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19"/>
                <p:cNvSpPr/>
                <p:nvPr/>
              </p:nvSpPr>
              <p:spPr>
                <a:xfrm>
                  <a:off x="3930488" y="2022443"/>
                  <a:ext cx="983" cy="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74" extrusionOk="0">
                      <a:moveTo>
                        <a:pt x="9" y="0"/>
                      </a:moveTo>
                      <a:cubicBezTo>
                        <a:pt x="7" y="0"/>
                        <a:pt x="4" y="7"/>
                        <a:pt x="1" y="29"/>
                      </a:cubicBezTo>
                      <a:lnTo>
                        <a:pt x="1" y="137"/>
                      </a:lnTo>
                      <a:cubicBezTo>
                        <a:pt x="5" y="164"/>
                        <a:pt x="7" y="174"/>
                        <a:pt x="10" y="174"/>
                      </a:cubicBezTo>
                      <a:cubicBezTo>
                        <a:pt x="15" y="174"/>
                        <a:pt x="17" y="133"/>
                        <a:pt x="24" y="133"/>
                      </a:cubicBezTo>
                      <a:cubicBezTo>
                        <a:pt x="25" y="133"/>
                        <a:pt x="26" y="134"/>
                        <a:pt x="28" y="137"/>
                      </a:cubicBezTo>
                      <a:lnTo>
                        <a:pt x="28" y="29"/>
                      </a:lnTo>
                      <a:cubicBezTo>
                        <a:pt x="26" y="35"/>
                        <a:pt x="24" y="37"/>
                        <a:pt x="22" y="37"/>
                      </a:cubicBezTo>
                      <a:cubicBezTo>
                        <a:pt x="17" y="37"/>
                        <a:pt x="14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19"/>
                <p:cNvSpPr/>
                <p:nvPr/>
              </p:nvSpPr>
              <p:spPr>
                <a:xfrm>
                  <a:off x="3925748" y="2010120"/>
                  <a:ext cx="20469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" h="570" extrusionOk="0">
                      <a:moveTo>
                        <a:pt x="501" y="1"/>
                      </a:moveTo>
                      <a:cubicBezTo>
                        <a:pt x="285" y="109"/>
                        <a:pt x="203" y="353"/>
                        <a:pt x="0" y="488"/>
                      </a:cubicBezTo>
                      <a:lnTo>
                        <a:pt x="82" y="569"/>
                      </a:lnTo>
                      <a:cubicBezTo>
                        <a:pt x="217" y="380"/>
                        <a:pt x="474" y="298"/>
                        <a:pt x="582" y="82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19"/>
                <p:cNvSpPr/>
                <p:nvPr/>
              </p:nvSpPr>
              <p:spPr>
                <a:xfrm>
                  <a:off x="3926204" y="2029149"/>
                  <a:ext cx="18117" cy="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650" extrusionOk="0">
                      <a:moveTo>
                        <a:pt x="420" y="0"/>
                      </a:moveTo>
                      <a:cubicBezTo>
                        <a:pt x="366" y="41"/>
                        <a:pt x="339" y="81"/>
                        <a:pt x="299" y="135"/>
                      </a:cubicBezTo>
                      <a:cubicBezTo>
                        <a:pt x="258" y="176"/>
                        <a:pt x="231" y="230"/>
                        <a:pt x="204" y="284"/>
                      </a:cubicBezTo>
                      <a:cubicBezTo>
                        <a:pt x="150" y="392"/>
                        <a:pt x="96" y="501"/>
                        <a:pt x="1" y="568"/>
                      </a:cubicBezTo>
                      <a:lnTo>
                        <a:pt x="69" y="650"/>
                      </a:lnTo>
                      <a:cubicBezTo>
                        <a:pt x="150" y="541"/>
                        <a:pt x="244" y="460"/>
                        <a:pt x="326" y="365"/>
                      </a:cubicBezTo>
                      <a:cubicBezTo>
                        <a:pt x="366" y="325"/>
                        <a:pt x="407" y="284"/>
                        <a:pt x="434" y="230"/>
                      </a:cubicBezTo>
                      <a:cubicBezTo>
                        <a:pt x="474" y="176"/>
                        <a:pt x="502" y="122"/>
                        <a:pt x="515" y="68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19"/>
                <p:cNvSpPr/>
                <p:nvPr/>
              </p:nvSpPr>
              <p:spPr>
                <a:xfrm>
                  <a:off x="3928135" y="2041472"/>
                  <a:ext cx="17590" cy="21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610" extrusionOk="0">
                      <a:moveTo>
                        <a:pt x="433" y="1"/>
                      </a:moveTo>
                      <a:cubicBezTo>
                        <a:pt x="379" y="28"/>
                        <a:pt x="325" y="55"/>
                        <a:pt x="271" y="96"/>
                      </a:cubicBezTo>
                      <a:cubicBezTo>
                        <a:pt x="230" y="136"/>
                        <a:pt x="203" y="190"/>
                        <a:pt x="162" y="244"/>
                      </a:cubicBezTo>
                      <a:cubicBezTo>
                        <a:pt x="108" y="353"/>
                        <a:pt x="54" y="461"/>
                        <a:pt x="0" y="569"/>
                      </a:cubicBezTo>
                      <a:lnTo>
                        <a:pt x="95" y="610"/>
                      </a:lnTo>
                      <a:cubicBezTo>
                        <a:pt x="122" y="501"/>
                        <a:pt x="203" y="407"/>
                        <a:pt x="271" y="339"/>
                      </a:cubicBezTo>
                      <a:lnTo>
                        <a:pt x="392" y="217"/>
                      </a:lnTo>
                      <a:cubicBezTo>
                        <a:pt x="433" y="177"/>
                        <a:pt x="474" y="150"/>
                        <a:pt x="501" y="96"/>
                      </a:cubicBezTo>
                      <a:lnTo>
                        <a:pt x="4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19"/>
                <p:cNvSpPr/>
                <p:nvPr/>
              </p:nvSpPr>
              <p:spPr>
                <a:xfrm>
                  <a:off x="3924308" y="2059553"/>
                  <a:ext cx="18082" cy="25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731" extrusionOk="0">
                      <a:moveTo>
                        <a:pt x="434" y="0"/>
                      </a:moveTo>
                      <a:cubicBezTo>
                        <a:pt x="217" y="176"/>
                        <a:pt x="177" y="460"/>
                        <a:pt x="1" y="663"/>
                      </a:cubicBezTo>
                      <a:lnTo>
                        <a:pt x="95" y="731"/>
                      </a:lnTo>
                      <a:cubicBezTo>
                        <a:pt x="204" y="487"/>
                        <a:pt x="447" y="325"/>
                        <a:pt x="515" y="54"/>
                      </a:cubicBezTo>
                      <a:lnTo>
                        <a:pt x="43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19"/>
                <p:cNvSpPr/>
                <p:nvPr/>
              </p:nvSpPr>
              <p:spPr>
                <a:xfrm>
                  <a:off x="3940002" y="2075703"/>
                  <a:ext cx="14746" cy="27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772" extrusionOk="0">
                      <a:moveTo>
                        <a:pt x="325" y="0"/>
                      </a:moveTo>
                      <a:cubicBezTo>
                        <a:pt x="271" y="41"/>
                        <a:pt x="244" y="95"/>
                        <a:pt x="203" y="162"/>
                      </a:cubicBezTo>
                      <a:cubicBezTo>
                        <a:pt x="176" y="217"/>
                        <a:pt x="149" y="284"/>
                        <a:pt x="122" y="352"/>
                      </a:cubicBezTo>
                      <a:cubicBezTo>
                        <a:pt x="81" y="474"/>
                        <a:pt x="54" y="609"/>
                        <a:pt x="0" y="731"/>
                      </a:cubicBezTo>
                      <a:lnTo>
                        <a:pt x="95" y="771"/>
                      </a:lnTo>
                      <a:cubicBezTo>
                        <a:pt x="122" y="636"/>
                        <a:pt x="190" y="514"/>
                        <a:pt x="257" y="406"/>
                      </a:cubicBezTo>
                      <a:cubicBezTo>
                        <a:pt x="298" y="352"/>
                        <a:pt x="325" y="298"/>
                        <a:pt x="352" y="230"/>
                      </a:cubicBezTo>
                      <a:cubicBezTo>
                        <a:pt x="379" y="176"/>
                        <a:pt x="406" y="122"/>
                        <a:pt x="420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19"/>
                <p:cNvSpPr/>
                <p:nvPr/>
              </p:nvSpPr>
              <p:spPr>
                <a:xfrm>
                  <a:off x="3953765" y="2075703"/>
                  <a:ext cx="15729" cy="24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704" extrusionOk="0">
                      <a:moveTo>
                        <a:pt x="353" y="0"/>
                      </a:moveTo>
                      <a:cubicBezTo>
                        <a:pt x="298" y="54"/>
                        <a:pt x="271" y="108"/>
                        <a:pt x="244" y="149"/>
                      </a:cubicBezTo>
                      <a:cubicBezTo>
                        <a:pt x="217" y="203"/>
                        <a:pt x="190" y="271"/>
                        <a:pt x="177" y="325"/>
                      </a:cubicBezTo>
                      <a:cubicBezTo>
                        <a:pt x="136" y="433"/>
                        <a:pt x="82" y="541"/>
                        <a:pt x="1" y="636"/>
                      </a:cubicBezTo>
                      <a:lnTo>
                        <a:pt x="95" y="704"/>
                      </a:lnTo>
                      <a:cubicBezTo>
                        <a:pt x="150" y="582"/>
                        <a:pt x="231" y="487"/>
                        <a:pt x="298" y="392"/>
                      </a:cubicBezTo>
                      <a:cubicBezTo>
                        <a:pt x="339" y="338"/>
                        <a:pt x="366" y="284"/>
                        <a:pt x="393" y="230"/>
                      </a:cubicBezTo>
                      <a:cubicBezTo>
                        <a:pt x="420" y="176"/>
                        <a:pt x="447" y="108"/>
                        <a:pt x="447" y="54"/>
                      </a:cubicBez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19"/>
                <p:cNvSpPr/>
                <p:nvPr/>
              </p:nvSpPr>
              <p:spPr>
                <a:xfrm>
                  <a:off x="3984169" y="1998745"/>
                  <a:ext cx="11446" cy="22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" h="636" extrusionOk="0">
                      <a:moveTo>
                        <a:pt x="217" y="0"/>
                      </a:moveTo>
                      <a:cubicBezTo>
                        <a:pt x="177" y="41"/>
                        <a:pt x="150" y="81"/>
                        <a:pt x="122" y="135"/>
                      </a:cubicBezTo>
                      <a:cubicBezTo>
                        <a:pt x="95" y="189"/>
                        <a:pt x="95" y="244"/>
                        <a:pt x="82" y="298"/>
                      </a:cubicBezTo>
                      <a:cubicBezTo>
                        <a:pt x="55" y="406"/>
                        <a:pt x="41" y="514"/>
                        <a:pt x="1" y="609"/>
                      </a:cubicBezTo>
                      <a:lnTo>
                        <a:pt x="109" y="636"/>
                      </a:lnTo>
                      <a:cubicBezTo>
                        <a:pt x="109" y="528"/>
                        <a:pt x="163" y="433"/>
                        <a:pt x="217" y="338"/>
                      </a:cubicBezTo>
                      <a:cubicBezTo>
                        <a:pt x="244" y="298"/>
                        <a:pt x="258" y="257"/>
                        <a:pt x="285" y="203"/>
                      </a:cubicBezTo>
                      <a:cubicBezTo>
                        <a:pt x="298" y="149"/>
                        <a:pt x="312" y="108"/>
                        <a:pt x="325" y="41"/>
                      </a:cubicBez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19"/>
                <p:cNvSpPr/>
                <p:nvPr/>
              </p:nvSpPr>
              <p:spPr>
                <a:xfrm>
                  <a:off x="3986065" y="2011068"/>
                  <a:ext cx="14781" cy="21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624" extrusionOk="0">
                      <a:moveTo>
                        <a:pt x="326" y="1"/>
                      </a:moveTo>
                      <a:cubicBezTo>
                        <a:pt x="136" y="150"/>
                        <a:pt x="150" y="393"/>
                        <a:pt x="1" y="569"/>
                      </a:cubicBezTo>
                      <a:lnTo>
                        <a:pt x="96" y="623"/>
                      </a:lnTo>
                      <a:cubicBezTo>
                        <a:pt x="177" y="420"/>
                        <a:pt x="380" y="285"/>
                        <a:pt x="420" y="55"/>
                      </a:cubicBezTo>
                      <a:lnTo>
                        <a:pt x="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19"/>
                <p:cNvSpPr/>
                <p:nvPr/>
              </p:nvSpPr>
              <p:spPr>
                <a:xfrm>
                  <a:off x="3990840" y="2024374"/>
                  <a:ext cx="15694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651" extrusionOk="0">
                      <a:moveTo>
                        <a:pt x="352" y="1"/>
                      </a:moveTo>
                      <a:cubicBezTo>
                        <a:pt x="311" y="41"/>
                        <a:pt x="271" y="95"/>
                        <a:pt x="244" y="136"/>
                      </a:cubicBezTo>
                      <a:cubicBezTo>
                        <a:pt x="217" y="190"/>
                        <a:pt x="203" y="244"/>
                        <a:pt x="176" y="298"/>
                      </a:cubicBezTo>
                      <a:cubicBezTo>
                        <a:pt x="135" y="407"/>
                        <a:pt x="81" y="515"/>
                        <a:pt x="0" y="596"/>
                      </a:cubicBezTo>
                      <a:lnTo>
                        <a:pt x="95" y="650"/>
                      </a:lnTo>
                      <a:cubicBezTo>
                        <a:pt x="149" y="555"/>
                        <a:pt x="230" y="461"/>
                        <a:pt x="298" y="366"/>
                      </a:cubicBezTo>
                      <a:cubicBezTo>
                        <a:pt x="338" y="325"/>
                        <a:pt x="365" y="271"/>
                        <a:pt x="393" y="217"/>
                      </a:cubicBezTo>
                      <a:cubicBezTo>
                        <a:pt x="420" y="163"/>
                        <a:pt x="447" y="109"/>
                        <a:pt x="447" y="55"/>
                      </a:cubicBez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19"/>
                <p:cNvSpPr/>
                <p:nvPr/>
              </p:nvSpPr>
              <p:spPr>
                <a:xfrm>
                  <a:off x="4002215" y="2037224"/>
                  <a:ext cx="13833" cy="27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785" extrusionOk="0">
                      <a:moveTo>
                        <a:pt x="299" y="0"/>
                      </a:moveTo>
                      <a:cubicBezTo>
                        <a:pt x="244" y="54"/>
                        <a:pt x="217" y="108"/>
                        <a:pt x="190" y="176"/>
                      </a:cubicBezTo>
                      <a:cubicBezTo>
                        <a:pt x="163" y="230"/>
                        <a:pt x="150" y="298"/>
                        <a:pt x="136" y="365"/>
                      </a:cubicBezTo>
                      <a:cubicBezTo>
                        <a:pt x="96" y="501"/>
                        <a:pt x="69" y="636"/>
                        <a:pt x="1" y="744"/>
                      </a:cubicBezTo>
                      <a:lnTo>
                        <a:pt x="96" y="785"/>
                      </a:lnTo>
                      <a:cubicBezTo>
                        <a:pt x="136" y="663"/>
                        <a:pt x="204" y="541"/>
                        <a:pt x="258" y="420"/>
                      </a:cubicBezTo>
                      <a:cubicBezTo>
                        <a:pt x="299" y="365"/>
                        <a:pt x="326" y="298"/>
                        <a:pt x="353" y="244"/>
                      </a:cubicBezTo>
                      <a:cubicBezTo>
                        <a:pt x="366" y="176"/>
                        <a:pt x="393" y="108"/>
                        <a:pt x="393" y="41"/>
                      </a:cubicBezTo>
                      <a:lnTo>
                        <a:pt x="2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19"/>
                <p:cNvSpPr/>
                <p:nvPr/>
              </p:nvSpPr>
              <p:spPr>
                <a:xfrm>
                  <a:off x="4013625" y="2037224"/>
                  <a:ext cx="11902" cy="2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691" extrusionOk="0">
                      <a:moveTo>
                        <a:pt x="231" y="0"/>
                      </a:moveTo>
                      <a:cubicBezTo>
                        <a:pt x="190" y="41"/>
                        <a:pt x="163" y="95"/>
                        <a:pt x="136" y="149"/>
                      </a:cubicBezTo>
                      <a:cubicBezTo>
                        <a:pt x="109" y="203"/>
                        <a:pt x="95" y="271"/>
                        <a:pt x="82" y="325"/>
                      </a:cubicBezTo>
                      <a:cubicBezTo>
                        <a:pt x="55" y="433"/>
                        <a:pt x="41" y="555"/>
                        <a:pt x="1" y="663"/>
                      </a:cubicBezTo>
                      <a:lnTo>
                        <a:pt x="109" y="690"/>
                      </a:lnTo>
                      <a:cubicBezTo>
                        <a:pt x="109" y="568"/>
                        <a:pt x="163" y="474"/>
                        <a:pt x="217" y="365"/>
                      </a:cubicBezTo>
                      <a:cubicBezTo>
                        <a:pt x="244" y="311"/>
                        <a:pt x="271" y="271"/>
                        <a:pt x="285" y="217"/>
                      </a:cubicBezTo>
                      <a:cubicBezTo>
                        <a:pt x="312" y="162"/>
                        <a:pt x="325" y="108"/>
                        <a:pt x="339" y="54"/>
                      </a:cubicBez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19"/>
                <p:cNvSpPr/>
                <p:nvPr/>
              </p:nvSpPr>
              <p:spPr>
                <a:xfrm>
                  <a:off x="4034059" y="2001097"/>
                  <a:ext cx="15238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867" extrusionOk="0">
                      <a:moveTo>
                        <a:pt x="339" y="1"/>
                      </a:moveTo>
                      <a:cubicBezTo>
                        <a:pt x="285" y="55"/>
                        <a:pt x="244" y="122"/>
                        <a:pt x="203" y="190"/>
                      </a:cubicBezTo>
                      <a:cubicBezTo>
                        <a:pt x="176" y="258"/>
                        <a:pt x="149" y="325"/>
                        <a:pt x="122" y="407"/>
                      </a:cubicBezTo>
                      <a:cubicBezTo>
                        <a:pt x="82" y="542"/>
                        <a:pt x="55" y="691"/>
                        <a:pt x="0" y="840"/>
                      </a:cubicBezTo>
                      <a:lnTo>
                        <a:pt x="109" y="867"/>
                      </a:lnTo>
                      <a:cubicBezTo>
                        <a:pt x="122" y="718"/>
                        <a:pt x="190" y="583"/>
                        <a:pt x="258" y="447"/>
                      </a:cubicBezTo>
                      <a:cubicBezTo>
                        <a:pt x="298" y="393"/>
                        <a:pt x="325" y="325"/>
                        <a:pt x="352" y="258"/>
                      </a:cubicBezTo>
                      <a:cubicBezTo>
                        <a:pt x="393" y="190"/>
                        <a:pt x="420" y="136"/>
                        <a:pt x="433" y="55"/>
                      </a:cubicBezTo>
                      <a:lnTo>
                        <a:pt x="3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19"/>
                <p:cNvSpPr/>
                <p:nvPr/>
              </p:nvSpPr>
              <p:spPr>
                <a:xfrm>
                  <a:off x="4037394" y="2018687"/>
                  <a:ext cx="16186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732" extrusionOk="0">
                      <a:moveTo>
                        <a:pt x="366" y="0"/>
                      </a:moveTo>
                      <a:cubicBezTo>
                        <a:pt x="311" y="41"/>
                        <a:pt x="271" y="95"/>
                        <a:pt x="244" y="149"/>
                      </a:cubicBezTo>
                      <a:cubicBezTo>
                        <a:pt x="203" y="203"/>
                        <a:pt x="176" y="271"/>
                        <a:pt x="163" y="325"/>
                      </a:cubicBezTo>
                      <a:cubicBezTo>
                        <a:pt x="108" y="447"/>
                        <a:pt x="68" y="582"/>
                        <a:pt x="0" y="690"/>
                      </a:cubicBezTo>
                      <a:lnTo>
                        <a:pt x="108" y="731"/>
                      </a:lnTo>
                      <a:cubicBezTo>
                        <a:pt x="135" y="609"/>
                        <a:pt x="203" y="501"/>
                        <a:pt x="284" y="393"/>
                      </a:cubicBezTo>
                      <a:cubicBezTo>
                        <a:pt x="311" y="352"/>
                        <a:pt x="352" y="298"/>
                        <a:pt x="379" y="244"/>
                      </a:cubicBezTo>
                      <a:cubicBezTo>
                        <a:pt x="420" y="176"/>
                        <a:pt x="447" y="122"/>
                        <a:pt x="460" y="68"/>
                      </a:cubicBezTo>
                      <a:lnTo>
                        <a:pt x="36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19"/>
                <p:cNvSpPr/>
                <p:nvPr/>
              </p:nvSpPr>
              <p:spPr>
                <a:xfrm>
                  <a:off x="4037394" y="2032449"/>
                  <a:ext cx="18538" cy="29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840" extrusionOk="0">
                      <a:moveTo>
                        <a:pt x="433" y="1"/>
                      </a:moveTo>
                      <a:cubicBezTo>
                        <a:pt x="217" y="231"/>
                        <a:pt x="176" y="542"/>
                        <a:pt x="0" y="786"/>
                      </a:cubicBezTo>
                      <a:lnTo>
                        <a:pt x="108" y="840"/>
                      </a:lnTo>
                      <a:cubicBezTo>
                        <a:pt x="203" y="556"/>
                        <a:pt x="460" y="353"/>
                        <a:pt x="528" y="55"/>
                      </a:cubicBezTo>
                      <a:lnTo>
                        <a:pt x="43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19"/>
                <p:cNvSpPr/>
                <p:nvPr/>
              </p:nvSpPr>
              <p:spPr>
                <a:xfrm>
                  <a:off x="4037850" y="2053831"/>
                  <a:ext cx="17625" cy="2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759" extrusionOk="0">
                      <a:moveTo>
                        <a:pt x="407" y="1"/>
                      </a:moveTo>
                      <a:cubicBezTo>
                        <a:pt x="353" y="55"/>
                        <a:pt x="312" y="109"/>
                        <a:pt x="285" y="163"/>
                      </a:cubicBezTo>
                      <a:cubicBezTo>
                        <a:pt x="244" y="231"/>
                        <a:pt x="231" y="285"/>
                        <a:pt x="204" y="352"/>
                      </a:cubicBezTo>
                      <a:cubicBezTo>
                        <a:pt x="150" y="474"/>
                        <a:pt x="95" y="596"/>
                        <a:pt x="1" y="691"/>
                      </a:cubicBezTo>
                      <a:lnTo>
                        <a:pt x="95" y="758"/>
                      </a:lnTo>
                      <a:cubicBezTo>
                        <a:pt x="150" y="637"/>
                        <a:pt x="244" y="528"/>
                        <a:pt x="325" y="420"/>
                      </a:cubicBezTo>
                      <a:cubicBezTo>
                        <a:pt x="366" y="366"/>
                        <a:pt x="407" y="312"/>
                        <a:pt x="434" y="244"/>
                      </a:cubicBezTo>
                      <a:cubicBezTo>
                        <a:pt x="461" y="190"/>
                        <a:pt x="488" y="122"/>
                        <a:pt x="501" y="55"/>
                      </a:cubicBez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0" name="Google Shape;7420;p19"/>
                <p:cNvSpPr/>
                <p:nvPr/>
              </p:nvSpPr>
              <p:spPr>
                <a:xfrm>
                  <a:off x="4048769" y="2076651"/>
                  <a:ext cx="15238" cy="21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623" extrusionOk="0">
                      <a:moveTo>
                        <a:pt x="339" y="0"/>
                      </a:moveTo>
                      <a:cubicBezTo>
                        <a:pt x="285" y="41"/>
                        <a:pt x="258" y="81"/>
                        <a:pt x="231" y="135"/>
                      </a:cubicBezTo>
                      <a:cubicBezTo>
                        <a:pt x="204" y="176"/>
                        <a:pt x="177" y="230"/>
                        <a:pt x="163" y="271"/>
                      </a:cubicBezTo>
                      <a:cubicBezTo>
                        <a:pt x="123" y="379"/>
                        <a:pt x="69" y="474"/>
                        <a:pt x="1" y="555"/>
                      </a:cubicBezTo>
                      <a:lnTo>
                        <a:pt x="82" y="623"/>
                      </a:lnTo>
                      <a:cubicBezTo>
                        <a:pt x="136" y="514"/>
                        <a:pt x="204" y="433"/>
                        <a:pt x="285" y="352"/>
                      </a:cubicBezTo>
                      <a:cubicBezTo>
                        <a:pt x="312" y="311"/>
                        <a:pt x="353" y="257"/>
                        <a:pt x="380" y="217"/>
                      </a:cubicBezTo>
                      <a:cubicBezTo>
                        <a:pt x="407" y="162"/>
                        <a:pt x="420" y="108"/>
                        <a:pt x="434" y="54"/>
                      </a:cubicBezTo>
                      <a:lnTo>
                        <a:pt x="33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19"/>
                <p:cNvSpPr/>
                <p:nvPr/>
              </p:nvSpPr>
              <p:spPr>
                <a:xfrm>
                  <a:off x="4060671" y="2072824"/>
                  <a:ext cx="15238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813" extrusionOk="0">
                      <a:moveTo>
                        <a:pt x="338" y="1"/>
                      </a:moveTo>
                      <a:cubicBezTo>
                        <a:pt x="149" y="217"/>
                        <a:pt x="149" y="529"/>
                        <a:pt x="0" y="772"/>
                      </a:cubicBezTo>
                      <a:lnTo>
                        <a:pt x="108" y="813"/>
                      </a:lnTo>
                      <a:cubicBezTo>
                        <a:pt x="176" y="542"/>
                        <a:pt x="406" y="326"/>
                        <a:pt x="433" y="41"/>
                      </a:cubicBez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19"/>
                <p:cNvSpPr/>
                <p:nvPr/>
              </p:nvSpPr>
              <p:spPr>
                <a:xfrm>
                  <a:off x="4110069" y="1885484"/>
                  <a:ext cx="114037" cy="18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" h="5204" extrusionOk="0">
                      <a:moveTo>
                        <a:pt x="1982" y="148"/>
                      </a:moveTo>
                      <a:cubicBezTo>
                        <a:pt x="2152" y="148"/>
                        <a:pt x="2324" y="162"/>
                        <a:pt x="2490" y="182"/>
                      </a:cubicBezTo>
                      <a:cubicBezTo>
                        <a:pt x="2598" y="209"/>
                        <a:pt x="2720" y="236"/>
                        <a:pt x="2828" y="263"/>
                      </a:cubicBezTo>
                      <a:cubicBezTo>
                        <a:pt x="2883" y="276"/>
                        <a:pt x="2937" y="290"/>
                        <a:pt x="2991" y="317"/>
                      </a:cubicBezTo>
                      <a:cubicBezTo>
                        <a:pt x="3045" y="344"/>
                        <a:pt x="3031" y="330"/>
                        <a:pt x="3045" y="398"/>
                      </a:cubicBezTo>
                      <a:cubicBezTo>
                        <a:pt x="3031" y="628"/>
                        <a:pt x="3031" y="831"/>
                        <a:pt x="3045" y="1061"/>
                      </a:cubicBezTo>
                      <a:cubicBezTo>
                        <a:pt x="3031" y="1061"/>
                        <a:pt x="3031" y="1048"/>
                        <a:pt x="3018" y="1048"/>
                      </a:cubicBezTo>
                      <a:cubicBezTo>
                        <a:pt x="3018" y="1034"/>
                        <a:pt x="3018" y="1034"/>
                        <a:pt x="2991" y="1034"/>
                      </a:cubicBezTo>
                      <a:cubicBezTo>
                        <a:pt x="2964" y="1034"/>
                        <a:pt x="2923" y="1020"/>
                        <a:pt x="2896" y="1020"/>
                      </a:cubicBezTo>
                      <a:cubicBezTo>
                        <a:pt x="2828" y="1007"/>
                        <a:pt x="2761" y="1007"/>
                        <a:pt x="2707" y="993"/>
                      </a:cubicBezTo>
                      <a:cubicBezTo>
                        <a:pt x="2571" y="993"/>
                        <a:pt x="2436" y="993"/>
                        <a:pt x="2314" y="1020"/>
                      </a:cubicBezTo>
                      <a:cubicBezTo>
                        <a:pt x="2044" y="1061"/>
                        <a:pt x="1800" y="1129"/>
                        <a:pt x="1570" y="1291"/>
                      </a:cubicBezTo>
                      <a:cubicBezTo>
                        <a:pt x="1340" y="1440"/>
                        <a:pt x="1218" y="1697"/>
                        <a:pt x="1137" y="1927"/>
                      </a:cubicBezTo>
                      <a:cubicBezTo>
                        <a:pt x="1042" y="2171"/>
                        <a:pt x="961" y="2428"/>
                        <a:pt x="934" y="2685"/>
                      </a:cubicBezTo>
                      <a:cubicBezTo>
                        <a:pt x="907" y="2942"/>
                        <a:pt x="948" y="3213"/>
                        <a:pt x="1083" y="3456"/>
                      </a:cubicBezTo>
                      <a:cubicBezTo>
                        <a:pt x="1205" y="3700"/>
                        <a:pt x="1462" y="3835"/>
                        <a:pt x="1705" y="3930"/>
                      </a:cubicBezTo>
                      <a:cubicBezTo>
                        <a:pt x="1899" y="4005"/>
                        <a:pt x="2108" y="4044"/>
                        <a:pt x="2317" y="4044"/>
                      </a:cubicBezTo>
                      <a:cubicBezTo>
                        <a:pt x="2595" y="4044"/>
                        <a:pt x="2874" y="3975"/>
                        <a:pt x="3120" y="3832"/>
                      </a:cubicBezTo>
                      <a:lnTo>
                        <a:pt x="3120" y="3832"/>
                      </a:lnTo>
                      <a:lnTo>
                        <a:pt x="3086" y="4444"/>
                      </a:lnTo>
                      <a:lnTo>
                        <a:pt x="3072" y="4796"/>
                      </a:lnTo>
                      <a:cubicBezTo>
                        <a:pt x="3058" y="4863"/>
                        <a:pt x="3058" y="4917"/>
                        <a:pt x="3045" y="4958"/>
                      </a:cubicBezTo>
                      <a:cubicBezTo>
                        <a:pt x="3031" y="4972"/>
                        <a:pt x="3031" y="4972"/>
                        <a:pt x="3018" y="4985"/>
                      </a:cubicBezTo>
                      <a:cubicBezTo>
                        <a:pt x="3004" y="4999"/>
                        <a:pt x="2977" y="4999"/>
                        <a:pt x="2937" y="5012"/>
                      </a:cubicBezTo>
                      <a:cubicBezTo>
                        <a:pt x="2741" y="5054"/>
                        <a:pt x="2538" y="5074"/>
                        <a:pt x="2334" y="5074"/>
                      </a:cubicBezTo>
                      <a:cubicBezTo>
                        <a:pt x="2072" y="5074"/>
                        <a:pt x="1808" y="5040"/>
                        <a:pt x="1557" y="4972"/>
                      </a:cubicBezTo>
                      <a:cubicBezTo>
                        <a:pt x="1340" y="4904"/>
                        <a:pt x="1110" y="4809"/>
                        <a:pt x="934" y="4674"/>
                      </a:cubicBezTo>
                      <a:cubicBezTo>
                        <a:pt x="745" y="4539"/>
                        <a:pt x="609" y="4363"/>
                        <a:pt x="501" y="4160"/>
                      </a:cubicBezTo>
                      <a:cubicBezTo>
                        <a:pt x="298" y="3740"/>
                        <a:pt x="217" y="3267"/>
                        <a:pt x="190" y="2793"/>
                      </a:cubicBezTo>
                      <a:cubicBezTo>
                        <a:pt x="163" y="2319"/>
                        <a:pt x="190" y="1846"/>
                        <a:pt x="339" y="1399"/>
                      </a:cubicBezTo>
                      <a:cubicBezTo>
                        <a:pt x="474" y="966"/>
                        <a:pt x="731" y="547"/>
                        <a:pt x="1124" y="330"/>
                      </a:cubicBezTo>
                      <a:cubicBezTo>
                        <a:pt x="1383" y="192"/>
                        <a:pt x="1680" y="148"/>
                        <a:pt x="1982" y="148"/>
                      </a:cubicBezTo>
                      <a:close/>
                      <a:moveTo>
                        <a:pt x="1956" y="1"/>
                      </a:moveTo>
                      <a:cubicBezTo>
                        <a:pt x="1895" y="1"/>
                        <a:pt x="1834" y="2"/>
                        <a:pt x="1773" y="6"/>
                      </a:cubicBezTo>
                      <a:cubicBezTo>
                        <a:pt x="1529" y="19"/>
                        <a:pt x="1272" y="60"/>
                        <a:pt x="1056" y="182"/>
                      </a:cubicBezTo>
                      <a:cubicBezTo>
                        <a:pt x="596" y="425"/>
                        <a:pt x="312" y="885"/>
                        <a:pt x="163" y="1345"/>
                      </a:cubicBezTo>
                      <a:cubicBezTo>
                        <a:pt x="28" y="1819"/>
                        <a:pt x="0" y="2319"/>
                        <a:pt x="28" y="2807"/>
                      </a:cubicBezTo>
                      <a:cubicBezTo>
                        <a:pt x="55" y="3280"/>
                        <a:pt x="136" y="3781"/>
                        <a:pt x="366" y="4227"/>
                      </a:cubicBezTo>
                      <a:cubicBezTo>
                        <a:pt x="474" y="4444"/>
                        <a:pt x="636" y="4647"/>
                        <a:pt x="839" y="4796"/>
                      </a:cubicBezTo>
                      <a:cubicBezTo>
                        <a:pt x="1042" y="4944"/>
                        <a:pt x="1286" y="5026"/>
                        <a:pt x="1516" y="5093"/>
                      </a:cubicBezTo>
                      <a:cubicBezTo>
                        <a:pt x="1771" y="5166"/>
                        <a:pt x="2035" y="5204"/>
                        <a:pt x="2297" y="5204"/>
                      </a:cubicBezTo>
                      <a:cubicBezTo>
                        <a:pt x="2522" y="5204"/>
                        <a:pt x="2746" y="5176"/>
                        <a:pt x="2964" y="5120"/>
                      </a:cubicBezTo>
                      <a:cubicBezTo>
                        <a:pt x="3004" y="5120"/>
                        <a:pt x="3031" y="5107"/>
                        <a:pt x="3072" y="5093"/>
                      </a:cubicBezTo>
                      <a:cubicBezTo>
                        <a:pt x="3113" y="5080"/>
                        <a:pt x="3140" y="5039"/>
                        <a:pt x="3153" y="4999"/>
                      </a:cubicBezTo>
                      <a:cubicBezTo>
                        <a:pt x="3194" y="4917"/>
                        <a:pt x="3180" y="4863"/>
                        <a:pt x="3194" y="4796"/>
                      </a:cubicBezTo>
                      <a:lnTo>
                        <a:pt x="3207" y="4444"/>
                      </a:lnTo>
                      <a:lnTo>
                        <a:pt x="3234" y="3727"/>
                      </a:lnTo>
                      <a:lnTo>
                        <a:pt x="3248" y="3605"/>
                      </a:lnTo>
                      <a:lnTo>
                        <a:pt x="3140" y="3673"/>
                      </a:lnTo>
                      <a:cubicBezTo>
                        <a:pt x="2897" y="3848"/>
                        <a:pt x="2593" y="3936"/>
                        <a:pt x="2287" y="3936"/>
                      </a:cubicBezTo>
                      <a:cubicBezTo>
                        <a:pt x="2098" y="3936"/>
                        <a:pt x="1908" y="3902"/>
                        <a:pt x="1732" y="3835"/>
                      </a:cubicBezTo>
                      <a:cubicBezTo>
                        <a:pt x="1502" y="3740"/>
                        <a:pt x="1286" y="3618"/>
                        <a:pt x="1164" y="3402"/>
                      </a:cubicBezTo>
                      <a:cubicBezTo>
                        <a:pt x="1042" y="3199"/>
                        <a:pt x="1002" y="2942"/>
                        <a:pt x="1029" y="2685"/>
                      </a:cubicBezTo>
                      <a:cubicBezTo>
                        <a:pt x="1056" y="2441"/>
                        <a:pt x="1124" y="2198"/>
                        <a:pt x="1218" y="1968"/>
                      </a:cubicBezTo>
                      <a:cubicBezTo>
                        <a:pt x="1313" y="1738"/>
                        <a:pt x="1435" y="1508"/>
                        <a:pt x="1624" y="1372"/>
                      </a:cubicBezTo>
                      <a:cubicBezTo>
                        <a:pt x="1827" y="1237"/>
                        <a:pt x="2071" y="1156"/>
                        <a:pt x="2314" y="1115"/>
                      </a:cubicBezTo>
                      <a:cubicBezTo>
                        <a:pt x="2436" y="1102"/>
                        <a:pt x="2571" y="1102"/>
                        <a:pt x="2693" y="1102"/>
                      </a:cubicBezTo>
                      <a:cubicBezTo>
                        <a:pt x="2747" y="1102"/>
                        <a:pt x="2815" y="1115"/>
                        <a:pt x="2883" y="1129"/>
                      </a:cubicBezTo>
                      <a:cubicBezTo>
                        <a:pt x="2910" y="1129"/>
                        <a:pt x="2937" y="1129"/>
                        <a:pt x="2964" y="1142"/>
                      </a:cubicBezTo>
                      <a:cubicBezTo>
                        <a:pt x="2977" y="1142"/>
                        <a:pt x="3004" y="1142"/>
                        <a:pt x="3031" y="1156"/>
                      </a:cubicBezTo>
                      <a:lnTo>
                        <a:pt x="3099" y="1156"/>
                      </a:lnTo>
                      <a:cubicBezTo>
                        <a:pt x="3126" y="912"/>
                        <a:pt x="3153" y="642"/>
                        <a:pt x="3167" y="385"/>
                      </a:cubicBezTo>
                      <a:cubicBezTo>
                        <a:pt x="3167" y="357"/>
                        <a:pt x="3167" y="317"/>
                        <a:pt x="3140" y="263"/>
                      </a:cubicBezTo>
                      <a:cubicBezTo>
                        <a:pt x="3113" y="222"/>
                        <a:pt x="3072" y="209"/>
                        <a:pt x="3045" y="195"/>
                      </a:cubicBezTo>
                      <a:cubicBezTo>
                        <a:pt x="2977" y="168"/>
                        <a:pt x="2923" y="141"/>
                        <a:pt x="2869" y="127"/>
                      </a:cubicBezTo>
                      <a:cubicBezTo>
                        <a:pt x="2747" y="87"/>
                        <a:pt x="2625" y="60"/>
                        <a:pt x="2504" y="46"/>
                      </a:cubicBezTo>
                      <a:cubicBezTo>
                        <a:pt x="2321" y="16"/>
                        <a:pt x="2138" y="1"/>
                        <a:pt x="195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19"/>
                <p:cNvSpPr/>
                <p:nvPr/>
              </p:nvSpPr>
              <p:spPr>
                <a:xfrm>
                  <a:off x="4144757" y="1923191"/>
                  <a:ext cx="74609" cy="92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" h="2626" extrusionOk="0">
                      <a:moveTo>
                        <a:pt x="2016" y="1"/>
                      </a:moveTo>
                      <a:cubicBezTo>
                        <a:pt x="1949" y="149"/>
                        <a:pt x="1881" y="298"/>
                        <a:pt x="1813" y="434"/>
                      </a:cubicBezTo>
                      <a:cubicBezTo>
                        <a:pt x="1800" y="474"/>
                        <a:pt x="1773" y="515"/>
                        <a:pt x="1759" y="528"/>
                      </a:cubicBezTo>
                      <a:cubicBezTo>
                        <a:pt x="1746" y="542"/>
                        <a:pt x="1719" y="555"/>
                        <a:pt x="1678" y="555"/>
                      </a:cubicBezTo>
                      <a:lnTo>
                        <a:pt x="1435" y="542"/>
                      </a:lnTo>
                      <a:cubicBezTo>
                        <a:pt x="1272" y="542"/>
                        <a:pt x="1110" y="542"/>
                        <a:pt x="947" y="582"/>
                      </a:cubicBezTo>
                      <a:cubicBezTo>
                        <a:pt x="785" y="610"/>
                        <a:pt x="623" y="677"/>
                        <a:pt x="487" y="785"/>
                      </a:cubicBezTo>
                      <a:cubicBezTo>
                        <a:pt x="352" y="894"/>
                        <a:pt x="244" y="1042"/>
                        <a:pt x="176" y="1191"/>
                      </a:cubicBezTo>
                      <a:cubicBezTo>
                        <a:pt x="108" y="1354"/>
                        <a:pt x="81" y="1516"/>
                        <a:pt x="54" y="1678"/>
                      </a:cubicBezTo>
                      <a:cubicBezTo>
                        <a:pt x="41" y="1841"/>
                        <a:pt x="0" y="2003"/>
                        <a:pt x="41" y="2179"/>
                      </a:cubicBezTo>
                      <a:cubicBezTo>
                        <a:pt x="68" y="2274"/>
                        <a:pt x="95" y="2341"/>
                        <a:pt x="136" y="2423"/>
                      </a:cubicBezTo>
                      <a:cubicBezTo>
                        <a:pt x="149" y="2463"/>
                        <a:pt x="176" y="2504"/>
                        <a:pt x="203" y="2531"/>
                      </a:cubicBezTo>
                      <a:cubicBezTo>
                        <a:pt x="230" y="2571"/>
                        <a:pt x="271" y="2612"/>
                        <a:pt x="338" y="2626"/>
                      </a:cubicBezTo>
                      <a:lnTo>
                        <a:pt x="352" y="2517"/>
                      </a:lnTo>
                      <a:cubicBezTo>
                        <a:pt x="325" y="2517"/>
                        <a:pt x="271" y="2436"/>
                        <a:pt x="257" y="2369"/>
                      </a:cubicBezTo>
                      <a:cubicBezTo>
                        <a:pt x="230" y="2301"/>
                        <a:pt x="203" y="2220"/>
                        <a:pt x="190" y="2152"/>
                      </a:cubicBezTo>
                      <a:cubicBezTo>
                        <a:pt x="176" y="2017"/>
                        <a:pt x="203" y="1854"/>
                        <a:pt x="217" y="1706"/>
                      </a:cubicBezTo>
                      <a:cubicBezTo>
                        <a:pt x="271" y="1394"/>
                        <a:pt x="352" y="1083"/>
                        <a:pt x="582" y="894"/>
                      </a:cubicBezTo>
                      <a:cubicBezTo>
                        <a:pt x="812" y="704"/>
                        <a:pt x="1123" y="650"/>
                        <a:pt x="1448" y="650"/>
                      </a:cubicBezTo>
                      <a:lnTo>
                        <a:pt x="1678" y="650"/>
                      </a:lnTo>
                      <a:cubicBezTo>
                        <a:pt x="1732" y="650"/>
                        <a:pt x="1786" y="637"/>
                        <a:pt x="1827" y="596"/>
                      </a:cubicBezTo>
                      <a:cubicBezTo>
                        <a:pt x="1868" y="555"/>
                        <a:pt x="1881" y="515"/>
                        <a:pt x="1908" y="488"/>
                      </a:cubicBezTo>
                      <a:cubicBezTo>
                        <a:pt x="1976" y="339"/>
                        <a:pt x="2043" y="190"/>
                        <a:pt x="2125" y="55"/>
                      </a:cubicBezTo>
                      <a:lnTo>
                        <a:pt x="201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19"/>
                <p:cNvSpPr/>
                <p:nvPr/>
              </p:nvSpPr>
              <p:spPr>
                <a:xfrm>
                  <a:off x="4138086" y="1921786"/>
                  <a:ext cx="86019" cy="1079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0" h="3076" extrusionOk="0">
                      <a:moveTo>
                        <a:pt x="1773" y="0"/>
                      </a:moveTo>
                      <a:cubicBezTo>
                        <a:pt x="1641" y="0"/>
                        <a:pt x="1509" y="7"/>
                        <a:pt x="1381" y="27"/>
                      </a:cubicBezTo>
                      <a:cubicBezTo>
                        <a:pt x="1124" y="68"/>
                        <a:pt x="867" y="162"/>
                        <a:pt x="650" y="311"/>
                      </a:cubicBezTo>
                      <a:cubicBezTo>
                        <a:pt x="434" y="460"/>
                        <a:pt x="258" y="677"/>
                        <a:pt x="150" y="920"/>
                      </a:cubicBezTo>
                      <a:cubicBezTo>
                        <a:pt x="41" y="1164"/>
                        <a:pt x="1" y="1434"/>
                        <a:pt x="28" y="1705"/>
                      </a:cubicBezTo>
                      <a:cubicBezTo>
                        <a:pt x="41" y="1962"/>
                        <a:pt x="136" y="2233"/>
                        <a:pt x="285" y="2463"/>
                      </a:cubicBezTo>
                      <a:cubicBezTo>
                        <a:pt x="447" y="2679"/>
                        <a:pt x="677" y="2842"/>
                        <a:pt x="921" y="2950"/>
                      </a:cubicBezTo>
                      <a:cubicBezTo>
                        <a:pt x="1117" y="3035"/>
                        <a:pt x="1328" y="3076"/>
                        <a:pt x="1538" y="3076"/>
                      </a:cubicBezTo>
                      <a:cubicBezTo>
                        <a:pt x="1863" y="3076"/>
                        <a:pt x="2187" y="2977"/>
                        <a:pt x="2450" y="2787"/>
                      </a:cubicBezTo>
                      <a:lnTo>
                        <a:pt x="2396" y="2693"/>
                      </a:lnTo>
                      <a:cubicBezTo>
                        <a:pt x="2139" y="2837"/>
                        <a:pt x="1849" y="2915"/>
                        <a:pt x="1563" y="2915"/>
                      </a:cubicBezTo>
                      <a:cubicBezTo>
                        <a:pt x="1366" y="2915"/>
                        <a:pt x="1170" y="2878"/>
                        <a:pt x="989" y="2801"/>
                      </a:cubicBezTo>
                      <a:cubicBezTo>
                        <a:pt x="759" y="2706"/>
                        <a:pt x="556" y="2557"/>
                        <a:pt x="420" y="2368"/>
                      </a:cubicBezTo>
                      <a:cubicBezTo>
                        <a:pt x="285" y="2165"/>
                        <a:pt x="190" y="1935"/>
                        <a:pt x="163" y="1691"/>
                      </a:cubicBezTo>
                      <a:cubicBezTo>
                        <a:pt x="150" y="1448"/>
                        <a:pt x="163" y="1191"/>
                        <a:pt x="258" y="961"/>
                      </a:cubicBezTo>
                      <a:cubicBezTo>
                        <a:pt x="353" y="744"/>
                        <a:pt x="515" y="541"/>
                        <a:pt x="718" y="392"/>
                      </a:cubicBezTo>
                      <a:cubicBezTo>
                        <a:pt x="1017" y="173"/>
                        <a:pt x="1381" y="94"/>
                        <a:pt x="1752" y="94"/>
                      </a:cubicBezTo>
                      <a:cubicBezTo>
                        <a:pt x="1886" y="94"/>
                        <a:pt x="2020" y="104"/>
                        <a:pt x="2152" y="122"/>
                      </a:cubicBezTo>
                      <a:lnTo>
                        <a:pt x="2166" y="14"/>
                      </a:lnTo>
                      <a:cubicBezTo>
                        <a:pt x="2037" y="7"/>
                        <a:pt x="1905" y="0"/>
                        <a:pt x="177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19"/>
                <p:cNvSpPr/>
                <p:nvPr/>
              </p:nvSpPr>
              <p:spPr>
                <a:xfrm>
                  <a:off x="4106277" y="1886958"/>
                  <a:ext cx="118777" cy="191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3" h="5449" extrusionOk="0">
                      <a:moveTo>
                        <a:pt x="2077" y="1"/>
                      </a:moveTo>
                      <a:cubicBezTo>
                        <a:pt x="1955" y="1"/>
                        <a:pt x="1834" y="11"/>
                        <a:pt x="1719" y="31"/>
                      </a:cubicBezTo>
                      <a:cubicBezTo>
                        <a:pt x="1597" y="58"/>
                        <a:pt x="1475" y="85"/>
                        <a:pt x="1367" y="140"/>
                      </a:cubicBezTo>
                      <a:cubicBezTo>
                        <a:pt x="1245" y="194"/>
                        <a:pt x="1150" y="261"/>
                        <a:pt x="1056" y="343"/>
                      </a:cubicBezTo>
                      <a:cubicBezTo>
                        <a:pt x="866" y="518"/>
                        <a:pt x="731" y="721"/>
                        <a:pt x="596" y="911"/>
                      </a:cubicBezTo>
                      <a:cubicBezTo>
                        <a:pt x="460" y="1127"/>
                        <a:pt x="352" y="1344"/>
                        <a:pt x="271" y="1574"/>
                      </a:cubicBezTo>
                      <a:cubicBezTo>
                        <a:pt x="95" y="2020"/>
                        <a:pt x="0" y="2507"/>
                        <a:pt x="41" y="3008"/>
                      </a:cubicBezTo>
                      <a:cubicBezTo>
                        <a:pt x="68" y="3252"/>
                        <a:pt x="108" y="3495"/>
                        <a:pt x="203" y="3725"/>
                      </a:cubicBezTo>
                      <a:cubicBezTo>
                        <a:pt x="284" y="3955"/>
                        <a:pt x="406" y="4172"/>
                        <a:pt x="541" y="4375"/>
                      </a:cubicBezTo>
                      <a:cubicBezTo>
                        <a:pt x="812" y="4767"/>
                        <a:pt x="1164" y="5133"/>
                        <a:pt x="1637" y="5335"/>
                      </a:cubicBezTo>
                      <a:cubicBezTo>
                        <a:pt x="1819" y="5410"/>
                        <a:pt x="2018" y="5449"/>
                        <a:pt x="2218" y="5449"/>
                      </a:cubicBezTo>
                      <a:cubicBezTo>
                        <a:pt x="2526" y="5449"/>
                        <a:pt x="2834" y="5357"/>
                        <a:pt x="3072" y="5160"/>
                      </a:cubicBezTo>
                      <a:cubicBezTo>
                        <a:pt x="3126" y="5119"/>
                        <a:pt x="3180" y="5065"/>
                        <a:pt x="3207" y="5011"/>
                      </a:cubicBezTo>
                      <a:cubicBezTo>
                        <a:pt x="3248" y="4943"/>
                        <a:pt x="3261" y="4875"/>
                        <a:pt x="3275" y="4808"/>
                      </a:cubicBezTo>
                      <a:cubicBezTo>
                        <a:pt x="3288" y="4686"/>
                        <a:pt x="3302" y="4578"/>
                        <a:pt x="3315" y="4456"/>
                      </a:cubicBezTo>
                      <a:lnTo>
                        <a:pt x="3383" y="3739"/>
                      </a:lnTo>
                      <a:lnTo>
                        <a:pt x="3275" y="3725"/>
                      </a:lnTo>
                      <a:lnTo>
                        <a:pt x="3180" y="4442"/>
                      </a:lnTo>
                      <a:cubicBezTo>
                        <a:pt x="3166" y="4551"/>
                        <a:pt x="3153" y="4686"/>
                        <a:pt x="3139" y="4794"/>
                      </a:cubicBezTo>
                      <a:cubicBezTo>
                        <a:pt x="3112" y="4902"/>
                        <a:pt x="3072" y="4984"/>
                        <a:pt x="2991" y="5051"/>
                      </a:cubicBezTo>
                      <a:cubicBezTo>
                        <a:pt x="2772" y="5213"/>
                        <a:pt x="2500" y="5293"/>
                        <a:pt x="2229" y="5293"/>
                      </a:cubicBezTo>
                      <a:cubicBezTo>
                        <a:pt x="2048" y="5293"/>
                        <a:pt x="1868" y="5257"/>
                        <a:pt x="1705" y="5187"/>
                      </a:cubicBezTo>
                      <a:cubicBezTo>
                        <a:pt x="1272" y="5011"/>
                        <a:pt x="934" y="4672"/>
                        <a:pt x="677" y="4280"/>
                      </a:cubicBezTo>
                      <a:cubicBezTo>
                        <a:pt x="541" y="4091"/>
                        <a:pt x="420" y="3888"/>
                        <a:pt x="338" y="3671"/>
                      </a:cubicBezTo>
                      <a:cubicBezTo>
                        <a:pt x="257" y="3455"/>
                        <a:pt x="203" y="3225"/>
                        <a:pt x="176" y="2995"/>
                      </a:cubicBezTo>
                      <a:cubicBezTo>
                        <a:pt x="136" y="2535"/>
                        <a:pt x="217" y="2047"/>
                        <a:pt x="379" y="1614"/>
                      </a:cubicBezTo>
                      <a:cubicBezTo>
                        <a:pt x="460" y="1398"/>
                        <a:pt x="568" y="1181"/>
                        <a:pt x="690" y="978"/>
                      </a:cubicBezTo>
                      <a:cubicBezTo>
                        <a:pt x="812" y="776"/>
                        <a:pt x="947" y="586"/>
                        <a:pt x="1123" y="424"/>
                      </a:cubicBezTo>
                      <a:cubicBezTo>
                        <a:pt x="1286" y="275"/>
                        <a:pt x="1502" y="167"/>
                        <a:pt x="1732" y="126"/>
                      </a:cubicBezTo>
                      <a:cubicBezTo>
                        <a:pt x="1836" y="108"/>
                        <a:pt x="1940" y="100"/>
                        <a:pt x="2045" y="100"/>
                      </a:cubicBezTo>
                      <a:cubicBezTo>
                        <a:pt x="2173" y="100"/>
                        <a:pt x="2302" y="111"/>
                        <a:pt x="2436" y="126"/>
                      </a:cubicBezTo>
                      <a:cubicBezTo>
                        <a:pt x="2544" y="140"/>
                        <a:pt x="2666" y="167"/>
                        <a:pt x="2788" y="180"/>
                      </a:cubicBezTo>
                      <a:lnTo>
                        <a:pt x="2950" y="221"/>
                      </a:lnTo>
                      <a:cubicBezTo>
                        <a:pt x="3018" y="234"/>
                        <a:pt x="3058" y="248"/>
                        <a:pt x="3072" y="288"/>
                      </a:cubicBezTo>
                      <a:cubicBezTo>
                        <a:pt x="3085" y="315"/>
                        <a:pt x="3085" y="383"/>
                        <a:pt x="3085" y="437"/>
                      </a:cubicBezTo>
                      <a:lnTo>
                        <a:pt x="3085" y="613"/>
                      </a:lnTo>
                      <a:lnTo>
                        <a:pt x="3085" y="978"/>
                      </a:lnTo>
                      <a:lnTo>
                        <a:pt x="3180" y="978"/>
                      </a:lnTo>
                      <a:lnTo>
                        <a:pt x="3180" y="613"/>
                      </a:lnTo>
                      <a:lnTo>
                        <a:pt x="3180" y="437"/>
                      </a:lnTo>
                      <a:cubicBezTo>
                        <a:pt x="3180" y="383"/>
                        <a:pt x="3194" y="315"/>
                        <a:pt x="3153" y="234"/>
                      </a:cubicBezTo>
                      <a:cubicBezTo>
                        <a:pt x="3139" y="194"/>
                        <a:pt x="3099" y="167"/>
                        <a:pt x="3072" y="153"/>
                      </a:cubicBezTo>
                      <a:cubicBezTo>
                        <a:pt x="3031" y="140"/>
                        <a:pt x="3004" y="140"/>
                        <a:pt x="2977" y="126"/>
                      </a:cubicBezTo>
                      <a:lnTo>
                        <a:pt x="2801" y="85"/>
                      </a:lnTo>
                      <a:cubicBezTo>
                        <a:pt x="2679" y="58"/>
                        <a:pt x="2558" y="45"/>
                        <a:pt x="2436" y="31"/>
                      </a:cubicBezTo>
                      <a:cubicBezTo>
                        <a:pt x="2321" y="11"/>
                        <a:pt x="2199" y="1"/>
                        <a:pt x="20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19"/>
                <p:cNvSpPr/>
                <p:nvPr/>
              </p:nvSpPr>
              <p:spPr>
                <a:xfrm>
                  <a:off x="4095323" y="1900405"/>
                  <a:ext cx="120252" cy="198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5664" extrusionOk="0">
                      <a:moveTo>
                        <a:pt x="1313" y="0"/>
                      </a:moveTo>
                      <a:cubicBezTo>
                        <a:pt x="799" y="528"/>
                        <a:pt x="448" y="1177"/>
                        <a:pt x="258" y="1881"/>
                      </a:cubicBezTo>
                      <a:cubicBezTo>
                        <a:pt x="69" y="2585"/>
                        <a:pt x="1" y="3315"/>
                        <a:pt x="177" y="4032"/>
                      </a:cubicBezTo>
                      <a:cubicBezTo>
                        <a:pt x="272" y="4398"/>
                        <a:pt x="475" y="4722"/>
                        <a:pt x="745" y="4980"/>
                      </a:cubicBezTo>
                      <a:cubicBezTo>
                        <a:pt x="1002" y="5237"/>
                        <a:pt x="1313" y="5453"/>
                        <a:pt x="1665" y="5575"/>
                      </a:cubicBezTo>
                      <a:cubicBezTo>
                        <a:pt x="1826" y="5631"/>
                        <a:pt x="1999" y="5664"/>
                        <a:pt x="2172" y="5664"/>
                      </a:cubicBezTo>
                      <a:cubicBezTo>
                        <a:pt x="2377" y="5664"/>
                        <a:pt x="2584" y="5617"/>
                        <a:pt x="2775" y="5507"/>
                      </a:cubicBezTo>
                      <a:cubicBezTo>
                        <a:pt x="2951" y="5385"/>
                        <a:pt x="3032" y="5223"/>
                        <a:pt x="3140" y="5074"/>
                      </a:cubicBezTo>
                      <a:lnTo>
                        <a:pt x="3424" y="4614"/>
                      </a:lnTo>
                      <a:lnTo>
                        <a:pt x="3330" y="4560"/>
                      </a:lnTo>
                      <a:lnTo>
                        <a:pt x="3018" y="4993"/>
                      </a:lnTo>
                      <a:cubicBezTo>
                        <a:pt x="2924" y="5142"/>
                        <a:pt x="2815" y="5291"/>
                        <a:pt x="2694" y="5385"/>
                      </a:cubicBezTo>
                      <a:cubicBezTo>
                        <a:pt x="2558" y="5467"/>
                        <a:pt x="2382" y="5494"/>
                        <a:pt x="2220" y="5507"/>
                      </a:cubicBezTo>
                      <a:cubicBezTo>
                        <a:pt x="2044" y="5507"/>
                        <a:pt x="1882" y="5480"/>
                        <a:pt x="1719" y="5426"/>
                      </a:cubicBezTo>
                      <a:cubicBezTo>
                        <a:pt x="1395" y="5318"/>
                        <a:pt x="1097" y="5115"/>
                        <a:pt x="853" y="4871"/>
                      </a:cubicBezTo>
                      <a:cubicBezTo>
                        <a:pt x="596" y="4628"/>
                        <a:pt x="407" y="4344"/>
                        <a:pt x="312" y="4005"/>
                      </a:cubicBezTo>
                      <a:cubicBezTo>
                        <a:pt x="217" y="3667"/>
                        <a:pt x="190" y="3315"/>
                        <a:pt x="204" y="2963"/>
                      </a:cubicBezTo>
                      <a:cubicBezTo>
                        <a:pt x="204" y="2598"/>
                        <a:pt x="258" y="2246"/>
                        <a:pt x="353" y="1908"/>
                      </a:cubicBezTo>
                      <a:cubicBezTo>
                        <a:pt x="529" y="1231"/>
                        <a:pt x="880" y="582"/>
                        <a:pt x="1395" y="81"/>
                      </a:cubicBezTo>
                      <a:lnTo>
                        <a:pt x="131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19"/>
                <p:cNvSpPr/>
                <p:nvPr/>
              </p:nvSpPr>
              <p:spPr>
                <a:xfrm>
                  <a:off x="4096763" y="1928878"/>
                  <a:ext cx="116425" cy="17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5103" extrusionOk="0">
                      <a:moveTo>
                        <a:pt x="596" y="1"/>
                      </a:moveTo>
                      <a:cubicBezTo>
                        <a:pt x="285" y="569"/>
                        <a:pt x="95" y="1205"/>
                        <a:pt x="41" y="1855"/>
                      </a:cubicBezTo>
                      <a:cubicBezTo>
                        <a:pt x="1" y="2504"/>
                        <a:pt x="95" y="3167"/>
                        <a:pt x="407" y="3763"/>
                      </a:cubicBezTo>
                      <a:cubicBezTo>
                        <a:pt x="555" y="4047"/>
                        <a:pt x="758" y="4317"/>
                        <a:pt x="1002" y="4547"/>
                      </a:cubicBezTo>
                      <a:cubicBezTo>
                        <a:pt x="1245" y="4764"/>
                        <a:pt x="1543" y="4940"/>
                        <a:pt x="1868" y="5035"/>
                      </a:cubicBezTo>
                      <a:cubicBezTo>
                        <a:pt x="2030" y="5075"/>
                        <a:pt x="2193" y="5102"/>
                        <a:pt x="2369" y="5102"/>
                      </a:cubicBezTo>
                      <a:cubicBezTo>
                        <a:pt x="2450" y="5102"/>
                        <a:pt x="2531" y="5102"/>
                        <a:pt x="2626" y="5075"/>
                      </a:cubicBezTo>
                      <a:cubicBezTo>
                        <a:pt x="2720" y="5048"/>
                        <a:pt x="2815" y="4980"/>
                        <a:pt x="2869" y="4913"/>
                      </a:cubicBezTo>
                      <a:cubicBezTo>
                        <a:pt x="3072" y="4642"/>
                        <a:pt x="3207" y="4344"/>
                        <a:pt x="3316" y="4033"/>
                      </a:cubicBezTo>
                      <a:lnTo>
                        <a:pt x="3207" y="3993"/>
                      </a:lnTo>
                      <a:cubicBezTo>
                        <a:pt x="3153" y="4141"/>
                        <a:pt x="3086" y="4290"/>
                        <a:pt x="3004" y="4426"/>
                      </a:cubicBezTo>
                      <a:cubicBezTo>
                        <a:pt x="2923" y="4561"/>
                        <a:pt x="2842" y="4710"/>
                        <a:pt x="2747" y="4818"/>
                      </a:cubicBezTo>
                      <a:cubicBezTo>
                        <a:pt x="2693" y="4872"/>
                        <a:pt x="2653" y="4899"/>
                        <a:pt x="2585" y="4913"/>
                      </a:cubicBezTo>
                      <a:cubicBezTo>
                        <a:pt x="2517" y="4940"/>
                        <a:pt x="2450" y="4940"/>
                        <a:pt x="2369" y="4940"/>
                      </a:cubicBezTo>
                      <a:cubicBezTo>
                        <a:pt x="2220" y="4940"/>
                        <a:pt x="2057" y="4913"/>
                        <a:pt x="1908" y="4872"/>
                      </a:cubicBezTo>
                      <a:cubicBezTo>
                        <a:pt x="1624" y="4791"/>
                        <a:pt x="1340" y="4629"/>
                        <a:pt x="1110" y="4426"/>
                      </a:cubicBezTo>
                      <a:cubicBezTo>
                        <a:pt x="880" y="4223"/>
                        <a:pt x="677" y="3966"/>
                        <a:pt x="528" y="3695"/>
                      </a:cubicBezTo>
                      <a:cubicBezTo>
                        <a:pt x="217" y="3140"/>
                        <a:pt x="109" y="2491"/>
                        <a:pt x="149" y="1868"/>
                      </a:cubicBezTo>
                      <a:cubicBezTo>
                        <a:pt x="163" y="1544"/>
                        <a:pt x="231" y="1232"/>
                        <a:pt x="312" y="921"/>
                      </a:cubicBezTo>
                      <a:cubicBezTo>
                        <a:pt x="407" y="623"/>
                        <a:pt x="528" y="326"/>
                        <a:pt x="691" y="55"/>
                      </a:cubicBezTo>
                      <a:lnTo>
                        <a:pt x="59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19"/>
                <p:cNvSpPr/>
                <p:nvPr/>
              </p:nvSpPr>
              <p:spPr>
                <a:xfrm>
                  <a:off x="4099150" y="1988739"/>
                  <a:ext cx="16642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651" extrusionOk="0">
                      <a:moveTo>
                        <a:pt x="379" y="1"/>
                      </a:moveTo>
                      <a:cubicBezTo>
                        <a:pt x="190" y="150"/>
                        <a:pt x="163" y="407"/>
                        <a:pt x="0" y="596"/>
                      </a:cubicBezTo>
                      <a:lnTo>
                        <a:pt x="95" y="650"/>
                      </a:lnTo>
                      <a:cubicBezTo>
                        <a:pt x="190" y="434"/>
                        <a:pt x="420" y="299"/>
                        <a:pt x="474" y="55"/>
                      </a:cubicBezTo>
                      <a:lnTo>
                        <a:pt x="37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19"/>
                <p:cNvSpPr/>
                <p:nvPr/>
              </p:nvSpPr>
              <p:spPr>
                <a:xfrm>
                  <a:off x="4101046" y="2007276"/>
                  <a:ext cx="17590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732" extrusionOk="0">
                      <a:moveTo>
                        <a:pt x="406" y="1"/>
                      </a:moveTo>
                      <a:cubicBezTo>
                        <a:pt x="203" y="190"/>
                        <a:pt x="176" y="474"/>
                        <a:pt x="0" y="677"/>
                      </a:cubicBezTo>
                      <a:lnTo>
                        <a:pt x="95" y="731"/>
                      </a:lnTo>
                      <a:cubicBezTo>
                        <a:pt x="203" y="488"/>
                        <a:pt x="433" y="325"/>
                        <a:pt x="501" y="68"/>
                      </a:cubicBez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19"/>
                <p:cNvSpPr/>
                <p:nvPr/>
              </p:nvSpPr>
              <p:spPr>
                <a:xfrm>
                  <a:off x="4101046" y="1973080"/>
                  <a:ext cx="13342" cy="15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47" extrusionOk="0">
                      <a:moveTo>
                        <a:pt x="298" y="0"/>
                      </a:moveTo>
                      <a:cubicBezTo>
                        <a:pt x="136" y="82"/>
                        <a:pt x="122" y="271"/>
                        <a:pt x="0" y="366"/>
                      </a:cubicBezTo>
                      <a:lnTo>
                        <a:pt x="82" y="447"/>
                      </a:lnTo>
                      <a:cubicBezTo>
                        <a:pt x="149" y="298"/>
                        <a:pt x="339" y="244"/>
                        <a:pt x="379" y="82"/>
                      </a:cubicBezTo>
                      <a:lnTo>
                        <a:pt x="2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19"/>
                <p:cNvSpPr/>
                <p:nvPr/>
              </p:nvSpPr>
              <p:spPr>
                <a:xfrm>
                  <a:off x="4108173" y="2023426"/>
                  <a:ext cx="16186" cy="2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799" extrusionOk="0">
                      <a:moveTo>
                        <a:pt x="366" y="1"/>
                      </a:moveTo>
                      <a:cubicBezTo>
                        <a:pt x="163" y="217"/>
                        <a:pt x="149" y="515"/>
                        <a:pt x="0" y="745"/>
                      </a:cubicBezTo>
                      <a:lnTo>
                        <a:pt x="95" y="799"/>
                      </a:lnTo>
                      <a:cubicBezTo>
                        <a:pt x="176" y="528"/>
                        <a:pt x="420" y="339"/>
                        <a:pt x="460" y="55"/>
                      </a:cubicBez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19"/>
                <p:cNvSpPr/>
                <p:nvPr/>
              </p:nvSpPr>
              <p:spPr>
                <a:xfrm>
                  <a:off x="4118636" y="2046247"/>
                  <a:ext cx="14746" cy="24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704" extrusionOk="0">
                      <a:moveTo>
                        <a:pt x="325" y="0"/>
                      </a:moveTo>
                      <a:cubicBezTo>
                        <a:pt x="135" y="190"/>
                        <a:pt x="135" y="460"/>
                        <a:pt x="0" y="663"/>
                      </a:cubicBezTo>
                      <a:lnTo>
                        <a:pt x="95" y="704"/>
                      </a:lnTo>
                      <a:cubicBezTo>
                        <a:pt x="162" y="474"/>
                        <a:pt x="379" y="311"/>
                        <a:pt x="419" y="54"/>
                      </a:cubicBezTo>
                      <a:lnTo>
                        <a:pt x="32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19"/>
                <p:cNvSpPr/>
                <p:nvPr/>
              </p:nvSpPr>
              <p:spPr>
                <a:xfrm>
                  <a:off x="4131450" y="2058114"/>
                  <a:ext cx="14290" cy="23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" h="677" extrusionOk="0">
                      <a:moveTo>
                        <a:pt x="298" y="0"/>
                      </a:moveTo>
                      <a:cubicBezTo>
                        <a:pt x="122" y="176"/>
                        <a:pt x="136" y="433"/>
                        <a:pt x="0" y="636"/>
                      </a:cubicBezTo>
                      <a:lnTo>
                        <a:pt x="95" y="677"/>
                      </a:lnTo>
                      <a:cubicBezTo>
                        <a:pt x="163" y="447"/>
                        <a:pt x="379" y="298"/>
                        <a:pt x="406" y="55"/>
                      </a:cubicBezTo>
                      <a:lnTo>
                        <a:pt x="29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19"/>
                <p:cNvSpPr/>
                <p:nvPr/>
              </p:nvSpPr>
              <p:spPr>
                <a:xfrm>
                  <a:off x="4146161" y="2065241"/>
                  <a:ext cx="13342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813" extrusionOk="0">
                      <a:moveTo>
                        <a:pt x="285" y="0"/>
                      </a:moveTo>
                      <a:cubicBezTo>
                        <a:pt x="231" y="55"/>
                        <a:pt x="204" y="122"/>
                        <a:pt x="177" y="190"/>
                      </a:cubicBezTo>
                      <a:cubicBezTo>
                        <a:pt x="163" y="244"/>
                        <a:pt x="136" y="312"/>
                        <a:pt x="123" y="379"/>
                      </a:cubicBezTo>
                      <a:cubicBezTo>
                        <a:pt x="96" y="515"/>
                        <a:pt x="68" y="650"/>
                        <a:pt x="1" y="772"/>
                      </a:cubicBezTo>
                      <a:lnTo>
                        <a:pt x="109" y="812"/>
                      </a:lnTo>
                      <a:cubicBezTo>
                        <a:pt x="136" y="677"/>
                        <a:pt x="204" y="555"/>
                        <a:pt x="258" y="433"/>
                      </a:cubicBezTo>
                      <a:cubicBezTo>
                        <a:pt x="285" y="366"/>
                        <a:pt x="312" y="312"/>
                        <a:pt x="339" y="244"/>
                      </a:cubicBezTo>
                      <a:cubicBezTo>
                        <a:pt x="353" y="176"/>
                        <a:pt x="380" y="109"/>
                        <a:pt x="380" y="41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5" name="Google Shape;7435;p19"/>
                <p:cNvSpPr/>
                <p:nvPr/>
              </p:nvSpPr>
              <p:spPr>
                <a:xfrm>
                  <a:off x="4161363" y="2071876"/>
                  <a:ext cx="13833" cy="25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732" extrusionOk="0">
                      <a:moveTo>
                        <a:pt x="285" y="1"/>
                      </a:moveTo>
                      <a:cubicBezTo>
                        <a:pt x="123" y="204"/>
                        <a:pt x="136" y="474"/>
                        <a:pt x="1" y="691"/>
                      </a:cubicBezTo>
                      <a:lnTo>
                        <a:pt x="109" y="731"/>
                      </a:lnTo>
                      <a:cubicBezTo>
                        <a:pt x="163" y="488"/>
                        <a:pt x="366" y="298"/>
                        <a:pt x="393" y="41"/>
                      </a:cubicBezTo>
                      <a:lnTo>
                        <a:pt x="28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19"/>
                <p:cNvSpPr/>
                <p:nvPr/>
              </p:nvSpPr>
              <p:spPr>
                <a:xfrm>
                  <a:off x="4177057" y="2070472"/>
                  <a:ext cx="15694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813" extrusionOk="0">
                      <a:moveTo>
                        <a:pt x="352" y="0"/>
                      </a:moveTo>
                      <a:cubicBezTo>
                        <a:pt x="298" y="54"/>
                        <a:pt x="257" y="122"/>
                        <a:pt x="230" y="176"/>
                      </a:cubicBezTo>
                      <a:cubicBezTo>
                        <a:pt x="190" y="244"/>
                        <a:pt x="176" y="311"/>
                        <a:pt x="149" y="379"/>
                      </a:cubicBezTo>
                      <a:cubicBezTo>
                        <a:pt x="109" y="514"/>
                        <a:pt x="68" y="650"/>
                        <a:pt x="0" y="771"/>
                      </a:cubicBezTo>
                      <a:lnTo>
                        <a:pt x="109" y="812"/>
                      </a:lnTo>
                      <a:cubicBezTo>
                        <a:pt x="136" y="677"/>
                        <a:pt x="203" y="555"/>
                        <a:pt x="284" y="433"/>
                      </a:cubicBezTo>
                      <a:cubicBezTo>
                        <a:pt x="312" y="379"/>
                        <a:pt x="352" y="311"/>
                        <a:pt x="379" y="257"/>
                      </a:cubicBezTo>
                      <a:cubicBezTo>
                        <a:pt x="406" y="190"/>
                        <a:pt x="433" y="122"/>
                        <a:pt x="447" y="54"/>
                      </a:cubicBez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19"/>
                <p:cNvSpPr/>
                <p:nvPr/>
              </p:nvSpPr>
              <p:spPr>
                <a:xfrm>
                  <a:off x="4189871" y="1921786"/>
                  <a:ext cx="16186" cy="2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691" extrusionOk="0">
                      <a:moveTo>
                        <a:pt x="352" y="0"/>
                      </a:moveTo>
                      <a:cubicBezTo>
                        <a:pt x="312" y="41"/>
                        <a:pt x="285" y="95"/>
                        <a:pt x="244" y="149"/>
                      </a:cubicBezTo>
                      <a:cubicBezTo>
                        <a:pt x="217" y="203"/>
                        <a:pt x="204" y="257"/>
                        <a:pt x="177" y="311"/>
                      </a:cubicBezTo>
                      <a:cubicBezTo>
                        <a:pt x="122" y="419"/>
                        <a:pt x="82" y="541"/>
                        <a:pt x="1" y="636"/>
                      </a:cubicBezTo>
                      <a:lnTo>
                        <a:pt x="95" y="690"/>
                      </a:lnTo>
                      <a:cubicBezTo>
                        <a:pt x="150" y="582"/>
                        <a:pt x="231" y="487"/>
                        <a:pt x="298" y="379"/>
                      </a:cubicBezTo>
                      <a:cubicBezTo>
                        <a:pt x="339" y="338"/>
                        <a:pt x="366" y="284"/>
                        <a:pt x="393" y="230"/>
                      </a:cubicBezTo>
                      <a:cubicBezTo>
                        <a:pt x="420" y="176"/>
                        <a:pt x="447" y="122"/>
                        <a:pt x="461" y="54"/>
                      </a:cubicBez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19"/>
                <p:cNvSpPr/>
                <p:nvPr/>
              </p:nvSpPr>
              <p:spPr>
                <a:xfrm>
                  <a:off x="4173265" y="1924138"/>
                  <a:ext cx="14290" cy="2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" h="705" extrusionOk="0">
                      <a:moveTo>
                        <a:pt x="311" y="1"/>
                      </a:moveTo>
                      <a:cubicBezTo>
                        <a:pt x="135" y="190"/>
                        <a:pt x="135" y="461"/>
                        <a:pt x="0" y="650"/>
                      </a:cubicBezTo>
                      <a:lnTo>
                        <a:pt x="95" y="704"/>
                      </a:lnTo>
                      <a:cubicBezTo>
                        <a:pt x="162" y="474"/>
                        <a:pt x="379" y="312"/>
                        <a:pt x="406" y="55"/>
                      </a:cubicBezTo>
                      <a:lnTo>
                        <a:pt x="31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19"/>
                <p:cNvSpPr/>
                <p:nvPr/>
              </p:nvSpPr>
              <p:spPr>
                <a:xfrm>
                  <a:off x="4159011" y="1928422"/>
                  <a:ext cx="12359" cy="27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772" extrusionOk="0">
                      <a:moveTo>
                        <a:pt x="257" y="0"/>
                      </a:moveTo>
                      <a:cubicBezTo>
                        <a:pt x="203" y="55"/>
                        <a:pt x="176" y="109"/>
                        <a:pt x="149" y="176"/>
                      </a:cubicBezTo>
                      <a:cubicBezTo>
                        <a:pt x="122" y="230"/>
                        <a:pt x="108" y="298"/>
                        <a:pt x="95" y="366"/>
                      </a:cubicBezTo>
                      <a:cubicBezTo>
                        <a:pt x="68" y="488"/>
                        <a:pt x="54" y="623"/>
                        <a:pt x="0" y="745"/>
                      </a:cubicBezTo>
                      <a:lnTo>
                        <a:pt x="108" y="772"/>
                      </a:lnTo>
                      <a:cubicBezTo>
                        <a:pt x="122" y="636"/>
                        <a:pt x="176" y="528"/>
                        <a:pt x="230" y="406"/>
                      </a:cubicBezTo>
                      <a:cubicBezTo>
                        <a:pt x="257" y="352"/>
                        <a:pt x="284" y="285"/>
                        <a:pt x="311" y="230"/>
                      </a:cubicBezTo>
                      <a:cubicBezTo>
                        <a:pt x="325" y="176"/>
                        <a:pt x="352" y="109"/>
                        <a:pt x="352" y="41"/>
                      </a:cubicBez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19"/>
                <p:cNvSpPr/>
                <p:nvPr/>
              </p:nvSpPr>
              <p:spPr>
                <a:xfrm>
                  <a:off x="4147109" y="1946959"/>
                  <a:ext cx="6214" cy="20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596" extrusionOk="0">
                      <a:moveTo>
                        <a:pt x="55" y="0"/>
                      </a:moveTo>
                      <a:cubicBezTo>
                        <a:pt x="28" y="41"/>
                        <a:pt x="14" y="95"/>
                        <a:pt x="1" y="149"/>
                      </a:cubicBezTo>
                      <a:cubicBezTo>
                        <a:pt x="1" y="190"/>
                        <a:pt x="1" y="244"/>
                        <a:pt x="14" y="298"/>
                      </a:cubicBezTo>
                      <a:cubicBezTo>
                        <a:pt x="28" y="406"/>
                        <a:pt x="55" y="501"/>
                        <a:pt x="55" y="596"/>
                      </a:cubicBezTo>
                      <a:lnTo>
                        <a:pt x="163" y="582"/>
                      </a:lnTo>
                      <a:cubicBezTo>
                        <a:pt x="123" y="487"/>
                        <a:pt x="136" y="393"/>
                        <a:pt x="150" y="298"/>
                      </a:cubicBezTo>
                      <a:cubicBezTo>
                        <a:pt x="163" y="257"/>
                        <a:pt x="163" y="203"/>
                        <a:pt x="177" y="163"/>
                      </a:cubicBezTo>
                      <a:cubicBezTo>
                        <a:pt x="177" y="108"/>
                        <a:pt x="177" y="68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19"/>
                <p:cNvSpPr/>
                <p:nvPr/>
              </p:nvSpPr>
              <p:spPr>
                <a:xfrm>
                  <a:off x="4238813" y="1824394"/>
                  <a:ext cx="58458" cy="100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2858" extrusionOk="0">
                      <a:moveTo>
                        <a:pt x="833" y="112"/>
                      </a:moveTo>
                      <a:cubicBezTo>
                        <a:pt x="880" y="112"/>
                        <a:pt x="927" y="115"/>
                        <a:pt x="975" y="122"/>
                      </a:cubicBezTo>
                      <a:cubicBezTo>
                        <a:pt x="1069" y="135"/>
                        <a:pt x="1164" y="149"/>
                        <a:pt x="1232" y="203"/>
                      </a:cubicBezTo>
                      <a:cubicBezTo>
                        <a:pt x="1381" y="338"/>
                        <a:pt x="1489" y="514"/>
                        <a:pt x="1516" y="704"/>
                      </a:cubicBezTo>
                      <a:cubicBezTo>
                        <a:pt x="1556" y="893"/>
                        <a:pt x="1529" y="1096"/>
                        <a:pt x="1475" y="1299"/>
                      </a:cubicBezTo>
                      <a:cubicBezTo>
                        <a:pt x="1435" y="1475"/>
                        <a:pt x="1272" y="1624"/>
                        <a:pt x="1110" y="1746"/>
                      </a:cubicBezTo>
                      <a:cubicBezTo>
                        <a:pt x="948" y="1867"/>
                        <a:pt x="772" y="1976"/>
                        <a:pt x="596" y="2097"/>
                      </a:cubicBezTo>
                      <a:lnTo>
                        <a:pt x="487" y="2179"/>
                      </a:lnTo>
                      <a:lnTo>
                        <a:pt x="623" y="2192"/>
                      </a:lnTo>
                      <a:cubicBezTo>
                        <a:pt x="758" y="2192"/>
                        <a:pt x="893" y="2206"/>
                        <a:pt x="1042" y="2206"/>
                      </a:cubicBezTo>
                      <a:cubicBezTo>
                        <a:pt x="1158" y="2194"/>
                        <a:pt x="1274" y="2192"/>
                        <a:pt x="1390" y="2184"/>
                      </a:cubicBezTo>
                      <a:lnTo>
                        <a:pt x="1390" y="2184"/>
                      </a:lnTo>
                      <a:lnTo>
                        <a:pt x="1357" y="2712"/>
                      </a:lnTo>
                      <a:lnTo>
                        <a:pt x="1357" y="2712"/>
                      </a:lnTo>
                      <a:cubicBezTo>
                        <a:pt x="1266" y="2722"/>
                        <a:pt x="1175" y="2727"/>
                        <a:pt x="1085" y="2727"/>
                      </a:cubicBezTo>
                      <a:cubicBezTo>
                        <a:pt x="978" y="2727"/>
                        <a:pt x="873" y="2720"/>
                        <a:pt x="772" y="2706"/>
                      </a:cubicBezTo>
                      <a:cubicBezTo>
                        <a:pt x="577" y="2682"/>
                        <a:pt x="394" y="2636"/>
                        <a:pt x="202" y="2588"/>
                      </a:cubicBezTo>
                      <a:lnTo>
                        <a:pt x="202" y="2588"/>
                      </a:lnTo>
                      <a:cubicBezTo>
                        <a:pt x="197" y="2347"/>
                        <a:pt x="240" y="2106"/>
                        <a:pt x="255" y="1855"/>
                      </a:cubicBezTo>
                      <a:lnTo>
                        <a:pt x="255" y="1855"/>
                      </a:lnTo>
                      <a:cubicBezTo>
                        <a:pt x="403" y="1782"/>
                        <a:pt x="557" y="1707"/>
                        <a:pt x="690" y="1610"/>
                      </a:cubicBezTo>
                      <a:cubicBezTo>
                        <a:pt x="772" y="1556"/>
                        <a:pt x="853" y="1502"/>
                        <a:pt x="920" y="1434"/>
                      </a:cubicBezTo>
                      <a:cubicBezTo>
                        <a:pt x="948" y="1394"/>
                        <a:pt x="988" y="1353"/>
                        <a:pt x="1015" y="1313"/>
                      </a:cubicBezTo>
                      <a:cubicBezTo>
                        <a:pt x="1042" y="1259"/>
                        <a:pt x="1056" y="1191"/>
                        <a:pt x="1069" y="1150"/>
                      </a:cubicBezTo>
                      <a:cubicBezTo>
                        <a:pt x="1083" y="1056"/>
                        <a:pt x="1096" y="961"/>
                        <a:pt x="1069" y="853"/>
                      </a:cubicBezTo>
                      <a:cubicBezTo>
                        <a:pt x="1056" y="798"/>
                        <a:pt x="1029" y="744"/>
                        <a:pt x="988" y="690"/>
                      </a:cubicBezTo>
                      <a:cubicBezTo>
                        <a:pt x="948" y="650"/>
                        <a:pt x="880" y="623"/>
                        <a:pt x="826" y="609"/>
                      </a:cubicBezTo>
                      <a:cubicBezTo>
                        <a:pt x="780" y="598"/>
                        <a:pt x="737" y="593"/>
                        <a:pt x="695" y="593"/>
                      </a:cubicBezTo>
                      <a:cubicBezTo>
                        <a:pt x="637" y="593"/>
                        <a:pt x="583" y="601"/>
                        <a:pt x="528" y="609"/>
                      </a:cubicBezTo>
                      <a:cubicBezTo>
                        <a:pt x="459" y="629"/>
                        <a:pt x="389" y="649"/>
                        <a:pt x="325" y="674"/>
                      </a:cubicBezTo>
                      <a:lnTo>
                        <a:pt x="325" y="674"/>
                      </a:lnTo>
                      <a:lnTo>
                        <a:pt x="174" y="199"/>
                      </a:lnTo>
                      <a:lnTo>
                        <a:pt x="174" y="199"/>
                      </a:lnTo>
                      <a:cubicBezTo>
                        <a:pt x="342" y="156"/>
                        <a:pt x="511" y="134"/>
                        <a:pt x="690" y="122"/>
                      </a:cubicBezTo>
                      <a:cubicBezTo>
                        <a:pt x="738" y="115"/>
                        <a:pt x="785" y="112"/>
                        <a:pt x="833" y="112"/>
                      </a:cubicBezTo>
                      <a:close/>
                      <a:moveTo>
                        <a:pt x="677" y="0"/>
                      </a:moveTo>
                      <a:cubicBezTo>
                        <a:pt x="474" y="14"/>
                        <a:pt x="271" y="41"/>
                        <a:pt x="68" y="81"/>
                      </a:cubicBezTo>
                      <a:lnTo>
                        <a:pt x="0" y="95"/>
                      </a:lnTo>
                      <a:lnTo>
                        <a:pt x="27" y="176"/>
                      </a:lnTo>
                      <a:lnTo>
                        <a:pt x="217" y="798"/>
                      </a:lnTo>
                      <a:lnTo>
                        <a:pt x="244" y="880"/>
                      </a:lnTo>
                      <a:lnTo>
                        <a:pt x="325" y="839"/>
                      </a:lnTo>
                      <a:cubicBezTo>
                        <a:pt x="438" y="788"/>
                        <a:pt x="575" y="744"/>
                        <a:pt x="694" y="744"/>
                      </a:cubicBezTo>
                      <a:cubicBezTo>
                        <a:pt x="731" y="744"/>
                        <a:pt x="766" y="748"/>
                        <a:pt x="799" y="758"/>
                      </a:cubicBezTo>
                      <a:cubicBezTo>
                        <a:pt x="866" y="785"/>
                        <a:pt x="893" y="826"/>
                        <a:pt x="907" y="893"/>
                      </a:cubicBezTo>
                      <a:cubicBezTo>
                        <a:pt x="934" y="961"/>
                        <a:pt x="920" y="1042"/>
                        <a:pt x="907" y="1123"/>
                      </a:cubicBezTo>
                      <a:cubicBezTo>
                        <a:pt x="893" y="1259"/>
                        <a:pt x="745" y="1380"/>
                        <a:pt x="609" y="1475"/>
                      </a:cubicBezTo>
                      <a:cubicBezTo>
                        <a:pt x="460" y="1570"/>
                        <a:pt x="298" y="1651"/>
                        <a:pt x="149" y="1732"/>
                      </a:cubicBezTo>
                      <a:lnTo>
                        <a:pt x="95" y="1746"/>
                      </a:lnTo>
                      <a:lnTo>
                        <a:pt x="95" y="1800"/>
                      </a:lnTo>
                      <a:cubicBezTo>
                        <a:pt x="95" y="2070"/>
                        <a:pt x="41" y="2355"/>
                        <a:pt x="54" y="2639"/>
                      </a:cubicBezTo>
                      <a:lnTo>
                        <a:pt x="54" y="2693"/>
                      </a:lnTo>
                      <a:lnTo>
                        <a:pt x="109" y="2720"/>
                      </a:lnTo>
                      <a:cubicBezTo>
                        <a:pt x="325" y="2760"/>
                        <a:pt x="542" y="2815"/>
                        <a:pt x="758" y="2842"/>
                      </a:cubicBezTo>
                      <a:cubicBezTo>
                        <a:pt x="850" y="2853"/>
                        <a:pt x="944" y="2857"/>
                        <a:pt x="1038" y="2857"/>
                      </a:cubicBezTo>
                      <a:cubicBezTo>
                        <a:pt x="1167" y="2857"/>
                        <a:pt x="1296" y="2849"/>
                        <a:pt x="1421" y="2842"/>
                      </a:cubicBezTo>
                      <a:lnTo>
                        <a:pt x="1475" y="2828"/>
                      </a:lnTo>
                      <a:lnTo>
                        <a:pt x="1489" y="2774"/>
                      </a:lnTo>
                      <a:lnTo>
                        <a:pt x="1516" y="2125"/>
                      </a:lnTo>
                      <a:lnTo>
                        <a:pt x="1516" y="2057"/>
                      </a:lnTo>
                      <a:lnTo>
                        <a:pt x="1448" y="2057"/>
                      </a:lnTo>
                      <a:cubicBezTo>
                        <a:pt x="1313" y="2070"/>
                        <a:pt x="1178" y="2084"/>
                        <a:pt x="1042" y="2097"/>
                      </a:cubicBezTo>
                      <a:cubicBezTo>
                        <a:pt x="955" y="2097"/>
                        <a:pt x="868" y="2097"/>
                        <a:pt x="781" y="2094"/>
                      </a:cubicBezTo>
                      <a:lnTo>
                        <a:pt x="781" y="2094"/>
                      </a:lnTo>
                      <a:cubicBezTo>
                        <a:pt x="909" y="2005"/>
                        <a:pt x="1043" y="1920"/>
                        <a:pt x="1178" y="1827"/>
                      </a:cubicBezTo>
                      <a:cubicBezTo>
                        <a:pt x="1340" y="1692"/>
                        <a:pt x="1516" y="1543"/>
                        <a:pt x="1584" y="1326"/>
                      </a:cubicBezTo>
                      <a:cubicBezTo>
                        <a:pt x="1638" y="1123"/>
                        <a:pt x="1665" y="893"/>
                        <a:pt x="1624" y="677"/>
                      </a:cubicBezTo>
                      <a:cubicBezTo>
                        <a:pt x="1584" y="460"/>
                        <a:pt x="1462" y="271"/>
                        <a:pt x="1299" y="122"/>
                      </a:cubicBezTo>
                      <a:cubicBezTo>
                        <a:pt x="1205" y="41"/>
                        <a:pt x="1096" y="27"/>
                        <a:pt x="988" y="14"/>
                      </a:cubicBezTo>
                      <a:cubicBezTo>
                        <a:pt x="893" y="0"/>
                        <a:pt x="785" y="0"/>
                        <a:pt x="67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19"/>
                <p:cNvSpPr/>
                <p:nvPr/>
              </p:nvSpPr>
              <p:spPr>
                <a:xfrm>
                  <a:off x="4232142" y="1827695"/>
                  <a:ext cx="22857" cy="4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1246" extrusionOk="0">
                      <a:moveTo>
                        <a:pt x="217" y="1"/>
                      </a:moveTo>
                      <a:cubicBezTo>
                        <a:pt x="163" y="82"/>
                        <a:pt x="123" y="163"/>
                        <a:pt x="69" y="258"/>
                      </a:cubicBezTo>
                      <a:cubicBezTo>
                        <a:pt x="42" y="299"/>
                        <a:pt x="1" y="353"/>
                        <a:pt x="14" y="420"/>
                      </a:cubicBezTo>
                      <a:cubicBezTo>
                        <a:pt x="14" y="488"/>
                        <a:pt x="42" y="529"/>
                        <a:pt x="55" y="583"/>
                      </a:cubicBezTo>
                      <a:cubicBezTo>
                        <a:pt x="123" y="759"/>
                        <a:pt x="177" y="948"/>
                        <a:pt x="244" y="1137"/>
                      </a:cubicBezTo>
                      <a:lnTo>
                        <a:pt x="285" y="1246"/>
                      </a:lnTo>
                      <a:lnTo>
                        <a:pt x="380" y="1165"/>
                      </a:lnTo>
                      <a:cubicBezTo>
                        <a:pt x="515" y="1043"/>
                        <a:pt x="623" y="880"/>
                        <a:pt x="650" y="691"/>
                      </a:cubicBezTo>
                      <a:lnTo>
                        <a:pt x="556" y="664"/>
                      </a:lnTo>
                      <a:cubicBezTo>
                        <a:pt x="496" y="774"/>
                        <a:pt x="428" y="869"/>
                        <a:pt x="354" y="955"/>
                      </a:cubicBezTo>
                      <a:lnTo>
                        <a:pt x="354" y="955"/>
                      </a:lnTo>
                      <a:cubicBezTo>
                        <a:pt x="290" y="817"/>
                        <a:pt x="227" y="680"/>
                        <a:pt x="163" y="542"/>
                      </a:cubicBezTo>
                      <a:cubicBezTo>
                        <a:pt x="136" y="488"/>
                        <a:pt x="109" y="447"/>
                        <a:pt x="109" y="407"/>
                      </a:cubicBezTo>
                      <a:cubicBezTo>
                        <a:pt x="109" y="380"/>
                        <a:pt x="123" y="339"/>
                        <a:pt x="150" y="299"/>
                      </a:cubicBezTo>
                      <a:cubicBezTo>
                        <a:pt x="190" y="217"/>
                        <a:pt x="244" y="136"/>
                        <a:pt x="299" y="55"/>
                      </a:cubicBezTo>
                      <a:lnTo>
                        <a:pt x="21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19"/>
                <p:cNvSpPr/>
                <p:nvPr/>
              </p:nvSpPr>
              <p:spPr>
                <a:xfrm>
                  <a:off x="4241657" y="1856694"/>
                  <a:ext cx="29001" cy="32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934" extrusionOk="0">
                      <a:moveTo>
                        <a:pt x="209" y="225"/>
                      </a:moveTo>
                      <a:cubicBezTo>
                        <a:pt x="207" y="227"/>
                        <a:pt x="205" y="228"/>
                        <a:pt x="204" y="230"/>
                      </a:cubicBezTo>
                      <a:cubicBezTo>
                        <a:pt x="204" y="234"/>
                        <a:pt x="205" y="236"/>
                        <a:pt x="206" y="236"/>
                      </a:cubicBezTo>
                      <a:cubicBezTo>
                        <a:pt x="208" y="236"/>
                        <a:pt x="211" y="231"/>
                        <a:pt x="209" y="225"/>
                      </a:cubicBezTo>
                      <a:close/>
                      <a:moveTo>
                        <a:pt x="515" y="0"/>
                      </a:moveTo>
                      <a:cubicBezTo>
                        <a:pt x="434" y="14"/>
                        <a:pt x="352" y="41"/>
                        <a:pt x="285" y="68"/>
                      </a:cubicBezTo>
                      <a:cubicBezTo>
                        <a:pt x="244" y="81"/>
                        <a:pt x="217" y="109"/>
                        <a:pt x="176" y="122"/>
                      </a:cubicBezTo>
                      <a:cubicBezTo>
                        <a:pt x="163" y="136"/>
                        <a:pt x="136" y="149"/>
                        <a:pt x="122" y="176"/>
                      </a:cubicBezTo>
                      <a:cubicBezTo>
                        <a:pt x="122" y="190"/>
                        <a:pt x="109" y="203"/>
                        <a:pt x="109" y="217"/>
                      </a:cubicBezTo>
                      <a:cubicBezTo>
                        <a:pt x="95" y="244"/>
                        <a:pt x="109" y="271"/>
                        <a:pt x="122" y="284"/>
                      </a:cubicBezTo>
                      <a:lnTo>
                        <a:pt x="204" y="217"/>
                      </a:lnTo>
                      <a:cubicBezTo>
                        <a:pt x="207" y="220"/>
                        <a:pt x="208" y="223"/>
                        <a:pt x="209" y="225"/>
                      </a:cubicBezTo>
                      <a:lnTo>
                        <a:pt x="209" y="225"/>
                      </a:lnTo>
                      <a:cubicBezTo>
                        <a:pt x="220" y="217"/>
                        <a:pt x="231" y="215"/>
                        <a:pt x="231" y="203"/>
                      </a:cubicBezTo>
                      <a:cubicBezTo>
                        <a:pt x="258" y="190"/>
                        <a:pt x="298" y="176"/>
                        <a:pt x="325" y="149"/>
                      </a:cubicBezTo>
                      <a:cubicBezTo>
                        <a:pt x="381" y="127"/>
                        <a:pt x="427" y="105"/>
                        <a:pt x="479" y="105"/>
                      </a:cubicBezTo>
                      <a:cubicBezTo>
                        <a:pt x="490" y="105"/>
                        <a:pt x="502" y="106"/>
                        <a:pt x="515" y="109"/>
                      </a:cubicBezTo>
                      <a:cubicBezTo>
                        <a:pt x="569" y="109"/>
                        <a:pt x="637" y="136"/>
                        <a:pt x="664" y="176"/>
                      </a:cubicBezTo>
                      <a:cubicBezTo>
                        <a:pt x="691" y="230"/>
                        <a:pt x="691" y="257"/>
                        <a:pt x="664" y="298"/>
                      </a:cubicBezTo>
                      <a:cubicBezTo>
                        <a:pt x="582" y="406"/>
                        <a:pt x="461" y="501"/>
                        <a:pt x="352" y="596"/>
                      </a:cubicBezTo>
                      <a:cubicBezTo>
                        <a:pt x="298" y="636"/>
                        <a:pt x="244" y="677"/>
                        <a:pt x="190" y="717"/>
                      </a:cubicBezTo>
                      <a:lnTo>
                        <a:pt x="109" y="785"/>
                      </a:lnTo>
                      <a:lnTo>
                        <a:pt x="82" y="799"/>
                      </a:lnTo>
                      <a:lnTo>
                        <a:pt x="82" y="812"/>
                      </a:lnTo>
                      <a:cubicBezTo>
                        <a:pt x="82" y="812"/>
                        <a:pt x="82" y="812"/>
                        <a:pt x="95" y="826"/>
                      </a:cubicBezTo>
                      <a:cubicBezTo>
                        <a:pt x="109" y="839"/>
                        <a:pt x="109" y="866"/>
                        <a:pt x="109" y="866"/>
                      </a:cubicBezTo>
                      <a:lnTo>
                        <a:pt x="1" y="839"/>
                      </a:lnTo>
                      <a:lnTo>
                        <a:pt x="1" y="839"/>
                      </a:lnTo>
                      <a:cubicBezTo>
                        <a:pt x="1" y="853"/>
                        <a:pt x="1" y="893"/>
                        <a:pt x="14" y="907"/>
                      </a:cubicBezTo>
                      <a:cubicBezTo>
                        <a:pt x="28" y="920"/>
                        <a:pt x="41" y="934"/>
                        <a:pt x="55" y="934"/>
                      </a:cubicBezTo>
                      <a:lnTo>
                        <a:pt x="109" y="934"/>
                      </a:lnTo>
                      <a:cubicBezTo>
                        <a:pt x="122" y="934"/>
                        <a:pt x="136" y="920"/>
                        <a:pt x="136" y="920"/>
                      </a:cubicBezTo>
                      <a:lnTo>
                        <a:pt x="149" y="920"/>
                      </a:lnTo>
                      <a:lnTo>
                        <a:pt x="176" y="907"/>
                      </a:lnTo>
                      <a:cubicBezTo>
                        <a:pt x="217" y="893"/>
                        <a:pt x="244" y="866"/>
                        <a:pt x="285" y="853"/>
                      </a:cubicBezTo>
                      <a:cubicBezTo>
                        <a:pt x="339" y="812"/>
                        <a:pt x="406" y="772"/>
                        <a:pt x="461" y="717"/>
                      </a:cubicBezTo>
                      <a:cubicBezTo>
                        <a:pt x="582" y="623"/>
                        <a:pt x="691" y="514"/>
                        <a:pt x="785" y="379"/>
                      </a:cubicBezTo>
                      <a:cubicBezTo>
                        <a:pt x="799" y="339"/>
                        <a:pt x="826" y="284"/>
                        <a:pt x="812" y="230"/>
                      </a:cubicBezTo>
                      <a:cubicBezTo>
                        <a:pt x="812" y="176"/>
                        <a:pt x="785" y="136"/>
                        <a:pt x="758" y="109"/>
                      </a:cubicBezTo>
                      <a:cubicBezTo>
                        <a:pt x="691" y="41"/>
                        <a:pt x="596" y="0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19"/>
                <p:cNvSpPr/>
                <p:nvPr/>
              </p:nvSpPr>
              <p:spPr>
                <a:xfrm>
                  <a:off x="4233090" y="1841001"/>
                  <a:ext cx="18117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664" extrusionOk="0">
                      <a:moveTo>
                        <a:pt x="109" y="1"/>
                      </a:moveTo>
                      <a:lnTo>
                        <a:pt x="1" y="14"/>
                      </a:lnTo>
                      <a:cubicBezTo>
                        <a:pt x="28" y="109"/>
                        <a:pt x="42" y="217"/>
                        <a:pt x="69" y="312"/>
                      </a:cubicBezTo>
                      <a:cubicBezTo>
                        <a:pt x="82" y="407"/>
                        <a:pt x="109" y="515"/>
                        <a:pt x="136" y="610"/>
                      </a:cubicBezTo>
                      <a:lnTo>
                        <a:pt x="150" y="664"/>
                      </a:lnTo>
                      <a:lnTo>
                        <a:pt x="217" y="650"/>
                      </a:lnTo>
                      <a:cubicBezTo>
                        <a:pt x="285" y="650"/>
                        <a:pt x="339" y="610"/>
                        <a:pt x="366" y="583"/>
                      </a:cubicBezTo>
                      <a:cubicBezTo>
                        <a:pt x="407" y="542"/>
                        <a:pt x="420" y="501"/>
                        <a:pt x="448" y="461"/>
                      </a:cubicBezTo>
                      <a:cubicBezTo>
                        <a:pt x="475" y="380"/>
                        <a:pt x="488" y="312"/>
                        <a:pt x="515" y="271"/>
                      </a:cubicBezTo>
                      <a:lnTo>
                        <a:pt x="448" y="177"/>
                      </a:lnTo>
                      <a:cubicBezTo>
                        <a:pt x="353" y="231"/>
                        <a:pt x="326" y="325"/>
                        <a:pt x="285" y="393"/>
                      </a:cubicBezTo>
                      <a:cubicBezTo>
                        <a:pt x="269" y="424"/>
                        <a:pt x="254" y="456"/>
                        <a:pt x="236" y="479"/>
                      </a:cubicBezTo>
                      <a:lnTo>
                        <a:pt x="236" y="479"/>
                      </a:lnTo>
                      <a:cubicBezTo>
                        <a:pt x="208" y="418"/>
                        <a:pt x="182" y="351"/>
                        <a:pt x="163" y="285"/>
                      </a:cubicBezTo>
                      <a:cubicBezTo>
                        <a:pt x="136" y="190"/>
                        <a:pt x="109" y="95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19"/>
                <p:cNvSpPr/>
                <p:nvPr/>
              </p:nvSpPr>
              <p:spPr>
                <a:xfrm>
                  <a:off x="4240217" y="1825904"/>
                  <a:ext cx="51822" cy="80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" h="2299" extrusionOk="0">
                      <a:moveTo>
                        <a:pt x="705" y="0"/>
                      </a:moveTo>
                      <a:cubicBezTo>
                        <a:pt x="612" y="0"/>
                        <a:pt x="520" y="15"/>
                        <a:pt x="434" y="38"/>
                      </a:cubicBezTo>
                      <a:cubicBezTo>
                        <a:pt x="272" y="79"/>
                        <a:pt x="136" y="147"/>
                        <a:pt x="1" y="214"/>
                      </a:cubicBezTo>
                      <a:lnTo>
                        <a:pt x="42" y="309"/>
                      </a:lnTo>
                      <a:cubicBezTo>
                        <a:pt x="177" y="241"/>
                        <a:pt x="312" y="174"/>
                        <a:pt x="447" y="133"/>
                      </a:cubicBezTo>
                      <a:cubicBezTo>
                        <a:pt x="534" y="109"/>
                        <a:pt x="620" y="95"/>
                        <a:pt x="704" y="95"/>
                      </a:cubicBezTo>
                      <a:cubicBezTo>
                        <a:pt x="765" y="95"/>
                        <a:pt x="824" y="103"/>
                        <a:pt x="880" y="120"/>
                      </a:cubicBezTo>
                      <a:cubicBezTo>
                        <a:pt x="1151" y="201"/>
                        <a:pt x="1327" y="485"/>
                        <a:pt x="1327" y="755"/>
                      </a:cubicBezTo>
                      <a:cubicBezTo>
                        <a:pt x="1327" y="1026"/>
                        <a:pt x="1151" y="1270"/>
                        <a:pt x="962" y="1500"/>
                      </a:cubicBezTo>
                      <a:cubicBezTo>
                        <a:pt x="772" y="1743"/>
                        <a:pt x="596" y="1973"/>
                        <a:pt x="420" y="2230"/>
                      </a:cubicBezTo>
                      <a:lnTo>
                        <a:pt x="502" y="2298"/>
                      </a:lnTo>
                      <a:cubicBezTo>
                        <a:pt x="705" y="2082"/>
                        <a:pt x="908" y="1838"/>
                        <a:pt x="1097" y="1608"/>
                      </a:cubicBezTo>
                      <a:cubicBezTo>
                        <a:pt x="1192" y="1486"/>
                        <a:pt x="1286" y="1364"/>
                        <a:pt x="1354" y="1229"/>
                      </a:cubicBezTo>
                      <a:cubicBezTo>
                        <a:pt x="1435" y="1080"/>
                        <a:pt x="1476" y="918"/>
                        <a:pt x="1462" y="742"/>
                      </a:cubicBezTo>
                      <a:cubicBezTo>
                        <a:pt x="1449" y="417"/>
                        <a:pt x="1219" y="106"/>
                        <a:pt x="908" y="25"/>
                      </a:cubicBezTo>
                      <a:cubicBezTo>
                        <a:pt x="840" y="8"/>
                        <a:pt x="772" y="0"/>
                        <a:pt x="70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6" name="Google Shape;7446;p19"/>
                <p:cNvSpPr/>
                <p:nvPr/>
              </p:nvSpPr>
              <p:spPr>
                <a:xfrm>
                  <a:off x="4243553" y="1895174"/>
                  <a:ext cx="46591" cy="29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829" extrusionOk="0">
                      <a:moveTo>
                        <a:pt x="1286" y="0"/>
                      </a:moveTo>
                      <a:lnTo>
                        <a:pt x="1232" y="14"/>
                      </a:lnTo>
                      <a:cubicBezTo>
                        <a:pt x="1083" y="27"/>
                        <a:pt x="921" y="68"/>
                        <a:pt x="772" y="95"/>
                      </a:cubicBezTo>
                      <a:cubicBezTo>
                        <a:pt x="610" y="136"/>
                        <a:pt x="461" y="176"/>
                        <a:pt x="312" y="230"/>
                      </a:cubicBezTo>
                      <a:lnTo>
                        <a:pt x="339" y="325"/>
                      </a:lnTo>
                      <a:cubicBezTo>
                        <a:pt x="488" y="271"/>
                        <a:pt x="637" y="230"/>
                        <a:pt x="785" y="190"/>
                      </a:cubicBezTo>
                      <a:cubicBezTo>
                        <a:pt x="915" y="154"/>
                        <a:pt x="1044" y="140"/>
                        <a:pt x="1182" y="127"/>
                      </a:cubicBezTo>
                      <a:lnTo>
                        <a:pt x="1182" y="127"/>
                      </a:lnTo>
                      <a:cubicBezTo>
                        <a:pt x="1191" y="250"/>
                        <a:pt x="1188" y="382"/>
                        <a:pt x="1164" y="514"/>
                      </a:cubicBezTo>
                      <a:cubicBezTo>
                        <a:pt x="1151" y="555"/>
                        <a:pt x="1151" y="582"/>
                        <a:pt x="1137" y="623"/>
                      </a:cubicBezTo>
                      <a:cubicBezTo>
                        <a:pt x="1137" y="630"/>
                        <a:pt x="1133" y="643"/>
                        <a:pt x="1129" y="652"/>
                      </a:cubicBezTo>
                      <a:lnTo>
                        <a:pt x="1129" y="652"/>
                      </a:lnTo>
                      <a:cubicBezTo>
                        <a:pt x="1075" y="663"/>
                        <a:pt x="998" y="663"/>
                        <a:pt x="921" y="663"/>
                      </a:cubicBezTo>
                      <a:cubicBezTo>
                        <a:pt x="807" y="663"/>
                        <a:pt x="687" y="659"/>
                        <a:pt x="564" y="659"/>
                      </a:cubicBezTo>
                      <a:cubicBezTo>
                        <a:pt x="379" y="659"/>
                        <a:pt x="187" y="669"/>
                        <a:pt x="1" y="717"/>
                      </a:cubicBezTo>
                      <a:lnTo>
                        <a:pt x="28" y="826"/>
                      </a:lnTo>
                      <a:cubicBezTo>
                        <a:pt x="106" y="819"/>
                        <a:pt x="183" y="816"/>
                        <a:pt x="262" y="816"/>
                      </a:cubicBezTo>
                      <a:cubicBezTo>
                        <a:pt x="437" y="816"/>
                        <a:pt x="614" y="829"/>
                        <a:pt x="795" y="829"/>
                      </a:cubicBezTo>
                      <a:cubicBezTo>
                        <a:pt x="841" y="829"/>
                        <a:pt x="888" y="828"/>
                        <a:pt x="934" y="826"/>
                      </a:cubicBezTo>
                      <a:cubicBezTo>
                        <a:pt x="1016" y="826"/>
                        <a:pt x="1083" y="812"/>
                        <a:pt x="1178" y="799"/>
                      </a:cubicBezTo>
                      <a:cubicBezTo>
                        <a:pt x="1191" y="799"/>
                        <a:pt x="1205" y="799"/>
                        <a:pt x="1232" y="772"/>
                      </a:cubicBezTo>
                      <a:cubicBezTo>
                        <a:pt x="1259" y="758"/>
                        <a:pt x="1273" y="731"/>
                        <a:pt x="1273" y="717"/>
                      </a:cubicBezTo>
                      <a:cubicBezTo>
                        <a:pt x="1286" y="690"/>
                        <a:pt x="1286" y="677"/>
                        <a:pt x="1286" y="650"/>
                      </a:cubicBezTo>
                      <a:cubicBezTo>
                        <a:pt x="1300" y="609"/>
                        <a:pt x="1300" y="569"/>
                        <a:pt x="1313" y="528"/>
                      </a:cubicBezTo>
                      <a:cubicBezTo>
                        <a:pt x="1327" y="379"/>
                        <a:pt x="1327" y="217"/>
                        <a:pt x="1300" y="54"/>
                      </a:cubicBez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19"/>
                <p:cNvSpPr/>
                <p:nvPr/>
              </p:nvSpPr>
              <p:spPr>
                <a:xfrm>
                  <a:off x="4232634" y="1883307"/>
                  <a:ext cx="16186" cy="59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" h="1705" extrusionOk="0">
                      <a:moveTo>
                        <a:pt x="312" y="0"/>
                      </a:moveTo>
                      <a:lnTo>
                        <a:pt x="163" y="122"/>
                      </a:lnTo>
                      <a:lnTo>
                        <a:pt x="95" y="189"/>
                      </a:lnTo>
                      <a:cubicBezTo>
                        <a:pt x="68" y="203"/>
                        <a:pt x="28" y="257"/>
                        <a:pt x="28" y="298"/>
                      </a:cubicBezTo>
                      <a:cubicBezTo>
                        <a:pt x="14" y="379"/>
                        <a:pt x="14" y="433"/>
                        <a:pt x="14" y="501"/>
                      </a:cubicBezTo>
                      <a:lnTo>
                        <a:pt x="14" y="704"/>
                      </a:lnTo>
                      <a:cubicBezTo>
                        <a:pt x="14" y="974"/>
                        <a:pt x="0" y="1231"/>
                        <a:pt x="14" y="1502"/>
                      </a:cubicBezTo>
                      <a:lnTo>
                        <a:pt x="14" y="1705"/>
                      </a:lnTo>
                      <a:lnTo>
                        <a:pt x="149" y="1556"/>
                      </a:lnTo>
                      <a:cubicBezTo>
                        <a:pt x="298" y="1394"/>
                        <a:pt x="406" y="1204"/>
                        <a:pt x="461" y="1015"/>
                      </a:cubicBezTo>
                      <a:lnTo>
                        <a:pt x="366" y="961"/>
                      </a:lnTo>
                      <a:cubicBezTo>
                        <a:pt x="306" y="1073"/>
                        <a:pt x="240" y="1179"/>
                        <a:pt x="165" y="1277"/>
                      </a:cubicBezTo>
                      <a:lnTo>
                        <a:pt x="165" y="1277"/>
                      </a:lnTo>
                      <a:cubicBezTo>
                        <a:pt x="154" y="1085"/>
                        <a:pt x="142" y="891"/>
                        <a:pt x="122" y="704"/>
                      </a:cubicBezTo>
                      <a:lnTo>
                        <a:pt x="109" y="501"/>
                      </a:lnTo>
                      <a:cubicBezTo>
                        <a:pt x="109" y="447"/>
                        <a:pt x="95" y="365"/>
                        <a:pt x="109" y="311"/>
                      </a:cubicBezTo>
                      <a:cubicBezTo>
                        <a:pt x="122" y="298"/>
                        <a:pt x="122" y="284"/>
                        <a:pt x="149" y="257"/>
                      </a:cubicBezTo>
                      <a:lnTo>
                        <a:pt x="230" y="203"/>
                      </a:lnTo>
                      <a:lnTo>
                        <a:pt x="379" y="81"/>
                      </a:lnTo>
                      <a:lnTo>
                        <a:pt x="3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19"/>
                <p:cNvSpPr/>
                <p:nvPr/>
              </p:nvSpPr>
              <p:spPr>
                <a:xfrm>
                  <a:off x="4233090" y="1916555"/>
                  <a:ext cx="1288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474" extrusionOk="0">
                      <a:moveTo>
                        <a:pt x="285" y="0"/>
                      </a:moveTo>
                      <a:cubicBezTo>
                        <a:pt x="258" y="81"/>
                        <a:pt x="190" y="135"/>
                        <a:pt x="136" y="190"/>
                      </a:cubicBezTo>
                      <a:cubicBezTo>
                        <a:pt x="109" y="217"/>
                        <a:pt x="82" y="244"/>
                        <a:pt x="55" y="271"/>
                      </a:cubicBezTo>
                      <a:lnTo>
                        <a:pt x="42" y="298"/>
                      </a:lnTo>
                      <a:cubicBezTo>
                        <a:pt x="42" y="311"/>
                        <a:pt x="28" y="311"/>
                        <a:pt x="28" y="338"/>
                      </a:cubicBezTo>
                      <a:cubicBezTo>
                        <a:pt x="15" y="366"/>
                        <a:pt x="1" y="393"/>
                        <a:pt x="42" y="447"/>
                      </a:cubicBezTo>
                      <a:cubicBezTo>
                        <a:pt x="69" y="460"/>
                        <a:pt x="82" y="474"/>
                        <a:pt x="109" y="474"/>
                      </a:cubicBezTo>
                      <a:cubicBezTo>
                        <a:pt x="123" y="474"/>
                        <a:pt x="163" y="447"/>
                        <a:pt x="177" y="420"/>
                      </a:cubicBezTo>
                      <a:lnTo>
                        <a:pt x="69" y="393"/>
                      </a:lnTo>
                      <a:cubicBezTo>
                        <a:pt x="69" y="370"/>
                        <a:pt x="87" y="348"/>
                        <a:pt x="101" y="348"/>
                      </a:cubicBezTo>
                      <a:cubicBezTo>
                        <a:pt x="104" y="348"/>
                        <a:pt x="107" y="349"/>
                        <a:pt x="109" y="352"/>
                      </a:cubicBezTo>
                      <a:cubicBezTo>
                        <a:pt x="114" y="347"/>
                        <a:pt x="118" y="346"/>
                        <a:pt x="123" y="346"/>
                      </a:cubicBezTo>
                      <a:cubicBezTo>
                        <a:pt x="132" y="346"/>
                        <a:pt x="141" y="352"/>
                        <a:pt x="150" y="352"/>
                      </a:cubicBezTo>
                      <a:cubicBezTo>
                        <a:pt x="177" y="393"/>
                        <a:pt x="163" y="406"/>
                        <a:pt x="163" y="406"/>
                      </a:cubicBezTo>
                      <a:cubicBezTo>
                        <a:pt x="163" y="408"/>
                        <a:pt x="164" y="409"/>
                        <a:pt x="165" y="409"/>
                      </a:cubicBezTo>
                      <a:cubicBezTo>
                        <a:pt x="171" y="409"/>
                        <a:pt x="192" y="379"/>
                        <a:pt x="204" y="379"/>
                      </a:cubicBezTo>
                      <a:cubicBezTo>
                        <a:pt x="217" y="338"/>
                        <a:pt x="231" y="311"/>
                        <a:pt x="258" y="271"/>
                      </a:cubicBezTo>
                      <a:cubicBezTo>
                        <a:pt x="285" y="190"/>
                        <a:pt x="312" y="122"/>
                        <a:pt x="366" y="68"/>
                      </a:cubicBezTo>
                      <a:lnTo>
                        <a:pt x="28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19"/>
                <p:cNvSpPr/>
                <p:nvPr/>
              </p:nvSpPr>
              <p:spPr>
                <a:xfrm>
                  <a:off x="4236426" y="1921295"/>
                  <a:ext cx="53262" cy="14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" h="407" extrusionOk="0">
                      <a:moveTo>
                        <a:pt x="1408" y="0"/>
                      </a:moveTo>
                      <a:cubicBezTo>
                        <a:pt x="1367" y="55"/>
                        <a:pt x="1340" y="122"/>
                        <a:pt x="1313" y="176"/>
                      </a:cubicBezTo>
                      <a:cubicBezTo>
                        <a:pt x="1292" y="198"/>
                        <a:pt x="1279" y="227"/>
                        <a:pt x="1275" y="239"/>
                      </a:cubicBezTo>
                      <a:lnTo>
                        <a:pt x="1275" y="239"/>
                      </a:lnTo>
                      <a:cubicBezTo>
                        <a:pt x="1276" y="238"/>
                        <a:pt x="1278" y="238"/>
                        <a:pt x="1280" y="238"/>
                      </a:cubicBezTo>
                      <a:cubicBezTo>
                        <a:pt x="1283" y="238"/>
                        <a:pt x="1286" y="240"/>
                        <a:pt x="1286" y="244"/>
                      </a:cubicBezTo>
                      <a:lnTo>
                        <a:pt x="1274" y="241"/>
                      </a:lnTo>
                      <a:lnTo>
                        <a:pt x="1274" y="241"/>
                      </a:lnTo>
                      <a:cubicBezTo>
                        <a:pt x="1273" y="243"/>
                        <a:pt x="1273" y="244"/>
                        <a:pt x="1273" y="244"/>
                      </a:cubicBezTo>
                      <a:cubicBezTo>
                        <a:pt x="1267" y="244"/>
                        <a:pt x="1268" y="242"/>
                        <a:pt x="1271" y="240"/>
                      </a:cubicBezTo>
                      <a:lnTo>
                        <a:pt x="1271" y="240"/>
                      </a:lnTo>
                      <a:lnTo>
                        <a:pt x="1274" y="241"/>
                      </a:lnTo>
                      <a:lnTo>
                        <a:pt x="1274" y="241"/>
                      </a:lnTo>
                      <a:cubicBezTo>
                        <a:pt x="1274" y="240"/>
                        <a:pt x="1274" y="240"/>
                        <a:pt x="1275" y="239"/>
                      </a:cubicBezTo>
                      <a:lnTo>
                        <a:pt x="1275" y="239"/>
                      </a:lnTo>
                      <a:cubicBezTo>
                        <a:pt x="1273" y="239"/>
                        <a:pt x="1272" y="240"/>
                        <a:pt x="1271" y="240"/>
                      </a:cubicBezTo>
                      <a:lnTo>
                        <a:pt x="1271" y="240"/>
                      </a:lnTo>
                      <a:lnTo>
                        <a:pt x="1232" y="231"/>
                      </a:lnTo>
                      <a:cubicBezTo>
                        <a:pt x="1097" y="231"/>
                        <a:pt x="961" y="231"/>
                        <a:pt x="826" y="244"/>
                      </a:cubicBezTo>
                      <a:cubicBezTo>
                        <a:pt x="646" y="244"/>
                        <a:pt x="465" y="256"/>
                        <a:pt x="285" y="256"/>
                      </a:cubicBezTo>
                      <a:cubicBezTo>
                        <a:pt x="195" y="256"/>
                        <a:pt x="104" y="253"/>
                        <a:pt x="14" y="244"/>
                      </a:cubicBezTo>
                      <a:lnTo>
                        <a:pt x="1" y="352"/>
                      </a:lnTo>
                      <a:cubicBezTo>
                        <a:pt x="55" y="350"/>
                        <a:pt x="109" y="349"/>
                        <a:pt x="162" y="349"/>
                      </a:cubicBezTo>
                      <a:cubicBezTo>
                        <a:pt x="388" y="349"/>
                        <a:pt x="607" y="368"/>
                        <a:pt x="826" y="379"/>
                      </a:cubicBezTo>
                      <a:cubicBezTo>
                        <a:pt x="961" y="393"/>
                        <a:pt x="1097" y="406"/>
                        <a:pt x="1232" y="406"/>
                      </a:cubicBezTo>
                      <a:lnTo>
                        <a:pt x="1286" y="406"/>
                      </a:lnTo>
                      <a:cubicBezTo>
                        <a:pt x="1313" y="406"/>
                        <a:pt x="1367" y="379"/>
                        <a:pt x="1394" y="352"/>
                      </a:cubicBezTo>
                      <a:cubicBezTo>
                        <a:pt x="1435" y="298"/>
                        <a:pt x="1435" y="271"/>
                        <a:pt x="1449" y="244"/>
                      </a:cubicBezTo>
                      <a:cubicBezTo>
                        <a:pt x="1476" y="176"/>
                        <a:pt x="1489" y="109"/>
                        <a:pt x="1516" y="41"/>
                      </a:cubicBezTo>
                      <a:lnTo>
                        <a:pt x="140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19"/>
                <p:cNvSpPr/>
                <p:nvPr/>
              </p:nvSpPr>
              <p:spPr>
                <a:xfrm>
                  <a:off x="4237865" y="1920803"/>
                  <a:ext cx="52770" cy="19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563" extrusionOk="0">
                      <a:moveTo>
                        <a:pt x="1408" y="1"/>
                      </a:moveTo>
                      <a:cubicBezTo>
                        <a:pt x="1340" y="123"/>
                        <a:pt x="1299" y="231"/>
                        <a:pt x="1205" y="272"/>
                      </a:cubicBezTo>
                      <a:cubicBezTo>
                        <a:pt x="1150" y="285"/>
                        <a:pt x="1083" y="312"/>
                        <a:pt x="1015" y="326"/>
                      </a:cubicBezTo>
                      <a:cubicBezTo>
                        <a:pt x="947" y="353"/>
                        <a:pt x="880" y="380"/>
                        <a:pt x="826" y="393"/>
                      </a:cubicBezTo>
                      <a:cubicBezTo>
                        <a:pt x="690" y="434"/>
                        <a:pt x="555" y="461"/>
                        <a:pt x="420" y="461"/>
                      </a:cubicBezTo>
                      <a:cubicBezTo>
                        <a:pt x="298" y="461"/>
                        <a:pt x="163" y="420"/>
                        <a:pt x="54" y="353"/>
                      </a:cubicBezTo>
                      <a:lnTo>
                        <a:pt x="0" y="447"/>
                      </a:lnTo>
                      <a:cubicBezTo>
                        <a:pt x="166" y="530"/>
                        <a:pt x="342" y="562"/>
                        <a:pt x="519" y="562"/>
                      </a:cubicBezTo>
                      <a:cubicBezTo>
                        <a:pt x="631" y="562"/>
                        <a:pt x="743" y="550"/>
                        <a:pt x="853" y="529"/>
                      </a:cubicBezTo>
                      <a:cubicBezTo>
                        <a:pt x="920" y="515"/>
                        <a:pt x="988" y="502"/>
                        <a:pt x="1056" y="488"/>
                      </a:cubicBezTo>
                      <a:cubicBezTo>
                        <a:pt x="1123" y="475"/>
                        <a:pt x="1191" y="447"/>
                        <a:pt x="1272" y="420"/>
                      </a:cubicBezTo>
                      <a:cubicBezTo>
                        <a:pt x="1340" y="393"/>
                        <a:pt x="1421" y="312"/>
                        <a:pt x="1448" y="245"/>
                      </a:cubicBezTo>
                      <a:cubicBezTo>
                        <a:pt x="1489" y="177"/>
                        <a:pt x="1502" y="96"/>
                        <a:pt x="1502" y="28"/>
                      </a:cubicBezTo>
                      <a:lnTo>
                        <a:pt x="140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19"/>
                <p:cNvSpPr/>
                <p:nvPr/>
              </p:nvSpPr>
              <p:spPr>
                <a:xfrm>
                  <a:off x="4244992" y="1920803"/>
                  <a:ext cx="10463" cy="11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" h="340" extrusionOk="0">
                      <a:moveTo>
                        <a:pt x="230" y="1"/>
                      </a:moveTo>
                      <a:cubicBezTo>
                        <a:pt x="190" y="1"/>
                        <a:pt x="163" y="14"/>
                        <a:pt x="136" y="42"/>
                      </a:cubicBezTo>
                      <a:cubicBezTo>
                        <a:pt x="109" y="69"/>
                        <a:pt x="95" y="96"/>
                        <a:pt x="81" y="123"/>
                      </a:cubicBezTo>
                      <a:cubicBezTo>
                        <a:pt x="54" y="190"/>
                        <a:pt x="41" y="258"/>
                        <a:pt x="0" y="312"/>
                      </a:cubicBezTo>
                      <a:lnTo>
                        <a:pt x="109" y="339"/>
                      </a:lnTo>
                      <a:cubicBezTo>
                        <a:pt x="109" y="285"/>
                        <a:pt x="149" y="245"/>
                        <a:pt x="190" y="204"/>
                      </a:cubicBezTo>
                      <a:cubicBezTo>
                        <a:pt x="217" y="190"/>
                        <a:pt x="244" y="177"/>
                        <a:pt x="257" y="163"/>
                      </a:cubicBezTo>
                      <a:cubicBezTo>
                        <a:pt x="271" y="136"/>
                        <a:pt x="284" y="123"/>
                        <a:pt x="298" y="96"/>
                      </a:cubicBez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19"/>
                <p:cNvSpPr/>
                <p:nvPr/>
              </p:nvSpPr>
              <p:spPr>
                <a:xfrm>
                  <a:off x="4260194" y="1921786"/>
                  <a:ext cx="12394" cy="14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06" extrusionOk="0">
                      <a:moveTo>
                        <a:pt x="271" y="0"/>
                      </a:moveTo>
                      <a:cubicBezTo>
                        <a:pt x="230" y="14"/>
                        <a:pt x="203" y="41"/>
                        <a:pt x="176" y="68"/>
                      </a:cubicBezTo>
                      <a:cubicBezTo>
                        <a:pt x="149" y="95"/>
                        <a:pt x="136" y="122"/>
                        <a:pt x="109" y="162"/>
                      </a:cubicBezTo>
                      <a:cubicBezTo>
                        <a:pt x="81" y="230"/>
                        <a:pt x="54" y="298"/>
                        <a:pt x="0" y="352"/>
                      </a:cubicBezTo>
                      <a:lnTo>
                        <a:pt x="95" y="406"/>
                      </a:lnTo>
                      <a:cubicBezTo>
                        <a:pt x="122" y="338"/>
                        <a:pt x="176" y="284"/>
                        <a:pt x="230" y="244"/>
                      </a:cubicBezTo>
                      <a:cubicBezTo>
                        <a:pt x="257" y="217"/>
                        <a:pt x="284" y="203"/>
                        <a:pt x="298" y="176"/>
                      </a:cubicBezTo>
                      <a:cubicBezTo>
                        <a:pt x="325" y="149"/>
                        <a:pt x="339" y="122"/>
                        <a:pt x="352" y="81"/>
                      </a:cubicBezTo>
                      <a:lnTo>
                        <a:pt x="27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19"/>
                <p:cNvSpPr/>
                <p:nvPr/>
              </p:nvSpPr>
              <p:spPr>
                <a:xfrm>
                  <a:off x="4275396" y="1920347"/>
                  <a:ext cx="8567" cy="12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" h="353" extrusionOk="0">
                      <a:moveTo>
                        <a:pt x="163" y="0"/>
                      </a:moveTo>
                      <a:cubicBezTo>
                        <a:pt x="122" y="0"/>
                        <a:pt x="95" y="27"/>
                        <a:pt x="81" y="55"/>
                      </a:cubicBezTo>
                      <a:cubicBezTo>
                        <a:pt x="68" y="82"/>
                        <a:pt x="54" y="109"/>
                        <a:pt x="41" y="149"/>
                      </a:cubicBezTo>
                      <a:cubicBezTo>
                        <a:pt x="27" y="203"/>
                        <a:pt x="27" y="271"/>
                        <a:pt x="0" y="325"/>
                      </a:cubicBezTo>
                      <a:lnTo>
                        <a:pt x="109" y="352"/>
                      </a:lnTo>
                      <a:cubicBezTo>
                        <a:pt x="109" y="298"/>
                        <a:pt x="136" y="244"/>
                        <a:pt x="176" y="203"/>
                      </a:cubicBezTo>
                      <a:cubicBezTo>
                        <a:pt x="190" y="190"/>
                        <a:pt x="217" y="163"/>
                        <a:pt x="230" y="149"/>
                      </a:cubicBezTo>
                      <a:cubicBezTo>
                        <a:pt x="230" y="122"/>
                        <a:pt x="244" y="95"/>
                        <a:pt x="244" y="68"/>
                      </a:cubicBezTo>
                      <a:lnTo>
                        <a:pt x="16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19"/>
                <p:cNvSpPr/>
                <p:nvPr/>
              </p:nvSpPr>
              <p:spPr>
                <a:xfrm>
                  <a:off x="4234073" y="1901353"/>
                  <a:ext cx="11411" cy="13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393" extrusionOk="0">
                      <a:moveTo>
                        <a:pt x="230" y="0"/>
                      </a:moveTo>
                      <a:cubicBezTo>
                        <a:pt x="162" y="41"/>
                        <a:pt x="135" y="95"/>
                        <a:pt x="95" y="149"/>
                      </a:cubicBezTo>
                      <a:cubicBezTo>
                        <a:pt x="68" y="203"/>
                        <a:pt x="41" y="271"/>
                        <a:pt x="0" y="325"/>
                      </a:cubicBezTo>
                      <a:lnTo>
                        <a:pt x="81" y="393"/>
                      </a:lnTo>
                      <a:cubicBezTo>
                        <a:pt x="122" y="338"/>
                        <a:pt x="176" y="284"/>
                        <a:pt x="230" y="244"/>
                      </a:cubicBezTo>
                      <a:cubicBezTo>
                        <a:pt x="271" y="190"/>
                        <a:pt x="311" y="135"/>
                        <a:pt x="325" y="68"/>
                      </a:cubicBez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19"/>
                <p:cNvSpPr/>
                <p:nvPr/>
              </p:nvSpPr>
              <p:spPr>
                <a:xfrm>
                  <a:off x="4232634" y="1890223"/>
                  <a:ext cx="10954" cy="11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18" extrusionOk="0">
                      <a:moveTo>
                        <a:pt x="228" y="1"/>
                      </a:moveTo>
                      <a:cubicBezTo>
                        <a:pt x="202" y="1"/>
                        <a:pt x="183" y="13"/>
                        <a:pt x="163" y="33"/>
                      </a:cubicBezTo>
                      <a:cubicBezTo>
                        <a:pt x="136" y="47"/>
                        <a:pt x="122" y="74"/>
                        <a:pt x="95" y="101"/>
                      </a:cubicBezTo>
                      <a:cubicBezTo>
                        <a:pt x="68" y="155"/>
                        <a:pt x="41" y="209"/>
                        <a:pt x="0" y="263"/>
                      </a:cubicBezTo>
                      <a:lnTo>
                        <a:pt x="82" y="317"/>
                      </a:lnTo>
                      <a:cubicBezTo>
                        <a:pt x="95" y="263"/>
                        <a:pt x="149" y="222"/>
                        <a:pt x="203" y="209"/>
                      </a:cubicBezTo>
                      <a:cubicBezTo>
                        <a:pt x="217" y="195"/>
                        <a:pt x="244" y="182"/>
                        <a:pt x="271" y="168"/>
                      </a:cubicBezTo>
                      <a:cubicBezTo>
                        <a:pt x="285" y="141"/>
                        <a:pt x="298" y="128"/>
                        <a:pt x="312" y="101"/>
                      </a:cubicBezTo>
                      <a:lnTo>
                        <a:pt x="258" y="6"/>
                      </a:lnTo>
                      <a:cubicBezTo>
                        <a:pt x="247" y="2"/>
                        <a:pt x="237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19"/>
                <p:cNvSpPr/>
                <p:nvPr/>
              </p:nvSpPr>
              <p:spPr>
                <a:xfrm>
                  <a:off x="4258755" y="1847180"/>
                  <a:ext cx="7162" cy="10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299" extrusionOk="0">
                      <a:moveTo>
                        <a:pt x="122" y="1"/>
                      </a:moveTo>
                      <a:cubicBezTo>
                        <a:pt x="82" y="14"/>
                        <a:pt x="68" y="28"/>
                        <a:pt x="55" y="55"/>
                      </a:cubicBezTo>
                      <a:cubicBezTo>
                        <a:pt x="28" y="82"/>
                        <a:pt x="28" y="109"/>
                        <a:pt x="28" y="136"/>
                      </a:cubicBezTo>
                      <a:cubicBezTo>
                        <a:pt x="14" y="190"/>
                        <a:pt x="14" y="231"/>
                        <a:pt x="1" y="285"/>
                      </a:cubicBezTo>
                      <a:lnTo>
                        <a:pt x="95" y="298"/>
                      </a:lnTo>
                      <a:cubicBezTo>
                        <a:pt x="82" y="258"/>
                        <a:pt x="122" y="217"/>
                        <a:pt x="150" y="190"/>
                      </a:cubicBezTo>
                      <a:cubicBezTo>
                        <a:pt x="163" y="177"/>
                        <a:pt x="177" y="163"/>
                        <a:pt x="190" y="149"/>
                      </a:cubicBezTo>
                      <a:cubicBezTo>
                        <a:pt x="204" y="122"/>
                        <a:pt x="204" y="109"/>
                        <a:pt x="204" y="82"/>
                      </a:cubicBezTo>
                      <a:lnTo>
                        <a:pt x="12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19"/>
                <p:cNvSpPr/>
                <p:nvPr/>
              </p:nvSpPr>
              <p:spPr>
                <a:xfrm>
                  <a:off x="4263986" y="1851920"/>
                  <a:ext cx="9550" cy="10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299" extrusionOk="0">
                      <a:moveTo>
                        <a:pt x="203" y="1"/>
                      </a:moveTo>
                      <a:cubicBezTo>
                        <a:pt x="163" y="1"/>
                        <a:pt x="136" y="14"/>
                        <a:pt x="122" y="42"/>
                      </a:cubicBezTo>
                      <a:cubicBezTo>
                        <a:pt x="95" y="55"/>
                        <a:pt x="82" y="82"/>
                        <a:pt x="82" y="109"/>
                      </a:cubicBezTo>
                      <a:cubicBezTo>
                        <a:pt x="55" y="163"/>
                        <a:pt x="41" y="217"/>
                        <a:pt x="1" y="245"/>
                      </a:cubicBezTo>
                      <a:lnTo>
                        <a:pt x="109" y="299"/>
                      </a:lnTo>
                      <a:cubicBezTo>
                        <a:pt x="109" y="245"/>
                        <a:pt x="149" y="217"/>
                        <a:pt x="190" y="190"/>
                      </a:cubicBezTo>
                      <a:cubicBezTo>
                        <a:pt x="203" y="177"/>
                        <a:pt x="231" y="177"/>
                        <a:pt x="244" y="150"/>
                      </a:cubicBezTo>
                      <a:cubicBezTo>
                        <a:pt x="258" y="136"/>
                        <a:pt x="271" y="123"/>
                        <a:pt x="271" y="96"/>
                      </a:cubicBezTo>
                      <a:lnTo>
                        <a:pt x="2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19"/>
                <p:cNvSpPr/>
                <p:nvPr/>
              </p:nvSpPr>
              <p:spPr>
                <a:xfrm>
                  <a:off x="4236917" y="1840053"/>
                  <a:ext cx="951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" h="421" extrusionOk="0">
                      <a:moveTo>
                        <a:pt x="176" y="1"/>
                      </a:moveTo>
                      <a:cubicBezTo>
                        <a:pt x="136" y="14"/>
                        <a:pt x="122" y="41"/>
                        <a:pt x="95" y="68"/>
                      </a:cubicBezTo>
                      <a:cubicBezTo>
                        <a:pt x="81" y="109"/>
                        <a:pt x="68" y="136"/>
                        <a:pt x="54" y="177"/>
                      </a:cubicBezTo>
                      <a:cubicBezTo>
                        <a:pt x="41" y="244"/>
                        <a:pt x="41" y="325"/>
                        <a:pt x="0" y="380"/>
                      </a:cubicBezTo>
                      <a:lnTo>
                        <a:pt x="108" y="420"/>
                      </a:lnTo>
                      <a:cubicBezTo>
                        <a:pt x="108" y="352"/>
                        <a:pt x="149" y="285"/>
                        <a:pt x="190" y="244"/>
                      </a:cubicBezTo>
                      <a:cubicBezTo>
                        <a:pt x="203" y="217"/>
                        <a:pt x="230" y="190"/>
                        <a:pt x="244" y="163"/>
                      </a:cubicBezTo>
                      <a:cubicBezTo>
                        <a:pt x="257" y="122"/>
                        <a:pt x="271" y="95"/>
                        <a:pt x="271" y="55"/>
                      </a:cubicBezTo>
                      <a:lnTo>
                        <a:pt x="1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19"/>
                <p:cNvSpPr/>
                <p:nvPr/>
              </p:nvSpPr>
              <p:spPr>
                <a:xfrm>
                  <a:off x="4232634" y="1833874"/>
                  <a:ext cx="9550" cy="13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394" extrusionOk="0">
                      <a:moveTo>
                        <a:pt x="190" y="1"/>
                      </a:moveTo>
                      <a:cubicBezTo>
                        <a:pt x="149" y="14"/>
                        <a:pt x="122" y="41"/>
                        <a:pt x="109" y="68"/>
                      </a:cubicBezTo>
                      <a:cubicBezTo>
                        <a:pt x="82" y="95"/>
                        <a:pt x="68" y="123"/>
                        <a:pt x="55" y="163"/>
                      </a:cubicBezTo>
                      <a:cubicBezTo>
                        <a:pt x="41" y="231"/>
                        <a:pt x="41" y="312"/>
                        <a:pt x="0" y="366"/>
                      </a:cubicBezTo>
                      <a:lnTo>
                        <a:pt x="109" y="393"/>
                      </a:lnTo>
                      <a:cubicBezTo>
                        <a:pt x="109" y="326"/>
                        <a:pt x="149" y="271"/>
                        <a:pt x="190" y="231"/>
                      </a:cubicBezTo>
                      <a:cubicBezTo>
                        <a:pt x="203" y="204"/>
                        <a:pt x="230" y="177"/>
                        <a:pt x="244" y="163"/>
                      </a:cubicBezTo>
                      <a:cubicBezTo>
                        <a:pt x="258" y="136"/>
                        <a:pt x="271" y="109"/>
                        <a:pt x="271" y="68"/>
                      </a:cubicBezTo>
                      <a:lnTo>
                        <a:pt x="19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19"/>
                <p:cNvSpPr/>
                <p:nvPr/>
              </p:nvSpPr>
              <p:spPr>
                <a:xfrm>
                  <a:off x="3702948" y="1885449"/>
                  <a:ext cx="99783" cy="18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2" h="5392" extrusionOk="0">
                      <a:moveTo>
                        <a:pt x="2544" y="169"/>
                      </a:moveTo>
                      <a:lnTo>
                        <a:pt x="2544" y="169"/>
                      </a:lnTo>
                      <a:cubicBezTo>
                        <a:pt x="2544" y="170"/>
                        <a:pt x="2544" y="170"/>
                        <a:pt x="2544" y="171"/>
                      </a:cubicBezTo>
                      <a:lnTo>
                        <a:pt x="2544" y="171"/>
                      </a:lnTo>
                      <a:cubicBezTo>
                        <a:pt x="2544" y="170"/>
                        <a:pt x="2544" y="170"/>
                        <a:pt x="2544" y="169"/>
                      </a:cubicBezTo>
                      <a:close/>
                      <a:moveTo>
                        <a:pt x="731" y="142"/>
                      </a:moveTo>
                      <a:lnTo>
                        <a:pt x="1340" y="155"/>
                      </a:lnTo>
                      <a:lnTo>
                        <a:pt x="1949" y="169"/>
                      </a:lnTo>
                      <a:lnTo>
                        <a:pt x="2260" y="183"/>
                      </a:lnTo>
                      <a:lnTo>
                        <a:pt x="2545" y="183"/>
                      </a:lnTo>
                      <a:cubicBezTo>
                        <a:pt x="2570" y="454"/>
                        <a:pt x="2607" y="714"/>
                        <a:pt x="2644" y="974"/>
                      </a:cubicBezTo>
                      <a:lnTo>
                        <a:pt x="2644" y="974"/>
                      </a:lnTo>
                      <a:cubicBezTo>
                        <a:pt x="2361" y="1009"/>
                        <a:pt x="2067" y="1022"/>
                        <a:pt x="1773" y="1035"/>
                      </a:cubicBezTo>
                      <a:cubicBezTo>
                        <a:pt x="1574" y="1035"/>
                        <a:pt x="1370" y="1041"/>
                        <a:pt x="1163" y="1041"/>
                      </a:cubicBezTo>
                      <a:cubicBezTo>
                        <a:pt x="1060" y="1041"/>
                        <a:pt x="956" y="1040"/>
                        <a:pt x="853" y="1035"/>
                      </a:cubicBezTo>
                      <a:lnTo>
                        <a:pt x="799" y="1035"/>
                      </a:lnTo>
                      <a:lnTo>
                        <a:pt x="799" y="1089"/>
                      </a:lnTo>
                      <a:lnTo>
                        <a:pt x="907" y="2226"/>
                      </a:lnTo>
                      <a:lnTo>
                        <a:pt x="920" y="2280"/>
                      </a:lnTo>
                      <a:lnTo>
                        <a:pt x="975" y="2266"/>
                      </a:lnTo>
                      <a:cubicBezTo>
                        <a:pt x="1205" y="2185"/>
                        <a:pt x="1448" y="2145"/>
                        <a:pt x="1692" y="2131"/>
                      </a:cubicBezTo>
                      <a:cubicBezTo>
                        <a:pt x="1761" y="2127"/>
                        <a:pt x="1828" y="2126"/>
                        <a:pt x="1896" y="2126"/>
                      </a:cubicBezTo>
                      <a:cubicBezTo>
                        <a:pt x="2067" y="2126"/>
                        <a:pt x="2233" y="2137"/>
                        <a:pt x="2399" y="2154"/>
                      </a:cubicBezTo>
                      <a:lnTo>
                        <a:pt x="2399" y="2154"/>
                      </a:lnTo>
                      <a:cubicBezTo>
                        <a:pt x="2437" y="2504"/>
                        <a:pt x="2473" y="2854"/>
                        <a:pt x="2476" y="3215"/>
                      </a:cubicBezTo>
                      <a:lnTo>
                        <a:pt x="2476" y="3215"/>
                      </a:lnTo>
                      <a:lnTo>
                        <a:pt x="1123" y="3241"/>
                      </a:lnTo>
                      <a:lnTo>
                        <a:pt x="1056" y="3241"/>
                      </a:lnTo>
                      <a:lnTo>
                        <a:pt x="1056" y="3295"/>
                      </a:lnTo>
                      <a:lnTo>
                        <a:pt x="1096" y="4174"/>
                      </a:lnTo>
                      <a:lnTo>
                        <a:pt x="1096" y="4242"/>
                      </a:lnTo>
                      <a:lnTo>
                        <a:pt x="1164" y="4228"/>
                      </a:lnTo>
                      <a:cubicBezTo>
                        <a:pt x="1652" y="4164"/>
                        <a:pt x="2153" y="4136"/>
                        <a:pt x="2642" y="4076"/>
                      </a:cubicBezTo>
                      <a:lnTo>
                        <a:pt x="2642" y="4076"/>
                      </a:lnTo>
                      <a:lnTo>
                        <a:pt x="2690" y="5151"/>
                      </a:lnTo>
                      <a:lnTo>
                        <a:pt x="2690" y="5151"/>
                      </a:lnTo>
                      <a:lnTo>
                        <a:pt x="1529" y="5189"/>
                      </a:lnTo>
                      <a:lnTo>
                        <a:pt x="920" y="5216"/>
                      </a:lnTo>
                      <a:lnTo>
                        <a:pt x="609" y="5230"/>
                      </a:lnTo>
                      <a:lnTo>
                        <a:pt x="555" y="5230"/>
                      </a:lnTo>
                      <a:cubicBezTo>
                        <a:pt x="542" y="5216"/>
                        <a:pt x="542" y="5216"/>
                        <a:pt x="528" y="5216"/>
                      </a:cubicBezTo>
                      <a:cubicBezTo>
                        <a:pt x="514" y="5189"/>
                        <a:pt x="501" y="5148"/>
                        <a:pt x="487" y="5094"/>
                      </a:cubicBezTo>
                      <a:cubicBezTo>
                        <a:pt x="230" y="4323"/>
                        <a:pt x="244" y="3498"/>
                        <a:pt x="203" y="2672"/>
                      </a:cubicBezTo>
                      <a:cubicBezTo>
                        <a:pt x="163" y="1860"/>
                        <a:pt x="149" y="1035"/>
                        <a:pt x="298" y="237"/>
                      </a:cubicBezTo>
                      <a:lnTo>
                        <a:pt x="311" y="155"/>
                      </a:lnTo>
                      <a:lnTo>
                        <a:pt x="318" y="142"/>
                      </a:lnTo>
                      <a:close/>
                      <a:moveTo>
                        <a:pt x="304" y="1"/>
                      </a:moveTo>
                      <a:cubicBezTo>
                        <a:pt x="286" y="1"/>
                        <a:pt x="266" y="2"/>
                        <a:pt x="244" y="7"/>
                      </a:cubicBezTo>
                      <a:cubicBezTo>
                        <a:pt x="244" y="7"/>
                        <a:pt x="230" y="20"/>
                        <a:pt x="230" y="20"/>
                      </a:cubicBezTo>
                      <a:lnTo>
                        <a:pt x="217" y="20"/>
                      </a:lnTo>
                      <a:cubicBezTo>
                        <a:pt x="203" y="20"/>
                        <a:pt x="190" y="47"/>
                        <a:pt x="190" y="61"/>
                      </a:cubicBezTo>
                      <a:cubicBezTo>
                        <a:pt x="176" y="74"/>
                        <a:pt x="190" y="74"/>
                        <a:pt x="176" y="74"/>
                      </a:cubicBezTo>
                      <a:lnTo>
                        <a:pt x="176" y="101"/>
                      </a:lnTo>
                      <a:lnTo>
                        <a:pt x="176" y="142"/>
                      </a:lnTo>
                      <a:lnTo>
                        <a:pt x="149" y="210"/>
                      </a:lnTo>
                      <a:cubicBezTo>
                        <a:pt x="0" y="1035"/>
                        <a:pt x="0" y="1860"/>
                        <a:pt x="27" y="2686"/>
                      </a:cubicBezTo>
                      <a:cubicBezTo>
                        <a:pt x="41" y="3105"/>
                        <a:pt x="54" y="3511"/>
                        <a:pt x="95" y="3917"/>
                      </a:cubicBezTo>
                      <a:cubicBezTo>
                        <a:pt x="136" y="4337"/>
                        <a:pt x="190" y="4756"/>
                        <a:pt x="325" y="5148"/>
                      </a:cubicBezTo>
                      <a:cubicBezTo>
                        <a:pt x="352" y="5203"/>
                        <a:pt x="366" y="5257"/>
                        <a:pt x="406" y="5311"/>
                      </a:cubicBezTo>
                      <a:cubicBezTo>
                        <a:pt x="433" y="5338"/>
                        <a:pt x="474" y="5378"/>
                        <a:pt x="514" y="5378"/>
                      </a:cubicBezTo>
                      <a:cubicBezTo>
                        <a:pt x="555" y="5392"/>
                        <a:pt x="582" y="5392"/>
                        <a:pt x="609" y="5392"/>
                      </a:cubicBezTo>
                      <a:lnTo>
                        <a:pt x="920" y="5378"/>
                      </a:lnTo>
                      <a:lnTo>
                        <a:pt x="1543" y="5351"/>
                      </a:lnTo>
                      <a:lnTo>
                        <a:pt x="2774" y="5297"/>
                      </a:lnTo>
                      <a:lnTo>
                        <a:pt x="2842" y="5297"/>
                      </a:lnTo>
                      <a:lnTo>
                        <a:pt x="2842" y="5230"/>
                      </a:lnTo>
                      <a:lnTo>
                        <a:pt x="2774" y="3998"/>
                      </a:lnTo>
                      <a:lnTo>
                        <a:pt x="2774" y="3917"/>
                      </a:lnTo>
                      <a:lnTo>
                        <a:pt x="2693" y="3931"/>
                      </a:lnTo>
                      <a:cubicBezTo>
                        <a:pt x="2213" y="4008"/>
                        <a:pt x="1708" y="4037"/>
                        <a:pt x="1215" y="4098"/>
                      </a:cubicBezTo>
                      <a:lnTo>
                        <a:pt x="1215" y="4098"/>
                      </a:lnTo>
                      <a:lnTo>
                        <a:pt x="1181" y="3361"/>
                      </a:lnTo>
                      <a:lnTo>
                        <a:pt x="1181" y="3361"/>
                      </a:lnTo>
                      <a:lnTo>
                        <a:pt x="2531" y="3322"/>
                      </a:lnTo>
                      <a:lnTo>
                        <a:pt x="2598" y="3322"/>
                      </a:lnTo>
                      <a:lnTo>
                        <a:pt x="2585" y="3268"/>
                      </a:lnTo>
                      <a:cubicBezTo>
                        <a:pt x="2571" y="2875"/>
                        <a:pt x="2544" y="2496"/>
                        <a:pt x="2490" y="2104"/>
                      </a:cubicBezTo>
                      <a:lnTo>
                        <a:pt x="2490" y="2063"/>
                      </a:lnTo>
                      <a:lnTo>
                        <a:pt x="2449" y="2063"/>
                      </a:lnTo>
                      <a:cubicBezTo>
                        <a:pt x="2286" y="2038"/>
                        <a:pt x="2129" y="2028"/>
                        <a:pt x="1970" y="2028"/>
                      </a:cubicBezTo>
                      <a:cubicBezTo>
                        <a:pt x="1878" y="2028"/>
                        <a:pt x="1786" y="2031"/>
                        <a:pt x="1692" y="2036"/>
                      </a:cubicBezTo>
                      <a:cubicBezTo>
                        <a:pt x="1452" y="2062"/>
                        <a:pt x="1224" y="2099"/>
                        <a:pt x="996" y="2158"/>
                      </a:cubicBezTo>
                      <a:lnTo>
                        <a:pt x="996" y="2158"/>
                      </a:lnTo>
                      <a:lnTo>
                        <a:pt x="899" y="1143"/>
                      </a:lnTo>
                      <a:lnTo>
                        <a:pt x="899" y="1143"/>
                      </a:lnTo>
                      <a:cubicBezTo>
                        <a:pt x="1190" y="1143"/>
                        <a:pt x="1481" y="1142"/>
                        <a:pt x="1773" y="1130"/>
                      </a:cubicBezTo>
                      <a:cubicBezTo>
                        <a:pt x="2084" y="1130"/>
                        <a:pt x="2395" y="1116"/>
                        <a:pt x="2707" y="1076"/>
                      </a:cubicBezTo>
                      <a:lnTo>
                        <a:pt x="2761" y="1076"/>
                      </a:lnTo>
                      <a:lnTo>
                        <a:pt x="2761" y="1021"/>
                      </a:lnTo>
                      <a:cubicBezTo>
                        <a:pt x="2707" y="710"/>
                        <a:pt x="2652" y="399"/>
                        <a:pt x="2612" y="88"/>
                      </a:cubicBezTo>
                      <a:cubicBezTo>
                        <a:pt x="2598" y="74"/>
                        <a:pt x="2558" y="74"/>
                        <a:pt x="2558" y="74"/>
                      </a:cubicBezTo>
                      <a:lnTo>
                        <a:pt x="2260" y="74"/>
                      </a:lnTo>
                      <a:lnTo>
                        <a:pt x="1962" y="61"/>
                      </a:lnTo>
                      <a:lnTo>
                        <a:pt x="1340" y="34"/>
                      </a:lnTo>
                      <a:cubicBezTo>
                        <a:pt x="1137" y="20"/>
                        <a:pt x="934" y="7"/>
                        <a:pt x="717" y="7"/>
                      </a:cubicBezTo>
                      <a:lnTo>
                        <a:pt x="406" y="7"/>
                      </a:lnTo>
                      <a:cubicBezTo>
                        <a:pt x="370" y="7"/>
                        <a:pt x="340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19"/>
                <p:cNvSpPr/>
                <p:nvPr/>
              </p:nvSpPr>
              <p:spPr>
                <a:xfrm>
                  <a:off x="3701052" y="1886151"/>
                  <a:ext cx="96939" cy="193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" h="5516" extrusionOk="0">
                      <a:moveTo>
                        <a:pt x="54" y="0"/>
                      </a:moveTo>
                      <a:lnTo>
                        <a:pt x="54" y="0"/>
                      </a:lnTo>
                      <a:cubicBezTo>
                        <a:pt x="0" y="1827"/>
                        <a:pt x="41" y="3654"/>
                        <a:pt x="163" y="5467"/>
                      </a:cubicBezTo>
                      <a:lnTo>
                        <a:pt x="176" y="5507"/>
                      </a:lnTo>
                      <a:lnTo>
                        <a:pt x="217" y="5507"/>
                      </a:lnTo>
                      <a:cubicBezTo>
                        <a:pt x="336" y="5513"/>
                        <a:pt x="456" y="5515"/>
                        <a:pt x="575" y="5515"/>
                      </a:cubicBezTo>
                      <a:cubicBezTo>
                        <a:pt x="1064" y="5515"/>
                        <a:pt x="1551" y="5470"/>
                        <a:pt x="2030" y="5372"/>
                      </a:cubicBezTo>
                      <a:cubicBezTo>
                        <a:pt x="2179" y="5345"/>
                        <a:pt x="2314" y="5318"/>
                        <a:pt x="2463" y="5277"/>
                      </a:cubicBezTo>
                      <a:cubicBezTo>
                        <a:pt x="2503" y="5264"/>
                        <a:pt x="2544" y="5264"/>
                        <a:pt x="2585" y="5237"/>
                      </a:cubicBezTo>
                      <a:cubicBezTo>
                        <a:pt x="2625" y="5210"/>
                        <a:pt x="2666" y="5169"/>
                        <a:pt x="2679" y="5115"/>
                      </a:cubicBezTo>
                      <a:cubicBezTo>
                        <a:pt x="2720" y="5020"/>
                        <a:pt x="2706" y="4953"/>
                        <a:pt x="2706" y="4871"/>
                      </a:cubicBezTo>
                      <a:lnTo>
                        <a:pt x="2706" y="3978"/>
                      </a:lnTo>
                      <a:lnTo>
                        <a:pt x="2706" y="3897"/>
                      </a:lnTo>
                      <a:lnTo>
                        <a:pt x="2639" y="3911"/>
                      </a:lnTo>
                      <a:cubicBezTo>
                        <a:pt x="2269" y="3983"/>
                        <a:pt x="1893" y="4019"/>
                        <a:pt x="1519" y="4019"/>
                      </a:cubicBezTo>
                      <a:cubicBezTo>
                        <a:pt x="1364" y="4019"/>
                        <a:pt x="1209" y="4013"/>
                        <a:pt x="1055" y="4000"/>
                      </a:cubicBezTo>
                      <a:lnTo>
                        <a:pt x="1055" y="4000"/>
                      </a:lnTo>
                      <a:cubicBezTo>
                        <a:pt x="1126" y="3756"/>
                        <a:pt x="1171" y="3504"/>
                        <a:pt x="1197" y="3259"/>
                      </a:cubicBezTo>
                      <a:lnTo>
                        <a:pt x="1197" y="3259"/>
                      </a:lnTo>
                      <a:cubicBezTo>
                        <a:pt x="1449" y="3328"/>
                        <a:pt x="1708" y="3365"/>
                        <a:pt x="1966" y="3365"/>
                      </a:cubicBezTo>
                      <a:cubicBezTo>
                        <a:pt x="2179" y="3365"/>
                        <a:pt x="2391" y="3340"/>
                        <a:pt x="2598" y="3288"/>
                      </a:cubicBezTo>
                      <a:lnTo>
                        <a:pt x="2666" y="3275"/>
                      </a:lnTo>
                      <a:lnTo>
                        <a:pt x="2666" y="3207"/>
                      </a:lnTo>
                      <a:lnTo>
                        <a:pt x="2558" y="2125"/>
                      </a:lnTo>
                      <a:lnTo>
                        <a:pt x="2558" y="2043"/>
                      </a:lnTo>
                      <a:lnTo>
                        <a:pt x="2476" y="2043"/>
                      </a:lnTo>
                      <a:lnTo>
                        <a:pt x="996" y="2172"/>
                      </a:lnTo>
                      <a:lnTo>
                        <a:pt x="996" y="2172"/>
                      </a:lnTo>
                      <a:cubicBezTo>
                        <a:pt x="978" y="1863"/>
                        <a:pt x="989" y="1546"/>
                        <a:pt x="1019" y="1228"/>
                      </a:cubicBezTo>
                      <a:lnTo>
                        <a:pt x="1019" y="1228"/>
                      </a:lnTo>
                      <a:cubicBezTo>
                        <a:pt x="1361" y="1273"/>
                        <a:pt x="1712" y="1294"/>
                        <a:pt x="2063" y="1294"/>
                      </a:cubicBezTo>
                      <a:cubicBezTo>
                        <a:pt x="2273" y="1294"/>
                        <a:pt x="2484" y="1287"/>
                        <a:pt x="2693" y="1272"/>
                      </a:cubicBezTo>
                      <a:lnTo>
                        <a:pt x="2761" y="1272"/>
                      </a:lnTo>
                      <a:lnTo>
                        <a:pt x="2761" y="1191"/>
                      </a:lnTo>
                      <a:lnTo>
                        <a:pt x="2761" y="176"/>
                      </a:lnTo>
                      <a:lnTo>
                        <a:pt x="2761" y="108"/>
                      </a:lnTo>
                      <a:lnTo>
                        <a:pt x="2693" y="108"/>
                      </a:lnTo>
                      <a:cubicBezTo>
                        <a:pt x="1854" y="122"/>
                        <a:pt x="1015" y="135"/>
                        <a:pt x="176" y="163"/>
                      </a:cubicBezTo>
                      <a:lnTo>
                        <a:pt x="176" y="271"/>
                      </a:lnTo>
                      <a:cubicBezTo>
                        <a:pt x="988" y="271"/>
                        <a:pt x="1800" y="258"/>
                        <a:pt x="2612" y="257"/>
                      </a:cubicBezTo>
                      <a:lnTo>
                        <a:pt x="2612" y="257"/>
                      </a:lnTo>
                      <a:lnTo>
                        <a:pt x="2612" y="1126"/>
                      </a:lnTo>
                      <a:lnTo>
                        <a:pt x="2612" y="1126"/>
                      </a:lnTo>
                      <a:cubicBezTo>
                        <a:pt x="2462" y="1133"/>
                        <a:pt x="2311" y="1136"/>
                        <a:pt x="2160" y="1136"/>
                      </a:cubicBezTo>
                      <a:cubicBezTo>
                        <a:pt x="1760" y="1136"/>
                        <a:pt x="1357" y="1112"/>
                        <a:pt x="961" y="1056"/>
                      </a:cubicBezTo>
                      <a:lnTo>
                        <a:pt x="880" y="1042"/>
                      </a:lnTo>
                      <a:lnTo>
                        <a:pt x="866" y="1123"/>
                      </a:lnTo>
                      <a:cubicBezTo>
                        <a:pt x="826" y="1502"/>
                        <a:pt x="812" y="1895"/>
                        <a:pt x="839" y="2273"/>
                      </a:cubicBezTo>
                      <a:lnTo>
                        <a:pt x="853" y="2368"/>
                      </a:lnTo>
                      <a:lnTo>
                        <a:pt x="934" y="2355"/>
                      </a:lnTo>
                      <a:lnTo>
                        <a:pt x="2415" y="2213"/>
                      </a:lnTo>
                      <a:lnTo>
                        <a:pt x="2497" y="3156"/>
                      </a:lnTo>
                      <a:lnTo>
                        <a:pt x="2497" y="3156"/>
                      </a:lnTo>
                      <a:cubicBezTo>
                        <a:pt x="2315" y="3193"/>
                        <a:pt x="2128" y="3212"/>
                        <a:pt x="1942" y="3212"/>
                      </a:cubicBezTo>
                      <a:cubicBezTo>
                        <a:pt x="1677" y="3212"/>
                        <a:pt x="1412" y="3174"/>
                        <a:pt x="1164" y="3099"/>
                      </a:cubicBezTo>
                      <a:lnTo>
                        <a:pt x="1069" y="3072"/>
                      </a:lnTo>
                      <a:lnTo>
                        <a:pt x="1069" y="3166"/>
                      </a:lnTo>
                      <a:cubicBezTo>
                        <a:pt x="1042" y="3464"/>
                        <a:pt x="988" y="3762"/>
                        <a:pt x="893" y="4046"/>
                      </a:cubicBezTo>
                      <a:lnTo>
                        <a:pt x="866" y="4127"/>
                      </a:lnTo>
                      <a:lnTo>
                        <a:pt x="961" y="4141"/>
                      </a:lnTo>
                      <a:cubicBezTo>
                        <a:pt x="1106" y="4151"/>
                        <a:pt x="1251" y="4156"/>
                        <a:pt x="1396" y="4156"/>
                      </a:cubicBezTo>
                      <a:cubicBezTo>
                        <a:pt x="1792" y="4156"/>
                        <a:pt x="2189" y="4118"/>
                        <a:pt x="2585" y="4047"/>
                      </a:cubicBezTo>
                      <a:lnTo>
                        <a:pt x="2585" y="4047"/>
                      </a:lnTo>
                      <a:lnTo>
                        <a:pt x="2585" y="4871"/>
                      </a:lnTo>
                      <a:cubicBezTo>
                        <a:pt x="2585" y="4953"/>
                        <a:pt x="2598" y="5034"/>
                        <a:pt x="2571" y="5088"/>
                      </a:cubicBezTo>
                      <a:cubicBezTo>
                        <a:pt x="2558" y="5128"/>
                        <a:pt x="2517" y="5142"/>
                        <a:pt x="2436" y="5169"/>
                      </a:cubicBezTo>
                      <a:cubicBezTo>
                        <a:pt x="2300" y="5210"/>
                        <a:pt x="2152" y="5237"/>
                        <a:pt x="2003" y="5264"/>
                      </a:cubicBezTo>
                      <a:cubicBezTo>
                        <a:pt x="1492" y="5371"/>
                        <a:pt x="970" y="5415"/>
                        <a:pt x="438" y="5415"/>
                      </a:cubicBezTo>
                      <a:cubicBezTo>
                        <a:pt x="381" y="5415"/>
                        <a:pt x="325" y="5415"/>
                        <a:pt x="268" y="5414"/>
                      </a:cubicBezTo>
                      <a:lnTo>
                        <a:pt x="268" y="5414"/>
                      </a:lnTo>
                      <a:cubicBezTo>
                        <a:pt x="135" y="3627"/>
                        <a:pt x="109" y="1814"/>
                        <a:pt x="163" y="14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19"/>
                <p:cNvSpPr/>
                <p:nvPr/>
              </p:nvSpPr>
              <p:spPr>
                <a:xfrm>
                  <a:off x="3733808" y="1925086"/>
                  <a:ext cx="63233" cy="1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542" extrusionOk="0">
                      <a:moveTo>
                        <a:pt x="1706" y="1"/>
                      </a:moveTo>
                      <a:cubicBezTo>
                        <a:pt x="1557" y="258"/>
                        <a:pt x="1259" y="366"/>
                        <a:pt x="962" y="393"/>
                      </a:cubicBezTo>
                      <a:cubicBezTo>
                        <a:pt x="884" y="400"/>
                        <a:pt x="805" y="403"/>
                        <a:pt x="726" y="403"/>
                      </a:cubicBezTo>
                      <a:cubicBezTo>
                        <a:pt x="490" y="403"/>
                        <a:pt x="251" y="373"/>
                        <a:pt x="28" y="312"/>
                      </a:cubicBezTo>
                      <a:lnTo>
                        <a:pt x="1" y="420"/>
                      </a:lnTo>
                      <a:cubicBezTo>
                        <a:pt x="312" y="474"/>
                        <a:pt x="637" y="528"/>
                        <a:pt x="962" y="542"/>
                      </a:cubicBezTo>
                      <a:cubicBezTo>
                        <a:pt x="1124" y="542"/>
                        <a:pt x="1300" y="515"/>
                        <a:pt x="1462" y="434"/>
                      </a:cubicBezTo>
                      <a:cubicBezTo>
                        <a:pt x="1611" y="353"/>
                        <a:pt x="1760" y="217"/>
                        <a:pt x="1800" y="41"/>
                      </a:cubicBezTo>
                      <a:lnTo>
                        <a:pt x="170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19"/>
                <p:cNvSpPr/>
                <p:nvPr/>
              </p:nvSpPr>
              <p:spPr>
                <a:xfrm>
                  <a:off x="3738091" y="1921295"/>
                  <a:ext cx="54666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637" extrusionOk="0">
                      <a:moveTo>
                        <a:pt x="1421" y="0"/>
                      </a:moveTo>
                      <a:cubicBezTo>
                        <a:pt x="1367" y="149"/>
                        <a:pt x="1313" y="298"/>
                        <a:pt x="1273" y="447"/>
                      </a:cubicBezTo>
                      <a:cubicBezTo>
                        <a:pt x="1273" y="461"/>
                        <a:pt x="1273" y="461"/>
                        <a:pt x="1273" y="461"/>
                      </a:cubicBezTo>
                      <a:cubicBezTo>
                        <a:pt x="1273" y="461"/>
                        <a:pt x="1273" y="461"/>
                        <a:pt x="1259" y="474"/>
                      </a:cubicBezTo>
                      <a:cubicBezTo>
                        <a:pt x="1245" y="474"/>
                        <a:pt x="1205" y="474"/>
                        <a:pt x="1164" y="488"/>
                      </a:cubicBezTo>
                      <a:cubicBezTo>
                        <a:pt x="1083" y="488"/>
                        <a:pt x="1015" y="488"/>
                        <a:pt x="934" y="501"/>
                      </a:cubicBezTo>
                      <a:cubicBezTo>
                        <a:pt x="870" y="504"/>
                        <a:pt x="805" y="506"/>
                        <a:pt x="740" y="506"/>
                      </a:cubicBezTo>
                      <a:cubicBezTo>
                        <a:pt x="503" y="506"/>
                        <a:pt x="261" y="484"/>
                        <a:pt x="28" y="420"/>
                      </a:cubicBezTo>
                      <a:lnTo>
                        <a:pt x="1" y="528"/>
                      </a:lnTo>
                      <a:cubicBezTo>
                        <a:pt x="312" y="582"/>
                        <a:pt x="623" y="623"/>
                        <a:pt x="934" y="636"/>
                      </a:cubicBezTo>
                      <a:lnTo>
                        <a:pt x="1164" y="636"/>
                      </a:lnTo>
                      <a:cubicBezTo>
                        <a:pt x="1205" y="636"/>
                        <a:pt x="1245" y="636"/>
                        <a:pt x="1300" y="623"/>
                      </a:cubicBezTo>
                      <a:cubicBezTo>
                        <a:pt x="1327" y="623"/>
                        <a:pt x="1367" y="596"/>
                        <a:pt x="1394" y="569"/>
                      </a:cubicBezTo>
                      <a:cubicBezTo>
                        <a:pt x="1421" y="542"/>
                        <a:pt x="1421" y="515"/>
                        <a:pt x="1435" y="501"/>
                      </a:cubicBezTo>
                      <a:cubicBezTo>
                        <a:pt x="1475" y="339"/>
                        <a:pt x="1516" y="190"/>
                        <a:pt x="1557" y="41"/>
                      </a:cubicBezTo>
                      <a:lnTo>
                        <a:pt x="142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19"/>
                <p:cNvSpPr/>
                <p:nvPr/>
              </p:nvSpPr>
              <p:spPr>
                <a:xfrm>
                  <a:off x="3737143" y="1997762"/>
                  <a:ext cx="54210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4" h="664" extrusionOk="0">
                      <a:moveTo>
                        <a:pt x="1435" y="1"/>
                      </a:moveTo>
                      <a:cubicBezTo>
                        <a:pt x="1362" y="159"/>
                        <a:pt x="1311" y="328"/>
                        <a:pt x="1272" y="498"/>
                      </a:cubicBezTo>
                      <a:lnTo>
                        <a:pt x="1272" y="498"/>
                      </a:lnTo>
                      <a:cubicBezTo>
                        <a:pt x="1130" y="491"/>
                        <a:pt x="987" y="489"/>
                        <a:pt x="845" y="489"/>
                      </a:cubicBezTo>
                      <a:cubicBezTo>
                        <a:pt x="665" y="489"/>
                        <a:pt x="484" y="492"/>
                        <a:pt x="304" y="492"/>
                      </a:cubicBezTo>
                      <a:cubicBezTo>
                        <a:pt x="203" y="492"/>
                        <a:pt x="102" y="491"/>
                        <a:pt x="1" y="488"/>
                      </a:cubicBezTo>
                      <a:lnTo>
                        <a:pt x="1" y="596"/>
                      </a:lnTo>
                      <a:cubicBezTo>
                        <a:pt x="84" y="591"/>
                        <a:pt x="168" y="589"/>
                        <a:pt x="251" y="589"/>
                      </a:cubicBezTo>
                      <a:cubicBezTo>
                        <a:pt x="614" y="589"/>
                        <a:pt x="975" y="631"/>
                        <a:pt x="1327" y="664"/>
                      </a:cubicBezTo>
                      <a:lnTo>
                        <a:pt x="1394" y="664"/>
                      </a:lnTo>
                      <a:lnTo>
                        <a:pt x="1421" y="596"/>
                      </a:lnTo>
                      <a:cubicBezTo>
                        <a:pt x="1475" y="407"/>
                        <a:pt x="1516" y="217"/>
                        <a:pt x="1543" y="28"/>
                      </a:cubicBezTo>
                      <a:lnTo>
                        <a:pt x="143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19"/>
                <p:cNvSpPr/>
                <p:nvPr/>
              </p:nvSpPr>
              <p:spPr>
                <a:xfrm>
                  <a:off x="3738091" y="2000149"/>
                  <a:ext cx="48030" cy="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550" extrusionOk="0">
                      <a:moveTo>
                        <a:pt x="109" y="379"/>
                      </a:moveTo>
                      <a:cubicBezTo>
                        <a:pt x="109" y="379"/>
                        <a:pt x="109" y="381"/>
                        <a:pt x="109" y="384"/>
                      </a:cubicBezTo>
                      <a:lnTo>
                        <a:pt x="109" y="384"/>
                      </a:lnTo>
                      <a:cubicBezTo>
                        <a:pt x="104" y="381"/>
                        <a:pt x="104" y="379"/>
                        <a:pt x="109" y="379"/>
                      </a:cubicBezTo>
                      <a:close/>
                      <a:moveTo>
                        <a:pt x="55" y="352"/>
                      </a:moveTo>
                      <a:lnTo>
                        <a:pt x="107" y="404"/>
                      </a:lnTo>
                      <a:lnTo>
                        <a:pt x="107" y="404"/>
                      </a:lnTo>
                      <a:cubicBezTo>
                        <a:pt x="102" y="418"/>
                        <a:pt x="92" y="434"/>
                        <a:pt x="82" y="434"/>
                      </a:cubicBezTo>
                      <a:lnTo>
                        <a:pt x="68" y="434"/>
                      </a:lnTo>
                      <a:cubicBezTo>
                        <a:pt x="68" y="434"/>
                        <a:pt x="55" y="434"/>
                        <a:pt x="41" y="407"/>
                      </a:cubicBezTo>
                      <a:cubicBezTo>
                        <a:pt x="41" y="379"/>
                        <a:pt x="55" y="366"/>
                        <a:pt x="55" y="352"/>
                      </a:cubicBezTo>
                      <a:close/>
                      <a:moveTo>
                        <a:pt x="1273" y="1"/>
                      </a:moveTo>
                      <a:cubicBezTo>
                        <a:pt x="1213" y="120"/>
                        <a:pt x="1174" y="240"/>
                        <a:pt x="1138" y="360"/>
                      </a:cubicBezTo>
                      <a:lnTo>
                        <a:pt x="1138" y="360"/>
                      </a:lnTo>
                      <a:cubicBezTo>
                        <a:pt x="955" y="386"/>
                        <a:pt x="781" y="420"/>
                        <a:pt x="596" y="420"/>
                      </a:cubicBezTo>
                      <a:cubicBezTo>
                        <a:pt x="501" y="420"/>
                        <a:pt x="393" y="420"/>
                        <a:pt x="298" y="407"/>
                      </a:cubicBezTo>
                      <a:cubicBezTo>
                        <a:pt x="246" y="407"/>
                        <a:pt x="193" y="407"/>
                        <a:pt x="153" y="394"/>
                      </a:cubicBezTo>
                      <a:lnTo>
                        <a:pt x="153" y="394"/>
                      </a:lnTo>
                      <a:cubicBezTo>
                        <a:pt x="154" y="386"/>
                        <a:pt x="153" y="377"/>
                        <a:pt x="149" y="366"/>
                      </a:cubicBezTo>
                      <a:cubicBezTo>
                        <a:pt x="136" y="339"/>
                        <a:pt x="122" y="339"/>
                        <a:pt x="109" y="325"/>
                      </a:cubicBezTo>
                      <a:lnTo>
                        <a:pt x="55" y="325"/>
                      </a:lnTo>
                      <a:cubicBezTo>
                        <a:pt x="41" y="325"/>
                        <a:pt x="1" y="366"/>
                        <a:pt x="14" y="393"/>
                      </a:cubicBezTo>
                      <a:cubicBezTo>
                        <a:pt x="14" y="420"/>
                        <a:pt x="14" y="434"/>
                        <a:pt x="28" y="447"/>
                      </a:cubicBezTo>
                      <a:cubicBezTo>
                        <a:pt x="68" y="488"/>
                        <a:pt x="109" y="474"/>
                        <a:pt x="122" y="488"/>
                      </a:cubicBezTo>
                      <a:lnTo>
                        <a:pt x="285" y="501"/>
                      </a:lnTo>
                      <a:cubicBezTo>
                        <a:pt x="379" y="515"/>
                        <a:pt x="488" y="528"/>
                        <a:pt x="596" y="542"/>
                      </a:cubicBezTo>
                      <a:cubicBezTo>
                        <a:pt x="670" y="547"/>
                        <a:pt x="746" y="550"/>
                        <a:pt x="823" y="550"/>
                      </a:cubicBezTo>
                      <a:cubicBezTo>
                        <a:pt x="956" y="550"/>
                        <a:pt x="1090" y="541"/>
                        <a:pt x="1218" y="515"/>
                      </a:cubicBezTo>
                      <a:lnTo>
                        <a:pt x="1273" y="501"/>
                      </a:lnTo>
                      <a:lnTo>
                        <a:pt x="1286" y="461"/>
                      </a:lnTo>
                      <a:cubicBezTo>
                        <a:pt x="1327" y="312"/>
                        <a:pt x="1354" y="177"/>
                        <a:pt x="1367" y="28"/>
                      </a:cubicBezTo>
                      <a:lnTo>
                        <a:pt x="127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19"/>
                <p:cNvSpPr/>
                <p:nvPr/>
              </p:nvSpPr>
              <p:spPr>
                <a:xfrm>
                  <a:off x="3684410" y="1896578"/>
                  <a:ext cx="30932" cy="209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5969" extrusionOk="0">
                      <a:moveTo>
                        <a:pt x="650" y="1"/>
                      </a:moveTo>
                      <a:cubicBezTo>
                        <a:pt x="379" y="82"/>
                        <a:pt x="204" y="326"/>
                        <a:pt x="136" y="569"/>
                      </a:cubicBezTo>
                      <a:cubicBezTo>
                        <a:pt x="55" y="813"/>
                        <a:pt x="55" y="1070"/>
                        <a:pt x="41" y="1327"/>
                      </a:cubicBezTo>
                      <a:cubicBezTo>
                        <a:pt x="14" y="1828"/>
                        <a:pt x="1" y="2328"/>
                        <a:pt x="1" y="2829"/>
                      </a:cubicBezTo>
                      <a:cubicBezTo>
                        <a:pt x="1" y="3830"/>
                        <a:pt x="55" y="4831"/>
                        <a:pt x="190" y="5833"/>
                      </a:cubicBezTo>
                      <a:lnTo>
                        <a:pt x="217" y="5968"/>
                      </a:lnTo>
                      <a:lnTo>
                        <a:pt x="325" y="5873"/>
                      </a:lnTo>
                      <a:cubicBezTo>
                        <a:pt x="596" y="5630"/>
                        <a:pt x="799" y="5305"/>
                        <a:pt x="880" y="4967"/>
                      </a:cubicBezTo>
                      <a:lnTo>
                        <a:pt x="785" y="4926"/>
                      </a:lnTo>
                      <a:cubicBezTo>
                        <a:pt x="682" y="5201"/>
                        <a:pt x="531" y="5446"/>
                        <a:pt x="332" y="5646"/>
                      </a:cubicBezTo>
                      <a:lnTo>
                        <a:pt x="332" y="5646"/>
                      </a:lnTo>
                      <a:cubicBezTo>
                        <a:pt x="276" y="5201"/>
                        <a:pt x="240" y="4765"/>
                        <a:pt x="204" y="4317"/>
                      </a:cubicBezTo>
                      <a:cubicBezTo>
                        <a:pt x="163" y="3817"/>
                        <a:pt x="136" y="3316"/>
                        <a:pt x="122" y="2829"/>
                      </a:cubicBezTo>
                      <a:cubicBezTo>
                        <a:pt x="109" y="2328"/>
                        <a:pt x="109" y="1828"/>
                        <a:pt x="136" y="1327"/>
                      </a:cubicBezTo>
                      <a:cubicBezTo>
                        <a:pt x="149" y="1083"/>
                        <a:pt x="149" y="826"/>
                        <a:pt x="217" y="596"/>
                      </a:cubicBezTo>
                      <a:cubicBezTo>
                        <a:pt x="298" y="366"/>
                        <a:pt x="447" y="163"/>
                        <a:pt x="677" y="96"/>
                      </a:cubicBez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19"/>
                <p:cNvSpPr/>
                <p:nvPr/>
              </p:nvSpPr>
              <p:spPr>
                <a:xfrm>
                  <a:off x="3682514" y="1895630"/>
                  <a:ext cx="30897" cy="201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5725" extrusionOk="0">
                      <a:moveTo>
                        <a:pt x="623" y="1"/>
                      </a:moveTo>
                      <a:lnTo>
                        <a:pt x="339" y="231"/>
                      </a:lnTo>
                      <a:lnTo>
                        <a:pt x="203" y="353"/>
                      </a:lnTo>
                      <a:cubicBezTo>
                        <a:pt x="149" y="393"/>
                        <a:pt x="109" y="434"/>
                        <a:pt x="68" y="488"/>
                      </a:cubicBezTo>
                      <a:cubicBezTo>
                        <a:pt x="14" y="556"/>
                        <a:pt x="0" y="623"/>
                        <a:pt x="0" y="691"/>
                      </a:cubicBezTo>
                      <a:cubicBezTo>
                        <a:pt x="0" y="759"/>
                        <a:pt x="0" y="813"/>
                        <a:pt x="0" y="867"/>
                      </a:cubicBezTo>
                      <a:lnTo>
                        <a:pt x="0" y="1246"/>
                      </a:lnTo>
                      <a:cubicBezTo>
                        <a:pt x="0" y="1733"/>
                        <a:pt x="0" y="2220"/>
                        <a:pt x="28" y="2707"/>
                      </a:cubicBezTo>
                      <a:cubicBezTo>
                        <a:pt x="82" y="3681"/>
                        <a:pt x="203" y="4655"/>
                        <a:pt x="420" y="5616"/>
                      </a:cubicBezTo>
                      <a:lnTo>
                        <a:pt x="447" y="5724"/>
                      </a:lnTo>
                      <a:lnTo>
                        <a:pt x="528" y="5657"/>
                      </a:lnTo>
                      <a:cubicBezTo>
                        <a:pt x="704" y="5535"/>
                        <a:pt x="826" y="5346"/>
                        <a:pt x="880" y="5129"/>
                      </a:cubicBezTo>
                      <a:lnTo>
                        <a:pt x="772" y="5102"/>
                      </a:lnTo>
                      <a:cubicBezTo>
                        <a:pt x="729" y="5252"/>
                        <a:pt x="644" y="5377"/>
                        <a:pt x="536" y="5476"/>
                      </a:cubicBezTo>
                      <a:lnTo>
                        <a:pt x="536" y="5476"/>
                      </a:lnTo>
                      <a:cubicBezTo>
                        <a:pt x="381" y="4553"/>
                        <a:pt x="241" y="3629"/>
                        <a:pt x="163" y="2693"/>
                      </a:cubicBezTo>
                      <a:cubicBezTo>
                        <a:pt x="122" y="2220"/>
                        <a:pt x="95" y="1733"/>
                        <a:pt x="95" y="1246"/>
                      </a:cubicBezTo>
                      <a:cubicBezTo>
                        <a:pt x="95" y="1124"/>
                        <a:pt x="95" y="1002"/>
                        <a:pt x="95" y="880"/>
                      </a:cubicBezTo>
                      <a:cubicBezTo>
                        <a:pt x="109" y="759"/>
                        <a:pt x="82" y="623"/>
                        <a:pt x="149" y="542"/>
                      </a:cubicBezTo>
                      <a:cubicBezTo>
                        <a:pt x="203" y="461"/>
                        <a:pt x="312" y="393"/>
                        <a:pt x="406" y="312"/>
                      </a:cubicBezTo>
                      <a:lnTo>
                        <a:pt x="691" y="82"/>
                      </a:lnTo>
                      <a:lnTo>
                        <a:pt x="62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19"/>
                <p:cNvSpPr/>
                <p:nvPr/>
              </p:nvSpPr>
              <p:spPr>
                <a:xfrm>
                  <a:off x="3700104" y="2063345"/>
                  <a:ext cx="104522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7" h="1097" extrusionOk="0">
                      <a:moveTo>
                        <a:pt x="2882" y="0"/>
                      </a:moveTo>
                      <a:cubicBezTo>
                        <a:pt x="2720" y="244"/>
                        <a:pt x="2585" y="487"/>
                        <a:pt x="2436" y="744"/>
                      </a:cubicBezTo>
                      <a:cubicBezTo>
                        <a:pt x="2395" y="812"/>
                        <a:pt x="2368" y="866"/>
                        <a:pt x="2341" y="893"/>
                      </a:cubicBezTo>
                      <a:cubicBezTo>
                        <a:pt x="2314" y="920"/>
                        <a:pt x="2246" y="920"/>
                        <a:pt x="2179" y="934"/>
                      </a:cubicBezTo>
                      <a:lnTo>
                        <a:pt x="1746" y="961"/>
                      </a:lnTo>
                      <a:cubicBezTo>
                        <a:pt x="1455" y="974"/>
                        <a:pt x="1164" y="985"/>
                        <a:pt x="875" y="985"/>
                      </a:cubicBezTo>
                      <a:cubicBezTo>
                        <a:pt x="585" y="985"/>
                        <a:pt x="298" y="974"/>
                        <a:pt x="14" y="947"/>
                      </a:cubicBezTo>
                      <a:lnTo>
                        <a:pt x="0" y="1056"/>
                      </a:lnTo>
                      <a:cubicBezTo>
                        <a:pt x="582" y="1083"/>
                        <a:pt x="1164" y="1096"/>
                        <a:pt x="1746" y="1096"/>
                      </a:cubicBezTo>
                      <a:lnTo>
                        <a:pt x="2179" y="1096"/>
                      </a:lnTo>
                      <a:cubicBezTo>
                        <a:pt x="2246" y="1083"/>
                        <a:pt x="2355" y="1096"/>
                        <a:pt x="2436" y="1029"/>
                      </a:cubicBezTo>
                      <a:cubicBezTo>
                        <a:pt x="2517" y="961"/>
                        <a:pt x="2544" y="880"/>
                        <a:pt x="2585" y="826"/>
                      </a:cubicBezTo>
                      <a:cubicBezTo>
                        <a:pt x="2720" y="569"/>
                        <a:pt x="2855" y="311"/>
                        <a:pt x="2977" y="54"/>
                      </a:cubicBezTo>
                      <a:lnTo>
                        <a:pt x="288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19"/>
                <p:cNvSpPr/>
                <p:nvPr/>
              </p:nvSpPr>
              <p:spPr>
                <a:xfrm>
                  <a:off x="3700104" y="2068576"/>
                  <a:ext cx="98378" cy="3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1102" extrusionOk="0">
                      <a:moveTo>
                        <a:pt x="2693" y="0"/>
                      </a:moveTo>
                      <a:cubicBezTo>
                        <a:pt x="2557" y="230"/>
                        <a:pt x="2422" y="474"/>
                        <a:pt x="2300" y="717"/>
                      </a:cubicBezTo>
                      <a:cubicBezTo>
                        <a:pt x="2260" y="785"/>
                        <a:pt x="2233" y="839"/>
                        <a:pt x="2206" y="853"/>
                      </a:cubicBezTo>
                      <a:cubicBezTo>
                        <a:pt x="2179" y="880"/>
                        <a:pt x="2111" y="893"/>
                        <a:pt x="2043" y="907"/>
                      </a:cubicBezTo>
                      <a:cubicBezTo>
                        <a:pt x="1908" y="920"/>
                        <a:pt x="1773" y="947"/>
                        <a:pt x="1637" y="961"/>
                      </a:cubicBezTo>
                      <a:cubicBezTo>
                        <a:pt x="1487" y="976"/>
                        <a:pt x="1334" y="984"/>
                        <a:pt x="1180" y="984"/>
                      </a:cubicBezTo>
                      <a:cubicBezTo>
                        <a:pt x="795" y="984"/>
                        <a:pt x="404" y="936"/>
                        <a:pt x="27" y="839"/>
                      </a:cubicBezTo>
                      <a:lnTo>
                        <a:pt x="0" y="934"/>
                      </a:lnTo>
                      <a:cubicBezTo>
                        <a:pt x="284" y="1001"/>
                        <a:pt x="555" y="1042"/>
                        <a:pt x="825" y="1069"/>
                      </a:cubicBezTo>
                      <a:cubicBezTo>
                        <a:pt x="1024" y="1089"/>
                        <a:pt x="1229" y="1101"/>
                        <a:pt x="1431" y="1101"/>
                      </a:cubicBezTo>
                      <a:cubicBezTo>
                        <a:pt x="1505" y="1101"/>
                        <a:pt x="1578" y="1100"/>
                        <a:pt x="1651" y="1096"/>
                      </a:cubicBezTo>
                      <a:cubicBezTo>
                        <a:pt x="1800" y="1083"/>
                        <a:pt x="1935" y="1083"/>
                        <a:pt x="2070" y="1056"/>
                      </a:cubicBezTo>
                      <a:cubicBezTo>
                        <a:pt x="2138" y="1056"/>
                        <a:pt x="2219" y="1056"/>
                        <a:pt x="2300" y="988"/>
                      </a:cubicBezTo>
                      <a:cubicBezTo>
                        <a:pt x="2382" y="934"/>
                        <a:pt x="2409" y="853"/>
                        <a:pt x="2449" y="798"/>
                      </a:cubicBezTo>
                      <a:cubicBezTo>
                        <a:pt x="2571" y="555"/>
                        <a:pt x="2693" y="311"/>
                        <a:pt x="2801" y="54"/>
                      </a:cubicBezTo>
                      <a:lnTo>
                        <a:pt x="269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19"/>
                <p:cNvSpPr/>
                <p:nvPr/>
              </p:nvSpPr>
              <p:spPr>
                <a:xfrm>
                  <a:off x="3705791" y="2072754"/>
                  <a:ext cx="23313" cy="2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815" extrusionOk="0">
                      <a:moveTo>
                        <a:pt x="637" y="0"/>
                      </a:moveTo>
                      <a:cubicBezTo>
                        <a:pt x="581" y="0"/>
                        <a:pt x="536" y="34"/>
                        <a:pt x="501" y="57"/>
                      </a:cubicBezTo>
                      <a:cubicBezTo>
                        <a:pt x="461" y="84"/>
                        <a:pt x="433" y="125"/>
                        <a:pt x="406" y="152"/>
                      </a:cubicBezTo>
                      <a:cubicBezTo>
                        <a:pt x="366" y="219"/>
                        <a:pt x="312" y="287"/>
                        <a:pt x="271" y="355"/>
                      </a:cubicBezTo>
                      <a:cubicBezTo>
                        <a:pt x="190" y="490"/>
                        <a:pt x="109" y="639"/>
                        <a:pt x="0" y="761"/>
                      </a:cubicBezTo>
                      <a:lnTo>
                        <a:pt x="82" y="815"/>
                      </a:lnTo>
                      <a:cubicBezTo>
                        <a:pt x="163" y="679"/>
                        <a:pt x="285" y="558"/>
                        <a:pt x="393" y="436"/>
                      </a:cubicBezTo>
                      <a:cubicBezTo>
                        <a:pt x="433" y="382"/>
                        <a:pt x="488" y="328"/>
                        <a:pt x="542" y="260"/>
                      </a:cubicBezTo>
                      <a:cubicBezTo>
                        <a:pt x="582" y="179"/>
                        <a:pt x="623" y="138"/>
                        <a:pt x="663" y="111"/>
                      </a:cubicBezTo>
                      <a:lnTo>
                        <a:pt x="663" y="3"/>
                      </a:lnTo>
                      <a:cubicBezTo>
                        <a:pt x="654" y="1"/>
                        <a:pt x="645" y="0"/>
                        <a:pt x="63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19"/>
                <p:cNvSpPr/>
                <p:nvPr/>
              </p:nvSpPr>
              <p:spPr>
                <a:xfrm>
                  <a:off x="3720046" y="2075212"/>
                  <a:ext cx="29001" cy="27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786" extrusionOk="0">
                      <a:moveTo>
                        <a:pt x="758" y="1"/>
                      </a:moveTo>
                      <a:cubicBezTo>
                        <a:pt x="447" y="176"/>
                        <a:pt x="285" y="501"/>
                        <a:pt x="0" y="704"/>
                      </a:cubicBezTo>
                      <a:lnTo>
                        <a:pt x="82" y="785"/>
                      </a:lnTo>
                      <a:cubicBezTo>
                        <a:pt x="298" y="515"/>
                        <a:pt x="636" y="379"/>
                        <a:pt x="826" y="82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19"/>
                <p:cNvSpPr/>
                <p:nvPr/>
              </p:nvSpPr>
              <p:spPr>
                <a:xfrm>
                  <a:off x="3734300" y="2070929"/>
                  <a:ext cx="29949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" h="962" extrusionOk="0">
                      <a:moveTo>
                        <a:pt x="799" y="1"/>
                      </a:moveTo>
                      <a:cubicBezTo>
                        <a:pt x="690" y="28"/>
                        <a:pt x="609" y="95"/>
                        <a:pt x="542" y="177"/>
                      </a:cubicBezTo>
                      <a:cubicBezTo>
                        <a:pt x="460" y="244"/>
                        <a:pt x="406" y="339"/>
                        <a:pt x="352" y="420"/>
                      </a:cubicBezTo>
                      <a:cubicBezTo>
                        <a:pt x="230" y="583"/>
                        <a:pt x="136" y="745"/>
                        <a:pt x="0" y="894"/>
                      </a:cubicBezTo>
                      <a:lnTo>
                        <a:pt x="82" y="961"/>
                      </a:lnTo>
                      <a:cubicBezTo>
                        <a:pt x="190" y="799"/>
                        <a:pt x="325" y="650"/>
                        <a:pt x="460" y="501"/>
                      </a:cubicBezTo>
                      <a:lnTo>
                        <a:pt x="663" y="285"/>
                      </a:lnTo>
                      <a:cubicBezTo>
                        <a:pt x="717" y="217"/>
                        <a:pt x="785" y="163"/>
                        <a:pt x="853" y="95"/>
                      </a:cubicBezTo>
                      <a:lnTo>
                        <a:pt x="79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19"/>
                <p:cNvSpPr/>
                <p:nvPr/>
              </p:nvSpPr>
              <p:spPr>
                <a:xfrm>
                  <a:off x="3755681" y="2068085"/>
                  <a:ext cx="26157" cy="36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1043" extrusionOk="0">
                      <a:moveTo>
                        <a:pt x="663" y="1"/>
                      </a:moveTo>
                      <a:cubicBezTo>
                        <a:pt x="582" y="55"/>
                        <a:pt x="528" y="136"/>
                        <a:pt x="460" y="217"/>
                      </a:cubicBezTo>
                      <a:cubicBezTo>
                        <a:pt x="406" y="298"/>
                        <a:pt x="352" y="379"/>
                        <a:pt x="298" y="474"/>
                      </a:cubicBezTo>
                      <a:cubicBezTo>
                        <a:pt x="203" y="650"/>
                        <a:pt x="108" y="826"/>
                        <a:pt x="0" y="988"/>
                      </a:cubicBezTo>
                      <a:lnTo>
                        <a:pt x="95" y="1042"/>
                      </a:lnTo>
                      <a:cubicBezTo>
                        <a:pt x="176" y="867"/>
                        <a:pt x="298" y="704"/>
                        <a:pt x="420" y="555"/>
                      </a:cubicBezTo>
                      <a:cubicBezTo>
                        <a:pt x="474" y="474"/>
                        <a:pt x="541" y="393"/>
                        <a:pt x="596" y="312"/>
                      </a:cubicBezTo>
                      <a:cubicBezTo>
                        <a:pt x="650" y="231"/>
                        <a:pt x="704" y="163"/>
                        <a:pt x="744" y="68"/>
                      </a:cubicBezTo>
                      <a:lnTo>
                        <a:pt x="66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19"/>
                <p:cNvSpPr/>
                <p:nvPr/>
              </p:nvSpPr>
              <p:spPr>
                <a:xfrm>
                  <a:off x="3769444" y="2068576"/>
                  <a:ext cx="26157" cy="37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1070" extrusionOk="0">
                      <a:moveTo>
                        <a:pt x="650" y="0"/>
                      </a:moveTo>
                      <a:cubicBezTo>
                        <a:pt x="352" y="298"/>
                        <a:pt x="244" y="690"/>
                        <a:pt x="1" y="1001"/>
                      </a:cubicBezTo>
                      <a:lnTo>
                        <a:pt x="82" y="1069"/>
                      </a:lnTo>
                      <a:cubicBezTo>
                        <a:pt x="271" y="704"/>
                        <a:pt x="596" y="433"/>
                        <a:pt x="745" y="54"/>
                      </a:cubicBezTo>
                      <a:lnTo>
                        <a:pt x="6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19"/>
                <p:cNvSpPr/>
                <p:nvPr/>
              </p:nvSpPr>
              <p:spPr>
                <a:xfrm>
                  <a:off x="3693433" y="2046703"/>
                  <a:ext cx="17625" cy="27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786" extrusionOk="0">
                      <a:moveTo>
                        <a:pt x="407" y="1"/>
                      </a:moveTo>
                      <a:cubicBezTo>
                        <a:pt x="352" y="55"/>
                        <a:pt x="312" y="109"/>
                        <a:pt x="285" y="177"/>
                      </a:cubicBezTo>
                      <a:cubicBezTo>
                        <a:pt x="244" y="231"/>
                        <a:pt x="217" y="298"/>
                        <a:pt x="190" y="366"/>
                      </a:cubicBezTo>
                      <a:cubicBezTo>
                        <a:pt x="150" y="488"/>
                        <a:pt x="82" y="623"/>
                        <a:pt x="1" y="731"/>
                      </a:cubicBezTo>
                      <a:lnTo>
                        <a:pt x="95" y="785"/>
                      </a:lnTo>
                      <a:cubicBezTo>
                        <a:pt x="150" y="664"/>
                        <a:pt x="244" y="542"/>
                        <a:pt x="325" y="434"/>
                      </a:cubicBezTo>
                      <a:cubicBezTo>
                        <a:pt x="366" y="380"/>
                        <a:pt x="407" y="312"/>
                        <a:pt x="434" y="244"/>
                      </a:cubicBezTo>
                      <a:cubicBezTo>
                        <a:pt x="461" y="190"/>
                        <a:pt x="488" y="122"/>
                        <a:pt x="501" y="41"/>
                      </a:cubicBezTo>
                      <a:lnTo>
                        <a:pt x="4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19"/>
                <p:cNvSpPr/>
                <p:nvPr/>
              </p:nvSpPr>
              <p:spPr>
                <a:xfrm>
                  <a:off x="3686797" y="2016299"/>
                  <a:ext cx="22821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975" extrusionOk="0">
                      <a:moveTo>
                        <a:pt x="555" y="1"/>
                      </a:moveTo>
                      <a:cubicBezTo>
                        <a:pt x="501" y="68"/>
                        <a:pt x="447" y="150"/>
                        <a:pt x="406" y="217"/>
                      </a:cubicBezTo>
                      <a:cubicBezTo>
                        <a:pt x="366" y="298"/>
                        <a:pt x="325" y="380"/>
                        <a:pt x="284" y="461"/>
                      </a:cubicBezTo>
                      <a:cubicBezTo>
                        <a:pt x="203" y="623"/>
                        <a:pt x="122" y="785"/>
                        <a:pt x="0" y="907"/>
                      </a:cubicBezTo>
                      <a:lnTo>
                        <a:pt x="81" y="975"/>
                      </a:lnTo>
                      <a:cubicBezTo>
                        <a:pt x="176" y="826"/>
                        <a:pt x="298" y="677"/>
                        <a:pt x="406" y="528"/>
                      </a:cubicBezTo>
                      <a:cubicBezTo>
                        <a:pt x="460" y="461"/>
                        <a:pt x="514" y="380"/>
                        <a:pt x="555" y="298"/>
                      </a:cubicBezTo>
                      <a:cubicBezTo>
                        <a:pt x="596" y="217"/>
                        <a:pt x="636" y="136"/>
                        <a:pt x="650" y="41"/>
                      </a:cubicBezTo>
                      <a:lnTo>
                        <a:pt x="55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19"/>
                <p:cNvSpPr/>
                <p:nvPr/>
              </p:nvSpPr>
              <p:spPr>
                <a:xfrm>
                  <a:off x="3686306" y="1993514"/>
                  <a:ext cx="20961" cy="29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" h="826" extrusionOk="0">
                      <a:moveTo>
                        <a:pt x="501" y="0"/>
                      </a:moveTo>
                      <a:cubicBezTo>
                        <a:pt x="447" y="54"/>
                        <a:pt x="407" y="122"/>
                        <a:pt x="366" y="190"/>
                      </a:cubicBezTo>
                      <a:cubicBezTo>
                        <a:pt x="325" y="244"/>
                        <a:pt x="298" y="311"/>
                        <a:pt x="258" y="379"/>
                      </a:cubicBezTo>
                      <a:cubicBezTo>
                        <a:pt x="190" y="514"/>
                        <a:pt x="109" y="650"/>
                        <a:pt x="1" y="744"/>
                      </a:cubicBezTo>
                      <a:lnTo>
                        <a:pt x="82" y="826"/>
                      </a:lnTo>
                      <a:cubicBezTo>
                        <a:pt x="163" y="690"/>
                        <a:pt x="271" y="582"/>
                        <a:pt x="380" y="460"/>
                      </a:cubicBezTo>
                      <a:cubicBezTo>
                        <a:pt x="420" y="406"/>
                        <a:pt x="474" y="338"/>
                        <a:pt x="515" y="271"/>
                      </a:cubicBezTo>
                      <a:cubicBezTo>
                        <a:pt x="555" y="203"/>
                        <a:pt x="583" y="136"/>
                        <a:pt x="596" y="54"/>
                      </a:cubicBezTo>
                      <a:lnTo>
                        <a:pt x="50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19"/>
                <p:cNvSpPr/>
                <p:nvPr/>
              </p:nvSpPr>
              <p:spPr>
                <a:xfrm>
                  <a:off x="3684410" y="1966410"/>
                  <a:ext cx="20926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881" extrusionOk="0">
                      <a:moveTo>
                        <a:pt x="515" y="1"/>
                      </a:moveTo>
                      <a:cubicBezTo>
                        <a:pt x="271" y="231"/>
                        <a:pt x="204" y="569"/>
                        <a:pt x="1" y="813"/>
                      </a:cubicBezTo>
                      <a:lnTo>
                        <a:pt x="82" y="880"/>
                      </a:lnTo>
                      <a:cubicBezTo>
                        <a:pt x="231" y="583"/>
                        <a:pt x="501" y="380"/>
                        <a:pt x="596" y="55"/>
                      </a:cubicBezTo>
                      <a:lnTo>
                        <a:pt x="51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19"/>
                <p:cNvSpPr/>
                <p:nvPr/>
              </p:nvSpPr>
              <p:spPr>
                <a:xfrm>
                  <a:off x="3683462" y="1934109"/>
                  <a:ext cx="23313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1097" extrusionOk="0">
                      <a:moveTo>
                        <a:pt x="569" y="1"/>
                      </a:moveTo>
                      <a:cubicBezTo>
                        <a:pt x="515" y="82"/>
                        <a:pt x="474" y="177"/>
                        <a:pt x="420" y="258"/>
                      </a:cubicBezTo>
                      <a:lnTo>
                        <a:pt x="298" y="529"/>
                      </a:lnTo>
                      <a:cubicBezTo>
                        <a:pt x="217" y="704"/>
                        <a:pt x="136" y="880"/>
                        <a:pt x="1" y="1029"/>
                      </a:cubicBezTo>
                      <a:lnTo>
                        <a:pt x="82" y="1097"/>
                      </a:lnTo>
                      <a:cubicBezTo>
                        <a:pt x="190" y="921"/>
                        <a:pt x="312" y="759"/>
                        <a:pt x="420" y="596"/>
                      </a:cubicBezTo>
                      <a:cubicBezTo>
                        <a:pt x="488" y="515"/>
                        <a:pt x="528" y="420"/>
                        <a:pt x="582" y="326"/>
                      </a:cubicBezTo>
                      <a:cubicBezTo>
                        <a:pt x="609" y="231"/>
                        <a:pt x="650" y="136"/>
                        <a:pt x="664" y="41"/>
                      </a:cubicBezTo>
                      <a:lnTo>
                        <a:pt x="56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19"/>
                <p:cNvSpPr/>
                <p:nvPr/>
              </p:nvSpPr>
              <p:spPr>
                <a:xfrm>
                  <a:off x="3684410" y="1915116"/>
                  <a:ext cx="20926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881" extrusionOk="0">
                      <a:moveTo>
                        <a:pt x="501" y="1"/>
                      </a:moveTo>
                      <a:cubicBezTo>
                        <a:pt x="447" y="55"/>
                        <a:pt x="393" y="122"/>
                        <a:pt x="352" y="190"/>
                      </a:cubicBezTo>
                      <a:cubicBezTo>
                        <a:pt x="312" y="258"/>
                        <a:pt x="271" y="325"/>
                        <a:pt x="244" y="393"/>
                      </a:cubicBezTo>
                      <a:cubicBezTo>
                        <a:pt x="163" y="542"/>
                        <a:pt x="95" y="691"/>
                        <a:pt x="1" y="812"/>
                      </a:cubicBezTo>
                      <a:lnTo>
                        <a:pt x="82" y="880"/>
                      </a:lnTo>
                      <a:cubicBezTo>
                        <a:pt x="163" y="731"/>
                        <a:pt x="258" y="596"/>
                        <a:pt x="352" y="474"/>
                      </a:cubicBezTo>
                      <a:cubicBezTo>
                        <a:pt x="407" y="407"/>
                        <a:pt x="461" y="339"/>
                        <a:pt x="501" y="271"/>
                      </a:cubicBezTo>
                      <a:cubicBezTo>
                        <a:pt x="542" y="204"/>
                        <a:pt x="582" y="122"/>
                        <a:pt x="596" y="41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19"/>
                <p:cNvSpPr/>
                <p:nvPr/>
              </p:nvSpPr>
              <p:spPr>
                <a:xfrm>
                  <a:off x="3739531" y="1921786"/>
                  <a:ext cx="12359" cy="18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528" extrusionOk="0">
                      <a:moveTo>
                        <a:pt x="284" y="0"/>
                      </a:moveTo>
                      <a:cubicBezTo>
                        <a:pt x="230" y="14"/>
                        <a:pt x="190" y="54"/>
                        <a:pt x="163" y="95"/>
                      </a:cubicBezTo>
                      <a:cubicBezTo>
                        <a:pt x="135" y="135"/>
                        <a:pt x="108" y="176"/>
                        <a:pt x="95" y="217"/>
                      </a:cubicBezTo>
                      <a:cubicBezTo>
                        <a:pt x="54" y="311"/>
                        <a:pt x="41" y="406"/>
                        <a:pt x="0" y="487"/>
                      </a:cubicBezTo>
                      <a:lnTo>
                        <a:pt x="95" y="528"/>
                      </a:lnTo>
                      <a:cubicBezTo>
                        <a:pt x="108" y="433"/>
                        <a:pt x="163" y="365"/>
                        <a:pt x="217" y="298"/>
                      </a:cubicBezTo>
                      <a:cubicBezTo>
                        <a:pt x="244" y="257"/>
                        <a:pt x="271" y="230"/>
                        <a:pt x="298" y="189"/>
                      </a:cubicBezTo>
                      <a:cubicBezTo>
                        <a:pt x="325" y="162"/>
                        <a:pt x="338" y="122"/>
                        <a:pt x="352" y="81"/>
                      </a:cubicBezTo>
                      <a:lnTo>
                        <a:pt x="28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19"/>
                <p:cNvSpPr/>
                <p:nvPr/>
              </p:nvSpPr>
              <p:spPr>
                <a:xfrm>
                  <a:off x="3749502" y="1925578"/>
                  <a:ext cx="10954" cy="15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434" extrusionOk="0">
                      <a:moveTo>
                        <a:pt x="244" y="0"/>
                      </a:moveTo>
                      <a:cubicBezTo>
                        <a:pt x="203" y="14"/>
                        <a:pt x="163" y="41"/>
                        <a:pt x="136" y="68"/>
                      </a:cubicBezTo>
                      <a:cubicBezTo>
                        <a:pt x="109" y="109"/>
                        <a:pt x="95" y="136"/>
                        <a:pt x="82" y="176"/>
                      </a:cubicBezTo>
                      <a:cubicBezTo>
                        <a:pt x="54" y="257"/>
                        <a:pt x="41" y="325"/>
                        <a:pt x="0" y="406"/>
                      </a:cubicBezTo>
                      <a:lnTo>
                        <a:pt x="109" y="433"/>
                      </a:lnTo>
                      <a:cubicBezTo>
                        <a:pt x="109" y="366"/>
                        <a:pt x="149" y="298"/>
                        <a:pt x="203" y="257"/>
                      </a:cubicBezTo>
                      <a:cubicBezTo>
                        <a:pt x="230" y="230"/>
                        <a:pt x="257" y="203"/>
                        <a:pt x="271" y="176"/>
                      </a:cubicBezTo>
                      <a:cubicBezTo>
                        <a:pt x="284" y="149"/>
                        <a:pt x="312" y="122"/>
                        <a:pt x="312" y="81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19"/>
                <p:cNvSpPr/>
                <p:nvPr/>
              </p:nvSpPr>
              <p:spPr>
                <a:xfrm>
                  <a:off x="3761860" y="1926526"/>
                  <a:ext cx="13798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461" extrusionOk="0">
                      <a:moveTo>
                        <a:pt x="311" y="0"/>
                      </a:moveTo>
                      <a:cubicBezTo>
                        <a:pt x="149" y="82"/>
                        <a:pt x="135" y="284"/>
                        <a:pt x="0" y="393"/>
                      </a:cubicBezTo>
                      <a:lnTo>
                        <a:pt x="95" y="460"/>
                      </a:lnTo>
                      <a:cubicBezTo>
                        <a:pt x="163" y="312"/>
                        <a:pt x="365" y="257"/>
                        <a:pt x="393" y="68"/>
                      </a:cubicBezTo>
                      <a:lnTo>
                        <a:pt x="3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19"/>
                <p:cNvSpPr/>
                <p:nvPr/>
              </p:nvSpPr>
              <p:spPr>
                <a:xfrm>
                  <a:off x="3743323" y="1999693"/>
                  <a:ext cx="11902" cy="18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28" extrusionOk="0">
                      <a:moveTo>
                        <a:pt x="244" y="0"/>
                      </a:moveTo>
                      <a:cubicBezTo>
                        <a:pt x="203" y="14"/>
                        <a:pt x="176" y="54"/>
                        <a:pt x="136" y="95"/>
                      </a:cubicBezTo>
                      <a:cubicBezTo>
                        <a:pt x="122" y="135"/>
                        <a:pt x="95" y="176"/>
                        <a:pt x="82" y="230"/>
                      </a:cubicBezTo>
                      <a:cubicBezTo>
                        <a:pt x="55" y="325"/>
                        <a:pt x="41" y="406"/>
                        <a:pt x="0" y="501"/>
                      </a:cubicBezTo>
                      <a:lnTo>
                        <a:pt x="109" y="528"/>
                      </a:lnTo>
                      <a:cubicBezTo>
                        <a:pt x="109" y="433"/>
                        <a:pt x="163" y="352"/>
                        <a:pt x="217" y="284"/>
                      </a:cubicBezTo>
                      <a:cubicBezTo>
                        <a:pt x="244" y="257"/>
                        <a:pt x="258" y="217"/>
                        <a:pt x="285" y="190"/>
                      </a:cubicBezTo>
                      <a:cubicBezTo>
                        <a:pt x="298" y="149"/>
                        <a:pt x="325" y="108"/>
                        <a:pt x="339" y="68"/>
                      </a:cubicBezTo>
                      <a:lnTo>
                        <a:pt x="24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19"/>
                <p:cNvSpPr/>
                <p:nvPr/>
              </p:nvSpPr>
              <p:spPr>
                <a:xfrm>
                  <a:off x="3755681" y="1999201"/>
                  <a:ext cx="10954" cy="15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448" extrusionOk="0">
                      <a:moveTo>
                        <a:pt x="217" y="1"/>
                      </a:moveTo>
                      <a:cubicBezTo>
                        <a:pt x="81" y="95"/>
                        <a:pt x="108" y="285"/>
                        <a:pt x="0" y="406"/>
                      </a:cubicBezTo>
                      <a:lnTo>
                        <a:pt x="95" y="447"/>
                      </a:lnTo>
                      <a:cubicBezTo>
                        <a:pt x="136" y="298"/>
                        <a:pt x="311" y="231"/>
                        <a:pt x="311" y="55"/>
                      </a:cubicBezTo>
                      <a:lnTo>
                        <a:pt x="21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19"/>
                <p:cNvSpPr/>
                <p:nvPr/>
              </p:nvSpPr>
              <p:spPr>
                <a:xfrm>
                  <a:off x="3768039" y="2000149"/>
                  <a:ext cx="11902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61" extrusionOk="0">
                      <a:moveTo>
                        <a:pt x="257" y="1"/>
                      </a:moveTo>
                      <a:cubicBezTo>
                        <a:pt x="217" y="14"/>
                        <a:pt x="189" y="41"/>
                        <a:pt x="149" y="68"/>
                      </a:cubicBezTo>
                      <a:cubicBezTo>
                        <a:pt x="122" y="109"/>
                        <a:pt x="108" y="149"/>
                        <a:pt x="95" y="190"/>
                      </a:cubicBezTo>
                      <a:cubicBezTo>
                        <a:pt x="54" y="271"/>
                        <a:pt x="41" y="352"/>
                        <a:pt x="0" y="420"/>
                      </a:cubicBezTo>
                      <a:lnTo>
                        <a:pt x="95" y="461"/>
                      </a:lnTo>
                      <a:cubicBezTo>
                        <a:pt x="108" y="379"/>
                        <a:pt x="162" y="312"/>
                        <a:pt x="217" y="258"/>
                      </a:cubicBezTo>
                      <a:cubicBezTo>
                        <a:pt x="244" y="231"/>
                        <a:pt x="271" y="204"/>
                        <a:pt x="284" y="177"/>
                      </a:cubicBezTo>
                      <a:cubicBezTo>
                        <a:pt x="311" y="149"/>
                        <a:pt x="325" y="122"/>
                        <a:pt x="338" y="68"/>
                      </a:cubicBezTo>
                      <a:lnTo>
                        <a:pt x="25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19"/>
                <p:cNvSpPr/>
                <p:nvPr/>
              </p:nvSpPr>
              <p:spPr>
                <a:xfrm>
                  <a:off x="3576591" y="1689506"/>
                  <a:ext cx="813358" cy="697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6" h="19871" extrusionOk="0">
                      <a:moveTo>
                        <a:pt x="11037" y="142"/>
                      </a:moveTo>
                      <a:cubicBezTo>
                        <a:pt x="11911" y="142"/>
                        <a:pt x="12787" y="197"/>
                        <a:pt x="13653" y="311"/>
                      </a:cubicBezTo>
                      <a:cubicBezTo>
                        <a:pt x="14370" y="405"/>
                        <a:pt x="15087" y="541"/>
                        <a:pt x="15791" y="716"/>
                      </a:cubicBezTo>
                      <a:cubicBezTo>
                        <a:pt x="16508" y="892"/>
                        <a:pt x="17198" y="1109"/>
                        <a:pt x="17875" y="1380"/>
                      </a:cubicBezTo>
                      <a:cubicBezTo>
                        <a:pt x="18213" y="1515"/>
                        <a:pt x="18551" y="1664"/>
                        <a:pt x="18876" y="1840"/>
                      </a:cubicBezTo>
                      <a:cubicBezTo>
                        <a:pt x="19201" y="2002"/>
                        <a:pt x="19512" y="2178"/>
                        <a:pt x="19810" y="2381"/>
                      </a:cubicBezTo>
                      <a:cubicBezTo>
                        <a:pt x="20107" y="2584"/>
                        <a:pt x="20405" y="2800"/>
                        <a:pt x="20662" y="3057"/>
                      </a:cubicBezTo>
                      <a:cubicBezTo>
                        <a:pt x="20933" y="3301"/>
                        <a:pt x="21163" y="3585"/>
                        <a:pt x="21379" y="3869"/>
                      </a:cubicBezTo>
                      <a:cubicBezTo>
                        <a:pt x="21812" y="4451"/>
                        <a:pt x="22205" y="5073"/>
                        <a:pt x="22489" y="5736"/>
                      </a:cubicBezTo>
                      <a:cubicBezTo>
                        <a:pt x="22786" y="6400"/>
                        <a:pt x="22976" y="7117"/>
                        <a:pt x="23016" y="7834"/>
                      </a:cubicBezTo>
                      <a:cubicBezTo>
                        <a:pt x="23057" y="8564"/>
                        <a:pt x="22949" y="9295"/>
                        <a:pt x="22692" y="9972"/>
                      </a:cubicBezTo>
                      <a:cubicBezTo>
                        <a:pt x="22435" y="10648"/>
                        <a:pt x="22042" y="11271"/>
                        <a:pt x="21555" y="11812"/>
                      </a:cubicBezTo>
                      <a:cubicBezTo>
                        <a:pt x="20581" y="12894"/>
                        <a:pt x="19309" y="13679"/>
                        <a:pt x="17956" y="14220"/>
                      </a:cubicBezTo>
                      <a:cubicBezTo>
                        <a:pt x="16603" y="14748"/>
                        <a:pt x="15155" y="15059"/>
                        <a:pt x="13707" y="15154"/>
                      </a:cubicBezTo>
                      <a:cubicBezTo>
                        <a:pt x="13342" y="15181"/>
                        <a:pt x="12976" y="15195"/>
                        <a:pt x="12611" y="15195"/>
                      </a:cubicBezTo>
                      <a:cubicBezTo>
                        <a:pt x="12422" y="15181"/>
                        <a:pt x="12246" y="15181"/>
                        <a:pt x="12056" y="15181"/>
                      </a:cubicBezTo>
                      <a:lnTo>
                        <a:pt x="11921" y="15168"/>
                      </a:lnTo>
                      <a:lnTo>
                        <a:pt x="11772" y="15168"/>
                      </a:lnTo>
                      <a:cubicBezTo>
                        <a:pt x="11677" y="15195"/>
                        <a:pt x="11596" y="15235"/>
                        <a:pt x="11501" y="15289"/>
                      </a:cubicBezTo>
                      <a:cubicBezTo>
                        <a:pt x="11190" y="15479"/>
                        <a:pt x="10906" y="15722"/>
                        <a:pt x="10622" y="15952"/>
                      </a:cubicBezTo>
                      <a:cubicBezTo>
                        <a:pt x="10351" y="16196"/>
                        <a:pt x="10081" y="16440"/>
                        <a:pt x="9810" y="16697"/>
                      </a:cubicBezTo>
                      <a:cubicBezTo>
                        <a:pt x="9282" y="17197"/>
                        <a:pt x="8768" y="17711"/>
                        <a:pt x="8254" y="18239"/>
                      </a:cubicBezTo>
                      <a:lnTo>
                        <a:pt x="7469" y="19010"/>
                      </a:lnTo>
                      <a:lnTo>
                        <a:pt x="7090" y="19403"/>
                      </a:lnTo>
                      <a:cubicBezTo>
                        <a:pt x="7171" y="19240"/>
                        <a:pt x="7253" y="19065"/>
                        <a:pt x="7320" y="18902"/>
                      </a:cubicBezTo>
                      <a:cubicBezTo>
                        <a:pt x="7483" y="18564"/>
                        <a:pt x="7618" y="18226"/>
                        <a:pt x="7753" y="17887"/>
                      </a:cubicBezTo>
                      <a:cubicBezTo>
                        <a:pt x="8024" y="17211"/>
                        <a:pt x="8281" y="16521"/>
                        <a:pt x="8457" y="15804"/>
                      </a:cubicBezTo>
                      <a:cubicBezTo>
                        <a:pt x="8498" y="15628"/>
                        <a:pt x="8538" y="15438"/>
                        <a:pt x="8552" y="15249"/>
                      </a:cubicBezTo>
                      <a:cubicBezTo>
                        <a:pt x="8552" y="15208"/>
                        <a:pt x="8552" y="15154"/>
                        <a:pt x="8538" y="15100"/>
                      </a:cubicBezTo>
                      <a:cubicBezTo>
                        <a:pt x="8538" y="15073"/>
                        <a:pt x="8525" y="15046"/>
                        <a:pt x="8511" y="15019"/>
                      </a:cubicBezTo>
                      <a:cubicBezTo>
                        <a:pt x="8511" y="14992"/>
                        <a:pt x="8484" y="14951"/>
                        <a:pt x="8457" y="14938"/>
                      </a:cubicBezTo>
                      <a:cubicBezTo>
                        <a:pt x="8362" y="14870"/>
                        <a:pt x="8281" y="14843"/>
                        <a:pt x="8186" y="14816"/>
                      </a:cubicBezTo>
                      <a:cubicBezTo>
                        <a:pt x="7835" y="14708"/>
                        <a:pt x="7469" y="14640"/>
                        <a:pt x="7117" y="14559"/>
                      </a:cubicBezTo>
                      <a:cubicBezTo>
                        <a:pt x="6400" y="14396"/>
                        <a:pt x="5697" y="14234"/>
                        <a:pt x="4993" y="14017"/>
                      </a:cubicBezTo>
                      <a:cubicBezTo>
                        <a:pt x="4303" y="13815"/>
                        <a:pt x="3613" y="13557"/>
                        <a:pt x="2963" y="13219"/>
                      </a:cubicBezTo>
                      <a:cubicBezTo>
                        <a:pt x="2327" y="12894"/>
                        <a:pt x="1718" y="12475"/>
                        <a:pt x="1231" y="11934"/>
                      </a:cubicBezTo>
                      <a:cubicBezTo>
                        <a:pt x="744" y="11406"/>
                        <a:pt x="406" y="10743"/>
                        <a:pt x="271" y="10039"/>
                      </a:cubicBezTo>
                      <a:cubicBezTo>
                        <a:pt x="203" y="9688"/>
                        <a:pt x="203" y="9322"/>
                        <a:pt x="176" y="8970"/>
                      </a:cubicBezTo>
                      <a:cubicBezTo>
                        <a:pt x="162" y="8605"/>
                        <a:pt x="176" y="8240"/>
                        <a:pt x="203" y="7874"/>
                      </a:cubicBezTo>
                      <a:cubicBezTo>
                        <a:pt x="244" y="7157"/>
                        <a:pt x="379" y="6440"/>
                        <a:pt x="622" y="5750"/>
                      </a:cubicBezTo>
                      <a:cubicBezTo>
                        <a:pt x="852" y="5073"/>
                        <a:pt x="1204" y="4424"/>
                        <a:pt x="1624" y="3842"/>
                      </a:cubicBezTo>
                      <a:cubicBezTo>
                        <a:pt x="2503" y="2678"/>
                        <a:pt x="3721" y="1813"/>
                        <a:pt x="5061" y="1244"/>
                      </a:cubicBezTo>
                      <a:cubicBezTo>
                        <a:pt x="6387" y="676"/>
                        <a:pt x="7835" y="365"/>
                        <a:pt x="9282" y="216"/>
                      </a:cubicBezTo>
                      <a:cubicBezTo>
                        <a:pt x="9864" y="167"/>
                        <a:pt x="10450" y="142"/>
                        <a:pt x="11037" y="142"/>
                      </a:cubicBezTo>
                      <a:close/>
                      <a:moveTo>
                        <a:pt x="6725" y="19760"/>
                      </a:moveTo>
                      <a:lnTo>
                        <a:pt x="6725" y="19768"/>
                      </a:lnTo>
                      <a:cubicBezTo>
                        <a:pt x="6717" y="19764"/>
                        <a:pt x="6719" y="19761"/>
                        <a:pt x="6725" y="19760"/>
                      </a:cubicBezTo>
                      <a:close/>
                      <a:moveTo>
                        <a:pt x="11017" y="1"/>
                      </a:moveTo>
                      <a:cubicBezTo>
                        <a:pt x="10433" y="1"/>
                        <a:pt x="9849" y="27"/>
                        <a:pt x="9269" y="81"/>
                      </a:cubicBezTo>
                      <a:cubicBezTo>
                        <a:pt x="7807" y="216"/>
                        <a:pt x="6360" y="527"/>
                        <a:pt x="5007" y="1109"/>
                      </a:cubicBezTo>
                      <a:cubicBezTo>
                        <a:pt x="3653" y="1677"/>
                        <a:pt x="2395" y="2557"/>
                        <a:pt x="1502" y="3747"/>
                      </a:cubicBezTo>
                      <a:cubicBezTo>
                        <a:pt x="1069" y="4343"/>
                        <a:pt x="704" y="5006"/>
                        <a:pt x="474" y="5696"/>
                      </a:cubicBezTo>
                      <a:cubicBezTo>
                        <a:pt x="230" y="6400"/>
                        <a:pt x="81" y="7130"/>
                        <a:pt x="27" y="7861"/>
                      </a:cubicBezTo>
                      <a:cubicBezTo>
                        <a:pt x="0" y="8240"/>
                        <a:pt x="0" y="8605"/>
                        <a:pt x="14" y="8970"/>
                      </a:cubicBezTo>
                      <a:cubicBezTo>
                        <a:pt x="41" y="9336"/>
                        <a:pt x="41" y="9715"/>
                        <a:pt x="122" y="10080"/>
                      </a:cubicBezTo>
                      <a:cubicBezTo>
                        <a:pt x="257" y="10811"/>
                        <a:pt x="622" y="11501"/>
                        <a:pt x="1123" y="12042"/>
                      </a:cubicBezTo>
                      <a:cubicBezTo>
                        <a:pt x="1624" y="12597"/>
                        <a:pt x="2246" y="13016"/>
                        <a:pt x="2909" y="13354"/>
                      </a:cubicBezTo>
                      <a:cubicBezTo>
                        <a:pt x="3559" y="13693"/>
                        <a:pt x="4249" y="13950"/>
                        <a:pt x="4952" y="14153"/>
                      </a:cubicBezTo>
                      <a:cubicBezTo>
                        <a:pt x="5656" y="14369"/>
                        <a:pt x="6373" y="14532"/>
                        <a:pt x="7090" y="14680"/>
                      </a:cubicBezTo>
                      <a:cubicBezTo>
                        <a:pt x="7442" y="14762"/>
                        <a:pt x="7807" y="14829"/>
                        <a:pt x="8146" y="14938"/>
                      </a:cubicBezTo>
                      <a:cubicBezTo>
                        <a:pt x="8240" y="14965"/>
                        <a:pt x="8322" y="15005"/>
                        <a:pt x="8376" y="15046"/>
                      </a:cubicBezTo>
                      <a:cubicBezTo>
                        <a:pt x="8416" y="15059"/>
                        <a:pt x="8430" y="15168"/>
                        <a:pt x="8416" y="15249"/>
                      </a:cubicBezTo>
                      <a:cubicBezTo>
                        <a:pt x="8416" y="15425"/>
                        <a:pt x="8376" y="15601"/>
                        <a:pt x="8335" y="15777"/>
                      </a:cubicBezTo>
                      <a:cubicBezTo>
                        <a:pt x="8159" y="16480"/>
                        <a:pt x="7916" y="17170"/>
                        <a:pt x="7645" y="17847"/>
                      </a:cubicBezTo>
                      <a:cubicBezTo>
                        <a:pt x="7510" y="18185"/>
                        <a:pt x="7374" y="18523"/>
                        <a:pt x="7226" y="18862"/>
                      </a:cubicBezTo>
                      <a:cubicBezTo>
                        <a:pt x="7144" y="19024"/>
                        <a:pt x="7063" y="19186"/>
                        <a:pt x="6982" y="19349"/>
                      </a:cubicBezTo>
                      <a:cubicBezTo>
                        <a:pt x="6941" y="19430"/>
                        <a:pt x="6901" y="19511"/>
                        <a:pt x="6860" y="19592"/>
                      </a:cubicBezTo>
                      <a:cubicBezTo>
                        <a:pt x="6835" y="19618"/>
                        <a:pt x="6809" y="19655"/>
                        <a:pt x="6784" y="19694"/>
                      </a:cubicBezTo>
                      <a:lnTo>
                        <a:pt x="6784" y="19694"/>
                      </a:lnTo>
                      <a:lnTo>
                        <a:pt x="6738" y="19728"/>
                      </a:lnTo>
                      <a:cubicBezTo>
                        <a:pt x="6711" y="19755"/>
                        <a:pt x="6684" y="19809"/>
                        <a:pt x="6671" y="19836"/>
                      </a:cubicBezTo>
                      <a:cubicBezTo>
                        <a:pt x="6679" y="19862"/>
                        <a:pt x="6721" y="19871"/>
                        <a:pt x="6746" y="19871"/>
                      </a:cubicBezTo>
                      <a:cubicBezTo>
                        <a:pt x="6761" y="19871"/>
                        <a:pt x="6771" y="19868"/>
                        <a:pt x="6766" y="19863"/>
                      </a:cubicBezTo>
                      <a:cubicBezTo>
                        <a:pt x="6779" y="19849"/>
                        <a:pt x="6779" y="19849"/>
                        <a:pt x="6793" y="19849"/>
                      </a:cubicBezTo>
                      <a:cubicBezTo>
                        <a:pt x="6806" y="19836"/>
                        <a:pt x="6820" y="19822"/>
                        <a:pt x="6820" y="19809"/>
                      </a:cubicBezTo>
                      <a:cubicBezTo>
                        <a:pt x="6837" y="19800"/>
                        <a:pt x="6848" y="19792"/>
                        <a:pt x="6858" y="19780"/>
                      </a:cubicBezTo>
                      <a:lnTo>
                        <a:pt x="6858" y="19780"/>
                      </a:lnTo>
                      <a:lnTo>
                        <a:pt x="6874" y="19768"/>
                      </a:lnTo>
                      <a:lnTo>
                        <a:pt x="6969" y="19673"/>
                      </a:lnTo>
                      <a:lnTo>
                        <a:pt x="7158" y="19470"/>
                      </a:lnTo>
                      <a:lnTo>
                        <a:pt x="7550" y="19092"/>
                      </a:lnTo>
                      <a:lnTo>
                        <a:pt x="8322" y="18307"/>
                      </a:lnTo>
                      <a:cubicBezTo>
                        <a:pt x="8836" y="17793"/>
                        <a:pt x="9364" y="17278"/>
                        <a:pt x="9891" y="16778"/>
                      </a:cubicBezTo>
                      <a:cubicBezTo>
                        <a:pt x="10162" y="16521"/>
                        <a:pt x="10419" y="16277"/>
                        <a:pt x="10703" y="16034"/>
                      </a:cubicBezTo>
                      <a:cubicBezTo>
                        <a:pt x="10974" y="15804"/>
                        <a:pt x="11258" y="15560"/>
                        <a:pt x="11556" y="15371"/>
                      </a:cubicBezTo>
                      <a:cubicBezTo>
                        <a:pt x="11637" y="15330"/>
                        <a:pt x="11718" y="15289"/>
                        <a:pt x="11799" y="15276"/>
                      </a:cubicBezTo>
                      <a:cubicBezTo>
                        <a:pt x="11808" y="15271"/>
                        <a:pt x="11820" y="15270"/>
                        <a:pt x="11834" y="15270"/>
                      </a:cubicBezTo>
                      <a:cubicBezTo>
                        <a:pt x="11861" y="15270"/>
                        <a:pt x="11894" y="15276"/>
                        <a:pt x="11921" y="15276"/>
                      </a:cubicBezTo>
                      <a:lnTo>
                        <a:pt x="12056" y="15276"/>
                      </a:lnTo>
                      <a:cubicBezTo>
                        <a:pt x="12246" y="15289"/>
                        <a:pt x="12422" y="15289"/>
                        <a:pt x="12611" y="15289"/>
                      </a:cubicBezTo>
                      <a:cubicBezTo>
                        <a:pt x="12976" y="15289"/>
                        <a:pt x="13342" y="15276"/>
                        <a:pt x="13707" y="15262"/>
                      </a:cubicBezTo>
                      <a:cubicBezTo>
                        <a:pt x="15168" y="15154"/>
                        <a:pt x="16630" y="14856"/>
                        <a:pt x="17996" y="14315"/>
                      </a:cubicBezTo>
                      <a:cubicBezTo>
                        <a:pt x="19349" y="13760"/>
                        <a:pt x="20648" y="12989"/>
                        <a:pt x="21636" y="11880"/>
                      </a:cubicBezTo>
                      <a:cubicBezTo>
                        <a:pt x="22123" y="11338"/>
                        <a:pt x="22529" y="10702"/>
                        <a:pt x="22786" y="10012"/>
                      </a:cubicBezTo>
                      <a:cubicBezTo>
                        <a:pt x="23057" y="9322"/>
                        <a:pt x="23165" y="8578"/>
                        <a:pt x="23125" y="7834"/>
                      </a:cubicBezTo>
                      <a:cubicBezTo>
                        <a:pt x="23084" y="7103"/>
                        <a:pt x="22895" y="6372"/>
                        <a:pt x="22597" y="5696"/>
                      </a:cubicBezTo>
                      <a:cubicBezTo>
                        <a:pt x="22313" y="5019"/>
                        <a:pt x="21920" y="4383"/>
                        <a:pt x="21474" y="3802"/>
                      </a:cubicBezTo>
                      <a:cubicBezTo>
                        <a:pt x="21257" y="3517"/>
                        <a:pt x="21027" y="3220"/>
                        <a:pt x="20757" y="2963"/>
                      </a:cubicBezTo>
                      <a:cubicBezTo>
                        <a:pt x="20486" y="2706"/>
                        <a:pt x="20188" y="2489"/>
                        <a:pt x="19877" y="2286"/>
                      </a:cubicBezTo>
                      <a:cubicBezTo>
                        <a:pt x="19580" y="2070"/>
                        <a:pt x="19255" y="1894"/>
                        <a:pt x="18930" y="1718"/>
                      </a:cubicBezTo>
                      <a:cubicBezTo>
                        <a:pt x="18605" y="1555"/>
                        <a:pt x="18267" y="1407"/>
                        <a:pt x="17929" y="1271"/>
                      </a:cubicBezTo>
                      <a:cubicBezTo>
                        <a:pt x="17239" y="987"/>
                        <a:pt x="16535" y="771"/>
                        <a:pt x="15831" y="595"/>
                      </a:cubicBezTo>
                      <a:cubicBezTo>
                        <a:pt x="15114" y="419"/>
                        <a:pt x="14397" y="270"/>
                        <a:pt x="13666" y="175"/>
                      </a:cubicBezTo>
                      <a:cubicBezTo>
                        <a:pt x="12793" y="61"/>
                        <a:pt x="11905" y="1"/>
                        <a:pt x="1101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19"/>
                <p:cNvSpPr/>
                <p:nvPr/>
              </p:nvSpPr>
              <p:spPr>
                <a:xfrm>
                  <a:off x="3541903" y="1810597"/>
                  <a:ext cx="764415" cy="611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72" h="17429" extrusionOk="0">
                      <a:moveTo>
                        <a:pt x="6725" y="17280"/>
                      </a:moveTo>
                      <a:cubicBezTo>
                        <a:pt x="6725" y="17284"/>
                        <a:pt x="6724" y="17286"/>
                        <a:pt x="6722" y="17286"/>
                      </a:cubicBezTo>
                      <a:cubicBezTo>
                        <a:pt x="6719" y="17286"/>
                        <a:pt x="6716" y="17280"/>
                        <a:pt x="6725" y="17280"/>
                      </a:cubicBezTo>
                      <a:close/>
                      <a:moveTo>
                        <a:pt x="2747" y="1"/>
                      </a:moveTo>
                      <a:cubicBezTo>
                        <a:pt x="1989" y="637"/>
                        <a:pt x="1326" y="1394"/>
                        <a:pt x="880" y="2287"/>
                      </a:cubicBezTo>
                      <a:cubicBezTo>
                        <a:pt x="650" y="2720"/>
                        <a:pt x="460" y="3194"/>
                        <a:pt x="339" y="3668"/>
                      </a:cubicBezTo>
                      <a:lnTo>
                        <a:pt x="284" y="3844"/>
                      </a:lnTo>
                      <a:lnTo>
                        <a:pt x="244" y="4019"/>
                      </a:lnTo>
                      <a:cubicBezTo>
                        <a:pt x="217" y="4141"/>
                        <a:pt x="190" y="4263"/>
                        <a:pt x="163" y="4385"/>
                      </a:cubicBezTo>
                      <a:cubicBezTo>
                        <a:pt x="122" y="4628"/>
                        <a:pt x="81" y="4872"/>
                        <a:pt x="54" y="5129"/>
                      </a:cubicBezTo>
                      <a:cubicBezTo>
                        <a:pt x="0" y="5616"/>
                        <a:pt x="0" y="6117"/>
                        <a:pt x="14" y="6604"/>
                      </a:cubicBezTo>
                      <a:cubicBezTo>
                        <a:pt x="41" y="6847"/>
                        <a:pt x="41" y="7105"/>
                        <a:pt x="68" y="7348"/>
                      </a:cubicBezTo>
                      <a:cubicBezTo>
                        <a:pt x="108" y="7592"/>
                        <a:pt x="163" y="7835"/>
                        <a:pt x="230" y="8079"/>
                      </a:cubicBezTo>
                      <a:cubicBezTo>
                        <a:pt x="393" y="8552"/>
                        <a:pt x="636" y="8999"/>
                        <a:pt x="947" y="9391"/>
                      </a:cubicBezTo>
                      <a:cubicBezTo>
                        <a:pt x="1272" y="9784"/>
                        <a:pt x="1651" y="10108"/>
                        <a:pt x="2057" y="10393"/>
                      </a:cubicBezTo>
                      <a:cubicBezTo>
                        <a:pt x="2882" y="10961"/>
                        <a:pt x="3802" y="11340"/>
                        <a:pt x="4750" y="11637"/>
                      </a:cubicBezTo>
                      <a:cubicBezTo>
                        <a:pt x="5683" y="11935"/>
                        <a:pt x="6658" y="12125"/>
                        <a:pt x="7605" y="12341"/>
                      </a:cubicBezTo>
                      <a:cubicBezTo>
                        <a:pt x="7848" y="12395"/>
                        <a:pt x="8092" y="12449"/>
                        <a:pt x="8308" y="12530"/>
                      </a:cubicBezTo>
                      <a:cubicBezTo>
                        <a:pt x="8322" y="12544"/>
                        <a:pt x="8349" y="12558"/>
                        <a:pt x="8362" y="12571"/>
                      </a:cubicBezTo>
                      <a:cubicBezTo>
                        <a:pt x="8390" y="12585"/>
                        <a:pt x="8390" y="12598"/>
                        <a:pt x="8403" y="12612"/>
                      </a:cubicBezTo>
                      <a:cubicBezTo>
                        <a:pt x="8417" y="12652"/>
                        <a:pt x="8417" y="12720"/>
                        <a:pt x="8417" y="12774"/>
                      </a:cubicBezTo>
                      <a:cubicBezTo>
                        <a:pt x="8417" y="12896"/>
                        <a:pt x="8390" y="13004"/>
                        <a:pt x="8362" y="13126"/>
                      </a:cubicBezTo>
                      <a:cubicBezTo>
                        <a:pt x="8268" y="13599"/>
                        <a:pt x="8119" y="14073"/>
                        <a:pt x="7957" y="14533"/>
                      </a:cubicBezTo>
                      <a:cubicBezTo>
                        <a:pt x="7794" y="14993"/>
                        <a:pt x="7618" y="15453"/>
                        <a:pt x="7429" y="15900"/>
                      </a:cubicBezTo>
                      <a:cubicBezTo>
                        <a:pt x="7245" y="16334"/>
                        <a:pt x="7048" y="16781"/>
                        <a:pt x="6813" y="17179"/>
                      </a:cubicBezTo>
                      <a:lnTo>
                        <a:pt x="6813" y="17179"/>
                      </a:lnTo>
                      <a:cubicBezTo>
                        <a:pt x="6770" y="17222"/>
                        <a:pt x="6727" y="17265"/>
                        <a:pt x="6685" y="17307"/>
                      </a:cubicBezTo>
                      <a:lnTo>
                        <a:pt x="6549" y="17429"/>
                      </a:lnTo>
                      <a:lnTo>
                        <a:pt x="6725" y="17415"/>
                      </a:lnTo>
                      <a:cubicBezTo>
                        <a:pt x="6766" y="17415"/>
                        <a:pt x="6779" y="17388"/>
                        <a:pt x="6793" y="17388"/>
                      </a:cubicBezTo>
                      <a:cubicBezTo>
                        <a:pt x="6806" y="17375"/>
                        <a:pt x="6820" y="17361"/>
                        <a:pt x="6833" y="17348"/>
                      </a:cubicBezTo>
                      <a:cubicBezTo>
                        <a:pt x="6845" y="17336"/>
                        <a:pt x="6868" y="17313"/>
                        <a:pt x="6882" y="17290"/>
                      </a:cubicBezTo>
                      <a:lnTo>
                        <a:pt x="6882" y="17290"/>
                      </a:lnTo>
                      <a:cubicBezTo>
                        <a:pt x="7075" y="17103"/>
                        <a:pt x="7260" y="16909"/>
                        <a:pt x="7456" y="16725"/>
                      </a:cubicBezTo>
                      <a:lnTo>
                        <a:pt x="8132" y="16049"/>
                      </a:lnTo>
                      <a:lnTo>
                        <a:pt x="9472" y="14709"/>
                      </a:lnTo>
                      <a:cubicBezTo>
                        <a:pt x="9472" y="14709"/>
                        <a:pt x="9486" y="14695"/>
                        <a:pt x="9486" y="14682"/>
                      </a:cubicBezTo>
                      <a:lnTo>
                        <a:pt x="9486" y="14695"/>
                      </a:lnTo>
                      <a:cubicBezTo>
                        <a:pt x="9891" y="14290"/>
                        <a:pt x="10311" y="13897"/>
                        <a:pt x="10757" y="13518"/>
                      </a:cubicBezTo>
                      <a:cubicBezTo>
                        <a:pt x="10974" y="13329"/>
                        <a:pt x="11204" y="13139"/>
                        <a:pt x="11434" y="12977"/>
                      </a:cubicBezTo>
                      <a:cubicBezTo>
                        <a:pt x="11556" y="12909"/>
                        <a:pt x="11678" y="12828"/>
                        <a:pt x="11799" y="12801"/>
                      </a:cubicBezTo>
                      <a:lnTo>
                        <a:pt x="12016" y="12801"/>
                      </a:lnTo>
                      <a:lnTo>
                        <a:pt x="12232" y="12815"/>
                      </a:lnTo>
                      <a:lnTo>
                        <a:pt x="12665" y="12815"/>
                      </a:lnTo>
                      <a:lnTo>
                        <a:pt x="13098" y="12801"/>
                      </a:lnTo>
                      <a:cubicBezTo>
                        <a:pt x="13396" y="12801"/>
                        <a:pt x="13680" y="12774"/>
                        <a:pt x="13978" y="12761"/>
                      </a:cubicBezTo>
                      <a:cubicBezTo>
                        <a:pt x="14262" y="12733"/>
                        <a:pt x="14560" y="12693"/>
                        <a:pt x="14844" y="12666"/>
                      </a:cubicBezTo>
                      <a:cubicBezTo>
                        <a:pt x="15128" y="12612"/>
                        <a:pt x="15426" y="12571"/>
                        <a:pt x="15710" y="12503"/>
                      </a:cubicBezTo>
                      <a:cubicBezTo>
                        <a:pt x="15994" y="12449"/>
                        <a:pt x="16278" y="12395"/>
                        <a:pt x="16562" y="12314"/>
                      </a:cubicBezTo>
                      <a:cubicBezTo>
                        <a:pt x="16698" y="12273"/>
                        <a:pt x="16833" y="12233"/>
                        <a:pt x="16982" y="12192"/>
                      </a:cubicBezTo>
                      <a:lnTo>
                        <a:pt x="17401" y="12057"/>
                      </a:lnTo>
                      <a:lnTo>
                        <a:pt x="17604" y="11989"/>
                      </a:lnTo>
                      <a:lnTo>
                        <a:pt x="17807" y="11908"/>
                      </a:lnTo>
                      <a:lnTo>
                        <a:pt x="18213" y="11746"/>
                      </a:lnTo>
                      <a:lnTo>
                        <a:pt x="18619" y="11570"/>
                      </a:lnTo>
                      <a:cubicBezTo>
                        <a:pt x="18754" y="11502"/>
                        <a:pt x="18876" y="11448"/>
                        <a:pt x="19011" y="11380"/>
                      </a:cubicBezTo>
                      <a:lnTo>
                        <a:pt x="19390" y="11177"/>
                      </a:lnTo>
                      <a:cubicBezTo>
                        <a:pt x="19526" y="11096"/>
                        <a:pt x="19647" y="11015"/>
                        <a:pt x="19769" y="10947"/>
                      </a:cubicBezTo>
                      <a:lnTo>
                        <a:pt x="19959" y="10826"/>
                      </a:lnTo>
                      <a:lnTo>
                        <a:pt x="20135" y="10704"/>
                      </a:lnTo>
                      <a:cubicBezTo>
                        <a:pt x="20256" y="10623"/>
                        <a:pt x="20378" y="10541"/>
                        <a:pt x="20500" y="10447"/>
                      </a:cubicBezTo>
                      <a:cubicBezTo>
                        <a:pt x="20960" y="10095"/>
                        <a:pt x="21393" y="9689"/>
                        <a:pt x="21772" y="9256"/>
                      </a:cubicBezTo>
                      <a:lnTo>
                        <a:pt x="21691" y="9188"/>
                      </a:lnTo>
                      <a:cubicBezTo>
                        <a:pt x="21312" y="9621"/>
                        <a:pt x="20892" y="10014"/>
                        <a:pt x="20432" y="10366"/>
                      </a:cubicBezTo>
                      <a:cubicBezTo>
                        <a:pt x="20310" y="10460"/>
                        <a:pt x="20189" y="10541"/>
                        <a:pt x="20080" y="10623"/>
                      </a:cubicBezTo>
                      <a:lnTo>
                        <a:pt x="19904" y="10744"/>
                      </a:lnTo>
                      <a:lnTo>
                        <a:pt x="19715" y="10853"/>
                      </a:lnTo>
                      <a:cubicBezTo>
                        <a:pt x="19593" y="10934"/>
                        <a:pt x="19472" y="11015"/>
                        <a:pt x="19350" y="11083"/>
                      </a:cubicBezTo>
                      <a:lnTo>
                        <a:pt x="18957" y="11286"/>
                      </a:lnTo>
                      <a:cubicBezTo>
                        <a:pt x="18836" y="11353"/>
                        <a:pt x="18700" y="11421"/>
                        <a:pt x="18565" y="11475"/>
                      </a:cubicBezTo>
                      <a:lnTo>
                        <a:pt x="18173" y="11651"/>
                      </a:lnTo>
                      <a:lnTo>
                        <a:pt x="17767" y="11813"/>
                      </a:lnTo>
                      <a:lnTo>
                        <a:pt x="17564" y="11895"/>
                      </a:lnTo>
                      <a:lnTo>
                        <a:pt x="17361" y="11962"/>
                      </a:lnTo>
                      <a:lnTo>
                        <a:pt x="16941" y="12097"/>
                      </a:lnTo>
                      <a:cubicBezTo>
                        <a:pt x="16806" y="12138"/>
                        <a:pt x="16671" y="12179"/>
                        <a:pt x="16522" y="12219"/>
                      </a:cubicBezTo>
                      <a:cubicBezTo>
                        <a:pt x="16251" y="12300"/>
                        <a:pt x="15967" y="12355"/>
                        <a:pt x="15683" y="12422"/>
                      </a:cubicBezTo>
                      <a:cubicBezTo>
                        <a:pt x="14685" y="12624"/>
                        <a:pt x="13667" y="12711"/>
                        <a:pt x="12655" y="12711"/>
                      </a:cubicBezTo>
                      <a:cubicBezTo>
                        <a:pt x="12514" y="12711"/>
                        <a:pt x="12373" y="12710"/>
                        <a:pt x="12232" y="12706"/>
                      </a:cubicBezTo>
                      <a:lnTo>
                        <a:pt x="12016" y="12706"/>
                      </a:lnTo>
                      <a:lnTo>
                        <a:pt x="11908" y="12693"/>
                      </a:lnTo>
                      <a:cubicBezTo>
                        <a:pt x="11867" y="12693"/>
                        <a:pt x="11826" y="12693"/>
                        <a:pt x="11786" y="12706"/>
                      </a:cubicBezTo>
                      <a:cubicBezTo>
                        <a:pt x="11623" y="12733"/>
                        <a:pt x="11502" y="12815"/>
                        <a:pt x="11380" y="12896"/>
                      </a:cubicBezTo>
                      <a:cubicBezTo>
                        <a:pt x="11123" y="13058"/>
                        <a:pt x="10906" y="13248"/>
                        <a:pt x="10676" y="13437"/>
                      </a:cubicBezTo>
                      <a:cubicBezTo>
                        <a:pt x="10243" y="13816"/>
                        <a:pt x="9810" y="14222"/>
                        <a:pt x="9391" y="14614"/>
                      </a:cubicBezTo>
                      <a:lnTo>
                        <a:pt x="9391" y="14628"/>
                      </a:lnTo>
                      <a:cubicBezTo>
                        <a:pt x="9391" y="14628"/>
                        <a:pt x="9391" y="14614"/>
                        <a:pt x="9404" y="14614"/>
                      </a:cubicBezTo>
                      <a:lnTo>
                        <a:pt x="9391" y="14628"/>
                      </a:lnTo>
                      <a:lnTo>
                        <a:pt x="8038" y="15967"/>
                      </a:lnTo>
                      <a:lnTo>
                        <a:pt x="7361" y="16630"/>
                      </a:lnTo>
                      <a:cubicBezTo>
                        <a:pt x="7283" y="16709"/>
                        <a:pt x="7204" y="16787"/>
                        <a:pt x="7126" y="16865"/>
                      </a:cubicBezTo>
                      <a:lnTo>
                        <a:pt x="7126" y="16865"/>
                      </a:lnTo>
                      <a:cubicBezTo>
                        <a:pt x="7281" y="16567"/>
                        <a:pt x="7413" y="16257"/>
                        <a:pt x="7551" y="15954"/>
                      </a:cubicBezTo>
                      <a:cubicBezTo>
                        <a:pt x="7740" y="15494"/>
                        <a:pt x="7916" y="15034"/>
                        <a:pt x="8078" y="14574"/>
                      </a:cubicBezTo>
                      <a:cubicBezTo>
                        <a:pt x="8241" y="14114"/>
                        <a:pt x="8403" y="13640"/>
                        <a:pt x="8498" y="13153"/>
                      </a:cubicBezTo>
                      <a:cubicBezTo>
                        <a:pt x="8525" y="13031"/>
                        <a:pt x="8552" y="12909"/>
                        <a:pt x="8552" y="12774"/>
                      </a:cubicBezTo>
                      <a:cubicBezTo>
                        <a:pt x="8552" y="12720"/>
                        <a:pt x="8552" y="12652"/>
                        <a:pt x="8525" y="12571"/>
                      </a:cubicBezTo>
                      <a:cubicBezTo>
                        <a:pt x="8525" y="12530"/>
                        <a:pt x="8484" y="12490"/>
                        <a:pt x="8457" y="12463"/>
                      </a:cubicBezTo>
                      <a:cubicBezTo>
                        <a:pt x="8417" y="12436"/>
                        <a:pt x="8390" y="12422"/>
                        <a:pt x="8362" y="12409"/>
                      </a:cubicBezTo>
                      <a:cubicBezTo>
                        <a:pt x="8119" y="12300"/>
                        <a:pt x="7875" y="12260"/>
                        <a:pt x="7645" y="12192"/>
                      </a:cubicBezTo>
                      <a:cubicBezTo>
                        <a:pt x="6685" y="11989"/>
                        <a:pt x="5724" y="11786"/>
                        <a:pt x="4790" y="11489"/>
                      </a:cubicBezTo>
                      <a:cubicBezTo>
                        <a:pt x="3857" y="11191"/>
                        <a:pt x="2950" y="10812"/>
                        <a:pt x="2152" y="10257"/>
                      </a:cubicBezTo>
                      <a:cubicBezTo>
                        <a:pt x="1353" y="9716"/>
                        <a:pt x="677" y="8958"/>
                        <a:pt x="393" y="8025"/>
                      </a:cubicBezTo>
                      <a:cubicBezTo>
                        <a:pt x="311" y="7808"/>
                        <a:pt x="257" y="7565"/>
                        <a:pt x="230" y="7335"/>
                      </a:cubicBezTo>
                      <a:cubicBezTo>
                        <a:pt x="203" y="7091"/>
                        <a:pt x="190" y="6847"/>
                        <a:pt x="176" y="6604"/>
                      </a:cubicBezTo>
                      <a:cubicBezTo>
                        <a:pt x="163" y="6117"/>
                        <a:pt x="163" y="5630"/>
                        <a:pt x="217" y="5143"/>
                      </a:cubicBezTo>
                      <a:cubicBezTo>
                        <a:pt x="230" y="4899"/>
                        <a:pt x="271" y="4655"/>
                        <a:pt x="311" y="4412"/>
                      </a:cubicBezTo>
                      <a:cubicBezTo>
                        <a:pt x="325" y="4304"/>
                        <a:pt x="366" y="4182"/>
                        <a:pt x="379" y="4060"/>
                      </a:cubicBezTo>
                      <a:lnTo>
                        <a:pt x="420" y="3884"/>
                      </a:lnTo>
                      <a:lnTo>
                        <a:pt x="474" y="3708"/>
                      </a:lnTo>
                      <a:cubicBezTo>
                        <a:pt x="596" y="3235"/>
                        <a:pt x="785" y="2788"/>
                        <a:pt x="1002" y="2355"/>
                      </a:cubicBezTo>
                      <a:cubicBezTo>
                        <a:pt x="1435" y="1476"/>
                        <a:pt x="2070" y="718"/>
                        <a:pt x="2815" y="95"/>
                      </a:cubicBezTo>
                      <a:lnTo>
                        <a:pt x="274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19"/>
                <p:cNvSpPr/>
                <p:nvPr/>
              </p:nvSpPr>
              <p:spPr>
                <a:xfrm>
                  <a:off x="3827654" y="2215437"/>
                  <a:ext cx="42553" cy="38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" h="1106" extrusionOk="0">
                      <a:moveTo>
                        <a:pt x="1087" y="1"/>
                      </a:moveTo>
                      <a:cubicBezTo>
                        <a:pt x="1074" y="1"/>
                        <a:pt x="1061" y="4"/>
                        <a:pt x="1049" y="12"/>
                      </a:cubicBezTo>
                      <a:cubicBezTo>
                        <a:pt x="954" y="79"/>
                        <a:pt x="873" y="174"/>
                        <a:pt x="792" y="242"/>
                      </a:cubicBezTo>
                      <a:cubicBezTo>
                        <a:pt x="711" y="323"/>
                        <a:pt x="629" y="404"/>
                        <a:pt x="562" y="485"/>
                      </a:cubicBezTo>
                      <a:cubicBezTo>
                        <a:pt x="399" y="634"/>
                        <a:pt x="237" y="783"/>
                        <a:pt x="75" y="945"/>
                      </a:cubicBezTo>
                      <a:cubicBezTo>
                        <a:pt x="0" y="1009"/>
                        <a:pt x="67" y="1106"/>
                        <a:pt x="145" y="1106"/>
                      </a:cubicBezTo>
                      <a:cubicBezTo>
                        <a:pt x="167" y="1106"/>
                        <a:pt x="189" y="1098"/>
                        <a:pt x="210" y="1081"/>
                      </a:cubicBezTo>
                      <a:cubicBezTo>
                        <a:pt x="372" y="932"/>
                        <a:pt x="535" y="783"/>
                        <a:pt x="684" y="621"/>
                      </a:cubicBezTo>
                      <a:cubicBezTo>
                        <a:pt x="765" y="553"/>
                        <a:pt x="846" y="485"/>
                        <a:pt x="927" y="404"/>
                      </a:cubicBezTo>
                      <a:cubicBezTo>
                        <a:pt x="968" y="364"/>
                        <a:pt x="1008" y="336"/>
                        <a:pt x="1049" y="296"/>
                      </a:cubicBezTo>
                      <a:cubicBezTo>
                        <a:pt x="1089" y="255"/>
                        <a:pt x="1130" y="215"/>
                        <a:pt x="1171" y="174"/>
                      </a:cubicBezTo>
                      <a:cubicBezTo>
                        <a:pt x="1198" y="133"/>
                        <a:pt x="1211" y="79"/>
                        <a:pt x="1171" y="39"/>
                      </a:cubicBezTo>
                      <a:cubicBezTo>
                        <a:pt x="1152" y="20"/>
                        <a:pt x="1119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19"/>
                <p:cNvSpPr/>
                <p:nvPr/>
              </p:nvSpPr>
              <p:spPr>
                <a:xfrm>
                  <a:off x="3832920" y="2240153"/>
                  <a:ext cx="36795" cy="3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" h="945" extrusionOk="0">
                      <a:moveTo>
                        <a:pt x="937" y="0"/>
                      </a:moveTo>
                      <a:cubicBezTo>
                        <a:pt x="924" y="0"/>
                        <a:pt x="911" y="3"/>
                        <a:pt x="899" y="11"/>
                      </a:cubicBezTo>
                      <a:cubicBezTo>
                        <a:pt x="818" y="65"/>
                        <a:pt x="750" y="147"/>
                        <a:pt x="682" y="214"/>
                      </a:cubicBezTo>
                      <a:cubicBezTo>
                        <a:pt x="615" y="268"/>
                        <a:pt x="547" y="336"/>
                        <a:pt x="479" y="404"/>
                      </a:cubicBezTo>
                      <a:cubicBezTo>
                        <a:pt x="344" y="526"/>
                        <a:pt x="209" y="661"/>
                        <a:pt x="73" y="783"/>
                      </a:cubicBezTo>
                      <a:cubicBezTo>
                        <a:pt x="1" y="856"/>
                        <a:pt x="64" y="945"/>
                        <a:pt x="134" y="945"/>
                      </a:cubicBezTo>
                      <a:cubicBezTo>
                        <a:pt x="155" y="945"/>
                        <a:pt x="177" y="937"/>
                        <a:pt x="195" y="918"/>
                      </a:cubicBezTo>
                      <a:cubicBezTo>
                        <a:pt x="331" y="796"/>
                        <a:pt x="479" y="674"/>
                        <a:pt x="615" y="539"/>
                      </a:cubicBezTo>
                      <a:cubicBezTo>
                        <a:pt x="682" y="485"/>
                        <a:pt x="736" y="417"/>
                        <a:pt x="804" y="363"/>
                      </a:cubicBezTo>
                      <a:cubicBezTo>
                        <a:pt x="872" y="295"/>
                        <a:pt x="953" y="241"/>
                        <a:pt x="1021" y="174"/>
                      </a:cubicBezTo>
                      <a:cubicBezTo>
                        <a:pt x="1048" y="133"/>
                        <a:pt x="1048" y="79"/>
                        <a:pt x="1021" y="38"/>
                      </a:cubicBezTo>
                      <a:cubicBezTo>
                        <a:pt x="1002" y="19"/>
                        <a:pt x="969" y="0"/>
                        <a:pt x="93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19"/>
                <p:cNvSpPr/>
                <p:nvPr/>
              </p:nvSpPr>
              <p:spPr>
                <a:xfrm>
                  <a:off x="3787630" y="2197250"/>
                  <a:ext cx="43256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191" extrusionOk="0">
                      <a:moveTo>
                        <a:pt x="1099" y="1"/>
                      </a:moveTo>
                      <a:cubicBezTo>
                        <a:pt x="1084" y="1"/>
                        <a:pt x="1067" y="5"/>
                        <a:pt x="1052" y="16"/>
                      </a:cubicBezTo>
                      <a:cubicBezTo>
                        <a:pt x="1012" y="56"/>
                        <a:pt x="971" y="97"/>
                        <a:pt x="930" y="137"/>
                      </a:cubicBezTo>
                      <a:cubicBezTo>
                        <a:pt x="890" y="191"/>
                        <a:pt x="849" y="232"/>
                        <a:pt x="809" y="273"/>
                      </a:cubicBezTo>
                      <a:cubicBezTo>
                        <a:pt x="727" y="354"/>
                        <a:pt x="633" y="435"/>
                        <a:pt x="552" y="530"/>
                      </a:cubicBezTo>
                      <a:lnTo>
                        <a:pt x="64" y="1030"/>
                      </a:lnTo>
                      <a:cubicBezTo>
                        <a:pt x="1" y="1094"/>
                        <a:pt x="62" y="1191"/>
                        <a:pt x="137" y="1191"/>
                      </a:cubicBezTo>
                      <a:cubicBezTo>
                        <a:pt x="157" y="1191"/>
                        <a:pt x="179" y="1183"/>
                        <a:pt x="200" y="1166"/>
                      </a:cubicBezTo>
                      <a:lnTo>
                        <a:pt x="687" y="665"/>
                      </a:lnTo>
                      <a:cubicBezTo>
                        <a:pt x="768" y="584"/>
                        <a:pt x="849" y="503"/>
                        <a:pt x="930" y="421"/>
                      </a:cubicBezTo>
                      <a:cubicBezTo>
                        <a:pt x="971" y="367"/>
                        <a:pt x="1012" y="327"/>
                        <a:pt x="1052" y="286"/>
                      </a:cubicBezTo>
                      <a:cubicBezTo>
                        <a:pt x="1106" y="246"/>
                        <a:pt x="1147" y="205"/>
                        <a:pt x="1188" y="151"/>
                      </a:cubicBezTo>
                      <a:cubicBezTo>
                        <a:pt x="1232" y="85"/>
                        <a:pt x="1168" y="1"/>
                        <a:pt x="10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19"/>
                <p:cNvSpPr/>
                <p:nvPr/>
              </p:nvSpPr>
              <p:spPr>
                <a:xfrm>
                  <a:off x="3748764" y="2189561"/>
                  <a:ext cx="45854" cy="45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6" h="1283" extrusionOk="0">
                      <a:moveTo>
                        <a:pt x="1192" y="1"/>
                      </a:moveTo>
                      <a:cubicBezTo>
                        <a:pt x="1171" y="1"/>
                        <a:pt x="1149" y="10"/>
                        <a:pt x="1131" y="32"/>
                      </a:cubicBezTo>
                      <a:cubicBezTo>
                        <a:pt x="1036" y="113"/>
                        <a:pt x="955" y="221"/>
                        <a:pt x="874" y="316"/>
                      </a:cubicBezTo>
                      <a:cubicBezTo>
                        <a:pt x="793" y="410"/>
                        <a:pt x="711" y="505"/>
                        <a:pt x="617" y="600"/>
                      </a:cubicBezTo>
                      <a:cubicBezTo>
                        <a:pt x="454" y="776"/>
                        <a:pt x="265" y="952"/>
                        <a:pt x="75" y="1128"/>
                      </a:cubicBezTo>
                      <a:cubicBezTo>
                        <a:pt x="0" y="1192"/>
                        <a:pt x="70" y="1283"/>
                        <a:pt x="143" y="1283"/>
                      </a:cubicBezTo>
                      <a:cubicBezTo>
                        <a:pt x="162" y="1283"/>
                        <a:pt x="181" y="1277"/>
                        <a:pt x="197" y="1263"/>
                      </a:cubicBezTo>
                      <a:cubicBezTo>
                        <a:pt x="400" y="1087"/>
                        <a:pt x="590" y="911"/>
                        <a:pt x="766" y="735"/>
                      </a:cubicBezTo>
                      <a:cubicBezTo>
                        <a:pt x="860" y="640"/>
                        <a:pt x="941" y="546"/>
                        <a:pt x="1023" y="451"/>
                      </a:cubicBezTo>
                      <a:cubicBezTo>
                        <a:pt x="1117" y="356"/>
                        <a:pt x="1199" y="248"/>
                        <a:pt x="1266" y="140"/>
                      </a:cubicBezTo>
                      <a:cubicBezTo>
                        <a:pt x="1306" y="70"/>
                        <a:pt x="1251" y="1"/>
                        <a:pt x="119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19"/>
                <p:cNvSpPr/>
                <p:nvPr/>
              </p:nvSpPr>
              <p:spPr>
                <a:xfrm>
                  <a:off x="3716956" y="2186612"/>
                  <a:ext cx="47785" cy="42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1197" extrusionOk="0">
                      <a:moveTo>
                        <a:pt x="1254" y="0"/>
                      </a:moveTo>
                      <a:cubicBezTo>
                        <a:pt x="1237" y="0"/>
                        <a:pt x="1221" y="6"/>
                        <a:pt x="1211" y="21"/>
                      </a:cubicBezTo>
                      <a:cubicBezTo>
                        <a:pt x="1009" y="170"/>
                        <a:pt x="819" y="346"/>
                        <a:pt x="630" y="521"/>
                      </a:cubicBezTo>
                      <a:cubicBezTo>
                        <a:pt x="454" y="697"/>
                        <a:pt x="264" y="860"/>
                        <a:pt x="75" y="1036"/>
                      </a:cubicBezTo>
                      <a:cubicBezTo>
                        <a:pt x="1" y="1099"/>
                        <a:pt x="68" y="1196"/>
                        <a:pt x="146" y="1196"/>
                      </a:cubicBezTo>
                      <a:cubicBezTo>
                        <a:pt x="167" y="1196"/>
                        <a:pt x="190" y="1189"/>
                        <a:pt x="210" y="1171"/>
                      </a:cubicBezTo>
                      <a:cubicBezTo>
                        <a:pt x="400" y="995"/>
                        <a:pt x="589" y="833"/>
                        <a:pt x="765" y="670"/>
                      </a:cubicBezTo>
                      <a:cubicBezTo>
                        <a:pt x="954" y="508"/>
                        <a:pt x="1157" y="346"/>
                        <a:pt x="1320" y="156"/>
                      </a:cubicBezTo>
                      <a:cubicBezTo>
                        <a:pt x="1360" y="129"/>
                        <a:pt x="1360" y="75"/>
                        <a:pt x="1333" y="34"/>
                      </a:cubicBezTo>
                      <a:cubicBezTo>
                        <a:pt x="1316" y="17"/>
                        <a:pt x="1283" y="0"/>
                        <a:pt x="12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19"/>
                <p:cNvSpPr/>
                <p:nvPr/>
              </p:nvSpPr>
              <p:spPr>
                <a:xfrm>
                  <a:off x="3683638" y="2174921"/>
                  <a:ext cx="43572" cy="36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1" h="1034" extrusionOk="0">
                      <a:moveTo>
                        <a:pt x="1105" y="0"/>
                      </a:moveTo>
                      <a:cubicBezTo>
                        <a:pt x="1081" y="0"/>
                        <a:pt x="1058" y="9"/>
                        <a:pt x="1037" y="29"/>
                      </a:cubicBezTo>
                      <a:cubicBezTo>
                        <a:pt x="889" y="178"/>
                        <a:pt x="753" y="340"/>
                        <a:pt x="591" y="476"/>
                      </a:cubicBezTo>
                      <a:cubicBezTo>
                        <a:pt x="429" y="611"/>
                        <a:pt x="266" y="746"/>
                        <a:pt x="90" y="854"/>
                      </a:cubicBezTo>
                      <a:cubicBezTo>
                        <a:pt x="0" y="911"/>
                        <a:pt x="51" y="1033"/>
                        <a:pt x="133" y="1033"/>
                      </a:cubicBezTo>
                      <a:cubicBezTo>
                        <a:pt x="149" y="1033"/>
                        <a:pt x="167" y="1028"/>
                        <a:pt x="185" y="1017"/>
                      </a:cubicBezTo>
                      <a:cubicBezTo>
                        <a:pt x="374" y="909"/>
                        <a:pt x="550" y="773"/>
                        <a:pt x="726" y="624"/>
                      </a:cubicBezTo>
                      <a:cubicBezTo>
                        <a:pt x="902" y="476"/>
                        <a:pt x="1064" y="327"/>
                        <a:pt x="1200" y="137"/>
                      </a:cubicBezTo>
                      <a:cubicBezTo>
                        <a:pt x="1240" y="76"/>
                        <a:pt x="1174" y="0"/>
                        <a:pt x="110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19"/>
                <p:cNvSpPr/>
                <p:nvPr/>
              </p:nvSpPr>
              <p:spPr>
                <a:xfrm>
                  <a:off x="3659869" y="2161685"/>
                  <a:ext cx="51471" cy="39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1126" extrusionOk="0">
                      <a:moveTo>
                        <a:pt x="1346" y="1"/>
                      </a:moveTo>
                      <a:cubicBezTo>
                        <a:pt x="1326" y="1"/>
                        <a:pt x="1303" y="9"/>
                        <a:pt x="1281" y="27"/>
                      </a:cubicBezTo>
                      <a:cubicBezTo>
                        <a:pt x="1173" y="108"/>
                        <a:pt x="1092" y="203"/>
                        <a:pt x="997" y="284"/>
                      </a:cubicBezTo>
                      <a:cubicBezTo>
                        <a:pt x="903" y="366"/>
                        <a:pt x="808" y="447"/>
                        <a:pt x="713" y="528"/>
                      </a:cubicBezTo>
                      <a:cubicBezTo>
                        <a:pt x="510" y="677"/>
                        <a:pt x="307" y="826"/>
                        <a:pt x="91" y="947"/>
                      </a:cubicBezTo>
                      <a:cubicBezTo>
                        <a:pt x="0" y="1004"/>
                        <a:pt x="51" y="1126"/>
                        <a:pt x="133" y="1126"/>
                      </a:cubicBezTo>
                      <a:cubicBezTo>
                        <a:pt x="150" y="1126"/>
                        <a:pt x="167" y="1121"/>
                        <a:pt x="185" y="1110"/>
                      </a:cubicBezTo>
                      <a:cubicBezTo>
                        <a:pt x="402" y="974"/>
                        <a:pt x="618" y="839"/>
                        <a:pt x="821" y="677"/>
                      </a:cubicBezTo>
                      <a:cubicBezTo>
                        <a:pt x="930" y="596"/>
                        <a:pt x="1024" y="514"/>
                        <a:pt x="1119" y="433"/>
                      </a:cubicBezTo>
                      <a:cubicBezTo>
                        <a:pt x="1214" y="352"/>
                        <a:pt x="1322" y="257"/>
                        <a:pt x="1403" y="163"/>
                      </a:cubicBezTo>
                      <a:cubicBezTo>
                        <a:pt x="1466" y="90"/>
                        <a:pt x="1416" y="1"/>
                        <a:pt x="134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19"/>
                <p:cNvSpPr/>
                <p:nvPr/>
              </p:nvSpPr>
              <p:spPr>
                <a:xfrm>
                  <a:off x="3636943" y="2154066"/>
                  <a:ext cx="50348" cy="35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4" h="1014" extrusionOk="0">
                      <a:moveTo>
                        <a:pt x="1306" y="1"/>
                      </a:moveTo>
                      <a:cubicBezTo>
                        <a:pt x="1290" y="1"/>
                        <a:pt x="1274" y="5"/>
                        <a:pt x="1258" y="14"/>
                      </a:cubicBezTo>
                      <a:cubicBezTo>
                        <a:pt x="1150" y="68"/>
                        <a:pt x="1068" y="150"/>
                        <a:pt x="960" y="217"/>
                      </a:cubicBezTo>
                      <a:cubicBezTo>
                        <a:pt x="865" y="285"/>
                        <a:pt x="771" y="366"/>
                        <a:pt x="676" y="434"/>
                      </a:cubicBezTo>
                      <a:cubicBezTo>
                        <a:pt x="487" y="569"/>
                        <a:pt x="284" y="704"/>
                        <a:pt x="81" y="840"/>
                      </a:cubicBezTo>
                      <a:cubicBezTo>
                        <a:pt x="0" y="897"/>
                        <a:pt x="57" y="1014"/>
                        <a:pt x="134" y="1014"/>
                      </a:cubicBezTo>
                      <a:cubicBezTo>
                        <a:pt x="147" y="1014"/>
                        <a:pt x="161" y="1010"/>
                        <a:pt x="175" y="1002"/>
                      </a:cubicBezTo>
                      <a:cubicBezTo>
                        <a:pt x="378" y="867"/>
                        <a:pt x="595" y="731"/>
                        <a:pt x="784" y="596"/>
                      </a:cubicBezTo>
                      <a:cubicBezTo>
                        <a:pt x="879" y="528"/>
                        <a:pt x="987" y="461"/>
                        <a:pt x="1082" y="380"/>
                      </a:cubicBezTo>
                      <a:cubicBezTo>
                        <a:pt x="1177" y="312"/>
                        <a:pt x="1285" y="244"/>
                        <a:pt x="1366" y="163"/>
                      </a:cubicBezTo>
                      <a:cubicBezTo>
                        <a:pt x="1433" y="96"/>
                        <a:pt x="1380" y="1"/>
                        <a:pt x="130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19"/>
                <p:cNvSpPr/>
                <p:nvPr/>
              </p:nvSpPr>
              <p:spPr>
                <a:xfrm>
                  <a:off x="3613174" y="2139426"/>
                  <a:ext cx="55052" cy="35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" h="1025" extrusionOk="0">
                      <a:moveTo>
                        <a:pt x="1431" y="0"/>
                      </a:moveTo>
                      <a:cubicBezTo>
                        <a:pt x="1415" y="0"/>
                        <a:pt x="1398" y="4"/>
                        <a:pt x="1380" y="12"/>
                      </a:cubicBezTo>
                      <a:cubicBezTo>
                        <a:pt x="1272" y="79"/>
                        <a:pt x="1164" y="147"/>
                        <a:pt x="1055" y="228"/>
                      </a:cubicBezTo>
                      <a:cubicBezTo>
                        <a:pt x="947" y="296"/>
                        <a:pt x="839" y="364"/>
                        <a:pt x="731" y="431"/>
                      </a:cubicBezTo>
                      <a:cubicBezTo>
                        <a:pt x="514" y="580"/>
                        <a:pt x="298" y="715"/>
                        <a:pt x="81" y="864"/>
                      </a:cubicBezTo>
                      <a:cubicBezTo>
                        <a:pt x="1" y="910"/>
                        <a:pt x="57" y="1025"/>
                        <a:pt x="134" y="1025"/>
                      </a:cubicBezTo>
                      <a:cubicBezTo>
                        <a:pt x="147" y="1025"/>
                        <a:pt x="162" y="1021"/>
                        <a:pt x="176" y="1013"/>
                      </a:cubicBezTo>
                      <a:cubicBezTo>
                        <a:pt x="392" y="878"/>
                        <a:pt x="609" y="742"/>
                        <a:pt x="825" y="607"/>
                      </a:cubicBezTo>
                      <a:cubicBezTo>
                        <a:pt x="934" y="539"/>
                        <a:pt x="1042" y="458"/>
                        <a:pt x="1150" y="391"/>
                      </a:cubicBezTo>
                      <a:cubicBezTo>
                        <a:pt x="1258" y="323"/>
                        <a:pt x="1380" y="255"/>
                        <a:pt x="1475" y="188"/>
                      </a:cubicBezTo>
                      <a:cubicBezTo>
                        <a:pt x="1567" y="118"/>
                        <a:pt x="1522" y="0"/>
                        <a:pt x="143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19"/>
                <p:cNvSpPr/>
                <p:nvPr/>
              </p:nvSpPr>
              <p:spPr>
                <a:xfrm>
                  <a:off x="3587510" y="2121977"/>
                  <a:ext cx="49997" cy="31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4" h="900" extrusionOk="0">
                      <a:moveTo>
                        <a:pt x="1271" y="0"/>
                      </a:moveTo>
                      <a:cubicBezTo>
                        <a:pt x="1258" y="0"/>
                        <a:pt x="1244" y="3"/>
                        <a:pt x="1232" y="8"/>
                      </a:cubicBezTo>
                      <a:cubicBezTo>
                        <a:pt x="1137" y="62"/>
                        <a:pt x="1042" y="130"/>
                        <a:pt x="947" y="198"/>
                      </a:cubicBezTo>
                      <a:cubicBezTo>
                        <a:pt x="853" y="252"/>
                        <a:pt x="758" y="319"/>
                        <a:pt x="663" y="373"/>
                      </a:cubicBezTo>
                      <a:cubicBezTo>
                        <a:pt x="474" y="495"/>
                        <a:pt x="284" y="617"/>
                        <a:pt x="81" y="739"/>
                      </a:cubicBezTo>
                      <a:cubicBezTo>
                        <a:pt x="1" y="785"/>
                        <a:pt x="57" y="899"/>
                        <a:pt x="134" y="899"/>
                      </a:cubicBezTo>
                      <a:cubicBezTo>
                        <a:pt x="148" y="899"/>
                        <a:pt x="162" y="896"/>
                        <a:pt x="176" y="888"/>
                      </a:cubicBezTo>
                      <a:cubicBezTo>
                        <a:pt x="379" y="779"/>
                        <a:pt x="582" y="658"/>
                        <a:pt x="771" y="549"/>
                      </a:cubicBezTo>
                      <a:cubicBezTo>
                        <a:pt x="866" y="482"/>
                        <a:pt x="961" y="428"/>
                        <a:pt x="1056" y="360"/>
                      </a:cubicBezTo>
                      <a:cubicBezTo>
                        <a:pt x="1150" y="306"/>
                        <a:pt x="1259" y="238"/>
                        <a:pt x="1353" y="170"/>
                      </a:cubicBezTo>
                      <a:cubicBezTo>
                        <a:pt x="1423" y="100"/>
                        <a:pt x="1352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19"/>
                <p:cNvSpPr/>
                <p:nvPr/>
              </p:nvSpPr>
              <p:spPr>
                <a:xfrm>
                  <a:off x="3567147" y="2102527"/>
                  <a:ext cx="44765" cy="26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5" h="755" extrusionOk="0">
                      <a:moveTo>
                        <a:pt x="1167" y="0"/>
                      </a:moveTo>
                      <a:cubicBezTo>
                        <a:pt x="1157" y="0"/>
                        <a:pt x="1146" y="3"/>
                        <a:pt x="1135" y="7"/>
                      </a:cubicBezTo>
                      <a:cubicBezTo>
                        <a:pt x="946" y="75"/>
                        <a:pt x="770" y="183"/>
                        <a:pt x="594" y="278"/>
                      </a:cubicBezTo>
                      <a:cubicBezTo>
                        <a:pt x="418" y="373"/>
                        <a:pt x="255" y="481"/>
                        <a:pt x="80" y="589"/>
                      </a:cubicBezTo>
                      <a:cubicBezTo>
                        <a:pt x="1" y="634"/>
                        <a:pt x="53" y="754"/>
                        <a:pt x="128" y="754"/>
                      </a:cubicBezTo>
                      <a:cubicBezTo>
                        <a:pt x="143" y="754"/>
                        <a:pt x="158" y="749"/>
                        <a:pt x="174" y="738"/>
                      </a:cubicBezTo>
                      <a:cubicBezTo>
                        <a:pt x="337" y="643"/>
                        <a:pt x="513" y="535"/>
                        <a:pt x="688" y="454"/>
                      </a:cubicBezTo>
                      <a:cubicBezTo>
                        <a:pt x="851" y="359"/>
                        <a:pt x="1040" y="278"/>
                        <a:pt x="1203" y="170"/>
                      </a:cubicBezTo>
                      <a:cubicBezTo>
                        <a:pt x="1274" y="122"/>
                        <a:pt x="1241" y="0"/>
                        <a:pt x="116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19"/>
                <p:cNvSpPr/>
                <p:nvPr/>
              </p:nvSpPr>
              <p:spPr>
                <a:xfrm>
                  <a:off x="3550540" y="2066996"/>
                  <a:ext cx="44835" cy="29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847" extrusionOk="0">
                      <a:moveTo>
                        <a:pt x="1148" y="1"/>
                      </a:moveTo>
                      <a:cubicBezTo>
                        <a:pt x="1139" y="1"/>
                        <a:pt x="1130" y="2"/>
                        <a:pt x="1121" y="5"/>
                      </a:cubicBezTo>
                      <a:cubicBezTo>
                        <a:pt x="1026" y="45"/>
                        <a:pt x="945" y="113"/>
                        <a:pt x="864" y="167"/>
                      </a:cubicBezTo>
                      <a:cubicBezTo>
                        <a:pt x="769" y="221"/>
                        <a:pt x="688" y="275"/>
                        <a:pt x="593" y="343"/>
                      </a:cubicBezTo>
                      <a:cubicBezTo>
                        <a:pt x="431" y="451"/>
                        <a:pt x="255" y="559"/>
                        <a:pt x="79" y="668"/>
                      </a:cubicBezTo>
                      <a:cubicBezTo>
                        <a:pt x="0" y="724"/>
                        <a:pt x="53" y="846"/>
                        <a:pt x="127" y="846"/>
                      </a:cubicBezTo>
                      <a:cubicBezTo>
                        <a:pt x="142" y="846"/>
                        <a:pt x="158" y="841"/>
                        <a:pt x="174" y="830"/>
                      </a:cubicBezTo>
                      <a:cubicBezTo>
                        <a:pt x="350" y="722"/>
                        <a:pt x="526" y="613"/>
                        <a:pt x="701" y="505"/>
                      </a:cubicBezTo>
                      <a:cubicBezTo>
                        <a:pt x="783" y="451"/>
                        <a:pt x="864" y="397"/>
                        <a:pt x="945" y="343"/>
                      </a:cubicBezTo>
                      <a:cubicBezTo>
                        <a:pt x="1040" y="289"/>
                        <a:pt x="1148" y="248"/>
                        <a:pt x="1216" y="167"/>
                      </a:cubicBezTo>
                      <a:cubicBezTo>
                        <a:pt x="1277" y="106"/>
                        <a:pt x="1227" y="1"/>
                        <a:pt x="114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19"/>
                <p:cNvSpPr/>
                <p:nvPr/>
              </p:nvSpPr>
              <p:spPr>
                <a:xfrm>
                  <a:off x="3547135" y="2044211"/>
                  <a:ext cx="40412" cy="29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" h="830" extrusionOk="0">
                      <a:moveTo>
                        <a:pt x="1036" y="0"/>
                      </a:moveTo>
                      <a:cubicBezTo>
                        <a:pt x="1029" y="0"/>
                        <a:pt x="1022" y="2"/>
                        <a:pt x="1015" y="4"/>
                      </a:cubicBezTo>
                      <a:cubicBezTo>
                        <a:pt x="920" y="45"/>
                        <a:pt x="839" y="112"/>
                        <a:pt x="758" y="166"/>
                      </a:cubicBezTo>
                      <a:lnTo>
                        <a:pt x="528" y="329"/>
                      </a:lnTo>
                      <a:cubicBezTo>
                        <a:pt x="379" y="437"/>
                        <a:pt x="217" y="545"/>
                        <a:pt x="54" y="654"/>
                      </a:cubicBezTo>
                      <a:cubicBezTo>
                        <a:pt x="14" y="681"/>
                        <a:pt x="0" y="735"/>
                        <a:pt x="27" y="789"/>
                      </a:cubicBezTo>
                      <a:cubicBezTo>
                        <a:pt x="45" y="815"/>
                        <a:pt x="73" y="830"/>
                        <a:pt x="106" y="830"/>
                      </a:cubicBezTo>
                      <a:cubicBezTo>
                        <a:pt x="124" y="830"/>
                        <a:pt x="143" y="825"/>
                        <a:pt x="162" y="816"/>
                      </a:cubicBezTo>
                      <a:cubicBezTo>
                        <a:pt x="311" y="708"/>
                        <a:pt x="474" y="599"/>
                        <a:pt x="636" y="491"/>
                      </a:cubicBezTo>
                      <a:cubicBezTo>
                        <a:pt x="704" y="451"/>
                        <a:pt x="785" y="396"/>
                        <a:pt x="866" y="342"/>
                      </a:cubicBezTo>
                      <a:cubicBezTo>
                        <a:pt x="907" y="315"/>
                        <a:pt x="947" y="288"/>
                        <a:pt x="988" y="261"/>
                      </a:cubicBezTo>
                      <a:cubicBezTo>
                        <a:pt x="1028" y="234"/>
                        <a:pt x="1069" y="207"/>
                        <a:pt x="1110" y="166"/>
                      </a:cubicBezTo>
                      <a:cubicBezTo>
                        <a:pt x="1137" y="139"/>
                        <a:pt x="1150" y="85"/>
                        <a:pt x="1123" y="58"/>
                      </a:cubicBezTo>
                      <a:cubicBezTo>
                        <a:pt x="1101" y="25"/>
                        <a:pt x="1069" y="0"/>
                        <a:pt x="10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19"/>
                <p:cNvSpPr/>
                <p:nvPr/>
              </p:nvSpPr>
              <p:spPr>
                <a:xfrm>
                  <a:off x="3540253" y="1994532"/>
                  <a:ext cx="37778" cy="34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971" extrusionOk="0">
                      <a:moveTo>
                        <a:pt x="951" y="1"/>
                      </a:moveTo>
                      <a:cubicBezTo>
                        <a:pt x="938" y="1"/>
                        <a:pt x="925" y="4"/>
                        <a:pt x="913" y="12"/>
                      </a:cubicBezTo>
                      <a:cubicBezTo>
                        <a:pt x="832" y="66"/>
                        <a:pt x="764" y="147"/>
                        <a:pt x="697" y="215"/>
                      </a:cubicBezTo>
                      <a:lnTo>
                        <a:pt x="480" y="418"/>
                      </a:lnTo>
                      <a:cubicBezTo>
                        <a:pt x="345" y="553"/>
                        <a:pt x="210" y="675"/>
                        <a:pt x="74" y="810"/>
                      </a:cubicBezTo>
                      <a:cubicBezTo>
                        <a:pt x="0" y="874"/>
                        <a:pt x="67" y="970"/>
                        <a:pt x="139" y="970"/>
                      </a:cubicBezTo>
                      <a:cubicBezTo>
                        <a:pt x="158" y="970"/>
                        <a:pt x="178" y="963"/>
                        <a:pt x="196" y="945"/>
                      </a:cubicBezTo>
                      <a:cubicBezTo>
                        <a:pt x="331" y="810"/>
                        <a:pt x="480" y="688"/>
                        <a:pt x="616" y="553"/>
                      </a:cubicBezTo>
                      <a:cubicBezTo>
                        <a:pt x="683" y="499"/>
                        <a:pt x="751" y="431"/>
                        <a:pt x="819" y="364"/>
                      </a:cubicBezTo>
                      <a:cubicBezTo>
                        <a:pt x="859" y="337"/>
                        <a:pt x="886" y="309"/>
                        <a:pt x="927" y="269"/>
                      </a:cubicBezTo>
                      <a:cubicBezTo>
                        <a:pt x="954" y="242"/>
                        <a:pt x="1008" y="215"/>
                        <a:pt x="1035" y="174"/>
                      </a:cubicBezTo>
                      <a:cubicBezTo>
                        <a:pt x="1062" y="134"/>
                        <a:pt x="1076" y="79"/>
                        <a:pt x="1035" y="39"/>
                      </a:cubicBezTo>
                      <a:cubicBezTo>
                        <a:pt x="1016" y="20"/>
                        <a:pt x="983" y="1"/>
                        <a:pt x="95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19"/>
                <p:cNvSpPr/>
                <p:nvPr/>
              </p:nvSpPr>
              <p:spPr>
                <a:xfrm>
                  <a:off x="3541131" y="1963355"/>
                  <a:ext cx="45467" cy="34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995" extrusionOk="0">
                      <a:moveTo>
                        <a:pt x="1186" y="34"/>
                      </a:moveTo>
                      <a:cubicBezTo>
                        <a:pt x="1189" y="40"/>
                        <a:pt x="1192" y="46"/>
                        <a:pt x="1195" y="52"/>
                      </a:cubicBezTo>
                      <a:lnTo>
                        <a:pt x="1195" y="52"/>
                      </a:lnTo>
                      <a:cubicBezTo>
                        <a:pt x="1192" y="50"/>
                        <a:pt x="1189" y="49"/>
                        <a:pt x="1186" y="47"/>
                      </a:cubicBezTo>
                      <a:cubicBezTo>
                        <a:pt x="1186" y="47"/>
                        <a:pt x="1186" y="47"/>
                        <a:pt x="1186" y="34"/>
                      </a:cubicBezTo>
                      <a:close/>
                      <a:moveTo>
                        <a:pt x="1236" y="111"/>
                      </a:moveTo>
                      <a:lnTo>
                        <a:pt x="1236" y="111"/>
                      </a:lnTo>
                      <a:cubicBezTo>
                        <a:pt x="1237" y="112"/>
                        <a:pt x="1239" y="114"/>
                        <a:pt x="1240" y="115"/>
                      </a:cubicBezTo>
                      <a:cubicBezTo>
                        <a:pt x="1239" y="116"/>
                        <a:pt x="1237" y="118"/>
                        <a:pt x="1236" y="120"/>
                      </a:cubicBezTo>
                      <a:lnTo>
                        <a:pt x="1236" y="120"/>
                      </a:lnTo>
                      <a:cubicBezTo>
                        <a:pt x="1236" y="117"/>
                        <a:pt x="1236" y="114"/>
                        <a:pt x="1236" y="111"/>
                      </a:cubicBezTo>
                      <a:close/>
                      <a:moveTo>
                        <a:pt x="1156" y="0"/>
                      </a:moveTo>
                      <a:cubicBezTo>
                        <a:pt x="1129" y="0"/>
                        <a:pt x="1101" y="11"/>
                        <a:pt x="1078" y="34"/>
                      </a:cubicBezTo>
                      <a:cubicBezTo>
                        <a:pt x="1060" y="51"/>
                        <a:pt x="1050" y="72"/>
                        <a:pt x="1046" y="94"/>
                      </a:cubicBezTo>
                      <a:lnTo>
                        <a:pt x="1046" y="94"/>
                      </a:lnTo>
                      <a:cubicBezTo>
                        <a:pt x="1043" y="96"/>
                        <a:pt x="1040" y="98"/>
                        <a:pt x="1037" y="101"/>
                      </a:cubicBezTo>
                      <a:cubicBezTo>
                        <a:pt x="1010" y="101"/>
                        <a:pt x="983" y="115"/>
                        <a:pt x="969" y="129"/>
                      </a:cubicBezTo>
                      <a:cubicBezTo>
                        <a:pt x="915" y="156"/>
                        <a:pt x="875" y="183"/>
                        <a:pt x="821" y="210"/>
                      </a:cubicBezTo>
                      <a:cubicBezTo>
                        <a:pt x="726" y="277"/>
                        <a:pt x="645" y="331"/>
                        <a:pt x="550" y="399"/>
                      </a:cubicBezTo>
                      <a:cubicBezTo>
                        <a:pt x="374" y="534"/>
                        <a:pt x="212" y="683"/>
                        <a:pt x="63" y="846"/>
                      </a:cubicBezTo>
                      <a:cubicBezTo>
                        <a:pt x="1" y="908"/>
                        <a:pt x="66" y="994"/>
                        <a:pt x="136" y="994"/>
                      </a:cubicBezTo>
                      <a:cubicBezTo>
                        <a:pt x="157" y="994"/>
                        <a:pt x="179" y="986"/>
                        <a:pt x="198" y="967"/>
                      </a:cubicBezTo>
                      <a:cubicBezTo>
                        <a:pt x="401" y="751"/>
                        <a:pt x="645" y="548"/>
                        <a:pt x="915" y="399"/>
                      </a:cubicBezTo>
                      <a:cubicBezTo>
                        <a:pt x="983" y="359"/>
                        <a:pt x="1051" y="318"/>
                        <a:pt x="1118" y="277"/>
                      </a:cubicBezTo>
                      <a:cubicBezTo>
                        <a:pt x="1186" y="237"/>
                        <a:pt x="1294" y="196"/>
                        <a:pt x="1267" y="101"/>
                      </a:cubicBezTo>
                      <a:cubicBezTo>
                        <a:pt x="1258" y="39"/>
                        <a:pt x="1208" y="0"/>
                        <a:pt x="115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19"/>
                <p:cNvSpPr/>
                <p:nvPr/>
              </p:nvSpPr>
              <p:spPr>
                <a:xfrm>
                  <a:off x="3546643" y="1925157"/>
                  <a:ext cx="42799" cy="30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869" extrusionOk="0">
                      <a:moveTo>
                        <a:pt x="1095" y="1"/>
                      </a:moveTo>
                      <a:cubicBezTo>
                        <a:pt x="1066" y="1"/>
                        <a:pt x="1036" y="13"/>
                        <a:pt x="1015" y="39"/>
                      </a:cubicBezTo>
                      <a:cubicBezTo>
                        <a:pt x="1002" y="52"/>
                        <a:pt x="992" y="68"/>
                        <a:pt x="986" y="84"/>
                      </a:cubicBezTo>
                      <a:lnTo>
                        <a:pt x="986" y="84"/>
                      </a:lnTo>
                      <a:cubicBezTo>
                        <a:pt x="961" y="97"/>
                        <a:pt x="929" y="112"/>
                        <a:pt x="921" y="121"/>
                      </a:cubicBezTo>
                      <a:cubicBezTo>
                        <a:pt x="880" y="148"/>
                        <a:pt x="826" y="175"/>
                        <a:pt x="785" y="202"/>
                      </a:cubicBezTo>
                      <a:cubicBezTo>
                        <a:pt x="704" y="242"/>
                        <a:pt x="609" y="296"/>
                        <a:pt x="528" y="351"/>
                      </a:cubicBezTo>
                      <a:cubicBezTo>
                        <a:pt x="366" y="459"/>
                        <a:pt x="204" y="581"/>
                        <a:pt x="41" y="716"/>
                      </a:cubicBezTo>
                      <a:cubicBezTo>
                        <a:pt x="1" y="743"/>
                        <a:pt x="14" y="811"/>
                        <a:pt x="41" y="838"/>
                      </a:cubicBezTo>
                      <a:cubicBezTo>
                        <a:pt x="61" y="858"/>
                        <a:pt x="85" y="868"/>
                        <a:pt x="109" y="868"/>
                      </a:cubicBezTo>
                      <a:cubicBezTo>
                        <a:pt x="132" y="868"/>
                        <a:pt x="156" y="858"/>
                        <a:pt x="176" y="838"/>
                      </a:cubicBezTo>
                      <a:cubicBezTo>
                        <a:pt x="406" y="662"/>
                        <a:pt x="637" y="513"/>
                        <a:pt x="894" y="364"/>
                      </a:cubicBezTo>
                      <a:cubicBezTo>
                        <a:pt x="948" y="323"/>
                        <a:pt x="1015" y="296"/>
                        <a:pt x="1083" y="256"/>
                      </a:cubicBezTo>
                      <a:cubicBezTo>
                        <a:pt x="1151" y="229"/>
                        <a:pt x="1218" y="175"/>
                        <a:pt x="1205" y="80"/>
                      </a:cubicBezTo>
                      <a:cubicBezTo>
                        <a:pt x="1188" y="30"/>
                        <a:pt x="1142" y="1"/>
                        <a:pt x="1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19"/>
                <p:cNvSpPr/>
                <p:nvPr/>
              </p:nvSpPr>
              <p:spPr>
                <a:xfrm>
                  <a:off x="3553384" y="1897702"/>
                  <a:ext cx="47504" cy="332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" h="946" extrusionOk="0">
                      <a:moveTo>
                        <a:pt x="1217" y="1"/>
                      </a:moveTo>
                      <a:cubicBezTo>
                        <a:pt x="1204" y="1"/>
                        <a:pt x="1189" y="3"/>
                        <a:pt x="1175" y="9"/>
                      </a:cubicBezTo>
                      <a:cubicBezTo>
                        <a:pt x="1080" y="50"/>
                        <a:pt x="986" y="131"/>
                        <a:pt x="905" y="199"/>
                      </a:cubicBezTo>
                      <a:cubicBezTo>
                        <a:pt x="810" y="253"/>
                        <a:pt x="715" y="321"/>
                        <a:pt x="620" y="388"/>
                      </a:cubicBezTo>
                      <a:cubicBezTo>
                        <a:pt x="445" y="510"/>
                        <a:pt x="255" y="645"/>
                        <a:pt x="79" y="767"/>
                      </a:cubicBezTo>
                      <a:cubicBezTo>
                        <a:pt x="0" y="824"/>
                        <a:pt x="43" y="946"/>
                        <a:pt x="123" y="946"/>
                      </a:cubicBezTo>
                      <a:cubicBezTo>
                        <a:pt x="139" y="946"/>
                        <a:pt x="156" y="941"/>
                        <a:pt x="174" y="930"/>
                      </a:cubicBezTo>
                      <a:cubicBezTo>
                        <a:pt x="350" y="808"/>
                        <a:pt x="539" y="672"/>
                        <a:pt x="729" y="551"/>
                      </a:cubicBezTo>
                      <a:cubicBezTo>
                        <a:pt x="823" y="483"/>
                        <a:pt x="905" y="429"/>
                        <a:pt x="999" y="361"/>
                      </a:cubicBezTo>
                      <a:cubicBezTo>
                        <a:pt x="1094" y="294"/>
                        <a:pt x="1202" y="239"/>
                        <a:pt x="1283" y="158"/>
                      </a:cubicBezTo>
                      <a:cubicBezTo>
                        <a:pt x="1352" y="89"/>
                        <a:pt x="1294" y="1"/>
                        <a:pt x="121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19"/>
                <p:cNvSpPr/>
                <p:nvPr/>
              </p:nvSpPr>
              <p:spPr>
                <a:xfrm>
                  <a:off x="3569920" y="1870211"/>
                  <a:ext cx="37146" cy="26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746" extrusionOk="0">
                      <a:moveTo>
                        <a:pt x="910" y="0"/>
                      </a:moveTo>
                      <a:cubicBezTo>
                        <a:pt x="897" y="0"/>
                        <a:pt x="882" y="3"/>
                        <a:pt x="867" y="8"/>
                      </a:cubicBezTo>
                      <a:cubicBezTo>
                        <a:pt x="799" y="48"/>
                        <a:pt x="731" y="102"/>
                        <a:pt x="664" y="143"/>
                      </a:cubicBezTo>
                      <a:cubicBezTo>
                        <a:pt x="582" y="184"/>
                        <a:pt x="515" y="238"/>
                        <a:pt x="447" y="278"/>
                      </a:cubicBezTo>
                      <a:cubicBezTo>
                        <a:pt x="312" y="387"/>
                        <a:pt x="176" y="481"/>
                        <a:pt x="41" y="589"/>
                      </a:cubicBezTo>
                      <a:cubicBezTo>
                        <a:pt x="1" y="617"/>
                        <a:pt x="1" y="684"/>
                        <a:pt x="41" y="725"/>
                      </a:cubicBezTo>
                      <a:cubicBezTo>
                        <a:pt x="61" y="738"/>
                        <a:pt x="82" y="745"/>
                        <a:pt x="102" y="745"/>
                      </a:cubicBezTo>
                      <a:cubicBezTo>
                        <a:pt x="122" y="745"/>
                        <a:pt x="143" y="738"/>
                        <a:pt x="163" y="725"/>
                      </a:cubicBezTo>
                      <a:cubicBezTo>
                        <a:pt x="298" y="617"/>
                        <a:pt x="420" y="522"/>
                        <a:pt x="555" y="441"/>
                      </a:cubicBezTo>
                      <a:cubicBezTo>
                        <a:pt x="623" y="387"/>
                        <a:pt x="691" y="346"/>
                        <a:pt x="758" y="305"/>
                      </a:cubicBezTo>
                      <a:cubicBezTo>
                        <a:pt x="826" y="265"/>
                        <a:pt x="907" y="224"/>
                        <a:pt x="975" y="184"/>
                      </a:cubicBezTo>
                      <a:cubicBezTo>
                        <a:pt x="1058" y="113"/>
                        <a:pt x="1006" y="0"/>
                        <a:pt x="91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19"/>
                <p:cNvSpPr/>
                <p:nvPr/>
              </p:nvSpPr>
              <p:spPr>
                <a:xfrm>
                  <a:off x="3963946" y="2221686"/>
                  <a:ext cx="47820" cy="3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" h="1139" extrusionOk="0">
                      <a:moveTo>
                        <a:pt x="1250" y="1"/>
                      </a:moveTo>
                      <a:cubicBezTo>
                        <a:pt x="1233" y="1"/>
                        <a:pt x="1216" y="4"/>
                        <a:pt x="1199" y="10"/>
                      </a:cubicBezTo>
                      <a:cubicBezTo>
                        <a:pt x="1145" y="37"/>
                        <a:pt x="1104" y="77"/>
                        <a:pt x="1050" y="118"/>
                      </a:cubicBezTo>
                      <a:cubicBezTo>
                        <a:pt x="1010" y="158"/>
                        <a:pt x="956" y="199"/>
                        <a:pt x="915" y="240"/>
                      </a:cubicBezTo>
                      <a:cubicBezTo>
                        <a:pt x="820" y="321"/>
                        <a:pt x="726" y="402"/>
                        <a:pt x="631" y="483"/>
                      </a:cubicBezTo>
                      <a:cubicBezTo>
                        <a:pt x="441" y="646"/>
                        <a:pt x="252" y="821"/>
                        <a:pt x="76" y="984"/>
                      </a:cubicBezTo>
                      <a:cubicBezTo>
                        <a:pt x="1" y="1048"/>
                        <a:pt x="71" y="1139"/>
                        <a:pt x="144" y="1139"/>
                      </a:cubicBezTo>
                      <a:cubicBezTo>
                        <a:pt x="162" y="1139"/>
                        <a:pt x="181" y="1133"/>
                        <a:pt x="198" y="1119"/>
                      </a:cubicBezTo>
                      <a:cubicBezTo>
                        <a:pt x="387" y="957"/>
                        <a:pt x="577" y="794"/>
                        <a:pt x="766" y="632"/>
                      </a:cubicBezTo>
                      <a:cubicBezTo>
                        <a:pt x="861" y="551"/>
                        <a:pt x="956" y="470"/>
                        <a:pt x="1050" y="388"/>
                      </a:cubicBezTo>
                      <a:cubicBezTo>
                        <a:pt x="1104" y="348"/>
                        <a:pt x="1145" y="307"/>
                        <a:pt x="1186" y="280"/>
                      </a:cubicBezTo>
                      <a:cubicBezTo>
                        <a:pt x="1240" y="226"/>
                        <a:pt x="1294" y="199"/>
                        <a:pt x="1334" y="131"/>
                      </a:cubicBezTo>
                      <a:cubicBezTo>
                        <a:pt x="1362" y="104"/>
                        <a:pt x="1348" y="50"/>
                        <a:pt x="1321" y="23"/>
                      </a:cubicBezTo>
                      <a:cubicBezTo>
                        <a:pt x="1297" y="7"/>
                        <a:pt x="1273" y="1"/>
                        <a:pt x="125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8" name="Google Shape;7508;p19"/>
                <p:cNvSpPr/>
                <p:nvPr/>
              </p:nvSpPr>
              <p:spPr>
                <a:xfrm>
                  <a:off x="3994280" y="2222177"/>
                  <a:ext cx="46977" cy="38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1094" extrusionOk="0">
                      <a:moveTo>
                        <a:pt x="1202" y="0"/>
                      </a:moveTo>
                      <a:cubicBezTo>
                        <a:pt x="1189" y="0"/>
                        <a:pt x="1175" y="3"/>
                        <a:pt x="1161" y="9"/>
                      </a:cubicBezTo>
                      <a:cubicBezTo>
                        <a:pt x="1106" y="36"/>
                        <a:pt x="1052" y="77"/>
                        <a:pt x="1012" y="104"/>
                      </a:cubicBezTo>
                      <a:cubicBezTo>
                        <a:pt x="958" y="144"/>
                        <a:pt x="903" y="185"/>
                        <a:pt x="863" y="226"/>
                      </a:cubicBezTo>
                      <a:cubicBezTo>
                        <a:pt x="768" y="293"/>
                        <a:pt x="673" y="374"/>
                        <a:pt x="579" y="456"/>
                      </a:cubicBezTo>
                      <a:cubicBezTo>
                        <a:pt x="389" y="605"/>
                        <a:pt x="213" y="767"/>
                        <a:pt x="51" y="956"/>
                      </a:cubicBezTo>
                      <a:cubicBezTo>
                        <a:pt x="0" y="1017"/>
                        <a:pt x="48" y="1093"/>
                        <a:pt x="110" y="1093"/>
                      </a:cubicBezTo>
                      <a:cubicBezTo>
                        <a:pt x="130" y="1093"/>
                        <a:pt x="152" y="1085"/>
                        <a:pt x="173" y="1065"/>
                      </a:cubicBezTo>
                      <a:cubicBezTo>
                        <a:pt x="349" y="902"/>
                        <a:pt x="525" y="740"/>
                        <a:pt x="700" y="591"/>
                      </a:cubicBezTo>
                      <a:cubicBezTo>
                        <a:pt x="795" y="523"/>
                        <a:pt x="890" y="456"/>
                        <a:pt x="971" y="388"/>
                      </a:cubicBezTo>
                      <a:cubicBezTo>
                        <a:pt x="1025" y="347"/>
                        <a:pt x="1066" y="320"/>
                        <a:pt x="1120" y="280"/>
                      </a:cubicBezTo>
                      <a:cubicBezTo>
                        <a:pt x="1174" y="239"/>
                        <a:pt x="1228" y="212"/>
                        <a:pt x="1269" y="158"/>
                      </a:cubicBezTo>
                      <a:cubicBezTo>
                        <a:pt x="1338" y="89"/>
                        <a:pt x="1280" y="0"/>
                        <a:pt x="120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19"/>
                <p:cNvSpPr/>
                <p:nvPr/>
              </p:nvSpPr>
              <p:spPr>
                <a:xfrm>
                  <a:off x="4032163" y="2220633"/>
                  <a:ext cx="40903" cy="3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999" extrusionOk="0">
                      <a:moveTo>
                        <a:pt x="1063" y="0"/>
                      </a:moveTo>
                      <a:cubicBezTo>
                        <a:pt x="1037" y="0"/>
                        <a:pt x="1010" y="11"/>
                        <a:pt x="988" y="26"/>
                      </a:cubicBezTo>
                      <a:cubicBezTo>
                        <a:pt x="677" y="297"/>
                        <a:pt x="352" y="567"/>
                        <a:pt x="41" y="851"/>
                      </a:cubicBezTo>
                      <a:cubicBezTo>
                        <a:pt x="0" y="879"/>
                        <a:pt x="0" y="946"/>
                        <a:pt x="41" y="973"/>
                      </a:cubicBezTo>
                      <a:cubicBezTo>
                        <a:pt x="53" y="992"/>
                        <a:pt x="71" y="999"/>
                        <a:pt x="90" y="999"/>
                      </a:cubicBezTo>
                      <a:cubicBezTo>
                        <a:pt x="114" y="999"/>
                        <a:pt x="140" y="988"/>
                        <a:pt x="163" y="973"/>
                      </a:cubicBezTo>
                      <a:cubicBezTo>
                        <a:pt x="487" y="703"/>
                        <a:pt x="799" y="432"/>
                        <a:pt x="1123" y="161"/>
                      </a:cubicBezTo>
                      <a:cubicBezTo>
                        <a:pt x="1164" y="134"/>
                        <a:pt x="1164" y="67"/>
                        <a:pt x="1123" y="26"/>
                      </a:cubicBezTo>
                      <a:cubicBezTo>
                        <a:pt x="1105" y="8"/>
                        <a:pt x="1084" y="0"/>
                        <a:pt x="106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19"/>
                <p:cNvSpPr/>
                <p:nvPr/>
              </p:nvSpPr>
              <p:spPr>
                <a:xfrm>
                  <a:off x="4062005" y="2213541"/>
                  <a:ext cx="45959" cy="38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9" h="1091" extrusionOk="0">
                      <a:moveTo>
                        <a:pt x="1170" y="0"/>
                      </a:moveTo>
                      <a:cubicBezTo>
                        <a:pt x="1150" y="0"/>
                        <a:pt x="1130" y="8"/>
                        <a:pt x="1112" y="25"/>
                      </a:cubicBezTo>
                      <a:cubicBezTo>
                        <a:pt x="936" y="187"/>
                        <a:pt x="761" y="350"/>
                        <a:pt x="585" y="499"/>
                      </a:cubicBezTo>
                      <a:cubicBezTo>
                        <a:pt x="503" y="566"/>
                        <a:pt x="422" y="648"/>
                        <a:pt x="328" y="715"/>
                      </a:cubicBezTo>
                      <a:cubicBezTo>
                        <a:pt x="287" y="756"/>
                        <a:pt x="246" y="796"/>
                        <a:pt x="192" y="823"/>
                      </a:cubicBezTo>
                      <a:cubicBezTo>
                        <a:pt x="152" y="864"/>
                        <a:pt x="98" y="905"/>
                        <a:pt x="57" y="945"/>
                      </a:cubicBezTo>
                      <a:cubicBezTo>
                        <a:pt x="0" y="1013"/>
                        <a:pt x="48" y="1090"/>
                        <a:pt x="120" y="1090"/>
                      </a:cubicBezTo>
                      <a:cubicBezTo>
                        <a:pt x="134" y="1090"/>
                        <a:pt x="150" y="1087"/>
                        <a:pt x="165" y="1081"/>
                      </a:cubicBezTo>
                      <a:cubicBezTo>
                        <a:pt x="206" y="1053"/>
                        <a:pt x="260" y="1013"/>
                        <a:pt x="314" y="972"/>
                      </a:cubicBezTo>
                      <a:lnTo>
                        <a:pt x="436" y="864"/>
                      </a:lnTo>
                      <a:cubicBezTo>
                        <a:pt x="531" y="796"/>
                        <a:pt x="625" y="715"/>
                        <a:pt x="720" y="634"/>
                      </a:cubicBezTo>
                      <a:cubicBezTo>
                        <a:pt x="896" y="485"/>
                        <a:pt x="1072" y="323"/>
                        <a:pt x="1234" y="160"/>
                      </a:cubicBezTo>
                      <a:cubicBezTo>
                        <a:pt x="1308" y="97"/>
                        <a:pt x="1241" y="0"/>
                        <a:pt x="117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19"/>
                <p:cNvSpPr/>
                <p:nvPr/>
              </p:nvSpPr>
              <p:spPr>
                <a:xfrm>
                  <a:off x="4093533" y="2208520"/>
                  <a:ext cx="47012" cy="41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9" h="1176" extrusionOk="0">
                      <a:moveTo>
                        <a:pt x="1226" y="1"/>
                      </a:moveTo>
                      <a:cubicBezTo>
                        <a:pt x="1210" y="1"/>
                        <a:pt x="1193" y="6"/>
                        <a:pt x="1175" y="19"/>
                      </a:cubicBezTo>
                      <a:cubicBezTo>
                        <a:pt x="1080" y="87"/>
                        <a:pt x="986" y="182"/>
                        <a:pt x="904" y="263"/>
                      </a:cubicBezTo>
                      <a:cubicBezTo>
                        <a:pt x="810" y="344"/>
                        <a:pt x="715" y="425"/>
                        <a:pt x="620" y="520"/>
                      </a:cubicBezTo>
                      <a:cubicBezTo>
                        <a:pt x="431" y="682"/>
                        <a:pt x="255" y="858"/>
                        <a:pt x="66" y="1021"/>
                      </a:cubicBezTo>
                      <a:cubicBezTo>
                        <a:pt x="1" y="1085"/>
                        <a:pt x="65" y="1176"/>
                        <a:pt x="141" y="1176"/>
                      </a:cubicBezTo>
                      <a:cubicBezTo>
                        <a:pt x="161" y="1176"/>
                        <a:pt x="182" y="1170"/>
                        <a:pt x="201" y="1156"/>
                      </a:cubicBezTo>
                      <a:cubicBezTo>
                        <a:pt x="377" y="980"/>
                        <a:pt x="566" y="818"/>
                        <a:pt x="742" y="655"/>
                      </a:cubicBezTo>
                      <a:cubicBezTo>
                        <a:pt x="837" y="574"/>
                        <a:pt x="918" y="506"/>
                        <a:pt x="1013" y="425"/>
                      </a:cubicBezTo>
                      <a:cubicBezTo>
                        <a:pt x="1107" y="330"/>
                        <a:pt x="1202" y="263"/>
                        <a:pt x="1283" y="168"/>
                      </a:cubicBezTo>
                      <a:cubicBezTo>
                        <a:pt x="1338" y="102"/>
                        <a:pt x="1295" y="1"/>
                        <a:pt x="122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19"/>
                <p:cNvSpPr/>
                <p:nvPr/>
              </p:nvSpPr>
              <p:spPr>
                <a:xfrm>
                  <a:off x="4125447" y="2204658"/>
                  <a:ext cx="35005" cy="38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" h="1090" extrusionOk="0">
                      <a:moveTo>
                        <a:pt x="888" y="1"/>
                      </a:moveTo>
                      <a:cubicBezTo>
                        <a:pt x="865" y="1"/>
                        <a:pt x="841" y="7"/>
                        <a:pt x="821" y="21"/>
                      </a:cubicBezTo>
                      <a:cubicBezTo>
                        <a:pt x="794" y="62"/>
                        <a:pt x="767" y="102"/>
                        <a:pt x="740" y="143"/>
                      </a:cubicBezTo>
                      <a:cubicBezTo>
                        <a:pt x="713" y="197"/>
                        <a:pt x="686" y="238"/>
                        <a:pt x="645" y="278"/>
                      </a:cubicBezTo>
                      <a:cubicBezTo>
                        <a:pt x="591" y="346"/>
                        <a:pt x="537" y="427"/>
                        <a:pt x="469" y="508"/>
                      </a:cubicBezTo>
                      <a:cubicBezTo>
                        <a:pt x="347" y="657"/>
                        <a:pt x="212" y="806"/>
                        <a:pt x="63" y="941"/>
                      </a:cubicBezTo>
                      <a:cubicBezTo>
                        <a:pt x="1" y="1003"/>
                        <a:pt x="58" y="1090"/>
                        <a:pt x="125" y="1090"/>
                      </a:cubicBezTo>
                      <a:cubicBezTo>
                        <a:pt x="145" y="1090"/>
                        <a:pt x="166" y="1082"/>
                        <a:pt x="185" y="1063"/>
                      </a:cubicBezTo>
                      <a:cubicBezTo>
                        <a:pt x="334" y="928"/>
                        <a:pt x="469" y="779"/>
                        <a:pt x="604" y="630"/>
                      </a:cubicBezTo>
                      <a:cubicBezTo>
                        <a:pt x="672" y="549"/>
                        <a:pt x="740" y="468"/>
                        <a:pt x="794" y="386"/>
                      </a:cubicBezTo>
                      <a:lnTo>
                        <a:pt x="888" y="278"/>
                      </a:lnTo>
                      <a:cubicBezTo>
                        <a:pt x="916" y="238"/>
                        <a:pt x="956" y="183"/>
                        <a:pt x="970" y="143"/>
                      </a:cubicBezTo>
                      <a:cubicBezTo>
                        <a:pt x="997" y="102"/>
                        <a:pt x="997" y="48"/>
                        <a:pt x="956" y="21"/>
                      </a:cubicBezTo>
                      <a:cubicBezTo>
                        <a:pt x="936" y="7"/>
                        <a:pt x="912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19"/>
                <p:cNvSpPr/>
                <p:nvPr/>
              </p:nvSpPr>
              <p:spPr>
                <a:xfrm>
                  <a:off x="4157571" y="2199286"/>
                  <a:ext cx="29984" cy="31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904" extrusionOk="0">
                      <a:moveTo>
                        <a:pt x="749" y="1"/>
                      </a:moveTo>
                      <a:cubicBezTo>
                        <a:pt x="717" y="1"/>
                        <a:pt x="683" y="23"/>
                        <a:pt x="664" y="52"/>
                      </a:cubicBezTo>
                      <a:cubicBezTo>
                        <a:pt x="474" y="296"/>
                        <a:pt x="271" y="539"/>
                        <a:pt x="41" y="756"/>
                      </a:cubicBezTo>
                      <a:cubicBezTo>
                        <a:pt x="1" y="783"/>
                        <a:pt x="14" y="851"/>
                        <a:pt x="41" y="878"/>
                      </a:cubicBezTo>
                      <a:cubicBezTo>
                        <a:pt x="59" y="896"/>
                        <a:pt x="81" y="903"/>
                        <a:pt x="101" y="903"/>
                      </a:cubicBezTo>
                      <a:cubicBezTo>
                        <a:pt x="125" y="903"/>
                        <a:pt x="148" y="892"/>
                        <a:pt x="163" y="878"/>
                      </a:cubicBezTo>
                      <a:cubicBezTo>
                        <a:pt x="406" y="661"/>
                        <a:pt x="637" y="418"/>
                        <a:pt x="826" y="147"/>
                      </a:cubicBezTo>
                      <a:cubicBezTo>
                        <a:pt x="853" y="106"/>
                        <a:pt x="826" y="39"/>
                        <a:pt x="785" y="12"/>
                      </a:cubicBezTo>
                      <a:cubicBezTo>
                        <a:pt x="774" y="4"/>
                        <a:pt x="762" y="1"/>
                        <a:pt x="7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19"/>
                <p:cNvSpPr/>
                <p:nvPr/>
              </p:nvSpPr>
              <p:spPr>
                <a:xfrm>
                  <a:off x="4181375" y="2185383"/>
                  <a:ext cx="33249" cy="36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" h="1029" extrusionOk="0">
                      <a:moveTo>
                        <a:pt x="816" y="0"/>
                      </a:moveTo>
                      <a:cubicBezTo>
                        <a:pt x="795" y="0"/>
                        <a:pt x="774" y="8"/>
                        <a:pt x="757" y="29"/>
                      </a:cubicBezTo>
                      <a:cubicBezTo>
                        <a:pt x="540" y="313"/>
                        <a:pt x="297" y="597"/>
                        <a:pt x="53" y="868"/>
                      </a:cubicBezTo>
                      <a:cubicBezTo>
                        <a:pt x="0" y="931"/>
                        <a:pt x="63" y="1028"/>
                        <a:pt x="132" y="1028"/>
                      </a:cubicBezTo>
                      <a:cubicBezTo>
                        <a:pt x="151" y="1028"/>
                        <a:pt x="171" y="1021"/>
                        <a:pt x="189" y="1003"/>
                      </a:cubicBezTo>
                      <a:cubicBezTo>
                        <a:pt x="432" y="719"/>
                        <a:pt x="676" y="435"/>
                        <a:pt x="906" y="137"/>
                      </a:cubicBezTo>
                      <a:cubicBezTo>
                        <a:pt x="946" y="76"/>
                        <a:pt x="880" y="0"/>
                        <a:pt x="81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5" name="Google Shape;7515;p19"/>
                <p:cNvSpPr/>
                <p:nvPr/>
              </p:nvSpPr>
              <p:spPr>
                <a:xfrm>
                  <a:off x="4207461" y="2179696"/>
                  <a:ext cx="23769" cy="29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833" extrusionOk="0">
                      <a:moveTo>
                        <a:pt x="563" y="1"/>
                      </a:moveTo>
                      <a:cubicBezTo>
                        <a:pt x="535" y="1"/>
                        <a:pt x="510" y="16"/>
                        <a:pt x="501" y="42"/>
                      </a:cubicBezTo>
                      <a:cubicBezTo>
                        <a:pt x="433" y="164"/>
                        <a:pt x="366" y="286"/>
                        <a:pt x="284" y="394"/>
                      </a:cubicBezTo>
                      <a:cubicBezTo>
                        <a:pt x="217" y="488"/>
                        <a:pt x="122" y="597"/>
                        <a:pt x="27" y="678"/>
                      </a:cubicBezTo>
                      <a:cubicBezTo>
                        <a:pt x="0" y="718"/>
                        <a:pt x="0" y="773"/>
                        <a:pt x="27" y="800"/>
                      </a:cubicBezTo>
                      <a:cubicBezTo>
                        <a:pt x="50" y="822"/>
                        <a:pt x="76" y="832"/>
                        <a:pt x="100" y="832"/>
                      </a:cubicBezTo>
                      <a:cubicBezTo>
                        <a:pt x="119" y="832"/>
                        <a:pt x="137" y="825"/>
                        <a:pt x="149" y="813"/>
                      </a:cubicBezTo>
                      <a:cubicBezTo>
                        <a:pt x="366" y="624"/>
                        <a:pt x="555" y="380"/>
                        <a:pt x="663" y="123"/>
                      </a:cubicBezTo>
                      <a:cubicBezTo>
                        <a:pt x="677" y="83"/>
                        <a:pt x="650" y="28"/>
                        <a:pt x="609" y="15"/>
                      </a:cubicBezTo>
                      <a:cubicBezTo>
                        <a:pt x="595" y="5"/>
                        <a:pt x="579" y="1"/>
                        <a:pt x="56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6" name="Google Shape;7516;p19"/>
                <p:cNvSpPr/>
                <p:nvPr/>
              </p:nvSpPr>
              <p:spPr>
                <a:xfrm>
                  <a:off x="3773727" y="2086131"/>
                  <a:ext cx="578191" cy="335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68" h="9568" extrusionOk="0">
                      <a:moveTo>
                        <a:pt x="16360" y="1"/>
                      </a:moveTo>
                      <a:cubicBezTo>
                        <a:pt x="16319" y="190"/>
                        <a:pt x="16251" y="393"/>
                        <a:pt x="16170" y="569"/>
                      </a:cubicBezTo>
                      <a:cubicBezTo>
                        <a:pt x="16075" y="758"/>
                        <a:pt x="15981" y="934"/>
                        <a:pt x="15859" y="1097"/>
                      </a:cubicBezTo>
                      <a:cubicBezTo>
                        <a:pt x="15615" y="1422"/>
                        <a:pt x="15331" y="1719"/>
                        <a:pt x="15033" y="2003"/>
                      </a:cubicBezTo>
                      <a:cubicBezTo>
                        <a:pt x="14411" y="2545"/>
                        <a:pt x="13734" y="3018"/>
                        <a:pt x="12990" y="3383"/>
                      </a:cubicBezTo>
                      <a:cubicBezTo>
                        <a:pt x="11515" y="4114"/>
                        <a:pt x="9878" y="4452"/>
                        <a:pt x="8241" y="4628"/>
                      </a:cubicBezTo>
                      <a:cubicBezTo>
                        <a:pt x="7415" y="4710"/>
                        <a:pt x="6590" y="4764"/>
                        <a:pt x="5765" y="4818"/>
                      </a:cubicBezTo>
                      <a:cubicBezTo>
                        <a:pt x="5656" y="4818"/>
                        <a:pt x="5548" y="4818"/>
                        <a:pt x="5440" y="4845"/>
                      </a:cubicBezTo>
                      <a:cubicBezTo>
                        <a:pt x="5332" y="4858"/>
                        <a:pt x="5223" y="4899"/>
                        <a:pt x="5129" y="4953"/>
                      </a:cubicBezTo>
                      <a:cubicBezTo>
                        <a:pt x="5034" y="5021"/>
                        <a:pt x="4966" y="5088"/>
                        <a:pt x="4885" y="5156"/>
                      </a:cubicBezTo>
                      <a:lnTo>
                        <a:pt x="4655" y="5373"/>
                      </a:lnTo>
                      <a:lnTo>
                        <a:pt x="3762" y="6225"/>
                      </a:lnTo>
                      <a:cubicBezTo>
                        <a:pt x="2544" y="7348"/>
                        <a:pt x="1286" y="8431"/>
                        <a:pt x="0" y="9472"/>
                      </a:cubicBezTo>
                      <a:lnTo>
                        <a:pt x="68" y="9567"/>
                      </a:lnTo>
                      <a:cubicBezTo>
                        <a:pt x="1354" y="8512"/>
                        <a:pt x="2598" y="7429"/>
                        <a:pt x="3830" y="6306"/>
                      </a:cubicBezTo>
                      <a:lnTo>
                        <a:pt x="4736" y="5454"/>
                      </a:lnTo>
                      <a:cubicBezTo>
                        <a:pt x="4885" y="5318"/>
                        <a:pt x="5034" y="5156"/>
                        <a:pt x="5196" y="5061"/>
                      </a:cubicBezTo>
                      <a:cubicBezTo>
                        <a:pt x="5359" y="4953"/>
                        <a:pt x="5562" y="4953"/>
                        <a:pt x="5765" y="4940"/>
                      </a:cubicBezTo>
                      <a:cubicBezTo>
                        <a:pt x="6590" y="4899"/>
                        <a:pt x="7429" y="4858"/>
                        <a:pt x="8254" y="4777"/>
                      </a:cubicBezTo>
                      <a:cubicBezTo>
                        <a:pt x="9905" y="4615"/>
                        <a:pt x="11570" y="4277"/>
                        <a:pt x="13071" y="3532"/>
                      </a:cubicBezTo>
                      <a:cubicBezTo>
                        <a:pt x="13816" y="3153"/>
                        <a:pt x="14506" y="2666"/>
                        <a:pt x="15128" y="2112"/>
                      </a:cubicBezTo>
                      <a:cubicBezTo>
                        <a:pt x="15439" y="1827"/>
                        <a:pt x="15724" y="1516"/>
                        <a:pt x="15967" y="1178"/>
                      </a:cubicBezTo>
                      <a:cubicBezTo>
                        <a:pt x="16089" y="1002"/>
                        <a:pt x="16197" y="813"/>
                        <a:pt x="16278" y="623"/>
                      </a:cubicBezTo>
                      <a:cubicBezTo>
                        <a:pt x="16360" y="434"/>
                        <a:pt x="16427" y="231"/>
                        <a:pt x="16468" y="14"/>
                      </a:cubicBezTo>
                      <a:lnTo>
                        <a:pt x="163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19"/>
                <p:cNvSpPr/>
                <p:nvPr/>
              </p:nvSpPr>
              <p:spPr>
                <a:xfrm>
                  <a:off x="3540464" y="1827238"/>
                  <a:ext cx="293625" cy="578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3" h="16468" extrusionOk="0">
                      <a:moveTo>
                        <a:pt x="2653" y="0"/>
                      </a:moveTo>
                      <a:cubicBezTo>
                        <a:pt x="2017" y="420"/>
                        <a:pt x="1543" y="1029"/>
                        <a:pt x="1097" y="1624"/>
                      </a:cubicBezTo>
                      <a:cubicBezTo>
                        <a:pt x="867" y="1922"/>
                        <a:pt x="637" y="2233"/>
                        <a:pt x="447" y="2558"/>
                      </a:cubicBezTo>
                      <a:cubicBezTo>
                        <a:pt x="258" y="2896"/>
                        <a:pt x="109" y="3261"/>
                        <a:pt x="55" y="3640"/>
                      </a:cubicBezTo>
                      <a:cubicBezTo>
                        <a:pt x="1" y="4033"/>
                        <a:pt x="41" y="4411"/>
                        <a:pt x="82" y="4790"/>
                      </a:cubicBezTo>
                      <a:cubicBezTo>
                        <a:pt x="136" y="5156"/>
                        <a:pt x="190" y="5535"/>
                        <a:pt x="258" y="5900"/>
                      </a:cubicBezTo>
                      <a:cubicBezTo>
                        <a:pt x="380" y="6644"/>
                        <a:pt x="555" y="7388"/>
                        <a:pt x="840" y="8092"/>
                      </a:cubicBezTo>
                      <a:cubicBezTo>
                        <a:pt x="1137" y="8796"/>
                        <a:pt x="1530" y="9445"/>
                        <a:pt x="2071" y="10000"/>
                      </a:cubicBezTo>
                      <a:cubicBezTo>
                        <a:pt x="2328" y="10270"/>
                        <a:pt x="2639" y="10500"/>
                        <a:pt x="2964" y="10703"/>
                      </a:cubicBezTo>
                      <a:cubicBezTo>
                        <a:pt x="3289" y="10893"/>
                        <a:pt x="3641" y="11055"/>
                        <a:pt x="3992" y="11190"/>
                      </a:cubicBezTo>
                      <a:cubicBezTo>
                        <a:pt x="4682" y="11461"/>
                        <a:pt x="5400" y="11705"/>
                        <a:pt x="6117" y="11908"/>
                      </a:cubicBezTo>
                      <a:cubicBezTo>
                        <a:pt x="6482" y="12016"/>
                        <a:pt x="6847" y="12111"/>
                        <a:pt x="7213" y="12192"/>
                      </a:cubicBezTo>
                      <a:cubicBezTo>
                        <a:pt x="7369" y="12225"/>
                        <a:pt x="7524" y="12249"/>
                        <a:pt x="7688" y="12249"/>
                      </a:cubicBezTo>
                      <a:cubicBezTo>
                        <a:pt x="7723" y="12249"/>
                        <a:pt x="7759" y="12248"/>
                        <a:pt x="7795" y="12246"/>
                      </a:cubicBezTo>
                      <a:cubicBezTo>
                        <a:pt x="7955" y="12234"/>
                        <a:pt x="8115" y="12194"/>
                        <a:pt x="8267" y="12124"/>
                      </a:cubicBezTo>
                      <a:lnTo>
                        <a:pt x="8267" y="12124"/>
                      </a:lnTo>
                      <a:cubicBezTo>
                        <a:pt x="8258" y="12478"/>
                        <a:pt x="8192" y="12840"/>
                        <a:pt x="8079" y="13180"/>
                      </a:cubicBezTo>
                      <a:cubicBezTo>
                        <a:pt x="7970" y="13545"/>
                        <a:pt x="7808" y="13910"/>
                        <a:pt x="7659" y="14262"/>
                      </a:cubicBezTo>
                      <a:cubicBezTo>
                        <a:pt x="7335" y="14966"/>
                        <a:pt x="6969" y="15683"/>
                        <a:pt x="6807" y="16454"/>
                      </a:cubicBezTo>
                      <a:lnTo>
                        <a:pt x="6902" y="16468"/>
                      </a:lnTo>
                      <a:cubicBezTo>
                        <a:pt x="7064" y="15710"/>
                        <a:pt x="7429" y="15006"/>
                        <a:pt x="7740" y="14303"/>
                      </a:cubicBezTo>
                      <a:cubicBezTo>
                        <a:pt x="7903" y="13937"/>
                        <a:pt x="8052" y="13585"/>
                        <a:pt x="8173" y="13207"/>
                      </a:cubicBezTo>
                      <a:cubicBezTo>
                        <a:pt x="8295" y="12828"/>
                        <a:pt x="8363" y="12435"/>
                        <a:pt x="8363" y="12029"/>
                      </a:cubicBezTo>
                      <a:lnTo>
                        <a:pt x="8363" y="11948"/>
                      </a:lnTo>
                      <a:lnTo>
                        <a:pt x="8295" y="11989"/>
                      </a:lnTo>
                      <a:cubicBezTo>
                        <a:pt x="8120" y="12103"/>
                        <a:pt x="7920" y="12144"/>
                        <a:pt x="7715" y="12144"/>
                      </a:cubicBezTo>
                      <a:cubicBezTo>
                        <a:pt x="7556" y="12144"/>
                        <a:pt x="7394" y="12119"/>
                        <a:pt x="7240" y="12084"/>
                      </a:cubicBezTo>
                      <a:cubicBezTo>
                        <a:pt x="6874" y="12016"/>
                        <a:pt x="6509" y="11908"/>
                        <a:pt x="6157" y="11799"/>
                      </a:cubicBezTo>
                      <a:cubicBezTo>
                        <a:pt x="5440" y="11596"/>
                        <a:pt x="4723" y="11353"/>
                        <a:pt x="4033" y="11069"/>
                      </a:cubicBezTo>
                      <a:cubicBezTo>
                        <a:pt x="3681" y="10933"/>
                        <a:pt x="3343" y="10771"/>
                        <a:pt x="3032" y="10582"/>
                      </a:cubicBezTo>
                      <a:cubicBezTo>
                        <a:pt x="2720" y="10392"/>
                        <a:pt x="2423" y="10162"/>
                        <a:pt x="2166" y="9892"/>
                      </a:cubicBezTo>
                      <a:cubicBezTo>
                        <a:pt x="1651" y="9364"/>
                        <a:pt x="1273" y="8714"/>
                        <a:pt x="988" y="8024"/>
                      </a:cubicBezTo>
                      <a:cubicBezTo>
                        <a:pt x="718" y="7334"/>
                        <a:pt x="542" y="6603"/>
                        <a:pt x="420" y="5873"/>
                      </a:cubicBezTo>
                      <a:cubicBezTo>
                        <a:pt x="352" y="5507"/>
                        <a:pt x="298" y="5129"/>
                        <a:pt x="258" y="4763"/>
                      </a:cubicBezTo>
                      <a:cubicBezTo>
                        <a:pt x="204" y="4398"/>
                        <a:pt x="177" y="4019"/>
                        <a:pt x="217" y="3654"/>
                      </a:cubicBezTo>
                      <a:cubicBezTo>
                        <a:pt x="258" y="3302"/>
                        <a:pt x="393" y="2950"/>
                        <a:pt x="582" y="2639"/>
                      </a:cubicBezTo>
                      <a:cubicBezTo>
                        <a:pt x="758" y="2314"/>
                        <a:pt x="975" y="2016"/>
                        <a:pt x="1205" y="1719"/>
                      </a:cubicBezTo>
                      <a:cubicBezTo>
                        <a:pt x="1651" y="1110"/>
                        <a:pt x="2098" y="501"/>
                        <a:pt x="2720" y="82"/>
                      </a:cubicBezTo>
                      <a:lnTo>
                        <a:pt x="265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8" name="Google Shape;7518;p19"/>
                <p:cNvSpPr/>
                <p:nvPr/>
              </p:nvSpPr>
              <p:spPr>
                <a:xfrm>
                  <a:off x="3568481" y="1706569"/>
                  <a:ext cx="814798" cy="705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7" h="20095" extrusionOk="0">
                      <a:moveTo>
                        <a:pt x="10420" y="136"/>
                      </a:moveTo>
                      <a:cubicBezTo>
                        <a:pt x="11746" y="136"/>
                        <a:pt x="13086" y="244"/>
                        <a:pt x="14412" y="420"/>
                      </a:cubicBezTo>
                      <a:cubicBezTo>
                        <a:pt x="15088" y="515"/>
                        <a:pt x="15751" y="623"/>
                        <a:pt x="16401" y="745"/>
                      </a:cubicBezTo>
                      <a:cubicBezTo>
                        <a:pt x="16725" y="812"/>
                        <a:pt x="17064" y="880"/>
                        <a:pt x="17375" y="961"/>
                      </a:cubicBezTo>
                      <a:cubicBezTo>
                        <a:pt x="17713" y="1029"/>
                        <a:pt x="18011" y="1137"/>
                        <a:pt x="18309" y="1299"/>
                      </a:cubicBezTo>
                      <a:cubicBezTo>
                        <a:pt x="18606" y="1448"/>
                        <a:pt x="18890" y="1624"/>
                        <a:pt x="19175" y="1800"/>
                      </a:cubicBezTo>
                      <a:cubicBezTo>
                        <a:pt x="19472" y="1976"/>
                        <a:pt x="19756" y="2138"/>
                        <a:pt x="20027" y="2341"/>
                      </a:cubicBezTo>
                      <a:cubicBezTo>
                        <a:pt x="20298" y="2531"/>
                        <a:pt x="20541" y="2747"/>
                        <a:pt x="20758" y="3004"/>
                      </a:cubicBezTo>
                      <a:cubicBezTo>
                        <a:pt x="20974" y="3261"/>
                        <a:pt x="21150" y="3546"/>
                        <a:pt x="21340" y="3816"/>
                      </a:cubicBezTo>
                      <a:cubicBezTo>
                        <a:pt x="21718" y="4371"/>
                        <a:pt x="22070" y="4939"/>
                        <a:pt x="22381" y="5535"/>
                      </a:cubicBezTo>
                      <a:cubicBezTo>
                        <a:pt x="22693" y="6116"/>
                        <a:pt x="22923" y="6752"/>
                        <a:pt x="23017" y="7415"/>
                      </a:cubicBezTo>
                      <a:cubicBezTo>
                        <a:pt x="23112" y="8065"/>
                        <a:pt x="23058" y="8741"/>
                        <a:pt x="22869" y="9377"/>
                      </a:cubicBezTo>
                      <a:cubicBezTo>
                        <a:pt x="22679" y="10027"/>
                        <a:pt x="22354" y="10609"/>
                        <a:pt x="22003" y="11177"/>
                      </a:cubicBezTo>
                      <a:cubicBezTo>
                        <a:pt x="21651" y="11745"/>
                        <a:pt x="21285" y="12314"/>
                        <a:pt x="20839" y="12801"/>
                      </a:cubicBezTo>
                      <a:cubicBezTo>
                        <a:pt x="20392" y="13301"/>
                        <a:pt x="19851" y="13707"/>
                        <a:pt x="19242" y="13978"/>
                      </a:cubicBezTo>
                      <a:cubicBezTo>
                        <a:pt x="18647" y="14262"/>
                        <a:pt x="17984" y="14425"/>
                        <a:pt x="17334" y="14560"/>
                      </a:cubicBezTo>
                      <a:cubicBezTo>
                        <a:pt x="16685" y="14695"/>
                        <a:pt x="16022" y="14830"/>
                        <a:pt x="15359" y="14952"/>
                      </a:cubicBezTo>
                      <a:lnTo>
                        <a:pt x="13383" y="15304"/>
                      </a:lnTo>
                      <a:cubicBezTo>
                        <a:pt x="13045" y="15372"/>
                        <a:pt x="12720" y="15426"/>
                        <a:pt x="12395" y="15453"/>
                      </a:cubicBezTo>
                      <a:cubicBezTo>
                        <a:pt x="12233" y="15453"/>
                        <a:pt x="12057" y="15453"/>
                        <a:pt x="11895" y="15426"/>
                      </a:cubicBezTo>
                      <a:cubicBezTo>
                        <a:pt x="11814" y="15426"/>
                        <a:pt x="11732" y="15399"/>
                        <a:pt x="11665" y="15385"/>
                      </a:cubicBezTo>
                      <a:cubicBezTo>
                        <a:pt x="11624" y="15372"/>
                        <a:pt x="11584" y="15358"/>
                        <a:pt x="11543" y="15345"/>
                      </a:cubicBezTo>
                      <a:cubicBezTo>
                        <a:pt x="11502" y="15331"/>
                        <a:pt x="11448" y="15318"/>
                        <a:pt x="11394" y="15304"/>
                      </a:cubicBezTo>
                      <a:cubicBezTo>
                        <a:pt x="11299" y="15399"/>
                        <a:pt x="11191" y="15507"/>
                        <a:pt x="11083" y="15615"/>
                      </a:cubicBezTo>
                      <a:lnTo>
                        <a:pt x="10812" y="15913"/>
                      </a:lnTo>
                      <a:lnTo>
                        <a:pt x="10244" y="16495"/>
                      </a:lnTo>
                      <a:cubicBezTo>
                        <a:pt x="9865" y="16874"/>
                        <a:pt x="9473" y="17253"/>
                        <a:pt x="9080" y="17618"/>
                      </a:cubicBezTo>
                      <a:cubicBezTo>
                        <a:pt x="8392" y="18270"/>
                        <a:pt x="7673" y="18902"/>
                        <a:pt x="6941" y="19503"/>
                      </a:cubicBezTo>
                      <a:lnTo>
                        <a:pt x="6941" y="19503"/>
                      </a:lnTo>
                      <a:cubicBezTo>
                        <a:pt x="7562" y="18472"/>
                        <a:pt x="8163" y="17411"/>
                        <a:pt x="8566" y="16251"/>
                      </a:cubicBezTo>
                      <a:cubicBezTo>
                        <a:pt x="8674" y="15926"/>
                        <a:pt x="8756" y="15575"/>
                        <a:pt x="8674" y="15223"/>
                      </a:cubicBezTo>
                      <a:cubicBezTo>
                        <a:pt x="8647" y="15128"/>
                        <a:pt x="8607" y="15047"/>
                        <a:pt x="8566" y="14966"/>
                      </a:cubicBezTo>
                      <a:lnTo>
                        <a:pt x="8526" y="14912"/>
                      </a:lnTo>
                      <a:lnTo>
                        <a:pt x="8526" y="14898"/>
                      </a:lnTo>
                      <a:cubicBezTo>
                        <a:pt x="8512" y="14885"/>
                        <a:pt x="8512" y="14885"/>
                        <a:pt x="8499" y="14871"/>
                      </a:cubicBezTo>
                      <a:cubicBezTo>
                        <a:pt x="8485" y="14858"/>
                        <a:pt x="8471" y="14858"/>
                        <a:pt x="8458" y="14844"/>
                      </a:cubicBezTo>
                      <a:cubicBezTo>
                        <a:pt x="8417" y="14817"/>
                        <a:pt x="8377" y="14803"/>
                        <a:pt x="8323" y="14790"/>
                      </a:cubicBezTo>
                      <a:cubicBezTo>
                        <a:pt x="8160" y="14749"/>
                        <a:pt x="7998" y="14722"/>
                        <a:pt x="7835" y="14682"/>
                      </a:cubicBezTo>
                      <a:cubicBezTo>
                        <a:pt x="7172" y="14560"/>
                        <a:pt x="6509" y="14425"/>
                        <a:pt x="5873" y="14262"/>
                      </a:cubicBezTo>
                      <a:cubicBezTo>
                        <a:pt x="5224" y="14100"/>
                        <a:pt x="4574" y="13897"/>
                        <a:pt x="3966" y="13653"/>
                      </a:cubicBezTo>
                      <a:cubicBezTo>
                        <a:pt x="3343" y="13396"/>
                        <a:pt x="2748" y="13085"/>
                        <a:pt x="2220" y="12693"/>
                      </a:cubicBezTo>
                      <a:cubicBezTo>
                        <a:pt x="1963" y="12490"/>
                        <a:pt x="1719" y="12273"/>
                        <a:pt x="1503" y="12016"/>
                      </a:cubicBezTo>
                      <a:cubicBezTo>
                        <a:pt x="1259" y="11772"/>
                        <a:pt x="1016" y="11542"/>
                        <a:pt x="813" y="11285"/>
                      </a:cubicBezTo>
                      <a:cubicBezTo>
                        <a:pt x="610" y="11028"/>
                        <a:pt x="461" y="10744"/>
                        <a:pt x="366" y="10433"/>
                      </a:cubicBezTo>
                      <a:cubicBezTo>
                        <a:pt x="272" y="10108"/>
                        <a:pt x="217" y="9783"/>
                        <a:pt x="204" y="9459"/>
                      </a:cubicBezTo>
                      <a:cubicBezTo>
                        <a:pt x="163" y="8796"/>
                        <a:pt x="245" y="8133"/>
                        <a:pt x="217" y="7443"/>
                      </a:cubicBezTo>
                      <a:cubicBezTo>
                        <a:pt x="204" y="7118"/>
                        <a:pt x="245" y="6793"/>
                        <a:pt x="312" y="6468"/>
                      </a:cubicBezTo>
                      <a:cubicBezTo>
                        <a:pt x="366" y="6144"/>
                        <a:pt x="461" y="5819"/>
                        <a:pt x="569" y="5508"/>
                      </a:cubicBezTo>
                      <a:cubicBezTo>
                        <a:pt x="799" y="4885"/>
                        <a:pt x="1111" y="4290"/>
                        <a:pt x="1489" y="3749"/>
                      </a:cubicBezTo>
                      <a:cubicBezTo>
                        <a:pt x="1882" y="3207"/>
                        <a:pt x="2342" y="2720"/>
                        <a:pt x="2870" y="2314"/>
                      </a:cubicBezTo>
                      <a:cubicBezTo>
                        <a:pt x="3911" y="1489"/>
                        <a:pt x="5156" y="934"/>
                        <a:pt x="6442" y="609"/>
                      </a:cubicBezTo>
                      <a:cubicBezTo>
                        <a:pt x="7741" y="271"/>
                        <a:pt x="9080" y="136"/>
                        <a:pt x="10420" y="136"/>
                      </a:cubicBezTo>
                      <a:close/>
                      <a:moveTo>
                        <a:pt x="10420" y="0"/>
                      </a:moveTo>
                      <a:cubicBezTo>
                        <a:pt x="9067" y="0"/>
                        <a:pt x="7714" y="136"/>
                        <a:pt x="6415" y="461"/>
                      </a:cubicBezTo>
                      <a:cubicBezTo>
                        <a:pt x="5102" y="799"/>
                        <a:pt x="3844" y="1354"/>
                        <a:pt x="2775" y="2192"/>
                      </a:cubicBezTo>
                      <a:cubicBezTo>
                        <a:pt x="2247" y="2612"/>
                        <a:pt x="1774" y="3113"/>
                        <a:pt x="1368" y="3654"/>
                      </a:cubicBezTo>
                      <a:cubicBezTo>
                        <a:pt x="975" y="4209"/>
                        <a:pt x="650" y="4818"/>
                        <a:pt x="420" y="5453"/>
                      </a:cubicBezTo>
                      <a:cubicBezTo>
                        <a:pt x="312" y="5765"/>
                        <a:pt x="217" y="6103"/>
                        <a:pt x="150" y="6428"/>
                      </a:cubicBezTo>
                      <a:cubicBezTo>
                        <a:pt x="96" y="6766"/>
                        <a:pt x="42" y="7104"/>
                        <a:pt x="69" y="7443"/>
                      </a:cubicBezTo>
                      <a:cubicBezTo>
                        <a:pt x="96" y="8106"/>
                        <a:pt x="1" y="8782"/>
                        <a:pt x="42" y="9459"/>
                      </a:cubicBezTo>
                      <a:cubicBezTo>
                        <a:pt x="69" y="9797"/>
                        <a:pt x="109" y="10135"/>
                        <a:pt x="217" y="10473"/>
                      </a:cubicBezTo>
                      <a:cubicBezTo>
                        <a:pt x="299" y="10798"/>
                        <a:pt x="475" y="11123"/>
                        <a:pt x="691" y="11380"/>
                      </a:cubicBezTo>
                      <a:cubicBezTo>
                        <a:pt x="908" y="11651"/>
                        <a:pt x="1151" y="11881"/>
                        <a:pt x="1381" y="12124"/>
                      </a:cubicBezTo>
                      <a:cubicBezTo>
                        <a:pt x="1598" y="12381"/>
                        <a:pt x="1855" y="12611"/>
                        <a:pt x="2125" y="12814"/>
                      </a:cubicBezTo>
                      <a:cubicBezTo>
                        <a:pt x="2667" y="13234"/>
                        <a:pt x="3276" y="13545"/>
                        <a:pt x="3898" y="13802"/>
                      </a:cubicBezTo>
                      <a:cubicBezTo>
                        <a:pt x="4520" y="14046"/>
                        <a:pt x="5170" y="14249"/>
                        <a:pt x="5833" y="14411"/>
                      </a:cubicBezTo>
                      <a:cubicBezTo>
                        <a:pt x="6482" y="14573"/>
                        <a:pt x="7145" y="14695"/>
                        <a:pt x="7795" y="14830"/>
                      </a:cubicBezTo>
                      <a:cubicBezTo>
                        <a:pt x="7971" y="14858"/>
                        <a:pt x="8133" y="14885"/>
                        <a:pt x="8282" y="14939"/>
                      </a:cubicBezTo>
                      <a:cubicBezTo>
                        <a:pt x="8323" y="14939"/>
                        <a:pt x="8363" y="14952"/>
                        <a:pt x="8390" y="14966"/>
                      </a:cubicBezTo>
                      <a:cubicBezTo>
                        <a:pt x="8404" y="14979"/>
                        <a:pt x="8404" y="14979"/>
                        <a:pt x="8404" y="14979"/>
                      </a:cubicBezTo>
                      <a:lnTo>
                        <a:pt x="8404" y="14993"/>
                      </a:lnTo>
                      <a:lnTo>
                        <a:pt x="8444" y="15033"/>
                      </a:lnTo>
                      <a:cubicBezTo>
                        <a:pt x="8471" y="15101"/>
                        <a:pt x="8512" y="15182"/>
                        <a:pt x="8526" y="15250"/>
                      </a:cubicBezTo>
                      <a:cubicBezTo>
                        <a:pt x="8607" y="15561"/>
                        <a:pt x="8539" y="15886"/>
                        <a:pt x="8431" y="16197"/>
                      </a:cubicBezTo>
                      <a:cubicBezTo>
                        <a:pt x="7984" y="17455"/>
                        <a:pt x="7308" y="18619"/>
                        <a:pt x="6618" y="19769"/>
                      </a:cubicBezTo>
                      <a:lnTo>
                        <a:pt x="6428" y="20094"/>
                      </a:lnTo>
                      <a:lnTo>
                        <a:pt x="6712" y="19850"/>
                      </a:lnTo>
                      <a:cubicBezTo>
                        <a:pt x="6720" y="19845"/>
                        <a:pt x="6727" y="19839"/>
                        <a:pt x="6734" y="19833"/>
                      </a:cubicBezTo>
                      <a:lnTo>
                        <a:pt x="6734" y="19833"/>
                      </a:lnTo>
                      <a:lnTo>
                        <a:pt x="6739" y="19837"/>
                      </a:lnTo>
                      <a:cubicBezTo>
                        <a:pt x="6743" y="19831"/>
                        <a:pt x="6746" y="19826"/>
                        <a:pt x="6750" y="19820"/>
                      </a:cubicBezTo>
                      <a:lnTo>
                        <a:pt x="6750" y="19820"/>
                      </a:lnTo>
                      <a:cubicBezTo>
                        <a:pt x="7588" y="19140"/>
                        <a:pt x="8388" y="18432"/>
                        <a:pt x="9162" y="17699"/>
                      </a:cubicBezTo>
                      <a:cubicBezTo>
                        <a:pt x="9554" y="17334"/>
                        <a:pt x="9946" y="16955"/>
                        <a:pt x="10325" y="16562"/>
                      </a:cubicBezTo>
                      <a:lnTo>
                        <a:pt x="10894" y="15981"/>
                      </a:lnTo>
                      <a:lnTo>
                        <a:pt x="11178" y="15683"/>
                      </a:lnTo>
                      <a:cubicBezTo>
                        <a:pt x="11259" y="15602"/>
                        <a:pt x="11340" y="15507"/>
                        <a:pt x="11421" y="15412"/>
                      </a:cubicBezTo>
                      <a:cubicBezTo>
                        <a:pt x="11448" y="15426"/>
                        <a:pt x="11475" y="15439"/>
                        <a:pt x="11502" y="15453"/>
                      </a:cubicBezTo>
                      <a:cubicBezTo>
                        <a:pt x="11543" y="15453"/>
                        <a:pt x="11584" y="15480"/>
                        <a:pt x="11638" y="15480"/>
                      </a:cubicBezTo>
                      <a:cubicBezTo>
                        <a:pt x="11719" y="15507"/>
                        <a:pt x="11800" y="15521"/>
                        <a:pt x="11881" y="15534"/>
                      </a:cubicBezTo>
                      <a:cubicBezTo>
                        <a:pt x="11984" y="15550"/>
                        <a:pt x="12087" y="15556"/>
                        <a:pt x="12188" y="15556"/>
                      </a:cubicBezTo>
                      <a:cubicBezTo>
                        <a:pt x="12259" y="15556"/>
                        <a:pt x="12328" y="15553"/>
                        <a:pt x="12395" y="15548"/>
                      </a:cubicBezTo>
                      <a:cubicBezTo>
                        <a:pt x="12734" y="15534"/>
                        <a:pt x="13072" y="15466"/>
                        <a:pt x="13397" y="15412"/>
                      </a:cubicBezTo>
                      <a:lnTo>
                        <a:pt x="15386" y="15047"/>
                      </a:lnTo>
                      <a:cubicBezTo>
                        <a:pt x="16035" y="14925"/>
                        <a:pt x="16698" y="14803"/>
                        <a:pt x="17361" y="14655"/>
                      </a:cubicBezTo>
                      <a:cubicBezTo>
                        <a:pt x="18011" y="14519"/>
                        <a:pt x="18674" y="14357"/>
                        <a:pt x="19283" y="14073"/>
                      </a:cubicBezTo>
                      <a:cubicBezTo>
                        <a:pt x="19905" y="13789"/>
                        <a:pt x="20460" y="13369"/>
                        <a:pt x="20907" y="12868"/>
                      </a:cubicBezTo>
                      <a:cubicBezTo>
                        <a:pt x="21367" y="12368"/>
                        <a:pt x="21745" y="11800"/>
                        <a:pt x="22084" y="11231"/>
                      </a:cubicBezTo>
                      <a:cubicBezTo>
                        <a:pt x="22449" y="10663"/>
                        <a:pt x="22774" y="10054"/>
                        <a:pt x="22963" y="9405"/>
                      </a:cubicBezTo>
                      <a:cubicBezTo>
                        <a:pt x="23153" y="8755"/>
                        <a:pt x="23207" y="8065"/>
                        <a:pt x="23112" y="7388"/>
                      </a:cubicBezTo>
                      <a:cubicBezTo>
                        <a:pt x="23017" y="6725"/>
                        <a:pt x="22787" y="6076"/>
                        <a:pt x="22476" y="5481"/>
                      </a:cubicBezTo>
                      <a:cubicBezTo>
                        <a:pt x="22165" y="4885"/>
                        <a:pt x="21813" y="4303"/>
                        <a:pt x="21434" y="3749"/>
                      </a:cubicBezTo>
                      <a:cubicBezTo>
                        <a:pt x="21245" y="3478"/>
                        <a:pt x="21055" y="3194"/>
                        <a:pt x="20839" y="2937"/>
                      </a:cubicBezTo>
                      <a:cubicBezTo>
                        <a:pt x="20622" y="2666"/>
                        <a:pt x="20365" y="2450"/>
                        <a:pt x="20095" y="2247"/>
                      </a:cubicBezTo>
                      <a:cubicBezTo>
                        <a:pt x="19811" y="2044"/>
                        <a:pt x="19526" y="1868"/>
                        <a:pt x="19242" y="1692"/>
                      </a:cubicBezTo>
                      <a:cubicBezTo>
                        <a:pt x="18958" y="1516"/>
                        <a:pt x="18674" y="1340"/>
                        <a:pt x="18363" y="1191"/>
                      </a:cubicBezTo>
                      <a:cubicBezTo>
                        <a:pt x="18214" y="1110"/>
                        <a:pt x="18065" y="1042"/>
                        <a:pt x="17903" y="975"/>
                      </a:cubicBezTo>
                      <a:cubicBezTo>
                        <a:pt x="17740" y="921"/>
                        <a:pt x="17578" y="880"/>
                        <a:pt x="17416" y="839"/>
                      </a:cubicBezTo>
                      <a:cubicBezTo>
                        <a:pt x="17077" y="758"/>
                        <a:pt x="16752" y="691"/>
                        <a:pt x="16428" y="623"/>
                      </a:cubicBezTo>
                      <a:cubicBezTo>
                        <a:pt x="15765" y="501"/>
                        <a:pt x="15102" y="379"/>
                        <a:pt x="14439" y="298"/>
                      </a:cubicBezTo>
                      <a:cubicBezTo>
                        <a:pt x="13099" y="109"/>
                        <a:pt x="11760" y="0"/>
                        <a:pt x="1042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9" name="Google Shape;7519;p19"/>
              <p:cNvGrpSpPr/>
              <p:nvPr/>
            </p:nvGrpSpPr>
            <p:grpSpPr>
              <a:xfrm rot="1850585">
                <a:off x="8264901" y="4975448"/>
                <a:ext cx="331995" cy="488690"/>
                <a:chOff x="5289654" y="2428126"/>
                <a:chExt cx="448039" cy="659504"/>
              </a:xfrm>
            </p:grpSpPr>
            <p:sp>
              <p:nvSpPr>
                <p:cNvPr id="7520" name="Google Shape;7520;p19"/>
                <p:cNvSpPr/>
                <p:nvPr/>
              </p:nvSpPr>
              <p:spPr>
                <a:xfrm>
                  <a:off x="5289654" y="2428126"/>
                  <a:ext cx="426657" cy="10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2" h="3058" extrusionOk="0">
                      <a:moveTo>
                        <a:pt x="7402" y="1"/>
                      </a:moveTo>
                      <a:cubicBezTo>
                        <a:pt x="7348" y="1"/>
                        <a:pt x="7294" y="1"/>
                        <a:pt x="7239" y="2"/>
                      </a:cubicBezTo>
                      <a:cubicBezTo>
                        <a:pt x="6427" y="29"/>
                        <a:pt x="5616" y="151"/>
                        <a:pt x="4831" y="327"/>
                      </a:cubicBezTo>
                      <a:cubicBezTo>
                        <a:pt x="4245" y="457"/>
                        <a:pt x="3520" y="822"/>
                        <a:pt x="2886" y="822"/>
                      </a:cubicBezTo>
                      <a:cubicBezTo>
                        <a:pt x="2729" y="822"/>
                        <a:pt x="2578" y="800"/>
                        <a:pt x="2436" y="746"/>
                      </a:cubicBezTo>
                      <a:cubicBezTo>
                        <a:pt x="2329" y="709"/>
                        <a:pt x="2229" y="693"/>
                        <a:pt x="2137" y="693"/>
                      </a:cubicBezTo>
                      <a:cubicBezTo>
                        <a:pt x="1891" y="693"/>
                        <a:pt x="1702" y="813"/>
                        <a:pt x="1583" y="990"/>
                      </a:cubicBezTo>
                      <a:cubicBezTo>
                        <a:pt x="1543" y="990"/>
                        <a:pt x="1502" y="976"/>
                        <a:pt x="1475" y="976"/>
                      </a:cubicBezTo>
                      <a:cubicBezTo>
                        <a:pt x="1420" y="967"/>
                        <a:pt x="1367" y="963"/>
                        <a:pt x="1316" y="963"/>
                      </a:cubicBezTo>
                      <a:cubicBezTo>
                        <a:pt x="363" y="963"/>
                        <a:pt x="1" y="2433"/>
                        <a:pt x="1015" y="2600"/>
                      </a:cubicBezTo>
                      <a:cubicBezTo>
                        <a:pt x="2824" y="2905"/>
                        <a:pt x="4637" y="3058"/>
                        <a:pt x="6452" y="3058"/>
                      </a:cubicBezTo>
                      <a:cubicBezTo>
                        <a:pt x="8098" y="3058"/>
                        <a:pt x="9746" y="2932"/>
                        <a:pt x="11393" y="2681"/>
                      </a:cubicBezTo>
                      <a:cubicBezTo>
                        <a:pt x="12151" y="2573"/>
                        <a:pt x="12151" y="1490"/>
                        <a:pt x="11596" y="1139"/>
                      </a:cubicBezTo>
                      <a:cubicBezTo>
                        <a:pt x="10331" y="356"/>
                        <a:pt x="8876" y="1"/>
                        <a:pt x="7402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1" name="Google Shape;7521;p19"/>
                <p:cNvSpPr/>
                <p:nvPr/>
              </p:nvSpPr>
              <p:spPr>
                <a:xfrm>
                  <a:off x="5290602" y="2487074"/>
                  <a:ext cx="273191" cy="600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1" h="17105" extrusionOk="0">
                      <a:moveTo>
                        <a:pt x="95" y="1"/>
                      </a:moveTo>
                      <a:lnTo>
                        <a:pt x="0" y="55"/>
                      </a:lnTo>
                      <a:cubicBezTo>
                        <a:pt x="420" y="759"/>
                        <a:pt x="961" y="1368"/>
                        <a:pt x="1516" y="1949"/>
                      </a:cubicBezTo>
                      <a:cubicBezTo>
                        <a:pt x="2071" y="2545"/>
                        <a:pt x="2652" y="3100"/>
                        <a:pt x="3248" y="3641"/>
                      </a:cubicBezTo>
                      <a:cubicBezTo>
                        <a:pt x="3843" y="4196"/>
                        <a:pt x="4452" y="4723"/>
                        <a:pt x="5061" y="5251"/>
                      </a:cubicBezTo>
                      <a:cubicBezTo>
                        <a:pt x="5359" y="5522"/>
                        <a:pt x="5670" y="5792"/>
                        <a:pt x="5967" y="6063"/>
                      </a:cubicBezTo>
                      <a:cubicBezTo>
                        <a:pt x="6035" y="6130"/>
                        <a:pt x="6116" y="6198"/>
                        <a:pt x="6170" y="6266"/>
                      </a:cubicBezTo>
                      <a:cubicBezTo>
                        <a:pt x="6184" y="6279"/>
                        <a:pt x="6184" y="6279"/>
                        <a:pt x="6198" y="6306"/>
                      </a:cubicBezTo>
                      <a:cubicBezTo>
                        <a:pt x="6198" y="6333"/>
                        <a:pt x="6198" y="6360"/>
                        <a:pt x="6211" y="6388"/>
                      </a:cubicBezTo>
                      <a:lnTo>
                        <a:pt x="6225" y="6523"/>
                      </a:lnTo>
                      <a:cubicBezTo>
                        <a:pt x="6252" y="6726"/>
                        <a:pt x="6252" y="6929"/>
                        <a:pt x="6279" y="7132"/>
                      </a:cubicBezTo>
                      <a:cubicBezTo>
                        <a:pt x="6373" y="8742"/>
                        <a:pt x="6428" y="10352"/>
                        <a:pt x="6495" y="11962"/>
                      </a:cubicBezTo>
                      <a:lnTo>
                        <a:pt x="6658" y="16793"/>
                      </a:lnTo>
                      <a:lnTo>
                        <a:pt x="6658" y="17104"/>
                      </a:lnTo>
                      <a:lnTo>
                        <a:pt x="6793" y="16834"/>
                      </a:lnTo>
                      <a:lnTo>
                        <a:pt x="7767" y="14723"/>
                      </a:lnTo>
                      <a:lnTo>
                        <a:pt x="7781" y="14709"/>
                      </a:lnTo>
                      <a:lnTo>
                        <a:pt x="7781" y="14696"/>
                      </a:lnTo>
                      <a:cubicBezTo>
                        <a:pt x="7781" y="13288"/>
                        <a:pt x="7781" y="11895"/>
                        <a:pt x="7781" y="10487"/>
                      </a:cubicBezTo>
                      <a:lnTo>
                        <a:pt x="7767" y="8377"/>
                      </a:lnTo>
                      <a:lnTo>
                        <a:pt x="7754" y="6279"/>
                      </a:lnTo>
                      <a:lnTo>
                        <a:pt x="7645" y="6279"/>
                      </a:lnTo>
                      <a:lnTo>
                        <a:pt x="7632" y="8377"/>
                      </a:lnTo>
                      <a:lnTo>
                        <a:pt x="7618" y="10487"/>
                      </a:lnTo>
                      <a:cubicBezTo>
                        <a:pt x="7605" y="11895"/>
                        <a:pt x="7618" y="13288"/>
                        <a:pt x="7618" y="14696"/>
                      </a:cubicBezTo>
                      <a:lnTo>
                        <a:pt x="7632" y="14669"/>
                      </a:lnTo>
                      <a:lnTo>
                        <a:pt x="7632" y="14669"/>
                      </a:lnTo>
                      <a:lnTo>
                        <a:pt x="6782" y="16498"/>
                      </a:lnTo>
                      <a:lnTo>
                        <a:pt x="6617" y="11962"/>
                      </a:lnTo>
                      <a:cubicBezTo>
                        <a:pt x="6549" y="10352"/>
                        <a:pt x="6482" y="8728"/>
                        <a:pt x="6387" y="7118"/>
                      </a:cubicBezTo>
                      <a:cubicBezTo>
                        <a:pt x="6360" y="6915"/>
                        <a:pt x="6346" y="6726"/>
                        <a:pt x="6333" y="6523"/>
                      </a:cubicBezTo>
                      <a:lnTo>
                        <a:pt x="6306" y="6360"/>
                      </a:lnTo>
                      <a:cubicBezTo>
                        <a:pt x="6306" y="6347"/>
                        <a:pt x="6306" y="6320"/>
                        <a:pt x="6292" y="6293"/>
                      </a:cubicBezTo>
                      <a:cubicBezTo>
                        <a:pt x="6292" y="6266"/>
                        <a:pt x="6279" y="6225"/>
                        <a:pt x="6252" y="6198"/>
                      </a:cubicBezTo>
                      <a:cubicBezTo>
                        <a:pt x="6184" y="6117"/>
                        <a:pt x="6103" y="6049"/>
                        <a:pt x="6035" y="5982"/>
                      </a:cubicBezTo>
                      <a:cubicBezTo>
                        <a:pt x="5737" y="5711"/>
                        <a:pt x="5426" y="5454"/>
                        <a:pt x="5115" y="5183"/>
                      </a:cubicBezTo>
                      <a:cubicBezTo>
                        <a:pt x="4506" y="4656"/>
                        <a:pt x="3911" y="4128"/>
                        <a:pt x="3315" y="3573"/>
                      </a:cubicBezTo>
                      <a:cubicBezTo>
                        <a:pt x="2720" y="3032"/>
                        <a:pt x="2138" y="2477"/>
                        <a:pt x="1583" y="1882"/>
                      </a:cubicBezTo>
                      <a:cubicBezTo>
                        <a:pt x="1042" y="1300"/>
                        <a:pt x="501" y="691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19"/>
                <p:cNvSpPr/>
                <p:nvPr/>
              </p:nvSpPr>
              <p:spPr>
                <a:xfrm>
                  <a:off x="5559465" y="2494692"/>
                  <a:ext cx="175339" cy="214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4" h="6103" extrusionOk="0">
                      <a:moveTo>
                        <a:pt x="4899" y="0"/>
                      </a:moveTo>
                      <a:cubicBezTo>
                        <a:pt x="4547" y="542"/>
                        <a:pt x="4182" y="1069"/>
                        <a:pt x="3790" y="1584"/>
                      </a:cubicBezTo>
                      <a:cubicBezTo>
                        <a:pt x="3397" y="2111"/>
                        <a:pt x="2991" y="2612"/>
                        <a:pt x="2572" y="3113"/>
                      </a:cubicBezTo>
                      <a:cubicBezTo>
                        <a:pt x="2166" y="3600"/>
                        <a:pt x="1733" y="4087"/>
                        <a:pt x="1300" y="4574"/>
                      </a:cubicBezTo>
                      <a:lnTo>
                        <a:pt x="1" y="6022"/>
                      </a:lnTo>
                      <a:lnTo>
                        <a:pt x="82" y="6103"/>
                      </a:lnTo>
                      <a:cubicBezTo>
                        <a:pt x="921" y="5115"/>
                        <a:pt x="1828" y="4182"/>
                        <a:pt x="2680" y="3194"/>
                      </a:cubicBezTo>
                      <a:cubicBezTo>
                        <a:pt x="3113" y="2707"/>
                        <a:pt x="3519" y="2206"/>
                        <a:pt x="3925" y="1692"/>
                      </a:cubicBezTo>
                      <a:cubicBezTo>
                        <a:pt x="4304" y="1164"/>
                        <a:pt x="4683" y="623"/>
                        <a:pt x="4994" y="55"/>
                      </a:cubicBezTo>
                      <a:lnTo>
                        <a:pt x="48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3" name="Google Shape;7523;p19"/>
                <p:cNvSpPr/>
                <p:nvPr/>
              </p:nvSpPr>
              <p:spPr>
                <a:xfrm>
                  <a:off x="5290111" y="2429706"/>
                  <a:ext cx="447582" cy="79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" h="2273" extrusionOk="0">
                      <a:moveTo>
                        <a:pt x="7310" y="0"/>
                      </a:moveTo>
                      <a:cubicBezTo>
                        <a:pt x="7079" y="0"/>
                        <a:pt x="6847" y="8"/>
                        <a:pt x="6617" y="25"/>
                      </a:cubicBezTo>
                      <a:cubicBezTo>
                        <a:pt x="5467" y="92"/>
                        <a:pt x="4331" y="322"/>
                        <a:pt x="3235" y="661"/>
                      </a:cubicBezTo>
                      <a:cubicBezTo>
                        <a:pt x="2125" y="999"/>
                        <a:pt x="1056" y="1418"/>
                        <a:pt x="1" y="1878"/>
                      </a:cubicBezTo>
                      <a:lnTo>
                        <a:pt x="41" y="1973"/>
                      </a:lnTo>
                      <a:cubicBezTo>
                        <a:pt x="1097" y="1513"/>
                        <a:pt x="2152" y="1080"/>
                        <a:pt x="3262" y="755"/>
                      </a:cubicBezTo>
                      <a:cubicBezTo>
                        <a:pt x="4358" y="431"/>
                        <a:pt x="5481" y="214"/>
                        <a:pt x="6631" y="160"/>
                      </a:cubicBezTo>
                      <a:cubicBezTo>
                        <a:pt x="6804" y="152"/>
                        <a:pt x="6977" y="148"/>
                        <a:pt x="7150" y="148"/>
                      </a:cubicBezTo>
                      <a:cubicBezTo>
                        <a:pt x="8116" y="148"/>
                        <a:pt x="9082" y="277"/>
                        <a:pt x="10000" y="552"/>
                      </a:cubicBezTo>
                      <a:cubicBezTo>
                        <a:pt x="10541" y="715"/>
                        <a:pt x="11083" y="931"/>
                        <a:pt x="11570" y="1202"/>
                      </a:cubicBezTo>
                      <a:cubicBezTo>
                        <a:pt x="11827" y="1337"/>
                        <a:pt x="12057" y="1486"/>
                        <a:pt x="12301" y="1662"/>
                      </a:cubicBezTo>
                      <a:cubicBezTo>
                        <a:pt x="12409" y="1730"/>
                        <a:pt x="12531" y="1811"/>
                        <a:pt x="12585" y="1919"/>
                      </a:cubicBezTo>
                      <a:cubicBezTo>
                        <a:pt x="12612" y="1973"/>
                        <a:pt x="12625" y="2027"/>
                        <a:pt x="12598" y="2081"/>
                      </a:cubicBezTo>
                      <a:cubicBezTo>
                        <a:pt x="12585" y="2136"/>
                        <a:pt x="12544" y="2163"/>
                        <a:pt x="12490" y="2163"/>
                      </a:cubicBezTo>
                      <a:lnTo>
                        <a:pt x="12490" y="2271"/>
                      </a:lnTo>
                      <a:cubicBezTo>
                        <a:pt x="12498" y="2272"/>
                        <a:pt x="12506" y="2272"/>
                        <a:pt x="12514" y="2272"/>
                      </a:cubicBezTo>
                      <a:cubicBezTo>
                        <a:pt x="12610" y="2272"/>
                        <a:pt x="12681" y="2197"/>
                        <a:pt x="12706" y="2122"/>
                      </a:cubicBezTo>
                      <a:cubicBezTo>
                        <a:pt x="12747" y="2041"/>
                        <a:pt x="12734" y="1946"/>
                        <a:pt x="12693" y="1865"/>
                      </a:cubicBezTo>
                      <a:cubicBezTo>
                        <a:pt x="12625" y="1716"/>
                        <a:pt x="12490" y="1635"/>
                        <a:pt x="12368" y="1540"/>
                      </a:cubicBezTo>
                      <a:cubicBezTo>
                        <a:pt x="12138" y="1378"/>
                        <a:pt x="11895" y="1215"/>
                        <a:pt x="11651" y="1080"/>
                      </a:cubicBezTo>
                      <a:cubicBezTo>
                        <a:pt x="11137" y="796"/>
                        <a:pt x="10609" y="566"/>
                        <a:pt x="10054" y="390"/>
                      </a:cubicBezTo>
                      <a:cubicBezTo>
                        <a:pt x="9167" y="130"/>
                        <a:pt x="8236" y="0"/>
                        <a:pt x="731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4" name="Google Shape;7524;p19"/>
                <p:cNvSpPr/>
                <p:nvPr/>
              </p:nvSpPr>
              <p:spPr>
                <a:xfrm>
                  <a:off x="5306261" y="2493253"/>
                  <a:ext cx="410050" cy="33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9" h="962" extrusionOk="0">
                      <a:moveTo>
                        <a:pt x="11610" y="1"/>
                      </a:moveTo>
                      <a:cubicBezTo>
                        <a:pt x="11191" y="244"/>
                        <a:pt x="10731" y="393"/>
                        <a:pt x="10257" y="488"/>
                      </a:cubicBezTo>
                      <a:cubicBezTo>
                        <a:pt x="9784" y="596"/>
                        <a:pt x="9297" y="637"/>
                        <a:pt x="8810" y="677"/>
                      </a:cubicBezTo>
                      <a:cubicBezTo>
                        <a:pt x="7835" y="759"/>
                        <a:pt x="6848" y="813"/>
                        <a:pt x="5873" y="813"/>
                      </a:cubicBezTo>
                      <a:cubicBezTo>
                        <a:pt x="5746" y="814"/>
                        <a:pt x="5618" y="815"/>
                        <a:pt x="5491" y="815"/>
                      </a:cubicBezTo>
                      <a:cubicBezTo>
                        <a:pt x="4634" y="815"/>
                        <a:pt x="3785" y="777"/>
                        <a:pt x="2937" y="718"/>
                      </a:cubicBezTo>
                      <a:cubicBezTo>
                        <a:pt x="1949" y="650"/>
                        <a:pt x="975" y="515"/>
                        <a:pt x="14" y="353"/>
                      </a:cubicBezTo>
                      <a:lnTo>
                        <a:pt x="1" y="461"/>
                      </a:lnTo>
                      <a:cubicBezTo>
                        <a:pt x="1936" y="759"/>
                        <a:pt x="3898" y="948"/>
                        <a:pt x="5873" y="962"/>
                      </a:cubicBezTo>
                      <a:cubicBezTo>
                        <a:pt x="6861" y="962"/>
                        <a:pt x="7835" y="921"/>
                        <a:pt x="8823" y="840"/>
                      </a:cubicBezTo>
                      <a:cubicBezTo>
                        <a:pt x="9310" y="799"/>
                        <a:pt x="9797" y="745"/>
                        <a:pt x="10284" y="637"/>
                      </a:cubicBezTo>
                      <a:cubicBezTo>
                        <a:pt x="10772" y="529"/>
                        <a:pt x="11245" y="366"/>
                        <a:pt x="11678" y="96"/>
                      </a:cubicBezTo>
                      <a:lnTo>
                        <a:pt x="116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5" name="Google Shape;7525;p19"/>
                <p:cNvSpPr/>
                <p:nvPr/>
              </p:nvSpPr>
              <p:spPr>
                <a:xfrm>
                  <a:off x="5289654" y="2431461"/>
                  <a:ext cx="445160" cy="76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167" extrusionOk="0">
                      <a:moveTo>
                        <a:pt x="7346" y="1"/>
                      </a:moveTo>
                      <a:cubicBezTo>
                        <a:pt x="6976" y="1"/>
                        <a:pt x="6606" y="16"/>
                        <a:pt x="6238" y="42"/>
                      </a:cubicBezTo>
                      <a:cubicBezTo>
                        <a:pt x="5683" y="69"/>
                        <a:pt x="5115" y="137"/>
                        <a:pt x="4560" y="191"/>
                      </a:cubicBezTo>
                      <a:lnTo>
                        <a:pt x="3735" y="299"/>
                      </a:lnTo>
                      <a:cubicBezTo>
                        <a:pt x="3586" y="327"/>
                        <a:pt x="3451" y="327"/>
                        <a:pt x="3315" y="367"/>
                      </a:cubicBezTo>
                      <a:cubicBezTo>
                        <a:pt x="3166" y="394"/>
                        <a:pt x="3031" y="435"/>
                        <a:pt x="2896" y="475"/>
                      </a:cubicBezTo>
                      <a:cubicBezTo>
                        <a:pt x="2368" y="651"/>
                        <a:pt x="1840" y="868"/>
                        <a:pt x="1340" y="1111"/>
                      </a:cubicBezTo>
                      <a:cubicBezTo>
                        <a:pt x="1083" y="1233"/>
                        <a:pt x="839" y="1368"/>
                        <a:pt x="596" y="1517"/>
                      </a:cubicBezTo>
                      <a:cubicBezTo>
                        <a:pt x="474" y="1585"/>
                        <a:pt x="352" y="1666"/>
                        <a:pt x="244" y="1761"/>
                      </a:cubicBezTo>
                      <a:cubicBezTo>
                        <a:pt x="190" y="1801"/>
                        <a:pt x="122" y="1842"/>
                        <a:pt x="81" y="1910"/>
                      </a:cubicBezTo>
                      <a:cubicBezTo>
                        <a:pt x="54" y="1937"/>
                        <a:pt x="27" y="1964"/>
                        <a:pt x="14" y="2018"/>
                      </a:cubicBezTo>
                      <a:cubicBezTo>
                        <a:pt x="0" y="2045"/>
                        <a:pt x="0" y="2113"/>
                        <a:pt x="27" y="2167"/>
                      </a:cubicBezTo>
                      <a:lnTo>
                        <a:pt x="122" y="2099"/>
                      </a:lnTo>
                      <a:cubicBezTo>
                        <a:pt x="95" y="2086"/>
                        <a:pt x="122" y="2018"/>
                        <a:pt x="163" y="1977"/>
                      </a:cubicBezTo>
                      <a:cubicBezTo>
                        <a:pt x="203" y="1923"/>
                        <a:pt x="257" y="1883"/>
                        <a:pt x="311" y="1842"/>
                      </a:cubicBezTo>
                      <a:cubicBezTo>
                        <a:pt x="406" y="1747"/>
                        <a:pt x="528" y="1680"/>
                        <a:pt x="650" y="1598"/>
                      </a:cubicBezTo>
                      <a:cubicBezTo>
                        <a:pt x="880" y="1450"/>
                        <a:pt x="1123" y="1328"/>
                        <a:pt x="1380" y="1206"/>
                      </a:cubicBezTo>
                      <a:cubicBezTo>
                        <a:pt x="1881" y="962"/>
                        <a:pt x="2395" y="732"/>
                        <a:pt x="2923" y="570"/>
                      </a:cubicBezTo>
                      <a:cubicBezTo>
                        <a:pt x="3058" y="530"/>
                        <a:pt x="3194" y="489"/>
                        <a:pt x="3329" y="462"/>
                      </a:cubicBezTo>
                      <a:cubicBezTo>
                        <a:pt x="3464" y="435"/>
                        <a:pt x="3599" y="421"/>
                        <a:pt x="3735" y="408"/>
                      </a:cubicBezTo>
                      <a:lnTo>
                        <a:pt x="4574" y="313"/>
                      </a:lnTo>
                      <a:cubicBezTo>
                        <a:pt x="5128" y="259"/>
                        <a:pt x="5683" y="205"/>
                        <a:pt x="6252" y="178"/>
                      </a:cubicBezTo>
                      <a:cubicBezTo>
                        <a:pt x="6553" y="163"/>
                        <a:pt x="6856" y="154"/>
                        <a:pt x="7158" y="154"/>
                      </a:cubicBezTo>
                      <a:cubicBezTo>
                        <a:pt x="7970" y="154"/>
                        <a:pt x="8782" y="217"/>
                        <a:pt x="9580" y="394"/>
                      </a:cubicBezTo>
                      <a:cubicBezTo>
                        <a:pt x="10121" y="502"/>
                        <a:pt x="10649" y="651"/>
                        <a:pt x="11163" y="868"/>
                      </a:cubicBezTo>
                      <a:cubicBezTo>
                        <a:pt x="11678" y="1084"/>
                        <a:pt x="12165" y="1355"/>
                        <a:pt x="12611" y="1693"/>
                      </a:cubicBezTo>
                      <a:lnTo>
                        <a:pt x="12679" y="1598"/>
                      </a:lnTo>
                      <a:cubicBezTo>
                        <a:pt x="12449" y="1423"/>
                        <a:pt x="12219" y="1260"/>
                        <a:pt x="11975" y="1125"/>
                      </a:cubicBezTo>
                      <a:cubicBezTo>
                        <a:pt x="11732" y="976"/>
                        <a:pt x="11488" y="841"/>
                        <a:pt x="11231" y="732"/>
                      </a:cubicBezTo>
                      <a:cubicBezTo>
                        <a:pt x="10703" y="502"/>
                        <a:pt x="10162" y="340"/>
                        <a:pt x="9607" y="218"/>
                      </a:cubicBezTo>
                      <a:cubicBezTo>
                        <a:pt x="8862" y="64"/>
                        <a:pt x="8104" y="1"/>
                        <a:pt x="734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6" name="Google Shape;7526;p19"/>
                <p:cNvSpPr/>
                <p:nvPr/>
              </p:nvSpPr>
              <p:spPr>
                <a:xfrm>
                  <a:off x="5311492" y="2489461"/>
                  <a:ext cx="411946" cy="47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33" h="1366" extrusionOk="0">
                      <a:moveTo>
                        <a:pt x="11732" y="1"/>
                      </a:moveTo>
                      <a:lnTo>
                        <a:pt x="11610" y="28"/>
                      </a:lnTo>
                      <a:lnTo>
                        <a:pt x="11150" y="122"/>
                      </a:lnTo>
                      <a:lnTo>
                        <a:pt x="11177" y="231"/>
                      </a:lnTo>
                      <a:lnTo>
                        <a:pt x="11504" y="173"/>
                      </a:lnTo>
                      <a:lnTo>
                        <a:pt x="11504" y="173"/>
                      </a:lnTo>
                      <a:cubicBezTo>
                        <a:pt x="11393" y="327"/>
                        <a:pt x="11236" y="453"/>
                        <a:pt x="11069" y="542"/>
                      </a:cubicBezTo>
                      <a:cubicBezTo>
                        <a:pt x="10853" y="650"/>
                        <a:pt x="10609" y="718"/>
                        <a:pt x="10365" y="772"/>
                      </a:cubicBezTo>
                      <a:cubicBezTo>
                        <a:pt x="9878" y="853"/>
                        <a:pt x="9378" y="894"/>
                        <a:pt x="8891" y="975"/>
                      </a:cubicBezTo>
                      <a:cubicBezTo>
                        <a:pt x="8390" y="1042"/>
                        <a:pt x="7889" y="1124"/>
                        <a:pt x="7402" y="1178"/>
                      </a:cubicBezTo>
                      <a:cubicBezTo>
                        <a:pt x="7127" y="1200"/>
                        <a:pt x="6851" y="1210"/>
                        <a:pt x="6575" y="1210"/>
                      </a:cubicBezTo>
                      <a:cubicBezTo>
                        <a:pt x="6350" y="1210"/>
                        <a:pt x="6125" y="1203"/>
                        <a:pt x="5900" y="1191"/>
                      </a:cubicBezTo>
                      <a:cubicBezTo>
                        <a:pt x="4912" y="1151"/>
                        <a:pt x="3911" y="1002"/>
                        <a:pt x="2910" y="988"/>
                      </a:cubicBezTo>
                      <a:cubicBezTo>
                        <a:pt x="2409" y="975"/>
                        <a:pt x="1909" y="948"/>
                        <a:pt x="1421" y="853"/>
                      </a:cubicBezTo>
                      <a:cubicBezTo>
                        <a:pt x="934" y="758"/>
                        <a:pt x="461" y="555"/>
                        <a:pt x="68" y="271"/>
                      </a:cubicBezTo>
                      <a:lnTo>
                        <a:pt x="1" y="352"/>
                      </a:lnTo>
                      <a:cubicBezTo>
                        <a:pt x="420" y="637"/>
                        <a:pt x="894" y="853"/>
                        <a:pt x="1394" y="948"/>
                      </a:cubicBezTo>
                      <a:cubicBezTo>
                        <a:pt x="1895" y="1042"/>
                        <a:pt x="2396" y="1056"/>
                        <a:pt x="2896" y="1083"/>
                      </a:cubicBezTo>
                      <a:cubicBezTo>
                        <a:pt x="3898" y="1124"/>
                        <a:pt x="4885" y="1272"/>
                        <a:pt x="5900" y="1340"/>
                      </a:cubicBezTo>
                      <a:cubicBezTo>
                        <a:pt x="6175" y="1355"/>
                        <a:pt x="6449" y="1366"/>
                        <a:pt x="6726" y="1366"/>
                      </a:cubicBezTo>
                      <a:cubicBezTo>
                        <a:pt x="6954" y="1366"/>
                        <a:pt x="7184" y="1358"/>
                        <a:pt x="7416" y="1340"/>
                      </a:cubicBezTo>
                      <a:cubicBezTo>
                        <a:pt x="7916" y="1272"/>
                        <a:pt x="8403" y="1205"/>
                        <a:pt x="8904" y="1137"/>
                      </a:cubicBezTo>
                      <a:cubicBezTo>
                        <a:pt x="9148" y="1110"/>
                        <a:pt x="9405" y="1070"/>
                        <a:pt x="9648" y="1042"/>
                      </a:cubicBezTo>
                      <a:cubicBezTo>
                        <a:pt x="9892" y="1002"/>
                        <a:pt x="10149" y="975"/>
                        <a:pt x="10393" y="921"/>
                      </a:cubicBezTo>
                      <a:cubicBezTo>
                        <a:pt x="10650" y="867"/>
                        <a:pt x="10893" y="799"/>
                        <a:pt x="11123" y="677"/>
                      </a:cubicBezTo>
                      <a:cubicBezTo>
                        <a:pt x="11367" y="555"/>
                        <a:pt x="11570" y="366"/>
                        <a:pt x="11678" y="122"/>
                      </a:cubicBezTo>
                      <a:lnTo>
                        <a:pt x="1173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7" name="Google Shape;7527;p19"/>
                <p:cNvSpPr/>
                <p:nvPr/>
              </p:nvSpPr>
              <p:spPr>
                <a:xfrm>
                  <a:off x="5348567" y="2536507"/>
                  <a:ext cx="204305" cy="3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9" h="860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880" y="568"/>
                        <a:pt x="1867" y="771"/>
                        <a:pt x="2855" y="839"/>
                      </a:cubicBezTo>
                      <a:cubicBezTo>
                        <a:pt x="3105" y="853"/>
                        <a:pt x="3352" y="859"/>
                        <a:pt x="3599" y="859"/>
                      </a:cubicBezTo>
                      <a:cubicBezTo>
                        <a:pt x="3846" y="859"/>
                        <a:pt x="4093" y="853"/>
                        <a:pt x="4344" y="839"/>
                      </a:cubicBezTo>
                      <a:cubicBezTo>
                        <a:pt x="4831" y="812"/>
                        <a:pt x="5331" y="758"/>
                        <a:pt x="5818" y="690"/>
                      </a:cubicBezTo>
                      <a:lnTo>
                        <a:pt x="5805" y="582"/>
                      </a:lnTo>
                      <a:lnTo>
                        <a:pt x="4330" y="677"/>
                      </a:lnTo>
                      <a:cubicBezTo>
                        <a:pt x="3973" y="697"/>
                        <a:pt x="3617" y="709"/>
                        <a:pt x="3260" y="709"/>
                      </a:cubicBezTo>
                      <a:cubicBezTo>
                        <a:pt x="3130" y="709"/>
                        <a:pt x="2999" y="707"/>
                        <a:pt x="2869" y="704"/>
                      </a:cubicBezTo>
                      <a:cubicBezTo>
                        <a:pt x="2382" y="677"/>
                        <a:pt x="1894" y="623"/>
                        <a:pt x="1407" y="514"/>
                      </a:cubicBezTo>
                      <a:cubicBezTo>
                        <a:pt x="934" y="406"/>
                        <a:pt x="474" y="244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8" name="Google Shape;7528;p19"/>
                <p:cNvSpPr/>
                <p:nvPr/>
              </p:nvSpPr>
              <p:spPr>
                <a:xfrm>
                  <a:off x="5585621" y="2539351"/>
                  <a:ext cx="41816" cy="14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405" extrusionOk="0">
                      <a:moveTo>
                        <a:pt x="1123" y="0"/>
                      </a:moveTo>
                      <a:cubicBezTo>
                        <a:pt x="1042" y="41"/>
                        <a:pt x="947" y="95"/>
                        <a:pt x="866" y="136"/>
                      </a:cubicBezTo>
                      <a:cubicBezTo>
                        <a:pt x="771" y="163"/>
                        <a:pt x="690" y="203"/>
                        <a:pt x="595" y="244"/>
                      </a:cubicBezTo>
                      <a:cubicBezTo>
                        <a:pt x="478" y="280"/>
                        <a:pt x="349" y="304"/>
                        <a:pt x="220" y="304"/>
                      </a:cubicBezTo>
                      <a:cubicBezTo>
                        <a:pt x="155" y="304"/>
                        <a:pt x="90" y="298"/>
                        <a:pt x="27" y="284"/>
                      </a:cubicBezTo>
                      <a:lnTo>
                        <a:pt x="0" y="379"/>
                      </a:lnTo>
                      <a:cubicBezTo>
                        <a:pt x="119" y="394"/>
                        <a:pt x="234" y="405"/>
                        <a:pt x="349" y="405"/>
                      </a:cubicBezTo>
                      <a:cubicBezTo>
                        <a:pt x="443" y="405"/>
                        <a:pt x="538" y="398"/>
                        <a:pt x="636" y="379"/>
                      </a:cubicBezTo>
                      <a:cubicBezTo>
                        <a:pt x="744" y="352"/>
                        <a:pt x="839" y="325"/>
                        <a:pt x="934" y="284"/>
                      </a:cubicBezTo>
                      <a:cubicBezTo>
                        <a:pt x="1028" y="230"/>
                        <a:pt x="1123" y="176"/>
                        <a:pt x="1191" y="95"/>
                      </a:cubicBezTo>
                      <a:lnTo>
                        <a:pt x="11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9" name="Google Shape;7529;p19"/>
                <p:cNvSpPr/>
                <p:nvPr/>
              </p:nvSpPr>
              <p:spPr>
                <a:xfrm>
                  <a:off x="5658753" y="2521761"/>
                  <a:ext cx="42799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745" extrusionOk="0">
                      <a:moveTo>
                        <a:pt x="1165" y="1"/>
                      </a:moveTo>
                      <a:cubicBezTo>
                        <a:pt x="732" y="150"/>
                        <a:pt x="407" y="474"/>
                        <a:pt x="1" y="650"/>
                      </a:cubicBezTo>
                      <a:lnTo>
                        <a:pt x="55" y="745"/>
                      </a:lnTo>
                      <a:cubicBezTo>
                        <a:pt x="420" y="501"/>
                        <a:pt x="867" y="380"/>
                        <a:pt x="1219" y="95"/>
                      </a:cubicBezTo>
                      <a:lnTo>
                        <a:pt x="116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0" name="Google Shape;7530;p19"/>
                <p:cNvSpPr/>
                <p:nvPr/>
              </p:nvSpPr>
              <p:spPr>
                <a:xfrm>
                  <a:off x="5568488" y="2498028"/>
                  <a:ext cx="162524" cy="21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6022" extrusionOk="0">
                      <a:moveTo>
                        <a:pt x="4547" y="0"/>
                      </a:moveTo>
                      <a:cubicBezTo>
                        <a:pt x="4169" y="487"/>
                        <a:pt x="3790" y="988"/>
                        <a:pt x="3411" y="1489"/>
                      </a:cubicBezTo>
                      <a:lnTo>
                        <a:pt x="2261" y="2977"/>
                      </a:lnTo>
                      <a:lnTo>
                        <a:pt x="1111" y="4465"/>
                      </a:lnTo>
                      <a:lnTo>
                        <a:pt x="542" y="5210"/>
                      </a:lnTo>
                      <a:cubicBezTo>
                        <a:pt x="447" y="5331"/>
                        <a:pt x="353" y="5467"/>
                        <a:pt x="258" y="5588"/>
                      </a:cubicBezTo>
                      <a:cubicBezTo>
                        <a:pt x="217" y="5656"/>
                        <a:pt x="163" y="5724"/>
                        <a:pt x="123" y="5778"/>
                      </a:cubicBezTo>
                      <a:cubicBezTo>
                        <a:pt x="96" y="5818"/>
                        <a:pt x="82" y="5846"/>
                        <a:pt x="55" y="5886"/>
                      </a:cubicBezTo>
                      <a:cubicBezTo>
                        <a:pt x="42" y="5900"/>
                        <a:pt x="42" y="5927"/>
                        <a:pt x="28" y="5940"/>
                      </a:cubicBezTo>
                      <a:cubicBezTo>
                        <a:pt x="14" y="5954"/>
                        <a:pt x="1" y="5994"/>
                        <a:pt x="1" y="6021"/>
                      </a:cubicBezTo>
                      <a:lnTo>
                        <a:pt x="109" y="6008"/>
                      </a:lnTo>
                      <a:cubicBezTo>
                        <a:pt x="109" y="6008"/>
                        <a:pt x="136" y="5967"/>
                        <a:pt x="150" y="5940"/>
                      </a:cubicBezTo>
                      <a:cubicBezTo>
                        <a:pt x="163" y="5900"/>
                        <a:pt x="190" y="5873"/>
                        <a:pt x="204" y="5832"/>
                      </a:cubicBezTo>
                      <a:cubicBezTo>
                        <a:pt x="245" y="5778"/>
                        <a:pt x="299" y="5710"/>
                        <a:pt x="339" y="5643"/>
                      </a:cubicBezTo>
                      <a:cubicBezTo>
                        <a:pt x="434" y="5521"/>
                        <a:pt x="529" y="5399"/>
                        <a:pt x="610" y="5264"/>
                      </a:cubicBezTo>
                      <a:cubicBezTo>
                        <a:pt x="799" y="5020"/>
                        <a:pt x="989" y="4777"/>
                        <a:pt x="1192" y="4533"/>
                      </a:cubicBezTo>
                      <a:lnTo>
                        <a:pt x="2369" y="3058"/>
                      </a:lnTo>
                      <a:cubicBezTo>
                        <a:pt x="2761" y="2571"/>
                        <a:pt x="3154" y="2084"/>
                        <a:pt x="3533" y="1583"/>
                      </a:cubicBezTo>
                      <a:cubicBezTo>
                        <a:pt x="3911" y="1083"/>
                        <a:pt x="4290" y="582"/>
                        <a:pt x="4629" y="54"/>
                      </a:cubicBezTo>
                      <a:lnTo>
                        <a:pt x="454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1" name="Google Shape;7531;p19"/>
                <p:cNvSpPr/>
                <p:nvPr/>
              </p:nvSpPr>
              <p:spPr>
                <a:xfrm>
                  <a:off x="5290111" y="2491357"/>
                  <a:ext cx="214768" cy="216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7" h="6171" extrusionOk="0">
                      <a:moveTo>
                        <a:pt x="1" y="1"/>
                      </a:moveTo>
                      <a:lnTo>
                        <a:pt x="258" y="271"/>
                      </a:lnTo>
                      <a:cubicBezTo>
                        <a:pt x="260" y="273"/>
                        <a:pt x="262" y="276"/>
                        <a:pt x="264" y="278"/>
                      </a:cubicBezTo>
                      <a:lnTo>
                        <a:pt x="264" y="278"/>
                      </a:lnTo>
                      <a:lnTo>
                        <a:pt x="258" y="285"/>
                      </a:lnTo>
                      <a:cubicBezTo>
                        <a:pt x="272" y="293"/>
                        <a:pt x="285" y="302"/>
                        <a:pt x="297" y="313"/>
                      </a:cubicBezTo>
                      <a:lnTo>
                        <a:pt x="297" y="313"/>
                      </a:lnTo>
                      <a:cubicBezTo>
                        <a:pt x="311" y="328"/>
                        <a:pt x="325" y="343"/>
                        <a:pt x="339" y="358"/>
                      </a:cubicBezTo>
                      <a:lnTo>
                        <a:pt x="339" y="358"/>
                      </a:lnTo>
                      <a:cubicBezTo>
                        <a:pt x="364" y="391"/>
                        <a:pt x="380" y="431"/>
                        <a:pt x="380" y="474"/>
                      </a:cubicBezTo>
                      <a:lnTo>
                        <a:pt x="442" y="467"/>
                      </a:lnTo>
                      <a:lnTo>
                        <a:pt x="442" y="467"/>
                      </a:lnTo>
                      <a:cubicBezTo>
                        <a:pt x="1324" y="1408"/>
                        <a:pt x="2186" y="2380"/>
                        <a:pt x="3059" y="3329"/>
                      </a:cubicBezTo>
                      <a:lnTo>
                        <a:pt x="3762" y="4101"/>
                      </a:lnTo>
                      <a:lnTo>
                        <a:pt x="4114" y="4493"/>
                      </a:lnTo>
                      <a:cubicBezTo>
                        <a:pt x="4236" y="4615"/>
                        <a:pt x="4385" y="4737"/>
                        <a:pt x="4520" y="4845"/>
                      </a:cubicBezTo>
                      <a:cubicBezTo>
                        <a:pt x="4804" y="5048"/>
                        <a:pt x="5102" y="5224"/>
                        <a:pt x="5373" y="5427"/>
                      </a:cubicBezTo>
                      <a:cubicBezTo>
                        <a:pt x="5521" y="5521"/>
                        <a:pt x="5643" y="5630"/>
                        <a:pt x="5765" y="5751"/>
                      </a:cubicBezTo>
                      <a:cubicBezTo>
                        <a:pt x="5873" y="5873"/>
                        <a:pt x="5981" y="6008"/>
                        <a:pt x="6009" y="6171"/>
                      </a:cubicBezTo>
                      <a:lnTo>
                        <a:pt x="6117" y="6157"/>
                      </a:lnTo>
                      <a:cubicBezTo>
                        <a:pt x="6090" y="5954"/>
                        <a:pt x="5981" y="5806"/>
                        <a:pt x="5860" y="5670"/>
                      </a:cubicBezTo>
                      <a:cubicBezTo>
                        <a:pt x="5738" y="5535"/>
                        <a:pt x="5603" y="5413"/>
                        <a:pt x="5467" y="5305"/>
                      </a:cubicBezTo>
                      <a:cubicBezTo>
                        <a:pt x="5183" y="5088"/>
                        <a:pt x="4885" y="4912"/>
                        <a:pt x="4615" y="4709"/>
                      </a:cubicBezTo>
                      <a:cubicBezTo>
                        <a:pt x="4480" y="4601"/>
                        <a:pt x="4358" y="4507"/>
                        <a:pt x="4236" y="4371"/>
                      </a:cubicBezTo>
                      <a:lnTo>
                        <a:pt x="3884" y="3992"/>
                      </a:lnTo>
                      <a:lnTo>
                        <a:pt x="3167" y="3235"/>
                      </a:lnTo>
                      <a:cubicBezTo>
                        <a:pt x="2264" y="2280"/>
                        <a:pt x="1349" y="1313"/>
                        <a:pt x="457" y="346"/>
                      </a:cubicBezTo>
                      <a:lnTo>
                        <a:pt x="457" y="346"/>
                      </a:lnTo>
                      <a:cubicBezTo>
                        <a:pt x="428" y="281"/>
                        <a:pt x="381" y="225"/>
                        <a:pt x="312" y="19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2" name="Google Shape;7532;p19"/>
                <p:cNvSpPr/>
                <p:nvPr/>
              </p:nvSpPr>
              <p:spPr>
                <a:xfrm>
                  <a:off x="5317671" y="2482334"/>
                  <a:ext cx="45643" cy="38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" h="1097" extrusionOk="0">
                      <a:moveTo>
                        <a:pt x="95" y="1"/>
                      </a:moveTo>
                      <a:lnTo>
                        <a:pt x="1" y="55"/>
                      </a:lnTo>
                      <a:cubicBezTo>
                        <a:pt x="136" y="298"/>
                        <a:pt x="298" y="528"/>
                        <a:pt x="515" y="718"/>
                      </a:cubicBezTo>
                      <a:cubicBezTo>
                        <a:pt x="623" y="812"/>
                        <a:pt x="731" y="907"/>
                        <a:pt x="867" y="961"/>
                      </a:cubicBezTo>
                      <a:cubicBezTo>
                        <a:pt x="988" y="1029"/>
                        <a:pt x="1124" y="1083"/>
                        <a:pt x="1272" y="1097"/>
                      </a:cubicBezTo>
                      <a:lnTo>
                        <a:pt x="1300" y="1002"/>
                      </a:lnTo>
                      <a:cubicBezTo>
                        <a:pt x="1178" y="934"/>
                        <a:pt x="1056" y="880"/>
                        <a:pt x="948" y="812"/>
                      </a:cubicBezTo>
                      <a:cubicBezTo>
                        <a:pt x="826" y="758"/>
                        <a:pt x="718" y="691"/>
                        <a:pt x="609" y="610"/>
                      </a:cubicBezTo>
                      <a:cubicBezTo>
                        <a:pt x="393" y="447"/>
                        <a:pt x="203" y="244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3" name="Google Shape;7533;p19"/>
                <p:cNvSpPr/>
                <p:nvPr/>
              </p:nvSpPr>
              <p:spPr>
                <a:xfrm>
                  <a:off x="5343792" y="2468571"/>
                  <a:ext cx="40903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130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68" y="311"/>
                        <a:pt x="190" y="596"/>
                        <a:pt x="380" y="826"/>
                      </a:cubicBezTo>
                      <a:cubicBezTo>
                        <a:pt x="569" y="1056"/>
                        <a:pt x="826" y="1245"/>
                        <a:pt x="1124" y="1299"/>
                      </a:cubicBezTo>
                      <a:lnTo>
                        <a:pt x="1164" y="1204"/>
                      </a:lnTo>
                      <a:cubicBezTo>
                        <a:pt x="907" y="1069"/>
                        <a:pt x="677" y="934"/>
                        <a:pt x="488" y="731"/>
                      </a:cubicBezTo>
                      <a:cubicBezTo>
                        <a:pt x="298" y="541"/>
                        <a:pt x="136" y="284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4" name="Google Shape;7534;p19"/>
                <p:cNvSpPr/>
                <p:nvPr/>
              </p:nvSpPr>
              <p:spPr>
                <a:xfrm>
                  <a:off x="5371352" y="2468080"/>
                  <a:ext cx="4279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" h="1557" extrusionOk="0">
                      <a:moveTo>
                        <a:pt x="82" y="1"/>
                      </a:moveTo>
                      <a:lnTo>
                        <a:pt x="1" y="68"/>
                      </a:lnTo>
                      <a:cubicBezTo>
                        <a:pt x="217" y="285"/>
                        <a:pt x="406" y="542"/>
                        <a:pt x="582" y="799"/>
                      </a:cubicBezTo>
                      <a:lnTo>
                        <a:pt x="839" y="1178"/>
                      </a:lnTo>
                      <a:cubicBezTo>
                        <a:pt x="934" y="1313"/>
                        <a:pt x="1015" y="1435"/>
                        <a:pt x="1124" y="1557"/>
                      </a:cubicBezTo>
                      <a:lnTo>
                        <a:pt x="1218" y="1489"/>
                      </a:lnTo>
                      <a:cubicBezTo>
                        <a:pt x="1151" y="1354"/>
                        <a:pt x="1070" y="1218"/>
                        <a:pt x="975" y="1083"/>
                      </a:cubicBezTo>
                      <a:cubicBezTo>
                        <a:pt x="894" y="961"/>
                        <a:pt x="785" y="840"/>
                        <a:pt x="691" y="718"/>
                      </a:cubicBezTo>
                      <a:cubicBezTo>
                        <a:pt x="488" y="474"/>
                        <a:pt x="271" y="244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19"/>
                <p:cNvSpPr/>
                <p:nvPr/>
              </p:nvSpPr>
              <p:spPr>
                <a:xfrm>
                  <a:off x="5398913" y="2455265"/>
                  <a:ext cx="47047" cy="70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" h="2017" extrusionOk="0">
                      <a:moveTo>
                        <a:pt x="14" y="0"/>
                      </a:moveTo>
                      <a:lnTo>
                        <a:pt x="14" y="0"/>
                      </a:lnTo>
                      <a:cubicBezTo>
                        <a:pt x="0" y="230"/>
                        <a:pt x="122" y="420"/>
                        <a:pt x="230" y="582"/>
                      </a:cubicBezTo>
                      <a:lnTo>
                        <a:pt x="555" y="1069"/>
                      </a:lnTo>
                      <a:cubicBezTo>
                        <a:pt x="663" y="1232"/>
                        <a:pt x="772" y="1394"/>
                        <a:pt x="893" y="1556"/>
                      </a:cubicBezTo>
                      <a:cubicBezTo>
                        <a:pt x="1002" y="1705"/>
                        <a:pt x="1123" y="1868"/>
                        <a:pt x="1259" y="2016"/>
                      </a:cubicBezTo>
                      <a:lnTo>
                        <a:pt x="1340" y="1949"/>
                      </a:lnTo>
                      <a:cubicBezTo>
                        <a:pt x="1245" y="1773"/>
                        <a:pt x="1137" y="1611"/>
                        <a:pt x="1029" y="1448"/>
                      </a:cubicBezTo>
                      <a:cubicBezTo>
                        <a:pt x="907" y="1299"/>
                        <a:pt x="785" y="1137"/>
                        <a:pt x="677" y="988"/>
                      </a:cubicBezTo>
                      <a:lnTo>
                        <a:pt x="312" y="515"/>
                      </a:lnTo>
                      <a:cubicBezTo>
                        <a:pt x="190" y="366"/>
                        <a:pt x="95" y="190"/>
                        <a:pt x="122" y="14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6" name="Google Shape;7536;p19"/>
                <p:cNvSpPr/>
                <p:nvPr/>
              </p:nvSpPr>
              <p:spPr>
                <a:xfrm>
                  <a:off x="5419346" y="2451473"/>
                  <a:ext cx="54175" cy="7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" h="2166" extrusionOk="0">
                      <a:moveTo>
                        <a:pt x="108" y="0"/>
                      </a:moveTo>
                      <a:lnTo>
                        <a:pt x="0" y="41"/>
                      </a:lnTo>
                      <a:cubicBezTo>
                        <a:pt x="190" y="433"/>
                        <a:pt x="393" y="812"/>
                        <a:pt x="623" y="1177"/>
                      </a:cubicBezTo>
                      <a:cubicBezTo>
                        <a:pt x="744" y="1367"/>
                        <a:pt x="866" y="1543"/>
                        <a:pt x="1001" y="1705"/>
                      </a:cubicBezTo>
                      <a:cubicBezTo>
                        <a:pt x="1137" y="1867"/>
                        <a:pt x="1286" y="2030"/>
                        <a:pt x="1462" y="2165"/>
                      </a:cubicBezTo>
                      <a:lnTo>
                        <a:pt x="1543" y="2084"/>
                      </a:lnTo>
                      <a:lnTo>
                        <a:pt x="1137" y="1597"/>
                      </a:lnTo>
                      <a:cubicBezTo>
                        <a:pt x="1001" y="1434"/>
                        <a:pt x="866" y="1272"/>
                        <a:pt x="731" y="1096"/>
                      </a:cubicBezTo>
                      <a:cubicBezTo>
                        <a:pt x="487" y="758"/>
                        <a:pt x="257" y="392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7" name="Google Shape;7537;p19"/>
                <p:cNvSpPr/>
                <p:nvPr/>
              </p:nvSpPr>
              <p:spPr>
                <a:xfrm>
                  <a:off x="5449750" y="2444803"/>
                  <a:ext cx="51331" cy="84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2398" extrusionOk="0">
                      <a:moveTo>
                        <a:pt x="95" y="1"/>
                      </a:moveTo>
                      <a:lnTo>
                        <a:pt x="0" y="55"/>
                      </a:lnTo>
                      <a:cubicBezTo>
                        <a:pt x="244" y="447"/>
                        <a:pt x="447" y="853"/>
                        <a:pt x="650" y="1273"/>
                      </a:cubicBezTo>
                      <a:cubicBezTo>
                        <a:pt x="758" y="1476"/>
                        <a:pt x="866" y="1679"/>
                        <a:pt x="974" y="1881"/>
                      </a:cubicBezTo>
                      <a:lnTo>
                        <a:pt x="1150" y="2179"/>
                      </a:lnTo>
                      <a:cubicBezTo>
                        <a:pt x="1177" y="2233"/>
                        <a:pt x="1204" y="2274"/>
                        <a:pt x="1245" y="2328"/>
                      </a:cubicBezTo>
                      <a:cubicBezTo>
                        <a:pt x="1257" y="2352"/>
                        <a:pt x="1291" y="2398"/>
                        <a:pt x="1355" y="2398"/>
                      </a:cubicBezTo>
                      <a:cubicBezTo>
                        <a:pt x="1363" y="2398"/>
                        <a:pt x="1372" y="2397"/>
                        <a:pt x="1380" y="2396"/>
                      </a:cubicBezTo>
                      <a:cubicBezTo>
                        <a:pt x="1421" y="2382"/>
                        <a:pt x="1434" y="2355"/>
                        <a:pt x="1448" y="2328"/>
                      </a:cubicBezTo>
                      <a:cubicBezTo>
                        <a:pt x="1462" y="2314"/>
                        <a:pt x="1462" y="2301"/>
                        <a:pt x="1462" y="2274"/>
                      </a:cubicBezTo>
                      <a:cubicBezTo>
                        <a:pt x="1448" y="2260"/>
                        <a:pt x="1434" y="2233"/>
                        <a:pt x="1407" y="2220"/>
                      </a:cubicBezTo>
                      <a:lnTo>
                        <a:pt x="1367" y="2314"/>
                      </a:lnTo>
                      <a:cubicBezTo>
                        <a:pt x="1353" y="2314"/>
                        <a:pt x="1353" y="2301"/>
                        <a:pt x="1353" y="2301"/>
                      </a:cubicBezTo>
                      <a:cubicBezTo>
                        <a:pt x="1340" y="2287"/>
                        <a:pt x="1340" y="2287"/>
                        <a:pt x="1340" y="2287"/>
                      </a:cubicBezTo>
                      <a:cubicBezTo>
                        <a:pt x="1340" y="2274"/>
                        <a:pt x="1340" y="2274"/>
                        <a:pt x="1353" y="2274"/>
                      </a:cubicBezTo>
                      <a:cubicBezTo>
                        <a:pt x="1380" y="2274"/>
                        <a:pt x="1367" y="2274"/>
                        <a:pt x="1353" y="2247"/>
                      </a:cubicBezTo>
                      <a:lnTo>
                        <a:pt x="1286" y="2098"/>
                      </a:lnTo>
                      <a:lnTo>
                        <a:pt x="1123" y="1800"/>
                      </a:lnTo>
                      <a:cubicBezTo>
                        <a:pt x="1015" y="1597"/>
                        <a:pt x="893" y="1394"/>
                        <a:pt x="771" y="1205"/>
                      </a:cubicBezTo>
                      <a:cubicBezTo>
                        <a:pt x="541" y="799"/>
                        <a:pt x="311" y="407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19"/>
                <p:cNvSpPr/>
                <p:nvPr/>
              </p:nvSpPr>
              <p:spPr>
                <a:xfrm>
                  <a:off x="5474923" y="2438167"/>
                  <a:ext cx="50383" cy="86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2450" extrusionOk="0">
                      <a:moveTo>
                        <a:pt x="95" y="0"/>
                      </a:moveTo>
                      <a:lnTo>
                        <a:pt x="0" y="41"/>
                      </a:lnTo>
                      <a:cubicBezTo>
                        <a:pt x="203" y="460"/>
                        <a:pt x="393" y="880"/>
                        <a:pt x="609" y="1286"/>
                      </a:cubicBezTo>
                      <a:cubicBezTo>
                        <a:pt x="717" y="1489"/>
                        <a:pt x="826" y="1692"/>
                        <a:pt x="948" y="1881"/>
                      </a:cubicBezTo>
                      <a:cubicBezTo>
                        <a:pt x="1069" y="2070"/>
                        <a:pt x="1191" y="2273"/>
                        <a:pt x="1340" y="2449"/>
                      </a:cubicBezTo>
                      <a:lnTo>
                        <a:pt x="1435" y="2382"/>
                      </a:lnTo>
                      <a:cubicBezTo>
                        <a:pt x="1326" y="2179"/>
                        <a:pt x="1205" y="1989"/>
                        <a:pt x="1083" y="1800"/>
                      </a:cubicBezTo>
                      <a:lnTo>
                        <a:pt x="731" y="1218"/>
                      </a:lnTo>
                      <a:cubicBezTo>
                        <a:pt x="487" y="826"/>
                        <a:pt x="271" y="420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9" name="Google Shape;7539;p19"/>
                <p:cNvSpPr/>
                <p:nvPr/>
              </p:nvSpPr>
              <p:spPr>
                <a:xfrm>
                  <a:off x="5499148" y="2433392"/>
                  <a:ext cx="59898" cy="95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2708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85" y="502"/>
                        <a:pt x="528" y="948"/>
                        <a:pt x="785" y="1395"/>
                      </a:cubicBezTo>
                      <a:cubicBezTo>
                        <a:pt x="1020" y="1790"/>
                        <a:pt x="1254" y="2196"/>
                        <a:pt x="1520" y="2583"/>
                      </a:cubicBezTo>
                      <a:lnTo>
                        <a:pt x="1520" y="2583"/>
                      </a:lnTo>
                      <a:lnTo>
                        <a:pt x="1516" y="2585"/>
                      </a:lnTo>
                      <a:lnTo>
                        <a:pt x="1597" y="2707"/>
                      </a:lnTo>
                      <a:lnTo>
                        <a:pt x="1705" y="2626"/>
                      </a:lnTo>
                      <a:cubicBezTo>
                        <a:pt x="1462" y="2179"/>
                        <a:pt x="1191" y="1746"/>
                        <a:pt x="907" y="1313"/>
                      </a:cubicBezTo>
                      <a:cubicBezTo>
                        <a:pt x="623" y="880"/>
                        <a:pt x="352" y="447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0" name="Google Shape;7540;p19"/>
                <p:cNvSpPr/>
                <p:nvPr/>
              </p:nvSpPr>
              <p:spPr>
                <a:xfrm>
                  <a:off x="5540471" y="2432936"/>
                  <a:ext cx="49926" cy="89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2" h="2545" extrusionOk="0">
                      <a:moveTo>
                        <a:pt x="95" y="0"/>
                      </a:moveTo>
                      <a:lnTo>
                        <a:pt x="1" y="55"/>
                      </a:lnTo>
                      <a:cubicBezTo>
                        <a:pt x="217" y="474"/>
                        <a:pt x="407" y="893"/>
                        <a:pt x="623" y="1326"/>
                      </a:cubicBezTo>
                      <a:cubicBezTo>
                        <a:pt x="718" y="1529"/>
                        <a:pt x="826" y="1746"/>
                        <a:pt x="948" y="1949"/>
                      </a:cubicBezTo>
                      <a:cubicBezTo>
                        <a:pt x="1070" y="2152"/>
                        <a:pt x="1191" y="2355"/>
                        <a:pt x="1340" y="2544"/>
                      </a:cubicBezTo>
                      <a:lnTo>
                        <a:pt x="1421" y="2490"/>
                      </a:lnTo>
                      <a:cubicBezTo>
                        <a:pt x="1327" y="2274"/>
                        <a:pt x="1205" y="2071"/>
                        <a:pt x="1097" y="1868"/>
                      </a:cubicBezTo>
                      <a:lnTo>
                        <a:pt x="745" y="1259"/>
                      </a:lnTo>
                      <a:cubicBezTo>
                        <a:pt x="515" y="853"/>
                        <a:pt x="285" y="43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1" name="Google Shape;7541;p19"/>
                <p:cNvSpPr/>
                <p:nvPr/>
              </p:nvSpPr>
              <p:spPr>
                <a:xfrm>
                  <a:off x="5567540" y="2436271"/>
                  <a:ext cx="48030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2409" extrusionOk="0">
                      <a:moveTo>
                        <a:pt x="96" y="0"/>
                      </a:moveTo>
                      <a:lnTo>
                        <a:pt x="1" y="54"/>
                      </a:lnTo>
                      <a:cubicBezTo>
                        <a:pt x="217" y="447"/>
                        <a:pt x="420" y="839"/>
                        <a:pt x="623" y="1245"/>
                      </a:cubicBezTo>
                      <a:cubicBezTo>
                        <a:pt x="718" y="1434"/>
                        <a:pt x="813" y="1637"/>
                        <a:pt x="921" y="1840"/>
                      </a:cubicBezTo>
                      <a:cubicBezTo>
                        <a:pt x="1029" y="2030"/>
                        <a:pt x="1138" y="2219"/>
                        <a:pt x="1273" y="2409"/>
                      </a:cubicBezTo>
                      <a:lnTo>
                        <a:pt x="1368" y="2354"/>
                      </a:lnTo>
                      <a:cubicBezTo>
                        <a:pt x="1273" y="2152"/>
                        <a:pt x="1178" y="1949"/>
                        <a:pt x="1070" y="1759"/>
                      </a:cubicBezTo>
                      <a:cubicBezTo>
                        <a:pt x="962" y="1556"/>
                        <a:pt x="853" y="1367"/>
                        <a:pt x="745" y="1177"/>
                      </a:cubicBezTo>
                      <a:cubicBezTo>
                        <a:pt x="515" y="785"/>
                        <a:pt x="285" y="406"/>
                        <a:pt x="9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2" name="Google Shape;7542;p19"/>
                <p:cNvSpPr/>
                <p:nvPr/>
              </p:nvSpPr>
              <p:spPr>
                <a:xfrm>
                  <a:off x="5594644" y="2444346"/>
                  <a:ext cx="44203" cy="73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2098" extrusionOk="0">
                      <a:moveTo>
                        <a:pt x="95" y="0"/>
                      </a:moveTo>
                      <a:lnTo>
                        <a:pt x="0" y="54"/>
                      </a:lnTo>
                      <a:cubicBezTo>
                        <a:pt x="420" y="717"/>
                        <a:pt x="704" y="1461"/>
                        <a:pt x="1164" y="2097"/>
                      </a:cubicBezTo>
                      <a:lnTo>
                        <a:pt x="1259" y="2057"/>
                      </a:lnTo>
                      <a:cubicBezTo>
                        <a:pt x="947" y="1326"/>
                        <a:pt x="447" y="704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3" name="Google Shape;7543;p19"/>
                <p:cNvSpPr/>
                <p:nvPr/>
              </p:nvSpPr>
              <p:spPr>
                <a:xfrm>
                  <a:off x="5623609" y="2445751"/>
                  <a:ext cx="46135" cy="6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4" h="1990" extrusionOk="0">
                      <a:moveTo>
                        <a:pt x="82" y="1"/>
                      </a:moveTo>
                      <a:lnTo>
                        <a:pt x="1" y="68"/>
                      </a:lnTo>
                      <a:cubicBezTo>
                        <a:pt x="244" y="353"/>
                        <a:pt x="447" y="677"/>
                        <a:pt x="637" y="1002"/>
                      </a:cubicBezTo>
                      <a:lnTo>
                        <a:pt x="921" y="1503"/>
                      </a:lnTo>
                      <a:cubicBezTo>
                        <a:pt x="1015" y="1665"/>
                        <a:pt x="1110" y="1827"/>
                        <a:pt x="1218" y="1990"/>
                      </a:cubicBezTo>
                      <a:lnTo>
                        <a:pt x="1313" y="1936"/>
                      </a:lnTo>
                      <a:cubicBezTo>
                        <a:pt x="1245" y="1760"/>
                        <a:pt x="1164" y="1584"/>
                        <a:pt x="1070" y="1421"/>
                      </a:cubicBezTo>
                      <a:cubicBezTo>
                        <a:pt x="975" y="1246"/>
                        <a:pt x="867" y="1083"/>
                        <a:pt x="758" y="934"/>
                      </a:cubicBezTo>
                      <a:cubicBezTo>
                        <a:pt x="542" y="610"/>
                        <a:pt x="298" y="312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19"/>
                <p:cNvSpPr/>
                <p:nvPr/>
              </p:nvSpPr>
              <p:spPr>
                <a:xfrm>
                  <a:off x="5658297" y="2452878"/>
                  <a:ext cx="38024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1598" extrusionOk="0">
                      <a:moveTo>
                        <a:pt x="982" y="1469"/>
                      </a:moveTo>
                      <a:lnTo>
                        <a:pt x="1029" y="1516"/>
                      </a:lnTo>
                      <a:cubicBezTo>
                        <a:pt x="1029" y="1516"/>
                        <a:pt x="1020" y="1533"/>
                        <a:pt x="1003" y="1533"/>
                      </a:cubicBezTo>
                      <a:cubicBezTo>
                        <a:pt x="998" y="1533"/>
                        <a:pt x="994" y="1532"/>
                        <a:pt x="988" y="1530"/>
                      </a:cubicBezTo>
                      <a:cubicBezTo>
                        <a:pt x="975" y="1516"/>
                        <a:pt x="975" y="1516"/>
                        <a:pt x="961" y="1516"/>
                      </a:cubicBezTo>
                      <a:cubicBezTo>
                        <a:pt x="961" y="1503"/>
                        <a:pt x="961" y="1503"/>
                        <a:pt x="961" y="1489"/>
                      </a:cubicBezTo>
                      <a:cubicBezTo>
                        <a:pt x="961" y="1489"/>
                        <a:pt x="975" y="1476"/>
                        <a:pt x="975" y="1476"/>
                      </a:cubicBezTo>
                      <a:cubicBezTo>
                        <a:pt x="977" y="1473"/>
                        <a:pt x="980" y="1471"/>
                        <a:pt x="982" y="1469"/>
                      </a:cubicBezTo>
                      <a:close/>
                      <a:moveTo>
                        <a:pt x="95" y="1"/>
                      </a:moveTo>
                      <a:lnTo>
                        <a:pt x="0" y="68"/>
                      </a:lnTo>
                      <a:cubicBezTo>
                        <a:pt x="217" y="285"/>
                        <a:pt x="379" y="555"/>
                        <a:pt x="528" y="826"/>
                      </a:cubicBezTo>
                      <a:cubicBezTo>
                        <a:pt x="609" y="961"/>
                        <a:pt x="677" y="1097"/>
                        <a:pt x="745" y="1246"/>
                      </a:cubicBezTo>
                      <a:lnTo>
                        <a:pt x="839" y="1449"/>
                      </a:lnTo>
                      <a:lnTo>
                        <a:pt x="866" y="1503"/>
                      </a:lnTo>
                      <a:cubicBezTo>
                        <a:pt x="880" y="1516"/>
                        <a:pt x="893" y="1543"/>
                        <a:pt x="920" y="1570"/>
                      </a:cubicBezTo>
                      <a:cubicBezTo>
                        <a:pt x="948" y="1584"/>
                        <a:pt x="961" y="1597"/>
                        <a:pt x="988" y="1597"/>
                      </a:cubicBezTo>
                      <a:lnTo>
                        <a:pt x="1015" y="1597"/>
                      </a:lnTo>
                      <a:cubicBezTo>
                        <a:pt x="1015" y="1597"/>
                        <a:pt x="1029" y="1584"/>
                        <a:pt x="1042" y="1584"/>
                      </a:cubicBezTo>
                      <a:cubicBezTo>
                        <a:pt x="1056" y="1570"/>
                        <a:pt x="1069" y="1557"/>
                        <a:pt x="1083" y="1543"/>
                      </a:cubicBezTo>
                      <a:cubicBezTo>
                        <a:pt x="1083" y="1503"/>
                        <a:pt x="1083" y="1489"/>
                        <a:pt x="1069" y="1462"/>
                      </a:cubicBezTo>
                      <a:cubicBezTo>
                        <a:pt x="1069" y="1449"/>
                        <a:pt x="1056" y="1435"/>
                        <a:pt x="1029" y="1421"/>
                      </a:cubicBezTo>
                      <a:cubicBezTo>
                        <a:pt x="1021" y="1419"/>
                        <a:pt x="1014" y="1418"/>
                        <a:pt x="1007" y="1418"/>
                      </a:cubicBezTo>
                      <a:cubicBezTo>
                        <a:pt x="1005" y="1418"/>
                        <a:pt x="1003" y="1418"/>
                        <a:pt x="1001" y="1418"/>
                      </a:cubicBezTo>
                      <a:lnTo>
                        <a:pt x="1001" y="1418"/>
                      </a:lnTo>
                      <a:cubicBezTo>
                        <a:pt x="997" y="1407"/>
                        <a:pt x="992" y="1394"/>
                        <a:pt x="988" y="1381"/>
                      </a:cubicBezTo>
                      <a:cubicBezTo>
                        <a:pt x="961" y="1313"/>
                        <a:pt x="920" y="1232"/>
                        <a:pt x="893" y="1164"/>
                      </a:cubicBezTo>
                      <a:cubicBezTo>
                        <a:pt x="826" y="1029"/>
                        <a:pt x="745" y="880"/>
                        <a:pt x="650" y="758"/>
                      </a:cubicBezTo>
                      <a:cubicBezTo>
                        <a:pt x="474" y="488"/>
                        <a:pt x="284" y="244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5" name="Google Shape;7545;p19"/>
                <p:cNvSpPr/>
                <p:nvPr/>
              </p:nvSpPr>
              <p:spPr>
                <a:xfrm>
                  <a:off x="5686805" y="2466675"/>
                  <a:ext cx="27561" cy="40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1164" extrusionOk="0">
                      <a:moveTo>
                        <a:pt x="108" y="0"/>
                      </a:moveTo>
                      <a:lnTo>
                        <a:pt x="0" y="41"/>
                      </a:lnTo>
                      <a:cubicBezTo>
                        <a:pt x="95" y="244"/>
                        <a:pt x="176" y="447"/>
                        <a:pt x="284" y="650"/>
                      </a:cubicBezTo>
                      <a:cubicBezTo>
                        <a:pt x="338" y="744"/>
                        <a:pt x="406" y="839"/>
                        <a:pt x="474" y="934"/>
                      </a:cubicBezTo>
                      <a:cubicBezTo>
                        <a:pt x="541" y="1015"/>
                        <a:pt x="623" y="1110"/>
                        <a:pt x="717" y="1164"/>
                      </a:cubicBezTo>
                      <a:lnTo>
                        <a:pt x="785" y="1096"/>
                      </a:lnTo>
                      <a:cubicBezTo>
                        <a:pt x="731" y="1001"/>
                        <a:pt x="663" y="920"/>
                        <a:pt x="609" y="825"/>
                      </a:cubicBezTo>
                      <a:lnTo>
                        <a:pt x="406" y="568"/>
                      </a:lnTo>
                      <a:cubicBezTo>
                        <a:pt x="284" y="392"/>
                        <a:pt x="163" y="203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6" name="Google Shape;7546;p19"/>
              <p:cNvGrpSpPr/>
              <p:nvPr/>
            </p:nvGrpSpPr>
            <p:grpSpPr>
              <a:xfrm>
                <a:off x="8816257" y="4762000"/>
                <a:ext cx="254231" cy="316898"/>
                <a:chOff x="8240232" y="1200475"/>
                <a:chExt cx="254231" cy="316898"/>
              </a:xfrm>
            </p:grpSpPr>
            <p:sp>
              <p:nvSpPr>
                <p:cNvPr id="7547" name="Google Shape;7547;p19"/>
                <p:cNvSpPr/>
                <p:nvPr/>
              </p:nvSpPr>
              <p:spPr>
                <a:xfrm>
                  <a:off x="8242163" y="1200475"/>
                  <a:ext cx="252300" cy="309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6" h="8801" extrusionOk="0">
                      <a:moveTo>
                        <a:pt x="2286" y="1"/>
                      </a:moveTo>
                      <a:cubicBezTo>
                        <a:pt x="2146" y="1"/>
                        <a:pt x="2007" y="36"/>
                        <a:pt x="1881" y="113"/>
                      </a:cubicBezTo>
                      <a:cubicBezTo>
                        <a:pt x="1502" y="357"/>
                        <a:pt x="1353" y="614"/>
                        <a:pt x="1326" y="1074"/>
                      </a:cubicBezTo>
                      <a:cubicBezTo>
                        <a:pt x="1326" y="1263"/>
                        <a:pt x="1367" y="1426"/>
                        <a:pt x="1448" y="1547"/>
                      </a:cubicBezTo>
                      <a:cubicBezTo>
                        <a:pt x="1434" y="1737"/>
                        <a:pt x="1434" y="1926"/>
                        <a:pt x="1407" y="2116"/>
                      </a:cubicBezTo>
                      <a:cubicBezTo>
                        <a:pt x="1177" y="2156"/>
                        <a:pt x="947" y="2197"/>
                        <a:pt x="731" y="2400"/>
                      </a:cubicBezTo>
                      <a:cubicBezTo>
                        <a:pt x="379" y="2698"/>
                        <a:pt x="271" y="3090"/>
                        <a:pt x="230" y="3537"/>
                      </a:cubicBezTo>
                      <a:cubicBezTo>
                        <a:pt x="203" y="3875"/>
                        <a:pt x="514" y="4294"/>
                        <a:pt x="853" y="4348"/>
                      </a:cubicBezTo>
                      <a:cubicBezTo>
                        <a:pt x="1062" y="4393"/>
                        <a:pt x="1263" y="4414"/>
                        <a:pt x="1462" y="4414"/>
                      </a:cubicBezTo>
                      <a:cubicBezTo>
                        <a:pt x="1749" y="4414"/>
                        <a:pt x="2031" y="4369"/>
                        <a:pt x="2327" y="4281"/>
                      </a:cubicBezTo>
                      <a:cubicBezTo>
                        <a:pt x="2354" y="4267"/>
                        <a:pt x="2395" y="4254"/>
                        <a:pt x="2476" y="4227"/>
                      </a:cubicBezTo>
                      <a:cubicBezTo>
                        <a:pt x="2476" y="4605"/>
                        <a:pt x="2530" y="4984"/>
                        <a:pt x="2584" y="5296"/>
                      </a:cubicBezTo>
                      <a:cubicBezTo>
                        <a:pt x="2612" y="5377"/>
                        <a:pt x="2639" y="5458"/>
                        <a:pt x="2679" y="5526"/>
                      </a:cubicBezTo>
                      <a:cubicBezTo>
                        <a:pt x="2192" y="5769"/>
                        <a:pt x="1732" y="6040"/>
                        <a:pt x="1299" y="6351"/>
                      </a:cubicBezTo>
                      <a:cubicBezTo>
                        <a:pt x="1165" y="6279"/>
                        <a:pt x="1023" y="6244"/>
                        <a:pt x="885" y="6244"/>
                      </a:cubicBezTo>
                      <a:cubicBezTo>
                        <a:pt x="479" y="6244"/>
                        <a:pt x="105" y="6543"/>
                        <a:pt x="54" y="7068"/>
                      </a:cubicBezTo>
                      <a:cubicBezTo>
                        <a:pt x="0" y="7461"/>
                        <a:pt x="41" y="7812"/>
                        <a:pt x="135" y="8191"/>
                      </a:cubicBezTo>
                      <a:cubicBezTo>
                        <a:pt x="236" y="8600"/>
                        <a:pt x="586" y="8800"/>
                        <a:pt x="940" y="8800"/>
                      </a:cubicBezTo>
                      <a:cubicBezTo>
                        <a:pt x="1300" y="8800"/>
                        <a:pt x="1663" y="8594"/>
                        <a:pt x="1773" y="8191"/>
                      </a:cubicBezTo>
                      <a:cubicBezTo>
                        <a:pt x="1840" y="7961"/>
                        <a:pt x="2679" y="7677"/>
                        <a:pt x="2882" y="7582"/>
                      </a:cubicBezTo>
                      <a:cubicBezTo>
                        <a:pt x="3008" y="7530"/>
                        <a:pt x="3265" y="7395"/>
                        <a:pt x="3463" y="7395"/>
                      </a:cubicBezTo>
                      <a:cubicBezTo>
                        <a:pt x="3519" y="7395"/>
                        <a:pt x="3571" y="7406"/>
                        <a:pt x="3613" y="7433"/>
                      </a:cubicBezTo>
                      <a:cubicBezTo>
                        <a:pt x="3721" y="7501"/>
                        <a:pt x="3775" y="7731"/>
                        <a:pt x="3816" y="7907"/>
                      </a:cubicBezTo>
                      <a:cubicBezTo>
                        <a:pt x="3816" y="7934"/>
                        <a:pt x="3829" y="7961"/>
                        <a:pt x="3829" y="7988"/>
                      </a:cubicBezTo>
                      <a:cubicBezTo>
                        <a:pt x="3843" y="8029"/>
                        <a:pt x="3843" y="8056"/>
                        <a:pt x="3856" y="8083"/>
                      </a:cubicBezTo>
                      <a:cubicBezTo>
                        <a:pt x="3948" y="8508"/>
                        <a:pt x="4258" y="8692"/>
                        <a:pt x="4585" y="8692"/>
                      </a:cubicBezTo>
                      <a:cubicBezTo>
                        <a:pt x="5079" y="8692"/>
                        <a:pt x="5611" y="8272"/>
                        <a:pt x="5480" y="7636"/>
                      </a:cubicBezTo>
                      <a:cubicBezTo>
                        <a:pt x="5412" y="7271"/>
                        <a:pt x="5358" y="6906"/>
                        <a:pt x="5291" y="6527"/>
                      </a:cubicBezTo>
                      <a:lnTo>
                        <a:pt x="5291" y="6527"/>
                      </a:lnTo>
                      <a:cubicBezTo>
                        <a:pt x="5331" y="6540"/>
                        <a:pt x="5385" y="6554"/>
                        <a:pt x="5440" y="6554"/>
                      </a:cubicBezTo>
                      <a:cubicBezTo>
                        <a:pt x="5455" y="6555"/>
                        <a:pt x="5470" y="6555"/>
                        <a:pt x="5486" y="6555"/>
                      </a:cubicBezTo>
                      <a:cubicBezTo>
                        <a:pt x="5805" y="6555"/>
                        <a:pt x="6085" y="6421"/>
                        <a:pt x="6292" y="6189"/>
                      </a:cubicBezTo>
                      <a:cubicBezTo>
                        <a:pt x="6306" y="6189"/>
                        <a:pt x="6319" y="6189"/>
                        <a:pt x="6333" y="6175"/>
                      </a:cubicBezTo>
                      <a:cubicBezTo>
                        <a:pt x="7036" y="5972"/>
                        <a:pt x="7185" y="4836"/>
                        <a:pt x="6481" y="4592"/>
                      </a:cubicBezTo>
                      <a:cubicBezTo>
                        <a:pt x="6339" y="4459"/>
                        <a:pt x="6155" y="4399"/>
                        <a:pt x="5965" y="4399"/>
                      </a:cubicBezTo>
                      <a:cubicBezTo>
                        <a:pt x="5885" y="4399"/>
                        <a:pt x="5804" y="4410"/>
                        <a:pt x="5724" y="4430"/>
                      </a:cubicBezTo>
                      <a:cubicBezTo>
                        <a:pt x="5561" y="4362"/>
                        <a:pt x="5385" y="4321"/>
                        <a:pt x="5210" y="4308"/>
                      </a:cubicBezTo>
                      <a:cubicBezTo>
                        <a:pt x="5264" y="4200"/>
                        <a:pt x="5304" y="4064"/>
                        <a:pt x="5291" y="3915"/>
                      </a:cubicBezTo>
                      <a:cubicBezTo>
                        <a:pt x="5277" y="3794"/>
                        <a:pt x="5264" y="3672"/>
                        <a:pt x="5237" y="3550"/>
                      </a:cubicBezTo>
                      <a:cubicBezTo>
                        <a:pt x="5155" y="3171"/>
                        <a:pt x="5101" y="2792"/>
                        <a:pt x="5074" y="2400"/>
                      </a:cubicBezTo>
                      <a:cubicBezTo>
                        <a:pt x="5027" y="1891"/>
                        <a:pt x="4679" y="1568"/>
                        <a:pt x="4212" y="1568"/>
                      </a:cubicBezTo>
                      <a:cubicBezTo>
                        <a:pt x="4145" y="1568"/>
                        <a:pt x="4076" y="1575"/>
                        <a:pt x="4005" y="1588"/>
                      </a:cubicBezTo>
                      <a:cubicBezTo>
                        <a:pt x="3626" y="1656"/>
                        <a:pt x="3342" y="1805"/>
                        <a:pt x="3126" y="2021"/>
                      </a:cubicBezTo>
                      <a:cubicBezTo>
                        <a:pt x="3139" y="1615"/>
                        <a:pt x="3139" y="1209"/>
                        <a:pt x="3153" y="844"/>
                      </a:cubicBezTo>
                      <a:cubicBezTo>
                        <a:pt x="3173" y="359"/>
                        <a:pt x="2731" y="1"/>
                        <a:pt x="2286" y="1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8" name="Google Shape;7548;p19"/>
                <p:cNvSpPr/>
                <p:nvPr/>
              </p:nvSpPr>
              <p:spPr>
                <a:xfrm>
                  <a:off x="8280151" y="1202757"/>
                  <a:ext cx="78436" cy="67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4" h="1929" extrusionOk="0">
                      <a:moveTo>
                        <a:pt x="1173" y="1"/>
                      </a:moveTo>
                      <a:cubicBezTo>
                        <a:pt x="1133" y="1"/>
                        <a:pt x="1094" y="3"/>
                        <a:pt x="1056" y="8"/>
                      </a:cubicBezTo>
                      <a:cubicBezTo>
                        <a:pt x="934" y="21"/>
                        <a:pt x="812" y="48"/>
                        <a:pt x="704" y="89"/>
                      </a:cubicBezTo>
                      <a:cubicBezTo>
                        <a:pt x="596" y="116"/>
                        <a:pt x="474" y="170"/>
                        <a:pt x="379" y="251"/>
                      </a:cubicBezTo>
                      <a:cubicBezTo>
                        <a:pt x="190" y="400"/>
                        <a:pt x="95" y="630"/>
                        <a:pt x="28" y="847"/>
                      </a:cubicBezTo>
                      <a:cubicBezTo>
                        <a:pt x="28" y="874"/>
                        <a:pt x="14" y="914"/>
                        <a:pt x="14" y="941"/>
                      </a:cubicBezTo>
                      <a:cubicBezTo>
                        <a:pt x="1" y="982"/>
                        <a:pt x="14" y="1009"/>
                        <a:pt x="14" y="1049"/>
                      </a:cubicBezTo>
                      <a:cubicBezTo>
                        <a:pt x="28" y="1104"/>
                        <a:pt x="55" y="1158"/>
                        <a:pt x="82" y="1212"/>
                      </a:cubicBezTo>
                      <a:cubicBezTo>
                        <a:pt x="136" y="1320"/>
                        <a:pt x="204" y="1415"/>
                        <a:pt x="285" y="1496"/>
                      </a:cubicBezTo>
                      <a:cubicBezTo>
                        <a:pt x="366" y="1591"/>
                        <a:pt x="447" y="1672"/>
                        <a:pt x="542" y="1740"/>
                      </a:cubicBezTo>
                      <a:cubicBezTo>
                        <a:pt x="636" y="1807"/>
                        <a:pt x="731" y="1875"/>
                        <a:pt x="867" y="1902"/>
                      </a:cubicBezTo>
                      <a:lnTo>
                        <a:pt x="867" y="1794"/>
                      </a:lnTo>
                      <a:cubicBezTo>
                        <a:pt x="772" y="1780"/>
                        <a:pt x="677" y="1726"/>
                        <a:pt x="596" y="1658"/>
                      </a:cubicBezTo>
                      <a:cubicBezTo>
                        <a:pt x="501" y="1591"/>
                        <a:pt x="420" y="1523"/>
                        <a:pt x="352" y="1442"/>
                      </a:cubicBezTo>
                      <a:cubicBezTo>
                        <a:pt x="271" y="1361"/>
                        <a:pt x="204" y="1266"/>
                        <a:pt x="163" y="1171"/>
                      </a:cubicBezTo>
                      <a:cubicBezTo>
                        <a:pt x="109" y="1077"/>
                        <a:pt x="82" y="982"/>
                        <a:pt x="122" y="887"/>
                      </a:cubicBezTo>
                      <a:cubicBezTo>
                        <a:pt x="190" y="671"/>
                        <a:pt x="298" y="468"/>
                        <a:pt x="461" y="346"/>
                      </a:cubicBezTo>
                      <a:cubicBezTo>
                        <a:pt x="542" y="278"/>
                        <a:pt x="636" y="238"/>
                        <a:pt x="745" y="211"/>
                      </a:cubicBezTo>
                      <a:cubicBezTo>
                        <a:pt x="853" y="170"/>
                        <a:pt x="948" y="156"/>
                        <a:pt x="1056" y="143"/>
                      </a:cubicBezTo>
                      <a:cubicBezTo>
                        <a:pt x="1078" y="142"/>
                        <a:pt x="1099" y="141"/>
                        <a:pt x="1121" y="141"/>
                      </a:cubicBezTo>
                      <a:cubicBezTo>
                        <a:pt x="1315" y="141"/>
                        <a:pt x="1505" y="196"/>
                        <a:pt x="1651" y="305"/>
                      </a:cubicBezTo>
                      <a:cubicBezTo>
                        <a:pt x="1827" y="427"/>
                        <a:pt x="1949" y="603"/>
                        <a:pt x="2017" y="792"/>
                      </a:cubicBezTo>
                      <a:cubicBezTo>
                        <a:pt x="2057" y="901"/>
                        <a:pt x="2071" y="1009"/>
                        <a:pt x="2071" y="1104"/>
                      </a:cubicBezTo>
                      <a:cubicBezTo>
                        <a:pt x="2071" y="1198"/>
                        <a:pt x="2030" y="1293"/>
                        <a:pt x="1976" y="1374"/>
                      </a:cubicBezTo>
                      <a:cubicBezTo>
                        <a:pt x="1868" y="1550"/>
                        <a:pt x="1692" y="1699"/>
                        <a:pt x="1516" y="1848"/>
                      </a:cubicBezTo>
                      <a:lnTo>
                        <a:pt x="1584" y="1929"/>
                      </a:lnTo>
                      <a:cubicBezTo>
                        <a:pt x="1773" y="1794"/>
                        <a:pt x="1963" y="1672"/>
                        <a:pt x="2111" y="1469"/>
                      </a:cubicBezTo>
                      <a:cubicBezTo>
                        <a:pt x="2179" y="1361"/>
                        <a:pt x="2220" y="1239"/>
                        <a:pt x="2233" y="1104"/>
                      </a:cubicBezTo>
                      <a:cubicBezTo>
                        <a:pt x="2233" y="982"/>
                        <a:pt x="2220" y="860"/>
                        <a:pt x="2179" y="752"/>
                      </a:cubicBezTo>
                      <a:cubicBezTo>
                        <a:pt x="2098" y="522"/>
                        <a:pt x="1949" y="305"/>
                        <a:pt x="1746" y="170"/>
                      </a:cubicBezTo>
                      <a:cubicBezTo>
                        <a:pt x="1577" y="57"/>
                        <a:pt x="1370" y="1"/>
                        <a:pt x="1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9" name="Google Shape;7549;p19"/>
                <p:cNvSpPr/>
                <p:nvPr/>
              </p:nvSpPr>
              <p:spPr>
                <a:xfrm>
                  <a:off x="8249747" y="1265707"/>
                  <a:ext cx="75100" cy="16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" h="4761" extrusionOk="0">
                      <a:moveTo>
                        <a:pt x="1800" y="1"/>
                      </a:moveTo>
                      <a:cubicBezTo>
                        <a:pt x="1421" y="14"/>
                        <a:pt x="1042" y="68"/>
                        <a:pt x="677" y="163"/>
                      </a:cubicBezTo>
                      <a:cubicBezTo>
                        <a:pt x="582" y="190"/>
                        <a:pt x="488" y="217"/>
                        <a:pt x="406" y="244"/>
                      </a:cubicBezTo>
                      <a:lnTo>
                        <a:pt x="271" y="285"/>
                      </a:lnTo>
                      <a:cubicBezTo>
                        <a:pt x="217" y="298"/>
                        <a:pt x="163" y="312"/>
                        <a:pt x="122" y="366"/>
                      </a:cubicBezTo>
                      <a:cubicBezTo>
                        <a:pt x="68" y="407"/>
                        <a:pt x="68" y="474"/>
                        <a:pt x="68" y="515"/>
                      </a:cubicBezTo>
                      <a:lnTo>
                        <a:pt x="55" y="664"/>
                      </a:lnTo>
                      <a:cubicBezTo>
                        <a:pt x="41" y="758"/>
                        <a:pt x="28" y="853"/>
                        <a:pt x="28" y="948"/>
                      </a:cubicBezTo>
                      <a:cubicBezTo>
                        <a:pt x="1" y="1327"/>
                        <a:pt x="1" y="1706"/>
                        <a:pt x="41" y="2084"/>
                      </a:cubicBezTo>
                      <a:cubicBezTo>
                        <a:pt x="55" y="2260"/>
                        <a:pt x="82" y="2450"/>
                        <a:pt x="109" y="2639"/>
                      </a:cubicBezTo>
                      <a:cubicBezTo>
                        <a:pt x="122" y="2693"/>
                        <a:pt x="122" y="2734"/>
                        <a:pt x="136" y="2788"/>
                      </a:cubicBezTo>
                      <a:cubicBezTo>
                        <a:pt x="136" y="2815"/>
                        <a:pt x="149" y="2842"/>
                        <a:pt x="176" y="2869"/>
                      </a:cubicBezTo>
                      <a:cubicBezTo>
                        <a:pt x="204" y="2896"/>
                        <a:pt x="244" y="2923"/>
                        <a:pt x="285" y="2937"/>
                      </a:cubicBezTo>
                      <a:cubicBezTo>
                        <a:pt x="379" y="2937"/>
                        <a:pt x="406" y="2896"/>
                        <a:pt x="447" y="2883"/>
                      </a:cubicBezTo>
                      <a:cubicBezTo>
                        <a:pt x="488" y="2869"/>
                        <a:pt x="528" y="2856"/>
                        <a:pt x="569" y="2842"/>
                      </a:cubicBezTo>
                      <a:cubicBezTo>
                        <a:pt x="673" y="2814"/>
                        <a:pt x="779" y="2800"/>
                        <a:pt x="884" y="2800"/>
                      </a:cubicBezTo>
                      <a:cubicBezTo>
                        <a:pt x="1135" y="2800"/>
                        <a:pt x="1379" y="2879"/>
                        <a:pt x="1570" y="3032"/>
                      </a:cubicBezTo>
                      <a:cubicBezTo>
                        <a:pt x="1841" y="3248"/>
                        <a:pt x="1963" y="3627"/>
                        <a:pt x="1881" y="3965"/>
                      </a:cubicBezTo>
                      <a:cubicBezTo>
                        <a:pt x="1854" y="4128"/>
                        <a:pt x="1760" y="4276"/>
                        <a:pt x="1624" y="4398"/>
                      </a:cubicBezTo>
                      <a:cubicBezTo>
                        <a:pt x="1502" y="4507"/>
                        <a:pt x="1327" y="4574"/>
                        <a:pt x="1164" y="4601"/>
                      </a:cubicBezTo>
                      <a:cubicBezTo>
                        <a:pt x="1112" y="4609"/>
                        <a:pt x="1060" y="4613"/>
                        <a:pt x="1007" y="4613"/>
                      </a:cubicBezTo>
                      <a:cubicBezTo>
                        <a:pt x="706" y="4613"/>
                        <a:pt x="407" y="4486"/>
                        <a:pt x="176" y="4290"/>
                      </a:cubicBezTo>
                      <a:lnTo>
                        <a:pt x="95" y="4371"/>
                      </a:lnTo>
                      <a:cubicBezTo>
                        <a:pt x="343" y="4607"/>
                        <a:pt x="672" y="4760"/>
                        <a:pt x="1021" y="4760"/>
                      </a:cubicBezTo>
                      <a:cubicBezTo>
                        <a:pt x="1073" y="4760"/>
                        <a:pt x="1125" y="4757"/>
                        <a:pt x="1178" y="4750"/>
                      </a:cubicBezTo>
                      <a:cubicBezTo>
                        <a:pt x="1381" y="4723"/>
                        <a:pt x="1570" y="4642"/>
                        <a:pt x="1733" y="4520"/>
                      </a:cubicBezTo>
                      <a:cubicBezTo>
                        <a:pt x="1895" y="4385"/>
                        <a:pt x="2003" y="4209"/>
                        <a:pt x="2044" y="4006"/>
                      </a:cubicBezTo>
                      <a:cubicBezTo>
                        <a:pt x="2138" y="3600"/>
                        <a:pt x="2003" y="3167"/>
                        <a:pt x="1678" y="2910"/>
                      </a:cubicBezTo>
                      <a:cubicBezTo>
                        <a:pt x="1458" y="2735"/>
                        <a:pt x="1187" y="2654"/>
                        <a:pt x="917" y="2654"/>
                      </a:cubicBezTo>
                      <a:cubicBezTo>
                        <a:pt x="790" y="2654"/>
                        <a:pt x="663" y="2672"/>
                        <a:pt x="542" y="2707"/>
                      </a:cubicBezTo>
                      <a:cubicBezTo>
                        <a:pt x="488" y="2720"/>
                        <a:pt x="447" y="2734"/>
                        <a:pt x="393" y="2761"/>
                      </a:cubicBezTo>
                      <a:cubicBezTo>
                        <a:pt x="352" y="2775"/>
                        <a:pt x="312" y="2802"/>
                        <a:pt x="298" y="2802"/>
                      </a:cubicBezTo>
                      <a:cubicBezTo>
                        <a:pt x="298" y="2802"/>
                        <a:pt x="271" y="2788"/>
                        <a:pt x="271" y="2747"/>
                      </a:cubicBezTo>
                      <a:cubicBezTo>
                        <a:pt x="258" y="2707"/>
                        <a:pt x="244" y="2666"/>
                        <a:pt x="244" y="2612"/>
                      </a:cubicBezTo>
                      <a:cubicBezTo>
                        <a:pt x="204" y="2436"/>
                        <a:pt x="176" y="2247"/>
                        <a:pt x="163" y="2057"/>
                      </a:cubicBezTo>
                      <a:cubicBezTo>
                        <a:pt x="122" y="1692"/>
                        <a:pt x="109" y="1313"/>
                        <a:pt x="136" y="948"/>
                      </a:cubicBezTo>
                      <a:cubicBezTo>
                        <a:pt x="136" y="853"/>
                        <a:pt x="136" y="758"/>
                        <a:pt x="149" y="664"/>
                      </a:cubicBezTo>
                      <a:cubicBezTo>
                        <a:pt x="163" y="583"/>
                        <a:pt x="163" y="461"/>
                        <a:pt x="204" y="420"/>
                      </a:cubicBezTo>
                      <a:cubicBezTo>
                        <a:pt x="217" y="407"/>
                        <a:pt x="258" y="393"/>
                        <a:pt x="298" y="380"/>
                      </a:cubicBezTo>
                      <a:lnTo>
                        <a:pt x="434" y="325"/>
                      </a:lnTo>
                      <a:cubicBezTo>
                        <a:pt x="528" y="298"/>
                        <a:pt x="609" y="271"/>
                        <a:pt x="704" y="258"/>
                      </a:cubicBezTo>
                      <a:cubicBezTo>
                        <a:pt x="1070" y="163"/>
                        <a:pt x="1435" y="109"/>
                        <a:pt x="1814" y="109"/>
                      </a:cubicBezTo>
                      <a:lnTo>
                        <a:pt x="18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19"/>
                <p:cNvSpPr/>
                <p:nvPr/>
              </p:nvSpPr>
              <p:spPr>
                <a:xfrm>
                  <a:off x="8251186" y="1417272"/>
                  <a:ext cx="68429" cy="97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2788" extrusionOk="0">
                      <a:moveTo>
                        <a:pt x="0" y="0"/>
                      </a:moveTo>
                      <a:cubicBezTo>
                        <a:pt x="0" y="460"/>
                        <a:pt x="0" y="907"/>
                        <a:pt x="0" y="1353"/>
                      </a:cubicBezTo>
                      <a:cubicBezTo>
                        <a:pt x="0" y="1813"/>
                        <a:pt x="14" y="2260"/>
                        <a:pt x="41" y="2720"/>
                      </a:cubicBezTo>
                      <a:lnTo>
                        <a:pt x="41" y="2787"/>
                      </a:lnTo>
                      <a:lnTo>
                        <a:pt x="1029" y="2787"/>
                      </a:lnTo>
                      <a:cubicBezTo>
                        <a:pt x="1340" y="2787"/>
                        <a:pt x="1651" y="2774"/>
                        <a:pt x="1949" y="2760"/>
                      </a:cubicBezTo>
                      <a:lnTo>
                        <a:pt x="1949" y="2652"/>
                      </a:lnTo>
                      <a:cubicBezTo>
                        <a:pt x="1651" y="2625"/>
                        <a:pt x="1340" y="2625"/>
                        <a:pt x="1029" y="2625"/>
                      </a:cubicBezTo>
                      <a:cubicBezTo>
                        <a:pt x="979" y="2621"/>
                        <a:pt x="929" y="2619"/>
                        <a:pt x="879" y="2619"/>
                      </a:cubicBezTo>
                      <a:cubicBezTo>
                        <a:pt x="779" y="2619"/>
                        <a:pt x="677" y="2625"/>
                        <a:pt x="568" y="2625"/>
                      </a:cubicBezTo>
                      <a:lnTo>
                        <a:pt x="183" y="2636"/>
                      </a:lnTo>
                      <a:lnTo>
                        <a:pt x="183" y="2636"/>
                      </a:lnTo>
                      <a:cubicBezTo>
                        <a:pt x="146" y="2213"/>
                        <a:pt x="121" y="1789"/>
                        <a:pt x="108" y="1353"/>
                      </a:cubicBezTo>
                      <a:cubicBezTo>
                        <a:pt x="81" y="907"/>
                        <a:pt x="95" y="460"/>
                        <a:pt x="122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1" name="Google Shape;7551;p19"/>
                <p:cNvSpPr/>
                <p:nvPr/>
              </p:nvSpPr>
              <p:spPr>
                <a:xfrm>
                  <a:off x="8313399" y="1446132"/>
                  <a:ext cx="86967" cy="68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1952" extrusionOk="0">
                      <a:moveTo>
                        <a:pt x="1254" y="1"/>
                      </a:moveTo>
                      <a:cubicBezTo>
                        <a:pt x="971" y="1"/>
                        <a:pt x="694" y="92"/>
                        <a:pt x="488" y="288"/>
                      </a:cubicBezTo>
                      <a:cubicBezTo>
                        <a:pt x="353" y="396"/>
                        <a:pt x="258" y="545"/>
                        <a:pt x="204" y="707"/>
                      </a:cubicBezTo>
                      <a:cubicBezTo>
                        <a:pt x="136" y="869"/>
                        <a:pt x="122" y="1045"/>
                        <a:pt x="109" y="1208"/>
                      </a:cubicBezTo>
                      <a:cubicBezTo>
                        <a:pt x="95" y="1330"/>
                        <a:pt x="55" y="1451"/>
                        <a:pt x="28" y="1587"/>
                      </a:cubicBezTo>
                      <a:cubicBezTo>
                        <a:pt x="14" y="1654"/>
                        <a:pt x="1" y="1722"/>
                        <a:pt x="1" y="1790"/>
                      </a:cubicBezTo>
                      <a:cubicBezTo>
                        <a:pt x="14" y="1830"/>
                        <a:pt x="14" y="1871"/>
                        <a:pt x="55" y="1925"/>
                      </a:cubicBezTo>
                      <a:cubicBezTo>
                        <a:pt x="82" y="1945"/>
                        <a:pt x="109" y="1952"/>
                        <a:pt x="134" y="1952"/>
                      </a:cubicBezTo>
                      <a:cubicBezTo>
                        <a:pt x="160" y="1952"/>
                        <a:pt x="183" y="1945"/>
                        <a:pt x="204" y="1938"/>
                      </a:cubicBezTo>
                      <a:lnTo>
                        <a:pt x="163" y="1830"/>
                      </a:lnTo>
                      <a:cubicBezTo>
                        <a:pt x="136" y="1844"/>
                        <a:pt x="122" y="1844"/>
                        <a:pt x="122" y="1844"/>
                      </a:cubicBezTo>
                      <a:cubicBezTo>
                        <a:pt x="122" y="1830"/>
                        <a:pt x="109" y="1817"/>
                        <a:pt x="109" y="1790"/>
                      </a:cubicBezTo>
                      <a:cubicBezTo>
                        <a:pt x="109" y="1722"/>
                        <a:pt x="122" y="1668"/>
                        <a:pt x="122" y="1600"/>
                      </a:cubicBezTo>
                      <a:cubicBezTo>
                        <a:pt x="150" y="1478"/>
                        <a:pt x="190" y="1357"/>
                        <a:pt x="217" y="1208"/>
                      </a:cubicBezTo>
                      <a:cubicBezTo>
                        <a:pt x="204" y="897"/>
                        <a:pt x="312" y="572"/>
                        <a:pt x="555" y="369"/>
                      </a:cubicBezTo>
                      <a:cubicBezTo>
                        <a:pt x="741" y="214"/>
                        <a:pt x="973" y="146"/>
                        <a:pt x="1211" y="146"/>
                      </a:cubicBezTo>
                      <a:cubicBezTo>
                        <a:pt x="1285" y="146"/>
                        <a:pt x="1361" y="153"/>
                        <a:pt x="1435" y="166"/>
                      </a:cubicBezTo>
                      <a:cubicBezTo>
                        <a:pt x="1733" y="220"/>
                        <a:pt x="2017" y="409"/>
                        <a:pt x="2166" y="666"/>
                      </a:cubicBezTo>
                      <a:cubicBezTo>
                        <a:pt x="2315" y="924"/>
                        <a:pt x="2315" y="1262"/>
                        <a:pt x="2247" y="1573"/>
                      </a:cubicBezTo>
                      <a:lnTo>
                        <a:pt x="2355" y="1600"/>
                      </a:lnTo>
                      <a:cubicBezTo>
                        <a:pt x="2463" y="1289"/>
                        <a:pt x="2477" y="897"/>
                        <a:pt x="2301" y="585"/>
                      </a:cubicBezTo>
                      <a:cubicBezTo>
                        <a:pt x="2139" y="274"/>
                        <a:pt x="1800" y="71"/>
                        <a:pt x="1462" y="17"/>
                      </a:cubicBezTo>
                      <a:cubicBezTo>
                        <a:pt x="1393" y="6"/>
                        <a:pt x="1324" y="1"/>
                        <a:pt x="125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19"/>
                <p:cNvSpPr/>
                <p:nvPr/>
              </p:nvSpPr>
              <p:spPr>
                <a:xfrm>
                  <a:off x="8330988" y="1262793"/>
                  <a:ext cx="87459" cy="102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1" h="2912" extrusionOk="0">
                      <a:moveTo>
                        <a:pt x="2131" y="0"/>
                      </a:moveTo>
                      <a:cubicBezTo>
                        <a:pt x="2107" y="0"/>
                        <a:pt x="2087" y="2"/>
                        <a:pt x="2071" y="2"/>
                      </a:cubicBezTo>
                      <a:lnTo>
                        <a:pt x="1908" y="16"/>
                      </a:lnTo>
                      <a:lnTo>
                        <a:pt x="1272" y="57"/>
                      </a:lnTo>
                      <a:cubicBezTo>
                        <a:pt x="853" y="84"/>
                        <a:pt x="433" y="111"/>
                        <a:pt x="0" y="124"/>
                      </a:cubicBezTo>
                      <a:lnTo>
                        <a:pt x="14" y="233"/>
                      </a:lnTo>
                      <a:cubicBezTo>
                        <a:pt x="433" y="205"/>
                        <a:pt x="853" y="178"/>
                        <a:pt x="1272" y="165"/>
                      </a:cubicBezTo>
                      <a:lnTo>
                        <a:pt x="1908" y="138"/>
                      </a:lnTo>
                      <a:lnTo>
                        <a:pt x="2071" y="138"/>
                      </a:lnTo>
                      <a:cubicBezTo>
                        <a:pt x="2098" y="131"/>
                        <a:pt x="2125" y="128"/>
                        <a:pt x="2147" y="128"/>
                      </a:cubicBezTo>
                      <a:cubicBezTo>
                        <a:pt x="2169" y="128"/>
                        <a:pt x="2186" y="131"/>
                        <a:pt x="2192" y="138"/>
                      </a:cubicBezTo>
                      <a:cubicBezTo>
                        <a:pt x="2219" y="138"/>
                        <a:pt x="2219" y="287"/>
                        <a:pt x="2219" y="381"/>
                      </a:cubicBezTo>
                      <a:cubicBezTo>
                        <a:pt x="2233" y="801"/>
                        <a:pt x="2260" y="1220"/>
                        <a:pt x="2274" y="1653"/>
                      </a:cubicBezTo>
                      <a:cubicBezTo>
                        <a:pt x="2301" y="2073"/>
                        <a:pt x="2328" y="2492"/>
                        <a:pt x="2382" y="2912"/>
                      </a:cubicBezTo>
                      <a:lnTo>
                        <a:pt x="2490" y="2912"/>
                      </a:lnTo>
                      <a:cubicBezTo>
                        <a:pt x="2490" y="2479"/>
                        <a:pt x="2463" y="2059"/>
                        <a:pt x="2449" y="1640"/>
                      </a:cubicBezTo>
                      <a:cubicBezTo>
                        <a:pt x="2422" y="1220"/>
                        <a:pt x="2395" y="801"/>
                        <a:pt x="2368" y="368"/>
                      </a:cubicBezTo>
                      <a:lnTo>
                        <a:pt x="2355" y="219"/>
                      </a:lnTo>
                      <a:cubicBezTo>
                        <a:pt x="2355" y="192"/>
                        <a:pt x="2355" y="151"/>
                        <a:pt x="2341" y="124"/>
                      </a:cubicBezTo>
                      <a:cubicBezTo>
                        <a:pt x="2328" y="84"/>
                        <a:pt x="2287" y="43"/>
                        <a:pt x="2260" y="30"/>
                      </a:cubicBezTo>
                      <a:cubicBezTo>
                        <a:pt x="2211" y="5"/>
                        <a:pt x="2168" y="0"/>
                        <a:pt x="213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19"/>
                <p:cNvSpPr/>
                <p:nvPr/>
              </p:nvSpPr>
              <p:spPr>
                <a:xfrm>
                  <a:off x="8414582" y="1350355"/>
                  <a:ext cx="72748" cy="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2" h="2213" extrusionOk="0">
                      <a:moveTo>
                        <a:pt x="122" y="511"/>
                      </a:moveTo>
                      <a:lnTo>
                        <a:pt x="123" y="512"/>
                      </a:lnTo>
                      <a:cubicBezTo>
                        <a:pt x="123" y="512"/>
                        <a:pt x="123" y="511"/>
                        <a:pt x="122" y="511"/>
                      </a:cubicBezTo>
                      <a:close/>
                      <a:moveTo>
                        <a:pt x="1098" y="0"/>
                      </a:moveTo>
                      <a:cubicBezTo>
                        <a:pt x="1052" y="0"/>
                        <a:pt x="1006" y="4"/>
                        <a:pt x="962" y="12"/>
                      </a:cubicBezTo>
                      <a:cubicBezTo>
                        <a:pt x="732" y="66"/>
                        <a:pt x="515" y="201"/>
                        <a:pt x="393" y="391"/>
                      </a:cubicBezTo>
                      <a:cubicBezTo>
                        <a:pt x="326" y="499"/>
                        <a:pt x="285" y="580"/>
                        <a:pt x="204" y="607"/>
                      </a:cubicBezTo>
                      <a:cubicBezTo>
                        <a:pt x="163" y="607"/>
                        <a:pt x="123" y="594"/>
                        <a:pt x="109" y="580"/>
                      </a:cubicBezTo>
                      <a:cubicBezTo>
                        <a:pt x="97" y="545"/>
                        <a:pt x="116" y="510"/>
                        <a:pt x="121" y="510"/>
                      </a:cubicBezTo>
                      <a:cubicBezTo>
                        <a:pt x="122" y="510"/>
                        <a:pt x="122" y="510"/>
                        <a:pt x="122" y="511"/>
                      </a:cubicBezTo>
                      <a:lnTo>
                        <a:pt x="122" y="511"/>
                      </a:lnTo>
                      <a:lnTo>
                        <a:pt x="109" y="404"/>
                      </a:lnTo>
                      <a:cubicBezTo>
                        <a:pt x="55" y="418"/>
                        <a:pt x="14" y="458"/>
                        <a:pt x="14" y="499"/>
                      </a:cubicBezTo>
                      <a:cubicBezTo>
                        <a:pt x="1" y="539"/>
                        <a:pt x="1" y="580"/>
                        <a:pt x="14" y="621"/>
                      </a:cubicBezTo>
                      <a:cubicBezTo>
                        <a:pt x="46" y="684"/>
                        <a:pt x="111" y="706"/>
                        <a:pt x="171" y="706"/>
                      </a:cubicBezTo>
                      <a:cubicBezTo>
                        <a:pt x="187" y="706"/>
                        <a:pt x="203" y="705"/>
                        <a:pt x="217" y="702"/>
                      </a:cubicBezTo>
                      <a:cubicBezTo>
                        <a:pt x="285" y="688"/>
                        <a:pt x="339" y="634"/>
                        <a:pt x="380" y="594"/>
                      </a:cubicBezTo>
                      <a:cubicBezTo>
                        <a:pt x="420" y="539"/>
                        <a:pt x="447" y="485"/>
                        <a:pt x="474" y="445"/>
                      </a:cubicBezTo>
                      <a:cubicBezTo>
                        <a:pt x="583" y="269"/>
                        <a:pt x="772" y="147"/>
                        <a:pt x="989" y="120"/>
                      </a:cubicBezTo>
                      <a:cubicBezTo>
                        <a:pt x="1029" y="112"/>
                        <a:pt x="1069" y="108"/>
                        <a:pt x="1108" y="108"/>
                      </a:cubicBezTo>
                      <a:cubicBezTo>
                        <a:pt x="1270" y="108"/>
                        <a:pt x="1427" y="171"/>
                        <a:pt x="1557" y="269"/>
                      </a:cubicBezTo>
                      <a:cubicBezTo>
                        <a:pt x="1719" y="404"/>
                        <a:pt x="1841" y="594"/>
                        <a:pt x="1882" y="797"/>
                      </a:cubicBezTo>
                      <a:cubicBezTo>
                        <a:pt x="1963" y="1189"/>
                        <a:pt x="1746" y="1622"/>
                        <a:pt x="1408" y="1865"/>
                      </a:cubicBezTo>
                      <a:cubicBezTo>
                        <a:pt x="1265" y="1973"/>
                        <a:pt x="1100" y="2060"/>
                        <a:pt x="924" y="2060"/>
                      </a:cubicBezTo>
                      <a:cubicBezTo>
                        <a:pt x="900" y="2060"/>
                        <a:pt x="877" y="2058"/>
                        <a:pt x="853" y="2055"/>
                      </a:cubicBezTo>
                      <a:cubicBezTo>
                        <a:pt x="677" y="2028"/>
                        <a:pt x="488" y="1879"/>
                        <a:pt x="474" y="1690"/>
                      </a:cubicBezTo>
                      <a:lnTo>
                        <a:pt x="366" y="1690"/>
                      </a:lnTo>
                      <a:cubicBezTo>
                        <a:pt x="353" y="1825"/>
                        <a:pt x="420" y="1947"/>
                        <a:pt x="501" y="2028"/>
                      </a:cubicBezTo>
                      <a:cubicBezTo>
                        <a:pt x="596" y="2123"/>
                        <a:pt x="704" y="2190"/>
                        <a:pt x="840" y="2204"/>
                      </a:cubicBezTo>
                      <a:cubicBezTo>
                        <a:pt x="875" y="2210"/>
                        <a:pt x="910" y="2212"/>
                        <a:pt x="946" y="2212"/>
                      </a:cubicBezTo>
                      <a:cubicBezTo>
                        <a:pt x="1153" y="2212"/>
                        <a:pt x="1354" y="2116"/>
                        <a:pt x="1516" y="2001"/>
                      </a:cubicBezTo>
                      <a:cubicBezTo>
                        <a:pt x="1706" y="1865"/>
                        <a:pt x="1855" y="1676"/>
                        <a:pt x="1949" y="1460"/>
                      </a:cubicBezTo>
                      <a:cubicBezTo>
                        <a:pt x="2044" y="1243"/>
                        <a:pt x="2071" y="986"/>
                        <a:pt x="2017" y="756"/>
                      </a:cubicBezTo>
                      <a:cubicBezTo>
                        <a:pt x="1963" y="526"/>
                        <a:pt x="1814" y="323"/>
                        <a:pt x="1638" y="174"/>
                      </a:cubicBezTo>
                      <a:cubicBezTo>
                        <a:pt x="1486" y="65"/>
                        <a:pt x="1289" y="0"/>
                        <a:pt x="1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4" name="Google Shape;7554;p19"/>
                <p:cNvSpPr/>
                <p:nvPr/>
              </p:nvSpPr>
              <p:spPr>
                <a:xfrm>
                  <a:off x="8394184" y="1415833"/>
                  <a:ext cx="48943" cy="9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2672" extrusionOk="0">
                      <a:moveTo>
                        <a:pt x="1082" y="0"/>
                      </a:moveTo>
                      <a:cubicBezTo>
                        <a:pt x="1110" y="217"/>
                        <a:pt x="1110" y="433"/>
                        <a:pt x="1137" y="636"/>
                      </a:cubicBezTo>
                      <a:cubicBezTo>
                        <a:pt x="1150" y="853"/>
                        <a:pt x="1150" y="1056"/>
                        <a:pt x="1164" y="1272"/>
                      </a:cubicBezTo>
                      <a:lnTo>
                        <a:pt x="1215" y="2474"/>
                      </a:lnTo>
                      <a:lnTo>
                        <a:pt x="1215" y="2474"/>
                      </a:lnTo>
                      <a:cubicBezTo>
                        <a:pt x="1069" y="2495"/>
                        <a:pt x="924" y="2505"/>
                        <a:pt x="778" y="2505"/>
                      </a:cubicBezTo>
                      <a:cubicBezTo>
                        <a:pt x="558" y="2505"/>
                        <a:pt x="337" y="2481"/>
                        <a:pt x="117" y="2434"/>
                      </a:cubicBezTo>
                      <a:lnTo>
                        <a:pt x="117" y="2434"/>
                      </a:lnTo>
                      <a:lnTo>
                        <a:pt x="108" y="2355"/>
                      </a:lnTo>
                      <a:lnTo>
                        <a:pt x="0" y="2368"/>
                      </a:lnTo>
                      <a:lnTo>
                        <a:pt x="0" y="2490"/>
                      </a:lnTo>
                      <a:lnTo>
                        <a:pt x="0" y="2531"/>
                      </a:lnTo>
                      <a:lnTo>
                        <a:pt x="41" y="2544"/>
                      </a:lnTo>
                      <a:cubicBezTo>
                        <a:pt x="294" y="2629"/>
                        <a:pt x="564" y="2671"/>
                        <a:pt x="833" y="2671"/>
                      </a:cubicBezTo>
                      <a:cubicBezTo>
                        <a:pt x="994" y="2671"/>
                        <a:pt x="1155" y="2656"/>
                        <a:pt x="1313" y="2626"/>
                      </a:cubicBezTo>
                      <a:lnTo>
                        <a:pt x="1394" y="2612"/>
                      </a:lnTo>
                      <a:lnTo>
                        <a:pt x="1380" y="2544"/>
                      </a:lnTo>
                      <a:lnTo>
                        <a:pt x="1272" y="1272"/>
                      </a:lnTo>
                      <a:cubicBezTo>
                        <a:pt x="1258" y="1056"/>
                        <a:pt x="1231" y="853"/>
                        <a:pt x="1231" y="636"/>
                      </a:cubicBezTo>
                      <a:cubicBezTo>
                        <a:pt x="1218" y="420"/>
                        <a:pt x="1204" y="217"/>
                        <a:pt x="1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19"/>
                <p:cNvSpPr/>
                <p:nvPr/>
              </p:nvSpPr>
              <p:spPr>
                <a:xfrm>
                  <a:off x="8311995" y="1420572"/>
                  <a:ext cx="125448" cy="96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2748" extrusionOk="0">
                      <a:moveTo>
                        <a:pt x="3356" y="1"/>
                      </a:moveTo>
                      <a:cubicBezTo>
                        <a:pt x="3396" y="718"/>
                        <a:pt x="3437" y="1449"/>
                        <a:pt x="3464" y="2166"/>
                      </a:cubicBezTo>
                      <a:cubicBezTo>
                        <a:pt x="3464" y="2247"/>
                        <a:pt x="3464" y="2342"/>
                        <a:pt x="3423" y="2396"/>
                      </a:cubicBezTo>
                      <a:cubicBezTo>
                        <a:pt x="3383" y="2450"/>
                        <a:pt x="3302" y="2477"/>
                        <a:pt x="3221" y="2477"/>
                      </a:cubicBezTo>
                      <a:cubicBezTo>
                        <a:pt x="3045" y="2477"/>
                        <a:pt x="2869" y="2463"/>
                        <a:pt x="2693" y="2423"/>
                      </a:cubicBezTo>
                      <a:cubicBezTo>
                        <a:pt x="2625" y="2409"/>
                        <a:pt x="2517" y="2382"/>
                        <a:pt x="2476" y="2355"/>
                      </a:cubicBezTo>
                      <a:cubicBezTo>
                        <a:pt x="2449" y="2328"/>
                        <a:pt x="2436" y="2220"/>
                        <a:pt x="2422" y="2125"/>
                      </a:cubicBezTo>
                      <a:cubicBezTo>
                        <a:pt x="2395" y="1949"/>
                        <a:pt x="2341" y="1773"/>
                        <a:pt x="2287" y="1597"/>
                      </a:cubicBezTo>
                      <a:cubicBezTo>
                        <a:pt x="2233" y="1422"/>
                        <a:pt x="2179" y="1246"/>
                        <a:pt x="2097" y="1083"/>
                      </a:cubicBezTo>
                      <a:cubicBezTo>
                        <a:pt x="2030" y="921"/>
                        <a:pt x="1935" y="731"/>
                        <a:pt x="1773" y="610"/>
                      </a:cubicBezTo>
                      <a:cubicBezTo>
                        <a:pt x="1642" y="512"/>
                        <a:pt x="1477" y="466"/>
                        <a:pt x="1318" y="466"/>
                      </a:cubicBezTo>
                      <a:cubicBezTo>
                        <a:pt x="1280" y="466"/>
                        <a:pt x="1242" y="469"/>
                        <a:pt x="1204" y="474"/>
                      </a:cubicBezTo>
                      <a:cubicBezTo>
                        <a:pt x="1001" y="501"/>
                        <a:pt x="826" y="583"/>
                        <a:pt x="663" y="704"/>
                      </a:cubicBezTo>
                      <a:cubicBezTo>
                        <a:pt x="365" y="948"/>
                        <a:pt x="162" y="1273"/>
                        <a:pt x="68" y="1638"/>
                      </a:cubicBezTo>
                      <a:cubicBezTo>
                        <a:pt x="14" y="1827"/>
                        <a:pt x="0" y="2003"/>
                        <a:pt x="0" y="2193"/>
                      </a:cubicBezTo>
                      <a:cubicBezTo>
                        <a:pt x="0" y="2288"/>
                        <a:pt x="14" y="2382"/>
                        <a:pt x="27" y="2477"/>
                      </a:cubicBezTo>
                      <a:cubicBezTo>
                        <a:pt x="41" y="2518"/>
                        <a:pt x="54" y="2572"/>
                        <a:pt x="68" y="2612"/>
                      </a:cubicBezTo>
                      <a:cubicBezTo>
                        <a:pt x="81" y="2666"/>
                        <a:pt x="122" y="2721"/>
                        <a:pt x="190" y="2748"/>
                      </a:cubicBezTo>
                      <a:lnTo>
                        <a:pt x="230" y="2639"/>
                      </a:lnTo>
                      <a:cubicBezTo>
                        <a:pt x="190" y="2626"/>
                        <a:pt x="162" y="2545"/>
                        <a:pt x="149" y="2450"/>
                      </a:cubicBezTo>
                      <a:cubicBezTo>
                        <a:pt x="135" y="2369"/>
                        <a:pt x="135" y="2288"/>
                        <a:pt x="135" y="2193"/>
                      </a:cubicBezTo>
                      <a:cubicBezTo>
                        <a:pt x="135" y="2017"/>
                        <a:pt x="162" y="1855"/>
                        <a:pt x="217" y="1679"/>
                      </a:cubicBezTo>
                      <a:cubicBezTo>
                        <a:pt x="311" y="1354"/>
                        <a:pt x="501" y="1043"/>
                        <a:pt x="771" y="840"/>
                      </a:cubicBezTo>
                      <a:cubicBezTo>
                        <a:pt x="907" y="731"/>
                        <a:pt x="1056" y="650"/>
                        <a:pt x="1218" y="637"/>
                      </a:cubicBezTo>
                      <a:cubicBezTo>
                        <a:pt x="1251" y="631"/>
                        <a:pt x="1285" y="629"/>
                        <a:pt x="1318" y="629"/>
                      </a:cubicBezTo>
                      <a:cubicBezTo>
                        <a:pt x="1450" y="629"/>
                        <a:pt x="1581" y="670"/>
                        <a:pt x="1678" y="745"/>
                      </a:cubicBezTo>
                      <a:cubicBezTo>
                        <a:pt x="1800" y="840"/>
                        <a:pt x="1894" y="989"/>
                        <a:pt x="1962" y="1151"/>
                      </a:cubicBezTo>
                      <a:cubicBezTo>
                        <a:pt x="2043" y="1300"/>
                        <a:pt x="2097" y="1476"/>
                        <a:pt x="2152" y="1638"/>
                      </a:cubicBezTo>
                      <a:cubicBezTo>
                        <a:pt x="2206" y="1814"/>
                        <a:pt x="2260" y="1976"/>
                        <a:pt x="2287" y="2152"/>
                      </a:cubicBezTo>
                      <a:lnTo>
                        <a:pt x="2314" y="2288"/>
                      </a:lnTo>
                      <a:cubicBezTo>
                        <a:pt x="2327" y="2328"/>
                        <a:pt x="2341" y="2396"/>
                        <a:pt x="2395" y="2450"/>
                      </a:cubicBezTo>
                      <a:cubicBezTo>
                        <a:pt x="2449" y="2491"/>
                        <a:pt x="2503" y="2504"/>
                        <a:pt x="2544" y="2518"/>
                      </a:cubicBezTo>
                      <a:cubicBezTo>
                        <a:pt x="2585" y="2531"/>
                        <a:pt x="2625" y="2531"/>
                        <a:pt x="2679" y="2545"/>
                      </a:cubicBezTo>
                      <a:cubicBezTo>
                        <a:pt x="2811" y="2575"/>
                        <a:pt x="2951" y="2590"/>
                        <a:pt x="3092" y="2590"/>
                      </a:cubicBezTo>
                      <a:cubicBezTo>
                        <a:pt x="3139" y="2590"/>
                        <a:pt x="3187" y="2589"/>
                        <a:pt x="3234" y="2585"/>
                      </a:cubicBezTo>
                      <a:cubicBezTo>
                        <a:pt x="3315" y="2585"/>
                        <a:pt x="3437" y="2545"/>
                        <a:pt x="3505" y="2450"/>
                      </a:cubicBezTo>
                      <a:cubicBezTo>
                        <a:pt x="3572" y="2355"/>
                        <a:pt x="3572" y="2247"/>
                        <a:pt x="3572" y="2166"/>
                      </a:cubicBezTo>
                      <a:cubicBezTo>
                        <a:pt x="3532" y="1435"/>
                        <a:pt x="3491" y="718"/>
                        <a:pt x="346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6" name="Google Shape;7556;p19"/>
                <p:cNvSpPr/>
                <p:nvPr/>
              </p:nvSpPr>
              <p:spPr>
                <a:xfrm>
                  <a:off x="8240232" y="1351935"/>
                  <a:ext cx="95534" cy="1654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1" h="4712" extrusionOk="0">
                      <a:moveTo>
                        <a:pt x="150" y="4617"/>
                      </a:moveTo>
                      <a:lnTo>
                        <a:pt x="150" y="4617"/>
                      </a:lnTo>
                      <a:cubicBezTo>
                        <a:pt x="150" y="4620"/>
                        <a:pt x="150" y="4621"/>
                        <a:pt x="150" y="4621"/>
                      </a:cubicBezTo>
                      <a:lnTo>
                        <a:pt x="150" y="4621"/>
                      </a:lnTo>
                      <a:cubicBezTo>
                        <a:pt x="150" y="4620"/>
                        <a:pt x="150" y="4618"/>
                        <a:pt x="150" y="4617"/>
                      </a:cubicBezTo>
                      <a:close/>
                      <a:moveTo>
                        <a:pt x="1714" y="1"/>
                      </a:moveTo>
                      <a:cubicBezTo>
                        <a:pt x="1538" y="1"/>
                        <a:pt x="1366" y="40"/>
                        <a:pt x="1205" y="102"/>
                      </a:cubicBezTo>
                      <a:cubicBezTo>
                        <a:pt x="962" y="183"/>
                        <a:pt x="745" y="319"/>
                        <a:pt x="529" y="440"/>
                      </a:cubicBezTo>
                      <a:lnTo>
                        <a:pt x="583" y="535"/>
                      </a:lnTo>
                      <a:cubicBezTo>
                        <a:pt x="799" y="413"/>
                        <a:pt x="1016" y="305"/>
                        <a:pt x="1246" y="237"/>
                      </a:cubicBezTo>
                      <a:cubicBezTo>
                        <a:pt x="1394" y="185"/>
                        <a:pt x="1549" y="155"/>
                        <a:pt x="1701" y="155"/>
                      </a:cubicBezTo>
                      <a:cubicBezTo>
                        <a:pt x="1785" y="155"/>
                        <a:pt x="1868" y="164"/>
                        <a:pt x="1949" y="183"/>
                      </a:cubicBezTo>
                      <a:cubicBezTo>
                        <a:pt x="2179" y="237"/>
                        <a:pt x="2382" y="373"/>
                        <a:pt x="2477" y="576"/>
                      </a:cubicBezTo>
                      <a:cubicBezTo>
                        <a:pt x="2572" y="779"/>
                        <a:pt x="2545" y="1036"/>
                        <a:pt x="2545" y="1279"/>
                      </a:cubicBezTo>
                      <a:cubicBezTo>
                        <a:pt x="2531" y="1523"/>
                        <a:pt x="2491" y="1766"/>
                        <a:pt x="2342" y="1942"/>
                      </a:cubicBezTo>
                      <a:cubicBezTo>
                        <a:pt x="2206" y="2105"/>
                        <a:pt x="1963" y="2172"/>
                        <a:pt x="1733" y="2186"/>
                      </a:cubicBezTo>
                      <a:cubicBezTo>
                        <a:pt x="1246" y="2186"/>
                        <a:pt x="772" y="2010"/>
                        <a:pt x="299" y="1848"/>
                      </a:cubicBezTo>
                      <a:lnTo>
                        <a:pt x="217" y="1820"/>
                      </a:lnTo>
                      <a:lnTo>
                        <a:pt x="204" y="1888"/>
                      </a:lnTo>
                      <a:cubicBezTo>
                        <a:pt x="136" y="2362"/>
                        <a:pt x="96" y="2835"/>
                        <a:pt x="82" y="3309"/>
                      </a:cubicBezTo>
                      <a:cubicBezTo>
                        <a:pt x="82" y="3539"/>
                        <a:pt x="96" y="3782"/>
                        <a:pt x="109" y="4013"/>
                      </a:cubicBezTo>
                      <a:cubicBezTo>
                        <a:pt x="123" y="4134"/>
                        <a:pt x="136" y="4256"/>
                        <a:pt x="150" y="4364"/>
                      </a:cubicBezTo>
                      <a:lnTo>
                        <a:pt x="177" y="4540"/>
                      </a:lnTo>
                      <a:cubicBezTo>
                        <a:pt x="177" y="4567"/>
                        <a:pt x="163" y="4581"/>
                        <a:pt x="163" y="4608"/>
                      </a:cubicBezTo>
                      <a:lnTo>
                        <a:pt x="163" y="4608"/>
                      </a:lnTo>
                      <a:lnTo>
                        <a:pt x="136" y="4608"/>
                      </a:lnTo>
                      <a:lnTo>
                        <a:pt x="1" y="4608"/>
                      </a:lnTo>
                      <a:lnTo>
                        <a:pt x="109" y="4689"/>
                      </a:lnTo>
                      <a:cubicBezTo>
                        <a:pt x="117" y="4705"/>
                        <a:pt x="139" y="4711"/>
                        <a:pt x="161" y="4711"/>
                      </a:cubicBezTo>
                      <a:cubicBezTo>
                        <a:pt x="177" y="4711"/>
                        <a:pt x="193" y="4708"/>
                        <a:pt x="204" y="4703"/>
                      </a:cubicBezTo>
                      <a:lnTo>
                        <a:pt x="2288" y="4703"/>
                      </a:lnTo>
                      <a:lnTo>
                        <a:pt x="2288" y="4594"/>
                      </a:lnTo>
                      <a:lnTo>
                        <a:pt x="264" y="4607"/>
                      </a:lnTo>
                      <a:lnTo>
                        <a:pt x="264" y="4607"/>
                      </a:lnTo>
                      <a:cubicBezTo>
                        <a:pt x="272" y="4582"/>
                        <a:pt x="272" y="4558"/>
                        <a:pt x="272" y="4540"/>
                      </a:cubicBezTo>
                      <a:lnTo>
                        <a:pt x="244" y="4351"/>
                      </a:lnTo>
                      <a:cubicBezTo>
                        <a:pt x="231" y="4243"/>
                        <a:pt x="231" y="4121"/>
                        <a:pt x="217" y="4013"/>
                      </a:cubicBezTo>
                      <a:cubicBezTo>
                        <a:pt x="204" y="3769"/>
                        <a:pt x="204" y="3539"/>
                        <a:pt x="204" y="3309"/>
                      </a:cubicBezTo>
                      <a:cubicBezTo>
                        <a:pt x="217" y="2863"/>
                        <a:pt x="253" y="2429"/>
                        <a:pt x="326" y="1995"/>
                      </a:cubicBezTo>
                      <a:lnTo>
                        <a:pt x="326" y="1995"/>
                      </a:lnTo>
                      <a:cubicBezTo>
                        <a:pt x="766" y="2163"/>
                        <a:pt x="1231" y="2335"/>
                        <a:pt x="1733" y="2335"/>
                      </a:cubicBezTo>
                      <a:cubicBezTo>
                        <a:pt x="1868" y="2335"/>
                        <a:pt x="2004" y="2321"/>
                        <a:pt x="2125" y="2267"/>
                      </a:cubicBezTo>
                      <a:cubicBezTo>
                        <a:pt x="2261" y="2226"/>
                        <a:pt x="2382" y="2145"/>
                        <a:pt x="2464" y="2037"/>
                      </a:cubicBezTo>
                      <a:cubicBezTo>
                        <a:pt x="2653" y="1820"/>
                        <a:pt x="2694" y="1536"/>
                        <a:pt x="2707" y="1293"/>
                      </a:cubicBezTo>
                      <a:cubicBezTo>
                        <a:pt x="2721" y="1157"/>
                        <a:pt x="2721" y="1036"/>
                        <a:pt x="2707" y="900"/>
                      </a:cubicBezTo>
                      <a:cubicBezTo>
                        <a:pt x="2707" y="779"/>
                        <a:pt x="2680" y="630"/>
                        <a:pt x="2626" y="508"/>
                      </a:cubicBezTo>
                      <a:cubicBezTo>
                        <a:pt x="2504" y="251"/>
                        <a:pt x="2247" y="89"/>
                        <a:pt x="1990" y="34"/>
                      </a:cubicBezTo>
                      <a:cubicBezTo>
                        <a:pt x="1898" y="11"/>
                        <a:pt x="1805" y="1"/>
                        <a:pt x="17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7" name="Google Shape;7557;p19"/>
                <p:cNvSpPr/>
                <p:nvPr/>
              </p:nvSpPr>
              <p:spPr>
                <a:xfrm>
                  <a:off x="8337168" y="1261424"/>
                  <a:ext cx="86020" cy="11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0" h="3181" extrusionOk="0">
                      <a:moveTo>
                        <a:pt x="2301" y="1"/>
                      </a:moveTo>
                      <a:lnTo>
                        <a:pt x="2246" y="14"/>
                      </a:lnTo>
                      <a:cubicBezTo>
                        <a:pt x="1489" y="82"/>
                        <a:pt x="744" y="150"/>
                        <a:pt x="0" y="190"/>
                      </a:cubicBezTo>
                      <a:lnTo>
                        <a:pt x="14" y="299"/>
                      </a:lnTo>
                      <a:cubicBezTo>
                        <a:pt x="736" y="233"/>
                        <a:pt x="1457" y="180"/>
                        <a:pt x="2179" y="128"/>
                      </a:cubicBezTo>
                      <a:lnTo>
                        <a:pt x="2179" y="128"/>
                      </a:lnTo>
                      <a:cubicBezTo>
                        <a:pt x="2182" y="635"/>
                        <a:pt x="2221" y="1130"/>
                        <a:pt x="2260" y="1625"/>
                      </a:cubicBezTo>
                      <a:cubicBezTo>
                        <a:pt x="2260" y="1882"/>
                        <a:pt x="2287" y="2139"/>
                        <a:pt x="2287" y="2396"/>
                      </a:cubicBezTo>
                      <a:cubicBezTo>
                        <a:pt x="2287" y="2653"/>
                        <a:pt x="2287" y="2910"/>
                        <a:pt x="2246" y="3154"/>
                      </a:cubicBezTo>
                      <a:lnTo>
                        <a:pt x="2355" y="3181"/>
                      </a:lnTo>
                      <a:cubicBezTo>
                        <a:pt x="2422" y="2924"/>
                        <a:pt x="2436" y="2653"/>
                        <a:pt x="2449" y="2396"/>
                      </a:cubicBezTo>
                      <a:cubicBezTo>
                        <a:pt x="2449" y="2125"/>
                        <a:pt x="2436" y="1868"/>
                        <a:pt x="2422" y="1611"/>
                      </a:cubicBezTo>
                      <a:cubicBezTo>
                        <a:pt x="2382" y="1097"/>
                        <a:pt x="2328" y="583"/>
                        <a:pt x="2301" y="69"/>
                      </a:cubicBezTo>
                      <a:lnTo>
                        <a:pt x="23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19"/>
                <p:cNvSpPr/>
                <p:nvPr/>
              </p:nvSpPr>
              <p:spPr>
                <a:xfrm>
                  <a:off x="8418866" y="1347546"/>
                  <a:ext cx="67025" cy="5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1608" extrusionOk="0">
                      <a:moveTo>
                        <a:pt x="882" y="0"/>
                      </a:moveTo>
                      <a:cubicBezTo>
                        <a:pt x="735" y="0"/>
                        <a:pt x="589" y="31"/>
                        <a:pt x="461" y="92"/>
                      </a:cubicBezTo>
                      <a:cubicBezTo>
                        <a:pt x="325" y="159"/>
                        <a:pt x="204" y="254"/>
                        <a:pt x="122" y="376"/>
                      </a:cubicBezTo>
                      <a:cubicBezTo>
                        <a:pt x="41" y="511"/>
                        <a:pt x="1" y="674"/>
                        <a:pt x="41" y="822"/>
                      </a:cubicBezTo>
                      <a:lnTo>
                        <a:pt x="149" y="795"/>
                      </a:lnTo>
                      <a:cubicBezTo>
                        <a:pt x="109" y="674"/>
                        <a:pt x="136" y="538"/>
                        <a:pt x="204" y="430"/>
                      </a:cubicBezTo>
                      <a:cubicBezTo>
                        <a:pt x="271" y="322"/>
                        <a:pt x="379" y="241"/>
                        <a:pt x="501" y="186"/>
                      </a:cubicBezTo>
                      <a:cubicBezTo>
                        <a:pt x="602" y="139"/>
                        <a:pt x="716" y="118"/>
                        <a:pt x="830" y="118"/>
                      </a:cubicBezTo>
                      <a:cubicBezTo>
                        <a:pt x="977" y="118"/>
                        <a:pt x="1124" y="153"/>
                        <a:pt x="1245" y="214"/>
                      </a:cubicBezTo>
                      <a:cubicBezTo>
                        <a:pt x="1476" y="335"/>
                        <a:pt x="1638" y="552"/>
                        <a:pt x="1692" y="809"/>
                      </a:cubicBezTo>
                      <a:cubicBezTo>
                        <a:pt x="1746" y="1052"/>
                        <a:pt x="1692" y="1323"/>
                        <a:pt x="1543" y="1540"/>
                      </a:cubicBezTo>
                      <a:lnTo>
                        <a:pt x="1624" y="1607"/>
                      </a:lnTo>
                      <a:cubicBezTo>
                        <a:pt x="1841" y="1391"/>
                        <a:pt x="1909" y="1066"/>
                        <a:pt x="1854" y="768"/>
                      </a:cubicBezTo>
                      <a:cubicBezTo>
                        <a:pt x="1827" y="619"/>
                        <a:pt x="1760" y="484"/>
                        <a:pt x="1665" y="362"/>
                      </a:cubicBezTo>
                      <a:cubicBezTo>
                        <a:pt x="1570" y="241"/>
                        <a:pt x="1448" y="159"/>
                        <a:pt x="1313" y="92"/>
                      </a:cubicBezTo>
                      <a:cubicBezTo>
                        <a:pt x="1178" y="31"/>
                        <a:pt x="1029" y="0"/>
                        <a:pt x="8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9" name="Google Shape;7559;p19"/>
                <p:cNvSpPr/>
                <p:nvPr/>
              </p:nvSpPr>
              <p:spPr>
                <a:xfrm>
                  <a:off x="8277764" y="1219645"/>
                  <a:ext cx="29984" cy="48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1394" extrusionOk="0">
                      <a:moveTo>
                        <a:pt x="204" y="0"/>
                      </a:moveTo>
                      <a:cubicBezTo>
                        <a:pt x="96" y="108"/>
                        <a:pt x="28" y="271"/>
                        <a:pt x="14" y="433"/>
                      </a:cubicBezTo>
                      <a:cubicBezTo>
                        <a:pt x="1" y="582"/>
                        <a:pt x="28" y="744"/>
                        <a:pt x="109" y="893"/>
                      </a:cubicBezTo>
                      <a:cubicBezTo>
                        <a:pt x="258" y="1177"/>
                        <a:pt x="542" y="1353"/>
                        <a:pt x="853" y="1394"/>
                      </a:cubicBezTo>
                      <a:lnTo>
                        <a:pt x="853" y="1286"/>
                      </a:lnTo>
                      <a:cubicBezTo>
                        <a:pt x="583" y="1272"/>
                        <a:pt x="326" y="1069"/>
                        <a:pt x="231" y="826"/>
                      </a:cubicBezTo>
                      <a:cubicBezTo>
                        <a:pt x="177" y="704"/>
                        <a:pt x="177" y="568"/>
                        <a:pt x="177" y="447"/>
                      </a:cubicBezTo>
                      <a:cubicBezTo>
                        <a:pt x="190" y="311"/>
                        <a:pt x="231" y="190"/>
                        <a:pt x="285" y="68"/>
                      </a:cubicBez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560" name="Google Shape;7560;p19"/>
            <p:cNvGrpSpPr/>
            <p:nvPr/>
          </p:nvGrpSpPr>
          <p:grpSpPr>
            <a:xfrm rot="-1799880">
              <a:off x="837346" y="158433"/>
              <a:ext cx="553541" cy="260117"/>
              <a:chOff x="2045918" y="1078999"/>
              <a:chExt cx="741172" cy="348287"/>
            </a:xfrm>
          </p:grpSpPr>
          <p:sp>
            <p:nvSpPr>
              <p:cNvPr id="7561" name="Google Shape;7561;p19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19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19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19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19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19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19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19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19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19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19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19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19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19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19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19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19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19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19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19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19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82" name="Google Shape;7582;p19"/>
          <p:cNvGrpSpPr/>
          <p:nvPr/>
        </p:nvGrpSpPr>
        <p:grpSpPr>
          <a:xfrm rot="-284962">
            <a:off x="637023" y="399936"/>
            <a:ext cx="3396007" cy="1810532"/>
            <a:chOff x="637015" y="95090"/>
            <a:chExt cx="3395893" cy="1810471"/>
          </a:xfrm>
        </p:grpSpPr>
        <p:grpSp>
          <p:nvGrpSpPr>
            <p:cNvPr id="7583" name="Google Shape;7583;p19"/>
            <p:cNvGrpSpPr/>
            <p:nvPr/>
          </p:nvGrpSpPr>
          <p:grpSpPr>
            <a:xfrm rot="-5719275" flipH="1">
              <a:off x="3343461" y="470604"/>
              <a:ext cx="677490" cy="641339"/>
              <a:chOff x="5226950" y="1534325"/>
              <a:chExt cx="677461" cy="641311"/>
            </a:xfrm>
          </p:grpSpPr>
          <p:sp>
            <p:nvSpPr>
              <p:cNvPr id="7584" name="Google Shape;7584;p19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19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19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19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19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19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19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19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19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19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19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19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19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19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19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19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19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19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19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19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19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19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19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19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19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19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19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19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19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19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19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19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19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19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19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19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19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19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19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19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19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5" name="Google Shape;7625;p19"/>
            <p:cNvGrpSpPr/>
            <p:nvPr/>
          </p:nvGrpSpPr>
          <p:grpSpPr>
            <a:xfrm rot="-3307955" flipH="1">
              <a:off x="3310697" y="1214288"/>
              <a:ext cx="362973" cy="690139"/>
              <a:chOff x="5017912" y="1015838"/>
              <a:chExt cx="285093" cy="542081"/>
            </a:xfrm>
          </p:grpSpPr>
          <p:sp>
            <p:nvSpPr>
              <p:cNvPr id="7626" name="Google Shape;7626;p19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19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19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19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19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19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19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19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19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19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19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19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19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19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19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19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19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19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19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19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19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19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19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19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19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19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2" name="Google Shape;7652;p19"/>
            <p:cNvGrpSpPr/>
            <p:nvPr/>
          </p:nvGrpSpPr>
          <p:grpSpPr>
            <a:xfrm rot="-5835424" flipH="1">
              <a:off x="2731383" y="194684"/>
              <a:ext cx="550572" cy="653879"/>
              <a:chOff x="2302001" y="3048148"/>
              <a:chExt cx="464643" cy="618069"/>
            </a:xfrm>
          </p:grpSpPr>
          <p:sp>
            <p:nvSpPr>
              <p:cNvPr id="7653" name="Google Shape;7653;p19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19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19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19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19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19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19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19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19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19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19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19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19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19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19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19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19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19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19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19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19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19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19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19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19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19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19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19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19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19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19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19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19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19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19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19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19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19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19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19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19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19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19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19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19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19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19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19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19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19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19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19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19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19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19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19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19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0" name="Google Shape;7710;p19"/>
            <p:cNvSpPr/>
            <p:nvPr/>
          </p:nvSpPr>
          <p:spPr>
            <a:xfrm rot="-4893610" flipH="1">
              <a:off x="2724198" y="1112667"/>
              <a:ext cx="208121" cy="117576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 rot="-4893610" flipH="1">
              <a:off x="2734556" y="1121676"/>
              <a:ext cx="216092" cy="100469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 rot="-4893610" flipH="1">
              <a:off x="2752865" y="1138620"/>
              <a:ext cx="162659" cy="86953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 rot="-4893610" flipH="1">
              <a:off x="2554733" y="1106216"/>
              <a:ext cx="167543" cy="132194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 rot="-4893610" flipH="1">
              <a:off x="2589138" y="1131477"/>
              <a:ext cx="116190" cy="94514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 rot="-4893610" flipH="1">
              <a:off x="2588706" y="885684"/>
              <a:ext cx="102422" cy="246431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 rot="-4893610" flipH="1">
              <a:off x="2614039" y="916308"/>
              <a:ext cx="69468" cy="227874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 rot="-4893610" flipH="1">
              <a:off x="2590897" y="957251"/>
              <a:ext cx="88213" cy="190982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 rot="-4893610" flipH="1">
              <a:off x="2747349" y="854530"/>
              <a:ext cx="82196" cy="201788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 rot="-4893610" flipH="1">
              <a:off x="2758819" y="874975"/>
              <a:ext cx="76809" cy="181688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 rot="-4893610" flipH="1">
              <a:off x="2586399" y="890163"/>
              <a:ext cx="125358" cy="275415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 rot="-4893610" flipH="1">
              <a:off x="2562419" y="1107659"/>
              <a:ext cx="143662" cy="138999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 rot="-4893610" flipH="1">
              <a:off x="2706589" y="1104023"/>
              <a:ext cx="251093" cy="135187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 rot="-4893610" flipH="1">
              <a:off x="2719024" y="1130591"/>
              <a:ext cx="248132" cy="86575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 rot="-4893610" flipH="1">
              <a:off x="2565681" y="1116170"/>
              <a:ext cx="136857" cy="123656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 rot="-4893610" flipH="1">
              <a:off x="2566841" y="1098095"/>
              <a:ext cx="142433" cy="141583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 rot="-4893610" flipH="1">
              <a:off x="2718478" y="1105121"/>
              <a:ext cx="237074" cy="127973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 rot="-4893610" flipH="1">
              <a:off x="2587021" y="894319"/>
              <a:ext cx="122365" cy="269870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 rot="-4893610" flipH="1">
              <a:off x="2644347" y="907721"/>
              <a:ext cx="26464" cy="259222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 rot="-4893610" flipH="1">
              <a:off x="2737637" y="835056"/>
              <a:ext cx="101477" cy="247722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 rot="-4893610" flipH="1">
              <a:off x="2793876" y="814739"/>
              <a:ext cx="58410" cy="279259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 rot="-4893610" flipH="1">
              <a:off x="2751195" y="822951"/>
              <a:ext cx="93412" cy="259663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 rot="-4893610" flipH="1">
              <a:off x="2787727" y="885440"/>
              <a:ext cx="171827" cy="327839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 rot="-4893610" flipH="1">
              <a:off x="2790755" y="880069"/>
              <a:ext cx="184618" cy="350869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 rot="4893482">
              <a:off x="3045626" y="1185248"/>
              <a:ext cx="38498" cy="128788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 rot="4893482">
              <a:off x="3042957" y="1172833"/>
              <a:ext cx="46500" cy="148383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 rot="4893482">
              <a:off x="3053979" y="1257884"/>
              <a:ext cx="63543" cy="35442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 rot="4893482">
              <a:off x="3061874" y="1267775"/>
              <a:ext cx="46909" cy="1877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 rot="4893482">
              <a:off x="3063452" y="1241567"/>
              <a:ext cx="52013" cy="125133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 rot="4893482">
              <a:off x="3069791" y="1240698"/>
              <a:ext cx="46500" cy="124503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 rot="4893482">
              <a:off x="2988754" y="1359313"/>
              <a:ext cx="56738" cy="52895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 rot="4893482">
              <a:off x="2989349" y="1356391"/>
              <a:ext cx="49493" cy="47980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 rot="4893482">
              <a:off x="3068696" y="1329047"/>
              <a:ext cx="92117" cy="131434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 rot="4893482">
              <a:off x="3071473" y="1320098"/>
              <a:ext cx="79295" cy="143500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4" name="Google Shape;7744;p19"/>
            <p:cNvGrpSpPr/>
            <p:nvPr/>
          </p:nvGrpSpPr>
          <p:grpSpPr>
            <a:xfrm rot="-4893525" flipH="1">
              <a:off x="2054418" y="208067"/>
              <a:ext cx="497125" cy="602997"/>
              <a:chOff x="3559458" y="2385855"/>
              <a:chExt cx="363490" cy="440934"/>
            </a:xfrm>
          </p:grpSpPr>
          <p:sp>
            <p:nvSpPr>
              <p:cNvPr id="7745" name="Google Shape;7745;p19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19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19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19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19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19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19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19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19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19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19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19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19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19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19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19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19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19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19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19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19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19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19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19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19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19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19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19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19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19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19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19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19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8" name="Google Shape;7778;p19"/>
            <p:cNvGrpSpPr/>
            <p:nvPr/>
          </p:nvGrpSpPr>
          <p:grpSpPr>
            <a:xfrm rot="10800000">
              <a:off x="1174960" y="474446"/>
              <a:ext cx="786288" cy="455516"/>
              <a:chOff x="1954249" y="1502271"/>
              <a:chExt cx="786288" cy="455516"/>
            </a:xfrm>
          </p:grpSpPr>
          <p:sp>
            <p:nvSpPr>
              <p:cNvPr id="7779" name="Google Shape;7779;p19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19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19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19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19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19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19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19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19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19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19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19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19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19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19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19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19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19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19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19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19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19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19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19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19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19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19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19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19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19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9" name="Google Shape;7809;p19"/>
            <p:cNvGrpSpPr/>
            <p:nvPr/>
          </p:nvGrpSpPr>
          <p:grpSpPr>
            <a:xfrm rot="10800000">
              <a:off x="880403" y="95090"/>
              <a:ext cx="951130" cy="210373"/>
              <a:chOff x="282052" y="3503720"/>
              <a:chExt cx="951130" cy="210373"/>
            </a:xfrm>
          </p:grpSpPr>
          <p:sp>
            <p:nvSpPr>
              <p:cNvPr id="7810" name="Google Shape;7810;p19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19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19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19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19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19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19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19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19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19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19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19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19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19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19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19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19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19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19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19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19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19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19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19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19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19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19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19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19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19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19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1" name="Google Shape;7841;p19"/>
            <p:cNvGrpSpPr/>
            <p:nvPr/>
          </p:nvGrpSpPr>
          <p:grpSpPr>
            <a:xfrm rot="10800000" flipH="1">
              <a:off x="637015" y="257940"/>
              <a:ext cx="324513" cy="589587"/>
              <a:chOff x="2783694" y="992069"/>
              <a:chExt cx="324513" cy="589587"/>
            </a:xfrm>
          </p:grpSpPr>
          <p:sp>
            <p:nvSpPr>
              <p:cNvPr id="7842" name="Google Shape;7842;p19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19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19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19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19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19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19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19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19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19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19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19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19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19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19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19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19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19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19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19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19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19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19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19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19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19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19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19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19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19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872" name="Google Shape;7872;p19"/>
          <p:cNvSpPr txBox="1">
            <a:spLocks noGrp="1"/>
          </p:cNvSpPr>
          <p:nvPr>
            <p:ph type="subTitle" idx="1"/>
          </p:nvPr>
        </p:nvSpPr>
        <p:spPr>
          <a:xfrm>
            <a:off x="4238625" y="2019300"/>
            <a:ext cx="4192200" cy="16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873" name="Google Shape;7873;p19"/>
          <p:cNvGrpSpPr/>
          <p:nvPr/>
        </p:nvGrpSpPr>
        <p:grpSpPr>
          <a:xfrm rot="-1205360">
            <a:off x="8815755" y="4127924"/>
            <a:ext cx="422848" cy="463153"/>
            <a:chOff x="4378460" y="3278839"/>
            <a:chExt cx="422829" cy="463133"/>
          </a:xfrm>
        </p:grpSpPr>
        <p:sp>
          <p:nvSpPr>
            <p:cNvPr id="7874" name="Google Shape;7874;p19"/>
            <p:cNvSpPr/>
            <p:nvPr/>
          </p:nvSpPr>
          <p:spPr>
            <a:xfrm>
              <a:off x="4390327" y="3382656"/>
              <a:ext cx="410963" cy="344008"/>
            </a:xfrm>
            <a:custGeom>
              <a:avLst/>
              <a:gdLst/>
              <a:ahLst/>
              <a:cxnLst/>
              <a:rect l="l" t="t" r="r" b="b"/>
              <a:pathLst>
                <a:path w="11705" h="9798" extrusionOk="0">
                  <a:moveTo>
                    <a:pt x="7466" y="1"/>
                  </a:moveTo>
                  <a:cubicBezTo>
                    <a:pt x="6601" y="1"/>
                    <a:pt x="5733" y="346"/>
                    <a:pt x="4926" y="719"/>
                  </a:cubicBezTo>
                  <a:cubicBezTo>
                    <a:pt x="4817" y="773"/>
                    <a:pt x="4736" y="854"/>
                    <a:pt x="4682" y="949"/>
                  </a:cubicBezTo>
                  <a:cubicBezTo>
                    <a:pt x="4047" y="501"/>
                    <a:pt x="3287" y="242"/>
                    <a:pt x="2586" y="242"/>
                  </a:cubicBezTo>
                  <a:cubicBezTo>
                    <a:pt x="1509" y="242"/>
                    <a:pt x="575" y="854"/>
                    <a:pt x="460" y="2329"/>
                  </a:cubicBezTo>
                  <a:cubicBezTo>
                    <a:pt x="460" y="2410"/>
                    <a:pt x="460" y="2478"/>
                    <a:pt x="460" y="2559"/>
                  </a:cubicBezTo>
                  <a:cubicBezTo>
                    <a:pt x="0" y="3642"/>
                    <a:pt x="176" y="5076"/>
                    <a:pt x="298" y="6131"/>
                  </a:cubicBezTo>
                  <a:cubicBezTo>
                    <a:pt x="433" y="7309"/>
                    <a:pt x="704" y="8675"/>
                    <a:pt x="1746" y="9406"/>
                  </a:cubicBezTo>
                  <a:cubicBezTo>
                    <a:pt x="2145" y="9672"/>
                    <a:pt x="2597" y="9798"/>
                    <a:pt x="3046" y="9798"/>
                  </a:cubicBezTo>
                  <a:cubicBezTo>
                    <a:pt x="3237" y="9798"/>
                    <a:pt x="3428" y="9775"/>
                    <a:pt x="3613" y="9731"/>
                  </a:cubicBezTo>
                  <a:cubicBezTo>
                    <a:pt x="3681" y="9717"/>
                    <a:pt x="3748" y="9704"/>
                    <a:pt x="3816" y="9690"/>
                  </a:cubicBezTo>
                  <a:cubicBezTo>
                    <a:pt x="4547" y="9528"/>
                    <a:pt x="5183" y="9230"/>
                    <a:pt x="5954" y="9230"/>
                  </a:cubicBezTo>
                  <a:cubicBezTo>
                    <a:pt x="6102" y="9403"/>
                    <a:pt x="6334" y="9490"/>
                    <a:pt x="6558" y="9490"/>
                  </a:cubicBezTo>
                  <a:cubicBezTo>
                    <a:pt x="6703" y="9490"/>
                    <a:pt x="6844" y="9453"/>
                    <a:pt x="6955" y="9379"/>
                  </a:cubicBezTo>
                  <a:cubicBezTo>
                    <a:pt x="7473" y="9506"/>
                    <a:pt x="7976" y="9667"/>
                    <a:pt x="8488" y="9667"/>
                  </a:cubicBezTo>
                  <a:cubicBezTo>
                    <a:pt x="8846" y="9667"/>
                    <a:pt x="9207" y="9588"/>
                    <a:pt x="9580" y="9365"/>
                  </a:cubicBezTo>
                  <a:cubicBezTo>
                    <a:pt x="11596" y="8161"/>
                    <a:pt x="11705" y="5347"/>
                    <a:pt x="11015" y="3358"/>
                  </a:cubicBezTo>
                  <a:cubicBezTo>
                    <a:pt x="10622" y="2221"/>
                    <a:pt x="9986" y="1003"/>
                    <a:pt x="8904" y="381"/>
                  </a:cubicBezTo>
                  <a:cubicBezTo>
                    <a:pt x="8433" y="109"/>
                    <a:pt x="7950" y="1"/>
                    <a:pt x="746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4382252" y="3376161"/>
              <a:ext cx="407627" cy="365811"/>
            </a:xfrm>
            <a:custGeom>
              <a:avLst/>
              <a:gdLst/>
              <a:ahLst/>
              <a:cxnLst/>
              <a:rect l="l" t="t" r="r" b="b"/>
              <a:pathLst>
                <a:path w="11610" h="10419" extrusionOk="0">
                  <a:moveTo>
                    <a:pt x="11461" y="6925"/>
                  </a:moveTo>
                  <a:lnTo>
                    <a:pt x="11448" y="6939"/>
                  </a:lnTo>
                  <a:lnTo>
                    <a:pt x="11461" y="6939"/>
                  </a:lnTo>
                  <a:lnTo>
                    <a:pt x="11461" y="6925"/>
                  </a:lnTo>
                  <a:close/>
                  <a:moveTo>
                    <a:pt x="528" y="7142"/>
                  </a:moveTo>
                  <a:cubicBezTo>
                    <a:pt x="528" y="7150"/>
                    <a:pt x="533" y="7164"/>
                    <a:pt x="541" y="7180"/>
                  </a:cubicBezTo>
                  <a:lnTo>
                    <a:pt x="541" y="7180"/>
                  </a:lnTo>
                  <a:lnTo>
                    <a:pt x="528" y="7142"/>
                  </a:lnTo>
                  <a:close/>
                  <a:moveTo>
                    <a:pt x="4303" y="10031"/>
                  </a:moveTo>
                  <a:lnTo>
                    <a:pt x="4303" y="10038"/>
                  </a:lnTo>
                  <a:lnTo>
                    <a:pt x="4290" y="10038"/>
                  </a:lnTo>
                  <a:lnTo>
                    <a:pt x="4303" y="10031"/>
                  </a:lnTo>
                  <a:close/>
                  <a:moveTo>
                    <a:pt x="8836" y="10051"/>
                  </a:moveTo>
                  <a:lnTo>
                    <a:pt x="8823" y="10065"/>
                  </a:lnTo>
                  <a:lnTo>
                    <a:pt x="8836" y="10065"/>
                  </a:lnTo>
                  <a:lnTo>
                    <a:pt x="8836" y="10051"/>
                  </a:lnTo>
                  <a:close/>
                  <a:moveTo>
                    <a:pt x="4370" y="10173"/>
                  </a:moveTo>
                  <a:cubicBezTo>
                    <a:pt x="4365" y="10176"/>
                    <a:pt x="4360" y="10178"/>
                    <a:pt x="4356" y="10178"/>
                  </a:cubicBezTo>
                  <a:cubicBezTo>
                    <a:pt x="4352" y="10178"/>
                    <a:pt x="4348" y="10177"/>
                    <a:pt x="4344" y="10173"/>
                  </a:cubicBezTo>
                  <a:close/>
                  <a:moveTo>
                    <a:pt x="8082" y="1"/>
                  </a:moveTo>
                  <a:cubicBezTo>
                    <a:pt x="7870" y="1"/>
                    <a:pt x="7659" y="28"/>
                    <a:pt x="7456" y="79"/>
                  </a:cubicBezTo>
                  <a:lnTo>
                    <a:pt x="7442" y="79"/>
                  </a:lnTo>
                  <a:lnTo>
                    <a:pt x="7348" y="106"/>
                  </a:lnTo>
                  <a:lnTo>
                    <a:pt x="7334" y="106"/>
                  </a:lnTo>
                  <a:cubicBezTo>
                    <a:pt x="7036" y="187"/>
                    <a:pt x="6739" y="295"/>
                    <a:pt x="6455" y="390"/>
                  </a:cubicBezTo>
                  <a:cubicBezTo>
                    <a:pt x="6306" y="430"/>
                    <a:pt x="6157" y="485"/>
                    <a:pt x="6008" y="512"/>
                  </a:cubicBezTo>
                  <a:cubicBezTo>
                    <a:pt x="5859" y="552"/>
                    <a:pt x="5710" y="579"/>
                    <a:pt x="5562" y="593"/>
                  </a:cubicBezTo>
                  <a:lnTo>
                    <a:pt x="5548" y="688"/>
                  </a:lnTo>
                  <a:cubicBezTo>
                    <a:pt x="5710" y="674"/>
                    <a:pt x="5859" y="647"/>
                    <a:pt x="6008" y="606"/>
                  </a:cubicBezTo>
                  <a:cubicBezTo>
                    <a:pt x="6170" y="579"/>
                    <a:pt x="6319" y="525"/>
                    <a:pt x="6468" y="485"/>
                  </a:cubicBezTo>
                  <a:cubicBezTo>
                    <a:pt x="6766" y="390"/>
                    <a:pt x="7050" y="282"/>
                    <a:pt x="7348" y="200"/>
                  </a:cubicBezTo>
                  <a:lnTo>
                    <a:pt x="7456" y="173"/>
                  </a:lnTo>
                  <a:cubicBezTo>
                    <a:pt x="7659" y="123"/>
                    <a:pt x="7862" y="95"/>
                    <a:pt x="8065" y="95"/>
                  </a:cubicBezTo>
                  <a:cubicBezTo>
                    <a:pt x="8241" y="95"/>
                    <a:pt x="8417" y="116"/>
                    <a:pt x="8593" y="160"/>
                  </a:cubicBezTo>
                  <a:cubicBezTo>
                    <a:pt x="8958" y="241"/>
                    <a:pt x="9310" y="403"/>
                    <a:pt x="9621" y="606"/>
                  </a:cubicBezTo>
                  <a:cubicBezTo>
                    <a:pt x="10257" y="1039"/>
                    <a:pt x="10744" y="1662"/>
                    <a:pt x="11042" y="2365"/>
                  </a:cubicBezTo>
                  <a:cubicBezTo>
                    <a:pt x="11326" y="3083"/>
                    <a:pt x="11434" y="3854"/>
                    <a:pt x="11461" y="4612"/>
                  </a:cubicBezTo>
                  <a:cubicBezTo>
                    <a:pt x="11488" y="5383"/>
                    <a:pt x="11488" y="6168"/>
                    <a:pt x="11326" y="6912"/>
                  </a:cubicBezTo>
                  <a:cubicBezTo>
                    <a:pt x="11231" y="7372"/>
                    <a:pt x="11082" y="7818"/>
                    <a:pt x="10866" y="8224"/>
                  </a:cubicBezTo>
                  <a:cubicBezTo>
                    <a:pt x="10636" y="8644"/>
                    <a:pt x="10338" y="9009"/>
                    <a:pt x="9973" y="9293"/>
                  </a:cubicBezTo>
                  <a:cubicBezTo>
                    <a:pt x="9621" y="9577"/>
                    <a:pt x="9215" y="9794"/>
                    <a:pt x="8782" y="9929"/>
                  </a:cubicBezTo>
                  <a:lnTo>
                    <a:pt x="8755" y="9943"/>
                  </a:lnTo>
                  <a:cubicBezTo>
                    <a:pt x="8476" y="10021"/>
                    <a:pt x="8187" y="10072"/>
                    <a:pt x="7897" y="10072"/>
                  </a:cubicBezTo>
                  <a:cubicBezTo>
                    <a:pt x="7836" y="10072"/>
                    <a:pt x="7774" y="10069"/>
                    <a:pt x="7713" y="10065"/>
                  </a:cubicBezTo>
                  <a:cubicBezTo>
                    <a:pt x="7361" y="10051"/>
                    <a:pt x="7023" y="9956"/>
                    <a:pt x="6698" y="9807"/>
                  </a:cubicBezTo>
                  <a:cubicBezTo>
                    <a:pt x="6373" y="9672"/>
                    <a:pt x="6035" y="9523"/>
                    <a:pt x="5656" y="9483"/>
                  </a:cubicBezTo>
                  <a:cubicBezTo>
                    <a:pt x="5626" y="9480"/>
                    <a:pt x="5595" y="9479"/>
                    <a:pt x="5564" y="9479"/>
                  </a:cubicBezTo>
                  <a:cubicBezTo>
                    <a:pt x="5412" y="9479"/>
                    <a:pt x="5247" y="9506"/>
                    <a:pt x="5102" y="9550"/>
                  </a:cubicBezTo>
                  <a:cubicBezTo>
                    <a:pt x="4926" y="9618"/>
                    <a:pt x="4763" y="9713"/>
                    <a:pt x="4614" y="9821"/>
                  </a:cubicBezTo>
                  <a:lnTo>
                    <a:pt x="4303" y="10024"/>
                  </a:lnTo>
                  <a:lnTo>
                    <a:pt x="4303" y="10027"/>
                  </a:lnTo>
                  <a:lnTo>
                    <a:pt x="4303" y="10027"/>
                  </a:lnTo>
                  <a:cubicBezTo>
                    <a:pt x="4294" y="10030"/>
                    <a:pt x="4284" y="10036"/>
                    <a:pt x="4279" y="10043"/>
                  </a:cubicBezTo>
                  <a:lnTo>
                    <a:pt x="4279" y="10043"/>
                  </a:lnTo>
                  <a:cubicBezTo>
                    <a:pt x="4174" y="10096"/>
                    <a:pt x="4070" y="10161"/>
                    <a:pt x="3965" y="10200"/>
                  </a:cubicBezTo>
                  <a:cubicBezTo>
                    <a:pt x="3857" y="10240"/>
                    <a:pt x="3748" y="10268"/>
                    <a:pt x="3640" y="10268"/>
                  </a:cubicBezTo>
                  <a:cubicBezTo>
                    <a:pt x="3617" y="10269"/>
                    <a:pt x="3594" y="10270"/>
                    <a:pt x="3570" y="10270"/>
                  </a:cubicBezTo>
                  <a:cubicBezTo>
                    <a:pt x="3373" y="10270"/>
                    <a:pt x="3177" y="10221"/>
                    <a:pt x="2990" y="10132"/>
                  </a:cubicBezTo>
                  <a:lnTo>
                    <a:pt x="2990" y="10132"/>
                  </a:lnTo>
                  <a:lnTo>
                    <a:pt x="2977" y="10119"/>
                  </a:lnTo>
                  <a:lnTo>
                    <a:pt x="2964" y="10119"/>
                  </a:lnTo>
                  <a:lnTo>
                    <a:pt x="2909" y="10092"/>
                  </a:lnTo>
                  <a:lnTo>
                    <a:pt x="2869" y="10078"/>
                  </a:lnTo>
                  <a:cubicBezTo>
                    <a:pt x="2882" y="10078"/>
                    <a:pt x="2909" y="10092"/>
                    <a:pt x="2923" y="10092"/>
                  </a:cubicBezTo>
                  <a:lnTo>
                    <a:pt x="2896" y="10078"/>
                  </a:lnTo>
                  <a:cubicBezTo>
                    <a:pt x="2855" y="10065"/>
                    <a:pt x="2801" y="10024"/>
                    <a:pt x="2747" y="9983"/>
                  </a:cubicBezTo>
                  <a:lnTo>
                    <a:pt x="2598" y="9889"/>
                  </a:lnTo>
                  <a:lnTo>
                    <a:pt x="2585" y="9875"/>
                  </a:lnTo>
                  <a:lnTo>
                    <a:pt x="2579" y="9875"/>
                  </a:lnTo>
                  <a:cubicBezTo>
                    <a:pt x="2358" y="9715"/>
                    <a:pt x="2174" y="9517"/>
                    <a:pt x="1989" y="9307"/>
                  </a:cubicBezTo>
                  <a:cubicBezTo>
                    <a:pt x="1813" y="9090"/>
                    <a:pt x="1638" y="8860"/>
                    <a:pt x="1475" y="8630"/>
                  </a:cubicBezTo>
                  <a:cubicBezTo>
                    <a:pt x="1164" y="8157"/>
                    <a:pt x="893" y="7643"/>
                    <a:pt x="690" y="7115"/>
                  </a:cubicBezTo>
                  <a:lnTo>
                    <a:pt x="690" y="7142"/>
                  </a:lnTo>
                  <a:cubicBezTo>
                    <a:pt x="690" y="7132"/>
                    <a:pt x="690" y="7123"/>
                    <a:pt x="681" y="7108"/>
                  </a:cubicBezTo>
                  <a:lnTo>
                    <a:pt x="681" y="7108"/>
                  </a:lnTo>
                  <a:lnTo>
                    <a:pt x="690" y="7115"/>
                  </a:lnTo>
                  <a:cubicBezTo>
                    <a:pt x="609" y="6912"/>
                    <a:pt x="555" y="6722"/>
                    <a:pt x="487" y="6519"/>
                  </a:cubicBezTo>
                  <a:cubicBezTo>
                    <a:pt x="420" y="6316"/>
                    <a:pt x="366" y="6114"/>
                    <a:pt x="325" y="5911"/>
                  </a:cubicBezTo>
                  <a:cubicBezTo>
                    <a:pt x="244" y="5505"/>
                    <a:pt x="190" y="5085"/>
                    <a:pt x="176" y="4666"/>
                  </a:cubicBezTo>
                  <a:cubicBezTo>
                    <a:pt x="149" y="4246"/>
                    <a:pt x="176" y="3827"/>
                    <a:pt x="230" y="3407"/>
                  </a:cubicBezTo>
                  <a:cubicBezTo>
                    <a:pt x="284" y="2988"/>
                    <a:pt x="379" y="2582"/>
                    <a:pt x="514" y="2190"/>
                  </a:cubicBezTo>
                  <a:cubicBezTo>
                    <a:pt x="650" y="1797"/>
                    <a:pt x="839" y="1418"/>
                    <a:pt x="1123" y="1107"/>
                  </a:cubicBezTo>
                  <a:cubicBezTo>
                    <a:pt x="1408" y="823"/>
                    <a:pt x="1759" y="593"/>
                    <a:pt x="2165" y="485"/>
                  </a:cubicBezTo>
                  <a:cubicBezTo>
                    <a:pt x="2378" y="426"/>
                    <a:pt x="2599" y="403"/>
                    <a:pt x="2824" y="403"/>
                  </a:cubicBezTo>
                  <a:cubicBezTo>
                    <a:pt x="3013" y="403"/>
                    <a:pt x="3205" y="419"/>
                    <a:pt x="3397" y="444"/>
                  </a:cubicBezTo>
                  <a:cubicBezTo>
                    <a:pt x="3816" y="498"/>
                    <a:pt x="4236" y="579"/>
                    <a:pt x="4655" y="633"/>
                  </a:cubicBezTo>
                  <a:cubicBezTo>
                    <a:pt x="4750" y="647"/>
                    <a:pt x="4831" y="661"/>
                    <a:pt x="4926" y="661"/>
                  </a:cubicBezTo>
                  <a:lnTo>
                    <a:pt x="4939" y="552"/>
                  </a:lnTo>
                  <a:cubicBezTo>
                    <a:pt x="4858" y="552"/>
                    <a:pt x="4763" y="539"/>
                    <a:pt x="4669" y="525"/>
                  </a:cubicBezTo>
                  <a:cubicBezTo>
                    <a:pt x="4249" y="458"/>
                    <a:pt x="3843" y="376"/>
                    <a:pt x="3410" y="309"/>
                  </a:cubicBezTo>
                  <a:cubicBezTo>
                    <a:pt x="3218" y="284"/>
                    <a:pt x="3024" y="268"/>
                    <a:pt x="2827" y="268"/>
                  </a:cubicBezTo>
                  <a:cubicBezTo>
                    <a:pt x="2595" y="268"/>
                    <a:pt x="2360" y="291"/>
                    <a:pt x="2125" y="349"/>
                  </a:cubicBezTo>
                  <a:cubicBezTo>
                    <a:pt x="1922" y="403"/>
                    <a:pt x="1705" y="498"/>
                    <a:pt x="1529" y="606"/>
                  </a:cubicBezTo>
                  <a:cubicBezTo>
                    <a:pt x="1435" y="661"/>
                    <a:pt x="1340" y="728"/>
                    <a:pt x="1259" y="796"/>
                  </a:cubicBezTo>
                  <a:cubicBezTo>
                    <a:pt x="1164" y="850"/>
                    <a:pt x="1083" y="931"/>
                    <a:pt x="1015" y="1012"/>
                  </a:cubicBezTo>
                  <a:cubicBezTo>
                    <a:pt x="704" y="1324"/>
                    <a:pt x="514" y="1729"/>
                    <a:pt x="366" y="2135"/>
                  </a:cubicBezTo>
                  <a:cubicBezTo>
                    <a:pt x="230" y="2541"/>
                    <a:pt x="136" y="2961"/>
                    <a:pt x="81" y="3394"/>
                  </a:cubicBezTo>
                  <a:cubicBezTo>
                    <a:pt x="14" y="3813"/>
                    <a:pt x="0" y="4246"/>
                    <a:pt x="14" y="4666"/>
                  </a:cubicBezTo>
                  <a:cubicBezTo>
                    <a:pt x="27" y="5099"/>
                    <a:pt x="81" y="5532"/>
                    <a:pt x="163" y="5951"/>
                  </a:cubicBezTo>
                  <a:cubicBezTo>
                    <a:pt x="203" y="6154"/>
                    <a:pt x="271" y="6357"/>
                    <a:pt x="339" y="6560"/>
                  </a:cubicBezTo>
                  <a:cubicBezTo>
                    <a:pt x="406" y="6763"/>
                    <a:pt x="460" y="6980"/>
                    <a:pt x="542" y="7169"/>
                  </a:cubicBezTo>
                  <a:lnTo>
                    <a:pt x="609" y="7223"/>
                  </a:lnTo>
                  <a:cubicBezTo>
                    <a:pt x="596" y="7223"/>
                    <a:pt x="582" y="7223"/>
                    <a:pt x="555" y="7210"/>
                  </a:cubicBezTo>
                  <a:cubicBezTo>
                    <a:pt x="550" y="7200"/>
                    <a:pt x="545" y="7190"/>
                    <a:pt x="541" y="7180"/>
                  </a:cubicBezTo>
                  <a:lnTo>
                    <a:pt x="541" y="7180"/>
                  </a:lnTo>
                  <a:lnTo>
                    <a:pt x="542" y="7182"/>
                  </a:lnTo>
                  <a:cubicBezTo>
                    <a:pt x="758" y="7710"/>
                    <a:pt x="1029" y="8238"/>
                    <a:pt x="1353" y="8711"/>
                  </a:cubicBezTo>
                  <a:cubicBezTo>
                    <a:pt x="1516" y="8955"/>
                    <a:pt x="1692" y="9185"/>
                    <a:pt x="1881" y="9402"/>
                  </a:cubicBezTo>
                  <a:cubicBezTo>
                    <a:pt x="2071" y="9632"/>
                    <a:pt x="2274" y="9835"/>
                    <a:pt x="2517" y="10010"/>
                  </a:cubicBezTo>
                  <a:lnTo>
                    <a:pt x="2531" y="10024"/>
                  </a:lnTo>
                  <a:lnTo>
                    <a:pt x="2537" y="10024"/>
                  </a:lnTo>
                  <a:lnTo>
                    <a:pt x="2679" y="10119"/>
                  </a:lnTo>
                  <a:cubicBezTo>
                    <a:pt x="2734" y="10146"/>
                    <a:pt x="2788" y="10186"/>
                    <a:pt x="2842" y="10227"/>
                  </a:cubicBezTo>
                  <a:lnTo>
                    <a:pt x="2828" y="10213"/>
                  </a:lnTo>
                  <a:lnTo>
                    <a:pt x="2828" y="10213"/>
                  </a:lnTo>
                  <a:cubicBezTo>
                    <a:pt x="2842" y="10227"/>
                    <a:pt x="2869" y="10227"/>
                    <a:pt x="2882" y="10227"/>
                  </a:cubicBezTo>
                  <a:lnTo>
                    <a:pt x="2842" y="10227"/>
                  </a:lnTo>
                  <a:lnTo>
                    <a:pt x="2901" y="10251"/>
                  </a:lnTo>
                  <a:lnTo>
                    <a:pt x="2901" y="10251"/>
                  </a:lnTo>
                  <a:lnTo>
                    <a:pt x="2909" y="10268"/>
                  </a:lnTo>
                  <a:lnTo>
                    <a:pt x="2936" y="10268"/>
                  </a:lnTo>
                  <a:cubicBezTo>
                    <a:pt x="3136" y="10368"/>
                    <a:pt x="3355" y="10418"/>
                    <a:pt x="3577" y="10418"/>
                  </a:cubicBezTo>
                  <a:cubicBezTo>
                    <a:pt x="3602" y="10418"/>
                    <a:pt x="3628" y="10418"/>
                    <a:pt x="3654" y="10416"/>
                  </a:cubicBezTo>
                  <a:cubicBezTo>
                    <a:pt x="3789" y="10416"/>
                    <a:pt x="3911" y="10389"/>
                    <a:pt x="4033" y="10335"/>
                  </a:cubicBezTo>
                  <a:cubicBezTo>
                    <a:pt x="4154" y="10295"/>
                    <a:pt x="4263" y="10227"/>
                    <a:pt x="4371" y="10173"/>
                  </a:cubicBezTo>
                  <a:lnTo>
                    <a:pt x="4384" y="10160"/>
                  </a:lnTo>
                  <a:lnTo>
                    <a:pt x="4398" y="10146"/>
                  </a:lnTo>
                  <a:lnTo>
                    <a:pt x="4398" y="10159"/>
                  </a:lnTo>
                  <a:lnTo>
                    <a:pt x="4709" y="9943"/>
                  </a:lnTo>
                  <a:cubicBezTo>
                    <a:pt x="4974" y="9762"/>
                    <a:pt x="5249" y="9625"/>
                    <a:pt x="5554" y="9625"/>
                  </a:cubicBezTo>
                  <a:cubicBezTo>
                    <a:pt x="5592" y="9625"/>
                    <a:pt x="5631" y="9627"/>
                    <a:pt x="5670" y="9632"/>
                  </a:cubicBezTo>
                  <a:cubicBezTo>
                    <a:pt x="6008" y="9659"/>
                    <a:pt x="6333" y="9807"/>
                    <a:pt x="6671" y="9943"/>
                  </a:cubicBezTo>
                  <a:cubicBezTo>
                    <a:pt x="6834" y="10010"/>
                    <a:pt x="6996" y="10078"/>
                    <a:pt x="7185" y="10119"/>
                  </a:cubicBezTo>
                  <a:cubicBezTo>
                    <a:pt x="7361" y="10173"/>
                    <a:pt x="7537" y="10200"/>
                    <a:pt x="7727" y="10213"/>
                  </a:cubicBezTo>
                  <a:cubicBezTo>
                    <a:pt x="7763" y="10215"/>
                    <a:pt x="7800" y="10215"/>
                    <a:pt x="7837" y="10215"/>
                  </a:cubicBezTo>
                  <a:cubicBezTo>
                    <a:pt x="8166" y="10215"/>
                    <a:pt x="8493" y="10162"/>
                    <a:pt x="8809" y="10065"/>
                  </a:cubicBezTo>
                  <a:lnTo>
                    <a:pt x="8809" y="10065"/>
                  </a:lnTo>
                  <a:lnTo>
                    <a:pt x="8782" y="10078"/>
                  </a:lnTo>
                  <a:lnTo>
                    <a:pt x="8796" y="10078"/>
                  </a:lnTo>
                  <a:lnTo>
                    <a:pt x="8809" y="10065"/>
                  </a:lnTo>
                  <a:lnTo>
                    <a:pt x="8809" y="10065"/>
                  </a:lnTo>
                  <a:cubicBezTo>
                    <a:pt x="8809" y="10065"/>
                    <a:pt x="8809" y="10065"/>
                    <a:pt x="8809" y="10065"/>
                  </a:cubicBezTo>
                  <a:lnTo>
                    <a:pt x="8836" y="10051"/>
                  </a:lnTo>
                  <a:cubicBezTo>
                    <a:pt x="9283" y="9916"/>
                    <a:pt x="9702" y="9686"/>
                    <a:pt x="10067" y="9402"/>
                  </a:cubicBezTo>
                  <a:cubicBezTo>
                    <a:pt x="10446" y="9104"/>
                    <a:pt x="10758" y="8711"/>
                    <a:pt x="10974" y="8292"/>
                  </a:cubicBezTo>
                  <a:cubicBezTo>
                    <a:pt x="11204" y="7873"/>
                    <a:pt x="11353" y="7412"/>
                    <a:pt x="11448" y="6939"/>
                  </a:cubicBezTo>
                  <a:cubicBezTo>
                    <a:pt x="11610" y="6181"/>
                    <a:pt x="11610" y="5396"/>
                    <a:pt x="11583" y="4625"/>
                  </a:cubicBezTo>
                  <a:cubicBezTo>
                    <a:pt x="11542" y="3854"/>
                    <a:pt x="11434" y="3069"/>
                    <a:pt x="11136" y="2338"/>
                  </a:cubicBezTo>
                  <a:cubicBezTo>
                    <a:pt x="10852" y="1621"/>
                    <a:pt x="10352" y="972"/>
                    <a:pt x="9702" y="539"/>
                  </a:cubicBezTo>
                  <a:cubicBezTo>
                    <a:pt x="9377" y="322"/>
                    <a:pt x="9012" y="160"/>
                    <a:pt x="8633" y="65"/>
                  </a:cubicBezTo>
                  <a:cubicBezTo>
                    <a:pt x="8451" y="21"/>
                    <a:pt x="8266" y="1"/>
                    <a:pt x="80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4390327" y="3379742"/>
              <a:ext cx="401939" cy="357806"/>
            </a:xfrm>
            <a:custGeom>
              <a:avLst/>
              <a:gdLst/>
              <a:ahLst/>
              <a:cxnLst/>
              <a:rect l="l" t="t" r="r" b="b"/>
              <a:pathLst>
                <a:path w="11448" h="10191" extrusionOk="0">
                  <a:moveTo>
                    <a:pt x="6114" y="182"/>
                  </a:moveTo>
                  <a:lnTo>
                    <a:pt x="6103" y="193"/>
                  </a:lnTo>
                  <a:cubicBezTo>
                    <a:pt x="6103" y="188"/>
                    <a:pt x="6107" y="184"/>
                    <a:pt x="6114" y="182"/>
                  </a:cubicBezTo>
                  <a:close/>
                  <a:moveTo>
                    <a:pt x="14" y="4104"/>
                  </a:moveTo>
                  <a:cubicBezTo>
                    <a:pt x="14" y="4114"/>
                    <a:pt x="14" y="4117"/>
                    <a:pt x="7" y="4124"/>
                  </a:cubicBezTo>
                  <a:lnTo>
                    <a:pt x="7" y="4124"/>
                  </a:lnTo>
                  <a:lnTo>
                    <a:pt x="14" y="4104"/>
                  </a:lnTo>
                  <a:close/>
                  <a:moveTo>
                    <a:pt x="94" y="4134"/>
                  </a:moveTo>
                  <a:lnTo>
                    <a:pt x="92" y="4140"/>
                  </a:lnTo>
                  <a:lnTo>
                    <a:pt x="92" y="4140"/>
                  </a:lnTo>
                  <a:lnTo>
                    <a:pt x="95" y="4144"/>
                  </a:lnTo>
                  <a:lnTo>
                    <a:pt x="95" y="4144"/>
                  </a:lnTo>
                  <a:cubicBezTo>
                    <a:pt x="95" y="4141"/>
                    <a:pt x="94" y="4138"/>
                    <a:pt x="94" y="4134"/>
                  </a:cubicBezTo>
                  <a:close/>
                  <a:moveTo>
                    <a:pt x="339" y="7067"/>
                  </a:moveTo>
                  <a:cubicBezTo>
                    <a:pt x="339" y="7067"/>
                    <a:pt x="339" y="7080"/>
                    <a:pt x="352" y="7094"/>
                  </a:cubicBezTo>
                  <a:lnTo>
                    <a:pt x="339" y="7067"/>
                  </a:lnTo>
                  <a:close/>
                  <a:moveTo>
                    <a:pt x="7260" y="0"/>
                  </a:moveTo>
                  <a:cubicBezTo>
                    <a:pt x="7148" y="0"/>
                    <a:pt x="7037" y="4"/>
                    <a:pt x="6928" y="17"/>
                  </a:cubicBezTo>
                  <a:lnTo>
                    <a:pt x="6915" y="17"/>
                  </a:lnTo>
                  <a:cubicBezTo>
                    <a:pt x="6644" y="44"/>
                    <a:pt x="6387" y="98"/>
                    <a:pt x="6116" y="180"/>
                  </a:cubicBezTo>
                  <a:cubicBezTo>
                    <a:pt x="5968" y="234"/>
                    <a:pt x="5819" y="301"/>
                    <a:pt x="5670" y="356"/>
                  </a:cubicBezTo>
                  <a:lnTo>
                    <a:pt x="5413" y="491"/>
                  </a:lnTo>
                  <a:lnTo>
                    <a:pt x="5453" y="586"/>
                  </a:lnTo>
                  <a:lnTo>
                    <a:pt x="5710" y="464"/>
                  </a:lnTo>
                  <a:cubicBezTo>
                    <a:pt x="5859" y="396"/>
                    <a:pt x="6008" y="356"/>
                    <a:pt x="6157" y="288"/>
                  </a:cubicBezTo>
                  <a:lnTo>
                    <a:pt x="6157" y="288"/>
                  </a:lnTo>
                  <a:lnTo>
                    <a:pt x="6143" y="301"/>
                  </a:lnTo>
                  <a:cubicBezTo>
                    <a:pt x="6154" y="301"/>
                    <a:pt x="6166" y="292"/>
                    <a:pt x="6177" y="282"/>
                  </a:cubicBezTo>
                  <a:lnTo>
                    <a:pt x="6177" y="282"/>
                  </a:lnTo>
                  <a:cubicBezTo>
                    <a:pt x="6427" y="205"/>
                    <a:pt x="6678" y="165"/>
                    <a:pt x="6928" y="139"/>
                  </a:cubicBezTo>
                  <a:lnTo>
                    <a:pt x="6942" y="139"/>
                  </a:lnTo>
                  <a:cubicBezTo>
                    <a:pt x="7050" y="132"/>
                    <a:pt x="7158" y="129"/>
                    <a:pt x="7267" y="129"/>
                  </a:cubicBezTo>
                  <a:cubicBezTo>
                    <a:pt x="7375" y="129"/>
                    <a:pt x="7483" y="132"/>
                    <a:pt x="7591" y="139"/>
                  </a:cubicBezTo>
                  <a:cubicBezTo>
                    <a:pt x="7808" y="153"/>
                    <a:pt x="8024" y="180"/>
                    <a:pt x="8227" y="234"/>
                  </a:cubicBezTo>
                  <a:cubicBezTo>
                    <a:pt x="8444" y="274"/>
                    <a:pt x="8647" y="356"/>
                    <a:pt x="8850" y="437"/>
                  </a:cubicBezTo>
                  <a:cubicBezTo>
                    <a:pt x="9039" y="518"/>
                    <a:pt x="9229" y="626"/>
                    <a:pt x="9404" y="748"/>
                  </a:cubicBezTo>
                  <a:lnTo>
                    <a:pt x="9404" y="761"/>
                  </a:lnTo>
                  <a:cubicBezTo>
                    <a:pt x="9810" y="1046"/>
                    <a:pt x="10162" y="1425"/>
                    <a:pt x="10433" y="1844"/>
                  </a:cubicBezTo>
                  <a:cubicBezTo>
                    <a:pt x="10703" y="2263"/>
                    <a:pt x="10893" y="2737"/>
                    <a:pt x="11015" y="3224"/>
                  </a:cubicBezTo>
                  <a:cubicBezTo>
                    <a:pt x="11136" y="3711"/>
                    <a:pt x="11204" y="4225"/>
                    <a:pt x="11218" y="4726"/>
                  </a:cubicBezTo>
                  <a:cubicBezTo>
                    <a:pt x="11245" y="5227"/>
                    <a:pt x="11218" y="5741"/>
                    <a:pt x="11150" y="6242"/>
                  </a:cubicBezTo>
                  <a:lnTo>
                    <a:pt x="11150" y="6228"/>
                  </a:lnTo>
                  <a:cubicBezTo>
                    <a:pt x="11150" y="6242"/>
                    <a:pt x="11136" y="6255"/>
                    <a:pt x="11136" y="6269"/>
                  </a:cubicBezTo>
                  <a:lnTo>
                    <a:pt x="11150" y="6255"/>
                  </a:lnTo>
                  <a:lnTo>
                    <a:pt x="11150" y="6255"/>
                  </a:lnTo>
                  <a:cubicBezTo>
                    <a:pt x="11082" y="6634"/>
                    <a:pt x="11015" y="7013"/>
                    <a:pt x="10906" y="7378"/>
                  </a:cubicBezTo>
                  <a:cubicBezTo>
                    <a:pt x="10852" y="7554"/>
                    <a:pt x="10798" y="7743"/>
                    <a:pt x="10731" y="7919"/>
                  </a:cubicBezTo>
                  <a:cubicBezTo>
                    <a:pt x="10663" y="8095"/>
                    <a:pt x="10595" y="8285"/>
                    <a:pt x="10528" y="8461"/>
                  </a:cubicBezTo>
                  <a:cubicBezTo>
                    <a:pt x="10379" y="8799"/>
                    <a:pt x="10189" y="9137"/>
                    <a:pt x="9892" y="9367"/>
                  </a:cubicBezTo>
                  <a:cubicBezTo>
                    <a:pt x="9607" y="9597"/>
                    <a:pt x="9242" y="9733"/>
                    <a:pt x="8877" y="9854"/>
                  </a:cubicBezTo>
                  <a:lnTo>
                    <a:pt x="8877" y="9854"/>
                  </a:lnTo>
                  <a:lnTo>
                    <a:pt x="8904" y="9841"/>
                  </a:lnTo>
                  <a:lnTo>
                    <a:pt x="8890" y="9841"/>
                  </a:lnTo>
                  <a:lnTo>
                    <a:pt x="8877" y="9854"/>
                  </a:lnTo>
                  <a:cubicBezTo>
                    <a:pt x="8660" y="9908"/>
                    <a:pt x="8444" y="9963"/>
                    <a:pt x="8227" y="9990"/>
                  </a:cubicBezTo>
                  <a:cubicBezTo>
                    <a:pt x="8108" y="10004"/>
                    <a:pt x="7990" y="10015"/>
                    <a:pt x="7873" y="10015"/>
                  </a:cubicBezTo>
                  <a:cubicBezTo>
                    <a:pt x="7777" y="10015"/>
                    <a:pt x="7683" y="10008"/>
                    <a:pt x="7591" y="9990"/>
                  </a:cubicBezTo>
                  <a:cubicBezTo>
                    <a:pt x="7348" y="9922"/>
                    <a:pt x="7118" y="9841"/>
                    <a:pt x="6874" y="9773"/>
                  </a:cubicBezTo>
                  <a:cubicBezTo>
                    <a:pt x="6631" y="9692"/>
                    <a:pt x="6401" y="9611"/>
                    <a:pt x="6157" y="9543"/>
                  </a:cubicBezTo>
                  <a:cubicBezTo>
                    <a:pt x="6035" y="9516"/>
                    <a:pt x="5913" y="9475"/>
                    <a:pt x="5778" y="9462"/>
                  </a:cubicBezTo>
                  <a:cubicBezTo>
                    <a:pt x="5679" y="9440"/>
                    <a:pt x="5579" y="9418"/>
                    <a:pt x="5472" y="9418"/>
                  </a:cubicBezTo>
                  <a:cubicBezTo>
                    <a:pt x="5448" y="9418"/>
                    <a:pt x="5424" y="9419"/>
                    <a:pt x="5399" y="9421"/>
                  </a:cubicBezTo>
                  <a:cubicBezTo>
                    <a:pt x="5359" y="9421"/>
                    <a:pt x="5318" y="9421"/>
                    <a:pt x="5291" y="9435"/>
                  </a:cubicBezTo>
                  <a:cubicBezTo>
                    <a:pt x="5250" y="9448"/>
                    <a:pt x="5210" y="9475"/>
                    <a:pt x="5183" y="9475"/>
                  </a:cubicBezTo>
                  <a:lnTo>
                    <a:pt x="5020" y="9570"/>
                  </a:lnTo>
                  <a:lnTo>
                    <a:pt x="4682" y="9733"/>
                  </a:lnTo>
                  <a:cubicBezTo>
                    <a:pt x="4229" y="9935"/>
                    <a:pt x="3734" y="10064"/>
                    <a:pt x="3233" y="10064"/>
                  </a:cubicBezTo>
                  <a:cubicBezTo>
                    <a:pt x="3166" y="10064"/>
                    <a:pt x="3099" y="10062"/>
                    <a:pt x="3031" y="10057"/>
                  </a:cubicBezTo>
                  <a:lnTo>
                    <a:pt x="3018" y="10057"/>
                  </a:lnTo>
                  <a:lnTo>
                    <a:pt x="2925" y="10046"/>
                  </a:lnTo>
                  <a:lnTo>
                    <a:pt x="2925" y="10046"/>
                  </a:lnTo>
                  <a:lnTo>
                    <a:pt x="2923" y="10044"/>
                  </a:lnTo>
                  <a:lnTo>
                    <a:pt x="2896" y="10044"/>
                  </a:lnTo>
                  <a:cubicBezTo>
                    <a:pt x="2558" y="9990"/>
                    <a:pt x="2233" y="9881"/>
                    <a:pt x="1949" y="9692"/>
                  </a:cubicBezTo>
                  <a:cubicBezTo>
                    <a:pt x="1665" y="9503"/>
                    <a:pt x="1408" y="9259"/>
                    <a:pt x="1205" y="8988"/>
                  </a:cubicBezTo>
                  <a:cubicBezTo>
                    <a:pt x="1002" y="8718"/>
                    <a:pt x="853" y="8407"/>
                    <a:pt x="731" y="8082"/>
                  </a:cubicBezTo>
                  <a:cubicBezTo>
                    <a:pt x="596" y="7757"/>
                    <a:pt x="515" y="7419"/>
                    <a:pt x="447" y="7080"/>
                  </a:cubicBezTo>
                  <a:lnTo>
                    <a:pt x="447" y="7053"/>
                  </a:lnTo>
                  <a:cubicBezTo>
                    <a:pt x="447" y="7053"/>
                    <a:pt x="447" y="7047"/>
                    <a:pt x="445" y="7039"/>
                  </a:cubicBezTo>
                  <a:lnTo>
                    <a:pt x="445" y="7039"/>
                  </a:lnTo>
                  <a:lnTo>
                    <a:pt x="447" y="7040"/>
                  </a:lnTo>
                  <a:cubicBezTo>
                    <a:pt x="366" y="6566"/>
                    <a:pt x="284" y="6079"/>
                    <a:pt x="217" y="5592"/>
                  </a:cubicBezTo>
                  <a:cubicBezTo>
                    <a:pt x="190" y="5349"/>
                    <a:pt x="149" y="5105"/>
                    <a:pt x="136" y="4861"/>
                  </a:cubicBezTo>
                  <a:cubicBezTo>
                    <a:pt x="109" y="4631"/>
                    <a:pt x="95" y="4388"/>
                    <a:pt x="95" y="4144"/>
                  </a:cubicBezTo>
                  <a:lnTo>
                    <a:pt x="95" y="4144"/>
                  </a:lnTo>
                  <a:lnTo>
                    <a:pt x="95" y="4144"/>
                  </a:lnTo>
                  <a:cubicBezTo>
                    <a:pt x="95" y="4149"/>
                    <a:pt x="95" y="4154"/>
                    <a:pt x="95" y="4158"/>
                  </a:cubicBezTo>
                  <a:cubicBezTo>
                    <a:pt x="95" y="4171"/>
                    <a:pt x="82" y="4171"/>
                    <a:pt x="82" y="4171"/>
                  </a:cubicBezTo>
                  <a:lnTo>
                    <a:pt x="92" y="4140"/>
                  </a:lnTo>
                  <a:lnTo>
                    <a:pt x="92" y="4140"/>
                  </a:lnTo>
                  <a:lnTo>
                    <a:pt x="54" y="4090"/>
                  </a:lnTo>
                  <a:lnTo>
                    <a:pt x="54" y="4090"/>
                  </a:lnTo>
                  <a:cubicBezTo>
                    <a:pt x="54" y="4090"/>
                    <a:pt x="68" y="4090"/>
                    <a:pt x="82" y="4104"/>
                  </a:cubicBezTo>
                  <a:cubicBezTo>
                    <a:pt x="89" y="4111"/>
                    <a:pt x="92" y="4123"/>
                    <a:pt x="94" y="4134"/>
                  </a:cubicBezTo>
                  <a:lnTo>
                    <a:pt x="94" y="4134"/>
                  </a:lnTo>
                  <a:lnTo>
                    <a:pt x="95" y="4131"/>
                  </a:lnTo>
                  <a:cubicBezTo>
                    <a:pt x="109" y="3752"/>
                    <a:pt x="136" y="3359"/>
                    <a:pt x="230" y="2981"/>
                  </a:cubicBezTo>
                  <a:cubicBezTo>
                    <a:pt x="325" y="2548"/>
                    <a:pt x="487" y="2128"/>
                    <a:pt x="704" y="1749"/>
                  </a:cubicBezTo>
                  <a:lnTo>
                    <a:pt x="785" y="1614"/>
                  </a:lnTo>
                  <a:lnTo>
                    <a:pt x="826" y="1533"/>
                  </a:lnTo>
                  <a:lnTo>
                    <a:pt x="853" y="1506"/>
                  </a:lnTo>
                  <a:cubicBezTo>
                    <a:pt x="853" y="1492"/>
                    <a:pt x="866" y="1492"/>
                    <a:pt x="866" y="1479"/>
                  </a:cubicBezTo>
                  <a:cubicBezTo>
                    <a:pt x="948" y="1411"/>
                    <a:pt x="1042" y="1343"/>
                    <a:pt x="1123" y="1276"/>
                  </a:cubicBezTo>
                  <a:lnTo>
                    <a:pt x="1394" y="1073"/>
                  </a:lnTo>
                  <a:cubicBezTo>
                    <a:pt x="1475" y="1005"/>
                    <a:pt x="1570" y="951"/>
                    <a:pt x="1665" y="856"/>
                  </a:cubicBezTo>
                  <a:lnTo>
                    <a:pt x="1651" y="856"/>
                  </a:lnTo>
                  <a:cubicBezTo>
                    <a:pt x="1827" y="653"/>
                    <a:pt x="2057" y="559"/>
                    <a:pt x="2328" y="518"/>
                  </a:cubicBezTo>
                  <a:cubicBezTo>
                    <a:pt x="2491" y="492"/>
                    <a:pt x="2654" y="483"/>
                    <a:pt x="2820" y="483"/>
                  </a:cubicBezTo>
                  <a:cubicBezTo>
                    <a:pt x="2916" y="483"/>
                    <a:pt x="3013" y="486"/>
                    <a:pt x="3112" y="491"/>
                  </a:cubicBezTo>
                  <a:cubicBezTo>
                    <a:pt x="3370" y="504"/>
                    <a:pt x="3640" y="545"/>
                    <a:pt x="3897" y="586"/>
                  </a:cubicBezTo>
                  <a:cubicBezTo>
                    <a:pt x="4168" y="613"/>
                    <a:pt x="4439" y="653"/>
                    <a:pt x="4696" y="653"/>
                  </a:cubicBezTo>
                  <a:lnTo>
                    <a:pt x="4709" y="559"/>
                  </a:lnTo>
                  <a:cubicBezTo>
                    <a:pt x="4439" y="545"/>
                    <a:pt x="4181" y="518"/>
                    <a:pt x="3924" y="477"/>
                  </a:cubicBezTo>
                  <a:cubicBezTo>
                    <a:pt x="3654" y="450"/>
                    <a:pt x="3383" y="410"/>
                    <a:pt x="3126" y="396"/>
                  </a:cubicBezTo>
                  <a:cubicBezTo>
                    <a:pt x="3030" y="387"/>
                    <a:pt x="2934" y="382"/>
                    <a:pt x="2838" y="382"/>
                  </a:cubicBezTo>
                  <a:cubicBezTo>
                    <a:pt x="2664" y="382"/>
                    <a:pt x="2489" y="397"/>
                    <a:pt x="2314" y="423"/>
                  </a:cubicBezTo>
                  <a:cubicBezTo>
                    <a:pt x="2179" y="437"/>
                    <a:pt x="2044" y="477"/>
                    <a:pt x="1908" y="531"/>
                  </a:cubicBezTo>
                  <a:cubicBezTo>
                    <a:pt x="1786" y="599"/>
                    <a:pt x="1665" y="694"/>
                    <a:pt x="1583" y="789"/>
                  </a:cubicBezTo>
                  <a:cubicBezTo>
                    <a:pt x="1516" y="856"/>
                    <a:pt x="1421" y="924"/>
                    <a:pt x="1326" y="992"/>
                  </a:cubicBezTo>
                  <a:lnTo>
                    <a:pt x="1069" y="1194"/>
                  </a:lnTo>
                  <a:cubicBezTo>
                    <a:pt x="975" y="1262"/>
                    <a:pt x="880" y="1330"/>
                    <a:pt x="799" y="1411"/>
                  </a:cubicBezTo>
                  <a:cubicBezTo>
                    <a:pt x="785" y="1425"/>
                    <a:pt x="772" y="1438"/>
                    <a:pt x="758" y="1452"/>
                  </a:cubicBezTo>
                  <a:lnTo>
                    <a:pt x="745" y="1492"/>
                  </a:lnTo>
                  <a:lnTo>
                    <a:pt x="704" y="1560"/>
                  </a:lnTo>
                  <a:lnTo>
                    <a:pt x="609" y="1709"/>
                  </a:lnTo>
                  <a:cubicBezTo>
                    <a:pt x="393" y="2101"/>
                    <a:pt x="230" y="2521"/>
                    <a:pt x="136" y="2954"/>
                  </a:cubicBezTo>
                  <a:cubicBezTo>
                    <a:pt x="42" y="3341"/>
                    <a:pt x="1" y="3743"/>
                    <a:pt x="0" y="4131"/>
                  </a:cubicBezTo>
                  <a:lnTo>
                    <a:pt x="0" y="4131"/>
                  </a:lnTo>
                  <a:cubicBezTo>
                    <a:pt x="0" y="4131"/>
                    <a:pt x="0" y="4131"/>
                    <a:pt x="0" y="4131"/>
                  </a:cubicBezTo>
                  <a:cubicBezTo>
                    <a:pt x="0" y="4131"/>
                    <a:pt x="0" y="4131"/>
                    <a:pt x="0" y="4132"/>
                  </a:cubicBezTo>
                  <a:lnTo>
                    <a:pt x="0" y="4132"/>
                  </a:lnTo>
                  <a:cubicBezTo>
                    <a:pt x="0" y="4136"/>
                    <a:pt x="0" y="4140"/>
                    <a:pt x="0" y="4144"/>
                  </a:cubicBezTo>
                  <a:lnTo>
                    <a:pt x="1" y="4143"/>
                  </a:lnTo>
                  <a:lnTo>
                    <a:pt x="1" y="4143"/>
                  </a:lnTo>
                  <a:cubicBezTo>
                    <a:pt x="1" y="4143"/>
                    <a:pt x="1" y="4144"/>
                    <a:pt x="1" y="4145"/>
                  </a:cubicBezTo>
                  <a:lnTo>
                    <a:pt x="1" y="4145"/>
                  </a:lnTo>
                  <a:lnTo>
                    <a:pt x="0" y="4144"/>
                  </a:lnTo>
                  <a:lnTo>
                    <a:pt x="0" y="4144"/>
                  </a:lnTo>
                  <a:cubicBezTo>
                    <a:pt x="0" y="4388"/>
                    <a:pt x="14" y="4631"/>
                    <a:pt x="41" y="4875"/>
                  </a:cubicBezTo>
                  <a:cubicBezTo>
                    <a:pt x="54" y="5132"/>
                    <a:pt x="82" y="5376"/>
                    <a:pt x="122" y="5619"/>
                  </a:cubicBezTo>
                  <a:cubicBezTo>
                    <a:pt x="190" y="6093"/>
                    <a:pt x="257" y="6580"/>
                    <a:pt x="339" y="7067"/>
                  </a:cubicBezTo>
                  <a:lnTo>
                    <a:pt x="393" y="7108"/>
                  </a:lnTo>
                  <a:cubicBezTo>
                    <a:pt x="379" y="7108"/>
                    <a:pt x="366" y="7108"/>
                    <a:pt x="352" y="7094"/>
                  </a:cubicBezTo>
                  <a:lnTo>
                    <a:pt x="352" y="7108"/>
                  </a:lnTo>
                  <a:cubicBezTo>
                    <a:pt x="406" y="7446"/>
                    <a:pt x="487" y="7798"/>
                    <a:pt x="623" y="8122"/>
                  </a:cubicBezTo>
                  <a:cubicBezTo>
                    <a:pt x="745" y="8447"/>
                    <a:pt x="907" y="8772"/>
                    <a:pt x="1110" y="9056"/>
                  </a:cubicBezTo>
                  <a:cubicBezTo>
                    <a:pt x="1326" y="9340"/>
                    <a:pt x="1583" y="9597"/>
                    <a:pt x="1881" y="9787"/>
                  </a:cubicBezTo>
                  <a:cubicBezTo>
                    <a:pt x="2174" y="9987"/>
                    <a:pt x="2520" y="10108"/>
                    <a:pt x="2866" y="10163"/>
                  </a:cubicBezTo>
                  <a:lnTo>
                    <a:pt x="2866" y="10163"/>
                  </a:lnTo>
                  <a:lnTo>
                    <a:pt x="2869" y="10166"/>
                  </a:lnTo>
                  <a:lnTo>
                    <a:pt x="2882" y="10166"/>
                  </a:lnTo>
                  <a:lnTo>
                    <a:pt x="3004" y="10179"/>
                  </a:lnTo>
                  <a:lnTo>
                    <a:pt x="3018" y="10179"/>
                  </a:lnTo>
                  <a:cubicBezTo>
                    <a:pt x="3101" y="10187"/>
                    <a:pt x="3183" y="10190"/>
                    <a:pt x="3265" y="10190"/>
                  </a:cubicBezTo>
                  <a:cubicBezTo>
                    <a:pt x="3774" y="10190"/>
                    <a:pt x="4270" y="10052"/>
                    <a:pt x="4736" y="9854"/>
                  </a:cubicBezTo>
                  <a:lnTo>
                    <a:pt x="4750" y="9841"/>
                  </a:lnTo>
                  <a:lnTo>
                    <a:pt x="4763" y="9841"/>
                  </a:lnTo>
                  <a:lnTo>
                    <a:pt x="4736" y="9854"/>
                  </a:lnTo>
                  <a:lnTo>
                    <a:pt x="4736" y="9854"/>
                  </a:lnTo>
                  <a:lnTo>
                    <a:pt x="5075" y="9692"/>
                  </a:lnTo>
                  <a:lnTo>
                    <a:pt x="5250" y="9597"/>
                  </a:lnTo>
                  <a:cubicBezTo>
                    <a:pt x="5277" y="9584"/>
                    <a:pt x="5305" y="9570"/>
                    <a:pt x="5318" y="9570"/>
                  </a:cubicBezTo>
                  <a:cubicBezTo>
                    <a:pt x="5345" y="9557"/>
                    <a:pt x="5372" y="9557"/>
                    <a:pt x="5399" y="9557"/>
                  </a:cubicBezTo>
                  <a:cubicBezTo>
                    <a:pt x="5422" y="9554"/>
                    <a:pt x="5444" y="9553"/>
                    <a:pt x="5466" y="9553"/>
                  </a:cubicBezTo>
                  <a:cubicBezTo>
                    <a:pt x="5565" y="9553"/>
                    <a:pt x="5663" y="9575"/>
                    <a:pt x="5751" y="9597"/>
                  </a:cubicBezTo>
                  <a:cubicBezTo>
                    <a:pt x="5873" y="9611"/>
                    <a:pt x="5995" y="9651"/>
                    <a:pt x="6116" y="9678"/>
                  </a:cubicBezTo>
                  <a:cubicBezTo>
                    <a:pt x="6360" y="9746"/>
                    <a:pt x="6590" y="9827"/>
                    <a:pt x="6834" y="9908"/>
                  </a:cubicBezTo>
                  <a:cubicBezTo>
                    <a:pt x="7064" y="9990"/>
                    <a:pt x="7307" y="10071"/>
                    <a:pt x="7551" y="10125"/>
                  </a:cubicBezTo>
                  <a:lnTo>
                    <a:pt x="7564" y="10125"/>
                  </a:lnTo>
                  <a:cubicBezTo>
                    <a:pt x="7679" y="10152"/>
                    <a:pt x="7794" y="10162"/>
                    <a:pt x="7909" y="10162"/>
                  </a:cubicBezTo>
                  <a:cubicBezTo>
                    <a:pt x="8024" y="10162"/>
                    <a:pt x="8139" y="10152"/>
                    <a:pt x="8254" y="10138"/>
                  </a:cubicBezTo>
                  <a:cubicBezTo>
                    <a:pt x="8484" y="10111"/>
                    <a:pt x="8701" y="10057"/>
                    <a:pt x="8917" y="9990"/>
                  </a:cubicBezTo>
                  <a:lnTo>
                    <a:pt x="8917" y="9990"/>
                  </a:lnTo>
                  <a:lnTo>
                    <a:pt x="8904" y="10003"/>
                  </a:lnTo>
                  <a:lnTo>
                    <a:pt x="8917" y="10003"/>
                  </a:lnTo>
                  <a:lnTo>
                    <a:pt x="8917" y="9990"/>
                  </a:lnTo>
                  <a:cubicBezTo>
                    <a:pt x="9296" y="9881"/>
                    <a:pt x="9662" y="9733"/>
                    <a:pt x="9986" y="9489"/>
                  </a:cubicBezTo>
                  <a:cubicBezTo>
                    <a:pt x="10311" y="9245"/>
                    <a:pt x="10514" y="8880"/>
                    <a:pt x="10663" y="8528"/>
                  </a:cubicBezTo>
                  <a:cubicBezTo>
                    <a:pt x="10744" y="8339"/>
                    <a:pt x="10812" y="8163"/>
                    <a:pt x="10879" y="7974"/>
                  </a:cubicBezTo>
                  <a:cubicBezTo>
                    <a:pt x="10947" y="7798"/>
                    <a:pt x="11001" y="7608"/>
                    <a:pt x="11055" y="7419"/>
                  </a:cubicBezTo>
                  <a:cubicBezTo>
                    <a:pt x="11164" y="7053"/>
                    <a:pt x="11245" y="6675"/>
                    <a:pt x="11299" y="6282"/>
                  </a:cubicBezTo>
                  <a:cubicBezTo>
                    <a:pt x="11312" y="6282"/>
                    <a:pt x="11312" y="6269"/>
                    <a:pt x="11312" y="6269"/>
                  </a:cubicBezTo>
                  <a:lnTo>
                    <a:pt x="11312" y="6269"/>
                  </a:lnTo>
                  <a:lnTo>
                    <a:pt x="11312" y="6269"/>
                  </a:lnTo>
                  <a:cubicBezTo>
                    <a:pt x="11448" y="5254"/>
                    <a:pt x="11434" y="4198"/>
                    <a:pt x="11177" y="3197"/>
                  </a:cubicBezTo>
                  <a:cubicBezTo>
                    <a:pt x="11042" y="2696"/>
                    <a:pt x="10839" y="2209"/>
                    <a:pt x="10568" y="1763"/>
                  </a:cubicBezTo>
                  <a:cubicBezTo>
                    <a:pt x="10284" y="1330"/>
                    <a:pt x="9919" y="937"/>
                    <a:pt x="9499" y="640"/>
                  </a:cubicBezTo>
                  <a:cubicBezTo>
                    <a:pt x="9310" y="504"/>
                    <a:pt x="9107" y="396"/>
                    <a:pt x="8904" y="315"/>
                  </a:cubicBezTo>
                  <a:cubicBezTo>
                    <a:pt x="8701" y="220"/>
                    <a:pt x="8484" y="153"/>
                    <a:pt x="8268" y="98"/>
                  </a:cubicBezTo>
                  <a:cubicBezTo>
                    <a:pt x="8038" y="44"/>
                    <a:pt x="7821" y="17"/>
                    <a:pt x="7591" y="4"/>
                  </a:cubicBezTo>
                  <a:cubicBezTo>
                    <a:pt x="7483" y="4"/>
                    <a:pt x="7371" y="0"/>
                    <a:pt x="7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4378460" y="3377530"/>
              <a:ext cx="410471" cy="361071"/>
            </a:xfrm>
            <a:custGeom>
              <a:avLst/>
              <a:gdLst/>
              <a:ahLst/>
              <a:cxnLst/>
              <a:rect l="l" t="t" r="r" b="b"/>
              <a:pathLst>
                <a:path w="11691" h="10284" extrusionOk="0">
                  <a:moveTo>
                    <a:pt x="6463" y="245"/>
                  </a:moveTo>
                  <a:lnTo>
                    <a:pt x="6441" y="256"/>
                  </a:lnTo>
                  <a:cubicBezTo>
                    <a:pt x="6447" y="250"/>
                    <a:pt x="6455" y="247"/>
                    <a:pt x="6463" y="245"/>
                  </a:cubicBezTo>
                  <a:close/>
                  <a:moveTo>
                    <a:pt x="7994" y="1"/>
                  </a:moveTo>
                  <a:cubicBezTo>
                    <a:pt x="7747" y="1"/>
                    <a:pt x="7501" y="31"/>
                    <a:pt x="7266" y="67"/>
                  </a:cubicBezTo>
                  <a:lnTo>
                    <a:pt x="7253" y="67"/>
                  </a:lnTo>
                  <a:cubicBezTo>
                    <a:pt x="6982" y="121"/>
                    <a:pt x="6725" y="175"/>
                    <a:pt x="6468" y="243"/>
                  </a:cubicBezTo>
                  <a:lnTo>
                    <a:pt x="6278" y="283"/>
                  </a:lnTo>
                  <a:lnTo>
                    <a:pt x="6170" y="310"/>
                  </a:lnTo>
                  <a:lnTo>
                    <a:pt x="6130" y="324"/>
                  </a:lnTo>
                  <a:cubicBezTo>
                    <a:pt x="6089" y="337"/>
                    <a:pt x="6089" y="337"/>
                    <a:pt x="6062" y="351"/>
                  </a:cubicBezTo>
                  <a:lnTo>
                    <a:pt x="5737" y="540"/>
                  </a:lnTo>
                  <a:lnTo>
                    <a:pt x="5764" y="649"/>
                  </a:lnTo>
                  <a:cubicBezTo>
                    <a:pt x="5805" y="635"/>
                    <a:pt x="5805" y="635"/>
                    <a:pt x="5818" y="622"/>
                  </a:cubicBezTo>
                  <a:lnTo>
                    <a:pt x="5873" y="594"/>
                  </a:lnTo>
                  <a:lnTo>
                    <a:pt x="5954" y="540"/>
                  </a:lnTo>
                  <a:lnTo>
                    <a:pt x="6130" y="446"/>
                  </a:lnTo>
                  <a:lnTo>
                    <a:pt x="6157" y="419"/>
                  </a:lnTo>
                  <a:lnTo>
                    <a:pt x="6197" y="419"/>
                  </a:lnTo>
                  <a:lnTo>
                    <a:pt x="6306" y="391"/>
                  </a:lnTo>
                  <a:lnTo>
                    <a:pt x="6495" y="351"/>
                  </a:lnTo>
                  <a:lnTo>
                    <a:pt x="6481" y="351"/>
                  </a:lnTo>
                  <a:cubicBezTo>
                    <a:pt x="6481" y="351"/>
                    <a:pt x="6490" y="351"/>
                    <a:pt x="6500" y="349"/>
                  </a:cubicBezTo>
                  <a:lnTo>
                    <a:pt x="6500" y="349"/>
                  </a:lnTo>
                  <a:lnTo>
                    <a:pt x="6495" y="351"/>
                  </a:lnTo>
                  <a:cubicBezTo>
                    <a:pt x="6752" y="297"/>
                    <a:pt x="7009" y="229"/>
                    <a:pt x="7266" y="189"/>
                  </a:cubicBezTo>
                  <a:lnTo>
                    <a:pt x="7280" y="189"/>
                  </a:lnTo>
                  <a:cubicBezTo>
                    <a:pt x="7510" y="162"/>
                    <a:pt x="7746" y="135"/>
                    <a:pt x="7981" y="135"/>
                  </a:cubicBezTo>
                  <a:cubicBezTo>
                    <a:pt x="8104" y="135"/>
                    <a:pt x="8227" y="143"/>
                    <a:pt x="8349" y="161"/>
                  </a:cubicBezTo>
                  <a:cubicBezTo>
                    <a:pt x="8701" y="202"/>
                    <a:pt x="9039" y="310"/>
                    <a:pt x="9337" y="500"/>
                  </a:cubicBezTo>
                  <a:cubicBezTo>
                    <a:pt x="9648" y="676"/>
                    <a:pt x="9891" y="933"/>
                    <a:pt x="10108" y="1217"/>
                  </a:cubicBezTo>
                  <a:cubicBezTo>
                    <a:pt x="10324" y="1515"/>
                    <a:pt x="10527" y="1812"/>
                    <a:pt x="10703" y="2123"/>
                  </a:cubicBezTo>
                  <a:cubicBezTo>
                    <a:pt x="11028" y="2759"/>
                    <a:pt x="11258" y="3450"/>
                    <a:pt x="11380" y="4153"/>
                  </a:cubicBezTo>
                  <a:cubicBezTo>
                    <a:pt x="11502" y="4870"/>
                    <a:pt x="11529" y="5587"/>
                    <a:pt x="11488" y="6305"/>
                  </a:cubicBezTo>
                  <a:lnTo>
                    <a:pt x="11488" y="6291"/>
                  </a:lnTo>
                  <a:lnTo>
                    <a:pt x="11434" y="6805"/>
                  </a:lnTo>
                  <a:cubicBezTo>
                    <a:pt x="11420" y="6968"/>
                    <a:pt x="11393" y="7130"/>
                    <a:pt x="11380" y="7292"/>
                  </a:cubicBezTo>
                  <a:cubicBezTo>
                    <a:pt x="11326" y="7617"/>
                    <a:pt x="11258" y="7942"/>
                    <a:pt x="11163" y="8253"/>
                  </a:cubicBezTo>
                  <a:cubicBezTo>
                    <a:pt x="11082" y="8564"/>
                    <a:pt x="10947" y="8862"/>
                    <a:pt x="10757" y="9119"/>
                  </a:cubicBezTo>
                  <a:cubicBezTo>
                    <a:pt x="10581" y="9390"/>
                    <a:pt x="10338" y="9606"/>
                    <a:pt x="10054" y="9741"/>
                  </a:cubicBezTo>
                  <a:cubicBezTo>
                    <a:pt x="9792" y="9861"/>
                    <a:pt x="9509" y="9906"/>
                    <a:pt x="9232" y="9906"/>
                  </a:cubicBezTo>
                  <a:cubicBezTo>
                    <a:pt x="9195" y="9906"/>
                    <a:pt x="9157" y="9905"/>
                    <a:pt x="9120" y="9904"/>
                  </a:cubicBezTo>
                  <a:cubicBezTo>
                    <a:pt x="8795" y="9890"/>
                    <a:pt x="8471" y="9823"/>
                    <a:pt x="8146" y="9741"/>
                  </a:cubicBezTo>
                  <a:cubicBezTo>
                    <a:pt x="7821" y="9674"/>
                    <a:pt x="7510" y="9579"/>
                    <a:pt x="7172" y="9538"/>
                  </a:cubicBezTo>
                  <a:cubicBezTo>
                    <a:pt x="7009" y="9511"/>
                    <a:pt x="6833" y="9498"/>
                    <a:pt x="6671" y="9498"/>
                  </a:cubicBezTo>
                  <a:cubicBezTo>
                    <a:pt x="6495" y="9498"/>
                    <a:pt x="6319" y="9511"/>
                    <a:pt x="6170" y="9538"/>
                  </a:cubicBezTo>
                  <a:lnTo>
                    <a:pt x="6157" y="9538"/>
                  </a:lnTo>
                  <a:cubicBezTo>
                    <a:pt x="5670" y="9633"/>
                    <a:pt x="5223" y="9836"/>
                    <a:pt x="4763" y="9985"/>
                  </a:cubicBezTo>
                  <a:cubicBezTo>
                    <a:pt x="4547" y="10053"/>
                    <a:pt x="4303" y="10107"/>
                    <a:pt x="4073" y="10147"/>
                  </a:cubicBezTo>
                  <a:cubicBezTo>
                    <a:pt x="3996" y="10156"/>
                    <a:pt x="3918" y="10161"/>
                    <a:pt x="3839" y="10161"/>
                  </a:cubicBezTo>
                  <a:cubicBezTo>
                    <a:pt x="3682" y="10161"/>
                    <a:pt x="3523" y="10143"/>
                    <a:pt x="3369" y="10107"/>
                  </a:cubicBezTo>
                  <a:cubicBezTo>
                    <a:pt x="3153" y="10066"/>
                    <a:pt x="2936" y="9985"/>
                    <a:pt x="2733" y="9890"/>
                  </a:cubicBezTo>
                  <a:cubicBezTo>
                    <a:pt x="2544" y="9782"/>
                    <a:pt x="2354" y="9660"/>
                    <a:pt x="2179" y="9511"/>
                  </a:cubicBezTo>
                  <a:cubicBezTo>
                    <a:pt x="2003" y="9363"/>
                    <a:pt x="1854" y="9214"/>
                    <a:pt x="1705" y="9038"/>
                  </a:cubicBezTo>
                  <a:cubicBezTo>
                    <a:pt x="1556" y="8862"/>
                    <a:pt x="1421" y="8686"/>
                    <a:pt x="1299" y="8497"/>
                  </a:cubicBezTo>
                  <a:cubicBezTo>
                    <a:pt x="907" y="7901"/>
                    <a:pt x="609" y="7238"/>
                    <a:pt x="406" y="6562"/>
                  </a:cubicBezTo>
                  <a:cubicBezTo>
                    <a:pt x="203" y="5885"/>
                    <a:pt x="95" y="5168"/>
                    <a:pt x="95" y="4464"/>
                  </a:cubicBezTo>
                  <a:cubicBezTo>
                    <a:pt x="108" y="3747"/>
                    <a:pt x="217" y="3030"/>
                    <a:pt x="514" y="2381"/>
                  </a:cubicBezTo>
                  <a:cubicBezTo>
                    <a:pt x="798" y="1745"/>
                    <a:pt x="1326" y="1203"/>
                    <a:pt x="1976" y="933"/>
                  </a:cubicBezTo>
                  <a:lnTo>
                    <a:pt x="1989" y="933"/>
                  </a:lnTo>
                  <a:lnTo>
                    <a:pt x="1989" y="927"/>
                  </a:lnTo>
                  <a:lnTo>
                    <a:pt x="1989" y="927"/>
                  </a:lnTo>
                  <a:cubicBezTo>
                    <a:pt x="2459" y="728"/>
                    <a:pt x="2982" y="662"/>
                    <a:pt x="3491" y="649"/>
                  </a:cubicBezTo>
                  <a:cubicBezTo>
                    <a:pt x="3748" y="635"/>
                    <a:pt x="4005" y="635"/>
                    <a:pt x="4276" y="635"/>
                  </a:cubicBezTo>
                  <a:cubicBezTo>
                    <a:pt x="4533" y="622"/>
                    <a:pt x="4804" y="622"/>
                    <a:pt x="5061" y="608"/>
                  </a:cubicBezTo>
                  <a:lnTo>
                    <a:pt x="5061" y="500"/>
                  </a:lnTo>
                  <a:cubicBezTo>
                    <a:pt x="4790" y="527"/>
                    <a:pt x="4533" y="513"/>
                    <a:pt x="4276" y="527"/>
                  </a:cubicBezTo>
                  <a:cubicBezTo>
                    <a:pt x="4147" y="534"/>
                    <a:pt x="4015" y="534"/>
                    <a:pt x="3883" y="534"/>
                  </a:cubicBezTo>
                  <a:cubicBezTo>
                    <a:pt x="3752" y="534"/>
                    <a:pt x="3620" y="534"/>
                    <a:pt x="3491" y="540"/>
                  </a:cubicBezTo>
                  <a:cubicBezTo>
                    <a:pt x="2963" y="567"/>
                    <a:pt x="2436" y="635"/>
                    <a:pt x="1935" y="838"/>
                  </a:cubicBezTo>
                  <a:cubicBezTo>
                    <a:pt x="1258" y="1122"/>
                    <a:pt x="717" y="1690"/>
                    <a:pt x="420" y="2353"/>
                  </a:cubicBezTo>
                  <a:cubicBezTo>
                    <a:pt x="122" y="3017"/>
                    <a:pt x="14" y="3747"/>
                    <a:pt x="0" y="4464"/>
                  </a:cubicBezTo>
                  <a:cubicBezTo>
                    <a:pt x="0" y="5181"/>
                    <a:pt x="95" y="5912"/>
                    <a:pt x="298" y="6602"/>
                  </a:cubicBezTo>
                  <a:cubicBezTo>
                    <a:pt x="501" y="7292"/>
                    <a:pt x="812" y="7955"/>
                    <a:pt x="1204" y="8564"/>
                  </a:cubicBezTo>
                  <a:lnTo>
                    <a:pt x="1204" y="8551"/>
                  </a:lnTo>
                  <a:cubicBezTo>
                    <a:pt x="1326" y="8754"/>
                    <a:pt x="1461" y="8943"/>
                    <a:pt x="1610" y="9119"/>
                  </a:cubicBezTo>
                  <a:cubicBezTo>
                    <a:pt x="1773" y="9295"/>
                    <a:pt x="1935" y="9457"/>
                    <a:pt x="2111" y="9606"/>
                  </a:cubicBezTo>
                  <a:cubicBezTo>
                    <a:pt x="2287" y="9755"/>
                    <a:pt x="2476" y="9890"/>
                    <a:pt x="2679" y="9999"/>
                  </a:cubicBezTo>
                  <a:cubicBezTo>
                    <a:pt x="2896" y="10107"/>
                    <a:pt x="3112" y="10188"/>
                    <a:pt x="3342" y="10242"/>
                  </a:cubicBezTo>
                  <a:lnTo>
                    <a:pt x="3356" y="10242"/>
                  </a:lnTo>
                  <a:cubicBezTo>
                    <a:pt x="3504" y="10268"/>
                    <a:pt x="3664" y="10283"/>
                    <a:pt x="3824" y="10283"/>
                  </a:cubicBezTo>
                  <a:cubicBezTo>
                    <a:pt x="3912" y="10283"/>
                    <a:pt x="4000" y="10279"/>
                    <a:pt x="4086" y="10269"/>
                  </a:cubicBezTo>
                  <a:cubicBezTo>
                    <a:pt x="4344" y="10242"/>
                    <a:pt x="4574" y="10188"/>
                    <a:pt x="4817" y="10107"/>
                  </a:cubicBezTo>
                  <a:cubicBezTo>
                    <a:pt x="5277" y="9958"/>
                    <a:pt x="5724" y="9768"/>
                    <a:pt x="6184" y="9674"/>
                  </a:cubicBezTo>
                  <a:cubicBezTo>
                    <a:pt x="6336" y="9645"/>
                    <a:pt x="6488" y="9633"/>
                    <a:pt x="6641" y="9633"/>
                  </a:cubicBezTo>
                  <a:cubicBezTo>
                    <a:pt x="7137" y="9633"/>
                    <a:pt x="7632" y="9763"/>
                    <a:pt x="8119" y="9877"/>
                  </a:cubicBezTo>
                  <a:cubicBezTo>
                    <a:pt x="8443" y="9958"/>
                    <a:pt x="8768" y="10026"/>
                    <a:pt x="9106" y="10053"/>
                  </a:cubicBezTo>
                  <a:cubicBezTo>
                    <a:pt x="9146" y="10054"/>
                    <a:pt x="9187" y="10055"/>
                    <a:pt x="9227" y="10055"/>
                  </a:cubicBezTo>
                  <a:cubicBezTo>
                    <a:pt x="9527" y="10055"/>
                    <a:pt x="9833" y="10008"/>
                    <a:pt x="10108" y="9877"/>
                  </a:cubicBezTo>
                  <a:cubicBezTo>
                    <a:pt x="10433" y="9728"/>
                    <a:pt x="10690" y="9484"/>
                    <a:pt x="10893" y="9214"/>
                  </a:cubicBezTo>
                  <a:cubicBezTo>
                    <a:pt x="11082" y="8930"/>
                    <a:pt x="11217" y="8618"/>
                    <a:pt x="11326" y="8294"/>
                  </a:cubicBezTo>
                  <a:cubicBezTo>
                    <a:pt x="11420" y="7969"/>
                    <a:pt x="11474" y="7644"/>
                    <a:pt x="11529" y="7306"/>
                  </a:cubicBezTo>
                  <a:cubicBezTo>
                    <a:pt x="11556" y="7143"/>
                    <a:pt x="11583" y="6981"/>
                    <a:pt x="11596" y="6819"/>
                  </a:cubicBezTo>
                  <a:lnTo>
                    <a:pt x="11650" y="6332"/>
                  </a:lnTo>
                  <a:lnTo>
                    <a:pt x="11650" y="6318"/>
                  </a:lnTo>
                  <a:cubicBezTo>
                    <a:pt x="11691" y="5587"/>
                    <a:pt x="11677" y="4857"/>
                    <a:pt x="11542" y="4126"/>
                  </a:cubicBezTo>
                  <a:cubicBezTo>
                    <a:pt x="11420" y="3409"/>
                    <a:pt x="11177" y="2705"/>
                    <a:pt x="10838" y="2056"/>
                  </a:cubicBezTo>
                  <a:cubicBezTo>
                    <a:pt x="10663" y="1731"/>
                    <a:pt x="10446" y="1420"/>
                    <a:pt x="10230" y="1136"/>
                  </a:cubicBezTo>
                  <a:cubicBezTo>
                    <a:pt x="10000" y="838"/>
                    <a:pt x="9742" y="567"/>
                    <a:pt x="9418" y="378"/>
                  </a:cubicBezTo>
                  <a:cubicBezTo>
                    <a:pt x="9093" y="189"/>
                    <a:pt x="8728" y="67"/>
                    <a:pt x="8362" y="26"/>
                  </a:cubicBezTo>
                  <a:cubicBezTo>
                    <a:pt x="8241" y="8"/>
                    <a:pt x="8117" y="1"/>
                    <a:pt x="799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4551371" y="3278839"/>
              <a:ext cx="60354" cy="152834"/>
            </a:xfrm>
            <a:custGeom>
              <a:avLst/>
              <a:gdLst/>
              <a:ahLst/>
              <a:cxnLst/>
              <a:rect l="l" t="t" r="r" b="b"/>
              <a:pathLst>
                <a:path w="1719" h="4353" extrusionOk="0">
                  <a:moveTo>
                    <a:pt x="1147" y="0"/>
                  </a:moveTo>
                  <a:cubicBezTo>
                    <a:pt x="1119" y="0"/>
                    <a:pt x="1092" y="4"/>
                    <a:pt x="1069" y="9"/>
                  </a:cubicBezTo>
                  <a:cubicBezTo>
                    <a:pt x="1002" y="36"/>
                    <a:pt x="961" y="63"/>
                    <a:pt x="920" y="90"/>
                  </a:cubicBezTo>
                  <a:cubicBezTo>
                    <a:pt x="826" y="158"/>
                    <a:pt x="758" y="239"/>
                    <a:pt x="704" y="320"/>
                  </a:cubicBezTo>
                  <a:cubicBezTo>
                    <a:pt x="596" y="496"/>
                    <a:pt x="542" y="686"/>
                    <a:pt x="488" y="875"/>
                  </a:cubicBezTo>
                  <a:cubicBezTo>
                    <a:pt x="379" y="1254"/>
                    <a:pt x="312" y="1633"/>
                    <a:pt x="244" y="2012"/>
                  </a:cubicBezTo>
                  <a:cubicBezTo>
                    <a:pt x="176" y="2391"/>
                    <a:pt x="122" y="2770"/>
                    <a:pt x="82" y="3148"/>
                  </a:cubicBezTo>
                  <a:cubicBezTo>
                    <a:pt x="41" y="3527"/>
                    <a:pt x="0" y="3906"/>
                    <a:pt x="14" y="4312"/>
                  </a:cubicBezTo>
                  <a:lnTo>
                    <a:pt x="122" y="4299"/>
                  </a:lnTo>
                  <a:cubicBezTo>
                    <a:pt x="122" y="4109"/>
                    <a:pt x="136" y="3920"/>
                    <a:pt x="163" y="3730"/>
                  </a:cubicBezTo>
                  <a:cubicBezTo>
                    <a:pt x="176" y="3541"/>
                    <a:pt x="203" y="3351"/>
                    <a:pt x="230" y="3162"/>
                  </a:cubicBezTo>
                  <a:cubicBezTo>
                    <a:pt x="285" y="2797"/>
                    <a:pt x="339" y="2418"/>
                    <a:pt x="406" y="2039"/>
                  </a:cubicBezTo>
                  <a:cubicBezTo>
                    <a:pt x="474" y="1660"/>
                    <a:pt x="542" y="1281"/>
                    <a:pt x="636" y="916"/>
                  </a:cubicBezTo>
                  <a:cubicBezTo>
                    <a:pt x="690" y="740"/>
                    <a:pt x="745" y="564"/>
                    <a:pt x="839" y="402"/>
                  </a:cubicBezTo>
                  <a:cubicBezTo>
                    <a:pt x="880" y="334"/>
                    <a:pt x="934" y="266"/>
                    <a:pt x="1002" y="212"/>
                  </a:cubicBezTo>
                  <a:cubicBezTo>
                    <a:pt x="1057" y="166"/>
                    <a:pt x="1100" y="139"/>
                    <a:pt x="1138" y="139"/>
                  </a:cubicBezTo>
                  <a:cubicBezTo>
                    <a:pt x="1156" y="139"/>
                    <a:pt x="1174" y="145"/>
                    <a:pt x="1191" y="158"/>
                  </a:cubicBezTo>
                  <a:cubicBezTo>
                    <a:pt x="1245" y="185"/>
                    <a:pt x="1313" y="266"/>
                    <a:pt x="1394" y="320"/>
                  </a:cubicBezTo>
                  <a:cubicBezTo>
                    <a:pt x="1435" y="361"/>
                    <a:pt x="1489" y="388"/>
                    <a:pt x="1529" y="415"/>
                  </a:cubicBezTo>
                  <a:lnTo>
                    <a:pt x="1570" y="429"/>
                  </a:lnTo>
                  <a:cubicBezTo>
                    <a:pt x="1570" y="429"/>
                    <a:pt x="1584" y="442"/>
                    <a:pt x="1584" y="469"/>
                  </a:cubicBezTo>
                  <a:cubicBezTo>
                    <a:pt x="1597" y="632"/>
                    <a:pt x="1543" y="821"/>
                    <a:pt x="1502" y="1010"/>
                  </a:cubicBezTo>
                  <a:cubicBezTo>
                    <a:pt x="1421" y="1376"/>
                    <a:pt x="1299" y="1741"/>
                    <a:pt x="1191" y="2106"/>
                  </a:cubicBezTo>
                  <a:cubicBezTo>
                    <a:pt x="1083" y="2472"/>
                    <a:pt x="961" y="2837"/>
                    <a:pt x="853" y="3202"/>
                  </a:cubicBezTo>
                  <a:cubicBezTo>
                    <a:pt x="745" y="3581"/>
                    <a:pt x="636" y="3947"/>
                    <a:pt x="609" y="4339"/>
                  </a:cubicBezTo>
                  <a:lnTo>
                    <a:pt x="731" y="4353"/>
                  </a:lnTo>
                  <a:cubicBezTo>
                    <a:pt x="745" y="3974"/>
                    <a:pt x="853" y="3608"/>
                    <a:pt x="948" y="3230"/>
                  </a:cubicBezTo>
                  <a:cubicBezTo>
                    <a:pt x="1056" y="2864"/>
                    <a:pt x="1164" y="2499"/>
                    <a:pt x="1286" y="2134"/>
                  </a:cubicBezTo>
                  <a:cubicBezTo>
                    <a:pt x="1408" y="1768"/>
                    <a:pt x="1516" y="1403"/>
                    <a:pt x="1624" y="1038"/>
                  </a:cubicBezTo>
                  <a:cubicBezTo>
                    <a:pt x="1651" y="943"/>
                    <a:pt x="1665" y="848"/>
                    <a:pt x="1692" y="753"/>
                  </a:cubicBezTo>
                  <a:cubicBezTo>
                    <a:pt x="1705" y="659"/>
                    <a:pt x="1719" y="564"/>
                    <a:pt x="1719" y="442"/>
                  </a:cubicBezTo>
                  <a:cubicBezTo>
                    <a:pt x="1705" y="415"/>
                    <a:pt x="1705" y="388"/>
                    <a:pt x="1678" y="347"/>
                  </a:cubicBezTo>
                  <a:cubicBezTo>
                    <a:pt x="1665" y="334"/>
                    <a:pt x="1651" y="320"/>
                    <a:pt x="1624" y="307"/>
                  </a:cubicBezTo>
                  <a:lnTo>
                    <a:pt x="1597" y="293"/>
                  </a:lnTo>
                  <a:cubicBezTo>
                    <a:pt x="1556" y="280"/>
                    <a:pt x="1516" y="253"/>
                    <a:pt x="1489" y="226"/>
                  </a:cubicBezTo>
                  <a:cubicBezTo>
                    <a:pt x="1421" y="172"/>
                    <a:pt x="1367" y="90"/>
                    <a:pt x="1259" y="23"/>
                  </a:cubicBezTo>
                  <a:cubicBezTo>
                    <a:pt x="1227" y="7"/>
                    <a:pt x="1186" y="0"/>
                    <a:pt x="11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4548527" y="3284386"/>
              <a:ext cx="61302" cy="150130"/>
            </a:xfrm>
            <a:custGeom>
              <a:avLst/>
              <a:gdLst/>
              <a:ahLst/>
              <a:cxnLst/>
              <a:rect l="l" t="t" r="r" b="b"/>
              <a:pathLst>
                <a:path w="1746" h="4276" extrusionOk="0">
                  <a:moveTo>
                    <a:pt x="1259" y="0"/>
                  </a:moveTo>
                  <a:cubicBezTo>
                    <a:pt x="1083" y="27"/>
                    <a:pt x="893" y="95"/>
                    <a:pt x="771" y="244"/>
                  </a:cubicBezTo>
                  <a:cubicBezTo>
                    <a:pt x="636" y="365"/>
                    <a:pt x="555" y="541"/>
                    <a:pt x="501" y="704"/>
                  </a:cubicBezTo>
                  <a:cubicBezTo>
                    <a:pt x="433" y="866"/>
                    <a:pt x="393" y="1028"/>
                    <a:pt x="366" y="1204"/>
                  </a:cubicBezTo>
                  <a:cubicBezTo>
                    <a:pt x="284" y="1529"/>
                    <a:pt x="244" y="1867"/>
                    <a:pt x="203" y="2206"/>
                  </a:cubicBezTo>
                  <a:lnTo>
                    <a:pt x="68" y="3207"/>
                  </a:lnTo>
                  <a:lnTo>
                    <a:pt x="68" y="3220"/>
                  </a:lnTo>
                  <a:cubicBezTo>
                    <a:pt x="54" y="3410"/>
                    <a:pt x="41" y="3572"/>
                    <a:pt x="27" y="3748"/>
                  </a:cubicBezTo>
                  <a:lnTo>
                    <a:pt x="14" y="4019"/>
                  </a:lnTo>
                  <a:cubicBezTo>
                    <a:pt x="14" y="4100"/>
                    <a:pt x="0" y="4181"/>
                    <a:pt x="0" y="4276"/>
                  </a:cubicBezTo>
                  <a:lnTo>
                    <a:pt x="108" y="4276"/>
                  </a:lnTo>
                  <a:cubicBezTo>
                    <a:pt x="108" y="4195"/>
                    <a:pt x="122" y="4100"/>
                    <a:pt x="136" y="4019"/>
                  </a:cubicBezTo>
                  <a:lnTo>
                    <a:pt x="163" y="3762"/>
                  </a:lnTo>
                  <a:cubicBezTo>
                    <a:pt x="176" y="3586"/>
                    <a:pt x="190" y="3410"/>
                    <a:pt x="217" y="3247"/>
                  </a:cubicBezTo>
                  <a:lnTo>
                    <a:pt x="217" y="3234"/>
                  </a:lnTo>
                  <a:lnTo>
                    <a:pt x="217" y="3220"/>
                  </a:lnTo>
                  <a:lnTo>
                    <a:pt x="366" y="2219"/>
                  </a:lnTo>
                  <a:lnTo>
                    <a:pt x="433" y="1732"/>
                  </a:lnTo>
                  <a:cubicBezTo>
                    <a:pt x="460" y="1556"/>
                    <a:pt x="487" y="1394"/>
                    <a:pt x="514" y="1231"/>
                  </a:cubicBezTo>
                  <a:cubicBezTo>
                    <a:pt x="555" y="1069"/>
                    <a:pt x="582" y="907"/>
                    <a:pt x="636" y="758"/>
                  </a:cubicBezTo>
                  <a:cubicBezTo>
                    <a:pt x="704" y="609"/>
                    <a:pt x="758" y="447"/>
                    <a:pt x="866" y="352"/>
                  </a:cubicBezTo>
                  <a:cubicBezTo>
                    <a:pt x="974" y="230"/>
                    <a:pt x="1110" y="162"/>
                    <a:pt x="1272" y="149"/>
                  </a:cubicBezTo>
                  <a:cubicBezTo>
                    <a:pt x="1340" y="135"/>
                    <a:pt x="1421" y="135"/>
                    <a:pt x="1502" y="135"/>
                  </a:cubicBezTo>
                  <a:cubicBezTo>
                    <a:pt x="1543" y="135"/>
                    <a:pt x="1583" y="149"/>
                    <a:pt x="1597" y="149"/>
                  </a:cubicBezTo>
                  <a:cubicBezTo>
                    <a:pt x="1597" y="149"/>
                    <a:pt x="1610" y="176"/>
                    <a:pt x="1610" y="217"/>
                  </a:cubicBezTo>
                  <a:cubicBezTo>
                    <a:pt x="1597" y="365"/>
                    <a:pt x="1556" y="528"/>
                    <a:pt x="1529" y="690"/>
                  </a:cubicBezTo>
                  <a:cubicBezTo>
                    <a:pt x="1489" y="852"/>
                    <a:pt x="1434" y="1015"/>
                    <a:pt x="1394" y="1177"/>
                  </a:cubicBezTo>
                  <a:cubicBezTo>
                    <a:pt x="1313" y="1502"/>
                    <a:pt x="1204" y="1827"/>
                    <a:pt x="1110" y="2151"/>
                  </a:cubicBezTo>
                  <a:lnTo>
                    <a:pt x="812" y="3112"/>
                  </a:lnTo>
                  <a:lnTo>
                    <a:pt x="663" y="3599"/>
                  </a:lnTo>
                  <a:cubicBezTo>
                    <a:pt x="623" y="3762"/>
                    <a:pt x="569" y="3910"/>
                    <a:pt x="541" y="4100"/>
                  </a:cubicBezTo>
                  <a:lnTo>
                    <a:pt x="650" y="4113"/>
                  </a:lnTo>
                  <a:cubicBezTo>
                    <a:pt x="677" y="3965"/>
                    <a:pt x="717" y="3789"/>
                    <a:pt x="771" y="3626"/>
                  </a:cubicBezTo>
                  <a:lnTo>
                    <a:pt x="907" y="3153"/>
                  </a:lnTo>
                  <a:lnTo>
                    <a:pt x="1204" y="2179"/>
                  </a:lnTo>
                  <a:cubicBezTo>
                    <a:pt x="1313" y="1867"/>
                    <a:pt x="1407" y="1543"/>
                    <a:pt x="1502" y="1218"/>
                  </a:cubicBezTo>
                  <a:cubicBezTo>
                    <a:pt x="1556" y="1055"/>
                    <a:pt x="1597" y="893"/>
                    <a:pt x="1637" y="731"/>
                  </a:cubicBezTo>
                  <a:cubicBezTo>
                    <a:pt x="1678" y="568"/>
                    <a:pt x="1732" y="406"/>
                    <a:pt x="1746" y="217"/>
                  </a:cubicBezTo>
                  <a:cubicBezTo>
                    <a:pt x="1746" y="189"/>
                    <a:pt x="1746" y="162"/>
                    <a:pt x="1732" y="135"/>
                  </a:cubicBezTo>
                  <a:cubicBezTo>
                    <a:pt x="1732" y="108"/>
                    <a:pt x="1705" y="68"/>
                    <a:pt x="1678" y="54"/>
                  </a:cubicBezTo>
                  <a:cubicBezTo>
                    <a:pt x="1610" y="0"/>
                    <a:pt x="1570" y="14"/>
                    <a:pt x="15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4434493" y="3301168"/>
              <a:ext cx="121200" cy="82754"/>
            </a:xfrm>
            <a:custGeom>
              <a:avLst/>
              <a:gdLst/>
              <a:ahLst/>
              <a:cxnLst/>
              <a:rect l="l" t="t" r="r" b="b"/>
              <a:pathLst>
                <a:path w="3452" h="2357" extrusionOk="0">
                  <a:moveTo>
                    <a:pt x="513" y="110"/>
                  </a:moveTo>
                  <a:cubicBezTo>
                    <a:pt x="879" y="110"/>
                    <a:pt x="1248" y="181"/>
                    <a:pt x="1597" y="307"/>
                  </a:cubicBezTo>
                  <a:cubicBezTo>
                    <a:pt x="2085" y="496"/>
                    <a:pt x="2518" y="794"/>
                    <a:pt x="2856" y="1173"/>
                  </a:cubicBezTo>
                  <a:cubicBezTo>
                    <a:pt x="3018" y="1362"/>
                    <a:pt x="3194" y="1579"/>
                    <a:pt x="3262" y="1795"/>
                  </a:cubicBezTo>
                  <a:cubicBezTo>
                    <a:pt x="3302" y="1903"/>
                    <a:pt x="3262" y="1985"/>
                    <a:pt x="3167" y="2039"/>
                  </a:cubicBezTo>
                  <a:cubicBezTo>
                    <a:pt x="3072" y="2093"/>
                    <a:pt x="2951" y="2134"/>
                    <a:pt x="2829" y="2147"/>
                  </a:cubicBezTo>
                  <a:cubicBezTo>
                    <a:pt x="2615" y="2187"/>
                    <a:pt x="2394" y="2216"/>
                    <a:pt x="2175" y="2216"/>
                  </a:cubicBezTo>
                  <a:cubicBezTo>
                    <a:pt x="1881" y="2216"/>
                    <a:pt x="1590" y="2165"/>
                    <a:pt x="1327" y="2025"/>
                  </a:cubicBezTo>
                  <a:cubicBezTo>
                    <a:pt x="988" y="1849"/>
                    <a:pt x="718" y="1538"/>
                    <a:pt x="542" y="1186"/>
                  </a:cubicBezTo>
                  <a:cubicBezTo>
                    <a:pt x="362" y="866"/>
                    <a:pt x="244" y="496"/>
                    <a:pt x="139" y="136"/>
                  </a:cubicBezTo>
                  <a:lnTo>
                    <a:pt x="139" y="136"/>
                  </a:lnTo>
                  <a:cubicBezTo>
                    <a:pt x="263" y="119"/>
                    <a:pt x="388" y="110"/>
                    <a:pt x="513" y="110"/>
                  </a:cubicBezTo>
                  <a:close/>
                  <a:moveTo>
                    <a:pt x="536" y="0"/>
                  </a:moveTo>
                  <a:cubicBezTo>
                    <a:pt x="375" y="0"/>
                    <a:pt x="214" y="12"/>
                    <a:pt x="55" y="36"/>
                  </a:cubicBezTo>
                  <a:lnTo>
                    <a:pt x="1" y="50"/>
                  </a:lnTo>
                  <a:lnTo>
                    <a:pt x="14" y="104"/>
                  </a:lnTo>
                  <a:cubicBezTo>
                    <a:pt x="136" y="483"/>
                    <a:pt x="258" y="875"/>
                    <a:pt x="447" y="1240"/>
                  </a:cubicBezTo>
                  <a:cubicBezTo>
                    <a:pt x="637" y="1592"/>
                    <a:pt x="907" y="1931"/>
                    <a:pt x="1273" y="2120"/>
                  </a:cubicBezTo>
                  <a:cubicBezTo>
                    <a:pt x="1587" y="2295"/>
                    <a:pt x="1936" y="2357"/>
                    <a:pt x="2286" y="2357"/>
                  </a:cubicBezTo>
                  <a:cubicBezTo>
                    <a:pt x="2477" y="2357"/>
                    <a:pt x="2669" y="2338"/>
                    <a:pt x="2856" y="2309"/>
                  </a:cubicBezTo>
                  <a:cubicBezTo>
                    <a:pt x="2991" y="2282"/>
                    <a:pt x="3126" y="2255"/>
                    <a:pt x="3262" y="2188"/>
                  </a:cubicBezTo>
                  <a:cubicBezTo>
                    <a:pt x="3316" y="2147"/>
                    <a:pt x="3384" y="2079"/>
                    <a:pt x="3424" y="1998"/>
                  </a:cubicBezTo>
                  <a:cubicBezTo>
                    <a:pt x="3451" y="1917"/>
                    <a:pt x="3451" y="1822"/>
                    <a:pt x="3424" y="1755"/>
                  </a:cubicBezTo>
                  <a:cubicBezTo>
                    <a:pt x="3384" y="1606"/>
                    <a:pt x="3302" y="1498"/>
                    <a:pt x="3235" y="1376"/>
                  </a:cubicBezTo>
                  <a:cubicBezTo>
                    <a:pt x="3194" y="1322"/>
                    <a:pt x="3153" y="1268"/>
                    <a:pt x="3113" y="1213"/>
                  </a:cubicBezTo>
                  <a:cubicBezTo>
                    <a:pt x="3072" y="1159"/>
                    <a:pt x="3032" y="1119"/>
                    <a:pt x="2978" y="1065"/>
                  </a:cubicBezTo>
                  <a:cubicBezTo>
                    <a:pt x="2356" y="385"/>
                    <a:pt x="1450" y="0"/>
                    <a:pt x="5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4438285" y="3302888"/>
              <a:ext cx="118812" cy="78541"/>
            </a:xfrm>
            <a:custGeom>
              <a:avLst/>
              <a:gdLst/>
              <a:ahLst/>
              <a:cxnLst/>
              <a:rect l="l" t="t" r="r" b="b"/>
              <a:pathLst>
                <a:path w="3384" h="2237" extrusionOk="0">
                  <a:moveTo>
                    <a:pt x="1" y="1"/>
                  </a:moveTo>
                  <a:lnTo>
                    <a:pt x="28" y="95"/>
                  </a:lnTo>
                  <a:cubicBezTo>
                    <a:pt x="96" y="447"/>
                    <a:pt x="190" y="786"/>
                    <a:pt x="353" y="1097"/>
                  </a:cubicBezTo>
                  <a:cubicBezTo>
                    <a:pt x="515" y="1408"/>
                    <a:pt x="745" y="1692"/>
                    <a:pt x="1029" y="1895"/>
                  </a:cubicBezTo>
                  <a:cubicBezTo>
                    <a:pt x="1178" y="2003"/>
                    <a:pt x="1327" y="2085"/>
                    <a:pt x="1503" y="2139"/>
                  </a:cubicBezTo>
                  <a:cubicBezTo>
                    <a:pt x="1665" y="2193"/>
                    <a:pt x="1841" y="2220"/>
                    <a:pt x="2017" y="2233"/>
                  </a:cubicBezTo>
                  <a:cubicBezTo>
                    <a:pt x="2066" y="2235"/>
                    <a:pt x="2115" y="2236"/>
                    <a:pt x="2164" y="2236"/>
                  </a:cubicBezTo>
                  <a:cubicBezTo>
                    <a:pt x="2467" y="2236"/>
                    <a:pt x="2768" y="2204"/>
                    <a:pt x="3059" y="2193"/>
                  </a:cubicBezTo>
                  <a:lnTo>
                    <a:pt x="3045" y="2085"/>
                  </a:lnTo>
                  <a:cubicBezTo>
                    <a:pt x="2732" y="2097"/>
                    <a:pt x="2430" y="2141"/>
                    <a:pt x="2128" y="2141"/>
                  </a:cubicBezTo>
                  <a:cubicBezTo>
                    <a:pt x="2091" y="2141"/>
                    <a:pt x="2054" y="2140"/>
                    <a:pt x="2017" y="2139"/>
                  </a:cubicBezTo>
                  <a:cubicBezTo>
                    <a:pt x="1679" y="2125"/>
                    <a:pt x="1354" y="2017"/>
                    <a:pt x="1097" y="1814"/>
                  </a:cubicBezTo>
                  <a:cubicBezTo>
                    <a:pt x="826" y="1611"/>
                    <a:pt x="610" y="1340"/>
                    <a:pt x="461" y="1043"/>
                  </a:cubicBezTo>
                  <a:cubicBezTo>
                    <a:pt x="329" y="766"/>
                    <a:pt x="239" y="478"/>
                    <a:pt x="183" y="179"/>
                  </a:cubicBezTo>
                  <a:lnTo>
                    <a:pt x="183" y="179"/>
                  </a:lnTo>
                  <a:cubicBezTo>
                    <a:pt x="827" y="284"/>
                    <a:pt x="1478" y="409"/>
                    <a:pt x="2044" y="704"/>
                  </a:cubicBezTo>
                  <a:cubicBezTo>
                    <a:pt x="2342" y="867"/>
                    <a:pt x="2612" y="1070"/>
                    <a:pt x="2843" y="1313"/>
                  </a:cubicBezTo>
                  <a:cubicBezTo>
                    <a:pt x="3059" y="1570"/>
                    <a:pt x="3221" y="1868"/>
                    <a:pt x="3289" y="2193"/>
                  </a:cubicBezTo>
                  <a:lnTo>
                    <a:pt x="3384" y="2179"/>
                  </a:lnTo>
                  <a:cubicBezTo>
                    <a:pt x="3343" y="1827"/>
                    <a:pt x="3181" y="1489"/>
                    <a:pt x="2951" y="1219"/>
                  </a:cubicBezTo>
                  <a:cubicBezTo>
                    <a:pt x="2721" y="948"/>
                    <a:pt x="2437" y="718"/>
                    <a:pt x="2125" y="555"/>
                  </a:cubicBezTo>
                  <a:cubicBezTo>
                    <a:pt x="1489" y="231"/>
                    <a:pt x="786" y="123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4444008" y="3311911"/>
              <a:ext cx="112141" cy="66569"/>
            </a:xfrm>
            <a:custGeom>
              <a:avLst/>
              <a:gdLst/>
              <a:ahLst/>
              <a:cxnLst/>
              <a:rect l="l" t="t" r="r" b="b"/>
              <a:pathLst>
                <a:path w="3194" h="1896" extrusionOk="0">
                  <a:moveTo>
                    <a:pt x="82" y="1"/>
                  </a:moveTo>
                  <a:lnTo>
                    <a:pt x="0" y="82"/>
                  </a:lnTo>
                  <a:cubicBezTo>
                    <a:pt x="460" y="488"/>
                    <a:pt x="961" y="840"/>
                    <a:pt x="1489" y="1151"/>
                  </a:cubicBezTo>
                  <a:cubicBezTo>
                    <a:pt x="1759" y="1300"/>
                    <a:pt x="2030" y="1435"/>
                    <a:pt x="2301" y="1570"/>
                  </a:cubicBezTo>
                  <a:cubicBezTo>
                    <a:pt x="2585" y="1692"/>
                    <a:pt x="2869" y="1800"/>
                    <a:pt x="3153" y="1895"/>
                  </a:cubicBezTo>
                  <a:lnTo>
                    <a:pt x="3194" y="1787"/>
                  </a:lnTo>
                  <a:cubicBezTo>
                    <a:pt x="2923" y="1652"/>
                    <a:pt x="2652" y="1543"/>
                    <a:pt x="2382" y="1408"/>
                  </a:cubicBezTo>
                  <a:cubicBezTo>
                    <a:pt x="2098" y="1286"/>
                    <a:pt x="1827" y="1164"/>
                    <a:pt x="1556" y="1016"/>
                  </a:cubicBezTo>
                  <a:cubicBezTo>
                    <a:pt x="1029" y="745"/>
                    <a:pt x="515" y="42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452539" y="3311911"/>
              <a:ext cx="107401" cy="67517"/>
            </a:xfrm>
            <a:custGeom>
              <a:avLst/>
              <a:gdLst/>
              <a:ahLst/>
              <a:cxnLst/>
              <a:rect l="l" t="t" r="r" b="b"/>
              <a:pathLst>
                <a:path w="3059" h="1923" extrusionOk="0">
                  <a:moveTo>
                    <a:pt x="69" y="1"/>
                  </a:moveTo>
                  <a:lnTo>
                    <a:pt x="1" y="68"/>
                  </a:lnTo>
                  <a:cubicBezTo>
                    <a:pt x="420" y="488"/>
                    <a:pt x="880" y="880"/>
                    <a:pt x="1381" y="1205"/>
                  </a:cubicBezTo>
                  <a:cubicBezTo>
                    <a:pt x="1638" y="1367"/>
                    <a:pt x="1895" y="1516"/>
                    <a:pt x="2179" y="1638"/>
                  </a:cubicBezTo>
                  <a:cubicBezTo>
                    <a:pt x="2450" y="1760"/>
                    <a:pt x="2734" y="1868"/>
                    <a:pt x="3032" y="1922"/>
                  </a:cubicBezTo>
                  <a:lnTo>
                    <a:pt x="3059" y="1828"/>
                  </a:lnTo>
                  <a:cubicBezTo>
                    <a:pt x="2788" y="1719"/>
                    <a:pt x="2504" y="1611"/>
                    <a:pt x="2247" y="1489"/>
                  </a:cubicBezTo>
                  <a:cubicBezTo>
                    <a:pt x="1976" y="1367"/>
                    <a:pt x="1719" y="1232"/>
                    <a:pt x="1462" y="1083"/>
                  </a:cubicBezTo>
                  <a:cubicBezTo>
                    <a:pt x="948" y="799"/>
                    <a:pt x="474" y="434"/>
                    <a:pt x="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4579387" y="3289126"/>
              <a:ext cx="29984" cy="15905"/>
            </a:xfrm>
            <a:custGeom>
              <a:avLst/>
              <a:gdLst/>
              <a:ahLst/>
              <a:cxnLst/>
              <a:rect l="l" t="t" r="r" b="b"/>
              <a:pathLst>
                <a:path w="854" h="453" extrusionOk="0">
                  <a:moveTo>
                    <a:pt x="109" y="0"/>
                  </a:moveTo>
                  <a:lnTo>
                    <a:pt x="1" y="27"/>
                  </a:lnTo>
                  <a:cubicBezTo>
                    <a:pt x="1" y="122"/>
                    <a:pt x="41" y="203"/>
                    <a:pt x="95" y="271"/>
                  </a:cubicBezTo>
                  <a:cubicBezTo>
                    <a:pt x="150" y="325"/>
                    <a:pt x="217" y="379"/>
                    <a:pt x="298" y="406"/>
                  </a:cubicBezTo>
                  <a:cubicBezTo>
                    <a:pt x="369" y="438"/>
                    <a:pt x="445" y="452"/>
                    <a:pt x="522" y="452"/>
                  </a:cubicBezTo>
                  <a:cubicBezTo>
                    <a:pt x="607" y="452"/>
                    <a:pt x="693" y="435"/>
                    <a:pt x="772" y="406"/>
                  </a:cubicBezTo>
                  <a:lnTo>
                    <a:pt x="853" y="379"/>
                  </a:lnTo>
                  <a:lnTo>
                    <a:pt x="799" y="284"/>
                  </a:lnTo>
                  <a:cubicBezTo>
                    <a:pt x="772" y="298"/>
                    <a:pt x="758" y="312"/>
                    <a:pt x="731" y="312"/>
                  </a:cubicBezTo>
                  <a:cubicBezTo>
                    <a:pt x="687" y="336"/>
                    <a:pt x="640" y="346"/>
                    <a:pt x="593" y="346"/>
                  </a:cubicBezTo>
                  <a:cubicBezTo>
                    <a:pt x="509" y="346"/>
                    <a:pt x="427" y="314"/>
                    <a:pt x="366" y="271"/>
                  </a:cubicBezTo>
                  <a:cubicBezTo>
                    <a:pt x="312" y="244"/>
                    <a:pt x="258" y="203"/>
                    <a:pt x="217" y="149"/>
                  </a:cubicBezTo>
                  <a:cubicBezTo>
                    <a:pt x="177" y="109"/>
                    <a:pt x="136" y="5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4581283" y="3291022"/>
              <a:ext cx="33776" cy="11621"/>
            </a:xfrm>
            <a:custGeom>
              <a:avLst/>
              <a:gdLst/>
              <a:ahLst/>
              <a:cxnLst/>
              <a:rect l="l" t="t" r="r" b="b"/>
              <a:pathLst>
                <a:path w="962" h="331" extrusionOk="0">
                  <a:moveTo>
                    <a:pt x="82" y="0"/>
                  </a:moveTo>
                  <a:lnTo>
                    <a:pt x="1" y="68"/>
                  </a:lnTo>
                  <a:cubicBezTo>
                    <a:pt x="123" y="203"/>
                    <a:pt x="285" y="298"/>
                    <a:pt x="474" y="325"/>
                  </a:cubicBezTo>
                  <a:cubicBezTo>
                    <a:pt x="495" y="329"/>
                    <a:pt x="517" y="330"/>
                    <a:pt x="540" y="330"/>
                  </a:cubicBezTo>
                  <a:cubicBezTo>
                    <a:pt x="608" y="330"/>
                    <a:pt x="684" y="315"/>
                    <a:pt x="745" y="285"/>
                  </a:cubicBezTo>
                  <a:cubicBezTo>
                    <a:pt x="826" y="258"/>
                    <a:pt x="921" y="190"/>
                    <a:pt x="962" y="95"/>
                  </a:cubicBezTo>
                  <a:lnTo>
                    <a:pt x="867" y="28"/>
                  </a:lnTo>
                  <a:cubicBezTo>
                    <a:pt x="813" y="68"/>
                    <a:pt x="745" y="109"/>
                    <a:pt x="677" y="136"/>
                  </a:cubicBezTo>
                  <a:cubicBezTo>
                    <a:pt x="623" y="163"/>
                    <a:pt x="542" y="176"/>
                    <a:pt x="474" y="176"/>
                  </a:cubicBezTo>
                  <a:cubicBezTo>
                    <a:pt x="456" y="180"/>
                    <a:pt x="437" y="182"/>
                    <a:pt x="418" y="182"/>
                  </a:cubicBezTo>
                  <a:cubicBezTo>
                    <a:pt x="364" y="182"/>
                    <a:pt x="307" y="169"/>
                    <a:pt x="258" y="149"/>
                  </a:cubicBezTo>
                  <a:cubicBezTo>
                    <a:pt x="177" y="122"/>
                    <a:pt x="123" y="6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4425471" y="3409303"/>
              <a:ext cx="64638" cy="35742"/>
            </a:xfrm>
            <a:custGeom>
              <a:avLst/>
              <a:gdLst/>
              <a:ahLst/>
              <a:cxnLst/>
              <a:rect l="l" t="t" r="r" b="b"/>
              <a:pathLst>
                <a:path w="1841" h="1018" extrusionOk="0">
                  <a:moveTo>
                    <a:pt x="95" y="1"/>
                  </a:moveTo>
                  <a:lnTo>
                    <a:pt x="1" y="55"/>
                  </a:lnTo>
                  <a:cubicBezTo>
                    <a:pt x="217" y="352"/>
                    <a:pt x="474" y="596"/>
                    <a:pt x="799" y="772"/>
                  </a:cubicBezTo>
                  <a:cubicBezTo>
                    <a:pt x="1041" y="926"/>
                    <a:pt x="1336" y="1017"/>
                    <a:pt x="1634" y="1017"/>
                  </a:cubicBezTo>
                  <a:cubicBezTo>
                    <a:pt x="1703" y="1017"/>
                    <a:pt x="1772" y="1012"/>
                    <a:pt x="1841" y="1002"/>
                  </a:cubicBezTo>
                  <a:lnTo>
                    <a:pt x="1827" y="894"/>
                  </a:lnTo>
                  <a:cubicBezTo>
                    <a:pt x="1489" y="853"/>
                    <a:pt x="1164" y="785"/>
                    <a:pt x="853" y="650"/>
                  </a:cubicBezTo>
                  <a:cubicBezTo>
                    <a:pt x="555" y="515"/>
                    <a:pt x="271" y="298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4416939" y="3431176"/>
              <a:ext cx="64638" cy="35180"/>
            </a:xfrm>
            <a:custGeom>
              <a:avLst/>
              <a:gdLst/>
              <a:ahLst/>
              <a:cxnLst/>
              <a:rect l="l" t="t" r="r" b="b"/>
              <a:pathLst>
                <a:path w="1841" h="1002" extrusionOk="0">
                  <a:moveTo>
                    <a:pt x="95" y="0"/>
                  </a:moveTo>
                  <a:lnTo>
                    <a:pt x="0" y="14"/>
                  </a:lnTo>
                  <a:cubicBezTo>
                    <a:pt x="41" y="203"/>
                    <a:pt x="162" y="365"/>
                    <a:pt x="298" y="487"/>
                  </a:cubicBezTo>
                  <a:cubicBezTo>
                    <a:pt x="433" y="609"/>
                    <a:pt x="609" y="704"/>
                    <a:pt x="771" y="758"/>
                  </a:cubicBezTo>
                  <a:cubicBezTo>
                    <a:pt x="947" y="825"/>
                    <a:pt x="1123" y="866"/>
                    <a:pt x="1299" y="907"/>
                  </a:cubicBezTo>
                  <a:cubicBezTo>
                    <a:pt x="1475" y="947"/>
                    <a:pt x="1637" y="974"/>
                    <a:pt x="1827" y="1001"/>
                  </a:cubicBezTo>
                  <a:lnTo>
                    <a:pt x="1840" y="893"/>
                  </a:lnTo>
                  <a:cubicBezTo>
                    <a:pt x="1678" y="825"/>
                    <a:pt x="1502" y="785"/>
                    <a:pt x="1340" y="744"/>
                  </a:cubicBezTo>
                  <a:cubicBezTo>
                    <a:pt x="1164" y="704"/>
                    <a:pt x="988" y="677"/>
                    <a:pt x="825" y="623"/>
                  </a:cubicBezTo>
                  <a:cubicBezTo>
                    <a:pt x="650" y="582"/>
                    <a:pt x="487" y="514"/>
                    <a:pt x="365" y="406"/>
                  </a:cubicBezTo>
                  <a:cubicBezTo>
                    <a:pt x="230" y="311"/>
                    <a:pt x="122" y="16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402685" y="3448731"/>
              <a:ext cx="78401" cy="50418"/>
            </a:xfrm>
            <a:custGeom>
              <a:avLst/>
              <a:gdLst/>
              <a:ahLst/>
              <a:cxnLst/>
              <a:rect l="l" t="t" r="r" b="b"/>
              <a:pathLst>
                <a:path w="2233" h="1436" extrusionOk="0">
                  <a:moveTo>
                    <a:pt x="54" y="1"/>
                  </a:moveTo>
                  <a:cubicBezTo>
                    <a:pt x="14" y="55"/>
                    <a:pt x="0" y="136"/>
                    <a:pt x="14" y="204"/>
                  </a:cubicBezTo>
                  <a:cubicBezTo>
                    <a:pt x="41" y="271"/>
                    <a:pt x="68" y="325"/>
                    <a:pt x="108" y="366"/>
                  </a:cubicBezTo>
                  <a:cubicBezTo>
                    <a:pt x="176" y="461"/>
                    <a:pt x="284" y="528"/>
                    <a:pt x="365" y="596"/>
                  </a:cubicBezTo>
                  <a:cubicBezTo>
                    <a:pt x="541" y="731"/>
                    <a:pt x="731" y="867"/>
                    <a:pt x="934" y="975"/>
                  </a:cubicBezTo>
                  <a:cubicBezTo>
                    <a:pt x="1123" y="1097"/>
                    <a:pt x="1340" y="1191"/>
                    <a:pt x="1543" y="1273"/>
                  </a:cubicBezTo>
                  <a:cubicBezTo>
                    <a:pt x="1759" y="1340"/>
                    <a:pt x="1989" y="1408"/>
                    <a:pt x="2206" y="1435"/>
                  </a:cubicBezTo>
                  <a:lnTo>
                    <a:pt x="2233" y="1327"/>
                  </a:lnTo>
                  <a:cubicBezTo>
                    <a:pt x="1813" y="1191"/>
                    <a:pt x="1394" y="1043"/>
                    <a:pt x="1001" y="853"/>
                  </a:cubicBezTo>
                  <a:cubicBezTo>
                    <a:pt x="798" y="758"/>
                    <a:pt x="609" y="650"/>
                    <a:pt x="420" y="515"/>
                  </a:cubicBezTo>
                  <a:cubicBezTo>
                    <a:pt x="338" y="447"/>
                    <a:pt x="244" y="393"/>
                    <a:pt x="190" y="312"/>
                  </a:cubicBezTo>
                  <a:cubicBezTo>
                    <a:pt x="122" y="231"/>
                    <a:pt x="81" y="123"/>
                    <a:pt x="135" y="6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393170" y="3473904"/>
              <a:ext cx="92690" cy="67973"/>
            </a:xfrm>
            <a:custGeom>
              <a:avLst/>
              <a:gdLst/>
              <a:ahLst/>
              <a:cxnLst/>
              <a:rect l="l" t="t" r="r" b="b"/>
              <a:pathLst>
                <a:path w="2640" h="1936" extrusionOk="0">
                  <a:moveTo>
                    <a:pt x="1" y="1"/>
                  </a:moveTo>
                  <a:cubicBezTo>
                    <a:pt x="1" y="150"/>
                    <a:pt x="41" y="299"/>
                    <a:pt x="109" y="434"/>
                  </a:cubicBezTo>
                  <a:cubicBezTo>
                    <a:pt x="176" y="569"/>
                    <a:pt x="258" y="677"/>
                    <a:pt x="366" y="786"/>
                  </a:cubicBezTo>
                  <a:cubicBezTo>
                    <a:pt x="569" y="989"/>
                    <a:pt x="785" y="1165"/>
                    <a:pt x="1029" y="1327"/>
                  </a:cubicBezTo>
                  <a:cubicBezTo>
                    <a:pt x="1272" y="1476"/>
                    <a:pt x="1516" y="1611"/>
                    <a:pt x="1787" y="1719"/>
                  </a:cubicBezTo>
                  <a:cubicBezTo>
                    <a:pt x="2057" y="1814"/>
                    <a:pt x="2328" y="1895"/>
                    <a:pt x="2612" y="1936"/>
                  </a:cubicBezTo>
                  <a:lnTo>
                    <a:pt x="2639" y="1828"/>
                  </a:lnTo>
                  <a:cubicBezTo>
                    <a:pt x="2368" y="1746"/>
                    <a:pt x="2098" y="1665"/>
                    <a:pt x="1854" y="1557"/>
                  </a:cubicBezTo>
                  <a:cubicBezTo>
                    <a:pt x="1597" y="1462"/>
                    <a:pt x="1340" y="1340"/>
                    <a:pt x="1097" y="1205"/>
                  </a:cubicBezTo>
                  <a:cubicBezTo>
                    <a:pt x="867" y="1056"/>
                    <a:pt x="623" y="907"/>
                    <a:pt x="434" y="718"/>
                  </a:cubicBezTo>
                  <a:cubicBezTo>
                    <a:pt x="244" y="529"/>
                    <a:pt x="82" y="272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380812" y="3510487"/>
              <a:ext cx="77488" cy="50874"/>
            </a:xfrm>
            <a:custGeom>
              <a:avLst/>
              <a:gdLst/>
              <a:ahLst/>
              <a:cxnLst/>
              <a:rect l="l" t="t" r="r" b="b"/>
              <a:pathLst>
                <a:path w="2207" h="1449" extrusionOk="0">
                  <a:moveTo>
                    <a:pt x="82" y="1"/>
                  </a:moveTo>
                  <a:lnTo>
                    <a:pt x="1" y="55"/>
                  </a:lnTo>
                  <a:cubicBezTo>
                    <a:pt x="231" y="434"/>
                    <a:pt x="542" y="759"/>
                    <a:pt x="921" y="1016"/>
                  </a:cubicBezTo>
                  <a:cubicBezTo>
                    <a:pt x="1286" y="1273"/>
                    <a:pt x="1733" y="1449"/>
                    <a:pt x="2193" y="1449"/>
                  </a:cubicBezTo>
                  <a:lnTo>
                    <a:pt x="2206" y="1340"/>
                  </a:lnTo>
                  <a:cubicBezTo>
                    <a:pt x="1990" y="1286"/>
                    <a:pt x="1787" y="1246"/>
                    <a:pt x="1584" y="1164"/>
                  </a:cubicBezTo>
                  <a:cubicBezTo>
                    <a:pt x="1381" y="1097"/>
                    <a:pt x="1178" y="1002"/>
                    <a:pt x="1002" y="894"/>
                  </a:cubicBezTo>
                  <a:cubicBezTo>
                    <a:pt x="623" y="677"/>
                    <a:pt x="298" y="380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378460" y="3543279"/>
              <a:ext cx="104066" cy="56352"/>
            </a:xfrm>
            <a:custGeom>
              <a:avLst/>
              <a:gdLst/>
              <a:ahLst/>
              <a:cxnLst/>
              <a:rect l="l" t="t" r="r" b="b"/>
              <a:pathLst>
                <a:path w="2964" h="1605" extrusionOk="0">
                  <a:moveTo>
                    <a:pt x="95" y="0"/>
                  </a:moveTo>
                  <a:lnTo>
                    <a:pt x="0" y="55"/>
                  </a:lnTo>
                  <a:cubicBezTo>
                    <a:pt x="325" y="542"/>
                    <a:pt x="758" y="948"/>
                    <a:pt x="1272" y="1232"/>
                  </a:cubicBezTo>
                  <a:cubicBezTo>
                    <a:pt x="1696" y="1455"/>
                    <a:pt x="2175" y="1605"/>
                    <a:pt x="2657" y="1605"/>
                  </a:cubicBezTo>
                  <a:cubicBezTo>
                    <a:pt x="2759" y="1605"/>
                    <a:pt x="2861" y="1598"/>
                    <a:pt x="2963" y="1584"/>
                  </a:cubicBezTo>
                  <a:lnTo>
                    <a:pt x="2950" y="1475"/>
                  </a:lnTo>
                  <a:cubicBezTo>
                    <a:pt x="2395" y="1462"/>
                    <a:pt x="1840" y="1340"/>
                    <a:pt x="1340" y="1096"/>
                  </a:cubicBezTo>
                  <a:cubicBezTo>
                    <a:pt x="839" y="866"/>
                    <a:pt x="379" y="488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385095" y="3583197"/>
              <a:ext cx="85072" cy="46099"/>
            </a:xfrm>
            <a:custGeom>
              <a:avLst/>
              <a:gdLst/>
              <a:ahLst/>
              <a:cxnLst/>
              <a:rect l="l" t="t" r="r" b="b"/>
              <a:pathLst>
                <a:path w="2423" h="1313" extrusionOk="0">
                  <a:moveTo>
                    <a:pt x="41" y="0"/>
                  </a:moveTo>
                  <a:cubicBezTo>
                    <a:pt x="0" y="68"/>
                    <a:pt x="14" y="149"/>
                    <a:pt x="41" y="217"/>
                  </a:cubicBezTo>
                  <a:cubicBezTo>
                    <a:pt x="68" y="271"/>
                    <a:pt x="109" y="325"/>
                    <a:pt x="149" y="365"/>
                  </a:cubicBezTo>
                  <a:cubicBezTo>
                    <a:pt x="244" y="460"/>
                    <a:pt x="339" y="514"/>
                    <a:pt x="433" y="595"/>
                  </a:cubicBezTo>
                  <a:cubicBezTo>
                    <a:pt x="623" y="731"/>
                    <a:pt x="826" y="852"/>
                    <a:pt x="1042" y="947"/>
                  </a:cubicBezTo>
                  <a:cubicBezTo>
                    <a:pt x="1259" y="1055"/>
                    <a:pt x="1475" y="1137"/>
                    <a:pt x="1705" y="1204"/>
                  </a:cubicBezTo>
                  <a:cubicBezTo>
                    <a:pt x="1935" y="1258"/>
                    <a:pt x="2165" y="1299"/>
                    <a:pt x="2409" y="1313"/>
                  </a:cubicBezTo>
                  <a:lnTo>
                    <a:pt x="2423" y="1204"/>
                  </a:lnTo>
                  <a:cubicBezTo>
                    <a:pt x="1963" y="1110"/>
                    <a:pt x="1530" y="1001"/>
                    <a:pt x="1097" y="825"/>
                  </a:cubicBezTo>
                  <a:cubicBezTo>
                    <a:pt x="894" y="731"/>
                    <a:pt x="677" y="636"/>
                    <a:pt x="488" y="501"/>
                  </a:cubicBezTo>
                  <a:cubicBezTo>
                    <a:pt x="393" y="447"/>
                    <a:pt x="298" y="379"/>
                    <a:pt x="217" y="298"/>
                  </a:cubicBezTo>
                  <a:cubicBezTo>
                    <a:pt x="149" y="230"/>
                    <a:pt x="82" y="122"/>
                    <a:pt x="136" y="5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395066" y="3618798"/>
              <a:ext cx="70817" cy="37497"/>
            </a:xfrm>
            <a:custGeom>
              <a:avLst/>
              <a:gdLst/>
              <a:ahLst/>
              <a:cxnLst/>
              <a:rect l="l" t="t" r="r" b="b"/>
              <a:pathLst>
                <a:path w="2017" h="1068" extrusionOk="0">
                  <a:moveTo>
                    <a:pt x="82" y="1"/>
                  </a:moveTo>
                  <a:lnTo>
                    <a:pt x="1" y="69"/>
                  </a:lnTo>
                  <a:cubicBezTo>
                    <a:pt x="244" y="353"/>
                    <a:pt x="542" y="610"/>
                    <a:pt x="894" y="799"/>
                  </a:cubicBezTo>
                  <a:cubicBezTo>
                    <a:pt x="1056" y="894"/>
                    <a:pt x="1246" y="962"/>
                    <a:pt x="1435" y="1016"/>
                  </a:cubicBezTo>
                  <a:cubicBezTo>
                    <a:pt x="1571" y="1045"/>
                    <a:pt x="1715" y="1067"/>
                    <a:pt x="1856" y="1067"/>
                  </a:cubicBezTo>
                  <a:cubicBezTo>
                    <a:pt x="1910" y="1067"/>
                    <a:pt x="1964" y="1064"/>
                    <a:pt x="2017" y="1056"/>
                  </a:cubicBezTo>
                  <a:lnTo>
                    <a:pt x="2017" y="948"/>
                  </a:lnTo>
                  <a:cubicBezTo>
                    <a:pt x="1841" y="921"/>
                    <a:pt x="1651" y="894"/>
                    <a:pt x="1476" y="853"/>
                  </a:cubicBezTo>
                  <a:cubicBezTo>
                    <a:pt x="1300" y="799"/>
                    <a:pt x="1124" y="745"/>
                    <a:pt x="948" y="677"/>
                  </a:cubicBezTo>
                  <a:cubicBezTo>
                    <a:pt x="610" y="529"/>
                    <a:pt x="298" y="299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413604" y="3670583"/>
              <a:ext cx="71765" cy="23594"/>
            </a:xfrm>
            <a:custGeom>
              <a:avLst/>
              <a:gdLst/>
              <a:ahLst/>
              <a:cxnLst/>
              <a:rect l="l" t="t" r="r" b="b"/>
              <a:pathLst>
                <a:path w="2044" h="672" extrusionOk="0">
                  <a:moveTo>
                    <a:pt x="68" y="1"/>
                  </a:moveTo>
                  <a:lnTo>
                    <a:pt x="0" y="95"/>
                  </a:lnTo>
                  <a:cubicBezTo>
                    <a:pt x="312" y="285"/>
                    <a:pt x="636" y="447"/>
                    <a:pt x="975" y="556"/>
                  </a:cubicBezTo>
                  <a:cubicBezTo>
                    <a:pt x="1151" y="610"/>
                    <a:pt x="1326" y="650"/>
                    <a:pt x="1502" y="664"/>
                  </a:cubicBezTo>
                  <a:cubicBezTo>
                    <a:pt x="1567" y="669"/>
                    <a:pt x="1633" y="672"/>
                    <a:pt x="1700" y="672"/>
                  </a:cubicBezTo>
                  <a:cubicBezTo>
                    <a:pt x="1815" y="672"/>
                    <a:pt x="1932" y="662"/>
                    <a:pt x="2044" y="637"/>
                  </a:cubicBezTo>
                  <a:lnTo>
                    <a:pt x="2030" y="528"/>
                  </a:lnTo>
                  <a:cubicBezTo>
                    <a:pt x="1854" y="528"/>
                    <a:pt x="1692" y="515"/>
                    <a:pt x="1516" y="501"/>
                  </a:cubicBezTo>
                  <a:cubicBezTo>
                    <a:pt x="1353" y="474"/>
                    <a:pt x="1178" y="447"/>
                    <a:pt x="1015" y="420"/>
                  </a:cubicBezTo>
                  <a:cubicBezTo>
                    <a:pt x="677" y="339"/>
                    <a:pt x="339" y="21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512891" y="3409795"/>
              <a:ext cx="107401" cy="28193"/>
            </a:xfrm>
            <a:custGeom>
              <a:avLst/>
              <a:gdLst/>
              <a:ahLst/>
              <a:cxnLst/>
              <a:rect l="l" t="t" r="r" b="b"/>
              <a:pathLst>
                <a:path w="3059" h="803" extrusionOk="0">
                  <a:moveTo>
                    <a:pt x="2991" y="0"/>
                  </a:moveTo>
                  <a:cubicBezTo>
                    <a:pt x="2571" y="311"/>
                    <a:pt x="2098" y="541"/>
                    <a:pt x="1584" y="636"/>
                  </a:cubicBezTo>
                  <a:cubicBezTo>
                    <a:pt x="1412" y="672"/>
                    <a:pt x="1235" y="690"/>
                    <a:pt x="1059" y="690"/>
                  </a:cubicBezTo>
                  <a:cubicBezTo>
                    <a:pt x="972" y="690"/>
                    <a:pt x="884" y="686"/>
                    <a:pt x="799" y="677"/>
                  </a:cubicBezTo>
                  <a:cubicBezTo>
                    <a:pt x="542" y="650"/>
                    <a:pt x="285" y="582"/>
                    <a:pt x="41" y="474"/>
                  </a:cubicBezTo>
                  <a:lnTo>
                    <a:pt x="0" y="569"/>
                  </a:lnTo>
                  <a:cubicBezTo>
                    <a:pt x="372" y="719"/>
                    <a:pt x="773" y="803"/>
                    <a:pt x="1176" y="803"/>
                  </a:cubicBezTo>
                  <a:cubicBezTo>
                    <a:pt x="1316" y="803"/>
                    <a:pt x="1457" y="792"/>
                    <a:pt x="1597" y="771"/>
                  </a:cubicBezTo>
                  <a:cubicBezTo>
                    <a:pt x="2138" y="704"/>
                    <a:pt x="2680" y="474"/>
                    <a:pt x="3058" y="81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525706" y="3404564"/>
              <a:ext cx="86967" cy="30265"/>
            </a:xfrm>
            <a:custGeom>
              <a:avLst/>
              <a:gdLst/>
              <a:ahLst/>
              <a:cxnLst/>
              <a:rect l="l" t="t" r="r" b="b"/>
              <a:pathLst>
                <a:path w="2477" h="862" extrusionOk="0">
                  <a:moveTo>
                    <a:pt x="2409" y="0"/>
                  </a:moveTo>
                  <a:cubicBezTo>
                    <a:pt x="2084" y="298"/>
                    <a:pt x="1706" y="528"/>
                    <a:pt x="1286" y="636"/>
                  </a:cubicBezTo>
                  <a:cubicBezTo>
                    <a:pt x="1119" y="670"/>
                    <a:pt x="943" y="694"/>
                    <a:pt x="765" y="694"/>
                  </a:cubicBezTo>
                  <a:cubicBezTo>
                    <a:pt x="727" y="694"/>
                    <a:pt x="689" y="693"/>
                    <a:pt x="650" y="690"/>
                  </a:cubicBezTo>
                  <a:cubicBezTo>
                    <a:pt x="447" y="677"/>
                    <a:pt x="244" y="623"/>
                    <a:pt x="55" y="528"/>
                  </a:cubicBezTo>
                  <a:lnTo>
                    <a:pt x="1" y="623"/>
                  </a:lnTo>
                  <a:cubicBezTo>
                    <a:pt x="190" y="758"/>
                    <a:pt x="420" y="839"/>
                    <a:pt x="650" y="853"/>
                  </a:cubicBezTo>
                  <a:cubicBezTo>
                    <a:pt x="699" y="859"/>
                    <a:pt x="749" y="861"/>
                    <a:pt x="798" y="861"/>
                  </a:cubicBezTo>
                  <a:cubicBezTo>
                    <a:pt x="978" y="861"/>
                    <a:pt x="1157" y="825"/>
                    <a:pt x="1327" y="772"/>
                  </a:cubicBezTo>
                  <a:cubicBezTo>
                    <a:pt x="1543" y="704"/>
                    <a:pt x="1746" y="596"/>
                    <a:pt x="1936" y="474"/>
                  </a:cubicBezTo>
                  <a:cubicBezTo>
                    <a:pt x="2125" y="366"/>
                    <a:pt x="2301" y="230"/>
                    <a:pt x="2477" y="95"/>
                  </a:cubicBezTo>
                  <a:lnTo>
                    <a:pt x="240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690542" y="3424049"/>
              <a:ext cx="50874" cy="136367"/>
            </a:xfrm>
            <a:custGeom>
              <a:avLst/>
              <a:gdLst/>
              <a:ahLst/>
              <a:cxnLst/>
              <a:rect l="l" t="t" r="r" b="b"/>
              <a:pathLst>
                <a:path w="1449" h="3884" extrusionOk="0">
                  <a:moveTo>
                    <a:pt x="55" y="0"/>
                  </a:moveTo>
                  <a:lnTo>
                    <a:pt x="1" y="81"/>
                  </a:lnTo>
                  <a:cubicBezTo>
                    <a:pt x="272" y="271"/>
                    <a:pt x="488" y="555"/>
                    <a:pt x="637" y="866"/>
                  </a:cubicBezTo>
                  <a:cubicBezTo>
                    <a:pt x="786" y="1177"/>
                    <a:pt x="894" y="1502"/>
                    <a:pt x="989" y="1840"/>
                  </a:cubicBezTo>
                  <a:cubicBezTo>
                    <a:pt x="1070" y="2165"/>
                    <a:pt x="1138" y="2503"/>
                    <a:pt x="1192" y="2855"/>
                  </a:cubicBezTo>
                  <a:cubicBezTo>
                    <a:pt x="1246" y="3193"/>
                    <a:pt x="1273" y="3532"/>
                    <a:pt x="1300" y="3884"/>
                  </a:cubicBezTo>
                  <a:lnTo>
                    <a:pt x="1408" y="3884"/>
                  </a:lnTo>
                  <a:cubicBezTo>
                    <a:pt x="1449" y="3180"/>
                    <a:pt x="1327" y="2463"/>
                    <a:pt x="1124" y="1800"/>
                  </a:cubicBezTo>
                  <a:cubicBezTo>
                    <a:pt x="1016" y="1461"/>
                    <a:pt x="881" y="1137"/>
                    <a:pt x="718" y="826"/>
                  </a:cubicBezTo>
                  <a:cubicBezTo>
                    <a:pt x="556" y="501"/>
                    <a:pt x="353" y="217"/>
                    <a:pt x="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691033" y="3431176"/>
              <a:ext cx="48487" cy="135876"/>
            </a:xfrm>
            <a:custGeom>
              <a:avLst/>
              <a:gdLst/>
              <a:ahLst/>
              <a:cxnLst/>
              <a:rect l="l" t="t" r="r" b="b"/>
              <a:pathLst>
                <a:path w="1381" h="3870" extrusionOk="0">
                  <a:moveTo>
                    <a:pt x="68" y="0"/>
                  </a:moveTo>
                  <a:lnTo>
                    <a:pt x="1" y="95"/>
                  </a:lnTo>
                  <a:cubicBezTo>
                    <a:pt x="271" y="284"/>
                    <a:pt x="461" y="582"/>
                    <a:pt x="596" y="893"/>
                  </a:cubicBezTo>
                  <a:cubicBezTo>
                    <a:pt x="718" y="1204"/>
                    <a:pt x="826" y="1529"/>
                    <a:pt x="921" y="1854"/>
                  </a:cubicBezTo>
                  <a:cubicBezTo>
                    <a:pt x="1015" y="2192"/>
                    <a:pt x="1083" y="2517"/>
                    <a:pt x="1137" y="2855"/>
                  </a:cubicBezTo>
                  <a:cubicBezTo>
                    <a:pt x="1191" y="3193"/>
                    <a:pt x="1232" y="3532"/>
                    <a:pt x="1259" y="3870"/>
                  </a:cubicBezTo>
                  <a:lnTo>
                    <a:pt x="1367" y="3870"/>
                  </a:lnTo>
                  <a:cubicBezTo>
                    <a:pt x="1381" y="3518"/>
                    <a:pt x="1354" y="3180"/>
                    <a:pt x="1300" y="2828"/>
                  </a:cubicBezTo>
                  <a:cubicBezTo>
                    <a:pt x="1245" y="2490"/>
                    <a:pt x="1164" y="2152"/>
                    <a:pt x="1056" y="1827"/>
                  </a:cubicBezTo>
                  <a:cubicBezTo>
                    <a:pt x="948" y="1489"/>
                    <a:pt x="826" y="1164"/>
                    <a:pt x="677" y="853"/>
                  </a:cubicBezTo>
                  <a:cubicBezTo>
                    <a:pt x="542" y="541"/>
                    <a:pt x="352" y="230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731409" y="3579371"/>
              <a:ext cx="9304" cy="72748"/>
            </a:xfrm>
            <a:custGeom>
              <a:avLst/>
              <a:gdLst/>
              <a:ahLst/>
              <a:cxnLst/>
              <a:rect l="l" t="t" r="r" b="b"/>
              <a:pathLst>
                <a:path w="265" h="2072" extrusionOk="0">
                  <a:moveTo>
                    <a:pt x="217" y="1"/>
                  </a:moveTo>
                  <a:lnTo>
                    <a:pt x="109" y="28"/>
                  </a:lnTo>
                  <a:cubicBezTo>
                    <a:pt x="140" y="163"/>
                    <a:pt x="155" y="300"/>
                    <a:pt x="157" y="439"/>
                  </a:cubicBezTo>
                  <a:lnTo>
                    <a:pt x="157" y="439"/>
                  </a:lnTo>
                  <a:cubicBezTo>
                    <a:pt x="68" y="712"/>
                    <a:pt x="29" y="986"/>
                    <a:pt x="28" y="1259"/>
                  </a:cubicBezTo>
                  <a:lnTo>
                    <a:pt x="28" y="1259"/>
                  </a:lnTo>
                  <a:cubicBezTo>
                    <a:pt x="28" y="1259"/>
                    <a:pt x="28" y="1259"/>
                    <a:pt x="28" y="1259"/>
                  </a:cubicBezTo>
                  <a:lnTo>
                    <a:pt x="28" y="1259"/>
                  </a:lnTo>
                  <a:lnTo>
                    <a:pt x="28" y="1259"/>
                  </a:lnTo>
                  <a:cubicBezTo>
                    <a:pt x="28" y="1264"/>
                    <a:pt x="28" y="1268"/>
                    <a:pt x="28" y="1273"/>
                  </a:cubicBezTo>
                  <a:lnTo>
                    <a:pt x="1" y="2071"/>
                  </a:lnTo>
                  <a:lnTo>
                    <a:pt x="177" y="1300"/>
                  </a:lnTo>
                  <a:cubicBezTo>
                    <a:pt x="178" y="1295"/>
                    <a:pt x="179" y="1290"/>
                    <a:pt x="180" y="1285"/>
                  </a:cubicBezTo>
                  <a:lnTo>
                    <a:pt x="180" y="1285"/>
                  </a:lnTo>
                  <a:lnTo>
                    <a:pt x="190" y="1286"/>
                  </a:lnTo>
                  <a:cubicBezTo>
                    <a:pt x="191" y="1267"/>
                    <a:pt x="192" y="1248"/>
                    <a:pt x="193" y="1229"/>
                  </a:cubicBezTo>
                  <a:lnTo>
                    <a:pt x="193" y="1229"/>
                  </a:lnTo>
                  <a:cubicBezTo>
                    <a:pt x="248" y="978"/>
                    <a:pt x="264" y="727"/>
                    <a:pt x="256" y="476"/>
                  </a:cubicBezTo>
                  <a:lnTo>
                    <a:pt x="256" y="476"/>
                  </a:lnTo>
                  <a:cubicBezTo>
                    <a:pt x="257" y="466"/>
                    <a:pt x="257" y="457"/>
                    <a:pt x="258" y="447"/>
                  </a:cubicBezTo>
                  <a:lnTo>
                    <a:pt x="255" y="447"/>
                  </a:lnTo>
                  <a:lnTo>
                    <a:pt x="255" y="447"/>
                  </a:lnTo>
                  <a:cubicBezTo>
                    <a:pt x="250" y="298"/>
                    <a:pt x="236" y="149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733304" y="3591272"/>
              <a:ext cx="9550" cy="22821"/>
            </a:xfrm>
            <a:custGeom>
              <a:avLst/>
              <a:gdLst/>
              <a:ahLst/>
              <a:cxnLst/>
              <a:rect l="l" t="t" r="r" b="b"/>
              <a:pathLst>
                <a:path w="272" h="650" extrusionOk="0">
                  <a:moveTo>
                    <a:pt x="109" y="0"/>
                  </a:moveTo>
                  <a:cubicBezTo>
                    <a:pt x="136" y="217"/>
                    <a:pt x="1" y="420"/>
                    <a:pt x="68" y="650"/>
                  </a:cubicBezTo>
                  <a:lnTo>
                    <a:pt x="177" y="650"/>
                  </a:lnTo>
                  <a:cubicBezTo>
                    <a:pt x="271" y="433"/>
                    <a:pt x="163" y="217"/>
                    <a:pt x="21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1" name="Google Shape;7901;p19"/>
          <p:cNvGrpSpPr/>
          <p:nvPr/>
        </p:nvGrpSpPr>
        <p:grpSpPr>
          <a:xfrm>
            <a:off x="8559633" y="4781701"/>
            <a:ext cx="584356" cy="533003"/>
            <a:chOff x="978470" y="2729851"/>
            <a:chExt cx="584356" cy="533003"/>
          </a:xfrm>
        </p:grpSpPr>
        <p:sp>
          <p:nvSpPr>
            <p:cNvPr id="7902" name="Google Shape;7902;p19"/>
            <p:cNvSpPr/>
            <p:nvPr/>
          </p:nvSpPr>
          <p:spPr>
            <a:xfrm>
              <a:off x="979418" y="2729851"/>
              <a:ext cx="150165" cy="150587"/>
            </a:xfrm>
            <a:custGeom>
              <a:avLst/>
              <a:gdLst/>
              <a:ahLst/>
              <a:cxnLst/>
              <a:rect l="l" t="t" r="r" b="b"/>
              <a:pathLst>
                <a:path w="4277" h="4289" extrusionOk="0">
                  <a:moveTo>
                    <a:pt x="2206" y="149"/>
                  </a:moveTo>
                  <a:cubicBezTo>
                    <a:pt x="2212" y="149"/>
                    <a:pt x="2217" y="150"/>
                    <a:pt x="2223" y="150"/>
                  </a:cubicBezTo>
                  <a:lnTo>
                    <a:pt x="2223" y="150"/>
                  </a:lnTo>
                  <a:cubicBezTo>
                    <a:pt x="1527" y="174"/>
                    <a:pt x="882" y="623"/>
                    <a:pt x="609" y="1259"/>
                  </a:cubicBezTo>
                  <a:lnTo>
                    <a:pt x="704" y="1299"/>
                  </a:lnTo>
                  <a:cubicBezTo>
                    <a:pt x="954" y="695"/>
                    <a:pt x="1586" y="256"/>
                    <a:pt x="2255" y="256"/>
                  </a:cubicBezTo>
                  <a:cubicBezTo>
                    <a:pt x="2274" y="256"/>
                    <a:pt x="2294" y="257"/>
                    <a:pt x="2314" y="257"/>
                  </a:cubicBezTo>
                  <a:cubicBezTo>
                    <a:pt x="2653" y="257"/>
                    <a:pt x="2991" y="366"/>
                    <a:pt x="3261" y="555"/>
                  </a:cubicBezTo>
                  <a:cubicBezTo>
                    <a:pt x="3415" y="653"/>
                    <a:pt x="3543" y="775"/>
                    <a:pt x="3650" y="914"/>
                  </a:cubicBezTo>
                  <a:lnTo>
                    <a:pt x="3650" y="914"/>
                  </a:lnTo>
                  <a:cubicBezTo>
                    <a:pt x="3682" y="1001"/>
                    <a:pt x="3683" y="1092"/>
                    <a:pt x="3627" y="1164"/>
                  </a:cubicBezTo>
                  <a:lnTo>
                    <a:pt x="3721" y="1232"/>
                  </a:lnTo>
                  <a:cubicBezTo>
                    <a:pt x="3750" y="1192"/>
                    <a:pt x="3769" y="1149"/>
                    <a:pt x="3779" y="1106"/>
                  </a:cubicBezTo>
                  <a:lnTo>
                    <a:pt x="3779" y="1106"/>
                  </a:lnTo>
                  <a:cubicBezTo>
                    <a:pt x="3823" y="1182"/>
                    <a:pt x="3863" y="1260"/>
                    <a:pt x="3897" y="1340"/>
                  </a:cubicBezTo>
                  <a:cubicBezTo>
                    <a:pt x="4168" y="1962"/>
                    <a:pt x="4141" y="2720"/>
                    <a:pt x="3789" y="3315"/>
                  </a:cubicBezTo>
                  <a:cubicBezTo>
                    <a:pt x="3501" y="3800"/>
                    <a:pt x="2938" y="4146"/>
                    <a:pt x="2376" y="4146"/>
                  </a:cubicBezTo>
                  <a:cubicBezTo>
                    <a:pt x="2278" y="4146"/>
                    <a:pt x="2180" y="4136"/>
                    <a:pt x="2084" y="4114"/>
                  </a:cubicBezTo>
                  <a:cubicBezTo>
                    <a:pt x="1746" y="4060"/>
                    <a:pt x="1448" y="3884"/>
                    <a:pt x="1178" y="3667"/>
                  </a:cubicBezTo>
                  <a:cubicBezTo>
                    <a:pt x="907" y="3464"/>
                    <a:pt x="663" y="3207"/>
                    <a:pt x="460" y="2936"/>
                  </a:cubicBezTo>
                  <a:cubicBezTo>
                    <a:pt x="352" y="2801"/>
                    <a:pt x="271" y="2666"/>
                    <a:pt x="217" y="2504"/>
                  </a:cubicBezTo>
                  <a:cubicBezTo>
                    <a:pt x="176" y="2355"/>
                    <a:pt x="163" y="2192"/>
                    <a:pt x="176" y="2016"/>
                  </a:cubicBezTo>
                  <a:cubicBezTo>
                    <a:pt x="217" y="1692"/>
                    <a:pt x="325" y="1367"/>
                    <a:pt x="515" y="1083"/>
                  </a:cubicBezTo>
                  <a:cubicBezTo>
                    <a:pt x="691" y="799"/>
                    <a:pt x="948" y="555"/>
                    <a:pt x="1245" y="393"/>
                  </a:cubicBezTo>
                  <a:cubicBezTo>
                    <a:pt x="1529" y="230"/>
                    <a:pt x="1868" y="149"/>
                    <a:pt x="2206" y="149"/>
                  </a:cubicBezTo>
                  <a:close/>
                  <a:moveTo>
                    <a:pt x="2206" y="0"/>
                  </a:moveTo>
                  <a:cubicBezTo>
                    <a:pt x="1854" y="0"/>
                    <a:pt x="1489" y="81"/>
                    <a:pt x="1164" y="257"/>
                  </a:cubicBezTo>
                  <a:cubicBezTo>
                    <a:pt x="853" y="433"/>
                    <a:pt x="569" y="690"/>
                    <a:pt x="379" y="988"/>
                  </a:cubicBezTo>
                  <a:cubicBezTo>
                    <a:pt x="176" y="1286"/>
                    <a:pt x="55" y="1638"/>
                    <a:pt x="14" y="2003"/>
                  </a:cubicBezTo>
                  <a:cubicBezTo>
                    <a:pt x="0" y="2192"/>
                    <a:pt x="14" y="2382"/>
                    <a:pt x="68" y="2558"/>
                  </a:cubicBezTo>
                  <a:cubicBezTo>
                    <a:pt x="122" y="2734"/>
                    <a:pt x="230" y="2896"/>
                    <a:pt x="339" y="3045"/>
                  </a:cubicBezTo>
                  <a:cubicBezTo>
                    <a:pt x="555" y="3315"/>
                    <a:pt x="799" y="3572"/>
                    <a:pt x="1083" y="3789"/>
                  </a:cubicBezTo>
                  <a:cubicBezTo>
                    <a:pt x="1367" y="4019"/>
                    <a:pt x="1692" y="4195"/>
                    <a:pt x="2057" y="4263"/>
                  </a:cubicBezTo>
                  <a:cubicBezTo>
                    <a:pt x="2149" y="4280"/>
                    <a:pt x="2242" y="4289"/>
                    <a:pt x="2336" y="4289"/>
                  </a:cubicBezTo>
                  <a:cubicBezTo>
                    <a:pt x="2602" y="4289"/>
                    <a:pt x="2872" y="4220"/>
                    <a:pt x="3113" y="4100"/>
                  </a:cubicBezTo>
                  <a:cubicBezTo>
                    <a:pt x="3437" y="3938"/>
                    <a:pt x="3721" y="3681"/>
                    <a:pt x="3897" y="3369"/>
                  </a:cubicBezTo>
                  <a:cubicBezTo>
                    <a:pt x="4263" y="2747"/>
                    <a:pt x="4276" y="1962"/>
                    <a:pt x="3992" y="1299"/>
                  </a:cubicBezTo>
                  <a:cubicBezTo>
                    <a:pt x="3933" y="1158"/>
                    <a:pt x="3857" y="1022"/>
                    <a:pt x="3764" y="897"/>
                  </a:cubicBezTo>
                  <a:lnTo>
                    <a:pt x="3764" y="897"/>
                  </a:lnTo>
                  <a:cubicBezTo>
                    <a:pt x="3738" y="815"/>
                    <a:pt x="3701" y="736"/>
                    <a:pt x="3654" y="677"/>
                  </a:cubicBezTo>
                  <a:cubicBezTo>
                    <a:pt x="3532" y="528"/>
                    <a:pt x="3397" y="406"/>
                    <a:pt x="3234" y="311"/>
                  </a:cubicBezTo>
                  <a:cubicBezTo>
                    <a:pt x="2937" y="122"/>
                    <a:pt x="2571" y="14"/>
                    <a:pt x="220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985106" y="2791116"/>
              <a:ext cx="121200" cy="27140"/>
            </a:xfrm>
            <a:custGeom>
              <a:avLst/>
              <a:gdLst/>
              <a:ahLst/>
              <a:cxnLst/>
              <a:rect l="l" t="t" r="r" b="b"/>
              <a:pathLst>
                <a:path w="3452" h="773" extrusionOk="0">
                  <a:moveTo>
                    <a:pt x="2545" y="1"/>
                  </a:moveTo>
                  <a:cubicBezTo>
                    <a:pt x="2260" y="14"/>
                    <a:pt x="1963" y="55"/>
                    <a:pt x="1679" y="109"/>
                  </a:cubicBezTo>
                  <a:cubicBezTo>
                    <a:pt x="1097" y="231"/>
                    <a:pt x="529" y="420"/>
                    <a:pt x="1" y="664"/>
                  </a:cubicBezTo>
                  <a:lnTo>
                    <a:pt x="41" y="772"/>
                  </a:lnTo>
                  <a:cubicBezTo>
                    <a:pt x="556" y="501"/>
                    <a:pt x="1124" y="339"/>
                    <a:pt x="1692" y="244"/>
                  </a:cubicBezTo>
                  <a:cubicBezTo>
                    <a:pt x="1976" y="204"/>
                    <a:pt x="2274" y="190"/>
                    <a:pt x="2558" y="177"/>
                  </a:cubicBezTo>
                  <a:cubicBezTo>
                    <a:pt x="2633" y="170"/>
                    <a:pt x="2704" y="167"/>
                    <a:pt x="2775" y="167"/>
                  </a:cubicBezTo>
                  <a:cubicBezTo>
                    <a:pt x="2846" y="167"/>
                    <a:pt x="2917" y="170"/>
                    <a:pt x="2991" y="177"/>
                  </a:cubicBezTo>
                  <a:lnTo>
                    <a:pt x="3343" y="177"/>
                  </a:lnTo>
                  <a:cubicBezTo>
                    <a:pt x="3343" y="177"/>
                    <a:pt x="3329" y="163"/>
                    <a:pt x="3343" y="150"/>
                  </a:cubicBezTo>
                  <a:cubicBezTo>
                    <a:pt x="3343" y="136"/>
                    <a:pt x="3357" y="123"/>
                    <a:pt x="3357" y="123"/>
                  </a:cubicBezTo>
                  <a:lnTo>
                    <a:pt x="3411" y="217"/>
                  </a:lnTo>
                  <a:cubicBezTo>
                    <a:pt x="3424" y="217"/>
                    <a:pt x="3438" y="204"/>
                    <a:pt x="3451" y="177"/>
                  </a:cubicBezTo>
                  <a:cubicBezTo>
                    <a:pt x="3451" y="163"/>
                    <a:pt x="3451" y="136"/>
                    <a:pt x="3438" y="123"/>
                  </a:cubicBezTo>
                  <a:cubicBezTo>
                    <a:pt x="3424" y="109"/>
                    <a:pt x="3424" y="95"/>
                    <a:pt x="3411" y="82"/>
                  </a:cubicBezTo>
                  <a:cubicBezTo>
                    <a:pt x="3397" y="68"/>
                    <a:pt x="3384" y="68"/>
                    <a:pt x="3370" y="55"/>
                  </a:cubicBezTo>
                  <a:lnTo>
                    <a:pt x="3329" y="55"/>
                  </a:lnTo>
                  <a:lnTo>
                    <a:pt x="3221" y="41"/>
                  </a:lnTo>
                  <a:cubicBezTo>
                    <a:pt x="3140" y="28"/>
                    <a:pt x="3072" y="28"/>
                    <a:pt x="2991" y="14"/>
                  </a:cubicBezTo>
                  <a:cubicBezTo>
                    <a:pt x="2842" y="1"/>
                    <a:pt x="2693" y="1"/>
                    <a:pt x="25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981314" y="2795891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0"/>
                  </a:moveTo>
                  <a:cubicBezTo>
                    <a:pt x="2680" y="0"/>
                    <a:pt x="2328" y="27"/>
                    <a:pt x="1990" y="68"/>
                  </a:cubicBezTo>
                  <a:cubicBezTo>
                    <a:pt x="1313" y="162"/>
                    <a:pt x="650" y="311"/>
                    <a:pt x="1" y="487"/>
                  </a:cubicBezTo>
                  <a:lnTo>
                    <a:pt x="28" y="595"/>
                  </a:lnTo>
                  <a:cubicBezTo>
                    <a:pt x="677" y="392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2"/>
                  </a:cubicBezTo>
                  <a:lnTo>
                    <a:pt x="3776" y="162"/>
                  </a:lnTo>
                  <a:cubicBezTo>
                    <a:pt x="3830" y="162"/>
                    <a:pt x="3843" y="162"/>
                    <a:pt x="3884" y="176"/>
                  </a:cubicBezTo>
                  <a:cubicBezTo>
                    <a:pt x="3898" y="190"/>
                    <a:pt x="3911" y="190"/>
                    <a:pt x="3911" y="203"/>
                  </a:cubicBezTo>
                  <a:lnTo>
                    <a:pt x="4019" y="230"/>
                  </a:lnTo>
                  <a:cubicBezTo>
                    <a:pt x="4033" y="203"/>
                    <a:pt x="4019" y="149"/>
                    <a:pt x="4006" y="122"/>
                  </a:cubicBezTo>
                  <a:cubicBezTo>
                    <a:pt x="3979" y="95"/>
                    <a:pt x="3952" y="81"/>
                    <a:pt x="3925" y="68"/>
                  </a:cubicBezTo>
                  <a:cubicBezTo>
                    <a:pt x="3884" y="41"/>
                    <a:pt x="3816" y="41"/>
                    <a:pt x="3789" y="27"/>
                  </a:cubicBezTo>
                  <a:cubicBezTo>
                    <a:pt x="3695" y="27"/>
                    <a:pt x="3613" y="14"/>
                    <a:pt x="3532" y="14"/>
                  </a:cubicBezTo>
                  <a:cubicBezTo>
                    <a:pt x="3356" y="0"/>
                    <a:pt x="3180" y="0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995568" y="2809162"/>
              <a:ext cx="128292" cy="16677"/>
            </a:xfrm>
            <a:custGeom>
              <a:avLst/>
              <a:gdLst/>
              <a:ahLst/>
              <a:cxnLst/>
              <a:rect l="l" t="t" r="r" b="b"/>
              <a:pathLst>
                <a:path w="3654" h="475" extrusionOk="0">
                  <a:moveTo>
                    <a:pt x="3383" y="1"/>
                  </a:moveTo>
                  <a:lnTo>
                    <a:pt x="3167" y="14"/>
                  </a:lnTo>
                  <a:lnTo>
                    <a:pt x="2707" y="42"/>
                  </a:lnTo>
                  <a:cubicBezTo>
                    <a:pt x="2409" y="69"/>
                    <a:pt x="2111" y="96"/>
                    <a:pt x="1814" y="123"/>
                  </a:cubicBezTo>
                  <a:lnTo>
                    <a:pt x="907" y="217"/>
                  </a:lnTo>
                  <a:cubicBezTo>
                    <a:pt x="758" y="245"/>
                    <a:pt x="609" y="245"/>
                    <a:pt x="461" y="258"/>
                  </a:cubicBezTo>
                  <a:cubicBezTo>
                    <a:pt x="312" y="285"/>
                    <a:pt x="149" y="299"/>
                    <a:pt x="0" y="380"/>
                  </a:cubicBezTo>
                  <a:lnTo>
                    <a:pt x="55" y="475"/>
                  </a:lnTo>
                  <a:cubicBezTo>
                    <a:pt x="176" y="407"/>
                    <a:pt x="325" y="380"/>
                    <a:pt x="474" y="353"/>
                  </a:cubicBezTo>
                  <a:cubicBezTo>
                    <a:pt x="623" y="339"/>
                    <a:pt x="772" y="326"/>
                    <a:pt x="921" y="326"/>
                  </a:cubicBezTo>
                  <a:lnTo>
                    <a:pt x="1827" y="272"/>
                  </a:lnTo>
                  <a:cubicBezTo>
                    <a:pt x="2125" y="245"/>
                    <a:pt x="2423" y="231"/>
                    <a:pt x="2720" y="204"/>
                  </a:cubicBezTo>
                  <a:lnTo>
                    <a:pt x="3180" y="163"/>
                  </a:lnTo>
                  <a:lnTo>
                    <a:pt x="3397" y="136"/>
                  </a:lnTo>
                  <a:cubicBezTo>
                    <a:pt x="3437" y="129"/>
                    <a:pt x="3475" y="126"/>
                    <a:pt x="3503" y="126"/>
                  </a:cubicBezTo>
                  <a:cubicBezTo>
                    <a:pt x="3532" y="126"/>
                    <a:pt x="3552" y="129"/>
                    <a:pt x="3559" y="136"/>
                  </a:cubicBezTo>
                  <a:lnTo>
                    <a:pt x="3654" y="82"/>
                  </a:lnTo>
                  <a:cubicBezTo>
                    <a:pt x="3627" y="28"/>
                    <a:pt x="3559" y="1"/>
                    <a:pt x="351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982753" y="2806634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04" y="0"/>
                  </a:moveTo>
                  <a:cubicBezTo>
                    <a:pt x="2456" y="0"/>
                    <a:pt x="2202" y="15"/>
                    <a:pt x="1949" y="46"/>
                  </a:cubicBezTo>
                  <a:cubicBezTo>
                    <a:pt x="1610" y="100"/>
                    <a:pt x="1286" y="195"/>
                    <a:pt x="974" y="289"/>
                  </a:cubicBezTo>
                  <a:cubicBezTo>
                    <a:pt x="650" y="384"/>
                    <a:pt x="338" y="465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65"/>
                    <a:pt x="1001" y="384"/>
                  </a:cubicBezTo>
                  <a:cubicBezTo>
                    <a:pt x="1326" y="303"/>
                    <a:pt x="1637" y="222"/>
                    <a:pt x="1962" y="195"/>
                  </a:cubicBezTo>
                  <a:cubicBezTo>
                    <a:pt x="2177" y="169"/>
                    <a:pt x="2386" y="160"/>
                    <a:pt x="2593" y="160"/>
                  </a:cubicBezTo>
                  <a:cubicBezTo>
                    <a:pt x="2712" y="160"/>
                    <a:pt x="2831" y="163"/>
                    <a:pt x="2950" y="168"/>
                  </a:cubicBezTo>
                  <a:cubicBezTo>
                    <a:pt x="3288" y="181"/>
                    <a:pt x="3613" y="195"/>
                    <a:pt x="3938" y="208"/>
                  </a:cubicBezTo>
                  <a:lnTo>
                    <a:pt x="3951" y="100"/>
                  </a:lnTo>
                  <a:cubicBezTo>
                    <a:pt x="3626" y="46"/>
                    <a:pt x="3288" y="19"/>
                    <a:pt x="2950" y="5"/>
                  </a:cubicBezTo>
                  <a:cubicBezTo>
                    <a:pt x="2869" y="2"/>
                    <a:pt x="2787" y="0"/>
                    <a:pt x="27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1013614" y="2832439"/>
              <a:ext cx="15729" cy="37111"/>
            </a:xfrm>
            <a:custGeom>
              <a:avLst/>
              <a:gdLst/>
              <a:ahLst/>
              <a:cxnLst/>
              <a:rect l="l" t="t" r="r" b="b"/>
              <a:pathLst>
                <a:path w="448" h="1057" extrusionOk="0">
                  <a:moveTo>
                    <a:pt x="1" y="1"/>
                  </a:moveTo>
                  <a:cubicBezTo>
                    <a:pt x="14" y="190"/>
                    <a:pt x="14" y="393"/>
                    <a:pt x="41" y="583"/>
                  </a:cubicBezTo>
                  <a:cubicBezTo>
                    <a:pt x="68" y="678"/>
                    <a:pt x="95" y="772"/>
                    <a:pt x="136" y="867"/>
                  </a:cubicBezTo>
                  <a:cubicBezTo>
                    <a:pt x="150" y="908"/>
                    <a:pt x="190" y="962"/>
                    <a:pt x="231" y="1002"/>
                  </a:cubicBezTo>
                  <a:cubicBezTo>
                    <a:pt x="258" y="1029"/>
                    <a:pt x="285" y="1043"/>
                    <a:pt x="325" y="1056"/>
                  </a:cubicBezTo>
                  <a:cubicBezTo>
                    <a:pt x="366" y="1056"/>
                    <a:pt x="420" y="1043"/>
                    <a:pt x="447" y="1016"/>
                  </a:cubicBezTo>
                  <a:lnTo>
                    <a:pt x="380" y="935"/>
                  </a:lnTo>
                  <a:cubicBezTo>
                    <a:pt x="366" y="935"/>
                    <a:pt x="312" y="880"/>
                    <a:pt x="285" y="799"/>
                  </a:cubicBezTo>
                  <a:cubicBezTo>
                    <a:pt x="258" y="718"/>
                    <a:pt x="217" y="637"/>
                    <a:pt x="190" y="542"/>
                  </a:cubicBezTo>
                  <a:cubicBezTo>
                    <a:pt x="122" y="380"/>
                    <a:pt x="82" y="19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1029764" y="2844341"/>
              <a:ext cx="14290" cy="28966"/>
            </a:xfrm>
            <a:custGeom>
              <a:avLst/>
              <a:gdLst/>
              <a:ahLst/>
              <a:cxnLst/>
              <a:rect l="l" t="t" r="r" b="b"/>
              <a:pathLst>
                <a:path w="407" h="825" extrusionOk="0">
                  <a:moveTo>
                    <a:pt x="14" y="0"/>
                  </a:moveTo>
                  <a:cubicBezTo>
                    <a:pt x="14" y="163"/>
                    <a:pt x="1" y="325"/>
                    <a:pt x="14" y="487"/>
                  </a:cubicBezTo>
                  <a:cubicBezTo>
                    <a:pt x="28" y="569"/>
                    <a:pt x="41" y="650"/>
                    <a:pt x="95" y="744"/>
                  </a:cubicBezTo>
                  <a:cubicBezTo>
                    <a:pt x="125" y="789"/>
                    <a:pt x="198" y="825"/>
                    <a:pt x="267" y="825"/>
                  </a:cubicBezTo>
                  <a:cubicBezTo>
                    <a:pt x="326" y="825"/>
                    <a:pt x="382" y="799"/>
                    <a:pt x="407" y="731"/>
                  </a:cubicBezTo>
                  <a:lnTo>
                    <a:pt x="312" y="677"/>
                  </a:lnTo>
                  <a:lnTo>
                    <a:pt x="271" y="677"/>
                  </a:lnTo>
                  <a:cubicBezTo>
                    <a:pt x="258" y="663"/>
                    <a:pt x="244" y="663"/>
                    <a:pt x="231" y="636"/>
                  </a:cubicBezTo>
                  <a:cubicBezTo>
                    <a:pt x="204" y="596"/>
                    <a:pt x="177" y="528"/>
                    <a:pt x="163" y="460"/>
                  </a:cubicBezTo>
                  <a:cubicBezTo>
                    <a:pt x="109" y="311"/>
                    <a:pt x="82" y="163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1043070" y="2848624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2" y="0"/>
                  </a:moveTo>
                  <a:lnTo>
                    <a:pt x="1" y="14"/>
                  </a:lnTo>
                  <a:cubicBezTo>
                    <a:pt x="41" y="162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7"/>
                    <a:pt x="231" y="744"/>
                    <a:pt x="285" y="771"/>
                  </a:cubicBezTo>
                  <a:cubicBezTo>
                    <a:pt x="300" y="776"/>
                    <a:pt x="320" y="779"/>
                    <a:pt x="342" y="779"/>
                  </a:cubicBezTo>
                  <a:cubicBezTo>
                    <a:pt x="379" y="779"/>
                    <a:pt x="421" y="770"/>
                    <a:pt x="447" y="744"/>
                  </a:cubicBezTo>
                  <a:lnTo>
                    <a:pt x="393" y="650"/>
                  </a:lnTo>
                  <a:cubicBezTo>
                    <a:pt x="379" y="650"/>
                    <a:pt x="366" y="636"/>
                    <a:pt x="352" y="622"/>
                  </a:cubicBezTo>
                  <a:cubicBezTo>
                    <a:pt x="339" y="622"/>
                    <a:pt x="312" y="595"/>
                    <a:pt x="298" y="582"/>
                  </a:cubicBezTo>
                  <a:cubicBezTo>
                    <a:pt x="271" y="528"/>
                    <a:pt x="244" y="487"/>
                    <a:pt x="217" y="406"/>
                  </a:cubicBezTo>
                  <a:cubicBezTo>
                    <a:pt x="163" y="284"/>
                    <a:pt x="109" y="149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1060168" y="2850029"/>
              <a:ext cx="14781" cy="26648"/>
            </a:xfrm>
            <a:custGeom>
              <a:avLst/>
              <a:gdLst/>
              <a:ahLst/>
              <a:cxnLst/>
              <a:rect l="l" t="t" r="r" b="b"/>
              <a:pathLst>
                <a:path w="421" h="759" extrusionOk="0">
                  <a:moveTo>
                    <a:pt x="1" y="1"/>
                  </a:moveTo>
                  <a:cubicBezTo>
                    <a:pt x="14" y="149"/>
                    <a:pt x="28" y="285"/>
                    <a:pt x="68" y="420"/>
                  </a:cubicBezTo>
                  <a:cubicBezTo>
                    <a:pt x="122" y="569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1" y="474"/>
                    <a:pt x="204" y="366"/>
                  </a:cubicBezTo>
                  <a:cubicBezTo>
                    <a:pt x="136" y="258"/>
                    <a:pt x="82" y="136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1075370" y="2847185"/>
              <a:ext cx="18082" cy="18082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1" y="0"/>
                  </a:moveTo>
                  <a:cubicBezTo>
                    <a:pt x="1" y="136"/>
                    <a:pt x="41" y="271"/>
                    <a:pt x="136" y="379"/>
                  </a:cubicBezTo>
                  <a:cubicBezTo>
                    <a:pt x="177" y="420"/>
                    <a:pt x="244" y="474"/>
                    <a:pt x="312" y="501"/>
                  </a:cubicBezTo>
                  <a:cubicBezTo>
                    <a:pt x="346" y="508"/>
                    <a:pt x="380" y="515"/>
                    <a:pt x="413" y="515"/>
                  </a:cubicBezTo>
                  <a:cubicBezTo>
                    <a:pt x="447" y="515"/>
                    <a:pt x="481" y="508"/>
                    <a:pt x="515" y="488"/>
                  </a:cubicBezTo>
                  <a:lnTo>
                    <a:pt x="501" y="379"/>
                  </a:lnTo>
                  <a:cubicBezTo>
                    <a:pt x="447" y="366"/>
                    <a:pt x="407" y="352"/>
                    <a:pt x="366" y="339"/>
                  </a:cubicBezTo>
                  <a:cubicBezTo>
                    <a:pt x="312" y="325"/>
                    <a:pt x="271" y="298"/>
                    <a:pt x="231" y="271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1087237" y="2837214"/>
              <a:ext cx="16221" cy="19030"/>
            </a:xfrm>
            <a:custGeom>
              <a:avLst/>
              <a:gdLst/>
              <a:ahLst/>
              <a:cxnLst/>
              <a:rect l="l" t="t" r="r" b="b"/>
              <a:pathLst>
                <a:path w="462" h="542" extrusionOk="0">
                  <a:moveTo>
                    <a:pt x="109" y="0"/>
                  </a:moveTo>
                  <a:lnTo>
                    <a:pt x="1" y="27"/>
                  </a:lnTo>
                  <a:cubicBezTo>
                    <a:pt x="42" y="136"/>
                    <a:pt x="82" y="244"/>
                    <a:pt x="136" y="339"/>
                  </a:cubicBezTo>
                  <a:cubicBezTo>
                    <a:pt x="163" y="393"/>
                    <a:pt x="204" y="433"/>
                    <a:pt x="245" y="474"/>
                  </a:cubicBezTo>
                  <a:cubicBezTo>
                    <a:pt x="299" y="514"/>
                    <a:pt x="339" y="542"/>
                    <a:pt x="407" y="542"/>
                  </a:cubicBezTo>
                  <a:lnTo>
                    <a:pt x="461" y="447"/>
                  </a:lnTo>
                  <a:cubicBezTo>
                    <a:pt x="420" y="406"/>
                    <a:pt x="393" y="379"/>
                    <a:pt x="353" y="352"/>
                  </a:cubicBezTo>
                  <a:cubicBezTo>
                    <a:pt x="326" y="311"/>
                    <a:pt x="285" y="284"/>
                    <a:pt x="245" y="257"/>
                  </a:cubicBezTo>
                  <a:cubicBezTo>
                    <a:pt x="177" y="190"/>
                    <a:pt x="109" y="109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1097243" y="2825804"/>
              <a:ext cx="16642" cy="13061"/>
            </a:xfrm>
            <a:custGeom>
              <a:avLst/>
              <a:gdLst/>
              <a:ahLst/>
              <a:cxnLst/>
              <a:rect l="l" t="t" r="r" b="b"/>
              <a:pathLst>
                <a:path w="474" h="372" extrusionOk="0">
                  <a:moveTo>
                    <a:pt x="81" y="1"/>
                  </a:moveTo>
                  <a:lnTo>
                    <a:pt x="0" y="68"/>
                  </a:lnTo>
                  <a:cubicBezTo>
                    <a:pt x="54" y="136"/>
                    <a:pt x="108" y="203"/>
                    <a:pt x="190" y="271"/>
                  </a:cubicBezTo>
                  <a:cubicBezTo>
                    <a:pt x="217" y="312"/>
                    <a:pt x="257" y="339"/>
                    <a:pt x="311" y="352"/>
                  </a:cubicBezTo>
                  <a:cubicBezTo>
                    <a:pt x="340" y="362"/>
                    <a:pt x="376" y="371"/>
                    <a:pt x="408" y="371"/>
                  </a:cubicBezTo>
                  <a:cubicBezTo>
                    <a:pt x="422" y="371"/>
                    <a:pt x="435" y="370"/>
                    <a:pt x="447" y="366"/>
                  </a:cubicBezTo>
                  <a:lnTo>
                    <a:pt x="474" y="258"/>
                  </a:lnTo>
                  <a:cubicBezTo>
                    <a:pt x="433" y="231"/>
                    <a:pt x="406" y="217"/>
                    <a:pt x="365" y="203"/>
                  </a:cubicBezTo>
                  <a:lnTo>
                    <a:pt x="257" y="163"/>
                  </a:lnTo>
                  <a:cubicBezTo>
                    <a:pt x="190" y="122"/>
                    <a:pt x="108" y="82"/>
                    <a:pt x="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1110058" y="2817237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1"/>
                  </a:moveTo>
                  <a:lnTo>
                    <a:pt x="0" y="96"/>
                  </a:lnTo>
                  <a:cubicBezTo>
                    <a:pt x="149" y="123"/>
                    <a:pt x="244" y="299"/>
                    <a:pt x="420" y="299"/>
                  </a:cubicBezTo>
                  <a:lnTo>
                    <a:pt x="461" y="190"/>
                  </a:lnTo>
                  <a:cubicBezTo>
                    <a:pt x="366" y="55"/>
                    <a:pt x="163" y="96"/>
                    <a:pt x="4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978470" y="2786833"/>
              <a:ext cx="23313" cy="27140"/>
            </a:xfrm>
            <a:custGeom>
              <a:avLst/>
              <a:gdLst/>
              <a:ahLst/>
              <a:cxnLst/>
              <a:rect l="l" t="t" r="r" b="b"/>
              <a:pathLst>
                <a:path w="664" h="773" extrusionOk="0">
                  <a:moveTo>
                    <a:pt x="623" y="1"/>
                  </a:moveTo>
                  <a:cubicBezTo>
                    <a:pt x="447" y="15"/>
                    <a:pt x="298" y="136"/>
                    <a:pt x="203" y="285"/>
                  </a:cubicBezTo>
                  <a:cubicBezTo>
                    <a:pt x="109" y="420"/>
                    <a:pt x="54" y="583"/>
                    <a:pt x="0" y="745"/>
                  </a:cubicBezTo>
                  <a:lnTo>
                    <a:pt x="109" y="772"/>
                  </a:lnTo>
                  <a:cubicBezTo>
                    <a:pt x="122" y="610"/>
                    <a:pt x="203" y="475"/>
                    <a:pt x="312" y="366"/>
                  </a:cubicBezTo>
                  <a:cubicBezTo>
                    <a:pt x="420" y="272"/>
                    <a:pt x="542" y="190"/>
                    <a:pt x="663" y="96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990337" y="2763661"/>
              <a:ext cx="25701" cy="16572"/>
            </a:xfrm>
            <a:custGeom>
              <a:avLst/>
              <a:gdLst/>
              <a:ahLst/>
              <a:cxnLst/>
              <a:rect l="l" t="t" r="r" b="b"/>
              <a:pathLst>
                <a:path w="732" h="472" extrusionOk="0">
                  <a:moveTo>
                    <a:pt x="593" y="1"/>
                  </a:moveTo>
                  <a:cubicBezTo>
                    <a:pt x="487" y="1"/>
                    <a:pt x="383" y="40"/>
                    <a:pt x="298" y="106"/>
                  </a:cubicBezTo>
                  <a:cubicBezTo>
                    <a:pt x="177" y="187"/>
                    <a:pt x="95" y="296"/>
                    <a:pt x="1" y="417"/>
                  </a:cubicBezTo>
                  <a:lnTo>
                    <a:pt x="109" y="472"/>
                  </a:lnTo>
                  <a:cubicBezTo>
                    <a:pt x="149" y="350"/>
                    <a:pt x="258" y="269"/>
                    <a:pt x="366" y="228"/>
                  </a:cubicBezTo>
                  <a:cubicBezTo>
                    <a:pt x="488" y="187"/>
                    <a:pt x="596" y="160"/>
                    <a:pt x="718" y="133"/>
                  </a:cubicBezTo>
                  <a:lnTo>
                    <a:pt x="731" y="25"/>
                  </a:lnTo>
                  <a:cubicBezTo>
                    <a:pt x="686" y="8"/>
                    <a:pt x="639" y="1"/>
                    <a:pt x="59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1001256" y="2751970"/>
              <a:ext cx="29984" cy="8778"/>
            </a:xfrm>
            <a:custGeom>
              <a:avLst/>
              <a:gdLst/>
              <a:ahLst/>
              <a:cxnLst/>
              <a:rect l="l" t="t" r="r" b="b"/>
              <a:pathLst>
                <a:path w="854" h="250" extrusionOk="0">
                  <a:moveTo>
                    <a:pt x="575" y="1"/>
                  </a:moveTo>
                  <a:cubicBezTo>
                    <a:pt x="523" y="1"/>
                    <a:pt x="468" y="10"/>
                    <a:pt x="420" y="20"/>
                  </a:cubicBezTo>
                  <a:cubicBezTo>
                    <a:pt x="271" y="47"/>
                    <a:pt x="136" y="114"/>
                    <a:pt x="1" y="155"/>
                  </a:cubicBezTo>
                  <a:lnTo>
                    <a:pt x="41" y="250"/>
                  </a:lnTo>
                  <a:cubicBezTo>
                    <a:pt x="163" y="182"/>
                    <a:pt x="299" y="155"/>
                    <a:pt x="434" y="155"/>
                  </a:cubicBezTo>
                  <a:cubicBezTo>
                    <a:pt x="502" y="169"/>
                    <a:pt x="556" y="169"/>
                    <a:pt x="623" y="169"/>
                  </a:cubicBezTo>
                  <a:cubicBezTo>
                    <a:pt x="668" y="169"/>
                    <a:pt x="713" y="175"/>
                    <a:pt x="759" y="175"/>
                  </a:cubicBezTo>
                  <a:cubicBezTo>
                    <a:pt x="781" y="175"/>
                    <a:pt x="804" y="173"/>
                    <a:pt x="826" y="169"/>
                  </a:cubicBezTo>
                  <a:lnTo>
                    <a:pt x="853" y="60"/>
                  </a:lnTo>
                  <a:cubicBezTo>
                    <a:pt x="786" y="20"/>
                    <a:pt x="718" y="6"/>
                    <a:pt x="637" y="6"/>
                  </a:cubicBezTo>
                  <a:cubicBezTo>
                    <a:pt x="617" y="2"/>
                    <a:pt x="596" y="1"/>
                    <a:pt x="5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993672" y="2828332"/>
              <a:ext cx="15238" cy="13658"/>
            </a:xfrm>
            <a:custGeom>
              <a:avLst/>
              <a:gdLst/>
              <a:ahLst/>
              <a:cxnLst/>
              <a:rect l="l" t="t" r="r" b="b"/>
              <a:pathLst>
                <a:path w="434" h="389" extrusionOk="0">
                  <a:moveTo>
                    <a:pt x="342" y="1"/>
                  </a:moveTo>
                  <a:cubicBezTo>
                    <a:pt x="318" y="1"/>
                    <a:pt x="293" y="4"/>
                    <a:pt x="271" y="10"/>
                  </a:cubicBezTo>
                  <a:cubicBezTo>
                    <a:pt x="217" y="37"/>
                    <a:pt x="176" y="64"/>
                    <a:pt x="136" y="104"/>
                  </a:cubicBezTo>
                  <a:cubicBezTo>
                    <a:pt x="68" y="186"/>
                    <a:pt x="27" y="280"/>
                    <a:pt x="0" y="389"/>
                  </a:cubicBezTo>
                  <a:lnTo>
                    <a:pt x="109" y="389"/>
                  </a:lnTo>
                  <a:cubicBezTo>
                    <a:pt x="95" y="321"/>
                    <a:pt x="163" y="240"/>
                    <a:pt x="230" y="213"/>
                  </a:cubicBezTo>
                  <a:cubicBezTo>
                    <a:pt x="298" y="172"/>
                    <a:pt x="352" y="172"/>
                    <a:pt x="433" y="131"/>
                  </a:cubicBezTo>
                  <a:lnTo>
                    <a:pt x="433" y="23"/>
                  </a:lnTo>
                  <a:cubicBezTo>
                    <a:pt x="410" y="7"/>
                    <a:pt x="377" y="1"/>
                    <a:pt x="3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1394474" y="2893107"/>
              <a:ext cx="114669" cy="108946"/>
            </a:xfrm>
            <a:custGeom>
              <a:avLst/>
              <a:gdLst/>
              <a:ahLst/>
              <a:cxnLst/>
              <a:rect l="l" t="t" r="r" b="b"/>
              <a:pathLst>
                <a:path w="3266" h="3103" extrusionOk="0">
                  <a:moveTo>
                    <a:pt x="2448" y="0"/>
                  </a:moveTo>
                  <a:cubicBezTo>
                    <a:pt x="2335" y="0"/>
                    <a:pt x="2224" y="31"/>
                    <a:pt x="2129" y="100"/>
                  </a:cubicBezTo>
                  <a:cubicBezTo>
                    <a:pt x="1398" y="614"/>
                    <a:pt x="803" y="1250"/>
                    <a:pt x="329" y="2021"/>
                  </a:cubicBezTo>
                  <a:cubicBezTo>
                    <a:pt x="1" y="2575"/>
                    <a:pt x="513" y="3103"/>
                    <a:pt x="1010" y="3103"/>
                  </a:cubicBezTo>
                  <a:cubicBezTo>
                    <a:pt x="1230" y="3103"/>
                    <a:pt x="1447" y="3000"/>
                    <a:pt x="1588" y="2752"/>
                  </a:cubicBezTo>
                  <a:cubicBezTo>
                    <a:pt x="1899" y="2197"/>
                    <a:pt x="2305" y="1683"/>
                    <a:pt x="2819" y="1290"/>
                  </a:cubicBezTo>
                  <a:cubicBezTo>
                    <a:pt x="3117" y="1060"/>
                    <a:pt x="3266" y="695"/>
                    <a:pt x="3063" y="343"/>
                  </a:cubicBezTo>
                  <a:cubicBezTo>
                    <a:pt x="2943" y="140"/>
                    <a:pt x="2691" y="0"/>
                    <a:pt x="2448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1465043" y="2877730"/>
              <a:ext cx="80191" cy="210274"/>
            </a:xfrm>
            <a:custGeom>
              <a:avLst/>
              <a:gdLst/>
              <a:ahLst/>
              <a:cxnLst/>
              <a:rect l="l" t="t" r="r" b="b"/>
              <a:pathLst>
                <a:path w="2284" h="5989" extrusionOk="0">
                  <a:moveTo>
                    <a:pt x="811" y="0"/>
                  </a:moveTo>
                  <a:cubicBezTo>
                    <a:pt x="403" y="0"/>
                    <a:pt x="0" y="330"/>
                    <a:pt x="146" y="849"/>
                  </a:cubicBezTo>
                  <a:cubicBezTo>
                    <a:pt x="552" y="2310"/>
                    <a:pt x="633" y="3717"/>
                    <a:pt x="620" y="5233"/>
                  </a:cubicBezTo>
                  <a:cubicBezTo>
                    <a:pt x="620" y="5739"/>
                    <a:pt x="996" y="5989"/>
                    <a:pt x="1380" y="5989"/>
                  </a:cubicBezTo>
                  <a:cubicBezTo>
                    <a:pt x="1767" y="5989"/>
                    <a:pt x="2162" y="5735"/>
                    <a:pt x="2189" y="5233"/>
                  </a:cubicBezTo>
                  <a:cubicBezTo>
                    <a:pt x="2284" y="3636"/>
                    <a:pt x="1973" y="1985"/>
                    <a:pt x="1472" y="484"/>
                  </a:cubicBezTo>
                  <a:cubicBezTo>
                    <a:pt x="1358" y="147"/>
                    <a:pt x="1084" y="0"/>
                    <a:pt x="811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1422877" y="2955285"/>
              <a:ext cx="109403" cy="113967"/>
            </a:xfrm>
            <a:custGeom>
              <a:avLst/>
              <a:gdLst/>
              <a:ahLst/>
              <a:cxnLst/>
              <a:rect l="l" t="t" r="r" b="b"/>
              <a:pathLst>
                <a:path w="3116" h="3246" extrusionOk="0">
                  <a:moveTo>
                    <a:pt x="944" y="1"/>
                  </a:moveTo>
                  <a:cubicBezTo>
                    <a:pt x="466" y="1"/>
                    <a:pt x="0" y="492"/>
                    <a:pt x="319" y="1035"/>
                  </a:cubicBezTo>
                  <a:cubicBezTo>
                    <a:pt x="522" y="1400"/>
                    <a:pt x="752" y="1766"/>
                    <a:pt x="1009" y="2117"/>
                  </a:cubicBezTo>
                  <a:cubicBezTo>
                    <a:pt x="1266" y="2469"/>
                    <a:pt x="1536" y="2889"/>
                    <a:pt x="1915" y="3132"/>
                  </a:cubicBezTo>
                  <a:cubicBezTo>
                    <a:pt x="2039" y="3211"/>
                    <a:pt x="2162" y="3245"/>
                    <a:pt x="2277" y="3245"/>
                  </a:cubicBezTo>
                  <a:cubicBezTo>
                    <a:pt x="2758" y="3245"/>
                    <a:pt x="3116" y="2651"/>
                    <a:pt x="2876" y="2171"/>
                  </a:cubicBezTo>
                  <a:cubicBezTo>
                    <a:pt x="2714" y="1820"/>
                    <a:pt x="2389" y="1549"/>
                    <a:pt x="2159" y="1251"/>
                  </a:cubicBezTo>
                  <a:cubicBezTo>
                    <a:pt x="1929" y="954"/>
                    <a:pt x="1712" y="642"/>
                    <a:pt x="1523" y="331"/>
                  </a:cubicBezTo>
                  <a:cubicBezTo>
                    <a:pt x="1373" y="98"/>
                    <a:pt x="1157" y="1"/>
                    <a:pt x="944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1483721" y="2913681"/>
              <a:ext cx="75346" cy="126326"/>
            </a:xfrm>
            <a:custGeom>
              <a:avLst/>
              <a:gdLst/>
              <a:ahLst/>
              <a:cxnLst/>
              <a:rect l="l" t="t" r="r" b="b"/>
              <a:pathLst>
                <a:path w="2146" h="3598" extrusionOk="0">
                  <a:moveTo>
                    <a:pt x="825" y="1"/>
                  </a:moveTo>
                  <a:cubicBezTo>
                    <a:pt x="413" y="1"/>
                    <a:pt x="1" y="327"/>
                    <a:pt x="155" y="840"/>
                  </a:cubicBezTo>
                  <a:cubicBezTo>
                    <a:pt x="372" y="1516"/>
                    <a:pt x="534" y="2206"/>
                    <a:pt x="615" y="2910"/>
                  </a:cubicBezTo>
                  <a:cubicBezTo>
                    <a:pt x="683" y="3379"/>
                    <a:pt x="1024" y="3598"/>
                    <a:pt x="1358" y="3598"/>
                  </a:cubicBezTo>
                  <a:cubicBezTo>
                    <a:pt x="1757" y="3598"/>
                    <a:pt x="2145" y="3287"/>
                    <a:pt x="2050" y="2721"/>
                  </a:cubicBezTo>
                  <a:cubicBezTo>
                    <a:pt x="1928" y="1949"/>
                    <a:pt x="1738" y="1205"/>
                    <a:pt x="1481" y="474"/>
                  </a:cubicBezTo>
                  <a:cubicBezTo>
                    <a:pt x="1373" y="145"/>
                    <a:pt x="1099" y="1"/>
                    <a:pt x="825" y="1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1441169" y="2936081"/>
              <a:ext cx="62742" cy="67165"/>
            </a:xfrm>
            <a:custGeom>
              <a:avLst/>
              <a:gdLst/>
              <a:ahLst/>
              <a:cxnLst/>
              <a:rect l="l" t="t" r="r" b="b"/>
              <a:pathLst>
                <a:path w="1787" h="1913" extrusionOk="0">
                  <a:moveTo>
                    <a:pt x="714" y="0"/>
                  </a:moveTo>
                  <a:cubicBezTo>
                    <a:pt x="598" y="0"/>
                    <a:pt x="482" y="29"/>
                    <a:pt x="380" y="93"/>
                  </a:cubicBezTo>
                  <a:cubicBezTo>
                    <a:pt x="231" y="202"/>
                    <a:pt x="95" y="351"/>
                    <a:pt x="55" y="526"/>
                  </a:cubicBezTo>
                  <a:cubicBezTo>
                    <a:pt x="1" y="702"/>
                    <a:pt x="1" y="932"/>
                    <a:pt x="122" y="1081"/>
                  </a:cubicBezTo>
                  <a:cubicBezTo>
                    <a:pt x="271" y="1298"/>
                    <a:pt x="420" y="1528"/>
                    <a:pt x="610" y="1717"/>
                  </a:cubicBezTo>
                  <a:cubicBezTo>
                    <a:pt x="733" y="1848"/>
                    <a:pt x="904" y="1913"/>
                    <a:pt x="1075" y="1913"/>
                  </a:cubicBezTo>
                  <a:cubicBezTo>
                    <a:pt x="1223" y="1913"/>
                    <a:pt x="1370" y="1865"/>
                    <a:pt x="1489" y="1771"/>
                  </a:cubicBezTo>
                  <a:cubicBezTo>
                    <a:pt x="1611" y="1677"/>
                    <a:pt x="1706" y="1555"/>
                    <a:pt x="1733" y="1419"/>
                  </a:cubicBezTo>
                  <a:cubicBezTo>
                    <a:pt x="1787" y="1230"/>
                    <a:pt x="1746" y="1068"/>
                    <a:pt x="1665" y="892"/>
                  </a:cubicBezTo>
                  <a:cubicBezTo>
                    <a:pt x="1584" y="702"/>
                    <a:pt x="1462" y="526"/>
                    <a:pt x="1354" y="351"/>
                  </a:cubicBezTo>
                  <a:cubicBezTo>
                    <a:pt x="1224" y="137"/>
                    <a:pt x="967" y="0"/>
                    <a:pt x="714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1047354" y="2784551"/>
              <a:ext cx="474161" cy="477110"/>
            </a:xfrm>
            <a:custGeom>
              <a:avLst/>
              <a:gdLst/>
              <a:ahLst/>
              <a:cxnLst/>
              <a:rect l="l" t="t" r="r" b="b"/>
              <a:pathLst>
                <a:path w="13505" h="13589" extrusionOk="0">
                  <a:moveTo>
                    <a:pt x="8299" y="1"/>
                  </a:moveTo>
                  <a:cubicBezTo>
                    <a:pt x="7288" y="1"/>
                    <a:pt x="6271" y="264"/>
                    <a:pt x="5372" y="770"/>
                  </a:cubicBezTo>
                  <a:cubicBezTo>
                    <a:pt x="3573" y="1771"/>
                    <a:pt x="2422" y="3625"/>
                    <a:pt x="1949" y="5587"/>
                  </a:cubicBezTo>
                  <a:cubicBezTo>
                    <a:pt x="1935" y="5627"/>
                    <a:pt x="1935" y="5654"/>
                    <a:pt x="1922" y="5695"/>
                  </a:cubicBezTo>
                  <a:cubicBezTo>
                    <a:pt x="1814" y="5817"/>
                    <a:pt x="1719" y="5952"/>
                    <a:pt x="1624" y="6074"/>
                  </a:cubicBezTo>
                  <a:cubicBezTo>
                    <a:pt x="0" y="8306"/>
                    <a:pt x="1841" y="11053"/>
                    <a:pt x="3992" y="12027"/>
                  </a:cubicBezTo>
                  <a:cubicBezTo>
                    <a:pt x="5332" y="12636"/>
                    <a:pt x="6793" y="12866"/>
                    <a:pt x="8227" y="13164"/>
                  </a:cubicBezTo>
                  <a:cubicBezTo>
                    <a:pt x="8999" y="13317"/>
                    <a:pt x="9900" y="13589"/>
                    <a:pt x="10750" y="13589"/>
                  </a:cubicBezTo>
                  <a:cubicBezTo>
                    <a:pt x="11332" y="13589"/>
                    <a:pt x="11890" y="13462"/>
                    <a:pt x="12368" y="13083"/>
                  </a:cubicBezTo>
                  <a:cubicBezTo>
                    <a:pt x="13504" y="12203"/>
                    <a:pt x="13301" y="10823"/>
                    <a:pt x="12273" y="9971"/>
                  </a:cubicBezTo>
                  <a:cubicBezTo>
                    <a:pt x="11529" y="9348"/>
                    <a:pt x="10879" y="8739"/>
                    <a:pt x="10325" y="8022"/>
                  </a:cubicBezTo>
                  <a:cubicBezTo>
                    <a:pt x="10013" y="7576"/>
                    <a:pt x="9729" y="7116"/>
                    <a:pt x="9445" y="6642"/>
                  </a:cubicBezTo>
                  <a:cubicBezTo>
                    <a:pt x="9364" y="6507"/>
                    <a:pt x="9269" y="6412"/>
                    <a:pt x="9161" y="6331"/>
                  </a:cubicBezTo>
                  <a:cubicBezTo>
                    <a:pt x="9824" y="4829"/>
                    <a:pt x="10676" y="3395"/>
                    <a:pt x="11664" y="2069"/>
                  </a:cubicBezTo>
                  <a:cubicBezTo>
                    <a:pt x="11948" y="1690"/>
                    <a:pt x="11705" y="1148"/>
                    <a:pt x="11353" y="918"/>
                  </a:cubicBezTo>
                  <a:cubicBezTo>
                    <a:pt x="10440" y="298"/>
                    <a:pt x="9373" y="1"/>
                    <a:pt x="8299" y="1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1096295" y="2789361"/>
              <a:ext cx="446599" cy="473493"/>
            </a:xfrm>
            <a:custGeom>
              <a:avLst/>
              <a:gdLst/>
              <a:ahLst/>
              <a:cxnLst/>
              <a:rect l="l" t="t" r="r" b="b"/>
              <a:pathLst>
                <a:path w="12720" h="13486" extrusionOk="0">
                  <a:moveTo>
                    <a:pt x="7185" y="0"/>
                  </a:moveTo>
                  <a:cubicBezTo>
                    <a:pt x="7104" y="0"/>
                    <a:pt x="7023" y="3"/>
                    <a:pt x="6942" y="10"/>
                  </a:cubicBezTo>
                  <a:cubicBezTo>
                    <a:pt x="6279" y="37"/>
                    <a:pt x="5643" y="173"/>
                    <a:pt x="5020" y="403"/>
                  </a:cubicBezTo>
                  <a:cubicBezTo>
                    <a:pt x="4411" y="619"/>
                    <a:pt x="3816" y="917"/>
                    <a:pt x="3275" y="1269"/>
                  </a:cubicBezTo>
                  <a:cubicBezTo>
                    <a:pt x="2733" y="1634"/>
                    <a:pt x="2233" y="2067"/>
                    <a:pt x="1800" y="2554"/>
                  </a:cubicBezTo>
                  <a:cubicBezTo>
                    <a:pt x="1367" y="3041"/>
                    <a:pt x="1001" y="3609"/>
                    <a:pt x="758" y="4218"/>
                  </a:cubicBezTo>
                  <a:cubicBezTo>
                    <a:pt x="257" y="5423"/>
                    <a:pt x="0" y="6749"/>
                    <a:pt x="190" y="8061"/>
                  </a:cubicBezTo>
                  <a:cubicBezTo>
                    <a:pt x="284" y="8711"/>
                    <a:pt x="501" y="9347"/>
                    <a:pt x="812" y="9915"/>
                  </a:cubicBezTo>
                  <a:cubicBezTo>
                    <a:pt x="1123" y="10497"/>
                    <a:pt x="1529" y="11024"/>
                    <a:pt x="2016" y="11471"/>
                  </a:cubicBezTo>
                  <a:cubicBezTo>
                    <a:pt x="2977" y="12350"/>
                    <a:pt x="4195" y="12959"/>
                    <a:pt x="5467" y="13257"/>
                  </a:cubicBezTo>
                  <a:cubicBezTo>
                    <a:pt x="6110" y="13408"/>
                    <a:pt x="6773" y="13485"/>
                    <a:pt x="7437" y="13485"/>
                  </a:cubicBezTo>
                  <a:cubicBezTo>
                    <a:pt x="8086" y="13485"/>
                    <a:pt x="8735" y="13411"/>
                    <a:pt x="9364" y="13257"/>
                  </a:cubicBezTo>
                  <a:cubicBezTo>
                    <a:pt x="10636" y="12946"/>
                    <a:pt x="11826" y="12283"/>
                    <a:pt x="12719" y="11322"/>
                  </a:cubicBezTo>
                  <a:lnTo>
                    <a:pt x="12638" y="11254"/>
                  </a:lnTo>
                  <a:cubicBezTo>
                    <a:pt x="11759" y="12175"/>
                    <a:pt x="10581" y="12811"/>
                    <a:pt x="9323" y="13108"/>
                  </a:cubicBezTo>
                  <a:cubicBezTo>
                    <a:pt x="8721" y="13259"/>
                    <a:pt x="8101" y="13330"/>
                    <a:pt x="7479" y="13330"/>
                  </a:cubicBezTo>
                  <a:cubicBezTo>
                    <a:pt x="6815" y="13330"/>
                    <a:pt x="6150" y="13248"/>
                    <a:pt x="5507" y="13095"/>
                  </a:cubicBezTo>
                  <a:cubicBezTo>
                    <a:pt x="4262" y="12797"/>
                    <a:pt x="3072" y="12215"/>
                    <a:pt x="2124" y="11349"/>
                  </a:cubicBezTo>
                  <a:cubicBezTo>
                    <a:pt x="1651" y="10916"/>
                    <a:pt x="1245" y="10402"/>
                    <a:pt x="947" y="9847"/>
                  </a:cubicBezTo>
                  <a:cubicBezTo>
                    <a:pt x="636" y="9279"/>
                    <a:pt x="433" y="8670"/>
                    <a:pt x="338" y="8034"/>
                  </a:cubicBezTo>
                  <a:cubicBezTo>
                    <a:pt x="135" y="6762"/>
                    <a:pt x="392" y="5450"/>
                    <a:pt x="880" y="4259"/>
                  </a:cubicBezTo>
                  <a:cubicBezTo>
                    <a:pt x="1353" y="3068"/>
                    <a:pt x="2273" y="2080"/>
                    <a:pt x="3342" y="1377"/>
                  </a:cubicBezTo>
                  <a:cubicBezTo>
                    <a:pt x="4411" y="660"/>
                    <a:pt x="5656" y="173"/>
                    <a:pt x="6942" y="105"/>
                  </a:cubicBezTo>
                  <a:cubicBezTo>
                    <a:pt x="7023" y="98"/>
                    <a:pt x="7104" y="95"/>
                    <a:pt x="7185" y="95"/>
                  </a:cubicBezTo>
                  <a:cubicBezTo>
                    <a:pt x="7266" y="95"/>
                    <a:pt x="7347" y="98"/>
                    <a:pt x="7429" y="105"/>
                  </a:cubicBezTo>
                  <a:cubicBezTo>
                    <a:pt x="7591" y="105"/>
                    <a:pt x="7740" y="118"/>
                    <a:pt x="7902" y="159"/>
                  </a:cubicBezTo>
                  <a:cubicBezTo>
                    <a:pt x="8213" y="227"/>
                    <a:pt x="8511" y="335"/>
                    <a:pt x="8822" y="443"/>
                  </a:cubicBezTo>
                  <a:cubicBezTo>
                    <a:pt x="9120" y="565"/>
                    <a:pt x="9418" y="700"/>
                    <a:pt x="9702" y="849"/>
                  </a:cubicBezTo>
                  <a:cubicBezTo>
                    <a:pt x="9962" y="992"/>
                    <a:pt x="10234" y="1160"/>
                    <a:pt x="10458" y="1364"/>
                  </a:cubicBezTo>
                  <a:lnTo>
                    <a:pt x="10458" y="1364"/>
                  </a:lnTo>
                  <a:lnTo>
                    <a:pt x="7402" y="5856"/>
                  </a:lnTo>
                  <a:lnTo>
                    <a:pt x="7483" y="5910"/>
                  </a:lnTo>
                  <a:lnTo>
                    <a:pt x="10568" y="1377"/>
                  </a:lnTo>
                  <a:lnTo>
                    <a:pt x="10581" y="1350"/>
                  </a:lnTo>
                  <a:lnTo>
                    <a:pt x="10554" y="1323"/>
                  </a:lnTo>
                  <a:cubicBezTo>
                    <a:pt x="10311" y="1079"/>
                    <a:pt x="10027" y="917"/>
                    <a:pt x="9742" y="768"/>
                  </a:cubicBezTo>
                  <a:cubicBezTo>
                    <a:pt x="9458" y="619"/>
                    <a:pt x="9161" y="484"/>
                    <a:pt x="8849" y="362"/>
                  </a:cubicBezTo>
                  <a:cubicBezTo>
                    <a:pt x="8552" y="240"/>
                    <a:pt x="8241" y="132"/>
                    <a:pt x="7916" y="64"/>
                  </a:cubicBezTo>
                  <a:cubicBezTo>
                    <a:pt x="7753" y="24"/>
                    <a:pt x="7591" y="10"/>
                    <a:pt x="7429" y="10"/>
                  </a:cubicBezTo>
                  <a:cubicBezTo>
                    <a:pt x="7347" y="3"/>
                    <a:pt x="7266" y="0"/>
                    <a:pt x="71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1359927" y="2989235"/>
              <a:ext cx="175831" cy="195282"/>
            </a:xfrm>
            <a:custGeom>
              <a:avLst/>
              <a:gdLst/>
              <a:ahLst/>
              <a:cxnLst/>
              <a:rect l="l" t="t" r="r" b="b"/>
              <a:pathLst>
                <a:path w="5008" h="5562" extrusionOk="0">
                  <a:moveTo>
                    <a:pt x="96" y="0"/>
                  </a:moveTo>
                  <a:lnTo>
                    <a:pt x="1" y="68"/>
                  </a:lnTo>
                  <a:cubicBezTo>
                    <a:pt x="813" y="1001"/>
                    <a:pt x="1611" y="1935"/>
                    <a:pt x="2409" y="2869"/>
                  </a:cubicBezTo>
                  <a:cubicBezTo>
                    <a:pt x="2815" y="3329"/>
                    <a:pt x="3235" y="3789"/>
                    <a:pt x="3654" y="4235"/>
                  </a:cubicBezTo>
                  <a:cubicBezTo>
                    <a:pt x="4074" y="4682"/>
                    <a:pt x="4493" y="5128"/>
                    <a:pt x="4940" y="5561"/>
                  </a:cubicBezTo>
                  <a:lnTo>
                    <a:pt x="5007" y="5494"/>
                  </a:lnTo>
                  <a:cubicBezTo>
                    <a:pt x="4601" y="5034"/>
                    <a:pt x="4182" y="4574"/>
                    <a:pt x="3776" y="4127"/>
                  </a:cubicBezTo>
                  <a:lnTo>
                    <a:pt x="2518" y="2774"/>
                  </a:lnTo>
                  <a:cubicBezTo>
                    <a:pt x="1692" y="1867"/>
                    <a:pt x="867" y="947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1352800" y="2992079"/>
              <a:ext cx="166808" cy="193877"/>
            </a:xfrm>
            <a:custGeom>
              <a:avLst/>
              <a:gdLst/>
              <a:ahLst/>
              <a:cxnLst/>
              <a:rect l="l" t="t" r="r" b="b"/>
              <a:pathLst>
                <a:path w="4751" h="5522" extrusionOk="0">
                  <a:moveTo>
                    <a:pt x="109" y="0"/>
                  </a:moveTo>
                  <a:lnTo>
                    <a:pt x="1" y="41"/>
                  </a:lnTo>
                  <a:cubicBezTo>
                    <a:pt x="123" y="325"/>
                    <a:pt x="312" y="569"/>
                    <a:pt x="515" y="799"/>
                  </a:cubicBezTo>
                  <a:cubicBezTo>
                    <a:pt x="718" y="1029"/>
                    <a:pt x="921" y="1245"/>
                    <a:pt x="1124" y="1462"/>
                  </a:cubicBezTo>
                  <a:lnTo>
                    <a:pt x="2355" y="2774"/>
                  </a:lnTo>
                  <a:cubicBezTo>
                    <a:pt x="2775" y="3207"/>
                    <a:pt x="3181" y="3654"/>
                    <a:pt x="3560" y="4114"/>
                  </a:cubicBezTo>
                  <a:cubicBezTo>
                    <a:pt x="3952" y="4560"/>
                    <a:pt x="4317" y="5034"/>
                    <a:pt x="4656" y="5521"/>
                  </a:cubicBezTo>
                  <a:lnTo>
                    <a:pt x="4750" y="5467"/>
                  </a:lnTo>
                  <a:cubicBezTo>
                    <a:pt x="4128" y="4425"/>
                    <a:pt x="3302" y="3532"/>
                    <a:pt x="2464" y="2680"/>
                  </a:cubicBezTo>
                  <a:cubicBezTo>
                    <a:pt x="2044" y="2247"/>
                    <a:pt x="1611" y="1827"/>
                    <a:pt x="1205" y="1394"/>
                  </a:cubicBezTo>
                  <a:cubicBezTo>
                    <a:pt x="989" y="1178"/>
                    <a:pt x="786" y="961"/>
                    <a:pt x="596" y="731"/>
                  </a:cubicBezTo>
                  <a:cubicBezTo>
                    <a:pt x="393" y="515"/>
                    <a:pt x="217" y="2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1353748" y="2832439"/>
              <a:ext cx="124044" cy="162524"/>
            </a:xfrm>
            <a:custGeom>
              <a:avLst/>
              <a:gdLst/>
              <a:ahLst/>
              <a:cxnLst/>
              <a:rect l="l" t="t" r="r" b="b"/>
              <a:pathLst>
                <a:path w="3533" h="4629" extrusionOk="0">
                  <a:moveTo>
                    <a:pt x="3438" y="1"/>
                  </a:moveTo>
                  <a:cubicBezTo>
                    <a:pt x="3154" y="380"/>
                    <a:pt x="2883" y="772"/>
                    <a:pt x="2599" y="1151"/>
                  </a:cubicBezTo>
                  <a:cubicBezTo>
                    <a:pt x="2315" y="1530"/>
                    <a:pt x="2017" y="1909"/>
                    <a:pt x="1719" y="2274"/>
                  </a:cubicBezTo>
                  <a:cubicBezTo>
                    <a:pt x="1138" y="3018"/>
                    <a:pt x="529" y="3763"/>
                    <a:pt x="1" y="4574"/>
                  </a:cubicBezTo>
                  <a:lnTo>
                    <a:pt x="96" y="4629"/>
                  </a:lnTo>
                  <a:cubicBezTo>
                    <a:pt x="353" y="4223"/>
                    <a:pt x="623" y="3844"/>
                    <a:pt x="921" y="3465"/>
                  </a:cubicBezTo>
                  <a:cubicBezTo>
                    <a:pt x="1219" y="3100"/>
                    <a:pt x="1530" y="2734"/>
                    <a:pt x="1828" y="2369"/>
                  </a:cubicBezTo>
                  <a:cubicBezTo>
                    <a:pt x="2139" y="2004"/>
                    <a:pt x="2450" y="1638"/>
                    <a:pt x="2734" y="1259"/>
                  </a:cubicBezTo>
                  <a:cubicBezTo>
                    <a:pt x="3018" y="867"/>
                    <a:pt x="3275" y="461"/>
                    <a:pt x="3533" y="55"/>
                  </a:cubicBezTo>
                  <a:lnTo>
                    <a:pt x="34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1097700" y="2783884"/>
              <a:ext cx="433784" cy="470790"/>
            </a:xfrm>
            <a:custGeom>
              <a:avLst/>
              <a:gdLst/>
              <a:ahLst/>
              <a:cxnLst/>
              <a:rect l="l" t="t" r="r" b="b"/>
              <a:pathLst>
                <a:path w="12355" h="13409" extrusionOk="0">
                  <a:moveTo>
                    <a:pt x="6585" y="1"/>
                  </a:moveTo>
                  <a:cubicBezTo>
                    <a:pt x="6491" y="1"/>
                    <a:pt x="6398" y="6"/>
                    <a:pt x="6306" y="17"/>
                  </a:cubicBezTo>
                  <a:cubicBezTo>
                    <a:pt x="5968" y="44"/>
                    <a:pt x="5657" y="126"/>
                    <a:pt x="5345" y="247"/>
                  </a:cubicBezTo>
                  <a:cubicBezTo>
                    <a:pt x="4737" y="491"/>
                    <a:pt x="4182" y="829"/>
                    <a:pt x="3641" y="1195"/>
                  </a:cubicBezTo>
                  <a:cubicBezTo>
                    <a:pt x="3099" y="1560"/>
                    <a:pt x="2585" y="1966"/>
                    <a:pt x="2125" y="2426"/>
                  </a:cubicBezTo>
                  <a:cubicBezTo>
                    <a:pt x="1665" y="2899"/>
                    <a:pt x="1273" y="3427"/>
                    <a:pt x="975" y="4023"/>
                  </a:cubicBezTo>
                  <a:cubicBezTo>
                    <a:pt x="677" y="4604"/>
                    <a:pt x="474" y="5227"/>
                    <a:pt x="325" y="5863"/>
                  </a:cubicBezTo>
                  <a:cubicBezTo>
                    <a:pt x="177" y="6499"/>
                    <a:pt x="28" y="7135"/>
                    <a:pt x="1" y="7798"/>
                  </a:cubicBezTo>
                  <a:cubicBezTo>
                    <a:pt x="1" y="8122"/>
                    <a:pt x="28" y="8461"/>
                    <a:pt x="122" y="8785"/>
                  </a:cubicBezTo>
                  <a:cubicBezTo>
                    <a:pt x="204" y="9097"/>
                    <a:pt x="352" y="9408"/>
                    <a:pt x="515" y="9692"/>
                  </a:cubicBezTo>
                  <a:cubicBezTo>
                    <a:pt x="867" y="10247"/>
                    <a:pt x="1313" y="10734"/>
                    <a:pt x="1827" y="11153"/>
                  </a:cubicBezTo>
                  <a:cubicBezTo>
                    <a:pt x="2842" y="11992"/>
                    <a:pt x="4060" y="12520"/>
                    <a:pt x="5291" y="12939"/>
                  </a:cubicBezTo>
                  <a:cubicBezTo>
                    <a:pt x="5914" y="13156"/>
                    <a:pt x="6550" y="13345"/>
                    <a:pt x="7199" y="13400"/>
                  </a:cubicBezTo>
                  <a:cubicBezTo>
                    <a:pt x="7300" y="13406"/>
                    <a:pt x="7401" y="13409"/>
                    <a:pt x="7502" y="13409"/>
                  </a:cubicBezTo>
                  <a:cubicBezTo>
                    <a:pt x="8063" y="13409"/>
                    <a:pt x="8620" y="13314"/>
                    <a:pt x="9148" y="13142"/>
                  </a:cubicBezTo>
                  <a:cubicBezTo>
                    <a:pt x="9472" y="13048"/>
                    <a:pt x="9770" y="12926"/>
                    <a:pt x="10068" y="12777"/>
                  </a:cubicBezTo>
                  <a:cubicBezTo>
                    <a:pt x="10365" y="12642"/>
                    <a:pt x="10650" y="12479"/>
                    <a:pt x="10920" y="12304"/>
                  </a:cubicBezTo>
                  <a:cubicBezTo>
                    <a:pt x="11204" y="12141"/>
                    <a:pt x="11475" y="11952"/>
                    <a:pt x="11732" y="11762"/>
                  </a:cubicBezTo>
                  <a:cubicBezTo>
                    <a:pt x="11867" y="11668"/>
                    <a:pt x="12003" y="11559"/>
                    <a:pt x="12125" y="11465"/>
                  </a:cubicBezTo>
                  <a:lnTo>
                    <a:pt x="12219" y="11383"/>
                  </a:lnTo>
                  <a:cubicBezTo>
                    <a:pt x="12260" y="11370"/>
                    <a:pt x="12300" y="11316"/>
                    <a:pt x="12314" y="11275"/>
                  </a:cubicBezTo>
                  <a:cubicBezTo>
                    <a:pt x="12341" y="11235"/>
                    <a:pt x="12355" y="11194"/>
                    <a:pt x="12355" y="11140"/>
                  </a:cubicBezTo>
                  <a:cubicBezTo>
                    <a:pt x="12355" y="11113"/>
                    <a:pt x="12355" y="11072"/>
                    <a:pt x="12328" y="11045"/>
                  </a:cubicBezTo>
                  <a:cubicBezTo>
                    <a:pt x="12287" y="11005"/>
                    <a:pt x="12246" y="11005"/>
                    <a:pt x="12219" y="11005"/>
                  </a:cubicBezTo>
                  <a:lnTo>
                    <a:pt x="12233" y="11113"/>
                  </a:lnTo>
                  <a:lnTo>
                    <a:pt x="12246" y="11113"/>
                  </a:lnTo>
                  <a:cubicBezTo>
                    <a:pt x="12233" y="11113"/>
                    <a:pt x="12246" y="11126"/>
                    <a:pt x="12246" y="11140"/>
                  </a:cubicBezTo>
                  <a:cubicBezTo>
                    <a:pt x="12246" y="11167"/>
                    <a:pt x="12233" y="11194"/>
                    <a:pt x="12219" y="11221"/>
                  </a:cubicBezTo>
                  <a:cubicBezTo>
                    <a:pt x="12192" y="11262"/>
                    <a:pt x="12179" y="11275"/>
                    <a:pt x="12152" y="11302"/>
                  </a:cubicBezTo>
                  <a:lnTo>
                    <a:pt x="12057" y="11370"/>
                  </a:lnTo>
                  <a:cubicBezTo>
                    <a:pt x="11922" y="11465"/>
                    <a:pt x="11800" y="11559"/>
                    <a:pt x="11664" y="11654"/>
                  </a:cubicBezTo>
                  <a:cubicBezTo>
                    <a:pt x="11394" y="11843"/>
                    <a:pt x="11137" y="12019"/>
                    <a:pt x="10853" y="12195"/>
                  </a:cubicBezTo>
                  <a:cubicBezTo>
                    <a:pt x="10582" y="12358"/>
                    <a:pt x="10298" y="12520"/>
                    <a:pt x="10000" y="12655"/>
                  </a:cubicBezTo>
                  <a:cubicBezTo>
                    <a:pt x="9716" y="12791"/>
                    <a:pt x="9418" y="12912"/>
                    <a:pt x="9107" y="13007"/>
                  </a:cubicBezTo>
                  <a:cubicBezTo>
                    <a:pt x="8601" y="13165"/>
                    <a:pt x="8066" y="13247"/>
                    <a:pt x="7535" y="13247"/>
                  </a:cubicBezTo>
                  <a:cubicBezTo>
                    <a:pt x="7427" y="13247"/>
                    <a:pt x="7320" y="13244"/>
                    <a:pt x="7213" y="13237"/>
                  </a:cubicBezTo>
                  <a:cubicBezTo>
                    <a:pt x="6577" y="13183"/>
                    <a:pt x="5954" y="12994"/>
                    <a:pt x="5345" y="12777"/>
                  </a:cubicBezTo>
                  <a:cubicBezTo>
                    <a:pt x="4128" y="12371"/>
                    <a:pt x="2923" y="11843"/>
                    <a:pt x="1922" y="11032"/>
                  </a:cubicBezTo>
                  <a:cubicBezTo>
                    <a:pt x="1421" y="10626"/>
                    <a:pt x="975" y="10152"/>
                    <a:pt x="650" y="9611"/>
                  </a:cubicBezTo>
                  <a:cubicBezTo>
                    <a:pt x="488" y="9340"/>
                    <a:pt x="339" y="9043"/>
                    <a:pt x="258" y="8745"/>
                  </a:cubicBezTo>
                  <a:cubicBezTo>
                    <a:pt x="177" y="8434"/>
                    <a:pt x="136" y="8109"/>
                    <a:pt x="150" y="7798"/>
                  </a:cubicBezTo>
                  <a:cubicBezTo>
                    <a:pt x="163" y="7162"/>
                    <a:pt x="298" y="6512"/>
                    <a:pt x="447" y="5890"/>
                  </a:cubicBezTo>
                  <a:cubicBezTo>
                    <a:pt x="596" y="5267"/>
                    <a:pt x="799" y="4645"/>
                    <a:pt x="1083" y="4063"/>
                  </a:cubicBezTo>
                  <a:cubicBezTo>
                    <a:pt x="1381" y="3495"/>
                    <a:pt x="1760" y="2967"/>
                    <a:pt x="2206" y="2507"/>
                  </a:cubicBezTo>
                  <a:cubicBezTo>
                    <a:pt x="2653" y="2047"/>
                    <a:pt x="3167" y="1641"/>
                    <a:pt x="3695" y="1276"/>
                  </a:cubicBezTo>
                  <a:cubicBezTo>
                    <a:pt x="4236" y="910"/>
                    <a:pt x="4791" y="559"/>
                    <a:pt x="5386" y="329"/>
                  </a:cubicBezTo>
                  <a:cubicBezTo>
                    <a:pt x="5684" y="220"/>
                    <a:pt x="5995" y="139"/>
                    <a:pt x="6320" y="112"/>
                  </a:cubicBezTo>
                  <a:cubicBezTo>
                    <a:pt x="6403" y="105"/>
                    <a:pt x="6487" y="101"/>
                    <a:pt x="6572" y="101"/>
                  </a:cubicBezTo>
                  <a:cubicBezTo>
                    <a:pt x="6804" y="101"/>
                    <a:pt x="7039" y="127"/>
                    <a:pt x="7267" y="166"/>
                  </a:cubicBezTo>
                  <a:cubicBezTo>
                    <a:pt x="7903" y="288"/>
                    <a:pt x="8512" y="532"/>
                    <a:pt x="9094" y="802"/>
                  </a:cubicBezTo>
                  <a:lnTo>
                    <a:pt x="10866" y="1600"/>
                  </a:lnTo>
                  <a:lnTo>
                    <a:pt x="10907" y="1506"/>
                  </a:lnTo>
                  <a:lnTo>
                    <a:pt x="9134" y="707"/>
                  </a:lnTo>
                  <a:cubicBezTo>
                    <a:pt x="8539" y="437"/>
                    <a:pt x="7930" y="193"/>
                    <a:pt x="7280" y="71"/>
                  </a:cubicBezTo>
                  <a:cubicBezTo>
                    <a:pt x="7057" y="33"/>
                    <a:pt x="6821" y="1"/>
                    <a:pt x="658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1360875" y="2838618"/>
              <a:ext cx="104558" cy="137807"/>
            </a:xfrm>
            <a:custGeom>
              <a:avLst/>
              <a:gdLst/>
              <a:ahLst/>
              <a:cxnLst/>
              <a:rect l="l" t="t" r="r" b="b"/>
              <a:pathLst>
                <a:path w="2978" h="3925" extrusionOk="0">
                  <a:moveTo>
                    <a:pt x="2910" y="1"/>
                  </a:moveTo>
                  <a:cubicBezTo>
                    <a:pt x="2612" y="285"/>
                    <a:pt x="2355" y="596"/>
                    <a:pt x="2098" y="907"/>
                  </a:cubicBezTo>
                  <a:cubicBezTo>
                    <a:pt x="1841" y="1219"/>
                    <a:pt x="1584" y="1543"/>
                    <a:pt x="1354" y="1868"/>
                  </a:cubicBezTo>
                  <a:cubicBezTo>
                    <a:pt x="880" y="2518"/>
                    <a:pt x="434" y="3194"/>
                    <a:pt x="1" y="3871"/>
                  </a:cubicBezTo>
                  <a:lnTo>
                    <a:pt x="82" y="3925"/>
                  </a:lnTo>
                  <a:cubicBezTo>
                    <a:pt x="502" y="3235"/>
                    <a:pt x="975" y="2585"/>
                    <a:pt x="1462" y="1949"/>
                  </a:cubicBezTo>
                  <a:cubicBezTo>
                    <a:pt x="1719" y="1638"/>
                    <a:pt x="1963" y="1327"/>
                    <a:pt x="2220" y="1016"/>
                  </a:cubicBezTo>
                  <a:lnTo>
                    <a:pt x="2978" y="69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1405534" y="2873306"/>
              <a:ext cx="157293" cy="251352"/>
            </a:xfrm>
            <a:custGeom>
              <a:avLst/>
              <a:gdLst/>
              <a:ahLst/>
              <a:cxnLst/>
              <a:rect l="l" t="t" r="r" b="b"/>
              <a:pathLst>
                <a:path w="4480" h="7159" extrusionOk="0">
                  <a:moveTo>
                    <a:pt x="917" y="4081"/>
                  </a:moveTo>
                  <a:lnTo>
                    <a:pt x="1857" y="5063"/>
                  </a:lnTo>
                  <a:lnTo>
                    <a:pt x="1857" y="5063"/>
                  </a:lnTo>
                  <a:cubicBezTo>
                    <a:pt x="1852" y="5058"/>
                    <a:pt x="1846" y="5053"/>
                    <a:pt x="1841" y="5048"/>
                  </a:cubicBezTo>
                  <a:cubicBezTo>
                    <a:pt x="1513" y="4741"/>
                    <a:pt x="1203" y="4420"/>
                    <a:pt x="917" y="4081"/>
                  </a:cubicBezTo>
                  <a:close/>
                  <a:moveTo>
                    <a:pt x="2784" y="139"/>
                  </a:moveTo>
                  <a:lnTo>
                    <a:pt x="2784" y="139"/>
                  </a:lnTo>
                  <a:cubicBezTo>
                    <a:pt x="3534" y="1038"/>
                    <a:pt x="3996" y="2144"/>
                    <a:pt x="4182" y="3289"/>
                  </a:cubicBezTo>
                  <a:cubicBezTo>
                    <a:pt x="4353" y="4423"/>
                    <a:pt x="4242" y="5608"/>
                    <a:pt x="3810" y="6670"/>
                  </a:cubicBezTo>
                  <a:lnTo>
                    <a:pt x="3810" y="6670"/>
                  </a:lnTo>
                  <a:cubicBezTo>
                    <a:pt x="3529" y="6458"/>
                    <a:pt x="3248" y="6242"/>
                    <a:pt x="2971" y="6020"/>
                  </a:cubicBezTo>
                  <a:lnTo>
                    <a:pt x="2971" y="6020"/>
                  </a:lnTo>
                  <a:cubicBezTo>
                    <a:pt x="2645" y="5674"/>
                    <a:pt x="2318" y="5329"/>
                    <a:pt x="1990" y="4980"/>
                  </a:cubicBezTo>
                  <a:lnTo>
                    <a:pt x="231" y="3118"/>
                  </a:lnTo>
                  <a:lnTo>
                    <a:pt x="231" y="3118"/>
                  </a:lnTo>
                  <a:cubicBezTo>
                    <a:pt x="994" y="2062"/>
                    <a:pt x="1845" y="1056"/>
                    <a:pt x="2784" y="139"/>
                  </a:cubicBezTo>
                  <a:close/>
                  <a:moveTo>
                    <a:pt x="3576" y="6666"/>
                  </a:moveTo>
                  <a:lnTo>
                    <a:pt x="3576" y="6666"/>
                  </a:lnTo>
                  <a:cubicBezTo>
                    <a:pt x="3625" y="6703"/>
                    <a:pt x="3675" y="6739"/>
                    <a:pt x="3724" y="6776"/>
                  </a:cubicBezTo>
                  <a:lnTo>
                    <a:pt x="3724" y="6776"/>
                  </a:lnTo>
                  <a:lnTo>
                    <a:pt x="3730" y="6832"/>
                  </a:lnTo>
                  <a:lnTo>
                    <a:pt x="3730" y="6832"/>
                  </a:lnTo>
                  <a:cubicBezTo>
                    <a:pt x="3679" y="6777"/>
                    <a:pt x="3628" y="6721"/>
                    <a:pt x="3576" y="6666"/>
                  </a:cubicBezTo>
                  <a:close/>
                  <a:moveTo>
                    <a:pt x="2788" y="1"/>
                  </a:moveTo>
                  <a:lnTo>
                    <a:pt x="2748" y="28"/>
                  </a:lnTo>
                  <a:cubicBezTo>
                    <a:pt x="1803" y="959"/>
                    <a:pt x="935" y="1967"/>
                    <a:pt x="155" y="3038"/>
                  </a:cubicBezTo>
                  <a:lnTo>
                    <a:pt x="155" y="3038"/>
                  </a:lnTo>
                  <a:lnTo>
                    <a:pt x="151" y="3034"/>
                  </a:lnTo>
                  <a:lnTo>
                    <a:pt x="151" y="3034"/>
                  </a:lnTo>
                  <a:cubicBezTo>
                    <a:pt x="151" y="3033"/>
                    <a:pt x="150" y="3032"/>
                    <a:pt x="150" y="3032"/>
                  </a:cubicBezTo>
                  <a:lnTo>
                    <a:pt x="149" y="3032"/>
                  </a:lnTo>
                  <a:lnTo>
                    <a:pt x="149" y="3032"/>
                  </a:lnTo>
                  <a:lnTo>
                    <a:pt x="136" y="3018"/>
                  </a:lnTo>
                  <a:lnTo>
                    <a:pt x="1" y="3126"/>
                  </a:lnTo>
                  <a:cubicBezTo>
                    <a:pt x="474" y="3884"/>
                    <a:pt x="1083" y="4561"/>
                    <a:pt x="1733" y="5156"/>
                  </a:cubicBezTo>
                  <a:cubicBezTo>
                    <a:pt x="2108" y="5508"/>
                    <a:pt x="2502" y="5838"/>
                    <a:pt x="2906" y="6155"/>
                  </a:cubicBezTo>
                  <a:lnTo>
                    <a:pt x="2906" y="6155"/>
                  </a:lnTo>
                  <a:cubicBezTo>
                    <a:pt x="3190" y="6449"/>
                    <a:pt x="3475" y="6743"/>
                    <a:pt x="3762" y="7037"/>
                  </a:cubicBezTo>
                  <a:lnTo>
                    <a:pt x="3871" y="7159"/>
                  </a:lnTo>
                  <a:lnTo>
                    <a:pt x="3857" y="6996"/>
                  </a:lnTo>
                  <a:lnTo>
                    <a:pt x="3844" y="6866"/>
                  </a:lnTo>
                  <a:lnTo>
                    <a:pt x="3844" y="6866"/>
                  </a:lnTo>
                  <a:lnTo>
                    <a:pt x="3871" y="6888"/>
                  </a:lnTo>
                  <a:lnTo>
                    <a:pt x="3911" y="6807"/>
                  </a:lnTo>
                  <a:cubicBezTo>
                    <a:pt x="4371" y="5697"/>
                    <a:pt x="4480" y="4452"/>
                    <a:pt x="4290" y="3275"/>
                  </a:cubicBezTo>
                  <a:cubicBezTo>
                    <a:pt x="4101" y="2084"/>
                    <a:pt x="3600" y="948"/>
                    <a:pt x="2815" y="41"/>
                  </a:cubicBezTo>
                  <a:lnTo>
                    <a:pt x="27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1420279" y="2881381"/>
              <a:ext cx="131136" cy="234254"/>
            </a:xfrm>
            <a:custGeom>
              <a:avLst/>
              <a:gdLst/>
              <a:ahLst/>
              <a:cxnLst/>
              <a:rect l="l" t="t" r="r" b="b"/>
              <a:pathLst>
                <a:path w="3735" h="6672" extrusionOk="0">
                  <a:moveTo>
                    <a:pt x="2328" y="1"/>
                  </a:moveTo>
                  <a:lnTo>
                    <a:pt x="2301" y="41"/>
                  </a:lnTo>
                  <a:lnTo>
                    <a:pt x="1150" y="1489"/>
                  </a:lnTo>
                  <a:lnTo>
                    <a:pt x="0" y="2923"/>
                  </a:lnTo>
                  <a:lnTo>
                    <a:pt x="81" y="2991"/>
                  </a:lnTo>
                  <a:lnTo>
                    <a:pt x="1232" y="1557"/>
                  </a:lnTo>
                  <a:lnTo>
                    <a:pt x="2357" y="170"/>
                  </a:lnTo>
                  <a:lnTo>
                    <a:pt x="2357" y="170"/>
                  </a:lnTo>
                  <a:cubicBezTo>
                    <a:pt x="2767" y="507"/>
                    <a:pt x="3051" y="978"/>
                    <a:pt x="3234" y="1476"/>
                  </a:cubicBezTo>
                  <a:cubicBezTo>
                    <a:pt x="3437" y="2003"/>
                    <a:pt x="3518" y="2558"/>
                    <a:pt x="3545" y="3113"/>
                  </a:cubicBezTo>
                  <a:cubicBezTo>
                    <a:pt x="3573" y="3681"/>
                    <a:pt x="3559" y="4249"/>
                    <a:pt x="3559" y="4804"/>
                  </a:cubicBezTo>
                  <a:cubicBezTo>
                    <a:pt x="3548" y="5271"/>
                    <a:pt x="3498" y="5748"/>
                    <a:pt x="3329" y="6178"/>
                  </a:cubicBezTo>
                  <a:lnTo>
                    <a:pt x="3329" y="6178"/>
                  </a:lnTo>
                  <a:lnTo>
                    <a:pt x="3329" y="6157"/>
                  </a:lnTo>
                  <a:lnTo>
                    <a:pt x="3221" y="6157"/>
                  </a:lnTo>
                  <a:lnTo>
                    <a:pt x="3207" y="6441"/>
                  </a:lnTo>
                  <a:lnTo>
                    <a:pt x="3194" y="6671"/>
                  </a:lnTo>
                  <a:lnTo>
                    <a:pt x="3315" y="6468"/>
                  </a:lnTo>
                  <a:cubicBezTo>
                    <a:pt x="3478" y="6225"/>
                    <a:pt x="3573" y="5941"/>
                    <a:pt x="3627" y="5657"/>
                  </a:cubicBezTo>
                  <a:cubicBezTo>
                    <a:pt x="3681" y="5372"/>
                    <a:pt x="3708" y="5088"/>
                    <a:pt x="3721" y="4804"/>
                  </a:cubicBezTo>
                  <a:cubicBezTo>
                    <a:pt x="3735" y="4236"/>
                    <a:pt x="3735" y="3681"/>
                    <a:pt x="3708" y="3099"/>
                  </a:cubicBezTo>
                  <a:cubicBezTo>
                    <a:pt x="3667" y="2531"/>
                    <a:pt x="3586" y="1963"/>
                    <a:pt x="3370" y="1421"/>
                  </a:cubicBezTo>
                  <a:cubicBezTo>
                    <a:pt x="3167" y="894"/>
                    <a:pt x="2842" y="393"/>
                    <a:pt x="2382" y="41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1427863" y="2964519"/>
              <a:ext cx="12885" cy="49435"/>
            </a:xfrm>
            <a:custGeom>
              <a:avLst/>
              <a:gdLst/>
              <a:ahLst/>
              <a:cxnLst/>
              <a:rect l="l" t="t" r="r" b="b"/>
              <a:pathLst>
                <a:path w="367" h="1408" extrusionOk="0">
                  <a:moveTo>
                    <a:pt x="258" y="1"/>
                  </a:moveTo>
                  <a:cubicBezTo>
                    <a:pt x="204" y="231"/>
                    <a:pt x="123" y="447"/>
                    <a:pt x="68" y="691"/>
                  </a:cubicBezTo>
                  <a:cubicBezTo>
                    <a:pt x="41" y="812"/>
                    <a:pt x="14" y="934"/>
                    <a:pt x="1" y="1042"/>
                  </a:cubicBezTo>
                  <a:cubicBezTo>
                    <a:pt x="1" y="1164"/>
                    <a:pt x="1" y="1286"/>
                    <a:pt x="14" y="1408"/>
                  </a:cubicBezTo>
                  <a:lnTo>
                    <a:pt x="123" y="1408"/>
                  </a:lnTo>
                  <a:cubicBezTo>
                    <a:pt x="150" y="1300"/>
                    <a:pt x="163" y="1178"/>
                    <a:pt x="177" y="1070"/>
                  </a:cubicBezTo>
                  <a:lnTo>
                    <a:pt x="204" y="718"/>
                  </a:lnTo>
                  <a:cubicBezTo>
                    <a:pt x="231" y="488"/>
                    <a:pt x="271" y="244"/>
                    <a:pt x="366" y="28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1440713" y="2941242"/>
              <a:ext cx="18538" cy="83667"/>
            </a:xfrm>
            <a:custGeom>
              <a:avLst/>
              <a:gdLst/>
              <a:ahLst/>
              <a:cxnLst/>
              <a:rect l="l" t="t" r="r" b="b"/>
              <a:pathLst>
                <a:path w="528" h="2383" extrusionOk="0">
                  <a:moveTo>
                    <a:pt x="433" y="1"/>
                  </a:moveTo>
                  <a:cubicBezTo>
                    <a:pt x="338" y="393"/>
                    <a:pt x="230" y="785"/>
                    <a:pt x="149" y="1178"/>
                  </a:cubicBezTo>
                  <a:cubicBezTo>
                    <a:pt x="108" y="1367"/>
                    <a:pt x="68" y="1570"/>
                    <a:pt x="41" y="1773"/>
                  </a:cubicBezTo>
                  <a:cubicBezTo>
                    <a:pt x="14" y="1976"/>
                    <a:pt x="0" y="2179"/>
                    <a:pt x="0" y="2382"/>
                  </a:cubicBezTo>
                  <a:lnTo>
                    <a:pt x="108" y="2382"/>
                  </a:lnTo>
                  <a:cubicBezTo>
                    <a:pt x="149" y="2193"/>
                    <a:pt x="176" y="1990"/>
                    <a:pt x="203" y="1800"/>
                  </a:cubicBezTo>
                  <a:lnTo>
                    <a:pt x="284" y="1205"/>
                  </a:lnTo>
                  <a:cubicBezTo>
                    <a:pt x="338" y="812"/>
                    <a:pt x="406" y="407"/>
                    <a:pt x="528" y="28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1454475" y="2923652"/>
              <a:ext cx="19521" cy="114072"/>
            </a:xfrm>
            <a:custGeom>
              <a:avLst/>
              <a:gdLst/>
              <a:ahLst/>
              <a:cxnLst/>
              <a:rect l="l" t="t" r="r" b="b"/>
              <a:pathLst>
                <a:path w="556" h="3249" extrusionOk="0">
                  <a:moveTo>
                    <a:pt x="447" y="1"/>
                  </a:moveTo>
                  <a:cubicBezTo>
                    <a:pt x="420" y="542"/>
                    <a:pt x="366" y="1083"/>
                    <a:pt x="271" y="1611"/>
                  </a:cubicBezTo>
                  <a:cubicBezTo>
                    <a:pt x="190" y="2152"/>
                    <a:pt x="82" y="2680"/>
                    <a:pt x="1" y="3221"/>
                  </a:cubicBezTo>
                  <a:lnTo>
                    <a:pt x="149" y="3248"/>
                  </a:lnTo>
                  <a:cubicBezTo>
                    <a:pt x="271" y="2721"/>
                    <a:pt x="352" y="2179"/>
                    <a:pt x="406" y="1638"/>
                  </a:cubicBezTo>
                  <a:cubicBezTo>
                    <a:pt x="461" y="1083"/>
                    <a:pt x="501" y="542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1470169" y="2898023"/>
              <a:ext cx="21874" cy="158241"/>
            </a:xfrm>
            <a:custGeom>
              <a:avLst/>
              <a:gdLst/>
              <a:ahLst/>
              <a:cxnLst/>
              <a:rect l="l" t="t" r="r" b="b"/>
              <a:pathLst>
                <a:path w="623" h="4507" extrusionOk="0">
                  <a:moveTo>
                    <a:pt x="514" y="0"/>
                  </a:moveTo>
                  <a:cubicBezTo>
                    <a:pt x="460" y="758"/>
                    <a:pt x="379" y="1502"/>
                    <a:pt x="271" y="2246"/>
                  </a:cubicBezTo>
                  <a:lnTo>
                    <a:pt x="122" y="3369"/>
                  </a:lnTo>
                  <a:cubicBezTo>
                    <a:pt x="81" y="3735"/>
                    <a:pt x="27" y="4114"/>
                    <a:pt x="0" y="4493"/>
                  </a:cubicBezTo>
                  <a:lnTo>
                    <a:pt x="108" y="4506"/>
                  </a:lnTo>
                  <a:cubicBezTo>
                    <a:pt x="189" y="4127"/>
                    <a:pt x="244" y="3762"/>
                    <a:pt x="298" y="3383"/>
                  </a:cubicBezTo>
                  <a:cubicBezTo>
                    <a:pt x="338" y="3018"/>
                    <a:pt x="379" y="2639"/>
                    <a:pt x="420" y="2260"/>
                  </a:cubicBezTo>
                  <a:cubicBezTo>
                    <a:pt x="487" y="1516"/>
                    <a:pt x="541" y="758"/>
                    <a:pt x="622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1484388" y="2889000"/>
              <a:ext cx="21909" cy="183415"/>
            </a:xfrm>
            <a:custGeom>
              <a:avLst/>
              <a:gdLst/>
              <a:ahLst/>
              <a:cxnLst/>
              <a:rect l="l" t="t" r="r" b="b"/>
              <a:pathLst>
                <a:path w="624" h="5224" extrusionOk="0">
                  <a:moveTo>
                    <a:pt x="515" y="0"/>
                  </a:moveTo>
                  <a:cubicBezTo>
                    <a:pt x="515" y="880"/>
                    <a:pt x="461" y="1746"/>
                    <a:pt x="366" y="2612"/>
                  </a:cubicBezTo>
                  <a:cubicBezTo>
                    <a:pt x="312" y="3045"/>
                    <a:pt x="258" y="3478"/>
                    <a:pt x="190" y="3911"/>
                  </a:cubicBezTo>
                  <a:lnTo>
                    <a:pt x="7" y="5166"/>
                  </a:lnTo>
                  <a:lnTo>
                    <a:pt x="7" y="5166"/>
                  </a:lnTo>
                  <a:lnTo>
                    <a:pt x="1" y="5196"/>
                  </a:lnTo>
                  <a:lnTo>
                    <a:pt x="3" y="5196"/>
                  </a:lnTo>
                  <a:lnTo>
                    <a:pt x="3" y="5196"/>
                  </a:lnTo>
                  <a:lnTo>
                    <a:pt x="1" y="5210"/>
                  </a:lnTo>
                  <a:lnTo>
                    <a:pt x="123" y="5223"/>
                  </a:lnTo>
                  <a:cubicBezTo>
                    <a:pt x="217" y="4804"/>
                    <a:pt x="299" y="4371"/>
                    <a:pt x="366" y="3938"/>
                  </a:cubicBezTo>
                  <a:cubicBezTo>
                    <a:pt x="420" y="3505"/>
                    <a:pt x="475" y="3072"/>
                    <a:pt x="502" y="2625"/>
                  </a:cubicBezTo>
                  <a:cubicBezTo>
                    <a:pt x="569" y="1759"/>
                    <a:pt x="610" y="88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1508157" y="2912733"/>
              <a:ext cx="21874" cy="172495"/>
            </a:xfrm>
            <a:custGeom>
              <a:avLst/>
              <a:gdLst/>
              <a:ahLst/>
              <a:cxnLst/>
              <a:rect l="l" t="t" r="r" b="b"/>
              <a:pathLst>
                <a:path w="623" h="4913" extrusionOk="0">
                  <a:moveTo>
                    <a:pt x="515" y="1"/>
                  </a:moveTo>
                  <a:cubicBezTo>
                    <a:pt x="528" y="826"/>
                    <a:pt x="461" y="1638"/>
                    <a:pt x="366" y="2450"/>
                  </a:cubicBezTo>
                  <a:cubicBezTo>
                    <a:pt x="312" y="2869"/>
                    <a:pt x="258" y="3275"/>
                    <a:pt x="190" y="3668"/>
                  </a:cubicBezTo>
                  <a:lnTo>
                    <a:pt x="1" y="4885"/>
                  </a:lnTo>
                  <a:lnTo>
                    <a:pt x="109" y="4912"/>
                  </a:lnTo>
                  <a:cubicBezTo>
                    <a:pt x="217" y="4520"/>
                    <a:pt x="285" y="4114"/>
                    <a:pt x="352" y="3695"/>
                  </a:cubicBezTo>
                  <a:cubicBezTo>
                    <a:pt x="420" y="3289"/>
                    <a:pt x="474" y="2883"/>
                    <a:pt x="501" y="2477"/>
                  </a:cubicBezTo>
                  <a:cubicBezTo>
                    <a:pt x="569" y="1651"/>
                    <a:pt x="596" y="826"/>
                    <a:pt x="6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1519075" y="2957883"/>
              <a:ext cx="28088" cy="147286"/>
            </a:xfrm>
            <a:custGeom>
              <a:avLst/>
              <a:gdLst/>
              <a:ahLst/>
              <a:cxnLst/>
              <a:rect l="l" t="t" r="r" b="b"/>
              <a:pathLst>
                <a:path w="800" h="4195" extrusionOk="0">
                  <a:moveTo>
                    <a:pt x="691" y="0"/>
                  </a:moveTo>
                  <a:cubicBezTo>
                    <a:pt x="691" y="704"/>
                    <a:pt x="610" y="1407"/>
                    <a:pt x="474" y="2111"/>
                  </a:cubicBezTo>
                  <a:cubicBezTo>
                    <a:pt x="407" y="2449"/>
                    <a:pt x="339" y="2801"/>
                    <a:pt x="244" y="3139"/>
                  </a:cubicBezTo>
                  <a:cubicBezTo>
                    <a:pt x="177" y="3478"/>
                    <a:pt x="82" y="3829"/>
                    <a:pt x="1" y="4168"/>
                  </a:cubicBezTo>
                  <a:lnTo>
                    <a:pt x="109" y="4195"/>
                  </a:lnTo>
                  <a:cubicBezTo>
                    <a:pt x="231" y="3870"/>
                    <a:pt x="326" y="3518"/>
                    <a:pt x="420" y="3180"/>
                  </a:cubicBezTo>
                  <a:cubicBezTo>
                    <a:pt x="501" y="2828"/>
                    <a:pt x="569" y="2476"/>
                    <a:pt x="610" y="2125"/>
                  </a:cubicBezTo>
                  <a:cubicBezTo>
                    <a:pt x="718" y="1421"/>
                    <a:pt x="759" y="717"/>
                    <a:pt x="7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319999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1"/>
        </a:solidFill>
        <a:effectLst/>
      </p:bgPr>
    </p:bg>
    <p:spTree>
      <p:nvGrpSpPr>
        <p:cNvPr id="1" name="Shape 7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1" name="Google Shape;7941;p20"/>
          <p:cNvGrpSpPr/>
          <p:nvPr/>
        </p:nvGrpSpPr>
        <p:grpSpPr>
          <a:xfrm>
            <a:off x="520005" y="-162284"/>
            <a:ext cx="1547600" cy="1594699"/>
            <a:chOff x="520005" y="-162284"/>
            <a:chExt cx="1547600" cy="1594699"/>
          </a:xfrm>
        </p:grpSpPr>
        <p:grpSp>
          <p:nvGrpSpPr>
            <p:cNvPr id="7942" name="Google Shape;7942;p20"/>
            <p:cNvGrpSpPr/>
            <p:nvPr/>
          </p:nvGrpSpPr>
          <p:grpSpPr>
            <a:xfrm rot="1553849">
              <a:off x="706382" y="900056"/>
              <a:ext cx="312148" cy="488731"/>
              <a:chOff x="4820285" y="1647727"/>
              <a:chExt cx="398639" cy="624150"/>
            </a:xfrm>
          </p:grpSpPr>
          <p:sp>
            <p:nvSpPr>
              <p:cNvPr id="7943" name="Google Shape;7943;p20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0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0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0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0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0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0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0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0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0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20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20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0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0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0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0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0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0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0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0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0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0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0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0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0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0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0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0" name="Google Shape;7970;p20"/>
            <p:cNvGrpSpPr/>
            <p:nvPr/>
          </p:nvGrpSpPr>
          <p:grpSpPr>
            <a:xfrm rot="1588522">
              <a:off x="691294" y="-96435"/>
              <a:ext cx="504048" cy="887007"/>
              <a:chOff x="220752" y="1185413"/>
              <a:chExt cx="504063" cy="887033"/>
            </a:xfrm>
          </p:grpSpPr>
          <p:sp>
            <p:nvSpPr>
              <p:cNvPr id="7971" name="Google Shape;7971;p20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0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0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0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0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0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0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0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0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0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0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0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0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0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0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0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0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0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0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0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0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0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0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0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0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0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0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0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0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0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0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0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0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0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0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0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0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0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0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0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0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0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0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0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0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0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0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0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0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20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20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20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20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20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20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20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20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20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20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20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20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20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20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20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20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20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20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20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20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20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20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20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20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20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20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20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20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20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20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20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20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20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20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20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20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20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20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20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20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0" name="Google Shape;8060;p20"/>
            <p:cNvGrpSpPr/>
            <p:nvPr/>
          </p:nvGrpSpPr>
          <p:grpSpPr>
            <a:xfrm rot="-1894921">
              <a:off x="1600322" y="-97531"/>
              <a:ext cx="375960" cy="455121"/>
              <a:chOff x="2801740" y="3107798"/>
              <a:chExt cx="481765" cy="583140"/>
            </a:xfrm>
          </p:grpSpPr>
          <p:sp>
            <p:nvSpPr>
              <p:cNvPr id="8061" name="Google Shape;8061;p20"/>
              <p:cNvSpPr/>
              <p:nvPr/>
            </p:nvSpPr>
            <p:spPr>
              <a:xfrm>
                <a:off x="2895375" y="3378066"/>
                <a:ext cx="374834" cy="293520"/>
              </a:xfrm>
              <a:custGeom>
                <a:avLst/>
                <a:gdLst/>
                <a:ahLst/>
                <a:cxnLst/>
                <a:rect l="l" t="t" r="r" b="b"/>
                <a:pathLst>
                  <a:path w="10676" h="8360" extrusionOk="0">
                    <a:moveTo>
                      <a:pt x="8357" y="0"/>
                    </a:moveTo>
                    <a:cubicBezTo>
                      <a:pt x="7343" y="0"/>
                      <a:pt x="6292" y="206"/>
                      <a:pt x="5331" y="332"/>
                    </a:cubicBezTo>
                    <a:cubicBezTo>
                      <a:pt x="4411" y="446"/>
                      <a:pt x="3474" y="560"/>
                      <a:pt x="2541" y="560"/>
                    </a:cubicBezTo>
                    <a:cubicBezTo>
                      <a:pt x="2034" y="560"/>
                      <a:pt x="1528" y="526"/>
                      <a:pt x="1028" y="440"/>
                    </a:cubicBezTo>
                    <a:cubicBezTo>
                      <a:pt x="985" y="433"/>
                      <a:pt x="943" y="430"/>
                      <a:pt x="903" y="430"/>
                    </a:cubicBezTo>
                    <a:cubicBezTo>
                      <a:pt x="299" y="430"/>
                      <a:pt x="1" y="1191"/>
                      <a:pt x="382" y="1553"/>
                    </a:cubicBezTo>
                    <a:lnTo>
                      <a:pt x="382" y="1553"/>
                    </a:lnTo>
                    <a:cubicBezTo>
                      <a:pt x="288" y="1683"/>
                      <a:pt x="226" y="1853"/>
                      <a:pt x="216" y="2064"/>
                    </a:cubicBezTo>
                    <a:cubicBezTo>
                      <a:pt x="175" y="3053"/>
                      <a:pt x="287" y="4012"/>
                      <a:pt x="541" y="4942"/>
                    </a:cubicBezTo>
                    <a:lnTo>
                      <a:pt x="541" y="4942"/>
                    </a:lnTo>
                    <a:cubicBezTo>
                      <a:pt x="603" y="5498"/>
                      <a:pt x="666" y="6054"/>
                      <a:pt x="730" y="6610"/>
                    </a:cubicBezTo>
                    <a:cubicBezTo>
                      <a:pt x="784" y="7070"/>
                      <a:pt x="757" y="7612"/>
                      <a:pt x="1068" y="7990"/>
                    </a:cubicBezTo>
                    <a:cubicBezTo>
                      <a:pt x="1367" y="8320"/>
                      <a:pt x="1761" y="8360"/>
                      <a:pt x="2164" y="8360"/>
                    </a:cubicBezTo>
                    <a:cubicBezTo>
                      <a:pt x="2290" y="8360"/>
                      <a:pt x="2418" y="8356"/>
                      <a:pt x="2543" y="8356"/>
                    </a:cubicBezTo>
                    <a:cubicBezTo>
                      <a:pt x="3964" y="8342"/>
                      <a:pt x="5385" y="8356"/>
                      <a:pt x="6806" y="8288"/>
                    </a:cubicBezTo>
                    <a:cubicBezTo>
                      <a:pt x="7263" y="8272"/>
                      <a:pt x="7699" y="8211"/>
                      <a:pt x="8090" y="8074"/>
                    </a:cubicBezTo>
                    <a:lnTo>
                      <a:pt x="8090" y="8074"/>
                    </a:lnTo>
                    <a:cubicBezTo>
                      <a:pt x="8279" y="8199"/>
                      <a:pt x="8490" y="8256"/>
                      <a:pt x="8702" y="8256"/>
                    </a:cubicBezTo>
                    <a:cubicBezTo>
                      <a:pt x="9261" y="8256"/>
                      <a:pt x="9826" y="7861"/>
                      <a:pt x="9999" y="7273"/>
                    </a:cubicBezTo>
                    <a:cubicBezTo>
                      <a:pt x="10203" y="6620"/>
                      <a:pt x="10119" y="5769"/>
                      <a:pt x="9975" y="4972"/>
                    </a:cubicBezTo>
                    <a:lnTo>
                      <a:pt x="9975" y="4972"/>
                    </a:lnTo>
                    <a:cubicBezTo>
                      <a:pt x="10066" y="4323"/>
                      <a:pt x="10107" y="3662"/>
                      <a:pt x="10161" y="3052"/>
                    </a:cubicBezTo>
                    <a:cubicBezTo>
                      <a:pt x="10256" y="1996"/>
                      <a:pt x="10675" y="278"/>
                      <a:pt x="9241" y="61"/>
                    </a:cubicBezTo>
                    <a:cubicBezTo>
                      <a:pt x="8952" y="18"/>
                      <a:pt x="8656" y="0"/>
                      <a:pt x="835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20"/>
              <p:cNvSpPr/>
              <p:nvPr/>
            </p:nvSpPr>
            <p:spPr>
              <a:xfrm>
                <a:off x="3229786" y="3116540"/>
                <a:ext cx="53718" cy="543994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94" extrusionOk="0">
                    <a:moveTo>
                      <a:pt x="1421" y="1"/>
                    </a:moveTo>
                    <a:cubicBezTo>
                      <a:pt x="1380" y="1286"/>
                      <a:pt x="1326" y="2585"/>
                      <a:pt x="1232" y="3884"/>
                    </a:cubicBezTo>
                    <a:cubicBezTo>
                      <a:pt x="1137" y="5169"/>
                      <a:pt x="1029" y="6468"/>
                      <a:pt x="907" y="7754"/>
                    </a:cubicBezTo>
                    <a:cubicBezTo>
                      <a:pt x="785" y="9053"/>
                      <a:pt x="650" y="10338"/>
                      <a:pt x="487" y="11624"/>
                    </a:cubicBezTo>
                    <a:cubicBezTo>
                      <a:pt x="352" y="12909"/>
                      <a:pt x="176" y="14195"/>
                      <a:pt x="0" y="15480"/>
                    </a:cubicBezTo>
                    <a:lnTo>
                      <a:pt x="109" y="15494"/>
                    </a:lnTo>
                    <a:cubicBezTo>
                      <a:pt x="325" y="14222"/>
                      <a:pt x="501" y="12923"/>
                      <a:pt x="663" y="11637"/>
                    </a:cubicBezTo>
                    <a:cubicBezTo>
                      <a:pt x="812" y="10352"/>
                      <a:pt x="934" y="9066"/>
                      <a:pt x="1042" y="7767"/>
                    </a:cubicBezTo>
                    <a:cubicBezTo>
                      <a:pt x="1164" y="6482"/>
                      <a:pt x="1259" y="5183"/>
                      <a:pt x="1326" y="3884"/>
                    </a:cubicBezTo>
                    <a:cubicBezTo>
                      <a:pt x="1408" y="2598"/>
                      <a:pt x="1489" y="1299"/>
                      <a:pt x="15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20"/>
              <p:cNvSpPr/>
              <p:nvPr/>
            </p:nvSpPr>
            <p:spPr>
              <a:xfrm>
                <a:off x="2937611" y="3655039"/>
                <a:ext cx="292677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8336" h="237" extrusionOk="0">
                    <a:moveTo>
                      <a:pt x="700" y="1"/>
                    </a:moveTo>
                    <a:cubicBezTo>
                      <a:pt x="468" y="1"/>
                      <a:pt x="235" y="2"/>
                      <a:pt x="1" y="7"/>
                    </a:cubicBezTo>
                    <a:lnTo>
                      <a:pt x="1" y="115"/>
                    </a:lnTo>
                    <a:cubicBezTo>
                      <a:pt x="691" y="156"/>
                      <a:pt x="1394" y="169"/>
                      <a:pt x="2084" y="183"/>
                    </a:cubicBezTo>
                    <a:lnTo>
                      <a:pt x="4168" y="196"/>
                    </a:lnTo>
                    <a:cubicBezTo>
                      <a:pt x="5562" y="196"/>
                      <a:pt x="6942" y="210"/>
                      <a:pt x="8336" y="237"/>
                    </a:cubicBezTo>
                    <a:lnTo>
                      <a:pt x="8336" y="128"/>
                    </a:lnTo>
                    <a:cubicBezTo>
                      <a:pt x="6942" y="128"/>
                      <a:pt x="5562" y="101"/>
                      <a:pt x="4168" y="61"/>
                    </a:cubicBezTo>
                    <a:lnTo>
                      <a:pt x="2084" y="7"/>
                    </a:lnTo>
                    <a:cubicBezTo>
                      <a:pt x="1624" y="7"/>
                      <a:pt x="1164" y="1"/>
                      <a:pt x="7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20"/>
              <p:cNvSpPr/>
              <p:nvPr/>
            </p:nvSpPr>
            <p:spPr>
              <a:xfrm>
                <a:off x="2886317" y="3661429"/>
                <a:ext cx="330666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448" extrusionOk="0">
                    <a:moveTo>
                      <a:pt x="9404" y="1"/>
                    </a:moveTo>
                    <a:cubicBezTo>
                      <a:pt x="8620" y="82"/>
                      <a:pt x="7835" y="136"/>
                      <a:pt x="7064" y="190"/>
                    </a:cubicBezTo>
                    <a:cubicBezTo>
                      <a:pt x="6279" y="231"/>
                      <a:pt x="5494" y="258"/>
                      <a:pt x="4709" y="271"/>
                    </a:cubicBezTo>
                    <a:cubicBezTo>
                      <a:pt x="4154" y="281"/>
                      <a:pt x="3599" y="290"/>
                      <a:pt x="3044" y="290"/>
                    </a:cubicBezTo>
                    <a:cubicBezTo>
                      <a:pt x="2814" y="290"/>
                      <a:pt x="2585" y="289"/>
                      <a:pt x="2355" y="285"/>
                    </a:cubicBezTo>
                    <a:cubicBezTo>
                      <a:pt x="2205" y="287"/>
                      <a:pt x="2055" y="288"/>
                      <a:pt x="1906" y="288"/>
                    </a:cubicBezTo>
                    <a:cubicBezTo>
                      <a:pt x="1275" y="288"/>
                      <a:pt x="649" y="269"/>
                      <a:pt x="14" y="258"/>
                    </a:cubicBezTo>
                    <a:lnTo>
                      <a:pt x="0" y="366"/>
                    </a:lnTo>
                    <a:cubicBezTo>
                      <a:pt x="785" y="420"/>
                      <a:pt x="1570" y="447"/>
                      <a:pt x="2355" y="447"/>
                    </a:cubicBezTo>
                    <a:cubicBezTo>
                      <a:pt x="3140" y="447"/>
                      <a:pt x="3924" y="447"/>
                      <a:pt x="4709" y="407"/>
                    </a:cubicBezTo>
                    <a:cubicBezTo>
                      <a:pt x="5494" y="379"/>
                      <a:pt x="6279" y="339"/>
                      <a:pt x="7064" y="285"/>
                    </a:cubicBezTo>
                    <a:cubicBezTo>
                      <a:pt x="7848" y="231"/>
                      <a:pt x="8633" y="176"/>
                      <a:pt x="9418" y="109"/>
                    </a:cubicBezTo>
                    <a:lnTo>
                      <a:pt x="94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20"/>
              <p:cNvSpPr/>
              <p:nvPr/>
            </p:nvSpPr>
            <p:spPr>
              <a:xfrm>
                <a:off x="2892005" y="3156459"/>
                <a:ext cx="21909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5223" extrusionOk="0">
                    <a:moveTo>
                      <a:pt x="1" y="0"/>
                    </a:moveTo>
                    <a:lnTo>
                      <a:pt x="136" y="3775"/>
                    </a:lnTo>
                    <a:lnTo>
                      <a:pt x="231" y="7550"/>
                    </a:lnTo>
                    <a:lnTo>
                      <a:pt x="339" y="11326"/>
                    </a:lnTo>
                    <a:cubicBezTo>
                      <a:pt x="378" y="12522"/>
                      <a:pt x="430" y="13732"/>
                      <a:pt x="482" y="14941"/>
                    </a:cubicBezTo>
                    <a:lnTo>
                      <a:pt x="482" y="14941"/>
                    </a:lnTo>
                    <a:cubicBezTo>
                      <a:pt x="355" y="14789"/>
                      <a:pt x="314" y="14557"/>
                      <a:pt x="380" y="14370"/>
                    </a:cubicBezTo>
                    <a:lnTo>
                      <a:pt x="285" y="14329"/>
                    </a:lnTo>
                    <a:lnTo>
                      <a:pt x="285" y="14329"/>
                    </a:lnTo>
                    <a:cubicBezTo>
                      <a:pt x="163" y="14614"/>
                      <a:pt x="258" y="14952"/>
                      <a:pt x="515" y="15141"/>
                    </a:cubicBezTo>
                    <a:lnTo>
                      <a:pt x="623" y="15223"/>
                    </a:lnTo>
                    <a:lnTo>
                      <a:pt x="610" y="15087"/>
                    </a:lnTo>
                    <a:cubicBezTo>
                      <a:pt x="583" y="13829"/>
                      <a:pt x="555" y="12570"/>
                      <a:pt x="515" y="11312"/>
                    </a:cubicBezTo>
                    <a:lnTo>
                      <a:pt x="366" y="7550"/>
                    </a:lnTo>
                    <a:lnTo>
                      <a:pt x="231" y="377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20"/>
              <p:cNvSpPr/>
              <p:nvPr/>
            </p:nvSpPr>
            <p:spPr>
              <a:xfrm>
                <a:off x="2898184" y="3159759"/>
                <a:ext cx="21909" cy="52215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4872" extrusionOk="0">
                    <a:moveTo>
                      <a:pt x="1" y="1"/>
                    </a:moveTo>
                    <a:cubicBezTo>
                      <a:pt x="109" y="1246"/>
                      <a:pt x="190" y="2477"/>
                      <a:pt x="258" y="3708"/>
                    </a:cubicBezTo>
                    <a:cubicBezTo>
                      <a:pt x="312" y="4953"/>
                      <a:pt x="366" y="6185"/>
                      <a:pt x="393" y="7429"/>
                    </a:cubicBezTo>
                    <a:cubicBezTo>
                      <a:pt x="420" y="8661"/>
                      <a:pt x="447" y="9906"/>
                      <a:pt x="447" y="11150"/>
                    </a:cubicBezTo>
                    <a:cubicBezTo>
                      <a:pt x="461" y="12382"/>
                      <a:pt x="461" y="13627"/>
                      <a:pt x="461" y="14858"/>
                    </a:cubicBezTo>
                    <a:lnTo>
                      <a:pt x="582" y="14871"/>
                    </a:lnTo>
                    <a:lnTo>
                      <a:pt x="609" y="14452"/>
                    </a:lnTo>
                    <a:lnTo>
                      <a:pt x="591" y="14450"/>
                    </a:lnTo>
                    <a:lnTo>
                      <a:pt x="591" y="14450"/>
                    </a:lnTo>
                    <a:cubicBezTo>
                      <a:pt x="612" y="13346"/>
                      <a:pt x="623" y="12243"/>
                      <a:pt x="623" y="11150"/>
                    </a:cubicBezTo>
                    <a:cubicBezTo>
                      <a:pt x="609" y="9906"/>
                      <a:pt x="582" y="8661"/>
                      <a:pt x="528" y="7429"/>
                    </a:cubicBezTo>
                    <a:cubicBezTo>
                      <a:pt x="488" y="6185"/>
                      <a:pt x="434" y="4953"/>
                      <a:pt x="352" y="3708"/>
                    </a:cubicBezTo>
                    <a:cubicBezTo>
                      <a:pt x="285" y="2477"/>
                      <a:pt x="204" y="12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20"/>
              <p:cNvSpPr/>
              <p:nvPr/>
            </p:nvSpPr>
            <p:spPr>
              <a:xfrm>
                <a:off x="2804584" y="3112748"/>
                <a:ext cx="92690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679" extrusionOk="0">
                    <a:moveTo>
                      <a:pt x="82" y="0"/>
                    </a:moveTo>
                    <a:lnTo>
                      <a:pt x="1" y="122"/>
                    </a:lnTo>
                    <a:cubicBezTo>
                      <a:pt x="407" y="406"/>
                      <a:pt x="826" y="650"/>
                      <a:pt x="1259" y="893"/>
                    </a:cubicBezTo>
                    <a:cubicBezTo>
                      <a:pt x="1339" y="936"/>
                      <a:pt x="1420" y="978"/>
                      <a:pt x="1501" y="1018"/>
                    </a:cubicBezTo>
                    <a:lnTo>
                      <a:pt x="1501" y="1018"/>
                    </a:lnTo>
                    <a:cubicBezTo>
                      <a:pt x="1628" y="1103"/>
                      <a:pt x="1755" y="1188"/>
                      <a:pt x="1882" y="1272"/>
                    </a:cubicBezTo>
                    <a:lnTo>
                      <a:pt x="2491" y="1678"/>
                    </a:lnTo>
                    <a:lnTo>
                      <a:pt x="2558" y="1597"/>
                    </a:lnTo>
                    <a:cubicBezTo>
                      <a:pt x="2485" y="1534"/>
                      <a:pt x="2411" y="1472"/>
                      <a:pt x="2336" y="1412"/>
                    </a:cubicBezTo>
                    <a:lnTo>
                      <a:pt x="2336" y="1412"/>
                    </a:lnTo>
                    <a:cubicBezTo>
                      <a:pt x="2423" y="1452"/>
                      <a:pt x="2511" y="1490"/>
                      <a:pt x="2599" y="1529"/>
                    </a:cubicBezTo>
                    <a:lnTo>
                      <a:pt x="2640" y="1421"/>
                    </a:lnTo>
                    <a:cubicBezTo>
                      <a:pt x="2422" y="1338"/>
                      <a:pt x="2207" y="1248"/>
                      <a:pt x="1996" y="1151"/>
                    </a:cubicBezTo>
                    <a:lnTo>
                      <a:pt x="1996" y="1151"/>
                    </a:lnTo>
                    <a:cubicBezTo>
                      <a:pt x="1990" y="1147"/>
                      <a:pt x="1983" y="1142"/>
                      <a:pt x="1976" y="1137"/>
                    </a:cubicBezTo>
                    <a:cubicBezTo>
                      <a:pt x="1774" y="1002"/>
                      <a:pt x="1571" y="866"/>
                      <a:pt x="1368" y="731"/>
                    </a:cubicBezTo>
                    <a:cubicBezTo>
                      <a:pt x="948" y="460"/>
                      <a:pt x="515" y="217"/>
                      <a:pt x="82" y="0"/>
                    </a:cubicBezTo>
                    <a:lnTo>
                      <a:pt x="82" y="0"/>
                    </a:lnTo>
                    <a:cubicBezTo>
                      <a:pt x="82" y="0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0"/>
              <p:cNvSpPr/>
              <p:nvPr/>
            </p:nvSpPr>
            <p:spPr>
              <a:xfrm>
                <a:off x="2801740" y="3107798"/>
                <a:ext cx="479883" cy="10673"/>
              </a:xfrm>
              <a:custGeom>
                <a:avLst/>
                <a:gdLst/>
                <a:ahLst/>
                <a:cxnLst/>
                <a:rect l="l" t="t" r="r" b="b"/>
                <a:pathLst>
                  <a:path w="13668" h="304" extrusionOk="0">
                    <a:moveTo>
                      <a:pt x="7748" y="1"/>
                    </a:moveTo>
                    <a:cubicBezTo>
                      <a:pt x="7443" y="1"/>
                      <a:pt x="7139" y="2"/>
                      <a:pt x="6834" y="6"/>
                    </a:cubicBezTo>
                    <a:cubicBezTo>
                      <a:pt x="5684" y="19"/>
                      <a:pt x="4547" y="33"/>
                      <a:pt x="3411" y="74"/>
                    </a:cubicBezTo>
                    <a:cubicBezTo>
                      <a:pt x="2274" y="114"/>
                      <a:pt x="1137" y="141"/>
                      <a:pt x="1" y="195"/>
                    </a:cubicBezTo>
                    <a:lnTo>
                      <a:pt x="1" y="304"/>
                    </a:lnTo>
                    <a:cubicBezTo>
                      <a:pt x="1137" y="250"/>
                      <a:pt x="2274" y="195"/>
                      <a:pt x="3411" y="168"/>
                    </a:cubicBezTo>
                    <a:cubicBezTo>
                      <a:pt x="4547" y="155"/>
                      <a:pt x="5697" y="141"/>
                      <a:pt x="6834" y="141"/>
                    </a:cubicBezTo>
                    <a:cubicBezTo>
                      <a:pt x="7971" y="155"/>
                      <a:pt x="9107" y="168"/>
                      <a:pt x="10244" y="209"/>
                    </a:cubicBezTo>
                    <a:cubicBezTo>
                      <a:pt x="11380" y="222"/>
                      <a:pt x="12517" y="263"/>
                      <a:pt x="13667" y="304"/>
                    </a:cubicBezTo>
                    <a:lnTo>
                      <a:pt x="13667" y="195"/>
                    </a:lnTo>
                    <a:cubicBezTo>
                      <a:pt x="12531" y="114"/>
                      <a:pt x="11394" y="74"/>
                      <a:pt x="10244" y="33"/>
                    </a:cubicBezTo>
                    <a:cubicBezTo>
                      <a:pt x="9412" y="13"/>
                      <a:pt x="8580" y="1"/>
                      <a:pt x="77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0"/>
              <p:cNvSpPr/>
              <p:nvPr/>
            </p:nvSpPr>
            <p:spPr>
              <a:xfrm>
                <a:off x="3223607" y="3122228"/>
                <a:ext cx="55123" cy="543257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473" extrusionOk="0">
                    <a:moveTo>
                      <a:pt x="109" y="15359"/>
                    </a:moveTo>
                    <a:cubicBezTo>
                      <a:pt x="122" y="15365"/>
                      <a:pt x="122" y="15369"/>
                      <a:pt x="119" y="15369"/>
                    </a:cubicBezTo>
                    <a:cubicBezTo>
                      <a:pt x="115" y="15369"/>
                      <a:pt x="109" y="15365"/>
                      <a:pt x="109" y="15359"/>
                    </a:cubicBezTo>
                    <a:close/>
                    <a:moveTo>
                      <a:pt x="1462" y="1"/>
                    </a:moveTo>
                    <a:lnTo>
                      <a:pt x="1326" y="3965"/>
                    </a:lnTo>
                    <a:lnTo>
                      <a:pt x="1164" y="7930"/>
                    </a:lnTo>
                    <a:lnTo>
                      <a:pt x="1015" y="11881"/>
                    </a:lnTo>
                    <a:cubicBezTo>
                      <a:pt x="1002" y="12544"/>
                      <a:pt x="975" y="13207"/>
                      <a:pt x="839" y="13843"/>
                    </a:cubicBezTo>
                    <a:cubicBezTo>
                      <a:pt x="772" y="14154"/>
                      <a:pt x="663" y="14466"/>
                      <a:pt x="515" y="14750"/>
                    </a:cubicBezTo>
                    <a:cubicBezTo>
                      <a:pt x="447" y="14899"/>
                      <a:pt x="352" y="15034"/>
                      <a:pt x="257" y="15156"/>
                    </a:cubicBezTo>
                    <a:cubicBezTo>
                      <a:pt x="203" y="15223"/>
                      <a:pt x="149" y="15277"/>
                      <a:pt x="95" y="15345"/>
                    </a:cubicBezTo>
                    <a:lnTo>
                      <a:pt x="82" y="15345"/>
                    </a:lnTo>
                    <a:lnTo>
                      <a:pt x="136" y="15250"/>
                    </a:lnTo>
                    <a:cubicBezTo>
                      <a:pt x="126" y="15241"/>
                      <a:pt x="117" y="15231"/>
                      <a:pt x="97" y="15231"/>
                    </a:cubicBezTo>
                    <a:cubicBezTo>
                      <a:pt x="90" y="15231"/>
                      <a:pt x="80" y="15233"/>
                      <a:pt x="68" y="15237"/>
                    </a:cubicBezTo>
                    <a:cubicBezTo>
                      <a:pt x="27" y="15237"/>
                      <a:pt x="14" y="15277"/>
                      <a:pt x="14" y="15291"/>
                    </a:cubicBezTo>
                    <a:cubicBezTo>
                      <a:pt x="0" y="15332"/>
                      <a:pt x="0" y="15359"/>
                      <a:pt x="0" y="15386"/>
                    </a:cubicBezTo>
                    <a:cubicBezTo>
                      <a:pt x="0" y="15399"/>
                      <a:pt x="14" y="15413"/>
                      <a:pt x="14" y="15426"/>
                    </a:cubicBezTo>
                    <a:cubicBezTo>
                      <a:pt x="27" y="15440"/>
                      <a:pt x="41" y="15467"/>
                      <a:pt x="82" y="15467"/>
                    </a:cubicBezTo>
                    <a:cubicBezTo>
                      <a:pt x="93" y="15471"/>
                      <a:pt x="103" y="15472"/>
                      <a:pt x="111" y="15472"/>
                    </a:cubicBezTo>
                    <a:cubicBezTo>
                      <a:pt x="130" y="15472"/>
                      <a:pt x="140" y="15463"/>
                      <a:pt x="149" y="15453"/>
                    </a:cubicBezTo>
                    <a:cubicBezTo>
                      <a:pt x="176" y="15440"/>
                      <a:pt x="176" y="15440"/>
                      <a:pt x="176" y="15426"/>
                    </a:cubicBezTo>
                    <a:cubicBezTo>
                      <a:pt x="230" y="15359"/>
                      <a:pt x="298" y="15304"/>
                      <a:pt x="352" y="15237"/>
                    </a:cubicBezTo>
                    <a:cubicBezTo>
                      <a:pt x="460" y="15102"/>
                      <a:pt x="555" y="14966"/>
                      <a:pt x="636" y="14817"/>
                    </a:cubicBezTo>
                    <a:cubicBezTo>
                      <a:pt x="799" y="14520"/>
                      <a:pt x="907" y="14195"/>
                      <a:pt x="975" y="13870"/>
                    </a:cubicBezTo>
                    <a:cubicBezTo>
                      <a:pt x="1123" y="13221"/>
                      <a:pt x="1151" y="12544"/>
                      <a:pt x="1178" y="11895"/>
                    </a:cubicBezTo>
                    <a:lnTo>
                      <a:pt x="1313" y="7930"/>
                    </a:lnTo>
                    <a:lnTo>
                      <a:pt x="1421" y="3965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0"/>
              <p:cNvSpPr/>
              <p:nvPr/>
            </p:nvSpPr>
            <p:spPr>
              <a:xfrm>
                <a:off x="2818382" y="3116049"/>
                <a:ext cx="459906" cy="12885"/>
              </a:xfrm>
              <a:custGeom>
                <a:avLst/>
                <a:gdLst/>
                <a:ahLst/>
                <a:cxnLst/>
                <a:rect l="l" t="t" r="r" b="b"/>
                <a:pathLst>
                  <a:path w="13099" h="367" extrusionOk="0">
                    <a:moveTo>
                      <a:pt x="3275" y="1"/>
                    </a:moveTo>
                    <a:cubicBezTo>
                      <a:pt x="2192" y="1"/>
                      <a:pt x="1096" y="1"/>
                      <a:pt x="0" y="28"/>
                    </a:cubicBezTo>
                    <a:lnTo>
                      <a:pt x="0" y="136"/>
                    </a:lnTo>
                    <a:cubicBezTo>
                      <a:pt x="1096" y="150"/>
                      <a:pt x="2192" y="150"/>
                      <a:pt x="3275" y="177"/>
                    </a:cubicBezTo>
                    <a:lnTo>
                      <a:pt x="6549" y="204"/>
                    </a:lnTo>
                    <a:cubicBezTo>
                      <a:pt x="7632" y="217"/>
                      <a:pt x="8728" y="231"/>
                      <a:pt x="9824" y="258"/>
                    </a:cubicBezTo>
                    <a:cubicBezTo>
                      <a:pt x="10906" y="285"/>
                      <a:pt x="12002" y="326"/>
                      <a:pt x="13085" y="366"/>
                    </a:cubicBezTo>
                    <a:lnTo>
                      <a:pt x="13098" y="258"/>
                    </a:lnTo>
                    <a:lnTo>
                      <a:pt x="9824" y="163"/>
                    </a:lnTo>
                    <a:lnTo>
                      <a:pt x="6549" y="69"/>
                    </a:lnTo>
                    <a:cubicBezTo>
                      <a:pt x="5467" y="42"/>
                      <a:pt x="4371" y="15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0"/>
              <p:cNvSpPr/>
              <p:nvPr/>
            </p:nvSpPr>
            <p:spPr>
              <a:xfrm>
                <a:off x="2824561" y="3137430"/>
                <a:ext cx="83176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90" extrusionOk="0">
                    <a:moveTo>
                      <a:pt x="54" y="1"/>
                    </a:moveTo>
                    <a:lnTo>
                      <a:pt x="0" y="82"/>
                    </a:lnTo>
                    <a:cubicBezTo>
                      <a:pt x="190" y="231"/>
                      <a:pt x="379" y="339"/>
                      <a:pt x="569" y="461"/>
                    </a:cubicBezTo>
                    <a:cubicBezTo>
                      <a:pt x="758" y="583"/>
                      <a:pt x="947" y="691"/>
                      <a:pt x="1150" y="799"/>
                    </a:cubicBezTo>
                    <a:cubicBezTo>
                      <a:pt x="1543" y="1016"/>
                      <a:pt x="1935" y="1246"/>
                      <a:pt x="2301" y="1489"/>
                    </a:cubicBezTo>
                    <a:lnTo>
                      <a:pt x="2368" y="1395"/>
                    </a:lnTo>
                    <a:cubicBezTo>
                      <a:pt x="1976" y="1178"/>
                      <a:pt x="1597" y="921"/>
                      <a:pt x="1218" y="677"/>
                    </a:cubicBezTo>
                    <a:cubicBezTo>
                      <a:pt x="1029" y="556"/>
                      <a:pt x="839" y="434"/>
                      <a:pt x="650" y="326"/>
                    </a:cubicBezTo>
                    <a:cubicBezTo>
                      <a:pt x="460" y="204"/>
                      <a:pt x="271" y="96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0"/>
              <p:cNvSpPr/>
              <p:nvPr/>
            </p:nvSpPr>
            <p:spPr>
              <a:xfrm>
                <a:off x="2906750" y="3208701"/>
                <a:ext cx="105962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288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6"/>
                      <a:pt x="501" y="217"/>
                      <a:pt x="744" y="244"/>
                    </a:cubicBezTo>
                    <a:cubicBezTo>
                      <a:pt x="1001" y="271"/>
                      <a:pt x="1245" y="285"/>
                      <a:pt x="1502" y="285"/>
                    </a:cubicBezTo>
                    <a:cubicBezTo>
                      <a:pt x="1571" y="286"/>
                      <a:pt x="1640" y="287"/>
                      <a:pt x="1708" y="287"/>
                    </a:cubicBezTo>
                    <a:cubicBezTo>
                      <a:pt x="2150" y="287"/>
                      <a:pt x="2584" y="252"/>
                      <a:pt x="3018" y="217"/>
                    </a:cubicBezTo>
                    <a:lnTo>
                      <a:pt x="3004" y="109"/>
                    </a:lnTo>
                    <a:cubicBezTo>
                      <a:pt x="2691" y="151"/>
                      <a:pt x="2378" y="172"/>
                      <a:pt x="2065" y="172"/>
                    </a:cubicBezTo>
                    <a:cubicBezTo>
                      <a:pt x="1878" y="172"/>
                      <a:pt x="1690" y="165"/>
                      <a:pt x="1502" y="149"/>
                    </a:cubicBezTo>
                    <a:cubicBezTo>
                      <a:pt x="1259" y="136"/>
                      <a:pt x="1015" y="109"/>
                      <a:pt x="758" y="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0"/>
              <p:cNvSpPr/>
              <p:nvPr/>
            </p:nvSpPr>
            <p:spPr>
              <a:xfrm>
                <a:off x="2903415" y="3245741"/>
                <a:ext cx="75100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0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50"/>
                      <a:pt x="352" y="177"/>
                      <a:pt x="528" y="190"/>
                    </a:cubicBezTo>
                    <a:cubicBezTo>
                      <a:pt x="718" y="204"/>
                      <a:pt x="893" y="204"/>
                      <a:pt x="1069" y="204"/>
                    </a:cubicBezTo>
                    <a:cubicBezTo>
                      <a:pt x="1435" y="190"/>
                      <a:pt x="1787" y="177"/>
                      <a:pt x="2138" y="163"/>
                    </a:cubicBezTo>
                    <a:lnTo>
                      <a:pt x="2138" y="55"/>
                    </a:lnTo>
                    <a:cubicBezTo>
                      <a:pt x="1980" y="73"/>
                      <a:pt x="1818" y="81"/>
                      <a:pt x="1656" y="81"/>
                    </a:cubicBezTo>
                    <a:cubicBezTo>
                      <a:pt x="1459" y="81"/>
                      <a:pt x="1262" y="70"/>
                      <a:pt x="1069" y="55"/>
                    </a:cubicBezTo>
                    <a:lnTo>
                      <a:pt x="542" y="14"/>
                    </a:lnTo>
                    <a:cubicBezTo>
                      <a:pt x="366" y="14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0"/>
              <p:cNvSpPr/>
              <p:nvPr/>
            </p:nvSpPr>
            <p:spPr>
              <a:xfrm>
                <a:off x="2906750" y="3293734"/>
                <a:ext cx="7510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31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63"/>
                      <a:pt x="352" y="190"/>
                      <a:pt x="528" y="204"/>
                    </a:cubicBezTo>
                    <a:cubicBezTo>
                      <a:pt x="704" y="217"/>
                      <a:pt x="893" y="231"/>
                      <a:pt x="1069" y="231"/>
                    </a:cubicBezTo>
                    <a:cubicBezTo>
                      <a:pt x="1421" y="231"/>
                      <a:pt x="1786" y="217"/>
                      <a:pt x="2138" y="217"/>
                    </a:cubicBezTo>
                    <a:lnTo>
                      <a:pt x="2138" y="109"/>
                    </a:lnTo>
                    <a:cubicBezTo>
                      <a:pt x="2004" y="119"/>
                      <a:pt x="1867" y="124"/>
                      <a:pt x="1731" y="124"/>
                    </a:cubicBezTo>
                    <a:cubicBezTo>
                      <a:pt x="1509" y="124"/>
                      <a:pt x="1287" y="112"/>
                      <a:pt x="1069" y="95"/>
                    </a:cubicBezTo>
                    <a:lnTo>
                      <a:pt x="541" y="41"/>
                    </a:lnTo>
                    <a:cubicBezTo>
                      <a:pt x="365" y="28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0"/>
              <p:cNvSpPr/>
              <p:nvPr/>
            </p:nvSpPr>
            <p:spPr>
              <a:xfrm>
                <a:off x="2903415" y="3340289"/>
                <a:ext cx="65129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" extrusionOk="0">
                    <a:moveTo>
                      <a:pt x="1854" y="1"/>
                    </a:moveTo>
                    <a:cubicBezTo>
                      <a:pt x="1656" y="22"/>
                      <a:pt x="1459" y="27"/>
                      <a:pt x="1262" y="27"/>
                    </a:cubicBezTo>
                    <a:cubicBezTo>
                      <a:pt x="1083" y="27"/>
                      <a:pt x="904" y="23"/>
                      <a:pt x="727" y="23"/>
                    </a:cubicBezTo>
                    <a:cubicBezTo>
                      <a:pt x="483" y="23"/>
                      <a:pt x="241" y="31"/>
                      <a:pt x="0" y="68"/>
                    </a:cubicBezTo>
                    <a:lnTo>
                      <a:pt x="0" y="177"/>
                    </a:lnTo>
                    <a:cubicBezTo>
                      <a:pt x="117" y="189"/>
                      <a:pt x="232" y="194"/>
                      <a:pt x="348" y="194"/>
                    </a:cubicBezTo>
                    <a:cubicBezTo>
                      <a:pt x="824" y="194"/>
                      <a:pt x="1294" y="108"/>
                      <a:pt x="1772" y="108"/>
                    </a:cubicBezTo>
                    <a:cubicBezTo>
                      <a:pt x="1800" y="108"/>
                      <a:pt x="1827" y="108"/>
                      <a:pt x="1854" y="109"/>
                    </a:cubicBezTo>
                    <a:lnTo>
                      <a:pt x="18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0"/>
              <p:cNvSpPr/>
              <p:nvPr/>
            </p:nvSpPr>
            <p:spPr>
              <a:xfrm>
                <a:off x="2903415" y="3402045"/>
                <a:ext cx="112633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359" extrusionOk="0">
                    <a:moveTo>
                      <a:pt x="3180" y="1"/>
                    </a:moveTo>
                    <a:cubicBezTo>
                      <a:pt x="2666" y="136"/>
                      <a:pt x="2138" y="190"/>
                      <a:pt x="1597" y="190"/>
                    </a:cubicBezTo>
                    <a:cubicBezTo>
                      <a:pt x="1511" y="195"/>
                      <a:pt x="1424" y="196"/>
                      <a:pt x="1336" y="196"/>
                    </a:cubicBezTo>
                    <a:cubicBezTo>
                      <a:pt x="1161" y="196"/>
                      <a:pt x="984" y="190"/>
                      <a:pt x="812" y="190"/>
                    </a:cubicBezTo>
                    <a:cubicBezTo>
                      <a:pt x="542" y="177"/>
                      <a:pt x="271" y="163"/>
                      <a:pt x="14" y="149"/>
                    </a:cubicBezTo>
                    <a:lnTo>
                      <a:pt x="0" y="258"/>
                    </a:lnTo>
                    <a:cubicBezTo>
                      <a:pt x="258" y="312"/>
                      <a:pt x="528" y="339"/>
                      <a:pt x="799" y="352"/>
                    </a:cubicBezTo>
                    <a:cubicBezTo>
                      <a:pt x="878" y="356"/>
                      <a:pt x="957" y="358"/>
                      <a:pt x="1037" y="358"/>
                    </a:cubicBezTo>
                    <a:cubicBezTo>
                      <a:pt x="1228" y="358"/>
                      <a:pt x="1419" y="349"/>
                      <a:pt x="1611" y="339"/>
                    </a:cubicBezTo>
                    <a:cubicBezTo>
                      <a:pt x="2152" y="298"/>
                      <a:pt x="2680" y="217"/>
                      <a:pt x="3207" y="109"/>
                    </a:cubicBezTo>
                    <a:lnTo>
                      <a:pt x="31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0"/>
              <p:cNvSpPr/>
              <p:nvPr/>
            </p:nvSpPr>
            <p:spPr>
              <a:xfrm>
                <a:off x="2927640" y="3469946"/>
                <a:ext cx="57510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66" extrusionOk="0">
                    <a:moveTo>
                      <a:pt x="428" y="0"/>
                    </a:moveTo>
                    <a:cubicBezTo>
                      <a:pt x="285" y="0"/>
                      <a:pt x="142" y="7"/>
                      <a:pt x="1" y="29"/>
                    </a:cubicBezTo>
                    <a:lnTo>
                      <a:pt x="1" y="137"/>
                    </a:lnTo>
                    <a:cubicBezTo>
                      <a:pt x="142" y="158"/>
                      <a:pt x="285" y="165"/>
                      <a:pt x="428" y="165"/>
                    </a:cubicBezTo>
                    <a:cubicBezTo>
                      <a:pt x="749" y="165"/>
                      <a:pt x="1072" y="128"/>
                      <a:pt x="1393" y="128"/>
                    </a:cubicBezTo>
                    <a:cubicBezTo>
                      <a:pt x="1475" y="128"/>
                      <a:pt x="1556" y="131"/>
                      <a:pt x="1638" y="137"/>
                    </a:cubicBezTo>
                    <a:lnTo>
                      <a:pt x="1638" y="29"/>
                    </a:lnTo>
                    <a:cubicBezTo>
                      <a:pt x="1556" y="35"/>
                      <a:pt x="1475" y="37"/>
                      <a:pt x="1393" y="37"/>
                    </a:cubicBezTo>
                    <a:cubicBezTo>
                      <a:pt x="1072" y="37"/>
                      <a:pt x="749" y="0"/>
                      <a:pt x="4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0"/>
              <p:cNvSpPr/>
              <p:nvPr/>
            </p:nvSpPr>
            <p:spPr>
              <a:xfrm>
                <a:off x="2916721" y="3508952"/>
                <a:ext cx="75557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71" extrusionOk="0">
                    <a:moveTo>
                      <a:pt x="27" y="0"/>
                    </a:moveTo>
                    <a:lnTo>
                      <a:pt x="0" y="95"/>
                    </a:lnTo>
                    <a:cubicBezTo>
                      <a:pt x="176" y="163"/>
                      <a:pt x="352" y="203"/>
                      <a:pt x="528" y="230"/>
                    </a:cubicBezTo>
                    <a:cubicBezTo>
                      <a:pt x="704" y="257"/>
                      <a:pt x="893" y="271"/>
                      <a:pt x="1069" y="271"/>
                    </a:cubicBezTo>
                    <a:cubicBezTo>
                      <a:pt x="1435" y="271"/>
                      <a:pt x="1800" y="244"/>
                      <a:pt x="2152" y="217"/>
                    </a:cubicBezTo>
                    <a:lnTo>
                      <a:pt x="2138" y="108"/>
                    </a:lnTo>
                    <a:cubicBezTo>
                      <a:pt x="1957" y="137"/>
                      <a:pt x="1768" y="151"/>
                      <a:pt x="1577" y="151"/>
                    </a:cubicBezTo>
                    <a:cubicBezTo>
                      <a:pt x="1412" y="151"/>
                      <a:pt x="1246" y="141"/>
                      <a:pt x="1083" y="122"/>
                    </a:cubicBezTo>
                    <a:cubicBezTo>
                      <a:pt x="907" y="108"/>
                      <a:pt x="731" y="81"/>
                      <a:pt x="555" y="54"/>
                    </a:cubicBezTo>
                    <a:cubicBezTo>
                      <a:pt x="379" y="41"/>
                      <a:pt x="203" y="14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0"/>
              <p:cNvSpPr/>
              <p:nvPr/>
            </p:nvSpPr>
            <p:spPr>
              <a:xfrm>
                <a:off x="2910051" y="3556910"/>
                <a:ext cx="69412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340" extrusionOk="0">
                    <a:moveTo>
                      <a:pt x="1936" y="1"/>
                    </a:moveTo>
                    <a:cubicBezTo>
                      <a:pt x="1638" y="109"/>
                      <a:pt x="1313" y="163"/>
                      <a:pt x="989" y="163"/>
                    </a:cubicBezTo>
                    <a:cubicBezTo>
                      <a:pt x="907" y="170"/>
                      <a:pt x="826" y="173"/>
                      <a:pt x="745" y="173"/>
                    </a:cubicBezTo>
                    <a:cubicBezTo>
                      <a:pt x="664" y="173"/>
                      <a:pt x="583" y="170"/>
                      <a:pt x="502" y="163"/>
                    </a:cubicBezTo>
                    <a:lnTo>
                      <a:pt x="28" y="163"/>
                    </a:lnTo>
                    <a:lnTo>
                      <a:pt x="1" y="271"/>
                    </a:lnTo>
                    <a:cubicBezTo>
                      <a:pt x="163" y="312"/>
                      <a:pt x="339" y="326"/>
                      <a:pt x="502" y="339"/>
                    </a:cubicBezTo>
                    <a:cubicBezTo>
                      <a:pt x="664" y="339"/>
                      <a:pt x="840" y="326"/>
                      <a:pt x="1002" y="312"/>
                    </a:cubicBezTo>
                    <a:cubicBezTo>
                      <a:pt x="1327" y="271"/>
                      <a:pt x="1652" y="190"/>
                      <a:pt x="1976" y="95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0"/>
              <p:cNvSpPr/>
              <p:nvPr/>
            </p:nvSpPr>
            <p:spPr>
              <a:xfrm>
                <a:off x="2901028" y="3599216"/>
                <a:ext cx="118356" cy="6179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76" extrusionOk="0">
                    <a:moveTo>
                      <a:pt x="853" y="0"/>
                    </a:moveTo>
                    <a:cubicBezTo>
                      <a:pt x="569" y="0"/>
                      <a:pt x="285" y="0"/>
                      <a:pt x="1" y="14"/>
                    </a:cubicBezTo>
                    <a:lnTo>
                      <a:pt x="1" y="162"/>
                    </a:lnTo>
                    <a:cubicBezTo>
                      <a:pt x="285" y="162"/>
                      <a:pt x="569" y="176"/>
                      <a:pt x="853" y="176"/>
                    </a:cubicBezTo>
                    <a:cubicBezTo>
                      <a:pt x="1124" y="162"/>
                      <a:pt x="1408" y="162"/>
                      <a:pt x="1692" y="149"/>
                    </a:cubicBezTo>
                    <a:cubicBezTo>
                      <a:pt x="2084" y="139"/>
                      <a:pt x="2483" y="130"/>
                      <a:pt x="2880" y="130"/>
                    </a:cubicBezTo>
                    <a:cubicBezTo>
                      <a:pt x="3044" y="130"/>
                      <a:pt x="3208" y="131"/>
                      <a:pt x="3370" y="135"/>
                    </a:cubicBezTo>
                    <a:lnTo>
                      <a:pt x="3370" y="41"/>
                    </a:lnTo>
                    <a:cubicBezTo>
                      <a:pt x="3208" y="45"/>
                      <a:pt x="3044" y="46"/>
                      <a:pt x="2880" y="46"/>
                    </a:cubicBezTo>
                    <a:cubicBezTo>
                      <a:pt x="2483" y="46"/>
                      <a:pt x="2084" y="37"/>
                      <a:pt x="1692" y="27"/>
                    </a:cubicBezTo>
                    <a:cubicBezTo>
                      <a:pt x="1408" y="14"/>
                      <a:pt x="1124" y="0"/>
                      <a:pt x="8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0"/>
              <p:cNvSpPr/>
              <p:nvPr/>
            </p:nvSpPr>
            <p:spPr>
              <a:xfrm>
                <a:off x="3206018" y="3156459"/>
                <a:ext cx="22365" cy="24896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7091" extrusionOk="0">
                    <a:moveTo>
                      <a:pt x="528" y="0"/>
                    </a:moveTo>
                    <a:cubicBezTo>
                      <a:pt x="461" y="1177"/>
                      <a:pt x="353" y="2355"/>
                      <a:pt x="244" y="3532"/>
                    </a:cubicBezTo>
                    <a:lnTo>
                      <a:pt x="109" y="5304"/>
                    </a:lnTo>
                    <a:cubicBezTo>
                      <a:pt x="68" y="5886"/>
                      <a:pt x="28" y="6481"/>
                      <a:pt x="1" y="7077"/>
                    </a:cubicBezTo>
                    <a:lnTo>
                      <a:pt x="109" y="7090"/>
                    </a:lnTo>
                    <a:cubicBezTo>
                      <a:pt x="177" y="6495"/>
                      <a:pt x="231" y="5913"/>
                      <a:pt x="271" y="5318"/>
                    </a:cubicBezTo>
                    <a:lnTo>
                      <a:pt x="393" y="3545"/>
                    </a:lnTo>
                    <a:cubicBezTo>
                      <a:pt x="461" y="2368"/>
                      <a:pt x="542" y="1177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0"/>
              <p:cNvSpPr/>
              <p:nvPr/>
            </p:nvSpPr>
            <p:spPr>
              <a:xfrm>
                <a:off x="3188920" y="3442420"/>
                <a:ext cx="9550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234" extrusionOk="0">
                    <a:moveTo>
                      <a:pt x="149" y="1"/>
                    </a:moveTo>
                    <a:cubicBezTo>
                      <a:pt x="163" y="745"/>
                      <a:pt x="1" y="1476"/>
                      <a:pt x="41" y="2220"/>
                    </a:cubicBezTo>
                    <a:lnTo>
                      <a:pt x="149" y="2233"/>
                    </a:lnTo>
                    <a:cubicBezTo>
                      <a:pt x="271" y="1489"/>
                      <a:pt x="190" y="745"/>
                      <a:pt x="25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0"/>
              <p:cNvSpPr/>
              <p:nvPr/>
            </p:nvSpPr>
            <p:spPr>
              <a:xfrm>
                <a:off x="2899623" y="3365005"/>
                <a:ext cx="344464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847" extrusionOk="0">
                    <a:moveTo>
                      <a:pt x="9797" y="0"/>
                    </a:moveTo>
                    <a:cubicBezTo>
                      <a:pt x="9107" y="176"/>
                      <a:pt x="8397" y="220"/>
                      <a:pt x="7693" y="220"/>
                    </a:cubicBezTo>
                    <a:cubicBezTo>
                      <a:pt x="7582" y="220"/>
                      <a:pt x="7471" y="219"/>
                      <a:pt x="7361" y="217"/>
                    </a:cubicBezTo>
                    <a:cubicBezTo>
                      <a:pt x="6920" y="210"/>
                      <a:pt x="6484" y="195"/>
                      <a:pt x="6046" y="195"/>
                    </a:cubicBezTo>
                    <a:cubicBezTo>
                      <a:pt x="5665" y="195"/>
                      <a:pt x="5283" y="206"/>
                      <a:pt x="4898" y="244"/>
                    </a:cubicBezTo>
                    <a:cubicBezTo>
                      <a:pt x="4073" y="325"/>
                      <a:pt x="3261" y="487"/>
                      <a:pt x="2449" y="582"/>
                    </a:cubicBezTo>
                    <a:cubicBezTo>
                      <a:pt x="1985" y="653"/>
                      <a:pt x="1512" y="696"/>
                      <a:pt x="1041" y="696"/>
                    </a:cubicBezTo>
                    <a:cubicBezTo>
                      <a:pt x="701" y="696"/>
                      <a:pt x="362" y="674"/>
                      <a:pt x="27" y="623"/>
                    </a:cubicBezTo>
                    <a:lnTo>
                      <a:pt x="0" y="731"/>
                    </a:lnTo>
                    <a:cubicBezTo>
                      <a:pt x="393" y="815"/>
                      <a:pt x="788" y="846"/>
                      <a:pt x="1182" y="846"/>
                    </a:cubicBezTo>
                    <a:cubicBezTo>
                      <a:pt x="1617" y="846"/>
                      <a:pt x="2050" y="808"/>
                      <a:pt x="2476" y="758"/>
                    </a:cubicBezTo>
                    <a:cubicBezTo>
                      <a:pt x="3288" y="650"/>
                      <a:pt x="4100" y="487"/>
                      <a:pt x="4912" y="393"/>
                    </a:cubicBezTo>
                    <a:cubicBezTo>
                      <a:pt x="5429" y="332"/>
                      <a:pt x="5945" y="321"/>
                      <a:pt x="6465" y="321"/>
                    </a:cubicBezTo>
                    <a:cubicBezTo>
                      <a:pt x="6763" y="321"/>
                      <a:pt x="7061" y="325"/>
                      <a:pt x="7361" y="325"/>
                    </a:cubicBezTo>
                    <a:cubicBezTo>
                      <a:pt x="8173" y="325"/>
                      <a:pt x="9012" y="298"/>
                      <a:pt x="9810" y="108"/>
                    </a:cubicBezTo>
                    <a:lnTo>
                      <a:pt x="97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0"/>
              <p:cNvSpPr/>
              <p:nvPr/>
            </p:nvSpPr>
            <p:spPr>
              <a:xfrm>
                <a:off x="3107222" y="3428166"/>
                <a:ext cx="43747" cy="42588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3" extrusionOk="0">
                    <a:moveTo>
                      <a:pt x="596" y="1"/>
                    </a:moveTo>
                    <a:cubicBezTo>
                      <a:pt x="271" y="14"/>
                      <a:pt x="0" y="312"/>
                      <a:pt x="0" y="650"/>
                    </a:cubicBezTo>
                    <a:cubicBezTo>
                      <a:pt x="0" y="813"/>
                      <a:pt x="81" y="975"/>
                      <a:pt x="217" y="1083"/>
                    </a:cubicBezTo>
                    <a:cubicBezTo>
                      <a:pt x="306" y="1163"/>
                      <a:pt x="424" y="1213"/>
                      <a:pt x="550" y="1213"/>
                    </a:cubicBezTo>
                    <a:cubicBezTo>
                      <a:pt x="596" y="1213"/>
                      <a:pt x="643" y="1206"/>
                      <a:pt x="690" y="1192"/>
                    </a:cubicBezTo>
                    <a:cubicBezTo>
                      <a:pt x="880" y="1137"/>
                      <a:pt x="988" y="975"/>
                      <a:pt x="1002" y="813"/>
                    </a:cubicBezTo>
                    <a:cubicBezTo>
                      <a:pt x="1015" y="718"/>
                      <a:pt x="1015" y="637"/>
                      <a:pt x="975" y="556"/>
                    </a:cubicBezTo>
                    <a:cubicBezTo>
                      <a:pt x="947" y="474"/>
                      <a:pt x="880" y="407"/>
                      <a:pt x="799" y="366"/>
                    </a:cubicBezTo>
                    <a:lnTo>
                      <a:pt x="758" y="461"/>
                    </a:lnTo>
                    <a:cubicBezTo>
                      <a:pt x="961" y="596"/>
                      <a:pt x="866" y="989"/>
                      <a:pt x="650" y="1029"/>
                    </a:cubicBezTo>
                    <a:cubicBezTo>
                      <a:pt x="622" y="1038"/>
                      <a:pt x="594" y="1042"/>
                      <a:pt x="565" y="1042"/>
                    </a:cubicBezTo>
                    <a:cubicBezTo>
                      <a:pt x="366" y="1042"/>
                      <a:pt x="147" y="850"/>
                      <a:pt x="136" y="637"/>
                    </a:cubicBezTo>
                    <a:cubicBezTo>
                      <a:pt x="122" y="393"/>
                      <a:pt x="339" y="123"/>
                      <a:pt x="609" y="109"/>
                    </a:cubicBezTo>
                    <a:cubicBezTo>
                      <a:pt x="616" y="109"/>
                      <a:pt x="623" y="109"/>
                      <a:pt x="630" y="109"/>
                    </a:cubicBezTo>
                    <a:cubicBezTo>
                      <a:pt x="880" y="109"/>
                      <a:pt x="1137" y="346"/>
                      <a:pt x="1137" y="596"/>
                    </a:cubicBezTo>
                    <a:lnTo>
                      <a:pt x="1245" y="596"/>
                    </a:lnTo>
                    <a:cubicBezTo>
                      <a:pt x="1218" y="271"/>
                      <a:pt x="920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0"/>
              <p:cNvSpPr/>
              <p:nvPr/>
            </p:nvSpPr>
            <p:spPr>
              <a:xfrm>
                <a:off x="3031211" y="3464188"/>
                <a:ext cx="32793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482" extrusionOk="0">
                    <a:moveTo>
                      <a:pt x="475" y="1"/>
                    </a:moveTo>
                    <a:cubicBezTo>
                      <a:pt x="325" y="1"/>
                      <a:pt x="184" y="41"/>
                      <a:pt x="54" y="111"/>
                    </a:cubicBezTo>
                    <a:lnTo>
                      <a:pt x="0" y="139"/>
                    </a:lnTo>
                    <a:lnTo>
                      <a:pt x="41" y="193"/>
                    </a:lnTo>
                    <a:cubicBezTo>
                      <a:pt x="136" y="328"/>
                      <a:pt x="284" y="423"/>
                      <a:pt x="447" y="463"/>
                    </a:cubicBezTo>
                    <a:cubicBezTo>
                      <a:pt x="496" y="475"/>
                      <a:pt x="547" y="482"/>
                      <a:pt x="598" y="482"/>
                    </a:cubicBezTo>
                    <a:cubicBezTo>
                      <a:pt x="718" y="482"/>
                      <a:pt x="839" y="448"/>
                      <a:pt x="934" y="382"/>
                    </a:cubicBezTo>
                    <a:lnTo>
                      <a:pt x="893" y="287"/>
                    </a:lnTo>
                    <a:cubicBezTo>
                      <a:pt x="819" y="310"/>
                      <a:pt x="744" y="320"/>
                      <a:pt x="670" y="320"/>
                    </a:cubicBezTo>
                    <a:cubicBezTo>
                      <a:pt x="609" y="320"/>
                      <a:pt x="548" y="313"/>
                      <a:pt x="487" y="301"/>
                    </a:cubicBezTo>
                    <a:cubicBezTo>
                      <a:pt x="373" y="290"/>
                      <a:pt x="269" y="240"/>
                      <a:pt x="174" y="168"/>
                    </a:cubicBezTo>
                    <a:lnTo>
                      <a:pt x="174" y="168"/>
                    </a:lnTo>
                    <a:cubicBezTo>
                      <a:pt x="247" y="123"/>
                      <a:pt x="332" y="102"/>
                      <a:pt x="420" y="102"/>
                    </a:cubicBezTo>
                    <a:cubicBezTo>
                      <a:pt x="456" y="102"/>
                      <a:pt x="492" y="105"/>
                      <a:pt x="528" y="111"/>
                    </a:cubicBezTo>
                    <a:lnTo>
                      <a:pt x="542" y="3"/>
                    </a:lnTo>
                    <a:cubicBezTo>
                      <a:pt x="519" y="2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0"/>
              <p:cNvSpPr/>
              <p:nvPr/>
            </p:nvSpPr>
            <p:spPr>
              <a:xfrm>
                <a:off x="3083944" y="3531702"/>
                <a:ext cx="3044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816" extrusionOk="0">
                    <a:moveTo>
                      <a:pt x="410" y="121"/>
                    </a:moveTo>
                    <a:cubicBezTo>
                      <a:pt x="478" y="121"/>
                      <a:pt x="535" y="159"/>
                      <a:pt x="582" y="218"/>
                    </a:cubicBezTo>
                    <a:cubicBezTo>
                      <a:pt x="664" y="320"/>
                      <a:pt x="691" y="460"/>
                      <a:pt x="700" y="604"/>
                    </a:cubicBezTo>
                    <a:lnTo>
                      <a:pt x="700" y="604"/>
                    </a:lnTo>
                    <a:cubicBezTo>
                      <a:pt x="635" y="633"/>
                      <a:pt x="564" y="648"/>
                      <a:pt x="496" y="648"/>
                    </a:cubicBezTo>
                    <a:cubicBezTo>
                      <a:pt x="435" y="648"/>
                      <a:pt x="376" y="636"/>
                      <a:pt x="325" y="611"/>
                    </a:cubicBezTo>
                    <a:cubicBezTo>
                      <a:pt x="257" y="583"/>
                      <a:pt x="203" y="529"/>
                      <a:pt x="190" y="462"/>
                    </a:cubicBezTo>
                    <a:cubicBezTo>
                      <a:pt x="163" y="394"/>
                      <a:pt x="176" y="313"/>
                      <a:pt x="217" y="245"/>
                    </a:cubicBezTo>
                    <a:cubicBezTo>
                      <a:pt x="244" y="178"/>
                      <a:pt x="311" y="123"/>
                      <a:pt x="379" y="123"/>
                    </a:cubicBezTo>
                    <a:cubicBezTo>
                      <a:pt x="390" y="122"/>
                      <a:pt x="400" y="121"/>
                      <a:pt x="410" y="121"/>
                    </a:cubicBezTo>
                    <a:close/>
                    <a:moveTo>
                      <a:pt x="356" y="0"/>
                    </a:moveTo>
                    <a:cubicBezTo>
                      <a:pt x="244" y="0"/>
                      <a:pt x="146" y="89"/>
                      <a:pt x="95" y="178"/>
                    </a:cubicBezTo>
                    <a:cubicBezTo>
                      <a:pt x="27" y="272"/>
                      <a:pt x="0" y="394"/>
                      <a:pt x="27" y="502"/>
                    </a:cubicBezTo>
                    <a:cubicBezTo>
                      <a:pt x="54" y="624"/>
                      <a:pt x="149" y="732"/>
                      <a:pt x="257" y="773"/>
                    </a:cubicBezTo>
                    <a:cubicBezTo>
                      <a:pt x="324" y="802"/>
                      <a:pt x="393" y="816"/>
                      <a:pt x="461" y="816"/>
                    </a:cubicBezTo>
                    <a:cubicBezTo>
                      <a:pt x="552" y="816"/>
                      <a:pt x="641" y="791"/>
                      <a:pt x="720" y="746"/>
                    </a:cubicBezTo>
                    <a:lnTo>
                      <a:pt x="812" y="746"/>
                    </a:lnTo>
                    <a:cubicBezTo>
                      <a:pt x="811" y="725"/>
                      <a:pt x="809" y="704"/>
                      <a:pt x="808" y="683"/>
                    </a:cubicBezTo>
                    <a:lnTo>
                      <a:pt x="808" y="683"/>
                    </a:lnTo>
                    <a:cubicBezTo>
                      <a:pt x="829" y="665"/>
                      <a:pt x="848" y="645"/>
                      <a:pt x="866" y="624"/>
                    </a:cubicBezTo>
                    <a:lnTo>
                      <a:pt x="797" y="567"/>
                    </a:lnTo>
                    <a:lnTo>
                      <a:pt x="797" y="567"/>
                    </a:lnTo>
                    <a:cubicBezTo>
                      <a:pt x="781" y="425"/>
                      <a:pt x="749" y="288"/>
                      <a:pt x="663" y="164"/>
                    </a:cubicBezTo>
                    <a:cubicBezTo>
                      <a:pt x="609" y="69"/>
                      <a:pt x="501" y="2"/>
                      <a:pt x="379" y="2"/>
                    </a:cubicBezTo>
                    <a:cubicBezTo>
                      <a:pt x="371" y="1"/>
                      <a:pt x="363" y="0"/>
                      <a:pt x="3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0"/>
              <p:cNvSpPr/>
              <p:nvPr/>
            </p:nvSpPr>
            <p:spPr>
              <a:xfrm>
                <a:off x="2985605" y="3457166"/>
                <a:ext cx="23769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44" extrusionOk="0">
                    <a:moveTo>
                      <a:pt x="180" y="129"/>
                    </a:moveTo>
                    <a:lnTo>
                      <a:pt x="180" y="129"/>
                    </a:lnTo>
                    <a:cubicBezTo>
                      <a:pt x="308" y="133"/>
                      <a:pt x="434" y="186"/>
                      <a:pt x="520" y="288"/>
                    </a:cubicBezTo>
                    <a:lnTo>
                      <a:pt x="520" y="288"/>
                    </a:lnTo>
                    <a:cubicBezTo>
                      <a:pt x="459" y="284"/>
                      <a:pt x="403" y="269"/>
                      <a:pt x="352" y="244"/>
                    </a:cubicBezTo>
                    <a:cubicBezTo>
                      <a:pt x="285" y="225"/>
                      <a:pt x="224" y="185"/>
                      <a:pt x="180" y="129"/>
                    </a:cubicBezTo>
                    <a:close/>
                    <a:moveTo>
                      <a:pt x="0" y="0"/>
                    </a:moveTo>
                    <a:lnTo>
                      <a:pt x="14" y="81"/>
                    </a:lnTo>
                    <a:cubicBezTo>
                      <a:pt x="41" y="230"/>
                      <a:pt x="149" y="352"/>
                      <a:pt x="284" y="406"/>
                    </a:cubicBezTo>
                    <a:cubicBezTo>
                      <a:pt x="339" y="431"/>
                      <a:pt x="402" y="444"/>
                      <a:pt x="465" y="444"/>
                    </a:cubicBezTo>
                    <a:cubicBezTo>
                      <a:pt x="541" y="444"/>
                      <a:pt x="617" y="424"/>
                      <a:pt x="677" y="379"/>
                    </a:cubicBezTo>
                    <a:lnTo>
                      <a:pt x="636" y="284"/>
                    </a:lnTo>
                    <a:cubicBezTo>
                      <a:pt x="609" y="288"/>
                      <a:pt x="583" y="289"/>
                      <a:pt x="558" y="289"/>
                    </a:cubicBezTo>
                    <a:cubicBezTo>
                      <a:pt x="551" y="289"/>
                      <a:pt x="544" y="289"/>
                      <a:pt x="537" y="289"/>
                    </a:cubicBezTo>
                    <a:lnTo>
                      <a:pt x="537" y="289"/>
                    </a:lnTo>
                    <a:lnTo>
                      <a:pt x="609" y="217"/>
                    </a:lnTo>
                    <a:cubicBezTo>
                      <a:pt x="460" y="95"/>
                      <a:pt x="271" y="14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0"/>
              <p:cNvSpPr/>
              <p:nvPr/>
            </p:nvSpPr>
            <p:spPr>
              <a:xfrm>
                <a:off x="3182741" y="3551223"/>
                <a:ext cx="1857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77" extrusionOk="0">
                    <a:moveTo>
                      <a:pt x="41" y="0"/>
                    </a:moveTo>
                    <a:lnTo>
                      <a:pt x="41" y="95"/>
                    </a:lnTo>
                    <a:cubicBezTo>
                      <a:pt x="14" y="285"/>
                      <a:pt x="1" y="488"/>
                      <a:pt x="41" y="677"/>
                    </a:cubicBezTo>
                    <a:lnTo>
                      <a:pt x="150" y="677"/>
                    </a:lnTo>
                    <a:cubicBezTo>
                      <a:pt x="184" y="517"/>
                      <a:pt x="189" y="358"/>
                      <a:pt x="182" y="190"/>
                    </a:cubicBezTo>
                    <a:lnTo>
                      <a:pt x="182" y="190"/>
                    </a:lnTo>
                    <a:cubicBezTo>
                      <a:pt x="238" y="215"/>
                      <a:pt x="294" y="254"/>
                      <a:pt x="339" y="298"/>
                    </a:cubicBezTo>
                    <a:cubicBezTo>
                      <a:pt x="393" y="379"/>
                      <a:pt x="420" y="488"/>
                      <a:pt x="407" y="569"/>
                    </a:cubicBezTo>
                    <a:lnTo>
                      <a:pt x="515" y="582"/>
                    </a:lnTo>
                    <a:cubicBezTo>
                      <a:pt x="528" y="460"/>
                      <a:pt x="488" y="339"/>
                      <a:pt x="420" y="244"/>
                    </a:cubicBezTo>
                    <a:cubicBezTo>
                      <a:pt x="353" y="136"/>
                      <a:pt x="258" y="55"/>
                      <a:pt x="122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0"/>
              <p:cNvSpPr/>
              <p:nvPr/>
            </p:nvSpPr>
            <p:spPr>
              <a:xfrm>
                <a:off x="3031667" y="3605360"/>
                <a:ext cx="25209" cy="3349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54" extrusionOk="0">
                    <a:moveTo>
                      <a:pt x="664" y="1"/>
                    </a:moveTo>
                    <a:lnTo>
                      <a:pt x="556" y="14"/>
                    </a:lnTo>
                    <a:cubicBezTo>
                      <a:pt x="569" y="163"/>
                      <a:pt x="556" y="312"/>
                      <a:pt x="529" y="447"/>
                    </a:cubicBezTo>
                    <a:cubicBezTo>
                      <a:pt x="515" y="583"/>
                      <a:pt x="474" y="745"/>
                      <a:pt x="393" y="786"/>
                    </a:cubicBezTo>
                    <a:cubicBezTo>
                      <a:pt x="380" y="797"/>
                      <a:pt x="363" y="801"/>
                      <a:pt x="345" y="801"/>
                    </a:cubicBezTo>
                    <a:cubicBezTo>
                      <a:pt x="271" y="801"/>
                      <a:pt x="171" y="723"/>
                      <a:pt x="150" y="637"/>
                    </a:cubicBezTo>
                    <a:cubicBezTo>
                      <a:pt x="129" y="534"/>
                      <a:pt x="148" y="431"/>
                      <a:pt x="188" y="322"/>
                    </a:cubicBezTo>
                    <a:lnTo>
                      <a:pt x="188" y="322"/>
                    </a:lnTo>
                    <a:cubicBezTo>
                      <a:pt x="223" y="386"/>
                      <a:pt x="257" y="451"/>
                      <a:pt x="285" y="515"/>
                    </a:cubicBezTo>
                    <a:lnTo>
                      <a:pt x="380" y="475"/>
                    </a:lnTo>
                    <a:cubicBezTo>
                      <a:pt x="326" y="380"/>
                      <a:pt x="271" y="285"/>
                      <a:pt x="231" y="190"/>
                    </a:cubicBezTo>
                    <a:lnTo>
                      <a:pt x="177" y="96"/>
                    </a:lnTo>
                    <a:lnTo>
                      <a:pt x="136" y="190"/>
                    </a:lnTo>
                    <a:cubicBezTo>
                      <a:pt x="82" y="326"/>
                      <a:pt x="1" y="475"/>
                      <a:pt x="41" y="664"/>
                    </a:cubicBezTo>
                    <a:cubicBezTo>
                      <a:pt x="55" y="745"/>
                      <a:pt x="96" y="826"/>
                      <a:pt x="177" y="880"/>
                    </a:cubicBezTo>
                    <a:cubicBezTo>
                      <a:pt x="223" y="926"/>
                      <a:pt x="287" y="954"/>
                      <a:pt x="358" y="954"/>
                    </a:cubicBezTo>
                    <a:cubicBezTo>
                      <a:pt x="391" y="954"/>
                      <a:pt x="426" y="948"/>
                      <a:pt x="461" y="935"/>
                    </a:cubicBezTo>
                    <a:cubicBezTo>
                      <a:pt x="569" y="880"/>
                      <a:pt x="610" y="786"/>
                      <a:pt x="637" y="718"/>
                    </a:cubicBezTo>
                    <a:cubicBezTo>
                      <a:pt x="664" y="637"/>
                      <a:pt x="691" y="556"/>
                      <a:pt x="691" y="475"/>
                    </a:cubicBezTo>
                    <a:cubicBezTo>
                      <a:pt x="718" y="312"/>
                      <a:pt x="704" y="150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0" name="Google Shape;8090;p20"/>
            <p:cNvGrpSpPr/>
            <p:nvPr/>
          </p:nvGrpSpPr>
          <p:grpSpPr>
            <a:xfrm rot="2700000">
              <a:off x="1282686" y="194794"/>
              <a:ext cx="272275" cy="481775"/>
              <a:chOff x="3174666" y="2260481"/>
              <a:chExt cx="272278" cy="481779"/>
            </a:xfrm>
          </p:grpSpPr>
          <p:sp>
            <p:nvSpPr>
              <p:cNvPr id="8091" name="Google Shape;8091;p20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0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0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0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0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0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0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0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0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0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0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0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0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0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0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0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0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0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0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0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0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0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0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0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0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0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0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0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0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0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0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0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0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0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0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6" name="Google Shape;8126;p20"/>
            <p:cNvGrpSpPr/>
            <p:nvPr/>
          </p:nvGrpSpPr>
          <p:grpSpPr>
            <a:xfrm>
              <a:off x="1049551" y="645480"/>
              <a:ext cx="210484" cy="203391"/>
              <a:chOff x="4917677" y="2476120"/>
              <a:chExt cx="210484" cy="203391"/>
            </a:xfrm>
          </p:grpSpPr>
          <p:sp>
            <p:nvSpPr>
              <p:cNvPr id="8127" name="Google Shape;8127;p20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0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0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0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0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0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0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0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0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0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0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0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0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0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0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0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0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44" name="Google Shape;8144;p20"/>
          <p:cNvGrpSpPr/>
          <p:nvPr/>
        </p:nvGrpSpPr>
        <p:grpSpPr>
          <a:xfrm>
            <a:off x="7563281" y="3813231"/>
            <a:ext cx="2079928" cy="1701455"/>
            <a:chOff x="7563281" y="3813231"/>
            <a:chExt cx="2079928" cy="1701455"/>
          </a:xfrm>
        </p:grpSpPr>
        <p:grpSp>
          <p:nvGrpSpPr>
            <p:cNvPr id="8145" name="Google Shape;8145;p20"/>
            <p:cNvGrpSpPr/>
            <p:nvPr/>
          </p:nvGrpSpPr>
          <p:grpSpPr>
            <a:xfrm rot="-1357430">
              <a:off x="8799514" y="3946947"/>
              <a:ext cx="786331" cy="455541"/>
              <a:chOff x="1954249" y="1502271"/>
              <a:chExt cx="786288" cy="455516"/>
            </a:xfrm>
          </p:grpSpPr>
          <p:sp>
            <p:nvSpPr>
              <p:cNvPr id="8146" name="Google Shape;8146;p20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0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0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0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0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0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0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0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0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20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20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0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0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0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0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0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0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0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0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0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0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0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0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0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0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0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0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0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0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0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6" name="Google Shape;8176;p20"/>
            <p:cNvGrpSpPr/>
            <p:nvPr/>
          </p:nvGrpSpPr>
          <p:grpSpPr>
            <a:xfrm rot="-1646812">
              <a:off x="8261523" y="4508757"/>
              <a:ext cx="481744" cy="262652"/>
              <a:chOff x="3353299" y="3609833"/>
              <a:chExt cx="295513" cy="161081"/>
            </a:xfrm>
          </p:grpSpPr>
          <p:sp>
            <p:nvSpPr>
              <p:cNvPr id="8177" name="Google Shape;8177;p20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0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0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0" name="Google Shape;8180;p20"/>
            <p:cNvGrpSpPr/>
            <p:nvPr/>
          </p:nvGrpSpPr>
          <p:grpSpPr>
            <a:xfrm rot="-2438315">
              <a:off x="7653175" y="4834250"/>
              <a:ext cx="574248" cy="488693"/>
              <a:chOff x="3528597" y="1689506"/>
              <a:chExt cx="861352" cy="733023"/>
            </a:xfrm>
          </p:grpSpPr>
          <p:sp>
            <p:nvSpPr>
              <p:cNvPr id="8181" name="Google Shape;8181;p20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0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0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0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0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0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0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0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0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0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0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0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0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0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0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0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0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0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0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0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0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0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0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0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0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0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0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0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0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0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0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0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0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0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0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0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0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0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0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0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0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0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0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0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0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0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0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0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0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0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0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0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0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0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0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0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0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0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0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0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0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0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0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20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20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0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0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0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0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0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0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0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0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0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0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0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0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0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0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0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0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0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0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0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0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0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0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0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0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0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0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0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0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0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0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0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0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0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0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0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0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0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0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0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0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0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20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20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0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0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0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0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0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0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0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0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0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0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0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0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0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0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0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0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0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0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0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0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0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0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0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0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0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0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0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0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0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0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0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0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0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0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0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0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0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0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0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0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0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20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20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0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0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0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0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0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0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0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0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0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0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0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0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0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0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0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0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8" name="Google Shape;8348;p20"/>
            <p:cNvGrpSpPr/>
            <p:nvPr/>
          </p:nvGrpSpPr>
          <p:grpSpPr>
            <a:xfrm rot="1850585">
              <a:off x="8264901" y="4975448"/>
              <a:ext cx="331995" cy="488690"/>
              <a:chOff x="5289654" y="2428126"/>
              <a:chExt cx="448039" cy="659504"/>
            </a:xfrm>
          </p:grpSpPr>
          <p:sp>
            <p:nvSpPr>
              <p:cNvPr id="8349" name="Google Shape;8349;p20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0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0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0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0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0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0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0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0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0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0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0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0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0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0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0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0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0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0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0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0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0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0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0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0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0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5" name="Google Shape;8375;p20"/>
            <p:cNvGrpSpPr/>
            <p:nvPr/>
          </p:nvGrpSpPr>
          <p:grpSpPr>
            <a:xfrm>
              <a:off x="8816257" y="4762000"/>
              <a:ext cx="254231" cy="316898"/>
              <a:chOff x="8240232" y="1200475"/>
              <a:chExt cx="254231" cy="316898"/>
            </a:xfrm>
          </p:grpSpPr>
          <p:sp>
            <p:nvSpPr>
              <p:cNvPr id="8376" name="Google Shape;8376;p20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0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0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0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0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0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0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0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0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0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0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0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0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00912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1_Title only 4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21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391" name="Google Shape;8391;p21"/>
          <p:cNvGrpSpPr/>
          <p:nvPr/>
        </p:nvGrpSpPr>
        <p:grpSpPr>
          <a:xfrm>
            <a:off x="520005" y="-162284"/>
            <a:ext cx="1547600" cy="1594699"/>
            <a:chOff x="520005" y="-162284"/>
            <a:chExt cx="1547600" cy="1594699"/>
          </a:xfrm>
        </p:grpSpPr>
        <p:grpSp>
          <p:nvGrpSpPr>
            <p:cNvPr id="8392" name="Google Shape;8392;p21"/>
            <p:cNvGrpSpPr/>
            <p:nvPr/>
          </p:nvGrpSpPr>
          <p:grpSpPr>
            <a:xfrm rot="1553849">
              <a:off x="706382" y="900056"/>
              <a:ext cx="312148" cy="488731"/>
              <a:chOff x="4820285" y="1647727"/>
              <a:chExt cx="398639" cy="624150"/>
            </a:xfrm>
          </p:grpSpPr>
          <p:sp>
            <p:nvSpPr>
              <p:cNvPr id="8393" name="Google Shape;8393;p21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1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1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1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1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1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1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1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1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1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1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1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1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1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1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1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1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1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1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1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1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1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1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1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1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1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21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0" name="Google Shape;8420;p21"/>
            <p:cNvGrpSpPr/>
            <p:nvPr/>
          </p:nvGrpSpPr>
          <p:grpSpPr>
            <a:xfrm rot="1588522">
              <a:off x="691294" y="-96435"/>
              <a:ext cx="504048" cy="887007"/>
              <a:chOff x="220752" y="1185413"/>
              <a:chExt cx="504063" cy="887033"/>
            </a:xfrm>
          </p:grpSpPr>
          <p:sp>
            <p:nvSpPr>
              <p:cNvPr id="8421" name="Google Shape;8421;p21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21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21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21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21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21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21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21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21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21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21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21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21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21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21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21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21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21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21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21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21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21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21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21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21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21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21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21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21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21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21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21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21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21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21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21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21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21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21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21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21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21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21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21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1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1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1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1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1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1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1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1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1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1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1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1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1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1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1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1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1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1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1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1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1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1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1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1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1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1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1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1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1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1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1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1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1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1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1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1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1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1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1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1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1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1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1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1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1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0" name="Google Shape;8510;p21"/>
            <p:cNvGrpSpPr/>
            <p:nvPr/>
          </p:nvGrpSpPr>
          <p:grpSpPr>
            <a:xfrm rot="-1894921">
              <a:off x="1600322" y="-97531"/>
              <a:ext cx="375960" cy="455121"/>
              <a:chOff x="2801740" y="3107798"/>
              <a:chExt cx="481765" cy="583140"/>
            </a:xfrm>
          </p:grpSpPr>
          <p:sp>
            <p:nvSpPr>
              <p:cNvPr id="8511" name="Google Shape;8511;p21"/>
              <p:cNvSpPr/>
              <p:nvPr/>
            </p:nvSpPr>
            <p:spPr>
              <a:xfrm>
                <a:off x="2895375" y="3378066"/>
                <a:ext cx="374834" cy="293520"/>
              </a:xfrm>
              <a:custGeom>
                <a:avLst/>
                <a:gdLst/>
                <a:ahLst/>
                <a:cxnLst/>
                <a:rect l="l" t="t" r="r" b="b"/>
                <a:pathLst>
                  <a:path w="10676" h="8360" extrusionOk="0">
                    <a:moveTo>
                      <a:pt x="8357" y="0"/>
                    </a:moveTo>
                    <a:cubicBezTo>
                      <a:pt x="7343" y="0"/>
                      <a:pt x="6292" y="206"/>
                      <a:pt x="5331" y="332"/>
                    </a:cubicBezTo>
                    <a:cubicBezTo>
                      <a:pt x="4411" y="446"/>
                      <a:pt x="3474" y="560"/>
                      <a:pt x="2541" y="560"/>
                    </a:cubicBezTo>
                    <a:cubicBezTo>
                      <a:pt x="2034" y="560"/>
                      <a:pt x="1528" y="526"/>
                      <a:pt x="1028" y="440"/>
                    </a:cubicBezTo>
                    <a:cubicBezTo>
                      <a:pt x="985" y="433"/>
                      <a:pt x="943" y="430"/>
                      <a:pt x="903" y="430"/>
                    </a:cubicBezTo>
                    <a:cubicBezTo>
                      <a:pt x="299" y="430"/>
                      <a:pt x="1" y="1191"/>
                      <a:pt x="382" y="1553"/>
                    </a:cubicBezTo>
                    <a:lnTo>
                      <a:pt x="382" y="1553"/>
                    </a:lnTo>
                    <a:cubicBezTo>
                      <a:pt x="288" y="1683"/>
                      <a:pt x="226" y="1853"/>
                      <a:pt x="216" y="2064"/>
                    </a:cubicBezTo>
                    <a:cubicBezTo>
                      <a:pt x="175" y="3053"/>
                      <a:pt x="287" y="4012"/>
                      <a:pt x="541" y="4942"/>
                    </a:cubicBezTo>
                    <a:lnTo>
                      <a:pt x="541" y="4942"/>
                    </a:lnTo>
                    <a:cubicBezTo>
                      <a:pt x="603" y="5498"/>
                      <a:pt x="666" y="6054"/>
                      <a:pt x="730" y="6610"/>
                    </a:cubicBezTo>
                    <a:cubicBezTo>
                      <a:pt x="784" y="7070"/>
                      <a:pt x="757" y="7612"/>
                      <a:pt x="1068" y="7990"/>
                    </a:cubicBezTo>
                    <a:cubicBezTo>
                      <a:pt x="1367" y="8320"/>
                      <a:pt x="1761" y="8360"/>
                      <a:pt x="2164" y="8360"/>
                    </a:cubicBezTo>
                    <a:cubicBezTo>
                      <a:pt x="2290" y="8360"/>
                      <a:pt x="2418" y="8356"/>
                      <a:pt x="2543" y="8356"/>
                    </a:cubicBezTo>
                    <a:cubicBezTo>
                      <a:pt x="3964" y="8342"/>
                      <a:pt x="5385" y="8356"/>
                      <a:pt x="6806" y="8288"/>
                    </a:cubicBezTo>
                    <a:cubicBezTo>
                      <a:pt x="7263" y="8272"/>
                      <a:pt x="7699" y="8211"/>
                      <a:pt x="8090" y="8074"/>
                    </a:cubicBezTo>
                    <a:lnTo>
                      <a:pt x="8090" y="8074"/>
                    </a:lnTo>
                    <a:cubicBezTo>
                      <a:pt x="8279" y="8199"/>
                      <a:pt x="8490" y="8256"/>
                      <a:pt x="8702" y="8256"/>
                    </a:cubicBezTo>
                    <a:cubicBezTo>
                      <a:pt x="9261" y="8256"/>
                      <a:pt x="9826" y="7861"/>
                      <a:pt x="9999" y="7273"/>
                    </a:cubicBezTo>
                    <a:cubicBezTo>
                      <a:pt x="10203" y="6620"/>
                      <a:pt x="10119" y="5769"/>
                      <a:pt x="9975" y="4972"/>
                    </a:cubicBezTo>
                    <a:lnTo>
                      <a:pt x="9975" y="4972"/>
                    </a:lnTo>
                    <a:cubicBezTo>
                      <a:pt x="10066" y="4323"/>
                      <a:pt x="10107" y="3662"/>
                      <a:pt x="10161" y="3052"/>
                    </a:cubicBezTo>
                    <a:cubicBezTo>
                      <a:pt x="10256" y="1996"/>
                      <a:pt x="10675" y="278"/>
                      <a:pt x="9241" y="61"/>
                    </a:cubicBezTo>
                    <a:cubicBezTo>
                      <a:pt x="8952" y="18"/>
                      <a:pt x="8656" y="0"/>
                      <a:pt x="835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1"/>
              <p:cNvSpPr/>
              <p:nvPr/>
            </p:nvSpPr>
            <p:spPr>
              <a:xfrm>
                <a:off x="3229786" y="3116540"/>
                <a:ext cx="53718" cy="543994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94" extrusionOk="0">
                    <a:moveTo>
                      <a:pt x="1421" y="1"/>
                    </a:moveTo>
                    <a:cubicBezTo>
                      <a:pt x="1380" y="1286"/>
                      <a:pt x="1326" y="2585"/>
                      <a:pt x="1232" y="3884"/>
                    </a:cubicBezTo>
                    <a:cubicBezTo>
                      <a:pt x="1137" y="5169"/>
                      <a:pt x="1029" y="6468"/>
                      <a:pt x="907" y="7754"/>
                    </a:cubicBezTo>
                    <a:cubicBezTo>
                      <a:pt x="785" y="9053"/>
                      <a:pt x="650" y="10338"/>
                      <a:pt x="487" y="11624"/>
                    </a:cubicBezTo>
                    <a:cubicBezTo>
                      <a:pt x="352" y="12909"/>
                      <a:pt x="176" y="14195"/>
                      <a:pt x="0" y="15480"/>
                    </a:cubicBezTo>
                    <a:lnTo>
                      <a:pt x="109" y="15494"/>
                    </a:lnTo>
                    <a:cubicBezTo>
                      <a:pt x="325" y="14222"/>
                      <a:pt x="501" y="12923"/>
                      <a:pt x="663" y="11637"/>
                    </a:cubicBezTo>
                    <a:cubicBezTo>
                      <a:pt x="812" y="10352"/>
                      <a:pt x="934" y="9066"/>
                      <a:pt x="1042" y="7767"/>
                    </a:cubicBezTo>
                    <a:cubicBezTo>
                      <a:pt x="1164" y="6482"/>
                      <a:pt x="1259" y="5183"/>
                      <a:pt x="1326" y="3884"/>
                    </a:cubicBezTo>
                    <a:cubicBezTo>
                      <a:pt x="1408" y="2598"/>
                      <a:pt x="1489" y="1299"/>
                      <a:pt x="15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1"/>
              <p:cNvSpPr/>
              <p:nvPr/>
            </p:nvSpPr>
            <p:spPr>
              <a:xfrm>
                <a:off x="2937611" y="3655039"/>
                <a:ext cx="292677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8336" h="237" extrusionOk="0">
                    <a:moveTo>
                      <a:pt x="700" y="1"/>
                    </a:moveTo>
                    <a:cubicBezTo>
                      <a:pt x="468" y="1"/>
                      <a:pt x="235" y="2"/>
                      <a:pt x="1" y="7"/>
                    </a:cubicBezTo>
                    <a:lnTo>
                      <a:pt x="1" y="115"/>
                    </a:lnTo>
                    <a:cubicBezTo>
                      <a:pt x="691" y="156"/>
                      <a:pt x="1394" y="169"/>
                      <a:pt x="2084" y="183"/>
                    </a:cubicBezTo>
                    <a:lnTo>
                      <a:pt x="4168" y="196"/>
                    </a:lnTo>
                    <a:cubicBezTo>
                      <a:pt x="5562" y="196"/>
                      <a:pt x="6942" y="210"/>
                      <a:pt x="8336" y="237"/>
                    </a:cubicBezTo>
                    <a:lnTo>
                      <a:pt x="8336" y="128"/>
                    </a:lnTo>
                    <a:cubicBezTo>
                      <a:pt x="6942" y="128"/>
                      <a:pt x="5562" y="101"/>
                      <a:pt x="4168" y="61"/>
                    </a:cubicBezTo>
                    <a:lnTo>
                      <a:pt x="2084" y="7"/>
                    </a:lnTo>
                    <a:cubicBezTo>
                      <a:pt x="1624" y="7"/>
                      <a:pt x="1164" y="1"/>
                      <a:pt x="7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1"/>
              <p:cNvSpPr/>
              <p:nvPr/>
            </p:nvSpPr>
            <p:spPr>
              <a:xfrm>
                <a:off x="2886317" y="3661429"/>
                <a:ext cx="330666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448" extrusionOk="0">
                    <a:moveTo>
                      <a:pt x="9404" y="1"/>
                    </a:moveTo>
                    <a:cubicBezTo>
                      <a:pt x="8620" y="82"/>
                      <a:pt x="7835" y="136"/>
                      <a:pt x="7064" y="190"/>
                    </a:cubicBezTo>
                    <a:cubicBezTo>
                      <a:pt x="6279" y="231"/>
                      <a:pt x="5494" y="258"/>
                      <a:pt x="4709" y="271"/>
                    </a:cubicBezTo>
                    <a:cubicBezTo>
                      <a:pt x="4154" y="281"/>
                      <a:pt x="3599" y="290"/>
                      <a:pt x="3044" y="290"/>
                    </a:cubicBezTo>
                    <a:cubicBezTo>
                      <a:pt x="2814" y="290"/>
                      <a:pt x="2585" y="289"/>
                      <a:pt x="2355" y="285"/>
                    </a:cubicBezTo>
                    <a:cubicBezTo>
                      <a:pt x="2205" y="287"/>
                      <a:pt x="2055" y="288"/>
                      <a:pt x="1906" y="288"/>
                    </a:cubicBezTo>
                    <a:cubicBezTo>
                      <a:pt x="1275" y="288"/>
                      <a:pt x="649" y="269"/>
                      <a:pt x="14" y="258"/>
                    </a:cubicBezTo>
                    <a:lnTo>
                      <a:pt x="0" y="366"/>
                    </a:lnTo>
                    <a:cubicBezTo>
                      <a:pt x="785" y="420"/>
                      <a:pt x="1570" y="447"/>
                      <a:pt x="2355" y="447"/>
                    </a:cubicBezTo>
                    <a:cubicBezTo>
                      <a:pt x="3140" y="447"/>
                      <a:pt x="3924" y="447"/>
                      <a:pt x="4709" y="407"/>
                    </a:cubicBezTo>
                    <a:cubicBezTo>
                      <a:pt x="5494" y="379"/>
                      <a:pt x="6279" y="339"/>
                      <a:pt x="7064" y="285"/>
                    </a:cubicBezTo>
                    <a:cubicBezTo>
                      <a:pt x="7848" y="231"/>
                      <a:pt x="8633" y="176"/>
                      <a:pt x="9418" y="109"/>
                    </a:cubicBezTo>
                    <a:lnTo>
                      <a:pt x="94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1"/>
              <p:cNvSpPr/>
              <p:nvPr/>
            </p:nvSpPr>
            <p:spPr>
              <a:xfrm>
                <a:off x="2892005" y="3156459"/>
                <a:ext cx="21909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5223" extrusionOk="0">
                    <a:moveTo>
                      <a:pt x="1" y="0"/>
                    </a:moveTo>
                    <a:lnTo>
                      <a:pt x="136" y="3775"/>
                    </a:lnTo>
                    <a:lnTo>
                      <a:pt x="231" y="7550"/>
                    </a:lnTo>
                    <a:lnTo>
                      <a:pt x="339" y="11326"/>
                    </a:lnTo>
                    <a:cubicBezTo>
                      <a:pt x="378" y="12522"/>
                      <a:pt x="430" y="13732"/>
                      <a:pt x="482" y="14941"/>
                    </a:cubicBezTo>
                    <a:lnTo>
                      <a:pt x="482" y="14941"/>
                    </a:lnTo>
                    <a:cubicBezTo>
                      <a:pt x="355" y="14789"/>
                      <a:pt x="314" y="14557"/>
                      <a:pt x="380" y="14370"/>
                    </a:cubicBezTo>
                    <a:lnTo>
                      <a:pt x="285" y="14329"/>
                    </a:lnTo>
                    <a:lnTo>
                      <a:pt x="285" y="14329"/>
                    </a:lnTo>
                    <a:cubicBezTo>
                      <a:pt x="163" y="14614"/>
                      <a:pt x="258" y="14952"/>
                      <a:pt x="515" y="15141"/>
                    </a:cubicBezTo>
                    <a:lnTo>
                      <a:pt x="623" y="15223"/>
                    </a:lnTo>
                    <a:lnTo>
                      <a:pt x="610" y="15087"/>
                    </a:lnTo>
                    <a:cubicBezTo>
                      <a:pt x="583" y="13829"/>
                      <a:pt x="555" y="12570"/>
                      <a:pt x="515" y="11312"/>
                    </a:cubicBezTo>
                    <a:lnTo>
                      <a:pt x="366" y="7550"/>
                    </a:lnTo>
                    <a:lnTo>
                      <a:pt x="231" y="377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1"/>
              <p:cNvSpPr/>
              <p:nvPr/>
            </p:nvSpPr>
            <p:spPr>
              <a:xfrm>
                <a:off x="2898184" y="3159759"/>
                <a:ext cx="21909" cy="52215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4872" extrusionOk="0">
                    <a:moveTo>
                      <a:pt x="1" y="1"/>
                    </a:moveTo>
                    <a:cubicBezTo>
                      <a:pt x="109" y="1246"/>
                      <a:pt x="190" y="2477"/>
                      <a:pt x="258" y="3708"/>
                    </a:cubicBezTo>
                    <a:cubicBezTo>
                      <a:pt x="312" y="4953"/>
                      <a:pt x="366" y="6185"/>
                      <a:pt x="393" y="7429"/>
                    </a:cubicBezTo>
                    <a:cubicBezTo>
                      <a:pt x="420" y="8661"/>
                      <a:pt x="447" y="9906"/>
                      <a:pt x="447" y="11150"/>
                    </a:cubicBezTo>
                    <a:cubicBezTo>
                      <a:pt x="461" y="12382"/>
                      <a:pt x="461" y="13627"/>
                      <a:pt x="461" y="14858"/>
                    </a:cubicBezTo>
                    <a:lnTo>
                      <a:pt x="582" y="14871"/>
                    </a:lnTo>
                    <a:lnTo>
                      <a:pt x="609" y="14452"/>
                    </a:lnTo>
                    <a:lnTo>
                      <a:pt x="591" y="14450"/>
                    </a:lnTo>
                    <a:lnTo>
                      <a:pt x="591" y="14450"/>
                    </a:lnTo>
                    <a:cubicBezTo>
                      <a:pt x="612" y="13346"/>
                      <a:pt x="623" y="12243"/>
                      <a:pt x="623" y="11150"/>
                    </a:cubicBezTo>
                    <a:cubicBezTo>
                      <a:pt x="609" y="9906"/>
                      <a:pt x="582" y="8661"/>
                      <a:pt x="528" y="7429"/>
                    </a:cubicBezTo>
                    <a:cubicBezTo>
                      <a:pt x="488" y="6185"/>
                      <a:pt x="434" y="4953"/>
                      <a:pt x="352" y="3708"/>
                    </a:cubicBezTo>
                    <a:cubicBezTo>
                      <a:pt x="285" y="2477"/>
                      <a:pt x="204" y="12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1"/>
              <p:cNvSpPr/>
              <p:nvPr/>
            </p:nvSpPr>
            <p:spPr>
              <a:xfrm>
                <a:off x="2804584" y="3112748"/>
                <a:ext cx="92690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679" extrusionOk="0">
                    <a:moveTo>
                      <a:pt x="82" y="0"/>
                    </a:moveTo>
                    <a:lnTo>
                      <a:pt x="1" y="122"/>
                    </a:lnTo>
                    <a:cubicBezTo>
                      <a:pt x="407" y="406"/>
                      <a:pt x="826" y="650"/>
                      <a:pt x="1259" y="893"/>
                    </a:cubicBezTo>
                    <a:cubicBezTo>
                      <a:pt x="1339" y="936"/>
                      <a:pt x="1420" y="978"/>
                      <a:pt x="1501" y="1018"/>
                    </a:cubicBezTo>
                    <a:lnTo>
                      <a:pt x="1501" y="1018"/>
                    </a:lnTo>
                    <a:cubicBezTo>
                      <a:pt x="1628" y="1103"/>
                      <a:pt x="1755" y="1188"/>
                      <a:pt x="1882" y="1272"/>
                    </a:cubicBezTo>
                    <a:lnTo>
                      <a:pt x="2491" y="1678"/>
                    </a:lnTo>
                    <a:lnTo>
                      <a:pt x="2558" y="1597"/>
                    </a:lnTo>
                    <a:cubicBezTo>
                      <a:pt x="2485" y="1534"/>
                      <a:pt x="2411" y="1472"/>
                      <a:pt x="2336" y="1412"/>
                    </a:cubicBezTo>
                    <a:lnTo>
                      <a:pt x="2336" y="1412"/>
                    </a:lnTo>
                    <a:cubicBezTo>
                      <a:pt x="2423" y="1452"/>
                      <a:pt x="2511" y="1490"/>
                      <a:pt x="2599" y="1529"/>
                    </a:cubicBezTo>
                    <a:lnTo>
                      <a:pt x="2640" y="1421"/>
                    </a:lnTo>
                    <a:cubicBezTo>
                      <a:pt x="2422" y="1338"/>
                      <a:pt x="2207" y="1248"/>
                      <a:pt x="1996" y="1151"/>
                    </a:cubicBezTo>
                    <a:lnTo>
                      <a:pt x="1996" y="1151"/>
                    </a:lnTo>
                    <a:cubicBezTo>
                      <a:pt x="1990" y="1147"/>
                      <a:pt x="1983" y="1142"/>
                      <a:pt x="1976" y="1137"/>
                    </a:cubicBezTo>
                    <a:cubicBezTo>
                      <a:pt x="1774" y="1002"/>
                      <a:pt x="1571" y="866"/>
                      <a:pt x="1368" y="731"/>
                    </a:cubicBezTo>
                    <a:cubicBezTo>
                      <a:pt x="948" y="460"/>
                      <a:pt x="515" y="217"/>
                      <a:pt x="82" y="0"/>
                    </a:cubicBezTo>
                    <a:lnTo>
                      <a:pt x="82" y="0"/>
                    </a:lnTo>
                    <a:cubicBezTo>
                      <a:pt x="82" y="0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1"/>
              <p:cNvSpPr/>
              <p:nvPr/>
            </p:nvSpPr>
            <p:spPr>
              <a:xfrm>
                <a:off x="2801740" y="3107798"/>
                <a:ext cx="479883" cy="10673"/>
              </a:xfrm>
              <a:custGeom>
                <a:avLst/>
                <a:gdLst/>
                <a:ahLst/>
                <a:cxnLst/>
                <a:rect l="l" t="t" r="r" b="b"/>
                <a:pathLst>
                  <a:path w="13668" h="304" extrusionOk="0">
                    <a:moveTo>
                      <a:pt x="7748" y="1"/>
                    </a:moveTo>
                    <a:cubicBezTo>
                      <a:pt x="7443" y="1"/>
                      <a:pt x="7139" y="2"/>
                      <a:pt x="6834" y="6"/>
                    </a:cubicBezTo>
                    <a:cubicBezTo>
                      <a:pt x="5684" y="19"/>
                      <a:pt x="4547" y="33"/>
                      <a:pt x="3411" y="74"/>
                    </a:cubicBezTo>
                    <a:cubicBezTo>
                      <a:pt x="2274" y="114"/>
                      <a:pt x="1137" y="141"/>
                      <a:pt x="1" y="195"/>
                    </a:cubicBezTo>
                    <a:lnTo>
                      <a:pt x="1" y="304"/>
                    </a:lnTo>
                    <a:cubicBezTo>
                      <a:pt x="1137" y="250"/>
                      <a:pt x="2274" y="195"/>
                      <a:pt x="3411" y="168"/>
                    </a:cubicBezTo>
                    <a:cubicBezTo>
                      <a:pt x="4547" y="155"/>
                      <a:pt x="5697" y="141"/>
                      <a:pt x="6834" y="141"/>
                    </a:cubicBezTo>
                    <a:cubicBezTo>
                      <a:pt x="7971" y="155"/>
                      <a:pt x="9107" y="168"/>
                      <a:pt x="10244" y="209"/>
                    </a:cubicBezTo>
                    <a:cubicBezTo>
                      <a:pt x="11380" y="222"/>
                      <a:pt x="12517" y="263"/>
                      <a:pt x="13667" y="304"/>
                    </a:cubicBezTo>
                    <a:lnTo>
                      <a:pt x="13667" y="195"/>
                    </a:lnTo>
                    <a:cubicBezTo>
                      <a:pt x="12531" y="114"/>
                      <a:pt x="11394" y="74"/>
                      <a:pt x="10244" y="33"/>
                    </a:cubicBezTo>
                    <a:cubicBezTo>
                      <a:pt x="9412" y="13"/>
                      <a:pt x="8580" y="1"/>
                      <a:pt x="77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1"/>
              <p:cNvSpPr/>
              <p:nvPr/>
            </p:nvSpPr>
            <p:spPr>
              <a:xfrm>
                <a:off x="3223607" y="3122228"/>
                <a:ext cx="55123" cy="543257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5473" extrusionOk="0">
                    <a:moveTo>
                      <a:pt x="109" y="15359"/>
                    </a:moveTo>
                    <a:cubicBezTo>
                      <a:pt x="122" y="15365"/>
                      <a:pt x="122" y="15369"/>
                      <a:pt x="119" y="15369"/>
                    </a:cubicBezTo>
                    <a:cubicBezTo>
                      <a:pt x="115" y="15369"/>
                      <a:pt x="109" y="15365"/>
                      <a:pt x="109" y="15359"/>
                    </a:cubicBezTo>
                    <a:close/>
                    <a:moveTo>
                      <a:pt x="1462" y="1"/>
                    </a:moveTo>
                    <a:lnTo>
                      <a:pt x="1326" y="3965"/>
                    </a:lnTo>
                    <a:lnTo>
                      <a:pt x="1164" y="7930"/>
                    </a:lnTo>
                    <a:lnTo>
                      <a:pt x="1015" y="11881"/>
                    </a:lnTo>
                    <a:cubicBezTo>
                      <a:pt x="1002" y="12544"/>
                      <a:pt x="975" y="13207"/>
                      <a:pt x="839" y="13843"/>
                    </a:cubicBezTo>
                    <a:cubicBezTo>
                      <a:pt x="772" y="14154"/>
                      <a:pt x="663" y="14466"/>
                      <a:pt x="515" y="14750"/>
                    </a:cubicBezTo>
                    <a:cubicBezTo>
                      <a:pt x="447" y="14899"/>
                      <a:pt x="352" y="15034"/>
                      <a:pt x="257" y="15156"/>
                    </a:cubicBezTo>
                    <a:cubicBezTo>
                      <a:pt x="203" y="15223"/>
                      <a:pt x="149" y="15277"/>
                      <a:pt x="95" y="15345"/>
                    </a:cubicBezTo>
                    <a:lnTo>
                      <a:pt x="82" y="15345"/>
                    </a:lnTo>
                    <a:lnTo>
                      <a:pt x="136" y="15250"/>
                    </a:lnTo>
                    <a:cubicBezTo>
                      <a:pt x="126" y="15241"/>
                      <a:pt x="117" y="15231"/>
                      <a:pt x="97" y="15231"/>
                    </a:cubicBezTo>
                    <a:cubicBezTo>
                      <a:pt x="90" y="15231"/>
                      <a:pt x="80" y="15233"/>
                      <a:pt x="68" y="15237"/>
                    </a:cubicBezTo>
                    <a:cubicBezTo>
                      <a:pt x="27" y="15237"/>
                      <a:pt x="14" y="15277"/>
                      <a:pt x="14" y="15291"/>
                    </a:cubicBezTo>
                    <a:cubicBezTo>
                      <a:pt x="0" y="15332"/>
                      <a:pt x="0" y="15359"/>
                      <a:pt x="0" y="15386"/>
                    </a:cubicBezTo>
                    <a:cubicBezTo>
                      <a:pt x="0" y="15399"/>
                      <a:pt x="14" y="15413"/>
                      <a:pt x="14" y="15426"/>
                    </a:cubicBezTo>
                    <a:cubicBezTo>
                      <a:pt x="27" y="15440"/>
                      <a:pt x="41" y="15467"/>
                      <a:pt x="82" y="15467"/>
                    </a:cubicBezTo>
                    <a:cubicBezTo>
                      <a:pt x="93" y="15471"/>
                      <a:pt x="103" y="15472"/>
                      <a:pt x="111" y="15472"/>
                    </a:cubicBezTo>
                    <a:cubicBezTo>
                      <a:pt x="130" y="15472"/>
                      <a:pt x="140" y="15463"/>
                      <a:pt x="149" y="15453"/>
                    </a:cubicBezTo>
                    <a:cubicBezTo>
                      <a:pt x="176" y="15440"/>
                      <a:pt x="176" y="15440"/>
                      <a:pt x="176" y="15426"/>
                    </a:cubicBezTo>
                    <a:cubicBezTo>
                      <a:pt x="230" y="15359"/>
                      <a:pt x="298" y="15304"/>
                      <a:pt x="352" y="15237"/>
                    </a:cubicBezTo>
                    <a:cubicBezTo>
                      <a:pt x="460" y="15102"/>
                      <a:pt x="555" y="14966"/>
                      <a:pt x="636" y="14817"/>
                    </a:cubicBezTo>
                    <a:cubicBezTo>
                      <a:pt x="799" y="14520"/>
                      <a:pt x="907" y="14195"/>
                      <a:pt x="975" y="13870"/>
                    </a:cubicBezTo>
                    <a:cubicBezTo>
                      <a:pt x="1123" y="13221"/>
                      <a:pt x="1151" y="12544"/>
                      <a:pt x="1178" y="11895"/>
                    </a:cubicBezTo>
                    <a:lnTo>
                      <a:pt x="1313" y="7930"/>
                    </a:lnTo>
                    <a:lnTo>
                      <a:pt x="1421" y="3965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1"/>
              <p:cNvSpPr/>
              <p:nvPr/>
            </p:nvSpPr>
            <p:spPr>
              <a:xfrm>
                <a:off x="2818382" y="3116049"/>
                <a:ext cx="459906" cy="12885"/>
              </a:xfrm>
              <a:custGeom>
                <a:avLst/>
                <a:gdLst/>
                <a:ahLst/>
                <a:cxnLst/>
                <a:rect l="l" t="t" r="r" b="b"/>
                <a:pathLst>
                  <a:path w="13099" h="367" extrusionOk="0">
                    <a:moveTo>
                      <a:pt x="3275" y="1"/>
                    </a:moveTo>
                    <a:cubicBezTo>
                      <a:pt x="2192" y="1"/>
                      <a:pt x="1096" y="1"/>
                      <a:pt x="0" y="28"/>
                    </a:cubicBezTo>
                    <a:lnTo>
                      <a:pt x="0" y="136"/>
                    </a:lnTo>
                    <a:cubicBezTo>
                      <a:pt x="1096" y="150"/>
                      <a:pt x="2192" y="150"/>
                      <a:pt x="3275" y="177"/>
                    </a:cubicBezTo>
                    <a:lnTo>
                      <a:pt x="6549" y="204"/>
                    </a:lnTo>
                    <a:cubicBezTo>
                      <a:pt x="7632" y="217"/>
                      <a:pt x="8728" y="231"/>
                      <a:pt x="9824" y="258"/>
                    </a:cubicBezTo>
                    <a:cubicBezTo>
                      <a:pt x="10906" y="285"/>
                      <a:pt x="12002" y="326"/>
                      <a:pt x="13085" y="366"/>
                    </a:cubicBezTo>
                    <a:lnTo>
                      <a:pt x="13098" y="258"/>
                    </a:lnTo>
                    <a:lnTo>
                      <a:pt x="9824" y="163"/>
                    </a:lnTo>
                    <a:lnTo>
                      <a:pt x="6549" y="69"/>
                    </a:lnTo>
                    <a:cubicBezTo>
                      <a:pt x="5467" y="42"/>
                      <a:pt x="4371" y="15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1"/>
              <p:cNvSpPr/>
              <p:nvPr/>
            </p:nvSpPr>
            <p:spPr>
              <a:xfrm>
                <a:off x="2824561" y="3137430"/>
                <a:ext cx="83176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490" extrusionOk="0">
                    <a:moveTo>
                      <a:pt x="54" y="1"/>
                    </a:moveTo>
                    <a:lnTo>
                      <a:pt x="0" y="82"/>
                    </a:lnTo>
                    <a:cubicBezTo>
                      <a:pt x="190" y="231"/>
                      <a:pt x="379" y="339"/>
                      <a:pt x="569" y="461"/>
                    </a:cubicBezTo>
                    <a:cubicBezTo>
                      <a:pt x="758" y="583"/>
                      <a:pt x="947" y="691"/>
                      <a:pt x="1150" y="799"/>
                    </a:cubicBezTo>
                    <a:cubicBezTo>
                      <a:pt x="1543" y="1016"/>
                      <a:pt x="1935" y="1246"/>
                      <a:pt x="2301" y="1489"/>
                    </a:cubicBezTo>
                    <a:lnTo>
                      <a:pt x="2368" y="1395"/>
                    </a:lnTo>
                    <a:cubicBezTo>
                      <a:pt x="1976" y="1178"/>
                      <a:pt x="1597" y="921"/>
                      <a:pt x="1218" y="677"/>
                    </a:cubicBezTo>
                    <a:cubicBezTo>
                      <a:pt x="1029" y="556"/>
                      <a:pt x="839" y="434"/>
                      <a:pt x="650" y="326"/>
                    </a:cubicBezTo>
                    <a:cubicBezTo>
                      <a:pt x="460" y="204"/>
                      <a:pt x="271" y="96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1"/>
              <p:cNvSpPr/>
              <p:nvPr/>
            </p:nvSpPr>
            <p:spPr>
              <a:xfrm>
                <a:off x="2906750" y="3208701"/>
                <a:ext cx="105962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288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6"/>
                      <a:pt x="501" y="217"/>
                      <a:pt x="744" y="244"/>
                    </a:cubicBezTo>
                    <a:cubicBezTo>
                      <a:pt x="1001" y="271"/>
                      <a:pt x="1245" y="285"/>
                      <a:pt x="1502" y="285"/>
                    </a:cubicBezTo>
                    <a:cubicBezTo>
                      <a:pt x="1571" y="286"/>
                      <a:pt x="1640" y="287"/>
                      <a:pt x="1708" y="287"/>
                    </a:cubicBezTo>
                    <a:cubicBezTo>
                      <a:pt x="2150" y="287"/>
                      <a:pt x="2584" y="252"/>
                      <a:pt x="3018" y="217"/>
                    </a:cubicBezTo>
                    <a:lnTo>
                      <a:pt x="3004" y="109"/>
                    </a:lnTo>
                    <a:cubicBezTo>
                      <a:pt x="2691" y="151"/>
                      <a:pt x="2378" y="172"/>
                      <a:pt x="2065" y="172"/>
                    </a:cubicBezTo>
                    <a:cubicBezTo>
                      <a:pt x="1878" y="172"/>
                      <a:pt x="1690" y="165"/>
                      <a:pt x="1502" y="149"/>
                    </a:cubicBezTo>
                    <a:cubicBezTo>
                      <a:pt x="1259" y="136"/>
                      <a:pt x="1015" y="109"/>
                      <a:pt x="758" y="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1"/>
              <p:cNvSpPr/>
              <p:nvPr/>
            </p:nvSpPr>
            <p:spPr>
              <a:xfrm>
                <a:off x="2903415" y="3245741"/>
                <a:ext cx="75100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0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50"/>
                      <a:pt x="352" y="177"/>
                      <a:pt x="528" y="190"/>
                    </a:cubicBezTo>
                    <a:cubicBezTo>
                      <a:pt x="718" y="204"/>
                      <a:pt x="893" y="204"/>
                      <a:pt x="1069" y="204"/>
                    </a:cubicBezTo>
                    <a:cubicBezTo>
                      <a:pt x="1435" y="190"/>
                      <a:pt x="1787" y="177"/>
                      <a:pt x="2138" y="163"/>
                    </a:cubicBezTo>
                    <a:lnTo>
                      <a:pt x="2138" y="55"/>
                    </a:lnTo>
                    <a:cubicBezTo>
                      <a:pt x="1980" y="73"/>
                      <a:pt x="1818" y="81"/>
                      <a:pt x="1656" y="81"/>
                    </a:cubicBezTo>
                    <a:cubicBezTo>
                      <a:pt x="1459" y="81"/>
                      <a:pt x="1262" y="70"/>
                      <a:pt x="1069" y="55"/>
                    </a:cubicBezTo>
                    <a:lnTo>
                      <a:pt x="542" y="14"/>
                    </a:lnTo>
                    <a:cubicBezTo>
                      <a:pt x="366" y="14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1"/>
              <p:cNvSpPr/>
              <p:nvPr/>
            </p:nvSpPr>
            <p:spPr>
              <a:xfrm>
                <a:off x="2906750" y="3293734"/>
                <a:ext cx="7510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31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76" y="163"/>
                      <a:pt x="352" y="190"/>
                      <a:pt x="528" y="204"/>
                    </a:cubicBezTo>
                    <a:cubicBezTo>
                      <a:pt x="704" y="217"/>
                      <a:pt x="893" y="231"/>
                      <a:pt x="1069" y="231"/>
                    </a:cubicBezTo>
                    <a:cubicBezTo>
                      <a:pt x="1421" y="231"/>
                      <a:pt x="1786" y="217"/>
                      <a:pt x="2138" y="217"/>
                    </a:cubicBezTo>
                    <a:lnTo>
                      <a:pt x="2138" y="109"/>
                    </a:lnTo>
                    <a:cubicBezTo>
                      <a:pt x="2004" y="119"/>
                      <a:pt x="1867" y="124"/>
                      <a:pt x="1731" y="124"/>
                    </a:cubicBezTo>
                    <a:cubicBezTo>
                      <a:pt x="1509" y="124"/>
                      <a:pt x="1287" y="112"/>
                      <a:pt x="1069" y="95"/>
                    </a:cubicBezTo>
                    <a:lnTo>
                      <a:pt x="541" y="41"/>
                    </a:lnTo>
                    <a:cubicBezTo>
                      <a:pt x="365" y="28"/>
                      <a:pt x="190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1"/>
              <p:cNvSpPr/>
              <p:nvPr/>
            </p:nvSpPr>
            <p:spPr>
              <a:xfrm>
                <a:off x="2903415" y="3340289"/>
                <a:ext cx="65129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" extrusionOk="0">
                    <a:moveTo>
                      <a:pt x="1854" y="1"/>
                    </a:moveTo>
                    <a:cubicBezTo>
                      <a:pt x="1656" y="22"/>
                      <a:pt x="1459" y="27"/>
                      <a:pt x="1262" y="27"/>
                    </a:cubicBezTo>
                    <a:cubicBezTo>
                      <a:pt x="1083" y="27"/>
                      <a:pt x="904" y="23"/>
                      <a:pt x="727" y="23"/>
                    </a:cubicBezTo>
                    <a:cubicBezTo>
                      <a:pt x="483" y="23"/>
                      <a:pt x="241" y="31"/>
                      <a:pt x="0" y="68"/>
                    </a:cubicBezTo>
                    <a:lnTo>
                      <a:pt x="0" y="177"/>
                    </a:lnTo>
                    <a:cubicBezTo>
                      <a:pt x="117" y="189"/>
                      <a:pt x="232" y="194"/>
                      <a:pt x="348" y="194"/>
                    </a:cubicBezTo>
                    <a:cubicBezTo>
                      <a:pt x="824" y="194"/>
                      <a:pt x="1294" y="108"/>
                      <a:pt x="1772" y="108"/>
                    </a:cubicBezTo>
                    <a:cubicBezTo>
                      <a:pt x="1800" y="108"/>
                      <a:pt x="1827" y="108"/>
                      <a:pt x="1854" y="109"/>
                    </a:cubicBezTo>
                    <a:lnTo>
                      <a:pt x="18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1"/>
              <p:cNvSpPr/>
              <p:nvPr/>
            </p:nvSpPr>
            <p:spPr>
              <a:xfrm>
                <a:off x="2903415" y="3402045"/>
                <a:ext cx="112633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359" extrusionOk="0">
                    <a:moveTo>
                      <a:pt x="3180" y="1"/>
                    </a:moveTo>
                    <a:cubicBezTo>
                      <a:pt x="2666" y="136"/>
                      <a:pt x="2138" y="190"/>
                      <a:pt x="1597" y="190"/>
                    </a:cubicBezTo>
                    <a:cubicBezTo>
                      <a:pt x="1511" y="195"/>
                      <a:pt x="1424" y="196"/>
                      <a:pt x="1336" y="196"/>
                    </a:cubicBezTo>
                    <a:cubicBezTo>
                      <a:pt x="1161" y="196"/>
                      <a:pt x="984" y="190"/>
                      <a:pt x="812" y="190"/>
                    </a:cubicBezTo>
                    <a:cubicBezTo>
                      <a:pt x="542" y="177"/>
                      <a:pt x="271" y="163"/>
                      <a:pt x="14" y="149"/>
                    </a:cubicBezTo>
                    <a:lnTo>
                      <a:pt x="0" y="258"/>
                    </a:lnTo>
                    <a:cubicBezTo>
                      <a:pt x="258" y="312"/>
                      <a:pt x="528" y="339"/>
                      <a:pt x="799" y="352"/>
                    </a:cubicBezTo>
                    <a:cubicBezTo>
                      <a:pt x="878" y="356"/>
                      <a:pt x="957" y="358"/>
                      <a:pt x="1037" y="358"/>
                    </a:cubicBezTo>
                    <a:cubicBezTo>
                      <a:pt x="1228" y="358"/>
                      <a:pt x="1419" y="349"/>
                      <a:pt x="1611" y="339"/>
                    </a:cubicBezTo>
                    <a:cubicBezTo>
                      <a:pt x="2152" y="298"/>
                      <a:pt x="2680" y="217"/>
                      <a:pt x="3207" y="109"/>
                    </a:cubicBezTo>
                    <a:lnTo>
                      <a:pt x="31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1"/>
              <p:cNvSpPr/>
              <p:nvPr/>
            </p:nvSpPr>
            <p:spPr>
              <a:xfrm>
                <a:off x="2927640" y="3469946"/>
                <a:ext cx="57510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66" extrusionOk="0">
                    <a:moveTo>
                      <a:pt x="428" y="0"/>
                    </a:moveTo>
                    <a:cubicBezTo>
                      <a:pt x="285" y="0"/>
                      <a:pt x="142" y="7"/>
                      <a:pt x="1" y="29"/>
                    </a:cubicBezTo>
                    <a:lnTo>
                      <a:pt x="1" y="137"/>
                    </a:lnTo>
                    <a:cubicBezTo>
                      <a:pt x="142" y="158"/>
                      <a:pt x="285" y="165"/>
                      <a:pt x="428" y="165"/>
                    </a:cubicBezTo>
                    <a:cubicBezTo>
                      <a:pt x="749" y="165"/>
                      <a:pt x="1072" y="128"/>
                      <a:pt x="1393" y="128"/>
                    </a:cubicBezTo>
                    <a:cubicBezTo>
                      <a:pt x="1475" y="128"/>
                      <a:pt x="1556" y="131"/>
                      <a:pt x="1638" y="137"/>
                    </a:cubicBezTo>
                    <a:lnTo>
                      <a:pt x="1638" y="29"/>
                    </a:lnTo>
                    <a:cubicBezTo>
                      <a:pt x="1556" y="35"/>
                      <a:pt x="1475" y="37"/>
                      <a:pt x="1393" y="37"/>
                    </a:cubicBezTo>
                    <a:cubicBezTo>
                      <a:pt x="1072" y="37"/>
                      <a:pt x="749" y="0"/>
                      <a:pt x="4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1"/>
              <p:cNvSpPr/>
              <p:nvPr/>
            </p:nvSpPr>
            <p:spPr>
              <a:xfrm>
                <a:off x="2916721" y="3508952"/>
                <a:ext cx="75557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71" extrusionOk="0">
                    <a:moveTo>
                      <a:pt x="27" y="0"/>
                    </a:moveTo>
                    <a:lnTo>
                      <a:pt x="0" y="95"/>
                    </a:lnTo>
                    <a:cubicBezTo>
                      <a:pt x="176" y="163"/>
                      <a:pt x="352" y="203"/>
                      <a:pt x="528" y="230"/>
                    </a:cubicBezTo>
                    <a:cubicBezTo>
                      <a:pt x="704" y="257"/>
                      <a:pt x="893" y="271"/>
                      <a:pt x="1069" y="271"/>
                    </a:cubicBezTo>
                    <a:cubicBezTo>
                      <a:pt x="1435" y="271"/>
                      <a:pt x="1800" y="244"/>
                      <a:pt x="2152" y="217"/>
                    </a:cubicBezTo>
                    <a:lnTo>
                      <a:pt x="2138" y="108"/>
                    </a:lnTo>
                    <a:cubicBezTo>
                      <a:pt x="1957" y="137"/>
                      <a:pt x="1768" y="151"/>
                      <a:pt x="1577" y="151"/>
                    </a:cubicBezTo>
                    <a:cubicBezTo>
                      <a:pt x="1412" y="151"/>
                      <a:pt x="1246" y="141"/>
                      <a:pt x="1083" y="122"/>
                    </a:cubicBezTo>
                    <a:cubicBezTo>
                      <a:pt x="907" y="108"/>
                      <a:pt x="731" y="81"/>
                      <a:pt x="555" y="54"/>
                    </a:cubicBezTo>
                    <a:cubicBezTo>
                      <a:pt x="379" y="41"/>
                      <a:pt x="203" y="14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1"/>
              <p:cNvSpPr/>
              <p:nvPr/>
            </p:nvSpPr>
            <p:spPr>
              <a:xfrm>
                <a:off x="2910051" y="3556910"/>
                <a:ext cx="69412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340" extrusionOk="0">
                    <a:moveTo>
                      <a:pt x="1936" y="1"/>
                    </a:moveTo>
                    <a:cubicBezTo>
                      <a:pt x="1638" y="109"/>
                      <a:pt x="1313" y="163"/>
                      <a:pt x="989" y="163"/>
                    </a:cubicBezTo>
                    <a:cubicBezTo>
                      <a:pt x="907" y="170"/>
                      <a:pt x="826" y="173"/>
                      <a:pt x="745" y="173"/>
                    </a:cubicBezTo>
                    <a:cubicBezTo>
                      <a:pt x="664" y="173"/>
                      <a:pt x="583" y="170"/>
                      <a:pt x="502" y="163"/>
                    </a:cubicBezTo>
                    <a:lnTo>
                      <a:pt x="28" y="163"/>
                    </a:lnTo>
                    <a:lnTo>
                      <a:pt x="1" y="271"/>
                    </a:lnTo>
                    <a:cubicBezTo>
                      <a:pt x="163" y="312"/>
                      <a:pt x="339" y="326"/>
                      <a:pt x="502" y="339"/>
                    </a:cubicBezTo>
                    <a:cubicBezTo>
                      <a:pt x="664" y="339"/>
                      <a:pt x="840" y="326"/>
                      <a:pt x="1002" y="312"/>
                    </a:cubicBezTo>
                    <a:cubicBezTo>
                      <a:pt x="1327" y="271"/>
                      <a:pt x="1652" y="190"/>
                      <a:pt x="1976" y="95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1"/>
              <p:cNvSpPr/>
              <p:nvPr/>
            </p:nvSpPr>
            <p:spPr>
              <a:xfrm>
                <a:off x="2901028" y="3599216"/>
                <a:ext cx="118356" cy="6179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76" extrusionOk="0">
                    <a:moveTo>
                      <a:pt x="853" y="0"/>
                    </a:moveTo>
                    <a:cubicBezTo>
                      <a:pt x="569" y="0"/>
                      <a:pt x="285" y="0"/>
                      <a:pt x="1" y="14"/>
                    </a:cubicBezTo>
                    <a:lnTo>
                      <a:pt x="1" y="162"/>
                    </a:lnTo>
                    <a:cubicBezTo>
                      <a:pt x="285" y="162"/>
                      <a:pt x="569" y="176"/>
                      <a:pt x="853" y="176"/>
                    </a:cubicBezTo>
                    <a:cubicBezTo>
                      <a:pt x="1124" y="162"/>
                      <a:pt x="1408" y="162"/>
                      <a:pt x="1692" y="149"/>
                    </a:cubicBezTo>
                    <a:cubicBezTo>
                      <a:pt x="2084" y="139"/>
                      <a:pt x="2483" y="130"/>
                      <a:pt x="2880" y="130"/>
                    </a:cubicBezTo>
                    <a:cubicBezTo>
                      <a:pt x="3044" y="130"/>
                      <a:pt x="3208" y="131"/>
                      <a:pt x="3370" y="135"/>
                    </a:cubicBezTo>
                    <a:lnTo>
                      <a:pt x="3370" y="41"/>
                    </a:lnTo>
                    <a:cubicBezTo>
                      <a:pt x="3208" y="45"/>
                      <a:pt x="3044" y="46"/>
                      <a:pt x="2880" y="46"/>
                    </a:cubicBezTo>
                    <a:cubicBezTo>
                      <a:pt x="2483" y="46"/>
                      <a:pt x="2084" y="37"/>
                      <a:pt x="1692" y="27"/>
                    </a:cubicBezTo>
                    <a:cubicBezTo>
                      <a:pt x="1408" y="14"/>
                      <a:pt x="1124" y="0"/>
                      <a:pt x="8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1"/>
              <p:cNvSpPr/>
              <p:nvPr/>
            </p:nvSpPr>
            <p:spPr>
              <a:xfrm>
                <a:off x="3206018" y="3156459"/>
                <a:ext cx="22365" cy="24896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7091" extrusionOk="0">
                    <a:moveTo>
                      <a:pt x="528" y="0"/>
                    </a:moveTo>
                    <a:cubicBezTo>
                      <a:pt x="461" y="1177"/>
                      <a:pt x="353" y="2355"/>
                      <a:pt x="244" y="3532"/>
                    </a:cubicBezTo>
                    <a:lnTo>
                      <a:pt x="109" y="5304"/>
                    </a:lnTo>
                    <a:cubicBezTo>
                      <a:pt x="68" y="5886"/>
                      <a:pt x="28" y="6481"/>
                      <a:pt x="1" y="7077"/>
                    </a:cubicBezTo>
                    <a:lnTo>
                      <a:pt x="109" y="7090"/>
                    </a:lnTo>
                    <a:cubicBezTo>
                      <a:pt x="177" y="6495"/>
                      <a:pt x="231" y="5913"/>
                      <a:pt x="271" y="5318"/>
                    </a:cubicBezTo>
                    <a:lnTo>
                      <a:pt x="393" y="3545"/>
                    </a:lnTo>
                    <a:cubicBezTo>
                      <a:pt x="461" y="2368"/>
                      <a:pt x="542" y="1177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1"/>
              <p:cNvSpPr/>
              <p:nvPr/>
            </p:nvSpPr>
            <p:spPr>
              <a:xfrm>
                <a:off x="3188920" y="3442420"/>
                <a:ext cx="9550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234" extrusionOk="0">
                    <a:moveTo>
                      <a:pt x="149" y="1"/>
                    </a:moveTo>
                    <a:cubicBezTo>
                      <a:pt x="163" y="745"/>
                      <a:pt x="1" y="1476"/>
                      <a:pt x="41" y="2220"/>
                    </a:cubicBezTo>
                    <a:lnTo>
                      <a:pt x="149" y="2233"/>
                    </a:lnTo>
                    <a:cubicBezTo>
                      <a:pt x="271" y="1489"/>
                      <a:pt x="190" y="745"/>
                      <a:pt x="25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1"/>
              <p:cNvSpPr/>
              <p:nvPr/>
            </p:nvSpPr>
            <p:spPr>
              <a:xfrm>
                <a:off x="2899623" y="3365005"/>
                <a:ext cx="344464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847" extrusionOk="0">
                    <a:moveTo>
                      <a:pt x="9797" y="0"/>
                    </a:moveTo>
                    <a:cubicBezTo>
                      <a:pt x="9107" y="176"/>
                      <a:pt x="8397" y="220"/>
                      <a:pt x="7693" y="220"/>
                    </a:cubicBezTo>
                    <a:cubicBezTo>
                      <a:pt x="7582" y="220"/>
                      <a:pt x="7471" y="219"/>
                      <a:pt x="7361" y="217"/>
                    </a:cubicBezTo>
                    <a:cubicBezTo>
                      <a:pt x="6920" y="210"/>
                      <a:pt x="6484" y="195"/>
                      <a:pt x="6046" y="195"/>
                    </a:cubicBezTo>
                    <a:cubicBezTo>
                      <a:pt x="5665" y="195"/>
                      <a:pt x="5283" y="206"/>
                      <a:pt x="4898" y="244"/>
                    </a:cubicBezTo>
                    <a:cubicBezTo>
                      <a:pt x="4073" y="325"/>
                      <a:pt x="3261" y="487"/>
                      <a:pt x="2449" y="582"/>
                    </a:cubicBezTo>
                    <a:cubicBezTo>
                      <a:pt x="1985" y="653"/>
                      <a:pt x="1512" y="696"/>
                      <a:pt x="1041" y="696"/>
                    </a:cubicBezTo>
                    <a:cubicBezTo>
                      <a:pt x="701" y="696"/>
                      <a:pt x="362" y="674"/>
                      <a:pt x="27" y="623"/>
                    </a:cubicBezTo>
                    <a:lnTo>
                      <a:pt x="0" y="731"/>
                    </a:lnTo>
                    <a:cubicBezTo>
                      <a:pt x="393" y="815"/>
                      <a:pt x="788" y="846"/>
                      <a:pt x="1182" y="846"/>
                    </a:cubicBezTo>
                    <a:cubicBezTo>
                      <a:pt x="1617" y="846"/>
                      <a:pt x="2050" y="808"/>
                      <a:pt x="2476" y="758"/>
                    </a:cubicBezTo>
                    <a:cubicBezTo>
                      <a:pt x="3288" y="650"/>
                      <a:pt x="4100" y="487"/>
                      <a:pt x="4912" y="393"/>
                    </a:cubicBezTo>
                    <a:cubicBezTo>
                      <a:pt x="5429" y="332"/>
                      <a:pt x="5945" y="321"/>
                      <a:pt x="6465" y="321"/>
                    </a:cubicBezTo>
                    <a:cubicBezTo>
                      <a:pt x="6763" y="321"/>
                      <a:pt x="7061" y="325"/>
                      <a:pt x="7361" y="325"/>
                    </a:cubicBezTo>
                    <a:cubicBezTo>
                      <a:pt x="8173" y="325"/>
                      <a:pt x="9012" y="298"/>
                      <a:pt x="9810" y="108"/>
                    </a:cubicBezTo>
                    <a:lnTo>
                      <a:pt x="97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1"/>
              <p:cNvSpPr/>
              <p:nvPr/>
            </p:nvSpPr>
            <p:spPr>
              <a:xfrm>
                <a:off x="3107222" y="3428166"/>
                <a:ext cx="43747" cy="42588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3" extrusionOk="0">
                    <a:moveTo>
                      <a:pt x="596" y="1"/>
                    </a:moveTo>
                    <a:cubicBezTo>
                      <a:pt x="271" y="14"/>
                      <a:pt x="0" y="312"/>
                      <a:pt x="0" y="650"/>
                    </a:cubicBezTo>
                    <a:cubicBezTo>
                      <a:pt x="0" y="813"/>
                      <a:pt x="81" y="975"/>
                      <a:pt x="217" y="1083"/>
                    </a:cubicBezTo>
                    <a:cubicBezTo>
                      <a:pt x="306" y="1163"/>
                      <a:pt x="424" y="1213"/>
                      <a:pt x="550" y="1213"/>
                    </a:cubicBezTo>
                    <a:cubicBezTo>
                      <a:pt x="596" y="1213"/>
                      <a:pt x="643" y="1206"/>
                      <a:pt x="690" y="1192"/>
                    </a:cubicBezTo>
                    <a:cubicBezTo>
                      <a:pt x="880" y="1137"/>
                      <a:pt x="988" y="975"/>
                      <a:pt x="1002" y="813"/>
                    </a:cubicBezTo>
                    <a:cubicBezTo>
                      <a:pt x="1015" y="718"/>
                      <a:pt x="1015" y="637"/>
                      <a:pt x="975" y="556"/>
                    </a:cubicBezTo>
                    <a:cubicBezTo>
                      <a:pt x="947" y="474"/>
                      <a:pt x="880" y="407"/>
                      <a:pt x="799" y="366"/>
                    </a:cubicBezTo>
                    <a:lnTo>
                      <a:pt x="758" y="461"/>
                    </a:lnTo>
                    <a:cubicBezTo>
                      <a:pt x="961" y="596"/>
                      <a:pt x="866" y="989"/>
                      <a:pt x="650" y="1029"/>
                    </a:cubicBezTo>
                    <a:cubicBezTo>
                      <a:pt x="622" y="1038"/>
                      <a:pt x="594" y="1042"/>
                      <a:pt x="565" y="1042"/>
                    </a:cubicBezTo>
                    <a:cubicBezTo>
                      <a:pt x="366" y="1042"/>
                      <a:pt x="147" y="850"/>
                      <a:pt x="136" y="637"/>
                    </a:cubicBezTo>
                    <a:cubicBezTo>
                      <a:pt x="122" y="393"/>
                      <a:pt x="339" y="123"/>
                      <a:pt x="609" y="109"/>
                    </a:cubicBezTo>
                    <a:cubicBezTo>
                      <a:pt x="616" y="109"/>
                      <a:pt x="623" y="109"/>
                      <a:pt x="630" y="109"/>
                    </a:cubicBezTo>
                    <a:cubicBezTo>
                      <a:pt x="880" y="109"/>
                      <a:pt x="1137" y="346"/>
                      <a:pt x="1137" y="596"/>
                    </a:cubicBezTo>
                    <a:lnTo>
                      <a:pt x="1245" y="596"/>
                    </a:lnTo>
                    <a:cubicBezTo>
                      <a:pt x="1218" y="271"/>
                      <a:pt x="920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1"/>
              <p:cNvSpPr/>
              <p:nvPr/>
            </p:nvSpPr>
            <p:spPr>
              <a:xfrm>
                <a:off x="3031211" y="3464188"/>
                <a:ext cx="32793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482" extrusionOk="0">
                    <a:moveTo>
                      <a:pt x="475" y="1"/>
                    </a:moveTo>
                    <a:cubicBezTo>
                      <a:pt x="325" y="1"/>
                      <a:pt x="184" y="41"/>
                      <a:pt x="54" y="111"/>
                    </a:cubicBezTo>
                    <a:lnTo>
                      <a:pt x="0" y="139"/>
                    </a:lnTo>
                    <a:lnTo>
                      <a:pt x="41" y="193"/>
                    </a:lnTo>
                    <a:cubicBezTo>
                      <a:pt x="136" y="328"/>
                      <a:pt x="284" y="423"/>
                      <a:pt x="447" y="463"/>
                    </a:cubicBezTo>
                    <a:cubicBezTo>
                      <a:pt x="496" y="475"/>
                      <a:pt x="547" y="482"/>
                      <a:pt x="598" y="482"/>
                    </a:cubicBezTo>
                    <a:cubicBezTo>
                      <a:pt x="718" y="482"/>
                      <a:pt x="839" y="448"/>
                      <a:pt x="934" y="382"/>
                    </a:cubicBezTo>
                    <a:lnTo>
                      <a:pt x="893" y="287"/>
                    </a:lnTo>
                    <a:cubicBezTo>
                      <a:pt x="819" y="310"/>
                      <a:pt x="744" y="320"/>
                      <a:pt x="670" y="320"/>
                    </a:cubicBezTo>
                    <a:cubicBezTo>
                      <a:pt x="609" y="320"/>
                      <a:pt x="548" y="313"/>
                      <a:pt x="487" y="301"/>
                    </a:cubicBezTo>
                    <a:cubicBezTo>
                      <a:pt x="373" y="290"/>
                      <a:pt x="269" y="240"/>
                      <a:pt x="174" y="168"/>
                    </a:cubicBezTo>
                    <a:lnTo>
                      <a:pt x="174" y="168"/>
                    </a:lnTo>
                    <a:cubicBezTo>
                      <a:pt x="247" y="123"/>
                      <a:pt x="332" y="102"/>
                      <a:pt x="420" y="102"/>
                    </a:cubicBezTo>
                    <a:cubicBezTo>
                      <a:pt x="456" y="102"/>
                      <a:pt x="492" y="105"/>
                      <a:pt x="528" y="111"/>
                    </a:cubicBezTo>
                    <a:lnTo>
                      <a:pt x="542" y="3"/>
                    </a:lnTo>
                    <a:cubicBezTo>
                      <a:pt x="519" y="2"/>
                      <a:pt x="497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1"/>
              <p:cNvSpPr/>
              <p:nvPr/>
            </p:nvSpPr>
            <p:spPr>
              <a:xfrm>
                <a:off x="3083944" y="3531702"/>
                <a:ext cx="3044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816" extrusionOk="0">
                    <a:moveTo>
                      <a:pt x="410" y="121"/>
                    </a:moveTo>
                    <a:cubicBezTo>
                      <a:pt x="478" y="121"/>
                      <a:pt x="535" y="159"/>
                      <a:pt x="582" y="218"/>
                    </a:cubicBezTo>
                    <a:cubicBezTo>
                      <a:pt x="664" y="320"/>
                      <a:pt x="691" y="460"/>
                      <a:pt x="700" y="604"/>
                    </a:cubicBezTo>
                    <a:lnTo>
                      <a:pt x="700" y="604"/>
                    </a:lnTo>
                    <a:cubicBezTo>
                      <a:pt x="635" y="633"/>
                      <a:pt x="564" y="648"/>
                      <a:pt x="496" y="648"/>
                    </a:cubicBezTo>
                    <a:cubicBezTo>
                      <a:pt x="435" y="648"/>
                      <a:pt x="376" y="636"/>
                      <a:pt x="325" y="611"/>
                    </a:cubicBezTo>
                    <a:cubicBezTo>
                      <a:pt x="257" y="583"/>
                      <a:pt x="203" y="529"/>
                      <a:pt x="190" y="462"/>
                    </a:cubicBezTo>
                    <a:cubicBezTo>
                      <a:pt x="163" y="394"/>
                      <a:pt x="176" y="313"/>
                      <a:pt x="217" y="245"/>
                    </a:cubicBezTo>
                    <a:cubicBezTo>
                      <a:pt x="244" y="178"/>
                      <a:pt x="311" y="123"/>
                      <a:pt x="379" y="123"/>
                    </a:cubicBezTo>
                    <a:cubicBezTo>
                      <a:pt x="390" y="122"/>
                      <a:pt x="400" y="121"/>
                      <a:pt x="410" y="121"/>
                    </a:cubicBezTo>
                    <a:close/>
                    <a:moveTo>
                      <a:pt x="356" y="0"/>
                    </a:moveTo>
                    <a:cubicBezTo>
                      <a:pt x="244" y="0"/>
                      <a:pt x="146" y="89"/>
                      <a:pt x="95" y="178"/>
                    </a:cubicBezTo>
                    <a:cubicBezTo>
                      <a:pt x="27" y="272"/>
                      <a:pt x="0" y="394"/>
                      <a:pt x="27" y="502"/>
                    </a:cubicBezTo>
                    <a:cubicBezTo>
                      <a:pt x="54" y="624"/>
                      <a:pt x="149" y="732"/>
                      <a:pt x="257" y="773"/>
                    </a:cubicBezTo>
                    <a:cubicBezTo>
                      <a:pt x="324" y="802"/>
                      <a:pt x="393" y="816"/>
                      <a:pt x="461" y="816"/>
                    </a:cubicBezTo>
                    <a:cubicBezTo>
                      <a:pt x="552" y="816"/>
                      <a:pt x="641" y="791"/>
                      <a:pt x="720" y="746"/>
                    </a:cubicBezTo>
                    <a:lnTo>
                      <a:pt x="812" y="746"/>
                    </a:lnTo>
                    <a:cubicBezTo>
                      <a:pt x="811" y="725"/>
                      <a:pt x="809" y="704"/>
                      <a:pt x="808" y="683"/>
                    </a:cubicBezTo>
                    <a:lnTo>
                      <a:pt x="808" y="683"/>
                    </a:lnTo>
                    <a:cubicBezTo>
                      <a:pt x="829" y="665"/>
                      <a:pt x="848" y="645"/>
                      <a:pt x="866" y="624"/>
                    </a:cubicBezTo>
                    <a:lnTo>
                      <a:pt x="797" y="567"/>
                    </a:lnTo>
                    <a:lnTo>
                      <a:pt x="797" y="567"/>
                    </a:lnTo>
                    <a:cubicBezTo>
                      <a:pt x="781" y="425"/>
                      <a:pt x="749" y="288"/>
                      <a:pt x="663" y="164"/>
                    </a:cubicBezTo>
                    <a:cubicBezTo>
                      <a:pt x="609" y="69"/>
                      <a:pt x="501" y="2"/>
                      <a:pt x="379" y="2"/>
                    </a:cubicBezTo>
                    <a:cubicBezTo>
                      <a:pt x="371" y="1"/>
                      <a:pt x="363" y="0"/>
                      <a:pt x="3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1"/>
              <p:cNvSpPr/>
              <p:nvPr/>
            </p:nvSpPr>
            <p:spPr>
              <a:xfrm>
                <a:off x="2985605" y="3457166"/>
                <a:ext cx="23769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44" extrusionOk="0">
                    <a:moveTo>
                      <a:pt x="180" y="129"/>
                    </a:moveTo>
                    <a:lnTo>
                      <a:pt x="180" y="129"/>
                    </a:lnTo>
                    <a:cubicBezTo>
                      <a:pt x="308" y="133"/>
                      <a:pt x="434" y="186"/>
                      <a:pt x="520" y="288"/>
                    </a:cubicBezTo>
                    <a:lnTo>
                      <a:pt x="520" y="288"/>
                    </a:lnTo>
                    <a:cubicBezTo>
                      <a:pt x="459" y="284"/>
                      <a:pt x="403" y="269"/>
                      <a:pt x="352" y="244"/>
                    </a:cubicBezTo>
                    <a:cubicBezTo>
                      <a:pt x="285" y="225"/>
                      <a:pt x="224" y="185"/>
                      <a:pt x="180" y="129"/>
                    </a:cubicBezTo>
                    <a:close/>
                    <a:moveTo>
                      <a:pt x="0" y="0"/>
                    </a:moveTo>
                    <a:lnTo>
                      <a:pt x="14" y="81"/>
                    </a:lnTo>
                    <a:cubicBezTo>
                      <a:pt x="41" y="230"/>
                      <a:pt x="149" y="352"/>
                      <a:pt x="284" y="406"/>
                    </a:cubicBezTo>
                    <a:cubicBezTo>
                      <a:pt x="339" y="431"/>
                      <a:pt x="402" y="444"/>
                      <a:pt x="465" y="444"/>
                    </a:cubicBezTo>
                    <a:cubicBezTo>
                      <a:pt x="541" y="444"/>
                      <a:pt x="617" y="424"/>
                      <a:pt x="677" y="379"/>
                    </a:cubicBezTo>
                    <a:lnTo>
                      <a:pt x="636" y="284"/>
                    </a:lnTo>
                    <a:cubicBezTo>
                      <a:pt x="609" y="288"/>
                      <a:pt x="583" y="289"/>
                      <a:pt x="558" y="289"/>
                    </a:cubicBezTo>
                    <a:cubicBezTo>
                      <a:pt x="551" y="289"/>
                      <a:pt x="544" y="289"/>
                      <a:pt x="537" y="289"/>
                    </a:cubicBezTo>
                    <a:lnTo>
                      <a:pt x="537" y="289"/>
                    </a:lnTo>
                    <a:lnTo>
                      <a:pt x="609" y="217"/>
                    </a:lnTo>
                    <a:cubicBezTo>
                      <a:pt x="460" y="95"/>
                      <a:pt x="271" y="14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1"/>
              <p:cNvSpPr/>
              <p:nvPr/>
            </p:nvSpPr>
            <p:spPr>
              <a:xfrm>
                <a:off x="3182741" y="3551223"/>
                <a:ext cx="1857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77" extrusionOk="0">
                    <a:moveTo>
                      <a:pt x="41" y="0"/>
                    </a:moveTo>
                    <a:lnTo>
                      <a:pt x="41" y="95"/>
                    </a:lnTo>
                    <a:cubicBezTo>
                      <a:pt x="14" y="285"/>
                      <a:pt x="1" y="488"/>
                      <a:pt x="41" y="677"/>
                    </a:cubicBezTo>
                    <a:lnTo>
                      <a:pt x="150" y="677"/>
                    </a:lnTo>
                    <a:cubicBezTo>
                      <a:pt x="184" y="517"/>
                      <a:pt x="189" y="358"/>
                      <a:pt x="182" y="190"/>
                    </a:cubicBezTo>
                    <a:lnTo>
                      <a:pt x="182" y="190"/>
                    </a:lnTo>
                    <a:cubicBezTo>
                      <a:pt x="238" y="215"/>
                      <a:pt x="294" y="254"/>
                      <a:pt x="339" y="298"/>
                    </a:cubicBezTo>
                    <a:cubicBezTo>
                      <a:pt x="393" y="379"/>
                      <a:pt x="420" y="488"/>
                      <a:pt x="407" y="569"/>
                    </a:cubicBezTo>
                    <a:lnTo>
                      <a:pt x="515" y="582"/>
                    </a:lnTo>
                    <a:cubicBezTo>
                      <a:pt x="528" y="460"/>
                      <a:pt x="488" y="339"/>
                      <a:pt x="420" y="244"/>
                    </a:cubicBezTo>
                    <a:cubicBezTo>
                      <a:pt x="353" y="136"/>
                      <a:pt x="258" y="55"/>
                      <a:pt x="122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1"/>
              <p:cNvSpPr/>
              <p:nvPr/>
            </p:nvSpPr>
            <p:spPr>
              <a:xfrm>
                <a:off x="3031667" y="3605360"/>
                <a:ext cx="25209" cy="3349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54" extrusionOk="0">
                    <a:moveTo>
                      <a:pt x="664" y="1"/>
                    </a:moveTo>
                    <a:lnTo>
                      <a:pt x="556" y="14"/>
                    </a:lnTo>
                    <a:cubicBezTo>
                      <a:pt x="569" y="163"/>
                      <a:pt x="556" y="312"/>
                      <a:pt x="529" y="447"/>
                    </a:cubicBezTo>
                    <a:cubicBezTo>
                      <a:pt x="515" y="583"/>
                      <a:pt x="474" y="745"/>
                      <a:pt x="393" y="786"/>
                    </a:cubicBezTo>
                    <a:cubicBezTo>
                      <a:pt x="380" y="797"/>
                      <a:pt x="363" y="801"/>
                      <a:pt x="345" y="801"/>
                    </a:cubicBezTo>
                    <a:cubicBezTo>
                      <a:pt x="271" y="801"/>
                      <a:pt x="171" y="723"/>
                      <a:pt x="150" y="637"/>
                    </a:cubicBezTo>
                    <a:cubicBezTo>
                      <a:pt x="129" y="534"/>
                      <a:pt x="148" y="431"/>
                      <a:pt x="188" y="322"/>
                    </a:cubicBezTo>
                    <a:lnTo>
                      <a:pt x="188" y="322"/>
                    </a:lnTo>
                    <a:cubicBezTo>
                      <a:pt x="223" y="386"/>
                      <a:pt x="257" y="451"/>
                      <a:pt x="285" y="515"/>
                    </a:cubicBezTo>
                    <a:lnTo>
                      <a:pt x="380" y="475"/>
                    </a:lnTo>
                    <a:cubicBezTo>
                      <a:pt x="326" y="380"/>
                      <a:pt x="271" y="285"/>
                      <a:pt x="231" y="190"/>
                    </a:cubicBezTo>
                    <a:lnTo>
                      <a:pt x="177" y="96"/>
                    </a:lnTo>
                    <a:lnTo>
                      <a:pt x="136" y="190"/>
                    </a:lnTo>
                    <a:cubicBezTo>
                      <a:pt x="82" y="326"/>
                      <a:pt x="1" y="475"/>
                      <a:pt x="41" y="664"/>
                    </a:cubicBezTo>
                    <a:cubicBezTo>
                      <a:pt x="55" y="745"/>
                      <a:pt x="96" y="826"/>
                      <a:pt x="177" y="880"/>
                    </a:cubicBezTo>
                    <a:cubicBezTo>
                      <a:pt x="223" y="926"/>
                      <a:pt x="287" y="954"/>
                      <a:pt x="358" y="954"/>
                    </a:cubicBezTo>
                    <a:cubicBezTo>
                      <a:pt x="391" y="954"/>
                      <a:pt x="426" y="948"/>
                      <a:pt x="461" y="935"/>
                    </a:cubicBezTo>
                    <a:cubicBezTo>
                      <a:pt x="569" y="880"/>
                      <a:pt x="610" y="786"/>
                      <a:pt x="637" y="718"/>
                    </a:cubicBezTo>
                    <a:cubicBezTo>
                      <a:pt x="664" y="637"/>
                      <a:pt x="691" y="556"/>
                      <a:pt x="691" y="475"/>
                    </a:cubicBezTo>
                    <a:cubicBezTo>
                      <a:pt x="718" y="312"/>
                      <a:pt x="704" y="150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21"/>
            <p:cNvGrpSpPr/>
            <p:nvPr/>
          </p:nvGrpSpPr>
          <p:grpSpPr>
            <a:xfrm rot="2700000">
              <a:off x="1282686" y="194794"/>
              <a:ext cx="272275" cy="481775"/>
              <a:chOff x="3174666" y="2260481"/>
              <a:chExt cx="272278" cy="481779"/>
            </a:xfrm>
          </p:grpSpPr>
          <p:sp>
            <p:nvSpPr>
              <p:cNvPr id="8541" name="Google Shape;8541;p21"/>
              <p:cNvSpPr/>
              <p:nvPr/>
            </p:nvSpPr>
            <p:spPr>
              <a:xfrm>
                <a:off x="3177053" y="2283442"/>
                <a:ext cx="253178" cy="393337"/>
              </a:xfrm>
              <a:custGeom>
                <a:avLst/>
                <a:gdLst/>
                <a:ahLst/>
                <a:cxnLst/>
                <a:rect l="l" t="t" r="r" b="b"/>
                <a:pathLst>
                  <a:path w="7211" h="11203" extrusionOk="0">
                    <a:moveTo>
                      <a:pt x="3332" y="0"/>
                    </a:moveTo>
                    <a:cubicBezTo>
                      <a:pt x="3274" y="0"/>
                      <a:pt x="3214" y="8"/>
                      <a:pt x="3153" y="23"/>
                    </a:cubicBezTo>
                    <a:cubicBezTo>
                      <a:pt x="2274" y="253"/>
                      <a:pt x="1435" y="605"/>
                      <a:pt x="650" y="1065"/>
                    </a:cubicBezTo>
                    <a:cubicBezTo>
                      <a:pt x="0" y="1444"/>
                      <a:pt x="379" y="2337"/>
                      <a:pt x="961" y="2364"/>
                    </a:cubicBezTo>
                    <a:cubicBezTo>
                      <a:pt x="934" y="2432"/>
                      <a:pt x="907" y="2499"/>
                      <a:pt x="893" y="2581"/>
                    </a:cubicBezTo>
                    <a:cubicBezTo>
                      <a:pt x="826" y="2973"/>
                      <a:pt x="988" y="3325"/>
                      <a:pt x="1286" y="3555"/>
                    </a:cubicBezTo>
                    <a:cubicBezTo>
                      <a:pt x="1326" y="4340"/>
                      <a:pt x="1543" y="5057"/>
                      <a:pt x="1976" y="5733"/>
                    </a:cubicBezTo>
                    <a:cubicBezTo>
                      <a:pt x="2044" y="5855"/>
                      <a:pt x="2138" y="5936"/>
                      <a:pt x="2247" y="5990"/>
                    </a:cubicBezTo>
                    <a:cubicBezTo>
                      <a:pt x="2247" y="6180"/>
                      <a:pt x="2233" y="6369"/>
                      <a:pt x="2233" y="6559"/>
                    </a:cubicBezTo>
                    <a:cubicBezTo>
                      <a:pt x="2203" y="7000"/>
                      <a:pt x="2574" y="7248"/>
                      <a:pt x="2938" y="7248"/>
                    </a:cubicBezTo>
                    <a:cubicBezTo>
                      <a:pt x="3066" y="7248"/>
                      <a:pt x="3193" y="7217"/>
                      <a:pt x="3302" y="7154"/>
                    </a:cubicBezTo>
                    <a:cubicBezTo>
                      <a:pt x="3319" y="7155"/>
                      <a:pt x="3336" y="7156"/>
                      <a:pt x="3353" y="7156"/>
                    </a:cubicBezTo>
                    <a:cubicBezTo>
                      <a:pt x="3538" y="7156"/>
                      <a:pt x="3719" y="7089"/>
                      <a:pt x="3843" y="6965"/>
                    </a:cubicBezTo>
                    <a:cubicBezTo>
                      <a:pt x="4330" y="6491"/>
                      <a:pt x="4831" y="6044"/>
                      <a:pt x="5345" y="5611"/>
                    </a:cubicBezTo>
                    <a:cubicBezTo>
                      <a:pt x="5399" y="5598"/>
                      <a:pt x="5453" y="5571"/>
                      <a:pt x="5494" y="5544"/>
                    </a:cubicBezTo>
                    <a:lnTo>
                      <a:pt x="5494" y="5544"/>
                    </a:lnTo>
                    <a:cubicBezTo>
                      <a:pt x="5480" y="5693"/>
                      <a:pt x="5453" y="5842"/>
                      <a:pt x="5453" y="5963"/>
                    </a:cubicBezTo>
                    <a:cubicBezTo>
                      <a:pt x="5413" y="6505"/>
                      <a:pt x="5399" y="7059"/>
                      <a:pt x="5413" y="7614"/>
                    </a:cubicBezTo>
                    <a:cubicBezTo>
                      <a:pt x="5453" y="8656"/>
                      <a:pt x="5575" y="9711"/>
                      <a:pt x="5765" y="10740"/>
                    </a:cubicBezTo>
                    <a:cubicBezTo>
                      <a:pt x="5824" y="11057"/>
                      <a:pt x="6099" y="11202"/>
                      <a:pt x="6378" y="11202"/>
                    </a:cubicBezTo>
                    <a:cubicBezTo>
                      <a:pt x="6730" y="11202"/>
                      <a:pt x="7089" y="10971"/>
                      <a:pt x="7037" y="10564"/>
                    </a:cubicBezTo>
                    <a:cubicBezTo>
                      <a:pt x="6915" y="9535"/>
                      <a:pt x="6834" y="8494"/>
                      <a:pt x="6820" y="7452"/>
                    </a:cubicBezTo>
                    <a:cubicBezTo>
                      <a:pt x="6806" y="6464"/>
                      <a:pt x="6996" y="5422"/>
                      <a:pt x="6928" y="4461"/>
                    </a:cubicBezTo>
                    <a:cubicBezTo>
                      <a:pt x="6928" y="4434"/>
                      <a:pt x="6915" y="4421"/>
                      <a:pt x="6915" y="4394"/>
                    </a:cubicBezTo>
                    <a:cubicBezTo>
                      <a:pt x="7210" y="3945"/>
                      <a:pt x="6913" y="3249"/>
                      <a:pt x="6431" y="3249"/>
                    </a:cubicBezTo>
                    <a:cubicBezTo>
                      <a:pt x="6317" y="3249"/>
                      <a:pt x="6192" y="3288"/>
                      <a:pt x="6062" y="3379"/>
                    </a:cubicBezTo>
                    <a:cubicBezTo>
                      <a:pt x="5940" y="3460"/>
                      <a:pt x="5832" y="3541"/>
                      <a:pt x="5710" y="3622"/>
                    </a:cubicBezTo>
                    <a:cubicBezTo>
                      <a:pt x="5156" y="3771"/>
                      <a:pt x="4533" y="4150"/>
                      <a:pt x="4087" y="4461"/>
                    </a:cubicBezTo>
                    <a:cubicBezTo>
                      <a:pt x="4046" y="3663"/>
                      <a:pt x="3992" y="2851"/>
                      <a:pt x="4006" y="2039"/>
                    </a:cubicBezTo>
                    <a:cubicBezTo>
                      <a:pt x="4006" y="1809"/>
                      <a:pt x="3924" y="1647"/>
                      <a:pt x="3816" y="1539"/>
                    </a:cubicBezTo>
                    <a:cubicBezTo>
                      <a:pt x="3897" y="1322"/>
                      <a:pt x="3965" y="1106"/>
                      <a:pt x="4019" y="889"/>
                    </a:cubicBezTo>
                    <a:cubicBezTo>
                      <a:pt x="4139" y="434"/>
                      <a:pt x="3782" y="0"/>
                      <a:pt x="33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1"/>
              <p:cNvSpPr/>
              <p:nvPr/>
            </p:nvSpPr>
            <p:spPr>
              <a:xfrm>
                <a:off x="3190359" y="2260481"/>
                <a:ext cx="256584" cy="481779"/>
              </a:xfrm>
              <a:custGeom>
                <a:avLst/>
                <a:gdLst/>
                <a:ahLst/>
                <a:cxnLst/>
                <a:rect l="l" t="t" r="r" b="b"/>
                <a:pathLst>
                  <a:path w="7308" h="13722" extrusionOk="0">
                    <a:moveTo>
                      <a:pt x="3857" y="95"/>
                    </a:moveTo>
                    <a:cubicBezTo>
                      <a:pt x="3843" y="177"/>
                      <a:pt x="3816" y="258"/>
                      <a:pt x="3802" y="339"/>
                    </a:cubicBezTo>
                    <a:cubicBezTo>
                      <a:pt x="3802" y="420"/>
                      <a:pt x="3789" y="515"/>
                      <a:pt x="3775" y="610"/>
                    </a:cubicBezTo>
                    <a:cubicBezTo>
                      <a:pt x="3762" y="812"/>
                      <a:pt x="3748" y="1002"/>
                      <a:pt x="3735" y="1191"/>
                    </a:cubicBezTo>
                    <a:cubicBezTo>
                      <a:pt x="3708" y="1570"/>
                      <a:pt x="3694" y="1963"/>
                      <a:pt x="3694" y="2341"/>
                    </a:cubicBezTo>
                    <a:cubicBezTo>
                      <a:pt x="3667" y="3113"/>
                      <a:pt x="3667" y="3884"/>
                      <a:pt x="3559" y="4642"/>
                    </a:cubicBezTo>
                    <a:lnTo>
                      <a:pt x="3532" y="4764"/>
                    </a:lnTo>
                    <a:lnTo>
                      <a:pt x="3640" y="4682"/>
                    </a:lnTo>
                    <a:cubicBezTo>
                      <a:pt x="4154" y="4263"/>
                      <a:pt x="4790" y="3992"/>
                      <a:pt x="5413" y="3749"/>
                    </a:cubicBezTo>
                    <a:cubicBezTo>
                      <a:pt x="6016" y="3517"/>
                      <a:pt x="6620" y="3286"/>
                      <a:pt x="7189" y="2962"/>
                    </a:cubicBezTo>
                    <a:lnTo>
                      <a:pt x="7189" y="2962"/>
                    </a:lnTo>
                    <a:cubicBezTo>
                      <a:pt x="7019" y="4663"/>
                      <a:pt x="6913" y="6364"/>
                      <a:pt x="6820" y="8079"/>
                    </a:cubicBezTo>
                    <a:cubicBezTo>
                      <a:pt x="6746" y="9665"/>
                      <a:pt x="6649" y="11251"/>
                      <a:pt x="6487" y="12837"/>
                    </a:cubicBezTo>
                    <a:lnTo>
                      <a:pt x="6487" y="12837"/>
                    </a:lnTo>
                    <a:cubicBezTo>
                      <a:pt x="6275" y="11822"/>
                      <a:pt x="6028" y="10818"/>
                      <a:pt x="5792" y="9824"/>
                    </a:cubicBezTo>
                    <a:cubicBezTo>
                      <a:pt x="5521" y="8674"/>
                      <a:pt x="5277" y="7524"/>
                      <a:pt x="5169" y="6360"/>
                    </a:cubicBezTo>
                    <a:lnTo>
                      <a:pt x="5156" y="6252"/>
                    </a:lnTo>
                    <a:lnTo>
                      <a:pt x="5061" y="6293"/>
                    </a:lnTo>
                    <a:cubicBezTo>
                      <a:pt x="4290" y="6644"/>
                      <a:pt x="3627" y="7159"/>
                      <a:pt x="2909" y="7578"/>
                    </a:cubicBezTo>
                    <a:cubicBezTo>
                      <a:pt x="2733" y="7673"/>
                      <a:pt x="2544" y="7767"/>
                      <a:pt x="2368" y="7862"/>
                    </a:cubicBezTo>
                    <a:lnTo>
                      <a:pt x="2219" y="7916"/>
                    </a:lnTo>
                    <a:lnTo>
                      <a:pt x="2192" y="7930"/>
                    </a:lnTo>
                    <a:cubicBezTo>
                      <a:pt x="2192" y="7934"/>
                      <a:pt x="2191" y="7935"/>
                      <a:pt x="2189" y="7935"/>
                    </a:cubicBezTo>
                    <a:cubicBezTo>
                      <a:pt x="2184" y="7935"/>
                      <a:pt x="2175" y="7926"/>
                      <a:pt x="2165" y="7916"/>
                    </a:cubicBezTo>
                    <a:cubicBezTo>
                      <a:pt x="2111" y="7862"/>
                      <a:pt x="2057" y="7781"/>
                      <a:pt x="2003" y="7686"/>
                    </a:cubicBezTo>
                    <a:cubicBezTo>
                      <a:pt x="1813" y="7334"/>
                      <a:pt x="1678" y="6942"/>
                      <a:pt x="1543" y="6550"/>
                    </a:cubicBezTo>
                    <a:cubicBezTo>
                      <a:pt x="1272" y="5765"/>
                      <a:pt x="1029" y="4967"/>
                      <a:pt x="799" y="4168"/>
                    </a:cubicBezTo>
                    <a:cubicBezTo>
                      <a:pt x="587" y="3388"/>
                      <a:pt x="375" y="2595"/>
                      <a:pt x="176" y="1814"/>
                    </a:cubicBezTo>
                    <a:lnTo>
                      <a:pt x="176" y="1814"/>
                    </a:lnTo>
                    <a:cubicBezTo>
                      <a:pt x="803" y="1565"/>
                      <a:pt x="1430" y="1303"/>
                      <a:pt x="2043" y="1029"/>
                    </a:cubicBezTo>
                    <a:cubicBezTo>
                      <a:pt x="2355" y="894"/>
                      <a:pt x="2679" y="745"/>
                      <a:pt x="2991" y="596"/>
                    </a:cubicBezTo>
                    <a:cubicBezTo>
                      <a:pt x="3153" y="515"/>
                      <a:pt x="3302" y="434"/>
                      <a:pt x="3464" y="352"/>
                    </a:cubicBezTo>
                    <a:lnTo>
                      <a:pt x="3694" y="231"/>
                    </a:lnTo>
                    <a:cubicBezTo>
                      <a:pt x="3775" y="190"/>
                      <a:pt x="3802" y="149"/>
                      <a:pt x="3857" y="95"/>
                    </a:cubicBezTo>
                    <a:close/>
                    <a:moveTo>
                      <a:pt x="3924" y="1"/>
                    </a:moveTo>
                    <a:lnTo>
                      <a:pt x="3924" y="1"/>
                    </a:lnTo>
                    <a:cubicBezTo>
                      <a:pt x="3870" y="14"/>
                      <a:pt x="3830" y="41"/>
                      <a:pt x="3775" y="55"/>
                    </a:cubicBezTo>
                    <a:cubicBezTo>
                      <a:pt x="3735" y="82"/>
                      <a:pt x="3681" y="109"/>
                      <a:pt x="3640" y="122"/>
                    </a:cubicBezTo>
                    <a:lnTo>
                      <a:pt x="3410" y="244"/>
                    </a:lnTo>
                    <a:cubicBezTo>
                      <a:pt x="3261" y="325"/>
                      <a:pt x="3099" y="407"/>
                      <a:pt x="2950" y="474"/>
                    </a:cubicBezTo>
                    <a:cubicBezTo>
                      <a:pt x="2639" y="623"/>
                      <a:pt x="2314" y="772"/>
                      <a:pt x="1989" y="907"/>
                    </a:cubicBezTo>
                    <a:cubicBezTo>
                      <a:pt x="1353" y="1178"/>
                      <a:pt x="717" y="1448"/>
                      <a:pt x="68" y="1706"/>
                    </a:cubicBezTo>
                    <a:lnTo>
                      <a:pt x="0" y="1719"/>
                    </a:lnTo>
                    <a:lnTo>
                      <a:pt x="27" y="1787"/>
                    </a:lnTo>
                    <a:cubicBezTo>
                      <a:pt x="217" y="2599"/>
                      <a:pt x="433" y="3397"/>
                      <a:pt x="663" y="4209"/>
                    </a:cubicBezTo>
                    <a:cubicBezTo>
                      <a:pt x="880" y="5007"/>
                      <a:pt x="1110" y="5805"/>
                      <a:pt x="1380" y="6604"/>
                    </a:cubicBezTo>
                    <a:cubicBezTo>
                      <a:pt x="1529" y="6996"/>
                      <a:pt x="1665" y="7389"/>
                      <a:pt x="1868" y="7767"/>
                    </a:cubicBezTo>
                    <a:cubicBezTo>
                      <a:pt x="1922" y="7862"/>
                      <a:pt x="1962" y="7957"/>
                      <a:pt x="2057" y="8052"/>
                    </a:cubicBezTo>
                    <a:cubicBezTo>
                      <a:pt x="2084" y="8065"/>
                      <a:pt x="2125" y="8092"/>
                      <a:pt x="2179" y="8092"/>
                    </a:cubicBezTo>
                    <a:cubicBezTo>
                      <a:pt x="2188" y="8097"/>
                      <a:pt x="2197" y="8098"/>
                      <a:pt x="2206" y="8098"/>
                    </a:cubicBezTo>
                    <a:cubicBezTo>
                      <a:pt x="2224" y="8098"/>
                      <a:pt x="2242" y="8092"/>
                      <a:pt x="2260" y="8092"/>
                    </a:cubicBezTo>
                    <a:lnTo>
                      <a:pt x="2287" y="8065"/>
                    </a:lnTo>
                    <a:lnTo>
                      <a:pt x="2436" y="8011"/>
                    </a:lnTo>
                    <a:cubicBezTo>
                      <a:pt x="2625" y="7916"/>
                      <a:pt x="2815" y="7822"/>
                      <a:pt x="2991" y="7713"/>
                    </a:cubicBezTo>
                    <a:cubicBezTo>
                      <a:pt x="3690" y="7312"/>
                      <a:pt x="4315" y="6812"/>
                      <a:pt x="5031" y="6473"/>
                    </a:cubicBezTo>
                    <a:lnTo>
                      <a:pt x="5031" y="6473"/>
                    </a:lnTo>
                    <a:cubicBezTo>
                      <a:pt x="5145" y="7623"/>
                      <a:pt x="5394" y="8737"/>
                      <a:pt x="5643" y="9851"/>
                    </a:cubicBezTo>
                    <a:cubicBezTo>
                      <a:pt x="5913" y="11001"/>
                      <a:pt x="6211" y="12138"/>
                      <a:pt x="6441" y="13288"/>
                    </a:cubicBezTo>
                    <a:lnTo>
                      <a:pt x="6536" y="13721"/>
                    </a:lnTo>
                    <a:lnTo>
                      <a:pt x="6576" y="13288"/>
                    </a:lnTo>
                    <a:cubicBezTo>
                      <a:pt x="6766" y="11556"/>
                      <a:pt x="6860" y="9811"/>
                      <a:pt x="6942" y="8079"/>
                    </a:cubicBezTo>
                    <a:cubicBezTo>
                      <a:pt x="7023" y="6347"/>
                      <a:pt x="7118" y="4601"/>
                      <a:pt x="7293" y="2883"/>
                    </a:cubicBezTo>
                    <a:lnTo>
                      <a:pt x="7307" y="2774"/>
                    </a:lnTo>
                    <a:lnTo>
                      <a:pt x="7226" y="2829"/>
                    </a:lnTo>
                    <a:cubicBezTo>
                      <a:pt x="6644" y="3180"/>
                      <a:pt x="6008" y="3410"/>
                      <a:pt x="5372" y="3654"/>
                    </a:cubicBezTo>
                    <a:cubicBezTo>
                      <a:pt x="4788" y="3883"/>
                      <a:pt x="4192" y="4147"/>
                      <a:pt x="3673" y="4526"/>
                    </a:cubicBezTo>
                    <a:lnTo>
                      <a:pt x="3673" y="4526"/>
                    </a:lnTo>
                    <a:cubicBezTo>
                      <a:pt x="3775" y="3798"/>
                      <a:pt x="3776" y="3070"/>
                      <a:pt x="3789" y="2341"/>
                    </a:cubicBezTo>
                    <a:cubicBezTo>
                      <a:pt x="3802" y="1963"/>
                      <a:pt x="3816" y="1584"/>
                      <a:pt x="3843" y="1191"/>
                    </a:cubicBezTo>
                    <a:cubicBezTo>
                      <a:pt x="3857" y="1002"/>
                      <a:pt x="3870" y="812"/>
                      <a:pt x="3884" y="623"/>
                    </a:cubicBezTo>
                    <a:lnTo>
                      <a:pt x="3911" y="325"/>
                    </a:lnTo>
                    <a:cubicBezTo>
                      <a:pt x="3924" y="217"/>
                      <a:pt x="3924" y="95"/>
                      <a:pt x="39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1"/>
              <p:cNvSpPr/>
              <p:nvPr/>
            </p:nvSpPr>
            <p:spPr>
              <a:xfrm>
                <a:off x="3191764" y="2319885"/>
                <a:ext cx="70360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610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1055"/>
                      <a:pt x="501" y="2084"/>
                      <a:pt x="813" y="3112"/>
                    </a:cubicBezTo>
                    <a:cubicBezTo>
                      <a:pt x="962" y="3613"/>
                      <a:pt x="1124" y="4127"/>
                      <a:pt x="1300" y="4628"/>
                    </a:cubicBezTo>
                    <a:cubicBezTo>
                      <a:pt x="1489" y="5115"/>
                      <a:pt x="1679" y="5615"/>
                      <a:pt x="1895" y="6102"/>
                    </a:cubicBezTo>
                    <a:lnTo>
                      <a:pt x="2003" y="6062"/>
                    </a:lnTo>
                    <a:lnTo>
                      <a:pt x="1462" y="4560"/>
                    </a:lnTo>
                    <a:cubicBezTo>
                      <a:pt x="1286" y="4073"/>
                      <a:pt x="1110" y="3572"/>
                      <a:pt x="948" y="3072"/>
                    </a:cubicBezTo>
                    <a:cubicBezTo>
                      <a:pt x="610" y="2057"/>
                      <a:pt x="326" y="104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1"/>
              <p:cNvSpPr/>
              <p:nvPr/>
            </p:nvSpPr>
            <p:spPr>
              <a:xfrm>
                <a:off x="3192711" y="2269048"/>
                <a:ext cx="135911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814" extrusionOk="0">
                    <a:moveTo>
                      <a:pt x="3857" y="0"/>
                    </a:moveTo>
                    <a:cubicBezTo>
                      <a:pt x="3505" y="68"/>
                      <a:pt x="3154" y="176"/>
                      <a:pt x="2829" y="325"/>
                    </a:cubicBezTo>
                    <a:cubicBezTo>
                      <a:pt x="2504" y="460"/>
                      <a:pt x="2193" y="636"/>
                      <a:pt x="1882" y="799"/>
                    </a:cubicBezTo>
                    <a:cubicBezTo>
                      <a:pt x="1273" y="1150"/>
                      <a:pt x="664" y="1502"/>
                      <a:pt x="1" y="1719"/>
                    </a:cubicBezTo>
                    <a:lnTo>
                      <a:pt x="28" y="1813"/>
                    </a:lnTo>
                    <a:cubicBezTo>
                      <a:pt x="704" y="1583"/>
                      <a:pt x="1327" y="1245"/>
                      <a:pt x="1949" y="920"/>
                    </a:cubicBezTo>
                    <a:cubicBezTo>
                      <a:pt x="2261" y="771"/>
                      <a:pt x="2585" y="623"/>
                      <a:pt x="2897" y="474"/>
                    </a:cubicBezTo>
                    <a:cubicBezTo>
                      <a:pt x="3221" y="338"/>
                      <a:pt x="3546" y="217"/>
                      <a:pt x="3871" y="108"/>
                    </a:cubicBezTo>
                    <a:lnTo>
                      <a:pt x="38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1"/>
              <p:cNvSpPr/>
              <p:nvPr/>
            </p:nvSpPr>
            <p:spPr>
              <a:xfrm>
                <a:off x="3314820" y="2267608"/>
                <a:ext cx="7619" cy="157293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80" extrusionOk="0">
                    <a:moveTo>
                      <a:pt x="109" y="1"/>
                    </a:moveTo>
                    <a:cubicBezTo>
                      <a:pt x="109" y="758"/>
                      <a:pt x="82" y="1503"/>
                      <a:pt x="54" y="2247"/>
                    </a:cubicBezTo>
                    <a:cubicBezTo>
                      <a:pt x="27" y="2612"/>
                      <a:pt x="27" y="2991"/>
                      <a:pt x="14" y="3370"/>
                    </a:cubicBezTo>
                    <a:cubicBezTo>
                      <a:pt x="14" y="3735"/>
                      <a:pt x="0" y="4114"/>
                      <a:pt x="27" y="4479"/>
                    </a:cubicBezTo>
                    <a:lnTo>
                      <a:pt x="136" y="4479"/>
                    </a:lnTo>
                    <a:cubicBezTo>
                      <a:pt x="163" y="4114"/>
                      <a:pt x="176" y="3735"/>
                      <a:pt x="176" y="3370"/>
                    </a:cubicBezTo>
                    <a:cubicBezTo>
                      <a:pt x="190" y="2991"/>
                      <a:pt x="190" y="2626"/>
                      <a:pt x="190" y="2247"/>
                    </a:cubicBezTo>
                    <a:cubicBezTo>
                      <a:pt x="190" y="1503"/>
                      <a:pt x="190" y="758"/>
                      <a:pt x="217" y="14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1"/>
              <p:cNvSpPr/>
              <p:nvPr/>
            </p:nvSpPr>
            <p:spPr>
              <a:xfrm>
                <a:off x="3309589" y="2372127"/>
                <a:ext cx="128292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1638" extrusionOk="0">
                    <a:moveTo>
                      <a:pt x="3613" y="0"/>
                    </a:moveTo>
                    <a:cubicBezTo>
                      <a:pt x="2977" y="190"/>
                      <a:pt x="2382" y="474"/>
                      <a:pt x="1800" y="772"/>
                    </a:cubicBezTo>
                    <a:cubicBezTo>
                      <a:pt x="1516" y="921"/>
                      <a:pt x="1218" y="1056"/>
                      <a:pt x="921" y="1191"/>
                    </a:cubicBezTo>
                    <a:cubicBezTo>
                      <a:pt x="623" y="1326"/>
                      <a:pt x="312" y="1435"/>
                      <a:pt x="1" y="1543"/>
                    </a:cubicBezTo>
                    <a:lnTo>
                      <a:pt x="41" y="1638"/>
                    </a:lnTo>
                    <a:cubicBezTo>
                      <a:pt x="352" y="1529"/>
                      <a:pt x="664" y="1408"/>
                      <a:pt x="961" y="1286"/>
                    </a:cubicBezTo>
                    <a:cubicBezTo>
                      <a:pt x="1259" y="1164"/>
                      <a:pt x="1570" y="1029"/>
                      <a:pt x="1868" y="893"/>
                    </a:cubicBezTo>
                    <a:lnTo>
                      <a:pt x="3654" y="95"/>
                    </a:lnTo>
                    <a:lnTo>
                      <a:pt x="36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1"/>
              <p:cNvSpPr/>
              <p:nvPr/>
            </p:nvSpPr>
            <p:spPr>
              <a:xfrm>
                <a:off x="3419339" y="2369740"/>
                <a:ext cx="23769" cy="33688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9595" extrusionOk="0">
                    <a:moveTo>
                      <a:pt x="569" y="1"/>
                    </a:moveTo>
                    <a:cubicBezTo>
                      <a:pt x="460" y="799"/>
                      <a:pt x="379" y="1597"/>
                      <a:pt x="311" y="2396"/>
                    </a:cubicBezTo>
                    <a:cubicBezTo>
                      <a:pt x="244" y="3194"/>
                      <a:pt x="203" y="3992"/>
                      <a:pt x="163" y="4791"/>
                    </a:cubicBezTo>
                    <a:cubicBezTo>
                      <a:pt x="122" y="5589"/>
                      <a:pt x="95" y="6387"/>
                      <a:pt x="68" y="7199"/>
                    </a:cubicBezTo>
                    <a:lnTo>
                      <a:pt x="0" y="9594"/>
                    </a:lnTo>
                    <a:lnTo>
                      <a:pt x="108" y="9594"/>
                    </a:lnTo>
                    <a:cubicBezTo>
                      <a:pt x="176" y="8796"/>
                      <a:pt x="203" y="7998"/>
                      <a:pt x="244" y="7199"/>
                    </a:cubicBezTo>
                    <a:lnTo>
                      <a:pt x="298" y="4804"/>
                    </a:lnTo>
                    <a:cubicBezTo>
                      <a:pt x="325" y="3992"/>
                      <a:pt x="352" y="3194"/>
                      <a:pt x="420" y="2396"/>
                    </a:cubicBezTo>
                    <a:cubicBezTo>
                      <a:pt x="474" y="1597"/>
                      <a:pt x="555" y="813"/>
                      <a:pt x="677" y="14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1"/>
              <p:cNvSpPr/>
              <p:nvPr/>
            </p:nvSpPr>
            <p:spPr>
              <a:xfrm>
                <a:off x="3363761" y="2492796"/>
                <a:ext cx="53227" cy="241838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688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76" y="1096"/>
                      <a:pt x="352" y="2179"/>
                      <a:pt x="555" y="3261"/>
                    </a:cubicBezTo>
                    <a:cubicBezTo>
                      <a:pt x="663" y="3803"/>
                      <a:pt x="771" y="4344"/>
                      <a:pt x="880" y="4885"/>
                    </a:cubicBezTo>
                    <a:cubicBezTo>
                      <a:pt x="972" y="5296"/>
                      <a:pt x="1072" y="5700"/>
                      <a:pt x="1181" y="6101"/>
                    </a:cubicBezTo>
                    <a:lnTo>
                      <a:pt x="1181" y="6101"/>
                    </a:lnTo>
                    <a:lnTo>
                      <a:pt x="1069" y="5940"/>
                    </a:lnTo>
                    <a:lnTo>
                      <a:pt x="988" y="6008"/>
                    </a:lnTo>
                    <a:lnTo>
                      <a:pt x="1286" y="6509"/>
                    </a:lnTo>
                    <a:lnTo>
                      <a:pt x="1516" y="6888"/>
                    </a:lnTo>
                    <a:lnTo>
                      <a:pt x="1421" y="6455"/>
                    </a:lnTo>
                    <a:lnTo>
                      <a:pt x="1042" y="4844"/>
                    </a:lnTo>
                    <a:cubicBezTo>
                      <a:pt x="920" y="4317"/>
                      <a:pt x="798" y="3775"/>
                      <a:pt x="690" y="3234"/>
                    </a:cubicBezTo>
                    <a:cubicBezTo>
                      <a:pt x="460" y="2165"/>
                      <a:pt x="25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1"/>
              <p:cNvSpPr/>
              <p:nvPr/>
            </p:nvSpPr>
            <p:spPr>
              <a:xfrm>
                <a:off x="3270618" y="2484230"/>
                <a:ext cx="100309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666" extrusionOk="0">
                    <a:moveTo>
                      <a:pt x="2802" y="1"/>
                    </a:moveTo>
                    <a:cubicBezTo>
                      <a:pt x="2558" y="136"/>
                      <a:pt x="2342" y="271"/>
                      <a:pt x="2112" y="407"/>
                    </a:cubicBezTo>
                    <a:lnTo>
                      <a:pt x="1422" y="826"/>
                    </a:lnTo>
                    <a:cubicBezTo>
                      <a:pt x="962" y="1097"/>
                      <a:pt x="488" y="1354"/>
                      <a:pt x="1" y="1570"/>
                    </a:cubicBezTo>
                    <a:lnTo>
                      <a:pt x="42" y="1665"/>
                    </a:lnTo>
                    <a:cubicBezTo>
                      <a:pt x="529" y="1421"/>
                      <a:pt x="1016" y="1191"/>
                      <a:pt x="1489" y="948"/>
                    </a:cubicBezTo>
                    <a:cubicBezTo>
                      <a:pt x="1719" y="813"/>
                      <a:pt x="1963" y="691"/>
                      <a:pt x="2193" y="556"/>
                    </a:cubicBezTo>
                    <a:cubicBezTo>
                      <a:pt x="2423" y="407"/>
                      <a:pt x="2653" y="258"/>
                      <a:pt x="2856" y="95"/>
                    </a:cubicBezTo>
                    <a:lnTo>
                      <a:pt x="28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1"/>
              <p:cNvSpPr/>
              <p:nvPr/>
            </p:nvSpPr>
            <p:spPr>
              <a:xfrm>
                <a:off x="3179405" y="2328908"/>
                <a:ext cx="82719" cy="25893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7375" extrusionOk="0">
                    <a:moveTo>
                      <a:pt x="529" y="0"/>
                    </a:moveTo>
                    <a:lnTo>
                      <a:pt x="190" y="920"/>
                    </a:lnTo>
                    <a:cubicBezTo>
                      <a:pt x="136" y="1083"/>
                      <a:pt x="69" y="1218"/>
                      <a:pt x="28" y="1394"/>
                    </a:cubicBezTo>
                    <a:cubicBezTo>
                      <a:pt x="1" y="1475"/>
                      <a:pt x="1" y="1570"/>
                      <a:pt x="15" y="1651"/>
                    </a:cubicBezTo>
                    <a:cubicBezTo>
                      <a:pt x="42" y="1732"/>
                      <a:pt x="69" y="1813"/>
                      <a:pt x="96" y="1894"/>
                    </a:cubicBezTo>
                    <a:cubicBezTo>
                      <a:pt x="299" y="2517"/>
                      <a:pt x="502" y="3139"/>
                      <a:pt x="732" y="3748"/>
                    </a:cubicBezTo>
                    <a:cubicBezTo>
                      <a:pt x="962" y="4371"/>
                      <a:pt x="1192" y="4980"/>
                      <a:pt x="1449" y="5588"/>
                    </a:cubicBezTo>
                    <a:cubicBezTo>
                      <a:pt x="1692" y="6184"/>
                      <a:pt x="1963" y="6779"/>
                      <a:pt x="2247" y="7374"/>
                    </a:cubicBezTo>
                    <a:lnTo>
                      <a:pt x="2355" y="7320"/>
                    </a:lnTo>
                    <a:lnTo>
                      <a:pt x="2274" y="7117"/>
                    </a:lnTo>
                    <a:lnTo>
                      <a:pt x="2271" y="7118"/>
                    </a:lnTo>
                    <a:lnTo>
                      <a:pt x="2271" y="7118"/>
                    </a:lnTo>
                    <a:cubicBezTo>
                      <a:pt x="1797" y="5983"/>
                      <a:pt x="1314" y="4857"/>
                      <a:pt x="867" y="3708"/>
                    </a:cubicBezTo>
                    <a:cubicBezTo>
                      <a:pt x="623" y="3099"/>
                      <a:pt x="393" y="2476"/>
                      <a:pt x="177" y="1867"/>
                    </a:cubicBezTo>
                    <a:cubicBezTo>
                      <a:pt x="123" y="1705"/>
                      <a:pt x="82" y="1556"/>
                      <a:pt x="123" y="1407"/>
                    </a:cubicBezTo>
                    <a:cubicBezTo>
                      <a:pt x="163" y="1258"/>
                      <a:pt x="231" y="1110"/>
                      <a:pt x="285" y="961"/>
                    </a:cubicBezTo>
                    <a:lnTo>
                      <a:pt x="623" y="4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1"/>
              <p:cNvSpPr/>
              <p:nvPr/>
            </p:nvSpPr>
            <p:spPr>
              <a:xfrm>
                <a:off x="3260191" y="2541527"/>
                <a:ext cx="10954" cy="463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19" extrusionOk="0">
                    <a:moveTo>
                      <a:pt x="244" y="33"/>
                    </a:moveTo>
                    <a:cubicBezTo>
                      <a:pt x="257" y="33"/>
                      <a:pt x="271" y="47"/>
                      <a:pt x="271" y="47"/>
                    </a:cubicBezTo>
                    <a:lnTo>
                      <a:pt x="225" y="127"/>
                    </a:lnTo>
                    <a:lnTo>
                      <a:pt x="225" y="127"/>
                    </a:lnTo>
                    <a:cubicBezTo>
                      <a:pt x="214" y="121"/>
                      <a:pt x="203" y="101"/>
                      <a:pt x="203" y="101"/>
                    </a:cubicBezTo>
                    <a:cubicBezTo>
                      <a:pt x="190" y="87"/>
                      <a:pt x="203" y="87"/>
                      <a:pt x="203" y="74"/>
                    </a:cubicBezTo>
                    <a:cubicBezTo>
                      <a:pt x="203" y="74"/>
                      <a:pt x="203" y="74"/>
                      <a:pt x="203" y="60"/>
                    </a:cubicBezTo>
                    <a:cubicBezTo>
                      <a:pt x="217" y="47"/>
                      <a:pt x="230" y="33"/>
                      <a:pt x="244" y="33"/>
                    </a:cubicBezTo>
                    <a:close/>
                    <a:moveTo>
                      <a:pt x="228" y="0"/>
                    </a:moveTo>
                    <a:cubicBezTo>
                      <a:pt x="208" y="0"/>
                      <a:pt x="195" y="10"/>
                      <a:pt x="176" y="20"/>
                    </a:cubicBezTo>
                    <a:cubicBezTo>
                      <a:pt x="163" y="47"/>
                      <a:pt x="163" y="47"/>
                      <a:pt x="149" y="60"/>
                    </a:cubicBezTo>
                    <a:lnTo>
                      <a:pt x="122" y="155"/>
                    </a:lnTo>
                    <a:cubicBezTo>
                      <a:pt x="95" y="195"/>
                      <a:pt x="81" y="263"/>
                      <a:pt x="68" y="317"/>
                    </a:cubicBezTo>
                    <a:cubicBezTo>
                      <a:pt x="41" y="425"/>
                      <a:pt x="27" y="534"/>
                      <a:pt x="14" y="642"/>
                    </a:cubicBezTo>
                    <a:cubicBezTo>
                      <a:pt x="0" y="872"/>
                      <a:pt x="14" y="1102"/>
                      <a:pt x="0" y="1318"/>
                    </a:cubicBezTo>
                    <a:lnTo>
                      <a:pt x="95" y="1318"/>
                    </a:lnTo>
                    <a:cubicBezTo>
                      <a:pt x="81" y="1102"/>
                      <a:pt x="109" y="872"/>
                      <a:pt x="163" y="669"/>
                    </a:cubicBezTo>
                    <a:lnTo>
                      <a:pt x="230" y="344"/>
                    </a:lnTo>
                    <a:lnTo>
                      <a:pt x="271" y="182"/>
                    </a:lnTo>
                    <a:lnTo>
                      <a:pt x="280" y="139"/>
                    </a:lnTo>
                    <a:lnTo>
                      <a:pt x="280" y="139"/>
                    </a:lnTo>
                    <a:cubicBezTo>
                      <a:pt x="286" y="137"/>
                      <a:pt x="292" y="134"/>
                      <a:pt x="298" y="128"/>
                    </a:cubicBezTo>
                    <a:cubicBezTo>
                      <a:pt x="312" y="101"/>
                      <a:pt x="312" y="87"/>
                      <a:pt x="312" y="87"/>
                    </a:cubicBezTo>
                    <a:cubicBezTo>
                      <a:pt x="312" y="74"/>
                      <a:pt x="312" y="60"/>
                      <a:pt x="312" y="47"/>
                    </a:cubicBezTo>
                    <a:cubicBezTo>
                      <a:pt x="298" y="20"/>
                      <a:pt x="284" y="6"/>
                      <a:pt x="257" y="6"/>
                    </a:cubicBezTo>
                    <a:cubicBezTo>
                      <a:pt x="245" y="2"/>
                      <a:pt x="236" y="0"/>
                      <a:pt x="2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1"/>
              <p:cNvSpPr/>
              <p:nvPr/>
            </p:nvSpPr>
            <p:spPr>
              <a:xfrm>
                <a:off x="3256399" y="2543634"/>
                <a:ext cx="81736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1354" extrusionOk="0">
                    <a:moveTo>
                      <a:pt x="2273" y="0"/>
                    </a:moveTo>
                    <a:cubicBezTo>
                      <a:pt x="2084" y="95"/>
                      <a:pt x="1894" y="203"/>
                      <a:pt x="1705" y="311"/>
                    </a:cubicBezTo>
                    <a:lnTo>
                      <a:pt x="1150" y="650"/>
                    </a:lnTo>
                    <a:cubicBezTo>
                      <a:pt x="785" y="866"/>
                      <a:pt x="406" y="1083"/>
                      <a:pt x="0" y="1245"/>
                    </a:cubicBezTo>
                    <a:lnTo>
                      <a:pt x="54" y="1353"/>
                    </a:lnTo>
                    <a:cubicBezTo>
                      <a:pt x="433" y="1150"/>
                      <a:pt x="825" y="974"/>
                      <a:pt x="1218" y="771"/>
                    </a:cubicBezTo>
                    <a:cubicBezTo>
                      <a:pt x="1421" y="677"/>
                      <a:pt x="1610" y="568"/>
                      <a:pt x="1800" y="460"/>
                    </a:cubicBezTo>
                    <a:cubicBezTo>
                      <a:pt x="1976" y="338"/>
                      <a:pt x="2165" y="230"/>
                      <a:pt x="2327" y="81"/>
                    </a:cubicBez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21"/>
              <p:cNvSpPr/>
              <p:nvPr/>
            </p:nvSpPr>
            <p:spPr>
              <a:xfrm>
                <a:off x="3333814" y="2548374"/>
                <a:ext cx="80332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5156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312" y="907"/>
                      <a:pt x="623" y="1787"/>
                      <a:pt x="975" y="2639"/>
                    </a:cubicBezTo>
                    <a:cubicBezTo>
                      <a:pt x="1151" y="3072"/>
                      <a:pt x="1340" y="3505"/>
                      <a:pt x="1530" y="3924"/>
                    </a:cubicBezTo>
                    <a:cubicBezTo>
                      <a:pt x="1733" y="4344"/>
                      <a:pt x="1936" y="4750"/>
                      <a:pt x="2166" y="5156"/>
                    </a:cubicBezTo>
                    <a:lnTo>
                      <a:pt x="2287" y="5102"/>
                    </a:lnTo>
                    <a:lnTo>
                      <a:pt x="1678" y="3843"/>
                    </a:lnTo>
                    <a:cubicBezTo>
                      <a:pt x="1475" y="3437"/>
                      <a:pt x="1286" y="3018"/>
                      <a:pt x="1097" y="2598"/>
                    </a:cubicBezTo>
                    <a:cubicBezTo>
                      <a:pt x="718" y="1746"/>
                      <a:pt x="379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21"/>
              <p:cNvSpPr/>
              <p:nvPr/>
            </p:nvSpPr>
            <p:spPr>
              <a:xfrm>
                <a:off x="3332409" y="2488022"/>
                <a:ext cx="31388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774" extrusionOk="0">
                    <a:moveTo>
                      <a:pt x="798" y="1"/>
                    </a:moveTo>
                    <a:cubicBezTo>
                      <a:pt x="460" y="542"/>
                      <a:pt x="298" y="1165"/>
                      <a:pt x="0" y="1719"/>
                    </a:cubicBezTo>
                    <a:lnTo>
                      <a:pt x="95" y="1774"/>
                    </a:lnTo>
                    <a:cubicBezTo>
                      <a:pt x="325" y="1178"/>
                      <a:pt x="704" y="650"/>
                      <a:pt x="893" y="42"/>
                    </a:cubicBezTo>
                    <a:lnTo>
                      <a:pt x="7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1"/>
              <p:cNvSpPr/>
              <p:nvPr/>
            </p:nvSpPr>
            <p:spPr>
              <a:xfrm>
                <a:off x="3175613" y="2325081"/>
                <a:ext cx="1857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584" extrusionOk="0">
                    <a:moveTo>
                      <a:pt x="420" y="1"/>
                    </a:moveTo>
                    <a:cubicBezTo>
                      <a:pt x="312" y="529"/>
                      <a:pt x="55" y="1016"/>
                      <a:pt x="1" y="1557"/>
                    </a:cubicBezTo>
                    <a:lnTo>
                      <a:pt x="109" y="1584"/>
                    </a:lnTo>
                    <a:cubicBezTo>
                      <a:pt x="325" y="1083"/>
                      <a:pt x="353" y="542"/>
                      <a:pt x="528" y="28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1"/>
              <p:cNvSpPr/>
              <p:nvPr/>
            </p:nvSpPr>
            <p:spPr>
              <a:xfrm>
                <a:off x="3174666" y="2380659"/>
                <a:ext cx="91742" cy="20908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5955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420" y="1016"/>
                      <a:pt x="826" y="2004"/>
                      <a:pt x="1232" y="2991"/>
                    </a:cubicBezTo>
                    <a:cubicBezTo>
                      <a:pt x="1435" y="3492"/>
                      <a:pt x="1638" y="3993"/>
                      <a:pt x="1841" y="4480"/>
                    </a:cubicBezTo>
                    <a:cubicBezTo>
                      <a:pt x="2044" y="4980"/>
                      <a:pt x="2260" y="5468"/>
                      <a:pt x="2490" y="5955"/>
                    </a:cubicBezTo>
                    <a:lnTo>
                      <a:pt x="2612" y="5900"/>
                    </a:lnTo>
                    <a:cubicBezTo>
                      <a:pt x="2409" y="5400"/>
                      <a:pt x="2206" y="4913"/>
                      <a:pt x="2003" y="4426"/>
                    </a:cubicBezTo>
                    <a:cubicBezTo>
                      <a:pt x="1787" y="3925"/>
                      <a:pt x="1584" y="3438"/>
                      <a:pt x="1367" y="2951"/>
                    </a:cubicBezTo>
                    <a:cubicBezTo>
                      <a:pt x="934" y="1963"/>
                      <a:pt x="501" y="98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1"/>
              <p:cNvSpPr/>
              <p:nvPr/>
            </p:nvSpPr>
            <p:spPr>
              <a:xfrm>
                <a:off x="3262086" y="2544582"/>
                <a:ext cx="10498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91" extrusionOk="0">
                    <a:moveTo>
                      <a:pt x="163" y="0"/>
                    </a:moveTo>
                    <a:cubicBezTo>
                      <a:pt x="27" y="379"/>
                      <a:pt x="95" y="785"/>
                      <a:pt x="0" y="1177"/>
                    </a:cubicBezTo>
                    <a:lnTo>
                      <a:pt x="109" y="1191"/>
                    </a:lnTo>
                    <a:cubicBezTo>
                      <a:pt x="122" y="785"/>
                      <a:pt x="298" y="420"/>
                      <a:pt x="271" y="14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1"/>
              <p:cNvSpPr/>
              <p:nvPr/>
            </p:nvSpPr>
            <p:spPr>
              <a:xfrm>
                <a:off x="3262543" y="2547426"/>
                <a:ext cx="72748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124" extrusionOk="0">
                    <a:moveTo>
                      <a:pt x="2017" y="0"/>
                    </a:moveTo>
                    <a:cubicBezTo>
                      <a:pt x="1313" y="271"/>
                      <a:pt x="691" y="718"/>
                      <a:pt x="1" y="1029"/>
                    </a:cubicBezTo>
                    <a:lnTo>
                      <a:pt x="55" y="1123"/>
                    </a:lnTo>
                    <a:cubicBezTo>
                      <a:pt x="705" y="745"/>
                      <a:pt x="1435" y="515"/>
                      <a:pt x="2071" y="95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1"/>
              <p:cNvSpPr/>
              <p:nvPr/>
            </p:nvSpPr>
            <p:spPr>
              <a:xfrm>
                <a:off x="3324299" y="2489005"/>
                <a:ext cx="34267" cy="6463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841" extrusionOk="0">
                    <a:moveTo>
                      <a:pt x="881" y="0"/>
                    </a:moveTo>
                    <a:cubicBezTo>
                      <a:pt x="515" y="568"/>
                      <a:pt x="326" y="1218"/>
                      <a:pt x="1" y="1800"/>
                    </a:cubicBezTo>
                    <a:lnTo>
                      <a:pt x="96" y="1840"/>
                    </a:lnTo>
                    <a:cubicBezTo>
                      <a:pt x="353" y="1231"/>
                      <a:pt x="759" y="690"/>
                      <a:pt x="975" y="54"/>
                    </a:cubicBez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1"/>
              <p:cNvSpPr/>
              <p:nvPr/>
            </p:nvSpPr>
            <p:spPr>
              <a:xfrm>
                <a:off x="3336201" y="2540755"/>
                <a:ext cx="7889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346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352" y="935"/>
                      <a:pt x="690" y="1828"/>
                      <a:pt x="1015" y="2721"/>
                    </a:cubicBezTo>
                    <a:cubicBezTo>
                      <a:pt x="1177" y="3167"/>
                      <a:pt x="1340" y="3614"/>
                      <a:pt x="1516" y="4060"/>
                    </a:cubicBezTo>
                    <a:cubicBezTo>
                      <a:pt x="1678" y="4493"/>
                      <a:pt x="1868" y="4953"/>
                      <a:pt x="2138" y="5346"/>
                    </a:cubicBezTo>
                    <a:lnTo>
                      <a:pt x="2246" y="5278"/>
                    </a:lnTo>
                    <a:cubicBezTo>
                      <a:pt x="2003" y="4886"/>
                      <a:pt x="1840" y="4439"/>
                      <a:pt x="1665" y="3993"/>
                    </a:cubicBezTo>
                    <a:cubicBezTo>
                      <a:pt x="1502" y="3546"/>
                      <a:pt x="1326" y="3113"/>
                      <a:pt x="1150" y="2667"/>
                    </a:cubicBezTo>
                    <a:cubicBezTo>
                      <a:pt x="785" y="1787"/>
                      <a:pt x="433" y="89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1"/>
              <p:cNvSpPr/>
              <p:nvPr/>
            </p:nvSpPr>
            <p:spPr>
              <a:xfrm>
                <a:off x="3187024" y="2358365"/>
                <a:ext cx="18573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178" extrusionOk="0">
                    <a:moveTo>
                      <a:pt x="433" y="0"/>
                    </a:moveTo>
                    <a:cubicBezTo>
                      <a:pt x="366" y="81"/>
                      <a:pt x="312" y="162"/>
                      <a:pt x="271" y="257"/>
                    </a:cubicBezTo>
                    <a:cubicBezTo>
                      <a:pt x="231" y="352"/>
                      <a:pt x="190" y="460"/>
                      <a:pt x="163" y="555"/>
                    </a:cubicBezTo>
                    <a:cubicBezTo>
                      <a:pt x="109" y="758"/>
                      <a:pt x="68" y="961"/>
                      <a:pt x="0" y="1164"/>
                    </a:cubicBezTo>
                    <a:lnTo>
                      <a:pt x="109" y="1177"/>
                    </a:lnTo>
                    <a:cubicBezTo>
                      <a:pt x="136" y="974"/>
                      <a:pt x="217" y="785"/>
                      <a:pt x="298" y="609"/>
                    </a:cubicBezTo>
                    <a:lnTo>
                      <a:pt x="420" y="325"/>
                    </a:lnTo>
                    <a:cubicBezTo>
                      <a:pt x="461" y="230"/>
                      <a:pt x="501" y="149"/>
                      <a:pt x="528" y="41"/>
                    </a:cubicBez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1"/>
              <p:cNvSpPr/>
              <p:nvPr/>
            </p:nvSpPr>
            <p:spPr>
              <a:xfrm>
                <a:off x="3193659" y="2386838"/>
                <a:ext cx="19521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81" extrusionOk="0">
                    <a:moveTo>
                      <a:pt x="475" y="1"/>
                    </a:moveTo>
                    <a:cubicBezTo>
                      <a:pt x="407" y="55"/>
                      <a:pt x="353" y="123"/>
                      <a:pt x="312" y="190"/>
                    </a:cubicBezTo>
                    <a:cubicBezTo>
                      <a:pt x="258" y="258"/>
                      <a:pt x="231" y="326"/>
                      <a:pt x="204" y="393"/>
                    </a:cubicBezTo>
                    <a:cubicBezTo>
                      <a:pt x="136" y="542"/>
                      <a:pt x="82" y="704"/>
                      <a:pt x="1" y="840"/>
                    </a:cubicBezTo>
                    <a:lnTo>
                      <a:pt x="109" y="880"/>
                    </a:lnTo>
                    <a:cubicBezTo>
                      <a:pt x="150" y="732"/>
                      <a:pt x="231" y="596"/>
                      <a:pt x="326" y="461"/>
                    </a:cubicBezTo>
                    <a:cubicBezTo>
                      <a:pt x="366" y="407"/>
                      <a:pt x="407" y="339"/>
                      <a:pt x="447" y="271"/>
                    </a:cubicBezTo>
                    <a:cubicBezTo>
                      <a:pt x="488" y="204"/>
                      <a:pt x="529" y="150"/>
                      <a:pt x="556" y="69"/>
                    </a:cubicBez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1"/>
              <p:cNvSpPr/>
              <p:nvPr/>
            </p:nvSpPr>
            <p:spPr>
              <a:xfrm>
                <a:off x="3203665" y="2418682"/>
                <a:ext cx="1474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32" extrusionOk="0">
                    <a:moveTo>
                      <a:pt x="311" y="0"/>
                    </a:moveTo>
                    <a:cubicBezTo>
                      <a:pt x="271" y="55"/>
                      <a:pt x="244" y="109"/>
                      <a:pt x="217" y="163"/>
                    </a:cubicBezTo>
                    <a:cubicBezTo>
                      <a:pt x="203" y="217"/>
                      <a:pt x="190" y="285"/>
                      <a:pt x="162" y="339"/>
                    </a:cubicBezTo>
                    <a:cubicBezTo>
                      <a:pt x="122" y="461"/>
                      <a:pt x="81" y="582"/>
                      <a:pt x="0" y="677"/>
                    </a:cubicBezTo>
                    <a:lnTo>
                      <a:pt x="81" y="731"/>
                    </a:lnTo>
                    <a:cubicBezTo>
                      <a:pt x="149" y="623"/>
                      <a:pt x="230" y="515"/>
                      <a:pt x="298" y="406"/>
                    </a:cubicBezTo>
                    <a:cubicBezTo>
                      <a:pt x="325" y="352"/>
                      <a:pt x="365" y="285"/>
                      <a:pt x="379" y="217"/>
                    </a:cubicBezTo>
                    <a:cubicBezTo>
                      <a:pt x="406" y="163"/>
                      <a:pt x="420" y="95"/>
                      <a:pt x="406" y="2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1"/>
              <p:cNvSpPr/>
              <p:nvPr/>
            </p:nvSpPr>
            <p:spPr>
              <a:xfrm>
                <a:off x="3214093" y="2448594"/>
                <a:ext cx="195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35" extrusionOk="0">
                    <a:moveTo>
                      <a:pt x="461" y="1"/>
                    </a:moveTo>
                    <a:cubicBezTo>
                      <a:pt x="231" y="258"/>
                      <a:pt x="177" y="610"/>
                      <a:pt x="1" y="894"/>
                    </a:cubicBezTo>
                    <a:lnTo>
                      <a:pt x="95" y="935"/>
                    </a:lnTo>
                    <a:cubicBezTo>
                      <a:pt x="217" y="623"/>
                      <a:pt x="474" y="393"/>
                      <a:pt x="556" y="55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1"/>
              <p:cNvSpPr/>
              <p:nvPr/>
            </p:nvSpPr>
            <p:spPr>
              <a:xfrm>
                <a:off x="3229295" y="2483282"/>
                <a:ext cx="15238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043" extrusionOk="0">
                    <a:moveTo>
                      <a:pt x="339" y="1"/>
                    </a:moveTo>
                    <a:cubicBezTo>
                      <a:pt x="271" y="68"/>
                      <a:pt x="231" y="177"/>
                      <a:pt x="217" y="271"/>
                    </a:cubicBezTo>
                    <a:cubicBezTo>
                      <a:pt x="204" y="352"/>
                      <a:pt x="204" y="447"/>
                      <a:pt x="204" y="528"/>
                    </a:cubicBezTo>
                    <a:cubicBezTo>
                      <a:pt x="190" y="623"/>
                      <a:pt x="177" y="704"/>
                      <a:pt x="150" y="772"/>
                    </a:cubicBezTo>
                    <a:cubicBezTo>
                      <a:pt x="123" y="853"/>
                      <a:pt x="68" y="921"/>
                      <a:pt x="1" y="948"/>
                    </a:cubicBezTo>
                    <a:lnTo>
                      <a:pt x="41" y="1043"/>
                    </a:lnTo>
                    <a:cubicBezTo>
                      <a:pt x="136" y="988"/>
                      <a:pt x="190" y="907"/>
                      <a:pt x="244" y="813"/>
                    </a:cubicBezTo>
                    <a:cubicBezTo>
                      <a:pt x="285" y="731"/>
                      <a:pt x="312" y="650"/>
                      <a:pt x="339" y="555"/>
                    </a:cubicBezTo>
                    <a:cubicBezTo>
                      <a:pt x="353" y="461"/>
                      <a:pt x="366" y="380"/>
                      <a:pt x="380" y="298"/>
                    </a:cubicBezTo>
                    <a:cubicBezTo>
                      <a:pt x="393" y="217"/>
                      <a:pt x="407" y="136"/>
                      <a:pt x="434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1"/>
              <p:cNvSpPr/>
              <p:nvPr/>
            </p:nvSpPr>
            <p:spPr>
              <a:xfrm>
                <a:off x="3246393" y="2521305"/>
                <a:ext cx="1618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13" extrusionOk="0">
                    <a:moveTo>
                      <a:pt x="353" y="0"/>
                    </a:moveTo>
                    <a:cubicBezTo>
                      <a:pt x="312" y="68"/>
                      <a:pt x="299" y="122"/>
                      <a:pt x="272" y="190"/>
                    </a:cubicBezTo>
                    <a:cubicBezTo>
                      <a:pt x="244" y="257"/>
                      <a:pt x="217" y="325"/>
                      <a:pt x="204" y="393"/>
                    </a:cubicBezTo>
                    <a:cubicBezTo>
                      <a:pt x="150" y="514"/>
                      <a:pt x="96" y="650"/>
                      <a:pt x="1" y="758"/>
                    </a:cubicBezTo>
                    <a:lnTo>
                      <a:pt x="96" y="812"/>
                    </a:lnTo>
                    <a:cubicBezTo>
                      <a:pt x="163" y="690"/>
                      <a:pt x="244" y="582"/>
                      <a:pt x="326" y="447"/>
                    </a:cubicBezTo>
                    <a:cubicBezTo>
                      <a:pt x="366" y="379"/>
                      <a:pt x="393" y="325"/>
                      <a:pt x="420" y="244"/>
                    </a:cubicBezTo>
                    <a:cubicBezTo>
                      <a:pt x="447" y="176"/>
                      <a:pt x="461" y="108"/>
                      <a:pt x="461" y="27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1"/>
              <p:cNvSpPr/>
              <p:nvPr/>
            </p:nvSpPr>
            <p:spPr>
              <a:xfrm>
                <a:off x="3271601" y="2531276"/>
                <a:ext cx="1664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354" extrusionOk="0">
                    <a:moveTo>
                      <a:pt x="379" y="0"/>
                    </a:moveTo>
                    <a:cubicBezTo>
                      <a:pt x="311" y="109"/>
                      <a:pt x="257" y="203"/>
                      <a:pt x="217" y="312"/>
                    </a:cubicBezTo>
                    <a:cubicBezTo>
                      <a:pt x="176" y="433"/>
                      <a:pt x="149" y="542"/>
                      <a:pt x="122" y="650"/>
                    </a:cubicBezTo>
                    <a:cubicBezTo>
                      <a:pt x="68" y="880"/>
                      <a:pt x="54" y="1110"/>
                      <a:pt x="0" y="1340"/>
                    </a:cubicBezTo>
                    <a:lnTo>
                      <a:pt x="108" y="1353"/>
                    </a:lnTo>
                    <a:cubicBezTo>
                      <a:pt x="122" y="1123"/>
                      <a:pt x="189" y="907"/>
                      <a:pt x="257" y="690"/>
                    </a:cubicBezTo>
                    <a:lnTo>
                      <a:pt x="379" y="379"/>
                    </a:lnTo>
                    <a:cubicBezTo>
                      <a:pt x="406" y="271"/>
                      <a:pt x="447" y="163"/>
                      <a:pt x="474" y="54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1"/>
              <p:cNvSpPr/>
              <p:nvPr/>
            </p:nvSpPr>
            <p:spPr>
              <a:xfrm>
                <a:off x="3290103" y="2525097"/>
                <a:ext cx="10954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246" extrusionOk="0">
                    <a:moveTo>
                      <a:pt x="244" y="0"/>
                    </a:moveTo>
                    <a:cubicBezTo>
                      <a:pt x="123" y="68"/>
                      <a:pt x="82" y="203"/>
                      <a:pt x="68" y="312"/>
                    </a:cubicBezTo>
                    <a:cubicBezTo>
                      <a:pt x="55" y="420"/>
                      <a:pt x="55" y="515"/>
                      <a:pt x="41" y="623"/>
                    </a:cubicBezTo>
                    <a:cubicBezTo>
                      <a:pt x="41" y="826"/>
                      <a:pt x="41" y="1029"/>
                      <a:pt x="1" y="1232"/>
                    </a:cubicBezTo>
                    <a:lnTo>
                      <a:pt x="109" y="1245"/>
                    </a:lnTo>
                    <a:cubicBezTo>
                      <a:pt x="109" y="1042"/>
                      <a:pt x="150" y="839"/>
                      <a:pt x="190" y="636"/>
                    </a:cubicBezTo>
                    <a:cubicBezTo>
                      <a:pt x="204" y="528"/>
                      <a:pt x="217" y="433"/>
                      <a:pt x="231" y="339"/>
                    </a:cubicBezTo>
                    <a:cubicBezTo>
                      <a:pt x="244" y="230"/>
                      <a:pt x="271" y="163"/>
                      <a:pt x="312" y="9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1"/>
              <p:cNvSpPr/>
              <p:nvPr/>
            </p:nvSpPr>
            <p:spPr>
              <a:xfrm>
                <a:off x="3303409" y="2519865"/>
                <a:ext cx="12394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381" extrusionOk="0">
                    <a:moveTo>
                      <a:pt x="258" y="1"/>
                    </a:moveTo>
                    <a:cubicBezTo>
                      <a:pt x="190" y="109"/>
                      <a:pt x="163" y="217"/>
                      <a:pt x="122" y="325"/>
                    </a:cubicBezTo>
                    <a:cubicBezTo>
                      <a:pt x="95" y="447"/>
                      <a:pt x="82" y="555"/>
                      <a:pt x="68" y="677"/>
                    </a:cubicBezTo>
                    <a:cubicBezTo>
                      <a:pt x="41" y="907"/>
                      <a:pt x="28" y="1151"/>
                      <a:pt x="1" y="1381"/>
                    </a:cubicBezTo>
                    <a:lnTo>
                      <a:pt x="109" y="1381"/>
                    </a:lnTo>
                    <a:cubicBezTo>
                      <a:pt x="109" y="1151"/>
                      <a:pt x="149" y="921"/>
                      <a:pt x="204" y="704"/>
                    </a:cubicBezTo>
                    <a:lnTo>
                      <a:pt x="285" y="379"/>
                    </a:lnTo>
                    <a:cubicBezTo>
                      <a:pt x="312" y="258"/>
                      <a:pt x="339" y="149"/>
                      <a:pt x="352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1"/>
              <p:cNvSpPr/>
              <p:nvPr/>
            </p:nvSpPr>
            <p:spPr>
              <a:xfrm>
                <a:off x="3319560" y="2509894"/>
                <a:ext cx="16677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422" extrusionOk="0">
                    <a:moveTo>
                      <a:pt x="352" y="0"/>
                    </a:moveTo>
                    <a:cubicBezTo>
                      <a:pt x="325" y="122"/>
                      <a:pt x="312" y="230"/>
                      <a:pt x="285" y="352"/>
                    </a:cubicBezTo>
                    <a:cubicBezTo>
                      <a:pt x="271" y="474"/>
                      <a:pt x="258" y="582"/>
                      <a:pt x="231" y="704"/>
                    </a:cubicBezTo>
                    <a:cubicBezTo>
                      <a:pt x="190" y="934"/>
                      <a:pt x="122" y="1164"/>
                      <a:pt x="1" y="1381"/>
                    </a:cubicBezTo>
                    <a:lnTo>
                      <a:pt x="95" y="1421"/>
                    </a:lnTo>
                    <a:cubicBezTo>
                      <a:pt x="190" y="1191"/>
                      <a:pt x="285" y="975"/>
                      <a:pt x="366" y="731"/>
                    </a:cubicBezTo>
                    <a:cubicBezTo>
                      <a:pt x="407" y="623"/>
                      <a:pt x="434" y="501"/>
                      <a:pt x="447" y="379"/>
                    </a:cubicBezTo>
                    <a:cubicBezTo>
                      <a:pt x="474" y="257"/>
                      <a:pt x="474" y="136"/>
                      <a:pt x="461" y="1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1"/>
              <p:cNvSpPr/>
              <p:nvPr/>
            </p:nvSpPr>
            <p:spPr>
              <a:xfrm>
                <a:off x="3346628" y="2521305"/>
                <a:ext cx="2429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259" extrusionOk="0">
                    <a:moveTo>
                      <a:pt x="583" y="0"/>
                    </a:moveTo>
                    <a:cubicBezTo>
                      <a:pt x="529" y="95"/>
                      <a:pt x="488" y="203"/>
                      <a:pt x="447" y="298"/>
                    </a:cubicBezTo>
                    <a:lnTo>
                      <a:pt x="326" y="609"/>
                    </a:lnTo>
                    <a:cubicBezTo>
                      <a:pt x="231" y="812"/>
                      <a:pt x="136" y="1015"/>
                      <a:pt x="1" y="1191"/>
                    </a:cubicBezTo>
                    <a:lnTo>
                      <a:pt x="96" y="1259"/>
                    </a:lnTo>
                    <a:cubicBezTo>
                      <a:pt x="204" y="1056"/>
                      <a:pt x="339" y="866"/>
                      <a:pt x="447" y="677"/>
                    </a:cubicBezTo>
                    <a:cubicBezTo>
                      <a:pt x="502" y="568"/>
                      <a:pt x="556" y="474"/>
                      <a:pt x="596" y="365"/>
                    </a:cubicBezTo>
                    <a:cubicBezTo>
                      <a:pt x="637" y="257"/>
                      <a:pt x="678" y="149"/>
                      <a:pt x="691" y="27"/>
                    </a:cubicBezTo>
                    <a:lnTo>
                      <a:pt x="5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1"/>
              <p:cNvSpPr/>
              <p:nvPr/>
            </p:nvSpPr>
            <p:spPr>
              <a:xfrm>
                <a:off x="3355195" y="2559293"/>
                <a:ext cx="2570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13" extrusionOk="0">
                    <a:moveTo>
                      <a:pt x="664" y="1"/>
                    </a:moveTo>
                    <a:cubicBezTo>
                      <a:pt x="582" y="41"/>
                      <a:pt x="515" y="82"/>
                      <a:pt x="447" y="136"/>
                    </a:cubicBezTo>
                    <a:cubicBezTo>
                      <a:pt x="379" y="204"/>
                      <a:pt x="325" y="258"/>
                      <a:pt x="285" y="339"/>
                    </a:cubicBezTo>
                    <a:cubicBezTo>
                      <a:pt x="176" y="474"/>
                      <a:pt x="95" y="623"/>
                      <a:pt x="1" y="758"/>
                    </a:cubicBezTo>
                    <a:lnTo>
                      <a:pt x="95" y="812"/>
                    </a:lnTo>
                    <a:cubicBezTo>
                      <a:pt x="163" y="664"/>
                      <a:pt x="271" y="542"/>
                      <a:pt x="379" y="420"/>
                    </a:cubicBezTo>
                    <a:lnTo>
                      <a:pt x="569" y="271"/>
                    </a:lnTo>
                    <a:cubicBezTo>
                      <a:pt x="623" y="217"/>
                      <a:pt x="677" y="163"/>
                      <a:pt x="731" y="95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1"/>
              <p:cNvSpPr/>
              <p:nvPr/>
            </p:nvSpPr>
            <p:spPr>
              <a:xfrm>
                <a:off x="3365657" y="2591136"/>
                <a:ext cx="22365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91" extrusionOk="0">
                    <a:moveTo>
                      <a:pt x="568" y="0"/>
                    </a:moveTo>
                    <a:cubicBezTo>
                      <a:pt x="501" y="27"/>
                      <a:pt x="433" y="68"/>
                      <a:pt x="379" y="122"/>
                    </a:cubicBezTo>
                    <a:cubicBezTo>
                      <a:pt x="325" y="163"/>
                      <a:pt x="284" y="217"/>
                      <a:pt x="230" y="284"/>
                    </a:cubicBezTo>
                    <a:cubicBezTo>
                      <a:pt x="149" y="406"/>
                      <a:pt x="81" y="528"/>
                      <a:pt x="0" y="636"/>
                    </a:cubicBezTo>
                    <a:lnTo>
                      <a:pt x="95" y="690"/>
                    </a:lnTo>
                    <a:cubicBezTo>
                      <a:pt x="149" y="569"/>
                      <a:pt x="244" y="460"/>
                      <a:pt x="338" y="379"/>
                    </a:cubicBezTo>
                    <a:lnTo>
                      <a:pt x="501" y="244"/>
                    </a:lnTo>
                    <a:cubicBezTo>
                      <a:pt x="541" y="190"/>
                      <a:pt x="596" y="149"/>
                      <a:pt x="636" y="95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1"/>
              <p:cNvSpPr/>
              <p:nvPr/>
            </p:nvSpPr>
            <p:spPr>
              <a:xfrm>
                <a:off x="3374680" y="2619645"/>
                <a:ext cx="21874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637" extrusionOk="0">
                    <a:moveTo>
                      <a:pt x="542" y="0"/>
                    </a:moveTo>
                    <a:cubicBezTo>
                      <a:pt x="311" y="135"/>
                      <a:pt x="203" y="406"/>
                      <a:pt x="0" y="555"/>
                    </a:cubicBezTo>
                    <a:lnTo>
                      <a:pt x="81" y="636"/>
                    </a:lnTo>
                    <a:cubicBezTo>
                      <a:pt x="230" y="420"/>
                      <a:pt x="501" y="325"/>
                      <a:pt x="623" y="81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1"/>
              <p:cNvSpPr/>
              <p:nvPr/>
            </p:nvSpPr>
            <p:spPr>
              <a:xfrm>
                <a:off x="3387039" y="2650049"/>
                <a:ext cx="17590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09" extrusionOk="0">
                    <a:moveTo>
                      <a:pt x="420" y="0"/>
                    </a:moveTo>
                    <a:cubicBezTo>
                      <a:pt x="217" y="135"/>
                      <a:pt x="162" y="379"/>
                      <a:pt x="0" y="541"/>
                    </a:cubicBezTo>
                    <a:lnTo>
                      <a:pt x="81" y="609"/>
                    </a:lnTo>
                    <a:cubicBezTo>
                      <a:pt x="190" y="406"/>
                      <a:pt x="433" y="298"/>
                      <a:pt x="501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6" name="Google Shape;8576;p21"/>
            <p:cNvGrpSpPr/>
            <p:nvPr/>
          </p:nvGrpSpPr>
          <p:grpSpPr>
            <a:xfrm>
              <a:off x="1049551" y="645480"/>
              <a:ext cx="210484" cy="203391"/>
              <a:chOff x="4917677" y="2476120"/>
              <a:chExt cx="210484" cy="203391"/>
            </a:xfrm>
          </p:grpSpPr>
          <p:sp>
            <p:nvSpPr>
              <p:cNvPr id="8577" name="Google Shape;8577;p21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1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1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1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1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1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1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1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1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1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1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1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1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1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1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1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1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94" name="Google Shape;8594;p21"/>
          <p:cNvGrpSpPr/>
          <p:nvPr/>
        </p:nvGrpSpPr>
        <p:grpSpPr>
          <a:xfrm>
            <a:off x="7563281" y="3813231"/>
            <a:ext cx="2079928" cy="1701455"/>
            <a:chOff x="7563281" y="3813231"/>
            <a:chExt cx="2079928" cy="1701455"/>
          </a:xfrm>
        </p:grpSpPr>
        <p:grpSp>
          <p:nvGrpSpPr>
            <p:cNvPr id="8595" name="Google Shape;8595;p21"/>
            <p:cNvGrpSpPr/>
            <p:nvPr/>
          </p:nvGrpSpPr>
          <p:grpSpPr>
            <a:xfrm rot="-1357430">
              <a:off x="8799514" y="3946947"/>
              <a:ext cx="786331" cy="455541"/>
              <a:chOff x="1954249" y="1502271"/>
              <a:chExt cx="786288" cy="455516"/>
            </a:xfrm>
          </p:grpSpPr>
          <p:sp>
            <p:nvSpPr>
              <p:cNvPr id="8596" name="Google Shape;8596;p21"/>
              <p:cNvSpPr/>
              <p:nvPr/>
            </p:nvSpPr>
            <p:spPr>
              <a:xfrm>
                <a:off x="2107674" y="1521932"/>
                <a:ext cx="460854" cy="435856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12414" extrusionOk="0">
                    <a:moveTo>
                      <a:pt x="7372" y="0"/>
                    </a:moveTo>
                    <a:cubicBezTo>
                      <a:pt x="7274" y="0"/>
                      <a:pt x="7175" y="3"/>
                      <a:pt x="7078" y="9"/>
                    </a:cubicBezTo>
                    <a:cubicBezTo>
                      <a:pt x="5278" y="118"/>
                      <a:pt x="2937" y="700"/>
                      <a:pt x="1814" y="2391"/>
                    </a:cubicBezTo>
                    <a:cubicBezTo>
                      <a:pt x="1" y="5165"/>
                      <a:pt x="975" y="9644"/>
                      <a:pt x="3641" y="10888"/>
                    </a:cubicBezTo>
                    <a:cubicBezTo>
                      <a:pt x="3871" y="11159"/>
                      <a:pt x="4114" y="11416"/>
                      <a:pt x="4371" y="11633"/>
                    </a:cubicBezTo>
                    <a:cubicBezTo>
                      <a:pt x="5038" y="12187"/>
                      <a:pt x="5809" y="12414"/>
                      <a:pt x="6596" y="12414"/>
                    </a:cubicBezTo>
                    <a:cubicBezTo>
                      <a:pt x="7230" y="12414"/>
                      <a:pt x="7875" y="12267"/>
                      <a:pt x="8485" y="12025"/>
                    </a:cubicBezTo>
                    <a:cubicBezTo>
                      <a:pt x="10880" y="11091"/>
                      <a:pt x="13126" y="8764"/>
                      <a:pt x="13085" y="5787"/>
                    </a:cubicBezTo>
                    <a:cubicBezTo>
                      <a:pt x="13072" y="4502"/>
                      <a:pt x="12666" y="3216"/>
                      <a:pt x="11895" y="2242"/>
                    </a:cubicBezTo>
                    <a:cubicBezTo>
                      <a:pt x="11435" y="1633"/>
                      <a:pt x="10853" y="1227"/>
                      <a:pt x="10217" y="957"/>
                    </a:cubicBezTo>
                    <a:cubicBezTo>
                      <a:pt x="9428" y="316"/>
                      <a:pt x="8381" y="0"/>
                      <a:pt x="737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1"/>
              <p:cNvSpPr/>
              <p:nvPr/>
            </p:nvSpPr>
            <p:spPr>
              <a:xfrm>
                <a:off x="1958989" y="1689050"/>
                <a:ext cx="781549" cy="200935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5723" extrusionOk="0">
                    <a:moveTo>
                      <a:pt x="3700" y="1"/>
                    </a:moveTo>
                    <a:cubicBezTo>
                      <a:pt x="2009" y="1"/>
                      <a:pt x="116" y="530"/>
                      <a:pt x="41" y="2502"/>
                    </a:cubicBezTo>
                    <a:cubicBezTo>
                      <a:pt x="1" y="3449"/>
                      <a:pt x="515" y="4302"/>
                      <a:pt x="1421" y="4626"/>
                    </a:cubicBezTo>
                    <a:cubicBezTo>
                      <a:pt x="2612" y="5059"/>
                      <a:pt x="4006" y="5181"/>
                      <a:pt x="5251" y="5357"/>
                    </a:cubicBezTo>
                    <a:cubicBezTo>
                      <a:pt x="7065" y="5600"/>
                      <a:pt x="8898" y="5723"/>
                      <a:pt x="10733" y="5723"/>
                    </a:cubicBezTo>
                    <a:cubicBezTo>
                      <a:pt x="11662" y="5723"/>
                      <a:pt x="12591" y="5691"/>
                      <a:pt x="13518" y="5628"/>
                    </a:cubicBezTo>
                    <a:cubicBezTo>
                      <a:pt x="14912" y="5533"/>
                      <a:pt x="16306" y="5357"/>
                      <a:pt x="17686" y="5127"/>
                    </a:cubicBezTo>
                    <a:cubicBezTo>
                      <a:pt x="18809" y="4924"/>
                      <a:pt x="20392" y="4802"/>
                      <a:pt x="21312" y="4058"/>
                    </a:cubicBezTo>
                    <a:cubicBezTo>
                      <a:pt x="22137" y="3395"/>
                      <a:pt x="22259" y="2177"/>
                      <a:pt x="21366" y="1501"/>
                    </a:cubicBezTo>
                    <a:cubicBezTo>
                      <a:pt x="20365" y="757"/>
                      <a:pt x="18701" y="716"/>
                      <a:pt x="17510" y="662"/>
                    </a:cubicBezTo>
                    <a:cubicBezTo>
                      <a:pt x="17497" y="661"/>
                      <a:pt x="17484" y="661"/>
                      <a:pt x="17471" y="661"/>
                    </a:cubicBezTo>
                    <a:cubicBezTo>
                      <a:pt x="16604" y="661"/>
                      <a:pt x="16630" y="1989"/>
                      <a:pt x="17510" y="2056"/>
                    </a:cubicBezTo>
                    <a:cubicBezTo>
                      <a:pt x="17794" y="2083"/>
                      <a:pt x="20527" y="2326"/>
                      <a:pt x="20487" y="2746"/>
                    </a:cubicBezTo>
                    <a:cubicBezTo>
                      <a:pt x="20433" y="3260"/>
                      <a:pt x="17686" y="3503"/>
                      <a:pt x="17266" y="3571"/>
                    </a:cubicBezTo>
                    <a:cubicBezTo>
                      <a:pt x="15048" y="3949"/>
                      <a:pt x="12817" y="4127"/>
                      <a:pt x="10586" y="4127"/>
                    </a:cubicBezTo>
                    <a:cubicBezTo>
                      <a:pt x="10503" y="4127"/>
                      <a:pt x="10421" y="4126"/>
                      <a:pt x="10338" y="4126"/>
                    </a:cubicBezTo>
                    <a:cubicBezTo>
                      <a:pt x="8065" y="4099"/>
                      <a:pt x="5805" y="3896"/>
                      <a:pt x="3573" y="3476"/>
                    </a:cubicBezTo>
                    <a:cubicBezTo>
                      <a:pt x="2896" y="3355"/>
                      <a:pt x="948" y="3206"/>
                      <a:pt x="1814" y="2083"/>
                    </a:cubicBezTo>
                    <a:cubicBezTo>
                      <a:pt x="2186" y="1601"/>
                      <a:pt x="2804" y="1481"/>
                      <a:pt x="3431" y="1481"/>
                    </a:cubicBezTo>
                    <a:cubicBezTo>
                      <a:pt x="3898" y="1481"/>
                      <a:pt x="4369" y="1547"/>
                      <a:pt x="4750" y="1582"/>
                    </a:cubicBezTo>
                    <a:cubicBezTo>
                      <a:pt x="4769" y="1584"/>
                      <a:pt x="4788" y="1584"/>
                      <a:pt x="4807" y="1584"/>
                    </a:cubicBezTo>
                    <a:cubicBezTo>
                      <a:pt x="5598" y="1584"/>
                      <a:pt x="5786" y="213"/>
                      <a:pt x="4953" y="94"/>
                    </a:cubicBezTo>
                    <a:cubicBezTo>
                      <a:pt x="4573" y="37"/>
                      <a:pt x="4144" y="1"/>
                      <a:pt x="3700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21"/>
              <p:cNvSpPr/>
              <p:nvPr/>
            </p:nvSpPr>
            <p:spPr>
              <a:xfrm>
                <a:off x="2123649" y="1502271"/>
                <a:ext cx="458185" cy="451234"/>
              </a:xfrm>
              <a:custGeom>
                <a:avLst/>
                <a:gdLst/>
                <a:ahLst/>
                <a:cxnLst/>
                <a:rect l="l" t="t" r="r" b="b"/>
                <a:pathLst>
                  <a:path w="13050" h="12852" extrusionOk="0">
                    <a:moveTo>
                      <a:pt x="5875" y="278"/>
                    </a:moveTo>
                    <a:cubicBezTo>
                      <a:pt x="6056" y="290"/>
                      <a:pt x="6238" y="311"/>
                      <a:pt x="6420" y="339"/>
                    </a:cubicBezTo>
                    <a:cubicBezTo>
                      <a:pt x="6541" y="361"/>
                      <a:pt x="6662" y="386"/>
                      <a:pt x="6782" y="413"/>
                    </a:cubicBezTo>
                    <a:lnTo>
                      <a:pt x="6782" y="413"/>
                    </a:lnTo>
                    <a:cubicBezTo>
                      <a:pt x="6720" y="411"/>
                      <a:pt x="6658" y="410"/>
                      <a:pt x="6596" y="410"/>
                    </a:cubicBezTo>
                    <a:cubicBezTo>
                      <a:pt x="6002" y="410"/>
                      <a:pt x="5409" y="498"/>
                      <a:pt x="4844" y="671"/>
                    </a:cubicBezTo>
                    <a:lnTo>
                      <a:pt x="4844" y="671"/>
                    </a:lnTo>
                    <a:cubicBezTo>
                      <a:pt x="5138" y="531"/>
                      <a:pt x="5442" y="412"/>
                      <a:pt x="5757" y="312"/>
                    </a:cubicBezTo>
                    <a:cubicBezTo>
                      <a:pt x="5796" y="300"/>
                      <a:pt x="5835" y="289"/>
                      <a:pt x="5875" y="278"/>
                    </a:cubicBezTo>
                    <a:close/>
                    <a:moveTo>
                      <a:pt x="5483" y="269"/>
                    </a:moveTo>
                    <a:cubicBezTo>
                      <a:pt x="5051" y="424"/>
                      <a:pt x="4631" y="624"/>
                      <a:pt x="4241" y="854"/>
                    </a:cubicBezTo>
                    <a:cubicBezTo>
                      <a:pt x="4127" y="919"/>
                      <a:pt x="4015" y="986"/>
                      <a:pt x="3904" y="1056"/>
                    </a:cubicBezTo>
                    <a:lnTo>
                      <a:pt x="3904" y="1056"/>
                    </a:lnTo>
                    <a:cubicBezTo>
                      <a:pt x="3638" y="1194"/>
                      <a:pt x="3383" y="1352"/>
                      <a:pt x="3145" y="1530"/>
                    </a:cubicBezTo>
                    <a:cubicBezTo>
                      <a:pt x="2944" y="1687"/>
                      <a:pt x="2755" y="1856"/>
                      <a:pt x="2579" y="2036"/>
                    </a:cubicBezTo>
                    <a:lnTo>
                      <a:pt x="2579" y="2036"/>
                    </a:lnTo>
                    <a:cubicBezTo>
                      <a:pt x="1859" y="2647"/>
                      <a:pt x="1224" y="3370"/>
                      <a:pt x="764" y="4196"/>
                    </a:cubicBezTo>
                    <a:cubicBezTo>
                      <a:pt x="717" y="4279"/>
                      <a:pt x="673" y="4363"/>
                      <a:pt x="631" y="4448"/>
                    </a:cubicBezTo>
                    <a:lnTo>
                      <a:pt x="631" y="4448"/>
                    </a:lnTo>
                    <a:cubicBezTo>
                      <a:pt x="715" y="3984"/>
                      <a:pt x="847" y="3534"/>
                      <a:pt x="1075" y="3127"/>
                    </a:cubicBezTo>
                    <a:cubicBezTo>
                      <a:pt x="1332" y="2653"/>
                      <a:pt x="1697" y="2261"/>
                      <a:pt x="2103" y="1923"/>
                    </a:cubicBezTo>
                    <a:cubicBezTo>
                      <a:pt x="2509" y="1584"/>
                      <a:pt x="2956" y="1287"/>
                      <a:pt x="3402" y="989"/>
                    </a:cubicBezTo>
                    <a:cubicBezTo>
                      <a:pt x="3849" y="705"/>
                      <a:pt x="4336" y="461"/>
                      <a:pt x="4850" y="339"/>
                    </a:cubicBezTo>
                    <a:cubicBezTo>
                      <a:pt x="5059" y="295"/>
                      <a:pt x="5270" y="274"/>
                      <a:pt x="5483" y="269"/>
                    </a:cubicBezTo>
                    <a:close/>
                    <a:moveTo>
                      <a:pt x="1977" y="2771"/>
                    </a:moveTo>
                    <a:lnTo>
                      <a:pt x="1977" y="2771"/>
                    </a:lnTo>
                    <a:cubicBezTo>
                      <a:pt x="1367" y="3636"/>
                      <a:pt x="973" y="4640"/>
                      <a:pt x="669" y="5644"/>
                    </a:cubicBezTo>
                    <a:cubicBezTo>
                      <a:pt x="602" y="5854"/>
                      <a:pt x="543" y="6067"/>
                      <a:pt x="492" y="6282"/>
                    </a:cubicBezTo>
                    <a:lnTo>
                      <a:pt x="492" y="6282"/>
                    </a:lnTo>
                    <a:cubicBezTo>
                      <a:pt x="492" y="6263"/>
                      <a:pt x="493" y="6244"/>
                      <a:pt x="493" y="6225"/>
                    </a:cubicBezTo>
                    <a:cubicBezTo>
                      <a:pt x="504" y="5778"/>
                      <a:pt x="526" y="5320"/>
                      <a:pt x="573" y="4870"/>
                    </a:cubicBezTo>
                    <a:lnTo>
                      <a:pt x="573" y="4870"/>
                    </a:lnTo>
                    <a:cubicBezTo>
                      <a:pt x="660" y="4661"/>
                      <a:pt x="760" y="4459"/>
                      <a:pt x="872" y="4263"/>
                    </a:cubicBezTo>
                    <a:cubicBezTo>
                      <a:pt x="1171" y="3720"/>
                      <a:pt x="1548" y="3222"/>
                      <a:pt x="1977" y="2771"/>
                    </a:cubicBezTo>
                    <a:close/>
                    <a:moveTo>
                      <a:pt x="362" y="5475"/>
                    </a:moveTo>
                    <a:cubicBezTo>
                      <a:pt x="346" y="5725"/>
                      <a:pt x="337" y="5975"/>
                      <a:pt x="331" y="6225"/>
                    </a:cubicBezTo>
                    <a:cubicBezTo>
                      <a:pt x="322" y="6559"/>
                      <a:pt x="319" y="6893"/>
                      <a:pt x="331" y="7227"/>
                    </a:cubicBezTo>
                    <a:lnTo>
                      <a:pt x="331" y="7227"/>
                    </a:lnTo>
                    <a:cubicBezTo>
                      <a:pt x="300" y="7639"/>
                      <a:pt x="300" y="8067"/>
                      <a:pt x="422" y="8468"/>
                    </a:cubicBezTo>
                    <a:lnTo>
                      <a:pt x="422" y="8468"/>
                    </a:lnTo>
                    <a:cubicBezTo>
                      <a:pt x="291" y="8104"/>
                      <a:pt x="211" y="7720"/>
                      <a:pt x="182" y="7335"/>
                    </a:cubicBezTo>
                    <a:cubicBezTo>
                      <a:pt x="126" y="6708"/>
                      <a:pt x="192" y="6076"/>
                      <a:pt x="362" y="5475"/>
                    </a:cubicBezTo>
                    <a:close/>
                    <a:moveTo>
                      <a:pt x="6566" y="508"/>
                    </a:moveTo>
                    <a:cubicBezTo>
                      <a:pt x="6842" y="508"/>
                      <a:pt x="7119" y="528"/>
                      <a:pt x="7392" y="569"/>
                    </a:cubicBezTo>
                    <a:lnTo>
                      <a:pt x="7392" y="569"/>
                    </a:lnTo>
                    <a:cubicBezTo>
                      <a:pt x="7587" y="625"/>
                      <a:pt x="7781" y="684"/>
                      <a:pt x="7976" y="745"/>
                    </a:cubicBezTo>
                    <a:cubicBezTo>
                      <a:pt x="8476" y="921"/>
                      <a:pt x="8963" y="1138"/>
                      <a:pt x="9424" y="1422"/>
                    </a:cubicBezTo>
                    <a:cubicBezTo>
                      <a:pt x="9870" y="1693"/>
                      <a:pt x="10276" y="2044"/>
                      <a:pt x="10641" y="2437"/>
                    </a:cubicBezTo>
                    <a:cubicBezTo>
                      <a:pt x="10953" y="2771"/>
                      <a:pt x="11225" y="3135"/>
                      <a:pt x="11483" y="3512"/>
                    </a:cubicBezTo>
                    <a:lnTo>
                      <a:pt x="11483" y="3512"/>
                    </a:lnTo>
                    <a:cubicBezTo>
                      <a:pt x="11722" y="3965"/>
                      <a:pt x="11905" y="4446"/>
                      <a:pt x="12021" y="4940"/>
                    </a:cubicBezTo>
                    <a:cubicBezTo>
                      <a:pt x="12265" y="5982"/>
                      <a:pt x="12238" y="7091"/>
                      <a:pt x="11886" y="8106"/>
                    </a:cubicBezTo>
                    <a:cubicBezTo>
                      <a:pt x="11724" y="8607"/>
                      <a:pt x="11480" y="9094"/>
                      <a:pt x="11156" y="9513"/>
                    </a:cubicBezTo>
                    <a:cubicBezTo>
                      <a:pt x="10831" y="9933"/>
                      <a:pt x="10438" y="10298"/>
                      <a:pt x="10005" y="10637"/>
                    </a:cubicBezTo>
                    <a:cubicBezTo>
                      <a:pt x="9586" y="10961"/>
                      <a:pt x="9139" y="11245"/>
                      <a:pt x="8679" y="11530"/>
                    </a:cubicBezTo>
                    <a:cubicBezTo>
                      <a:pt x="8219" y="11814"/>
                      <a:pt x="7759" y="12084"/>
                      <a:pt x="7245" y="12260"/>
                    </a:cubicBezTo>
                    <a:cubicBezTo>
                      <a:pt x="6875" y="12400"/>
                      <a:pt x="6491" y="12481"/>
                      <a:pt x="6102" y="12481"/>
                    </a:cubicBezTo>
                    <a:cubicBezTo>
                      <a:pt x="5965" y="12481"/>
                      <a:pt x="5827" y="12471"/>
                      <a:pt x="5689" y="12450"/>
                    </a:cubicBezTo>
                    <a:cubicBezTo>
                      <a:pt x="5161" y="12382"/>
                      <a:pt x="4661" y="12193"/>
                      <a:pt x="4187" y="11949"/>
                    </a:cubicBezTo>
                    <a:cubicBezTo>
                      <a:pt x="3713" y="11692"/>
                      <a:pt x="3267" y="11394"/>
                      <a:pt x="2807" y="11110"/>
                    </a:cubicBezTo>
                    <a:cubicBezTo>
                      <a:pt x="2360" y="10812"/>
                      <a:pt x="1927" y="10488"/>
                      <a:pt x="1548" y="10122"/>
                    </a:cubicBezTo>
                    <a:cubicBezTo>
                      <a:pt x="1311" y="9901"/>
                      <a:pt x="1093" y="9660"/>
                      <a:pt x="907" y="9399"/>
                    </a:cubicBezTo>
                    <a:lnTo>
                      <a:pt x="907" y="9399"/>
                    </a:lnTo>
                    <a:cubicBezTo>
                      <a:pt x="904" y="9392"/>
                      <a:pt x="902" y="9385"/>
                      <a:pt x="899" y="9378"/>
                    </a:cubicBezTo>
                    <a:cubicBezTo>
                      <a:pt x="696" y="8891"/>
                      <a:pt x="588" y="8363"/>
                      <a:pt x="534" y="7836"/>
                    </a:cubicBezTo>
                    <a:cubicBezTo>
                      <a:pt x="501" y="7519"/>
                      <a:pt x="488" y="7198"/>
                      <a:pt x="486" y="6875"/>
                    </a:cubicBezTo>
                    <a:lnTo>
                      <a:pt x="486" y="6875"/>
                    </a:lnTo>
                    <a:cubicBezTo>
                      <a:pt x="550" y="6465"/>
                      <a:pt x="649" y="6068"/>
                      <a:pt x="764" y="5671"/>
                    </a:cubicBezTo>
                    <a:cubicBezTo>
                      <a:pt x="1075" y="4642"/>
                      <a:pt x="1481" y="3641"/>
                      <a:pt x="2103" y="2761"/>
                    </a:cubicBezTo>
                    <a:cubicBezTo>
                      <a:pt x="2237" y="2575"/>
                      <a:pt x="2384" y="2395"/>
                      <a:pt x="2542" y="2226"/>
                    </a:cubicBezTo>
                    <a:lnTo>
                      <a:pt x="2542" y="2226"/>
                    </a:lnTo>
                    <a:cubicBezTo>
                      <a:pt x="2681" y="2103"/>
                      <a:pt x="2824" y="1984"/>
                      <a:pt x="2969" y="1868"/>
                    </a:cubicBezTo>
                    <a:cubicBezTo>
                      <a:pt x="3363" y="1564"/>
                      <a:pt x="3781" y="1271"/>
                      <a:pt x="4211" y="1012"/>
                    </a:cubicBezTo>
                    <a:lnTo>
                      <a:pt x="4211" y="1012"/>
                    </a:lnTo>
                    <a:cubicBezTo>
                      <a:pt x="4341" y="953"/>
                      <a:pt x="4473" y="901"/>
                      <a:pt x="4606" y="854"/>
                    </a:cubicBezTo>
                    <a:cubicBezTo>
                      <a:pt x="5232" y="626"/>
                      <a:pt x="5899" y="508"/>
                      <a:pt x="6566" y="508"/>
                    </a:cubicBezTo>
                    <a:close/>
                    <a:moveTo>
                      <a:pt x="6998" y="132"/>
                    </a:moveTo>
                    <a:cubicBezTo>
                      <a:pt x="7638" y="132"/>
                      <a:pt x="8281" y="265"/>
                      <a:pt x="8869" y="502"/>
                    </a:cubicBezTo>
                    <a:cubicBezTo>
                      <a:pt x="9870" y="894"/>
                      <a:pt x="10723" y="1598"/>
                      <a:pt x="11358" y="2450"/>
                    </a:cubicBezTo>
                    <a:cubicBezTo>
                      <a:pt x="11994" y="3303"/>
                      <a:pt x="12441" y="4290"/>
                      <a:pt x="12712" y="5332"/>
                    </a:cubicBezTo>
                    <a:cubicBezTo>
                      <a:pt x="12833" y="5847"/>
                      <a:pt x="12901" y="6374"/>
                      <a:pt x="12860" y="6902"/>
                    </a:cubicBezTo>
                    <a:cubicBezTo>
                      <a:pt x="12833" y="7430"/>
                      <a:pt x="12685" y="7944"/>
                      <a:pt x="12427" y="8417"/>
                    </a:cubicBezTo>
                    <a:cubicBezTo>
                      <a:pt x="12170" y="8877"/>
                      <a:pt x="11832" y="9297"/>
                      <a:pt x="11467" y="9676"/>
                    </a:cubicBezTo>
                    <a:cubicBezTo>
                      <a:pt x="11088" y="10068"/>
                      <a:pt x="10695" y="10420"/>
                      <a:pt x="10276" y="10758"/>
                    </a:cubicBezTo>
                    <a:cubicBezTo>
                      <a:pt x="9424" y="11408"/>
                      <a:pt x="8490" y="11963"/>
                      <a:pt x="7502" y="12341"/>
                    </a:cubicBezTo>
                    <a:cubicBezTo>
                      <a:pt x="7001" y="12517"/>
                      <a:pt x="6474" y="12653"/>
                      <a:pt x="5946" y="12680"/>
                    </a:cubicBezTo>
                    <a:cubicBezTo>
                      <a:pt x="5857" y="12687"/>
                      <a:pt x="5768" y="12690"/>
                      <a:pt x="5680" y="12690"/>
                    </a:cubicBezTo>
                    <a:cubicBezTo>
                      <a:pt x="5242" y="12690"/>
                      <a:pt x="4809" y="12607"/>
                      <a:pt x="4403" y="12450"/>
                    </a:cubicBezTo>
                    <a:cubicBezTo>
                      <a:pt x="3903" y="12260"/>
                      <a:pt x="3429" y="12003"/>
                      <a:pt x="2983" y="11705"/>
                    </a:cubicBezTo>
                    <a:cubicBezTo>
                      <a:pt x="2550" y="11408"/>
                      <a:pt x="2130" y="11083"/>
                      <a:pt x="1765" y="10691"/>
                    </a:cubicBezTo>
                    <a:cubicBezTo>
                      <a:pt x="1529" y="10446"/>
                      <a:pt x="1316" y="10173"/>
                      <a:pt x="1143" y="9880"/>
                    </a:cubicBezTo>
                    <a:lnTo>
                      <a:pt x="1143" y="9880"/>
                    </a:lnTo>
                    <a:cubicBezTo>
                      <a:pt x="1247" y="9997"/>
                      <a:pt x="1355" y="10109"/>
                      <a:pt x="1467" y="10217"/>
                    </a:cubicBezTo>
                    <a:cubicBezTo>
                      <a:pt x="1860" y="10582"/>
                      <a:pt x="2306" y="10907"/>
                      <a:pt x="2753" y="11205"/>
                    </a:cubicBezTo>
                    <a:cubicBezTo>
                      <a:pt x="3199" y="11502"/>
                      <a:pt x="3659" y="11787"/>
                      <a:pt x="4133" y="12044"/>
                    </a:cubicBezTo>
                    <a:cubicBezTo>
                      <a:pt x="4620" y="12287"/>
                      <a:pt x="5134" y="12490"/>
                      <a:pt x="5675" y="12558"/>
                    </a:cubicBezTo>
                    <a:cubicBezTo>
                      <a:pt x="5809" y="12578"/>
                      <a:pt x="5945" y="12587"/>
                      <a:pt x="6080" y="12587"/>
                    </a:cubicBezTo>
                    <a:cubicBezTo>
                      <a:pt x="6494" y="12587"/>
                      <a:pt x="6909" y="12501"/>
                      <a:pt x="7286" y="12368"/>
                    </a:cubicBezTo>
                    <a:cubicBezTo>
                      <a:pt x="7800" y="12179"/>
                      <a:pt x="8273" y="11908"/>
                      <a:pt x="8733" y="11624"/>
                    </a:cubicBezTo>
                    <a:cubicBezTo>
                      <a:pt x="9193" y="11340"/>
                      <a:pt x="9640" y="11042"/>
                      <a:pt x="10073" y="10718"/>
                    </a:cubicBezTo>
                    <a:cubicBezTo>
                      <a:pt x="10492" y="10379"/>
                      <a:pt x="10898" y="10014"/>
                      <a:pt x="11223" y="9581"/>
                    </a:cubicBezTo>
                    <a:cubicBezTo>
                      <a:pt x="11561" y="9148"/>
                      <a:pt x="11805" y="8647"/>
                      <a:pt x="11981" y="8133"/>
                    </a:cubicBezTo>
                    <a:cubicBezTo>
                      <a:pt x="12333" y="7105"/>
                      <a:pt x="12373" y="5982"/>
                      <a:pt x="12116" y="4926"/>
                    </a:cubicBezTo>
                    <a:cubicBezTo>
                      <a:pt x="12043" y="4627"/>
                      <a:pt x="11948" y="4332"/>
                      <a:pt x="11833" y="4046"/>
                    </a:cubicBezTo>
                    <a:lnTo>
                      <a:pt x="11833" y="4046"/>
                    </a:lnTo>
                    <a:cubicBezTo>
                      <a:pt x="12043" y="4388"/>
                      <a:pt x="12231" y="4740"/>
                      <a:pt x="12373" y="5116"/>
                    </a:cubicBezTo>
                    <a:cubicBezTo>
                      <a:pt x="12563" y="5616"/>
                      <a:pt x="12644" y="6144"/>
                      <a:pt x="12617" y="6672"/>
                    </a:cubicBezTo>
                    <a:cubicBezTo>
                      <a:pt x="12576" y="7200"/>
                      <a:pt x="12441" y="7727"/>
                      <a:pt x="12211" y="8214"/>
                    </a:cubicBezTo>
                    <a:cubicBezTo>
                      <a:pt x="11764" y="9175"/>
                      <a:pt x="11034" y="10001"/>
                      <a:pt x="10208" y="10677"/>
                    </a:cubicBezTo>
                    <a:lnTo>
                      <a:pt x="10276" y="10758"/>
                    </a:lnTo>
                    <a:cubicBezTo>
                      <a:pt x="11115" y="10082"/>
                      <a:pt x="11859" y="9243"/>
                      <a:pt x="12319" y="8255"/>
                    </a:cubicBezTo>
                    <a:cubicBezTo>
                      <a:pt x="12549" y="7768"/>
                      <a:pt x="12698" y="7227"/>
                      <a:pt x="12739" y="6685"/>
                    </a:cubicBezTo>
                    <a:cubicBezTo>
                      <a:pt x="12766" y="6144"/>
                      <a:pt x="12671" y="5589"/>
                      <a:pt x="12482" y="5075"/>
                    </a:cubicBezTo>
                    <a:cubicBezTo>
                      <a:pt x="12292" y="4561"/>
                      <a:pt x="12021" y="4087"/>
                      <a:pt x="11724" y="3641"/>
                    </a:cubicBezTo>
                    <a:cubicBezTo>
                      <a:pt x="11619" y="3483"/>
                      <a:pt x="11510" y="3326"/>
                      <a:pt x="11398" y="3171"/>
                    </a:cubicBezTo>
                    <a:lnTo>
                      <a:pt x="11398" y="3171"/>
                    </a:lnTo>
                    <a:cubicBezTo>
                      <a:pt x="11168" y="2785"/>
                      <a:pt x="10896" y="2424"/>
                      <a:pt x="10587" y="2098"/>
                    </a:cubicBezTo>
                    <a:cubicBezTo>
                      <a:pt x="9843" y="1300"/>
                      <a:pt x="8842" y="745"/>
                      <a:pt x="7786" y="529"/>
                    </a:cubicBezTo>
                    <a:cubicBezTo>
                      <a:pt x="7740" y="519"/>
                      <a:pt x="7694" y="511"/>
                      <a:pt x="7647" y="502"/>
                    </a:cubicBezTo>
                    <a:lnTo>
                      <a:pt x="7647" y="502"/>
                    </a:lnTo>
                    <a:cubicBezTo>
                      <a:pt x="7255" y="380"/>
                      <a:pt x="6858" y="276"/>
                      <a:pt x="6447" y="204"/>
                    </a:cubicBezTo>
                    <a:cubicBezTo>
                      <a:pt x="6405" y="197"/>
                      <a:pt x="6364" y="190"/>
                      <a:pt x="6322" y="183"/>
                    </a:cubicBezTo>
                    <a:lnTo>
                      <a:pt x="6322" y="183"/>
                    </a:lnTo>
                    <a:cubicBezTo>
                      <a:pt x="6546" y="148"/>
                      <a:pt x="6772" y="132"/>
                      <a:pt x="6998" y="132"/>
                    </a:cubicBezTo>
                    <a:close/>
                    <a:moveTo>
                      <a:pt x="7012" y="0"/>
                    </a:moveTo>
                    <a:cubicBezTo>
                      <a:pt x="6646" y="0"/>
                      <a:pt x="6279" y="43"/>
                      <a:pt x="5921" y="133"/>
                    </a:cubicBezTo>
                    <a:lnTo>
                      <a:pt x="5921" y="133"/>
                    </a:lnTo>
                    <a:cubicBezTo>
                      <a:pt x="5802" y="123"/>
                      <a:pt x="5682" y="117"/>
                      <a:pt x="5562" y="117"/>
                    </a:cubicBezTo>
                    <a:cubicBezTo>
                      <a:pt x="5310" y="117"/>
                      <a:pt x="5057" y="142"/>
                      <a:pt x="4809" y="204"/>
                    </a:cubicBezTo>
                    <a:cubicBezTo>
                      <a:pt x="4268" y="326"/>
                      <a:pt x="3781" y="569"/>
                      <a:pt x="3321" y="867"/>
                    </a:cubicBezTo>
                    <a:cubicBezTo>
                      <a:pt x="2874" y="1151"/>
                      <a:pt x="2428" y="1462"/>
                      <a:pt x="2008" y="1801"/>
                    </a:cubicBezTo>
                    <a:cubicBezTo>
                      <a:pt x="1589" y="2153"/>
                      <a:pt x="1197" y="2558"/>
                      <a:pt x="940" y="3046"/>
                    </a:cubicBezTo>
                    <a:cubicBezTo>
                      <a:pt x="669" y="3533"/>
                      <a:pt x="534" y="4074"/>
                      <a:pt x="452" y="4602"/>
                    </a:cubicBezTo>
                    <a:cubicBezTo>
                      <a:pt x="434" y="4726"/>
                      <a:pt x="418" y="4850"/>
                      <a:pt x="405" y="4974"/>
                    </a:cubicBezTo>
                    <a:lnTo>
                      <a:pt x="405" y="4974"/>
                    </a:lnTo>
                    <a:cubicBezTo>
                      <a:pt x="124" y="5726"/>
                      <a:pt x="0" y="6541"/>
                      <a:pt x="60" y="7348"/>
                    </a:cubicBezTo>
                    <a:cubicBezTo>
                      <a:pt x="114" y="7890"/>
                      <a:pt x="236" y="8431"/>
                      <a:pt x="493" y="8918"/>
                    </a:cubicBezTo>
                    <a:cubicBezTo>
                      <a:pt x="541" y="9020"/>
                      <a:pt x="595" y="9120"/>
                      <a:pt x="653" y="9218"/>
                    </a:cubicBezTo>
                    <a:lnTo>
                      <a:pt x="653" y="9218"/>
                    </a:lnTo>
                    <a:cubicBezTo>
                      <a:pt x="679" y="9294"/>
                      <a:pt x="707" y="9370"/>
                      <a:pt x="737" y="9446"/>
                    </a:cubicBezTo>
                    <a:cubicBezTo>
                      <a:pt x="953" y="9946"/>
                      <a:pt x="1264" y="10406"/>
                      <a:pt x="1643" y="10799"/>
                    </a:cubicBezTo>
                    <a:cubicBezTo>
                      <a:pt x="2022" y="11205"/>
                      <a:pt x="2441" y="11543"/>
                      <a:pt x="2902" y="11841"/>
                    </a:cubicBezTo>
                    <a:cubicBezTo>
                      <a:pt x="3348" y="12138"/>
                      <a:pt x="3835" y="12409"/>
                      <a:pt x="4349" y="12599"/>
                    </a:cubicBezTo>
                    <a:cubicBezTo>
                      <a:pt x="4773" y="12759"/>
                      <a:pt x="5245" y="12851"/>
                      <a:pt x="5709" y="12851"/>
                    </a:cubicBezTo>
                    <a:cubicBezTo>
                      <a:pt x="5793" y="12851"/>
                      <a:pt x="5876" y="12848"/>
                      <a:pt x="5960" y="12842"/>
                    </a:cubicBezTo>
                    <a:cubicBezTo>
                      <a:pt x="6514" y="12815"/>
                      <a:pt x="7042" y="12680"/>
                      <a:pt x="7556" y="12490"/>
                    </a:cubicBezTo>
                    <a:cubicBezTo>
                      <a:pt x="8571" y="12098"/>
                      <a:pt x="9505" y="11530"/>
                      <a:pt x="10371" y="10867"/>
                    </a:cubicBezTo>
                    <a:cubicBezTo>
                      <a:pt x="10790" y="10542"/>
                      <a:pt x="11196" y="10176"/>
                      <a:pt x="11575" y="9784"/>
                    </a:cubicBezTo>
                    <a:cubicBezTo>
                      <a:pt x="11940" y="9392"/>
                      <a:pt x="12292" y="8959"/>
                      <a:pt x="12549" y="8485"/>
                    </a:cubicBezTo>
                    <a:cubicBezTo>
                      <a:pt x="12820" y="8011"/>
                      <a:pt x="12982" y="7470"/>
                      <a:pt x="13009" y="6915"/>
                    </a:cubicBezTo>
                    <a:cubicBezTo>
                      <a:pt x="13050" y="6374"/>
                      <a:pt x="12982" y="5819"/>
                      <a:pt x="12847" y="5292"/>
                    </a:cubicBezTo>
                    <a:cubicBezTo>
                      <a:pt x="12576" y="4250"/>
                      <a:pt x="12130" y="3235"/>
                      <a:pt x="11467" y="2369"/>
                    </a:cubicBezTo>
                    <a:cubicBezTo>
                      <a:pt x="10817" y="1490"/>
                      <a:pt x="9951" y="786"/>
                      <a:pt x="8923" y="380"/>
                    </a:cubicBezTo>
                    <a:cubicBezTo>
                      <a:pt x="8322" y="136"/>
                      <a:pt x="7668" y="0"/>
                      <a:pt x="701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21"/>
              <p:cNvSpPr/>
              <p:nvPr/>
            </p:nvSpPr>
            <p:spPr>
              <a:xfrm>
                <a:off x="1974191" y="1703304"/>
                <a:ext cx="733097" cy="141669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4035" extrusionOk="0">
                    <a:moveTo>
                      <a:pt x="3370" y="1"/>
                    </a:moveTo>
                    <a:cubicBezTo>
                      <a:pt x="3086" y="1"/>
                      <a:pt x="2802" y="18"/>
                      <a:pt x="2517" y="53"/>
                    </a:cubicBezTo>
                    <a:cubicBezTo>
                      <a:pt x="2193" y="93"/>
                      <a:pt x="1868" y="175"/>
                      <a:pt x="1543" y="269"/>
                    </a:cubicBezTo>
                    <a:cubicBezTo>
                      <a:pt x="1232" y="364"/>
                      <a:pt x="907" y="486"/>
                      <a:pt x="637" y="689"/>
                    </a:cubicBezTo>
                    <a:cubicBezTo>
                      <a:pt x="366" y="878"/>
                      <a:pt x="136" y="1176"/>
                      <a:pt x="55" y="1514"/>
                    </a:cubicBezTo>
                    <a:cubicBezTo>
                      <a:pt x="14" y="1690"/>
                      <a:pt x="1" y="1866"/>
                      <a:pt x="41" y="2042"/>
                    </a:cubicBezTo>
                    <a:cubicBezTo>
                      <a:pt x="82" y="2218"/>
                      <a:pt x="176" y="2380"/>
                      <a:pt x="285" y="2502"/>
                    </a:cubicBezTo>
                    <a:cubicBezTo>
                      <a:pt x="528" y="2773"/>
                      <a:pt x="839" y="2921"/>
                      <a:pt x="1151" y="3043"/>
                    </a:cubicBezTo>
                    <a:cubicBezTo>
                      <a:pt x="1475" y="3151"/>
                      <a:pt x="1800" y="3219"/>
                      <a:pt x="2125" y="3273"/>
                    </a:cubicBezTo>
                    <a:cubicBezTo>
                      <a:pt x="4723" y="3679"/>
                      <a:pt x="7348" y="3923"/>
                      <a:pt x="9973" y="4004"/>
                    </a:cubicBezTo>
                    <a:cubicBezTo>
                      <a:pt x="10629" y="4024"/>
                      <a:pt x="11286" y="4034"/>
                      <a:pt x="11944" y="4034"/>
                    </a:cubicBezTo>
                    <a:cubicBezTo>
                      <a:pt x="13916" y="4034"/>
                      <a:pt x="15889" y="3943"/>
                      <a:pt x="17848" y="3760"/>
                    </a:cubicBezTo>
                    <a:cubicBezTo>
                      <a:pt x="18498" y="3706"/>
                      <a:pt x="19174" y="3652"/>
                      <a:pt x="19783" y="3354"/>
                    </a:cubicBezTo>
                    <a:cubicBezTo>
                      <a:pt x="20081" y="3206"/>
                      <a:pt x="20351" y="2989"/>
                      <a:pt x="20554" y="2718"/>
                    </a:cubicBezTo>
                    <a:cubicBezTo>
                      <a:pt x="20757" y="2448"/>
                      <a:pt x="20879" y="2110"/>
                      <a:pt x="20838" y="1758"/>
                    </a:cubicBezTo>
                    <a:cubicBezTo>
                      <a:pt x="20811" y="1595"/>
                      <a:pt x="20744" y="1420"/>
                      <a:pt x="20622" y="1298"/>
                    </a:cubicBezTo>
                    <a:cubicBezTo>
                      <a:pt x="20487" y="1162"/>
                      <a:pt x="20311" y="1108"/>
                      <a:pt x="20148" y="1081"/>
                    </a:cubicBezTo>
                    <a:cubicBezTo>
                      <a:pt x="19824" y="1014"/>
                      <a:pt x="19499" y="946"/>
                      <a:pt x="19174" y="892"/>
                    </a:cubicBezTo>
                    <a:cubicBezTo>
                      <a:pt x="18525" y="797"/>
                      <a:pt x="17875" y="716"/>
                      <a:pt x="17226" y="662"/>
                    </a:cubicBezTo>
                    <a:lnTo>
                      <a:pt x="17212" y="770"/>
                    </a:lnTo>
                    <a:cubicBezTo>
                      <a:pt x="17862" y="811"/>
                      <a:pt x="18525" y="892"/>
                      <a:pt x="19161" y="1000"/>
                    </a:cubicBezTo>
                    <a:cubicBezTo>
                      <a:pt x="19485" y="1054"/>
                      <a:pt x="19810" y="1108"/>
                      <a:pt x="20135" y="1176"/>
                    </a:cubicBezTo>
                    <a:cubicBezTo>
                      <a:pt x="20284" y="1203"/>
                      <a:pt x="20446" y="1257"/>
                      <a:pt x="20554" y="1365"/>
                    </a:cubicBezTo>
                    <a:cubicBezTo>
                      <a:pt x="20663" y="1474"/>
                      <a:pt x="20717" y="1622"/>
                      <a:pt x="20744" y="1771"/>
                    </a:cubicBezTo>
                    <a:cubicBezTo>
                      <a:pt x="20784" y="2083"/>
                      <a:pt x="20663" y="2394"/>
                      <a:pt x="20473" y="2651"/>
                    </a:cubicBezTo>
                    <a:cubicBezTo>
                      <a:pt x="20284" y="2921"/>
                      <a:pt x="20027" y="3124"/>
                      <a:pt x="19742" y="3260"/>
                    </a:cubicBezTo>
                    <a:cubicBezTo>
                      <a:pt x="19161" y="3557"/>
                      <a:pt x="18498" y="3612"/>
                      <a:pt x="17848" y="3666"/>
                    </a:cubicBezTo>
                    <a:cubicBezTo>
                      <a:pt x="15939" y="3823"/>
                      <a:pt x="14030" y="3902"/>
                      <a:pt x="12121" y="3902"/>
                    </a:cubicBezTo>
                    <a:cubicBezTo>
                      <a:pt x="11405" y="3902"/>
                      <a:pt x="10689" y="3891"/>
                      <a:pt x="9973" y="3869"/>
                    </a:cubicBezTo>
                    <a:cubicBezTo>
                      <a:pt x="7361" y="3774"/>
                      <a:pt x="4736" y="3517"/>
                      <a:pt x="2152" y="3111"/>
                    </a:cubicBezTo>
                    <a:cubicBezTo>
                      <a:pt x="1827" y="3057"/>
                      <a:pt x="1516" y="2989"/>
                      <a:pt x="1205" y="2881"/>
                    </a:cubicBezTo>
                    <a:cubicBezTo>
                      <a:pt x="907" y="2773"/>
                      <a:pt x="623" y="2624"/>
                      <a:pt x="406" y="2394"/>
                    </a:cubicBezTo>
                    <a:cubicBezTo>
                      <a:pt x="312" y="2285"/>
                      <a:pt x="231" y="2150"/>
                      <a:pt x="190" y="2001"/>
                    </a:cubicBezTo>
                    <a:cubicBezTo>
                      <a:pt x="163" y="1852"/>
                      <a:pt x="163" y="1704"/>
                      <a:pt x="204" y="1555"/>
                    </a:cubicBezTo>
                    <a:cubicBezTo>
                      <a:pt x="271" y="1257"/>
                      <a:pt x="474" y="987"/>
                      <a:pt x="731" y="811"/>
                    </a:cubicBezTo>
                    <a:cubicBezTo>
                      <a:pt x="975" y="621"/>
                      <a:pt x="1286" y="499"/>
                      <a:pt x="1584" y="405"/>
                    </a:cubicBezTo>
                    <a:cubicBezTo>
                      <a:pt x="1895" y="310"/>
                      <a:pt x="2220" y="229"/>
                      <a:pt x="2544" y="188"/>
                    </a:cubicBezTo>
                    <a:cubicBezTo>
                      <a:pt x="2852" y="142"/>
                      <a:pt x="3165" y="119"/>
                      <a:pt x="3479" y="119"/>
                    </a:cubicBezTo>
                    <a:cubicBezTo>
                      <a:pt x="3815" y="119"/>
                      <a:pt x="4151" y="146"/>
                      <a:pt x="4479" y="202"/>
                    </a:cubicBezTo>
                    <a:lnTo>
                      <a:pt x="4506" y="93"/>
                    </a:lnTo>
                    <a:cubicBezTo>
                      <a:pt x="4128" y="32"/>
                      <a:pt x="3749" y="1"/>
                      <a:pt x="3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1"/>
              <p:cNvSpPr/>
              <p:nvPr/>
            </p:nvSpPr>
            <p:spPr>
              <a:xfrm>
                <a:off x="1954249" y="1698318"/>
                <a:ext cx="756340" cy="156520"/>
              </a:xfrm>
              <a:custGeom>
                <a:avLst/>
                <a:gdLst/>
                <a:ahLst/>
                <a:cxnLst/>
                <a:rect l="l" t="t" r="r" b="b"/>
                <a:pathLst>
                  <a:path w="21542" h="4458" extrusionOk="0">
                    <a:moveTo>
                      <a:pt x="3473" y="1"/>
                    </a:moveTo>
                    <a:cubicBezTo>
                      <a:pt x="3393" y="1"/>
                      <a:pt x="3313" y="2"/>
                      <a:pt x="3234" y="5"/>
                    </a:cubicBezTo>
                    <a:cubicBezTo>
                      <a:pt x="2882" y="32"/>
                      <a:pt x="2531" y="87"/>
                      <a:pt x="2179" y="168"/>
                    </a:cubicBezTo>
                    <a:cubicBezTo>
                      <a:pt x="1840" y="235"/>
                      <a:pt x="1502" y="344"/>
                      <a:pt x="1177" y="493"/>
                    </a:cubicBezTo>
                    <a:cubicBezTo>
                      <a:pt x="853" y="655"/>
                      <a:pt x="542" y="858"/>
                      <a:pt x="325" y="1142"/>
                    </a:cubicBezTo>
                    <a:cubicBezTo>
                      <a:pt x="109" y="1440"/>
                      <a:pt x="0" y="1819"/>
                      <a:pt x="68" y="2170"/>
                    </a:cubicBezTo>
                    <a:cubicBezTo>
                      <a:pt x="136" y="2536"/>
                      <a:pt x="339" y="2860"/>
                      <a:pt x="582" y="3118"/>
                    </a:cubicBezTo>
                    <a:cubicBezTo>
                      <a:pt x="839" y="3375"/>
                      <a:pt x="1164" y="3551"/>
                      <a:pt x="1502" y="3659"/>
                    </a:cubicBezTo>
                    <a:cubicBezTo>
                      <a:pt x="2192" y="3875"/>
                      <a:pt x="2909" y="3875"/>
                      <a:pt x="3600" y="3929"/>
                    </a:cubicBezTo>
                    <a:lnTo>
                      <a:pt x="5710" y="4051"/>
                    </a:lnTo>
                    <a:lnTo>
                      <a:pt x="9919" y="4281"/>
                    </a:lnTo>
                    <a:cubicBezTo>
                      <a:pt x="11326" y="4362"/>
                      <a:pt x="12733" y="4457"/>
                      <a:pt x="14140" y="4457"/>
                    </a:cubicBezTo>
                    <a:cubicBezTo>
                      <a:pt x="15548" y="4457"/>
                      <a:pt x="16968" y="4349"/>
                      <a:pt x="18348" y="4024"/>
                    </a:cubicBezTo>
                    <a:cubicBezTo>
                      <a:pt x="19039" y="3862"/>
                      <a:pt x="19702" y="3632"/>
                      <a:pt x="20351" y="3334"/>
                    </a:cubicBezTo>
                    <a:cubicBezTo>
                      <a:pt x="20676" y="3172"/>
                      <a:pt x="20987" y="2969"/>
                      <a:pt x="21217" y="2671"/>
                    </a:cubicBezTo>
                    <a:cubicBezTo>
                      <a:pt x="21434" y="2373"/>
                      <a:pt x="21542" y="1981"/>
                      <a:pt x="21461" y="1616"/>
                    </a:cubicBezTo>
                    <a:cubicBezTo>
                      <a:pt x="21420" y="1426"/>
                      <a:pt x="21312" y="1250"/>
                      <a:pt x="21176" y="1129"/>
                    </a:cubicBezTo>
                    <a:cubicBezTo>
                      <a:pt x="21028" y="993"/>
                      <a:pt x="20865" y="912"/>
                      <a:pt x="20703" y="844"/>
                    </a:cubicBezTo>
                    <a:cubicBezTo>
                      <a:pt x="20365" y="723"/>
                      <a:pt x="20013" y="628"/>
                      <a:pt x="19661" y="574"/>
                    </a:cubicBezTo>
                    <a:cubicBezTo>
                      <a:pt x="19368" y="523"/>
                      <a:pt x="19072" y="498"/>
                      <a:pt x="18777" y="498"/>
                    </a:cubicBezTo>
                    <a:cubicBezTo>
                      <a:pt x="18364" y="498"/>
                      <a:pt x="17952" y="547"/>
                      <a:pt x="17550" y="641"/>
                    </a:cubicBezTo>
                    <a:lnTo>
                      <a:pt x="17564" y="750"/>
                    </a:lnTo>
                    <a:lnTo>
                      <a:pt x="17577" y="749"/>
                    </a:lnTo>
                    <a:lnTo>
                      <a:pt x="17577" y="749"/>
                    </a:lnTo>
                    <a:lnTo>
                      <a:pt x="17577" y="750"/>
                    </a:lnTo>
                    <a:cubicBezTo>
                      <a:pt x="17580" y="749"/>
                      <a:pt x="17582" y="749"/>
                      <a:pt x="17584" y="748"/>
                    </a:cubicBezTo>
                    <a:lnTo>
                      <a:pt x="17584" y="748"/>
                    </a:lnTo>
                    <a:lnTo>
                      <a:pt x="17915" y="723"/>
                    </a:lnTo>
                    <a:lnTo>
                      <a:pt x="17911" y="687"/>
                    </a:lnTo>
                    <a:lnTo>
                      <a:pt x="17911" y="687"/>
                    </a:lnTo>
                    <a:cubicBezTo>
                      <a:pt x="18176" y="647"/>
                      <a:pt x="18443" y="627"/>
                      <a:pt x="18711" y="627"/>
                    </a:cubicBezTo>
                    <a:cubicBezTo>
                      <a:pt x="19024" y="627"/>
                      <a:pt x="19337" y="654"/>
                      <a:pt x="19647" y="709"/>
                    </a:cubicBezTo>
                    <a:cubicBezTo>
                      <a:pt x="19986" y="763"/>
                      <a:pt x="20324" y="858"/>
                      <a:pt x="20649" y="980"/>
                    </a:cubicBezTo>
                    <a:cubicBezTo>
                      <a:pt x="20811" y="1047"/>
                      <a:pt x="20960" y="1129"/>
                      <a:pt x="21082" y="1237"/>
                    </a:cubicBezTo>
                    <a:cubicBezTo>
                      <a:pt x="21204" y="1345"/>
                      <a:pt x="21285" y="1494"/>
                      <a:pt x="21312" y="1643"/>
                    </a:cubicBezTo>
                    <a:cubicBezTo>
                      <a:pt x="21393" y="1967"/>
                      <a:pt x="21285" y="2319"/>
                      <a:pt x="21095" y="2576"/>
                    </a:cubicBezTo>
                    <a:cubicBezTo>
                      <a:pt x="20892" y="2847"/>
                      <a:pt x="20595" y="3036"/>
                      <a:pt x="20283" y="3185"/>
                    </a:cubicBezTo>
                    <a:cubicBezTo>
                      <a:pt x="19661" y="3469"/>
                      <a:pt x="18984" y="3686"/>
                      <a:pt x="18308" y="3862"/>
                    </a:cubicBezTo>
                    <a:cubicBezTo>
                      <a:pt x="16955" y="4187"/>
                      <a:pt x="15548" y="4295"/>
                      <a:pt x="14140" y="4308"/>
                    </a:cubicBezTo>
                    <a:cubicBezTo>
                      <a:pt x="12747" y="4308"/>
                      <a:pt x="11339" y="4227"/>
                      <a:pt x="9932" y="4146"/>
                    </a:cubicBezTo>
                    <a:lnTo>
                      <a:pt x="5724" y="3929"/>
                    </a:lnTo>
                    <a:lnTo>
                      <a:pt x="3613" y="3821"/>
                    </a:lnTo>
                    <a:cubicBezTo>
                      <a:pt x="2909" y="3781"/>
                      <a:pt x="2206" y="3781"/>
                      <a:pt x="1543" y="3564"/>
                    </a:cubicBezTo>
                    <a:cubicBezTo>
                      <a:pt x="1218" y="3456"/>
                      <a:pt x="907" y="3280"/>
                      <a:pt x="663" y="3036"/>
                    </a:cubicBezTo>
                    <a:cubicBezTo>
                      <a:pt x="420" y="2806"/>
                      <a:pt x="230" y="2495"/>
                      <a:pt x="176" y="2157"/>
                    </a:cubicBezTo>
                    <a:cubicBezTo>
                      <a:pt x="109" y="1819"/>
                      <a:pt x="203" y="1467"/>
                      <a:pt x="406" y="1196"/>
                    </a:cubicBezTo>
                    <a:cubicBezTo>
                      <a:pt x="623" y="926"/>
                      <a:pt x="920" y="736"/>
                      <a:pt x="1232" y="587"/>
                    </a:cubicBezTo>
                    <a:cubicBezTo>
                      <a:pt x="1543" y="438"/>
                      <a:pt x="1881" y="330"/>
                      <a:pt x="2219" y="263"/>
                    </a:cubicBezTo>
                    <a:cubicBezTo>
                      <a:pt x="2558" y="181"/>
                      <a:pt x="2896" y="127"/>
                      <a:pt x="3248" y="114"/>
                    </a:cubicBezTo>
                    <a:cubicBezTo>
                      <a:pt x="3327" y="111"/>
                      <a:pt x="3406" y="109"/>
                      <a:pt x="3485" y="109"/>
                    </a:cubicBezTo>
                    <a:cubicBezTo>
                      <a:pt x="3757" y="109"/>
                      <a:pt x="4027" y="129"/>
                      <a:pt x="4290" y="181"/>
                    </a:cubicBezTo>
                    <a:cubicBezTo>
                      <a:pt x="4628" y="249"/>
                      <a:pt x="4953" y="371"/>
                      <a:pt x="5250" y="547"/>
                    </a:cubicBezTo>
                    <a:lnTo>
                      <a:pt x="5304" y="452"/>
                    </a:lnTo>
                    <a:cubicBezTo>
                      <a:pt x="4993" y="263"/>
                      <a:pt x="4655" y="141"/>
                      <a:pt x="4303" y="73"/>
                    </a:cubicBezTo>
                    <a:cubicBezTo>
                      <a:pt x="4030" y="21"/>
                      <a:pt x="3750" y="1"/>
                      <a:pt x="34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1"/>
              <p:cNvSpPr/>
              <p:nvPr/>
            </p:nvSpPr>
            <p:spPr>
              <a:xfrm>
                <a:off x="1967555" y="1712748"/>
                <a:ext cx="755392" cy="146268"/>
              </a:xfrm>
              <a:custGeom>
                <a:avLst/>
                <a:gdLst/>
                <a:ahLst/>
                <a:cxnLst/>
                <a:rect l="l" t="t" r="r" b="b"/>
                <a:pathLst>
                  <a:path w="21515" h="4166" extrusionOk="0">
                    <a:moveTo>
                      <a:pt x="4750" y="0"/>
                    </a:moveTo>
                    <a:lnTo>
                      <a:pt x="2679" y="203"/>
                    </a:lnTo>
                    <a:cubicBezTo>
                      <a:pt x="2327" y="230"/>
                      <a:pt x="1976" y="257"/>
                      <a:pt x="1624" y="325"/>
                    </a:cubicBezTo>
                    <a:cubicBezTo>
                      <a:pt x="1286" y="393"/>
                      <a:pt x="934" y="501"/>
                      <a:pt x="636" y="718"/>
                    </a:cubicBezTo>
                    <a:cubicBezTo>
                      <a:pt x="338" y="934"/>
                      <a:pt x="108" y="1232"/>
                      <a:pt x="27" y="1611"/>
                    </a:cubicBezTo>
                    <a:cubicBezTo>
                      <a:pt x="0" y="1786"/>
                      <a:pt x="14" y="1989"/>
                      <a:pt x="68" y="2165"/>
                    </a:cubicBezTo>
                    <a:cubicBezTo>
                      <a:pt x="122" y="2341"/>
                      <a:pt x="217" y="2504"/>
                      <a:pt x="338" y="2639"/>
                    </a:cubicBezTo>
                    <a:cubicBezTo>
                      <a:pt x="812" y="3194"/>
                      <a:pt x="1516" y="3464"/>
                      <a:pt x="2192" y="3627"/>
                    </a:cubicBezTo>
                    <a:cubicBezTo>
                      <a:pt x="2530" y="3708"/>
                      <a:pt x="2882" y="3776"/>
                      <a:pt x="3234" y="3816"/>
                    </a:cubicBezTo>
                    <a:cubicBezTo>
                      <a:pt x="3572" y="3870"/>
                      <a:pt x="3924" y="3924"/>
                      <a:pt x="4262" y="3951"/>
                    </a:cubicBezTo>
                    <a:lnTo>
                      <a:pt x="4790" y="4006"/>
                    </a:lnTo>
                    <a:lnTo>
                      <a:pt x="5304" y="4046"/>
                    </a:lnTo>
                    <a:cubicBezTo>
                      <a:pt x="5656" y="4087"/>
                      <a:pt x="6008" y="4100"/>
                      <a:pt x="6360" y="4114"/>
                    </a:cubicBezTo>
                    <a:cubicBezTo>
                      <a:pt x="6989" y="4150"/>
                      <a:pt x="7618" y="4165"/>
                      <a:pt x="8247" y="4165"/>
                    </a:cubicBezTo>
                    <a:cubicBezTo>
                      <a:pt x="9012" y="4165"/>
                      <a:pt x="9776" y="4143"/>
                      <a:pt x="10541" y="4114"/>
                    </a:cubicBezTo>
                    <a:cubicBezTo>
                      <a:pt x="11935" y="4046"/>
                      <a:pt x="13315" y="3938"/>
                      <a:pt x="14708" y="3803"/>
                    </a:cubicBezTo>
                    <a:lnTo>
                      <a:pt x="16792" y="3586"/>
                    </a:lnTo>
                    <a:cubicBezTo>
                      <a:pt x="17482" y="3518"/>
                      <a:pt x="18172" y="3451"/>
                      <a:pt x="18863" y="3329"/>
                    </a:cubicBezTo>
                    <a:cubicBezTo>
                      <a:pt x="19214" y="3275"/>
                      <a:pt x="19553" y="3194"/>
                      <a:pt x="19891" y="3085"/>
                    </a:cubicBezTo>
                    <a:cubicBezTo>
                      <a:pt x="20216" y="2977"/>
                      <a:pt x="20554" y="2869"/>
                      <a:pt x="20852" y="2680"/>
                    </a:cubicBezTo>
                    <a:cubicBezTo>
                      <a:pt x="21000" y="2585"/>
                      <a:pt x="21149" y="2463"/>
                      <a:pt x="21258" y="2328"/>
                    </a:cubicBezTo>
                    <a:cubicBezTo>
                      <a:pt x="21379" y="2192"/>
                      <a:pt x="21474" y="2030"/>
                      <a:pt x="21488" y="1841"/>
                    </a:cubicBezTo>
                    <a:cubicBezTo>
                      <a:pt x="21515" y="1651"/>
                      <a:pt x="21460" y="1462"/>
                      <a:pt x="21352" y="1313"/>
                    </a:cubicBezTo>
                    <a:cubicBezTo>
                      <a:pt x="21244" y="1164"/>
                      <a:pt x="21095" y="1056"/>
                      <a:pt x="20946" y="961"/>
                    </a:cubicBezTo>
                    <a:cubicBezTo>
                      <a:pt x="20337" y="596"/>
                      <a:pt x="19647" y="393"/>
                      <a:pt x="18944" y="325"/>
                    </a:cubicBezTo>
                    <a:cubicBezTo>
                      <a:pt x="18708" y="302"/>
                      <a:pt x="18469" y="292"/>
                      <a:pt x="18229" y="292"/>
                    </a:cubicBezTo>
                    <a:cubicBezTo>
                      <a:pt x="17767" y="292"/>
                      <a:pt x="17301" y="330"/>
                      <a:pt x="16846" y="393"/>
                    </a:cubicBezTo>
                    <a:lnTo>
                      <a:pt x="16860" y="501"/>
                    </a:lnTo>
                    <a:cubicBezTo>
                      <a:pt x="17314" y="439"/>
                      <a:pt x="17768" y="400"/>
                      <a:pt x="18223" y="400"/>
                    </a:cubicBezTo>
                    <a:cubicBezTo>
                      <a:pt x="18459" y="400"/>
                      <a:pt x="18694" y="410"/>
                      <a:pt x="18930" y="433"/>
                    </a:cubicBezTo>
                    <a:cubicBezTo>
                      <a:pt x="19620" y="501"/>
                      <a:pt x="20297" y="690"/>
                      <a:pt x="20892" y="1042"/>
                    </a:cubicBezTo>
                    <a:cubicBezTo>
                      <a:pt x="21027" y="1137"/>
                      <a:pt x="21163" y="1245"/>
                      <a:pt x="21271" y="1367"/>
                    </a:cubicBezTo>
                    <a:cubicBezTo>
                      <a:pt x="21366" y="1502"/>
                      <a:pt x="21406" y="1665"/>
                      <a:pt x="21393" y="1827"/>
                    </a:cubicBezTo>
                    <a:cubicBezTo>
                      <a:pt x="21339" y="2152"/>
                      <a:pt x="21082" y="2422"/>
                      <a:pt x="20797" y="2598"/>
                    </a:cubicBezTo>
                    <a:cubicBezTo>
                      <a:pt x="20513" y="2774"/>
                      <a:pt x="20175" y="2896"/>
                      <a:pt x="19850" y="3004"/>
                    </a:cubicBezTo>
                    <a:cubicBezTo>
                      <a:pt x="19526" y="3099"/>
                      <a:pt x="19187" y="3180"/>
                      <a:pt x="18849" y="3234"/>
                    </a:cubicBezTo>
                    <a:cubicBezTo>
                      <a:pt x="18159" y="3356"/>
                      <a:pt x="17469" y="3410"/>
                      <a:pt x="16779" y="3478"/>
                    </a:cubicBezTo>
                    <a:lnTo>
                      <a:pt x="14695" y="3681"/>
                    </a:lnTo>
                    <a:cubicBezTo>
                      <a:pt x="13301" y="3803"/>
                      <a:pt x="11921" y="3911"/>
                      <a:pt x="10527" y="3978"/>
                    </a:cubicBezTo>
                    <a:cubicBezTo>
                      <a:pt x="9837" y="4006"/>
                      <a:pt x="9144" y="4022"/>
                      <a:pt x="8449" y="4022"/>
                    </a:cubicBezTo>
                    <a:cubicBezTo>
                      <a:pt x="7753" y="4022"/>
                      <a:pt x="7057" y="4006"/>
                      <a:pt x="6360" y="3965"/>
                    </a:cubicBezTo>
                    <a:cubicBezTo>
                      <a:pt x="6008" y="3951"/>
                      <a:pt x="5670" y="3924"/>
                      <a:pt x="5318" y="3897"/>
                    </a:cubicBezTo>
                    <a:lnTo>
                      <a:pt x="4804" y="3857"/>
                    </a:lnTo>
                    <a:lnTo>
                      <a:pt x="4289" y="3789"/>
                    </a:lnTo>
                    <a:cubicBezTo>
                      <a:pt x="3938" y="3762"/>
                      <a:pt x="3599" y="3708"/>
                      <a:pt x="3248" y="3654"/>
                    </a:cubicBezTo>
                    <a:cubicBezTo>
                      <a:pt x="2909" y="3613"/>
                      <a:pt x="2571" y="3545"/>
                      <a:pt x="2233" y="3464"/>
                    </a:cubicBezTo>
                    <a:cubicBezTo>
                      <a:pt x="1894" y="3397"/>
                      <a:pt x="1570" y="3288"/>
                      <a:pt x="1259" y="3140"/>
                    </a:cubicBezTo>
                    <a:cubicBezTo>
                      <a:pt x="961" y="2991"/>
                      <a:pt x="677" y="2788"/>
                      <a:pt x="460" y="2544"/>
                    </a:cubicBezTo>
                    <a:cubicBezTo>
                      <a:pt x="244" y="2287"/>
                      <a:pt x="122" y="1962"/>
                      <a:pt x="190" y="1638"/>
                    </a:cubicBezTo>
                    <a:cubicBezTo>
                      <a:pt x="244" y="1313"/>
                      <a:pt x="460" y="1029"/>
                      <a:pt x="731" y="839"/>
                    </a:cubicBezTo>
                    <a:cubicBezTo>
                      <a:pt x="988" y="636"/>
                      <a:pt x="1326" y="528"/>
                      <a:pt x="1651" y="460"/>
                    </a:cubicBezTo>
                    <a:cubicBezTo>
                      <a:pt x="1989" y="393"/>
                      <a:pt x="2341" y="366"/>
                      <a:pt x="2693" y="339"/>
                    </a:cubicBezTo>
                    <a:lnTo>
                      <a:pt x="4763" y="109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1"/>
              <p:cNvSpPr/>
              <p:nvPr/>
            </p:nvSpPr>
            <p:spPr>
              <a:xfrm>
                <a:off x="2429762" y="1565958"/>
                <a:ext cx="68465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557" extrusionOk="0">
                    <a:moveTo>
                      <a:pt x="1868" y="0"/>
                    </a:moveTo>
                    <a:cubicBezTo>
                      <a:pt x="1638" y="284"/>
                      <a:pt x="1368" y="542"/>
                      <a:pt x="1083" y="772"/>
                    </a:cubicBezTo>
                    <a:cubicBezTo>
                      <a:pt x="799" y="1002"/>
                      <a:pt x="488" y="1205"/>
                      <a:pt x="190" y="1408"/>
                    </a:cubicBezTo>
                    <a:lnTo>
                      <a:pt x="1" y="1529"/>
                    </a:lnTo>
                    <a:lnTo>
                      <a:pt x="217" y="1556"/>
                    </a:lnTo>
                    <a:cubicBezTo>
                      <a:pt x="326" y="1556"/>
                      <a:pt x="447" y="1529"/>
                      <a:pt x="529" y="1462"/>
                    </a:cubicBezTo>
                    <a:lnTo>
                      <a:pt x="492" y="1411"/>
                    </a:lnTo>
                    <a:lnTo>
                      <a:pt x="492" y="1411"/>
                    </a:lnTo>
                    <a:cubicBezTo>
                      <a:pt x="732" y="1254"/>
                      <a:pt x="956" y="1064"/>
                      <a:pt x="1165" y="866"/>
                    </a:cubicBezTo>
                    <a:cubicBezTo>
                      <a:pt x="1449" y="623"/>
                      <a:pt x="1706" y="339"/>
                      <a:pt x="1949" y="68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1"/>
              <p:cNvSpPr/>
              <p:nvPr/>
            </p:nvSpPr>
            <p:spPr>
              <a:xfrm>
                <a:off x="2442121" y="1590640"/>
                <a:ext cx="72713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733" extrusionOk="0">
                    <a:moveTo>
                      <a:pt x="1990" y="1"/>
                    </a:moveTo>
                    <a:cubicBezTo>
                      <a:pt x="1733" y="339"/>
                      <a:pt x="1408" y="637"/>
                      <a:pt x="1056" y="894"/>
                    </a:cubicBezTo>
                    <a:cubicBezTo>
                      <a:pt x="894" y="1029"/>
                      <a:pt x="718" y="1151"/>
                      <a:pt x="542" y="1273"/>
                    </a:cubicBezTo>
                    <a:lnTo>
                      <a:pt x="1" y="1638"/>
                    </a:lnTo>
                    <a:lnTo>
                      <a:pt x="55" y="1733"/>
                    </a:lnTo>
                    <a:cubicBezTo>
                      <a:pt x="258" y="1652"/>
                      <a:pt x="447" y="1530"/>
                      <a:pt x="637" y="1408"/>
                    </a:cubicBezTo>
                    <a:cubicBezTo>
                      <a:pt x="813" y="1286"/>
                      <a:pt x="988" y="1151"/>
                      <a:pt x="1151" y="1002"/>
                    </a:cubicBezTo>
                    <a:cubicBezTo>
                      <a:pt x="1476" y="718"/>
                      <a:pt x="1787" y="393"/>
                      <a:pt x="2071" y="69"/>
                    </a:cubicBezTo>
                    <a:lnTo>
                      <a:pt x="19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1"/>
              <p:cNvSpPr/>
              <p:nvPr/>
            </p:nvSpPr>
            <p:spPr>
              <a:xfrm>
                <a:off x="2455918" y="1620587"/>
                <a:ext cx="71273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017" extrusionOk="0">
                    <a:moveTo>
                      <a:pt x="1935" y="0"/>
                    </a:moveTo>
                    <a:cubicBezTo>
                      <a:pt x="1746" y="420"/>
                      <a:pt x="1448" y="785"/>
                      <a:pt x="1110" y="1110"/>
                    </a:cubicBezTo>
                    <a:cubicBezTo>
                      <a:pt x="947" y="1259"/>
                      <a:pt x="771" y="1408"/>
                      <a:pt x="582" y="1543"/>
                    </a:cubicBezTo>
                    <a:cubicBezTo>
                      <a:pt x="393" y="1678"/>
                      <a:pt x="203" y="1800"/>
                      <a:pt x="0" y="1922"/>
                    </a:cubicBezTo>
                    <a:lnTo>
                      <a:pt x="54" y="2016"/>
                    </a:lnTo>
                    <a:cubicBezTo>
                      <a:pt x="271" y="1935"/>
                      <a:pt x="487" y="1814"/>
                      <a:pt x="677" y="1678"/>
                    </a:cubicBezTo>
                    <a:cubicBezTo>
                      <a:pt x="880" y="1543"/>
                      <a:pt x="1056" y="1381"/>
                      <a:pt x="1218" y="1205"/>
                    </a:cubicBezTo>
                    <a:cubicBezTo>
                      <a:pt x="1543" y="853"/>
                      <a:pt x="1800" y="460"/>
                      <a:pt x="2030" y="41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1"/>
              <p:cNvSpPr/>
              <p:nvPr/>
            </p:nvSpPr>
            <p:spPr>
              <a:xfrm>
                <a:off x="2473016" y="1651940"/>
                <a:ext cx="71273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895" extrusionOk="0">
                    <a:moveTo>
                      <a:pt x="1935" y="0"/>
                    </a:moveTo>
                    <a:cubicBezTo>
                      <a:pt x="1705" y="379"/>
                      <a:pt x="1394" y="704"/>
                      <a:pt x="1056" y="1002"/>
                    </a:cubicBezTo>
                    <a:cubicBezTo>
                      <a:pt x="893" y="1151"/>
                      <a:pt x="717" y="1286"/>
                      <a:pt x="541" y="1421"/>
                    </a:cubicBezTo>
                    <a:cubicBezTo>
                      <a:pt x="366" y="1543"/>
                      <a:pt x="176" y="1678"/>
                      <a:pt x="0" y="1800"/>
                    </a:cubicBezTo>
                    <a:lnTo>
                      <a:pt x="54" y="1895"/>
                    </a:lnTo>
                    <a:cubicBezTo>
                      <a:pt x="257" y="1800"/>
                      <a:pt x="460" y="1678"/>
                      <a:pt x="636" y="1556"/>
                    </a:cubicBezTo>
                    <a:cubicBezTo>
                      <a:pt x="826" y="1421"/>
                      <a:pt x="1002" y="1259"/>
                      <a:pt x="1164" y="1110"/>
                    </a:cubicBezTo>
                    <a:cubicBezTo>
                      <a:pt x="1475" y="785"/>
                      <a:pt x="1759" y="433"/>
                      <a:pt x="2030" y="55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1"/>
              <p:cNvSpPr/>
              <p:nvPr/>
            </p:nvSpPr>
            <p:spPr>
              <a:xfrm>
                <a:off x="2501525" y="1680448"/>
                <a:ext cx="57510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246" extrusionOk="0">
                    <a:moveTo>
                      <a:pt x="1556" y="0"/>
                    </a:moveTo>
                    <a:cubicBezTo>
                      <a:pt x="1353" y="257"/>
                      <a:pt x="1096" y="460"/>
                      <a:pt x="839" y="650"/>
                    </a:cubicBezTo>
                    <a:cubicBezTo>
                      <a:pt x="704" y="731"/>
                      <a:pt x="555" y="812"/>
                      <a:pt x="420" y="893"/>
                    </a:cubicBezTo>
                    <a:lnTo>
                      <a:pt x="0" y="1137"/>
                    </a:lnTo>
                    <a:lnTo>
                      <a:pt x="41" y="1245"/>
                    </a:lnTo>
                    <a:cubicBezTo>
                      <a:pt x="203" y="1205"/>
                      <a:pt x="365" y="1123"/>
                      <a:pt x="501" y="1042"/>
                    </a:cubicBezTo>
                    <a:cubicBezTo>
                      <a:pt x="650" y="961"/>
                      <a:pt x="785" y="866"/>
                      <a:pt x="920" y="758"/>
                    </a:cubicBezTo>
                    <a:cubicBezTo>
                      <a:pt x="1177" y="541"/>
                      <a:pt x="1407" y="311"/>
                      <a:pt x="1637" y="68"/>
                    </a:cubicBezTo>
                    <a:lnTo>
                      <a:pt x="15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1"/>
              <p:cNvSpPr/>
              <p:nvPr/>
            </p:nvSpPr>
            <p:spPr>
              <a:xfrm>
                <a:off x="2502929" y="1698494"/>
                <a:ext cx="68921" cy="61302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746" extrusionOk="0">
                    <a:moveTo>
                      <a:pt x="1868" y="0"/>
                    </a:moveTo>
                    <a:cubicBezTo>
                      <a:pt x="1651" y="366"/>
                      <a:pt x="1367" y="677"/>
                      <a:pt x="1043" y="934"/>
                    </a:cubicBezTo>
                    <a:cubicBezTo>
                      <a:pt x="718" y="1205"/>
                      <a:pt x="366" y="1421"/>
                      <a:pt x="1" y="1611"/>
                    </a:cubicBezTo>
                    <a:lnTo>
                      <a:pt x="68" y="1746"/>
                    </a:lnTo>
                    <a:cubicBezTo>
                      <a:pt x="461" y="1584"/>
                      <a:pt x="826" y="1340"/>
                      <a:pt x="1137" y="1042"/>
                    </a:cubicBezTo>
                    <a:cubicBezTo>
                      <a:pt x="1449" y="745"/>
                      <a:pt x="1719" y="420"/>
                      <a:pt x="1963" y="55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1"/>
              <p:cNvSpPr/>
              <p:nvPr/>
            </p:nvSpPr>
            <p:spPr>
              <a:xfrm>
                <a:off x="2491062" y="1730338"/>
                <a:ext cx="76996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49" extrusionOk="0">
                    <a:moveTo>
                      <a:pt x="2098" y="0"/>
                    </a:moveTo>
                    <a:cubicBezTo>
                      <a:pt x="1854" y="392"/>
                      <a:pt x="1529" y="744"/>
                      <a:pt x="1164" y="1042"/>
                    </a:cubicBezTo>
                    <a:cubicBezTo>
                      <a:pt x="975" y="1191"/>
                      <a:pt x="785" y="1326"/>
                      <a:pt x="596" y="1461"/>
                    </a:cubicBezTo>
                    <a:cubicBezTo>
                      <a:pt x="406" y="1597"/>
                      <a:pt x="203" y="1718"/>
                      <a:pt x="0" y="1840"/>
                    </a:cubicBezTo>
                    <a:lnTo>
                      <a:pt x="55" y="1948"/>
                    </a:lnTo>
                    <a:cubicBezTo>
                      <a:pt x="285" y="1854"/>
                      <a:pt x="488" y="1746"/>
                      <a:pt x="691" y="1610"/>
                    </a:cubicBezTo>
                    <a:cubicBezTo>
                      <a:pt x="893" y="1475"/>
                      <a:pt x="1083" y="1313"/>
                      <a:pt x="1259" y="1150"/>
                    </a:cubicBezTo>
                    <a:cubicBezTo>
                      <a:pt x="1611" y="825"/>
                      <a:pt x="1908" y="447"/>
                      <a:pt x="2192" y="54"/>
                    </a:cubicBezTo>
                    <a:lnTo>
                      <a:pt x="20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1"/>
              <p:cNvSpPr/>
              <p:nvPr/>
            </p:nvSpPr>
            <p:spPr>
              <a:xfrm>
                <a:off x="2488218" y="1764990"/>
                <a:ext cx="76996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544" extrusionOk="0">
                    <a:moveTo>
                      <a:pt x="2098" y="1"/>
                    </a:moveTo>
                    <a:cubicBezTo>
                      <a:pt x="1840" y="339"/>
                      <a:pt x="1516" y="623"/>
                      <a:pt x="1150" y="853"/>
                    </a:cubicBezTo>
                    <a:cubicBezTo>
                      <a:pt x="961" y="975"/>
                      <a:pt x="785" y="1070"/>
                      <a:pt x="582" y="1164"/>
                    </a:cubicBezTo>
                    <a:cubicBezTo>
                      <a:pt x="393" y="1273"/>
                      <a:pt x="203" y="1354"/>
                      <a:pt x="0" y="1449"/>
                    </a:cubicBezTo>
                    <a:lnTo>
                      <a:pt x="41" y="1543"/>
                    </a:lnTo>
                    <a:cubicBezTo>
                      <a:pt x="257" y="1503"/>
                      <a:pt x="460" y="1422"/>
                      <a:pt x="663" y="1327"/>
                    </a:cubicBezTo>
                    <a:cubicBezTo>
                      <a:pt x="866" y="1219"/>
                      <a:pt x="1056" y="1110"/>
                      <a:pt x="1232" y="975"/>
                    </a:cubicBezTo>
                    <a:cubicBezTo>
                      <a:pt x="1583" y="704"/>
                      <a:pt x="1895" y="393"/>
                      <a:pt x="2192" y="68"/>
                    </a:cubicBezTo>
                    <a:lnTo>
                      <a:pt x="20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1"/>
              <p:cNvSpPr/>
              <p:nvPr/>
            </p:nvSpPr>
            <p:spPr>
              <a:xfrm>
                <a:off x="2470629" y="1813932"/>
                <a:ext cx="80332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246" extrusionOk="0">
                    <a:moveTo>
                      <a:pt x="2220" y="0"/>
                    </a:moveTo>
                    <a:cubicBezTo>
                      <a:pt x="1895" y="271"/>
                      <a:pt x="1530" y="474"/>
                      <a:pt x="1151" y="650"/>
                    </a:cubicBezTo>
                    <a:cubicBezTo>
                      <a:pt x="961" y="731"/>
                      <a:pt x="772" y="812"/>
                      <a:pt x="582" y="894"/>
                    </a:cubicBezTo>
                    <a:cubicBezTo>
                      <a:pt x="393" y="975"/>
                      <a:pt x="190" y="1056"/>
                      <a:pt x="1" y="1137"/>
                    </a:cubicBezTo>
                    <a:lnTo>
                      <a:pt x="41" y="1245"/>
                    </a:lnTo>
                    <a:cubicBezTo>
                      <a:pt x="244" y="1205"/>
                      <a:pt x="447" y="1124"/>
                      <a:pt x="650" y="1056"/>
                    </a:cubicBezTo>
                    <a:cubicBezTo>
                      <a:pt x="840" y="975"/>
                      <a:pt x="1029" y="880"/>
                      <a:pt x="1218" y="772"/>
                    </a:cubicBezTo>
                    <a:cubicBezTo>
                      <a:pt x="1584" y="569"/>
                      <a:pt x="1936" y="325"/>
                      <a:pt x="2287" y="95"/>
                    </a:cubicBezTo>
                    <a:lnTo>
                      <a:pt x="22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1"/>
              <p:cNvSpPr/>
              <p:nvPr/>
            </p:nvSpPr>
            <p:spPr>
              <a:xfrm>
                <a:off x="2447352" y="1838157"/>
                <a:ext cx="7036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408" extrusionOk="0">
                    <a:moveTo>
                      <a:pt x="1922" y="1"/>
                    </a:moveTo>
                    <a:cubicBezTo>
                      <a:pt x="1665" y="298"/>
                      <a:pt x="1354" y="542"/>
                      <a:pt x="1029" y="745"/>
                    </a:cubicBezTo>
                    <a:cubicBezTo>
                      <a:pt x="853" y="853"/>
                      <a:pt x="691" y="948"/>
                      <a:pt x="515" y="1042"/>
                    </a:cubicBezTo>
                    <a:cubicBezTo>
                      <a:pt x="352" y="1137"/>
                      <a:pt x="176" y="1218"/>
                      <a:pt x="1" y="1313"/>
                    </a:cubicBezTo>
                    <a:lnTo>
                      <a:pt x="41" y="1408"/>
                    </a:lnTo>
                    <a:cubicBezTo>
                      <a:pt x="244" y="1354"/>
                      <a:pt x="420" y="1272"/>
                      <a:pt x="596" y="1191"/>
                    </a:cubicBezTo>
                    <a:cubicBezTo>
                      <a:pt x="772" y="1097"/>
                      <a:pt x="948" y="988"/>
                      <a:pt x="1110" y="867"/>
                    </a:cubicBezTo>
                    <a:cubicBezTo>
                      <a:pt x="1421" y="623"/>
                      <a:pt x="1719" y="352"/>
                      <a:pt x="2003" y="68"/>
                    </a:cubicBezTo>
                    <a:lnTo>
                      <a:pt x="19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1"/>
              <p:cNvSpPr/>
              <p:nvPr/>
            </p:nvSpPr>
            <p:spPr>
              <a:xfrm>
                <a:off x="2466346" y="1809649"/>
                <a:ext cx="71765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84" extrusionOk="0">
                    <a:moveTo>
                      <a:pt x="1976" y="1"/>
                    </a:moveTo>
                    <a:cubicBezTo>
                      <a:pt x="1665" y="285"/>
                      <a:pt x="1340" y="528"/>
                      <a:pt x="1002" y="772"/>
                    </a:cubicBezTo>
                    <a:lnTo>
                      <a:pt x="488" y="1124"/>
                    </a:lnTo>
                    <a:cubicBezTo>
                      <a:pt x="326" y="1246"/>
                      <a:pt x="163" y="1367"/>
                      <a:pt x="1" y="1489"/>
                    </a:cubicBezTo>
                    <a:lnTo>
                      <a:pt x="55" y="1584"/>
                    </a:lnTo>
                    <a:cubicBezTo>
                      <a:pt x="244" y="1489"/>
                      <a:pt x="420" y="1381"/>
                      <a:pt x="596" y="1259"/>
                    </a:cubicBezTo>
                    <a:cubicBezTo>
                      <a:pt x="759" y="1137"/>
                      <a:pt x="921" y="1016"/>
                      <a:pt x="1083" y="880"/>
                    </a:cubicBezTo>
                    <a:cubicBezTo>
                      <a:pt x="1408" y="623"/>
                      <a:pt x="1719" y="339"/>
                      <a:pt x="2044" y="82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1"/>
              <p:cNvSpPr/>
              <p:nvPr/>
            </p:nvSpPr>
            <p:spPr>
              <a:xfrm>
                <a:off x="1994132" y="1717488"/>
                <a:ext cx="691772" cy="107015"/>
              </a:xfrm>
              <a:custGeom>
                <a:avLst/>
                <a:gdLst/>
                <a:ahLst/>
                <a:cxnLst/>
                <a:rect l="l" t="t" r="r" b="b"/>
                <a:pathLst>
                  <a:path w="19703" h="3048" extrusionOk="0">
                    <a:moveTo>
                      <a:pt x="3654" y="1"/>
                    </a:moveTo>
                    <a:cubicBezTo>
                      <a:pt x="2612" y="136"/>
                      <a:pt x="1598" y="352"/>
                      <a:pt x="623" y="704"/>
                    </a:cubicBezTo>
                    <a:cubicBezTo>
                      <a:pt x="502" y="745"/>
                      <a:pt x="380" y="813"/>
                      <a:pt x="271" y="907"/>
                    </a:cubicBezTo>
                    <a:cubicBezTo>
                      <a:pt x="177" y="1002"/>
                      <a:pt x="96" y="1124"/>
                      <a:pt x="55" y="1259"/>
                    </a:cubicBezTo>
                    <a:cubicBezTo>
                      <a:pt x="1" y="1530"/>
                      <a:pt x="82" y="1814"/>
                      <a:pt x="244" y="2030"/>
                    </a:cubicBezTo>
                    <a:cubicBezTo>
                      <a:pt x="407" y="2260"/>
                      <a:pt x="637" y="2396"/>
                      <a:pt x="894" y="2490"/>
                    </a:cubicBezTo>
                    <a:cubicBezTo>
                      <a:pt x="1137" y="2585"/>
                      <a:pt x="1395" y="2639"/>
                      <a:pt x="1652" y="2680"/>
                    </a:cubicBezTo>
                    <a:cubicBezTo>
                      <a:pt x="3231" y="2973"/>
                      <a:pt x="4835" y="3047"/>
                      <a:pt x="6432" y="3047"/>
                    </a:cubicBezTo>
                    <a:cubicBezTo>
                      <a:pt x="6900" y="3047"/>
                      <a:pt x="7369" y="3041"/>
                      <a:pt x="7835" y="3032"/>
                    </a:cubicBezTo>
                    <a:cubicBezTo>
                      <a:pt x="9906" y="2991"/>
                      <a:pt x="11976" y="2950"/>
                      <a:pt x="14046" y="2815"/>
                    </a:cubicBezTo>
                    <a:cubicBezTo>
                      <a:pt x="15075" y="2734"/>
                      <a:pt x="16103" y="2639"/>
                      <a:pt x="17131" y="2490"/>
                    </a:cubicBezTo>
                    <a:cubicBezTo>
                      <a:pt x="17645" y="2409"/>
                      <a:pt x="18160" y="2355"/>
                      <a:pt x="18660" y="2166"/>
                    </a:cubicBezTo>
                    <a:cubicBezTo>
                      <a:pt x="18917" y="2071"/>
                      <a:pt x="19147" y="1936"/>
                      <a:pt x="19337" y="1746"/>
                    </a:cubicBezTo>
                    <a:cubicBezTo>
                      <a:pt x="19526" y="1543"/>
                      <a:pt x="19675" y="1300"/>
                      <a:pt x="19702" y="1016"/>
                    </a:cubicBezTo>
                    <a:lnTo>
                      <a:pt x="19702" y="975"/>
                    </a:lnTo>
                    <a:lnTo>
                      <a:pt x="19662" y="948"/>
                    </a:lnTo>
                    <a:cubicBezTo>
                      <a:pt x="18718" y="349"/>
                      <a:pt x="17595" y="38"/>
                      <a:pt x="16483" y="38"/>
                    </a:cubicBezTo>
                    <a:cubicBezTo>
                      <a:pt x="16415" y="38"/>
                      <a:pt x="16347" y="39"/>
                      <a:pt x="16279" y="41"/>
                    </a:cubicBezTo>
                    <a:lnTo>
                      <a:pt x="16279" y="150"/>
                    </a:lnTo>
                    <a:cubicBezTo>
                      <a:pt x="16324" y="148"/>
                      <a:pt x="16369" y="148"/>
                      <a:pt x="16413" y="148"/>
                    </a:cubicBezTo>
                    <a:cubicBezTo>
                      <a:pt x="17514" y="148"/>
                      <a:pt x="18608" y="461"/>
                      <a:pt x="19548" y="1041"/>
                    </a:cubicBezTo>
                    <a:lnTo>
                      <a:pt x="19548" y="1041"/>
                    </a:lnTo>
                    <a:cubicBezTo>
                      <a:pt x="19512" y="1258"/>
                      <a:pt x="19395" y="1472"/>
                      <a:pt x="19229" y="1638"/>
                    </a:cubicBezTo>
                    <a:cubicBezTo>
                      <a:pt x="19066" y="1814"/>
                      <a:pt x="18850" y="1936"/>
                      <a:pt x="18606" y="2030"/>
                    </a:cubicBezTo>
                    <a:cubicBezTo>
                      <a:pt x="18133" y="2193"/>
                      <a:pt x="17618" y="2247"/>
                      <a:pt x="17104" y="2328"/>
                    </a:cubicBezTo>
                    <a:cubicBezTo>
                      <a:pt x="16089" y="2477"/>
                      <a:pt x="15061" y="2585"/>
                      <a:pt x="14033" y="2653"/>
                    </a:cubicBezTo>
                    <a:cubicBezTo>
                      <a:pt x="11976" y="2802"/>
                      <a:pt x="9906" y="2856"/>
                      <a:pt x="7835" y="2910"/>
                    </a:cubicBezTo>
                    <a:cubicBezTo>
                      <a:pt x="7321" y="2920"/>
                      <a:pt x="6805" y="2928"/>
                      <a:pt x="6289" y="2928"/>
                    </a:cubicBezTo>
                    <a:cubicBezTo>
                      <a:pt x="4740" y="2928"/>
                      <a:pt x="3187" y="2859"/>
                      <a:pt x="1665" y="2585"/>
                    </a:cubicBezTo>
                    <a:cubicBezTo>
                      <a:pt x="1408" y="2545"/>
                      <a:pt x="1165" y="2490"/>
                      <a:pt x="921" y="2396"/>
                    </a:cubicBezTo>
                    <a:cubicBezTo>
                      <a:pt x="691" y="2314"/>
                      <a:pt x="461" y="2179"/>
                      <a:pt x="326" y="1976"/>
                    </a:cubicBezTo>
                    <a:cubicBezTo>
                      <a:pt x="177" y="1773"/>
                      <a:pt x="109" y="1516"/>
                      <a:pt x="163" y="1286"/>
                    </a:cubicBezTo>
                    <a:cubicBezTo>
                      <a:pt x="217" y="1043"/>
                      <a:pt x="434" y="880"/>
                      <a:pt x="664" y="785"/>
                    </a:cubicBezTo>
                    <a:cubicBezTo>
                      <a:pt x="1625" y="447"/>
                      <a:pt x="2639" y="231"/>
                      <a:pt x="3668" y="95"/>
                    </a:cubicBezTo>
                    <a:lnTo>
                      <a:pt x="36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1"/>
              <p:cNvSpPr/>
              <p:nvPr/>
            </p:nvSpPr>
            <p:spPr>
              <a:xfrm>
                <a:off x="2104374" y="1713521"/>
                <a:ext cx="608597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17334" h="3925" extrusionOk="0">
                    <a:moveTo>
                      <a:pt x="14093" y="0"/>
                    </a:moveTo>
                    <a:cubicBezTo>
                      <a:pt x="13978" y="0"/>
                      <a:pt x="13863" y="2"/>
                      <a:pt x="13748" y="5"/>
                    </a:cubicBezTo>
                    <a:lnTo>
                      <a:pt x="13761" y="114"/>
                    </a:lnTo>
                    <a:cubicBezTo>
                      <a:pt x="13873" y="110"/>
                      <a:pt x="13985" y="109"/>
                      <a:pt x="14098" y="109"/>
                    </a:cubicBezTo>
                    <a:cubicBezTo>
                      <a:pt x="14437" y="109"/>
                      <a:pt x="14779" y="124"/>
                      <a:pt x="15114" y="154"/>
                    </a:cubicBezTo>
                    <a:cubicBezTo>
                      <a:pt x="15561" y="208"/>
                      <a:pt x="16021" y="276"/>
                      <a:pt x="16454" y="398"/>
                    </a:cubicBezTo>
                    <a:cubicBezTo>
                      <a:pt x="16657" y="465"/>
                      <a:pt x="16860" y="574"/>
                      <a:pt x="17009" y="736"/>
                    </a:cubicBezTo>
                    <a:cubicBezTo>
                      <a:pt x="17144" y="885"/>
                      <a:pt x="17239" y="1115"/>
                      <a:pt x="17198" y="1318"/>
                    </a:cubicBezTo>
                    <a:cubicBezTo>
                      <a:pt x="17171" y="1521"/>
                      <a:pt x="17009" y="1697"/>
                      <a:pt x="16819" y="1819"/>
                    </a:cubicBezTo>
                    <a:cubicBezTo>
                      <a:pt x="16643" y="1940"/>
                      <a:pt x="16440" y="2035"/>
                      <a:pt x="16224" y="2130"/>
                    </a:cubicBezTo>
                    <a:cubicBezTo>
                      <a:pt x="15398" y="2482"/>
                      <a:pt x="14492" y="2644"/>
                      <a:pt x="13599" y="2833"/>
                    </a:cubicBezTo>
                    <a:cubicBezTo>
                      <a:pt x="12706" y="2996"/>
                      <a:pt x="11813" y="3158"/>
                      <a:pt x="10906" y="3280"/>
                    </a:cubicBezTo>
                    <a:cubicBezTo>
                      <a:pt x="9107" y="3523"/>
                      <a:pt x="7293" y="3686"/>
                      <a:pt x="5467" y="3740"/>
                    </a:cubicBezTo>
                    <a:cubicBezTo>
                      <a:pt x="4803" y="3760"/>
                      <a:pt x="4139" y="3772"/>
                      <a:pt x="3476" y="3772"/>
                    </a:cubicBezTo>
                    <a:cubicBezTo>
                      <a:pt x="3233" y="3772"/>
                      <a:pt x="2990" y="3771"/>
                      <a:pt x="2747" y="3767"/>
                    </a:cubicBezTo>
                    <a:cubicBezTo>
                      <a:pt x="1827" y="3740"/>
                      <a:pt x="920" y="3699"/>
                      <a:pt x="14" y="3645"/>
                    </a:cubicBezTo>
                    <a:lnTo>
                      <a:pt x="0" y="3754"/>
                    </a:lnTo>
                    <a:cubicBezTo>
                      <a:pt x="1325" y="3871"/>
                      <a:pt x="2649" y="3925"/>
                      <a:pt x="3974" y="3925"/>
                    </a:cubicBezTo>
                    <a:cubicBezTo>
                      <a:pt x="4476" y="3925"/>
                      <a:pt x="4978" y="3917"/>
                      <a:pt x="5480" y="3902"/>
                    </a:cubicBezTo>
                    <a:cubicBezTo>
                      <a:pt x="7307" y="3848"/>
                      <a:pt x="9120" y="3686"/>
                      <a:pt x="10933" y="3415"/>
                    </a:cubicBezTo>
                    <a:cubicBezTo>
                      <a:pt x="11826" y="3293"/>
                      <a:pt x="12733" y="3118"/>
                      <a:pt x="13626" y="2942"/>
                    </a:cubicBezTo>
                    <a:cubicBezTo>
                      <a:pt x="14519" y="2752"/>
                      <a:pt x="15426" y="2590"/>
                      <a:pt x="16264" y="2225"/>
                    </a:cubicBezTo>
                    <a:cubicBezTo>
                      <a:pt x="16481" y="2116"/>
                      <a:pt x="16684" y="2022"/>
                      <a:pt x="16873" y="1900"/>
                    </a:cubicBezTo>
                    <a:cubicBezTo>
                      <a:pt x="17063" y="1764"/>
                      <a:pt x="17252" y="1575"/>
                      <a:pt x="17293" y="1331"/>
                    </a:cubicBezTo>
                    <a:cubicBezTo>
                      <a:pt x="17333" y="1088"/>
                      <a:pt x="17239" y="831"/>
                      <a:pt x="17076" y="655"/>
                    </a:cubicBezTo>
                    <a:cubicBezTo>
                      <a:pt x="16914" y="479"/>
                      <a:pt x="16697" y="371"/>
                      <a:pt x="16481" y="303"/>
                    </a:cubicBezTo>
                    <a:cubicBezTo>
                      <a:pt x="16034" y="168"/>
                      <a:pt x="15574" y="100"/>
                      <a:pt x="15128" y="46"/>
                    </a:cubicBezTo>
                    <a:cubicBezTo>
                      <a:pt x="14783" y="16"/>
                      <a:pt x="14438" y="0"/>
                      <a:pt x="1409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1"/>
              <p:cNvSpPr/>
              <p:nvPr/>
            </p:nvSpPr>
            <p:spPr>
              <a:xfrm>
                <a:off x="2197483" y="1692806"/>
                <a:ext cx="50383" cy="5378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532" extrusionOk="0">
                    <a:moveTo>
                      <a:pt x="733" y="106"/>
                    </a:moveTo>
                    <a:cubicBezTo>
                      <a:pt x="782" y="106"/>
                      <a:pt x="831" y="115"/>
                      <a:pt x="880" y="135"/>
                    </a:cubicBezTo>
                    <a:cubicBezTo>
                      <a:pt x="1042" y="189"/>
                      <a:pt x="1177" y="311"/>
                      <a:pt x="1232" y="474"/>
                    </a:cubicBezTo>
                    <a:cubicBezTo>
                      <a:pt x="1299" y="622"/>
                      <a:pt x="1286" y="812"/>
                      <a:pt x="1218" y="961"/>
                    </a:cubicBezTo>
                    <a:cubicBezTo>
                      <a:pt x="1137" y="1110"/>
                      <a:pt x="1015" y="1245"/>
                      <a:pt x="866" y="1313"/>
                    </a:cubicBezTo>
                    <a:cubicBezTo>
                      <a:pt x="788" y="1348"/>
                      <a:pt x="700" y="1369"/>
                      <a:pt x="615" y="1369"/>
                    </a:cubicBezTo>
                    <a:cubicBezTo>
                      <a:pt x="538" y="1369"/>
                      <a:pt x="464" y="1351"/>
                      <a:pt x="406" y="1313"/>
                    </a:cubicBezTo>
                    <a:cubicBezTo>
                      <a:pt x="284" y="1231"/>
                      <a:pt x="203" y="1069"/>
                      <a:pt x="176" y="907"/>
                    </a:cubicBezTo>
                    <a:cubicBezTo>
                      <a:pt x="166" y="845"/>
                      <a:pt x="165" y="781"/>
                      <a:pt x="170" y="715"/>
                    </a:cubicBezTo>
                    <a:lnTo>
                      <a:pt x="170" y="715"/>
                    </a:lnTo>
                    <a:lnTo>
                      <a:pt x="271" y="690"/>
                    </a:lnTo>
                    <a:cubicBezTo>
                      <a:pt x="238" y="591"/>
                      <a:pt x="250" y="487"/>
                      <a:pt x="293" y="396"/>
                    </a:cubicBezTo>
                    <a:lnTo>
                      <a:pt x="293" y="396"/>
                    </a:lnTo>
                    <a:lnTo>
                      <a:pt x="352" y="379"/>
                    </a:lnTo>
                    <a:lnTo>
                      <a:pt x="344" y="311"/>
                    </a:lnTo>
                    <a:lnTo>
                      <a:pt x="344" y="311"/>
                    </a:lnTo>
                    <a:cubicBezTo>
                      <a:pt x="362" y="287"/>
                      <a:pt x="383" y="264"/>
                      <a:pt x="406" y="244"/>
                    </a:cubicBezTo>
                    <a:cubicBezTo>
                      <a:pt x="501" y="158"/>
                      <a:pt x="616" y="106"/>
                      <a:pt x="733" y="106"/>
                    </a:cubicBezTo>
                    <a:close/>
                    <a:moveTo>
                      <a:pt x="747" y="1"/>
                    </a:moveTo>
                    <a:cubicBezTo>
                      <a:pt x="547" y="1"/>
                      <a:pt x="350" y="120"/>
                      <a:pt x="239" y="291"/>
                    </a:cubicBezTo>
                    <a:lnTo>
                      <a:pt x="239" y="291"/>
                    </a:lnTo>
                    <a:lnTo>
                      <a:pt x="136" y="311"/>
                    </a:lnTo>
                    <a:lnTo>
                      <a:pt x="95" y="311"/>
                    </a:lnTo>
                    <a:lnTo>
                      <a:pt x="81" y="352"/>
                    </a:lnTo>
                    <a:cubicBezTo>
                      <a:pt x="41" y="541"/>
                      <a:pt x="0" y="731"/>
                      <a:pt x="14" y="920"/>
                    </a:cubicBezTo>
                    <a:cubicBezTo>
                      <a:pt x="41" y="1123"/>
                      <a:pt x="136" y="1340"/>
                      <a:pt x="325" y="1461"/>
                    </a:cubicBezTo>
                    <a:cubicBezTo>
                      <a:pt x="410" y="1510"/>
                      <a:pt x="507" y="1532"/>
                      <a:pt x="603" y="1532"/>
                    </a:cubicBezTo>
                    <a:cubicBezTo>
                      <a:pt x="720" y="1532"/>
                      <a:pt x="837" y="1500"/>
                      <a:pt x="934" y="1448"/>
                    </a:cubicBezTo>
                    <a:cubicBezTo>
                      <a:pt x="1123" y="1353"/>
                      <a:pt x="1259" y="1204"/>
                      <a:pt x="1340" y="1015"/>
                    </a:cubicBezTo>
                    <a:cubicBezTo>
                      <a:pt x="1421" y="825"/>
                      <a:pt x="1434" y="609"/>
                      <a:pt x="1340" y="420"/>
                    </a:cubicBezTo>
                    <a:cubicBezTo>
                      <a:pt x="1259" y="244"/>
                      <a:pt x="1096" y="95"/>
                      <a:pt x="907" y="27"/>
                    </a:cubicBezTo>
                    <a:cubicBezTo>
                      <a:pt x="854" y="9"/>
                      <a:pt x="801" y="1"/>
                      <a:pt x="7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1"/>
              <p:cNvSpPr/>
              <p:nvPr/>
            </p:nvSpPr>
            <p:spPr>
              <a:xfrm>
                <a:off x="2355683" y="1683292"/>
                <a:ext cx="38586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1158" extrusionOk="0">
                    <a:moveTo>
                      <a:pt x="672" y="171"/>
                    </a:moveTo>
                    <a:cubicBezTo>
                      <a:pt x="712" y="187"/>
                      <a:pt x="750" y="206"/>
                      <a:pt x="785" y="230"/>
                    </a:cubicBezTo>
                    <a:cubicBezTo>
                      <a:pt x="861" y="291"/>
                      <a:pt x="912" y="374"/>
                      <a:pt x="936" y="463"/>
                    </a:cubicBezTo>
                    <a:lnTo>
                      <a:pt x="936" y="463"/>
                    </a:lnTo>
                    <a:cubicBezTo>
                      <a:pt x="945" y="514"/>
                      <a:pt x="940" y="563"/>
                      <a:pt x="920" y="582"/>
                    </a:cubicBezTo>
                    <a:cubicBezTo>
                      <a:pt x="911" y="592"/>
                      <a:pt x="887" y="601"/>
                      <a:pt x="865" y="601"/>
                    </a:cubicBezTo>
                    <a:cubicBezTo>
                      <a:pt x="856" y="601"/>
                      <a:pt x="847" y="600"/>
                      <a:pt x="839" y="596"/>
                    </a:cubicBezTo>
                    <a:cubicBezTo>
                      <a:pt x="812" y="582"/>
                      <a:pt x="798" y="582"/>
                      <a:pt x="798" y="569"/>
                    </a:cubicBezTo>
                    <a:lnTo>
                      <a:pt x="704" y="542"/>
                    </a:lnTo>
                    <a:lnTo>
                      <a:pt x="704" y="542"/>
                    </a:lnTo>
                    <a:cubicBezTo>
                      <a:pt x="690" y="582"/>
                      <a:pt x="690" y="623"/>
                      <a:pt x="717" y="663"/>
                    </a:cubicBezTo>
                    <a:cubicBezTo>
                      <a:pt x="744" y="691"/>
                      <a:pt x="771" y="704"/>
                      <a:pt x="812" y="718"/>
                    </a:cubicBezTo>
                    <a:cubicBezTo>
                      <a:pt x="832" y="723"/>
                      <a:pt x="853" y="726"/>
                      <a:pt x="875" y="726"/>
                    </a:cubicBezTo>
                    <a:cubicBezTo>
                      <a:pt x="898" y="726"/>
                      <a:pt x="920" y="723"/>
                      <a:pt x="942" y="715"/>
                    </a:cubicBezTo>
                    <a:lnTo>
                      <a:pt x="942" y="715"/>
                    </a:lnTo>
                    <a:cubicBezTo>
                      <a:pt x="914" y="860"/>
                      <a:pt x="800" y="978"/>
                      <a:pt x="663" y="1015"/>
                    </a:cubicBezTo>
                    <a:cubicBezTo>
                      <a:pt x="628" y="1024"/>
                      <a:pt x="592" y="1028"/>
                      <a:pt x="556" y="1028"/>
                    </a:cubicBezTo>
                    <a:cubicBezTo>
                      <a:pt x="429" y="1028"/>
                      <a:pt x="307" y="972"/>
                      <a:pt x="244" y="866"/>
                    </a:cubicBezTo>
                    <a:cubicBezTo>
                      <a:pt x="162" y="745"/>
                      <a:pt x="176" y="569"/>
                      <a:pt x="244" y="433"/>
                    </a:cubicBezTo>
                    <a:cubicBezTo>
                      <a:pt x="325" y="298"/>
                      <a:pt x="474" y="203"/>
                      <a:pt x="636" y="176"/>
                    </a:cubicBezTo>
                    <a:cubicBezTo>
                      <a:pt x="648" y="174"/>
                      <a:pt x="660" y="173"/>
                      <a:pt x="672" y="171"/>
                    </a:cubicBezTo>
                    <a:close/>
                    <a:moveTo>
                      <a:pt x="771" y="0"/>
                    </a:moveTo>
                    <a:cubicBezTo>
                      <a:pt x="704" y="0"/>
                      <a:pt x="663" y="14"/>
                      <a:pt x="609" y="14"/>
                    </a:cubicBezTo>
                    <a:cubicBezTo>
                      <a:pt x="580" y="20"/>
                      <a:pt x="552" y="27"/>
                      <a:pt x="524" y="35"/>
                    </a:cubicBezTo>
                    <a:lnTo>
                      <a:pt x="524" y="35"/>
                    </a:lnTo>
                    <a:cubicBezTo>
                      <a:pt x="500" y="32"/>
                      <a:pt x="476" y="31"/>
                      <a:pt x="452" y="31"/>
                    </a:cubicBezTo>
                    <a:cubicBezTo>
                      <a:pt x="396" y="31"/>
                      <a:pt x="339" y="39"/>
                      <a:pt x="284" y="55"/>
                    </a:cubicBezTo>
                    <a:lnTo>
                      <a:pt x="257" y="68"/>
                    </a:lnTo>
                    <a:lnTo>
                      <a:pt x="244" y="95"/>
                    </a:lnTo>
                    <a:lnTo>
                      <a:pt x="185" y="245"/>
                    </a:lnTo>
                    <a:lnTo>
                      <a:pt x="185" y="245"/>
                    </a:lnTo>
                    <a:cubicBezTo>
                      <a:pt x="157" y="277"/>
                      <a:pt x="131" y="313"/>
                      <a:pt x="108" y="352"/>
                    </a:cubicBezTo>
                    <a:cubicBezTo>
                      <a:pt x="14" y="542"/>
                      <a:pt x="0" y="772"/>
                      <a:pt x="135" y="961"/>
                    </a:cubicBezTo>
                    <a:cubicBezTo>
                      <a:pt x="227" y="1094"/>
                      <a:pt x="388" y="1157"/>
                      <a:pt x="543" y="1157"/>
                    </a:cubicBezTo>
                    <a:cubicBezTo>
                      <a:pt x="594" y="1157"/>
                      <a:pt x="643" y="1150"/>
                      <a:pt x="690" y="1137"/>
                    </a:cubicBezTo>
                    <a:cubicBezTo>
                      <a:pt x="798" y="1110"/>
                      <a:pt x="880" y="1042"/>
                      <a:pt x="947" y="961"/>
                    </a:cubicBezTo>
                    <a:cubicBezTo>
                      <a:pt x="1015" y="880"/>
                      <a:pt x="1055" y="785"/>
                      <a:pt x="1069" y="691"/>
                    </a:cubicBezTo>
                    <a:cubicBezTo>
                      <a:pt x="1074" y="653"/>
                      <a:pt x="1075" y="615"/>
                      <a:pt x="1072" y="578"/>
                    </a:cubicBezTo>
                    <a:lnTo>
                      <a:pt x="1072" y="578"/>
                    </a:lnTo>
                    <a:cubicBezTo>
                      <a:pt x="1098" y="505"/>
                      <a:pt x="1086" y="427"/>
                      <a:pt x="1069" y="366"/>
                    </a:cubicBezTo>
                    <a:cubicBezTo>
                      <a:pt x="1055" y="312"/>
                      <a:pt x="1042" y="271"/>
                      <a:pt x="1028" y="230"/>
                    </a:cubicBezTo>
                    <a:cubicBezTo>
                      <a:pt x="1015" y="176"/>
                      <a:pt x="988" y="122"/>
                      <a:pt x="934" y="82"/>
                    </a:cubicBezTo>
                    <a:cubicBezTo>
                      <a:pt x="893" y="28"/>
                      <a:pt x="825" y="14"/>
                      <a:pt x="7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1"/>
              <p:cNvSpPr/>
              <p:nvPr/>
            </p:nvSpPr>
            <p:spPr>
              <a:xfrm>
                <a:off x="2267314" y="1668792"/>
                <a:ext cx="43747" cy="4255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212" extrusionOk="0">
                    <a:moveTo>
                      <a:pt x="639" y="160"/>
                    </a:moveTo>
                    <a:cubicBezTo>
                      <a:pt x="703" y="160"/>
                      <a:pt x="767" y="172"/>
                      <a:pt x="826" y="197"/>
                    </a:cubicBezTo>
                    <a:cubicBezTo>
                      <a:pt x="853" y="209"/>
                      <a:pt x="879" y="224"/>
                      <a:pt x="902" y="242"/>
                    </a:cubicBezTo>
                    <a:lnTo>
                      <a:pt x="902" y="242"/>
                    </a:lnTo>
                    <a:cubicBezTo>
                      <a:pt x="874" y="227"/>
                      <a:pt x="844" y="216"/>
                      <a:pt x="812" y="210"/>
                    </a:cubicBezTo>
                    <a:cubicBezTo>
                      <a:pt x="795" y="209"/>
                      <a:pt x="778" y="208"/>
                      <a:pt x="761" y="208"/>
                    </a:cubicBezTo>
                    <a:cubicBezTo>
                      <a:pt x="643" y="208"/>
                      <a:pt x="529" y="248"/>
                      <a:pt x="447" y="319"/>
                    </a:cubicBezTo>
                    <a:cubicBezTo>
                      <a:pt x="340" y="399"/>
                      <a:pt x="273" y="505"/>
                      <a:pt x="206" y="599"/>
                    </a:cubicBezTo>
                    <a:lnTo>
                      <a:pt x="206" y="599"/>
                    </a:lnTo>
                    <a:cubicBezTo>
                      <a:pt x="196" y="503"/>
                      <a:pt x="215" y="406"/>
                      <a:pt x="271" y="332"/>
                    </a:cubicBezTo>
                    <a:cubicBezTo>
                      <a:pt x="355" y="220"/>
                      <a:pt x="497" y="160"/>
                      <a:pt x="639" y="160"/>
                    </a:cubicBezTo>
                    <a:close/>
                    <a:moveTo>
                      <a:pt x="331" y="592"/>
                    </a:moveTo>
                    <a:cubicBezTo>
                      <a:pt x="297" y="663"/>
                      <a:pt x="285" y="747"/>
                      <a:pt x="291" y="830"/>
                    </a:cubicBezTo>
                    <a:lnTo>
                      <a:pt x="291" y="830"/>
                    </a:lnTo>
                    <a:cubicBezTo>
                      <a:pt x="246" y="765"/>
                      <a:pt x="216" y="686"/>
                      <a:pt x="207" y="605"/>
                    </a:cubicBezTo>
                    <a:lnTo>
                      <a:pt x="207" y="605"/>
                    </a:lnTo>
                    <a:lnTo>
                      <a:pt x="284" y="657"/>
                    </a:lnTo>
                    <a:cubicBezTo>
                      <a:pt x="300" y="635"/>
                      <a:pt x="316" y="613"/>
                      <a:pt x="331" y="592"/>
                    </a:cubicBezTo>
                    <a:close/>
                    <a:moveTo>
                      <a:pt x="757" y="303"/>
                    </a:moveTo>
                    <a:cubicBezTo>
                      <a:pt x="771" y="303"/>
                      <a:pt x="785" y="303"/>
                      <a:pt x="799" y="305"/>
                    </a:cubicBezTo>
                    <a:cubicBezTo>
                      <a:pt x="893" y="332"/>
                      <a:pt x="975" y="413"/>
                      <a:pt x="988" y="522"/>
                    </a:cubicBezTo>
                    <a:cubicBezTo>
                      <a:pt x="1015" y="616"/>
                      <a:pt x="975" y="725"/>
                      <a:pt x="907" y="806"/>
                    </a:cubicBezTo>
                    <a:cubicBezTo>
                      <a:pt x="839" y="901"/>
                      <a:pt x="744" y="955"/>
                      <a:pt x="650" y="968"/>
                    </a:cubicBezTo>
                    <a:cubicBezTo>
                      <a:pt x="622" y="975"/>
                      <a:pt x="594" y="979"/>
                      <a:pt x="566" y="979"/>
                    </a:cubicBezTo>
                    <a:cubicBezTo>
                      <a:pt x="543" y="979"/>
                      <a:pt x="519" y="976"/>
                      <a:pt x="497" y="971"/>
                    </a:cubicBezTo>
                    <a:lnTo>
                      <a:pt x="497" y="971"/>
                    </a:lnTo>
                    <a:cubicBezTo>
                      <a:pt x="474" y="948"/>
                      <a:pt x="456" y="920"/>
                      <a:pt x="447" y="887"/>
                    </a:cubicBezTo>
                    <a:cubicBezTo>
                      <a:pt x="406" y="792"/>
                      <a:pt x="406" y="684"/>
                      <a:pt x="460" y="603"/>
                    </a:cubicBezTo>
                    <a:lnTo>
                      <a:pt x="371" y="539"/>
                    </a:lnTo>
                    <a:lnTo>
                      <a:pt x="371" y="539"/>
                    </a:lnTo>
                    <a:cubicBezTo>
                      <a:pt x="412" y="487"/>
                      <a:pt x="454" y="439"/>
                      <a:pt x="501" y="400"/>
                    </a:cubicBezTo>
                    <a:cubicBezTo>
                      <a:pt x="572" y="341"/>
                      <a:pt x="663" y="303"/>
                      <a:pt x="757" y="303"/>
                    </a:cubicBezTo>
                    <a:close/>
                    <a:moveTo>
                      <a:pt x="1017" y="834"/>
                    </a:moveTo>
                    <a:cubicBezTo>
                      <a:pt x="968" y="936"/>
                      <a:pt x="880" y="1022"/>
                      <a:pt x="778" y="1047"/>
                    </a:cubicBezTo>
                    <a:lnTo>
                      <a:pt x="778" y="1047"/>
                    </a:lnTo>
                    <a:cubicBezTo>
                      <a:pt x="861" y="1012"/>
                      <a:pt x="931" y="949"/>
                      <a:pt x="988" y="873"/>
                    </a:cubicBezTo>
                    <a:cubicBezTo>
                      <a:pt x="999" y="861"/>
                      <a:pt x="1008" y="848"/>
                      <a:pt x="1017" y="834"/>
                    </a:cubicBezTo>
                    <a:close/>
                    <a:moveTo>
                      <a:pt x="650" y="1"/>
                    </a:moveTo>
                    <a:cubicBezTo>
                      <a:pt x="460" y="1"/>
                      <a:pt x="268" y="89"/>
                      <a:pt x="163" y="251"/>
                    </a:cubicBezTo>
                    <a:cubicBezTo>
                      <a:pt x="0" y="495"/>
                      <a:pt x="81" y="819"/>
                      <a:pt x="284" y="982"/>
                    </a:cubicBezTo>
                    <a:cubicBezTo>
                      <a:pt x="311" y="1005"/>
                      <a:pt x="340" y="1026"/>
                      <a:pt x="370" y="1042"/>
                    </a:cubicBezTo>
                    <a:lnTo>
                      <a:pt x="370" y="1042"/>
                    </a:lnTo>
                    <a:cubicBezTo>
                      <a:pt x="434" y="1123"/>
                      <a:pt x="528" y="1179"/>
                      <a:pt x="636" y="1198"/>
                    </a:cubicBezTo>
                    <a:cubicBezTo>
                      <a:pt x="667" y="1208"/>
                      <a:pt x="700" y="1212"/>
                      <a:pt x="732" y="1212"/>
                    </a:cubicBezTo>
                    <a:cubicBezTo>
                      <a:pt x="842" y="1212"/>
                      <a:pt x="956" y="1163"/>
                      <a:pt x="1029" y="1090"/>
                    </a:cubicBezTo>
                    <a:cubicBezTo>
                      <a:pt x="1137" y="995"/>
                      <a:pt x="1205" y="873"/>
                      <a:pt x="1232" y="738"/>
                    </a:cubicBezTo>
                    <a:cubicBezTo>
                      <a:pt x="1245" y="603"/>
                      <a:pt x="1232" y="468"/>
                      <a:pt x="1177" y="332"/>
                    </a:cubicBezTo>
                    <a:cubicBezTo>
                      <a:pt x="1123" y="210"/>
                      <a:pt x="1015" y="102"/>
                      <a:pt x="880" y="48"/>
                    </a:cubicBezTo>
                    <a:cubicBezTo>
                      <a:pt x="808" y="16"/>
                      <a:pt x="729" y="1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1"/>
              <p:cNvSpPr/>
              <p:nvPr/>
            </p:nvSpPr>
            <p:spPr>
              <a:xfrm>
                <a:off x="2236910" y="1590850"/>
                <a:ext cx="38516" cy="3416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73" extrusionOk="0">
                    <a:moveTo>
                      <a:pt x="562" y="168"/>
                    </a:moveTo>
                    <a:cubicBezTo>
                      <a:pt x="571" y="168"/>
                      <a:pt x="579" y="168"/>
                      <a:pt x="588" y="168"/>
                    </a:cubicBezTo>
                    <a:lnTo>
                      <a:pt x="588" y="168"/>
                    </a:lnTo>
                    <a:cubicBezTo>
                      <a:pt x="568" y="177"/>
                      <a:pt x="548" y="187"/>
                      <a:pt x="528" y="198"/>
                    </a:cubicBezTo>
                    <a:cubicBezTo>
                      <a:pt x="357" y="290"/>
                      <a:pt x="237" y="472"/>
                      <a:pt x="218" y="669"/>
                    </a:cubicBezTo>
                    <a:lnTo>
                      <a:pt x="218" y="669"/>
                    </a:lnTo>
                    <a:cubicBezTo>
                      <a:pt x="157" y="556"/>
                      <a:pt x="148" y="397"/>
                      <a:pt x="217" y="306"/>
                    </a:cubicBezTo>
                    <a:cubicBezTo>
                      <a:pt x="286" y="203"/>
                      <a:pt x="423" y="168"/>
                      <a:pt x="562" y="168"/>
                    </a:cubicBezTo>
                    <a:close/>
                    <a:moveTo>
                      <a:pt x="751" y="233"/>
                    </a:moveTo>
                    <a:cubicBezTo>
                      <a:pt x="772" y="233"/>
                      <a:pt x="792" y="235"/>
                      <a:pt x="812" y="238"/>
                    </a:cubicBezTo>
                    <a:cubicBezTo>
                      <a:pt x="816" y="240"/>
                      <a:pt x="819" y="241"/>
                      <a:pt x="823" y="242"/>
                    </a:cubicBezTo>
                    <a:lnTo>
                      <a:pt x="823" y="242"/>
                    </a:lnTo>
                    <a:cubicBezTo>
                      <a:pt x="877" y="280"/>
                      <a:pt x="913" y="330"/>
                      <a:pt x="920" y="389"/>
                    </a:cubicBezTo>
                    <a:lnTo>
                      <a:pt x="920" y="389"/>
                    </a:lnTo>
                    <a:cubicBezTo>
                      <a:pt x="920" y="393"/>
                      <a:pt x="920" y="397"/>
                      <a:pt x="920" y="401"/>
                    </a:cubicBezTo>
                    <a:cubicBezTo>
                      <a:pt x="920" y="412"/>
                      <a:pt x="920" y="424"/>
                      <a:pt x="919" y="435"/>
                    </a:cubicBezTo>
                    <a:lnTo>
                      <a:pt x="919" y="435"/>
                    </a:lnTo>
                    <a:cubicBezTo>
                      <a:pt x="905" y="490"/>
                      <a:pt x="865" y="525"/>
                      <a:pt x="828" y="525"/>
                    </a:cubicBezTo>
                    <a:cubicBezTo>
                      <a:pt x="823" y="525"/>
                      <a:pt x="817" y="524"/>
                      <a:pt x="812" y="523"/>
                    </a:cubicBezTo>
                    <a:cubicBezTo>
                      <a:pt x="758" y="509"/>
                      <a:pt x="704" y="441"/>
                      <a:pt x="731" y="414"/>
                    </a:cubicBezTo>
                    <a:lnTo>
                      <a:pt x="636" y="347"/>
                    </a:lnTo>
                    <a:cubicBezTo>
                      <a:pt x="596" y="401"/>
                      <a:pt x="596" y="482"/>
                      <a:pt x="636" y="536"/>
                    </a:cubicBezTo>
                    <a:cubicBezTo>
                      <a:pt x="663" y="590"/>
                      <a:pt x="704" y="631"/>
                      <a:pt x="772" y="658"/>
                    </a:cubicBezTo>
                    <a:cubicBezTo>
                      <a:pt x="789" y="665"/>
                      <a:pt x="808" y="668"/>
                      <a:pt x="826" y="669"/>
                    </a:cubicBezTo>
                    <a:lnTo>
                      <a:pt x="826" y="669"/>
                    </a:lnTo>
                    <a:cubicBezTo>
                      <a:pt x="785" y="725"/>
                      <a:pt x="733" y="773"/>
                      <a:pt x="677" y="807"/>
                    </a:cubicBezTo>
                    <a:cubicBezTo>
                      <a:pt x="621" y="837"/>
                      <a:pt x="561" y="852"/>
                      <a:pt x="504" y="852"/>
                    </a:cubicBezTo>
                    <a:cubicBezTo>
                      <a:pt x="407" y="852"/>
                      <a:pt x="317" y="810"/>
                      <a:pt x="257" y="726"/>
                    </a:cubicBezTo>
                    <a:cubicBezTo>
                      <a:pt x="247" y="713"/>
                      <a:pt x="237" y="700"/>
                      <a:pt x="228" y="685"/>
                    </a:cubicBezTo>
                    <a:lnTo>
                      <a:pt x="325" y="685"/>
                    </a:lnTo>
                    <a:cubicBezTo>
                      <a:pt x="325" y="523"/>
                      <a:pt x="433" y="360"/>
                      <a:pt x="582" y="279"/>
                    </a:cubicBezTo>
                    <a:cubicBezTo>
                      <a:pt x="633" y="249"/>
                      <a:pt x="691" y="233"/>
                      <a:pt x="751" y="233"/>
                    </a:cubicBezTo>
                    <a:close/>
                    <a:moveTo>
                      <a:pt x="545" y="0"/>
                    </a:moveTo>
                    <a:cubicBezTo>
                      <a:pt x="478" y="0"/>
                      <a:pt x="412" y="10"/>
                      <a:pt x="352" y="35"/>
                    </a:cubicBezTo>
                    <a:cubicBezTo>
                      <a:pt x="244" y="63"/>
                      <a:pt x="149" y="117"/>
                      <a:pt x="81" y="211"/>
                    </a:cubicBezTo>
                    <a:cubicBezTo>
                      <a:pt x="14" y="306"/>
                      <a:pt x="0" y="428"/>
                      <a:pt x="14" y="536"/>
                    </a:cubicBezTo>
                    <a:cubicBezTo>
                      <a:pt x="27" y="644"/>
                      <a:pt x="81" y="739"/>
                      <a:pt x="149" y="820"/>
                    </a:cubicBezTo>
                    <a:cubicBezTo>
                      <a:pt x="217" y="901"/>
                      <a:pt x="325" y="956"/>
                      <a:pt x="433" y="969"/>
                    </a:cubicBezTo>
                    <a:cubicBezTo>
                      <a:pt x="450" y="971"/>
                      <a:pt x="466" y="973"/>
                      <a:pt x="483" y="973"/>
                    </a:cubicBezTo>
                    <a:cubicBezTo>
                      <a:pt x="565" y="973"/>
                      <a:pt x="652" y="946"/>
                      <a:pt x="731" y="901"/>
                    </a:cubicBezTo>
                    <a:cubicBezTo>
                      <a:pt x="850" y="837"/>
                      <a:pt x="944" y="724"/>
                      <a:pt x="988" y="594"/>
                    </a:cubicBezTo>
                    <a:lnTo>
                      <a:pt x="988" y="594"/>
                    </a:lnTo>
                    <a:cubicBezTo>
                      <a:pt x="1028" y="557"/>
                      <a:pt x="1056" y="511"/>
                      <a:pt x="1056" y="455"/>
                    </a:cubicBezTo>
                    <a:cubicBezTo>
                      <a:pt x="1096" y="347"/>
                      <a:pt x="1042" y="211"/>
                      <a:pt x="947" y="130"/>
                    </a:cubicBezTo>
                    <a:cubicBezTo>
                      <a:pt x="866" y="63"/>
                      <a:pt x="758" y="22"/>
                      <a:pt x="663" y="8"/>
                    </a:cubicBezTo>
                    <a:cubicBezTo>
                      <a:pt x="624" y="3"/>
                      <a:pt x="584" y="0"/>
                      <a:pt x="5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1"/>
              <p:cNvSpPr/>
              <p:nvPr/>
            </p:nvSpPr>
            <p:spPr>
              <a:xfrm>
                <a:off x="2347116" y="1752421"/>
                <a:ext cx="29492" cy="341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974" extrusionOk="0">
                    <a:moveTo>
                      <a:pt x="558" y="108"/>
                    </a:moveTo>
                    <a:cubicBezTo>
                      <a:pt x="599" y="108"/>
                      <a:pt x="639" y="111"/>
                      <a:pt x="677" y="115"/>
                    </a:cubicBezTo>
                    <a:cubicBezTo>
                      <a:pt x="731" y="129"/>
                      <a:pt x="745" y="156"/>
                      <a:pt x="745" y="223"/>
                    </a:cubicBezTo>
                    <a:cubicBezTo>
                      <a:pt x="731" y="278"/>
                      <a:pt x="718" y="359"/>
                      <a:pt x="704" y="426"/>
                    </a:cubicBezTo>
                    <a:cubicBezTo>
                      <a:pt x="677" y="562"/>
                      <a:pt x="636" y="684"/>
                      <a:pt x="542" y="765"/>
                    </a:cubicBezTo>
                    <a:cubicBezTo>
                      <a:pt x="494" y="804"/>
                      <a:pt x="429" y="825"/>
                      <a:pt x="363" y="825"/>
                    </a:cubicBezTo>
                    <a:cubicBezTo>
                      <a:pt x="317" y="825"/>
                      <a:pt x="270" y="814"/>
                      <a:pt x="231" y="792"/>
                    </a:cubicBezTo>
                    <a:cubicBezTo>
                      <a:pt x="190" y="765"/>
                      <a:pt x="176" y="738"/>
                      <a:pt x="176" y="684"/>
                    </a:cubicBezTo>
                    <a:cubicBezTo>
                      <a:pt x="176" y="643"/>
                      <a:pt x="203" y="589"/>
                      <a:pt x="231" y="548"/>
                    </a:cubicBezTo>
                    <a:cubicBezTo>
                      <a:pt x="271" y="508"/>
                      <a:pt x="312" y="481"/>
                      <a:pt x="352" y="481"/>
                    </a:cubicBezTo>
                    <a:cubicBezTo>
                      <a:pt x="393" y="481"/>
                      <a:pt x="433" y="494"/>
                      <a:pt x="461" y="535"/>
                    </a:cubicBezTo>
                    <a:cubicBezTo>
                      <a:pt x="488" y="575"/>
                      <a:pt x="488" y="602"/>
                      <a:pt x="461" y="629"/>
                    </a:cubicBezTo>
                    <a:cubicBezTo>
                      <a:pt x="440" y="643"/>
                      <a:pt x="417" y="650"/>
                      <a:pt x="396" y="650"/>
                    </a:cubicBezTo>
                    <a:cubicBezTo>
                      <a:pt x="376" y="650"/>
                      <a:pt x="359" y="643"/>
                      <a:pt x="352" y="629"/>
                    </a:cubicBezTo>
                    <a:lnTo>
                      <a:pt x="258" y="670"/>
                    </a:lnTo>
                    <a:cubicBezTo>
                      <a:pt x="285" y="724"/>
                      <a:pt x="339" y="765"/>
                      <a:pt x="379" y="765"/>
                    </a:cubicBezTo>
                    <a:cubicBezTo>
                      <a:pt x="394" y="768"/>
                      <a:pt x="408" y="770"/>
                      <a:pt x="423" y="770"/>
                    </a:cubicBezTo>
                    <a:cubicBezTo>
                      <a:pt x="462" y="770"/>
                      <a:pt x="498" y="757"/>
                      <a:pt x="528" y="738"/>
                    </a:cubicBezTo>
                    <a:cubicBezTo>
                      <a:pt x="569" y="711"/>
                      <a:pt x="609" y="656"/>
                      <a:pt x="623" y="602"/>
                    </a:cubicBezTo>
                    <a:cubicBezTo>
                      <a:pt x="636" y="548"/>
                      <a:pt x="623" y="494"/>
                      <a:pt x="596" y="453"/>
                    </a:cubicBezTo>
                    <a:cubicBezTo>
                      <a:pt x="559" y="379"/>
                      <a:pt x="465" y="316"/>
                      <a:pt x="377" y="316"/>
                    </a:cubicBezTo>
                    <a:cubicBezTo>
                      <a:pt x="369" y="316"/>
                      <a:pt x="360" y="317"/>
                      <a:pt x="352" y="318"/>
                    </a:cubicBezTo>
                    <a:cubicBezTo>
                      <a:pt x="269" y="318"/>
                      <a:pt x="202" y="350"/>
                      <a:pt x="151" y="395"/>
                    </a:cubicBezTo>
                    <a:lnTo>
                      <a:pt x="151" y="395"/>
                    </a:lnTo>
                    <a:cubicBezTo>
                      <a:pt x="153" y="305"/>
                      <a:pt x="213" y="212"/>
                      <a:pt x="298" y="169"/>
                    </a:cubicBezTo>
                    <a:cubicBezTo>
                      <a:pt x="373" y="123"/>
                      <a:pt x="467" y="108"/>
                      <a:pt x="558" y="108"/>
                    </a:cubicBezTo>
                    <a:close/>
                    <a:moveTo>
                      <a:pt x="561" y="0"/>
                    </a:moveTo>
                    <a:cubicBezTo>
                      <a:pt x="455" y="0"/>
                      <a:pt x="350" y="17"/>
                      <a:pt x="244" y="75"/>
                    </a:cubicBezTo>
                    <a:cubicBezTo>
                      <a:pt x="109" y="142"/>
                      <a:pt x="0" y="318"/>
                      <a:pt x="55" y="494"/>
                    </a:cubicBezTo>
                    <a:lnTo>
                      <a:pt x="64" y="492"/>
                    </a:lnTo>
                    <a:lnTo>
                      <a:pt x="64" y="492"/>
                    </a:lnTo>
                    <a:cubicBezTo>
                      <a:pt x="24" y="548"/>
                      <a:pt x="0" y="612"/>
                      <a:pt x="0" y="684"/>
                    </a:cubicBezTo>
                    <a:cubicBezTo>
                      <a:pt x="0" y="778"/>
                      <a:pt x="68" y="886"/>
                      <a:pt x="149" y="927"/>
                    </a:cubicBezTo>
                    <a:cubicBezTo>
                      <a:pt x="212" y="958"/>
                      <a:pt x="280" y="973"/>
                      <a:pt x="348" y="973"/>
                    </a:cubicBezTo>
                    <a:cubicBezTo>
                      <a:pt x="456" y="973"/>
                      <a:pt x="561" y="934"/>
                      <a:pt x="636" y="859"/>
                    </a:cubicBezTo>
                    <a:cubicBezTo>
                      <a:pt x="758" y="738"/>
                      <a:pt x="799" y="575"/>
                      <a:pt x="826" y="440"/>
                    </a:cubicBezTo>
                    <a:cubicBezTo>
                      <a:pt x="826" y="359"/>
                      <a:pt x="839" y="291"/>
                      <a:pt x="839" y="223"/>
                    </a:cubicBezTo>
                    <a:cubicBezTo>
                      <a:pt x="839" y="183"/>
                      <a:pt x="839" y="129"/>
                      <a:pt x="812" y="88"/>
                    </a:cubicBezTo>
                    <a:cubicBezTo>
                      <a:pt x="785" y="34"/>
                      <a:pt x="731" y="21"/>
                      <a:pt x="691" y="7"/>
                    </a:cubicBezTo>
                    <a:cubicBezTo>
                      <a:pt x="647" y="3"/>
                      <a:pt x="604" y="0"/>
                      <a:pt x="5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1"/>
              <p:cNvSpPr/>
              <p:nvPr/>
            </p:nvSpPr>
            <p:spPr>
              <a:xfrm>
                <a:off x="2361370" y="1608159"/>
                <a:ext cx="28053" cy="3008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57" extrusionOk="0">
                    <a:moveTo>
                      <a:pt x="383" y="0"/>
                    </a:moveTo>
                    <a:cubicBezTo>
                      <a:pt x="276" y="0"/>
                      <a:pt x="183" y="52"/>
                      <a:pt x="122" y="124"/>
                    </a:cubicBezTo>
                    <a:cubicBezTo>
                      <a:pt x="55" y="192"/>
                      <a:pt x="0" y="314"/>
                      <a:pt x="41" y="436"/>
                    </a:cubicBezTo>
                    <a:lnTo>
                      <a:pt x="149" y="395"/>
                    </a:lnTo>
                    <a:cubicBezTo>
                      <a:pt x="86" y="268"/>
                      <a:pt x="224" y="95"/>
                      <a:pt x="364" y="95"/>
                    </a:cubicBezTo>
                    <a:cubicBezTo>
                      <a:pt x="373" y="95"/>
                      <a:pt x="383" y="95"/>
                      <a:pt x="393" y="97"/>
                    </a:cubicBezTo>
                    <a:cubicBezTo>
                      <a:pt x="555" y="124"/>
                      <a:pt x="663" y="314"/>
                      <a:pt x="636" y="463"/>
                    </a:cubicBezTo>
                    <a:cubicBezTo>
                      <a:pt x="623" y="530"/>
                      <a:pt x="582" y="611"/>
                      <a:pt x="528" y="652"/>
                    </a:cubicBezTo>
                    <a:cubicBezTo>
                      <a:pt x="498" y="674"/>
                      <a:pt x="464" y="684"/>
                      <a:pt x="429" y="684"/>
                    </a:cubicBezTo>
                    <a:cubicBezTo>
                      <a:pt x="400" y="684"/>
                      <a:pt x="369" y="678"/>
                      <a:pt x="339" y="666"/>
                    </a:cubicBezTo>
                    <a:cubicBezTo>
                      <a:pt x="285" y="639"/>
                      <a:pt x="244" y="598"/>
                      <a:pt x="258" y="544"/>
                    </a:cubicBezTo>
                    <a:cubicBezTo>
                      <a:pt x="270" y="494"/>
                      <a:pt x="316" y="434"/>
                      <a:pt x="365" y="434"/>
                    </a:cubicBezTo>
                    <a:cubicBezTo>
                      <a:pt x="370" y="434"/>
                      <a:pt x="375" y="434"/>
                      <a:pt x="379" y="436"/>
                    </a:cubicBezTo>
                    <a:lnTo>
                      <a:pt x="406" y="327"/>
                    </a:lnTo>
                    <a:cubicBezTo>
                      <a:pt x="387" y="318"/>
                      <a:pt x="365" y="313"/>
                      <a:pt x="341" y="313"/>
                    </a:cubicBezTo>
                    <a:cubicBezTo>
                      <a:pt x="298" y="313"/>
                      <a:pt x="252" y="328"/>
                      <a:pt x="217" y="354"/>
                    </a:cubicBezTo>
                    <a:cubicBezTo>
                      <a:pt x="176" y="381"/>
                      <a:pt x="136" y="436"/>
                      <a:pt x="109" y="503"/>
                    </a:cubicBezTo>
                    <a:cubicBezTo>
                      <a:pt x="95" y="571"/>
                      <a:pt x="109" y="639"/>
                      <a:pt x="136" y="706"/>
                    </a:cubicBezTo>
                    <a:cubicBezTo>
                      <a:pt x="176" y="760"/>
                      <a:pt x="217" y="801"/>
                      <a:pt x="285" y="828"/>
                    </a:cubicBezTo>
                    <a:cubicBezTo>
                      <a:pt x="323" y="847"/>
                      <a:pt x="366" y="856"/>
                      <a:pt x="410" y="856"/>
                    </a:cubicBezTo>
                    <a:cubicBezTo>
                      <a:pt x="490" y="856"/>
                      <a:pt x="570" y="826"/>
                      <a:pt x="623" y="774"/>
                    </a:cubicBezTo>
                    <a:cubicBezTo>
                      <a:pt x="718" y="693"/>
                      <a:pt x="772" y="584"/>
                      <a:pt x="772" y="476"/>
                    </a:cubicBezTo>
                    <a:cubicBezTo>
                      <a:pt x="799" y="246"/>
                      <a:pt x="636" y="30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1"/>
              <p:cNvSpPr/>
              <p:nvPr/>
            </p:nvSpPr>
            <p:spPr>
              <a:xfrm>
                <a:off x="2417896" y="1740133"/>
                <a:ext cx="18082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01" extrusionOk="0">
                    <a:moveTo>
                      <a:pt x="278" y="0"/>
                    </a:moveTo>
                    <a:cubicBezTo>
                      <a:pt x="257" y="0"/>
                      <a:pt x="236" y="2"/>
                      <a:pt x="217" y="5"/>
                    </a:cubicBezTo>
                    <a:cubicBezTo>
                      <a:pt x="136" y="32"/>
                      <a:pt x="55" y="86"/>
                      <a:pt x="1" y="168"/>
                    </a:cubicBezTo>
                    <a:lnTo>
                      <a:pt x="109" y="208"/>
                    </a:lnTo>
                    <a:cubicBezTo>
                      <a:pt x="122" y="168"/>
                      <a:pt x="177" y="113"/>
                      <a:pt x="244" y="113"/>
                    </a:cubicBezTo>
                    <a:cubicBezTo>
                      <a:pt x="259" y="106"/>
                      <a:pt x="275" y="103"/>
                      <a:pt x="292" y="103"/>
                    </a:cubicBezTo>
                    <a:cubicBezTo>
                      <a:pt x="327" y="103"/>
                      <a:pt x="364" y="118"/>
                      <a:pt x="392" y="141"/>
                    </a:cubicBezTo>
                    <a:lnTo>
                      <a:pt x="392" y="141"/>
                    </a:lnTo>
                    <a:cubicBezTo>
                      <a:pt x="380" y="269"/>
                      <a:pt x="284" y="377"/>
                      <a:pt x="177" y="413"/>
                    </a:cubicBezTo>
                    <a:lnTo>
                      <a:pt x="177" y="413"/>
                    </a:lnTo>
                    <a:cubicBezTo>
                      <a:pt x="177" y="408"/>
                      <a:pt x="177" y="403"/>
                      <a:pt x="177" y="398"/>
                    </a:cubicBezTo>
                    <a:cubicBezTo>
                      <a:pt x="190" y="384"/>
                      <a:pt x="190" y="371"/>
                      <a:pt x="204" y="357"/>
                    </a:cubicBezTo>
                    <a:cubicBezTo>
                      <a:pt x="217" y="343"/>
                      <a:pt x="217" y="343"/>
                      <a:pt x="231" y="343"/>
                    </a:cubicBezTo>
                    <a:lnTo>
                      <a:pt x="271" y="235"/>
                    </a:lnTo>
                    <a:cubicBezTo>
                      <a:pt x="251" y="228"/>
                      <a:pt x="227" y="225"/>
                      <a:pt x="204" y="225"/>
                    </a:cubicBezTo>
                    <a:cubicBezTo>
                      <a:pt x="180" y="225"/>
                      <a:pt x="156" y="228"/>
                      <a:pt x="136" y="235"/>
                    </a:cubicBezTo>
                    <a:cubicBezTo>
                      <a:pt x="95" y="262"/>
                      <a:pt x="68" y="289"/>
                      <a:pt x="41" y="316"/>
                    </a:cubicBezTo>
                    <a:cubicBezTo>
                      <a:pt x="28" y="357"/>
                      <a:pt x="14" y="398"/>
                      <a:pt x="14" y="438"/>
                    </a:cubicBezTo>
                    <a:cubicBezTo>
                      <a:pt x="14" y="492"/>
                      <a:pt x="28" y="546"/>
                      <a:pt x="68" y="573"/>
                    </a:cubicBezTo>
                    <a:lnTo>
                      <a:pt x="95" y="601"/>
                    </a:lnTo>
                    <a:lnTo>
                      <a:pt x="136" y="587"/>
                    </a:lnTo>
                    <a:cubicBezTo>
                      <a:pt x="258" y="573"/>
                      <a:pt x="352" y="506"/>
                      <a:pt x="420" y="411"/>
                    </a:cubicBezTo>
                    <a:cubicBezTo>
                      <a:pt x="488" y="316"/>
                      <a:pt x="515" y="208"/>
                      <a:pt x="501" y="100"/>
                    </a:cubicBezTo>
                    <a:lnTo>
                      <a:pt x="488" y="73"/>
                    </a:lnTo>
                    <a:lnTo>
                      <a:pt x="474" y="59"/>
                    </a:lnTo>
                    <a:cubicBezTo>
                      <a:pt x="423" y="18"/>
                      <a:pt x="347" y="0"/>
                      <a:pt x="2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1"/>
              <p:cNvSpPr/>
              <p:nvPr/>
            </p:nvSpPr>
            <p:spPr>
              <a:xfrm>
                <a:off x="2263979" y="1774505"/>
                <a:ext cx="10006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39" extrusionOk="0">
                    <a:moveTo>
                      <a:pt x="82" y="0"/>
                    </a:moveTo>
                    <a:cubicBezTo>
                      <a:pt x="82" y="64"/>
                      <a:pt x="68" y="123"/>
                      <a:pt x="48" y="183"/>
                    </a:cubicBezTo>
                    <a:lnTo>
                      <a:pt x="48" y="183"/>
                    </a:lnTo>
                    <a:cubicBezTo>
                      <a:pt x="39" y="195"/>
                      <a:pt x="33" y="207"/>
                      <a:pt x="28" y="217"/>
                    </a:cubicBezTo>
                    <a:cubicBezTo>
                      <a:pt x="14" y="244"/>
                      <a:pt x="1" y="271"/>
                      <a:pt x="1" y="298"/>
                    </a:cubicBezTo>
                    <a:lnTo>
                      <a:pt x="5" y="299"/>
                    </a:lnTo>
                    <a:lnTo>
                      <a:pt x="5" y="299"/>
                    </a:lnTo>
                    <a:cubicBezTo>
                      <a:pt x="4" y="303"/>
                      <a:pt x="2" y="308"/>
                      <a:pt x="1" y="312"/>
                    </a:cubicBezTo>
                    <a:lnTo>
                      <a:pt x="136" y="339"/>
                    </a:lnTo>
                    <a:cubicBezTo>
                      <a:pt x="136" y="338"/>
                      <a:pt x="137" y="336"/>
                      <a:pt x="138" y="335"/>
                    </a:cubicBezTo>
                    <a:lnTo>
                      <a:pt x="138" y="335"/>
                    </a:lnTo>
                    <a:lnTo>
                      <a:pt x="149" y="339"/>
                    </a:lnTo>
                    <a:cubicBezTo>
                      <a:pt x="149" y="331"/>
                      <a:pt x="149" y="323"/>
                      <a:pt x="149" y="315"/>
                    </a:cubicBezTo>
                    <a:lnTo>
                      <a:pt x="149" y="315"/>
                    </a:lnTo>
                    <a:cubicBezTo>
                      <a:pt x="157" y="302"/>
                      <a:pt x="163" y="293"/>
                      <a:pt x="163" y="285"/>
                    </a:cubicBezTo>
                    <a:lnTo>
                      <a:pt x="150" y="285"/>
                    </a:lnTo>
                    <a:cubicBezTo>
                      <a:pt x="150" y="274"/>
                      <a:pt x="150" y="263"/>
                      <a:pt x="150" y="252"/>
                    </a:cubicBezTo>
                    <a:lnTo>
                      <a:pt x="150" y="252"/>
                    </a:lnTo>
                    <a:cubicBezTo>
                      <a:pt x="153" y="240"/>
                      <a:pt x="165" y="230"/>
                      <a:pt x="176" y="230"/>
                    </a:cubicBezTo>
                    <a:lnTo>
                      <a:pt x="217" y="325"/>
                    </a:lnTo>
                    <a:cubicBezTo>
                      <a:pt x="244" y="325"/>
                      <a:pt x="285" y="285"/>
                      <a:pt x="285" y="244"/>
                    </a:cubicBezTo>
                    <a:cubicBezTo>
                      <a:pt x="285" y="217"/>
                      <a:pt x="271" y="190"/>
                      <a:pt x="258" y="176"/>
                    </a:cubicBezTo>
                    <a:cubicBezTo>
                      <a:pt x="244" y="149"/>
                      <a:pt x="231" y="136"/>
                      <a:pt x="204" y="122"/>
                    </a:cubicBezTo>
                    <a:cubicBezTo>
                      <a:pt x="194" y="118"/>
                      <a:pt x="182" y="116"/>
                      <a:pt x="170" y="116"/>
                    </a:cubicBezTo>
                    <a:cubicBezTo>
                      <a:pt x="168" y="116"/>
                      <a:pt x="165" y="116"/>
                      <a:pt x="163" y="116"/>
                    </a:cubicBezTo>
                    <a:lnTo>
                      <a:pt x="163" y="116"/>
                    </a:lnTo>
                    <a:cubicBezTo>
                      <a:pt x="169" y="86"/>
                      <a:pt x="178" y="56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1"/>
              <p:cNvSpPr/>
              <p:nvPr/>
            </p:nvSpPr>
            <p:spPr>
              <a:xfrm>
                <a:off x="2371341" y="1875056"/>
                <a:ext cx="26157" cy="2401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84" extrusionOk="0">
                    <a:moveTo>
                      <a:pt x="337" y="323"/>
                    </a:moveTo>
                    <a:cubicBezTo>
                      <a:pt x="339" y="323"/>
                      <a:pt x="341" y="323"/>
                      <a:pt x="343" y="323"/>
                    </a:cubicBezTo>
                    <a:lnTo>
                      <a:pt x="343" y="323"/>
                    </a:lnTo>
                    <a:cubicBezTo>
                      <a:pt x="335" y="331"/>
                      <a:pt x="325" y="339"/>
                      <a:pt x="312" y="343"/>
                    </a:cubicBezTo>
                    <a:cubicBezTo>
                      <a:pt x="293" y="349"/>
                      <a:pt x="275" y="355"/>
                      <a:pt x="258" y="359"/>
                    </a:cubicBezTo>
                    <a:lnTo>
                      <a:pt x="258" y="359"/>
                    </a:lnTo>
                    <a:cubicBezTo>
                      <a:pt x="262" y="353"/>
                      <a:pt x="266" y="348"/>
                      <a:pt x="271" y="343"/>
                    </a:cubicBezTo>
                    <a:cubicBezTo>
                      <a:pt x="291" y="330"/>
                      <a:pt x="315" y="323"/>
                      <a:pt x="337" y="323"/>
                    </a:cubicBezTo>
                    <a:close/>
                    <a:moveTo>
                      <a:pt x="329" y="0"/>
                    </a:moveTo>
                    <a:cubicBezTo>
                      <a:pt x="193" y="0"/>
                      <a:pt x="60" y="79"/>
                      <a:pt x="1" y="208"/>
                    </a:cubicBezTo>
                    <a:lnTo>
                      <a:pt x="95" y="249"/>
                    </a:lnTo>
                    <a:cubicBezTo>
                      <a:pt x="126" y="157"/>
                      <a:pt x="232" y="89"/>
                      <a:pt x="335" y="89"/>
                    </a:cubicBezTo>
                    <a:cubicBezTo>
                      <a:pt x="369" y="89"/>
                      <a:pt x="403" y="96"/>
                      <a:pt x="434" y="113"/>
                    </a:cubicBezTo>
                    <a:cubicBezTo>
                      <a:pt x="555" y="181"/>
                      <a:pt x="609" y="357"/>
                      <a:pt x="528" y="451"/>
                    </a:cubicBezTo>
                    <a:cubicBezTo>
                      <a:pt x="488" y="506"/>
                      <a:pt x="434" y="546"/>
                      <a:pt x="379" y="546"/>
                    </a:cubicBezTo>
                    <a:cubicBezTo>
                      <a:pt x="337" y="546"/>
                      <a:pt x="303" y="522"/>
                      <a:pt x="278" y="492"/>
                    </a:cubicBezTo>
                    <a:lnTo>
                      <a:pt x="278" y="492"/>
                    </a:lnTo>
                    <a:cubicBezTo>
                      <a:pt x="282" y="492"/>
                      <a:pt x="287" y="492"/>
                      <a:pt x="291" y="492"/>
                    </a:cubicBezTo>
                    <a:cubicBezTo>
                      <a:pt x="318" y="492"/>
                      <a:pt x="343" y="488"/>
                      <a:pt x="366" y="479"/>
                    </a:cubicBezTo>
                    <a:cubicBezTo>
                      <a:pt x="434" y="451"/>
                      <a:pt x="515" y="384"/>
                      <a:pt x="528" y="303"/>
                    </a:cubicBezTo>
                    <a:lnTo>
                      <a:pt x="528" y="262"/>
                    </a:lnTo>
                    <a:lnTo>
                      <a:pt x="501" y="235"/>
                    </a:lnTo>
                    <a:cubicBezTo>
                      <a:pt x="461" y="181"/>
                      <a:pt x="393" y="154"/>
                      <a:pt x="339" y="154"/>
                    </a:cubicBezTo>
                    <a:cubicBezTo>
                      <a:pt x="271" y="167"/>
                      <a:pt x="217" y="181"/>
                      <a:pt x="176" y="221"/>
                    </a:cubicBezTo>
                    <a:cubicBezTo>
                      <a:pt x="122" y="249"/>
                      <a:pt x="95" y="303"/>
                      <a:pt x="82" y="370"/>
                    </a:cubicBezTo>
                    <a:cubicBezTo>
                      <a:pt x="68" y="438"/>
                      <a:pt x="82" y="492"/>
                      <a:pt x="109" y="546"/>
                    </a:cubicBezTo>
                    <a:cubicBezTo>
                      <a:pt x="157" y="631"/>
                      <a:pt x="261" y="684"/>
                      <a:pt x="359" y="684"/>
                    </a:cubicBezTo>
                    <a:cubicBezTo>
                      <a:pt x="371" y="684"/>
                      <a:pt x="382" y="683"/>
                      <a:pt x="393" y="682"/>
                    </a:cubicBezTo>
                    <a:cubicBezTo>
                      <a:pt x="501" y="682"/>
                      <a:pt x="582" y="614"/>
                      <a:pt x="637" y="519"/>
                    </a:cubicBezTo>
                    <a:cubicBezTo>
                      <a:pt x="745" y="343"/>
                      <a:pt x="650" y="113"/>
                      <a:pt x="474" y="32"/>
                    </a:cubicBezTo>
                    <a:cubicBezTo>
                      <a:pt x="428" y="11"/>
                      <a:pt x="378" y="0"/>
                      <a:pt x="3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1"/>
              <p:cNvSpPr/>
              <p:nvPr/>
            </p:nvSpPr>
            <p:spPr>
              <a:xfrm>
                <a:off x="2281568" y="1878532"/>
                <a:ext cx="20926" cy="175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99" extrusionOk="0">
                    <a:moveTo>
                      <a:pt x="412" y="164"/>
                    </a:moveTo>
                    <a:lnTo>
                      <a:pt x="412" y="164"/>
                    </a:lnTo>
                    <a:cubicBezTo>
                      <a:pt x="475" y="181"/>
                      <a:pt x="500" y="246"/>
                      <a:pt x="474" y="298"/>
                    </a:cubicBezTo>
                    <a:cubicBezTo>
                      <a:pt x="455" y="345"/>
                      <a:pt x="424" y="366"/>
                      <a:pt x="398" y="366"/>
                    </a:cubicBezTo>
                    <a:cubicBezTo>
                      <a:pt x="385" y="366"/>
                      <a:pt x="374" y="361"/>
                      <a:pt x="366" y="352"/>
                    </a:cubicBezTo>
                    <a:cubicBezTo>
                      <a:pt x="360" y="341"/>
                      <a:pt x="356" y="329"/>
                      <a:pt x="355" y="319"/>
                    </a:cubicBezTo>
                    <a:lnTo>
                      <a:pt x="355" y="319"/>
                    </a:lnTo>
                    <a:cubicBezTo>
                      <a:pt x="370" y="285"/>
                      <a:pt x="384" y="251"/>
                      <a:pt x="393" y="217"/>
                    </a:cubicBezTo>
                    <a:lnTo>
                      <a:pt x="412" y="164"/>
                    </a:lnTo>
                    <a:close/>
                    <a:moveTo>
                      <a:pt x="474" y="1"/>
                    </a:moveTo>
                    <a:lnTo>
                      <a:pt x="370" y="60"/>
                    </a:lnTo>
                    <a:lnTo>
                      <a:pt x="370" y="60"/>
                    </a:lnTo>
                    <a:cubicBezTo>
                      <a:pt x="368" y="60"/>
                      <a:pt x="367" y="60"/>
                      <a:pt x="366" y="60"/>
                    </a:cubicBezTo>
                    <a:cubicBezTo>
                      <a:pt x="277" y="60"/>
                      <a:pt x="189" y="101"/>
                      <a:pt x="136" y="177"/>
                    </a:cubicBezTo>
                    <a:lnTo>
                      <a:pt x="196" y="207"/>
                    </a:lnTo>
                    <a:lnTo>
                      <a:pt x="196" y="207"/>
                    </a:lnTo>
                    <a:cubicBezTo>
                      <a:pt x="188" y="230"/>
                      <a:pt x="185" y="255"/>
                      <a:pt x="187" y="279"/>
                    </a:cubicBezTo>
                    <a:lnTo>
                      <a:pt x="187" y="279"/>
                    </a:lnTo>
                    <a:cubicBezTo>
                      <a:pt x="172" y="281"/>
                      <a:pt x="157" y="281"/>
                      <a:pt x="142" y="281"/>
                    </a:cubicBezTo>
                    <a:cubicBezTo>
                      <a:pt x="112" y="281"/>
                      <a:pt x="81" y="278"/>
                      <a:pt x="54" y="271"/>
                    </a:cubicBezTo>
                    <a:lnTo>
                      <a:pt x="0" y="366"/>
                    </a:lnTo>
                    <a:cubicBezTo>
                      <a:pt x="52" y="407"/>
                      <a:pt x="127" y="425"/>
                      <a:pt x="202" y="425"/>
                    </a:cubicBezTo>
                    <a:cubicBezTo>
                      <a:pt x="212" y="425"/>
                      <a:pt x="222" y="425"/>
                      <a:pt x="232" y="424"/>
                    </a:cubicBezTo>
                    <a:lnTo>
                      <a:pt x="232" y="424"/>
                    </a:lnTo>
                    <a:cubicBezTo>
                      <a:pt x="243" y="437"/>
                      <a:pt x="256" y="450"/>
                      <a:pt x="271" y="461"/>
                    </a:cubicBezTo>
                    <a:cubicBezTo>
                      <a:pt x="302" y="484"/>
                      <a:pt x="347" y="499"/>
                      <a:pt x="390" y="499"/>
                    </a:cubicBezTo>
                    <a:cubicBezTo>
                      <a:pt x="421" y="499"/>
                      <a:pt x="451" y="491"/>
                      <a:pt x="474" y="474"/>
                    </a:cubicBezTo>
                    <a:cubicBezTo>
                      <a:pt x="528" y="447"/>
                      <a:pt x="569" y="393"/>
                      <a:pt x="582" y="339"/>
                    </a:cubicBezTo>
                    <a:cubicBezTo>
                      <a:pt x="596" y="285"/>
                      <a:pt x="596" y="217"/>
                      <a:pt x="555" y="163"/>
                    </a:cubicBezTo>
                    <a:cubicBezTo>
                      <a:pt x="531" y="115"/>
                      <a:pt x="485" y="88"/>
                      <a:pt x="447" y="73"/>
                    </a:cubicBezTo>
                    <a:lnTo>
                      <a:pt x="447" y="73"/>
                    </a:ln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1"/>
              <p:cNvSpPr/>
              <p:nvPr/>
            </p:nvSpPr>
            <p:spPr>
              <a:xfrm>
                <a:off x="2172310" y="1790830"/>
                <a:ext cx="20926" cy="2545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25" extrusionOk="0">
                    <a:moveTo>
                      <a:pt x="284" y="201"/>
                    </a:moveTo>
                    <a:cubicBezTo>
                      <a:pt x="319" y="224"/>
                      <a:pt x="351" y="252"/>
                      <a:pt x="379" y="285"/>
                    </a:cubicBezTo>
                    <a:lnTo>
                      <a:pt x="379" y="285"/>
                    </a:lnTo>
                    <a:cubicBezTo>
                      <a:pt x="372" y="297"/>
                      <a:pt x="363" y="309"/>
                      <a:pt x="352" y="320"/>
                    </a:cubicBezTo>
                    <a:cubicBezTo>
                      <a:pt x="323" y="339"/>
                      <a:pt x="288" y="358"/>
                      <a:pt x="255" y="358"/>
                    </a:cubicBezTo>
                    <a:cubicBezTo>
                      <a:pt x="251" y="358"/>
                      <a:pt x="248" y="358"/>
                      <a:pt x="244" y="358"/>
                    </a:cubicBezTo>
                    <a:lnTo>
                      <a:pt x="244" y="358"/>
                    </a:lnTo>
                    <a:lnTo>
                      <a:pt x="284" y="201"/>
                    </a:lnTo>
                    <a:close/>
                    <a:moveTo>
                      <a:pt x="179" y="345"/>
                    </a:moveTo>
                    <a:lnTo>
                      <a:pt x="213" y="353"/>
                    </a:lnTo>
                    <a:lnTo>
                      <a:pt x="213" y="353"/>
                    </a:lnTo>
                    <a:lnTo>
                      <a:pt x="192" y="391"/>
                    </a:lnTo>
                    <a:lnTo>
                      <a:pt x="192" y="391"/>
                    </a:lnTo>
                    <a:cubicBezTo>
                      <a:pt x="186" y="375"/>
                      <a:pt x="182" y="360"/>
                      <a:pt x="179" y="345"/>
                    </a:cubicBezTo>
                    <a:close/>
                    <a:moveTo>
                      <a:pt x="459" y="419"/>
                    </a:moveTo>
                    <a:lnTo>
                      <a:pt x="459" y="419"/>
                    </a:lnTo>
                    <a:cubicBezTo>
                      <a:pt x="465" y="436"/>
                      <a:pt x="470" y="452"/>
                      <a:pt x="474" y="469"/>
                    </a:cubicBezTo>
                    <a:cubicBezTo>
                      <a:pt x="487" y="510"/>
                      <a:pt x="487" y="537"/>
                      <a:pt x="487" y="577"/>
                    </a:cubicBezTo>
                    <a:cubicBezTo>
                      <a:pt x="487" y="597"/>
                      <a:pt x="480" y="610"/>
                      <a:pt x="476" y="610"/>
                    </a:cubicBezTo>
                    <a:cubicBezTo>
                      <a:pt x="475" y="610"/>
                      <a:pt x="474" y="608"/>
                      <a:pt x="474" y="604"/>
                    </a:cubicBezTo>
                    <a:cubicBezTo>
                      <a:pt x="474" y="604"/>
                      <a:pt x="433" y="604"/>
                      <a:pt x="406" y="591"/>
                    </a:cubicBezTo>
                    <a:cubicBezTo>
                      <a:pt x="379" y="577"/>
                      <a:pt x="352" y="564"/>
                      <a:pt x="325" y="550"/>
                    </a:cubicBezTo>
                    <a:cubicBezTo>
                      <a:pt x="292" y="530"/>
                      <a:pt x="264" y="504"/>
                      <a:pt x="240" y="475"/>
                    </a:cubicBezTo>
                    <a:lnTo>
                      <a:pt x="240" y="475"/>
                    </a:lnTo>
                    <a:cubicBezTo>
                      <a:pt x="263" y="480"/>
                      <a:pt x="287" y="483"/>
                      <a:pt x="311" y="483"/>
                    </a:cubicBezTo>
                    <a:cubicBezTo>
                      <a:pt x="352" y="483"/>
                      <a:pt x="406" y="456"/>
                      <a:pt x="447" y="428"/>
                    </a:cubicBezTo>
                    <a:cubicBezTo>
                      <a:pt x="451" y="426"/>
                      <a:pt x="455" y="423"/>
                      <a:pt x="459" y="419"/>
                    </a:cubicBezTo>
                    <a:close/>
                    <a:moveTo>
                      <a:pt x="324" y="0"/>
                    </a:moveTo>
                    <a:cubicBezTo>
                      <a:pt x="302" y="0"/>
                      <a:pt x="280" y="3"/>
                      <a:pt x="257" y="9"/>
                    </a:cubicBezTo>
                    <a:cubicBezTo>
                      <a:pt x="162" y="36"/>
                      <a:pt x="81" y="90"/>
                      <a:pt x="41" y="198"/>
                    </a:cubicBezTo>
                    <a:cubicBezTo>
                      <a:pt x="0" y="307"/>
                      <a:pt x="27" y="401"/>
                      <a:pt x="68" y="469"/>
                    </a:cubicBezTo>
                    <a:cubicBezTo>
                      <a:pt x="122" y="550"/>
                      <a:pt x="176" y="604"/>
                      <a:pt x="257" y="658"/>
                    </a:cubicBezTo>
                    <a:cubicBezTo>
                      <a:pt x="284" y="672"/>
                      <a:pt x="325" y="686"/>
                      <a:pt x="365" y="699"/>
                    </a:cubicBezTo>
                    <a:cubicBezTo>
                      <a:pt x="393" y="708"/>
                      <a:pt x="421" y="724"/>
                      <a:pt x="458" y="724"/>
                    </a:cubicBezTo>
                    <a:cubicBezTo>
                      <a:pt x="475" y="724"/>
                      <a:pt x="493" y="721"/>
                      <a:pt x="514" y="713"/>
                    </a:cubicBezTo>
                    <a:cubicBezTo>
                      <a:pt x="541" y="699"/>
                      <a:pt x="568" y="672"/>
                      <a:pt x="582" y="645"/>
                    </a:cubicBezTo>
                    <a:cubicBezTo>
                      <a:pt x="595" y="618"/>
                      <a:pt x="595" y="591"/>
                      <a:pt x="595" y="564"/>
                    </a:cubicBezTo>
                    <a:cubicBezTo>
                      <a:pt x="595" y="523"/>
                      <a:pt x="582" y="483"/>
                      <a:pt x="568" y="442"/>
                    </a:cubicBezTo>
                    <a:cubicBezTo>
                      <a:pt x="558" y="405"/>
                      <a:pt x="544" y="369"/>
                      <a:pt x="526" y="335"/>
                    </a:cubicBezTo>
                    <a:lnTo>
                      <a:pt x="526" y="335"/>
                    </a:lnTo>
                    <a:cubicBezTo>
                      <a:pt x="531" y="326"/>
                      <a:pt x="536" y="317"/>
                      <a:pt x="541" y="307"/>
                    </a:cubicBezTo>
                    <a:cubicBezTo>
                      <a:pt x="555" y="266"/>
                      <a:pt x="568" y="198"/>
                      <a:pt x="555" y="144"/>
                    </a:cubicBezTo>
                    <a:lnTo>
                      <a:pt x="541" y="144"/>
                    </a:lnTo>
                    <a:lnTo>
                      <a:pt x="541" y="131"/>
                    </a:lnTo>
                    <a:cubicBezTo>
                      <a:pt x="528" y="77"/>
                      <a:pt x="474" y="36"/>
                      <a:pt x="420" y="23"/>
                    </a:cubicBezTo>
                    <a:cubicBezTo>
                      <a:pt x="388" y="7"/>
                      <a:pt x="356" y="0"/>
                      <a:pt x="3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21"/>
            <p:cNvGrpSpPr/>
            <p:nvPr/>
          </p:nvGrpSpPr>
          <p:grpSpPr>
            <a:xfrm rot="-1646812">
              <a:off x="8261523" y="4508757"/>
              <a:ext cx="481744" cy="262652"/>
              <a:chOff x="3353299" y="3609833"/>
              <a:chExt cx="295513" cy="161081"/>
            </a:xfrm>
          </p:grpSpPr>
          <p:sp>
            <p:nvSpPr>
              <p:cNvPr id="8627" name="Google Shape;8627;p21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1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1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0" name="Google Shape;8630;p21"/>
            <p:cNvGrpSpPr/>
            <p:nvPr/>
          </p:nvGrpSpPr>
          <p:grpSpPr>
            <a:xfrm rot="-2438315">
              <a:off x="7653175" y="4834250"/>
              <a:ext cx="574248" cy="488693"/>
              <a:chOff x="3528597" y="1689506"/>
              <a:chExt cx="861352" cy="733023"/>
            </a:xfrm>
          </p:grpSpPr>
          <p:sp>
            <p:nvSpPr>
              <p:cNvPr id="8631" name="Google Shape;8631;p21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1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1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1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1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1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1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1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1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1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1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1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1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1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1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1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1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1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1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1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1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1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1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1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1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1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1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1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1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1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1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1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1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1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1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1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1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1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1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1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1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1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1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1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1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1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1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1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1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1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1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1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1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1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1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1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1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1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1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1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1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1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1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1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1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1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1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1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1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1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1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1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1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1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1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1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1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1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1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1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1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1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1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1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1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1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1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1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1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1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1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1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1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1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1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1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1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1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1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1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1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1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1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1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1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1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1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1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1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1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1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1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1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1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1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1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1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1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1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1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1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1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1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1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1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1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1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1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1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1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1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1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1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1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1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1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1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1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1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1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1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1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1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1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1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1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1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1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1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1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1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1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1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1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1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1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1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1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1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1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1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1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1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1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1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1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1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8" name="Google Shape;8798;p21"/>
            <p:cNvGrpSpPr/>
            <p:nvPr/>
          </p:nvGrpSpPr>
          <p:grpSpPr>
            <a:xfrm rot="1850585">
              <a:off x="8264901" y="4975448"/>
              <a:ext cx="331995" cy="488690"/>
              <a:chOff x="5289654" y="2428126"/>
              <a:chExt cx="448039" cy="659504"/>
            </a:xfrm>
          </p:grpSpPr>
          <p:sp>
            <p:nvSpPr>
              <p:cNvPr id="8799" name="Google Shape;8799;p21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1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1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1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1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1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1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1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1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1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1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1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1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1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1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1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1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1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1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1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1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1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1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1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1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1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5" name="Google Shape;8825;p21"/>
            <p:cNvGrpSpPr/>
            <p:nvPr/>
          </p:nvGrpSpPr>
          <p:grpSpPr>
            <a:xfrm>
              <a:off x="8816257" y="4762000"/>
              <a:ext cx="254231" cy="316898"/>
              <a:chOff x="8240232" y="1200475"/>
              <a:chExt cx="254231" cy="316898"/>
            </a:xfrm>
          </p:grpSpPr>
          <p:sp>
            <p:nvSpPr>
              <p:cNvPr id="8826" name="Google Shape;8826;p21"/>
              <p:cNvSpPr/>
              <p:nvPr/>
            </p:nvSpPr>
            <p:spPr>
              <a:xfrm>
                <a:off x="8242163" y="1200475"/>
                <a:ext cx="252300" cy="309003"/>
              </a:xfrm>
              <a:custGeom>
                <a:avLst/>
                <a:gdLst/>
                <a:ahLst/>
                <a:cxnLst/>
                <a:rect l="l" t="t" r="r" b="b"/>
                <a:pathLst>
                  <a:path w="7186" h="8801" extrusionOk="0">
                    <a:moveTo>
                      <a:pt x="2286" y="1"/>
                    </a:moveTo>
                    <a:cubicBezTo>
                      <a:pt x="2146" y="1"/>
                      <a:pt x="2007" y="36"/>
                      <a:pt x="1881" y="113"/>
                    </a:cubicBezTo>
                    <a:cubicBezTo>
                      <a:pt x="1502" y="357"/>
                      <a:pt x="1353" y="614"/>
                      <a:pt x="1326" y="1074"/>
                    </a:cubicBezTo>
                    <a:cubicBezTo>
                      <a:pt x="1326" y="1263"/>
                      <a:pt x="1367" y="1426"/>
                      <a:pt x="1448" y="1547"/>
                    </a:cubicBezTo>
                    <a:cubicBezTo>
                      <a:pt x="1434" y="1737"/>
                      <a:pt x="1434" y="1926"/>
                      <a:pt x="1407" y="2116"/>
                    </a:cubicBezTo>
                    <a:cubicBezTo>
                      <a:pt x="1177" y="2156"/>
                      <a:pt x="947" y="2197"/>
                      <a:pt x="731" y="2400"/>
                    </a:cubicBezTo>
                    <a:cubicBezTo>
                      <a:pt x="379" y="2698"/>
                      <a:pt x="271" y="3090"/>
                      <a:pt x="230" y="3537"/>
                    </a:cubicBezTo>
                    <a:cubicBezTo>
                      <a:pt x="203" y="3875"/>
                      <a:pt x="514" y="4294"/>
                      <a:pt x="853" y="4348"/>
                    </a:cubicBezTo>
                    <a:cubicBezTo>
                      <a:pt x="1062" y="4393"/>
                      <a:pt x="1263" y="4414"/>
                      <a:pt x="1462" y="4414"/>
                    </a:cubicBezTo>
                    <a:cubicBezTo>
                      <a:pt x="1749" y="4414"/>
                      <a:pt x="2031" y="4369"/>
                      <a:pt x="2327" y="4281"/>
                    </a:cubicBezTo>
                    <a:cubicBezTo>
                      <a:pt x="2354" y="4267"/>
                      <a:pt x="2395" y="4254"/>
                      <a:pt x="2476" y="4227"/>
                    </a:cubicBezTo>
                    <a:cubicBezTo>
                      <a:pt x="2476" y="4605"/>
                      <a:pt x="2530" y="4984"/>
                      <a:pt x="2584" y="5296"/>
                    </a:cubicBezTo>
                    <a:cubicBezTo>
                      <a:pt x="2612" y="5377"/>
                      <a:pt x="2639" y="5458"/>
                      <a:pt x="2679" y="5526"/>
                    </a:cubicBezTo>
                    <a:cubicBezTo>
                      <a:pt x="2192" y="5769"/>
                      <a:pt x="1732" y="6040"/>
                      <a:pt x="1299" y="6351"/>
                    </a:cubicBezTo>
                    <a:cubicBezTo>
                      <a:pt x="1165" y="6279"/>
                      <a:pt x="1023" y="6244"/>
                      <a:pt x="885" y="6244"/>
                    </a:cubicBezTo>
                    <a:cubicBezTo>
                      <a:pt x="479" y="6244"/>
                      <a:pt x="105" y="6543"/>
                      <a:pt x="54" y="7068"/>
                    </a:cubicBezTo>
                    <a:cubicBezTo>
                      <a:pt x="0" y="7461"/>
                      <a:pt x="41" y="7812"/>
                      <a:pt x="135" y="8191"/>
                    </a:cubicBezTo>
                    <a:cubicBezTo>
                      <a:pt x="236" y="8600"/>
                      <a:pt x="586" y="8800"/>
                      <a:pt x="940" y="8800"/>
                    </a:cubicBezTo>
                    <a:cubicBezTo>
                      <a:pt x="1300" y="8800"/>
                      <a:pt x="1663" y="8594"/>
                      <a:pt x="1773" y="8191"/>
                    </a:cubicBezTo>
                    <a:cubicBezTo>
                      <a:pt x="1840" y="7961"/>
                      <a:pt x="2679" y="7677"/>
                      <a:pt x="2882" y="7582"/>
                    </a:cubicBezTo>
                    <a:cubicBezTo>
                      <a:pt x="3008" y="7530"/>
                      <a:pt x="3265" y="7395"/>
                      <a:pt x="3463" y="7395"/>
                    </a:cubicBezTo>
                    <a:cubicBezTo>
                      <a:pt x="3519" y="7395"/>
                      <a:pt x="3571" y="7406"/>
                      <a:pt x="3613" y="7433"/>
                    </a:cubicBezTo>
                    <a:cubicBezTo>
                      <a:pt x="3721" y="7501"/>
                      <a:pt x="3775" y="7731"/>
                      <a:pt x="3816" y="7907"/>
                    </a:cubicBezTo>
                    <a:cubicBezTo>
                      <a:pt x="3816" y="7934"/>
                      <a:pt x="3829" y="7961"/>
                      <a:pt x="3829" y="7988"/>
                    </a:cubicBezTo>
                    <a:cubicBezTo>
                      <a:pt x="3843" y="8029"/>
                      <a:pt x="3843" y="8056"/>
                      <a:pt x="3856" y="8083"/>
                    </a:cubicBezTo>
                    <a:cubicBezTo>
                      <a:pt x="3948" y="8508"/>
                      <a:pt x="4258" y="8692"/>
                      <a:pt x="4585" y="8692"/>
                    </a:cubicBezTo>
                    <a:cubicBezTo>
                      <a:pt x="5079" y="8692"/>
                      <a:pt x="5611" y="8272"/>
                      <a:pt x="5480" y="7636"/>
                    </a:cubicBezTo>
                    <a:cubicBezTo>
                      <a:pt x="5412" y="7271"/>
                      <a:pt x="5358" y="6906"/>
                      <a:pt x="5291" y="6527"/>
                    </a:cubicBezTo>
                    <a:lnTo>
                      <a:pt x="5291" y="6527"/>
                    </a:lnTo>
                    <a:cubicBezTo>
                      <a:pt x="5331" y="6540"/>
                      <a:pt x="5385" y="6554"/>
                      <a:pt x="5440" y="6554"/>
                    </a:cubicBezTo>
                    <a:cubicBezTo>
                      <a:pt x="5455" y="6555"/>
                      <a:pt x="5470" y="6555"/>
                      <a:pt x="5486" y="6555"/>
                    </a:cubicBezTo>
                    <a:cubicBezTo>
                      <a:pt x="5805" y="6555"/>
                      <a:pt x="6085" y="6421"/>
                      <a:pt x="6292" y="6189"/>
                    </a:cubicBezTo>
                    <a:cubicBezTo>
                      <a:pt x="6306" y="6189"/>
                      <a:pt x="6319" y="6189"/>
                      <a:pt x="6333" y="6175"/>
                    </a:cubicBezTo>
                    <a:cubicBezTo>
                      <a:pt x="7036" y="5972"/>
                      <a:pt x="7185" y="4836"/>
                      <a:pt x="6481" y="4592"/>
                    </a:cubicBezTo>
                    <a:cubicBezTo>
                      <a:pt x="6339" y="4459"/>
                      <a:pt x="6155" y="4399"/>
                      <a:pt x="5965" y="4399"/>
                    </a:cubicBezTo>
                    <a:cubicBezTo>
                      <a:pt x="5885" y="4399"/>
                      <a:pt x="5804" y="4410"/>
                      <a:pt x="5724" y="4430"/>
                    </a:cubicBezTo>
                    <a:cubicBezTo>
                      <a:pt x="5561" y="4362"/>
                      <a:pt x="5385" y="4321"/>
                      <a:pt x="5210" y="4308"/>
                    </a:cubicBezTo>
                    <a:cubicBezTo>
                      <a:pt x="5264" y="4200"/>
                      <a:pt x="5304" y="4064"/>
                      <a:pt x="5291" y="3915"/>
                    </a:cubicBezTo>
                    <a:cubicBezTo>
                      <a:pt x="5277" y="3794"/>
                      <a:pt x="5264" y="3672"/>
                      <a:pt x="5237" y="3550"/>
                    </a:cubicBezTo>
                    <a:cubicBezTo>
                      <a:pt x="5155" y="3171"/>
                      <a:pt x="5101" y="2792"/>
                      <a:pt x="5074" y="2400"/>
                    </a:cubicBezTo>
                    <a:cubicBezTo>
                      <a:pt x="5027" y="1891"/>
                      <a:pt x="4679" y="1568"/>
                      <a:pt x="4212" y="1568"/>
                    </a:cubicBezTo>
                    <a:cubicBezTo>
                      <a:pt x="4145" y="1568"/>
                      <a:pt x="4076" y="1575"/>
                      <a:pt x="4005" y="1588"/>
                    </a:cubicBezTo>
                    <a:cubicBezTo>
                      <a:pt x="3626" y="1656"/>
                      <a:pt x="3342" y="1805"/>
                      <a:pt x="3126" y="2021"/>
                    </a:cubicBezTo>
                    <a:cubicBezTo>
                      <a:pt x="3139" y="1615"/>
                      <a:pt x="3139" y="1209"/>
                      <a:pt x="3153" y="844"/>
                    </a:cubicBezTo>
                    <a:cubicBezTo>
                      <a:pt x="3173" y="359"/>
                      <a:pt x="2731" y="1"/>
                      <a:pt x="2286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1"/>
              <p:cNvSpPr/>
              <p:nvPr/>
            </p:nvSpPr>
            <p:spPr>
              <a:xfrm>
                <a:off x="8280151" y="1202757"/>
                <a:ext cx="78436" cy="67727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929" extrusionOk="0">
                    <a:moveTo>
                      <a:pt x="1173" y="1"/>
                    </a:moveTo>
                    <a:cubicBezTo>
                      <a:pt x="1133" y="1"/>
                      <a:pt x="1094" y="3"/>
                      <a:pt x="1056" y="8"/>
                    </a:cubicBezTo>
                    <a:cubicBezTo>
                      <a:pt x="934" y="21"/>
                      <a:pt x="812" y="48"/>
                      <a:pt x="704" y="89"/>
                    </a:cubicBezTo>
                    <a:cubicBezTo>
                      <a:pt x="596" y="116"/>
                      <a:pt x="474" y="170"/>
                      <a:pt x="379" y="251"/>
                    </a:cubicBezTo>
                    <a:cubicBezTo>
                      <a:pt x="190" y="400"/>
                      <a:pt x="95" y="630"/>
                      <a:pt x="28" y="847"/>
                    </a:cubicBezTo>
                    <a:cubicBezTo>
                      <a:pt x="28" y="874"/>
                      <a:pt x="14" y="914"/>
                      <a:pt x="14" y="941"/>
                    </a:cubicBezTo>
                    <a:cubicBezTo>
                      <a:pt x="1" y="982"/>
                      <a:pt x="14" y="1009"/>
                      <a:pt x="14" y="1049"/>
                    </a:cubicBezTo>
                    <a:cubicBezTo>
                      <a:pt x="28" y="1104"/>
                      <a:pt x="55" y="1158"/>
                      <a:pt x="82" y="1212"/>
                    </a:cubicBezTo>
                    <a:cubicBezTo>
                      <a:pt x="136" y="1320"/>
                      <a:pt x="204" y="1415"/>
                      <a:pt x="285" y="1496"/>
                    </a:cubicBezTo>
                    <a:cubicBezTo>
                      <a:pt x="366" y="1591"/>
                      <a:pt x="447" y="1672"/>
                      <a:pt x="542" y="1740"/>
                    </a:cubicBezTo>
                    <a:cubicBezTo>
                      <a:pt x="636" y="1807"/>
                      <a:pt x="731" y="1875"/>
                      <a:pt x="867" y="1902"/>
                    </a:cubicBezTo>
                    <a:lnTo>
                      <a:pt x="867" y="1794"/>
                    </a:lnTo>
                    <a:cubicBezTo>
                      <a:pt x="772" y="1780"/>
                      <a:pt x="677" y="1726"/>
                      <a:pt x="596" y="1658"/>
                    </a:cubicBezTo>
                    <a:cubicBezTo>
                      <a:pt x="501" y="1591"/>
                      <a:pt x="420" y="1523"/>
                      <a:pt x="352" y="1442"/>
                    </a:cubicBezTo>
                    <a:cubicBezTo>
                      <a:pt x="271" y="1361"/>
                      <a:pt x="204" y="1266"/>
                      <a:pt x="163" y="1171"/>
                    </a:cubicBezTo>
                    <a:cubicBezTo>
                      <a:pt x="109" y="1077"/>
                      <a:pt x="82" y="982"/>
                      <a:pt x="122" y="887"/>
                    </a:cubicBezTo>
                    <a:cubicBezTo>
                      <a:pt x="190" y="671"/>
                      <a:pt x="298" y="468"/>
                      <a:pt x="461" y="346"/>
                    </a:cubicBezTo>
                    <a:cubicBezTo>
                      <a:pt x="542" y="278"/>
                      <a:pt x="636" y="238"/>
                      <a:pt x="745" y="211"/>
                    </a:cubicBezTo>
                    <a:cubicBezTo>
                      <a:pt x="853" y="170"/>
                      <a:pt x="948" y="156"/>
                      <a:pt x="1056" y="143"/>
                    </a:cubicBezTo>
                    <a:cubicBezTo>
                      <a:pt x="1078" y="142"/>
                      <a:pt x="1099" y="141"/>
                      <a:pt x="1121" y="141"/>
                    </a:cubicBezTo>
                    <a:cubicBezTo>
                      <a:pt x="1315" y="141"/>
                      <a:pt x="1505" y="196"/>
                      <a:pt x="1651" y="305"/>
                    </a:cubicBezTo>
                    <a:cubicBezTo>
                      <a:pt x="1827" y="427"/>
                      <a:pt x="1949" y="603"/>
                      <a:pt x="2017" y="792"/>
                    </a:cubicBezTo>
                    <a:cubicBezTo>
                      <a:pt x="2057" y="901"/>
                      <a:pt x="2071" y="1009"/>
                      <a:pt x="2071" y="1104"/>
                    </a:cubicBezTo>
                    <a:cubicBezTo>
                      <a:pt x="2071" y="1198"/>
                      <a:pt x="2030" y="1293"/>
                      <a:pt x="1976" y="1374"/>
                    </a:cubicBezTo>
                    <a:cubicBezTo>
                      <a:pt x="1868" y="1550"/>
                      <a:pt x="1692" y="1699"/>
                      <a:pt x="1516" y="1848"/>
                    </a:cubicBezTo>
                    <a:lnTo>
                      <a:pt x="1584" y="1929"/>
                    </a:lnTo>
                    <a:cubicBezTo>
                      <a:pt x="1773" y="1794"/>
                      <a:pt x="1963" y="1672"/>
                      <a:pt x="2111" y="1469"/>
                    </a:cubicBezTo>
                    <a:cubicBezTo>
                      <a:pt x="2179" y="1361"/>
                      <a:pt x="2220" y="1239"/>
                      <a:pt x="2233" y="1104"/>
                    </a:cubicBezTo>
                    <a:cubicBezTo>
                      <a:pt x="2233" y="982"/>
                      <a:pt x="2220" y="860"/>
                      <a:pt x="2179" y="752"/>
                    </a:cubicBezTo>
                    <a:cubicBezTo>
                      <a:pt x="2098" y="522"/>
                      <a:pt x="1949" y="305"/>
                      <a:pt x="1746" y="170"/>
                    </a:cubicBezTo>
                    <a:cubicBezTo>
                      <a:pt x="1577" y="57"/>
                      <a:pt x="1370" y="1"/>
                      <a:pt x="1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1"/>
              <p:cNvSpPr/>
              <p:nvPr/>
            </p:nvSpPr>
            <p:spPr>
              <a:xfrm>
                <a:off x="8249747" y="1265707"/>
                <a:ext cx="75100" cy="167159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761" extrusionOk="0">
                    <a:moveTo>
                      <a:pt x="1800" y="1"/>
                    </a:moveTo>
                    <a:cubicBezTo>
                      <a:pt x="1421" y="14"/>
                      <a:pt x="1042" y="68"/>
                      <a:pt x="677" y="163"/>
                    </a:cubicBezTo>
                    <a:cubicBezTo>
                      <a:pt x="582" y="190"/>
                      <a:pt x="488" y="217"/>
                      <a:pt x="406" y="244"/>
                    </a:cubicBezTo>
                    <a:lnTo>
                      <a:pt x="271" y="285"/>
                    </a:lnTo>
                    <a:cubicBezTo>
                      <a:pt x="217" y="298"/>
                      <a:pt x="163" y="312"/>
                      <a:pt x="122" y="366"/>
                    </a:cubicBezTo>
                    <a:cubicBezTo>
                      <a:pt x="68" y="407"/>
                      <a:pt x="68" y="474"/>
                      <a:pt x="68" y="515"/>
                    </a:cubicBezTo>
                    <a:lnTo>
                      <a:pt x="55" y="664"/>
                    </a:lnTo>
                    <a:cubicBezTo>
                      <a:pt x="41" y="758"/>
                      <a:pt x="28" y="853"/>
                      <a:pt x="28" y="948"/>
                    </a:cubicBezTo>
                    <a:cubicBezTo>
                      <a:pt x="1" y="1327"/>
                      <a:pt x="1" y="1706"/>
                      <a:pt x="41" y="2084"/>
                    </a:cubicBezTo>
                    <a:cubicBezTo>
                      <a:pt x="55" y="2260"/>
                      <a:pt x="82" y="2450"/>
                      <a:pt x="109" y="2639"/>
                    </a:cubicBezTo>
                    <a:cubicBezTo>
                      <a:pt x="122" y="2693"/>
                      <a:pt x="122" y="2734"/>
                      <a:pt x="136" y="2788"/>
                    </a:cubicBezTo>
                    <a:cubicBezTo>
                      <a:pt x="136" y="2815"/>
                      <a:pt x="149" y="2842"/>
                      <a:pt x="176" y="2869"/>
                    </a:cubicBezTo>
                    <a:cubicBezTo>
                      <a:pt x="204" y="2896"/>
                      <a:pt x="244" y="2923"/>
                      <a:pt x="285" y="2937"/>
                    </a:cubicBezTo>
                    <a:cubicBezTo>
                      <a:pt x="379" y="2937"/>
                      <a:pt x="406" y="2896"/>
                      <a:pt x="447" y="2883"/>
                    </a:cubicBezTo>
                    <a:cubicBezTo>
                      <a:pt x="488" y="2869"/>
                      <a:pt x="528" y="2856"/>
                      <a:pt x="569" y="2842"/>
                    </a:cubicBezTo>
                    <a:cubicBezTo>
                      <a:pt x="673" y="2814"/>
                      <a:pt x="779" y="2800"/>
                      <a:pt x="884" y="2800"/>
                    </a:cubicBezTo>
                    <a:cubicBezTo>
                      <a:pt x="1135" y="2800"/>
                      <a:pt x="1379" y="2879"/>
                      <a:pt x="1570" y="3032"/>
                    </a:cubicBezTo>
                    <a:cubicBezTo>
                      <a:pt x="1841" y="3248"/>
                      <a:pt x="1963" y="3627"/>
                      <a:pt x="1881" y="3965"/>
                    </a:cubicBezTo>
                    <a:cubicBezTo>
                      <a:pt x="1854" y="4128"/>
                      <a:pt x="1760" y="4276"/>
                      <a:pt x="1624" y="4398"/>
                    </a:cubicBezTo>
                    <a:cubicBezTo>
                      <a:pt x="1502" y="4507"/>
                      <a:pt x="1327" y="4574"/>
                      <a:pt x="1164" y="4601"/>
                    </a:cubicBezTo>
                    <a:cubicBezTo>
                      <a:pt x="1112" y="4609"/>
                      <a:pt x="1060" y="4613"/>
                      <a:pt x="1007" y="4613"/>
                    </a:cubicBezTo>
                    <a:cubicBezTo>
                      <a:pt x="706" y="4613"/>
                      <a:pt x="407" y="4486"/>
                      <a:pt x="176" y="4290"/>
                    </a:cubicBezTo>
                    <a:lnTo>
                      <a:pt x="95" y="4371"/>
                    </a:lnTo>
                    <a:cubicBezTo>
                      <a:pt x="343" y="4607"/>
                      <a:pt x="672" y="4760"/>
                      <a:pt x="1021" y="4760"/>
                    </a:cubicBezTo>
                    <a:cubicBezTo>
                      <a:pt x="1073" y="4760"/>
                      <a:pt x="1125" y="4757"/>
                      <a:pt x="1178" y="4750"/>
                    </a:cubicBezTo>
                    <a:cubicBezTo>
                      <a:pt x="1381" y="4723"/>
                      <a:pt x="1570" y="4642"/>
                      <a:pt x="1733" y="4520"/>
                    </a:cubicBezTo>
                    <a:cubicBezTo>
                      <a:pt x="1895" y="4385"/>
                      <a:pt x="2003" y="4209"/>
                      <a:pt x="2044" y="4006"/>
                    </a:cubicBezTo>
                    <a:cubicBezTo>
                      <a:pt x="2138" y="3600"/>
                      <a:pt x="2003" y="3167"/>
                      <a:pt x="1678" y="2910"/>
                    </a:cubicBezTo>
                    <a:cubicBezTo>
                      <a:pt x="1458" y="2735"/>
                      <a:pt x="1187" y="2654"/>
                      <a:pt x="917" y="2654"/>
                    </a:cubicBezTo>
                    <a:cubicBezTo>
                      <a:pt x="790" y="2654"/>
                      <a:pt x="663" y="2672"/>
                      <a:pt x="542" y="2707"/>
                    </a:cubicBezTo>
                    <a:cubicBezTo>
                      <a:pt x="488" y="2720"/>
                      <a:pt x="447" y="2734"/>
                      <a:pt x="393" y="2761"/>
                    </a:cubicBezTo>
                    <a:cubicBezTo>
                      <a:pt x="352" y="2775"/>
                      <a:pt x="312" y="2802"/>
                      <a:pt x="298" y="2802"/>
                    </a:cubicBezTo>
                    <a:cubicBezTo>
                      <a:pt x="298" y="2802"/>
                      <a:pt x="271" y="2788"/>
                      <a:pt x="271" y="2747"/>
                    </a:cubicBezTo>
                    <a:cubicBezTo>
                      <a:pt x="258" y="2707"/>
                      <a:pt x="244" y="2666"/>
                      <a:pt x="244" y="2612"/>
                    </a:cubicBezTo>
                    <a:cubicBezTo>
                      <a:pt x="204" y="2436"/>
                      <a:pt x="176" y="2247"/>
                      <a:pt x="163" y="2057"/>
                    </a:cubicBezTo>
                    <a:cubicBezTo>
                      <a:pt x="122" y="1692"/>
                      <a:pt x="109" y="1313"/>
                      <a:pt x="136" y="948"/>
                    </a:cubicBezTo>
                    <a:cubicBezTo>
                      <a:pt x="136" y="853"/>
                      <a:pt x="136" y="758"/>
                      <a:pt x="149" y="664"/>
                    </a:cubicBezTo>
                    <a:cubicBezTo>
                      <a:pt x="163" y="583"/>
                      <a:pt x="163" y="461"/>
                      <a:pt x="204" y="420"/>
                    </a:cubicBezTo>
                    <a:cubicBezTo>
                      <a:pt x="217" y="407"/>
                      <a:pt x="258" y="393"/>
                      <a:pt x="298" y="380"/>
                    </a:cubicBezTo>
                    <a:lnTo>
                      <a:pt x="434" y="325"/>
                    </a:lnTo>
                    <a:cubicBezTo>
                      <a:pt x="528" y="298"/>
                      <a:pt x="609" y="271"/>
                      <a:pt x="704" y="258"/>
                    </a:cubicBezTo>
                    <a:cubicBezTo>
                      <a:pt x="1070" y="163"/>
                      <a:pt x="1435" y="109"/>
                      <a:pt x="1814" y="109"/>
                    </a:cubicBezTo>
                    <a:lnTo>
                      <a:pt x="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1"/>
              <p:cNvSpPr/>
              <p:nvPr/>
            </p:nvSpPr>
            <p:spPr>
              <a:xfrm>
                <a:off x="8251186" y="1417272"/>
                <a:ext cx="68429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88" extrusionOk="0">
                    <a:moveTo>
                      <a:pt x="0" y="0"/>
                    </a:moveTo>
                    <a:cubicBezTo>
                      <a:pt x="0" y="460"/>
                      <a:pt x="0" y="907"/>
                      <a:pt x="0" y="1353"/>
                    </a:cubicBezTo>
                    <a:cubicBezTo>
                      <a:pt x="0" y="1813"/>
                      <a:pt x="14" y="2260"/>
                      <a:pt x="41" y="2720"/>
                    </a:cubicBezTo>
                    <a:lnTo>
                      <a:pt x="41" y="2787"/>
                    </a:lnTo>
                    <a:lnTo>
                      <a:pt x="1029" y="2787"/>
                    </a:lnTo>
                    <a:cubicBezTo>
                      <a:pt x="1340" y="2787"/>
                      <a:pt x="1651" y="2774"/>
                      <a:pt x="1949" y="2760"/>
                    </a:cubicBezTo>
                    <a:lnTo>
                      <a:pt x="1949" y="2652"/>
                    </a:lnTo>
                    <a:cubicBezTo>
                      <a:pt x="1651" y="2625"/>
                      <a:pt x="1340" y="2625"/>
                      <a:pt x="1029" y="2625"/>
                    </a:cubicBezTo>
                    <a:cubicBezTo>
                      <a:pt x="979" y="2621"/>
                      <a:pt x="929" y="2619"/>
                      <a:pt x="879" y="2619"/>
                    </a:cubicBezTo>
                    <a:cubicBezTo>
                      <a:pt x="779" y="2619"/>
                      <a:pt x="677" y="2625"/>
                      <a:pt x="568" y="2625"/>
                    </a:cubicBezTo>
                    <a:lnTo>
                      <a:pt x="183" y="2636"/>
                    </a:lnTo>
                    <a:lnTo>
                      <a:pt x="183" y="2636"/>
                    </a:lnTo>
                    <a:cubicBezTo>
                      <a:pt x="146" y="2213"/>
                      <a:pt x="121" y="1789"/>
                      <a:pt x="108" y="1353"/>
                    </a:cubicBezTo>
                    <a:cubicBezTo>
                      <a:pt x="81" y="907"/>
                      <a:pt x="95" y="460"/>
                      <a:pt x="12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1"/>
              <p:cNvSpPr/>
              <p:nvPr/>
            </p:nvSpPr>
            <p:spPr>
              <a:xfrm>
                <a:off x="8313399" y="1446132"/>
                <a:ext cx="86967" cy="6853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52" extrusionOk="0">
                    <a:moveTo>
                      <a:pt x="1254" y="1"/>
                    </a:moveTo>
                    <a:cubicBezTo>
                      <a:pt x="971" y="1"/>
                      <a:pt x="694" y="92"/>
                      <a:pt x="488" y="288"/>
                    </a:cubicBezTo>
                    <a:cubicBezTo>
                      <a:pt x="353" y="396"/>
                      <a:pt x="258" y="545"/>
                      <a:pt x="204" y="707"/>
                    </a:cubicBezTo>
                    <a:cubicBezTo>
                      <a:pt x="136" y="869"/>
                      <a:pt x="122" y="1045"/>
                      <a:pt x="109" y="1208"/>
                    </a:cubicBezTo>
                    <a:cubicBezTo>
                      <a:pt x="95" y="1330"/>
                      <a:pt x="55" y="1451"/>
                      <a:pt x="28" y="1587"/>
                    </a:cubicBezTo>
                    <a:cubicBezTo>
                      <a:pt x="14" y="1654"/>
                      <a:pt x="1" y="1722"/>
                      <a:pt x="1" y="1790"/>
                    </a:cubicBezTo>
                    <a:cubicBezTo>
                      <a:pt x="14" y="1830"/>
                      <a:pt x="14" y="1871"/>
                      <a:pt x="55" y="1925"/>
                    </a:cubicBezTo>
                    <a:cubicBezTo>
                      <a:pt x="82" y="1945"/>
                      <a:pt x="109" y="1952"/>
                      <a:pt x="134" y="1952"/>
                    </a:cubicBezTo>
                    <a:cubicBezTo>
                      <a:pt x="160" y="1952"/>
                      <a:pt x="183" y="1945"/>
                      <a:pt x="204" y="1938"/>
                    </a:cubicBezTo>
                    <a:lnTo>
                      <a:pt x="163" y="1830"/>
                    </a:lnTo>
                    <a:cubicBezTo>
                      <a:pt x="136" y="1844"/>
                      <a:pt x="122" y="1844"/>
                      <a:pt x="122" y="1844"/>
                    </a:cubicBezTo>
                    <a:cubicBezTo>
                      <a:pt x="122" y="1830"/>
                      <a:pt x="109" y="1817"/>
                      <a:pt x="109" y="1790"/>
                    </a:cubicBezTo>
                    <a:cubicBezTo>
                      <a:pt x="109" y="1722"/>
                      <a:pt x="122" y="1668"/>
                      <a:pt x="122" y="1600"/>
                    </a:cubicBezTo>
                    <a:cubicBezTo>
                      <a:pt x="150" y="1478"/>
                      <a:pt x="190" y="1357"/>
                      <a:pt x="217" y="1208"/>
                    </a:cubicBezTo>
                    <a:cubicBezTo>
                      <a:pt x="204" y="897"/>
                      <a:pt x="312" y="572"/>
                      <a:pt x="555" y="369"/>
                    </a:cubicBezTo>
                    <a:cubicBezTo>
                      <a:pt x="741" y="214"/>
                      <a:pt x="973" y="146"/>
                      <a:pt x="1211" y="146"/>
                    </a:cubicBezTo>
                    <a:cubicBezTo>
                      <a:pt x="1285" y="146"/>
                      <a:pt x="1361" y="153"/>
                      <a:pt x="1435" y="166"/>
                    </a:cubicBezTo>
                    <a:cubicBezTo>
                      <a:pt x="1733" y="220"/>
                      <a:pt x="2017" y="409"/>
                      <a:pt x="2166" y="666"/>
                    </a:cubicBezTo>
                    <a:cubicBezTo>
                      <a:pt x="2315" y="924"/>
                      <a:pt x="2315" y="1262"/>
                      <a:pt x="2247" y="1573"/>
                    </a:cubicBezTo>
                    <a:lnTo>
                      <a:pt x="2355" y="1600"/>
                    </a:lnTo>
                    <a:cubicBezTo>
                      <a:pt x="2463" y="1289"/>
                      <a:pt x="2477" y="897"/>
                      <a:pt x="2301" y="585"/>
                    </a:cubicBezTo>
                    <a:cubicBezTo>
                      <a:pt x="2139" y="274"/>
                      <a:pt x="1800" y="71"/>
                      <a:pt x="1462" y="17"/>
                    </a:cubicBezTo>
                    <a:cubicBezTo>
                      <a:pt x="1393" y="6"/>
                      <a:pt x="1324" y="1"/>
                      <a:pt x="12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1"/>
              <p:cNvSpPr/>
              <p:nvPr/>
            </p:nvSpPr>
            <p:spPr>
              <a:xfrm>
                <a:off x="8330988" y="1262793"/>
                <a:ext cx="87459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2912" extrusionOk="0">
                    <a:moveTo>
                      <a:pt x="2131" y="0"/>
                    </a:moveTo>
                    <a:cubicBezTo>
                      <a:pt x="2107" y="0"/>
                      <a:pt x="2087" y="2"/>
                      <a:pt x="2071" y="2"/>
                    </a:cubicBezTo>
                    <a:lnTo>
                      <a:pt x="1908" y="16"/>
                    </a:lnTo>
                    <a:lnTo>
                      <a:pt x="1272" y="57"/>
                    </a:lnTo>
                    <a:cubicBezTo>
                      <a:pt x="853" y="84"/>
                      <a:pt x="433" y="111"/>
                      <a:pt x="0" y="124"/>
                    </a:cubicBezTo>
                    <a:lnTo>
                      <a:pt x="14" y="233"/>
                    </a:lnTo>
                    <a:cubicBezTo>
                      <a:pt x="433" y="205"/>
                      <a:pt x="853" y="178"/>
                      <a:pt x="1272" y="165"/>
                    </a:cubicBezTo>
                    <a:lnTo>
                      <a:pt x="1908" y="138"/>
                    </a:lnTo>
                    <a:lnTo>
                      <a:pt x="2071" y="138"/>
                    </a:lnTo>
                    <a:cubicBezTo>
                      <a:pt x="2098" y="131"/>
                      <a:pt x="2125" y="128"/>
                      <a:pt x="2147" y="128"/>
                    </a:cubicBezTo>
                    <a:cubicBezTo>
                      <a:pt x="2169" y="128"/>
                      <a:pt x="2186" y="131"/>
                      <a:pt x="2192" y="138"/>
                    </a:cubicBezTo>
                    <a:cubicBezTo>
                      <a:pt x="2219" y="138"/>
                      <a:pt x="2219" y="287"/>
                      <a:pt x="2219" y="381"/>
                    </a:cubicBezTo>
                    <a:cubicBezTo>
                      <a:pt x="2233" y="801"/>
                      <a:pt x="2260" y="1220"/>
                      <a:pt x="2274" y="1653"/>
                    </a:cubicBezTo>
                    <a:cubicBezTo>
                      <a:pt x="2301" y="2073"/>
                      <a:pt x="2328" y="2492"/>
                      <a:pt x="2382" y="2912"/>
                    </a:cubicBezTo>
                    <a:lnTo>
                      <a:pt x="2490" y="2912"/>
                    </a:lnTo>
                    <a:cubicBezTo>
                      <a:pt x="2490" y="2479"/>
                      <a:pt x="2463" y="2059"/>
                      <a:pt x="2449" y="1640"/>
                    </a:cubicBezTo>
                    <a:cubicBezTo>
                      <a:pt x="2422" y="1220"/>
                      <a:pt x="2395" y="801"/>
                      <a:pt x="2368" y="368"/>
                    </a:cubicBezTo>
                    <a:lnTo>
                      <a:pt x="2355" y="219"/>
                    </a:lnTo>
                    <a:cubicBezTo>
                      <a:pt x="2355" y="192"/>
                      <a:pt x="2355" y="151"/>
                      <a:pt x="2341" y="124"/>
                    </a:cubicBezTo>
                    <a:cubicBezTo>
                      <a:pt x="2328" y="84"/>
                      <a:pt x="2287" y="43"/>
                      <a:pt x="2260" y="30"/>
                    </a:cubicBezTo>
                    <a:cubicBezTo>
                      <a:pt x="2211" y="5"/>
                      <a:pt x="2168" y="0"/>
                      <a:pt x="21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1"/>
              <p:cNvSpPr/>
              <p:nvPr/>
            </p:nvSpPr>
            <p:spPr>
              <a:xfrm>
                <a:off x="8414582" y="1350355"/>
                <a:ext cx="72748" cy="776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213" extrusionOk="0">
                    <a:moveTo>
                      <a:pt x="122" y="511"/>
                    </a:moveTo>
                    <a:lnTo>
                      <a:pt x="123" y="512"/>
                    </a:lnTo>
                    <a:cubicBezTo>
                      <a:pt x="123" y="512"/>
                      <a:pt x="123" y="511"/>
                      <a:pt x="122" y="511"/>
                    </a:cubicBezTo>
                    <a:close/>
                    <a:moveTo>
                      <a:pt x="1098" y="0"/>
                    </a:moveTo>
                    <a:cubicBezTo>
                      <a:pt x="1052" y="0"/>
                      <a:pt x="1006" y="4"/>
                      <a:pt x="962" y="12"/>
                    </a:cubicBezTo>
                    <a:cubicBezTo>
                      <a:pt x="732" y="66"/>
                      <a:pt x="515" y="201"/>
                      <a:pt x="393" y="391"/>
                    </a:cubicBezTo>
                    <a:cubicBezTo>
                      <a:pt x="326" y="499"/>
                      <a:pt x="285" y="580"/>
                      <a:pt x="204" y="607"/>
                    </a:cubicBezTo>
                    <a:cubicBezTo>
                      <a:pt x="163" y="607"/>
                      <a:pt x="123" y="594"/>
                      <a:pt x="109" y="580"/>
                    </a:cubicBezTo>
                    <a:cubicBezTo>
                      <a:pt x="97" y="545"/>
                      <a:pt x="116" y="510"/>
                      <a:pt x="121" y="510"/>
                    </a:cubicBezTo>
                    <a:cubicBezTo>
                      <a:pt x="122" y="510"/>
                      <a:pt x="122" y="510"/>
                      <a:pt x="122" y="511"/>
                    </a:cubicBezTo>
                    <a:lnTo>
                      <a:pt x="122" y="511"/>
                    </a:lnTo>
                    <a:lnTo>
                      <a:pt x="109" y="404"/>
                    </a:lnTo>
                    <a:cubicBezTo>
                      <a:pt x="55" y="418"/>
                      <a:pt x="14" y="458"/>
                      <a:pt x="14" y="499"/>
                    </a:cubicBezTo>
                    <a:cubicBezTo>
                      <a:pt x="1" y="539"/>
                      <a:pt x="1" y="580"/>
                      <a:pt x="14" y="621"/>
                    </a:cubicBezTo>
                    <a:cubicBezTo>
                      <a:pt x="46" y="684"/>
                      <a:pt x="111" y="706"/>
                      <a:pt x="171" y="706"/>
                    </a:cubicBezTo>
                    <a:cubicBezTo>
                      <a:pt x="187" y="706"/>
                      <a:pt x="203" y="705"/>
                      <a:pt x="217" y="702"/>
                    </a:cubicBezTo>
                    <a:cubicBezTo>
                      <a:pt x="285" y="688"/>
                      <a:pt x="339" y="634"/>
                      <a:pt x="380" y="594"/>
                    </a:cubicBezTo>
                    <a:cubicBezTo>
                      <a:pt x="420" y="539"/>
                      <a:pt x="447" y="485"/>
                      <a:pt x="474" y="445"/>
                    </a:cubicBezTo>
                    <a:cubicBezTo>
                      <a:pt x="583" y="269"/>
                      <a:pt x="772" y="147"/>
                      <a:pt x="989" y="120"/>
                    </a:cubicBezTo>
                    <a:cubicBezTo>
                      <a:pt x="1029" y="112"/>
                      <a:pt x="1069" y="108"/>
                      <a:pt x="1108" y="108"/>
                    </a:cubicBezTo>
                    <a:cubicBezTo>
                      <a:pt x="1270" y="108"/>
                      <a:pt x="1427" y="171"/>
                      <a:pt x="1557" y="269"/>
                    </a:cubicBezTo>
                    <a:cubicBezTo>
                      <a:pt x="1719" y="404"/>
                      <a:pt x="1841" y="594"/>
                      <a:pt x="1882" y="797"/>
                    </a:cubicBezTo>
                    <a:cubicBezTo>
                      <a:pt x="1963" y="1189"/>
                      <a:pt x="1746" y="1622"/>
                      <a:pt x="1408" y="1865"/>
                    </a:cubicBezTo>
                    <a:cubicBezTo>
                      <a:pt x="1265" y="1973"/>
                      <a:pt x="1100" y="2060"/>
                      <a:pt x="924" y="2060"/>
                    </a:cubicBezTo>
                    <a:cubicBezTo>
                      <a:pt x="900" y="2060"/>
                      <a:pt x="877" y="2058"/>
                      <a:pt x="853" y="2055"/>
                    </a:cubicBezTo>
                    <a:cubicBezTo>
                      <a:pt x="677" y="2028"/>
                      <a:pt x="488" y="1879"/>
                      <a:pt x="474" y="1690"/>
                    </a:cubicBezTo>
                    <a:lnTo>
                      <a:pt x="366" y="1690"/>
                    </a:lnTo>
                    <a:cubicBezTo>
                      <a:pt x="353" y="1825"/>
                      <a:pt x="420" y="1947"/>
                      <a:pt x="501" y="2028"/>
                    </a:cubicBezTo>
                    <a:cubicBezTo>
                      <a:pt x="596" y="2123"/>
                      <a:pt x="704" y="2190"/>
                      <a:pt x="840" y="2204"/>
                    </a:cubicBezTo>
                    <a:cubicBezTo>
                      <a:pt x="875" y="2210"/>
                      <a:pt x="910" y="2212"/>
                      <a:pt x="946" y="2212"/>
                    </a:cubicBezTo>
                    <a:cubicBezTo>
                      <a:pt x="1153" y="2212"/>
                      <a:pt x="1354" y="2116"/>
                      <a:pt x="1516" y="2001"/>
                    </a:cubicBezTo>
                    <a:cubicBezTo>
                      <a:pt x="1706" y="1865"/>
                      <a:pt x="1855" y="1676"/>
                      <a:pt x="1949" y="1460"/>
                    </a:cubicBezTo>
                    <a:cubicBezTo>
                      <a:pt x="2044" y="1243"/>
                      <a:pt x="2071" y="986"/>
                      <a:pt x="2017" y="756"/>
                    </a:cubicBezTo>
                    <a:cubicBezTo>
                      <a:pt x="1963" y="526"/>
                      <a:pt x="1814" y="323"/>
                      <a:pt x="1638" y="174"/>
                    </a:cubicBezTo>
                    <a:cubicBezTo>
                      <a:pt x="1486" y="65"/>
                      <a:pt x="1289" y="0"/>
                      <a:pt x="1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1"/>
              <p:cNvSpPr/>
              <p:nvPr/>
            </p:nvSpPr>
            <p:spPr>
              <a:xfrm>
                <a:off x="8394184" y="1415833"/>
                <a:ext cx="48943" cy="9381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672" extrusionOk="0">
                    <a:moveTo>
                      <a:pt x="1082" y="0"/>
                    </a:moveTo>
                    <a:cubicBezTo>
                      <a:pt x="1110" y="217"/>
                      <a:pt x="1110" y="433"/>
                      <a:pt x="1137" y="636"/>
                    </a:cubicBezTo>
                    <a:cubicBezTo>
                      <a:pt x="1150" y="853"/>
                      <a:pt x="1150" y="1056"/>
                      <a:pt x="1164" y="1272"/>
                    </a:cubicBezTo>
                    <a:lnTo>
                      <a:pt x="1215" y="2474"/>
                    </a:lnTo>
                    <a:lnTo>
                      <a:pt x="1215" y="2474"/>
                    </a:lnTo>
                    <a:cubicBezTo>
                      <a:pt x="1069" y="2495"/>
                      <a:pt x="924" y="2505"/>
                      <a:pt x="778" y="2505"/>
                    </a:cubicBezTo>
                    <a:cubicBezTo>
                      <a:pt x="558" y="2505"/>
                      <a:pt x="337" y="2481"/>
                      <a:pt x="117" y="2434"/>
                    </a:cubicBezTo>
                    <a:lnTo>
                      <a:pt x="117" y="2434"/>
                    </a:lnTo>
                    <a:lnTo>
                      <a:pt x="108" y="2355"/>
                    </a:lnTo>
                    <a:lnTo>
                      <a:pt x="0" y="2368"/>
                    </a:lnTo>
                    <a:lnTo>
                      <a:pt x="0" y="2490"/>
                    </a:lnTo>
                    <a:lnTo>
                      <a:pt x="0" y="2531"/>
                    </a:lnTo>
                    <a:lnTo>
                      <a:pt x="41" y="2544"/>
                    </a:lnTo>
                    <a:cubicBezTo>
                      <a:pt x="294" y="2629"/>
                      <a:pt x="564" y="2671"/>
                      <a:pt x="833" y="2671"/>
                    </a:cubicBezTo>
                    <a:cubicBezTo>
                      <a:pt x="994" y="2671"/>
                      <a:pt x="1155" y="2656"/>
                      <a:pt x="1313" y="2626"/>
                    </a:cubicBezTo>
                    <a:lnTo>
                      <a:pt x="1394" y="2612"/>
                    </a:lnTo>
                    <a:lnTo>
                      <a:pt x="1380" y="2544"/>
                    </a:lnTo>
                    <a:lnTo>
                      <a:pt x="1272" y="1272"/>
                    </a:lnTo>
                    <a:cubicBezTo>
                      <a:pt x="1258" y="1056"/>
                      <a:pt x="1231" y="853"/>
                      <a:pt x="1231" y="636"/>
                    </a:cubicBezTo>
                    <a:cubicBezTo>
                      <a:pt x="1218" y="420"/>
                      <a:pt x="1204" y="217"/>
                      <a:pt x="1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1"/>
              <p:cNvSpPr/>
              <p:nvPr/>
            </p:nvSpPr>
            <p:spPr>
              <a:xfrm>
                <a:off x="8311995" y="1420572"/>
                <a:ext cx="125448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2748" extrusionOk="0">
                    <a:moveTo>
                      <a:pt x="3356" y="1"/>
                    </a:moveTo>
                    <a:cubicBezTo>
                      <a:pt x="3396" y="718"/>
                      <a:pt x="3437" y="1449"/>
                      <a:pt x="3464" y="2166"/>
                    </a:cubicBezTo>
                    <a:cubicBezTo>
                      <a:pt x="3464" y="2247"/>
                      <a:pt x="3464" y="2342"/>
                      <a:pt x="3423" y="2396"/>
                    </a:cubicBezTo>
                    <a:cubicBezTo>
                      <a:pt x="3383" y="2450"/>
                      <a:pt x="3302" y="2477"/>
                      <a:pt x="3221" y="2477"/>
                    </a:cubicBezTo>
                    <a:cubicBezTo>
                      <a:pt x="3045" y="2477"/>
                      <a:pt x="2869" y="2463"/>
                      <a:pt x="2693" y="2423"/>
                    </a:cubicBezTo>
                    <a:cubicBezTo>
                      <a:pt x="2625" y="2409"/>
                      <a:pt x="2517" y="2382"/>
                      <a:pt x="2476" y="2355"/>
                    </a:cubicBezTo>
                    <a:cubicBezTo>
                      <a:pt x="2449" y="2328"/>
                      <a:pt x="2436" y="2220"/>
                      <a:pt x="2422" y="2125"/>
                    </a:cubicBezTo>
                    <a:cubicBezTo>
                      <a:pt x="2395" y="1949"/>
                      <a:pt x="2341" y="1773"/>
                      <a:pt x="2287" y="1597"/>
                    </a:cubicBezTo>
                    <a:cubicBezTo>
                      <a:pt x="2233" y="1422"/>
                      <a:pt x="2179" y="1246"/>
                      <a:pt x="2097" y="1083"/>
                    </a:cubicBezTo>
                    <a:cubicBezTo>
                      <a:pt x="2030" y="921"/>
                      <a:pt x="1935" y="731"/>
                      <a:pt x="1773" y="610"/>
                    </a:cubicBezTo>
                    <a:cubicBezTo>
                      <a:pt x="1642" y="512"/>
                      <a:pt x="1477" y="466"/>
                      <a:pt x="1318" y="466"/>
                    </a:cubicBezTo>
                    <a:cubicBezTo>
                      <a:pt x="1280" y="466"/>
                      <a:pt x="1242" y="469"/>
                      <a:pt x="1204" y="474"/>
                    </a:cubicBezTo>
                    <a:cubicBezTo>
                      <a:pt x="1001" y="501"/>
                      <a:pt x="826" y="583"/>
                      <a:pt x="663" y="704"/>
                    </a:cubicBezTo>
                    <a:cubicBezTo>
                      <a:pt x="365" y="948"/>
                      <a:pt x="162" y="1273"/>
                      <a:pt x="68" y="1638"/>
                    </a:cubicBezTo>
                    <a:cubicBezTo>
                      <a:pt x="14" y="1827"/>
                      <a:pt x="0" y="2003"/>
                      <a:pt x="0" y="2193"/>
                    </a:cubicBezTo>
                    <a:cubicBezTo>
                      <a:pt x="0" y="2288"/>
                      <a:pt x="14" y="2382"/>
                      <a:pt x="27" y="2477"/>
                    </a:cubicBezTo>
                    <a:cubicBezTo>
                      <a:pt x="41" y="2518"/>
                      <a:pt x="54" y="2572"/>
                      <a:pt x="68" y="2612"/>
                    </a:cubicBezTo>
                    <a:cubicBezTo>
                      <a:pt x="81" y="2666"/>
                      <a:pt x="122" y="2721"/>
                      <a:pt x="190" y="2748"/>
                    </a:cubicBezTo>
                    <a:lnTo>
                      <a:pt x="230" y="2639"/>
                    </a:lnTo>
                    <a:cubicBezTo>
                      <a:pt x="190" y="2626"/>
                      <a:pt x="162" y="2545"/>
                      <a:pt x="149" y="2450"/>
                    </a:cubicBezTo>
                    <a:cubicBezTo>
                      <a:pt x="135" y="2369"/>
                      <a:pt x="135" y="2288"/>
                      <a:pt x="135" y="2193"/>
                    </a:cubicBezTo>
                    <a:cubicBezTo>
                      <a:pt x="135" y="2017"/>
                      <a:pt x="162" y="1855"/>
                      <a:pt x="217" y="1679"/>
                    </a:cubicBezTo>
                    <a:cubicBezTo>
                      <a:pt x="311" y="1354"/>
                      <a:pt x="501" y="1043"/>
                      <a:pt x="771" y="840"/>
                    </a:cubicBezTo>
                    <a:cubicBezTo>
                      <a:pt x="907" y="731"/>
                      <a:pt x="1056" y="650"/>
                      <a:pt x="1218" y="637"/>
                    </a:cubicBezTo>
                    <a:cubicBezTo>
                      <a:pt x="1251" y="631"/>
                      <a:pt x="1285" y="629"/>
                      <a:pt x="1318" y="629"/>
                    </a:cubicBezTo>
                    <a:cubicBezTo>
                      <a:pt x="1450" y="629"/>
                      <a:pt x="1581" y="670"/>
                      <a:pt x="1678" y="745"/>
                    </a:cubicBezTo>
                    <a:cubicBezTo>
                      <a:pt x="1800" y="840"/>
                      <a:pt x="1894" y="989"/>
                      <a:pt x="1962" y="1151"/>
                    </a:cubicBezTo>
                    <a:cubicBezTo>
                      <a:pt x="2043" y="1300"/>
                      <a:pt x="2097" y="1476"/>
                      <a:pt x="2152" y="1638"/>
                    </a:cubicBezTo>
                    <a:cubicBezTo>
                      <a:pt x="2206" y="1814"/>
                      <a:pt x="2260" y="1976"/>
                      <a:pt x="2287" y="2152"/>
                    </a:cubicBezTo>
                    <a:lnTo>
                      <a:pt x="2314" y="2288"/>
                    </a:lnTo>
                    <a:cubicBezTo>
                      <a:pt x="2327" y="2328"/>
                      <a:pt x="2341" y="2396"/>
                      <a:pt x="2395" y="2450"/>
                    </a:cubicBezTo>
                    <a:cubicBezTo>
                      <a:pt x="2449" y="2491"/>
                      <a:pt x="2503" y="2504"/>
                      <a:pt x="2544" y="2518"/>
                    </a:cubicBezTo>
                    <a:cubicBezTo>
                      <a:pt x="2585" y="2531"/>
                      <a:pt x="2625" y="2531"/>
                      <a:pt x="2679" y="2545"/>
                    </a:cubicBezTo>
                    <a:cubicBezTo>
                      <a:pt x="2811" y="2575"/>
                      <a:pt x="2951" y="2590"/>
                      <a:pt x="3092" y="2590"/>
                    </a:cubicBezTo>
                    <a:cubicBezTo>
                      <a:pt x="3139" y="2590"/>
                      <a:pt x="3187" y="2589"/>
                      <a:pt x="3234" y="2585"/>
                    </a:cubicBezTo>
                    <a:cubicBezTo>
                      <a:pt x="3315" y="2585"/>
                      <a:pt x="3437" y="2545"/>
                      <a:pt x="3505" y="2450"/>
                    </a:cubicBezTo>
                    <a:cubicBezTo>
                      <a:pt x="3572" y="2355"/>
                      <a:pt x="3572" y="2247"/>
                      <a:pt x="3572" y="2166"/>
                    </a:cubicBezTo>
                    <a:cubicBezTo>
                      <a:pt x="3532" y="1435"/>
                      <a:pt x="3491" y="718"/>
                      <a:pt x="34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1"/>
              <p:cNvSpPr/>
              <p:nvPr/>
            </p:nvSpPr>
            <p:spPr>
              <a:xfrm>
                <a:off x="8240232" y="1351935"/>
                <a:ext cx="95534" cy="165438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4712" extrusionOk="0">
                    <a:moveTo>
                      <a:pt x="150" y="4617"/>
                    </a:moveTo>
                    <a:lnTo>
                      <a:pt x="150" y="4617"/>
                    </a:lnTo>
                    <a:cubicBezTo>
                      <a:pt x="150" y="4620"/>
                      <a:pt x="150" y="4621"/>
                      <a:pt x="150" y="4621"/>
                    </a:cubicBezTo>
                    <a:lnTo>
                      <a:pt x="150" y="4621"/>
                    </a:lnTo>
                    <a:cubicBezTo>
                      <a:pt x="150" y="4620"/>
                      <a:pt x="150" y="4618"/>
                      <a:pt x="150" y="4617"/>
                    </a:cubicBezTo>
                    <a:close/>
                    <a:moveTo>
                      <a:pt x="1714" y="1"/>
                    </a:moveTo>
                    <a:cubicBezTo>
                      <a:pt x="1538" y="1"/>
                      <a:pt x="1366" y="40"/>
                      <a:pt x="1205" y="102"/>
                    </a:cubicBezTo>
                    <a:cubicBezTo>
                      <a:pt x="962" y="183"/>
                      <a:pt x="745" y="319"/>
                      <a:pt x="529" y="440"/>
                    </a:cubicBezTo>
                    <a:lnTo>
                      <a:pt x="583" y="535"/>
                    </a:lnTo>
                    <a:cubicBezTo>
                      <a:pt x="799" y="413"/>
                      <a:pt x="1016" y="305"/>
                      <a:pt x="1246" y="237"/>
                    </a:cubicBezTo>
                    <a:cubicBezTo>
                      <a:pt x="1394" y="185"/>
                      <a:pt x="1549" y="155"/>
                      <a:pt x="1701" y="155"/>
                    </a:cubicBezTo>
                    <a:cubicBezTo>
                      <a:pt x="1785" y="155"/>
                      <a:pt x="1868" y="164"/>
                      <a:pt x="1949" y="183"/>
                    </a:cubicBezTo>
                    <a:cubicBezTo>
                      <a:pt x="2179" y="237"/>
                      <a:pt x="2382" y="373"/>
                      <a:pt x="2477" y="576"/>
                    </a:cubicBezTo>
                    <a:cubicBezTo>
                      <a:pt x="2572" y="779"/>
                      <a:pt x="2545" y="1036"/>
                      <a:pt x="2545" y="1279"/>
                    </a:cubicBezTo>
                    <a:cubicBezTo>
                      <a:pt x="2531" y="1523"/>
                      <a:pt x="2491" y="1766"/>
                      <a:pt x="2342" y="1942"/>
                    </a:cubicBezTo>
                    <a:cubicBezTo>
                      <a:pt x="2206" y="2105"/>
                      <a:pt x="1963" y="2172"/>
                      <a:pt x="1733" y="2186"/>
                    </a:cubicBezTo>
                    <a:cubicBezTo>
                      <a:pt x="1246" y="2186"/>
                      <a:pt x="772" y="2010"/>
                      <a:pt x="299" y="1848"/>
                    </a:cubicBezTo>
                    <a:lnTo>
                      <a:pt x="217" y="1820"/>
                    </a:lnTo>
                    <a:lnTo>
                      <a:pt x="204" y="1888"/>
                    </a:lnTo>
                    <a:cubicBezTo>
                      <a:pt x="136" y="2362"/>
                      <a:pt x="96" y="2835"/>
                      <a:pt x="82" y="3309"/>
                    </a:cubicBezTo>
                    <a:cubicBezTo>
                      <a:pt x="82" y="3539"/>
                      <a:pt x="96" y="3782"/>
                      <a:pt x="109" y="4013"/>
                    </a:cubicBezTo>
                    <a:cubicBezTo>
                      <a:pt x="123" y="4134"/>
                      <a:pt x="136" y="4256"/>
                      <a:pt x="150" y="4364"/>
                    </a:cubicBezTo>
                    <a:lnTo>
                      <a:pt x="177" y="4540"/>
                    </a:lnTo>
                    <a:cubicBezTo>
                      <a:pt x="177" y="4567"/>
                      <a:pt x="163" y="4581"/>
                      <a:pt x="163" y="4608"/>
                    </a:cubicBezTo>
                    <a:lnTo>
                      <a:pt x="163" y="4608"/>
                    </a:lnTo>
                    <a:lnTo>
                      <a:pt x="136" y="4608"/>
                    </a:lnTo>
                    <a:lnTo>
                      <a:pt x="1" y="4608"/>
                    </a:lnTo>
                    <a:lnTo>
                      <a:pt x="109" y="4689"/>
                    </a:lnTo>
                    <a:cubicBezTo>
                      <a:pt x="117" y="4705"/>
                      <a:pt x="139" y="4711"/>
                      <a:pt x="161" y="4711"/>
                    </a:cubicBezTo>
                    <a:cubicBezTo>
                      <a:pt x="177" y="4711"/>
                      <a:pt x="193" y="4708"/>
                      <a:pt x="204" y="4703"/>
                    </a:cubicBezTo>
                    <a:lnTo>
                      <a:pt x="2288" y="4703"/>
                    </a:lnTo>
                    <a:lnTo>
                      <a:pt x="2288" y="4594"/>
                    </a:lnTo>
                    <a:lnTo>
                      <a:pt x="264" y="4607"/>
                    </a:lnTo>
                    <a:lnTo>
                      <a:pt x="264" y="4607"/>
                    </a:lnTo>
                    <a:cubicBezTo>
                      <a:pt x="272" y="4582"/>
                      <a:pt x="272" y="4558"/>
                      <a:pt x="272" y="4540"/>
                    </a:cubicBezTo>
                    <a:lnTo>
                      <a:pt x="244" y="4351"/>
                    </a:lnTo>
                    <a:cubicBezTo>
                      <a:pt x="231" y="4243"/>
                      <a:pt x="231" y="4121"/>
                      <a:pt x="217" y="4013"/>
                    </a:cubicBezTo>
                    <a:cubicBezTo>
                      <a:pt x="204" y="3769"/>
                      <a:pt x="204" y="3539"/>
                      <a:pt x="204" y="3309"/>
                    </a:cubicBezTo>
                    <a:cubicBezTo>
                      <a:pt x="217" y="2863"/>
                      <a:pt x="253" y="2429"/>
                      <a:pt x="326" y="1995"/>
                    </a:cubicBezTo>
                    <a:lnTo>
                      <a:pt x="326" y="1995"/>
                    </a:lnTo>
                    <a:cubicBezTo>
                      <a:pt x="766" y="2163"/>
                      <a:pt x="1231" y="2335"/>
                      <a:pt x="1733" y="2335"/>
                    </a:cubicBezTo>
                    <a:cubicBezTo>
                      <a:pt x="1868" y="2335"/>
                      <a:pt x="2004" y="2321"/>
                      <a:pt x="2125" y="2267"/>
                    </a:cubicBezTo>
                    <a:cubicBezTo>
                      <a:pt x="2261" y="2226"/>
                      <a:pt x="2382" y="2145"/>
                      <a:pt x="2464" y="2037"/>
                    </a:cubicBezTo>
                    <a:cubicBezTo>
                      <a:pt x="2653" y="1820"/>
                      <a:pt x="2694" y="1536"/>
                      <a:pt x="2707" y="1293"/>
                    </a:cubicBezTo>
                    <a:cubicBezTo>
                      <a:pt x="2721" y="1157"/>
                      <a:pt x="2721" y="1036"/>
                      <a:pt x="2707" y="900"/>
                    </a:cubicBezTo>
                    <a:cubicBezTo>
                      <a:pt x="2707" y="779"/>
                      <a:pt x="2680" y="630"/>
                      <a:pt x="2626" y="508"/>
                    </a:cubicBezTo>
                    <a:cubicBezTo>
                      <a:pt x="2504" y="251"/>
                      <a:pt x="2247" y="89"/>
                      <a:pt x="1990" y="34"/>
                    </a:cubicBezTo>
                    <a:cubicBezTo>
                      <a:pt x="1898" y="11"/>
                      <a:pt x="1805" y="1"/>
                      <a:pt x="17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1"/>
              <p:cNvSpPr/>
              <p:nvPr/>
            </p:nvSpPr>
            <p:spPr>
              <a:xfrm>
                <a:off x="8337168" y="1261424"/>
                <a:ext cx="86020" cy="111685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181" extrusionOk="0">
                    <a:moveTo>
                      <a:pt x="2301" y="1"/>
                    </a:moveTo>
                    <a:lnTo>
                      <a:pt x="2246" y="14"/>
                    </a:lnTo>
                    <a:cubicBezTo>
                      <a:pt x="1489" y="82"/>
                      <a:pt x="744" y="150"/>
                      <a:pt x="0" y="190"/>
                    </a:cubicBezTo>
                    <a:lnTo>
                      <a:pt x="14" y="299"/>
                    </a:lnTo>
                    <a:cubicBezTo>
                      <a:pt x="736" y="233"/>
                      <a:pt x="1457" y="180"/>
                      <a:pt x="2179" y="128"/>
                    </a:cubicBezTo>
                    <a:lnTo>
                      <a:pt x="2179" y="128"/>
                    </a:lnTo>
                    <a:cubicBezTo>
                      <a:pt x="2182" y="635"/>
                      <a:pt x="2221" y="1130"/>
                      <a:pt x="2260" y="1625"/>
                    </a:cubicBezTo>
                    <a:cubicBezTo>
                      <a:pt x="2260" y="1882"/>
                      <a:pt x="2287" y="2139"/>
                      <a:pt x="2287" y="2396"/>
                    </a:cubicBezTo>
                    <a:cubicBezTo>
                      <a:pt x="2287" y="2653"/>
                      <a:pt x="2287" y="2910"/>
                      <a:pt x="2246" y="3154"/>
                    </a:cubicBezTo>
                    <a:lnTo>
                      <a:pt x="2355" y="3181"/>
                    </a:lnTo>
                    <a:cubicBezTo>
                      <a:pt x="2422" y="2924"/>
                      <a:pt x="2436" y="2653"/>
                      <a:pt x="2449" y="2396"/>
                    </a:cubicBezTo>
                    <a:cubicBezTo>
                      <a:pt x="2449" y="2125"/>
                      <a:pt x="2436" y="1868"/>
                      <a:pt x="2422" y="1611"/>
                    </a:cubicBezTo>
                    <a:cubicBezTo>
                      <a:pt x="2382" y="1097"/>
                      <a:pt x="2328" y="583"/>
                      <a:pt x="2301" y="69"/>
                    </a:cubicBezTo>
                    <a:lnTo>
                      <a:pt x="23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1"/>
              <p:cNvSpPr/>
              <p:nvPr/>
            </p:nvSpPr>
            <p:spPr>
              <a:xfrm>
                <a:off x="8418866" y="1347546"/>
                <a:ext cx="67025" cy="56457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608" extrusionOk="0">
                    <a:moveTo>
                      <a:pt x="882" y="0"/>
                    </a:moveTo>
                    <a:cubicBezTo>
                      <a:pt x="735" y="0"/>
                      <a:pt x="589" y="31"/>
                      <a:pt x="461" y="92"/>
                    </a:cubicBezTo>
                    <a:cubicBezTo>
                      <a:pt x="325" y="159"/>
                      <a:pt x="204" y="254"/>
                      <a:pt x="122" y="376"/>
                    </a:cubicBezTo>
                    <a:cubicBezTo>
                      <a:pt x="41" y="511"/>
                      <a:pt x="1" y="674"/>
                      <a:pt x="41" y="822"/>
                    </a:cubicBezTo>
                    <a:lnTo>
                      <a:pt x="149" y="795"/>
                    </a:lnTo>
                    <a:cubicBezTo>
                      <a:pt x="109" y="674"/>
                      <a:pt x="136" y="538"/>
                      <a:pt x="204" y="430"/>
                    </a:cubicBezTo>
                    <a:cubicBezTo>
                      <a:pt x="271" y="322"/>
                      <a:pt x="379" y="241"/>
                      <a:pt x="501" y="186"/>
                    </a:cubicBezTo>
                    <a:cubicBezTo>
                      <a:pt x="602" y="139"/>
                      <a:pt x="716" y="118"/>
                      <a:pt x="830" y="118"/>
                    </a:cubicBezTo>
                    <a:cubicBezTo>
                      <a:pt x="977" y="118"/>
                      <a:pt x="1124" y="153"/>
                      <a:pt x="1245" y="214"/>
                    </a:cubicBezTo>
                    <a:cubicBezTo>
                      <a:pt x="1476" y="335"/>
                      <a:pt x="1638" y="552"/>
                      <a:pt x="1692" y="809"/>
                    </a:cubicBezTo>
                    <a:cubicBezTo>
                      <a:pt x="1746" y="1052"/>
                      <a:pt x="1692" y="1323"/>
                      <a:pt x="1543" y="1540"/>
                    </a:cubicBezTo>
                    <a:lnTo>
                      <a:pt x="1624" y="1607"/>
                    </a:lnTo>
                    <a:cubicBezTo>
                      <a:pt x="1841" y="1391"/>
                      <a:pt x="1909" y="1066"/>
                      <a:pt x="1854" y="768"/>
                    </a:cubicBezTo>
                    <a:cubicBezTo>
                      <a:pt x="1827" y="619"/>
                      <a:pt x="1760" y="484"/>
                      <a:pt x="1665" y="362"/>
                    </a:cubicBezTo>
                    <a:cubicBezTo>
                      <a:pt x="1570" y="241"/>
                      <a:pt x="1448" y="159"/>
                      <a:pt x="1313" y="92"/>
                    </a:cubicBezTo>
                    <a:cubicBezTo>
                      <a:pt x="1178" y="31"/>
                      <a:pt x="1029" y="0"/>
                      <a:pt x="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1"/>
              <p:cNvSpPr/>
              <p:nvPr/>
            </p:nvSpPr>
            <p:spPr>
              <a:xfrm>
                <a:off x="8277764" y="1219645"/>
                <a:ext cx="29984" cy="48943"/>
              </a:xfrm>
              <a:custGeom>
                <a:avLst/>
                <a:gdLst/>
                <a:ahLst/>
                <a:cxnLst/>
                <a:rect l="l" t="t" r="r" b="b"/>
                <a:pathLst>
                  <a:path w="854" h="1394" extrusionOk="0">
                    <a:moveTo>
                      <a:pt x="204" y="0"/>
                    </a:moveTo>
                    <a:cubicBezTo>
                      <a:pt x="96" y="108"/>
                      <a:pt x="28" y="271"/>
                      <a:pt x="14" y="433"/>
                    </a:cubicBezTo>
                    <a:cubicBezTo>
                      <a:pt x="1" y="582"/>
                      <a:pt x="28" y="744"/>
                      <a:pt x="109" y="893"/>
                    </a:cubicBezTo>
                    <a:cubicBezTo>
                      <a:pt x="258" y="1177"/>
                      <a:pt x="542" y="1353"/>
                      <a:pt x="853" y="1394"/>
                    </a:cubicBezTo>
                    <a:lnTo>
                      <a:pt x="853" y="1286"/>
                    </a:lnTo>
                    <a:cubicBezTo>
                      <a:pt x="583" y="1272"/>
                      <a:pt x="326" y="1069"/>
                      <a:pt x="231" y="826"/>
                    </a:cubicBezTo>
                    <a:cubicBezTo>
                      <a:pt x="177" y="704"/>
                      <a:pt x="177" y="568"/>
                      <a:pt x="177" y="447"/>
                    </a:cubicBezTo>
                    <a:cubicBezTo>
                      <a:pt x="190" y="311"/>
                      <a:pt x="231" y="190"/>
                      <a:pt x="285" y="68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111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8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0" name="Google Shape;8840;p22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841" name="Google Shape;8841;p22"/>
          <p:cNvGrpSpPr/>
          <p:nvPr/>
        </p:nvGrpSpPr>
        <p:grpSpPr>
          <a:xfrm>
            <a:off x="438562" y="3223899"/>
            <a:ext cx="1650316" cy="2099115"/>
            <a:chOff x="438562" y="3223899"/>
            <a:chExt cx="1650316" cy="2099115"/>
          </a:xfrm>
        </p:grpSpPr>
        <p:grpSp>
          <p:nvGrpSpPr>
            <p:cNvPr id="8842" name="Google Shape;8842;p22"/>
            <p:cNvGrpSpPr/>
            <p:nvPr/>
          </p:nvGrpSpPr>
          <p:grpSpPr>
            <a:xfrm rot="825749">
              <a:off x="646398" y="4610319"/>
              <a:ext cx="677467" cy="641317"/>
              <a:chOff x="5226950" y="1534325"/>
              <a:chExt cx="677461" cy="641311"/>
            </a:xfrm>
          </p:grpSpPr>
          <p:sp>
            <p:nvSpPr>
              <p:cNvPr id="8843" name="Google Shape;8843;p22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2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2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2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2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2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2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2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2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2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2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2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2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2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2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2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2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2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2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2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2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2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2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22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22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2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2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2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2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2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2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2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2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2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2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2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2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2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2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2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2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84" name="Google Shape;8884;p22"/>
            <p:cNvGrpSpPr/>
            <p:nvPr/>
          </p:nvGrpSpPr>
          <p:grpSpPr>
            <a:xfrm rot="-1585571">
              <a:off x="1591283" y="4510710"/>
              <a:ext cx="362960" cy="690116"/>
              <a:chOff x="5017912" y="1015838"/>
              <a:chExt cx="285093" cy="542081"/>
            </a:xfrm>
          </p:grpSpPr>
          <p:sp>
            <p:nvSpPr>
              <p:cNvPr id="8885" name="Google Shape;8885;p22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2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2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2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2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2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2"/>
              <p:cNvSpPr/>
              <p:nvPr/>
            </p:nvSpPr>
            <p:spPr>
              <a:xfrm>
                <a:off x="5029323" y="1015838"/>
                <a:ext cx="268907" cy="534023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2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2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2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2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2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2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2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2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2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2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2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2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2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2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2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2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2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2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2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1" name="Google Shape;8911;p22"/>
            <p:cNvGrpSpPr/>
            <p:nvPr/>
          </p:nvGrpSpPr>
          <p:grpSpPr>
            <a:xfrm rot="941899">
              <a:off x="542297" y="3896271"/>
              <a:ext cx="550554" cy="653858"/>
              <a:chOff x="2302001" y="3048148"/>
              <a:chExt cx="464643" cy="618069"/>
            </a:xfrm>
          </p:grpSpPr>
          <p:sp>
            <p:nvSpPr>
              <p:cNvPr id="8912" name="Google Shape;8912;p22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2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2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2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2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2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2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2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2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2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2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2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2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2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2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2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2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2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2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2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2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22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22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2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2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2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2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2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2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2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2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2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2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2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2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2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2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2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2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2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2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2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2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2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2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2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2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2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2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2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2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2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2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2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2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2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2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9" name="Google Shape;8969;p22"/>
            <p:cNvGrpSpPr/>
            <p:nvPr/>
          </p:nvGrpSpPr>
          <p:grpSpPr>
            <a:xfrm>
              <a:off x="1228056" y="3806043"/>
              <a:ext cx="497091" cy="681919"/>
              <a:chOff x="3131903" y="982590"/>
              <a:chExt cx="553985" cy="759968"/>
            </a:xfrm>
          </p:grpSpPr>
          <p:sp>
            <p:nvSpPr>
              <p:cNvPr id="8970" name="Google Shape;8970;p22"/>
              <p:cNvSpPr/>
              <p:nvPr/>
            </p:nvSpPr>
            <p:spPr>
              <a:xfrm>
                <a:off x="3304077" y="129154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2"/>
              <p:cNvSpPr/>
              <p:nvPr/>
            </p:nvSpPr>
            <p:spPr>
              <a:xfrm>
                <a:off x="3297792" y="131696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2"/>
              <p:cNvSpPr/>
              <p:nvPr/>
            </p:nvSpPr>
            <p:spPr>
              <a:xfrm>
                <a:off x="3340168" y="131689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2"/>
              <p:cNvSpPr/>
              <p:nvPr/>
            </p:nvSpPr>
            <p:spPr>
              <a:xfrm>
                <a:off x="3358671" y="107436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2"/>
              <p:cNvSpPr/>
              <p:nvPr/>
            </p:nvSpPr>
            <p:spPr>
              <a:xfrm>
                <a:off x="3392937" y="110603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2"/>
              <p:cNvSpPr/>
              <p:nvPr/>
            </p:nvSpPr>
            <p:spPr>
              <a:xfrm>
                <a:off x="3214584" y="98553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2"/>
              <p:cNvSpPr/>
              <p:nvPr/>
            </p:nvSpPr>
            <p:spPr>
              <a:xfrm>
                <a:off x="3255030" y="100913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2"/>
              <p:cNvSpPr/>
              <p:nvPr/>
            </p:nvSpPr>
            <p:spPr>
              <a:xfrm>
                <a:off x="3271636" y="101819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2"/>
              <p:cNvSpPr/>
              <p:nvPr/>
            </p:nvSpPr>
            <p:spPr>
              <a:xfrm>
                <a:off x="3142611" y="116540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2"/>
              <p:cNvSpPr/>
              <p:nvPr/>
            </p:nvSpPr>
            <p:spPr>
              <a:xfrm>
                <a:off x="3155637" y="118797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2"/>
              <p:cNvSpPr/>
              <p:nvPr/>
            </p:nvSpPr>
            <p:spPr>
              <a:xfrm>
                <a:off x="3221220" y="98259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2"/>
              <p:cNvSpPr/>
              <p:nvPr/>
            </p:nvSpPr>
            <p:spPr>
              <a:xfrm>
                <a:off x="3378016" y="106667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2"/>
              <p:cNvSpPr/>
              <p:nvPr/>
            </p:nvSpPr>
            <p:spPr>
              <a:xfrm>
                <a:off x="3279676" y="128603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2"/>
              <p:cNvSpPr/>
              <p:nvPr/>
            </p:nvSpPr>
            <p:spPr>
              <a:xfrm>
                <a:off x="3282028" y="132556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2"/>
              <p:cNvSpPr/>
              <p:nvPr/>
            </p:nvSpPr>
            <p:spPr>
              <a:xfrm>
                <a:off x="3382755" y="107520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2"/>
              <p:cNvSpPr/>
              <p:nvPr/>
            </p:nvSpPr>
            <p:spPr>
              <a:xfrm>
                <a:off x="3368958" y="106808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2"/>
              <p:cNvSpPr/>
              <p:nvPr/>
            </p:nvSpPr>
            <p:spPr>
              <a:xfrm>
                <a:off x="3283924" y="129502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2"/>
              <p:cNvSpPr/>
              <p:nvPr/>
            </p:nvSpPr>
            <p:spPr>
              <a:xfrm>
                <a:off x="3224555" y="98494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2"/>
              <p:cNvSpPr/>
              <p:nvPr/>
            </p:nvSpPr>
            <p:spPr>
              <a:xfrm>
                <a:off x="3285364" y="100253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2"/>
              <p:cNvSpPr/>
              <p:nvPr/>
            </p:nvSpPr>
            <p:spPr>
              <a:xfrm>
                <a:off x="3135730" y="114029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2"/>
              <p:cNvSpPr/>
              <p:nvPr/>
            </p:nvSpPr>
            <p:spPr>
              <a:xfrm>
                <a:off x="3149036" y="116024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2"/>
              <p:cNvSpPr/>
              <p:nvPr/>
            </p:nvSpPr>
            <p:spPr>
              <a:xfrm>
                <a:off x="3131903" y="114314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2"/>
              <p:cNvSpPr/>
              <p:nvPr/>
            </p:nvSpPr>
            <p:spPr>
              <a:xfrm>
                <a:off x="3182284" y="120444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2"/>
              <p:cNvSpPr/>
              <p:nvPr/>
            </p:nvSpPr>
            <p:spPr>
              <a:xfrm>
                <a:off x="3180388" y="1203003"/>
                <a:ext cx="205745" cy="39102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11137" extrusionOk="0">
                    <a:moveTo>
                      <a:pt x="5778" y="1"/>
                    </a:moveTo>
                    <a:cubicBezTo>
                      <a:pt x="5088" y="812"/>
                      <a:pt x="4425" y="1638"/>
                      <a:pt x="3789" y="2490"/>
                    </a:cubicBezTo>
                    <a:cubicBezTo>
                      <a:pt x="3166" y="3343"/>
                      <a:pt x="2571" y="4209"/>
                      <a:pt x="2030" y="5129"/>
                    </a:cubicBezTo>
                    <a:cubicBezTo>
                      <a:pt x="1502" y="6049"/>
                      <a:pt x="1042" y="7010"/>
                      <a:pt x="690" y="8011"/>
                    </a:cubicBezTo>
                    <a:cubicBezTo>
                      <a:pt x="338" y="9026"/>
                      <a:pt x="81" y="10068"/>
                      <a:pt x="0" y="11123"/>
                    </a:cubicBezTo>
                    <a:lnTo>
                      <a:pt x="108" y="11137"/>
                    </a:lnTo>
                    <a:cubicBezTo>
                      <a:pt x="244" y="10095"/>
                      <a:pt x="487" y="9066"/>
                      <a:pt x="839" y="8079"/>
                    </a:cubicBezTo>
                    <a:cubicBezTo>
                      <a:pt x="1191" y="7077"/>
                      <a:pt x="1651" y="6130"/>
                      <a:pt x="2165" y="5210"/>
                    </a:cubicBezTo>
                    <a:cubicBezTo>
                      <a:pt x="2666" y="4290"/>
                      <a:pt x="3261" y="3397"/>
                      <a:pt x="3870" y="2544"/>
                    </a:cubicBezTo>
                    <a:cubicBezTo>
                      <a:pt x="4492" y="1692"/>
                      <a:pt x="5169" y="880"/>
                      <a:pt x="5859" y="68"/>
                    </a:cubicBezTo>
                    <a:lnTo>
                      <a:pt x="577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2"/>
              <p:cNvSpPr/>
              <p:nvPr/>
            </p:nvSpPr>
            <p:spPr>
              <a:xfrm>
                <a:off x="3444968" y="1566415"/>
                <a:ext cx="42904" cy="14353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408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244" y="637"/>
                      <a:pt x="447" y="1259"/>
                      <a:pt x="596" y="1882"/>
                    </a:cubicBezTo>
                    <a:cubicBezTo>
                      <a:pt x="759" y="2504"/>
                      <a:pt x="880" y="3140"/>
                      <a:pt x="1002" y="3776"/>
                    </a:cubicBezTo>
                    <a:lnTo>
                      <a:pt x="1056" y="4087"/>
                    </a:lnTo>
                    <a:lnTo>
                      <a:pt x="1151" y="3789"/>
                    </a:lnTo>
                    <a:cubicBezTo>
                      <a:pt x="1155" y="3776"/>
                      <a:pt x="1159" y="3762"/>
                      <a:pt x="1163" y="3749"/>
                    </a:cubicBezTo>
                    <a:lnTo>
                      <a:pt x="1163" y="3749"/>
                    </a:lnTo>
                    <a:lnTo>
                      <a:pt x="1165" y="3749"/>
                    </a:lnTo>
                    <a:cubicBezTo>
                      <a:pt x="1164" y="3747"/>
                      <a:pt x="1164" y="3746"/>
                      <a:pt x="1164" y="3744"/>
                    </a:cubicBezTo>
                    <a:lnTo>
                      <a:pt x="1164" y="3744"/>
                    </a:lnTo>
                    <a:cubicBezTo>
                      <a:pt x="1222" y="3514"/>
                      <a:pt x="1175" y="3268"/>
                      <a:pt x="1042" y="3081"/>
                    </a:cubicBezTo>
                    <a:lnTo>
                      <a:pt x="1042" y="3081"/>
                    </a:lnTo>
                    <a:cubicBezTo>
                      <a:pt x="954" y="2669"/>
                      <a:pt x="846" y="2259"/>
                      <a:pt x="732" y="1855"/>
                    </a:cubicBezTo>
                    <a:cubicBezTo>
                      <a:pt x="542" y="1232"/>
                      <a:pt x="326" y="61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2"/>
              <p:cNvSpPr/>
              <p:nvPr/>
            </p:nvSpPr>
            <p:spPr>
              <a:xfrm>
                <a:off x="3437841" y="1553600"/>
                <a:ext cx="51822" cy="16536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4710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326" y="718"/>
                      <a:pt x="569" y="1421"/>
                      <a:pt x="772" y="2138"/>
                    </a:cubicBezTo>
                    <a:cubicBezTo>
                      <a:pt x="880" y="2490"/>
                      <a:pt x="975" y="2856"/>
                      <a:pt x="1056" y="3207"/>
                    </a:cubicBezTo>
                    <a:cubicBezTo>
                      <a:pt x="1138" y="3573"/>
                      <a:pt x="1219" y="3938"/>
                      <a:pt x="1300" y="4303"/>
                    </a:cubicBezTo>
                    <a:lnTo>
                      <a:pt x="1381" y="4709"/>
                    </a:lnTo>
                    <a:lnTo>
                      <a:pt x="1435" y="4303"/>
                    </a:lnTo>
                    <a:lnTo>
                      <a:pt x="1476" y="3992"/>
                    </a:lnTo>
                    <a:lnTo>
                      <a:pt x="1387" y="3970"/>
                    </a:lnTo>
                    <a:lnTo>
                      <a:pt x="1387" y="3970"/>
                    </a:lnTo>
                    <a:cubicBezTo>
                      <a:pt x="1341" y="3702"/>
                      <a:pt x="1287" y="3431"/>
                      <a:pt x="1219" y="3167"/>
                    </a:cubicBezTo>
                    <a:cubicBezTo>
                      <a:pt x="1124" y="2815"/>
                      <a:pt x="1029" y="2450"/>
                      <a:pt x="908" y="2098"/>
                    </a:cubicBezTo>
                    <a:cubicBezTo>
                      <a:pt x="664" y="1381"/>
                      <a:pt x="393" y="69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2"/>
              <p:cNvSpPr/>
              <p:nvPr/>
            </p:nvSpPr>
            <p:spPr>
              <a:xfrm>
                <a:off x="3463049" y="1599663"/>
                <a:ext cx="70817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5" extrusionOk="0">
                    <a:moveTo>
                      <a:pt x="1962" y="1"/>
                    </a:moveTo>
                    <a:cubicBezTo>
                      <a:pt x="1272" y="272"/>
                      <a:pt x="677" y="718"/>
                      <a:pt x="0" y="1029"/>
                    </a:cubicBezTo>
                    <a:lnTo>
                      <a:pt x="54" y="1124"/>
                    </a:lnTo>
                    <a:cubicBezTo>
                      <a:pt x="690" y="745"/>
                      <a:pt x="1394" y="515"/>
                      <a:pt x="2016" y="96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2"/>
              <p:cNvSpPr/>
              <p:nvPr/>
            </p:nvSpPr>
            <p:spPr>
              <a:xfrm>
                <a:off x="3473968" y="1609669"/>
                <a:ext cx="5227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96" extrusionOk="0">
                    <a:moveTo>
                      <a:pt x="1448" y="0"/>
                    </a:moveTo>
                    <a:cubicBezTo>
                      <a:pt x="1326" y="27"/>
                      <a:pt x="1205" y="68"/>
                      <a:pt x="1083" y="108"/>
                    </a:cubicBezTo>
                    <a:cubicBezTo>
                      <a:pt x="961" y="149"/>
                      <a:pt x="839" y="203"/>
                      <a:pt x="717" y="244"/>
                    </a:cubicBezTo>
                    <a:cubicBezTo>
                      <a:pt x="487" y="352"/>
                      <a:pt x="244" y="447"/>
                      <a:pt x="0" y="501"/>
                    </a:cubicBezTo>
                    <a:lnTo>
                      <a:pt x="27" y="596"/>
                    </a:lnTo>
                    <a:cubicBezTo>
                      <a:pt x="271" y="514"/>
                      <a:pt x="514" y="447"/>
                      <a:pt x="772" y="379"/>
                    </a:cubicBezTo>
                    <a:cubicBezTo>
                      <a:pt x="893" y="352"/>
                      <a:pt x="1015" y="311"/>
                      <a:pt x="1137" y="271"/>
                    </a:cubicBezTo>
                    <a:cubicBezTo>
                      <a:pt x="1259" y="217"/>
                      <a:pt x="1380" y="176"/>
                      <a:pt x="1489" y="108"/>
                    </a:cubicBezTo>
                    <a:lnTo>
                      <a:pt x="14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2"/>
              <p:cNvSpPr/>
              <p:nvPr/>
            </p:nvSpPr>
            <p:spPr>
              <a:xfrm>
                <a:off x="3501528" y="1550264"/>
                <a:ext cx="57967" cy="139457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972" extrusionOk="0">
                    <a:moveTo>
                      <a:pt x="1551" y="3853"/>
                    </a:moveTo>
                    <a:lnTo>
                      <a:pt x="1583" y="3898"/>
                    </a:lnTo>
                    <a:cubicBezTo>
                      <a:pt x="1579" y="3902"/>
                      <a:pt x="1573" y="3904"/>
                      <a:pt x="1567" y="3904"/>
                    </a:cubicBezTo>
                    <a:cubicBezTo>
                      <a:pt x="1555" y="3904"/>
                      <a:pt x="1543" y="3898"/>
                      <a:pt x="1543" y="3898"/>
                    </a:cubicBezTo>
                    <a:cubicBezTo>
                      <a:pt x="1543" y="3898"/>
                      <a:pt x="1543" y="3898"/>
                      <a:pt x="1543" y="3884"/>
                    </a:cubicBezTo>
                    <a:cubicBezTo>
                      <a:pt x="1543" y="3869"/>
                      <a:pt x="1547" y="3859"/>
                      <a:pt x="1551" y="3853"/>
                    </a:cubicBezTo>
                    <a:close/>
                    <a:moveTo>
                      <a:pt x="95" y="1"/>
                    </a:moveTo>
                    <a:lnTo>
                      <a:pt x="0" y="41"/>
                    </a:lnTo>
                    <a:cubicBezTo>
                      <a:pt x="325" y="677"/>
                      <a:pt x="595" y="1354"/>
                      <a:pt x="839" y="2030"/>
                    </a:cubicBezTo>
                    <a:cubicBezTo>
                      <a:pt x="947" y="2369"/>
                      <a:pt x="1069" y="2707"/>
                      <a:pt x="1177" y="3045"/>
                    </a:cubicBezTo>
                    <a:lnTo>
                      <a:pt x="1340" y="3559"/>
                    </a:lnTo>
                    <a:lnTo>
                      <a:pt x="1421" y="3803"/>
                    </a:lnTo>
                    <a:lnTo>
                      <a:pt x="1448" y="3871"/>
                    </a:lnTo>
                    <a:cubicBezTo>
                      <a:pt x="1448" y="3884"/>
                      <a:pt x="1448" y="3884"/>
                      <a:pt x="1461" y="3925"/>
                    </a:cubicBezTo>
                    <a:cubicBezTo>
                      <a:pt x="1475" y="3938"/>
                      <a:pt x="1502" y="3952"/>
                      <a:pt x="1529" y="3965"/>
                    </a:cubicBezTo>
                    <a:cubicBezTo>
                      <a:pt x="1538" y="3965"/>
                      <a:pt x="1553" y="3971"/>
                      <a:pt x="1570" y="3971"/>
                    </a:cubicBezTo>
                    <a:cubicBezTo>
                      <a:pt x="1579" y="3971"/>
                      <a:pt x="1588" y="3970"/>
                      <a:pt x="1597" y="3965"/>
                    </a:cubicBezTo>
                    <a:cubicBezTo>
                      <a:pt x="1624" y="3952"/>
                      <a:pt x="1651" y="3911"/>
                      <a:pt x="1651" y="3884"/>
                    </a:cubicBezTo>
                    <a:cubicBezTo>
                      <a:pt x="1651" y="3844"/>
                      <a:pt x="1637" y="3830"/>
                      <a:pt x="1610" y="3803"/>
                    </a:cubicBezTo>
                    <a:cubicBezTo>
                      <a:pt x="1602" y="3795"/>
                      <a:pt x="1581" y="3787"/>
                      <a:pt x="1559" y="3787"/>
                    </a:cubicBezTo>
                    <a:cubicBezTo>
                      <a:pt x="1559" y="3787"/>
                      <a:pt x="1559" y="3787"/>
                      <a:pt x="1558" y="3787"/>
                    </a:cubicBezTo>
                    <a:lnTo>
                      <a:pt x="1558" y="3787"/>
                    </a:lnTo>
                    <a:lnTo>
                      <a:pt x="1556" y="3776"/>
                    </a:lnTo>
                    <a:lnTo>
                      <a:pt x="1489" y="3505"/>
                    </a:lnTo>
                    <a:cubicBezTo>
                      <a:pt x="1434" y="3343"/>
                      <a:pt x="1380" y="3167"/>
                      <a:pt x="1326" y="2991"/>
                    </a:cubicBezTo>
                    <a:cubicBezTo>
                      <a:pt x="1218" y="2653"/>
                      <a:pt x="1096" y="2315"/>
                      <a:pt x="961" y="1976"/>
                    </a:cubicBezTo>
                    <a:cubicBezTo>
                      <a:pt x="690" y="1313"/>
                      <a:pt x="39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2"/>
              <p:cNvSpPr/>
              <p:nvPr/>
            </p:nvSpPr>
            <p:spPr>
              <a:xfrm>
                <a:off x="3503881" y="1546473"/>
                <a:ext cx="51822" cy="13875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3952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244" y="677"/>
                      <a:pt x="461" y="1340"/>
                      <a:pt x="664" y="2003"/>
                    </a:cubicBezTo>
                    <a:cubicBezTo>
                      <a:pt x="772" y="2328"/>
                      <a:pt x="880" y="2653"/>
                      <a:pt x="1002" y="2991"/>
                    </a:cubicBezTo>
                    <a:cubicBezTo>
                      <a:pt x="1124" y="3316"/>
                      <a:pt x="1232" y="3640"/>
                      <a:pt x="1381" y="3952"/>
                    </a:cubicBezTo>
                    <a:lnTo>
                      <a:pt x="1476" y="3925"/>
                    </a:lnTo>
                    <a:cubicBezTo>
                      <a:pt x="1381" y="3586"/>
                      <a:pt x="1273" y="3261"/>
                      <a:pt x="1164" y="2923"/>
                    </a:cubicBezTo>
                    <a:cubicBezTo>
                      <a:pt x="1043" y="2598"/>
                      <a:pt x="921" y="2274"/>
                      <a:pt x="799" y="1949"/>
                    </a:cubicBezTo>
                    <a:cubicBezTo>
                      <a:pt x="556" y="1299"/>
                      <a:pt x="312" y="6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22"/>
              <p:cNvSpPr/>
              <p:nvPr/>
            </p:nvSpPr>
            <p:spPr>
              <a:xfrm>
                <a:off x="3577047" y="1683608"/>
                <a:ext cx="63233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679" extrusionOk="0">
                    <a:moveTo>
                      <a:pt x="556" y="1"/>
                    </a:moveTo>
                    <a:cubicBezTo>
                      <a:pt x="335" y="1"/>
                      <a:pt x="109" y="99"/>
                      <a:pt x="1" y="316"/>
                    </a:cubicBezTo>
                    <a:lnTo>
                      <a:pt x="95" y="357"/>
                    </a:lnTo>
                    <a:cubicBezTo>
                      <a:pt x="167" y="189"/>
                      <a:pt x="367" y="95"/>
                      <a:pt x="553" y="95"/>
                    </a:cubicBezTo>
                    <a:cubicBezTo>
                      <a:pt x="577" y="95"/>
                      <a:pt x="600" y="97"/>
                      <a:pt x="623" y="100"/>
                    </a:cubicBezTo>
                    <a:cubicBezTo>
                      <a:pt x="839" y="127"/>
                      <a:pt x="1002" y="303"/>
                      <a:pt x="1069" y="506"/>
                    </a:cubicBezTo>
                    <a:cubicBezTo>
                      <a:pt x="1124" y="722"/>
                      <a:pt x="1097" y="939"/>
                      <a:pt x="975" y="1115"/>
                    </a:cubicBezTo>
                    <a:cubicBezTo>
                      <a:pt x="853" y="1290"/>
                      <a:pt x="677" y="1426"/>
                      <a:pt x="474" y="1507"/>
                    </a:cubicBezTo>
                    <a:lnTo>
                      <a:pt x="149" y="1629"/>
                    </a:lnTo>
                    <a:lnTo>
                      <a:pt x="501" y="1669"/>
                    </a:lnTo>
                    <a:cubicBezTo>
                      <a:pt x="569" y="1675"/>
                      <a:pt x="636" y="1678"/>
                      <a:pt x="704" y="1678"/>
                    </a:cubicBezTo>
                    <a:cubicBezTo>
                      <a:pt x="1085" y="1678"/>
                      <a:pt x="1467" y="1582"/>
                      <a:pt x="1800" y="1399"/>
                    </a:cubicBezTo>
                    <a:lnTo>
                      <a:pt x="1760" y="1304"/>
                    </a:lnTo>
                    <a:cubicBezTo>
                      <a:pt x="1448" y="1429"/>
                      <a:pt x="1128" y="1498"/>
                      <a:pt x="806" y="1504"/>
                    </a:cubicBezTo>
                    <a:lnTo>
                      <a:pt x="806" y="1504"/>
                    </a:lnTo>
                    <a:cubicBezTo>
                      <a:pt x="920" y="1419"/>
                      <a:pt x="1019" y="1312"/>
                      <a:pt x="1097" y="1196"/>
                    </a:cubicBezTo>
                    <a:cubicBezTo>
                      <a:pt x="1218" y="979"/>
                      <a:pt x="1259" y="709"/>
                      <a:pt x="1178" y="479"/>
                    </a:cubicBezTo>
                    <a:cubicBezTo>
                      <a:pt x="1097" y="249"/>
                      <a:pt x="894" y="46"/>
                      <a:pt x="636" y="5"/>
                    </a:cubicBezTo>
                    <a:cubicBezTo>
                      <a:pt x="610" y="2"/>
                      <a:pt x="583" y="1"/>
                      <a:pt x="5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22"/>
              <p:cNvSpPr/>
              <p:nvPr/>
            </p:nvSpPr>
            <p:spPr>
              <a:xfrm>
                <a:off x="3574660" y="1688804"/>
                <a:ext cx="55158" cy="53473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523" extrusionOk="0">
                    <a:moveTo>
                      <a:pt x="329" y="1"/>
                    </a:moveTo>
                    <a:cubicBezTo>
                      <a:pt x="305" y="1"/>
                      <a:pt x="282" y="2"/>
                      <a:pt x="258" y="6"/>
                    </a:cubicBezTo>
                    <a:cubicBezTo>
                      <a:pt x="150" y="19"/>
                      <a:pt x="41" y="73"/>
                      <a:pt x="1" y="182"/>
                    </a:cubicBezTo>
                    <a:lnTo>
                      <a:pt x="109" y="222"/>
                    </a:lnTo>
                    <a:cubicBezTo>
                      <a:pt x="134" y="138"/>
                      <a:pt x="227" y="101"/>
                      <a:pt x="326" y="101"/>
                    </a:cubicBezTo>
                    <a:cubicBezTo>
                      <a:pt x="387" y="101"/>
                      <a:pt x="450" y="115"/>
                      <a:pt x="502" y="141"/>
                    </a:cubicBezTo>
                    <a:cubicBezTo>
                      <a:pt x="650" y="209"/>
                      <a:pt x="745" y="358"/>
                      <a:pt x="799" y="506"/>
                    </a:cubicBezTo>
                    <a:cubicBezTo>
                      <a:pt x="840" y="669"/>
                      <a:pt x="840" y="831"/>
                      <a:pt x="786" y="994"/>
                    </a:cubicBezTo>
                    <a:cubicBezTo>
                      <a:pt x="732" y="1142"/>
                      <a:pt x="623" y="1278"/>
                      <a:pt x="488" y="1345"/>
                    </a:cubicBezTo>
                    <a:lnTo>
                      <a:pt x="285" y="1467"/>
                    </a:lnTo>
                    <a:lnTo>
                      <a:pt x="515" y="1508"/>
                    </a:lnTo>
                    <a:cubicBezTo>
                      <a:pt x="583" y="1518"/>
                      <a:pt x="651" y="1523"/>
                      <a:pt x="720" y="1523"/>
                    </a:cubicBezTo>
                    <a:cubicBezTo>
                      <a:pt x="1022" y="1523"/>
                      <a:pt x="1328" y="1427"/>
                      <a:pt x="1570" y="1251"/>
                    </a:cubicBezTo>
                    <a:lnTo>
                      <a:pt x="1503" y="1156"/>
                    </a:lnTo>
                    <a:cubicBezTo>
                      <a:pt x="1273" y="1281"/>
                      <a:pt x="1019" y="1350"/>
                      <a:pt x="766" y="1350"/>
                    </a:cubicBezTo>
                    <a:cubicBezTo>
                      <a:pt x="757" y="1350"/>
                      <a:pt x="749" y="1350"/>
                      <a:pt x="741" y="1350"/>
                    </a:cubicBezTo>
                    <a:lnTo>
                      <a:pt x="741" y="1350"/>
                    </a:lnTo>
                    <a:cubicBezTo>
                      <a:pt x="824" y="1256"/>
                      <a:pt x="882" y="1145"/>
                      <a:pt x="907" y="1034"/>
                    </a:cubicBezTo>
                    <a:cubicBezTo>
                      <a:pt x="962" y="845"/>
                      <a:pt x="962" y="655"/>
                      <a:pt x="894" y="479"/>
                    </a:cubicBezTo>
                    <a:cubicBezTo>
                      <a:pt x="867" y="385"/>
                      <a:pt x="826" y="303"/>
                      <a:pt x="759" y="222"/>
                    </a:cubicBezTo>
                    <a:cubicBezTo>
                      <a:pt x="691" y="155"/>
                      <a:pt x="623" y="87"/>
                      <a:pt x="542" y="46"/>
                    </a:cubicBezTo>
                    <a:cubicBezTo>
                      <a:pt x="471" y="16"/>
                      <a:pt x="400" y="1"/>
                      <a:pt x="3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22"/>
              <p:cNvSpPr/>
              <p:nvPr/>
            </p:nvSpPr>
            <p:spPr>
              <a:xfrm>
                <a:off x="3583227" y="1533693"/>
                <a:ext cx="102662" cy="14647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72" extrusionOk="0">
                    <a:moveTo>
                      <a:pt x="958" y="113"/>
                    </a:moveTo>
                    <a:cubicBezTo>
                      <a:pt x="1009" y="113"/>
                      <a:pt x="1060" y="116"/>
                      <a:pt x="1110" y="121"/>
                    </a:cubicBezTo>
                    <a:cubicBezTo>
                      <a:pt x="1259" y="148"/>
                      <a:pt x="1394" y="189"/>
                      <a:pt x="1516" y="256"/>
                    </a:cubicBezTo>
                    <a:cubicBezTo>
                      <a:pt x="1773" y="392"/>
                      <a:pt x="1990" y="595"/>
                      <a:pt x="2152" y="811"/>
                    </a:cubicBezTo>
                    <a:cubicBezTo>
                      <a:pt x="2328" y="1041"/>
                      <a:pt x="2463" y="1312"/>
                      <a:pt x="2544" y="1582"/>
                    </a:cubicBezTo>
                    <a:cubicBezTo>
                      <a:pt x="2734" y="2124"/>
                      <a:pt x="2761" y="2732"/>
                      <a:pt x="2558" y="3274"/>
                    </a:cubicBezTo>
                    <a:cubicBezTo>
                      <a:pt x="2504" y="3409"/>
                      <a:pt x="2436" y="3531"/>
                      <a:pt x="2355" y="3639"/>
                    </a:cubicBezTo>
                    <a:cubicBezTo>
                      <a:pt x="2287" y="3761"/>
                      <a:pt x="2192" y="3869"/>
                      <a:pt x="2084" y="3937"/>
                    </a:cubicBezTo>
                    <a:cubicBezTo>
                      <a:pt x="2008" y="3982"/>
                      <a:pt x="1925" y="4001"/>
                      <a:pt x="1841" y="4001"/>
                    </a:cubicBezTo>
                    <a:cubicBezTo>
                      <a:pt x="1672" y="4001"/>
                      <a:pt x="1498" y="3923"/>
                      <a:pt x="1354" y="3815"/>
                    </a:cubicBezTo>
                    <a:cubicBezTo>
                      <a:pt x="1232" y="3720"/>
                      <a:pt x="1137" y="3625"/>
                      <a:pt x="1042" y="3517"/>
                    </a:cubicBezTo>
                    <a:cubicBezTo>
                      <a:pt x="948" y="3409"/>
                      <a:pt x="866" y="3287"/>
                      <a:pt x="785" y="3165"/>
                    </a:cubicBezTo>
                    <a:cubicBezTo>
                      <a:pt x="625" y="2938"/>
                      <a:pt x="491" y="2672"/>
                      <a:pt x="397" y="2405"/>
                    </a:cubicBezTo>
                    <a:lnTo>
                      <a:pt x="397" y="2405"/>
                    </a:lnTo>
                    <a:cubicBezTo>
                      <a:pt x="251" y="1877"/>
                      <a:pt x="209" y="1322"/>
                      <a:pt x="285" y="784"/>
                    </a:cubicBezTo>
                    <a:cubicBezTo>
                      <a:pt x="298" y="635"/>
                      <a:pt x="325" y="486"/>
                      <a:pt x="379" y="378"/>
                    </a:cubicBezTo>
                    <a:cubicBezTo>
                      <a:pt x="447" y="256"/>
                      <a:pt x="569" y="175"/>
                      <a:pt x="704" y="148"/>
                    </a:cubicBezTo>
                    <a:cubicBezTo>
                      <a:pt x="781" y="122"/>
                      <a:pt x="869" y="113"/>
                      <a:pt x="958" y="113"/>
                    </a:cubicBezTo>
                    <a:close/>
                    <a:moveTo>
                      <a:pt x="925" y="1"/>
                    </a:moveTo>
                    <a:cubicBezTo>
                      <a:pt x="839" y="1"/>
                      <a:pt x="753" y="10"/>
                      <a:pt x="663" y="40"/>
                    </a:cubicBezTo>
                    <a:cubicBezTo>
                      <a:pt x="515" y="80"/>
                      <a:pt x="366" y="175"/>
                      <a:pt x="298" y="324"/>
                    </a:cubicBezTo>
                    <a:cubicBezTo>
                      <a:pt x="235" y="440"/>
                      <a:pt x="213" y="556"/>
                      <a:pt x="193" y="673"/>
                    </a:cubicBezTo>
                    <a:lnTo>
                      <a:pt x="193" y="673"/>
                    </a:lnTo>
                    <a:lnTo>
                      <a:pt x="109" y="662"/>
                    </a:lnTo>
                    <a:lnTo>
                      <a:pt x="109" y="662"/>
                    </a:lnTo>
                    <a:cubicBezTo>
                      <a:pt x="0" y="1258"/>
                      <a:pt x="55" y="1880"/>
                      <a:pt x="258" y="2448"/>
                    </a:cubicBezTo>
                    <a:cubicBezTo>
                      <a:pt x="316" y="2625"/>
                      <a:pt x="391" y="2796"/>
                      <a:pt x="478" y="2962"/>
                    </a:cubicBezTo>
                    <a:lnTo>
                      <a:pt x="478" y="2962"/>
                    </a:lnTo>
                    <a:cubicBezTo>
                      <a:pt x="651" y="3377"/>
                      <a:pt x="891" y="3763"/>
                      <a:pt x="1191" y="4099"/>
                    </a:cubicBezTo>
                    <a:lnTo>
                      <a:pt x="1272" y="4031"/>
                    </a:lnTo>
                    <a:cubicBezTo>
                      <a:pt x="1206" y="3957"/>
                      <a:pt x="1143" y="3881"/>
                      <a:pt x="1083" y="3802"/>
                    </a:cubicBezTo>
                    <a:lnTo>
                      <a:pt x="1083" y="3802"/>
                    </a:lnTo>
                    <a:cubicBezTo>
                      <a:pt x="1134" y="3852"/>
                      <a:pt x="1188" y="3899"/>
                      <a:pt x="1245" y="3937"/>
                    </a:cubicBezTo>
                    <a:cubicBezTo>
                      <a:pt x="1381" y="4031"/>
                      <a:pt x="1516" y="4113"/>
                      <a:pt x="1678" y="4153"/>
                    </a:cubicBezTo>
                    <a:cubicBezTo>
                      <a:pt x="1727" y="4165"/>
                      <a:pt x="1777" y="4171"/>
                      <a:pt x="1827" y="4171"/>
                    </a:cubicBezTo>
                    <a:cubicBezTo>
                      <a:pt x="1944" y="4171"/>
                      <a:pt x="2061" y="4138"/>
                      <a:pt x="2165" y="4072"/>
                    </a:cubicBezTo>
                    <a:cubicBezTo>
                      <a:pt x="2314" y="3991"/>
                      <a:pt x="2409" y="3856"/>
                      <a:pt x="2490" y="3734"/>
                    </a:cubicBezTo>
                    <a:cubicBezTo>
                      <a:pt x="2585" y="3612"/>
                      <a:pt x="2653" y="3477"/>
                      <a:pt x="2707" y="3328"/>
                    </a:cubicBezTo>
                    <a:cubicBezTo>
                      <a:pt x="2923" y="2746"/>
                      <a:pt x="2883" y="2110"/>
                      <a:pt x="2680" y="1542"/>
                    </a:cubicBezTo>
                    <a:cubicBezTo>
                      <a:pt x="2585" y="1258"/>
                      <a:pt x="2450" y="973"/>
                      <a:pt x="2260" y="743"/>
                    </a:cubicBezTo>
                    <a:cubicBezTo>
                      <a:pt x="2071" y="500"/>
                      <a:pt x="1841" y="283"/>
                      <a:pt x="1570" y="148"/>
                    </a:cubicBezTo>
                    <a:cubicBezTo>
                      <a:pt x="1435" y="80"/>
                      <a:pt x="1286" y="26"/>
                      <a:pt x="1137" y="13"/>
                    </a:cubicBezTo>
                    <a:cubicBezTo>
                      <a:pt x="1064" y="7"/>
                      <a:pt x="995" y="1"/>
                      <a:pt x="9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22"/>
              <p:cNvSpPr/>
              <p:nvPr/>
            </p:nvSpPr>
            <p:spPr>
              <a:xfrm>
                <a:off x="3586562" y="1530498"/>
                <a:ext cx="88372" cy="15992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4555" extrusionOk="0">
                    <a:moveTo>
                      <a:pt x="738" y="0"/>
                    </a:moveTo>
                    <a:cubicBezTo>
                      <a:pt x="587" y="0"/>
                      <a:pt x="435" y="43"/>
                      <a:pt x="311" y="131"/>
                    </a:cubicBezTo>
                    <a:cubicBezTo>
                      <a:pt x="108" y="253"/>
                      <a:pt x="14" y="510"/>
                      <a:pt x="14" y="726"/>
                    </a:cubicBezTo>
                    <a:cubicBezTo>
                      <a:pt x="0" y="956"/>
                      <a:pt x="54" y="1173"/>
                      <a:pt x="95" y="1376"/>
                    </a:cubicBezTo>
                    <a:cubicBezTo>
                      <a:pt x="149" y="1592"/>
                      <a:pt x="190" y="1809"/>
                      <a:pt x="244" y="2012"/>
                    </a:cubicBezTo>
                    <a:cubicBezTo>
                      <a:pt x="352" y="2431"/>
                      <a:pt x="487" y="2851"/>
                      <a:pt x="623" y="3256"/>
                    </a:cubicBezTo>
                    <a:lnTo>
                      <a:pt x="717" y="3216"/>
                    </a:lnTo>
                    <a:cubicBezTo>
                      <a:pt x="582" y="2810"/>
                      <a:pt x="460" y="2404"/>
                      <a:pt x="352" y="1985"/>
                    </a:cubicBezTo>
                    <a:cubicBezTo>
                      <a:pt x="298" y="1768"/>
                      <a:pt x="244" y="1565"/>
                      <a:pt x="190" y="1349"/>
                    </a:cubicBezTo>
                    <a:cubicBezTo>
                      <a:pt x="149" y="1146"/>
                      <a:pt x="108" y="929"/>
                      <a:pt x="108" y="726"/>
                    </a:cubicBezTo>
                    <a:cubicBezTo>
                      <a:pt x="122" y="523"/>
                      <a:pt x="203" y="320"/>
                      <a:pt x="365" y="212"/>
                    </a:cubicBezTo>
                    <a:cubicBezTo>
                      <a:pt x="476" y="144"/>
                      <a:pt x="602" y="113"/>
                      <a:pt x="728" y="113"/>
                    </a:cubicBezTo>
                    <a:cubicBezTo>
                      <a:pt x="803" y="113"/>
                      <a:pt x="877" y="124"/>
                      <a:pt x="947" y="144"/>
                    </a:cubicBezTo>
                    <a:cubicBezTo>
                      <a:pt x="1340" y="253"/>
                      <a:pt x="1651" y="591"/>
                      <a:pt x="1881" y="943"/>
                    </a:cubicBezTo>
                    <a:cubicBezTo>
                      <a:pt x="2111" y="1294"/>
                      <a:pt x="2246" y="1700"/>
                      <a:pt x="2300" y="2120"/>
                    </a:cubicBezTo>
                    <a:cubicBezTo>
                      <a:pt x="2355" y="2539"/>
                      <a:pt x="2328" y="2959"/>
                      <a:pt x="2206" y="3365"/>
                    </a:cubicBezTo>
                    <a:cubicBezTo>
                      <a:pt x="2138" y="3568"/>
                      <a:pt x="2070" y="3757"/>
                      <a:pt x="1962" y="3947"/>
                    </a:cubicBezTo>
                    <a:cubicBezTo>
                      <a:pt x="1935" y="3987"/>
                      <a:pt x="1908" y="4041"/>
                      <a:pt x="1881" y="4082"/>
                    </a:cubicBezTo>
                    <a:lnTo>
                      <a:pt x="1800" y="4204"/>
                    </a:lnTo>
                    <a:cubicBezTo>
                      <a:pt x="1732" y="4298"/>
                      <a:pt x="1664" y="4380"/>
                      <a:pt x="1597" y="4393"/>
                    </a:cubicBezTo>
                    <a:cubicBezTo>
                      <a:pt x="1582" y="4399"/>
                      <a:pt x="1565" y="4402"/>
                      <a:pt x="1547" y="4402"/>
                    </a:cubicBezTo>
                    <a:cubicBezTo>
                      <a:pt x="1486" y="4402"/>
                      <a:pt x="1413" y="4370"/>
                      <a:pt x="1340" y="4339"/>
                    </a:cubicBezTo>
                    <a:cubicBezTo>
                      <a:pt x="1245" y="4298"/>
                      <a:pt x="1150" y="4244"/>
                      <a:pt x="1069" y="4190"/>
                    </a:cubicBezTo>
                    <a:cubicBezTo>
                      <a:pt x="893" y="4082"/>
                      <a:pt x="744" y="3933"/>
                      <a:pt x="609" y="3757"/>
                    </a:cubicBezTo>
                    <a:lnTo>
                      <a:pt x="528" y="3825"/>
                    </a:lnTo>
                    <a:cubicBezTo>
                      <a:pt x="650" y="4014"/>
                      <a:pt x="812" y="4177"/>
                      <a:pt x="988" y="4312"/>
                    </a:cubicBezTo>
                    <a:cubicBezTo>
                      <a:pt x="1083" y="4366"/>
                      <a:pt x="1177" y="4434"/>
                      <a:pt x="1286" y="4474"/>
                    </a:cubicBezTo>
                    <a:cubicBezTo>
                      <a:pt x="1360" y="4506"/>
                      <a:pt x="1442" y="4554"/>
                      <a:pt x="1546" y="4554"/>
                    </a:cubicBezTo>
                    <a:cubicBezTo>
                      <a:pt x="1575" y="4554"/>
                      <a:pt x="1605" y="4551"/>
                      <a:pt x="1637" y="4542"/>
                    </a:cubicBezTo>
                    <a:cubicBezTo>
                      <a:pt x="1719" y="4528"/>
                      <a:pt x="1773" y="4474"/>
                      <a:pt x="1813" y="4434"/>
                    </a:cubicBezTo>
                    <a:cubicBezTo>
                      <a:pt x="1854" y="4393"/>
                      <a:pt x="1881" y="4352"/>
                      <a:pt x="1922" y="4312"/>
                    </a:cubicBezTo>
                    <a:lnTo>
                      <a:pt x="2016" y="4177"/>
                    </a:lnTo>
                    <a:cubicBezTo>
                      <a:pt x="2043" y="4122"/>
                      <a:pt x="2070" y="4082"/>
                      <a:pt x="2097" y="4028"/>
                    </a:cubicBezTo>
                    <a:cubicBezTo>
                      <a:pt x="2219" y="3838"/>
                      <a:pt x="2300" y="3635"/>
                      <a:pt x="2368" y="3419"/>
                    </a:cubicBezTo>
                    <a:cubicBezTo>
                      <a:pt x="2490" y="2999"/>
                      <a:pt x="2517" y="2539"/>
                      <a:pt x="2463" y="2106"/>
                    </a:cubicBezTo>
                    <a:cubicBezTo>
                      <a:pt x="2395" y="1660"/>
                      <a:pt x="2246" y="1240"/>
                      <a:pt x="2003" y="861"/>
                    </a:cubicBezTo>
                    <a:cubicBezTo>
                      <a:pt x="1867" y="686"/>
                      <a:pt x="1732" y="510"/>
                      <a:pt x="1556" y="361"/>
                    </a:cubicBezTo>
                    <a:cubicBezTo>
                      <a:pt x="1394" y="225"/>
                      <a:pt x="1204" y="90"/>
                      <a:pt x="974" y="36"/>
                    </a:cubicBezTo>
                    <a:cubicBezTo>
                      <a:pt x="899" y="12"/>
                      <a:pt x="819" y="0"/>
                      <a:pt x="7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4" name="Google Shape;9004;p22"/>
            <p:cNvGrpSpPr/>
            <p:nvPr/>
          </p:nvGrpSpPr>
          <p:grpSpPr>
            <a:xfrm>
              <a:off x="660388" y="3223899"/>
              <a:ext cx="497108" cy="602977"/>
              <a:chOff x="3559458" y="2385855"/>
              <a:chExt cx="363490" cy="440934"/>
            </a:xfrm>
          </p:grpSpPr>
          <p:sp>
            <p:nvSpPr>
              <p:cNvPr id="9005" name="Google Shape;9005;p22"/>
              <p:cNvSpPr/>
              <p:nvPr/>
            </p:nvSpPr>
            <p:spPr>
              <a:xfrm>
                <a:off x="3562337" y="2401724"/>
                <a:ext cx="153255" cy="14251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4059" extrusionOk="0">
                    <a:moveTo>
                      <a:pt x="1288" y="1"/>
                    </a:moveTo>
                    <a:cubicBezTo>
                      <a:pt x="933" y="1"/>
                      <a:pt x="590" y="159"/>
                      <a:pt x="392" y="511"/>
                    </a:cubicBezTo>
                    <a:cubicBezTo>
                      <a:pt x="0" y="1201"/>
                      <a:pt x="785" y="2053"/>
                      <a:pt x="1218" y="2554"/>
                    </a:cubicBezTo>
                    <a:cubicBezTo>
                      <a:pt x="1732" y="3136"/>
                      <a:pt x="2354" y="3609"/>
                      <a:pt x="3045" y="3974"/>
                    </a:cubicBezTo>
                    <a:cubicBezTo>
                      <a:pt x="3158" y="4033"/>
                      <a:pt x="3270" y="4059"/>
                      <a:pt x="3376" y="4059"/>
                    </a:cubicBezTo>
                    <a:cubicBezTo>
                      <a:pt x="3961" y="4059"/>
                      <a:pt x="4364" y="3267"/>
                      <a:pt x="3866" y="2851"/>
                    </a:cubicBezTo>
                    <a:lnTo>
                      <a:pt x="3866" y="2851"/>
                    </a:lnTo>
                    <a:cubicBezTo>
                      <a:pt x="3870" y="2722"/>
                      <a:pt x="3838" y="2594"/>
                      <a:pt x="3762" y="2486"/>
                    </a:cubicBezTo>
                    <a:cubicBezTo>
                      <a:pt x="3261" y="1809"/>
                      <a:pt x="2801" y="984"/>
                      <a:pt x="2192" y="375"/>
                    </a:cubicBezTo>
                    <a:cubicBezTo>
                      <a:pt x="1952" y="135"/>
                      <a:pt x="1615" y="1"/>
                      <a:pt x="128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22"/>
              <p:cNvSpPr/>
              <p:nvPr/>
            </p:nvSpPr>
            <p:spPr>
              <a:xfrm>
                <a:off x="3776571" y="2600510"/>
                <a:ext cx="124500" cy="140826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4011" extrusionOk="0">
                    <a:moveTo>
                      <a:pt x="587" y="0"/>
                    </a:moveTo>
                    <a:cubicBezTo>
                      <a:pt x="507" y="0"/>
                      <a:pt x="428" y="20"/>
                      <a:pt x="366" y="58"/>
                    </a:cubicBezTo>
                    <a:cubicBezTo>
                      <a:pt x="149" y="180"/>
                      <a:pt x="122" y="423"/>
                      <a:pt x="217" y="626"/>
                    </a:cubicBezTo>
                    <a:cubicBezTo>
                      <a:pt x="244" y="721"/>
                      <a:pt x="285" y="789"/>
                      <a:pt x="325" y="870"/>
                    </a:cubicBezTo>
                    <a:cubicBezTo>
                      <a:pt x="271" y="897"/>
                      <a:pt x="217" y="924"/>
                      <a:pt x="177" y="965"/>
                    </a:cubicBezTo>
                    <a:cubicBezTo>
                      <a:pt x="1" y="1140"/>
                      <a:pt x="41" y="1384"/>
                      <a:pt x="177" y="1560"/>
                    </a:cubicBezTo>
                    <a:cubicBezTo>
                      <a:pt x="934" y="2494"/>
                      <a:pt x="1827" y="3292"/>
                      <a:pt x="2815" y="3955"/>
                    </a:cubicBezTo>
                    <a:cubicBezTo>
                      <a:pt x="2876" y="3994"/>
                      <a:pt x="2943" y="4011"/>
                      <a:pt x="3011" y="4011"/>
                    </a:cubicBezTo>
                    <a:cubicBezTo>
                      <a:pt x="3276" y="4011"/>
                      <a:pt x="3545" y="3748"/>
                      <a:pt x="3438" y="3468"/>
                    </a:cubicBezTo>
                    <a:cubicBezTo>
                      <a:pt x="3167" y="2791"/>
                      <a:pt x="2693" y="2250"/>
                      <a:pt x="2166" y="1749"/>
                    </a:cubicBezTo>
                    <a:cubicBezTo>
                      <a:pt x="1922" y="1506"/>
                      <a:pt x="1678" y="1262"/>
                      <a:pt x="1448" y="1005"/>
                    </a:cubicBezTo>
                    <a:cubicBezTo>
                      <a:pt x="1340" y="870"/>
                      <a:pt x="1300" y="816"/>
                      <a:pt x="1191" y="667"/>
                    </a:cubicBezTo>
                    <a:cubicBezTo>
                      <a:pt x="1097" y="518"/>
                      <a:pt x="1015" y="369"/>
                      <a:pt x="948" y="207"/>
                    </a:cubicBezTo>
                    <a:cubicBezTo>
                      <a:pt x="886" y="67"/>
                      <a:pt x="734" y="0"/>
                      <a:pt x="58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22"/>
              <p:cNvSpPr/>
              <p:nvPr/>
            </p:nvSpPr>
            <p:spPr>
              <a:xfrm>
                <a:off x="3882985" y="2785885"/>
                <a:ext cx="38059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840" extrusionOk="0">
                    <a:moveTo>
                      <a:pt x="542" y="1"/>
                    </a:moveTo>
                    <a:cubicBezTo>
                      <a:pt x="1" y="1"/>
                      <a:pt x="1" y="840"/>
                      <a:pt x="542" y="840"/>
                    </a:cubicBezTo>
                    <a:cubicBezTo>
                      <a:pt x="1083" y="840"/>
                      <a:pt x="1083" y="1"/>
                      <a:pt x="54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22"/>
              <p:cNvSpPr/>
              <p:nvPr/>
            </p:nvSpPr>
            <p:spPr>
              <a:xfrm>
                <a:off x="3683954" y="2521305"/>
                <a:ext cx="238994" cy="237554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66" extrusionOk="0">
                    <a:moveTo>
                      <a:pt x="1000" y="334"/>
                    </a:moveTo>
                    <a:cubicBezTo>
                      <a:pt x="1414" y="782"/>
                      <a:pt x="1844" y="1221"/>
                      <a:pt x="2273" y="1651"/>
                    </a:cubicBezTo>
                    <a:cubicBezTo>
                      <a:pt x="2787" y="2165"/>
                      <a:pt x="3302" y="2679"/>
                      <a:pt x="3802" y="3207"/>
                    </a:cubicBezTo>
                    <a:cubicBezTo>
                      <a:pt x="4735" y="4190"/>
                      <a:pt x="5633" y="5221"/>
                      <a:pt x="6375" y="6353"/>
                    </a:cubicBezTo>
                    <a:lnTo>
                      <a:pt x="6375" y="6353"/>
                    </a:lnTo>
                    <a:cubicBezTo>
                      <a:pt x="5252" y="5658"/>
                      <a:pt x="4186" y="4861"/>
                      <a:pt x="3180" y="4005"/>
                    </a:cubicBezTo>
                    <a:cubicBezTo>
                      <a:pt x="2652" y="3532"/>
                      <a:pt x="2124" y="3045"/>
                      <a:pt x="1624" y="2544"/>
                    </a:cubicBezTo>
                    <a:cubicBezTo>
                      <a:pt x="1123" y="2070"/>
                      <a:pt x="649" y="1558"/>
                      <a:pt x="175" y="1057"/>
                    </a:cubicBezTo>
                    <a:lnTo>
                      <a:pt x="175" y="1057"/>
                    </a:lnTo>
                    <a:cubicBezTo>
                      <a:pt x="297" y="932"/>
                      <a:pt x="420" y="799"/>
                      <a:pt x="555" y="677"/>
                    </a:cubicBezTo>
                    <a:cubicBezTo>
                      <a:pt x="699" y="546"/>
                      <a:pt x="843" y="427"/>
                      <a:pt x="1000" y="334"/>
                    </a:cubicBezTo>
                    <a:close/>
                    <a:moveTo>
                      <a:pt x="839" y="0"/>
                    </a:moveTo>
                    <a:lnTo>
                      <a:pt x="758" y="68"/>
                    </a:lnTo>
                    <a:cubicBezTo>
                      <a:pt x="814" y="130"/>
                      <a:pt x="871" y="193"/>
                      <a:pt x="927" y="255"/>
                    </a:cubicBezTo>
                    <a:lnTo>
                      <a:pt x="927" y="255"/>
                    </a:lnTo>
                    <a:cubicBezTo>
                      <a:pt x="758" y="347"/>
                      <a:pt x="610" y="471"/>
                      <a:pt x="474" y="596"/>
                    </a:cubicBezTo>
                    <a:cubicBezTo>
                      <a:pt x="325" y="717"/>
                      <a:pt x="176" y="866"/>
                      <a:pt x="41" y="1015"/>
                    </a:cubicBezTo>
                    <a:lnTo>
                      <a:pt x="0" y="1056"/>
                    </a:lnTo>
                    <a:lnTo>
                      <a:pt x="41" y="1096"/>
                    </a:lnTo>
                    <a:cubicBezTo>
                      <a:pt x="514" y="1637"/>
                      <a:pt x="1001" y="2152"/>
                      <a:pt x="1516" y="2652"/>
                    </a:cubicBezTo>
                    <a:cubicBezTo>
                      <a:pt x="2016" y="3166"/>
                      <a:pt x="2530" y="3654"/>
                      <a:pt x="3072" y="4127"/>
                    </a:cubicBezTo>
                    <a:cubicBezTo>
                      <a:pt x="4154" y="5061"/>
                      <a:pt x="5318" y="5900"/>
                      <a:pt x="6563" y="6630"/>
                    </a:cubicBezTo>
                    <a:lnTo>
                      <a:pt x="6806" y="6766"/>
                    </a:lnTo>
                    <a:lnTo>
                      <a:pt x="6806" y="6766"/>
                    </a:lnTo>
                    <a:lnTo>
                      <a:pt x="6657" y="6536"/>
                    </a:lnTo>
                    <a:cubicBezTo>
                      <a:pt x="5859" y="5291"/>
                      <a:pt x="4885" y="4195"/>
                      <a:pt x="3883" y="3139"/>
                    </a:cubicBezTo>
                    <a:lnTo>
                      <a:pt x="2341" y="1583"/>
                    </a:lnTo>
                    <a:cubicBezTo>
                      <a:pt x="1840" y="1056"/>
                      <a:pt x="1326" y="528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22"/>
              <p:cNvSpPr/>
              <p:nvPr/>
            </p:nvSpPr>
            <p:spPr>
              <a:xfrm>
                <a:off x="3668260" y="2504207"/>
                <a:ext cx="65129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14" extrusionOk="0">
                    <a:moveTo>
                      <a:pt x="1721" y="187"/>
                    </a:moveTo>
                    <a:cubicBezTo>
                      <a:pt x="1683" y="317"/>
                      <a:pt x="1619" y="438"/>
                      <a:pt x="1531" y="539"/>
                    </a:cubicBezTo>
                    <a:lnTo>
                      <a:pt x="1531" y="539"/>
                    </a:lnTo>
                    <a:cubicBezTo>
                      <a:pt x="1549" y="504"/>
                      <a:pt x="1567" y="469"/>
                      <a:pt x="1584" y="433"/>
                    </a:cubicBezTo>
                    <a:lnTo>
                      <a:pt x="1489" y="379"/>
                    </a:lnTo>
                    <a:cubicBezTo>
                      <a:pt x="1340" y="650"/>
                      <a:pt x="1137" y="880"/>
                      <a:pt x="921" y="1083"/>
                    </a:cubicBezTo>
                    <a:cubicBezTo>
                      <a:pt x="770" y="1224"/>
                      <a:pt x="599" y="1352"/>
                      <a:pt x="413" y="1459"/>
                    </a:cubicBezTo>
                    <a:lnTo>
                      <a:pt x="413" y="1459"/>
                    </a:lnTo>
                    <a:cubicBezTo>
                      <a:pt x="564" y="1228"/>
                      <a:pt x="741" y="1005"/>
                      <a:pt x="934" y="812"/>
                    </a:cubicBezTo>
                    <a:cubicBezTo>
                      <a:pt x="1167" y="567"/>
                      <a:pt x="1432" y="356"/>
                      <a:pt x="1721" y="187"/>
                    </a:cubicBezTo>
                    <a:close/>
                    <a:moveTo>
                      <a:pt x="1854" y="0"/>
                    </a:moveTo>
                    <a:lnTo>
                      <a:pt x="1760" y="54"/>
                    </a:lnTo>
                    <a:cubicBezTo>
                      <a:pt x="1435" y="244"/>
                      <a:pt x="1124" y="460"/>
                      <a:pt x="853" y="731"/>
                    </a:cubicBezTo>
                    <a:cubicBezTo>
                      <a:pt x="569" y="988"/>
                      <a:pt x="325" y="1285"/>
                      <a:pt x="122" y="1610"/>
                    </a:cubicBezTo>
                    <a:lnTo>
                      <a:pt x="1" y="1813"/>
                    </a:lnTo>
                    <a:lnTo>
                      <a:pt x="231" y="1732"/>
                    </a:lnTo>
                    <a:cubicBezTo>
                      <a:pt x="528" y="1610"/>
                      <a:pt x="799" y="1434"/>
                      <a:pt x="1029" y="1204"/>
                    </a:cubicBezTo>
                    <a:cubicBezTo>
                      <a:pt x="1189" y="1062"/>
                      <a:pt x="1321" y="895"/>
                      <a:pt x="1430" y="717"/>
                    </a:cubicBezTo>
                    <a:lnTo>
                      <a:pt x="1430" y="717"/>
                    </a:lnTo>
                    <a:lnTo>
                      <a:pt x="1448" y="744"/>
                    </a:lnTo>
                    <a:cubicBezTo>
                      <a:pt x="1651" y="582"/>
                      <a:pt x="1800" y="352"/>
                      <a:pt x="1827" y="95"/>
                    </a:cubicBezTo>
                    <a:lnTo>
                      <a:pt x="18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22"/>
              <p:cNvSpPr/>
              <p:nvPr/>
            </p:nvSpPr>
            <p:spPr>
              <a:xfrm>
                <a:off x="3666821" y="2500380"/>
                <a:ext cx="67973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04" extrusionOk="0">
                    <a:moveTo>
                      <a:pt x="1936" y="1"/>
                    </a:moveTo>
                    <a:lnTo>
                      <a:pt x="1868" y="28"/>
                    </a:lnTo>
                    <a:cubicBezTo>
                      <a:pt x="1462" y="177"/>
                      <a:pt x="1124" y="461"/>
                      <a:pt x="840" y="772"/>
                    </a:cubicBezTo>
                    <a:cubicBezTo>
                      <a:pt x="556" y="1097"/>
                      <a:pt x="326" y="1449"/>
                      <a:pt x="109" y="1800"/>
                    </a:cubicBezTo>
                    <a:lnTo>
                      <a:pt x="1" y="2003"/>
                    </a:lnTo>
                    <a:lnTo>
                      <a:pt x="204" y="1922"/>
                    </a:lnTo>
                    <a:cubicBezTo>
                      <a:pt x="732" y="1746"/>
                      <a:pt x="1165" y="1340"/>
                      <a:pt x="1354" y="826"/>
                    </a:cubicBezTo>
                    <a:lnTo>
                      <a:pt x="1246" y="786"/>
                    </a:lnTo>
                    <a:cubicBezTo>
                      <a:pt x="1056" y="1166"/>
                      <a:pt x="754" y="1472"/>
                      <a:pt x="388" y="1666"/>
                    </a:cubicBezTo>
                    <a:lnTo>
                      <a:pt x="388" y="1666"/>
                    </a:lnTo>
                    <a:cubicBezTo>
                      <a:pt x="554" y="1383"/>
                      <a:pt x="732" y="1110"/>
                      <a:pt x="935" y="853"/>
                    </a:cubicBezTo>
                    <a:cubicBezTo>
                      <a:pt x="1190" y="560"/>
                      <a:pt x="1481" y="291"/>
                      <a:pt x="1830" y="148"/>
                    </a:cubicBezTo>
                    <a:lnTo>
                      <a:pt x="1830" y="148"/>
                    </a:lnTo>
                    <a:cubicBezTo>
                      <a:pt x="1783" y="404"/>
                      <a:pt x="1629" y="652"/>
                      <a:pt x="1408" y="799"/>
                    </a:cubicBezTo>
                    <a:lnTo>
                      <a:pt x="1462" y="880"/>
                    </a:lnTo>
                    <a:cubicBezTo>
                      <a:pt x="1733" y="691"/>
                      <a:pt x="1909" y="393"/>
                      <a:pt x="1936" y="82"/>
                    </a:cubicBezTo>
                    <a:lnTo>
                      <a:pt x="19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22"/>
              <p:cNvSpPr/>
              <p:nvPr/>
            </p:nvSpPr>
            <p:spPr>
              <a:xfrm>
                <a:off x="3559458" y="2385855"/>
                <a:ext cx="149218" cy="160663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76" extrusionOk="0">
                    <a:moveTo>
                      <a:pt x="964" y="0"/>
                    </a:moveTo>
                    <a:cubicBezTo>
                      <a:pt x="945" y="0"/>
                      <a:pt x="926" y="1"/>
                      <a:pt x="907" y="2"/>
                    </a:cubicBezTo>
                    <a:cubicBezTo>
                      <a:pt x="650" y="15"/>
                      <a:pt x="393" y="137"/>
                      <a:pt x="231" y="340"/>
                    </a:cubicBezTo>
                    <a:cubicBezTo>
                      <a:pt x="69" y="557"/>
                      <a:pt x="1" y="827"/>
                      <a:pt x="14" y="1084"/>
                    </a:cubicBezTo>
                    <a:cubicBezTo>
                      <a:pt x="28" y="1341"/>
                      <a:pt x="123" y="1585"/>
                      <a:pt x="217" y="1801"/>
                    </a:cubicBezTo>
                    <a:cubicBezTo>
                      <a:pt x="434" y="2248"/>
                      <a:pt x="745" y="2654"/>
                      <a:pt x="1097" y="2992"/>
                    </a:cubicBezTo>
                    <a:cubicBezTo>
                      <a:pt x="1449" y="3344"/>
                      <a:pt x="1841" y="3628"/>
                      <a:pt x="2261" y="3885"/>
                    </a:cubicBezTo>
                    <a:cubicBezTo>
                      <a:pt x="2680" y="4142"/>
                      <a:pt x="3113" y="4372"/>
                      <a:pt x="3560" y="4575"/>
                    </a:cubicBezTo>
                    <a:lnTo>
                      <a:pt x="3600" y="4467"/>
                    </a:lnTo>
                    <a:cubicBezTo>
                      <a:pt x="2748" y="4021"/>
                      <a:pt x="1895" y="3560"/>
                      <a:pt x="1205" y="2870"/>
                    </a:cubicBezTo>
                    <a:cubicBezTo>
                      <a:pt x="867" y="2546"/>
                      <a:pt x="569" y="2167"/>
                      <a:pt x="366" y="1734"/>
                    </a:cubicBezTo>
                    <a:cubicBezTo>
                      <a:pt x="258" y="1517"/>
                      <a:pt x="190" y="1301"/>
                      <a:pt x="177" y="1071"/>
                    </a:cubicBezTo>
                    <a:cubicBezTo>
                      <a:pt x="150" y="841"/>
                      <a:pt x="204" y="611"/>
                      <a:pt x="339" y="435"/>
                    </a:cubicBezTo>
                    <a:cubicBezTo>
                      <a:pt x="474" y="245"/>
                      <a:pt x="691" y="151"/>
                      <a:pt x="921" y="137"/>
                    </a:cubicBezTo>
                    <a:cubicBezTo>
                      <a:pt x="944" y="136"/>
                      <a:pt x="967" y="135"/>
                      <a:pt x="990" y="135"/>
                    </a:cubicBezTo>
                    <a:cubicBezTo>
                      <a:pt x="1197" y="135"/>
                      <a:pt x="1401" y="190"/>
                      <a:pt x="1584" y="299"/>
                    </a:cubicBezTo>
                    <a:cubicBezTo>
                      <a:pt x="1787" y="408"/>
                      <a:pt x="1976" y="557"/>
                      <a:pt x="2152" y="719"/>
                    </a:cubicBezTo>
                    <a:cubicBezTo>
                      <a:pt x="2328" y="881"/>
                      <a:pt x="2504" y="1057"/>
                      <a:pt x="2667" y="1233"/>
                    </a:cubicBezTo>
                    <a:cubicBezTo>
                      <a:pt x="3316" y="1937"/>
                      <a:pt x="3830" y="2776"/>
                      <a:pt x="4155" y="3682"/>
                    </a:cubicBezTo>
                    <a:lnTo>
                      <a:pt x="4250" y="3655"/>
                    </a:lnTo>
                    <a:cubicBezTo>
                      <a:pt x="3911" y="2735"/>
                      <a:pt x="3397" y="1883"/>
                      <a:pt x="2748" y="1165"/>
                    </a:cubicBezTo>
                    <a:cubicBezTo>
                      <a:pt x="2585" y="976"/>
                      <a:pt x="2409" y="814"/>
                      <a:pt x="2220" y="638"/>
                    </a:cubicBezTo>
                    <a:cubicBezTo>
                      <a:pt x="2044" y="475"/>
                      <a:pt x="1855" y="313"/>
                      <a:pt x="1638" y="191"/>
                    </a:cubicBezTo>
                    <a:cubicBezTo>
                      <a:pt x="1437" y="78"/>
                      <a:pt x="1202" y="0"/>
                      <a:pt x="9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22"/>
              <p:cNvSpPr/>
              <p:nvPr/>
            </p:nvSpPr>
            <p:spPr>
              <a:xfrm>
                <a:off x="3562793" y="2388277"/>
                <a:ext cx="147322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615" extrusionOk="0">
                    <a:moveTo>
                      <a:pt x="1002" y="0"/>
                    </a:moveTo>
                    <a:cubicBezTo>
                      <a:pt x="867" y="0"/>
                      <a:pt x="731" y="28"/>
                      <a:pt x="623" y="82"/>
                    </a:cubicBezTo>
                    <a:cubicBezTo>
                      <a:pt x="501" y="149"/>
                      <a:pt x="393" y="230"/>
                      <a:pt x="325" y="325"/>
                    </a:cubicBezTo>
                    <a:cubicBezTo>
                      <a:pt x="163" y="528"/>
                      <a:pt x="82" y="785"/>
                      <a:pt x="41" y="1029"/>
                    </a:cubicBezTo>
                    <a:cubicBezTo>
                      <a:pt x="1" y="1272"/>
                      <a:pt x="14" y="1529"/>
                      <a:pt x="82" y="1773"/>
                    </a:cubicBezTo>
                    <a:cubicBezTo>
                      <a:pt x="163" y="2003"/>
                      <a:pt x="285" y="2233"/>
                      <a:pt x="407" y="2436"/>
                    </a:cubicBezTo>
                    <a:cubicBezTo>
                      <a:pt x="555" y="2625"/>
                      <a:pt x="691" y="2828"/>
                      <a:pt x="853" y="3004"/>
                    </a:cubicBezTo>
                    <a:cubicBezTo>
                      <a:pt x="1503" y="3735"/>
                      <a:pt x="2314" y="4303"/>
                      <a:pt x="3235" y="4615"/>
                    </a:cubicBezTo>
                    <a:lnTo>
                      <a:pt x="3275" y="4506"/>
                    </a:lnTo>
                    <a:cubicBezTo>
                      <a:pt x="2396" y="4168"/>
                      <a:pt x="1597" y="3613"/>
                      <a:pt x="988" y="2896"/>
                    </a:cubicBezTo>
                    <a:cubicBezTo>
                      <a:pt x="826" y="2720"/>
                      <a:pt x="691" y="2531"/>
                      <a:pt x="555" y="2341"/>
                    </a:cubicBezTo>
                    <a:cubicBezTo>
                      <a:pt x="420" y="2152"/>
                      <a:pt x="312" y="1935"/>
                      <a:pt x="244" y="1719"/>
                    </a:cubicBezTo>
                    <a:cubicBezTo>
                      <a:pt x="177" y="1502"/>
                      <a:pt x="163" y="1272"/>
                      <a:pt x="190" y="1042"/>
                    </a:cubicBezTo>
                    <a:cubicBezTo>
                      <a:pt x="231" y="826"/>
                      <a:pt x="298" y="596"/>
                      <a:pt x="434" y="420"/>
                    </a:cubicBezTo>
                    <a:cubicBezTo>
                      <a:pt x="569" y="230"/>
                      <a:pt x="772" y="136"/>
                      <a:pt x="1002" y="136"/>
                    </a:cubicBezTo>
                    <a:cubicBezTo>
                      <a:pt x="1218" y="136"/>
                      <a:pt x="1448" y="217"/>
                      <a:pt x="1651" y="325"/>
                    </a:cubicBezTo>
                    <a:cubicBezTo>
                      <a:pt x="2057" y="555"/>
                      <a:pt x="2382" y="907"/>
                      <a:pt x="2680" y="1272"/>
                    </a:cubicBezTo>
                    <a:cubicBezTo>
                      <a:pt x="3289" y="2003"/>
                      <a:pt x="3762" y="2842"/>
                      <a:pt x="4087" y="3735"/>
                    </a:cubicBezTo>
                    <a:lnTo>
                      <a:pt x="4195" y="3694"/>
                    </a:lnTo>
                    <a:cubicBezTo>
                      <a:pt x="3857" y="2801"/>
                      <a:pt x="3370" y="1949"/>
                      <a:pt x="2761" y="1205"/>
                    </a:cubicBezTo>
                    <a:cubicBezTo>
                      <a:pt x="2463" y="839"/>
                      <a:pt x="2139" y="461"/>
                      <a:pt x="1706" y="217"/>
                    </a:cubicBezTo>
                    <a:cubicBezTo>
                      <a:pt x="1489" y="95"/>
                      <a:pt x="1245" y="14"/>
                      <a:pt x="10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22"/>
              <p:cNvSpPr/>
              <p:nvPr/>
            </p:nvSpPr>
            <p:spPr>
              <a:xfrm>
                <a:off x="3715762" y="2528432"/>
                <a:ext cx="193386" cy="219016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6238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488" y="582"/>
                      <a:pt x="1015" y="1015"/>
                      <a:pt x="1516" y="1475"/>
                    </a:cubicBezTo>
                    <a:cubicBezTo>
                      <a:pt x="1773" y="1719"/>
                      <a:pt x="2017" y="1949"/>
                      <a:pt x="2247" y="2206"/>
                    </a:cubicBezTo>
                    <a:cubicBezTo>
                      <a:pt x="2477" y="2449"/>
                      <a:pt x="2693" y="2720"/>
                      <a:pt x="2910" y="2990"/>
                    </a:cubicBezTo>
                    <a:cubicBezTo>
                      <a:pt x="3356" y="3518"/>
                      <a:pt x="3803" y="4032"/>
                      <a:pt x="4222" y="4574"/>
                    </a:cubicBezTo>
                    <a:cubicBezTo>
                      <a:pt x="4642" y="5101"/>
                      <a:pt x="5048" y="5656"/>
                      <a:pt x="5413" y="6238"/>
                    </a:cubicBezTo>
                    <a:lnTo>
                      <a:pt x="5508" y="6184"/>
                    </a:lnTo>
                    <a:cubicBezTo>
                      <a:pt x="5170" y="5575"/>
                      <a:pt x="4777" y="5007"/>
                      <a:pt x="4358" y="4465"/>
                    </a:cubicBezTo>
                    <a:cubicBezTo>
                      <a:pt x="3925" y="3924"/>
                      <a:pt x="3465" y="3410"/>
                      <a:pt x="3005" y="2896"/>
                    </a:cubicBezTo>
                    <a:cubicBezTo>
                      <a:pt x="2788" y="2639"/>
                      <a:pt x="2558" y="2382"/>
                      <a:pt x="2328" y="2124"/>
                    </a:cubicBezTo>
                    <a:cubicBezTo>
                      <a:pt x="2084" y="1881"/>
                      <a:pt x="1841" y="1637"/>
                      <a:pt x="1584" y="1407"/>
                    </a:cubicBezTo>
                    <a:cubicBezTo>
                      <a:pt x="1070" y="947"/>
                      <a:pt x="542" y="51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22"/>
              <p:cNvSpPr/>
              <p:nvPr/>
            </p:nvSpPr>
            <p:spPr>
              <a:xfrm>
                <a:off x="3688202" y="2558836"/>
                <a:ext cx="228566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9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934" y="1069"/>
                      <a:pt x="1909" y="2030"/>
                      <a:pt x="2937" y="2909"/>
                    </a:cubicBezTo>
                    <a:cubicBezTo>
                      <a:pt x="3465" y="3356"/>
                      <a:pt x="3992" y="3789"/>
                      <a:pt x="4547" y="4195"/>
                    </a:cubicBezTo>
                    <a:cubicBezTo>
                      <a:pt x="5089" y="4601"/>
                      <a:pt x="5657" y="4980"/>
                      <a:pt x="6239" y="5331"/>
                    </a:cubicBezTo>
                    <a:lnTo>
                      <a:pt x="6509" y="5494"/>
                    </a:lnTo>
                    <a:lnTo>
                      <a:pt x="6333" y="5250"/>
                    </a:lnTo>
                    <a:lnTo>
                      <a:pt x="6316" y="5226"/>
                    </a:lnTo>
                    <a:lnTo>
                      <a:pt x="6320" y="5223"/>
                    </a:lnTo>
                    <a:cubicBezTo>
                      <a:pt x="6316" y="5221"/>
                      <a:pt x="6312" y="5218"/>
                      <a:pt x="6309" y="5216"/>
                    </a:cubicBezTo>
                    <a:lnTo>
                      <a:pt x="6309" y="5216"/>
                    </a:lnTo>
                    <a:lnTo>
                      <a:pt x="6130" y="4966"/>
                    </a:lnTo>
                    <a:lnTo>
                      <a:pt x="6036" y="5020"/>
                    </a:lnTo>
                    <a:lnTo>
                      <a:pt x="6050" y="5042"/>
                    </a:lnTo>
                    <a:lnTo>
                      <a:pt x="6050" y="5042"/>
                    </a:lnTo>
                    <a:cubicBezTo>
                      <a:pt x="5575" y="4723"/>
                      <a:pt x="5109" y="4401"/>
                      <a:pt x="4642" y="4059"/>
                    </a:cubicBezTo>
                    <a:cubicBezTo>
                      <a:pt x="4087" y="3653"/>
                      <a:pt x="3559" y="3248"/>
                      <a:pt x="3032" y="2815"/>
                    </a:cubicBezTo>
                    <a:cubicBezTo>
                      <a:pt x="1976" y="1949"/>
                      <a:pt x="989" y="1015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22"/>
              <p:cNvSpPr/>
              <p:nvPr/>
            </p:nvSpPr>
            <p:spPr>
              <a:xfrm>
                <a:off x="3710531" y="2521305"/>
                <a:ext cx="32336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312" y="338"/>
                      <a:pt x="501" y="717"/>
                      <a:pt x="840" y="961"/>
                    </a:cubicBezTo>
                    <a:lnTo>
                      <a:pt x="921" y="893"/>
                    </a:lnTo>
                    <a:cubicBezTo>
                      <a:pt x="704" y="528"/>
                      <a:pt x="339" y="325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22"/>
              <p:cNvSpPr/>
              <p:nvPr/>
            </p:nvSpPr>
            <p:spPr>
              <a:xfrm>
                <a:off x="3769935" y="2587801"/>
                <a:ext cx="17134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1" extrusionOk="0">
                    <a:moveTo>
                      <a:pt x="81" y="0"/>
                    </a:moveTo>
                    <a:lnTo>
                      <a:pt x="0" y="55"/>
                    </a:lnTo>
                    <a:cubicBezTo>
                      <a:pt x="149" y="231"/>
                      <a:pt x="244" y="447"/>
                      <a:pt x="298" y="664"/>
                    </a:cubicBezTo>
                    <a:cubicBezTo>
                      <a:pt x="338" y="880"/>
                      <a:pt x="311" y="1097"/>
                      <a:pt x="325" y="1327"/>
                    </a:cubicBezTo>
                    <a:lnTo>
                      <a:pt x="433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5"/>
                      <a:pt x="420" y="623"/>
                    </a:cubicBezTo>
                    <a:cubicBezTo>
                      <a:pt x="352" y="393"/>
                      <a:pt x="203" y="20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22"/>
              <p:cNvSpPr/>
              <p:nvPr/>
            </p:nvSpPr>
            <p:spPr>
              <a:xfrm>
                <a:off x="3784189" y="2601564"/>
                <a:ext cx="1330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097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08" y="204"/>
                      <a:pt x="162" y="380"/>
                      <a:pt x="190" y="556"/>
                    </a:cubicBezTo>
                    <a:cubicBezTo>
                      <a:pt x="203" y="637"/>
                      <a:pt x="203" y="732"/>
                      <a:pt x="203" y="813"/>
                    </a:cubicBezTo>
                    <a:cubicBezTo>
                      <a:pt x="217" y="907"/>
                      <a:pt x="217" y="989"/>
                      <a:pt x="230" y="1083"/>
                    </a:cubicBezTo>
                    <a:lnTo>
                      <a:pt x="338" y="1097"/>
                    </a:lnTo>
                    <a:cubicBezTo>
                      <a:pt x="379" y="1002"/>
                      <a:pt x="379" y="907"/>
                      <a:pt x="379" y="799"/>
                    </a:cubicBezTo>
                    <a:cubicBezTo>
                      <a:pt x="365" y="705"/>
                      <a:pt x="352" y="610"/>
                      <a:pt x="325" y="529"/>
                    </a:cubicBezTo>
                    <a:cubicBezTo>
                      <a:pt x="271" y="339"/>
                      <a:pt x="17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22"/>
              <p:cNvSpPr/>
              <p:nvPr/>
            </p:nvSpPr>
            <p:spPr>
              <a:xfrm>
                <a:off x="3799848" y="2614870"/>
                <a:ext cx="13342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11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95" y="204"/>
                      <a:pt x="136" y="380"/>
                      <a:pt x="163" y="569"/>
                    </a:cubicBezTo>
                    <a:cubicBezTo>
                      <a:pt x="190" y="650"/>
                      <a:pt x="190" y="745"/>
                      <a:pt x="204" y="840"/>
                    </a:cubicBezTo>
                    <a:cubicBezTo>
                      <a:pt x="217" y="921"/>
                      <a:pt x="231" y="1016"/>
                      <a:pt x="244" y="1110"/>
                    </a:cubicBezTo>
                    <a:lnTo>
                      <a:pt x="352" y="1110"/>
                    </a:lnTo>
                    <a:cubicBezTo>
                      <a:pt x="379" y="1016"/>
                      <a:pt x="379" y="921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44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2"/>
              <p:cNvSpPr/>
              <p:nvPr/>
            </p:nvSpPr>
            <p:spPr>
              <a:xfrm>
                <a:off x="3815998" y="2630563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03"/>
                      <a:pt x="231" y="393"/>
                      <a:pt x="271" y="582"/>
                    </a:cubicBezTo>
                    <a:cubicBezTo>
                      <a:pt x="298" y="677"/>
                      <a:pt x="312" y="772"/>
                      <a:pt x="312" y="866"/>
                    </a:cubicBezTo>
                    <a:cubicBezTo>
                      <a:pt x="325" y="961"/>
                      <a:pt x="325" y="1056"/>
                      <a:pt x="339" y="1150"/>
                    </a:cubicBezTo>
                    <a:lnTo>
                      <a:pt x="447" y="1164"/>
                    </a:lnTo>
                    <a:cubicBezTo>
                      <a:pt x="488" y="1056"/>
                      <a:pt x="488" y="947"/>
                      <a:pt x="488" y="839"/>
                    </a:cubicBezTo>
                    <a:cubicBezTo>
                      <a:pt x="474" y="744"/>
                      <a:pt x="447" y="636"/>
                      <a:pt x="407" y="528"/>
                    </a:cubicBezTo>
                    <a:cubicBezTo>
                      <a:pt x="339" y="339"/>
                      <a:pt x="217" y="163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22"/>
              <p:cNvSpPr/>
              <p:nvPr/>
            </p:nvSpPr>
            <p:spPr>
              <a:xfrm>
                <a:off x="3833096" y="2650505"/>
                <a:ext cx="1667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51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136" y="204"/>
                      <a:pt x="217" y="393"/>
                      <a:pt x="258" y="582"/>
                    </a:cubicBezTo>
                    <a:cubicBezTo>
                      <a:pt x="271" y="677"/>
                      <a:pt x="285" y="758"/>
                      <a:pt x="298" y="853"/>
                    </a:cubicBezTo>
                    <a:cubicBezTo>
                      <a:pt x="312" y="948"/>
                      <a:pt x="312" y="1042"/>
                      <a:pt x="339" y="1137"/>
                    </a:cubicBezTo>
                    <a:lnTo>
                      <a:pt x="447" y="1151"/>
                    </a:lnTo>
                    <a:cubicBezTo>
                      <a:pt x="474" y="1042"/>
                      <a:pt x="474" y="934"/>
                      <a:pt x="461" y="840"/>
                    </a:cubicBezTo>
                    <a:cubicBezTo>
                      <a:pt x="447" y="731"/>
                      <a:pt x="420" y="637"/>
                      <a:pt x="380" y="542"/>
                    </a:cubicBezTo>
                    <a:cubicBezTo>
                      <a:pt x="312" y="339"/>
                      <a:pt x="204" y="176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22"/>
              <p:cNvSpPr/>
              <p:nvPr/>
            </p:nvSpPr>
            <p:spPr>
              <a:xfrm>
                <a:off x="3856864" y="2676170"/>
                <a:ext cx="10006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163"/>
                      <a:pt x="82" y="298"/>
                      <a:pt x="95" y="420"/>
                    </a:cubicBezTo>
                    <a:cubicBezTo>
                      <a:pt x="109" y="487"/>
                      <a:pt x="109" y="555"/>
                      <a:pt x="122" y="623"/>
                    </a:cubicBezTo>
                    <a:cubicBezTo>
                      <a:pt x="122" y="690"/>
                      <a:pt x="136" y="758"/>
                      <a:pt x="163" y="812"/>
                    </a:cubicBezTo>
                    <a:lnTo>
                      <a:pt x="271" y="812"/>
                    </a:lnTo>
                    <a:cubicBezTo>
                      <a:pt x="285" y="744"/>
                      <a:pt x="285" y="677"/>
                      <a:pt x="285" y="609"/>
                    </a:cubicBezTo>
                    <a:cubicBezTo>
                      <a:pt x="271" y="528"/>
                      <a:pt x="257" y="460"/>
                      <a:pt x="244" y="393"/>
                    </a:cubicBezTo>
                    <a:cubicBezTo>
                      <a:pt x="190" y="257"/>
                      <a:pt x="136" y="1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22"/>
              <p:cNvSpPr/>
              <p:nvPr/>
            </p:nvSpPr>
            <p:spPr>
              <a:xfrm>
                <a:off x="3875402" y="2699903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3"/>
                      <a:pt x="54" y="217"/>
                      <a:pt x="54" y="312"/>
                    </a:cubicBezTo>
                    <a:cubicBezTo>
                      <a:pt x="54" y="366"/>
                      <a:pt x="41" y="407"/>
                      <a:pt x="54" y="461"/>
                    </a:cubicBezTo>
                    <a:cubicBezTo>
                      <a:pt x="54" y="501"/>
                      <a:pt x="54" y="556"/>
                      <a:pt x="81" y="596"/>
                    </a:cubicBezTo>
                    <a:lnTo>
                      <a:pt x="190" y="610"/>
                    </a:lnTo>
                    <a:cubicBezTo>
                      <a:pt x="217" y="556"/>
                      <a:pt x="217" y="501"/>
                      <a:pt x="217" y="447"/>
                    </a:cubicBezTo>
                    <a:cubicBezTo>
                      <a:pt x="217" y="393"/>
                      <a:pt x="203" y="353"/>
                      <a:pt x="190" y="298"/>
                    </a:cubicBezTo>
                    <a:cubicBezTo>
                      <a:pt x="162" y="190"/>
                      <a:pt x="122" y="96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22"/>
              <p:cNvSpPr/>
              <p:nvPr/>
            </p:nvSpPr>
            <p:spPr>
              <a:xfrm>
                <a:off x="3572764" y="2426757"/>
                <a:ext cx="12885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86" extrusionOk="0">
                    <a:moveTo>
                      <a:pt x="285" y="0"/>
                    </a:moveTo>
                    <a:cubicBezTo>
                      <a:pt x="123" y="176"/>
                      <a:pt x="14" y="393"/>
                      <a:pt x="1" y="636"/>
                    </a:cubicBezTo>
                    <a:cubicBezTo>
                      <a:pt x="1" y="745"/>
                      <a:pt x="14" y="866"/>
                      <a:pt x="41" y="975"/>
                    </a:cubicBezTo>
                    <a:cubicBezTo>
                      <a:pt x="82" y="1083"/>
                      <a:pt x="123" y="1191"/>
                      <a:pt x="204" y="1286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34"/>
                    </a:cubicBezTo>
                    <a:cubicBezTo>
                      <a:pt x="177" y="826"/>
                      <a:pt x="150" y="731"/>
                      <a:pt x="150" y="636"/>
                    </a:cubicBezTo>
                    <a:cubicBezTo>
                      <a:pt x="136" y="528"/>
                      <a:pt x="150" y="433"/>
                      <a:pt x="177" y="325"/>
                    </a:cubicBezTo>
                    <a:cubicBezTo>
                      <a:pt x="217" y="231"/>
                      <a:pt x="271" y="149"/>
                      <a:pt x="366" y="95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22"/>
              <p:cNvSpPr/>
              <p:nvPr/>
            </p:nvSpPr>
            <p:spPr>
              <a:xfrm>
                <a:off x="3583683" y="2439571"/>
                <a:ext cx="11937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260" extrusionOk="0">
                    <a:moveTo>
                      <a:pt x="245" y="1"/>
                    </a:moveTo>
                    <a:cubicBezTo>
                      <a:pt x="150" y="190"/>
                      <a:pt x="69" y="393"/>
                      <a:pt x="42" y="610"/>
                    </a:cubicBezTo>
                    <a:cubicBezTo>
                      <a:pt x="1" y="826"/>
                      <a:pt x="28" y="1070"/>
                      <a:pt x="150" y="1259"/>
                    </a:cubicBezTo>
                    <a:lnTo>
                      <a:pt x="245" y="1219"/>
                    </a:lnTo>
                    <a:cubicBezTo>
                      <a:pt x="231" y="1110"/>
                      <a:pt x="217" y="1016"/>
                      <a:pt x="204" y="921"/>
                    </a:cubicBezTo>
                    <a:cubicBezTo>
                      <a:pt x="190" y="826"/>
                      <a:pt x="177" y="718"/>
                      <a:pt x="177" y="623"/>
                    </a:cubicBezTo>
                    <a:cubicBezTo>
                      <a:pt x="177" y="420"/>
                      <a:pt x="217" y="217"/>
                      <a:pt x="339" y="55"/>
                    </a:cubicBezTo>
                    <a:lnTo>
                      <a:pt x="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22"/>
              <p:cNvSpPr/>
              <p:nvPr/>
            </p:nvSpPr>
            <p:spPr>
              <a:xfrm>
                <a:off x="3600816" y="2461901"/>
                <a:ext cx="1095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124" extrusionOk="0">
                    <a:moveTo>
                      <a:pt x="41" y="1"/>
                    </a:moveTo>
                    <a:cubicBezTo>
                      <a:pt x="27" y="190"/>
                      <a:pt x="0" y="380"/>
                      <a:pt x="14" y="583"/>
                    </a:cubicBezTo>
                    <a:cubicBezTo>
                      <a:pt x="27" y="677"/>
                      <a:pt x="41" y="772"/>
                      <a:pt x="68" y="867"/>
                    </a:cubicBezTo>
                    <a:cubicBezTo>
                      <a:pt x="108" y="961"/>
                      <a:pt x="149" y="1043"/>
                      <a:pt x="217" y="1124"/>
                    </a:cubicBezTo>
                    <a:lnTo>
                      <a:pt x="311" y="1070"/>
                    </a:lnTo>
                    <a:cubicBezTo>
                      <a:pt x="298" y="975"/>
                      <a:pt x="257" y="894"/>
                      <a:pt x="230" y="813"/>
                    </a:cubicBezTo>
                    <a:cubicBezTo>
                      <a:pt x="203" y="731"/>
                      <a:pt x="176" y="637"/>
                      <a:pt x="162" y="556"/>
                    </a:cubicBezTo>
                    <a:cubicBezTo>
                      <a:pt x="108" y="380"/>
                      <a:pt x="95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22"/>
              <p:cNvSpPr/>
              <p:nvPr/>
            </p:nvSpPr>
            <p:spPr>
              <a:xfrm>
                <a:off x="3618862" y="2478051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41" y="1"/>
                    </a:moveTo>
                    <a:cubicBezTo>
                      <a:pt x="27" y="204"/>
                      <a:pt x="0" y="393"/>
                      <a:pt x="14" y="596"/>
                    </a:cubicBezTo>
                    <a:cubicBezTo>
                      <a:pt x="27" y="704"/>
                      <a:pt x="54" y="799"/>
                      <a:pt x="81" y="894"/>
                    </a:cubicBezTo>
                    <a:cubicBezTo>
                      <a:pt x="109" y="948"/>
                      <a:pt x="122" y="989"/>
                      <a:pt x="149" y="1043"/>
                    </a:cubicBezTo>
                    <a:cubicBezTo>
                      <a:pt x="163" y="1056"/>
                      <a:pt x="176" y="1083"/>
                      <a:pt x="203" y="1110"/>
                    </a:cubicBezTo>
                    <a:cubicBezTo>
                      <a:pt x="230" y="1137"/>
                      <a:pt x="271" y="1151"/>
                      <a:pt x="311" y="1151"/>
                    </a:cubicBezTo>
                    <a:lnTo>
                      <a:pt x="325" y="1043"/>
                    </a:lnTo>
                    <a:cubicBezTo>
                      <a:pt x="311" y="1029"/>
                      <a:pt x="271" y="921"/>
                      <a:pt x="244" y="840"/>
                    </a:cubicBezTo>
                    <a:cubicBezTo>
                      <a:pt x="217" y="759"/>
                      <a:pt x="176" y="664"/>
                      <a:pt x="163" y="583"/>
                    </a:cubicBezTo>
                    <a:cubicBezTo>
                      <a:pt x="109" y="407"/>
                      <a:pt x="95" y="204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22"/>
              <p:cNvSpPr/>
              <p:nvPr/>
            </p:nvSpPr>
            <p:spPr>
              <a:xfrm>
                <a:off x="3633116" y="2494692"/>
                <a:ext cx="1239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89" extrusionOk="0">
                    <a:moveTo>
                      <a:pt x="0" y="0"/>
                    </a:moveTo>
                    <a:cubicBezTo>
                      <a:pt x="14" y="176"/>
                      <a:pt x="14" y="339"/>
                      <a:pt x="41" y="515"/>
                    </a:cubicBezTo>
                    <a:cubicBezTo>
                      <a:pt x="54" y="609"/>
                      <a:pt x="81" y="690"/>
                      <a:pt x="108" y="772"/>
                    </a:cubicBezTo>
                    <a:cubicBezTo>
                      <a:pt x="149" y="853"/>
                      <a:pt x="190" y="934"/>
                      <a:pt x="257" y="988"/>
                    </a:cubicBezTo>
                    <a:lnTo>
                      <a:pt x="352" y="934"/>
                    </a:lnTo>
                    <a:cubicBezTo>
                      <a:pt x="325" y="853"/>
                      <a:pt x="298" y="785"/>
                      <a:pt x="271" y="704"/>
                    </a:cubicBezTo>
                    <a:cubicBezTo>
                      <a:pt x="244" y="636"/>
                      <a:pt x="203" y="555"/>
                      <a:pt x="176" y="488"/>
                    </a:cubicBezTo>
                    <a:cubicBezTo>
                      <a:pt x="122" y="339"/>
                      <a:pt x="81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22"/>
              <p:cNvSpPr/>
              <p:nvPr/>
            </p:nvSpPr>
            <p:spPr>
              <a:xfrm>
                <a:off x="3650214" y="2504207"/>
                <a:ext cx="16642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37" extrusionOk="0">
                    <a:moveTo>
                      <a:pt x="0" y="0"/>
                    </a:moveTo>
                    <a:cubicBezTo>
                      <a:pt x="0" y="217"/>
                      <a:pt x="0" y="419"/>
                      <a:pt x="68" y="622"/>
                    </a:cubicBezTo>
                    <a:cubicBezTo>
                      <a:pt x="95" y="717"/>
                      <a:pt x="122" y="812"/>
                      <a:pt x="190" y="907"/>
                    </a:cubicBezTo>
                    <a:cubicBezTo>
                      <a:pt x="244" y="988"/>
                      <a:pt x="312" y="1083"/>
                      <a:pt x="393" y="1137"/>
                    </a:cubicBezTo>
                    <a:lnTo>
                      <a:pt x="474" y="1055"/>
                    </a:lnTo>
                    <a:cubicBezTo>
                      <a:pt x="433" y="974"/>
                      <a:pt x="379" y="907"/>
                      <a:pt x="325" y="825"/>
                    </a:cubicBezTo>
                    <a:cubicBezTo>
                      <a:pt x="284" y="744"/>
                      <a:pt x="230" y="663"/>
                      <a:pt x="190" y="568"/>
                    </a:cubicBezTo>
                    <a:cubicBezTo>
                      <a:pt x="122" y="406"/>
                      <a:pt x="68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22"/>
              <p:cNvSpPr/>
              <p:nvPr/>
            </p:nvSpPr>
            <p:spPr>
              <a:xfrm>
                <a:off x="3670647" y="2522709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14" y="1"/>
                    </a:moveTo>
                    <a:cubicBezTo>
                      <a:pt x="14" y="123"/>
                      <a:pt x="0" y="231"/>
                      <a:pt x="0" y="353"/>
                    </a:cubicBezTo>
                    <a:cubicBezTo>
                      <a:pt x="0" y="420"/>
                      <a:pt x="0" y="474"/>
                      <a:pt x="14" y="542"/>
                    </a:cubicBezTo>
                    <a:cubicBezTo>
                      <a:pt x="41" y="596"/>
                      <a:pt x="54" y="650"/>
                      <a:pt x="108" y="691"/>
                    </a:cubicBezTo>
                    <a:lnTo>
                      <a:pt x="203" y="650"/>
                    </a:lnTo>
                    <a:cubicBezTo>
                      <a:pt x="203" y="596"/>
                      <a:pt x="190" y="542"/>
                      <a:pt x="176" y="488"/>
                    </a:cubicBezTo>
                    <a:lnTo>
                      <a:pt x="135" y="339"/>
                    </a:lnTo>
                    <a:cubicBezTo>
                      <a:pt x="108" y="231"/>
                      <a:pt x="95" y="12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22"/>
              <p:cNvSpPr/>
              <p:nvPr/>
            </p:nvSpPr>
            <p:spPr>
              <a:xfrm>
                <a:off x="3665416" y="2526501"/>
                <a:ext cx="31388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60" extrusionOk="0">
                    <a:moveTo>
                      <a:pt x="826" y="1"/>
                    </a:moveTo>
                    <a:cubicBezTo>
                      <a:pt x="582" y="258"/>
                      <a:pt x="352" y="529"/>
                      <a:pt x="136" y="813"/>
                    </a:cubicBezTo>
                    <a:lnTo>
                      <a:pt x="68" y="935"/>
                    </a:lnTo>
                    <a:cubicBezTo>
                      <a:pt x="41" y="975"/>
                      <a:pt x="0" y="1016"/>
                      <a:pt x="0" y="1097"/>
                    </a:cubicBezTo>
                    <a:cubicBezTo>
                      <a:pt x="0" y="1138"/>
                      <a:pt x="14" y="1178"/>
                      <a:pt x="54" y="1205"/>
                    </a:cubicBezTo>
                    <a:cubicBezTo>
                      <a:pt x="82" y="1246"/>
                      <a:pt x="122" y="1259"/>
                      <a:pt x="163" y="1259"/>
                    </a:cubicBezTo>
                    <a:cubicBezTo>
                      <a:pt x="230" y="1259"/>
                      <a:pt x="284" y="1246"/>
                      <a:pt x="325" y="1232"/>
                    </a:cubicBezTo>
                    <a:cubicBezTo>
                      <a:pt x="487" y="1138"/>
                      <a:pt x="650" y="1056"/>
                      <a:pt x="799" y="962"/>
                    </a:cubicBezTo>
                    <a:lnTo>
                      <a:pt x="745" y="867"/>
                    </a:lnTo>
                    <a:cubicBezTo>
                      <a:pt x="569" y="921"/>
                      <a:pt x="420" y="1002"/>
                      <a:pt x="257" y="1070"/>
                    </a:cubicBezTo>
                    <a:cubicBezTo>
                      <a:pt x="230" y="1083"/>
                      <a:pt x="190" y="1097"/>
                      <a:pt x="176" y="1097"/>
                    </a:cubicBezTo>
                    <a:cubicBezTo>
                      <a:pt x="169" y="1090"/>
                      <a:pt x="166" y="1090"/>
                      <a:pt x="164" y="1090"/>
                    </a:cubicBezTo>
                    <a:cubicBezTo>
                      <a:pt x="163" y="1090"/>
                      <a:pt x="163" y="1090"/>
                      <a:pt x="163" y="1083"/>
                    </a:cubicBezTo>
                    <a:cubicBezTo>
                      <a:pt x="163" y="1070"/>
                      <a:pt x="217" y="962"/>
                      <a:pt x="257" y="894"/>
                    </a:cubicBezTo>
                    <a:cubicBezTo>
                      <a:pt x="433" y="596"/>
                      <a:pt x="636" y="312"/>
                      <a:pt x="893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22"/>
              <p:cNvSpPr/>
              <p:nvPr/>
            </p:nvSpPr>
            <p:spPr>
              <a:xfrm>
                <a:off x="3770392" y="2611570"/>
                <a:ext cx="32336" cy="39358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21" extrusionOk="0">
                    <a:moveTo>
                      <a:pt x="813" y="0"/>
                    </a:moveTo>
                    <a:cubicBezTo>
                      <a:pt x="813" y="108"/>
                      <a:pt x="799" y="217"/>
                      <a:pt x="745" y="311"/>
                    </a:cubicBezTo>
                    <a:cubicBezTo>
                      <a:pt x="704" y="420"/>
                      <a:pt x="637" y="514"/>
                      <a:pt x="569" y="595"/>
                    </a:cubicBezTo>
                    <a:cubicBezTo>
                      <a:pt x="501" y="690"/>
                      <a:pt x="434" y="785"/>
                      <a:pt x="353" y="853"/>
                    </a:cubicBezTo>
                    <a:cubicBezTo>
                      <a:pt x="295" y="910"/>
                      <a:pt x="227" y="958"/>
                      <a:pt x="157" y="971"/>
                    </a:cubicBezTo>
                    <a:lnTo>
                      <a:pt x="157" y="971"/>
                    </a:lnTo>
                    <a:lnTo>
                      <a:pt x="136" y="934"/>
                    </a:lnTo>
                    <a:cubicBezTo>
                      <a:pt x="95" y="947"/>
                      <a:pt x="68" y="974"/>
                      <a:pt x="41" y="1015"/>
                    </a:cubicBezTo>
                    <a:lnTo>
                      <a:pt x="1" y="1096"/>
                    </a:lnTo>
                    <a:lnTo>
                      <a:pt x="95" y="1110"/>
                    </a:lnTo>
                    <a:cubicBezTo>
                      <a:pt x="122" y="1117"/>
                      <a:pt x="149" y="1120"/>
                      <a:pt x="176" y="1120"/>
                    </a:cubicBezTo>
                    <a:cubicBezTo>
                      <a:pt x="296" y="1120"/>
                      <a:pt x="408" y="1052"/>
                      <a:pt x="474" y="974"/>
                    </a:cubicBezTo>
                    <a:cubicBezTo>
                      <a:pt x="569" y="880"/>
                      <a:pt x="623" y="785"/>
                      <a:pt x="691" y="677"/>
                    </a:cubicBezTo>
                    <a:cubicBezTo>
                      <a:pt x="799" y="474"/>
                      <a:pt x="907" y="244"/>
                      <a:pt x="9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2" name="Google Shape;9032;p22"/>
              <p:cNvSpPr/>
              <p:nvPr/>
            </p:nvSpPr>
            <p:spPr>
              <a:xfrm>
                <a:off x="3893904" y="2769278"/>
                <a:ext cx="2331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38" extrusionOk="0">
                    <a:moveTo>
                      <a:pt x="569" y="0"/>
                    </a:moveTo>
                    <a:lnTo>
                      <a:pt x="474" y="14"/>
                    </a:lnTo>
                    <a:cubicBezTo>
                      <a:pt x="501" y="217"/>
                      <a:pt x="515" y="420"/>
                      <a:pt x="528" y="609"/>
                    </a:cubicBezTo>
                    <a:cubicBezTo>
                      <a:pt x="542" y="812"/>
                      <a:pt x="542" y="1015"/>
                      <a:pt x="528" y="1205"/>
                    </a:cubicBezTo>
                    <a:cubicBezTo>
                      <a:pt x="515" y="1299"/>
                      <a:pt x="488" y="1381"/>
                      <a:pt x="434" y="1421"/>
                    </a:cubicBezTo>
                    <a:cubicBezTo>
                      <a:pt x="405" y="1450"/>
                      <a:pt x="372" y="1464"/>
                      <a:pt x="339" y="1464"/>
                    </a:cubicBezTo>
                    <a:cubicBezTo>
                      <a:pt x="311" y="1464"/>
                      <a:pt x="283" y="1453"/>
                      <a:pt x="258" y="1435"/>
                    </a:cubicBezTo>
                    <a:cubicBezTo>
                      <a:pt x="204" y="1394"/>
                      <a:pt x="177" y="1326"/>
                      <a:pt x="163" y="1232"/>
                    </a:cubicBezTo>
                    <a:cubicBezTo>
                      <a:pt x="150" y="1191"/>
                      <a:pt x="150" y="1137"/>
                      <a:pt x="150" y="1096"/>
                    </a:cubicBezTo>
                    <a:cubicBezTo>
                      <a:pt x="150" y="1056"/>
                      <a:pt x="150" y="1029"/>
                      <a:pt x="163" y="1015"/>
                    </a:cubicBezTo>
                    <a:lnTo>
                      <a:pt x="136" y="920"/>
                    </a:lnTo>
                    <a:cubicBezTo>
                      <a:pt x="96" y="920"/>
                      <a:pt x="55" y="961"/>
                      <a:pt x="41" y="988"/>
                    </a:cubicBezTo>
                    <a:cubicBezTo>
                      <a:pt x="14" y="1029"/>
                      <a:pt x="14" y="1056"/>
                      <a:pt x="14" y="1083"/>
                    </a:cubicBezTo>
                    <a:cubicBezTo>
                      <a:pt x="1" y="1150"/>
                      <a:pt x="1" y="1191"/>
                      <a:pt x="1" y="1245"/>
                    </a:cubicBezTo>
                    <a:cubicBezTo>
                      <a:pt x="14" y="1353"/>
                      <a:pt x="55" y="1489"/>
                      <a:pt x="163" y="1570"/>
                    </a:cubicBezTo>
                    <a:cubicBezTo>
                      <a:pt x="204" y="1611"/>
                      <a:pt x="285" y="1638"/>
                      <a:pt x="353" y="1638"/>
                    </a:cubicBezTo>
                    <a:cubicBezTo>
                      <a:pt x="434" y="1624"/>
                      <a:pt x="488" y="1583"/>
                      <a:pt x="542" y="1543"/>
                    </a:cubicBezTo>
                    <a:cubicBezTo>
                      <a:pt x="637" y="1448"/>
                      <a:pt x="664" y="1326"/>
                      <a:pt x="664" y="1218"/>
                    </a:cubicBezTo>
                    <a:cubicBezTo>
                      <a:pt x="664" y="1002"/>
                      <a:pt x="637" y="812"/>
                      <a:pt x="623" y="609"/>
                    </a:cubicBezTo>
                    <a:cubicBezTo>
                      <a:pt x="610" y="406"/>
                      <a:pt x="583" y="203"/>
                      <a:pt x="5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22"/>
              <p:cNvSpPr/>
              <p:nvPr/>
            </p:nvSpPr>
            <p:spPr>
              <a:xfrm>
                <a:off x="3896292" y="2770683"/>
                <a:ext cx="17134" cy="5157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469" extrusionOk="0">
                    <a:moveTo>
                      <a:pt x="406" y="1"/>
                    </a:moveTo>
                    <a:cubicBezTo>
                      <a:pt x="258" y="217"/>
                      <a:pt x="122" y="447"/>
                      <a:pt x="55" y="705"/>
                    </a:cubicBezTo>
                    <a:cubicBezTo>
                      <a:pt x="28" y="840"/>
                      <a:pt x="0" y="975"/>
                      <a:pt x="14" y="1110"/>
                    </a:cubicBezTo>
                    <a:cubicBezTo>
                      <a:pt x="14" y="1178"/>
                      <a:pt x="28" y="1246"/>
                      <a:pt x="41" y="1313"/>
                    </a:cubicBezTo>
                    <a:cubicBezTo>
                      <a:pt x="55" y="1341"/>
                      <a:pt x="55" y="1381"/>
                      <a:pt x="95" y="1422"/>
                    </a:cubicBezTo>
                    <a:cubicBezTo>
                      <a:pt x="122" y="1448"/>
                      <a:pt x="160" y="1469"/>
                      <a:pt x="198" y="1469"/>
                    </a:cubicBezTo>
                    <a:cubicBezTo>
                      <a:pt x="218" y="1469"/>
                      <a:pt x="239" y="1463"/>
                      <a:pt x="258" y="1449"/>
                    </a:cubicBezTo>
                    <a:lnTo>
                      <a:pt x="217" y="1354"/>
                    </a:lnTo>
                    <a:cubicBezTo>
                      <a:pt x="217" y="1341"/>
                      <a:pt x="190" y="1341"/>
                      <a:pt x="190" y="1286"/>
                    </a:cubicBezTo>
                    <a:cubicBezTo>
                      <a:pt x="190" y="1219"/>
                      <a:pt x="176" y="1165"/>
                      <a:pt x="176" y="1097"/>
                    </a:cubicBezTo>
                    <a:cubicBezTo>
                      <a:pt x="176" y="975"/>
                      <a:pt x="176" y="853"/>
                      <a:pt x="190" y="732"/>
                    </a:cubicBezTo>
                    <a:cubicBezTo>
                      <a:pt x="230" y="502"/>
                      <a:pt x="325" y="258"/>
                      <a:pt x="488" y="69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22"/>
              <p:cNvSpPr/>
              <p:nvPr/>
            </p:nvSpPr>
            <p:spPr>
              <a:xfrm>
                <a:off x="3905806" y="2774966"/>
                <a:ext cx="13307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49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01"/>
                      <a:pt x="230" y="745"/>
                    </a:cubicBezTo>
                    <a:cubicBezTo>
                      <a:pt x="203" y="975"/>
                      <a:pt x="122" y="1191"/>
                      <a:pt x="0" y="1381"/>
                    </a:cubicBezTo>
                    <a:lnTo>
                      <a:pt x="68" y="1449"/>
                    </a:lnTo>
                    <a:cubicBezTo>
                      <a:pt x="189" y="1381"/>
                      <a:pt x="257" y="1259"/>
                      <a:pt x="311" y="1137"/>
                    </a:cubicBezTo>
                    <a:cubicBezTo>
                      <a:pt x="352" y="1016"/>
                      <a:pt x="379" y="880"/>
                      <a:pt x="365" y="745"/>
                    </a:cubicBezTo>
                    <a:cubicBezTo>
                      <a:pt x="365" y="488"/>
                      <a:pt x="284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22"/>
              <p:cNvSpPr/>
              <p:nvPr/>
            </p:nvSpPr>
            <p:spPr>
              <a:xfrm>
                <a:off x="3906263" y="2799683"/>
                <a:ext cx="1000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4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95" y="54"/>
                    </a:cubicBezTo>
                    <a:cubicBezTo>
                      <a:pt x="55" y="54"/>
                      <a:pt x="28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9" y="223"/>
                      <a:pt x="137" y="203"/>
                      <a:pt x="163" y="176"/>
                    </a:cubicBezTo>
                    <a:cubicBezTo>
                      <a:pt x="217" y="136"/>
                      <a:pt x="231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22"/>
              <p:cNvSpPr/>
              <p:nvPr/>
            </p:nvSpPr>
            <p:spPr>
              <a:xfrm>
                <a:off x="3906263" y="2806810"/>
                <a:ext cx="8602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2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68" y="54"/>
                    </a:cubicBezTo>
                    <a:cubicBezTo>
                      <a:pt x="41" y="54"/>
                      <a:pt x="14" y="54"/>
                      <a:pt x="1" y="95"/>
                    </a:cubicBezTo>
                    <a:lnTo>
                      <a:pt x="1" y="203"/>
                    </a:lnTo>
                    <a:cubicBezTo>
                      <a:pt x="19" y="217"/>
                      <a:pt x="40" y="223"/>
                      <a:pt x="60" y="223"/>
                    </a:cubicBezTo>
                    <a:cubicBezTo>
                      <a:pt x="97" y="223"/>
                      <a:pt x="132" y="203"/>
                      <a:pt x="149" y="176"/>
                    </a:cubicBezTo>
                    <a:cubicBezTo>
                      <a:pt x="190" y="136"/>
                      <a:pt x="204" y="81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22"/>
              <p:cNvSpPr/>
              <p:nvPr/>
            </p:nvSpPr>
            <p:spPr>
              <a:xfrm>
                <a:off x="3902927" y="2814393"/>
                <a:ext cx="1239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31" extrusionOk="0">
                    <a:moveTo>
                      <a:pt x="258" y="1"/>
                    </a:moveTo>
                    <a:cubicBezTo>
                      <a:pt x="258" y="41"/>
                      <a:pt x="204" y="68"/>
                      <a:pt x="163" y="68"/>
                    </a:cubicBezTo>
                    <a:cubicBezTo>
                      <a:pt x="141" y="63"/>
                      <a:pt x="123" y="60"/>
                      <a:pt x="107" y="60"/>
                    </a:cubicBezTo>
                    <a:cubicBezTo>
                      <a:pt x="84" y="60"/>
                      <a:pt x="65" y="66"/>
                      <a:pt x="41" y="82"/>
                    </a:cubicBezTo>
                    <a:lnTo>
                      <a:pt x="1" y="190"/>
                    </a:lnTo>
                    <a:cubicBezTo>
                      <a:pt x="28" y="217"/>
                      <a:pt x="65" y="231"/>
                      <a:pt x="102" y="231"/>
                    </a:cubicBezTo>
                    <a:cubicBezTo>
                      <a:pt x="140" y="231"/>
                      <a:pt x="177" y="217"/>
                      <a:pt x="204" y="190"/>
                    </a:cubicBezTo>
                    <a:cubicBezTo>
                      <a:pt x="271" y="150"/>
                      <a:pt x="312" y="96"/>
                      <a:pt x="353" y="41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38" name="Google Shape;9038;p22"/>
          <p:cNvGrpSpPr/>
          <p:nvPr/>
        </p:nvGrpSpPr>
        <p:grpSpPr>
          <a:xfrm>
            <a:off x="7850290" y="-210505"/>
            <a:ext cx="1695186" cy="2396046"/>
            <a:chOff x="7850290" y="-210505"/>
            <a:chExt cx="1695186" cy="2396046"/>
          </a:xfrm>
        </p:grpSpPr>
        <p:sp>
          <p:nvSpPr>
            <p:cNvPr id="9039" name="Google Shape;9039;p22"/>
            <p:cNvSpPr/>
            <p:nvPr/>
          </p:nvSpPr>
          <p:spPr>
            <a:xfrm rot="-1706865">
              <a:off x="8321051" y="670132"/>
              <a:ext cx="1372" cy="451"/>
            </a:xfrm>
            <a:custGeom>
              <a:avLst/>
              <a:gdLst/>
              <a:ahLst/>
              <a:cxnLst/>
              <a:rect l="l" t="t" r="r" b="b"/>
              <a:pathLst>
                <a:path w="70" h="23" extrusionOk="0">
                  <a:moveTo>
                    <a:pt x="46" y="0"/>
                  </a:moveTo>
                  <a:cubicBezTo>
                    <a:pt x="46" y="0"/>
                    <a:pt x="29" y="17"/>
                    <a:pt x="10" y="22"/>
                  </a:cubicBezTo>
                  <a:lnTo>
                    <a:pt x="10" y="22"/>
                  </a:lnTo>
                  <a:cubicBezTo>
                    <a:pt x="20" y="20"/>
                    <a:pt x="40" y="15"/>
                    <a:pt x="69" y="0"/>
                  </a:cubicBezTo>
                  <a:close/>
                  <a:moveTo>
                    <a:pt x="10" y="22"/>
                  </a:moveTo>
                  <a:cubicBezTo>
                    <a:pt x="4" y="23"/>
                    <a:pt x="1" y="23"/>
                    <a:pt x="1" y="23"/>
                  </a:cubicBezTo>
                  <a:cubicBezTo>
                    <a:pt x="4" y="23"/>
                    <a:pt x="7" y="23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 rot="-1706865">
              <a:off x="8290855" y="614271"/>
              <a:ext cx="43791" cy="57610"/>
            </a:xfrm>
            <a:custGeom>
              <a:avLst/>
              <a:gdLst/>
              <a:ahLst/>
              <a:cxnLst/>
              <a:rect l="l" t="t" r="r" b="b"/>
              <a:pathLst>
                <a:path w="2234" h="2939" extrusionOk="0">
                  <a:moveTo>
                    <a:pt x="1873" y="0"/>
                  </a:moveTo>
                  <a:cubicBezTo>
                    <a:pt x="1865" y="0"/>
                    <a:pt x="1858" y="0"/>
                    <a:pt x="1850" y="1"/>
                  </a:cubicBezTo>
                  <a:cubicBezTo>
                    <a:pt x="1804" y="1"/>
                    <a:pt x="1736" y="24"/>
                    <a:pt x="1690" y="24"/>
                  </a:cubicBezTo>
                  <a:cubicBezTo>
                    <a:pt x="1614" y="32"/>
                    <a:pt x="1581" y="34"/>
                    <a:pt x="1571" y="34"/>
                  </a:cubicBezTo>
                  <a:cubicBezTo>
                    <a:pt x="1550" y="34"/>
                    <a:pt x="1621" y="24"/>
                    <a:pt x="1621" y="24"/>
                  </a:cubicBezTo>
                  <a:lnTo>
                    <a:pt x="1576" y="24"/>
                  </a:lnTo>
                  <a:cubicBezTo>
                    <a:pt x="1393" y="24"/>
                    <a:pt x="1233" y="138"/>
                    <a:pt x="1074" y="207"/>
                  </a:cubicBezTo>
                  <a:cubicBezTo>
                    <a:pt x="800" y="366"/>
                    <a:pt x="594" y="595"/>
                    <a:pt x="412" y="846"/>
                  </a:cubicBezTo>
                  <a:cubicBezTo>
                    <a:pt x="252" y="1051"/>
                    <a:pt x="161" y="1325"/>
                    <a:pt x="92" y="1576"/>
                  </a:cubicBezTo>
                  <a:cubicBezTo>
                    <a:pt x="1" y="1919"/>
                    <a:pt x="1" y="2352"/>
                    <a:pt x="229" y="2649"/>
                  </a:cubicBezTo>
                  <a:cubicBezTo>
                    <a:pt x="275" y="2717"/>
                    <a:pt x="320" y="2786"/>
                    <a:pt x="366" y="2832"/>
                  </a:cubicBezTo>
                  <a:cubicBezTo>
                    <a:pt x="466" y="2903"/>
                    <a:pt x="575" y="2939"/>
                    <a:pt x="681" y="2939"/>
                  </a:cubicBezTo>
                  <a:cubicBezTo>
                    <a:pt x="745" y="2939"/>
                    <a:pt x="808" y="2926"/>
                    <a:pt x="868" y="2900"/>
                  </a:cubicBezTo>
                  <a:cubicBezTo>
                    <a:pt x="914" y="2900"/>
                    <a:pt x="937" y="2877"/>
                    <a:pt x="960" y="2877"/>
                  </a:cubicBezTo>
                  <a:cubicBezTo>
                    <a:pt x="1051" y="2809"/>
                    <a:pt x="1119" y="2717"/>
                    <a:pt x="1165" y="2626"/>
                  </a:cubicBezTo>
                  <a:cubicBezTo>
                    <a:pt x="1227" y="2533"/>
                    <a:pt x="1278" y="2430"/>
                    <a:pt x="1326" y="2323"/>
                  </a:cubicBezTo>
                  <a:lnTo>
                    <a:pt x="1326" y="2323"/>
                  </a:lnTo>
                  <a:cubicBezTo>
                    <a:pt x="1326" y="2325"/>
                    <a:pt x="1325" y="2327"/>
                    <a:pt x="1325" y="2329"/>
                  </a:cubicBezTo>
                  <a:cubicBezTo>
                    <a:pt x="1348" y="2284"/>
                    <a:pt x="1370" y="2238"/>
                    <a:pt x="1393" y="2170"/>
                  </a:cubicBezTo>
                  <a:lnTo>
                    <a:pt x="1393" y="2170"/>
                  </a:lnTo>
                  <a:cubicBezTo>
                    <a:pt x="1371" y="2221"/>
                    <a:pt x="1349" y="2272"/>
                    <a:pt x="1326" y="2323"/>
                  </a:cubicBezTo>
                  <a:lnTo>
                    <a:pt x="1326" y="2323"/>
                  </a:lnTo>
                  <a:cubicBezTo>
                    <a:pt x="1350" y="2234"/>
                    <a:pt x="1394" y="2145"/>
                    <a:pt x="1416" y="2056"/>
                  </a:cubicBezTo>
                  <a:cubicBezTo>
                    <a:pt x="1439" y="1987"/>
                    <a:pt x="1439" y="1941"/>
                    <a:pt x="1462" y="1896"/>
                  </a:cubicBezTo>
                  <a:cubicBezTo>
                    <a:pt x="1479" y="1807"/>
                    <a:pt x="1511" y="1718"/>
                    <a:pt x="1535" y="1640"/>
                  </a:cubicBezTo>
                  <a:lnTo>
                    <a:pt x="1535" y="1640"/>
                  </a:lnTo>
                  <a:cubicBezTo>
                    <a:pt x="1551" y="1600"/>
                    <a:pt x="1563" y="1557"/>
                    <a:pt x="1576" y="1508"/>
                  </a:cubicBezTo>
                  <a:cubicBezTo>
                    <a:pt x="1621" y="1439"/>
                    <a:pt x="1667" y="1348"/>
                    <a:pt x="1713" y="1257"/>
                  </a:cubicBezTo>
                  <a:cubicBezTo>
                    <a:pt x="1736" y="1234"/>
                    <a:pt x="1736" y="1211"/>
                    <a:pt x="1758" y="1188"/>
                  </a:cubicBezTo>
                  <a:cubicBezTo>
                    <a:pt x="1775" y="1172"/>
                    <a:pt x="1837" y="1029"/>
                    <a:pt x="1831" y="1029"/>
                  </a:cubicBezTo>
                  <a:lnTo>
                    <a:pt x="1831" y="1029"/>
                  </a:lnTo>
                  <a:cubicBezTo>
                    <a:pt x="1828" y="1029"/>
                    <a:pt x="1814" y="1053"/>
                    <a:pt x="1781" y="1120"/>
                  </a:cubicBezTo>
                  <a:cubicBezTo>
                    <a:pt x="1804" y="1074"/>
                    <a:pt x="1827" y="1028"/>
                    <a:pt x="1850" y="983"/>
                  </a:cubicBezTo>
                  <a:cubicBezTo>
                    <a:pt x="1895" y="891"/>
                    <a:pt x="1964" y="800"/>
                    <a:pt x="2010" y="709"/>
                  </a:cubicBezTo>
                  <a:cubicBezTo>
                    <a:pt x="2010" y="709"/>
                    <a:pt x="2055" y="618"/>
                    <a:pt x="2055" y="618"/>
                  </a:cubicBezTo>
                  <a:cubicBezTo>
                    <a:pt x="2078" y="572"/>
                    <a:pt x="2101" y="526"/>
                    <a:pt x="2124" y="481"/>
                  </a:cubicBezTo>
                  <a:cubicBezTo>
                    <a:pt x="2234" y="304"/>
                    <a:pt x="2089" y="0"/>
                    <a:pt x="1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 rot="-1706865">
              <a:off x="8322018" y="669044"/>
              <a:ext cx="1255" cy="549"/>
            </a:xfrm>
            <a:custGeom>
              <a:avLst/>
              <a:gdLst/>
              <a:ahLst/>
              <a:cxnLst/>
              <a:rect l="l" t="t" r="r" b="b"/>
              <a:pathLst>
                <a:path w="64" h="28" extrusionOk="0">
                  <a:moveTo>
                    <a:pt x="62" y="1"/>
                  </a:moveTo>
                  <a:cubicBezTo>
                    <a:pt x="60" y="1"/>
                    <a:pt x="26" y="14"/>
                    <a:pt x="0" y="27"/>
                  </a:cubicBezTo>
                  <a:cubicBezTo>
                    <a:pt x="48" y="8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 rot="-1706865">
              <a:off x="8329165" y="677518"/>
              <a:ext cx="17465" cy="13447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 rot="-1706865">
              <a:off x="8288392" y="522130"/>
              <a:ext cx="30893" cy="23738"/>
            </a:xfrm>
            <a:custGeom>
              <a:avLst/>
              <a:gdLst/>
              <a:ahLst/>
              <a:cxnLst/>
              <a:rect l="l" t="t" r="r" b="b"/>
              <a:pathLst>
                <a:path w="1576" h="1211" extrusionOk="0">
                  <a:moveTo>
                    <a:pt x="776" y="1"/>
                  </a:moveTo>
                  <a:cubicBezTo>
                    <a:pt x="0" y="1"/>
                    <a:pt x="0" y="1211"/>
                    <a:pt x="776" y="1211"/>
                  </a:cubicBezTo>
                  <a:cubicBezTo>
                    <a:pt x="1575" y="1211"/>
                    <a:pt x="1575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 rot="-1706865">
              <a:off x="8241157" y="595082"/>
              <a:ext cx="451" cy="47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1"/>
                  </a:moveTo>
                  <a:cubicBezTo>
                    <a:pt x="23" y="1"/>
                    <a:pt x="23" y="24"/>
                    <a:pt x="23" y="24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 rot="-1706865">
              <a:off x="8241076" y="59521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 rot="-1706865">
              <a:off x="8241857" y="595241"/>
              <a:ext cx="470" cy="921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" y="1"/>
                  </a:moveTo>
                  <a:cubicBezTo>
                    <a:pt x="1" y="1"/>
                    <a:pt x="1" y="1"/>
                    <a:pt x="1" y="23"/>
                  </a:cubicBezTo>
                  <a:cubicBezTo>
                    <a:pt x="1" y="23"/>
                    <a:pt x="1" y="23"/>
                    <a:pt x="24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 rot="-1706865">
              <a:off x="8232636" y="594011"/>
              <a:ext cx="11193" cy="11644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228" y="0"/>
                  </a:moveTo>
                  <a:cubicBezTo>
                    <a:pt x="183" y="23"/>
                    <a:pt x="137" y="46"/>
                    <a:pt x="91" y="68"/>
                  </a:cubicBezTo>
                  <a:cubicBezTo>
                    <a:pt x="69" y="91"/>
                    <a:pt x="69" y="114"/>
                    <a:pt x="46" y="137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0" y="205"/>
                    <a:pt x="0" y="251"/>
                    <a:pt x="0" y="297"/>
                  </a:cubicBezTo>
                  <a:cubicBezTo>
                    <a:pt x="0" y="365"/>
                    <a:pt x="0" y="411"/>
                    <a:pt x="46" y="457"/>
                  </a:cubicBezTo>
                  <a:cubicBezTo>
                    <a:pt x="91" y="548"/>
                    <a:pt x="183" y="593"/>
                    <a:pt x="297" y="593"/>
                  </a:cubicBezTo>
                  <a:cubicBezTo>
                    <a:pt x="388" y="593"/>
                    <a:pt x="479" y="548"/>
                    <a:pt x="525" y="457"/>
                  </a:cubicBezTo>
                  <a:cubicBezTo>
                    <a:pt x="571" y="411"/>
                    <a:pt x="571" y="365"/>
                    <a:pt x="571" y="297"/>
                  </a:cubicBezTo>
                  <a:cubicBezTo>
                    <a:pt x="571" y="251"/>
                    <a:pt x="571" y="205"/>
                    <a:pt x="548" y="183"/>
                  </a:cubicBezTo>
                  <a:cubicBezTo>
                    <a:pt x="525" y="137"/>
                    <a:pt x="502" y="114"/>
                    <a:pt x="479" y="68"/>
                  </a:cubicBezTo>
                  <a:cubicBezTo>
                    <a:pt x="457" y="46"/>
                    <a:pt x="411" y="23"/>
                    <a:pt x="365" y="0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 rot="-1706865">
              <a:off x="8342646" y="49998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 rot="-1706865">
              <a:off x="8343392" y="499791"/>
              <a:ext cx="1353" cy="921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0" y="0"/>
                  </a:moveTo>
                  <a:lnTo>
                    <a:pt x="48" y="32"/>
                  </a:lnTo>
                  <a:lnTo>
                    <a:pt x="48" y="32"/>
                  </a:lnTo>
                  <a:cubicBezTo>
                    <a:pt x="46" y="27"/>
                    <a:pt x="46" y="23"/>
                    <a:pt x="46" y="23"/>
                  </a:cubicBezTo>
                  <a:cubicBezTo>
                    <a:pt x="46" y="23"/>
                    <a:pt x="23" y="0"/>
                    <a:pt x="0" y="0"/>
                  </a:cubicBezTo>
                  <a:close/>
                  <a:moveTo>
                    <a:pt x="48" y="32"/>
                  </a:moveTo>
                  <a:cubicBezTo>
                    <a:pt x="50" y="38"/>
                    <a:pt x="56" y="46"/>
                    <a:pt x="69" y="46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 rot="-1706865">
              <a:off x="8342726" y="499847"/>
              <a:ext cx="470" cy="47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23" y="1"/>
                    <a:pt x="23" y="23"/>
                  </a:cubicBezTo>
                  <a:cubicBezTo>
                    <a:pt x="23" y="23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42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51" name="Google Shape;9051;p22"/>
            <p:cNvGrpSpPr/>
            <p:nvPr/>
          </p:nvGrpSpPr>
          <p:grpSpPr>
            <a:xfrm rot="1519642">
              <a:off x="7962486" y="-97059"/>
              <a:ext cx="682709" cy="677938"/>
              <a:chOff x="3747114" y="1022965"/>
              <a:chExt cx="682693" cy="677922"/>
            </a:xfrm>
          </p:grpSpPr>
          <p:sp>
            <p:nvSpPr>
              <p:cNvPr id="9052" name="Google Shape;9052;p22"/>
              <p:cNvSpPr/>
              <p:nvPr/>
            </p:nvSpPr>
            <p:spPr>
              <a:xfrm>
                <a:off x="4256718" y="1553459"/>
                <a:ext cx="167404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768" h="4054" extrusionOk="0">
                    <a:moveTo>
                      <a:pt x="2873" y="1845"/>
                    </a:moveTo>
                    <a:cubicBezTo>
                      <a:pt x="2873" y="1845"/>
                      <a:pt x="2873" y="1858"/>
                      <a:pt x="2873" y="1858"/>
                    </a:cubicBezTo>
                    <a:cubicBezTo>
                      <a:pt x="2873" y="1953"/>
                      <a:pt x="2819" y="2088"/>
                      <a:pt x="2792" y="2197"/>
                    </a:cubicBezTo>
                    <a:cubicBezTo>
                      <a:pt x="2765" y="2169"/>
                      <a:pt x="2751" y="2142"/>
                      <a:pt x="2751" y="2115"/>
                    </a:cubicBezTo>
                    <a:cubicBezTo>
                      <a:pt x="2724" y="2075"/>
                      <a:pt x="2711" y="2021"/>
                      <a:pt x="2697" y="1980"/>
                    </a:cubicBezTo>
                    <a:cubicBezTo>
                      <a:pt x="2711" y="1966"/>
                      <a:pt x="2711" y="1966"/>
                      <a:pt x="2724" y="1953"/>
                    </a:cubicBezTo>
                    <a:cubicBezTo>
                      <a:pt x="2765" y="1926"/>
                      <a:pt x="2819" y="1885"/>
                      <a:pt x="2873" y="1845"/>
                    </a:cubicBezTo>
                    <a:close/>
                    <a:moveTo>
                      <a:pt x="3163" y="1"/>
                    </a:moveTo>
                    <a:cubicBezTo>
                      <a:pt x="1755" y="1"/>
                      <a:pt x="1" y="1967"/>
                      <a:pt x="1385" y="3225"/>
                    </a:cubicBezTo>
                    <a:cubicBezTo>
                      <a:pt x="1452" y="3293"/>
                      <a:pt x="1507" y="3333"/>
                      <a:pt x="1574" y="3374"/>
                    </a:cubicBezTo>
                    <a:cubicBezTo>
                      <a:pt x="1890" y="3771"/>
                      <a:pt x="2305" y="4053"/>
                      <a:pt x="2820" y="4053"/>
                    </a:cubicBezTo>
                    <a:cubicBezTo>
                      <a:pt x="2989" y="4053"/>
                      <a:pt x="3169" y="4022"/>
                      <a:pt x="3360" y="3956"/>
                    </a:cubicBezTo>
                    <a:cubicBezTo>
                      <a:pt x="4470" y="3577"/>
                      <a:pt x="4768" y="2048"/>
                      <a:pt x="4443" y="1046"/>
                    </a:cubicBezTo>
                    <a:cubicBezTo>
                      <a:pt x="4204" y="297"/>
                      <a:pt x="3710" y="1"/>
                      <a:pt x="3163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22"/>
              <p:cNvSpPr/>
              <p:nvPr/>
            </p:nvSpPr>
            <p:spPr>
              <a:xfrm>
                <a:off x="4273009" y="1550229"/>
                <a:ext cx="150165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91" extrusionOk="0">
                    <a:moveTo>
                      <a:pt x="2206" y="151"/>
                    </a:moveTo>
                    <a:cubicBezTo>
                      <a:pt x="2212" y="151"/>
                      <a:pt x="2218" y="151"/>
                      <a:pt x="2223" y="151"/>
                    </a:cubicBezTo>
                    <a:lnTo>
                      <a:pt x="2223" y="151"/>
                    </a:lnTo>
                    <a:cubicBezTo>
                      <a:pt x="1527" y="176"/>
                      <a:pt x="882" y="625"/>
                      <a:pt x="610" y="1260"/>
                    </a:cubicBezTo>
                    <a:lnTo>
                      <a:pt x="704" y="1301"/>
                    </a:lnTo>
                    <a:cubicBezTo>
                      <a:pt x="958" y="688"/>
                      <a:pt x="1605" y="245"/>
                      <a:pt x="2284" y="245"/>
                    </a:cubicBezTo>
                    <a:cubicBezTo>
                      <a:pt x="2294" y="245"/>
                      <a:pt x="2304" y="245"/>
                      <a:pt x="2314" y="245"/>
                    </a:cubicBezTo>
                    <a:cubicBezTo>
                      <a:pt x="2653" y="259"/>
                      <a:pt x="2991" y="367"/>
                      <a:pt x="3275" y="557"/>
                    </a:cubicBezTo>
                    <a:cubicBezTo>
                      <a:pt x="3415" y="650"/>
                      <a:pt x="3539" y="767"/>
                      <a:pt x="3643" y="898"/>
                    </a:cubicBezTo>
                    <a:lnTo>
                      <a:pt x="3643" y="898"/>
                    </a:lnTo>
                    <a:cubicBezTo>
                      <a:pt x="3682" y="991"/>
                      <a:pt x="3687" y="1089"/>
                      <a:pt x="3627" y="1165"/>
                    </a:cubicBezTo>
                    <a:lnTo>
                      <a:pt x="3722" y="1233"/>
                    </a:lnTo>
                    <a:cubicBezTo>
                      <a:pt x="3752" y="1191"/>
                      <a:pt x="3771" y="1146"/>
                      <a:pt x="3781" y="1101"/>
                    </a:cubicBezTo>
                    <a:lnTo>
                      <a:pt x="3781" y="1101"/>
                    </a:lnTo>
                    <a:cubicBezTo>
                      <a:pt x="3826" y="1178"/>
                      <a:pt x="3865" y="1259"/>
                      <a:pt x="3898" y="1341"/>
                    </a:cubicBezTo>
                    <a:cubicBezTo>
                      <a:pt x="4168" y="1964"/>
                      <a:pt x="4141" y="2721"/>
                      <a:pt x="3789" y="3303"/>
                    </a:cubicBezTo>
                    <a:cubicBezTo>
                      <a:pt x="3501" y="3799"/>
                      <a:pt x="2947" y="4148"/>
                      <a:pt x="2380" y="4148"/>
                    </a:cubicBezTo>
                    <a:cubicBezTo>
                      <a:pt x="2281" y="4148"/>
                      <a:pt x="2182" y="4137"/>
                      <a:pt x="2084" y="4115"/>
                    </a:cubicBezTo>
                    <a:cubicBezTo>
                      <a:pt x="1746" y="4048"/>
                      <a:pt x="1448" y="3885"/>
                      <a:pt x="1178" y="3669"/>
                    </a:cubicBezTo>
                    <a:cubicBezTo>
                      <a:pt x="921" y="3466"/>
                      <a:pt x="677" y="3209"/>
                      <a:pt x="461" y="2938"/>
                    </a:cubicBezTo>
                    <a:cubicBezTo>
                      <a:pt x="352" y="2803"/>
                      <a:pt x="271" y="2667"/>
                      <a:pt x="217" y="2505"/>
                    </a:cubicBezTo>
                    <a:cubicBezTo>
                      <a:pt x="177" y="2356"/>
                      <a:pt x="163" y="2180"/>
                      <a:pt x="177" y="2018"/>
                    </a:cubicBezTo>
                    <a:cubicBezTo>
                      <a:pt x="217" y="1693"/>
                      <a:pt x="325" y="1355"/>
                      <a:pt x="515" y="1084"/>
                    </a:cubicBezTo>
                    <a:cubicBezTo>
                      <a:pt x="704" y="800"/>
                      <a:pt x="948" y="557"/>
                      <a:pt x="1245" y="394"/>
                    </a:cubicBezTo>
                    <a:cubicBezTo>
                      <a:pt x="1530" y="232"/>
                      <a:pt x="1868" y="151"/>
                      <a:pt x="2206" y="151"/>
                    </a:cubicBezTo>
                    <a:close/>
                    <a:moveTo>
                      <a:pt x="2140" y="0"/>
                    </a:moveTo>
                    <a:cubicBezTo>
                      <a:pt x="1809" y="0"/>
                      <a:pt x="1469" y="94"/>
                      <a:pt x="1164" y="259"/>
                    </a:cubicBezTo>
                    <a:cubicBezTo>
                      <a:pt x="853" y="435"/>
                      <a:pt x="569" y="692"/>
                      <a:pt x="379" y="990"/>
                    </a:cubicBezTo>
                    <a:cubicBezTo>
                      <a:pt x="177" y="1287"/>
                      <a:pt x="55" y="1639"/>
                      <a:pt x="14" y="2004"/>
                    </a:cubicBezTo>
                    <a:cubicBezTo>
                      <a:pt x="1" y="2194"/>
                      <a:pt x="14" y="2383"/>
                      <a:pt x="68" y="2559"/>
                    </a:cubicBezTo>
                    <a:cubicBezTo>
                      <a:pt x="122" y="2735"/>
                      <a:pt x="231" y="2897"/>
                      <a:pt x="339" y="3033"/>
                    </a:cubicBezTo>
                    <a:cubicBezTo>
                      <a:pt x="555" y="3317"/>
                      <a:pt x="799" y="3574"/>
                      <a:pt x="1083" y="3790"/>
                    </a:cubicBezTo>
                    <a:cubicBezTo>
                      <a:pt x="1367" y="4020"/>
                      <a:pt x="1692" y="4196"/>
                      <a:pt x="2057" y="4264"/>
                    </a:cubicBezTo>
                    <a:cubicBezTo>
                      <a:pt x="2149" y="4282"/>
                      <a:pt x="2242" y="4290"/>
                      <a:pt x="2336" y="4290"/>
                    </a:cubicBezTo>
                    <a:cubicBezTo>
                      <a:pt x="2603" y="4290"/>
                      <a:pt x="2873" y="4222"/>
                      <a:pt x="3113" y="4102"/>
                    </a:cubicBezTo>
                    <a:cubicBezTo>
                      <a:pt x="3438" y="3939"/>
                      <a:pt x="3722" y="3682"/>
                      <a:pt x="3898" y="3371"/>
                    </a:cubicBezTo>
                    <a:cubicBezTo>
                      <a:pt x="4263" y="2749"/>
                      <a:pt x="4276" y="1950"/>
                      <a:pt x="3992" y="1301"/>
                    </a:cubicBezTo>
                    <a:cubicBezTo>
                      <a:pt x="3934" y="1160"/>
                      <a:pt x="3857" y="1024"/>
                      <a:pt x="3764" y="898"/>
                    </a:cubicBezTo>
                    <a:lnTo>
                      <a:pt x="3764" y="898"/>
                    </a:lnTo>
                    <a:cubicBezTo>
                      <a:pt x="3738" y="816"/>
                      <a:pt x="3701" y="737"/>
                      <a:pt x="3654" y="678"/>
                    </a:cubicBezTo>
                    <a:cubicBezTo>
                      <a:pt x="3532" y="529"/>
                      <a:pt x="3397" y="408"/>
                      <a:pt x="3235" y="313"/>
                    </a:cubicBezTo>
                    <a:cubicBezTo>
                      <a:pt x="2937" y="124"/>
                      <a:pt x="2572" y="15"/>
                      <a:pt x="2206" y="2"/>
                    </a:cubicBezTo>
                    <a:cubicBezTo>
                      <a:pt x="2184" y="1"/>
                      <a:pt x="2162" y="0"/>
                      <a:pt x="2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22"/>
              <p:cNvSpPr/>
              <p:nvPr/>
            </p:nvSpPr>
            <p:spPr>
              <a:xfrm>
                <a:off x="4278697" y="1611564"/>
                <a:ext cx="12120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72" extrusionOk="0">
                    <a:moveTo>
                      <a:pt x="2558" y="0"/>
                    </a:moveTo>
                    <a:cubicBezTo>
                      <a:pt x="2261" y="14"/>
                      <a:pt x="1963" y="54"/>
                      <a:pt x="1679" y="109"/>
                    </a:cubicBezTo>
                    <a:cubicBezTo>
                      <a:pt x="1097" y="230"/>
                      <a:pt x="529" y="420"/>
                      <a:pt x="1" y="663"/>
                    </a:cubicBezTo>
                    <a:lnTo>
                      <a:pt x="42" y="772"/>
                    </a:lnTo>
                    <a:cubicBezTo>
                      <a:pt x="556" y="501"/>
                      <a:pt x="1124" y="325"/>
                      <a:pt x="1692" y="244"/>
                    </a:cubicBezTo>
                    <a:cubicBezTo>
                      <a:pt x="1977" y="203"/>
                      <a:pt x="2274" y="190"/>
                      <a:pt x="2558" y="176"/>
                    </a:cubicBezTo>
                    <a:cubicBezTo>
                      <a:pt x="2707" y="163"/>
                      <a:pt x="2843" y="163"/>
                      <a:pt x="2991" y="163"/>
                    </a:cubicBezTo>
                    <a:cubicBezTo>
                      <a:pt x="3059" y="163"/>
                      <a:pt x="3127" y="163"/>
                      <a:pt x="3208" y="176"/>
                    </a:cubicBezTo>
                    <a:lnTo>
                      <a:pt x="3343" y="176"/>
                    </a:lnTo>
                    <a:cubicBezTo>
                      <a:pt x="3343" y="176"/>
                      <a:pt x="3330" y="163"/>
                      <a:pt x="3343" y="149"/>
                    </a:cubicBezTo>
                    <a:cubicBezTo>
                      <a:pt x="3343" y="136"/>
                      <a:pt x="3357" y="122"/>
                      <a:pt x="3357" y="122"/>
                    </a:cubicBezTo>
                    <a:lnTo>
                      <a:pt x="3411" y="217"/>
                    </a:lnTo>
                    <a:cubicBezTo>
                      <a:pt x="3424" y="217"/>
                      <a:pt x="3438" y="203"/>
                      <a:pt x="3451" y="176"/>
                    </a:cubicBezTo>
                    <a:cubicBezTo>
                      <a:pt x="3451" y="163"/>
                      <a:pt x="3451" y="136"/>
                      <a:pt x="3438" y="122"/>
                    </a:cubicBezTo>
                    <a:cubicBezTo>
                      <a:pt x="3424" y="109"/>
                      <a:pt x="3424" y="95"/>
                      <a:pt x="3411" y="81"/>
                    </a:cubicBezTo>
                    <a:cubicBezTo>
                      <a:pt x="3397" y="68"/>
                      <a:pt x="3384" y="68"/>
                      <a:pt x="3370" y="54"/>
                    </a:cubicBezTo>
                    <a:lnTo>
                      <a:pt x="3330" y="54"/>
                    </a:lnTo>
                    <a:lnTo>
                      <a:pt x="3221" y="41"/>
                    </a:lnTo>
                    <a:cubicBezTo>
                      <a:pt x="3140" y="27"/>
                      <a:pt x="3073" y="27"/>
                      <a:pt x="2991" y="14"/>
                    </a:cubicBezTo>
                    <a:cubicBezTo>
                      <a:pt x="2843" y="0"/>
                      <a:pt x="2694" y="0"/>
                      <a:pt x="25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22"/>
              <p:cNvSpPr/>
              <p:nvPr/>
            </p:nvSpPr>
            <p:spPr>
              <a:xfrm>
                <a:off x="4274905" y="1616304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1"/>
                    </a:moveTo>
                    <a:cubicBezTo>
                      <a:pt x="2680" y="1"/>
                      <a:pt x="2328" y="28"/>
                      <a:pt x="1990" y="68"/>
                    </a:cubicBezTo>
                    <a:cubicBezTo>
                      <a:pt x="1313" y="163"/>
                      <a:pt x="650" y="312"/>
                      <a:pt x="1" y="488"/>
                    </a:cubicBezTo>
                    <a:lnTo>
                      <a:pt x="28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55" y="190"/>
                      <a:pt x="2680" y="176"/>
                      <a:pt x="3018" y="163"/>
                    </a:cubicBezTo>
                    <a:lnTo>
                      <a:pt x="3776" y="163"/>
                    </a:lnTo>
                    <a:cubicBezTo>
                      <a:pt x="3817" y="163"/>
                      <a:pt x="3844" y="163"/>
                      <a:pt x="3884" y="176"/>
                    </a:cubicBezTo>
                    <a:cubicBezTo>
                      <a:pt x="3898" y="190"/>
                      <a:pt x="3911" y="190"/>
                      <a:pt x="3911" y="190"/>
                    </a:cubicBezTo>
                    <a:cubicBezTo>
                      <a:pt x="3911" y="197"/>
                      <a:pt x="3911" y="197"/>
                      <a:pt x="3911" y="197"/>
                    </a:cubicBezTo>
                    <a:cubicBezTo>
                      <a:pt x="3911" y="197"/>
                      <a:pt x="3911" y="197"/>
                      <a:pt x="3911" y="204"/>
                    </a:cubicBezTo>
                    <a:lnTo>
                      <a:pt x="4019" y="231"/>
                    </a:lnTo>
                    <a:cubicBezTo>
                      <a:pt x="4033" y="204"/>
                      <a:pt x="4019" y="149"/>
                      <a:pt x="4006" y="122"/>
                    </a:cubicBezTo>
                    <a:cubicBezTo>
                      <a:pt x="3979" y="95"/>
                      <a:pt x="3952" y="82"/>
                      <a:pt x="3925" y="68"/>
                    </a:cubicBezTo>
                    <a:cubicBezTo>
                      <a:pt x="3884" y="41"/>
                      <a:pt x="3817" y="41"/>
                      <a:pt x="3776" y="28"/>
                    </a:cubicBezTo>
                    <a:cubicBezTo>
                      <a:pt x="3695" y="28"/>
                      <a:pt x="3614" y="14"/>
                      <a:pt x="3532" y="14"/>
                    </a:cubicBezTo>
                    <a:cubicBezTo>
                      <a:pt x="3356" y="1"/>
                      <a:pt x="3181" y="1"/>
                      <a:pt x="30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22"/>
              <p:cNvSpPr/>
              <p:nvPr/>
            </p:nvSpPr>
            <p:spPr>
              <a:xfrm>
                <a:off x="4289159" y="1629400"/>
                <a:ext cx="128327" cy="16888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481" extrusionOk="0">
                    <a:moveTo>
                      <a:pt x="3469" y="0"/>
                    </a:moveTo>
                    <a:cubicBezTo>
                      <a:pt x="3439" y="0"/>
                      <a:pt x="3415" y="6"/>
                      <a:pt x="3397" y="6"/>
                    </a:cubicBezTo>
                    <a:lnTo>
                      <a:pt x="3167" y="6"/>
                    </a:lnTo>
                    <a:lnTo>
                      <a:pt x="2707" y="47"/>
                    </a:lnTo>
                    <a:cubicBezTo>
                      <a:pt x="2409" y="74"/>
                      <a:pt x="2112" y="101"/>
                      <a:pt x="1814" y="128"/>
                    </a:cubicBezTo>
                    <a:lnTo>
                      <a:pt x="907" y="223"/>
                    </a:lnTo>
                    <a:cubicBezTo>
                      <a:pt x="758" y="250"/>
                      <a:pt x="610" y="250"/>
                      <a:pt x="461" y="264"/>
                    </a:cubicBezTo>
                    <a:cubicBezTo>
                      <a:pt x="312" y="277"/>
                      <a:pt x="150" y="304"/>
                      <a:pt x="1" y="385"/>
                    </a:cubicBezTo>
                    <a:lnTo>
                      <a:pt x="55" y="480"/>
                    </a:lnTo>
                    <a:cubicBezTo>
                      <a:pt x="177" y="399"/>
                      <a:pt x="325" y="372"/>
                      <a:pt x="474" y="358"/>
                    </a:cubicBezTo>
                    <a:cubicBezTo>
                      <a:pt x="623" y="345"/>
                      <a:pt x="772" y="331"/>
                      <a:pt x="921" y="331"/>
                    </a:cubicBezTo>
                    <a:lnTo>
                      <a:pt x="1827" y="277"/>
                    </a:lnTo>
                    <a:cubicBezTo>
                      <a:pt x="2125" y="250"/>
                      <a:pt x="2423" y="236"/>
                      <a:pt x="2720" y="209"/>
                    </a:cubicBezTo>
                    <a:lnTo>
                      <a:pt x="3180" y="169"/>
                    </a:lnTo>
                    <a:lnTo>
                      <a:pt x="3397" y="142"/>
                    </a:lnTo>
                    <a:cubicBezTo>
                      <a:pt x="3438" y="135"/>
                      <a:pt x="3475" y="132"/>
                      <a:pt x="3504" y="132"/>
                    </a:cubicBezTo>
                    <a:cubicBezTo>
                      <a:pt x="3532" y="132"/>
                      <a:pt x="3553" y="135"/>
                      <a:pt x="3559" y="142"/>
                    </a:cubicBezTo>
                    <a:lnTo>
                      <a:pt x="3654" y="88"/>
                    </a:lnTo>
                    <a:cubicBezTo>
                      <a:pt x="3627" y="34"/>
                      <a:pt x="3559" y="6"/>
                      <a:pt x="3519" y="6"/>
                    </a:cubicBezTo>
                    <a:cubicBezTo>
                      <a:pt x="3501" y="2"/>
                      <a:pt x="3484" y="0"/>
                      <a:pt x="3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22"/>
              <p:cNvSpPr/>
              <p:nvPr/>
            </p:nvSpPr>
            <p:spPr>
              <a:xfrm>
                <a:off x="4276344" y="1626591"/>
                <a:ext cx="138755" cy="21101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1" extrusionOk="0">
                    <a:moveTo>
                      <a:pt x="2718" y="0"/>
                    </a:moveTo>
                    <a:cubicBezTo>
                      <a:pt x="2466" y="0"/>
                      <a:pt x="2207" y="18"/>
                      <a:pt x="1949" y="59"/>
                    </a:cubicBezTo>
                    <a:cubicBezTo>
                      <a:pt x="1611" y="100"/>
                      <a:pt x="1286" y="208"/>
                      <a:pt x="975" y="303"/>
                    </a:cubicBezTo>
                    <a:cubicBezTo>
                      <a:pt x="650" y="384"/>
                      <a:pt x="339" y="479"/>
                      <a:pt x="0" y="492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2" y="398"/>
                    </a:cubicBezTo>
                    <a:cubicBezTo>
                      <a:pt x="1326" y="303"/>
                      <a:pt x="1638" y="235"/>
                      <a:pt x="1962" y="195"/>
                    </a:cubicBezTo>
                    <a:cubicBezTo>
                      <a:pt x="2161" y="179"/>
                      <a:pt x="2354" y="172"/>
                      <a:pt x="2546" y="172"/>
                    </a:cubicBezTo>
                    <a:cubicBezTo>
                      <a:pt x="2681" y="172"/>
                      <a:pt x="2816" y="176"/>
                      <a:pt x="2950" y="181"/>
                    </a:cubicBezTo>
                    <a:cubicBezTo>
                      <a:pt x="3288" y="181"/>
                      <a:pt x="3613" y="208"/>
                      <a:pt x="3951" y="208"/>
                    </a:cubicBezTo>
                    <a:lnTo>
                      <a:pt x="3951" y="100"/>
                    </a:lnTo>
                    <a:cubicBezTo>
                      <a:pt x="3627" y="59"/>
                      <a:pt x="3288" y="19"/>
                      <a:pt x="2950" y="5"/>
                    </a:cubicBezTo>
                    <a:cubicBezTo>
                      <a:pt x="2873" y="2"/>
                      <a:pt x="2796" y="0"/>
                      <a:pt x="2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22"/>
              <p:cNvSpPr/>
              <p:nvPr/>
            </p:nvSpPr>
            <p:spPr>
              <a:xfrm>
                <a:off x="4307205" y="1652888"/>
                <a:ext cx="15729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48" extrusionOk="0">
                    <a:moveTo>
                      <a:pt x="1" y="0"/>
                    </a:moveTo>
                    <a:cubicBezTo>
                      <a:pt x="14" y="190"/>
                      <a:pt x="14" y="379"/>
                      <a:pt x="41" y="582"/>
                    </a:cubicBezTo>
                    <a:cubicBezTo>
                      <a:pt x="69" y="677"/>
                      <a:pt x="96" y="772"/>
                      <a:pt x="136" y="866"/>
                    </a:cubicBezTo>
                    <a:cubicBezTo>
                      <a:pt x="150" y="894"/>
                      <a:pt x="190" y="961"/>
                      <a:pt x="231" y="1002"/>
                    </a:cubicBezTo>
                    <a:cubicBezTo>
                      <a:pt x="258" y="1015"/>
                      <a:pt x="285" y="1042"/>
                      <a:pt x="326" y="1042"/>
                    </a:cubicBezTo>
                    <a:cubicBezTo>
                      <a:pt x="336" y="1046"/>
                      <a:pt x="348" y="1048"/>
                      <a:pt x="360" y="1048"/>
                    </a:cubicBezTo>
                    <a:cubicBezTo>
                      <a:pt x="393" y="1048"/>
                      <a:pt x="428" y="1035"/>
                      <a:pt x="447" y="1015"/>
                    </a:cubicBezTo>
                    <a:lnTo>
                      <a:pt x="380" y="921"/>
                    </a:lnTo>
                    <a:cubicBezTo>
                      <a:pt x="366" y="921"/>
                      <a:pt x="312" y="866"/>
                      <a:pt x="285" y="785"/>
                    </a:cubicBezTo>
                    <a:cubicBezTo>
                      <a:pt x="258" y="704"/>
                      <a:pt x="217" y="623"/>
                      <a:pt x="190" y="542"/>
                    </a:cubicBezTo>
                    <a:cubicBezTo>
                      <a:pt x="123" y="366"/>
                      <a:pt x="82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22"/>
              <p:cNvSpPr/>
              <p:nvPr/>
            </p:nvSpPr>
            <p:spPr>
              <a:xfrm>
                <a:off x="4323355" y="1664754"/>
                <a:ext cx="14290" cy="2868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7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4" y="488"/>
                    </a:cubicBezTo>
                    <a:cubicBezTo>
                      <a:pt x="28" y="569"/>
                      <a:pt x="42" y="650"/>
                      <a:pt x="96" y="731"/>
                    </a:cubicBezTo>
                    <a:cubicBezTo>
                      <a:pt x="124" y="781"/>
                      <a:pt x="194" y="816"/>
                      <a:pt x="262" y="816"/>
                    </a:cubicBezTo>
                    <a:cubicBezTo>
                      <a:pt x="322" y="816"/>
                      <a:pt x="381" y="788"/>
                      <a:pt x="407" y="718"/>
                    </a:cubicBezTo>
                    <a:lnTo>
                      <a:pt x="312" y="677"/>
                    </a:lnTo>
                    <a:cubicBezTo>
                      <a:pt x="299" y="677"/>
                      <a:pt x="285" y="677"/>
                      <a:pt x="272" y="664"/>
                    </a:cubicBezTo>
                    <a:cubicBezTo>
                      <a:pt x="258" y="664"/>
                      <a:pt x="244" y="650"/>
                      <a:pt x="231" y="637"/>
                    </a:cubicBezTo>
                    <a:cubicBezTo>
                      <a:pt x="204" y="596"/>
                      <a:pt x="177" y="528"/>
                      <a:pt x="163" y="461"/>
                    </a:cubicBezTo>
                    <a:cubicBezTo>
                      <a:pt x="109" y="312"/>
                      <a:pt x="82" y="163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22"/>
              <p:cNvSpPr/>
              <p:nvPr/>
            </p:nvSpPr>
            <p:spPr>
              <a:xfrm>
                <a:off x="4336661" y="1669038"/>
                <a:ext cx="1572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80" extrusionOk="0">
                    <a:moveTo>
                      <a:pt x="123" y="1"/>
                    </a:moveTo>
                    <a:lnTo>
                      <a:pt x="1" y="14"/>
                    </a:lnTo>
                    <a:cubicBezTo>
                      <a:pt x="41" y="149"/>
                      <a:pt x="41" y="298"/>
                      <a:pt x="68" y="447"/>
                    </a:cubicBezTo>
                    <a:cubicBezTo>
                      <a:pt x="82" y="528"/>
                      <a:pt x="109" y="609"/>
                      <a:pt x="163" y="677"/>
                    </a:cubicBezTo>
                    <a:cubicBezTo>
                      <a:pt x="190" y="718"/>
                      <a:pt x="231" y="745"/>
                      <a:pt x="285" y="772"/>
                    </a:cubicBezTo>
                    <a:cubicBezTo>
                      <a:pt x="300" y="777"/>
                      <a:pt x="320" y="780"/>
                      <a:pt x="342" y="780"/>
                    </a:cubicBezTo>
                    <a:cubicBezTo>
                      <a:pt x="380" y="780"/>
                      <a:pt x="422" y="770"/>
                      <a:pt x="447" y="745"/>
                    </a:cubicBezTo>
                    <a:lnTo>
                      <a:pt x="393" y="650"/>
                    </a:lnTo>
                    <a:cubicBezTo>
                      <a:pt x="380" y="650"/>
                      <a:pt x="366" y="636"/>
                      <a:pt x="353" y="623"/>
                    </a:cubicBezTo>
                    <a:cubicBezTo>
                      <a:pt x="339" y="609"/>
                      <a:pt x="312" y="596"/>
                      <a:pt x="298" y="569"/>
                    </a:cubicBezTo>
                    <a:cubicBezTo>
                      <a:pt x="271" y="528"/>
                      <a:pt x="231" y="474"/>
                      <a:pt x="204" y="406"/>
                    </a:cubicBezTo>
                    <a:cubicBezTo>
                      <a:pt x="163" y="285"/>
                      <a:pt x="109" y="136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22"/>
              <p:cNvSpPr/>
              <p:nvPr/>
            </p:nvSpPr>
            <p:spPr>
              <a:xfrm>
                <a:off x="4353759" y="1670477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cubicBezTo>
                      <a:pt x="14" y="135"/>
                      <a:pt x="28" y="284"/>
                      <a:pt x="69" y="420"/>
                    </a:cubicBezTo>
                    <a:cubicBezTo>
                      <a:pt x="123" y="568"/>
                      <a:pt x="204" y="704"/>
                      <a:pt x="353" y="758"/>
                    </a:cubicBezTo>
                    <a:lnTo>
                      <a:pt x="420" y="677"/>
                    </a:lnTo>
                    <a:cubicBezTo>
                      <a:pt x="353" y="555"/>
                      <a:pt x="272" y="474"/>
                      <a:pt x="204" y="365"/>
                    </a:cubicBezTo>
                    <a:cubicBezTo>
                      <a:pt x="136" y="257"/>
                      <a:pt x="82" y="13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22"/>
              <p:cNvSpPr/>
              <p:nvPr/>
            </p:nvSpPr>
            <p:spPr>
              <a:xfrm>
                <a:off x="4368961" y="1667598"/>
                <a:ext cx="18117" cy="1787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509" extrusionOk="0">
                    <a:moveTo>
                      <a:pt x="1" y="1"/>
                    </a:moveTo>
                    <a:cubicBezTo>
                      <a:pt x="1" y="136"/>
                      <a:pt x="41" y="258"/>
                      <a:pt x="136" y="366"/>
                    </a:cubicBezTo>
                    <a:cubicBezTo>
                      <a:pt x="177" y="420"/>
                      <a:pt x="244" y="475"/>
                      <a:pt x="312" y="488"/>
                    </a:cubicBezTo>
                    <a:cubicBezTo>
                      <a:pt x="346" y="502"/>
                      <a:pt x="380" y="508"/>
                      <a:pt x="414" y="508"/>
                    </a:cubicBezTo>
                    <a:cubicBezTo>
                      <a:pt x="447" y="508"/>
                      <a:pt x="481" y="502"/>
                      <a:pt x="515" y="488"/>
                    </a:cubicBezTo>
                    <a:lnTo>
                      <a:pt x="502" y="380"/>
                    </a:lnTo>
                    <a:cubicBezTo>
                      <a:pt x="447" y="366"/>
                      <a:pt x="407" y="353"/>
                      <a:pt x="366" y="339"/>
                    </a:cubicBezTo>
                    <a:cubicBezTo>
                      <a:pt x="312" y="312"/>
                      <a:pt x="272" y="299"/>
                      <a:pt x="231" y="272"/>
                    </a:cubicBezTo>
                    <a:cubicBezTo>
                      <a:pt x="150" y="217"/>
                      <a:pt x="82" y="109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22"/>
              <p:cNvSpPr/>
              <p:nvPr/>
            </p:nvSpPr>
            <p:spPr>
              <a:xfrm>
                <a:off x="4380863" y="1657627"/>
                <a:ext cx="16186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3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41" y="136"/>
                      <a:pt x="81" y="231"/>
                      <a:pt x="135" y="339"/>
                    </a:cubicBezTo>
                    <a:cubicBezTo>
                      <a:pt x="163" y="393"/>
                      <a:pt x="203" y="434"/>
                      <a:pt x="244" y="474"/>
                    </a:cubicBezTo>
                    <a:cubicBezTo>
                      <a:pt x="298" y="515"/>
                      <a:pt x="352" y="542"/>
                      <a:pt x="406" y="542"/>
                    </a:cubicBezTo>
                    <a:lnTo>
                      <a:pt x="460" y="447"/>
                    </a:lnTo>
                    <a:cubicBezTo>
                      <a:pt x="420" y="407"/>
                      <a:pt x="393" y="380"/>
                      <a:pt x="352" y="339"/>
                    </a:cubicBezTo>
                    <a:cubicBezTo>
                      <a:pt x="325" y="312"/>
                      <a:pt x="284" y="285"/>
                      <a:pt x="244" y="258"/>
                    </a:cubicBezTo>
                    <a:cubicBezTo>
                      <a:pt x="176" y="190"/>
                      <a:pt x="108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22"/>
              <p:cNvSpPr/>
              <p:nvPr/>
            </p:nvSpPr>
            <p:spPr>
              <a:xfrm>
                <a:off x="4390834" y="1646252"/>
                <a:ext cx="16642" cy="1302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71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68" y="135"/>
                      <a:pt x="109" y="203"/>
                      <a:pt x="190" y="271"/>
                    </a:cubicBezTo>
                    <a:cubicBezTo>
                      <a:pt x="217" y="311"/>
                      <a:pt x="257" y="338"/>
                      <a:pt x="312" y="352"/>
                    </a:cubicBezTo>
                    <a:cubicBezTo>
                      <a:pt x="340" y="361"/>
                      <a:pt x="376" y="371"/>
                      <a:pt x="413" y="371"/>
                    </a:cubicBezTo>
                    <a:cubicBezTo>
                      <a:pt x="429" y="371"/>
                      <a:pt x="445" y="369"/>
                      <a:pt x="460" y="365"/>
                    </a:cubicBezTo>
                    <a:lnTo>
                      <a:pt x="474" y="257"/>
                    </a:lnTo>
                    <a:cubicBezTo>
                      <a:pt x="433" y="230"/>
                      <a:pt x="406" y="217"/>
                      <a:pt x="366" y="189"/>
                    </a:cubicBezTo>
                    <a:lnTo>
                      <a:pt x="257" y="149"/>
                    </a:lnTo>
                    <a:cubicBezTo>
                      <a:pt x="190" y="122"/>
                      <a:pt x="109" y="8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22"/>
              <p:cNvSpPr/>
              <p:nvPr/>
            </p:nvSpPr>
            <p:spPr>
              <a:xfrm>
                <a:off x="4403649" y="1637685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50" y="122"/>
                      <a:pt x="244" y="298"/>
                      <a:pt x="420" y="298"/>
                    </a:cubicBezTo>
                    <a:lnTo>
                      <a:pt x="461" y="190"/>
                    </a:lnTo>
                    <a:cubicBezTo>
                      <a:pt x="366" y="55"/>
                      <a:pt x="163" y="9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22"/>
              <p:cNvSpPr/>
              <p:nvPr/>
            </p:nvSpPr>
            <p:spPr>
              <a:xfrm>
                <a:off x="4272061" y="1606790"/>
                <a:ext cx="23313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86" extrusionOk="0">
                    <a:moveTo>
                      <a:pt x="623" y="1"/>
                    </a:moveTo>
                    <a:cubicBezTo>
                      <a:pt x="447" y="28"/>
                      <a:pt x="298" y="150"/>
                      <a:pt x="204" y="299"/>
                    </a:cubicBezTo>
                    <a:cubicBezTo>
                      <a:pt x="109" y="434"/>
                      <a:pt x="55" y="596"/>
                      <a:pt x="1" y="759"/>
                    </a:cubicBezTo>
                    <a:lnTo>
                      <a:pt x="109" y="786"/>
                    </a:lnTo>
                    <a:cubicBezTo>
                      <a:pt x="122" y="623"/>
                      <a:pt x="204" y="488"/>
                      <a:pt x="312" y="380"/>
                    </a:cubicBezTo>
                    <a:cubicBezTo>
                      <a:pt x="420" y="272"/>
                      <a:pt x="542" y="204"/>
                      <a:pt x="664" y="109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22"/>
              <p:cNvSpPr/>
              <p:nvPr/>
            </p:nvSpPr>
            <p:spPr>
              <a:xfrm>
                <a:off x="4284419" y="1584109"/>
                <a:ext cx="25209" cy="165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72" extrusionOk="0">
                    <a:moveTo>
                      <a:pt x="579" y="0"/>
                    </a:moveTo>
                    <a:cubicBezTo>
                      <a:pt x="473" y="0"/>
                      <a:pt x="369" y="40"/>
                      <a:pt x="285" y="106"/>
                    </a:cubicBezTo>
                    <a:cubicBezTo>
                      <a:pt x="163" y="187"/>
                      <a:pt x="82" y="295"/>
                      <a:pt x="0" y="417"/>
                    </a:cubicBezTo>
                    <a:lnTo>
                      <a:pt x="95" y="471"/>
                    </a:lnTo>
                    <a:cubicBezTo>
                      <a:pt x="136" y="349"/>
                      <a:pt x="244" y="268"/>
                      <a:pt x="352" y="227"/>
                    </a:cubicBezTo>
                    <a:cubicBezTo>
                      <a:pt x="474" y="173"/>
                      <a:pt x="582" y="160"/>
                      <a:pt x="704" y="133"/>
                    </a:cubicBezTo>
                    <a:lnTo>
                      <a:pt x="718" y="25"/>
                    </a:lnTo>
                    <a:cubicBezTo>
                      <a:pt x="672" y="8"/>
                      <a:pt x="625" y="0"/>
                      <a:pt x="5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22"/>
              <p:cNvSpPr/>
              <p:nvPr/>
            </p:nvSpPr>
            <p:spPr>
              <a:xfrm>
                <a:off x="4294882" y="1572418"/>
                <a:ext cx="29949" cy="877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50" extrusionOk="0">
                    <a:moveTo>
                      <a:pt x="574" y="0"/>
                    </a:moveTo>
                    <a:cubicBezTo>
                      <a:pt x="522" y="0"/>
                      <a:pt x="467" y="10"/>
                      <a:pt x="420" y="19"/>
                    </a:cubicBezTo>
                    <a:cubicBezTo>
                      <a:pt x="271" y="46"/>
                      <a:pt x="135" y="100"/>
                      <a:pt x="0" y="155"/>
                    </a:cubicBezTo>
                    <a:lnTo>
                      <a:pt x="41" y="249"/>
                    </a:lnTo>
                    <a:cubicBezTo>
                      <a:pt x="162" y="182"/>
                      <a:pt x="298" y="155"/>
                      <a:pt x="433" y="155"/>
                    </a:cubicBezTo>
                    <a:cubicBezTo>
                      <a:pt x="501" y="168"/>
                      <a:pt x="568" y="168"/>
                      <a:pt x="622" y="168"/>
                    </a:cubicBezTo>
                    <a:cubicBezTo>
                      <a:pt x="668" y="168"/>
                      <a:pt x="713" y="174"/>
                      <a:pt x="758" y="174"/>
                    </a:cubicBezTo>
                    <a:cubicBezTo>
                      <a:pt x="780" y="174"/>
                      <a:pt x="803" y="173"/>
                      <a:pt x="825" y="168"/>
                    </a:cubicBezTo>
                    <a:lnTo>
                      <a:pt x="853" y="60"/>
                    </a:lnTo>
                    <a:cubicBezTo>
                      <a:pt x="785" y="19"/>
                      <a:pt x="717" y="6"/>
                      <a:pt x="636" y="6"/>
                    </a:cubicBezTo>
                    <a:cubicBezTo>
                      <a:pt x="616" y="2"/>
                      <a:pt x="595" y="0"/>
                      <a:pt x="57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22"/>
              <p:cNvSpPr/>
              <p:nvPr/>
            </p:nvSpPr>
            <p:spPr>
              <a:xfrm>
                <a:off x="4287263" y="1648780"/>
                <a:ext cx="1572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89" extrusionOk="0">
                    <a:moveTo>
                      <a:pt x="343" y="0"/>
                    </a:moveTo>
                    <a:cubicBezTo>
                      <a:pt x="318" y="0"/>
                      <a:pt x="294" y="4"/>
                      <a:pt x="271" y="9"/>
                    </a:cubicBezTo>
                    <a:cubicBezTo>
                      <a:pt x="217" y="23"/>
                      <a:pt x="176" y="63"/>
                      <a:pt x="136" y="104"/>
                    </a:cubicBezTo>
                    <a:cubicBezTo>
                      <a:pt x="68" y="185"/>
                      <a:pt x="28" y="280"/>
                      <a:pt x="1" y="388"/>
                    </a:cubicBezTo>
                    <a:lnTo>
                      <a:pt x="109" y="388"/>
                    </a:lnTo>
                    <a:cubicBezTo>
                      <a:pt x="95" y="307"/>
                      <a:pt x="163" y="239"/>
                      <a:pt x="231" y="212"/>
                    </a:cubicBezTo>
                    <a:cubicBezTo>
                      <a:pt x="298" y="172"/>
                      <a:pt x="352" y="172"/>
                      <a:pt x="434" y="131"/>
                    </a:cubicBezTo>
                    <a:lnTo>
                      <a:pt x="447" y="23"/>
                    </a:lnTo>
                    <a:cubicBezTo>
                      <a:pt x="415" y="7"/>
                      <a:pt x="379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22"/>
              <p:cNvSpPr/>
              <p:nvPr/>
            </p:nvSpPr>
            <p:spPr>
              <a:xfrm>
                <a:off x="3922904" y="1274660"/>
                <a:ext cx="114037" cy="98027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2792" extrusionOk="0">
                    <a:moveTo>
                      <a:pt x="1352" y="1"/>
                    </a:moveTo>
                    <a:cubicBezTo>
                      <a:pt x="1335" y="1"/>
                      <a:pt x="1317" y="1"/>
                      <a:pt x="1299" y="3"/>
                    </a:cubicBezTo>
                    <a:cubicBezTo>
                      <a:pt x="636" y="43"/>
                      <a:pt x="122" y="544"/>
                      <a:pt x="54" y="1221"/>
                    </a:cubicBezTo>
                    <a:cubicBezTo>
                      <a:pt x="0" y="1829"/>
                      <a:pt x="474" y="2371"/>
                      <a:pt x="1056" y="2479"/>
                    </a:cubicBezTo>
                    <a:cubicBezTo>
                      <a:pt x="1150" y="2506"/>
                      <a:pt x="1259" y="2506"/>
                      <a:pt x="1353" y="2506"/>
                    </a:cubicBezTo>
                    <a:cubicBezTo>
                      <a:pt x="1469" y="2673"/>
                      <a:pt x="1658" y="2791"/>
                      <a:pt x="1873" y="2791"/>
                    </a:cubicBezTo>
                    <a:cubicBezTo>
                      <a:pt x="1885" y="2791"/>
                      <a:pt x="1896" y="2791"/>
                      <a:pt x="1908" y="2790"/>
                    </a:cubicBezTo>
                    <a:cubicBezTo>
                      <a:pt x="2693" y="2750"/>
                      <a:pt x="3248" y="1951"/>
                      <a:pt x="3045" y="1207"/>
                    </a:cubicBezTo>
                    <a:cubicBezTo>
                      <a:pt x="2936" y="747"/>
                      <a:pt x="2531" y="422"/>
                      <a:pt x="2084" y="328"/>
                    </a:cubicBezTo>
                    <a:cubicBezTo>
                      <a:pt x="2043" y="287"/>
                      <a:pt x="1989" y="246"/>
                      <a:pt x="1935" y="219"/>
                    </a:cubicBezTo>
                    <a:cubicBezTo>
                      <a:pt x="1867" y="179"/>
                      <a:pt x="1800" y="152"/>
                      <a:pt x="1732" y="138"/>
                    </a:cubicBezTo>
                    <a:cubicBezTo>
                      <a:pt x="1623" y="53"/>
                      <a:pt x="1503" y="1"/>
                      <a:pt x="135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22"/>
              <p:cNvSpPr/>
              <p:nvPr/>
            </p:nvSpPr>
            <p:spPr>
              <a:xfrm>
                <a:off x="3864448" y="1070572"/>
                <a:ext cx="238537" cy="189383"/>
              </a:xfrm>
              <a:custGeom>
                <a:avLst/>
                <a:gdLst/>
                <a:ahLst/>
                <a:cxnLst/>
                <a:rect l="l" t="t" r="r" b="b"/>
                <a:pathLst>
                  <a:path w="6794" h="5394" extrusionOk="0">
                    <a:moveTo>
                      <a:pt x="4024" y="0"/>
                    </a:moveTo>
                    <a:cubicBezTo>
                      <a:pt x="3843" y="0"/>
                      <a:pt x="3660" y="11"/>
                      <a:pt x="3478" y="24"/>
                    </a:cubicBezTo>
                    <a:cubicBezTo>
                      <a:pt x="2518" y="106"/>
                      <a:pt x="1570" y="241"/>
                      <a:pt x="623" y="403"/>
                    </a:cubicBezTo>
                    <a:cubicBezTo>
                      <a:pt x="434" y="430"/>
                      <a:pt x="299" y="525"/>
                      <a:pt x="217" y="633"/>
                    </a:cubicBezTo>
                    <a:cubicBezTo>
                      <a:pt x="82" y="782"/>
                      <a:pt x="1" y="985"/>
                      <a:pt x="55" y="1215"/>
                    </a:cubicBezTo>
                    <a:cubicBezTo>
                      <a:pt x="271" y="1946"/>
                      <a:pt x="488" y="2690"/>
                      <a:pt x="718" y="3421"/>
                    </a:cubicBezTo>
                    <a:cubicBezTo>
                      <a:pt x="894" y="3948"/>
                      <a:pt x="1002" y="4733"/>
                      <a:pt x="1449" y="5126"/>
                    </a:cubicBezTo>
                    <a:cubicBezTo>
                      <a:pt x="1700" y="5339"/>
                      <a:pt x="2006" y="5393"/>
                      <a:pt x="2320" y="5393"/>
                    </a:cubicBezTo>
                    <a:cubicBezTo>
                      <a:pt x="2565" y="5393"/>
                      <a:pt x="2814" y="5360"/>
                      <a:pt x="3045" y="5342"/>
                    </a:cubicBezTo>
                    <a:cubicBezTo>
                      <a:pt x="3654" y="5302"/>
                      <a:pt x="4277" y="5315"/>
                      <a:pt x="4845" y="5072"/>
                    </a:cubicBezTo>
                    <a:cubicBezTo>
                      <a:pt x="5251" y="4896"/>
                      <a:pt x="5278" y="4422"/>
                      <a:pt x="5075" y="4084"/>
                    </a:cubicBezTo>
                    <a:cubicBezTo>
                      <a:pt x="5779" y="2947"/>
                      <a:pt x="6793" y="1405"/>
                      <a:pt x="5481" y="417"/>
                    </a:cubicBezTo>
                    <a:cubicBezTo>
                      <a:pt x="5049" y="86"/>
                      <a:pt x="4543" y="0"/>
                      <a:pt x="402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22"/>
              <p:cNvSpPr/>
              <p:nvPr/>
            </p:nvSpPr>
            <p:spPr>
              <a:xfrm>
                <a:off x="3757823" y="1328868"/>
                <a:ext cx="194088" cy="192087"/>
              </a:xfrm>
              <a:custGeom>
                <a:avLst/>
                <a:gdLst/>
                <a:ahLst/>
                <a:cxnLst/>
                <a:rect l="l" t="t" r="r" b="b"/>
                <a:pathLst>
                  <a:path w="5528" h="5471" extrusionOk="0">
                    <a:moveTo>
                      <a:pt x="3026" y="1"/>
                    </a:moveTo>
                    <a:cubicBezTo>
                      <a:pt x="2913" y="1"/>
                      <a:pt x="2798" y="11"/>
                      <a:pt x="2686" y="28"/>
                    </a:cubicBezTo>
                    <a:cubicBezTo>
                      <a:pt x="2091" y="150"/>
                      <a:pt x="1495" y="326"/>
                      <a:pt x="913" y="502"/>
                    </a:cubicBezTo>
                    <a:cubicBezTo>
                      <a:pt x="862" y="491"/>
                      <a:pt x="808" y="486"/>
                      <a:pt x="753" y="486"/>
                    </a:cubicBezTo>
                    <a:cubicBezTo>
                      <a:pt x="392" y="486"/>
                      <a:pt x="0" y="715"/>
                      <a:pt x="47" y="1138"/>
                    </a:cubicBezTo>
                    <a:cubicBezTo>
                      <a:pt x="129" y="1990"/>
                      <a:pt x="278" y="2829"/>
                      <a:pt x="548" y="3628"/>
                    </a:cubicBezTo>
                    <a:cubicBezTo>
                      <a:pt x="751" y="4209"/>
                      <a:pt x="981" y="5062"/>
                      <a:pt x="1576" y="5360"/>
                    </a:cubicBezTo>
                    <a:cubicBezTo>
                      <a:pt x="1734" y="5437"/>
                      <a:pt x="1883" y="5470"/>
                      <a:pt x="2024" y="5470"/>
                    </a:cubicBezTo>
                    <a:cubicBezTo>
                      <a:pt x="2427" y="5470"/>
                      <a:pt x="2768" y="5197"/>
                      <a:pt x="3078" y="4886"/>
                    </a:cubicBezTo>
                    <a:cubicBezTo>
                      <a:pt x="3741" y="4196"/>
                      <a:pt x="4404" y="3492"/>
                      <a:pt x="5054" y="2789"/>
                    </a:cubicBezTo>
                    <a:cubicBezTo>
                      <a:pt x="5528" y="2315"/>
                      <a:pt x="5162" y="1652"/>
                      <a:pt x="4675" y="1503"/>
                    </a:cubicBezTo>
                    <a:cubicBezTo>
                      <a:pt x="4635" y="1436"/>
                      <a:pt x="4594" y="1368"/>
                      <a:pt x="4553" y="1300"/>
                    </a:cubicBezTo>
                    <a:cubicBezTo>
                      <a:pt x="4391" y="989"/>
                      <a:pt x="4229" y="691"/>
                      <a:pt x="4066" y="380"/>
                    </a:cubicBezTo>
                    <a:cubicBezTo>
                      <a:pt x="3951" y="163"/>
                      <a:pt x="3715" y="54"/>
                      <a:pt x="3484" y="54"/>
                    </a:cubicBezTo>
                    <a:cubicBezTo>
                      <a:pt x="3471" y="54"/>
                      <a:pt x="3457" y="55"/>
                      <a:pt x="3444" y="55"/>
                    </a:cubicBezTo>
                    <a:cubicBezTo>
                      <a:pt x="3314" y="17"/>
                      <a:pt x="3172" y="1"/>
                      <a:pt x="302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22"/>
              <p:cNvSpPr/>
              <p:nvPr/>
            </p:nvSpPr>
            <p:spPr>
              <a:xfrm>
                <a:off x="4025036" y="1325252"/>
                <a:ext cx="233306" cy="163999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4671" extrusionOk="0">
                    <a:moveTo>
                      <a:pt x="2097" y="0"/>
                    </a:moveTo>
                    <a:cubicBezTo>
                      <a:pt x="1800" y="0"/>
                      <a:pt x="1513" y="63"/>
                      <a:pt x="1259" y="267"/>
                    </a:cubicBezTo>
                    <a:cubicBezTo>
                      <a:pt x="718" y="700"/>
                      <a:pt x="420" y="1403"/>
                      <a:pt x="176" y="2026"/>
                    </a:cubicBezTo>
                    <a:cubicBezTo>
                      <a:pt x="0" y="2472"/>
                      <a:pt x="406" y="2838"/>
                      <a:pt x="812" y="2865"/>
                    </a:cubicBezTo>
                    <a:cubicBezTo>
                      <a:pt x="1056" y="3419"/>
                      <a:pt x="1286" y="4082"/>
                      <a:pt x="1719" y="4448"/>
                    </a:cubicBezTo>
                    <a:cubicBezTo>
                      <a:pt x="1924" y="4610"/>
                      <a:pt x="2159" y="4670"/>
                      <a:pt x="2403" y="4670"/>
                    </a:cubicBezTo>
                    <a:cubicBezTo>
                      <a:pt x="2770" y="4670"/>
                      <a:pt x="3158" y="4532"/>
                      <a:pt x="3491" y="4394"/>
                    </a:cubicBezTo>
                    <a:cubicBezTo>
                      <a:pt x="4601" y="3947"/>
                      <a:pt x="5778" y="2959"/>
                      <a:pt x="6157" y="1769"/>
                    </a:cubicBezTo>
                    <a:cubicBezTo>
                      <a:pt x="6644" y="185"/>
                      <a:pt x="4060" y="267"/>
                      <a:pt x="3113" y="131"/>
                    </a:cubicBezTo>
                    <a:cubicBezTo>
                      <a:pt x="2782" y="81"/>
                      <a:pt x="2433" y="0"/>
                      <a:pt x="2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22"/>
              <p:cNvSpPr/>
              <p:nvPr/>
            </p:nvSpPr>
            <p:spPr>
              <a:xfrm>
                <a:off x="3851633" y="1060566"/>
                <a:ext cx="241838" cy="196651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5601" extrusionOk="0">
                    <a:moveTo>
                      <a:pt x="3937" y="167"/>
                    </a:moveTo>
                    <a:cubicBezTo>
                      <a:pt x="4332" y="167"/>
                      <a:pt x="4723" y="179"/>
                      <a:pt x="5102" y="215"/>
                    </a:cubicBezTo>
                    <a:cubicBezTo>
                      <a:pt x="5665" y="280"/>
                      <a:pt x="6216" y="422"/>
                      <a:pt x="6705" y="689"/>
                    </a:cubicBezTo>
                    <a:lnTo>
                      <a:pt x="6705" y="689"/>
                    </a:lnTo>
                    <a:cubicBezTo>
                      <a:pt x="6467" y="1464"/>
                      <a:pt x="6203" y="2226"/>
                      <a:pt x="5914" y="2975"/>
                    </a:cubicBezTo>
                    <a:cubicBezTo>
                      <a:pt x="5623" y="3729"/>
                      <a:pt x="5306" y="4483"/>
                      <a:pt x="4938" y="5198"/>
                    </a:cubicBezTo>
                    <a:lnTo>
                      <a:pt x="4938" y="5198"/>
                    </a:lnTo>
                    <a:cubicBezTo>
                      <a:pt x="4625" y="5073"/>
                      <a:pt x="4290" y="5012"/>
                      <a:pt x="3955" y="5012"/>
                    </a:cubicBezTo>
                    <a:cubicBezTo>
                      <a:pt x="3440" y="5012"/>
                      <a:pt x="2926" y="5158"/>
                      <a:pt x="2496" y="5447"/>
                    </a:cubicBezTo>
                    <a:lnTo>
                      <a:pt x="2496" y="5447"/>
                    </a:lnTo>
                    <a:cubicBezTo>
                      <a:pt x="1819" y="4008"/>
                      <a:pt x="1108" y="2581"/>
                      <a:pt x="344" y="1176"/>
                    </a:cubicBezTo>
                    <a:lnTo>
                      <a:pt x="344" y="1176"/>
                    </a:lnTo>
                    <a:lnTo>
                      <a:pt x="569" y="1189"/>
                    </a:lnTo>
                    <a:lnTo>
                      <a:pt x="569" y="1081"/>
                    </a:lnTo>
                    <a:lnTo>
                      <a:pt x="278" y="1055"/>
                    </a:lnTo>
                    <a:lnTo>
                      <a:pt x="278" y="1055"/>
                    </a:lnTo>
                    <a:cubicBezTo>
                      <a:pt x="270" y="1040"/>
                      <a:pt x="261" y="1024"/>
                      <a:pt x="253" y="1009"/>
                    </a:cubicBezTo>
                    <a:lnTo>
                      <a:pt x="253" y="1009"/>
                    </a:lnTo>
                    <a:cubicBezTo>
                      <a:pt x="576" y="603"/>
                      <a:pt x="1092" y="381"/>
                      <a:pt x="1597" y="282"/>
                    </a:cubicBezTo>
                    <a:cubicBezTo>
                      <a:pt x="1881" y="228"/>
                      <a:pt x="2165" y="201"/>
                      <a:pt x="2463" y="201"/>
                    </a:cubicBezTo>
                    <a:lnTo>
                      <a:pt x="3343" y="174"/>
                    </a:lnTo>
                    <a:cubicBezTo>
                      <a:pt x="3541" y="170"/>
                      <a:pt x="3740" y="167"/>
                      <a:pt x="3937" y="167"/>
                    </a:cubicBezTo>
                    <a:close/>
                    <a:moveTo>
                      <a:pt x="4072" y="1"/>
                    </a:moveTo>
                    <a:cubicBezTo>
                      <a:pt x="3829" y="1"/>
                      <a:pt x="3586" y="6"/>
                      <a:pt x="3343" y="12"/>
                    </a:cubicBezTo>
                    <a:lnTo>
                      <a:pt x="2463" y="39"/>
                    </a:lnTo>
                    <a:cubicBezTo>
                      <a:pt x="2165" y="52"/>
                      <a:pt x="1868" y="79"/>
                      <a:pt x="1570" y="134"/>
                    </a:cubicBezTo>
                    <a:cubicBezTo>
                      <a:pt x="1272" y="201"/>
                      <a:pt x="988" y="296"/>
                      <a:pt x="718" y="445"/>
                    </a:cubicBezTo>
                    <a:cubicBezTo>
                      <a:pt x="513" y="557"/>
                      <a:pt x="332" y="708"/>
                      <a:pt x="185" y="886"/>
                    </a:cubicBezTo>
                    <a:lnTo>
                      <a:pt x="185" y="886"/>
                    </a:lnTo>
                    <a:cubicBezTo>
                      <a:pt x="169" y="856"/>
                      <a:pt x="152" y="827"/>
                      <a:pt x="136" y="797"/>
                    </a:cubicBezTo>
                    <a:lnTo>
                      <a:pt x="41" y="851"/>
                    </a:lnTo>
                    <a:cubicBezTo>
                      <a:pt x="65" y="894"/>
                      <a:pt x="89" y="937"/>
                      <a:pt x="113" y="981"/>
                    </a:cubicBezTo>
                    <a:lnTo>
                      <a:pt x="113" y="981"/>
                    </a:lnTo>
                    <a:cubicBezTo>
                      <a:pt x="93" y="1009"/>
                      <a:pt x="73" y="1038"/>
                      <a:pt x="55" y="1067"/>
                    </a:cubicBezTo>
                    <a:lnTo>
                      <a:pt x="1" y="1148"/>
                    </a:lnTo>
                    <a:lnTo>
                      <a:pt x="109" y="1162"/>
                    </a:lnTo>
                    <a:lnTo>
                      <a:pt x="216" y="1168"/>
                    </a:lnTo>
                    <a:lnTo>
                      <a:pt x="216" y="1168"/>
                    </a:lnTo>
                    <a:cubicBezTo>
                      <a:pt x="1004" y="2607"/>
                      <a:pt x="1755" y="4059"/>
                      <a:pt x="2423" y="5546"/>
                    </a:cubicBezTo>
                    <a:lnTo>
                      <a:pt x="2450" y="5600"/>
                    </a:lnTo>
                    <a:lnTo>
                      <a:pt x="2504" y="5560"/>
                    </a:lnTo>
                    <a:cubicBezTo>
                      <a:pt x="2925" y="5276"/>
                      <a:pt x="3435" y="5128"/>
                      <a:pt x="3944" y="5128"/>
                    </a:cubicBezTo>
                    <a:cubicBezTo>
                      <a:pt x="4284" y="5128"/>
                      <a:pt x="4625" y="5194"/>
                      <a:pt x="4939" y="5330"/>
                    </a:cubicBezTo>
                    <a:lnTo>
                      <a:pt x="4993" y="5357"/>
                    </a:lnTo>
                    <a:lnTo>
                      <a:pt x="5021" y="5302"/>
                    </a:lnTo>
                    <a:cubicBezTo>
                      <a:pt x="5413" y="4572"/>
                      <a:pt x="5738" y="3801"/>
                      <a:pt x="6049" y="3029"/>
                    </a:cubicBezTo>
                    <a:cubicBezTo>
                      <a:pt x="6347" y="2244"/>
                      <a:pt x="6631" y="1460"/>
                      <a:pt x="6874" y="675"/>
                    </a:cubicBezTo>
                    <a:lnTo>
                      <a:pt x="6888" y="607"/>
                    </a:lnTo>
                    <a:lnTo>
                      <a:pt x="6834" y="580"/>
                    </a:lnTo>
                    <a:cubicBezTo>
                      <a:pt x="6306" y="282"/>
                      <a:pt x="5711" y="120"/>
                      <a:pt x="5129" y="52"/>
                    </a:cubicBezTo>
                    <a:cubicBezTo>
                      <a:pt x="4776" y="12"/>
                      <a:pt x="4424" y="1"/>
                      <a:pt x="407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22"/>
              <p:cNvSpPr/>
              <p:nvPr/>
            </p:nvSpPr>
            <p:spPr>
              <a:xfrm>
                <a:off x="3857321" y="1089952"/>
                <a:ext cx="86511" cy="168212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4791" extrusionOk="0">
                    <a:moveTo>
                      <a:pt x="82" y="0"/>
                    </a:moveTo>
                    <a:lnTo>
                      <a:pt x="1" y="54"/>
                    </a:lnTo>
                    <a:cubicBezTo>
                      <a:pt x="434" y="731"/>
                      <a:pt x="840" y="1434"/>
                      <a:pt x="1205" y="2165"/>
                    </a:cubicBezTo>
                    <a:cubicBezTo>
                      <a:pt x="1381" y="2517"/>
                      <a:pt x="1570" y="2882"/>
                      <a:pt x="1733" y="3248"/>
                    </a:cubicBezTo>
                    <a:lnTo>
                      <a:pt x="2246" y="4313"/>
                    </a:lnTo>
                    <a:lnTo>
                      <a:pt x="2247" y="4330"/>
                    </a:lnTo>
                    <a:lnTo>
                      <a:pt x="2253" y="4328"/>
                    </a:lnTo>
                    <a:lnTo>
                      <a:pt x="2253" y="4328"/>
                    </a:lnTo>
                    <a:lnTo>
                      <a:pt x="2261" y="4344"/>
                    </a:lnTo>
                    <a:lnTo>
                      <a:pt x="2464" y="4790"/>
                    </a:lnTo>
                    <a:lnTo>
                      <a:pt x="2382" y="4317"/>
                    </a:lnTo>
                    <a:lnTo>
                      <a:pt x="2378" y="4291"/>
                    </a:lnTo>
                    <a:lnTo>
                      <a:pt x="2378" y="4291"/>
                    </a:lnTo>
                    <a:lnTo>
                      <a:pt x="2382" y="4290"/>
                    </a:lnTo>
                    <a:cubicBezTo>
                      <a:pt x="2380" y="4283"/>
                      <a:pt x="2377" y="4276"/>
                      <a:pt x="2375" y="4270"/>
                    </a:cubicBezTo>
                    <a:lnTo>
                      <a:pt x="2375" y="4270"/>
                    </a:lnTo>
                    <a:lnTo>
                      <a:pt x="2328" y="3992"/>
                    </a:lnTo>
                    <a:lnTo>
                      <a:pt x="2265" y="4000"/>
                    </a:lnTo>
                    <a:lnTo>
                      <a:pt x="2265" y="4000"/>
                    </a:lnTo>
                    <a:cubicBezTo>
                      <a:pt x="2148" y="3723"/>
                      <a:pt x="2022" y="3451"/>
                      <a:pt x="1882" y="3180"/>
                    </a:cubicBezTo>
                    <a:cubicBezTo>
                      <a:pt x="1706" y="2815"/>
                      <a:pt x="1516" y="2449"/>
                      <a:pt x="1327" y="2098"/>
                    </a:cubicBezTo>
                    <a:cubicBezTo>
                      <a:pt x="935" y="1394"/>
                      <a:pt x="515" y="6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22"/>
              <p:cNvSpPr/>
              <p:nvPr/>
            </p:nvSpPr>
            <p:spPr>
              <a:xfrm>
                <a:off x="3859252" y="1062778"/>
                <a:ext cx="235658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1370" extrusionOk="0">
                    <a:moveTo>
                      <a:pt x="5030" y="0"/>
                    </a:moveTo>
                    <a:cubicBezTo>
                      <a:pt x="4991" y="0"/>
                      <a:pt x="4951" y="1"/>
                      <a:pt x="4912" y="3"/>
                    </a:cubicBezTo>
                    <a:cubicBezTo>
                      <a:pt x="4303" y="3"/>
                      <a:pt x="3708" y="111"/>
                      <a:pt x="3112" y="111"/>
                    </a:cubicBezTo>
                    <a:cubicBezTo>
                      <a:pt x="2974" y="102"/>
                      <a:pt x="2834" y="97"/>
                      <a:pt x="2694" y="97"/>
                    </a:cubicBezTo>
                    <a:cubicBezTo>
                      <a:pt x="2230" y="97"/>
                      <a:pt x="1759" y="152"/>
                      <a:pt x="1313" y="287"/>
                    </a:cubicBezTo>
                    <a:cubicBezTo>
                      <a:pt x="1015" y="382"/>
                      <a:pt x="731" y="504"/>
                      <a:pt x="474" y="652"/>
                    </a:cubicBezTo>
                    <a:cubicBezTo>
                      <a:pt x="406" y="693"/>
                      <a:pt x="338" y="734"/>
                      <a:pt x="284" y="774"/>
                    </a:cubicBezTo>
                    <a:cubicBezTo>
                      <a:pt x="217" y="815"/>
                      <a:pt x="149" y="869"/>
                      <a:pt x="95" y="937"/>
                    </a:cubicBezTo>
                    <a:cubicBezTo>
                      <a:pt x="41" y="991"/>
                      <a:pt x="0" y="1085"/>
                      <a:pt x="14" y="1180"/>
                    </a:cubicBezTo>
                    <a:cubicBezTo>
                      <a:pt x="27" y="1221"/>
                      <a:pt x="41" y="1275"/>
                      <a:pt x="81" y="1302"/>
                    </a:cubicBezTo>
                    <a:cubicBezTo>
                      <a:pt x="108" y="1343"/>
                      <a:pt x="162" y="1370"/>
                      <a:pt x="217" y="1370"/>
                    </a:cubicBezTo>
                    <a:lnTo>
                      <a:pt x="217" y="1261"/>
                    </a:lnTo>
                    <a:cubicBezTo>
                      <a:pt x="176" y="1261"/>
                      <a:pt x="135" y="1221"/>
                      <a:pt x="122" y="1153"/>
                    </a:cubicBezTo>
                    <a:cubicBezTo>
                      <a:pt x="108" y="1099"/>
                      <a:pt x="135" y="1045"/>
                      <a:pt x="176" y="991"/>
                    </a:cubicBezTo>
                    <a:cubicBezTo>
                      <a:pt x="217" y="950"/>
                      <a:pt x="271" y="896"/>
                      <a:pt x="338" y="855"/>
                    </a:cubicBezTo>
                    <a:cubicBezTo>
                      <a:pt x="392" y="815"/>
                      <a:pt x="460" y="774"/>
                      <a:pt x="528" y="734"/>
                    </a:cubicBezTo>
                    <a:cubicBezTo>
                      <a:pt x="771" y="585"/>
                      <a:pt x="1055" y="463"/>
                      <a:pt x="1340" y="395"/>
                    </a:cubicBezTo>
                    <a:cubicBezTo>
                      <a:pt x="1743" y="271"/>
                      <a:pt x="2166" y="227"/>
                      <a:pt x="2591" y="227"/>
                    </a:cubicBezTo>
                    <a:cubicBezTo>
                      <a:pt x="2765" y="227"/>
                      <a:pt x="2939" y="235"/>
                      <a:pt x="3112" y="246"/>
                    </a:cubicBezTo>
                    <a:cubicBezTo>
                      <a:pt x="3153" y="247"/>
                      <a:pt x="3193" y="248"/>
                      <a:pt x="3234" y="248"/>
                    </a:cubicBezTo>
                    <a:cubicBezTo>
                      <a:pt x="3800" y="248"/>
                      <a:pt x="4356" y="165"/>
                      <a:pt x="4912" y="165"/>
                    </a:cubicBezTo>
                    <a:cubicBezTo>
                      <a:pt x="5209" y="165"/>
                      <a:pt x="5507" y="192"/>
                      <a:pt x="5791" y="260"/>
                    </a:cubicBezTo>
                    <a:cubicBezTo>
                      <a:pt x="6036" y="330"/>
                      <a:pt x="6290" y="400"/>
                      <a:pt x="6460" y="556"/>
                    </a:cubicBezTo>
                    <a:lnTo>
                      <a:pt x="6460" y="556"/>
                    </a:lnTo>
                    <a:cubicBezTo>
                      <a:pt x="6425" y="568"/>
                      <a:pt x="6391" y="587"/>
                      <a:pt x="6360" y="612"/>
                    </a:cubicBezTo>
                    <a:lnTo>
                      <a:pt x="6427" y="693"/>
                    </a:lnTo>
                    <a:cubicBezTo>
                      <a:pt x="6457" y="673"/>
                      <a:pt x="6494" y="661"/>
                      <a:pt x="6533" y="661"/>
                    </a:cubicBezTo>
                    <a:cubicBezTo>
                      <a:pt x="6547" y="661"/>
                      <a:pt x="6562" y="662"/>
                      <a:pt x="6576" y="666"/>
                    </a:cubicBezTo>
                    <a:lnTo>
                      <a:pt x="6711" y="693"/>
                    </a:lnTo>
                    <a:lnTo>
                      <a:pt x="6630" y="571"/>
                    </a:lnTo>
                    <a:cubicBezTo>
                      <a:pt x="6549" y="436"/>
                      <a:pt x="6414" y="328"/>
                      <a:pt x="6265" y="260"/>
                    </a:cubicBezTo>
                    <a:cubicBezTo>
                      <a:pt x="6116" y="192"/>
                      <a:pt x="5981" y="152"/>
                      <a:pt x="5832" y="111"/>
                    </a:cubicBezTo>
                    <a:cubicBezTo>
                      <a:pt x="5572" y="40"/>
                      <a:pt x="5302" y="0"/>
                      <a:pt x="50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22"/>
              <p:cNvSpPr/>
              <p:nvPr/>
            </p:nvSpPr>
            <p:spPr>
              <a:xfrm>
                <a:off x="3932383" y="1083773"/>
                <a:ext cx="162981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4642" h="4899" extrusionOk="0">
                    <a:moveTo>
                      <a:pt x="4534" y="0"/>
                    </a:moveTo>
                    <a:cubicBezTo>
                      <a:pt x="4101" y="1232"/>
                      <a:pt x="3654" y="2449"/>
                      <a:pt x="3154" y="3640"/>
                    </a:cubicBezTo>
                    <a:lnTo>
                      <a:pt x="2964" y="4100"/>
                    </a:lnTo>
                    <a:lnTo>
                      <a:pt x="2869" y="4317"/>
                    </a:lnTo>
                    <a:cubicBezTo>
                      <a:pt x="2829" y="4384"/>
                      <a:pt x="2802" y="4479"/>
                      <a:pt x="2775" y="4493"/>
                    </a:cubicBezTo>
                    <a:cubicBezTo>
                      <a:pt x="2763" y="4504"/>
                      <a:pt x="2745" y="4508"/>
                      <a:pt x="2721" y="4508"/>
                    </a:cubicBezTo>
                    <a:cubicBezTo>
                      <a:pt x="2688" y="4508"/>
                      <a:pt x="2646" y="4500"/>
                      <a:pt x="2599" y="4493"/>
                    </a:cubicBezTo>
                    <a:lnTo>
                      <a:pt x="2355" y="4452"/>
                    </a:lnTo>
                    <a:cubicBezTo>
                      <a:pt x="2193" y="4425"/>
                      <a:pt x="2030" y="4384"/>
                      <a:pt x="1868" y="4357"/>
                    </a:cubicBezTo>
                    <a:cubicBezTo>
                      <a:pt x="1693" y="4327"/>
                      <a:pt x="1506" y="4309"/>
                      <a:pt x="1317" y="4309"/>
                    </a:cubicBezTo>
                    <a:cubicBezTo>
                      <a:pt x="1170" y="4309"/>
                      <a:pt x="1023" y="4320"/>
                      <a:pt x="880" y="4344"/>
                    </a:cubicBezTo>
                    <a:cubicBezTo>
                      <a:pt x="542" y="4411"/>
                      <a:pt x="217" y="4560"/>
                      <a:pt x="1" y="4831"/>
                    </a:cubicBezTo>
                    <a:lnTo>
                      <a:pt x="82" y="4899"/>
                    </a:lnTo>
                    <a:cubicBezTo>
                      <a:pt x="298" y="4669"/>
                      <a:pt x="596" y="4547"/>
                      <a:pt x="907" y="4506"/>
                    </a:cubicBezTo>
                    <a:cubicBezTo>
                      <a:pt x="1032" y="4484"/>
                      <a:pt x="1156" y="4476"/>
                      <a:pt x="1282" y="4476"/>
                    </a:cubicBezTo>
                    <a:cubicBezTo>
                      <a:pt x="1470" y="4476"/>
                      <a:pt x="1660" y="4495"/>
                      <a:pt x="1855" y="4520"/>
                    </a:cubicBezTo>
                    <a:cubicBezTo>
                      <a:pt x="2003" y="4547"/>
                      <a:pt x="2166" y="4574"/>
                      <a:pt x="2328" y="4614"/>
                    </a:cubicBezTo>
                    <a:lnTo>
                      <a:pt x="2572" y="4655"/>
                    </a:lnTo>
                    <a:cubicBezTo>
                      <a:pt x="2612" y="4655"/>
                      <a:pt x="2653" y="4669"/>
                      <a:pt x="2693" y="4669"/>
                    </a:cubicBezTo>
                    <a:cubicBezTo>
                      <a:pt x="2748" y="4669"/>
                      <a:pt x="2815" y="4669"/>
                      <a:pt x="2869" y="4614"/>
                    </a:cubicBezTo>
                    <a:cubicBezTo>
                      <a:pt x="2924" y="4574"/>
                      <a:pt x="2937" y="4533"/>
                      <a:pt x="2951" y="4493"/>
                    </a:cubicBezTo>
                    <a:lnTo>
                      <a:pt x="3005" y="4384"/>
                    </a:lnTo>
                    <a:lnTo>
                      <a:pt x="3099" y="4154"/>
                    </a:lnTo>
                    <a:lnTo>
                      <a:pt x="3275" y="3694"/>
                    </a:lnTo>
                    <a:cubicBezTo>
                      <a:pt x="3749" y="2490"/>
                      <a:pt x="4168" y="1259"/>
                      <a:pt x="4642" y="41"/>
                    </a:cubicBezTo>
                    <a:lnTo>
                      <a:pt x="45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22"/>
              <p:cNvSpPr/>
              <p:nvPr/>
            </p:nvSpPr>
            <p:spPr>
              <a:xfrm>
                <a:off x="3748554" y="1319880"/>
                <a:ext cx="210976" cy="229479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6536" extrusionOk="0">
                    <a:moveTo>
                      <a:pt x="4404" y="124"/>
                    </a:moveTo>
                    <a:cubicBezTo>
                      <a:pt x="4522" y="965"/>
                      <a:pt x="5071" y="1737"/>
                      <a:pt x="5837" y="2121"/>
                    </a:cubicBezTo>
                    <a:lnTo>
                      <a:pt x="5837" y="2121"/>
                    </a:lnTo>
                    <a:cubicBezTo>
                      <a:pt x="4929" y="3436"/>
                      <a:pt x="4044" y="4761"/>
                      <a:pt x="3222" y="6119"/>
                    </a:cubicBezTo>
                    <a:lnTo>
                      <a:pt x="3222" y="6119"/>
                    </a:lnTo>
                    <a:lnTo>
                      <a:pt x="3126" y="5927"/>
                    </a:lnTo>
                    <a:lnTo>
                      <a:pt x="3031" y="5967"/>
                    </a:lnTo>
                    <a:lnTo>
                      <a:pt x="3152" y="6235"/>
                    </a:lnTo>
                    <a:lnTo>
                      <a:pt x="3152" y="6235"/>
                    </a:lnTo>
                    <a:cubicBezTo>
                      <a:pt x="3141" y="6252"/>
                      <a:pt x="3131" y="6269"/>
                      <a:pt x="3121" y="6287"/>
                    </a:cubicBezTo>
                    <a:lnTo>
                      <a:pt x="3121" y="6287"/>
                    </a:lnTo>
                    <a:cubicBezTo>
                      <a:pt x="2616" y="6200"/>
                      <a:pt x="2171" y="5874"/>
                      <a:pt x="1827" y="5480"/>
                    </a:cubicBezTo>
                    <a:cubicBezTo>
                      <a:pt x="1448" y="5047"/>
                      <a:pt x="1164" y="4533"/>
                      <a:pt x="920" y="4005"/>
                    </a:cubicBezTo>
                    <a:cubicBezTo>
                      <a:pt x="799" y="3735"/>
                      <a:pt x="690" y="3464"/>
                      <a:pt x="609" y="3194"/>
                    </a:cubicBezTo>
                    <a:cubicBezTo>
                      <a:pt x="514" y="2909"/>
                      <a:pt x="433" y="2639"/>
                      <a:pt x="366" y="2355"/>
                    </a:cubicBezTo>
                    <a:cubicBezTo>
                      <a:pt x="247" y="1803"/>
                      <a:pt x="168" y="1239"/>
                      <a:pt x="163" y="675"/>
                    </a:cubicBezTo>
                    <a:lnTo>
                      <a:pt x="163" y="675"/>
                    </a:lnTo>
                    <a:cubicBezTo>
                      <a:pt x="1555" y="364"/>
                      <a:pt x="2973" y="181"/>
                      <a:pt x="4404" y="124"/>
                    </a:cubicBezTo>
                    <a:close/>
                    <a:moveTo>
                      <a:pt x="4466" y="0"/>
                    </a:moveTo>
                    <a:cubicBezTo>
                      <a:pt x="2977" y="41"/>
                      <a:pt x="1502" y="217"/>
                      <a:pt x="68" y="541"/>
                    </a:cubicBezTo>
                    <a:lnTo>
                      <a:pt x="0" y="555"/>
                    </a:lnTo>
                    <a:lnTo>
                      <a:pt x="0" y="623"/>
                    </a:lnTo>
                    <a:cubicBezTo>
                      <a:pt x="14" y="1813"/>
                      <a:pt x="271" y="2991"/>
                      <a:pt x="772" y="4073"/>
                    </a:cubicBezTo>
                    <a:cubicBezTo>
                      <a:pt x="1029" y="4601"/>
                      <a:pt x="1326" y="5128"/>
                      <a:pt x="1719" y="5575"/>
                    </a:cubicBezTo>
                    <a:cubicBezTo>
                      <a:pt x="1922" y="5805"/>
                      <a:pt x="2138" y="6008"/>
                      <a:pt x="2409" y="6157"/>
                    </a:cubicBezTo>
                    <a:cubicBezTo>
                      <a:pt x="2603" y="6280"/>
                      <a:pt x="2821" y="6364"/>
                      <a:pt x="3051" y="6403"/>
                    </a:cubicBezTo>
                    <a:lnTo>
                      <a:pt x="3051" y="6403"/>
                    </a:lnTo>
                    <a:cubicBezTo>
                      <a:pt x="3035" y="6429"/>
                      <a:pt x="3020" y="6456"/>
                      <a:pt x="3004" y="6482"/>
                    </a:cubicBezTo>
                    <a:lnTo>
                      <a:pt x="3099" y="6536"/>
                    </a:lnTo>
                    <a:cubicBezTo>
                      <a:pt x="3122" y="6497"/>
                      <a:pt x="3145" y="6458"/>
                      <a:pt x="3168" y="6420"/>
                    </a:cubicBezTo>
                    <a:lnTo>
                      <a:pt x="3168" y="6420"/>
                    </a:lnTo>
                    <a:cubicBezTo>
                      <a:pt x="3203" y="6423"/>
                      <a:pt x="3239" y="6426"/>
                      <a:pt x="3275" y="6427"/>
                    </a:cubicBezTo>
                    <a:lnTo>
                      <a:pt x="3370" y="6427"/>
                    </a:lnTo>
                    <a:lnTo>
                      <a:pt x="3329" y="6333"/>
                    </a:lnTo>
                    <a:lnTo>
                      <a:pt x="3279" y="6234"/>
                    </a:lnTo>
                    <a:lnTo>
                      <a:pt x="3279" y="6234"/>
                    </a:lnTo>
                    <a:cubicBezTo>
                      <a:pt x="4119" y="4836"/>
                      <a:pt x="5008" y="3464"/>
                      <a:pt x="5967" y="2138"/>
                    </a:cubicBezTo>
                    <a:lnTo>
                      <a:pt x="6008" y="2084"/>
                    </a:lnTo>
                    <a:lnTo>
                      <a:pt x="5940" y="2057"/>
                    </a:lnTo>
                    <a:cubicBezTo>
                      <a:pt x="5183" y="1692"/>
                      <a:pt x="4628" y="907"/>
                      <a:pt x="4520" y="54"/>
                    </a:cubicBezTo>
                    <a:lnTo>
                      <a:pt x="45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22"/>
              <p:cNvSpPr/>
              <p:nvPr/>
            </p:nvSpPr>
            <p:spPr>
              <a:xfrm>
                <a:off x="3853073" y="1386868"/>
                <a:ext cx="104066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4520" extrusionOk="0">
                    <a:moveTo>
                      <a:pt x="2963" y="0"/>
                    </a:moveTo>
                    <a:lnTo>
                      <a:pt x="2585" y="311"/>
                    </a:lnTo>
                    <a:lnTo>
                      <a:pt x="2341" y="514"/>
                    </a:lnTo>
                    <a:lnTo>
                      <a:pt x="2381" y="571"/>
                    </a:lnTo>
                    <a:lnTo>
                      <a:pt x="2381" y="571"/>
                    </a:lnTo>
                    <a:cubicBezTo>
                      <a:pt x="2198" y="814"/>
                      <a:pt x="2026" y="1060"/>
                      <a:pt x="1854" y="1313"/>
                    </a:cubicBezTo>
                    <a:cubicBezTo>
                      <a:pt x="1624" y="1651"/>
                      <a:pt x="1407" y="1989"/>
                      <a:pt x="1204" y="2341"/>
                    </a:cubicBezTo>
                    <a:cubicBezTo>
                      <a:pt x="785" y="3045"/>
                      <a:pt x="393" y="3748"/>
                      <a:pt x="0" y="4465"/>
                    </a:cubicBezTo>
                    <a:lnTo>
                      <a:pt x="95" y="4519"/>
                    </a:lnTo>
                    <a:cubicBezTo>
                      <a:pt x="460" y="3789"/>
                      <a:pt x="866" y="3085"/>
                      <a:pt x="1313" y="2409"/>
                    </a:cubicBezTo>
                    <a:cubicBezTo>
                      <a:pt x="1543" y="2070"/>
                      <a:pt x="1759" y="1746"/>
                      <a:pt x="1989" y="1407"/>
                    </a:cubicBezTo>
                    <a:lnTo>
                      <a:pt x="2679" y="406"/>
                    </a:lnTo>
                    <a:lnTo>
                      <a:pt x="2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2"/>
              <p:cNvSpPr/>
              <p:nvPr/>
            </p:nvSpPr>
            <p:spPr>
              <a:xfrm>
                <a:off x="3747114" y="1336030"/>
                <a:ext cx="122148" cy="203146"/>
              </a:xfrm>
              <a:custGeom>
                <a:avLst/>
                <a:gdLst/>
                <a:ahLst/>
                <a:cxnLst/>
                <a:rect l="l" t="t" r="r" b="b"/>
                <a:pathLst>
                  <a:path w="3479" h="5786" extrusionOk="0">
                    <a:moveTo>
                      <a:pt x="150" y="0"/>
                    </a:moveTo>
                    <a:lnTo>
                      <a:pt x="82" y="122"/>
                    </a:lnTo>
                    <a:cubicBezTo>
                      <a:pt x="14" y="271"/>
                      <a:pt x="1" y="433"/>
                      <a:pt x="1" y="596"/>
                    </a:cubicBezTo>
                    <a:cubicBezTo>
                      <a:pt x="14" y="744"/>
                      <a:pt x="55" y="893"/>
                      <a:pt x="82" y="1042"/>
                    </a:cubicBezTo>
                    <a:cubicBezTo>
                      <a:pt x="150" y="1326"/>
                      <a:pt x="217" y="1624"/>
                      <a:pt x="298" y="1908"/>
                    </a:cubicBezTo>
                    <a:cubicBezTo>
                      <a:pt x="461" y="2490"/>
                      <a:pt x="650" y="3058"/>
                      <a:pt x="921" y="3600"/>
                    </a:cubicBezTo>
                    <a:cubicBezTo>
                      <a:pt x="1191" y="4141"/>
                      <a:pt x="1530" y="4641"/>
                      <a:pt x="1976" y="5061"/>
                    </a:cubicBezTo>
                    <a:cubicBezTo>
                      <a:pt x="2193" y="5264"/>
                      <a:pt x="2436" y="5453"/>
                      <a:pt x="2707" y="5602"/>
                    </a:cubicBezTo>
                    <a:cubicBezTo>
                      <a:pt x="2775" y="5629"/>
                      <a:pt x="2842" y="5670"/>
                      <a:pt x="2910" y="5697"/>
                    </a:cubicBezTo>
                    <a:cubicBezTo>
                      <a:pt x="2978" y="5737"/>
                      <a:pt x="3045" y="5764"/>
                      <a:pt x="3126" y="5778"/>
                    </a:cubicBezTo>
                    <a:cubicBezTo>
                      <a:pt x="3151" y="5782"/>
                      <a:pt x="3179" y="5785"/>
                      <a:pt x="3207" y="5785"/>
                    </a:cubicBezTo>
                    <a:cubicBezTo>
                      <a:pt x="3271" y="5785"/>
                      <a:pt x="3337" y="5771"/>
                      <a:pt x="3383" y="5724"/>
                    </a:cubicBezTo>
                    <a:cubicBezTo>
                      <a:pt x="3411" y="5697"/>
                      <a:pt x="3438" y="5656"/>
                      <a:pt x="3451" y="5602"/>
                    </a:cubicBezTo>
                    <a:cubicBezTo>
                      <a:pt x="3478" y="5562"/>
                      <a:pt x="3465" y="5494"/>
                      <a:pt x="3438" y="5453"/>
                    </a:cubicBezTo>
                    <a:lnTo>
                      <a:pt x="3356" y="5507"/>
                    </a:lnTo>
                    <a:cubicBezTo>
                      <a:pt x="3383" y="5548"/>
                      <a:pt x="3356" y="5602"/>
                      <a:pt x="3316" y="5643"/>
                    </a:cubicBezTo>
                    <a:cubicBezTo>
                      <a:pt x="3285" y="5673"/>
                      <a:pt x="3240" y="5688"/>
                      <a:pt x="3196" y="5688"/>
                    </a:cubicBezTo>
                    <a:cubicBezTo>
                      <a:pt x="3181" y="5688"/>
                      <a:pt x="3167" y="5687"/>
                      <a:pt x="3153" y="5683"/>
                    </a:cubicBezTo>
                    <a:cubicBezTo>
                      <a:pt x="3086" y="5670"/>
                      <a:pt x="3018" y="5643"/>
                      <a:pt x="2950" y="5616"/>
                    </a:cubicBezTo>
                    <a:cubicBezTo>
                      <a:pt x="2883" y="5575"/>
                      <a:pt x="2815" y="5548"/>
                      <a:pt x="2761" y="5507"/>
                    </a:cubicBezTo>
                    <a:cubicBezTo>
                      <a:pt x="2504" y="5372"/>
                      <a:pt x="2260" y="5196"/>
                      <a:pt x="2044" y="4993"/>
                    </a:cubicBezTo>
                    <a:cubicBezTo>
                      <a:pt x="1624" y="4574"/>
                      <a:pt x="1300" y="4073"/>
                      <a:pt x="1043" y="3545"/>
                    </a:cubicBezTo>
                    <a:cubicBezTo>
                      <a:pt x="799" y="3004"/>
                      <a:pt x="623" y="2436"/>
                      <a:pt x="461" y="1868"/>
                    </a:cubicBezTo>
                    <a:lnTo>
                      <a:pt x="244" y="1002"/>
                    </a:lnTo>
                    <a:cubicBezTo>
                      <a:pt x="173" y="754"/>
                      <a:pt x="113" y="496"/>
                      <a:pt x="161" y="272"/>
                    </a:cubicBezTo>
                    <a:lnTo>
                      <a:pt x="161" y="272"/>
                    </a:lnTo>
                    <a:cubicBezTo>
                      <a:pt x="189" y="298"/>
                      <a:pt x="220" y="320"/>
                      <a:pt x="258" y="339"/>
                    </a:cubicBezTo>
                    <a:lnTo>
                      <a:pt x="298" y="230"/>
                    </a:lnTo>
                    <a:cubicBezTo>
                      <a:pt x="258" y="217"/>
                      <a:pt x="217" y="163"/>
                      <a:pt x="204" y="122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22"/>
              <p:cNvSpPr/>
              <p:nvPr/>
            </p:nvSpPr>
            <p:spPr>
              <a:xfrm>
                <a:off x="3750450" y="1315457"/>
                <a:ext cx="20908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400" extrusionOk="0">
                    <a:moveTo>
                      <a:pt x="4229" y="1"/>
                    </a:moveTo>
                    <a:cubicBezTo>
                      <a:pt x="4154" y="1"/>
                      <a:pt x="4100" y="18"/>
                      <a:pt x="4046" y="18"/>
                    </a:cubicBezTo>
                    <a:lnTo>
                      <a:pt x="3586" y="72"/>
                    </a:lnTo>
                    <a:cubicBezTo>
                      <a:pt x="2395" y="234"/>
                      <a:pt x="1205" y="410"/>
                      <a:pt x="0" y="600"/>
                    </a:cubicBezTo>
                    <a:lnTo>
                      <a:pt x="27" y="695"/>
                    </a:lnTo>
                    <a:cubicBezTo>
                      <a:pt x="1205" y="492"/>
                      <a:pt x="2409" y="329"/>
                      <a:pt x="3600" y="207"/>
                    </a:cubicBezTo>
                    <a:lnTo>
                      <a:pt x="4060" y="167"/>
                    </a:lnTo>
                    <a:cubicBezTo>
                      <a:pt x="4108" y="157"/>
                      <a:pt x="4162" y="148"/>
                      <a:pt x="4204" y="148"/>
                    </a:cubicBezTo>
                    <a:cubicBezTo>
                      <a:pt x="4222" y="148"/>
                      <a:pt x="4237" y="149"/>
                      <a:pt x="4249" y="153"/>
                    </a:cubicBezTo>
                    <a:cubicBezTo>
                      <a:pt x="4276" y="167"/>
                      <a:pt x="4303" y="207"/>
                      <a:pt x="4330" y="275"/>
                    </a:cubicBezTo>
                    <a:cubicBezTo>
                      <a:pt x="4439" y="559"/>
                      <a:pt x="4520" y="857"/>
                      <a:pt x="4642" y="1141"/>
                    </a:cubicBezTo>
                    <a:cubicBezTo>
                      <a:pt x="4763" y="1412"/>
                      <a:pt x="4912" y="1696"/>
                      <a:pt x="5129" y="1926"/>
                    </a:cubicBezTo>
                    <a:cubicBezTo>
                      <a:pt x="5332" y="2156"/>
                      <a:pt x="5616" y="2345"/>
                      <a:pt x="5927" y="2399"/>
                    </a:cubicBezTo>
                    <a:lnTo>
                      <a:pt x="5954" y="2291"/>
                    </a:lnTo>
                    <a:cubicBezTo>
                      <a:pt x="5670" y="2224"/>
                      <a:pt x="5426" y="2048"/>
                      <a:pt x="5237" y="1831"/>
                    </a:cubicBezTo>
                    <a:cubicBezTo>
                      <a:pt x="5047" y="1615"/>
                      <a:pt x="4912" y="1344"/>
                      <a:pt x="4790" y="1073"/>
                    </a:cubicBezTo>
                    <a:cubicBezTo>
                      <a:pt x="4682" y="803"/>
                      <a:pt x="4587" y="519"/>
                      <a:pt x="4479" y="234"/>
                    </a:cubicBezTo>
                    <a:cubicBezTo>
                      <a:pt x="4466" y="194"/>
                      <a:pt x="4452" y="153"/>
                      <a:pt x="4425" y="113"/>
                    </a:cubicBezTo>
                    <a:cubicBezTo>
                      <a:pt x="4398" y="72"/>
                      <a:pt x="4357" y="18"/>
                      <a:pt x="4290" y="4"/>
                    </a:cubicBezTo>
                    <a:cubicBezTo>
                      <a:pt x="4268" y="2"/>
                      <a:pt x="4248" y="1"/>
                      <a:pt x="42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22"/>
              <p:cNvSpPr/>
              <p:nvPr/>
            </p:nvSpPr>
            <p:spPr>
              <a:xfrm>
                <a:off x="4028827" y="1306082"/>
                <a:ext cx="224739" cy="209536"/>
              </a:xfrm>
              <a:custGeom>
                <a:avLst/>
                <a:gdLst/>
                <a:ahLst/>
                <a:cxnLst/>
                <a:rect l="l" t="t" r="r" b="b"/>
                <a:pathLst>
                  <a:path w="6401" h="5968" extrusionOk="0">
                    <a:moveTo>
                      <a:pt x="1182" y="129"/>
                    </a:moveTo>
                    <a:cubicBezTo>
                      <a:pt x="2776" y="263"/>
                      <a:pt x="4360" y="363"/>
                      <a:pt x="5953" y="399"/>
                    </a:cubicBezTo>
                    <a:lnTo>
                      <a:pt x="5953" y="399"/>
                    </a:lnTo>
                    <a:lnTo>
                      <a:pt x="5833" y="583"/>
                    </a:lnTo>
                    <a:lnTo>
                      <a:pt x="5914" y="637"/>
                    </a:lnTo>
                    <a:lnTo>
                      <a:pt x="6082" y="402"/>
                    </a:lnTo>
                    <a:lnTo>
                      <a:pt x="6082" y="402"/>
                    </a:lnTo>
                    <a:cubicBezTo>
                      <a:pt x="6102" y="402"/>
                      <a:pt x="6122" y="402"/>
                      <a:pt x="6143" y="403"/>
                    </a:cubicBezTo>
                    <a:lnTo>
                      <a:pt x="6143" y="403"/>
                    </a:lnTo>
                    <a:cubicBezTo>
                      <a:pt x="6333" y="884"/>
                      <a:pt x="6263" y="1431"/>
                      <a:pt x="6103" y="1922"/>
                    </a:cubicBezTo>
                    <a:cubicBezTo>
                      <a:pt x="5914" y="2463"/>
                      <a:pt x="5603" y="2978"/>
                      <a:pt x="5264" y="3451"/>
                    </a:cubicBezTo>
                    <a:cubicBezTo>
                      <a:pt x="5102" y="3681"/>
                      <a:pt x="4912" y="3911"/>
                      <a:pt x="4723" y="4128"/>
                    </a:cubicBezTo>
                    <a:cubicBezTo>
                      <a:pt x="4534" y="4344"/>
                      <a:pt x="4331" y="4561"/>
                      <a:pt x="4114" y="4750"/>
                    </a:cubicBezTo>
                    <a:cubicBezTo>
                      <a:pt x="3696" y="5142"/>
                      <a:pt x="3253" y="5471"/>
                      <a:pt x="2773" y="5773"/>
                    </a:cubicBezTo>
                    <a:lnTo>
                      <a:pt x="2773" y="5773"/>
                    </a:lnTo>
                    <a:cubicBezTo>
                      <a:pt x="1801" y="4717"/>
                      <a:pt x="932" y="3585"/>
                      <a:pt x="166" y="2362"/>
                    </a:cubicBezTo>
                    <a:lnTo>
                      <a:pt x="166" y="2362"/>
                    </a:lnTo>
                    <a:cubicBezTo>
                      <a:pt x="840" y="1830"/>
                      <a:pt x="1226" y="971"/>
                      <a:pt x="1182" y="129"/>
                    </a:cubicBezTo>
                    <a:close/>
                    <a:moveTo>
                      <a:pt x="1070" y="1"/>
                    </a:moveTo>
                    <a:lnTo>
                      <a:pt x="1070" y="68"/>
                    </a:lnTo>
                    <a:cubicBezTo>
                      <a:pt x="1137" y="921"/>
                      <a:pt x="731" y="1787"/>
                      <a:pt x="55" y="2301"/>
                    </a:cubicBezTo>
                    <a:lnTo>
                      <a:pt x="1" y="2328"/>
                    </a:lnTo>
                    <a:lnTo>
                      <a:pt x="41" y="2382"/>
                    </a:lnTo>
                    <a:cubicBezTo>
                      <a:pt x="799" y="3641"/>
                      <a:pt x="1692" y="4831"/>
                      <a:pt x="2693" y="5914"/>
                    </a:cubicBezTo>
                    <a:lnTo>
                      <a:pt x="2747" y="5968"/>
                    </a:lnTo>
                    <a:lnTo>
                      <a:pt x="2802" y="5927"/>
                    </a:lnTo>
                    <a:cubicBezTo>
                      <a:pt x="3816" y="5332"/>
                      <a:pt x="4723" y="4507"/>
                      <a:pt x="5400" y="3532"/>
                    </a:cubicBezTo>
                    <a:cubicBezTo>
                      <a:pt x="5738" y="3045"/>
                      <a:pt x="6049" y="2531"/>
                      <a:pt x="6238" y="1963"/>
                    </a:cubicBezTo>
                    <a:cubicBezTo>
                      <a:pt x="6333" y="1679"/>
                      <a:pt x="6401" y="1381"/>
                      <a:pt x="6401" y="1083"/>
                    </a:cubicBezTo>
                    <a:cubicBezTo>
                      <a:pt x="6401" y="848"/>
                      <a:pt x="6362" y="620"/>
                      <a:pt x="6278" y="405"/>
                    </a:cubicBezTo>
                    <a:lnTo>
                      <a:pt x="6278" y="405"/>
                    </a:lnTo>
                    <a:cubicBezTo>
                      <a:pt x="6310" y="406"/>
                      <a:pt x="6342" y="406"/>
                      <a:pt x="6374" y="407"/>
                    </a:cubicBezTo>
                    <a:lnTo>
                      <a:pt x="6374" y="299"/>
                    </a:lnTo>
                    <a:cubicBezTo>
                      <a:pt x="6326" y="298"/>
                      <a:pt x="6279" y="297"/>
                      <a:pt x="6232" y="296"/>
                    </a:cubicBezTo>
                    <a:lnTo>
                      <a:pt x="6232" y="296"/>
                    </a:lnTo>
                    <a:cubicBezTo>
                      <a:pt x="6217" y="265"/>
                      <a:pt x="6201" y="234"/>
                      <a:pt x="6184" y="204"/>
                    </a:cubicBezTo>
                    <a:lnTo>
                      <a:pt x="6144" y="109"/>
                    </a:lnTo>
                    <a:lnTo>
                      <a:pt x="6090" y="190"/>
                    </a:lnTo>
                    <a:lnTo>
                      <a:pt x="6023" y="292"/>
                    </a:lnTo>
                    <a:lnTo>
                      <a:pt x="6023" y="292"/>
                    </a:lnTo>
                    <a:cubicBezTo>
                      <a:pt x="4393" y="258"/>
                      <a:pt x="2752" y="166"/>
                      <a:pt x="1124" y="14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2"/>
              <p:cNvSpPr/>
              <p:nvPr/>
            </p:nvSpPr>
            <p:spPr>
              <a:xfrm>
                <a:off x="4062075" y="1311314"/>
                <a:ext cx="187698" cy="12604"/>
              </a:xfrm>
              <a:custGeom>
                <a:avLst/>
                <a:gdLst/>
                <a:ahLst/>
                <a:cxnLst/>
                <a:rect l="l" t="t" r="r" b="b"/>
                <a:pathLst>
                  <a:path w="5346" h="359" extrusionOk="0">
                    <a:moveTo>
                      <a:pt x="1" y="1"/>
                    </a:moveTo>
                    <a:lnTo>
                      <a:pt x="461" y="177"/>
                    </a:lnTo>
                    <a:lnTo>
                      <a:pt x="759" y="285"/>
                    </a:lnTo>
                    <a:lnTo>
                      <a:pt x="787" y="218"/>
                    </a:lnTo>
                    <a:lnTo>
                      <a:pt x="787" y="218"/>
                    </a:lnTo>
                    <a:cubicBezTo>
                      <a:pt x="1089" y="257"/>
                      <a:pt x="1391" y="292"/>
                      <a:pt x="1692" y="312"/>
                    </a:cubicBezTo>
                    <a:cubicBezTo>
                      <a:pt x="2098" y="339"/>
                      <a:pt x="2504" y="352"/>
                      <a:pt x="2910" y="352"/>
                    </a:cubicBezTo>
                    <a:cubicBezTo>
                      <a:pt x="3148" y="356"/>
                      <a:pt x="3386" y="358"/>
                      <a:pt x="3623" y="358"/>
                    </a:cubicBezTo>
                    <a:cubicBezTo>
                      <a:pt x="4197" y="358"/>
                      <a:pt x="4772" y="349"/>
                      <a:pt x="5346" y="339"/>
                    </a:cubicBezTo>
                    <a:lnTo>
                      <a:pt x="5332" y="231"/>
                    </a:lnTo>
                    <a:cubicBezTo>
                      <a:pt x="4962" y="250"/>
                      <a:pt x="4588" y="260"/>
                      <a:pt x="4213" y="260"/>
                    </a:cubicBezTo>
                    <a:cubicBezTo>
                      <a:pt x="3780" y="260"/>
                      <a:pt x="3345" y="246"/>
                      <a:pt x="2910" y="217"/>
                    </a:cubicBezTo>
                    <a:cubicBezTo>
                      <a:pt x="2504" y="204"/>
                      <a:pt x="2098" y="177"/>
                      <a:pt x="1706" y="136"/>
                    </a:cubicBezTo>
                    <a:lnTo>
                      <a:pt x="520" y="44"/>
                    </a:lnTo>
                    <a:lnTo>
                      <a:pt x="520" y="44"/>
                    </a:lnTo>
                    <a:lnTo>
                      <a:pt x="515" y="41"/>
                    </a:lnTo>
                    <a:lnTo>
                      <a:pt x="514" y="43"/>
                    </a:lnTo>
                    <a:lnTo>
                      <a:pt x="514" y="43"/>
                    </a:lnTo>
                    <a:lnTo>
                      <a:pt x="488" y="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2"/>
              <p:cNvSpPr/>
              <p:nvPr/>
            </p:nvSpPr>
            <p:spPr>
              <a:xfrm>
                <a:off x="4120040" y="1314754"/>
                <a:ext cx="125940" cy="19946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5681" extrusionOk="0">
                    <a:moveTo>
                      <a:pt x="3275" y="1"/>
                    </a:moveTo>
                    <a:cubicBezTo>
                      <a:pt x="3251" y="1"/>
                      <a:pt x="3228" y="4"/>
                      <a:pt x="3207" y="11"/>
                    </a:cubicBezTo>
                    <a:cubicBezTo>
                      <a:pt x="3153" y="24"/>
                      <a:pt x="3113" y="52"/>
                      <a:pt x="3086" y="106"/>
                    </a:cubicBezTo>
                    <a:lnTo>
                      <a:pt x="3180" y="146"/>
                    </a:lnTo>
                    <a:cubicBezTo>
                      <a:pt x="3190" y="127"/>
                      <a:pt x="3220" y="108"/>
                      <a:pt x="3256" y="108"/>
                    </a:cubicBezTo>
                    <a:cubicBezTo>
                      <a:pt x="3270" y="108"/>
                      <a:pt x="3286" y="111"/>
                      <a:pt x="3302" y="119"/>
                    </a:cubicBezTo>
                    <a:cubicBezTo>
                      <a:pt x="3356" y="133"/>
                      <a:pt x="3397" y="173"/>
                      <a:pt x="3424" y="241"/>
                    </a:cubicBezTo>
                    <a:cubicBezTo>
                      <a:pt x="3451" y="309"/>
                      <a:pt x="3451" y="376"/>
                      <a:pt x="3465" y="444"/>
                    </a:cubicBezTo>
                    <a:cubicBezTo>
                      <a:pt x="3465" y="525"/>
                      <a:pt x="3478" y="593"/>
                      <a:pt x="3478" y="674"/>
                    </a:cubicBezTo>
                    <a:cubicBezTo>
                      <a:pt x="3478" y="958"/>
                      <a:pt x="3451" y="1256"/>
                      <a:pt x="3370" y="1540"/>
                    </a:cubicBezTo>
                    <a:cubicBezTo>
                      <a:pt x="3235" y="2108"/>
                      <a:pt x="2964" y="2649"/>
                      <a:pt x="2626" y="3137"/>
                    </a:cubicBezTo>
                    <a:cubicBezTo>
                      <a:pt x="2287" y="3610"/>
                      <a:pt x="1881" y="4057"/>
                      <a:pt x="1462" y="4476"/>
                    </a:cubicBezTo>
                    <a:lnTo>
                      <a:pt x="826" y="5099"/>
                    </a:lnTo>
                    <a:cubicBezTo>
                      <a:pt x="650" y="5274"/>
                      <a:pt x="464" y="5460"/>
                      <a:pt x="233" y="5533"/>
                    </a:cubicBezTo>
                    <a:lnTo>
                      <a:pt x="233" y="5533"/>
                    </a:lnTo>
                    <a:cubicBezTo>
                      <a:pt x="241" y="5497"/>
                      <a:pt x="244" y="5460"/>
                      <a:pt x="244" y="5423"/>
                    </a:cubicBezTo>
                    <a:lnTo>
                      <a:pt x="136" y="5423"/>
                    </a:lnTo>
                    <a:cubicBezTo>
                      <a:pt x="136" y="5477"/>
                      <a:pt x="122" y="5532"/>
                      <a:pt x="82" y="5572"/>
                    </a:cubicBezTo>
                    <a:lnTo>
                      <a:pt x="1" y="5680"/>
                    </a:lnTo>
                    <a:lnTo>
                      <a:pt x="136" y="5667"/>
                    </a:lnTo>
                    <a:cubicBezTo>
                      <a:pt x="312" y="5667"/>
                      <a:pt x="461" y="5599"/>
                      <a:pt x="582" y="5505"/>
                    </a:cubicBezTo>
                    <a:cubicBezTo>
                      <a:pt x="718" y="5423"/>
                      <a:pt x="826" y="5315"/>
                      <a:pt x="934" y="5207"/>
                    </a:cubicBezTo>
                    <a:cubicBezTo>
                      <a:pt x="1151" y="5004"/>
                      <a:pt x="1367" y="4801"/>
                      <a:pt x="1584" y="4584"/>
                    </a:cubicBezTo>
                    <a:cubicBezTo>
                      <a:pt x="2003" y="4165"/>
                      <a:pt x="2409" y="3718"/>
                      <a:pt x="2734" y="3204"/>
                    </a:cubicBezTo>
                    <a:cubicBezTo>
                      <a:pt x="3072" y="2704"/>
                      <a:pt x="3329" y="2149"/>
                      <a:pt x="3478" y="1567"/>
                    </a:cubicBezTo>
                    <a:cubicBezTo>
                      <a:pt x="3546" y="1269"/>
                      <a:pt x="3586" y="972"/>
                      <a:pt x="3573" y="660"/>
                    </a:cubicBezTo>
                    <a:cubicBezTo>
                      <a:pt x="3573" y="593"/>
                      <a:pt x="3573" y="512"/>
                      <a:pt x="3559" y="444"/>
                    </a:cubicBezTo>
                    <a:cubicBezTo>
                      <a:pt x="3559" y="363"/>
                      <a:pt x="3546" y="282"/>
                      <a:pt x="3519" y="214"/>
                    </a:cubicBezTo>
                    <a:cubicBezTo>
                      <a:pt x="3492" y="133"/>
                      <a:pt x="3437" y="52"/>
                      <a:pt x="3343" y="11"/>
                    </a:cubicBezTo>
                    <a:cubicBezTo>
                      <a:pt x="3322" y="4"/>
                      <a:pt x="3299" y="1"/>
                      <a:pt x="32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2"/>
              <p:cNvSpPr/>
              <p:nvPr/>
            </p:nvSpPr>
            <p:spPr>
              <a:xfrm>
                <a:off x="4027423" y="1303730"/>
                <a:ext cx="96939" cy="211889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6035" extrusionOk="0">
                    <a:moveTo>
                      <a:pt x="1272" y="0"/>
                    </a:moveTo>
                    <a:lnTo>
                      <a:pt x="1164" y="27"/>
                    </a:lnTo>
                    <a:cubicBezTo>
                      <a:pt x="1245" y="311"/>
                      <a:pt x="1218" y="609"/>
                      <a:pt x="1123" y="880"/>
                    </a:cubicBezTo>
                    <a:cubicBezTo>
                      <a:pt x="1028" y="1150"/>
                      <a:pt x="880" y="1407"/>
                      <a:pt x="690" y="1637"/>
                    </a:cubicBezTo>
                    <a:cubicBezTo>
                      <a:pt x="514" y="1881"/>
                      <a:pt x="311" y="2097"/>
                      <a:pt x="122" y="2341"/>
                    </a:cubicBezTo>
                    <a:cubicBezTo>
                      <a:pt x="95" y="2368"/>
                      <a:pt x="68" y="2395"/>
                      <a:pt x="41" y="2436"/>
                    </a:cubicBezTo>
                    <a:cubicBezTo>
                      <a:pt x="27" y="2490"/>
                      <a:pt x="0" y="2558"/>
                      <a:pt x="27" y="2612"/>
                    </a:cubicBezTo>
                    <a:cubicBezTo>
                      <a:pt x="54" y="2720"/>
                      <a:pt x="122" y="2760"/>
                      <a:pt x="162" y="2828"/>
                    </a:cubicBezTo>
                    <a:lnTo>
                      <a:pt x="433" y="3180"/>
                    </a:lnTo>
                    <a:cubicBezTo>
                      <a:pt x="1164" y="4141"/>
                      <a:pt x="1921" y="5088"/>
                      <a:pt x="2679" y="6035"/>
                    </a:cubicBezTo>
                    <a:lnTo>
                      <a:pt x="2760" y="5954"/>
                    </a:lnTo>
                    <a:cubicBezTo>
                      <a:pt x="1976" y="5034"/>
                      <a:pt x="1245" y="4073"/>
                      <a:pt x="541" y="3099"/>
                    </a:cubicBezTo>
                    <a:lnTo>
                      <a:pt x="284" y="2733"/>
                    </a:lnTo>
                    <a:cubicBezTo>
                      <a:pt x="244" y="2666"/>
                      <a:pt x="176" y="2598"/>
                      <a:pt x="176" y="2571"/>
                    </a:cubicBezTo>
                    <a:cubicBezTo>
                      <a:pt x="162" y="2544"/>
                      <a:pt x="189" y="2490"/>
                      <a:pt x="244" y="2436"/>
                    </a:cubicBezTo>
                    <a:cubicBezTo>
                      <a:pt x="433" y="2206"/>
                      <a:pt x="636" y="1989"/>
                      <a:pt x="825" y="1746"/>
                    </a:cubicBezTo>
                    <a:cubicBezTo>
                      <a:pt x="1015" y="1502"/>
                      <a:pt x="1177" y="1231"/>
                      <a:pt x="1272" y="934"/>
                    </a:cubicBezTo>
                    <a:cubicBezTo>
                      <a:pt x="1367" y="636"/>
                      <a:pt x="1380" y="298"/>
                      <a:pt x="12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2"/>
              <p:cNvSpPr/>
              <p:nvPr/>
            </p:nvSpPr>
            <p:spPr>
              <a:xfrm>
                <a:off x="3932383" y="1263636"/>
                <a:ext cx="105506" cy="104733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983" extrusionOk="0">
                    <a:moveTo>
                      <a:pt x="1580" y="247"/>
                    </a:moveTo>
                    <a:cubicBezTo>
                      <a:pt x="1924" y="247"/>
                      <a:pt x="2266" y="373"/>
                      <a:pt x="2507" y="617"/>
                    </a:cubicBezTo>
                    <a:lnTo>
                      <a:pt x="2507" y="617"/>
                    </a:lnTo>
                    <a:cubicBezTo>
                      <a:pt x="2702" y="867"/>
                      <a:pt x="2818" y="1182"/>
                      <a:pt x="2830" y="1497"/>
                    </a:cubicBezTo>
                    <a:lnTo>
                      <a:pt x="2830" y="1497"/>
                    </a:lnTo>
                    <a:cubicBezTo>
                      <a:pt x="2830" y="1500"/>
                      <a:pt x="2829" y="1504"/>
                      <a:pt x="2829" y="1508"/>
                    </a:cubicBezTo>
                    <a:cubicBezTo>
                      <a:pt x="2802" y="1792"/>
                      <a:pt x="2626" y="2062"/>
                      <a:pt x="2382" y="2198"/>
                    </a:cubicBezTo>
                    <a:lnTo>
                      <a:pt x="2423" y="2292"/>
                    </a:lnTo>
                    <a:cubicBezTo>
                      <a:pt x="2547" y="2230"/>
                      <a:pt x="2653" y="2142"/>
                      <a:pt x="2737" y="2038"/>
                    </a:cubicBezTo>
                    <a:lnTo>
                      <a:pt x="2737" y="2038"/>
                    </a:lnTo>
                    <a:cubicBezTo>
                      <a:pt x="2721" y="2078"/>
                      <a:pt x="2701" y="2118"/>
                      <a:pt x="2680" y="2157"/>
                    </a:cubicBezTo>
                    <a:cubicBezTo>
                      <a:pt x="2545" y="2414"/>
                      <a:pt x="2315" y="2631"/>
                      <a:pt x="2058" y="2739"/>
                    </a:cubicBezTo>
                    <a:cubicBezTo>
                      <a:pt x="1883" y="2822"/>
                      <a:pt x="1689" y="2848"/>
                      <a:pt x="1490" y="2848"/>
                    </a:cubicBezTo>
                    <a:cubicBezTo>
                      <a:pt x="1396" y="2848"/>
                      <a:pt x="1300" y="2842"/>
                      <a:pt x="1205" y="2834"/>
                    </a:cubicBezTo>
                    <a:cubicBezTo>
                      <a:pt x="907" y="2793"/>
                      <a:pt x="623" y="2725"/>
                      <a:pt x="434" y="2509"/>
                    </a:cubicBezTo>
                    <a:cubicBezTo>
                      <a:pt x="258" y="2306"/>
                      <a:pt x="163" y="2008"/>
                      <a:pt x="177" y="1724"/>
                    </a:cubicBezTo>
                    <a:cubicBezTo>
                      <a:pt x="177" y="1713"/>
                      <a:pt x="177" y="1701"/>
                      <a:pt x="177" y="1690"/>
                    </a:cubicBezTo>
                    <a:lnTo>
                      <a:pt x="177" y="1690"/>
                    </a:lnTo>
                    <a:cubicBezTo>
                      <a:pt x="196" y="1758"/>
                      <a:pt x="222" y="1824"/>
                      <a:pt x="258" y="1886"/>
                    </a:cubicBezTo>
                    <a:lnTo>
                      <a:pt x="353" y="1832"/>
                    </a:lnTo>
                    <a:cubicBezTo>
                      <a:pt x="228" y="1629"/>
                      <a:pt x="227" y="1378"/>
                      <a:pt x="293" y="1144"/>
                    </a:cubicBezTo>
                    <a:lnTo>
                      <a:pt x="293" y="1144"/>
                    </a:lnTo>
                    <a:cubicBezTo>
                      <a:pt x="434" y="796"/>
                      <a:pt x="698" y="499"/>
                      <a:pt x="1043" y="357"/>
                    </a:cubicBezTo>
                    <a:cubicBezTo>
                      <a:pt x="1212" y="284"/>
                      <a:pt x="1396" y="247"/>
                      <a:pt x="1580" y="247"/>
                    </a:cubicBezTo>
                    <a:close/>
                    <a:moveTo>
                      <a:pt x="1488" y="0"/>
                    </a:moveTo>
                    <a:cubicBezTo>
                      <a:pt x="1400" y="0"/>
                      <a:pt x="1314" y="10"/>
                      <a:pt x="1232" y="33"/>
                    </a:cubicBezTo>
                    <a:cubicBezTo>
                      <a:pt x="1083" y="73"/>
                      <a:pt x="934" y="141"/>
                      <a:pt x="813" y="236"/>
                    </a:cubicBezTo>
                    <a:cubicBezTo>
                      <a:pt x="696" y="322"/>
                      <a:pt x="592" y="422"/>
                      <a:pt x="503" y="533"/>
                    </a:cubicBezTo>
                    <a:lnTo>
                      <a:pt x="503" y="533"/>
                    </a:lnTo>
                    <a:cubicBezTo>
                      <a:pt x="192" y="847"/>
                      <a:pt x="10" y="1289"/>
                      <a:pt x="1" y="1724"/>
                    </a:cubicBezTo>
                    <a:cubicBezTo>
                      <a:pt x="1" y="2035"/>
                      <a:pt x="96" y="2373"/>
                      <a:pt x="326" y="2617"/>
                    </a:cubicBezTo>
                    <a:cubicBezTo>
                      <a:pt x="434" y="2739"/>
                      <a:pt x="583" y="2834"/>
                      <a:pt x="731" y="2874"/>
                    </a:cubicBezTo>
                    <a:cubicBezTo>
                      <a:pt x="880" y="2928"/>
                      <a:pt x="1029" y="2955"/>
                      <a:pt x="1192" y="2969"/>
                    </a:cubicBezTo>
                    <a:cubicBezTo>
                      <a:pt x="1284" y="2977"/>
                      <a:pt x="1378" y="2983"/>
                      <a:pt x="1474" y="2983"/>
                    </a:cubicBezTo>
                    <a:cubicBezTo>
                      <a:pt x="1687" y="2983"/>
                      <a:pt x="1906" y="2954"/>
                      <a:pt x="2112" y="2861"/>
                    </a:cubicBezTo>
                    <a:cubicBezTo>
                      <a:pt x="2396" y="2725"/>
                      <a:pt x="2639" y="2495"/>
                      <a:pt x="2788" y="2211"/>
                    </a:cubicBezTo>
                    <a:cubicBezTo>
                      <a:pt x="2873" y="2032"/>
                      <a:pt x="2926" y="1837"/>
                      <a:pt x="2940" y="1640"/>
                    </a:cubicBezTo>
                    <a:lnTo>
                      <a:pt x="2940" y="1640"/>
                    </a:lnTo>
                    <a:cubicBezTo>
                      <a:pt x="2950" y="1605"/>
                      <a:pt x="2958" y="1570"/>
                      <a:pt x="2964" y="1535"/>
                    </a:cubicBezTo>
                    <a:cubicBezTo>
                      <a:pt x="3005" y="1210"/>
                      <a:pt x="2910" y="885"/>
                      <a:pt x="2707" y="628"/>
                    </a:cubicBezTo>
                    <a:cubicBezTo>
                      <a:pt x="2593" y="473"/>
                      <a:pt x="2439" y="347"/>
                      <a:pt x="2267" y="257"/>
                    </a:cubicBezTo>
                    <a:lnTo>
                      <a:pt x="2267" y="257"/>
                    </a:lnTo>
                    <a:cubicBezTo>
                      <a:pt x="2100" y="138"/>
                      <a:pt x="1912" y="55"/>
                      <a:pt x="1706" y="19"/>
                    </a:cubicBezTo>
                    <a:cubicBezTo>
                      <a:pt x="1633" y="7"/>
                      <a:pt x="1560" y="0"/>
                      <a:pt x="1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2"/>
              <p:cNvSpPr/>
              <p:nvPr/>
            </p:nvSpPr>
            <p:spPr>
              <a:xfrm>
                <a:off x="3874910" y="1073802"/>
                <a:ext cx="1808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59" extrusionOk="0">
                    <a:moveTo>
                      <a:pt x="420" y="0"/>
                    </a:moveTo>
                    <a:cubicBezTo>
                      <a:pt x="339" y="203"/>
                      <a:pt x="244" y="393"/>
                      <a:pt x="149" y="596"/>
                    </a:cubicBezTo>
                    <a:cubicBezTo>
                      <a:pt x="109" y="704"/>
                      <a:pt x="82" y="798"/>
                      <a:pt x="55" y="907"/>
                    </a:cubicBezTo>
                    <a:cubicBezTo>
                      <a:pt x="28" y="1015"/>
                      <a:pt x="1" y="1123"/>
                      <a:pt x="14" y="1231"/>
                    </a:cubicBezTo>
                    <a:lnTo>
                      <a:pt x="122" y="1259"/>
                    </a:lnTo>
                    <a:cubicBezTo>
                      <a:pt x="163" y="1150"/>
                      <a:pt x="190" y="1056"/>
                      <a:pt x="217" y="947"/>
                    </a:cubicBezTo>
                    <a:lnTo>
                      <a:pt x="285" y="650"/>
                    </a:lnTo>
                    <a:cubicBezTo>
                      <a:pt x="339" y="433"/>
                      <a:pt x="406" y="230"/>
                      <a:pt x="515" y="54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22"/>
              <p:cNvSpPr/>
              <p:nvPr/>
            </p:nvSpPr>
            <p:spPr>
              <a:xfrm>
                <a:off x="3885829" y="1063831"/>
                <a:ext cx="34724" cy="88863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31" extrusionOk="0">
                    <a:moveTo>
                      <a:pt x="880" y="0"/>
                    </a:moveTo>
                    <a:cubicBezTo>
                      <a:pt x="745" y="419"/>
                      <a:pt x="583" y="839"/>
                      <a:pt x="420" y="1245"/>
                    </a:cubicBezTo>
                    <a:cubicBezTo>
                      <a:pt x="339" y="1448"/>
                      <a:pt x="258" y="1651"/>
                      <a:pt x="190" y="1867"/>
                    </a:cubicBezTo>
                    <a:cubicBezTo>
                      <a:pt x="123" y="2070"/>
                      <a:pt x="41" y="2287"/>
                      <a:pt x="1" y="2503"/>
                    </a:cubicBezTo>
                    <a:lnTo>
                      <a:pt x="95" y="2530"/>
                    </a:lnTo>
                    <a:cubicBezTo>
                      <a:pt x="190" y="2327"/>
                      <a:pt x="271" y="2124"/>
                      <a:pt x="353" y="1921"/>
                    </a:cubicBezTo>
                    <a:cubicBezTo>
                      <a:pt x="420" y="1718"/>
                      <a:pt x="488" y="1502"/>
                      <a:pt x="556" y="1299"/>
                    </a:cubicBezTo>
                    <a:cubicBezTo>
                      <a:pt x="691" y="880"/>
                      <a:pt x="826" y="447"/>
                      <a:pt x="989" y="41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22"/>
              <p:cNvSpPr/>
              <p:nvPr/>
            </p:nvSpPr>
            <p:spPr>
              <a:xfrm>
                <a:off x="3901979" y="1061444"/>
                <a:ext cx="35215" cy="1088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3099" extrusionOk="0">
                    <a:moveTo>
                      <a:pt x="894" y="0"/>
                    </a:moveTo>
                    <a:cubicBezTo>
                      <a:pt x="731" y="515"/>
                      <a:pt x="556" y="1015"/>
                      <a:pt x="380" y="1529"/>
                    </a:cubicBezTo>
                    <a:cubicBezTo>
                      <a:pt x="298" y="1786"/>
                      <a:pt x="217" y="2044"/>
                      <a:pt x="150" y="2301"/>
                    </a:cubicBezTo>
                    <a:cubicBezTo>
                      <a:pt x="123" y="2422"/>
                      <a:pt x="82" y="2558"/>
                      <a:pt x="55" y="2693"/>
                    </a:cubicBezTo>
                    <a:lnTo>
                      <a:pt x="14" y="2882"/>
                    </a:lnTo>
                    <a:cubicBezTo>
                      <a:pt x="14" y="2923"/>
                      <a:pt x="1" y="2937"/>
                      <a:pt x="1" y="3004"/>
                    </a:cubicBezTo>
                    <a:cubicBezTo>
                      <a:pt x="1" y="3018"/>
                      <a:pt x="1" y="3031"/>
                      <a:pt x="14" y="3058"/>
                    </a:cubicBezTo>
                    <a:cubicBezTo>
                      <a:pt x="28" y="3072"/>
                      <a:pt x="55" y="3099"/>
                      <a:pt x="82" y="3099"/>
                    </a:cubicBezTo>
                    <a:cubicBezTo>
                      <a:pt x="96" y="3099"/>
                      <a:pt x="123" y="3099"/>
                      <a:pt x="136" y="3085"/>
                    </a:cubicBezTo>
                    <a:cubicBezTo>
                      <a:pt x="163" y="3072"/>
                      <a:pt x="190" y="3031"/>
                      <a:pt x="177" y="2991"/>
                    </a:cubicBezTo>
                    <a:lnTo>
                      <a:pt x="177" y="2991"/>
                    </a:lnTo>
                    <a:lnTo>
                      <a:pt x="68" y="3031"/>
                    </a:lnTo>
                    <a:cubicBezTo>
                      <a:pt x="68" y="3018"/>
                      <a:pt x="82" y="2991"/>
                      <a:pt x="82" y="2991"/>
                    </a:cubicBezTo>
                    <a:cubicBezTo>
                      <a:pt x="96" y="2977"/>
                      <a:pt x="96" y="2977"/>
                      <a:pt x="96" y="2977"/>
                    </a:cubicBezTo>
                    <a:cubicBezTo>
                      <a:pt x="109" y="2977"/>
                      <a:pt x="123" y="2991"/>
                      <a:pt x="123" y="2991"/>
                    </a:cubicBezTo>
                    <a:cubicBezTo>
                      <a:pt x="123" y="3004"/>
                      <a:pt x="123" y="3004"/>
                      <a:pt x="123" y="3004"/>
                    </a:cubicBezTo>
                    <a:cubicBezTo>
                      <a:pt x="123" y="2991"/>
                      <a:pt x="136" y="2950"/>
                      <a:pt x="150" y="2923"/>
                    </a:cubicBezTo>
                    <a:lnTo>
                      <a:pt x="204" y="2734"/>
                    </a:lnTo>
                    <a:lnTo>
                      <a:pt x="312" y="2341"/>
                    </a:lnTo>
                    <a:lnTo>
                      <a:pt x="515" y="1570"/>
                    </a:lnTo>
                    <a:cubicBezTo>
                      <a:pt x="664" y="1056"/>
                      <a:pt x="813" y="542"/>
                      <a:pt x="1002" y="41"/>
                    </a:cubicBezTo>
                    <a:lnTo>
                      <a:pt x="89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2"/>
              <p:cNvSpPr/>
              <p:nvPr/>
            </p:nvSpPr>
            <p:spPr>
              <a:xfrm>
                <a:off x="3916725" y="1069519"/>
                <a:ext cx="4325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3695" extrusionOk="0">
                    <a:moveTo>
                      <a:pt x="1137" y="0"/>
                    </a:moveTo>
                    <a:cubicBezTo>
                      <a:pt x="1015" y="298"/>
                      <a:pt x="893" y="596"/>
                      <a:pt x="772" y="893"/>
                    </a:cubicBezTo>
                    <a:cubicBezTo>
                      <a:pt x="650" y="1191"/>
                      <a:pt x="528" y="1489"/>
                      <a:pt x="420" y="1800"/>
                    </a:cubicBezTo>
                    <a:cubicBezTo>
                      <a:pt x="311" y="2098"/>
                      <a:pt x="203" y="2395"/>
                      <a:pt x="122" y="2720"/>
                    </a:cubicBezTo>
                    <a:cubicBezTo>
                      <a:pt x="41" y="3031"/>
                      <a:pt x="0" y="3370"/>
                      <a:pt x="68" y="3694"/>
                    </a:cubicBezTo>
                    <a:lnTo>
                      <a:pt x="176" y="3681"/>
                    </a:lnTo>
                    <a:cubicBezTo>
                      <a:pt x="149" y="3370"/>
                      <a:pt x="203" y="3058"/>
                      <a:pt x="284" y="2761"/>
                    </a:cubicBezTo>
                    <a:cubicBezTo>
                      <a:pt x="366" y="2449"/>
                      <a:pt x="460" y="2138"/>
                      <a:pt x="555" y="1841"/>
                    </a:cubicBezTo>
                    <a:cubicBezTo>
                      <a:pt x="744" y="1218"/>
                      <a:pt x="961" y="623"/>
                      <a:pt x="1232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2"/>
              <p:cNvSpPr/>
              <p:nvPr/>
            </p:nvSpPr>
            <p:spPr>
              <a:xfrm>
                <a:off x="3926204" y="1068571"/>
                <a:ext cx="58950" cy="140651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4006" extrusionOk="0">
                    <a:moveTo>
                      <a:pt x="1571" y="0"/>
                    </a:moveTo>
                    <a:cubicBezTo>
                      <a:pt x="1259" y="636"/>
                      <a:pt x="962" y="1286"/>
                      <a:pt x="691" y="1935"/>
                    </a:cubicBezTo>
                    <a:cubicBezTo>
                      <a:pt x="542" y="2274"/>
                      <a:pt x="420" y="2598"/>
                      <a:pt x="299" y="2937"/>
                    </a:cubicBezTo>
                    <a:cubicBezTo>
                      <a:pt x="190" y="3275"/>
                      <a:pt x="82" y="3627"/>
                      <a:pt x="1" y="3965"/>
                    </a:cubicBezTo>
                    <a:lnTo>
                      <a:pt x="123" y="4005"/>
                    </a:lnTo>
                    <a:lnTo>
                      <a:pt x="461" y="2991"/>
                    </a:lnTo>
                    <a:cubicBezTo>
                      <a:pt x="583" y="2652"/>
                      <a:pt x="691" y="2328"/>
                      <a:pt x="813" y="1989"/>
                    </a:cubicBezTo>
                    <a:cubicBezTo>
                      <a:pt x="1056" y="1326"/>
                      <a:pt x="1340" y="677"/>
                      <a:pt x="1679" y="41"/>
                    </a:cubicBezTo>
                    <a:lnTo>
                      <a:pt x="1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22"/>
              <p:cNvSpPr/>
              <p:nvPr/>
            </p:nvSpPr>
            <p:spPr>
              <a:xfrm>
                <a:off x="3931436" y="1063340"/>
                <a:ext cx="84124" cy="178183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5075" extrusionOk="0">
                    <a:moveTo>
                      <a:pt x="2301" y="0"/>
                    </a:moveTo>
                    <a:cubicBezTo>
                      <a:pt x="1895" y="839"/>
                      <a:pt x="1476" y="1651"/>
                      <a:pt x="1083" y="2490"/>
                    </a:cubicBezTo>
                    <a:cubicBezTo>
                      <a:pt x="880" y="2910"/>
                      <a:pt x="691" y="3329"/>
                      <a:pt x="501" y="3749"/>
                    </a:cubicBezTo>
                    <a:cubicBezTo>
                      <a:pt x="325" y="4182"/>
                      <a:pt x="150" y="4601"/>
                      <a:pt x="1" y="5034"/>
                    </a:cubicBezTo>
                    <a:lnTo>
                      <a:pt x="109" y="5075"/>
                    </a:lnTo>
                    <a:cubicBezTo>
                      <a:pt x="298" y="4669"/>
                      <a:pt x="474" y="4236"/>
                      <a:pt x="664" y="3816"/>
                    </a:cubicBezTo>
                    <a:lnTo>
                      <a:pt x="1219" y="2544"/>
                    </a:lnTo>
                    <a:cubicBezTo>
                      <a:pt x="1584" y="1705"/>
                      <a:pt x="1963" y="866"/>
                      <a:pt x="2396" y="55"/>
                    </a:cubicBezTo>
                    <a:lnTo>
                      <a:pt x="23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22"/>
              <p:cNvSpPr/>
              <p:nvPr/>
            </p:nvSpPr>
            <p:spPr>
              <a:xfrm>
                <a:off x="3954713" y="1065236"/>
                <a:ext cx="83176" cy="179131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102" extrusionOk="0">
                    <a:moveTo>
                      <a:pt x="2260" y="1"/>
                    </a:moveTo>
                    <a:cubicBezTo>
                      <a:pt x="1882" y="840"/>
                      <a:pt x="1476" y="1678"/>
                      <a:pt x="1083" y="2504"/>
                    </a:cubicBezTo>
                    <a:cubicBezTo>
                      <a:pt x="894" y="2923"/>
                      <a:pt x="704" y="3343"/>
                      <a:pt x="515" y="3776"/>
                    </a:cubicBezTo>
                    <a:cubicBezTo>
                      <a:pt x="339" y="4195"/>
                      <a:pt x="163" y="4615"/>
                      <a:pt x="1" y="5048"/>
                    </a:cubicBezTo>
                    <a:lnTo>
                      <a:pt x="109" y="5102"/>
                    </a:lnTo>
                    <a:cubicBezTo>
                      <a:pt x="298" y="4682"/>
                      <a:pt x="488" y="4263"/>
                      <a:pt x="677" y="3830"/>
                    </a:cubicBezTo>
                    <a:lnTo>
                      <a:pt x="1219" y="2571"/>
                    </a:lnTo>
                    <a:cubicBezTo>
                      <a:pt x="1584" y="1719"/>
                      <a:pt x="1949" y="880"/>
                      <a:pt x="2369" y="55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2"/>
              <p:cNvSpPr/>
              <p:nvPr/>
            </p:nvSpPr>
            <p:spPr>
              <a:xfrm>
                <a:off x="3988452" y="1069976"/>
                <a:ext cx="72256" cy="164420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4683" extrusionOk="0">
                    <a:moveTo>
                      <a:pt x="1949" y="1"/>
                    </a:moveTo>
                    <a:cubicBezTo>
                      <a:pt x="1638" y="772"/>
                      <a:pt x="1299" y="1543"/>
                      <a:pt x="961" y="2315"/>
                    </a:cubicBezTo>
                    <a:cubicBezTo>
                      <a:pt x="785" y="2694"/>
                      <a:pt x="623" y="3072"/>
                      <a:pt x="461" y="3465"/>
                    </a:cubicBezTo>
                    <a:cubicBezTo>
                      <a:pt x="298" y="3857"/>
                      <a:pt x="136" y="4236"/>
                      <a:pt x="0" y="4642"/>
                    </a:cubicBezTo>
                    <a:lnTo>
                      <a:pt x="95" y="4683"/>
                    </a:lnTo>
                    <a:cubicBezTo>
                      <a:pt x="285" y="4304"/>
                      <a:pt x="447" y="3911"/>
                      <a:pt x="609" y="3533"/>
                    </a:cubicBezTo>
                    <a:cubicBezTo>
                      <a:pt x="772" y="3140"/>
                      <a:pt x="934" y="2748"/>
                      <a:pt x="1096" y="2369"/>
                    </a:cubicBezTo>
                    <a:cubicBezTo>
                      <a:pt x="1394" y="1584"/>
                      <a:pt x="1719" y="799"/>
                      <a:pt x="2057" y="41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22"/>
              <p:cNvSpPr/>
              <p:nvPr/>
            </p:nvSpPr>
            <p:spPr>
              <a:xfrm>
                <a:off x="4017908" y="1079982"/>
                <a:ext cx="64638" cy="158697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4520" extrusionOk="0">
                    <a:moveTo>
                      <a:pt x="1746" y="0"/>
                    </a:moveTo>
                    <a:cubicBezTo>
                      <a:pt x="1421" y="744"/>
                      <a:pt x="1096" y="1475"/>
                      <a:pt x="799" y="2219"/>
                    </a:cubicBezTo>
                    <a:cubicBezTo>
                      <a:pt x="650" y="2584"/>
                      <a:pt x="501" y="2963"/>
                      <a:pt x="366" y="3342"/>
                    </a:cubicBezTo>
                    <a:cubicBezTo>
                      <a:pt x="230" y="3708"/>
                      <a:pt x="109" y="4100"/>
                      <a:pt x="0" y="4479"/>
                    </a:cubicBezTo>
                    <a:lnTo>
                      <a:pt x="109" y="4519"/>
                    </a:lnTo>
                    <a:cubicBezTo>
                      <a:pt x="257" y="4141"/>
                      <a:pt x="393" y="3762"/>
                      <a:pt x="528" y="3396"/>
                    </a:cubicBezTo>
                    <a:lnTo>
                      <a:pt x="934" y="2273"/>
                    </a:lnTo>
                    <a:cubicBezTo>
                      <a:pt x="1205" y="1516"/>
                      <a:pt x="1502" y="771"/>
                      <a:pt x="1841" y="54"/>
                    </a:cubicBezTo>
                    <a:lnTo>
                      <a:pt x="174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22"/>
              <p:cNvSpPr/>
              <p:nvPr/>
            </p:nvSpPr>
            <p:spPr>
              <a:xfrm>
                <a:off x="3751854" y="1338874"/>
                <a:ext cx="29036" cy="5484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1562" extrusionOk="0">
                    <a:moveTo>
                      <a:pt x="732" y="0"/>
                    </a:moveTo>
                    <a:cubicBezTo>
                      <a:pt x="556" y="515"/>
                      <a:pt x="231" y="948"/>
                      <a:pt x="28" y="1448"/>
                    </a:cubicBezTo>
                    <a:lnTo>
                      <a:pt x="1" y="1502"/>
                    </a:lnTo>
                    <a:lnTo>
                      <a:pt x="28" y="1529"/>
                    </a:lnTo>
                    <a:cubicBezTo>
                      <a:pt x="58" y="1549"/>
                      <a:pt x="95" y="1562"/>
                      <a:pt x="134" y="1562"/>
                    </a:cubicBezTo>
                    <a:cubicBezTo>
                      <a:pt x="148" y="1562"/>
                      <a:pt x="162" y="1560"/>
                      <a:pt x="177" y="1557"/>
                    </a:cubicBezTo>
                    <a:lnTo>
                      <a:pt x="159" y="1483"/>
                    </a:lnTo>
                    <a:lnTo>
                      <a:pt x="159" y="1483"/>
                    </a:lnTo>
                    <a:cubicBezTo>
                      <a:pt x="455" y="1043"/>
                      <a:pt x="602" y="516"/>
                      <a:pt x="826" y="41"/>
                    </a:cubicBez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2"/>
              <p:cNvSpPr/>
              <p:nvPr/>
            </p:nvSpPr>
            <p:spPr>
              <a:xfrm>
                <a:off x="3763756" y="1330799"/>
                <a:ext cx="45643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9" extrusionOk="0">
                    <a:moveTo>
                      <a:pt x="1218" y="0"/>
                    </a:moveTo>
                    <a:cubicBezTo>
                      <a:pt x="893" y="420"/>
                      <a:pt x="663" y="893"/>
                      <a:pt x="474" y="1367"/>
                    </a:cubicBezTo>
                    <a:cubicBezTo>
                      <a:pt x="366" y="1611"/>
                      <a:pt x="284" y="1854"/>
                      <a:pt x="203" y="2098"/>
                    </a:cubicBezTo>
                    <a:cubicBezTo>
                      <a:pt x="136" y="2341"/>
                      <a:pt x="54" y="2585"/>
                      <a:pt x="0" y="2842"/>
                    </a:cubicBezTo>
                    <a:lnTo>
                      <a:pt x="95" y="2869"/>
                    </a:lnTo>
                    <a:cubicBezTo>
                      <a:pt x="203" y="2639"/>
                      <a:pt x="284" y="2395"/>
                      <a:pt x="366" y="2152"/>
                    </a:cubicBezTo>
                    <a:cubicBezTo>
                      <a:pt x="447" y="1908"/>
                      <a:pt x="514" y="1665"/>
                      <a:pt x="596" y="1421"/>
                    </a:cubicBezTo>
                    <a:cubicBezTo>
                      <a:pt x="690" y="1178"/>
                      <a:pt x="772" y="934"/>
                      <a:pt x="880" y="704"/>
                    </a:cubicBezTo>
                    <a:cubicBezTo>
                      <a:pt x="1002" y="488"/>
                      <a:pt x="1137" y="271"/>
                      <a:pt x="1299" y="82"/>
                    </a:cubicBezTo>
                    <a:lnTo>
                      <a:pt x="121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22"/>
              <p:cNvSpPr/>
              <p:nvPr/>
            </p:nvSpPr>
            <p:spPr>
              <a:xfrm>
                <a:off x="3772779" y="1327955"/>
                <a:ext cx="60846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3722" extrusionOk="0">
                    <a:moveTo>
                      <a:pt x="1638" y="0"/>
                    </a:moveTo>
                    <a:cubicBezTo>
                      <a:pt x="1367" y="582"/>
                      <a:pt x="1069" y="1164"/>
                      <a:pt x="772" y="1732"/>
                    </a:cubicBezTo>
                    <a:cubicBezTo>
                      <a:pt x="487" y="2301"/>
                      <a:pt x="163" y="2882"/>
                      <a:pt x="41" y="3532"/>
                    </a:cubicBezTo>
                    <a:lnTo>
                      <a:pt x="0" y="3721"/>
                    </a:lnTo>
                    <a:lnTo>
                      <a:pt x="149" y="3599"/>
                    </a:lnTo>
                    <a:cubicBezTo>
                      <a:pt x="230" y="3532"/>
                      <a:pt x="271" y="3437"/>
                      <a:pt x="271" y="3329"/>
                    </a:cubicBezTo>
                    <a:lnTo>
                      <a:pt x="248" y="3329"/>
                    </a:lnTo>
                    <a:cubicBezTo>
                      <a:pt x="424" y="2805"/>
                      <a:pt x="669" y="2306"/>
                      <a:pt x="893" y="1786"/>
                    </a:cubicBezTo>
                    <a:cubicBezTo>
                      <a:pt x="1164" y="1205"/>
                      <a:pt x="1435" y="623"/>
                      <a:pt x="1732" y="54"/>
                    </a:cubicBezTo>
                    <a:lnTo>
                      <a:pt x="163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22"/>
              <p:cNvSpPr/>
              <p:nvPr/>
            </p:nvSpPr>
            <p:spPr>
              <a:xfrm>
                <a:off x="3784646" y="1327007"/>
                <a:ext cx="72713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4507" extrusionOk="0">
                    <a:moveTo>
                      <a:pt x="1976" y="0"/>
                    </a:moveTo>
                    <a:cubicBezTo>
                      <a:pt x="1597" y="731"/>
                      <a:pt x="1218" y="1448"/>
                      <a:pt x="880" y="2192"/>
                    </a:cubicBezTo>
                    <a:cubicBezTo>
                      <a:pt x="704" y="2558"/>
                      <a:pt x="555" y="2936"/>
                      <a:pt x="393" y="3315"/>
                    </a:cubicBezTo>
                    <a:cubicBezTo>
                      <a:pt x="258" y="3694"/>
                      <a:pt x="109" y="4073"/>
                      <a:pt x="1" y="4465"/>
                    </a:cubicBezTo>
                    <a:lnTo>
                      <a:pt x="109" y="4506"/>
                    </a:lnTo>
                    <a:lnTo>
                      <a:pt x="555" y="3369"/>
                    </a:lnTo>
                    <a:cubicBezTo>
                      <a:pt x="704" y="2991"/>
                      <a:pt x="853" y="2612"/>
                      <a:pt x="1015" y="2246"/>
                    </a:cubicBezTo>
                    <a:cubicBezTo>
                      <a:pt x="1327" y="1502"/>
                      <a:pt x="1665" y="758"/>
                      <a:pt x="2071" y="54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2"/>
              <p:cNvSpPr/>
              <p:nvPr/>
            </p:nvSpPr>
            <p:spPr>
              <a:xfrm>
                <a:off x="3804587" y="1326516"/>
                <a:ext cx="71800" cy="169652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4832" extrusionOk="0">
                    <a:moveTo>
                      <a:pt x="1949" y="1"/>
                    </a:moveTo>
                    <a:cubicBezTo>
                      <a:pt x="1909" y="217"/>
                      <a:pt x="1814" y="407"/>
                      <a:pt x="1719" y="596"/>
                    </a:cubicBezTo>
                    <a:lnTo>
                      <a:pt x="1408" y="1164"/>
                    </a:lnTo>
                    <a:cubicBezTo>
                      <a:pt x="1205" y="1543"/>
                      <a:pt x="1002" y="1936"/>
                      <a:pt x="826" y="2328"/>
                    </a:cubicBezTo>
                    <a:cubicBezTo>
                      <a:pt x="650" y="2734"/>
                      <a:pt x="488" y="3140"/>
                      <a:pt x="353" y="3546"/>
                    </a:cubicBezTo>
                    <a:cubicBezTo>
                      <a:pt x="204" y="3952"/>
                      <a:pt x="82" y="4371"/>
                      <a:pt x="1" y="4804"/>
                    </a:cubicBezTo>
                    <a:lnTo>
                      <a:pt x="109" y="4831"/>
                    </a:lnTo>
                    <a:cubicBezTo>
                      <a:pt x="231" y="4412"/>
                      <a:pt x="366" y="4006"/>
                      <a:pt x="502" y="3600"/>
                    </a:cubicBezTo>
                    <a:cubicBezTo>
                      <a:pt x="637" y="3194"/>
                      <a:pt x="799" y="2788"/>
                      <a:pt x="962" y="2382"/>
                    </a:cubicBezTo>
                    <a:cubicBezTo>
                      <a:pt x="1124" y="1990"/>
                      <a:pt x="1300" y="1597"/>
                      <a:pt x="1503" y="1218"/>
                    </a:cubicBezTo>
                    <a:cubicBezTo>
                      <a:pt x="1679" y="826"/>
                      <a:pt x="1949" y="474"/>
                      <a:pt x="2044" y="28"/>
                    </a:cubicBezTo>
                    <a:lnTo>
                      <a:pt x="19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2"/>
              <p:cNvSpPr/>
              <p:nvPr/>
            </p:nvSpPr>
            <p:spPr>
              <a:xfrm>
                <a:off x="3816946" y="1327955"/>
                <a:ext cx="81771" cy="192894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5494" extrusionOk="0">
                    <a:moveTo>
                      <a:pt x="2233" y="0"/>
                    </a:moveTo>
                    <a:cubicBezTo>
                      <a:pt x="1814" y="880"/>
                      <a:pt x="1381" y="1759"/>
                      <a:pt x="975" y="2666"/>
                    </a:cubicBezTo>
                    <a:cubicBezTo>
                      <a:pt x="772" y="3112"/>
                      <a:pt x="583" y="3572"/>
                      <a:pt x="420" y="4032"/>
                    </a:cubicBezTo>
                    <a:cubicBezTo>
                      <a:pt x="258" y="4493"/>
                      <a:pt x="109" y="4966"/>
                      <a:pt x="1" y="5453"/>
                    </a:cubicBezTo>
                    <a:lnTo>
                      <a:pt x="136" y="5494"/>
                    </a:lnTo>
                    <a:lnTo>
                      <a:pt x="271" y="5129"/>
                    </a:lnTo>
                    <a:lnTo>
                      <a:pt x="243" y="5118"/>
                    </a:lnTo>
                    <a:lnTo>
                      <a:pt x="243" y="5118"/>
                    </a:lnTo>
                    <a:cubicBezTo>
                      <a:pt x="349" y="4770"/>
                      <a:pt x="462" y="4429"/>
                      <a:pt x="583" y="4087"/>
                    </a:cubicBezTo>
                    <a:cubicBezTo>
                      <a:pt x="745" y="3613"/>
                      <a:pt x="921" y="3167"/>
                      <a:pt x="1097" y="2706"/>
                    </a:cubicBezTo>
                    <a:cubicBezTo>
                      <a:pt x="1462" y="1800"/>
                      <a:pt x="1895" y="920"/>
                      <a:pt x="2328" y="41"/>
                    </a:cubicBezTo>
                    <a:lnTo>
                      <a:pt x="223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2"/>
              <p:cNvSpPr/>
              <p:nvPr/>
            </p:nvSpPr>
            <p:spPr>
              <a:xfrm>
                <a:off x="3835483" y="1346458"/>
                <a:ext cx="78436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251" extrusionOk="0">
                    <a:moveTo>
                      <a:pt x="2138" y="1"/>
                    </a:moveTo>
                    <a:cubicBezTo>
                      <a:pt x="1746" y="853"/>
                      <a:pt x="1367" y="1706"/>
                      <a:pt x="988" y="2572"/>
                    </a:cubicBezTo>
                    <a:cubicBezTo>
                      <a:pt x="799" y="3005"/>
                      <a:pt x="636" y="3438"/>
                      <a:pt x="461" y="3884"/>
                    </a:cubicBezTo>
                    <a:cubicBezTo>
                      <a:pt x="298" y="4317"/>
                      <a:pt x="136" y="4764"/>
                      <a:pt x="0" y="5210"/>
                    </a:cubicBezTo>
                    <a:lnTo>
                      <a:pt x="109" y="5251"/>
                    </a:lnTo>
                    <a:cubicBezTo>
                      <a:pt x="285" y="4818"/>
                      <a:pt x="447" y="4371"/>
                      <a:pt x="623" y="3938"/>
                    </a:cubicBezTo>
                    <a:cubicBezTo>
                      <a:pt x="785" y="3505"/>
                      <a:pt x="948" y="3059"/>
                      <a:pt x="1124" y="2626"/>
                    </a:cubicBezTo>
                    <a:cubicBezTo>
                      <a:pt x="1462" y="1746"/>
                      <a:pt x="1827" y="880"/>
                      <a:pt x="2233" y="42"/>
                    </a:cubicBezTo>
                    <a:lnTo>
                      <a:pt x="21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2"/>
              <p:cNvSpPr/>
              <p:nvPr/>
            </p:nvSpPr>
            <p:spPr>
              <a:xfrm>
                <a:off x="3864448" y="1370226"/>
                <a:ext cx="56106" cy="15539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4426" extrusionOk="0">
                    <a:moveTo>
                      <a:pt x="1503" y="1"/>
                    </a:moveTo>
                    <a:cubicBezTo>
                      <a:pt x="1300" y="745"/>
                      <a:pt x="1056" y="1475"/>
                      <a:pt x="786" y="2206"/>
                    </a:cubicBezTo>
                    <a:lnTo>
                      <a:pt x="393" y="3289"/>
                    </a:lnTo>
                    <a:cubicBezTo>
                      <a:pt x="258" y="3654"/>
                      <a:pt x="123" y="4019"/>
                      <a:pt x="1" y="4385"/>
                    </a:cubicBezTo>
                    <a:lnTo>
                      <a:pt x="109" y="4425"/>
                    </a:lnTo>
                    <a:cubicBezTo>
                      <a:pt x="271" y="4073"/>
                      <a:pt x="407" y="3708"/>
                      <a:pt x="542" y="3343"/>
                    </a:cubicBezTo>
                    <a:cubicBezTo>
                      <a:pt x="677" y="2977"/>
                      <a:pt x="799" y="2612"/>
                      <a:pt x="921" y="2247"/>
                    </a:cubicBezTo>
                    <a:cubicBezTo>
                      <a:pt x="1151" y="1516"/>
                      <a:pt x="1367" y="772"/>
                      <a:pt x="1598" y="28"/>
                    </a:cubicBezTo>
                    <a:lnTo>
                      <a:pt x="15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22"/>
              <p:cNvSpPr/>
              <p:nvPr/>
            </p:nvSpPr>
            <p:spPr>
              <a:xfrm>
                <a:off x="3919077" y="1384481"/>
                <a:ext cx="1618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422" extrusionOk="0">
                    <a:moveTo>
                      <a:pt x="353" y="0"/>
                    </a:moveTo>
                    <a:cubicBezTo>
                      <a:pt x="353" y="244"/>
                      <a:pt x="285" y="474"/>
                      <a:pt x="204" y="691"/>
                    </a:cubicBezTo>
                    <a:lnTo>
                      <a:pt x="96" y="1029"/>
                    </a:lnTo>
                    <a:cubicBezTo>
                      <a:pt x="55" y="1151"/>
                      <a:pt x="28" y="1259"/>
                      <a:pt x="1" y="1367"/>
                    </a:cubicBezTo>
                    <a:lnTo>
                      <a:pt x="96" y="1421"/>
                    </a:lnTo>
                    <a:cubicBezTo>
                      <a:pt x="163" y="1313"/>
                      <a:pt x="217" y="1205"/>
                      <a:pt x="258" y="1083"/>
                    </a:cubicBezTo>
                    <a:cubicBezTo>
                      <a:pt x="299" y="975"/>
                      <a:pt x="326" y="853"/>
                      <a:pt x="339" y="731"/>
                    </a:cubicBezTo>
                    <a:cubicBezTo>
                      <a:pt x="393" y="488"/>
                      <a:pt x="420" y="258"/>
                      <a:pt x="461" y="1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22"/>
              <p:cNvSpPr/>
              <p:nvPr/>
            </p:nvSpPr>
            <p:spPr>
              <a:xfrm>
                <a:off x="3940950" y="1281857"/>
                <a:ext cx="15694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288" extrusionOk="0">
                    <a:moveTo>
                      <a:pt x="366" y="1"/>
                    </a:moveTo>
                    <a:cubicBezTo>
                      <a:pt x="122" y="339"/>
                      <a:pt x="41" y="745"/>
                      <a:pt x="14" y="1137"/>
                    </a:cubicBezTo>
                    <a:cubicBezTo>
                      <a:pt x="0" y="1340"/>
                      <a:pt x="0" y="1530"/>
                      <a:pt x="14" y="1733"/>
                    </a:cubicBezTo>
                    <a:cubicBezTo>
                      <a:pt x="27" y="1841"/>
                      <a:pt x="41" y="1936"/>
                      <a:pt x="82" y="2044"/>
                    </a:cubicBezTo>
                    <a:cubicBezTo>
                      <a:pt x="122" y="2139"/>
                      <a:pt x="203" y="2247"/>
                      <a:pt x="312" y="2287"/>
                    </a:cubicBezTo>
                    <a:lnTo>
                      <a:pt x="366" y="2193"/>
                    </a:lnTo>
                    <a:cubicBezTo>
                      <a:pt x="230" y="2098"/>
                      <a:pt x="203" y="1909"/>
                      <a:pt x="190" y="1719"/>
                    </a:cubicBezTo>
                    <a:cubicBezTo>
                      <a:pt x="176" y="1530"/>
                      <a:pt x="163" y="1327"/>
                      <a:pt x="163" y="1137"/>
                    </a:cubicBezTo>
                    <a:cubicBezTo>
                      <a:pt x="149" y="948"/>
                      <a:pt x="163" y="758"/>
                      <a:pt x="203" y="569"/>
                    </a:cubicBezTo>
                    <a:cubicBezTo>
                      <a:pt x="244" y="380"/>
                      <a:pt x="325" y="204"/>
                      <a:pt x="447" y="68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2"/>
              <p:cNvSpPr/>
              <p:nvPr/>
            </p:nvSpPr>
            <p:spPr>
              <a:xfrm>
                <a:off x="3952817" y="1315105"/>
                <a:ext cx="15238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463" extrusionOk="0">
                    <a:moveTo>
                      <a:pt x="55" y="1"/>
                    </a:moveTo>
                    <a:cubicBezTo>
                      <a:pt x="14" y="244"/>
                      <a:pt x="1" y="502"/>
                      <a:pt x="41" y="759"/>
                    </a:cubicBezTo>
                    <a:cubicBezTo>
                      <a:pt x="55" y="894"/>
                      <a:pt x="82" y="1016"/>
                      <a:pt x="136" y="1138"/>
                    </a:cubicBezTo>
                    <a:cubicBezTo>
                      <a:pt x="190" y="1259"/>
                      <a:pt x="244" y="1368"/>
                      <a:pt x="339" y="1462"/>
                    </a:cubicBezTo>
                    <a:lnTo>
                      <a:pt x="434" y="1408"/>
                    </a:lnTo>
                    <a:cubicBezTo>
                      <a:pt x="393" y="1286"/>
                      <a:pt x="339" y="1178"/>
                      <a:pt x="298" y="1070"/>
                    </a:cubicBezTo>
                    <a:cubicBezTo>
                      <a:pt x="244" y="962"/>
                      <a:pt x="204" y="853"/>
                      <a:pt x="177" y="732"/>
                    </a:cubicBezTo>
                    <a:cubicBezTo>
                      <a:pt x="109" y="502"/>
                      <a:pt x="95" y="258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2"/>
              <p:cNvSpPr/>
              <p:nvPr/>
            </p:nvSpPr>
            <p:spPr>
              <a:xfrm>
                <a:off x="3967562" y="1328903"/>
                <a:ext cx="19486" cy="37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56" extrusionOk="0">
                    <a:moveTo>
                      <a:pt x="0" y="0"/>
                    </a:moveTo>
                    <a:cubicBezTo>
                      <a:pt x="0" y="203"/>
                      <a:pt x="27" y="406"/>
                      <a:pt x="95" y="609"/>
                    </a:cubicBezTo>
                    <a:cubicBezTo>
                      <a:pt x="162" y="799"/>
                      <a:pt x="298" y="975"/>
                      <a:pt x="501" y="1056"/>
                    </a:cubicBezTo>
                    <a:lnTo>
                      <a:pt x="555" y="975"/>
                    </a:lnTo>
                    <a:cubicBezTo>
                      <a:pt x="433" y="826"/>
                      <a:pt x="325" y="704"/>
                      <a:pt x="230" y="542"/>
                    </a:cubicBezTo>
                    <a:cubicBezTo>
                      <a:pt x="135" y="393"/>
                      <a:pt x="81" y="190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2"/>
              <p:cNvSpPr/>
              <p:nvPr/>
            </p:nvSpPr>
            <p:spPr>
              <a:xfrm>
                <a:off x="3983713" y="1327955"/>
                <a:ext cx="21874" cy="33741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61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203"/>
                      <a:pt x="81" y="393"/>
                      <a:pt x="149" y="569"/>
                    </a:cubicBezTo>
                    <a:cubicBezTo>
                      <a:pt x="176" y="663"/>
                      <a:pt x="217" y="744"/>
                      <a:pt x="284" y="839"/>
                    </a:cubicBezTo>
                    <a:cubicBezTo>
                      <a:pt x="311" y="880"/>
                      <a:pt x="352" y="920"/>
                      <a:pt x="420" y="947"/>
                    </a:cubicBezTo>
                    <a:cubicBezTo>
                      <a:pt x="447" y="947"/>
                      <a:pt x="474" y="961"/>
                      <a:pt x="514" y="961"/>
                    </a:cubicBezTo>
                    <a:cubicBezTo>
                      <a:pt x="555" y="947"/>
                      <a:pt x="596" y="934"/>
                      <a:pt x="623" y="907"/>
                    </a:cubicBezTo>
                    <a:lnTo>
                      <a:pt x="541" y="826"/>
                    </a:lnTo>
                    <a:cubicBezTo>
                      <a:pt x="514" y="826"/>
                      <a:pt x="514" y="826"/>
                      <a:pt x="487" y="799"/>
                    </a:cubicBezTo>
                    <a:cubicBezTo>
                      <a:pt x="460" y="785"/>
                      <a:pt x="433" y="758"/>
                      <a:pt x="406" y="731"/>
                    </a:cubicBezTo>
                    <a:cubicBezTo>
                      <a:pt x="366" y="677"/>
                      <a:pt x="325" y="582"/>
                      <a:pt x="271" y="514"/>
                    </a:cubicBezTo>
                    <a:cubicBezTo>
                      <a:pt x="190" y="352"/>
                      <a:pt x="122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2"/>
              <p:cNvSpPr/>
              <p:nvPr/>
            </p:nvSpPr>
            <p:spPr>
              <a:xfrm>
                <a:off x="4002706" y="1324620"/>
                <a:ext cx="1952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867" extrusionOk="0">
                    <a:moveTo>
                      <a:pt x="0" y="1"/>
                    </a:moveTo>
                    <a:cubicBezTo>
                      <a:pt x="55" y="176"/>
                      <a:pt x="82" y="352"/>
                      <a:pt x="149" y="515"/>
                    </a:cubicBezTo>
                    <a:cubicBezTo>
                      <a:pt x="176" y="609"/>
                      <a:pt x="203" y="691"/>
                      <a:pt x="258" y="758"/>
                    </a:cubicBezTo>
                    <a:cubicBezTo>
                      <a:pt x="298" y="799"/>
                      <a:pt x="339" y="867"/>
                      <a:pt x="433" y="867"/>
                    </a:cubicBezTo>
                    <a:cubicBezTo>
                      <a:pt x="488" y="853"/>
                      <a:pt x="528" y="826"/>
                      <a:pt x="542" y="799"/>
                    </a:cubicBezTo>
                    <a:cubicBezTo>
                      <a:pt x="555" y="772"/>
                      <a:pt x="555" y="745"/>
                      <a:pt x="555" y="731"/>
                    </a:cubicBezTo>
                    <a:cubicBezTo>
                      <a:pt x="555" y="704"/>
                      <a:pt x="542" y="664"/>
                      <a:pt x="515" y="650"/>
                    </a:cubicBezTo>
                    <a:lnTo>
                      <a:pt x="447" y="745"/>
                    </a:lnTo>
                    <a:cubicBezTo>
                      <a:pt x="447" y="745"/>
                      <a:pt x="433" y="731"/>
                      <a:pt x="433" y="731"/>
                    </a:cubicBezTo>
                    <a:cubicBezTo>
                      <a:pt x="433" y="718"/>
                      <a:pt x="433" y="718"/>
                      <a:pt x="433" y="718"/>
                    </a:cubicBezTo>
                    <a:cubicBezTo>
                      <a:pt x="433" y="718"/>
                      <a:pt x="420" y="704"/>
                      <a:pt x="406" y="664"/>
                    </a:cubicBezTo>
                    <a:cubicBezTo>
                      <a:pt x="352" y="609"/>
                      <a:pt x="312" y="528"/>
                      <a:pt x="271" y="461"/>
                    </a:cubicBezTo>
                    <a:cubicBezTo>
                      <a:pt x="190" y="325"/>
                      <a:pt x="122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2"/>
              <p:cNvSpPr/>
              <p:nvPr/>
            </p:nvSpPr>
            <p:spPr>
              <a:xfrm>
                <a:off x="4049261" y="1372122"/>
                <a:ext cx="6671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422" extrusionOk="0">
                    <a:moveTo>
                      <a:pt x="41" y="1"/>
                    </a:moveTo>
                    <a:cubicBezTo>
                      <a:pt x="41" y="231"/>
                      <a:pt x="14" y="474"/>
                      <a:pt x="14" y="704"/>
                    </a:cubicBezTo>
                    <a:cubicBezTo>
                      <a:pt x="0" y="826"/>
                      <a:pt x="0" y="948"/>
                      <a:pt x="14" y="1070"/>
                    </a:cubicBezTo>
                    <a:cubicBezTo>
                      <a:pt x="28" y="1191"/>
                      <a:pt x="41" y="1313"/>
                      <a:pt x="68" y="1421"/>
                    </a:cubicBezTo>
                    <a:lnTo>
                      <a:pt x="176" y="1408"/>
                    </a:lnTo>
                    <a:cubicBezTo>
                      <a:pt x="190" y="1286"/>
                      <a:pt x="190" y="1178"/>
                      <a:pt x="176" y="1056"/>
                    </a:cubicBezTo>
                    <a:cubicBezTo>
                      <a:pt x="176" y="948"/>
                      <a:pt x="163" y="826"/>
                      <a:pt x="149" y="704"/>
                    </a:cubicBezTo>
                    <a:cubicBezTo>
                      <a:pt x="136" y="474"/>
                      <a:pt x="122" y="23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2"/>
              <p:cNvSpPr/>
              <p:nvPr/>
            </p:nvSpPr>
            <p:spPr>
              <a:xfrm>
                <a:off x="4063023" y="1347897"/>
                <a:ext cx="14781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208" extrusionOk="0">
                    <a:moveTo>
                      <a:pt x="1" y="1"/>
                    </a:moveTo>
                    <a:cubicBezTo>
                      <a:pt x="14" y="542"/>
                      <a:pt x="28" y="1069"/>
                      <a:pt x="69" y="1611"/>
                    </a:cubicBezTo>
                    <a:cubicBezTo>
                      <a:pt x="82" y="1881"/>
                      <a:pt x="109" y="2152"/>
                      <a:pt x="150" y="2423"/>
                    </a:cubicBezTo>
                    <a:cubicBezTo>
                      <a:pt x="190" y="2680"/>
                      <a:pt x="244" y="2950"/>
                      <a:pt x="312" y="3207"/>
                    </a:cubicBezTo>
                    <a:lnTo>
                      <a:pt x="420" y="3180"/>
                    </a:lnTo>
                    <a:cubicBezTo>
                      <a:pt x="393" y="2923"/>
                      <a:pt x="353" y="2653"/>
                      <a:pt x="312" y="2396"/>
                    </a:cubicBezTo>
                    <a:cubicBezTo>
                      <a:pt x="271" y="2125"/>
                      <a:pt x="244" y="1868"/>
                      <a:pt x="204" y="1597"/>
                    </a:cubicBezTo>
                    <a:cubicBezTo>
                      <a:pt x="136" y="1069"/>
                      <a:pt x="96" y="52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2"/>
              <p:cNvSpPr/>
              <p:nvPr/>
            </p:nvSpPr>
            <p:spPr>
              <a:xfrm>
                <a:off x="4064919" y="1339822"/>
                <a:ext cx="37111" cy="153957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3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177" y="745"/>
                      <a:pt x="312" y="1462"/>
                      <a:pt x="461" y="2193"/>
                    </a:cubicBezTo>
                    <a:cubicBezTo>
                      <a:pt x="529" y="2558"/>
                      <a:pt x="596" y="2923"/>
                      <a:pt x="678" y="3289"/>
                    </a:cubicBezTo>
                    <a:cubicBezTo>
                      <a:pt x="754" y="3632"/>
                      <a:pt x="830" y="3976"/>
                      <a:pt x="918" y="4319"/>
                    </a:cubicBezTo>
                    <a:lnTo>
                      <a:pt x="918" y="4319"/>
                    </a:lnTo>
                    <a:lnTo>
                      <a:pt x="921" y="4371"/>
                    </a:lnTo>
                    <a:lnTo>
                      <a:pt x="931" y="4370"/>
                    </a:lnTo>
                    <a:lnTo>
                      <a:pt x="931" y="4370"/>
                    </a:lnTo>
                    <a:cubicBezTo>
                      <a:pt x="932" y="4375"/>
                      <a:pt x="933" y="4380"/>
                      <a:pt x="935" y="4385"/>
                    </a:cubicBezTo>
                    <a:lnTo>
                      <a:pt x="1056" y="4358"/>
                    </a:lnTo>
                    <a:cubicBezTo>
                      <a:pt x="989" y="3992"/>
                      <a:pt x="921" y="3627"/>
                      <a:pt x="840" y="3261"/>
                    </a:cubicBezTo>
                    <a:cubicBezTo>
                      <a:pt x="759" y="2896"/>
                      <a:pt x="678" y="2531"/>
                      <a:pt x="596" y="2179"/>
                    </a:cubicBezTo>
                    <a:cubicBezTo>
                      <a:pt x="420" y="1448"/>
                      <a:pt x="258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2"/>
              <p:cNvSpPr/>
              <p:nvPr/>
            </p:nvSpPr>
            <p:spPr>
              <a:xfrm>
                <a:off x="4076821" y="1315105"/>
                <a:ext cx="53718" cy="18819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360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84" y="907"/>
                      <a:pt x="528" y="1787"/>
                      <a:pt x="758" y="2680"/>
                    </a:cubicBezTo>
                    <a:lnTo>
                      <a:pt x="1083" y="4020"/>
                    </a:lnTo>
                    <a:cubicBezTo>
                      <a:pt x="1191" y="4466"/>
                      <a:pt x="1299" y="4913"/>
                      <a:pt x="1421" y="5359"/>
                    </a:cubicBezTo>
                    <a:lnTo>
                      <a:pt x="1529" y="5332"/>
                    </a:lnTo>
                    <a:cubicBezTo>
                      <a:pt x="1462" y="4872"/>
                      <a:pt x="1353" y="4426"/>
                      <a:pt x="1245" y="3979"/>
                    </a:cubicBezTo>
                    <a:cubicBezTo>
                      <a:pt x="1137" y="3533"/>
                      <a:pt x="1015" y="3086"/>
                      <a:pt x="893" y="2639"/>
                    </a:cubicBezTo>
                    <a:cubicBezTo>
                      <a:pt x="636" y="1760"/>
                      <a:pt x="366" y="88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2"/>
              <p:cNvSpPr/>
              <p:nvPr/>
            </p:nvSpPr>
            <p:spPr>
              <a:xfrm>
                <a:off x="4105329" y="1313701"/>
                <a:ext cx="48487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515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338" y="853"/>
                      <a:pt x="595" y="1705"/>
                      <a:pt x="785" y="2558"/>
                    </a:cubicBezTo>
                    <a:cubicBezTo>
                      <a:pt x="880" y="2991"/>
                      <a:pt x="974" y="3424"/>
                      <a:pt x="1056" y="3857"/>
                    </a:cubicBezTo>
                    <a:cubicBezTo>
                      <a:pt x="1137" y="4290"/>
                      <a:pt x="1204" y="4723"/>
                      <a:pt x="1272" y="5156"/>
                    </a:cubicBezTo>
                    <a:lnTo>
                      <a:pt x="1380" y="5142"/>
                    </a:lnTo>
                    <a:cubicBezTo>
                      <a:pt x="1353" y="4709"/>
                      <a:pt x="1286" y="4263"/>
                      <a:pt x="1218" y="3830"/>
                    </a:cubicBezTo>
                    <a:cubicBezTo>
                      <a:pt x="1137" y="3397"/>
                      <a:pt x="1042" y="2964"/>
                      <a:pt x="920" y="2531"/>
                    </a:cubicBezTo>
                    <a:cubicBezTo>
                      <a:pt x="690" y="1678"/>
                      <a:pt x="406" y="8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2"/>
              <p:cNvSpPr/>
              <p:nvPr/>
            </p:nvSpPr>
            <p:spPr>
              <a:xfrm>
                <a:off x="4139525" y="1319389"/>
                <a:ext cx="38024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602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298" y="758"/>
                      <a:pt x="515" y="1516"/>
                      <a:pt x="663" y="2287"/>
                    </a:cubicBezTo>
                    <a:cubicBezTo>
                      <a:pt x="731" y="2666"/>
                      <a:pt x="799" y="3045"/>
                      <a:pt x="839" y="3438"/>
                    </a:cubicBezTo>
                    <a:cubicBezTo>
                      <a:pt x="893" y="3830"/>
                      <a:pt x="934" y="4209"/>
                      <a:pt x="975" y="4601"/>
                    </a:cubicBezTo>
                    <a:lnTo>
                      <a:pt x="1083" y="4601"/>
                    </a:lnTo>
                    <a:cubicBezTo>
                      <a:pt x="1083" y="4195"/>
                      <a:pt x="1056" y="3803"/>
                      <a:pt x="1002" y="3411"/>
                    </a:cubicBezTo>
                    <a:cubicBezTo>
                      <a:pt x="948" y="3032"/>
                      <a:pt x="880" y="2639"/>
                      <a:pt x="799" y="2260"/>
                    </a:cubicBezTo>
                    <a:cubicBezTo>
                      <a:pt x="609" y="1489"/>
                      <a:pt x="379" y="7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2"/>
              <p:cNvSpPr/>
              <p:nvPr/>
            </p:nvSpPr>
            <p:spPr>
              <a:xfrm>
                <a:off x="4167086" y="1326059"/>
                <a:ext cx="33741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5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244" y="609"/>
                      <a:pt x="406" y="1218"/>
                      <a:pt x="528" y="1827"/>
                    </a:cubicBezTo>
                    <a:cubicBezTo>
                      <a:pt x="596" y="2124"/>
                      <a:pt x="650" y="2436"/>
                      <a:pt x="704" y="2733"/>
                    </a:cubicBezTo>
                    <a:lnTo>
                      <a:pt x="853" y="3653"/>
                    </a:lnTo>
                    <a:lnTo>
                      <a:pt x="961" y="3640"/>
                    </a:lnTo>
                    <a:cubicBezTo>
                      <a:pt x="947" y="3329"/>
                      <a:pt x="920" y="3018"/>
                      <a:pt x="866" y="2706"/>
                    </a:cubicBezTo>
                    <a:cubicBezTo>
                      <a:pt x="812" y="2395"/>
                      <a:pt x="744" y="2097"/>
                      <a:pt x="663" y="1786"/>
                    </a:cubicBezTo>
                    <a:cubicBezTo>
                      <a:pt x="514" y="1177"/>
                      <a:pt x="311" y="58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2"/>
              <p:cNvSpPr/>
              <p:nvPr/>
            </p:nvSpPr>
            <p:spPr>
              <a:xfrm>
                <a:off x="4191311" y="1324620"/>
                <a:ext cx="32793" cy="107893"/>
              </a:xfrm>
              <a:custGeom>
                <a:avLst/>
                <a:gdLst/>
                <a:ahLst/>
                <a:cxnLst/>
                <a:rect l="l" t="t" r="r" b="b"/>
                <a:pathLst>
                  <a:path w="934" h="3073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22" y="271"/>
                      <a:pt x="217" y="515"/>
                      <a:pt x="298" y="772"/>
                    </a:cubicBezTo>
                    <a:cubicBezTo>
                      <a:pt x="366" y="1015"/>
                      <a:pt x="420" y="1272"/>
                      <a:pt x="474" y="1530"/>
                    </a:cubicBezTo>
                    <a:cubicBezTo>
                      <a:pt x="528" y="1787"/>
                      <a:pt x="569" y="2057"/>
                      <a:pt x="623" y="2314"/>
                    </a:cubicBezTo>
                    <a:cubicBezTo>
                      <a:pt x="690" y="2571"/>
                      <a:pt x="744" y="2829"/>
                      <a:pt x="826" y="3072"/>
                    </a:cubicBezTo>
                    <a:lnTo>
                      <a:pt x="934" y="3059"/>
                    </a:lnTo>
                    <a:cubicBezTo>
                      <a:pt x="893" y="2788"/>
                      <a:pt x="839" y="2531"/>
                      <a:pt x="799" y="2274"/>
                    </a:cubicBezTo>
                    <a:cubicBezTo>
                      <a:pt x="731" y="2017"/>
                      <a:pt x="677" y="1760"/>
                      <a:pt x="609" y="1502"/>
                    </a:cubicBezTo>
                    <a:cubicBezTo>
                      <a:pt x="487" y="988"/>
                      <a:pt x="325" y="47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2"/>
              <p:cNvSpPr/>
              <p:nvPr/>
            </p:nvSpPr>
            <p:spPr>
              <a:xfrm>
                <a:off x="4210796" y="1322233"/>
                <a:ext cx="23313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08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62" y="366"/>
                      <a:pt x="257" y="704"/>
                      <a:pt x="338" y="1056"/>
                    </a:cubicBezTo>
                    <a:cubicBezTo>
                      <a:pt x="379" y="1219"/>
                      <a:pt x="406" y="1395"/>
                      <a:pt x="447" y="1570"/>
                    </a:cubicBezTo>
                    <a:cubicBezTo>
                      <a:pt x="487" y="1746"/>
                      <a:pt x="514" y="1909"/>
                      <a:pt x="555" y="2085"/>
                    </a:cubicBezTo>
                    <a:lnTo>
                      <a:pt x="663" y="2071"/>
                    </a:lnTo>
                    <a:cubicBezTo>
                      <a:pt x="663" y="1895"/>
                      <a:pt x="636" y="1719"/>
                      <a:pt x="609" y="1543"/>
                    </a:cubicBezTo>
                    <a:cubicBezTo>
                      <a:pt x="582" y="1354"/>
                      <a:pt x="528" y="1192"/>
                      <a:pt x="474" y="1016"/>
                    </a:cubicBezTo>
                    <a:cubicBezTo>
                      <a:pt x="365" y="677"/>
                      <a:pt x="230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2"/>
              <p:cNvSpPr/>
              <p:nvPr/>
            </p:nvSpPr>
            <p:spPr>
              <a:xfrm>
                <a:off x="4225015" y="1321285"/>
                <a:ext cx="19065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381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36" y="258"/>
                      <a:pt x="217" y="474"/>
                      <a:pt x="272" y="704"/>
                    </a:cubicBezTo>
                    <a:cubicBezTo>
                      <a:pt x="299" y="813"/>
                      <a:pt x="326" y="921"/>
                      <a:pt x="353" y="1043"/>
                    </a:cubicBezTo>
                    <a:cubicBezTo>
                      <a:pt x="380" y="1151"/>
                      <a:pt x="393" y="1259"/>
                      <a:pt x="420" y="1381"/>
                    </a:cubicBezTo>
                    <a:lnTo>
                      <a:pt x="529" y="1367"/>
                    </a:lnTo>
                    <a:cubicBezTo>
                      <a:pt x="542" y="1246"/>
                      <a:pt x="529" y="1124"/>
                      <a:pt x="515" y="1002"/>
                    </a:cubicBezTo>
                    <a:cubicBezTo>
                      <a:pt x="488" y="894"/>
                      <a:pt x="461" y="772"/>
                      <a:pt x="407" y="664"/>
                    </a:cubicBezTo>
                    <a:cubicBezTo>
                      <a:pt x="326" y="434"/>
                      <a:pt x="204" y="217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2"/>
              <p:cNvSpPr/>
              <p:nvPr/>
            </p:nvSpPr>
            <p:spPr>
              <a:xfrm>
                <a:off x="4250223" y="1030092"/>
                <a:ext cx="18082" cy="23376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65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62" y="1110"/>
                      <a:pt x="257" y="2219"/>
                      <a:pt x="298" y="3329"/>
                    </a:cubicBezTo>
                    <a:cubicBezTo>
                      <a:pt x="330" y="4212"/>
                      <a:pt x="328" y="5096"/>
                      <a:pt x="312" y="5972"/>
                    </a:cubicBezTo>
                    <a:lnTo>
                      <a:pt x="312" y="5972"/>
                    </a:lnTo>
                    <a:lnTo>
                      <a:pt x="217" y="6008"/>
                    </a:lnTo>
                    <a:cubicBezTo>
                      <a:pt x="270" y="6170"/>
                      <a:pt x="299" y="6340"/>
                      <a:pt x="301" y="6511"/>
                    </a:cubicBezTo>
                    <a:lnTo>
                      <a:pt x="301" y="6511"/>
                    </a:lnTo>
                    <a:cubicBezTo>
                      <a:pt x="300" y="6556"/>
                      <a:pt x="299" y="6600"/>
                      <a:pt x="298" y="6644"/>
                    </a:cubicBezTo>
                    <a:lnTo>
                      <a:pt x="447" y="6658"/>
                    </a:lnTo>
                    <a:cubicBezTo>
                      <a:pt x="514" y="5548"/>
                      <a:pt x="487" y="4425"/>
                      <a:pt x="420" y="3315"/>
                    </a:cubicBezTo>
                    <a:cubicBezTo>
                      <a:pt x="352" y="2206"/>
                      <a:pt x="244" y="111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2"/>
              <p:cNvSpPr/>
              <p:nvPr/>
            </p:nvSpPr>
            <p:spPr>
              <a:xfrm>
                <a:off x="4235969" y="1022965"/>
                <a:ext cx="25665" cy="23709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753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135" y="1083"/>
                      <a:pt x="217" y="2165"/>
                      <a:pt x="284" y="3248"/>
                    </a:cubicBezTo>
                    <a:lnTo>
                      <a:pt x="447" y="6495"/>
                    </a:lnTo>
                    <a:lnTo>
                      <a:pt x="460" y="6752"/>
                    </a:lnTo>
                    <a:lnTo>
                      <a:pt x="568" y="6536"/>
                    </a:lnTo>
                    <a:lnTo>
                      <a:pt x="731" y="6211"/>
                    </a:lnTo>
                    <a:lnTo>
                      <a:pt x="636" y="6157"/>
                    </a:lnTo>
                    <a:lnTo>
                      <a:pt x="568" y="6269"/>
                    </a:lnTo>
                    <a:lnTo>
                      <a:pt x="568" y="6269"/>
                    </a:lnTo>
                    <a:cubicBezTo>
                      <a:pt x="561" y="5261"/>
                      <a:pt x="508" y="4242"/>
                      <a:pt x="420" y="3248"/>
                    </a:cubicBezTo>
                    <a:cubicBezTo>
                      <a:pt x="325" y="2152"/>
                      <a:pt x="217" y="108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2"/>
              <p:cNvSpPr/>
              <p:nvPr/>
            </p:nvSpPr>
            <p:spPr>
              <a:xfrm>
                <a:off x="4245449" y="1140299"/>
                <a:ext cx="83176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38" extrusionOk="0">
                    <a:moveTo>
                      <a:pt x="1" y="14"/>
                    </a:moveTo>
                    <a:lnTo>
                      <a:pt x="1" y="122"/>
                    </a:lnTo>
                    <a:cubicBezTo>
                      <a:pt x="691" y="122"/>
                      <a:pt x="1382" y="238"/>
                      <a:pt x="2082" y="238"/>
                    </a:cubicBezTo>
                    <a:cubicBezTo>
                      <a:pt x="2177" y="238"/>
                      <a:pt x="2273" y="235"/>
                      <a:pt x="2369" y="231"/>
                    </a:cubicBezTo>
                    <a:lnTo>
                      <a:pt x="2369" y="122"/>
                    </a:lnTo>
                    <a:cubicBezTo>
                      <a:pt x="1584" y="0"/>
                      <a:pt x="786" y="82"/>
                      <a:pt x="1" y="1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2"/>
              <p:cNvSpPr/>
              <p:nvPr/>
            </p:nvSpPr>
            <p:spPr>
              <a:xfrm>
                <a:off x="4259703" y="1129380"/>
                <a:ext cx="7984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31" extrusionOk="0">
                    <a:moveTo>
                      <a:pt x="2260" y="0"/>
                    </a:moveTo>
                    <a:cubicBezTo>
                      <a:pt x="2071" y="0"/>
                      <a:pt x="1882" y="14"/>
                      <a:pt x="1706" y="27"/>
                    </a:cubicBezTo>
                    <a:lnTo>
                      <a:pt x="1137" y="81"/>
                    </a:lnTo>
                    <a:cubicBezTo>
                      <a:pt x="853" y="112"/>
                      <a:pt x="569" y="127"/>
                      <a:pt x="285" y="127"/>
                    </a:cubicBezTo>
                    <a:cubicBezTo>
                      <a:pt x="190" y="127"/>
                      <a:pt x="95" y="125"/>
                      <a:pt x="1" y="122"/>
                    </a:cubicBezTo>
                    <a:lnTo>
                      <a:pt x="1" y="230"/>
                    </a:lnTo>
                    <a:cubicBezTo>
                      <a:pt x="127" y="226"/>
                      <a:pt x="253" y="224"/>
                      <a:pt x="380" y="224"/>
                    </a:cubicBezTo>
                    <a:cubicBezTo>
                      <a:pt x="632" y="224"/>
                      <a:pt x="885" y="230"/>
                      <a:pt x="1137" y="230"/>
                    </a:cubicBezTo>
                    <a:cubicBezTo>
                      <a:pt x="1327" y="217"/>
                      <a:pt x="1530" y="217"/>
                      <a:pt x="1719" y="203"/>
                    </a:cubicBezTo>
                    <a:cubicBezTo>
                      <a:pt x="1909" y="176"/>
                      <a:pt x="2098" y="163"/>
                      <a:pt x="2274" y="109"/>
                    </a:cubicBez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2"/>
              <p:cNvSpPr/>
              <p:nvPr/>
            </p:nvSpPr>
            <p:spPr>
              <a:xfrm>
                <a:off x="4259703" y="1137911"/>
                <a:ext cx="76540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421" extrusionOk="0">
                    <a:moveTo>
                      <a:pt x="2166" y="1"/>
                    </a:moveTo>
                    <a:cubicBezTo>
                      <a:pt x="1435" y="14"/>
                      <a:pt x="731" y="244"/>
                      <a:pt x="1" y="312"/>
                    </a:cubicBezTo>
                    <a:lnTo>
                      <a:pt x="14" y="420"/>
                    </a:lnTo>
                    <a:cubicBezTo>
                      <a:pt x="731" y="271"/>
                      <a:pt x="1476" y="299"/>
                      <a:pt x="2179" y="109"/>
                    </a:cubicBezTo>
                    <a:lnTo>
                      <a:pt x="2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2"/>
              <p:cNvSpPr/>
              <p:nvPr/>
            </p:nvSpPr>
            <p:spPr>
              <a:xfrm>
                <a:off x="4330026" y="1022965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0"/>
                    </a:moveTo>
                    <a:cubicBezTo>
                      <a:pt x="27" y="1110"/>
                      <a:pt x="54" y="2206"/>
                      <a:pt x="109" y="3315"/>
                    </a:cubicBezTo>
                    <a:cubicBezTo>
                      <a:pt x="122" y="3870"/>
                      <a:pt x="163" y="4411"/>
                      <a:pt x="217" y="4966"/>
                    </a:cubicBezTo>
                    <a:cubicBezTo>
                      <a:pt x="271" y="5507"/>
                      <a:pt x="325" y="6062"/>
                      <a:pt x="420" y="6603"/>
                    </a:cubicBezTo>
                    <a:lnTo>
                      <a:pt x="528" y="6590"/>
                    </a:lnTo>
                    <a:lnTo>
                      <a:pt x="379" y="4953"/>
                    </a:lnTo>
                    <a:cubicBezTo>
                      <a:pt x="339" y="4398"/>
                      <a:pt x="285" y="3857"/>
                      <a:pt x="244" y="3302"/>
                    </a:cubicBezTo>
                    <a:cubicBezTo>
                      <a:pt x="163" y="2206"/>
                      <a:pt x="109" y="111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2"/>
              <p:cNvSpPr/>
              <p:nvPr/>
            </p:nvSpPr>
            <p:spPr>
              <a:xfrm>
                <a:off x="4326690" y="1033884"/>
                <a:ext cx="19030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780" extrusionOk="0">
                    <a:moveTo>
                      <a:pt x="1" y="1"/>
                    </a:moveTo>
                    <a:cubicBezTo>
                      <a:pt x="1" y="1137"/>
                      <a:pt x="14" y="2274"/>
                      <a:pt x="68" y="3397"/>
                    </a:cubicBezTo>
                    <a:cubicBezTo>
                      <a:pt x="122" y="4533"/>
                      <a:pt x="231" y="5657"/>
                      <a:pt x="407" y="6780"/>
                    </a:cubicBezTo>
                    <a:lnTo>
                      <a:pt x="542" y="6766"/>
                    </a:lnTo>
                    <a:cubicBezTo>
                      <a:pt x="542" y="6550"/>
                      <a:pt x="528" y="6320"/>
                      <a:pt x="528" y="6090"/>
                    </a:cubicBezTo>
                    <a:lnTo>
                      <a:pt x="462" y="6090"/>
                    </a:lnTo>
                    <a:cubicBezTo>
                      <a:pt x="359" y="5192"/>
                      <a:pt x="268" y="4294"/>
                      <a:pt x="204" y="3397"/>
                    </a:cubicBezTo>
                    <a:cubicBezTo>
                      <a:pt x="109" y="2260"/>
                      <a:pt x="82" y="113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2"/>
              <p:cNvSpPr/>
              <p:nvPr/>
            </p:nvSpPr>
            <p:spPr>
              <a:xfrm>
                <a:off x="4330026" y="1026757"/>
                <a:ext cx="18573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604" extrusionOk="0">
                    <a:moveTo>
                      <a:pt x="0" y="1"/>
                    </a:moveTo>
                    <a:cubicBezTo>
                      <a:pt x="95" y="1097"/>
                      <a:pt x="149" y="2206"/>
                      <a:pt x="203" y="3302"/>
                    </a:cubicBezTo>
                    <a:lnTo>
                      <a:pt x="285" y="4953"/>
                    </a:lnTo>
                    <a:cubicBezTo>
                      <a:pt x="325" y="5508"/>
                      <a:pt x="366" y="6049"/>
                      <a:pt x="420" y="6604"/>
                    </a:cubicBezTo>
                    <a:lnTo>
                      <a:pt x="528" y="6590"/>
                    </a:lnTo>
                    <a:cubicBezTo>
                      <a:pt x="515" y="6035"/>
                      <a:pt x="487" y="5494"/>
                      <a:pt x="460" y="4939"/>
                    </a:cubicBezTo>
                    <a:lnTo>
                      <a:pt x="339" y="3289"/>
                    </a:lnTo>
                    <a:cubicBezTo>
                      <a:pt x="257" y="2193"/>
                      <a:pt x="163" y="109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2"/>
              <p:cNvSpPr/>
              <p:nvPr/>
            </p:nvSpPr>
            <p:spPr>
              <a:xfrm>
                <a:off x="4356638" y="1263144"/>
                <a:ext cx="66533" cy="85036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422" extrusionOk="0">
                    <a:moveTo>
                      <a:pt x="914" y="1"/>
                    </a:moveTo>
                    <a:cubicBezTo>
                      <a:pt x="750" y="1"/>
                      <a:pt x="591" y="76"/>
                      <a:pt x="474" y="182"/>
                    </a:cubicBezTo>
                    <a:cubicBezTo>
                      <a:pt x="338" y="304"/>
                      <a:pt x="244" y="507"/>
                      <a:pt x="311" y="696"/>
                    </a:cubicBezTo>
                    <a:lnTo>
                      <a:pt x="406" y="669"/>
                    </a:lnTo>
                    <a:cubicBezTo>
                      <a:pt x="365" y="520"/>
                      <a:pt x="420" y="358"/>
                      <a:pt x="541" y="250"/>
                    </a:cubicBezTo>
                    <a:cubicBezTo>
                      <a:pt x="645" y="157"/>
                      <a:pt x="778" y="95"/>
                      <a:pt x="907" y="95"/>
                    </a:cubicBezTo>
                    <a:cubicBezTo>
                      <a:pt x="930" y="95"/>
                      <a:pt x="952" y="97"/>
                      <a:pt x="974" y="101"/>
                    </a:cubicBezTo>
                    <a:cubicBezTo>
                      <a:pt x="1299" y="155"/>
                      <a:pt x="1529" y="466"/>
                      <a:pt x="1583" y="777"/>
                    </a:cubicBezTo>
                    <a:cubicBezTo>
                      <a:pt x="1637" y="1102"/>
                      <a:pt x="1543" y="1440"/>
                      <a:pt x="1353" y="1697"/>
                    </a:cubicBezTo>
                    <a:cubicBezTo>
                      <a:pt x="1164" y="1968"/>
                      <a:pt x="866" y="2157"/>
                      <a:pt x="555" y="2198"/>
                    </a:cubicBezTo>
                    <a:lnTo>
                      <a:pt x="0" y="2279"/>
                    </a:lnTo>
                    <a:lnTo>
                      <a:pt x="555" y="2374"/>
                    </a:lnTo>
                    <a:cubicBezTo>
                      <a:pt x="759" y="2405"/>
                      <a:pt x="967" y="2422"/>
                      <a:pt x="1173" y="2422"/>
                    </a:cubicBezTo>
                    <a:cubicBezTo>
                      <a:pt x="1417" y="2422"/>
                      <a:pt x="1660" y="2398"/>
                      <a:pt x="1894" y="2347"/>
                    </a:cubicBezTo>
                    <a:lnTo>
                      <a:pt x="1881" y="2239"/>
                    </a:lnTo>
                    <a:cubicBezTo>
                      <a:pt x="1708" y="2260"/>
                      <a:pt x="1532" y="2271"/>
                      <a:pt x="1357" y="2271"/>
                    </a:cubicBezTo>
                    <a:cubicBezTo>
                      <a:pt x="1222" y="2271"/>
                      <a:pt x="1088" y="2265"/>
                      <a:pt x="954" y="2252"/>
                    </a:cubicBezTo>
                    <a:lnTo>
                      <a:pt x="954" y="2252"/>
                    </a:lnTo>
                    <a:cubicBezTo>
                      <a:pt x="1166" y="2145"/>
                      <a:pt x="1345" y="1982"/>
                      <a:pt x="1475" y="1792"/>
                    </a:cubicBezTo>
                    <a:cubicBezTo>
                      <a:pt x="1678" y="1494"/>
                      <a:pt x="1773" y="1116"/>
                      <a:pt x="1691" y="764"/>
                    </a:cubicBezTo>
                    <a:cubicBezTo>
                      <a:pt x="1664" y="574"/>
                      <a:pt x="1583" y="412"/>
                      <a:pt x="1461" y="277"/>
                    </a:cubicBezTo>
                    <a:cubicBezTo>
                      <a:pt x="1340" y="141"/>
                      <a:pt x="1177" y="33"/>
                      <a:pt x="988" y="6"/>
                    </a:cubicBezTo>
                    <a:cubicBezTo>
                      <a:pt x="963" y="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2"/>
              <p:cNvSpPr/>
              <p:nvPr/>
            </p:nvSpPr>
            <p:spPr>
              <a:xfrm>
                <a:off x="4361378" y="1260160"/>
                <a:ext cx="68429" cy="9806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93" extrusionOk="0">
                    <a:moveTo>
                      <a:pt x="490" y="1"/>
                    </a:moveTo>
                    <a:cubicBezTo>
                      <a:pt x="438" y="1"/>
                      <a:pt x="386" y="8"/>
                      <a:pt x="339" y="23"/>
                    </a:cubicBezTo>
                    <a:cubicBezTo>
                      <a:pt x="257" y="50"/>
                      <a:pt x="176" y="105"/>
                      <a:pt x="122" y="172"/>
                    </a:cubicBezTo>
                    <a:cubicBezTo>
                      <a:pt x="55" y="240"/>
                      <a:pt x="27" y="321"/>
                      <a:pt x="14" y="416"/>
                    </a:cubicBezTo>
                    <a:cubicBezTo>
                      <a:pt x="0" y="510"/>
                      <a:pt x="27" y="605"/>
                      <a:pt x="95" y="686"/>
                    </a:cubicBezTo>
                    <a:lnTo>
                      <a:pt x="176" y="605"/>
                    </a:lnTo>
                    <a:cubicBezTo>
                      <a:pt x="82" y="510"/>
                      <a:pt x="109" y="335"/>
                      <a:pt x="190" y="226"/>
                    </a:cubicBezTo>
                    <a:cubicBezTo>
                      <a:pt x="266" y="140"/>
                      <a:pt x="376" y="96"/>
                      <a:pt x="493" y="96"/>
                    </a:cubicBezTo>
                    <a:cubicBezTo>
                      <a:pt x="523" y="96"/>
                      <a:pt x="552" y="99"/>
                      <a:pt x="582" y="105"/>
                    </a:cubicBezTo>
                    <a:cubicBezTo>
                      <a:pt x="880" y="159"/>
                      <a:pt x="1123" y="416"/>
                      <a:pt x="1232" y="700"/>
                    </a:cubicBezTo>
                    <a:cubicBezTo>
                      <a:pt x="1340" y="984"/>
                      <a:pt x="1340" y="1322"/>
                      <a:pt x="1191" y="1579"/>
                    </a:cubicBezTo>
                    <a:cubicBezTo>
                      <a:pt x="1042" y="1850"/>
                      <a:pt x="785" y="2053"/>
                      <a:pt x="488" y="2121"/>
                    </a:cubicBezTo>
                    <a:lnTo>
                      <a:pt x="352" y="2148"/>
                    </a:lnTo>
                    <a:lnTo>
                      <a:pt x="460" y="2256"/>
                    </a:lnTo>
                    <a:cubicBezTo>
                      <a:pt x="809" y="2604"/>
                      <a:pt x="1296" y="2793"/>
                      <a:pt x="1770" y="2793"/>
                    </a:cubicBezTo>
                    <a:cubicBezTo>
                      <a:pt x="1830" y="2793"/>
                      <a:pt x="1890" y="2790"/>
                      <a:pt x="1949" y="2784"/>
                    </a:cubicBezTo>
                    <a:lnTo>
                      <a:pt x="1949" y="2675"/>
                    </a:lnTo>
                    <a:cubicBezTo>
                      <a:pt x="1486" y="2675"/>
                      <a:pt x="1034" y="2522"/>
                      <a:pt x="681" y="2234"/>
                    </a:cubicBezTo>
                    <a:lnTo>
                      <a:pt x="681" y="2234"/>
                    </a:lnTo>
                    <a:cubicBezTo>
                      <a:pt x="955" y="2125"/>
                      <a:pt x="1187" y="1910"/>
                      <a:pt x="1313" y="1647"/>
                    </a:cubicBezTo>
                    <a:cubicBezTo>
                      <a:pt x="1475" y="1336"/>
                      <a:pt x="1475" y="971"/>
                      <a:pt x="1340" y="659"/>
                    </a:cubicBezTo>
                    <a:cubicBezTo>
                      <a:pt x="1205" y="348"/>
                      <a:pt x="948" y="77"/>
                      <a:pt x="596" y="10"/>
                    </a:cubicBezTo>
                    <a:cubicBezTo>
                      <a:pt x="562" y="4"/>
                      <a:pt x="526" y="1"/>
                      <a:pt x="4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0" name="Google Shape;9130;p22"/>
            <p:cNvGrpSpPr/>
            <p:nvPr/>
          </p:nvGrpSpPr>
          <p:grpSpPr>
            <a:xfrm rot="667490">
              <a:off x="8882877" y="24968"/>
              <a:ext cx="320265" cy="631980"/>
              <a:chOff x="718138" y="1649552"/>
              <a:chExt cx="256089" cy="505302"/>
            </a:xfrm>
          </p:grpSpPr>
          <p:sp>
            <p:nvSpPr>
              <p:cNvPr id="9131" name="Google Shape;9131;p22"/>
              <p:cNvSpPr/>
              <p:nvPr/>
            </p:nvSpPr>
            <p:spPr>
              <a:xfrm>
                <a:off x="727618" y="1842897"/>
                <a:ext cx="94060" cy="310232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8836" extrusionOk="0">
                    <a:moveTo>
                      <a:pt x="1921" y="0"/>
                    </a:moveTo>
                    <a:cubicBezTo>
                      <a:pt x="1623" y="0"/>
                      <a:pt x="1333" y="153"/>
                      <a:pt x="1273" y="488"/>
                    </a:cubicBezTo>
                    <a:cubicBezTo>
                      <a:pt x="1043" y="1855"/>
                      <a:pt x="826" y="3235"/>
                      <a:pt x="596" y="4601"/>
                    </a:cubicBezTo>
                    <a:cubicBezTo>
                      <a:pt x="407" y="5779"/>
                      <a:pt x="1" y="7118"/>
                      <a:pt x="339" y="8295"/>
                    </a:cubicBezTo>
                    <a:cubicBezTo>
                      <a:pt x="451" y="8673"/>
                      <a:pt x="760" y="8836"/>
                      <a:pt x="1073" y="8836"/>
                    </a:cubicBezTo>
                    <a:cubicBezTo>
                      <a:pt x="1557" y="8836"/>
                      <a:pt x="2052" y="8450"/>
                      <a:pt x="1855" y="7876"/>
                    </a:cubicBezTo>
                    <a:cubicBezTo>
                      <a:pt x="1692" y="6726"/>
                      <a:pt x="2031" y="5467"/>
                      <a:pt x="2166" y="4331"/>
                    </a:cubicBezTo>
                    <a:cubicBezTo>
                      <a:pt x="2315" y="3113"/>
                      <a:pt x="2477" y="1895"/>
                      <a:pt x="2626" y="664"/>
                    </a:cubicBezTo>
                    <a:cubicBezTo>
                      <a:pt x="2679" y="242"/>
                      <a:pt x="2295" y="0"/>
                      <a:pt x="192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2"/>
              <p:cNvSpPr/>
              <p:nvPr/>
            </p:nvSpPr>
            <p:spPr>
              <a:xfrm>
                <a:off x="737975" y="1851147"/>
                <a:ext cx="160734" cy="273542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7791" extrusionOk="0">
                    <a:moveTo>
                      <a:pt x="2096" y="1"/>
                    </a:moveTo>
                    <a:cubicBezTo>
                      <a:pt x="1365" y="1"/>
                      <a:pt x="1072" y="1100"/>
                      <a:pt x="1857" y="1254"/>
                    </a:cubicBezTo>
                    <a:cubicBezTo>
                      <a:pt x="2253" y="1333"/>
                      <a:pt x="2649" y="1413"/>
                      <a:pt x="3045" y="1492"/>
                    </a:cubicBezTo>
                    <a:lnTo>
                      <a:pt x="3045" y="1492"/>
                    </a:lnTo>
                    <a:cubicBezTo>
                      <a:pt x="2731" y="2315"/>
                      <a:pt x="1917" y="3046"/>
                      <a:pt x="1506" y="3758"/>
                    </a:cubicBezTo>
                    <a:cubicBezTo>
                      <a:pt x="937" y="4732"/>
                      <a:pt x="423" y="5841"/>
                      <a:pt x="125" y="6937"/>
                    </a:cubicBezTo>
                    <a:cubicBezTo>
                      <a:pt x="0" y="7411"/>
                      <a:pt x="430" y="7790"/>
                      <a:pt x="838" y="7790"/>
                    </a:cubicBezTo>
                    <a:cubicBezTo>
                      <a:pt x="1047" y="7790"/>
                      <a:pt x="1251" y="7690"/>
                      <a:pt x="1370" y="7451"/>
                    </a:cubicBezTo>
                    <a:cubicBezTo>
                      <a:pt x="1979" y="6261"/>
                      <a:pt x="2344" y="4989"/>
                      <a:pt x="3116" y="3879"/>
                    </a:cubicBezTo>
                    <a:cubicBezTo>
                      <a:pt x="3765" y="2932"/>
                      <a:pt x="4550" y="2161"/>
                      <a:pt x="4564" y="943"/>
                    </a:cubicBezTo>
                    <a:cubicBezTo>
                      <a:pt x="4577" y="672"/>
                      <a:pt x="4347" y="321"/>
                      <a:pt x="4049" y="267"/>
                    </a:cubicBezTo>
                    <a:cubicBezTo>
                      <a:pt x="3441" y="185"/>
                      <a:pt x="2818" y="91"/>
                      <a:pt x="2209" y="9"/>
                    </a:cubicBezTo>
                    <a:cubicBezTo>
                      <a:pt x="2170" y="4"/>
                      <a:pt x="2132" y="1"/>
                      <a:pt x="2096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2"/>
              <p:cNvSpPr/>
              <p:nvPr/>
            </p:nvSpPr>
            <p:spPr>
              <a:xfrm>
                <a:off x="762060" y="1876039"/>
                <a:ext cx="105330" cy="156029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4444" extrusionOk="0">
                    <a:moveTo>
                      <a:pt x="2128" y="1"/>
                    </a:moveTo>
                    <a:cubicBezTo>
                      <a:pt x="1839" y="1"/>
                      <a:pt x="1543" y="149"/>
                      <a:pt x="1415" y="491"/>
                    </a:cubicBezTo>
                    <a:cubicBezTo>
                      <a:pt x="1009" y="1520"/>
                      <a:pt x="603" y="2561"/>
                      <a:pt x="197" y="3590"/>
                    </a:cubicBezTo>
                    <a:cubicBezTo>
                      <a:pt x="1" y="4106"/>
                      <a:pt x="419" y="4443"/>
                      <a:pt x="854" y="4443"/>
                    </a:cubicBezTo>
                    <a:cubicBezTo>
                      <a:pt x="1139" y="4443"/>
                      <a:pt x="1430" y="4300"/>
                      <a:pt x="1564" y="3969"/>
                    </a:cubicBezTo>
                    <a:cubicBezTo>
                      <a:pt x="1970" y="2940"/>
                      <a:pt x="2389" y="1898"/>
                      <a:pt x="2795" y="870"/>
                    </a:cubicBezTo>
                    <a:cubicBezTo>
                      <a:pt x="3000" y="346"/>
                      <a:pt x="2571" y="1"/>
                      <a:pt x="212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2"/>
              <p:cNvSpPr/>
              <p:nvPr/>
            </p:nvSpPr>
            <p:spPr>
              <a:xfrm>
                <a:off x="750333" y="1886221"/>
                <a:ext cx="141528" cy="261254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7441" extrusionOk="0">
                    <a:moveTo>
                      <a:pt x="3217" y="0"/>
                    </a:moveTo>
                    <a:cubicBezTo>
                      <a:pt x="2943" y="0"/>
                      <a:pt x="2666" y="140"/>
                      <a:pt x="2547" y="458"/>
                    </a:cubicBezTo>
                    <a:cubicBezTo>
                      <a:pt x="2168" y="1487"/>
                      <a:pt x="1776" y="2501"/>
                      <a:pt x="1370" y="3503"/>
                    </a:cubicBezTo>
                    <a:cubicBezTo>
                      <a:pt x="978" y="4504"/>
                      <a:pt x="463" y="5492"/>
                      <a:pt x="152" y="6520"/>
                    </a:cubicBezTo>
                    <a:cubicBezTo>
                      <a:pt x="0" y="7039"/>
                      <a:pt x="458" y="7440"/>
                      <a:pt x="899" y="7440"/>
                    </a:cubicBezTo>
                    <a:cubicBezTo>
                      <a:pt x="1125" y="7440"/>
                      <a:pt x="1346" y="7336"/>
                      <a:pt x="1478" y="7088"/>
                    </a:cubicBezTo>
                    <a:cubicBezTo>
                      <a:pt x="2006" y="6141"/>
                      <a:pt x="2331" y="5059"/>
                      <a:pt x="2710" y="4044"/>
                    </a:cubicBezTo>
                    <a:cubicBezTo>
                      <a:pt x="3116" y="2975"/>
                      <a:pt x="3494" y="1906"/>
                      <a:pt x="3860" y="824"/>
                    </a:cubicBezTo>
                    <a:cubicBezTo>
                      <a:pt x="4031" y="319"/>
                      <a:pt x="3629" y="0"/>
                      <a:pt x="3217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2"/>
              <p:cNvSpPr/>
              <p:nvPr/>
            </p:nvSpPr>
            <p:spPr>
              <a:xfrm>
                <a:off x="763780" y="1937023"/>
                <a:ext cx="121445" cy="196792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5605" extrusionOk="0">
                    <a:moveTo>
                      <a:pt x="2625" y="1"/>
                    </a:moveTo>
                    <a:cubicBezTo>
                      <a:pt x="2356" y="1"/>
                      <a:pt x="2093" y="147"/>
                      <a:pt x="2002" y="486"/>
                    </a:cubicBezTo>
                    <a:cubicBezTo>
                      <a:pt x="1785" y="1217"/>
                      <a:pt x="1542" y="1934"/>
                      <a:pt x="1217" y="2610"/>
                    </a:cubicBezTo>
                    <a:cubicBezTo>
                      <a:pt x="919" y="3274"/>
                      <a:pt x="486" y="3869"/>
                      <a:pt x="202" y="4518"/>
                    </a:cubicBezTo>
                    <a:cubicBezTo>
                      <a:pt x="0" y="5013"/>
                      <a:pt x="393" y="5605"/>
                      <a:pt x="841" y="5605"/>
                    </a:cubicBezTo>
                    <a:cubicBezTo>
                      <a:pt x="994" y="5605"/>
                      <a:pt x="1154" y="5536"/>
                      <a:pt x="1298" y="5371"/>
                    </a:cubicBezTo>
                    <a:cubicBezTo>
                      <a:pt x="2367" y="4180"/>
                      <a:pt x="2936" y="2367"/>
                      <a:pt x="3328" y="851"/>
                    </a:cubicBezTo>
                    <a:cubicBezTo>
                      <a:pt x="3458" y="338"/>
                      <a:pt x="3034" y="1"/>
                      <a:pt x="2625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2"/>
              <p:cNvSpPr/>
              <p:nvPr/>
            </p:nvSpPr>
            <p:spPr>
              <a:xfrm>
                <a:off x="822166" y="1653344"/>
                <a:ext cx="152061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2004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704" y="285"/>
                      <a:pt x="1408" y="488"/>
                      <a:pt x="2098" y="718"/>
                    </a:cubicBezTo>
                    <a:cubicBezTo>
                      <a:pt x="2450" y="840"/>
                      <a:pt x="2788" y="962"/>
                      <a:pt x="3140" y="1083"/>
                    </a:cubicBezTo>
                    <a:lnTo>
                      <a:pt x="4168" y="1462"/>
                    </a:lnTo>
                    <a:lnTo>
                      <a:pt x="4155" y="1462"/>
                    </a:lnTo>
                    <a:cubicBezTo>
                      <a:pt x="4168" y="1476"/>
                      <a:pt x="4168" y="1476"/>
                      <a:pt x="4168" y="1530"/>
                    </a:cubicBezTo>
                    <a:cubicBezTo>
                      <a:pt x="4155" y="1571"/>
                      <a:pt x="4128" y="1611"/>
                      <a:pt x="4114" y="1665"/>
                    </a:cubicBezTo>
                    <a:lnTo>
                      <a:pt x="4019" y="1814"/>
                    </a:lnTo>
                    <a:cubicBezTo>
                      <a:pt x="4006" y="1868"/>
                      <a:pt x="3965" y="1922"/>
                      <a:pt x="3965" y="2004"/>
                    </a:cubicBezTo>
                    <a:lnTo>
                      <a:pt x="4073" y="2004"/>
                    </a:lnTo>
                    <a:cubicBezTo>
                      <a:pt x="4073" y="1977"/>
                      <a:pt x="4101" y="1922"/>
                      <a:pt x="4128" y="1868"/>
                    </a:cubicBezTo>
                    <a:lnTo>
                      <a:pt x="4222" y="1733"/>
                    </a:lnTo>
                    <a:cubicBezTo>
                      <a:pt x="4263" y="1679"/>
                      <a:pt x="4290" y="1625"/>
                      <a:pt x="4304" y="1557"/>
                    </a:cubicBezTo>
                    <a:cubicBezTo>
                      <a:pt x="4317" y="1530"/>
                      <a:pt x="4331" y="1489"/>
                      <a:pt x="4317" y="1435"/>
                    </a:cubicBezTo>
                    <a:cubicBezTo>
                      <a:pt x="4317" y="1408"/>
                      <a:pt x="4290" y="1395"/>
                      <a:pt x="4276" y="1368"/>
                    </a:cubicBezTo>
                    <a:cubicBezTo>
                      <a:pt x="4263" y="1354"/>
                      <a:pt x="4249" y="1341"/>
                      <a:pt x="4236" y="1327"/>
                    </a:cubicBezTo>
                    <a:lnTo>
                      <a:pt x="4222" y="1327"/>
                    </a:lnTo>
                    <a:lnTo>
                      <a:pt x="4222" y="1313"/>
                    </a:lnTo>
                    <a:cubicBezTo>
                      <a:pt x="3546" y="1029"/>
                      <a:pt x="2842" y="813"/>
                      <a:pt x="2139" y="596"/>
                    </a:cubicBezTo>
                    <a:cubicBezTo>
                      <a:pt x="1435" y="393"/>
                      <a:pt x="731" y="190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2"/>
              <p:cNvSpPr/>
              <p:nvPr/>
            </p:nvSpPr>
            <p:spPr>
              <a:xfrm>
                <a:off x="814091" y="1651940"/>
                <a:ext cx="146830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1963" extrusionOk="0">
                    <a:moveTo>
                      <a:pt x="122" y="0"/>
                    </a:moveTo>
                    <a:cubicBezTo>
                      <a:pt x="68" y="82"/>
                      <a:pt x="28" y="190"/>
                      <a:pt x="14" y="298"/>
                    </a:cubicBezTo>
                    <a:cubicBezTo>
                      <a:pt x="1" y="352"/>
                      <a:pt x="1" y="406"/>
                      <a:pt x="1" y="460"/>
                    </a:cubicBezTo>
                    <a:cubicBezTo>
                      <a:pt x="14" y="528"/>
                      <a:pt x="55" y="582"/>
                      <a:pt x="95" y="623"/>
                    </a:cubicBezTo>
                    <a:cubicBezTo>
                      <a:pt x="204" y="690"/>
                      <a:pt x="298" y="704"/>
                      <a:pt x="393" y="745"/>
                    </a:cubicBezTo>
                    <a:lnTo>
                      <a:pt x="677" y="853"/>
                    </a:lnTo>
                    <a:lnTo>
                      <a:pt x="1814" y="1272"/>
                    </a:lnTo>
                    <a:cubicBezTo>
                      <a:pt x="2193" y="1421"/>
                      <a:pt x="2585" y="1543"/>
                      <a:pt x="2964" y="1665"/>
                    </a:cubicBezTo>
                    <a:cubicBezTo>
                      <a:pt x="3356" y="1786"/>
                      <a:pt x="3749" y="1881"/>
                      <a:pt x="4155" y="1962"/>
                    </a:cubicBezTo>
                    <a:lnTo>
                      <a:pt x="4182" y="1854"/>
                    </a:lnTo>
                    <a:lnTo>
                      <a:pt x="3018" y="1502"/>
                    </a:lnTo>
                    <a:cubicBezTo>
                      <a:pt x="2626" y="1394"/>
                      <a:pt x="2247" y="1272"/>
                      <a:pt x="1854" y="1151"/>
                    </a:cubicBezTo>
                    <a:cubicBezTo>
                      <a:pt x="1475" y="1015"/>
                      <a:pt x="1097" y="893"/>
                      <a:pt x="704" y="758"/>
                    </a:cubicBezTo>
                    <a:lnTo>
                      <a:pt x="420" y="663"/>
                    </a:lnTo>
                    <a:cubicBezTo>
                      <a:pt x="325" y="623"/>
                      <a:pt x="231" y="596"/>
                      <a:pt x="163" y="542"/>
                    </a:cubicBezTo>
                    <a:cubicBezTo>
                      <a:pt x="122" y="515"/>
                      <a:pt x="109" y="488"/>
                      <a:pt x="109" y="447"/>
                    </a:cubicBezTo>
                    <a:cubicBezTo>
                      <a:pt x="95" y="406"/>
                      <a:pt x="95" y="352"/>
                      <a:pt x="109" y="312"/>
                    </a:cubicBezTo>
                    <a:cubicBezTo>
                      <a:pt x="122" y="217"/>
                      <a:pt x="163" y="136"/>
                      <a:pt x="217" y="55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2"/>
              <p:cNvSpPr/>
              <p:nvPr/>
            </p:nvSpPr>
            <p:spPr>
              <a:xfrm>
                <a:off x="818374" y="1649552"/>
                <a:ext cx="155397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2139" extrusionOk="0">
                    <a:moveTo>
                      <a:pt x="4329" y="2024"/>
                    </a:moveTo>
                    <a:cubicBezTo>
                      <a:pt x="4334" y="2028"/>
                      <a:pt x="4339" y="2034"/>
                      <a:pt x="4344" y="2044"/>
                    </a:cubicBezTo>
                    <a:cubicBezTo>
                      <a:pt x="4344" y="2044"/>
                      <a:pt x="4344" y="2057"/>
                      <a:pt x="4330" y="2085"/>
                    </a:cubicBezTo>
                    <a:cubicBezTo>
                      <a:pt x="4317" y="2098"/>
                      <a:pt x="4303" y="2098"/>
                      <a:pt x="4290" y="2098"/>
                    </a:cubicBezTo>
                    <a:lnTo>
                      <a:pt x="4276" y="2098"/>
                    </a:lnTo>
                    <a:lnTo>
                      <a:pt x="4329" y="2024"/>
                    </a:lnTo>
                    <a:close/>
                    <a:moveTo>
                      <a:pt x="27" y="1"/>
                    </a:moveTo>
                    <a:lnTo>
                      <a:pt x="0" y="109"/>
                    </a:lnTo>
                    <a:cubicBezTo>
                      <a:pt x="839" y="339"/>
                      <a:pt x="1665" y="596"/>
                      <a:pt x="2490" y="880"/>
                    </a:cubicBezTo>
                    <a:lnTo>
                      <a:pt x="3721" y="1313"/>
                    </a:lnTo>
                    <a:cubicBezTo>
                      <a:pt x="3816" y="1340"/>
                      <a:pt x="3924" y="1381"/>
                      <a:pt x="4019" y="1421"/>
                    </a:cubicBezTo>
                    <a:cubicBezTo>
                      <a:pt x="4114" y="1449"/>
                      <a:pt x="4209" y="1503"/>
                      <a:pt x="4249" y="1557"/>
                    </a:cubicBezTo>
                    <a:cubicBezTo>
                      <a:pt x="4276" y="1611"/>
                      <a:pt x="4276" y="1746"/>
                      <a:pt x="4276" y="1854"/>
                    </a:cubicBezTo>
                    <a:lnTo>
                      <a:pt x="4288" y="1992"/>
                    </a:lnTo>
                    <a:lnTo>
                      <a:pt x="4288" y="1992"/>
                    </a:lnTo>
                    <a:cubicBezTo>
                      <a:pt x="4273" y="1995"/>
                      <a:pt x="4257" y="2002"/>
                      <a:pt x="4249" y="2017"/>
                    </a:cubicBezTo>
                    <a:cubicBezTo>
                      <a:pt x="4222" y="2057"/>
                      <a:pt x="4236" y="2071"/>
                      <a:pt x="4249" y="2098"/>
                    </a:cubicBezTo>
                    <a:cubicBezTo>
                      <a:pt x="4263" y="2139"/>
                      <a:pt x="4317" y="2139"/>
                      <a:pt x="4344" y="2139"/>
                    </a:cubicBezTo>
                    <a:cubicBezTo>
                      <a:pt x="4371" y="2125"/>
                      <a:pt x="4412" y="2098"/>
                      <a:pt x="4412" y="2071"/>
                    </a:cubicBezTo>
                    <a:cubicBezTo>
                      <a:pt x="4425" y="2030"/>
                      <a:pt x="4425" y="2017"/>
                      <a:pt x="4425" y="2003"/>
                    </a:cubicBezTo>
                    <a:lnTo>
                      <a:pt x="4425" y="1841"/>
                    </a:lnTo>
                    <a:lnTo>
                      <a:pt x="4425" y="1679"/>
                    </a:lnTo>
                    <a:cubicBezTo>
                      <a:pt x="4425" y="1624"/>
                      <a:pt x="4425" y="1557"/>
                      <a:pt x="4384" y="1489"/>
                    </a:cubicBezTo>
                    <a:cubicBezTo>
                      <a:pt x="4303" y="1354"/>
                      <a:pt x="4195" y="1313"/>
                      <a:pt x="4087" y="1259"/>
                    </a:cubicBezTo>
                    <a:cubicBezTo>
                      <a:pt x="3979" y="1219"/>
                      <a:pt x="3884" y="1191"/>
                      <a:pt x="3776" y="1151"/>
                    </a:cubicBezTo>
                    <a:cubicBezTo>
                      <a:pt x="3370" y="1016"/>
                      <a:pt x="2950" y="880"/>
                      <a:pt x="2531" y="745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2"/>
              <p:cNvSpPr/>
              <p:nvPr/>
            </p:nvSpPr>
            <p:spPr>
              <a:xfrm>
                <a:off x="814091" y="1652396"/>
                <a:ext cx="153957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2072" extrusionOk="0">
                    <a:moveTo>
                      <a:pt x="1" y="1"/>
                    </a:moveTo>
                    <a:lnTo>
                      <a:pt x="14" y="326"/>
                    </a:lnTo>
                    <a:lnTo>
                      <a:pt x="28" y="475"/>
                    </a:lnTo>
                    <a:cubicBezTo>
                      <a:pt x="28" y="529"/>
                      <a:pt x="28" y="596"/>
                      <a:pt x="55" y="664"/>
                    </a:cubicBezTo>
                    <a:cubicBezTo>
                      <a:pt x="122" y="786"/>
                      <a:pt x="231" y="826"/>
                      <a:pt x="339" y="867"/>
                    </a:cubicBezTo>
                    <a:lnTo>
                      <a:pt x="637" y="975"/>
                    </a:lnTo>
                    <a:cubicBezTo>
                      <a:pt x="1042" y="1110"/>
                      <a:pt x="1448" y="1259"/>
                      <a:pt x="1868" y="1395"/>
                    </a:cubicBezTo>
                    <a:cubicBezTo>
                      <a:pt x="2274" y="1530"/>
                      <a:pt x="2680" y="1652"/>
                      <a:pt x="3099" y="1773"/>
                    </a:cubicBezTo>
                    <a:cubicBezTo>
                      <a:pt x="3519" y="1882"/>
                      <a:pt x="3938" y="1990"/>
                      <a:pt x="4358" y="2071"/>
                    </a:cubicBezTo>
                    <a:lnTo>
                      <a:pt x="4385" y="1963"/>
                    </a:lnTo>
                    <a:cubicBezTo>
                      <a:pt x="3965" y="1841"/>
                      <a:pt x="3559" y="1733"/>
                      <a:pt x="3140" y="1611"/>
                    </a:cubicBezTo>
                    <a:cubicBezTo>
                      <a:pt x="2720" y="1503"/>
                      <a:pt x="2314" y="1381"/>
                      <a:pt x="1908" y="1259"/>
                    </a:cubicBezTo>
                    <a:cubicBezTo>
                      <a:pt x="1489" y="1138"/>
                      <a:pt x="1083" y="1016"/>
                      <a:pt x="664" y="880"/>
                    </a:cubicBezTo>
                    <a:cubicBezTo>
                      <a:pt x="569" y="840"/>
                      <a:pt x="461" y="813"/>
                      <a:pt x="366" y="772"/>
                    </a:cubicBezTo>
                    <a:cubicBezTo>
                      <a:pt x="271" y="745"/>
                      <a:pt x="163" y="691"/>
                      <a:pt x="136" y="623"/>
                    </a:cubicBezTo>
                    <a:cubicBezTo>
                      <a:pt x="122" y="583"/>
                      <a:pt x="122" y="529"/>
                      <a:pt x="122" y="475"/>
                    </a:cubicBezTo>
                    <a:lnTo>
                      <a:pt x="109" y="312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2"/>
              <p:cNvSpPr/>
              <p:nvPr/>
            </p:nvSpPr>
            <p:spPr>
              <a:xfrm>
                <a:off x="718138" y="1678061"/>
                <a:ext cx="229023" cy="476443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13570" extrusionOk="0">
                    <a:moveTo>
                      <a:pt x="3126" y="1"/>
                    </a:moveTo>
                    <a:cubicBezTo>
                      <a:pt x="2679" y="1097"/>
                      <a:pt x="2274" y="2220"/>
                      <a:pt x="1908" y="3343"/>
                    </a:cubicBezTo>
                    <a:cubicBezTo>
                      <a:pt x="1556" y="4466"/>
                      <a:pt x="1232" y="5616"/>
                      <a:pt x="934" y="6766"/>
                    </a:cubicBezTo>
                    <a:cubicBezTo>
                      <a:pt x="650" y="7916"/>
                      <a:pt x="406" y="9080"/>
                      <a:pt x="203" y="10244"/>
                    </a:cubicBezTo>
                    <a:cubicBezTo>
                      <a:pt x="149" y="10541"/>
                      <a:pt x="95" y="10825"/>
                      <a:pt x="54" y="11123"/>
                    </a:cubicBezTo>
                    <a:cubicBezTo>
                      <a:pt x="14" y="11421"/>
                      <a:pt x="0" y="11732"/>
                      <a:pt x="81" y="12030"/>
                    </a:cubicBezTo>
                    <a:cubicBezTo>
                      <a:pt x="257" y="12639"/>
                      <a:pt x="717" y="13099"/>
                      <a:pt x="1259" y="13383"/>
                    </a:cubicBezTo>
                    <a:cubicBezTo>
                      <a:pt x="1394" y="13450"/>
                      <a:pt x="1516" y="13505"/>
                      <a:pt x="1678" y="13559"/>
                    </a:cubicBezTo>
                    <a:cubicBezTo>
                      <a:pt x="1706" y="13567"/>
                      <a:pt x="1734" y="13570"/>
                      <a:pt x="1761" y="13570"/>
                    </a:cubicBezTo>
                    <a:cubicBezTo>
                      <a:pt x="1826" y="13570"/>
                      <a:pt x="1887" y="13551"/>
                      <a:pt x="1935" y="13532"/>
                    </a:cubicBezTo>
                    <a:cubicBezTo>
                      <a:pt x="2016" y="13491"/>
                      <a:pt x="2084" y="13450"/>
                      <a:pt x="2138" y="13410"/>
                    </a:cubicBezTo>
                    <a:cubicBezTo>
                      <a:pt x="2395" y="13234"/>
                      <a:pt x="2612" y="13017"/>
                      <a:pt x="2801" y="12787"/>
                    </a:cubicBezTo>
                    <a:cubicBezTo>
                      <a:pt x="3180" y="12327"/>
                      <a:pt x="3505" y="11813"/>
                      <a:pt x="3762" y="11285"/>
                    </a:cubicBezTo>
                    <a:cubicBezTo>
                      <a:pt x="4303" y="10203"/>
                      <a:pt x="4560" y="9026"/>
                      <a:pt x="4804" y="7862"/>
                    </a:cubicBezTo>
                    <a:cubicBezTo>
                      <a:pt x="5264" y="5548"/>
                      <a:pt x="6130" y="3316"/>
                      <a:pt x="6522" y="975"/>
                    </a:cubicBezTo>
                    <a:lnTo>
                      <a:pt x="6414" y="948"/>
                    </a:lnTo>
                    <a:cubicBezTo>
                      <a:pt x="6198" y="2111"/>
                      <a:pt x="5873" y="3248"/>
                      <a:pt x="5548" y="4385"/>
                    </a:cubicBezTo>
                    <a:cubicBezTo>
                      <a:pt x="5210" y="5535"/>
                      <a:pt x="4872" y="6671"/>
                      <a:pt x="4641" y="7835"/>
                    </a:cubicBezTo>
                    <a:cubicBezTo>
                      <a:pt x="4411" y="8999"/>
                      <a:pt x="4154" y="10149"/>
                      <a:pt x="3627" y="11218"/>
                    </a:cubicBezTo>
                    <a:cubicBezTo>
                      <a:pt x="3370" y="11746"/>
                      <a:pt x="3058" y="12246"/>
                      <a:pt x="2693" y="12693"/>
                    </a:cubicBezTo>
                    <a:cubicBezTo>
                      <a:pt x="2504" y="12909"/>
                      <a:pt x="2287" y="13126"/>
                      <a:pt x="2057" y="13288"/>
                    </a:cubicBezTo>
                    <a:cubicBezTo>
                      <a:pt x="1963" y="13358"/>
                      <a:pt x="1849" y="13429"/>
                      <a:pt x="1750" y="13429"/>
                    </a:cubicBezTo>
                    <a:cubicBezTo>
                      <a:pt x="1735" y="13429"/>
                      <a:pt x="1720" y="13427"/>
                      <a:pt x="1705" y="13423"/>
                    </a:cubicBezTo>
                    <a:cubicBezTo>
                      <a:pt x="1583" y="13383"/>
                      <a:pt x="1435" y="13329"/>
                      <a:pt x="1313" y="13261"/>
                    </a:cubicBezTo>
                    <a:cubicBezTo>
                      <a:pt x="812" y="12990"/>
                      <a:pt x="366" y="12544"/>
                      <a:pt x="217" y="12003"/>
                    </a:cubicBezTo>
                    <a:cubicBezTo>
                      <a:pt x="136" y="11718"/>
                      <a:pt x="136" y="11434"/>
                      <a:pt x="176" y="11137"/>
                    </a:cubicBezTo>
                    <a:cubicBezTo>
                      <a:pt x="217" y="10852"/>
                      <a:pt x="271" y="10555"/>
                      <a:pt x="312" y="10271"/>
                    </a:cubicBezTo>
                    <a:cubicBezTo>
                      <a:pt x="514" y="9093"/>
                      <a:pt x="758" y="7943"/>
                      <a:pt x="1029" y="6793"/>
                    </a:cubicBezTo>
                    <a:cubicBezTo>
                      <a:pt x="1597" y="4493"/>
                      <a:pt x="2341" y="2233"/>
                      <a:pt x="3221" y="41"/>
                    </a:cubicBezTo>
                    <a:lnTo>
                      <a:pt x="31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2"/>
              <p:cNvSpPr/>
              <p:nvPr/>
            </p:nvSpPr>
            <p:spPr>
              <a:xfrm>
                <a:off x="719543" y="1678061"/>
                <a:ext cx="232850" cy="476794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580" extrusionOk="0">
                    <a:moveTo>
                      <a:pt x="3086" y="1"/>
                    </a:moveTo>
                    <a:cubicBezTo>
                      <a:pt x="2626" y="1097"/>
                      <a:pt x="2274" y="2247"/>
                      <a:pt x="1936" y="3383"/>
                    </a:cubicBezTo>
                    <a:cubicBezTo>
                      <a:pt x="1584" y="4520"/>
                      <a:pt x="1273" y="5670"/>
                      <a:pt x="975" y="6834"/>
                    </a:cubicBezTo>
                    <a:cubicBezTo>
                      <a:pt x="677" y="7984"/>
                      <a:pt x="407" y="9148"/>
                      <a:pt x="204" y="10325"/>
                    </a:cubicBezTo>
                    <a:cubicBezTo>
                      <a:pt x="109" y="10920"/>
                      <a:pt x="1" y="11502"/>
                      <a:pt x="1" y="12111"/>
                    </a:cubicBezTo>
                    <a:cubicBezTo>
                      <a:pt x="14" y="12273"/>
                      <a:pt x="14" y="12422"/>
                      <a:pt x="82" y="12584"/>
                    </a:cubicBezTo>
                    <a:cubicBezTo>
                      <a:pt x="163" y="12733"/>
                      <a:pt x="272" y="12842"/>
                      <a:pt x="380" y="12936"/>
                    </a:cubicBezTo>
                    <a:cubicBezTo>
                      <a:pt x="623" y="13139"/>
                      <a:pt x="867" y="13315"/>
                      <a:pt x="1138" y="13450"/>
                    </a:cubicBezTo>
                    <a:cubicBezTo>
                      <a:pt x="1286" y="13540"/>
                      <a:pt x="1460" y="13580"/>
                      <a:pt x="1636" y="13580"/>
                    </a:cubicBezTo>
                    <a:cubicBezTo>
                      <a:pt x="1779" y="13580"/>
                      <a:pt x="1924" y="13553"/>
                      <a:pt x="2058" y="13505"/>
                    </a:cubicBezTo>
                    <a:cubicBezTo>
                      <a:pt x="2355" y="13383"/>
                      <a:pt x="2572" y="13126"/>
                      <a:pt x="2721" y="12869"/>
                    </a:cubicBezTo>
                    <a:cubicBezTo>
                      <a:pt x="3018" y="12354"/>
                      <a:pt x="3289" y="11813"/>
                      <a:pt x="3533" y="11272"/>
                    </a:cubicBezTo>
                    <a:cubicBezTo>
                      <a:pt x="4020" y="10176"/>
                      <a:pt x="4385" y="9039"/>
                      <a:pt x="4723" y="7889"/>
                    </a:cubicBezTo>
                    <a:cubicBezTo>
                      <a:pt x="5386" y="5602"/>
                      <a:pt x="5995" y="3302"/>
                      <a:pt x="6631" y="1002"/>
                    </a:cubicBezTo>
                    <a:lnTo>
                      <a:pt x="6536" y="975"/>
                    </a:lnTo>
                    <a:lnTo>
                      <a:pt x="5589" y="4425"/>
                    </a:lnTo>
                    <a:cubicBezTo>
                      <a:pt x="5278" y="5575"/>
                      <a:pt x="4967" y="6726"/>
                      <a:pt x="4629" y="7862"/>
                    </a:cubicBezTo>
                    <a:cubicBezTo>
                      <a:pt x="4290" y="8999"/>
                      <a:pt x="3911" y="10135"/>
                      <a:pt x="3424" y="11218"/>
                    </a:cubicBezTo>
                    <a:cubicBezTo>
                      <a:pt x="3181" y="11759"/>
                      <a:pt x="2910" y="12287"/>
                      <a:pt x="2612" y="12801"/>
                    </a:cubicBezTo>
                    <a:cubicBezTo>
                      <a:pt x="2464" y="13045"/>
                      <a:pt x="2274" y="13275"/>
                      <a:pt x="2004" y="13369"/>
                    </a:cubicBezTo>
                    <a:cubicBezTo>
                      <a:pt x="1889" y="13417"/>
                      <a:pt x="1767" y="13441"/>
                      <a:pt x="1644" y="13441"/>
                    </a:cubicBezTo>
                    <a:cubicBezTo>
                      <a:pt x="1490" y="13441"/>
                      <a:pt x="1334" y="13404"/>
                      <a:pt x="1192" y="13329"/>
                    </a:cubicBezTo>
                    <a:cubicBezTo>
                      <a:pt x="948" y="13193"/>
                      <a:pt x="691" y="13017"/>
                      <a:pt x="474" y="12828"/>
                    </a:cubicBezTo>
                    <a:cubicBezTo>
                      <a:pt x="366" y="12733"/>
                      <a:pt x="258" y="12639"/>
                      <a:pt x="204" y="12517"/>
                    </a:cubicBezTo>
                    <a:cubicBezTo>
                      <a:pt x="163" y="12409"/>
                      <a:pt x="150" y="12246"/>
                      <a:pt x="150" y="12111"/>
                    </a:cubicBezTo>
                    <a:cubicBezTo>
                      <a:pt x="150" y="11529"/>
                      <a:pt x="258" y="10934"/>
                      <a:pt x="353" y="10352"/>
                    </a:cubicBezTo>
                    <a:cubicBezTo>
                      <a:pt x="569" y="9188"/>
                      <a:pt x="840" y="8024"/>
                      <a:pt x="1138" y="6874"/>
                    </a:cubicBezTo>
                    <a:cubicBezTo>
                      <a:pt x="1422" y="5711"/>
                      <a:pt x="1746" y="4561"/>
                      <a:pt x="2071" y="3424"/>
                    </a:cubicBezTo>
                    <a:cubicBezTo>
                      <a:pt x="2247" y="2856"/>
                      <a:pt x="2409" y="2287"/>
                      <a:pt x="2599" y="1719"/>
                    </a:cubicBezTo>
                    <a:cubicBezTo>
                      <a:pt x="2775" y="1151"/>
                      <a:pt x="2964" y="582"/>
                      <a:pt x="3181" y="41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22"/>
              <p:cNvSpPr/>
              <p:nvPr/>
            </p:nvSpPr>
            <p:spPr>
              <a:xfrm>
                <a:off x="823605" y="1656679"/>
                <a:ext cx="9058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15" extrusionOk="0">
                    <a:moveTo>
                      <a:pt x="163" y="1"/>
                    </a:moveTo>
                    <a:cubicBezTo>
                      <a:pt x="136" y="95"/>
                      <a:pt x="95" y="163"/>
                      <a:pt x="54" y="244"/>
                    </a:cubicBezTo>
                    <a:cubicBezTo>
                      <a:pt x="27" y="285"/>
                      <a:pt x="14" y="339"/>
                      <a:pt x="14" y="380"/>
                    </a:cubicBezTo>
                    <a:cubicBezTo>
                      <a:pt x="14" y="420"/>
                      <a:pt x="0" y="474"/>
                      <a:pt x="27" y="515"/>
                    </a:cubicBezTo>
                    <a:lnTo>
                      <a:pt x="136" y="515"/>
                    </a:lnTo>
                    <a:cubicBezTo>
                      <a:pt x="163" y="474"/>
                      <a:pt x="163" y="447"/>
                      <a:pt x="176" y="407"/>
                    </a:cubicBezTo>
                    <a:cubicBezTo>
                      <a:pt x="176" y="366"/>
                      <a:pt x="176" y="325"/>
                      <a:pt x="190" y="285"/>
                    </a:cubicBezTo>
                    <a:cubicBezTo>
                      <a:pt x="190" y="204"/>
                      <a:pt x="203" y="122"/>
                      <a:pt x="257" y="55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22"/>
              <p:cNvSpPr/>
              <p:nvPr/>
            </p:nvSpPr>
            <p:spPr>
              <a:xfrm>
                <a:off x="834524" y="1660471"/>
                <a:ext cx="9550" cy="241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87" extrusionOk="0">
                    <a:moveTo>
                      <a:pt x="109" y="536"/>
                    </a:moveTo>
                    <a:cubicBezTo>
                      <a:pt x="113" y="536"/>
                      <a:pt x="118" y="538"/>
                      <a:pt x="122" y="542"/>
                    </a:cubicBezTo>
                    <a:lnTo>
                      <a:pt x="130" y="562"/>
                    </a:lnTo>
                    <a:lnTo>
                      <a:pt x="130" y="562"/>
                    </a:lnTo>
                    <a:lnTo>
                      <a:pt x="109" y="556"/>
                    </a:lnTo>
                    <a:cubicBezTo>
                      <a:pt x="95" y="556"/>
                      <a:pt x="95" y="542"/>
                      <a:pt x="95" y="542"/>
                    </a:cubicBezTo>
                    <a:cubicBezTo>
                      <a:pt x="95" y="542"/>
                      <a:pt x="101" y="536"/>
                      <a:pt x="109" y="536"/>
                    </a:cubicBezTo>
                    <a:close/>
                    <a:moveTo>
                      <a:pt x="176" y="1"/>
                    </a:moveTo>
                    <a:cubicBezTo>
                      <a:pt x="149" y="96"/>
                      <a:pt x="109" y="190"/>
                      <a:pt x="82" y="285"/>
                    </a:cubicBezTo>
                    <a:cubicBezTo>
                      <a:pt x="55" y="339"/>
                      <a:pt x="41" y="380"/>
                      <a:pt x="27" y="434"/>
                    </a:cubicBezTo>
                    <a:cubicBezTo>
                      <a:pt x="14" y="488"/>
                      <a:pt x="0" y="542"/>
                      <a:pt x="0" y="583"/>
                    </a:cubicBezTo>
                    <a:lnTo>
                      <a:pt x="0" y="637"/>
                    </a:lnTo>
                    <a:lnTo>
                      <a:pt x="27" y="664"/>
                    </a:lnTo>
                    <a:cubicBezTo>
                      <a:pt x="51" y="680"/>
                      <a:pt x="75" y="686"/>
                      <a:pt x="99" y="686"/>
                    </a:cubicBezTo>
                    <a:cubicBezTo>
                      <a:pt x="116" y="686"/>
                      <a:pt x="132" y="683"/>
                      <a:pt x="149" y="678"/>
                    </a:cubicBezTo>
                    <a:cubicBezTo>
                      <a:pt x="176" y="664"/>
                      <a:pt x="203" y="623"/>
                      <a:pt x="203" y="583"/>
                    </a:cubicBezTo>
                    <a:lnTo>
                      <a:pt x="161" y="571"/>
                    </a:lnTo>
                    <a:lnTo>
                      <a:pt x="161" y="571"/>
                    </a:lnTo>
                    <a:cubicBezTo>
                      <a:pt x="170" y="538"/>
                      <a:pt x="176" y="503"/>
                      <a:pt x="176" y="475"/>
                    </a:cubicBezTo>
                    <a:lnTo>
                      <a:pt x="203" y="326"/>
                    </a:lnTo>
                    <a:cubicBezTo>
                      <a:pt x="203" y="217"/>
                      <a:pt x="230" y="123"/>
                      <a:pt x="271" y="28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2"/>
              <p:cNvSpPr/>
              <p:nvPr/>
            </p:nvSpPr>
            <p:spPr>
              <a:xfrm>
                <a:off x="845934" y="1663806"/>
                <a:ext cx="8567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56" extrusionOk="0">
                    <a:moveTo>
                      <a:pt x="149" y="1"/>
                    </a:moveTo>
                    <a:cubicBezTo>
                      <a:pt x="122" y="95"/>
                      <a:pt x="81" y="177"/>
                      <a:pt x="41" y="271"/>
                    </a:cubicBezTo>
                    <a:cubicBezTo>
                      <a:pt x="27" y="312"/>
                      <a:pt x="14" y="352"/>
                      <a:pt x="0" y="407"/>
                    </a:cubicBezTo>
                    <a:cubicBezTo>
                      <a:pt x="0" y="461"/>
                      <a:pt x="0" y="501"/>
                      <a:pt x="14" y="555"/>
                    </a:cubicBezTo>
                    <a:lnTo>
                      <a:pt x="122" y="555"/>
                    </a:lnTo>
                    <a:cubicBezTo>
                      <a:pt x="149" y="515"/>
                      <a:pt x="163" y="474"/>
                      <a:pt x="163" y="434"/>
                    </a:cubicBezTo>
                    <a:cubicBezTo>
                      <a:pt x="176" y="393"/>
                      <a:pt x="176" y="339"/>
                      <a:pt x="176" y="298"/>
                    </a:cubicBezTo>
                    <a:cubicBezTo>
                      <a:pt x="190" y="204"/>
                      <a:pt x="190" y="109"/>
                      <a:pt x="244" y="41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2"/>
              <p:cNvSpPr/>
              <p:nvPr/>
            </p:nvSpPr>
            <p:spPr>
              <a:xfrm>
                <a:off x="858258" y="1665246"/>
                <a:ext cx="8602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3" extrusionOk="0">
                    <a:moveTo>
                      <a:pt x="136" y="0"/>
                    </a:moveTo>
                    <a:cubicBezTo>
                      <a:pt x="123" y="109"/>
                      <a:pt x="69" y="203"/>
                      <a:pt x="42" y="311"/>
                    </a:cubicBezTo>
                    <a:cubicBezTo>
                      <a:pt x="15" y="352"/>
                      <a:pt x="1" y="406"/>
                      <a:pt x="1" y="460"/>
                    </a:cubicBezTo>
                    <a:cubicBezTo>
                      <a:pt x="1" y="514"/>
                      <a:pt x="1" y="569"/>
                      <a:pt x="15" y="623"/>
                    </a:cubicBezTo>
                    <a:lnTo>
                      <a:pt x="123" y="623"/>
                    </a:lnTo>
                    <a:cubicBezTo>
                      <a:pt x="150" y="582"/>
                      <a:pt x="163" y="528"/>
                      <a:pt x="163" y="487"/>
                    </a:cubicBezTo>
                    <a:cubicBezTo>
                      <a:pt x="177" y="433"/>
                      <a:pt x="177" y="379"/>
                      <a:pt x="177" y="339"/>
                    </a:cubicBezTo>
                    <a:cubicBezTo>
                      <a:pt x="177" y="230"/>
                      <a:pt x="190" y="136"/>
                      <a:pt x="245" y="41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2"/>
              <p:cNvSpPr/>
              <p:nvPr/>
            </p:nvSpPr>
            <p:spPr>
              <a:xfrm>
                <a:off x="867772" y="1667598"/>
                <a:ext cx="11902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2" extrusionOk="0">
                    <a:moveTo>
                      <a:pt x="164" y="636"/>
                    </a:moveTo>
                    <a:lnTo>
                      <a:pt x="164" y="636"/>
                    </a:lnTo>
                    <a:cubicBezTo>
                      <a:pt x="163" y="636"/>
                      <a:pt x="163" y="637"/>
                      <a:pt x="163" y="637"/>
                    </a:cubicBezTo>
                    <a:cubicBezTo>
                      <a:pt x="163" y="641"/>
                      <a:pt x="164" y="642"/>
                      <a:pt x="165" y="642"/>
                    </a:cubicBezTo>
                    <a:cubicBezTo>
                      <a:pt x="165" y="642"/>
                      <a:pt x="166" y="640"/>
                      <a:pt x="164" y="636"/>
                    </a:cubicBezTo>
                    <a:close/>
                    <a:moveTo>
                      <a:pt x="231" y="1"/>
                    </a:moveTo>
                    <a:cubicBezTo>
                      <a:pt x="217" y="123"/>
                      <a:pt x="149" y="231"/>
                      <a:pt x="109" y="339"/>
                    </a:cubicBezTo>
                    <a:cubicBezTo>
                      <a:pt x="82" y="393"/>
                      <a:pt x="55" y="447"/>
                      <a:pt x="41" y="515"/>
                    </a:cubicBezTo>
                    <a:cubicBezTo>
                      <a:pt x="28" y="542"/>
                      <a:pt x="28" y="569"/>
                      <a:pt x="14" y="610"/>
                    </a:cubicBezTo>
                    <a:cubicBezTo>
                      <a:pt x="14" y="623"/>
                      <a:pt x="1" y="664"/>
                      <a:pt x="55" y="718"/>
                    </a:cubicBezTo>
                    <a:cubicBezTo>
                      <a:pt x="82" y="732"/>
                      <a:pt x="109" y="732"/>
                      <a:pt x="136" y="732"/>
                    </a:cubicBezTo>
                    <a:cubicBezTo>
                      <a:pt x="149" y="718"/>
                      <a:pt x="163" y="718"/>
                      <a:pt x="177" y="705"/>
                    </a:cubicBezTo>
                    <a:cubicBezTo>
                      <a:pt x="190" y="691"/>
                      <a:pt x="190" y="664"/>
                      <a:pt x="190" y="637"/>
                    </a:cubicBezTo>
                    <a:lnTo>
                      <a:pt x="190" y="637"/>
                    </a:lnTo>
                    <a:lnTo>
                      <a:pt x="82" y="664"/>
                    </a:lnTo>
                    <a:cubicBezTo>
                      <a:pt x="82" y="650"/>
                      <a:pt x="82" y="637"/>
                      <a:pt x="82" y="623"/>
                    </a:cubicBezTo>
                    <a:cubicBezTo>
                      <a:pt x="95" y="610"/>
                      <a:pt x="95" y="610"/>
                      <a:pt x="109" y="610"/>
                    </a:cubicBezTo>
                    <a:cubicBezTo>
                      <a:pt x="109" y="610"/>
                      <a:pt x="115" y="604"/>
                      <a:pt x="123" y="604"/>
                    </a:cubicBezTo>
                    <a:cubicBezTo>
                      <a:pt x="127" y="604"/>
                      <a:pt x="131" y="605"/>
                      <a:pt x="136" y="610"/>
                    </a:cubicBezTo>
                    <a:cubicBezTo>
                      <a:pt x="153" y="621"/>
                      <a:pt x="161" y="631"/>
                      <a:pt x="164" y="636"/>
                    </a:cubicBezTo>
                    <a:lnTo>
                      <a:pt x="164" y="636"/>
                    </a:lnTo>
                    <a:cubicBezTo>
                      <a:pt x="177" y="622"/>
                      <a:pt x="190" y="582"/>
                      <a:pt x="204" y="556"/>
                    </a:cubicBezTo>
                    <a:cubicBezTo>
                      <a:pt x="217" y="502"/>
                      <a:pt x="231" y="447"/>
                      <a:pt x="244" y="380"/>
                    </a:cubicBezTo>
                    <a:cubicBezTo>
                      <a:pt x="271" y="258"/>
                      <a:pt x="285" y="136"/>
                      <a:pt x="339" y="28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2"/>
              <p:cNvSpPr/>
              <p:nvPr/>
            </p:nvSpPr>
            <p:spPr>
              <a:xfrm>
                <a:off x="879639" y="1672373"/>
                <a:ext cx="10041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04" extrusionOk="0">
                    <a:moveTo>
                      <a:pt x="109" y="569"/>
                    </a:moveTo>
                    <a:cubicBezTo>
                      <a:pt x="123" y="569"/>
                      <a:pt x="136" y="582"/>
                      <a:pt x="150" y="596"/>
                    </a:cubicBezTo>
                    <a:lnTo>
                      <a:pt x="150" y="619"/>
                    </a:lnTo>
                    <a:lnTo>
                      <a:pt x="150" y="619"/>
                    </a:lnTo>
                    <a:lnTo>
                      <a:pt x="69" y="609"/>
                    </a:lnTo>
                    <a:cubicBezTo>
                      <a:pt x="69" y="609"/>
                      <a:pt x="69" y="596"/>
                      <a:pt x="82" y="582"/>
                    </a:cubicBezTo>
                    <a:cubicBezTo>
                      <a:pt x="82" y="582"/>
                      <a:pt x="82" y="569"/>
                      <a:pt x="96" y="569"/>
                    </a:cubicBezTo>
                    <a:close/>
                    <a:moveTo>
                      <a:pt x="177" y="0"/>
                    </a:moveTo>
                    <a:cubicBezTo>
                      <a:pt x="163" y="217"/>
                      <a:pt x="14" y="393"/>
                      <a:pt x="1" y="609"/>
                    </a:cubicBezTo>
                    <a:lnTo>
                      <a:pt x="1" y="636"/>
                    </a:lnTo>
                    <a:lnTo>
                      <a:pt x="14" y="650"/>
                    </a:lnTo>
                    <a:cubicBezTo>
                      <a:pt x="14" y="677"/>
                      <a:pt x="41" y="690"/>
                      <a:pt x="55" y="690"/>
                    </a:cubicBezTo>
                    <a:cubicBezTo>
                      <a:pt x="82" y="704"/>
                      <a:pt x="96" y="704"/>
                      <a:pt x="109" y="704"/>
                    </a:cubicBezTo>
                    <a:cubicBezTo>
                      <a:pt x="123" y="690"/>
                      <a:pt x="136" y="690"/>
                      <a:pt x="150" y="677"/>
                    </a:cubicBezTo>
                    <a:cubicBezTo>
                      <a:pt x="163" y="663"/>
                      <a:pt x="177" y="636"/>
                      <a:pt x="177" y="623"/>
                    </a:cubicBezTo>
                    <a:lnTo>
                      <a:pt x="157" y="620"/>
                    </a:lnTo>
                    <a:lnTo>
                      <a:pt x="157" y="620"/>
                    </a:lnTo>
                    <a:cubicBezTo>
                      <a:pt x="242" y="435"/>
                      <a:pt x="206" y="225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2"/>
              <p:cNvSpPr/>
              <p:nvPr/>
            </p:nvSpPr>
            <p:spPr>
              <a:xfrm>
                <a:off x="891049" y="1679009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77" y="1"/>
                    </a:moveTo>
                    <a:cubicBezTo>
                      <a:pt x="163" y="217"/>
                      <a:pt x="1" y="393"/>
                      <a:pt x="28" y="610"/>
                    </a:cubicBezTo>
                    <a:lnTo>
                      <a:pt x="136" y="637"/>
                    </a:lnTo>
                    <a:cubicBezTo>
                      <a:pt x="271" y="461"/>
                      <a:pt x="190" y="217"/>
                      <a:pt x="285" y="28"/>
                    </a:cubicBezTo>
                    <a:lnTo>
                      <a:pt x="1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2"/>
              <p:cNvSpPr/>
              <p:nvPr/>
            </p:nvSpPr>
            <p:spPr>
              <a:xfrm>
                <a:off x="905303" y="1682344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90" y="0"/>
                    </a:moveTo>
                    <a:cubicBezTo>
                      <a:pt x="176" y="109"/>
                      <a:pt x="122" y="203"/>
                      <a:pt x="82" y="298"/>
                    </a:cubicBezTo>
                    <a:cubicBezTo>
                      <a:pt x="55" y="352"/>
                      <a:pt x="41" y="406"/>
                      <a:pt x="28" y="447"/>
                    </a:cubicBezTo>
                    <a:cubicBezTo>
                      <a:pt x="14" y="501"/>
                      <a:pt x="1" y="555"/>
                      <a:pt x="1" y="609"/>
                    </a:cubicBezTo>
                    <a:lnTo>
                      <a:pt x="109" y="636"/>
                    </a:lnTo>
                    <a:cubicBezTo>
                      <a:pt x="149" y="596"/>
                      <a:pt x="163" y="542"/>
                      <a:pt x="190" y="487"/>
                    </a:cubicBezTo>
                    <a:cubicBezTo>
                      <a:pt x="204" y="447"/>
                      <a:pt x="217" y="393"/>
                      <a:pt x="217" y="339"/>
                    </a:cubicBezTo>
                    <a:cubicBezTo>
                      <a:pt x="231" y="244"/>
                      <a:pt x="244" y="136"/>
                      <a:pt x="285" y="41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2"/>
              <p:cNvSpPr/>
              <p:nvPr/>
            </p:nvSpPr>
            <p:spPr>
              <a:xfrm>
                <a:off x="914818" y="1687084"/>
                <a:ext cx="10006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10" extrusionOk="0">
                    <a:moveTo>
                      <a:pt x="176" y="1"/>
                    </a:moveTo>
                    <a:cubicBezTo>
                      <a:pt x="163" y="95"/>
                      <a:pt x="108" y="190"/>
                      <a:pt x="68" y="285"/>
                    </a:cubicBezTo>
                    <a:cubicBezTo>
                      <a:pt x="41" y="339"/>
                      <a:pt x="27" y="380"/>
                      <a:pt x="14" y="434"/>
                    </a:cubicBezTo>
                    <a:cubicBezTo>
                      <a:pt x="0" y="488"/>
                      <a:pt x="0" y="528"/>
                      <a:pt x="0" y="596"/>
                    </a:cubicBezTo>
                    <a:lnTo>
                      <a:pt x="108" y="610"/>
                    </a:lnTo>
                    <a:cubicBezTo>
                      <a:pt x="149" y="569"/>
                      <a:pt x="163" y="515"/>
                      <a:pt x="176" y="474"/>
                    </a:cubicBezTo>
                    <a:cubicBezTo>
                      <a:pt x="190" y="420"/>
                      <a:pt x="190" y="380"/>
                      <a:pt x="203" y="325"/>
                    </a:cubicBezTo>
                    <a:cubicBezTo>
                      <a:pt x="217" y="231"/>
                      <a:pt x="230" y="122"/>
                      <a:pt x="284" y="41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2"/>
              <p:cNvSpPr/>
              <p:nvPr/>
            </p:nvSpPr>
            <p:spPr>
              <a:xfrm>
                <a:off x="924789" y="1689471"/>
                <a:ext cx="10498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37" extrusionOk="0">
                    <a:moveTo>
                      <a:pt x="203" y="0"/>
                    </a:moveTo>
                    <a:cubicBezTo>
                      <a:pt x="176" y="217"/>
                      <a:pt x="0" y="379"/>
                      <a:pt x="14" y="609"/>
                    </a:cubicBezTo>
                    <a:lnTo>
                      <a:pt x="122" y="636"/>
                    </a:lnTo>
                    <a:cubicBezTo>
                      <a:pt x="257" y="460"/>
                      <a:pt x="203" y="217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2"/>
              <p:cNvSpPr/>
              <p:nvPr/>
            </p:nvSpPr>
            <p:spPr>
              <a:xfrm>
                <a:off x="937604" y="1693263"/>
                <a:ext cx="10498" cy="2250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41" extrusionOk="0">
                    <a:moveTo>
                      <a:pt x="190" y="1"/>
                    </a:moveTo>
                    <a:cubicBezTo>
                      <a:pt x="177" y="95"/>
                      <a:pt x="122" y="190"/>
                      <a:pt x="82" y="285"/>
                    </a:cubicBezTo>
                    <a:cubicBezTo>
                      <a:pt x="55" y="325"/>
                      <a:pt x="41" y="379"/>
                      <a:pt x="28" y="420"/>
                    </a:cubicBezTo>
                    <a:lnTo>
                      <a:pt x="14" y="461"/>
                    </a:lnTo>
                    <a:cubicBezTo>
                      <a:pt x="14" y="474"/>
                      <a:pt x="1" y="501"/>
                      <a:pt x="14" y="528"/>
                    </a:cubicBezTo>
                    <a:cubicBezTo>
                      <a:pt x="14" y="542"/>
                      <a:pt x="14" y="569"/>
                      <a:pt x="28" y="596"/>
                    </a:cubicBezTo>
                    <a:cubicBezTo>
                      <a:pt x="39" y="618"/>
                      <a:pt x="77" y="640"/>
                      <a:pt x="113" y="640"/>
                    </a:cubicBezTo>
                    <a:cubicBezTo>
                      <a:pt x="121" y="640"/>
                      <a:pt x="129" y="639"/>
                      <a:pt x="136" y="637"/>
                    </a:cubicBezTo>
                    <a:lnTo>
                      <a:pt x="122" y="528"/>
                    </a:lnTo>
                    <a:cubicBezTo>
                      <a:pt x="122" y="524"/>
                      <a:pt x="125" y="522"/>
                      <a:pt x="129" y="522"/>
                    </a:cubicBezTo>
                    <a:cubicBezTo>
                      <a:pt x="137" y="522"/>
                      <a:pt x="150" y="528"/>
                      <a:pt x="150" y="528"/>
                    </a:cubicBezTo>
                    <a:cubicBezTo>
                      <a:pt x="154" y="533"/>
                      <a:pt x="157" y="534"/>
                      <a:pt x="159" y="534"/>
                    </a:cubicBezTo>
                    <a:cubicBezTo>
                      <a:pt x="163" y="534"/>
                      <a:pt x="163" y="528"/>
                      <a:pt x="163" y="528"/>
                    </a:cubicBezTo>
                    <a:cubicBezTo>
                      <a:pt x="163" y="528"/>
                      <a:pt x="163" y="515"/>
                      <a:pt x="177" y="515"/>
                    </a:cubicBezTo>
                    <a:lnTo>
                      <a:pt x="190" y="474"/>
                    </a:lnTo>
                    <a:cubicBezTo>
                      <a:pt x="204" y="434"/>
                      <a:pt x="204" y="379"/>
                      <a:pt x="217" y="325"/>
                    </a:cubicBezTo>
                    <a:cubicBezTo>
                      <a:pt x="231" y="231"/>
                      <a:pt x="244" y="122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2"/>
              <p:cNvSpPr/>
              <p:nvPr/>
            </p:nvSpPr>
            <p:spPr>
              <a:xfrm>
                <a:off x="948522" y="1696107"/>
                <a:ext cx="9058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583" extrusionOk="0">
                    <a:moveTo>
                      <a:pt x="163" y="1"/>
                    </a:moveTo>
                    <a:cubicBezTo>
                      <a:pt x="136" y="95"/>
                      <a:pt x="82" y="190"/>
                      <a:pt x="41" y="285"/>
                    </a:cubicBezTo>
                    <a:cubicBezTo>
                      <a:pt x="28" y="326"/>
                      <a:pt x="1" y="380"/>
                      <a:pt x="1" y="434"/>
                    </a:cubicBezTo>
                    <a:cubicBezTo>
                      <a:pt x="1" y="474"/>
                      <a:pt x="1" y="528"/>
                      <a:pt x="14" y="583"/>
                    </a:cubicBezTo>
                    <a:lnTo>
                      <a:pt x="123" y="583"/>
                    </a:lnTo>
                    <a:cubicBezTo>
                      <a:pt x="150" y="542"/>
                      <a:pt x="163" y="501"/>
                      <a:pt x="163" y="447"/>
                    </a:cubicBezTo>
                    <a:cubicBezTo>
                      <a:pt x="177" y="407"/>
                      <a:pt x="177" y="366"/>
                      <a:pt x="177" y="312"/>
                    </a:cubicBezTo>
                    <a:cubicBezTo>
                      <a:pt x="190" y="217"/>
                      <a:pt x="204" y="123"/>
                      <a:pt x="258" y="41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2"/>
              <p:cNvSpPr/>
              <p:nvPr/>
            </p:nvSpPr>
            <p:spPr>
              <a:xfrm>
                <a:off x="955649" y="1699933"/>
                <a:ext cx="10498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82" extrusionOk="0">
                    <a:moveTo>
                      <a:pt x="190" y="0"/>
                    </a:moveTo>
                    <a:cubicBezTo>
                      <a:pt x="177" y="189"/>
                      <a:pt x="1" y="338"/>
                      <a:pt x="28" y="555"/>
                    </a:cubicBezTo>
                    <a:lnTo>
                      <a:pt x="123" y="582"/>
                    </a:lnTo>
                    <a:cubicBezTo>
                      <a:pt x="271" y="419"/>
                      <a:pt x="204" y="203"/>
                      <a:pt x="299" y="27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2"/>
              <p:cNvSpPr/>
              <p:nvPr/>
            </p:nvSpPr>
            <p:spPr>
              <a:xfrm>
                <a:off x="772276" y="1829415"/>
                <a:ext cx="138298" cy="3500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997" extrusionOk="0">
                    <a:moveTo>
                      <a:pt x="1188" y="1"/>
                    </a:moveTo>
                    <a:cubicBezTo>
                      <a:pt x="1086" y="1"/>
                      <a:pt x="983" y="11"/>
                      <a:pt x="880" y="33"/>
                    </a:cubicBezTo>
                    <a:cubicBezTo>
                      <a:pt x="691" y="74"/>
                      <a:pt x="515" y="141"/>
                      <a:pt x="353" y="263"/>
                    </a:cubicBezTo>
                    <a:cubicBezTo>
                      <a:pt x="204" y="371"/>
                      <a:pt x="82" y="520"/>
                      <a:pt x="1" y="710"/>
                    </a:cubicBezTo>
                    <a:lnTo>
                      <a:pt x="109" y="750"/>
                    </a:lnTo>
                    <a:cubicBezTo>
                      <a:pt x="271" y="453"/>
                      <a:pt x="583" y="250"/>
                      <a:pt x="907" y="195"/>
                    </a:cubicBezTo>
                    <a:cubicBezTo>
                      <a:pt x="1009" y="171"/>
                      <a:pt x="1113" y="160"/>
                      <a:pt x="1216" y="160"/>
                    </a:cubicBezTo>
                    <a:cubicBezTo>
                      <a:pt x="1456" y="160"/>
                      <a:pt x="1695" y="219"/>
                      <a:pt x="1922" y="304"/>
                    </a:cubicBezTo>
                    <a:cubicBezTo>
                      <a:pt x="2085" y="371"/>
                      <a:pt x="2247" y="453"/>
                      <a:pt x="2396" y="547"/>
                    </a:cubicBezTo>
                    <a:cubicBezTo>
                      <a:pt x="2558" y="628"/>
                      <a:pt x="2707" y="723"/>
                      <a:pt x="2869" y="818"/>
                    </a:cubicBezTo>
                    <a:cubicBezTo>
                      <a:pt x="3032" y="899"/>
                      <a:pt x="3208" y="980"/>
                      <a:pt x="3397" y="994"/>
                    </a:cubicBezTo>
                    <a:cubicBezTo>
                      <a:pt x="3418" y="995"/>
                      <a:pt x="3440" y="996"/>
                      <a:pt x="3461" y="996"/>
                    </a:cubicBezTo>
                    <a:cubicBezTo>
                      <a:pt x="3621" y="996"/>
                      <a:pt x="3795" y="951"/>
                      <a:pt x="3938" y="831"/>
                    </a:cubicBezTo>
                    <a:lnTo>
                      <a:pt x="3857" y="750"/>
                    </a:lnTo>
                    <a:cubicBezTo>
                      <a:pt x="3762" y="845"/>
                      <a:pt x="3615" y="888"/>
                      <a:pt x="3462" y="888"/>
                    </a:cubicBezTo>
                    <a:cubicBezTo>
                      <a:pt x="3440" y="888"/>
                      <a:pt x="3419" y="887"/>
                      <a:pt x="3397" y="886"/>
                    </a:cubicBezTo>
                    <a:cubicBezTo>
                      <a:pt x="3235" y="886"/>
                      <a:pt x="3059" y="818"/>
                      <a:pt x="2910" y="723"/>
                    </a:cubicBezTo>
                    <a:cubicBezTo>
                      <a:pt x="2761" y="642"/>
                      <a:pt x="2612" y="534"/>
                      <a:pt x="2464" y="439"/>
                    </a:cubicBezTo>
                    <a:cubicBezTo>
                      <a:pt x="2301" y="344"/>
                      <a:pt x="2139" y="250"/>
                      <a:pt x="1976" y="182"/>
                    </a:cubicBezTo>
                    <a:cubicBezTo>
                      <a:pt x="1730" y="73"/>
                      <a:pt x="1462" y="1"/>
                      <a:pt x="11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2"/>
              <p:cNvSpPr/>
              <p:nvPr/>
            </p:nvSpPr>
            <p:spPr>
              <a:xfrm>
                <a:off x="770380" y="1832820"/>
                <a:ext cx="137807" cy="37743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1075" extrusionOk="0">
                    <a:moveTo>
                      <a:pt x="984" y="1"/>
                    </a:moveTo>
                    <a:cubicBezTo>
                      <a:pt x="954" y="1"/>
                      <a:pt x="924" y="2"/>
                      <a:pt x="894" y="4"/>
                    </a:cubicBezTo>
                    <a:cubicBezTo>
                      <a:pt x="691" y="17"/>
                      <a:pt x="501" y="85"/>
                      <a:pt x="339" y="193"/>
                    </a:cubicBezTo>
                    <a:cubicBezTo>
                      <a:pt x="258" y="247"/>
                      <a:pt x="177" y="315"/>
                      <a:pt x="123" y="383"/>
                    </a:cubicBezTo>
                    <a:cubicBezTo>
                      <a:pt x="95" y="423"/>
                      <a:pt x="68" y="464"/>
                      <a:pt x="41" y="518"/>
                    </a:cubicBezTo>
                    <a:cubicBezTo>
                      <a:pt x="41" y="531"/>
                      <a:pt x="28" y="558"/>
                      <a:pt x="14" y="586"/>
                    </a:cubicBezTo>
                    <a:cubicBezTo>
                      <a:pt x="1" y="613"/>
                      <a:pt x="1" y="667"/>
                      <a:pt x="41" y="707"/>
                    </a:cubicBezTo>
                    <a:lnTo>
                      <a:pt x="109" y="626"/>
                    </a:lnTo>
                    <a:cubicBezTo>
                      <a:pt x="116" y="633"/>
                      <a:pt x="119" y="636"/>
                      <a:pt x="121" y="636"/>
                    </a:cubicBezTo>
                    <a:cubicBezTo>
                      <a:pt x="123" y="636"/>
                      <a:pt x="123" y="633"/>
                      <a:pt x="123" y="626"/>
                    </a:cubicBezTo>
                    <a:cubicBezTo>
                      <a:pt x="123" y="613"/>
                      <a:pt x="136" y="599"/>
                      <a:pt x="150" y="572"/>
                    </a:cubicBezTo>
                    <a:cubicBezTo>
                      <a:pt x="177" y="531"/>
                      <a:pt x="204" y="504"/>
                      <a:pt x="231" y="477"/>
                    </a:cubicBezTo>
                    <a:cubicBezTo>
                      <a:pt x="285" y="410"/>
                      <a:pt x="353" y="356"/>
                      <a:pt x="420" y="315"/>
                    </a:cubicBezTo>
                    <a:cubicBezTo>
                      <a:pt x="569" y="234"/>
                      <a:pt x="731" y="193"/>
                      <a:pt x="907" y="180"/>
                    </a:cubicBezTo>
                    <a:cubicBezTo>
                      <a:pt x="948" y="175"/>
                      <a:pt x="990" y="172"/>
                      <a:pt x="1031" y="172"/>
                    </a:cubicBezTo>
                    <a:cubicBezTo>
                      <a:pt x="1327" y="172"/>
                      <a:pt x="1622" y="294"/>
                      <a:pt x="1895" y="437"/>
                    </a:cubicBezTo>
                    <a:cubicBezTo>
                      <a:pt x="2220" y="599"/>
                      <a:pt x="2518" y="816"/>
                      <a:pt x="2856" y="964"/>
                    </a:cubicBezTo>
                    <a:cubicBezTo>
                      <a:pt x="3013" y="1025"/>
                      <a:pt x="3182" y="1075"/>
                      <a:pt x="3351" y="1075"/>
                    </a:cubicBezTo>
                    <a:cubicBezTo>
                      <a:pt x="3371" y="1075"/>
                      <a:pt x="3391" y="1074"/>
                      <a:pt x="3411" y="1073"/>
                    </a:cubicBezTo>
                    <a:cubicBezTo>
                      <a:pt x="3600" y="1046"/>
                      <a:pt x="3776" y="964"/>
                      <a:pt x="3925" y="843"/>
                    </a:cubicBezTo>
                    <a:lnTo>
                      <a:pt x="3857" y="761"/>
                    </a:lnTo>
                    <a:cubicBezTo>
                      <a:pt x="3735" y="883"/>
                      <a:pt x="3573" y="951"/>
                      <a:pt x="3397" y="964"/>
                    </a:cubicBezTo>
                    <a:cubicBezTo>
                      <a:pt x="3360" y="970"/>
                      <a:pt x="3324" y="973"/>
                      <a:pt x="3289" y="973"/>
                    </a:cubicBezTo>
                    <a:cubicBezTo>
                      <a:pt x="3153" y="973"/>
                      <a:pt x="3025" y="934"/>
                      <a:pt x="2896" y="870"/>
                    </a:cubicBezTo>
                    <a:cubicBezTo>
                      <a:pt x="2572" y="721"/>
                      <a:pt x="2287" y="491"/>
                      <a:pt x="1963" y="301"/>
                    </a:cubicBezTo>
                    <a:cubicBezTo>
                      <a:pt x="1676" y="139"/>
                      <a:pt x="1333" y="1"/>
                      <a:pt x="98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2"/>
              <p:cNvSpPr/>
              <p:nvPr/>
            </p:nvSpPr>
            <p:spPr>
              <a:xfrm>
                <a:off x="801733" y="1799151"/>
                <a:ext cx="29036" cy="26262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48" extrusionOk="0">
                    <a:moveTo>
                      <a:pt x="439" y="154"/>
                    </a:moveTo>
                    <a:cubicBezTo>
                      <a:pt x="446" y="154"/>
                      <a:pt x="454" y="154"/>
                      <a:pt x="461" y="155"/>
                    </a:cubicBezTo>
                    <a:lnTo>
                      <a:pt x="461" y="155"/>
                    </a:lnTo>
                    <a:lnTo>
                      <a:pt x="461" y="259"/>
                    </a:lnTo>
                    <a:cubicBezTo>
                      <a:pt x="515" y="259"/>
                      <a:pt x="583" y="286"/>
                      <a:pt x="623" y="327"/>
                    </a:cubicBezTo>
                    <a:cubicBezTo>
                      <a:pt x="629" y="332"/>
                      <a:pt x="634" y="338"/>
                      <a:pt x="638" y="345"/>
                    </a:cubicBezTo>
                    <a:lnTo>
                      <a:pt x="638" y="345"/>
                    </a:lnTo>
                    <a:cubicBezTo>
                      <a:pt x="643" y="379"/>
                      <a:pt x="645" y="411"/>
                      <a:pt x="637" y="435"/>
                    </a:cubicBezTo>
                    <a:cubicBezTo>
                      <a:pt x="637" y="489"/>
                      <a:pt x="610" y="530"/>
                      <a:pt x="569" y="557"/>
                    </a:cubicBezTo>
                    <a:cubicBezTo>
                      <a:pt x="535" y="571"/>
                      <a:pt x="494" y="579"/>
                      <a:pt x="452" y="579"/>
                    </a:cubicBezTo>
                    <a:cubicBezTo>
                      <a:pt x="378" y="579"/>
                      <a:pt x="301" y="555"/>
                      <a:pt x="258" y="503"/>
                    </a:cubicBezTo>
                    <a:cubicBezTo>
                      <a:pt x="217" y="462"/>
                      <a:pt x="204" y="421"/>
                      <a:pt x="217" y="367"/>
                    </a:cubicBezTo>
                    <a:cubicBezTo>
                      <a:pt x="217" y="313"/>
                      <a:pt x="244" y="273"/>
                      <a:pt x="298" y="259"/>
                    </a:cubicBezTo>
                    <a:lnTo>
                      <a:pt x="281" y="189"/>
                    </a:lnTo>
                    <a:lnTo>
                      <a:pt x="281" y="189"/>
                    </a:lnTo>
                    <a:cubicBezTo>
                      <a:pt x="304" y="178"/>
                      <a:pt x="328" y="170"/>
                      <a:pt x="353" y="164"/>
                    </a:cubicBezTo>
                    <a:cubicBezTo>
                      <a:pt x="380" y="158"/>
                      <a:pt x="410" y="154"/>
                      <a:pt x="439" y="154"/>
                    </a:cubicBezTo>
                    <a:close/>
                    <a:moveTo>
                      <a:pt x="466" y="1"/>
                    </a:moveTo>
                    <a:cubicBezTo>
                      <a:pt x="412" y="1"/>
                      <a:pt x="362" y="12"/>
                      <a:pt x="312" y="29"/>
                    </a:cubicBezTo>
                    <a:cubicBezTo>
                      <a:pt x="231" y="56"/>
                      <a:pt x="150" y="97"/>
                      <a:pt x="96" y="164"/>
                    </a:cubicBezTo>
                    <a:cubicBezTo>
                      <a:pt x="41" y="219"/>
                      <a:pt x="1" y="313"/>
                      <a:pt x="1" y="408"/>
                    </a:cubicBezTo>
                    <a:cubicBezTo>
                      <a:pt x="1" y="489"/>
                      <a:pt x="41" y="584"/>
                      <a:pt x="109" y="638"/>
                    </a:cubicBezTo>
                    <a:cubicBezTo>
                      <a:pt x="159" y="678"/>
                      <a:pt x="224" y="696"/>
                      <a:pt x="281" y="708"/>
                    </a:cubicBezTo>
                    <a:lnTo>
                      <a:pt x="281" y="708"/>
                    </a:lnTo>
                    <a:cubicBezTo>
                      <a:pt x="337" y="734"/>
                      <a:pt x="399" y="747"/>
                      <a:pt x="462" y="747"/>
                    </a:cubicBezTo>
                    <a:cubicBezTo>
                      <a:pt x="525" y="747"/>
                      <a:pt x="589" y="734"/>
                      <a:pt x="650" y="706"/>
                    </a:cubicBezTo>
                    <a:cubicBezTo>
                      <a:pt x="731" y="665"/>
                      <a:pt x="799" y="557"/>
                      <a:pt x="813" y="462"/>
                    </a:cubicBezTo>
                    <a:cubicBezTo>
                      <a:pt x="826" y="381"/>
                      <a:pt x="799" y="286"/>
                      <a:pt x="772" y="205"/>
                    </a:cubicBezTo>
                    <a:cubicBezTo>
                      <a:pt x="731" y="124"/>
                      <a:pt x="664" y="43"/>
                      <a:pt x="569" y="16"/>
                    </a:cubicBezTo>
                    <a:cubicBezTo>
                      <a:pt x="533" y="5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2"/>
              <p:cNvSpPr/>
              <p:nvPr/>
            </p:nvSpPr>
            <p:spPr>
              <a:xfrm>
                <a:off x="860189" y="1839632"/>
                <a:ext cx="25595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707" extrusionOk="0">
                    <a:moveTo>
                      <a:pt x="321" y="158"/>
                    </a:moveTo>
                    <a:cubicBezTo>
                      <a:pt x="324" y="158"/>
                      <a:pt x="327" y="158"/>
                      <a:pt x="330" y="158"/>
                    </a:cubicBezTo>
                    <a:lnTo>
                      <a:pt x="330" y="158"/>
                    </a:lnTo>
                    <a:lnTo>
                      <a:pt x="338" y="229"/>
                    </a:lnTo>
                    <a:cubicBezTo>
                      <a:pt x="346" y="228"/>
                      <a:pt x="355" y="227"/>
                      <a:pt x="363" y="227"/>
                    </a:cubicBezTo>
                    <a:cubicBezTo>
                      <a:pt x="425" y="227"/>
                      <a:pt x="493" y="258"/>
                      <a:pt x="538" y="309"/>
                    </a:cubicBezTo>
                    <a:lnTo>
                      <a:pt x="538" y="309"/>
                    </a:lnTo>
                    <a:cubicBezTo>
                      <a:pt x="552" y="354"/>
                      <a:pt x="550" y="407"/>
                      <a:pt x="528" y="459"/>
                    </a:cubicBezTo>
                    <a:cubicBezTo>
                      <a:pt x="509" y="515"/>
                      <a:pt x="452" y="546"/>
                      <a:pt x="391" y="546"/>
                    </a:cubicBezTo>
                    <a:cubicBezTo>
                      <a:pt x="364" y="546"/>
                      <a:pt x="336" y="539"/>
                      <a:pt x="311" y="527"/>
                    </a:cubicBezTo>
                    <a:cubicBezTo>
                      <a:pt x="230" y="500"/>
                      <a:pt x="190" y="378"/>
                      <a:pt x="244" y="297"/>
                    </a:cubicBezTo>
                    <a:lnTo>
                      <a:pt x="181" y="244"/>
                    </a:lnTo>
                    <a:lnTo>
                      <a:pt x="181" y="244"/>
                    </a:lnTo>
                    <a:cubicBezTo>
                      <a:pt x="191" y="227"/>
                      <a:pt x="203" y="213"/>
                      <a:pt x="217" y="202"/>
                    </a:cubicBezTo>
                    <a:cubicBezTo>
                      <a:pt x="241" y="172"/>
                      <a:pt x="279" y="158"/>
                      <a:pt x="321" y="158"/>
                    </a:cubicBezTo>
                    <a:close/>
                    <a:moveTo>
                      <a:pt x="326" y="1"/>
                    </a:moveTo>
                    <a:cubicBezTo>
                      <a:pt x="246" y="1"/>
                      <a:pt x="167" y="28"/>
                      <a:pt x="108" y="94"/>
                    </a:cubicBezTo>
                    <a:cubicBezTo>
                      <a:pt x="54" y="162"/>
                      <a:pt x="27" y="243"/>
                      <a:pt x="14" y="310"/>
                    </a:cubicBezTo>
                    <a:cubicBezTo>
                      <a:pt x="0" y="378"/>
                      <a:pt x="0" y="459"/>
                      <a:pt x="41" y="540"/>
                    </a:cubicBezTo>
                    <a:cubicBezTo>
                      <a:pt x="68" y="622"/>
                      <a:pt x="162" y="662"/>
                      <a:pt x="230" y="676"/>
                    </a:cubicBezTo>
                    <a:cubicBezTo>
                      <a:pt x="241" y="678"/>
                      <a:pt x="253" y="680"/>
                      <a:pt x="264" y="681"/>
                    </a:cubicBezTo>
                    <a:lnTo>
                      <a:pt x="264" y="681"/>
                    </a:lnTo>
                    <a:cubicBezTo>
                      <a:pt x="302" y="699"/>
                      <a:pt x="342" y="707"/>
                      <a:pt x="381" y="707"/>
                    </a:cubicBezTo>
                    <a:cubicBezTo>
                      <a:pt x="418" y="707"/>
                      <a:pt x="454" y="700"/>
                      <a:pt x="487" y="689"/>
                    </a:cubicBezTo>
                    <a:cubicBezTo>
                      <a:pt x="523" y="677"/>
                      <a:pt x="556" y="660"/>
                      <a:pt x="586" y="638"/>
                    </a:cubicBezTo>
                    <a:lnTo>
                      <a:pt x="586" y="638"/>
                    </a:lnTo>
                    <a:cubicBezTo>
                      <a:pt x="609" y="623"/>
                      <a:pt x="631" y="604"/>
                      <a:pt x="650" y="581"/>
                    </a:cubicBezTo>
                    <a:cubicBezTo>
                      <a:pt x="668" y="558"/>
                      <a:pt x="680" y="532"/>
                      <a:pt x="687" y="504"/>
                    </a:cubicBezTo>
                    <a:lnTo>
                      <a:pt x="687" y="504"/>
                    </a:lnTo>
                    <a:cubicBezTo>
                      <a:pt x="719" y="431"/>
                      <a:pt x="728" y="357"/>
                      <a:pt x="704" y="283"/>
                    </a:cubicBezTo>
                    <a:cubicBezTo>
                      <a:pt x="690" y="189"/>
                      <a:pt x="623" y="121"/>
                      <a:pt x="568" y="80"/>
                    </a:cubicBezTo>
                    <a:cubicBezTo>
                      <a:pt x="499" y="32"/>
                      <a:pt x="411" y="1"/>
                      <a:pt x="3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2"/>
              <p:cNvSpPr/>
              <p:nvPr/>
            </p:nvSpPr>
            <p:spPr>
              <a:xfrm>
                <a:off x="825501" y="1870141"/>
                <a:ext cx="18082" cy="1924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48" extrusionOk="0">
                    <a:moveTo>
                      <a:pt x="261" y="166"/>
                    </a:moveTo>
                    <a:cubicBezTo>
                      <a:pt x="263" y="166"/>
                      <a:pt x="266" y="168"/>
                      <a:pt x="271" y="172"/>
                    </a:cubicBezTo>
                    <a:cubicBezTo>
                      <a:pt x="284" y="172"/>
                      <a:pt x="298" y="186"/>
                      <a:pt x="298" y="199"/>
                    </a:cubicBezTo>
                    <a:cubicBezTo>
                      <a:pt x="325" y="226"/>
                      <a:pt x="325" y="280"/>
                      <a:pt x="339" y="348"/>
                    </a:cubicBezTo>
                    <a:lnTo>
                      <a:pt x="361" y="351"/>
                    </a:lnTo>
                    <a:lnTo>
                      <a:pt x="361" y="351"/>
                    </a:lnTo>
                    <a:cubicBezTo>
                      <a:pt x="332" y="389"/>
                      <a:pt x="290" y="416"/>
                      <a:pt x="257" y="416"/>
                    </a:cubicBezTo>
                    <a:cubicBezTo>
                      <a:pt x="251" y="422"/>
                      <a:pt x="244" y="426"/>
                      <a:pt x="237" y="426"/>
                    </a:cubicBezTo>
                    <a:cubicBezTo>
                      <a:pt x="230" y="426"/>
                      <a:pt x="224" y="422"/>
                      <a:pt x="217" y="416"/>
                    </a:cubicBezTo>
                    <a:cubicBezTo>
                      <a:pt x="203" y="402"/>
                      <a:pt x="190" y="389"/>
                      <a:pt x="190" y="375"/>
                    </a:cubicBezTo>
                    <a:cubicBezTo>
                      <a:pt x="149" y="294"/>
                      <a:pt x="190" y="186"/>
                      <a:pt x="244" y="172"/>
                    </a:cubicBezTo>
                    <a:cubicBezTo>
                      <a:pt x="253" y="172"/>
                      <a:pt x="256" y="166"/>
                      <a:pt x="261" y="166"/>
                    </a:cubicBezTo>
                    <a:close/>
                    <a:moveTo>
                      <a:pt x="261" y="1"/>
                    </a:moveTo>
                    <a:cubicBezTo>
                      <a:pt x="237" y="1"/>
                      <a:pt x="212" y="4"/>
                      <a:pt x="190" y="10"/>
                    </a:cubicBezTo>
                    <a:cubicBezTo>
                      <a:pt x="95" y="50"/>
                      <a:pt x="41" y="131"/>
                      <a:pt x="27" y="213"/>
                    </a:cubicBezTo>
                    <a:cubicBezTo>
                      <a:pt x="0" y="294"/>
                      <a:pt x="14" y="375"/>
                      <a:pt x="68" y="443"/>
                    </a:cubicBezTo>
                    <a:cubicBezTo>
                      <a:pt x="95" y="483"/>
                      <a:pt x="122" y="510"/>
                      <a:pt x="163" y="537"/>
                    </a:cubicBezTo>
                    <a:cubicBezTo>
                      <a:pt x="183" y="544"/>
                      <a:pt x="210" y="548"/>
                      <a:pt x="235" y="548"/>
                    </a:cubicBezTo>
                    <a:cubicBezTo>
                      <a:pt x="261" y="548"/>
                      <a:pt x="284" y="544"/>
                      <a:pt x="298" y="537"/>
                    </a:cubicBezTo>
                    <a:cubicBezTo>
                      <a:pt x="379" y="497"/>
                      <a:pt x="420" y="443"/>
                      <a:pt x="460" y="375"/>
                    </a:cubicBezTo>
                    <a:cubicBezTo>
                      <a:pt x="487" y="307"/>
                      <a:pt x="515" y="226"/>
                      <a:pt x="460" y="145"/>
                    </a:cubicBezTo>
                    <a:cubicBezTo>
                      <a:pt x="452" y="123"/>
                      <a:pt x="436" y="103"/>
                      <a:pt x="415" y="86"/>
                    </a:cubicBezTo>
                    <a:lnTo>
                      <a:pt x="415" y="86"/>
                    </a:lnTo>
                    <a:cubicBezTo>
                      <a:pt x="397" y="62"/>
                      <a:pt x="377" y="40"/>
                      <a:pt x="352" y="23"/>
                    </a:cubicBezTo>
                    <a:cubicBezTo>
                      <a:pt x="328" y="7"/>
                      <a:pt x="295" y="1"/>
                      <a:pt x="2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2"/>
              <p:cNvSpPr/>
              <p:nvPr/>
            </p:nvSpPr>
            <p:spPr>
              <a:xfrm>
                <a:off x="843056" y="1944572"/>
                <a:ext cx="31599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7" extrusionOk="0">
                    <a:moveTo>
                      <a:pt x="444" y="146"/>
                    </a:moveTo>
                    <a:cubicBezTo>
                      <a:pt x="457" y="146"/>
                      <a:pt x="471" y="147"/>
                      <a:pt x="484" y="148"/>
                    </a:cubicBezTo>
                    <a:lnTo>
                      <a:pt x="484" y="148"/>
                    </a:lnTo>
                    <a:lnTo>
                      <a:pt x="488" y="163"/>
                    </a:lnTo>
                    <a:cubicBezTo>
                      <a:pt x="501" y="158"/>
                      <a:pt x="514" y="155"/>
                      <a:pt x="526" y="153"/>
                    </a:cubicBezTo>
                    <a:lnTo>
                      <a:pt x="526" y="153"/>
                    </a:lnTo>
                    <a:cubicBezTo>
                      <a:pt x="570" y="160"/>
                      <a:pt x="613" y="173"/>
                      <a:pt x="650" y="190"/>
                    </a:cubicBezTo>
                    <a:cubicBezTo>
                      <a:pt x="705" y="203"/>
                      <a:pt x="718" y="258"/>
                      <a:pt x="732" y="325"/>
                    </a:cubicBezTo>
                    <a:cubicBezTo>
                      <a:pt x="732" y="379"/>
                      <a:pt x="705" y="447"/>
                      <a:pt x="664" y="501"/>
                    </a:cubicBezTo>
                    <a:cubicBezTo>
                      <a:pt x="623" y="555"/>
                      <a:pt x="569" y="596"/>
                      <a:pt x="515" y="609"/>
                    </a:cubicBezTo>
                    <a:cubicBezTo>
                      <a:pt x="505" y="612"/>
                      <a:pt x="495" y="613"/>
                      <a:pt x="484" y="613"/>
                    </a:cubicBezTo>
                    <a:cubicBezTo>
                      <a:pt x="437" y="613"/>
                      <a:pt x="383" y="591"/>
                      <a:pt x="339" y="569"/>
                    </a:cubicBezTo>
                    <a:cubicBezTo>
                      <a:pt x="285" y="528"/>
                      <a:pt x="245" y="461"/>
                      <a:pt x="231" y="406"/>
                    </a:cubicBezTo>
                    <a:cubicBezTo>
                      <a:pt x="231" y="379"/>
                      <a:pt x="217" y="339"/>
                      <a:pt x="231" y="312"/>
                    </a:cubicBezTo>
                    <a:cubicBezTo>
                      <a:pt x="245" y="285"/>
                      <a:pt x="258" y="271"/>
                      <a:pt x="258" y="271"/>
                    </a:cubicBezTo>
                    <a:lnTo>
                      <a:pt x="267" y="196"/>
                    </a:lnTo>
                    <a:lnTo>
                      <a:pt x="267" y="196"/>
                    </a:lnTo>
                    <a:cubicBezTo>
                      <a:pt x="314" y="161"/>
                      <a:pt x="378" y="146"/>
                      <a:pt x="444" y="146"/>
                    </a:cubicBezTo>
                    <a:close/>
                    <a:moveTo>
                      <a:pt x="434" y="1"/>
                    </a:moveTo>
                    <a:cubicBezTo>
                      <a:pt x="339" y="1"/>
                      <a:pt x="231" y="28"/>
                      <a:pt x="163" y="95"/>
                    </a:cubicBezTo>
                    <a:cubicBezTo>
                      <a:pt x="1" y="244"/>
                      <a:pt x="1" y="488"/>
                      <a:pt x="96" y="650"/>
                    </a:cubicBezTo>
                    <a:cubicBezTo>
                      <a:pt x="150" y="731"/>
                      <a:pt x="231" y="799"/>
                      <a:pt x="326" y="826"/>
                    </a:cubicBezTo>
                    <a:cubicBezTo>
                      <a:pt x="366" y="839"/>
                      <a:pt x="414" y="846"/>
                      <a:pt x="461" y="846"/>
                    </a:cubicBezTo>
                    <a:cubicBezTo>
                      <a:pt x="508" y="846"/>
                      <a:pt x="556" y="839"/>
                      <a:pt x="596" y="826"/>
                    </a:cubicBezTo>
                    <a:cubicBezTo>
                      <a:pt x="691" y="799"/>
                      <a:pt x="772" y="731"/>
                      <a:pt x="826" y="650"/>
                    </a:cubicBezTo>
                    <a:cubicBezTo>
                      <a:pt x="868" y="587"/>
                      <a:pt x="886" y="516"/>
                      <a:pt x="885" y="443"/>
                    </a:cubicBezTo>
                    <a:lnTo>
                      <a:pt x="885" y="443"/>
                    </a:lnTo>
                    <a:cubicBezTo>
                      <a:pt x="896" y="400"/>
                      <a:pt x="900" y="356"/>
                      <a:pt x="894" y="312"/>
                    </a:cubicBezTo>
                    <a:cubicBezTo>
                      <a:pt x="894" y="258"/>
                      <a:pt x="881" y="203"/>
                      <a:pt x="853" y="163"/>
                    </a:cubicBezTo>
                    <a:cubicBezTo>
                      <a:pt x="826" y="109"/>
                      <a:pt x="772" y="55"/>
                      <a:pt x="718" y="41"/>
                    </a:cubicBezTo>
                    <a:cubicBezTo>
                      <a:pt x="623" y="1"/>
                      <a:pt x="542" y="1"/>
                      <a:pt x="43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2"/>
              <p:cNvSpPr/>
              <p:nvPr/>
            </p:nvSpPr>
            <p:spPr>
              <a:xfrm>
                <a:off x="825501" y="1979435"/>
                <a:ext cx="25701" cy="232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62" extrusionOk="0">
                    <a:moveTo>
                      <a:pt x="298" y="147"/>
                    </a:moveTo>
                    <a:lnTo>
                      <a:pt x="298" y="158"/>
                    </a:lnTo>
                    <a:cubicBezTo>
                      <a:pt x="305" y="156"/>
                      <a:pt x="312" y="156"/>
                      <a:pt x="319" y="156"/>
                    </a:cubicBezTo>
                    <a:cubicBezTo>
                      <a:pt x="395" y="156"/>
                      <a:pt x="476" y="219"/>
                      <a:pt x="501" y="293"/>
                    </a:cubicBezTo>
                    <a:cubicBezTo>
                      <a:pt x="515" y="334"/>
                      <a:pt x="515" y="388"/>
                      <a:pt x="501" y="415"/>
                    </a:cubicBezTo>
                    <a:cubicBezTo>
                      <a:pt x="501" y="428"/>
                      <a:pt x="501" y="428"/>
                      <a:pt x="474" y="442"/>
                    </a:cubicBezTo>
                    <a:lnTo>
                      <a:pt x="406" y="442"/>
                    </a:lnTo>
                    <a:cubicBezTo>
                      <a:pt x="402" y="442"/>
                      <a:pt x="397" y="442"/>
                      <a:pt x="392" y="442"/>
                    </a:cubicBezTo>
                    <a:cubicBezTo>
                      <a:pt x="337" y="442"/>
                      <a:pt x="283" y="419"/>
                      <a:pt x="239" y="386"/>
                    </a:cubicBezTo>
                    <a:lnTo>
                      <a:pt x="239" y="386"/>
                    </a:lnTo>
                    <a:cubicBezTo>
                      <a:pt x="236" y="368"/>
                      <a:pt x="237" y="350"/>
                      <a:pt x="244" y="334"/>
                    </a:cubicBezTo>
                    <a:lnTo>
                      <a:pt x="164" y="304"/>
                    </a:lnTo>
                    <a:lnTo>
                      <a:pt x="164" y="304"/>
                    </a:lnTo>
                    <a:cubicBezTo>
                      <a:pt x="126" y="238"/>
                      <a:pt x="134" y="170"/>
                      <a:pt x="230" y="158"/>
                    </a:cubicBezTo>
                    <a:cubicBezTo>
                      <a:pt x="252" y="151"/>
                      <a:pt x="275" y="147"/>
                      <a:pt x="298" y="147"/>
                    </a:cubicBezTo>
                    <a:close/>
                    <a:moveTo>
                      <a:pt x="333" y="1"/>
                    </a:moveTo>
                    <a:cubicBezTo>
                      <a:pt x="285" y="1"/>
                      <a:pt x="236" y="8"/>
                      <a:pt x="190" y="22"/>
                    </a:cubicBezTo>
                    <a:cubicBezTo>
                      <a:pt x="136" y="49"/>
                      <a:pt x="54" y="90"/>
                      <a:pt x="27" y="171"/>
                    </a:cubicBezTo>
                    <a:cubicBezTo>
                      <a:pt x="0" y="252"/>
                      <a:pt x="41" y="334"/>
                      <a:pt x="82" y="374"/>
                    </a:cubicBezTo>
                    <a:cubicBezTo>
                      <a:pt x="91" y="389"/>
                      <a:pt x="101" y="403"/>
                      <a:pt x="113" y="416"/>
                    </a:cubicBezTo>
                    <a:lnTo>
                      <a:pt x="113" y="416"/>
                    </a:lnTo>
                    <a:cubicBezTo>
                      <a:pt x="122" y="514"/>
                      <a:pt x="193" y="607"/>
                      <a:pt x="298" y="645"/>
                    </a:cubicBezTo>
                    <a:cubicBezTo>
                      <a:pt x="330" y="656"/>
                      <a:pt x="362" y="662"/>
                      <a:pt x="394" y="662"/>
                    </a:cubicBezTo>
                    <a:cubicBezTo>
                      <a:pt x="511" y="662"/>
                      <a:pt x="621" y="589"/>
                      <a:pt x="663" y="482"/>
                    </a:cubicBezTo>
                    <a:cubicBezTo>
                      <a:pt x="731" y="347"/>
                      <a:pt x="690" y="185"/>
                      <a:pt x="582" y="90"/>
                    </a:cubicBezTo>
                    <a:cubicBezTo>
                      <a:pt x="511" y="28"/>
                      <a:pt x="423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22"/>
              <p:cNvSpPr/>
              <p:nvPr/>
            </p:nvSpPr>
            <p:spPr>
              <a:xfrm>
                <a:off x="780351" y="1958791"/>
                <a:ext cx="32336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48" extrusionOk="0">
                    <a:moveTo>
                      <a:pt x="406" y="158"/>
                    </a:moveTo>
                    <a:lnTo>
                      <a:pt x="420" y="191"/>
                    </a:lnTo>
                    <a:cubicBezTo>
                      <a:pt x="452" y="177"/>
                      <a:pt x="487" y="170"/>
                      <a:pt x="523" y="170"/>
                    </a:cubicBezTo>
                    <a:cubicBezTo>
                      <a:pt x="536" y="170"/>
                      <a:pt x="550" y="171"/>
                      <a:pt x="563" y="173"/>
                    </a:cubicBezTo>
                    <a:lnTo>
                      <a:pt x="563" y="173"/>
                    </a:lnTo>
                    <a:cubicBezTo>
                      <a:pt x="566" y="174"/>
                      <a:pt x="568" y="176"/>
                      <a:pt x="569" y="177"/>
                    </a:cubicBezTo>
                    <a:cubicBezTo>
                      <a:pt x="583" y="191"/>
                      <a:pt x="596" y="204"/>
                      <a:pt x="623" y="231"/>
                    </a:cubicBezTo>
                    <a:cubicBezTo>
                      <a:pt x="650" y="299"/>
                      <a:pt x="677" y="367"/>
                      <a:pt x="705" y="434"/>
                    </a:cubicBezTo>
                    <a:cubicBezTo>
                      <a:pt x="718" y="516"/>
                      <a:pt x="718" y="570"/>
                      <a:pt x="691" y="610"/>
                    </a:cubicBezTo>
                    <a:cubicBezTo>
                      <a:pt x="664" y="651"/>
                      <a:pt x="596" y="664"/>
                      <a:pt x="515" y="678"/>
                    </a:cubicBezTo>
                    <a:cubicBezTo>
                      <a:pt x="481" y="685"/>
                      <a:pt x="444" y="688"/>
                      <a:pt x="409" y="688"/>
                    </a:cubicBezTo>
                    <a:cubicBezTo>
                      <a:pt x="383" y="688"/>
                      <a:pt x="358" y="686"/>
                      <a:pt x="336" y="683"/>
                    </a:cubicBezTo>
                    <a:lnTo>
                      <a:pt x="336" y="683"/>
                    </a:lnTo>
                    <a:cubicBezTo>
                      <a:pt x="332" y="681"/>
                      <a:pt x="329" y="680"/>
                      <a:pt x="326" y="678"/>
                    </a:cubicBezTo>
                    <a:cubicBezTo>
                      <a:pt x="304" y="670"/>
                      <a:pt x="285" y="658"/>
                      <a:pt x="267" y="645"/>
                    </a:cubicBezTo>
                    <a:lnTo>
                      <a:pt x="267" y="645"/>
                    </a:lnTo>
                    <a:cubicBezTo>
                      <a:pt x="238" y="617"/>
                      <a:pt x="222" y="580"/>
                      <a:pt x="231" y="543"/>
                    </a:cubicBezTo>
                    <a:lnTo>
                      <a:pt x="171" y="528"/>
                    </a:lnTo>
                    <a:lnTo>
                      <a:pt x="171" y="528"/>
                    </a:lnTo>
                    <a:cubicBezTo>
                      <a:pt x="150" y="465"/>
                      <a:pt x="151" y="403"/>
                      <a:pt x="163" y="353"/>
                    </a:cubicBezTo>
                    <a:cubicBezTo>
                      <a:pt x="196" y="245"/>
                      <a:pt x="298" y="180"/>
                      <a:pt x="406" y="158"/>
                    </a:cubicBezTo>
                    <a:close/>
                    <a:moveTo>
                      <a:pt x="459" y="0"/>
                    </a:moveTo>
                    <a:cubicBezTo>
                      <a:pt x="278" y="0"/>
                      <a:pt x="92" y="120"/>
                      <a:pt x="28" y="313"/>
                    </a:cubicBezTo>
                    <a:cubicBezTo>
                      <a:pt x="1" y="407"/>
                      <a:pt x="14" y="502"/>
                      <a:pt x="55" y="597"/>
                    </a:cubicBezTo>
                    <a:cubicBezTo>
                      <a:pt x="83" y="661"/>
                      <a:pt x="135" y="713"/>
                      <a:pt x="192" y="748"/>
                    </a:cubicBezTo>
                    <a:lnTo>
                      <a:pt x="192" y="748"/>
                    </a:lnTo>
                    <a:cubicBezTo>
                      <a:pt x="211" y="769"/>
                      <a:pt x="234" y="786"/>
                      <a:pt x="258" y="800"/>
                    </a:cubicBezTo>
                    <a:cubicBezTo>
                      <a:pt x="317" y="825"/>
                      <a:pt x="381" y="835"/>
                      <a:pt x="440" y="835"/>
                    </a:cubicBezTo>
                    <a:lnTo>
                      <a:pt x="440" y="835"/>
                    </a:lnTo>
                    <a:cubicBezTo>
                      <a:pt x="471" y="839"/>
                      <a:pt x="500" y="840"/>
                      <a:pt x="529" y="840"/>
                    </a:cubicBezTo>
                    <a:cubicBezTo>
                      <a:pt x="556" y="845"/>
                      <a:pt x="584" y="848"/>
                      <a:pt x="614" y="848"/>
                    </a:cubicBezTo>
                    <a:cubicBezTo>
                      <a:pt x="673" y="848"/>
                      <a:pt x="736" y="836"/>
                      <a:pt x="799" y="800"/>
                    </a:cubicBezTo>
                    <a:cubicBezTo>
                      <a:pt x="894" y="746"/>
                      <a:pt x="907" y="624"/>
                      <a:pt x="921" y="543"/>
                    </a:cubicBezTo>
                    <a:cubicBezTo>
                      <a:pt x="921" y="461"/>
                      <a:pt x="907" y="367"/>
                      <a:pt x="867" y="286"/>
                    </a:cubicBezTo>
                    <a:cubicBezTo>
                      <a:pt x="841" y="238"/>
                      <a:pt x="807" y="197"/>
                      <a:pt x="767" y="163"/>
                    </a:cubicBezTo>
                    <a:lnTo>
                      <a:pt x="767" y="163"/>
                    </a:lnTo>
                    <a:cubicBezTo>
                      <a:pt x="764" y="159"/>
                      <a:pt x="761" y="154"/>
                      <a:pt x="759" y="150"/>
                    </a:cubicBezTo>
                    <a:cubicBezTo>
                      <a:pt x="745" y="110"/>
                      <a:pt x="705" y="69"/>
                      <a:pt x="650" y="28"/>
                    </a:cubicBezTo>
                    <a:cubicBezTo>
                      <a:pt x="596" y="1"/>
                      <a:pt x="542" y="1"/>
                      <a:pt x="488" y="1"/>
                    </a:cubicBezTo>
                    <a:cubicBezTo>
                      <a:pt x="478" y="1"/>
                      <a:pt x="469" y="0"/>
                      <a:pt x="4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22"/>
              <p:cNvSpPr/>
              <p:nvPr/>
            </p:nvSpPr>
            <p:spPr>
              <a:xfrm>
                <a:off x="791305" y="2012964"/>
                <a:ext cx="32793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03" extrusionOk="0">
                    <a:moveTo>
                      <a:pt x="474" y="163"/>
                    </a:moveTo>
                    <a:cubicBezTo>
                      <a:pt x="495" y="163"/>
                      <a:pt x="515" y="165"/>
                      <a:pt x="534" y="167"/>
                    </a:cubicBezTo>
                    <a:lnTo>
                      <a:pt x="534" y="167"/>
                    </a:lnTo>
                    <a:cubicBezTo>
                      <a:pt x="614" y="188"/>
                      <a:pt x="690" y="257"/>
                      <a:pt x="717" y="339"/>
                    </a:cubicBezTo>
                    <a:cubicBezTo>
                      <a:pt x="771" y="475"/>
                      <a:pt x="744" y="637"/>
                      <a:pt x="636" y="718"/>
                    </a:cubicBezTo>
                    <a:cubicBezTo>
                      <a:pt x="612" y="738"/>
                      <a:pt x="585" y="753"/>
                      <a:pt x="554" y="762"/>
                    </a:cubicBezTo>
                    <a:lnTo>
                      <a:pt x="554" y="762"/>
                    </a:lnTo>
                    <a:cubicBezTo>
                      <a:pt x="550" y="761"/>
                      <a:pt x="546" y="760"/>
                      <a:pt x="541" y="759"/>
                    </a:cubicBezTo>
                    <a:cubicBezTo>
                      <a:pt x="487" y="759"/>
                      <a:pt x="447" y="718"/>
                      <a:pt x="447" y="664"/>
                    </a:cubicBezTo>
                    <a:lnTo>
                      <a:pt x="338" y="664"/>
                    </a:lnTo>
                    <a:cubicBezTo>
                      <a:pt x="335" y="693"/>
                      <a:pt x="338" y="721"/>
                      <a:pt x="347" y="747"/>
                    </a:cubicBezTo>
                    <a:lnTo>
                      <a:pt x="347" y="747"/>
                    </a:lnTo>
                    <a:cubicBezTo>
                      <a:pt x="320" y="736"/>
                      <a:pt x="294" y="722"/>
                      <a:pt x="271" y="705"/>
                    </a:cubicBezTo>
                    <a:cubicBezTo>
                      <a:pt x="176" y="637"/>
                      <a:pt x="149" y="488"/>
                      <a:pt x="190" y="366"/>
                    </a:cubicBezTo>
                    <a:cubicBezTo>
                      <a:pt x="224" y="264"/>
                      <a:pt x="315" y="190"/>
                      <a:pt x="416" y="169"/>
                    </a:cubicBezTo>
                    <a:lnTo>
                      <a:pt x="416" y="169"/>
                    </a:lnTo>
                    <a:lnTo>
                      <a:pt x="420" y="177"/>
                    </a:lnTo>
                    <a:cubicBezTo>
                      <a:pt x="432" y="170"/>
                      <a:pt x="446" y="166"/>
                      <a:pt x="459" y="164"/>
                    </a:cubicBezTo>
                    <a:lnTo>
                      <a:pt x="459" y="164"/>
                    </a:lnTo>
                    <a:cubicBezTo>
                      <a:pt x="464" y="163"/>
                      <a:pt x="469" y="163"/>
                      <a:pt x="474" y="163"/>
                    </a:cubicBezTo>
                    <a:close/>
                    <a:moveTo>
                      <a:pt x="474" y="1"/>
                    </a:moveTo>
                    <a:cubicBezTo>
                      <a:pt x="284" y="14"/>
                      <a:pt x="108" y="136"/>
                      <a:pt x="54" y="326"/>
                    </a:cubicBezTo>
                    <a:cubicBezTo>
                      <a:pt x="0" y="488"/>
                      <a:pt x="54" y="705"/>
                      <a:pt x="203" y="799"/>
                    </a:cubicBezTo>
                    <a:cubicBezTo>
                      <a:pt x="275" y="852"/>
                      <a:pt x="363" y="879"/>
                      <a:pt x="451" y="879"/>
                    </a:cubicBezTo>
                    <a:cubicBezTo>
                      <a:pt x="457" y="879"/>
                      <a:pt x="463" y="879"/>
                      <a:pt x="470" y="878"/>
                    </a:cubicBezTo>
                    <a:lnTo>
                      <a:pt x="470" y="878"/>
                    </a:lnTo>
                    <a:cubicBezTo>
                      <a:pt x="484" y="885"/>
                      <a:pt x="499" y="890"/>
                      <a:pt x="514" y="894"/>
                    </a:cubicBezTo>
                    <a:cubicBezTo>
                      <a:pt x="537" y="900"/>
                      <a:pt x="560" y="902"/>
                      <a:pt x="582" y="902"/>
                    </a:cubicBezTo>
                    <a:cubicBezTo>
                      <a:pt x="662" y="902"/>
                      <a:pt x="732" y="866"/>
                      <a:pt x="785" y="813"/>
                    </a:cubicBezTo>
                    <a:cubicBezTo>
                      <a:pt x="866" y="732"/>
                      <a:pt x="893" y="650"/>
                      <a:pt x="907" y="569"/>
                    </a:cubicBezTo>
                    <a:cubicBezTo>
                      <a:pt x="920" y="475"/>
                      <a:pt x="934" y="393"/>
                      <a:pt x="907" y="299"/>
                    </a:cubicBezTo>
                    <a:cubicBezTo>
                      <a:pt x="893" y="204"/>
                      <a:pt x="825" y="109"/>
                      <a:pt x="744" y="69"/>
                    </a:cubicBezTo>
                    <a:cubicBezTo>
                      <a:pt x="663" y="14"/>
                      <a:pt x="568" y="1"/>
                      <a:pt x="47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2"/>
              <p:cNvSpPr/>
              <p:nvPr/>
            </p:nvSpPr>
            <p:spPr>
              <a:xfrm>
                <a:off x="750895" y="2002572"/>
                <a:ext cx="31423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90" extrusionOk="0">
                    <a:moveTo>
                      <a:pt x="404" y="167"/>
                    </a:moveTo>
                    <a:cubicBezTo>
                      <a:pt x="457" y="167"/>
                      <a:pt x="508" y="177"/>
                      <a:pt x="542" y="202"/>
                    </a:cubicBezTo>
                    <a:cubicBezTo>
                      <a:pt x="610" y="243"/>
                      <a:pt x="650" y="310"/>
                      <a:pt x="623" y="378"/>
                    </a:cubicBezTo>
                    <a:lnTo>
                      <a:pt x="705" y="446"/>
                    </a:lnTo>
                    <a:cubicBezTo>
                      <a:pt x="761" y="373"/>
                      <a:pt x="765" y="281"/>
                      <a:pt x="735" y="204"/>
                    </a:cubicBezTo>
                    <a:lnTo>
                      <a:pt x="735" y="204"/>
                    </a:lnTo>
                    <a:cubicBezTo>
                      <a:pt x="738" y="208"/>
                      <a:pt x="742" y="212"/>
                      <a:pt x="745" y="216"/>
                    </a:cubicBezTo>
                    <a:cubicBezTo>
                      <a:pt x="786" y="283"/>
                      <a:pt x="786" y="392"/>
                      <a:pt x="745" y="459"/>
                    </a:cubicBezTo>
                    <a:cubicBezTo>
                      <a:pt x="696" y="536"/>
                      <a:pt x="608" y="566"/>
                      <a:pt x="514" y="566"/>
                    </a:cubicBezTo>
                    <a:cubicBezTo>
                      <a:pt x="425" y="566"/>
                      <a:pt x="330" y="539"/>
                      <a:pt x="258" y="500"/>
                    </a:cubicBezTo>
                    <a:cubicBezTo>
                      <a:pt x="109" y="432"/>
                      <a:pt x="163" y="216"/>
                      <a:pt x="312" y="175"/>
                    </a:cubicBezTo>
                    <a:cubicBezTo>
                      <a:pt x="342" y="170"/>
                      <a:pt x="373" y="167"/>
                      <a:pt x="404" y="167"/>
                    </a:cubicBezTo>
                    <a:close/>
                    <a:moveTo>
                      <a:pt x="385" y="0"/>
                    </a:moveTo>
                    <a:cubicBezTo>
                      <a:pt x="347" y="0"/>
                      <a:pt x="308" y="5"/>
                      <a:pt x="272" y="13"/>
                    </a:cubicBezTo>
                    <a:cubicBezTo>
                      <a:pt x="204" y="40"/>
                      <a:pt x="150" y="67"/>
                      <a:pt x="109" y="121"/>
                    </a:cubicBezTo>
                    <a:cubicBezTo>
                      <a:pt x="55" y="162"/>
                      <a:pt x="28" y="229"/>
                      <a:pt x="14" y="297"/>
                    </a:cubicBezTo>
                    <a:cubicBezTo>
                      <a:pt x="1" y="365"/>
                      <a:pt x="14" y="432"/>
                      <a:pt x="42" y="500"/>
                    </a:cubicBezTo>
                    <a:cubicBezTo>
                      <a:pt x="82" y="568"/>
                      <a:pt x="136" y="608"/>
                      <a:pt x="190" y="622"/>
                    </a:cubicBezTo>
                    <a:cubicBezTo>
                      <a:pt x="299" y="676"/>
                      <a:pt x="407" y="689"/>
                      <a:pt x="529" y="689"/>
                    </a:cubicBezTo>
                    <a:cubicBezTo>
                      <a:pt x="637" y="676"/>
                      <a:pt x="772" y="622"/>
                      <a:pt x="826" y="513"/>
                    </a:cubicBezTo>
                    <a:cubicBezTo>
                      <a:pt x="880" y="405"/>
                      <a:pt x="894" y="270"/>
                      <a:pt x="826" y="162"/>
                    </a:cubicBezTo>
                    <a:cubicBezTo>
                      <a:pt x="765" y="75"/>
                      <a:pt x="657" y="11"/>
                      <a:pt x="546" y="11"/>
                    </a:cubicBezTo>
                    <a:cubicBezTo>
                      <a:pt x="536" y="11"/>
                      <a:pt x="526" y="12"/>
                      <a:pt x="515" y="13"/>
                    </a:cubicBezTo>
                    <a:lnTo>
                      <a:pt x="516" y="19"/>
                    </a:lnTo>
                    <a:lnTo>
                      <a:pt x="516" y="19"/>
                    </a:lnTo>
                    <a:cubicBezTo>
                      <a:pt x="473" y="6"/>
                      <a:pt x="429" y="0"/>
                      <a:pt x="3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2"/>
              <p:cNvSpPr/>
              <p:nvPr/>
            </p:nvSpPr>
            <p:spPr>
              <a:xfrm>
                <a:off x="768976" y="2054217"/>
                <a:ext cx="22822" cy="2103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99" extrusionOk="0">
                    <a:moveTo>
                      <a:pt x="486" y="189"/>
                    </a:moveTo>
                    <a:cubicBezTo>
                      <a:pt x="505" y="221"/>
                      <a:pt x="519" y="258"/>
                      <a:pt x="528" y="301"/>
                    </a:cubicBezTo>
                    <a:cubicBezTo>
                      <a:pt x="528" y="341"/>
                      <a:pt x="528" y="369"/>
                      <a:pt x="528" y="409"/>
                    </a:cubicBezTo>
                    <a:cubicBezTo>
                      <a:pt x="528" y="426"/>
                      <a:pt x="528" y="443"/>
                      <a:pt x="528" y="450"/>
                    </a:cubicBezTo>
                    <a:cubicBezTo>
                      <a:pt x="528" y="463"/>
                      <a:pt x="487" y="463"/>
                      <a:pt x="447" y="463"/>
                    </a:cubicBezTo>
                    <a:cubicBezTo>
                      <a:pt x="420" y="463"/>
                      <a:pt x="393" y="463"/>
                      <a:pt x="365" y="450"/>
                    </a:cubicBezTo>
                    <a:cubicBezTo>
                      <a:pt x="298" y="436"/>
                      <a:pt x="244" y="409"/>
                      <a:pt x="203" y="369"/>
                    </a:cubicBezTo>
                    <a:cubicBezTo>
                      <a:pt x="176" y="341"/>
                      <a:pt x="176" y="301"/>
                      <a:pt x="190" y="260"/>
                    </a:cubicBezTo>
                    <a:cubicBezTo>
                      <a:pt x="203" y="220"/>
                      <a:pt x="230" y="193"/>
                      <a:pt x="271" y="193"/>
                    </a:cubicBezTo>
                    <a:cubicBezTo>
                      <a:pt x="281" y="190"/>
                      <a:pt x="291" y="189"/>
                      <a:pt x="300" y="189"/>
                    </a:cubicBezTo>
                    <a:cubicBezTo>
                      <a:pt x="344" y="189"/>
                      <a:pt x="386" y="211"/>
                      <a:pt x="420" y="233"/>
                    </a:cubicBezTo>
                    <a:lnTo>
                      <a:pt x="486" y="189"/>
                    </a:lnTo>
                    <a:close/>
                    <a:moveTo>
                      <a:pt x="337" y="0"/>
                    </a:moveTo>
                    <a:cubicBezTo>
                      <a:pt x="311" y="0"/>
                      <a:pt x="284" y="5"/>
                      <a:pt x="257" y="17"/>
                    </a:cubicBezTo>
                    <a:lnTo>
                      <a:pt x="269" y="44"/>
                    </a:lnTo>
                    <a:lnTo>
                      <a:pt x="269" y="44"/>
                    </a:lnTo>
                    <a:cubicBezTo>
                      <a:pt x="261" y="43"/>
                      <a:pt x="254" y="42"/>
                      <a:pt x="247" y="42"/>
                    </a:cubicBezTo>
                    <a:cubicBezTo>
                      <a:pt x="149" y="42"/>
                      <a:pt x="65" y="118"/>
                      <a:pt x="27" y="206"/>
                    </a:cubicBezTo>
                    <a:cubicBezTo>
                      <a:pt x="14" y="247"/>
                      <a:pt x="0" y="301"/>
                      <a:pt x="14" y="355"/>
                    </a:cubicBezTo>
                    <a:cubicBezTo>
                      <a:pt x="27" y="423"/>
                      <a:pt x="68" y="463"/>
                      <a:pt x="95" y="490"/>
                    </a:cubicBezTo>
                    <a:cubicBezTo>
                      <a:pt x="176" y="558"/>
                      <a:pt x="257" y="585"/>
                      <a:pt x="338" y="585"/>
                    </a:cubicBezTo>
                    <a:cubicBezTo>
                      <a:pt x="379" y="599"/>
                      <a:pt x="420" y="599"/>
                      <a:pt x="460" y="599"/>
                    </a:cubicBezTo>
                    <a:cubicBezTo>
                      <a:pt x="501" y="585"/>
                      <a:pt x="541" y="599"/>
                      <a:pt x="596" y="558"/>
                    </a:cubicBezTo>
                    <a:cubicBezTo>
                      <a:pt x="623" y="531"/>
                      <a:pt x="636" y="490"/>
                      <a:pt x="636" y="463"/>
                    </a:cubicBezTo>
                    <a:cubicBezTo>
                      <a:pt x="650" y="436"/>
                      <a:pt x="650" y="423"/>
                      <a:pt x="636" y="409"/>
                    </a:cubicBezTo>
                    <a:cubicBezTo>
                      <a:pt x="636" y="369"/>
                      <a:pt x="636" y="328"/>
                      <a:pt x="623" y="287"/>
                    </a:cubicBezTo>
                    <a:cubicBezTo>
                      <a:pt x="609" y="206"/>
                      <a:pt x="582" y="125"/>
                      <a:pt x="514" y="71"/>
                    </a:cubicBezTo>
                    <a:cubicBezTo>
                      <a:pt x="466" y="32"/>
                      <a:pt x="403" y="0"/>
                      <a:pt x="3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2"/>
              <p:cNvSpPr/>
              <p:nvPr/>
            </p:nvSpPr>
            <p:spPr>
              <a:xfrm>
                <a:off x="798889" y="2079320"/>
                <a:ext cx="22646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20" extrusionOk="0">
                    <a:moveTo>
                      <a:pt x="306" y="164"/>
                    </a:moveTo>
                    <a:cubicBezTo>
                      <a:pt x="357" y="164"/>
                      <a:pt x="398" y="188"/>
                      <a:pt x="420" y="222"/>
                    </a:cubicBezTo>
                    <a:cubicBezTo>
                      <a:pt x="461" y="262"/>
                      <a:pt x="461" y="344"/>
                      <a:pt x="434" y="371"/>
                    </a:cubicBezTo>
                    <a:cubicBezTo>
                      <a:pt x="407" y="407"/>
                      <a:pt x="410" y="407"/>
                      <a:pt x="407" y="407"/>
                    </a:cubicBezTo>
                    <a:cubicBezTo>
                      <a:pt x="405" y="407"/>
                      <a:pt x="402" y="407"/>
                      <a:pt x="393" y="411"/>
                    </a:cubicBezTo>
                    <a:lnTo>
                      <a:pt x="366" y="303"/>
                    </a:lnTo>
                    <a:cubicBezTo>
                      <a:pt x="339" y="303"/>
                      <a:pt x="312" y="317"/>
                      <a:pt x="298" y="344"/>
                    </a:cubicBezTo>
                    <a:cubicBezTo>
                      <a:pt x="285" y="371"/>
                      <a:pt x="285" y="384"/>
                      <a:pt x="285" y="411"/>
                    </a:cubicBezTo>
                    <a:cubicBezTo>
                      <a:pt x="285" y="451"/>
                      <a:pt x="297" y="490"/>
                      <a:pt x="335" y="517"/>
                    </a:cubicBezTo>
                    <a:lnTo>
                      <a:pt x="335" y="517"/>
                    </a:lnTo>
                    <a:cubicBezTo>
                      <a:pt x="334" y="517"/>
                      <a:pt x="332" y="517"/>
                      <a:pt x="331" y="517"/>
                    </a:cubicBezTo>
                    <a:cubicBezTo>
                      <a:pt x="289" y="517"/>
                      <a:pt x="249" y="502"/>
                      <a:pt x="217" y="479"/>
                    </a:cubicBezTo>
                    <a:cubicBezTo>
                      <a:pt x="163" y="438"/>
                      <a:pt x="136" y="357"/>
                      <a:pt x="149" y="303"/>
                    </a:cubicBezTo>
                    <a:cubicBezTo>
                      <a:pt x="163" y="235"/>
                      <a:pt x="217" y="181"/>
                      <a:pt x="271" y="168"/>
                    </a:cubicBezTo>
                    <a:cubicBezTo>
                      <a:pt x="283" y="165"/>
                      <a:pt x="295" y="164"/>
                      <a:pt x="306" y="164"/>
                    </a:cubicBezTo>
                    <a:close/>
                    <a:moveTo>
                      <a:pt x="333" y="1"/>
                    </a:moveTo>
                    <a:cubicBezTo>
                      <a:pt x="297" y="1"/>
                      <a:pt x="262" y="7"/>
                      <a:pt x="231" y="19"/>
                    </a:cubicBezTo>
                    <a:cubicBezTo>
                      <a:pt x="109" y="46"/>
                      <a:pt x="28" y="168"/>
                      <a:pt x="14" y="276"/>
                    </a:cubicBezTo>
                    <a:cubicBezTo>
                      <a:pt x="1" y="384"/>
                      <a:pt x="55" y="519"/>
                      <a:pt x="149" y="574"/>
                    </a:cubicBezTo>
                    <a:cubicBezTo>
                      <a:pt x="199" y="602"/>
                      <a:pt x="257" y="619"/>
                      <a:pt x="314" y="619"/>
                    </a:cubicBezTo>
                    <a:cubicBezTo>
                      <a:pt x="365" y="619"/>
                      <a:pt x="416" y="606"/>
                      <a:pt x="461" y="574"/>
                    </a:cubicBezTo>
                    <a:cubicBezTo>
                      <a:pt x="518" y="541"/>
                      <a:pt x="566" y="488"/>
                      <a:pt x="591" y="427"/>
                    </a:cubicBezTo>
                    <a:lnTo>
                      <a:pt x="591" y="427"/>
                    </a:lnTo>
                    <a:cubicBezTo>
                      <a:pt x="645" y="326"/>
                      <a:pt x="626" y="205"/>
                      <a:pt x="569" y="114"/>
                    </a:cubicBezTo>
                    <a:cubicBezTo>
                      <a:pt x="511" y="37"/>
                      <a:pt x="420" y="1"/>
                      <a:pt x="3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2"/>
              <p:cNvSpPr/>
              <p:nvPr/>
            </p:nvSpPr>
            <p:spPr>
              <a:xfrm>
                <a:off x="820761" y="2048248"/>
                <a:ext cx="17134" cy="157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49" extrusionOk="0">
                    <a:moveTo>
                      <a:pt x="284" y="173"/>
                    </a:moveTo>
                    <a:cubicBezTo>
                      <a:pt x="298" y="200"/>
                      <a:pt x="311" y="227"/>
                      <a:pt x="298" y="241"/>
                    </a:cubicBezTo>
                    <a:lnTo>
                      <a:pt x="320" y="273"/>
                    </a:lnTo>
                    <a:lnTo>
                      <a:pt x="320" y="273"/>
                    </a:lnTo>
                    <a:cubicBezTo>
                      <a:pt x="301" y="296"/>
                      <a:pt x="272" y="312"/>
                      <a:pt x="244" y="322"/>
                    </a:cubicBezTo>
                    <a:cubicBezTo>
                      <a:pt x="236" y="326"/>
                      <a:pt x="228" y="327"/>
                      <a:pt x="220" y="327"/>
                    </a:cubicBezTo>
                    <a:cubicBezTo>
                      <a:pt x="197" y="327"/>
                      <a:pt x="172" y="315"/>
                      <a:pt x="162" y="295"/>
                    </a:cubicBezTo>
                    <a:cubicBezTo>
                      <a:pt x="135" y="281"/>
                      <a:pt x="176" y="187"/>
                      <a:pt x="230" y="173"/>
                    </a:cubicBezTo>
                    <a:close/>
                    <a:moveTo>
                      <a:pt x="239" y="1"/>
                    </a:moveTo>
                    <a:cubicBezTo>
                      <a:pt x="217" y="1"/>
                      <a:pt x="196" y="4"/>
                      <a:pt x="176" y="11"/>
                    </a:cubicBezTo>
                    <a:cubicBezTo>
                      <a:pt x="108" y="38"/>
                      <a:pt x="41" y="106"/>
                      <a:pt x="14" y="173"/>
                    </a:cubicBezTo>
                    <a:cubicBezTo>
                      <a:pt x="0" y="214"/>
                      <a:pt x="0" y="254"/>
                      <a:pt x="0" y="295"/>
                    </a:cubicBezTo>
                    <a:cubicBezTo>
                      <a:pt x="14" y="336"/>
                      <a:pt x="41" y="390"/>
                      <a:pt x="68" y="403"/>
                    </a:cubicBezTo>
                    <a:cubicBezTo>
                      <a:pt x="107" y="435"/>
                      <a:pt x="156" y="448"/>
                      <a:pt x="204" y="448"/>
                    </a:cubicBezTo>
                    <a:cubicBezTo>
                      <a:pt x="237" y="448"/>
                      <a:pt x="270" y="441"/>
                      <a:pt x="298" y="430"/>
                    </a:cubicBezTo>
                    <a:cubicBezTo>
                      <a:pt x="365" y="390"/>
                      <a:pt x="406" y="349"/>
                      <a:pt x="433" y="295"/>
                    </a:cubicBezTo>
                    <a:cubicBezTo>
                      <a:pt x="460" y="227"/>
                      <a:pt x="487" y="160"/>
                      <a:pt x="433" y="78"/>
                    </a:cubicBezTo>
                    <a:cubicBezTo>
                      <a:pt x="406" y="52"/>
                      <a:pt x="380" y="25"/>
                      <a:pt x="340" y="24"/>
                    </a:cubicBezTo>
                    <a:lnTo>
                      <a:pt x="340" y="24"/>
                    </a:lnTo>
                    <a:cubicBezTo>
                      <a:pt x="330" y="19"/>
                      <a:pt x="321" y="14"/>
                      <a:pt x="311" y="11"/>
                    </a:cubicBezTo>
                    <a:cubicBezTo>
                      <a:pt x="284" y="4"/>
                      <a:pt x="261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2"/>
              <p:cNvSpPr/>
              <p:nvPr/>
            </p:nvSpPr>
            <p:spPr>
              <a:xfrm>
                <a:off x="763745" y="2094487"/>
                <a:ext cx="26157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56" extrusionOk="0">
                    <a:moveTo>
                      <a:pt x="263" y="150"/>
                    </a:moveTo>
                    <a:cubicBezTo>
                      <a:pt x="293" y="150"/>
                      <a:pt x="322" y="162"/>
                      <a:pt x="352" y="182"/>
                    </a:cubicBezTo>
                    <a:cubicBezTo>
                      <a:pt x="433" y="223"/>
                      <a:pt x="514" y="277"/>
                      <a:pt x="555" y="358"/>
                    </a:cubicBezTo>
                    <a:cubicBezTo>
                      <a:pt x="559" y="367"/>
                      <a:pt x="561" y="376"/>
                      <a:pt x="563" y="384"/>
                    </a:cubicBezTo>
                    <a:lnTo>
                      <a:pt x="563" y="384"/>
                    </a:lnTo>
                    <a:cubicBezTo>
                      <a:pt x="559" y="432"/>
                      <a:pt x="535" y="472"/>
                      <a:pt x="487" y="480"/>
                    </a:cubicBezTo>
                    <a:cubicBezTo>
                      <a:pt x="470" y="482"/>
                      <a:pt x="451" y="484"/>
                      <a:pt x="433" y="484"/>
                    </a:cubicBezTo>
                    <a:lnTo>
                      <a:pt x="433" y="484"/>
                    </a:lnTo>
                    <a:cubicBezTo>
                      <a:pt x="428" y="480"/>
                      <a:pt x="423" y="473"/>
                      <a:pt x="420" y="466"/>
                    </a:cubicBezTo>
                    <a:cubicBezTo>
                      <a:pt x="393" y="439"/>
                      <a:pt x="379" y="412"/>
                      <a:pt x="393" y="372"/>
                    </a:cubicBezTo>
                    <a:lnTo>
                      <a:pt x="284" y="331"/>
                    </a:lnTo>
                    <a:lnTo>
                      <a:pt x="284" y="331"/>
                    </a:lnTo>
                    <a:cubicBezTo>
                      <a:pt x="269" y="369"/>
                      <a:pt x="267" y="412"/>
                      <a:pt x="275" y="454"/>
                    </a:cubicBezTo>
                    <a:lnTo>
                      <a:pt x="275" y="454"/>
                    </a:lnTo>
                    <a:cubicBezTo>
                      <a:pt x="254" y="443"/>
                      <a:pt x="234" y="429"/>
                      <a:pt x="217" y="412"/>
                    </a:cubicBezTo>
                    <a:cubicBezTo>
                      <a:pt x="149" y="358"/>
                      <a:pt x="122" y="277"/>
                      <a:pt x="163" y="209"/>
                    </a:cubicBezTo>
                    <a:cubicBezTo>
                      <a:pt x="176" y="169"/>
                      <a:pt x="203" y="155"/>
                      <a:pt x="230" y="155"/>
                    </a:cubicBezTo>
                    <a:cubicBezTo>
                      <a:pt x="241" y="152"/>
                      <a:pt x="252" y="150"/>
                      <a:pt x="263" y="150"/>
                    </a:cubicBezTo>
                    <a:close/>
                    <a:moveTo>
                      <a:pt x="277" y="1"/>
                    </a:moveTo>
                    <a:cubicBezTo>
                      <a:pt x="258" y="1"/>
                      <a:pt x="239" y="3"/>
                      <a:pt x="217" y="6"/>
                    </a:cubicBezTo>
                    <a:cubicBezTo>
                      <a:pt x="136" y="20"/>
                      <a:pt x="68" y="74"/>
                      <a:pt x="41" y="142"/>
                    </a:cubicBezTo>
                    <a:cubicBezTo>
                      <a:pt x="14" y="209"/>
                      <a:pt x="0" y="290"/>
                      <a:pt x="27" y="358"/>
                    </a:cubicBezTo>
                    <a:cubicBezTo>
                      <a:pt x="54" y="426"/>
                      <a:pt x="95" y="480"/>
                      <a:pt x="149" y="520"/>
                    </a:cubicBezTo>
                    <a:cubicBezTo>
                      <a:pt x="203" y="548"/>
                      <a:pt x="271" y="575"/>
                      <a:pt x="325" y="588"/>
                    </a:cubicBezTo>
                    <a:cubicBezTo>
                      <a:pt x="330" y="588"/>
                      <a:pt x="334" y="588"/>
                      <a:pt x="339" y="588"/>
                    </a:cubicBezTo>
                    <a:lnTo>
                      <a:pt x="339" y="588"/>
                    </a:lnTo>
                    <a:cubicBezTo>
                      <a:pt x="380" y="631"/>
                      <a:pt x="451" y="656"/>
                      <a:pt x="514" y="656"/>
                    </a:cubicBezTo>
                    <a:cubicBezTo>
                      <a:pt x="596" y="642"/>
                      <a:pt x="663" y="602"/>
                      <a:pt x="704" y="520"/>
                    </a:cubicBezTo>
                    <a:cubicBezTo>
                      <a:pt x="745" y="439"/>
                      <a:pt x="731" y="358"/>
                      <a:pt x="704" y="290"/>
                    </a:cubicBezTo>
                    <a:cubicBezTo>
                      <a:pt x="650" y="155"/>
                      <a:pt x="542" y="74"/>
                      <a:pt x="420" y="33"/>
                    </a:cubicBezTo>
                    <a:cubicBezTo>
                      <a:pt x="370" y="14"/>
                      <a:pt x="328" y="1"/>
                      <a:pt x="2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2"/>
              <p:cNvSpPr/>
              <p:nvPr/>
            </p:nvSpPr>
            <p:spPr>
              <a:xfrm>
                <a:off x="746155" y="2079952"/>
                <a:ext cx="9058" cy="860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5" extrusionOk="0">
                    <a:moveTo>
                      <a:pt x="95" y="136"/>
                    </a:moveTo>
                    <a:lnTo>
                      <a:pt x="95" y="136"/>
                    </a:lnTo>
                    <a:cubicBezTo>
                      <a:pt x="99" y="141"/>
                      <a:pt x="103" y="146"/>
                      <a:pt x="108" y="151"/>
                    </a:cubicBezTo>
                    <a:lnTo>
                      <a:pt x="108" y="151"/>
                    </a:lnTo>
                    <a:cubicBezTo>
                      <a:pt x="108" y="153"/>
                      <a:pt x="109" y="156"/>
                      <a:pt x="109" y="159"/>
                    </a:cubicBezTo>
                    <a:lnTo>
                      <a:pt x="109" y="159"/>
                    </a:lnTo>
                    <a:cubicBezTo>
                      <a:pt x="101" y="154"/>
                      <a:pt x="95" y="145"/>
                      <a:pt x="95" y="136"/>
                    </a:cubicBezTo>
                    <a:lnTo>
                      <a:pt x="95" y="136"/>
                    </a:lnTo>
                    <a:close/>
                    <a:moveTo>
                      <a:pt x="112" y="155"/>
                    </a:moveTo>
                    <a:lnTo>
                      <a:pt x="112" y="155"/>
                    </a:lnTo>
                    <a:cubicBezTo>
                      <a:pt x="112" y="155"/>
                      <a:pt x="113" y="156"/>
                      <a:pt x="113" y="156"/>
                    </a:cubicBezTo>
                    <a:lnTo>
                      <a:pt x="113" y="156"/>
                    </a:lnTo>
                    <a:cubicBezTo>
                      <a:pt x="113" y="158"/>
                      <a:pt x="112" y="159"/>
                      <a:pt x="111" y="160"/>
                    </a:cubicBezTo>
                    <a:lnTo>
                      <a:pt x="111" y="160"/>
                    </a:lnTo>
                    <a:cubicBezTo>
                      <a:pt x="111" y="160"/>
                      <a:pt x="110" y="160"/>
                      <a:pt x="110" y="160"/>
                    </a:cubicBezTo>
                    <a:lnTo>
                      <a:pt x="110" y="160"/>
                    </a:lnTo>
                    <a:lnTo>
                      <a:pt x="112" y="155"/>
                    </a:lnTo>
                    <a:close/>
                    <a:moveTo>
                      <a:pt x="14" y="1"/>
                    </a:moveTo>
                    <a:lnTo>
                      <a:pt x="41" y="41"/>
                    </a:lnTo>
                    <a:lnTo>
                      <a:pt x="41" y="41"/>
                    </a:lnTo>
                    <a:cubicBezTo>
                      <a:pt x="14" y="68"/>
                      <a:pt x="1" y="109"/>
                      <a:pt x="14" y="136"/>
                    </a:cubicBezTo>
                    <a:cubicBezTo>
                      <a:pt x="14" y="177"/>
                      <a:pt x="28" y="204"/>
                      <a:pt x="55" y="217"/>
                    </a:cubicBezTo>
                    <a:cubicBezTo>
                      <a:pt x="82" y="231"/>
                      <a:pt x="95" y="244"/>
                      <a:pt x="122" y="244"/>
                    </a:cubicBezTo>
                    <a:cubicBezTo>
                      <a:pt x="163" y="244"/>
                      <a:pt x="217" y="231"/>
                      <a:pt x="244" y="177"/>
                    </a:cubicBezTo>
                    <a:lnTo>
                      <a:pt x="258" y="150"/>
                    </a:lnTo>
                    <a:lnTo>
                      <a:pt x="244" y="123"/>
                    </a:lnTo>
                    <a:cubicBezTo>
                      <a:pt x="244" y="122"/>
                      <a:pt x="244" y="121"/>
                      <a:pt x="243" y="121"/>
                    </a:cubicBezTo>
                    <a:lnTo>
                      <a:pt x="243" y="121"/>
                    </a:lnTo>
                    <a:cubicBezTo>
                      <a:pt x="244" y="117"/>
                      <a:pt x="244" y="113"/>
                      <a:pt x="244" y="109"/>
                    </a:cubicBezTo>
                    <a:lnTo>
                      <a:pt x="244" y="96"/>
                    </a:lnTo>
                    <a:cubicBezTo>
                      <a:pt x="231" y="68"/>
                      <a:pt x="204" y="28"/>
                      <a:pt x="177" y="14"/>
                    </a:cubicBezTo>
                    <a:lnTo>
                      <a:pt x="122" y="1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2"/>
              <p:cNvSpPr/>
              <p:nvPr/>
            </p:nvSpPr>
            <p:spPr>
              <a:xfrm>
                <a:off x="770380" y="2125347"/>
                <a:ext cx="1429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1" extrusionOk="0">
                    <a:moveTo>
                      <a:pt x="229" y="93"/>
                    </a:moveTo>
                    <a:lnTo>
                      <a:pt x="227" y="110"/>
                    </a:lnTo>
                    <a:lnTo>
                      <a:pt x="223" y="94"/>
                    </a:lnTo>
                    <a:lnTo>
                      <a:pt x="223" y="94"/>
                    </a:lnTo>
                    <a:cubicBezTo>
                      <a:pt x="225" y="94"/>
                      <a:pt x="227" y="93"/>
                      <a:pt x="229" y="93"/>
                    </a:cubicBezTo>
                    <a:close/>
                    <a:moveTo>
                      <a:pt x="267" y="105"/>
                    </a:moveTo>
                    <a:cubicBezTo>
                      <a:pt x="274" y="111"/>
                      <a:pt x="279" y="119"/>
                      <a:pt x="276" y="119"/>
                    </a:cubicBezTo>
                    <a:cubicBezTo>
                      <a:pt x="276" y="119"/>
                      <a:pt x="274" y="118"/>
                      <a:pt x="271" y="115"/>
                    </a:cubicBezTo>
                    <a:cubicBezTo>
                      <a:pt x="269" y="112"/>
                      <a:pt x="268" y="109"/>
                      <a:pt x="267" y="105"/>
                    </a:cubicBezTo>
                    <a:close/>
                    <a:moveTo>
                      <a:pt x="245" y="1"/>
                    </a:moveTo>
                    <a:cubicBezTo>
                      <a:pt x="219" y="1"/>
                      <a:pt x="195" y="7"/>
                      <a:pt x="177" y="7"/>
                    </a:cubicBezTo>
                    <a:lnTo>
                      <a:pt x="184" y="62"/>
                    </a:lnTo>
                    <a:lnTo>
                      <a:pt x="184" y="62"/>
                    </a:lnTo>
                    <a:cubicBezTo>
                      <a:pt x="176" y="61"/>
                      <a:pt x="169" y="61"/>
                      <a:pt x="163" y="61"/>
                    </a:cubicBezTo>
                    <a:lnTo>
                      <a:pt x="1" y="74"/>
                    </a:lnTo>
                    <a:lnTo>
                      <a:pt x="150" y="196"/>
                    </a:lnTo>
                    <a:cubicBezTo>
                      <a:pt x="177" y="223"/>
                      <a:pt x="217" y="250"/>
                      <a:pt x="271" y="250"/>
                    </a:cubicBezTo>
                    <a:cubicBezTo>
                      <a:pt x="298" y="237"/>
                      <a:pt x="339" y="237"/>
                      <a:pt x="366" y="210"/>
                    </a:cubicBezTo>
                    <a:cubicBezTo>
                      <a:pt x="393" y="183"/>
                      <a:pt x="407" y="142"/>
                      <a:pt x="407" y="102"/>
                    </a:cubicBezTo>
                    <a:cubicBezTo>
                      <a:pt x="380" y="34"/>
                      <a:pt x="325" y="7"/>
                      <a:pt x="285" y="7"/>
                    </a:cubicBezTo>
                    <a:cubicBezTo>
                      <a:pt x="271" y="2"/>
                      <a:pt x="258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2"/>
              <p:cNvSpPr/>
              <p:nvPr/>
            </p:nvSpPr>
            <p:spPr>
              <a:xfrm>
                <a:off x="761849" y="1965953"/>
                <a:ext cx="10006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14" extrusionOk="0">
                    <a:moveTo>
                      <a:pt x="95" y="176"/>
                    </a:moveTo>
                    <a:lnTo>
                      <a:pt x="100" y="182"/>
                    </a:lnTo>
                    <a:lnTo>
                      <a:pt x="100" y="182"/>
                    </a:lnTo>
                    <a:cubicBezTo>
                      <a:pt x="97" y="181"/>
                      <a:pt x="95" y="179"/>
                      <a:pt x="95" y="176"/>
                    </a:cubicBezTo>
                    <a:close/>
                    <a:moveTo>
                      <a:pt x="135" y="0"/>
                    </a:moveTo>
                    <a:lnTo>
                      <a:pt x="126" y="36"/>
                    </a:lnTo>
                    <a:lnTo>
                      <a:pt x="126" y="36"/>
                    </a:lnTo>
                    <a:cubicBezTo>
                      <a:pt x="120" y="38"/>
                      <a:pt x="114" y="39"/>
                      <a:pt x="108" y="41"/>
                    </a:cubicBezTo>
                    <a:cubicBezTo>
                      <a:pt x="54" y="55"/>
                      <a:pt x="14" y="95"/>
                      <a:pt x="14" y="136"/>
                    </a:cubicBezTo>
                    <a:cubicBezTo>
                      <a:pt x="0" y="176"/>
                      <a:pt x="0" y="217"/>
                      <a:pt x="0" y="244"/>
                    </a:cubicBezTo>
                    <a:lnTo>
                      <a:pt x="14" y="312"/>
                    </a:lnTo>
                    <a:lnTo>
                      <a:pt x="54" y="312"/>
                    </a:lnTo>
                    <a:cubicBezTo>
                      <a:pt x="63" y="313"/>
                      <a:pt x="71" y="313"/>
                      <a:pt x="78" y="313"/>
                    </a:cubicBezTo>
                    <a:cubicBezTo>
                      <a:pt x="135" y="313"/>
                      <a:pt x="180" y="284"/>
                      <a:pt x="211" y="246"/>
                    </a:cubicBezTo>
                    <a:lnTo>
                      <a:pt x="211" y="246"/>
                    </a:lnTo>
                    <a:lnTo>
                      <a:pt x="217" y="257"/>
                    </a:lnTo>
                    <a:cubicBezTo>
                      <a:pt x="244" y="244"/>
                      <a:pt x="271" y="203"/>
                      <a:pt x="284" y="176"/>
                    </a:cubicBezTo>
                    <a:cubicBezTo>
                      <a:pt x="284" y="149"/>
                      <a:pt x="284" y="122"/>
                      <a:pt x="271" y="95"/>
                    </a:cubicBezTo>
                    <a:cubicBezTo>
                      <a:pt x="251" y="62"/>
                      <a:pt x="221" y="45"/>
                      <a:pt x="191" y="38"/>
                    </a:cubicBezTo>
                    <a:lnTo>
                      <a:pt x="191" y="38"/>
                    </a:lnTo>
                    <a:cubicBezTo>
                      <a:pt x="175" y="24"/>
                      <a:pt x="157" y="11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2"/>
              <p:cNvSpPr/>
              <p:nvPr/>
            </p:nvSpPr>
            <p:spPr>
              <a:xfrm>
                <a:off x="816478" y="1937445"/>
                <a:ext cx="12850" cy="1351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5" extrusionOk="0">
                    <a:moveTo>
                      <a:pt x="235" y="171"/>
                    </a:moveTo>
                    <a:cubicBezTo>
                      <a:pt x="252" y="209"/>
                      <a:pt x="215" y="244"/>
                      <a:pt x="190" y="244"/>
                    </a:cubicBezTo>
                    <a:cubicBezTo>
                      <a:pt x="176" y="244"/>
                      <a:pt x="176" y="231"/>
                      <a:pt x="176" y="231"/>
                    </a:cubicBezTo>
                    <a:cubicBezTo>
                      <a:pt x="176" y="231"/>
                      <a:pt x="176" y="217"/>
                      <a:pt x="176" y="217"/>
                    </a:cubicBezTo>
                    <a:cubicBezTo>
                      <a:pt x="176" y="213"/>
                      <a:pt x="175" y="211"/>
                      <a:pt x="173" y="211"/>
                    </a:cubicBezTo>
                    <a:cubicBezTo>
                      <a:pt x="169" y="211"/>
                      <a:pt x="163" y="217"/>
                      <a:pt x="163" y="217"/>
                    </a:cubicBezTo>
                    <a:cubicBezTo>
                      <a:pt x="163" y="204"/>
                      <a:pt x="176" y="204"/>
                      <a:pt x="190" y="204"/>
                    </a:cubicBezTo>
                    <a:lnTo>
                      <a:pt x="235" y="171"/>
                    </a:lnTo>
                    <a:close/>
                    <a:moveTo>
                      <a:pt x="108" y="1"/>
                    </a:moveTo>
                    <a:lnTo>
                      <a:pt x="117" y="70"/>
                    </a:lnTo>
                    <a:lnTo>
                      <a:pt x="117" y="70"/>
                    </a:lnTo>
                    <a:cubicBezTo>
                      <a:pt x="58" y="81"/>
                      <a:pt x="14" y="142"/>
                      <a:pt x="14" y="204"/>
                    </a:cubicBezTo>
                    <a:cubicBezTo>
                      <a:pt x="0" y="271"/>
                      <a:pt x="27" y="312"/>
                      <a:pt x="81" y="352"/>
                    </a:cubicBezTo>
                    <a:cubicBezTo>
                      <a:pt x="104" y="375"/>
                      <a:pt x="138" y="385"/>
                      <a:pt x="172" y="385"/>
                    </a:cubicBezTo>
                    <a:cubicBezTo>
                      <a:pt x="199" y="385"/>
                      <a:pt x="226" y="378"/>
                      <a:pt x="244" y="366"/>
                    </a:cubicBezTo>
                    <a:cubicBezTo>
                      <a:pt x="339" y="312"/>
                      <a:pt x="366" y="204"/>
                      <a:pt x="325" y="122"/>
                    </a:cubicBezTo>
                    <a:cubicBezTo>
                      <a:pt x="271" y="41"/>
                      <a:pt x="190" y="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2"/>
              <p:cNvSpPr/>
              <p:nvPr/>
            </p:nvSpPr>
            <p:spPr>
              <a:xfrm>
                <a:off x="779895" y="1910586"/>
                <a:ext cx="11902" cy="104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98" extrusionOk="0">
                    <a:moveTo>
                      <a:pt x="139" y="1"/>
                    </a:moveTo>
                    <a:cubicBezTo>
                      <a:pt x="108" y="1"/>
                      <a:pt x="80" y="15"/>
                      <a:pt x="59" y="36"/>
                    </a:cubicBezTo>
                    <a:lnTo>
                      <a:pt x="59" y="36"/>
                    </a:lnTo>
                    <a:lnTo>
                      <a:pt x="54" y="35"/>
                    </a:lnTo>
                    <a:lnTo>
                      <a:pt x="27" y="75"/>
                    </a:lnTo>
                    <a:cubicBezTo>
                      <a:pt x="0" y="116"/>
                      <a:pt x="14" y="170"/>
                      <a:pt x="27" y="197"/>
                    </a:cubicBezTo>
                    <a:cubicBezTo>
                      <a:pt x="41" y="238"/>
                      <a:pt x="54" y="251"/>
                      <a:pt x="95" y="278"/>
                    </a:cubicBezTo>
                    <a:cubicBezTo>
                      <a:pt x="118" y="290"/>
                      <a:pt x="141" y="294"/>
                      <a:pt x="162" y="295"/>
                    </a:cubicBezTo>
                    <a:lnTo>
                      <a:pt x="162" y="295"/>
                    </a:lnTo>
                    <a:cubicBezTo>
                      <a:pt x="172" y="297"/>
                      <a:pt x="181" y="297"/>
                      <a:pt x="191" y="297"/>
                    </a:cubicBezTo>
                    <a:cubicBezTo>
                      <a:pt x="205" y="297"/>
                      <a:pt x="220" y="296"/>
                      <a:pt x="235" y="292"/>
                    </a:cubicBezTo>
                    <a:lnTo>
                      <a:pt x="298" y="292"/>
                    </a:lnTo>
                    <a:lnTo>
                      <a:pt x="298" y="254"/>
                    </a:lnTo>
                    <a:lnTo>
                      <a:pt x="298" y="254"/>
                    </a:lnTo>
                    <a:cubicBezTo>
                      <a:pt x="318" y="230"/>
                      <a:pt x="325" y="200"/>
                      <a:pt x="325" y="170"/>
                    </a:cubicBezTo>
                    <a:cubicBezTo>
                      <a:pt x="339" y="130"/>
                      <a:pt x="312" y="76"/>
                      <a:pt x="259" y="49"/>
                    </a:cubicBezTo>
                    <a:lnTo>
                      <a:pt x="259" y="49"/>
                    </a:lnTo>
                    <a:cubicBezTo>
                      <a:pt x="239" y="24"/>
                      <a:pt x="210" y="8"/>
                      <a:pt x="176" y="8"/>
                    </a:cubicBezTo>
                    <a:cubicBezTo>
                      <a:pt x="164" y="3"/>
                      <a:pt x="151" y="1"/>
                      <a:pt x="1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2"/>
              <p:cNvSpPr/>
              <p:nvPr/>
            </p:nvSpPr>
            <p:spPr>
              <a:xfrm>
                <a:off x="822657" y="1680448"/>
                <a:ext cx="37568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772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49" y="217"/>
                      <a:pt x="298" y="366"/>
                      <a:pt x="460" y="501"/>
                    </a:cubicBezTo>
                    <a:cubicBezTo>
                      <a:pt x="541" y="555"/>
                      <a:pt x="636" y="623"/>
                      <a:pt x="731" y="677"/>
                    </a:cubicBezTo>
                    <a:cubicBezTo>
                      <a:pt x="826" y="717"/>
                      <a:pt x="920" y="758"/>
                      <a:pt x="1029" y="772"/>
                    </a:cubicBezTo>
                    <a:lnTo>
                      <a:pt x="1069" y="677"/>
                    </a:lnTo>
                    <a:cubicBezTo>
                      <a:pt x="988" y="623"/>
                      <a:pt x="893" y="569"/>
                      <a:pt x="812" y="528"/>
                    </a:cubicBezTo>
                    <a:cubicBezTo>
                      <a:pt x="717" y="474"/>
                      <a:pt x="636" y="433"/>
                      <a:pt x="541" y="379"/>
                    </a:cubicBezTo>
                    <a:cubicBezTo>
                      <a:pt x="365" y="284"/>
                      <a:pt x="203" y="1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2"/>
              <p:cNvSpPr/>
              <p:nvPr/>
            </p:nvSpPr>
            <p:spPr>
              <a:xfrm>
                <a:off x="818831" y="1696598"/>
                <a:ext cx="26648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136" y="366"/>
                      <a:pt x="258" y="501"/>
                    </a:cubicBezTo>
                    <a:cubicBezTo>
                      <a:pt x="380" y="650"/>
                      <a:pt x="556" y="758"/>
                      <a:pt x="745" y="758"/>
                    </a:cubicBezTo>
                    <a:lnTo>
                      <a:pt x="759" y="650"/>
                    </a:lnTo>
                    <a:cubicBezTo>
                      <a:pt x="623" y="569"/>
                      <a:pt x="488" y="501"/>
                      <a:pt x="366" y="406"/>
                    </a:cubicBezTo>
                    <a:cubicBezTo>
                      <a:pt x="244" y="312"/>
                      <a:pt x="136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2"/>
              <p:cNvSpPr/>
              <p:nvPr/>
            </p:nvSpPr>
            <p:spPr>
              <a:xfrm>
                <a:off x="813143" y="1715136"/>
                <a:ext cx="26648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1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71" y="501"/>
                    </a:cubicBezTo>
                    <a:cubicBezTo>
                      <a:pt x="325" y="568"/>
                      <a:pt x="393" y="636"/>
                      <a:pt x="461" y="690"/>
                    </a:cubicBezTo>
                    <a:cubicBezTo>
                      <a:pt x="542" y="744"/>
                      <a:pt x="623" y="798"/>
                      <a:pt x="704" y="812"/>
                    </a:cubicBezTo>
                    <a:lnTo>
                      <a:pt x="758" y="717"/>
                    </a:lnTo>
                    <a:cubicBezTo>
                      <a:pt x="691" y="650"/>
                      <a:pt x="623" y="609"/>
                      <a:pt x="569" y="555"/>
                    </a:cubicBezTo>
                    <a:cubicBezTo>
                      <a:pt x="501" y="514"/>
                      <a:pt x="434" y="460"/>
                      <a:pt x="379" y="406"/>
                    </a:cubicBezTo>
                    <a:cubicBezTo>
                      <a:pt x="258" y="298"/>
                      <a:pt x="149" y="16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2"/>
              <p:cNvSpPr/>
              <p:nvPr/>
            </p:nvSpPr>
            <p:spPr>
              <a:xfrm>
                <a:off x="806016" y="1741257"/>
                <a:ext cx="1903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64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49"/>
                      <a:pt x="82" y="284"/>
                      <a:pt x="149" y="406"/>
                    </a:cubicBezTo>
                    <a:cubicBezTo>
                      <a:pt x="231" y="528"/>
                      <a:pt x="339" y="636"/>
                      <a:pt x="488" y="663"/>
                    </a:cubicBezTo>
                    <a:lnTo>
                      <a:pt x="542" y="555"/>
                    </a:lnTo>
                    <a:cubicBezTo>
                      <a:pt x="447" y="474"/>
                      <a:pt x="352" y="406"/>
                      <a:pt x="271" y="325"/>
                    </a:cubicBezTo>
                    <a:cubicBezTo>
                      <a:pt x="190" y="230"/>
                      <a:pt x="109" y="12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2"/>
              <p:cNvSpPr/>
              <p:nvPr/>
            </p:nvSpPr>
            <p:spPr>
              <a:xfrm>
                <a:off x="798889" y="1763586"/>
                <a:ext cx="2190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813" extrusionOk="0">
                    <a:moveTo>
                      <a:pt x="95" y="0"/>
                    </a:moveTo>
                    <a:lnTo>
                      <a:pt x="1" y="27"/>
                    </a:lnTo>
                    <a:cubicBezTo>
                      <a:pt x="41" y="190"/>
                      <a:pt x="95" y="338"/>
                      <a:pt x="190" y="487"/>
                    </a:cubicBezTo>
                    <a:cubicBezTo>
                      <a:pt x="231" y="568"/>
                      <a:pt x="285" y="636"/>
                      <a:pt x="352" y="690"/>
                    </a:cubicBezTo>
                    <a:cubicBezTo>
                      <a:pt x="420" y="744"/>
                      <a:pt x="488" y="785"/>
                      <a:pt x="569" y="812"/>
                    </a:cubicBezTo>
                    <a:lnTo>
                      <a:pt x="623" y="717"/>
                    </a:lnTo>
                    <a:cubicBezTo>
                      <a:pt x="569" y="650"/>
                      <a:pt x="515" y="609"/>
                      <a:pt x="461" y="555"/>
                    </a:cubicBezTo>
                    <a:cubicBezTo>
                      <a:pt x="407" y="514"/>
                      <a:pt x="352" y="460"/>
                      <a:pt x="298" y="406"/>
                    </a:cubicBezTo>
                    <a:cubicBezTo>
                      <a:pt x="204" y="298"/>
                      <a:pt x="10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22"/>
              <p:cNvSpPr/>
              <p:nvPr/>
            </p:nvSpPr>
            <p:spPr>
              <a:xfrm>
                <a:off x="793201" y="1783528"/>
                <a:ext cx="20469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83" h="786" extrusionOk="0">
                    <a:moveTo>
                      <a:pt x="0" y="0"/>
                    </a:moveTo>
                    <a:cubicBezTo>
                      <a:pt x="27" y="163"/>
                      <a:pt x="68" y="325"/>
                      <a:pt x="149" y="474"/>
                    </a:cubicBezTo>
                    <a:cubicBezTo>
                      <a:pt x="230" y="623"/>
                      <a:pt x="366" y="758"/>
                      <a:pt x="541" y="785"/>
                    </a:cubicBezTo>
                    <a:lnTo>
                      <a:pt x="582" y="691"/>
                    </a:lnTo>
                    <a:cubicBezTo>
                      <a:pt x="474" y="596"/>
                      <a:pt x="366" y="515"/>
                      <a:pt x="271" y="393"/>
                    </a:cubicBezTo>
                    <a:cubicBezTo>
                      <a:pt x="176" y="285"/>
                      <a:pt x="108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22"/>
              <p:cNvSpPr/>
              <p:nvPr/>
            </p:nvSpPr>
            <p:spPr>
              <a:xfrm>
                <a:off x="781791" y="1802065"/>
                <a:ext cx="31388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083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257"/>
                      <a:pt x="163" y="474"/>
                      <a:pt x="285" y="677"/>
                    </a:cubicBezTo>
                    <a:cubicBezTo>
                      <a:pt x="339" y="785"/>
                      <a:pt x="406" y="893"/>
                      <a:pt x="515" y="974"/>
                    </a:cubicBezTo>
                    <a:cubicBezTo>
                      <a:pt x="587" y="1037"/>
                      <a:pt x="692" y="1083"/>
                      <a:pt x="797" y="1083"/>
                    </a:cubicBezTo>
                    <a:cubicBezTo>
                      <a:pt x="830" y="1083"/>
                      <a:pt x="862" y="1079"/>
                      <a:pt x="894" y="1069"/>
                    </a:cubicBezTo>
                    <a:lnTo>
                      <a:pt x="880" y="961"/>
                    </a:lnTo>
                    <a:cubicBezTo>
                      <a:pt x="772" y="947"/>
                      <a:pt x="691" y="907"/>
                      <a:pt x="623" y="839"/>
                    </a:cubicBezTo>
                    <a:cubicBezTo>
                      <a:pt x="542" y="771"/>
                      <a:pt x="474" y="690"/>
                      <a:pt x="406" y="609"/>
                    </a:cubicBezTo>
                    <a:cubicBezTo>
                      <a:pt x="271" y="420"/>
                      <a:pt x="149" y="21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2"/>
              <p:cNvSpPr/>
              <p:nvPr/>
            </p:nvSpPr>
            <p:spPr>
              <a:xfrm>
                <a:off x="777051" y="1833874"/>
                <a:ext cx="20926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04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04"/>
                      <a:pt x="54" y="407"/>
                      <a:pt x="135" y="583"/>
                    </a:cubicBezTo>
                    <a:cubicBezTo>
                      <a:pt x="203" y="772"/>
                      <a:pt x="338" y="948"/>
                      <a:pt x="528" y="1043"/>
                    </a:cubicBezTo>
                    <a:lnTo>
                      <a:pt x="596" y="948"/>
                    </a:lnTo>
                    <a:cubicBezTo>
                      <a:pt x="541" y="880"/>
                      <a:pt x="474" y="813"/>
                      <a:pt x="420" y="745"/>
                    </a:cubicBezTo>
                    <a:cubicBezTo>
                      <a:pt x="366" y="677"/>
                      <a:pt x="311" y="610"/>
                      <a:pt x="257" y="528"/>
                    </a:cubicBezTo>
                    <a:cubicBezTo>
                      <a:pt x="163" y="380"/>
                      <a:pt x="95" y="190"/>
                      <a:pt x="122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2"/>
              <p:cNvSpPr/>
              <p:nvPr/>
            </p:nvSpPr>
            <p:spPr>
              <a:xfrm>
                <a:off x="765641" y="1873792"/>
                <a:ext cx="2426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840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15"/>
                    </a:cubicBezTo>
                    <a:cubicBezTo>
                      <a:pt x="312" y="663"/>
                      <a:pt x="460" y="799"/>
                      <a:pt x="650" y="839"/>
                    </a:cubicBezTo>
                    <a:lnTo>
                      <a:pt x="691" y="731"/>
                    </a:lnTo>
                    <a:cubicBezTo>
                      <a:pt x="555" y="636"/>
                      <a:pt x="433" y="542"/>
                      <a:pt x="325" y="433"/>
                    </a:cubicBezTo>
                    <a:cubicBezTo>
                      <a:pt x="217" y="312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22"/>
              <p:cNvSpPr/>
              <p:nvPr/>
            </p:nvSpPr>
            <p:spPr>
              <a:xfrm>
                <a:off x="760409" y="1903249"/>
                <a:ext cx="19521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556" h="948" extrusionOk="0">
                    <a:moveTo>
                      <a:pt x="1" y="0"/>
                    </a:moveTo>
                    <a:cubicBezTo>
                      <a:pt x="1" y="190"/>
                      <a:pt x="28" y="379"/>
                      <a:pt x="109" y="555"/>
                    </a:cubicBezTo>
                    <a:cubicBezTo>
                      <a:pt x="176" y="731"/>
                      <a:pt x="312" y="893"/>
                      <a:pt x="501" y="947"/>
                    </a:cubicBezTo>
                    <a:lnTo>
                      <a:pt x="555" y="866"/>
                    </a:lnTo>
                    <a:cubicBezTo>
                      <a:pt x="434" y="731"/>
                      <a:pt x="325" y="623"/>
                      <a:pt x="231" y="487"/>
                    </a:cubicBezTo>
                    <a:cubicBezTo>
                      <a:pt x="136" y="352"/>
                      <a:pt x="82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22"/>
              <p:cNvSpPr/>
              <p:nvPr/>
            </p:nvSpPr>
            <p:spPr>
              <a:xfrm>
                <a:off x="748999" y="1930809"/>
                <a:ext cx="2285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67" extrusionOk="0">
                    <a:moveTo>
                      <a:pt x="1" y="0"/>
                    </a:moveTo>
                    <a:cubicBezTo>
                      <a:pt x="14" y="190"/>
                      <a:pt x="68" y="379"/>
                      <a:pt x="163" y="541"/>
                    </a:cubicBezTo>
                    <a:cubicBezTo>
                      <a:pt x="258" y="704"/>
                      <a:pt x="420" y="853"/>
                      <a:pt x="623" y="866"/>
                    </a:cubicBezTo>
                    <a:lnTo>
                      <a:pt x="650" y="771"/>
                    </a:lnTo>
                    <a:cubicBezTo>
                      <a:pt x="515" y="677"/>
                      <a:pt x="393" y="582"/>
                      <a:pt x="271" y="460"/>
                    </a:cubicBezTo>
                    <a:cubicBezTo>
                      <a:pt x="177" y="338"/>
                      <a:pt x="9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2"/>
              <p:cNvSpPr/>
              <p:nvPr/>
            </p:nvSpPr>
            <p:spPr>
              <a:xfrm>
                <a:off x="741416" y="1973080"/>
                <a:ext cx="28053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68" y="203"/>
                      <a:pt x="149" y="379"/>
                      <a:pt x="271" y="528"/>
                    </a:cubicBezTo>
                    <a:cubicBezTo>
                      <a:pt x="393" y="663"/>
                      <a:pt x="569" y="785"/>
                      <a:pt x="758" y="812"/>
                    </a:cubicBezTo>
                    <a:lnTo>
                      <a:pt x="799" y="704"/>
                    </a:lnTo>
                    <a:cubicBezTo>
                      <a:pt x="717" y="650"/>
                      <a:pt x="650" y="623"/>
                      <a:pt x="582" y="569"/>
                    </a:cubicBezTo>
                    <a:cubicBezTo>
                      <a:pt x="515" y="528"/>
                      <a:pt x="447" y="474"/>
                      <a:pt x="379" y="420"/>
                    </a:cubicBezTo>
                    <a:cubicBezTo>
                      <a:pt x="244" y="312"/>
                      <a:pt x="13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2"/>
              <p:cNvSpPr/>
              <p:nvPr/>
            </p:nvSpPr>
            <p:spPr>
              <a:xfrm>
                <a:off x="735693" y="2002993"/>
                <a:ext cx="26648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759" h="89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2" y="204"/>
                      <a:pt x="109" y="393"/>
                      <a:pt x="231" y="569"/>
                    </a:cubicBezTo>
                    <a:cubicBezTo>
                      <a:pt x="339" y="731"/>
                      <a:pt x="529" y="867"/>
                      <a:pt x="732" y="894"/>
                    </a:cubicBezTo>
                    <a:lnTo>
                      <a:pt x="759" y="786"/>
                    </a:lnTo>
                    <a:cubicBezTo>
                      <a:pt x="610" y="691"/>
                      <a:pt x="461" y="596"/>
                      <a:pt x="339" y="474"/>
                    </a:cubicBezTo>
                    <a:cubicBezTo>
                      <a:pt x="217" y="353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2"/>
              <p:cNvSpPr/>
              <p:nvPr/>
            </p:nvSpPr>
            <p:spPr>
              <a:xfrm>
                <a:off x="726670" y="2029605"/>
                <a:ext cx="23805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37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6"/>
                      <a:pt x="150" y="312"/>
                      <a:pt x="244" y="420"/>
                    </a:cubicBezTo>
                    <a:cubicBezTo>
                      <a:pt x="299" y="488"/>
                      <a:pt x="353" y="528"/>
                      <a:pt x="434" y="569"/>
                    </a:cubicBezTo>
                    <a:cubicBezTo>
                      <a:pt x="502" y="609"/>
                      <a:pt x="569" y="637"/>
                      <a:pt x="650" y="637"/>
                    </a:cubicBezTo>
                    <a:lnTo>
                      <a:pt x="677" y="542"/>
                    </a:lnTo>
                    <a:cubicBezTo>
                      <a:pt x="623" y="488"/>
                      <a:pt x="569" y="461"/>
                      <a:pt x="515" y="434"/>
                    </a:cubicBezTo>
                    <a:cubicBezTo>
                      <a:pt x="461" y="393"/>
                      <a:pt x="407" y="366"/>
                      <a:pt x="353" y="325"/>
                    </a:cubicBezTo>
                    <a:cubicBezTo>
                      <a:pt x="244" y="244"/>
                      <a:pt x="136" y="13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2"/>
              <p:cNvSpPr/>
              <p:nvPr/>
            </p:nvSpPr>
            <p:spPr>
              <a:xfrm>
                <a:off x="724774" y="2052426"/>
                <a:ext cx="22857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26" extrusionOk="0">
                    <a:moveTo>
                      <a:pt x="95" y="0"/>
                    </a:moveTo>
                    <a:lnTo>
                      <a:pt x="1" y="14"/>
                    </a:lnTo>
                    <a:cubicBezTo>
                      <a:pt x="55" y="176"/>
                      <a:pt x="109" y="338"/>
                      <a:pt x="204" y="487"/>
                    </a:cubicBezTo>
                    <a:cubicBezTo>
                      <a:pt x="244" y="555"/>
                      <a:pt x="298" y="622"/>
                      <a:pt x="366" y="690"/>
                    </a:cubicBezTo>
                    <a:cubicBezTo>
                      <a:pt x="434" y="744"/>
                      <a:pt x="501" y="798"/>
                      <a:pt x="583" y="825"/>
                    </a:cubicBezTo>
                    <a:lnTo>
                      <a:pt x="650" y="731"/>
                    </a:lnTo>
                    <a:cubicBezTo>
                      <a:pt x="596" y="663"/>
                      <a:pt x="528" y="622"/>
                      <a:pt x="488" y="568"/>
                    </a:cubicBezTo>
                    <a:cubicBezTo>
                      <a:pt x="420" y="514"/>
                      <a:pt x="366" y="460"/>
                      <a:pt x="312" y="406"/>
                    </a:cubicBezTo>
                    <a:cubicBezTo>
                      <a:pt x="217" y="284"/>
                      <a:pt x="12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2"/>
              <p:cNvSpPr/>
              <p:nvPr/>
            </p:nvSpPr>
            <p:spPr>
              <a:xfrm>
                <a:off x="720491" y="2076651"/>
                <a:ext cx="2759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72" extrusionOk="0">
                    <a:moveTo>
                      <a:pt x="1" y="0"/>
                    </a:moveTo>
                    <a:cubicBezTo>
                      <a:pt x="28" y="203"/>
                      <a:pt x="109" y="379"/>
                      <a:pt x="245" y="514"/>
                    </a:cubicBezTo>
                    <a:cubicBezTo>
                      <a:pt x="312" y="582"/>
                      <a:pt x="393" y="636"/>
                      <a:pt x="475" y="690"/>
                    </a:cubicBezTo>
                    <a:cubicBezTo>
                      <a:pt x="556" y="717"/>
                      <a:pt x="650" y="758"/>
                      <a:pt x="732" y="771"/>
                    </a:cubicBezTo>
                    <a:lnTo>
                      <a:pt x="786" y="677"/>
                    </a:lnTo>
                    <a:cubicBezTo>
                      <a:pt x="705" y="609"/>
                      <a:pt x="637" y="582"/>
                      <a:pt x="556" y="528"/>
                    </a:cubicBezTo>
                    <a:cubicBezTo>
                      <a:pt x="488" y="487"/>
                      <a:pt x="407" y="460"/>
                      <a:pt x="339" y="406"/>
                    </a:cubicBezTo>
                    <a:cubicBezTo>
                      <a:pt x="272" y="365"/>
                      <a:pt x="217" y="298"/>
                      <a:pt x="177" y="230"/>
                    </a:cubicBezTo>
                    <a:cubicBezTo>
                      <a:pt x="123" y="162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2"/>
              <p:cNvSpPr/>
              <p:nvPr/>
            </p:nvSpPr>
            <p:spPr>
              <a:xfrm>
                <a:off x="725266" y="2102772"/>
                <a:ext cx="30440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586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22" y="190"/>
                      <a:pt x="230" y="312"/>
                      <a:pt x="366" y="406"/>
                    </a:cubicBezTo>
                    <a:cubicBezTo>
                      <a:pt x="433" y="460"/>
                      <a:pt x="501" y="501"/>
                      <a:pt x="582" y="542"/>
                    </a:cubicBezTo>
                    <a:cubicBezTo>
                      <a:pt x="648" y="564"/>
                      <a:pt x="715" y="586"/>
                      <a:pt x="788" y="586"/>
                    </a:cubicBezTo>
                    <a:cubicBezTo>
                      <a:pt x="805" y="586"/>
                      <a:pt x="822" y="585"/>
                      <a:pt x="839" y="582"/>
                    </a:cubicBezTo>
                    <a:lnTo>
                      <a:pt x="866" y="487"/>
                    </a:lnTo>
                    <a:cubicBezTo>
                      <a:pt x="785" y="447"/>
                      <a:pt x="717" y="420"/>
                      <a:pt x="650" y="379"/>
                    </a:cubicBezTo>
                    <a:cubicBezTo>
                      <a:pt x="582" y="352"/>
                      <a:pt x="514" y="325"/>
                      <a:pt x="433" y="284"/>
                    </a:cubicBezTo>
                    <a:cubicBezTo>
                      <a:pt x="298" y="217"/>
                      <a:pt x="163" y="13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2"/>
              <p:cNvSpPr/>
              <p:nvPr/>
            </p:nvSpPr>
            <p:spPr>
              <a:xfrm>
                <a:off x="739520" y="2125101"/>
                <a:ext cx="21874" cy="951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71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108" y="122"/>
                      <a:pt x="203" y="190"/>
                      <a:pt x="298" y="230"/>
                    </a:cubicBezTo>
                    <a:cubicBezTo>
                      <a:pt x="352" y="244"/>
                      <a:pt x="406" y="257"/>
                      <a:pt x="460" y="271"/>
                    </a:cubicBezTo>
                    <a:cubicBezTo>
                      <a:pt x="514" y="271"/>
                      <a:pt x="569" y="271"/>
                      <a:pt x="623" y="257"/>
                    </a:cubicBezTo>
                    <a:lnTo>
                      <a:pt x="623" y="149"/>
                    </a:lnTo>
                    <a:cubicBezTo>
                      <a:pt x="582" y="122"/>
                      <a:pt x="528" y="109"/>
                      <a:pt x="487" y="95"/>
                    </a:cubicBezTo>
                    <a:cubicBezTo>
                      <a:pt x="433" y="95"/>
                      <a:pt x="393" y="95"/>
                      <a:pt x="338" y="81"/>
                    </a:cubicBezTo>
                    <a:cubicBezTo>
                      <a:pt x="244" y="81"/>
                      <a:pt x="136" y="5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2" name="Google Shape;9192;p22"/>
            <p:cNvGrpSpPr/>
            <p:nvPr/>
          </p:nvGrpSpPr>
          <p:grpSpPr>
            <a:xfrm>
              <a:off x="8872408" y="722576"/>
              <a:ext cx="612371" cy="365345"/>
              <a:chOff x="2643083" y="2695164"/>
              <a:chExt cx="612371" cy="365345"/>
            </a:xfrm>
          </p:grpSpPr>
          <p:sp>
            <p:nvSpPr>
              <p:cNvPr id="9193" name="Google Shape;9193;p22"/>
              <p:cNvSpPr/>
              <p:nvPr/>
            </p:nvSpPr>
            <p:spPr>
              <a:xfrm>
                <a:off x="2714811" y="26964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2"/>
              <p:cNvSpPr/>
              <p:nvPr/>
            </p:nvSpPr>
            <p:spPr>
              <a:xfrm>
                <a:off x="2941894" y="26951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2"/>
              <p:cNvSpPr/>
              <p:nvPr/>
            </p:nvSpPr>
            <p:spPr>
              <a:xfrm>
                <a:off x="3038795" y="27497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2"/>
              <p:cNvSpPr/>
              <p:nvPr/>
            </p:nvSpPr>
            <p:spPr>
              <a:xfrm>
                <a:off x="3123372" y="27796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2"/>
              <p:cNvSpPr/>
              <p:nvPr/>
            </p:nvSpPr>
            <p:spPr>
              <a:xfrm>
                <a:off x="3168978" y="29167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2"/>
              <p:cNvSpPr/>
              <p:nvPr/>
            </p:nvSpPr>
            <p:spPr>
              <a:xfrm>
                <a:off x="2873959" y="28763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2"/>
              <p:cNvSpPr/>
              <p:nvPr/>
            </p:nvSpPr>
            <p:spPr>
              <a:xfrm>
                <a:off x="2668256" y="28815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2"/>
              <p:cNvSpPr/>
              <p:nvPr/>
            </p:nvSpPr>
            <p:spPr>
              <a:xfrm>
                <a:off x="2781307" y="30011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2"/>
              <p:cNvSpPr/>
              <p:nvPr/>
            </p:nvSpPr>
            <p:spPr>
              <a:xfrm>
                <a:off x="2796509" y="28861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2"/>
              <p:cNvSpPr/>
              <p:nvPr/>
            </p:nvSpPr>
            <p:spPr>
              <a:xfrm>
                <a:off x="2644488" y="27797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2"/>
              <p:cNvSpPr/>
              <p:nvPr/>
            </p:nvSpPr>
            <p:spPr>
              <a:xfrm>
                <a:off x="2715548" y="26984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22"/>
              <p:cNvSpPr/>
              <p:nvPr/>
            </p:nvSpPr>
            <p:spPr>
              <a:xfrm>
                <a:off x="2724325" y="26972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22"/>
              <p:cNvSpPr/>
              <p:nvPr/>
            </p:nvSpPr>
            <p:spPr>
              <a:xfrm>
                <a:off x="2797457" y="27478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2"/>
              <p:cNvSpPr/>
              <p:nvPr/>
            </p:nvSpPr>
            <p:spPr>
              <a:xfrm>
                <a:off x="2803179" y="27507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2"/>
              <p:cNvSpPr/>
              <p:nvPr/>
            </p:nvSpPr>
            <p:spPr>
              <a:xfrm>
                <a:off x="2876346" y="28752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2"/>
              <p:cNvSpPr/>
              <p:nvPr/>
            </p:nvSpPr>
            <p:spPr>
              <a:xfrm>
                <a:off x="2937611" y="29203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2"/>
              <p:cNvSpPr/>
              <p:nvPr/>
            </p:nvSpPr>
            <p:spPr>
              <a:xfrm>
                <a:off x="2946178" y="29160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2"/>
              <p:cNvSpPr/>
              <p:nvPr/>
            </p:nvSpPr>
            <p:spPr>
              <a:xfrm>
                <a:off x="2943334" y="29127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2"/>
              <p:cNvSpPr/>
              <p:nvPr/>
            </p:nvSpPr>
            <p:spPr>
              <a:xfrm>
                <a:off x="2878242" y="28772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2"/>
              <p:cNvSpPr/>
              <p:nvPr/>
            </p:nvSpPr>
            <p:spPr>
              <a:xfrm>
                <a:off x="2659690" y="28766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2"/>
              <p:cNvSpPr/>
              <p:nvPr/>
            </p:nvSpPr>
            <p:spPr>
              <a:xfrm>
                <a:off x="2701996" y="29018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2"/>
              <p:cNvSpPr/>
              <p:nvPr/>
            </p:nvSpPr>
            <p:spPr>
              <a:xfrm>
                <a:off x="2708175" y="29103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2"/>
              <p:cNvSpPr/>
              <p:nvPr/>
            </p:nvSpPr>
            <p:spPr>
              <a:xfrm>
                <a:off x="3110522" y="27856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2"/>
              <p:cNvSpPr/>
              <p:nvPr/>
            </p:nvSpPr>
            <p:spPr>
              <a:xfrm>
                <a:off x="3134290" y="28124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2"/>
              <p:cNvSpPr/>
              <p:nvPr/>
            </p:nvSpPr>
            <p:spPr>
              <a:xfrm>
                <a:off x="3099603" y="27825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2"/>
              <p:cNvSpPr/>
              <p:nvPr/>
            </p:nvSpPr>
            <p:spPr>
              <a:xfrm>
                <a:off x="2793209" y="30082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2"/>
              <p:cNvSpPr/>
              <p:nvPr/>
            </p:nvSpPr>
            <p:spPr>
              <a:xfrm>
                <a:off x="2643083" y="27820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2"/>
              <p:cNvSpPr/>
              <p:nvPr/>
            </p:nvSpPr>
            <p:spPr>
              <a:xfrm>
                <a:off x="2813642" y="28913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2"/>
              <p:cNvSpPr/>
              <p:nvPr/>
            </p:nvSpPr>
            <p:spPr>
              <a:xfrm>
                <a:off x="3049748" y="27516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2"/>
              <p:cNvSpPr/>
              <p:nvPr/>
            </p:nvSpPr>
            <p:spPr>
              <a:xfrm>
                <a:off x="2958044" y="26984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2"/>
              <p:cNvSpPr/>
              <p:nvPr/>
            </p:nvSpPr>
            <p:spPr>
              <a:xfrm>
                <a:off x="3165643" y="29079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4" name="Google Shape;9224;p22"/>
            <p:cNvGrpSpPr/>
            <p:nvPr/>
          </p:nvGrpSpPr>
          <p:grpSpPr>
            <a:xfrm rot="-2860249">
              <a:off x="8720507" y="1416764"/>
              <a:ext cx="720727" cy="600416"/>
              <a:chOff x="7018868" y="1059162"/>
              <a:chExt cx="720716" cy="600406"/>
            </a:xfrm>
          </p:grpSpPr>
          <p:sp>
            <p:nvSpPr>
              <p:cNvPr id="9225" name="Google Shape;9225;p22"/>
              <p:cNvSpPr/>
              <p:nvPr/>
            </p:nvSpPr>
            <p:spPr>
              <a:xfrm>
                <a:off x="7036457" y="1065025"/>
                <a:ext cx="351240" cy="511377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65" extrusionOk="0">
                    <a:moveTo>
                      <a:pt x="2652" y="11332"/>
                    </a:moveTo>
                    <a:cubicBezTo>
                      <a:pt x="2652" y="11346"/>
                      <a:pt x="2666" y="11359"/>
                      <a:pt x="2666" y="11373"/>
                    </a:cubicBezTo>
                    <a:cubicBezTo>
                      <a:pt x="2639" y="11643"/>
                      <a:pt x="2571" y="11927"/>
                      <a:pt x="2503" y="12198"/>
                    </a:cubicBezTo>
                    <a:cubicBezTo>
                      <a:pt x="2544" y="11927"/>
                      <a:pt x="2585" y="11657"/>
                      <a:pt x="2639" y="11386"/>
                    </a:cubicBezTo>
                    <a:cubicBezTo>
                      <a:pt x="2639" y="11373"/>
                      <a:pt x="2652" y="11346"/>
                      <a:pt x="2652" y="11332"/>
                    </a:cubicBezTo>
                    <a:close/>
                    <a:moveTo>
                      <a:pt x="5627" y="0"/>
                    </a:moveTo>
                    <a:cubicBezTo>
                      <a:pt x="5481" y="0"/>
                      <a:pt x="5342" y="78"/>
                      <a:pt x="5277" y="264"/>
                    </a:cubicBezTo>
                    <a:cubicBezTo>
                      <a:pt x="5250" y="331"/>
                      <a:pt x="5223" y="399"/>
                      <a:pt x="5196" y="467"/>
                    </a:cubicBezTo>
                    <a:cubicBezTo>
                      <a:pt x="5061" y="480"/>
                      <a:pt x="4939" y="561"/>
                      <a:pt x="4858" y="724"/>
                    </a:cubicBezTo>
                    <a:cubicBezTo>
                      <a:pt x="4492" y="1441"/>
                      <a:pt x="4262" y="2185"/>
                      <a:pt x="4086" y="2956"/>
                    </a:cubicBezTo>
                    <a:cubicBezTo>
                      <a:pt x="3775" y="3849"/>
                      <a:pt x="3491" y="4770"/>
                      <a:pt x="3315" y="5690"/>
                    </a:cubicBezTo>
                    <a:cubicBezTo>
                      <a:pt x="3262" y="5663"/>
                      <a:pt x="3206" y="5651"/>
                      <a:pt x="3149" y="5651"/>
                    </a:cubicBezTo>
                    <a:cubicBezTo>
                      <a:pt x="3060" y="5651"/>
                      <a:pt x="2970" y="5681"/>
                      <a:pt x="2896" y="5730"/>
                    </a:cubicBezTo>
                    <a:cubicBezTo>
                      <a:pt x="2896" y="5717"/>
                      <a:pt x="2896" y="5717"/>
                      <a:pt x="2896" y="5717"/>
                    </a:cubicBezTo>
                    <a:cubicBezTo>
                      <a:pt x="3139" y="4661"/>
                      <a:pt x="3464" y="3646"/>
                      <a:pt x="3856" y="2632"/>
                    </a:cubicBezTo>
                    <a:cubicBezTo>
                      <a:pt x="3990" y="2285"/>
                      <a:pt x="3691" y="2003"/>
                      <a:pt x="3410" y="2003"/>
                    </a:cubicBezTo>
                    <a:cubicBezTo>
                      <a:pt x="3262" y="2003"/>
                      <a:pt x="3119" y="2080"/>
                      <a:pt x="3045" y="2266"/>
                    </a:cubicBezTo>
                    <a:cubicBezTo>
                      <a:pt x="2544" y="3579"/>
                      <a:pt x="2138" y="4918"/>
                      <a:pt x="1854" y="6299"/>
                    </a:cubicBezTo>
                    <a:cubicBezTo>
                      <a:pt x="1800" y="6596"/>
                      <a:pt x="1719" y="6921"/>
                      <a:pt x="1759" y="7232"/>
                    </a:cubicBezTo>
                    <a:cubicBezTo>
                      <a:pt x="1083" y="8748"/>
                      <a:pt x="541" y="10317"/>
                      <a:pt x="149" y="11927"/>
                    </a:cubicBezTo>
                    <a:cubicBezTo>
                      <a:pt x="0" y="12563"/>
                      <a:pt x="27" y="13118"/>
                      <a:pt x="582" y="13538"/>
                    </a:cubicBezTo>
                    <a:cubicBezTo>
                      <a:pt x="1231" y="14025"/>
                      <a:pt x="2152" y="14282"/>
                      <a:pt x="2936" y="14485"/>
                    </a:cubicBezTo>
                    <a:cubicBezTo>
                      <a:pt x="3139" y="14539"/>
                      <a:pt x="3316" y="14564"/>
                      <a:pt x="3477" y="14564"/>
                    </a:cubicBezTo>
                    <a:cubicBezTo>
                      <a:pt x="3961" y="14564"/>
                      <a:pt x="4306" y="14336"/>
                      <a:pt x="4804" y="13971"/>
                    </a:cubicBezTo>
                    <a:cubicBezTo>
                      <a:pt x="5467" y="13483"/>
                      <a:pt x="6130" y="12983"/>
                      <a:pt x="6739" y="12415"/>
                    </a:cubicBezTo>
                    <a:cubicBezTo>
                      <a:pt x="8092" y="11156"/>
                      <a:pt x="9052" y="9573"/>
                      <a:pt x="9715" y="7855"/>
                    </a:cubicBezTo>
                    <a:cubicBezTo>
                      <a:pt x="9842" y="7525"/>
                      <a:pt x="9578" y="7223"/>
                      <a:pt x="9294" y="7223"/>
                    </a:cubicBezTo>
                    <a:cubicBezTo>
                      <a:pt x="9182" y="7223"/>
                      <a:pt x="9067" y="7270"/>
                      <a:pt x="8971" y="7381"/>
                    </a:cubicBezTo>
                    <a:cubicBezTo>
                      <a:pt x="8552" y="7855"/>
                      <a:pt x="8119" y="8342"/>
                      <a:pt x="7699" y="8829"/>
                    </a:cubicBezTo>
                    <a:cubicBezTo>
                      <a:pt x="7496" y="9059"/>
                      <a:pt x="7293" y="9316"/>
                      <a:pt x="7036" y="9492"/>
                    </a:cubicBezTo>
                    <a:cubicBezTo>
                      <a:pt x="7320" y="8017"/>
                      <a:pt x="9012" y="4066"/>
                      <a:pt x="9242" y="3674"/>
                    </a:cubicBezTo>
                    <a:cubicBezTo>
                      <a:pt x="9445" y="3362"/>
                      <a:pt x="9648" y="3038"/>
                      <a:pt x="9824" y="2699"/>
                    </a:cubicBezTo>
                    <a:cubicBezTo>
                      <a:pt x="10003" y="2367"/>
                      <a:pt x="9701" y="2089"/>
                      <a:pt x="9402" y="2089"/>
                    </a:cubicBezTo>
                    <a:cubicBezTo>
                      <a:pt x="9250" y="2089"/>
                      <a:pt x="9098" y="2161"/>
                      <a:pt x="9012" y="2334"/>
                    </a:cubicBezTo>
                    <a:cubicBezTo>
                      <a:pt x="8931" y="2483"/>
                      <a:pt x="8849" y="2632"/>
                      <a:pt x="8768" y="2767"/>
                    </a:cubicBezTo>
                    <a:cubicBezTo>
                      <a:pt x="8728" y="2808"/>
                      <a:pt x="8687" y="2848"/>
                      <a:pt x="8660" y="2889"/>
                    </a:cubicBezTo>
                    <a:cubicBezTo>
                      <a:pt x="8592" y="3010"/>
                      <a:pt x="8525" y="3132"/>
                      <a:pt x="8457" y="3254"/>
                    </a:cubicBezTo>
                    <a:cubicBezTo>
                      <a:pt x="7808" y="4188"/>
                      <a:pt x="7023" y="5013"/>
                      <a:pt x="6373" y="5920"/>
                    </a:cubicBezTo>
                    <a:cubicBezTo>
                      <a:pt x="6143" y="6231"/>
                      <a:pt x="5927" y="6556"/>
                      <a:pt x="5710" y="6894"/>
                    </a:cubicBezTo>
                    <a:lnTo>
                      <a:pt x="7916" y="1400"/>
                    </a:lnTo>
                    <a:cubicBezTo>
                      <a:pt x="7983" y="1224"/>
                      <a:pt x="7943" y="1076"/>
                      <a:pt x="7848" y="954"/>
                    </a:cubicBezTo>
                    <a:cubicBezTo>
                      <a:pt x="7875" y="900"/>
                      <a:pt x="7916" y="832"/>
                      <a:pt x="7943" y="764"/>
                    </a:cubicBezTo>
                    <a:cubicBezTo>
                      <a:pt x="8103" y="425"/>
                      <a:pt x="7805" y="151"/>
                      <a:pt x="7513" y="151"/>
                    </a:cubicBezTo>
                    <a:cubicBezTo>
                      <a:pt x="7363" y="151"/>
                      <a:pt x="7214" y="224"/>
                      <a:pt x="7131" y="399"/>
                    </a:cubicBezTo>
                    <a:cubicBezTo>
                      <a:pt x="6279" y="2144"/>
                      <a:pt x="5440" y="3904"/>
                      <a:pt x="4628" y="5663"/>
                    </a:cubicBezTo>
                    <a:lnTo>
                      <a:pt x="4655" y="5514"/>
                    </a:lnTo>
                    <a:cubicBezTo>
                      <a:pt x="4668" y="5324"/>
                      <a:pt x="4601" y="5189"/>
                      <a:pt x="4479" y="5108"/>
                    </a:cubicBezTo>
                    <a:lnTo>
                      <a:pt x="6089" y="629"/>
                    </a:lnTo>
                    <a:cubicBezTo>
                      <a:pt x="6213" y="283"/>
                      <a:pt x="5906" y="0"/>
                      <a:pt x="562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22"/>
              <p:cNvSpPr/>
              <p:nvPr/>
            </p:nvSpPr>
            <p:spPr>
              <a:xfrm>
                <a:off x="7037405" y="1123201"/>
                <a:ext cx="116881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11245" extrusionOk="0">
                    <a:moveTo>
                      <a:pt x="3234" y="0"/>
                    </a:moveTo>
                    <a:cubicBezTo>
                      <a:pt x="2828" y="893"/>
                      <a:pt x="2558" y="1827"/>
                      <a:pt x="2314" y="2774"/>
                    </a:cubicBezTo>
                    <a:cubicBezTo>
                      <a:pt x="2070" y="3721"/>
                      <a:pt x="1854" y="4669"/>
                      <a:pt x="1637" y="5616"/>
                    </a:cubicBezTo>
                    <a:cubicBezTo>
                      <a:pt x="1421" y="6563"/>
                      <a:pt x="1191" y="7510"/>
                      <a:pt x="934" y="8444"/>
                    </a:cubicBezTo>
                    <a:cubicBezTo>
                      <a:pt x="663" y="9377"/>
                      <a:pt x="352" y="10297"/>
                      <a:pt x="0" y="11204"/>
                    </a:cubicBezTo>
                    <a:lnTo>
                      <a:pt x="108" y="11245"/>
                    </a:lnTo>
                    <a:cubicBezTo>
                      <a:pt x="447" y="10338"/>
                      <a:pt x="744" y="9404"/>
                      <a:pt x="1029" y="8471"/>
                    </a:cubicBezTo>
                    <a:cubicBezTo>
                      <a:pt x="1299" y="7537"/>
                      <a:pt x="1543" y="6590"/>
                      <a:pt x="1773" y="5656"/>
                    </a:cubicBezTo>
                    <a:cubicBezTo>
                      <a:pt x="2016" y="4709"/>
                      <a:pt x="2219" y="3762"/>
                      <a:pt x="2476" y="2815"/>
                    </a:cubicBezTo>
                    <a:cubicBezTo>
                      <a:pt x="2706" y="1868"/>
                      <a:pt x="2977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2"/>
              <p:cNvSpPr/>
              <p:nvPr/>
            </p:nvSpPr>
            <p:spPr>
              <a:xfrm>
                <a:off x="7030734" y="1119865"/>
                <a:ext cx="126888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1151" extrusionOk="0">
                    <a:moveTo>
                      <a:pt x="3519" y="1"/>
                    </a:moveTo>
                    <a:cubicBezTo>
                      <a:pt x="3032" y="867"/>
                      <a:pt x="2734" y="1800"/>
                      <a:pt x="2504" y="2747"/>
                    </a:cubicBezTo>
                    <a:cubicBezTo>
                      <a:pt x="2274" y="3695"/>
                      <a:pt x="2125" y="4669"/>
                      <a:pt x="1936" y="5616"/>
                    </a:cubicBezTo>
                    <a:cubicBezTo>
                      <a:pt x="1882" y="5860"/>
                      <a:pt x="1827" y="6090"/>
                      <a:pt x="1773" y="6333"/>
                    </a:cubicBezTo>
                    <a:cubicBezTo>
                      <a:pt x="1733" y="6563"/>
                      <a:pt x="1652" y="6793"/>
                      <a:pt x="1570" y="7023"/>
                    </a:cubicBezTo>
                    <a:cubicBezTo>
                      <a:pt x="1408" y="7470"/>
                      <a:pt x="1219" y="7916"/>
                      <a:pt x="1029" y="8376"/>
                    </a:cubicBezTo>
                    <a:lnTo>
                      <a:pt x="474" y="9729"/>
                    </a:lnTo>
                    <a:cubicBezTo>
                      <a:pt x="298" y="10176"/>
                      <a:pt x="109" y="10636"/>
                      <a:pt x="1" y="11110"/>
                    </a:cubicBezTo>
                    <a:lnTo>
                      <a:pt x="109" y="11150"/>
                    </a:lnTo>
                    <a:lnTo>
                      <a:pt x="211" y="10819"/>
                    </a:lnTo>
                    <a:lnTo>
                      <a:pt x="211" y="10819"/>
                    </a:lnTo>
                    <a:cubicBezTo>
                      <a:pt x="331" y="10470"/>
                      <a:pt x="475" y="10127"/>
                      <a:pt x="610" y="9784"/>
                    </a:cubicBezTo>
                    <a:lnTo>
                      <a:pt x="1191" y="8430"/>
                    </a:lnTo>
                    <a:cubicBezTo>
                      <a:pt x="1381" y="7984"/>
                      <a:pt x="1570" y="7537"/>
                      <a:pt x="1733" y="7077"/>
                    </a:cubicBezTo>
                    <a:cubicBezTo>
                      <a:pt x="1814" y="6847"/>
                      <a:pt x="1895" y="6604"/>
                      <a:pt x="1936" y="6360"/>
                    </a:cubicBezTo>
                    <a:cubicBezTo>
                      <a:pt x="1990" y="6130"/>
                      <a:pt x="2044" y="5887"/>
                      <a:pt x="2085" y="5643"/>
                    </a:cubicBezTo>
                    <a:cubicBezTo>
                      <a:pt x="2260" y="4682"/>
                      <a:pt x="2396" y="3722"/>
                      <a:pt x="2612" y="2775"/>
                    </a:cubicBezTo>
                    <a:cubicBezTo>
                      <a:pt x="2815" y="1827"/>
                      <a:pt x="3126" y="894"/>
                      <a:pt x="3614" y="55"/>
                    </a:cubicBezTo>
                    <a:lnTo>
                      <a:pt x="351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2"/>
              <p:cNvSpPr/>
              <p:nvPr/>
            </p:nvSpPr>
            <p:spPr>
              <a:xfrm>
                <a:off x="7140484" y="1123903"/>
                <a:ext cx="26648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81" extrusionOk="0">
                    <a:moveTo>
                      <a:pt x="414" y="0"/>
                    </a:moveTo>
                    <a:cubicBezTo>
                      <a:pt x="372" y="0"/>
                      <a:pt x="327" y="11"/>
                      <a:pt x="285" y="35"/>
                    </a:cubicBezTo>
                    <a:cubicBezTo>
                      <a:pt x="244" y="62"/>
                      <a:pt x="190" y="102"/>
                      <a:pt x="163" y="156"/>
                    </a:cubicBezTo>
                    <a:cubicBezTo>
                      <a:pt x="136" y="197"/>
                      <a:pt x="136" y="278"/>
                      <a:pt x="163" y="332"/>
                    </a:cubicBezTo>
                    <a:lnTo>
                      <a:pt x="257" y="292"/>
                    </a:lnTo>
                    <a:cubicBezTo>
                      <a:pt x="230" y="237"/>
                      <a:pt x="271" y="156"/>
                      <a:pt x="339" y="116"/>
                    </a:cubicBezTo>
                    <a:cubicBezTo>
                      <a:pt x="357" y="102"/>
                      <a:pt x="379" y="96"/>
                      <a:pt x="403" y="96"/>
                    </a:cubicBezTo>
                    <a:cubicBezTo>
                      <a:pt x="451" y="96"/>
                      <a:pt x="506" y="120"/>
                      <a:pt x="542" y="156"/>
                    </a:cubicBezTo>
                    <a:cubicBezTo>
                      <a:pt x="677" y="278"/>
                      <a:pt x="663" y="481"/>
                      <a:pt x="623" y="657"/>
                    </a:cubicBezTo>
                    <a:lnTo>
                      <a:pt x="393" y="1780"/>
                    </a:lnTo>
                    <a:cubicBezTo>
                      <a:pt x="325" y="2159"/>
                      <a:pt x="244" y="2538"/>
                      <a:pt x="176" y="2917"/>
                    </a:cubicBezTo>
                    <a:cubicBezTo>
                      <a:pt x="109" y="3295"/>
                      <a:pt x="41" y="3674"/>
                      <a:pt x="0" y="4053"/>
                    </a:cubicBezTo>
                    <a:lnTo>
                      <a:pt x="109" y="4080"/>
                    </a:lnTo>
                    <a:cubicBezTo>
                      <a:pt x="203" y="3701"/>
                      <a:pt x="271" y="3323"/>
                      <a:pt x="339" y="2944"/>
                    </a:cubicBezTo>
                    <a:cubicBezTo>
                      <a:pt x="406" y="2565"/>
                      <a:pt x="474" y="2186"/>
                      <a:pt x="542" y="1807"/>
                    </a:cubicBezTo>
                    <a:lnTo>
                      <a:pt x="731" y="670"/>
                    </a:lnTo>
                    <a:cubicBezTo>
                      <a:pt x="745" y="576"/>
                      <a:pt x="758" y="481"/>
                      <a:pt x="745" y="373"/>
                    </a:cubicBezTo>
                    <a:cubicBezTo>
                      <a:pt x="731" y="265"/>
                      <a:pt x="690" y="156"/>
                      <a:pt x="609" y="89"/>
                    </a:cubicBezTo>
                    <a:cubicBezTo>
                      <a:pt x="565" y="36"/>
                      <a:pt x="493" y="0"/>
                      <a:pt x="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2"/>
              <p:cNvSpPr/>
              <p:nvPr/>
            </p:nvSpPr>
            <p:spPr>
              <a:xfrm>
                <a:off x="7145224" y="1124148"/>
                <a:ext cx="2190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14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80" y="176"/>
                      <a:pt x="461" y="325"/>
                      <a:pt x="488" y="488"/>
                    </a:cubicBezTo>
                    <a:cubicBezTo>
                      <a:pt x="528" y="650"/>
                      <a:pt x="515" y="826"/>
                      <a:pt x="501" y="988"/>
                    </a:cubicBezTo>
                    <a:cubicBezTo>
                      <a:pt x="447" y="1340"/>
                      <a:pt x="380" y="1678"/>
                      <a:pt x="312" y="2030"/>
                    </a:cubicBezTo>
                    <a:cubicBezTo>
                      <a:pt x="258" y="2368"/>
                      <a:pt x="190" y="2707"/>
                      <a:pt x="136" y="3058"/>
                    </a:cubicBezTo>
                    <a:cubicBezTo>
                      <a:pt x="82" y="3397"/>
                      <a:pt x="41" y="3749"/>
                      <a:pt x="1" y="4100"/>
                    </a:cubicBezTo>
                    <a:lnTo>
                      <a:pt x="109" y="4114"/>
                    </a:lnTo>
                    <a:cubicBezTo>
                      <a:pt x="190" y="3776"/>
                      <a:pt x="244" y="3424"/>
                      <a:pt x="312" y="3086"/>
                    </a:cubicBezTo>
                    <a:cubicBezTo>
                      <a:pt x="366" y="2734"/>
                      <a:pt x="407" y="2395"/>
                      <a:pt x="461" y="2044"/>
                    </a:cubicBezTo>
                    <a:lnTo>
                      <a:pt x="596" y="1002"/>
                    </a:lnTo>
                    <a:cubicBezTo>
                      <a:pt x="610" y="826"/>
                      <a:pt x="623" y="650"/>
                      <a:pt x="583" y="474"/>
                    </a:cubicBezTo>
                    <a:cubicBezTo>
                      <a:pt x="555" y="285"/>
                      <a:pt x="461" y="109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2"/>
              <p:cNvSpPr/>
              <p:nvPr/>
            </p:nvSpPr>
            <p:spPr>
              <a:xfrm>
                <a:off x="7148068" y="1059162"/>
                <a:ext cx="96974" cy="210379"/>
              </a:xfrm>
              <a:custGeom>
                <a:avLst/>
                <a:gdLst/>
                <a:ahLst/>
                <a:cxnLst/>
                <a:rect l="l" t="t" r="r" b="b"/>
                <a:pathLst>
                  <a:path w="2762" h="5992" extrusionOk="0">
                    <a:moveTo>
                      <a:pt x="2452" y="0"/>
                    </a:moveTo>
                    <a:cubicBezTo>
                      <a:pt x="2402" y="0"/>
                      <a:pt x="2354" y="15"/>
                      <a:pt x="2315" y="38"/>
                    </a:cubicBezTo>
                    <a:cubicBezTo>
                      <a:pt x="2179" y="119"/>
                      <a:pt x="2098" y="228"/>
                      <a:pt x="2044" y="336"/>
                    </a:cubicBezTo>
                    <a:cubicBezTo>
                      <a:pt x="1543" y="1215"/>
                      <a:pt x="1246" y="2190"/>
                      <a:pt x="975" y="3137"/>
                    </a:cubicBezTo>
                    <a:cubicBezTo>
                      <a:pt x="705" y="4098"/>
                      <a:pt x="447" y="5058"/>
                      <a:pt x="1" y="5951"/>
                    </a:cubicBezTo>
                    <a:lnTo>
                      <a:pt x="109" y="5992"/>
                    </a:lnTo>
                    <a:cubicBezTo>
                      <a:pt x="542" y="5085"/>
                      <a:pt x="799" y="4125"/>
                      <a:pt x="1083" y="3164"/>
                    </a:cubicBezTo>
                    <a:cubicBezTo>
                      <a:pt x="1368" y="2217"/>
                      <a:pt x="1665" y="1256"/>
                      <a:pt x="2166" y="417"/>
                    </a:cubicBezTo>
                    <a:cubicBezTo>
                      <a:pt x="2220" y="309"/>
                      <a:pt x="2288" y="214"/>
                      <a:pt x="2382" y="174"/>
                    </a:cubicBezTo>
                    <a:cubicBezTo>
                      <a:pt x="2407" y="157"/>
                      <a:pt x="2432" y="149"/>
                      <a:pt x="2455" y="149"/>
                    </a:cubicBezTo>
                    <a:cubicBezTo>
                      <a:pt x="2508" y="149"/>
                      <a:pt x="2553" y="189"/>
                      <a:pt x="2572" y="255"/>
                    </a:cubicBezTo>
                    <a:cubicBezTo>
                      <a:pt x="2599" y="349"/>
                      <a:pt x="2585" y="471"/>
                      <a:pt x="2558" y="593"/>
                    </a:cubicBezTo>
                    <a:cubicBezTo>
                      <a:pt x="2545" y="715"/>
                      <a:pt x="2531" y="837"/>
                      <a:pt x="2518" y="958"/>
                    </a:cubicBezTo>
                    <a:cubicBezTo>
                      <a:pt x="2450" y="1446"/>
                      <a:pt x="2355" y="1933"/>
                      <a:pt x="2247" y="2420"/>
                    </a:cubicBezTo>
                    <a:cubicBezTo>
                      <a:pt x="2125" y="2893"/>
                      <a:pt x="2004" y="3380"/>
                      <a:pt x="1841" y="3841"/>
                    </a:cubicBezTo>
                    <a:cubicBezTo>
                      <a:pt x="1679" y="4314"/>
                      <a:pt x="1503" y="4774"/>
                      <a:pt x="1313" y="5234"/>
                    </a:cubicBezTo>
                    <a:lnTo>
                      <a:pt x="1408" y="5275"/>
                    </a:lnTo>
                    <a:cubicBezTo>
                      <a:pt x="1841" y="4382"/>
                      <a:pt x="2166" y="3435"/>
                      <a:pt x="2409" y="2460"/>
                    </a:cubicBezTo>
                    <a:cubicBezTo>
                      <a:pt x="2518" y="1973"/>
                      <a:pt x="2612" y="1473"/>
                      <a:pt x="2680" y="985"/>
                    </a:cubicBezTo>
                    <a:cubicBezTo>
                      <a:pt x="2694" y="864"/>
                      <a:pt x="2707" y="728"/>
                      <a:pt x="2721" y="607"/>
                    </a:cubicBezTo>
                    <a:cubicBezTo>
                      <a:pt x="2734" y="485"/>
                      <a:pt x="2761" y="349"/>
                      <a:pt x="2707" y="214"/>
                    </a:cubicBezTo>
                    <a:cubicBezTo>
                      <a:pt x="2694" y="133"/>
                      <a:pt x="2639" y="52"/>
                      <a:pt x="2558" y="25"/>
                    </a:cubicBezTo>
                    <a:cubicBezTo>
                      <a:pt x="2524" y="8"/>
                      <a:pt x="2488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2"/>
              <p:cNvSpPr/>
              <p:nvPr/>
            </p:nvSpPr>
            <p:spPr>
              <a:xfrm>
                <a:off x="7149016" y="1068852"/>
                <a:ext cx="93182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6155" extrusionOk="0">
                    <a:moveTo>
                      <a:pt x="2398" y="1"/>
                    </a:moveTo>
                    <a:cubicBezTo>
                      <a:pt x="2319" y="1"/>
                      <a:pt x="2244" y="18"/>
                      <a:pt x="2179" y="46"/>
                    </a:cubicBezTo>
                    <a:cubicBezTo>
                      <a:pt x="2044" y="114"/>
                      <a:pt x="1936" y="209"/>
                      <a:pt x="1855" y="331"/>
                    </a:cubicBezTo>
                    <a:cubicBezTo>
                      <a:pt x="1706" y="561"/>
                      <a:pt x="1638" y="818"/>
                      <a:pt x="1557" y="1061"/>
                    </a:cubicBezTo>
                    <a:lnTo>
                      <a:pt x="1043" y="2523"/>
                    </a:lnTo>
                    <a:cubicBezTo>
                      <a:pt x="691" y="3497"/>
                      <a:pt x="353" y="4471"/>
                      <a:pt x="1" y="5445"/>
                    </a:cubicBezTo>
                    <a:lnTo>
                      <a:pt x="96" y="5486"/>
                    </a:lnTo>
                    <a:cubicBezTo>
                      <a:pt x="434" y="4512"/>
                      <a:pt x="786" y="3524"/>
                      <a:pt x="1138" y="2550"/>
                    </a:cubicBezTo>
                    <a:lnTo>
                      <a:pt x="1665" y="1088"/>
                    </a:lnTo>
                    <a:cubicBezTo>
                      <a:pt x="1760" y="858"/>
                      <a:pt x="1828" y="601"/>
                      <a:pt x="1963" y="398"/>
                    </a:cubicBezTo>
                    <a:cubicBezTo>
                      <a:pt x="2031" y="304"/>
                      <a:pt x="2112" y="222"/>
                      <a:pt x="2220" y="168"/>
                    </a:cubicBezTo>
                    <a:cubicBezTo>
                      <a:pt x="2274" y="148"/>
                      <a:pt x="2332" y="138"/>
                      <a:pt x="2388" y="138"/>
                    </a:cubicBezTo>
                    <a:cubicBezTo>
                      <a:pt x="2427" y="138"/>
                      <a:pt x="2465" y="143"/>
                      <a:pt x="2501" y="153"/>
                    </a:cubicBezTo>
                    <a:lnTo>
                      <a:pt x="2501" y="153"/>
                    </a:lnTo>
                    <a:cubicBezTo>
                      <a:pt x="2468" y="636"/>
                      <a:pt x="2337" y="1119"/>
                      <a:pt x="2207" y="1603"/>
                    </a:cubicBezTo>
                    <a:lnTo>
                      <a:pt x="1814" y="3104"/>
                    </a:lnTo>
                    <a:lnTo>
                      <a:pt x="1435" y="4606"/>
                    </a:lnTo>
                    <a:cubicBezTo>
                      <a:pt x="1368" y="4863"/>
                      <a:pt x="1313" y="5121"/>
                      <a:pt x="1273" y="5378"/>
                    </a:cubicBezTo>
                    <a:cubicBezTo>
                      <a:pt x="1246" y="5499"/>
                      <a:pt x="1232" y="5635"/>
                      <a:pt x="1219" y="5770"/>
                    </a:cubicBezTo>
                    <a:cubicBezTo>
                      <a:pt x="1219" y="5838"/>
                      <a:pt x="1219" y="5892"/>
                      <a:pt x="1219" y="5959"/>
                    </a:cubicBezTo>
                    <a:cubicBezTo>
                      <a:pt x="1205" y="5987"/>
                      <a:pt x="1219" y="6054"/>
                      <a:pt x="1246" y="6095"/>
                    </a:cubicBezTo>
                    <a:cubicBezTo>
                      <a:pt x="1259" y="6108"/>
                      <a:pt x="1273" y="6122"/>
                      <a:pt x="1300" y="6135"/>
                    </a:cubicBezTo>
                    <a:cubicBezTo>
                      <a:pt x="1310" y="6145"/>
                      <a:pt x="1319" y="6155"/>
                      <a:pt x="1338" y="6155"/>
                    </a:cubicBezTo>
                    <a:cubicBezTo>
                      <a:pt x="1346" y="6155"/>
                      <a:pt x="1356" y="6153"/>
                      <a:pt x="1368" y="6149"/>
                    </a:cubicBezTo>
                    <a:cubicBezTo>
                      <a:pt x="1395" y="6135"/>
                      <a:pt x="1408" y="6108"/>
                      <a:pt x="1408" y="6095"/>
                    </a:cubicBezTo>
                    <a:lnTo>
                      <a:pt x="1313" y="6068"/>
                    </a:lnTo>
                    <a:cubicBezTo>
                      <a:pt x="1313" y="6068"/>
                      <a:pt x="1313" y="6054"/>
                      <a:pt x="1327" y="6054"/>
                    </a:cubicBezTo>
                    <a:cubicBezTo>
                      <a:pt x="1341" y="6041"/>
                      <a:pt x="1354" y="6041"/>
                      <a:pt x="1354" y="6041"/>
                    </a:cubicBezTo>
                    <a:cubicBezTo>
                      <a:pt x="1354" y="6041"/>
                      <a:pt x="1341" y="6041"/>
                      <a:pt x="1341" y="6027"/>
                    </a:cubicBezTo>
                    <a:cubicBezTo>
                      <a:pt x="1327" y="6014"/>
                      <a:pt x="1327" y="6014"/>
                      <a:pt x="1327" y="5973"/>
                    </a:cubicBezTo>
                    <a:cubicBezTo>
                      <a:pt x="1327" y="5905"/>
                      <a:pt x="1341" y="5838"/>
                      <a:pt x="1341" y="5784"/>
                    </a:cubicBezTo>
                    <a:cubicBezTo>
                      <a:pt x="1354" y="5648"/>
                      <a:pt x="1381" y="5526"/>
                      <a:pt x="1408" y="5405"/>
                    </a:cubicBezTo>
                    <a:cubicBezTo>
                      <a:pt x="1449" y="5148"/>
                      <a:pt x="1516" y="4904"/>
                      <a:pt x="1584" y="4647"/>
                    </a:cubicBezTo>
                    <a:lnTo>
                      <a:pt x="1977" y="3159"/>
                    </a:lnTo>
                    <a:lnTo>
                      <a:pt x="2369" y="1643"/>
                    </a:lnTo>
                    <a:cubicBezTo>
                      <a:pt x="2491" y="1142"/>
                      <a:pt x="2626" y="642"/>
                      <a:pt x="2653" y="114"/>
                    </a:cubicBezTo>
                    <a:lnTo>
                      <a:pt x="2653" y="60"/>
                    </a:lnTo>
                    <a:lnTo>
                      <a:pt x="2612" y="46"/>
                    </a:lnTo>
                    <a:cubicBezTo>
                      <a:pt x="2542" y="14"/>
                      <a:pt x="2469" y="1"/>
                      <a:pt x="23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2"/>
              <p:cNvSpPr/>
              <p:nvPr/>
            </p:nvSpPr>
            <p:spPr>
              <a:xfrm>
                <a:off x="7187039" y="1064674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508" y="0"/>
                    </a:moveTo>
                    <a:cubicBezTo>
                      <a:pt x="3426" y="0"/>
                      <a:pt x="3347" y="37"/>
                      <a:pt x="3289" y="84"/>
                    </a:cubicBezTo>
                    <a:cubicBezTo>
                      <a:pt x="3221" y="125"/>
                      <a:pt x="3167" y="179"/>
                      <a:pt x="3126" y="247"/>
                    </a:cubicBezTo>
                    <a:cubicBezTo>
                      <a:pt x="3031" y="368"/>
                      <a:pt x="2964" y="504"/>
                      <a:pt x="2896" y="625"/>
                    </a:cubicBezTo>
                    <a:lnTo>
                      <a:pt x="2693" y="1004"/>
                    </a:lnTo>
                    <a:lnTo>
                      <a:pt x="2287" y="1776"/>
                    </a:lnTo>
                    <a:cubicBezTo>
                      <a:pt x="2030" y="2290"/>
                      <a:pt x="1773" y="2818"/>
                      <a:pt x="1543" y="3332"/>
                    </a:cubicBezTo>
                    <a:cubicBezTo>
                      <a:pt x="1299" y="3859"/>
                      <a:pt x="1056" y="4387"/>
                      <a:pt x="839" y="4928"/>
                    </a:cubicBezTo>
                    <a:cubicBezTo>
                      <a:pt x="609" y="5443"/>
                      <a:pt x="393" y="5997"/>
                      <a:pt x="0" y="6417"/>
                    </a:cubicBezTo>
                    <a:lnTo>
                      <a:pt x="82" y="6484"/>
                    </a:lnTo>
                    <a:cubicBezTo>
                      <a:pt x="488" y="6038"/>
                      <a:pt x="704" y="5483"/>
                      <a:pt x="921" y="4955"/>
                    </a:cubicBezTo>
                    <a:cubicBezTo>
                      <a:pt x="1151" y="4428"/>
                      <a:pt x="1381" y="3900"/>
                      <a:pt x="1624" y="3372"/>
                    </a:cubicBezTo>
                    <a:cubicBezTo>
                      <a:pt x="1881" y="2858"/>
                      <a:pt x="2138" y="2344"/>
                      <a:pt x="2395" y="1830"/>
                    </a:cubicBezTo>
                    <a:cubicBezTo>
                      <a:pt x="2531" y="1573"/>
                      <a:pt x="2666" y="1316"/>
                      <a:pt x="2801" y="1072"/>
                    </a:cubicBezTo>
                    <a:lnTo>
                      <a:pt x="3018" y="693"/>
                    </a:lnTo>
                    <a:cubicBezTo>
                      <a:pt x="3086" y="558"/>
                      <a:pt x="3153" y="436"/>
                      <a:pt x="3234" y="328"/>
                    </a:cubicBezTo>
                    <a:cubicBezTo>
                      <a:pt x="3316" y="233"/>
                      <a:pt x="3424" y="138"/>
                      <a:pt x="3532" y="138"/>
                    </a:cubicBezTo>
                    <a:cubicBezTo>
                      <a:pt x="3640" y="152"/>
                      <a:pt x="3708" y="260"/>
                      <a:pt x="3735" y="382"/>
                    </a:cubicBezTo>
                    <a:cubicBezTo>
                      <a:pt x="3789" y="653"/>
                      <a:pt x="3722" y="923"/>
                      <a:pt x="3640" y="1194"/>
                    </a:cubicBezTo>
                    <a:cubicBezTo>
                      <a:pt x="3451" y="1735"/>
                      <a:pt x="3234" y="2276"/>
                      <a:pt x="3031" y="2818"/>
                    </a:cubicBezTo>
                    <a:cubicBezTo>
                      <a:pt x="2612" y="3886"/>
                      <a:pt x="2152" y="4942"/>
                      <a:pt x="1665" y="5997"/>
                    </a:cubicBezTo>
                    <a:lnTo>
                      <a:pt x="1773" y="6038"/>
                    </a:lnTo>
                    <a:cubicBezTo>
                      <a:pt x="2287" y="5010"/>
                      <a:pt x="2747" y="3941"/>
                      <a:pt x="3180" y="2872"/>
                    </a:cubicBezTo>
                    <a:cubicBezTo>
                      <a:pt x="3397" y="2330"/>
                      <a:pt x="3600" y="1789"/>
                      <a:pt x="3789" y="1248"/>
                    </a:cubicBezTo>
                    <a:cubicBezTo>
                      <a:pt x="3884" y="964"/>
                      <a:pt x="3952" y="666"/>
                      <a:pt x="3884" y="355"/>
                    </a:cubicBezTo>
                    <a:cubicBezTo>
                      <a:pt x="3857" y="274"/>
                      <a:pt x="3830" y="192"/>
                      <a:pt x="3776" y="125"/>
                    </a:cubicBezTo>
                    <a:cubicBezTo>
                      <a:pt x="3722" y="57"/>
                      <a:pt x="3640" y="3"/>
                      <a:pt x="3546" y="3"/>
                    </a:cubicBezTo>
                    <a:cubicBezTo>
                      <a:pt x="3533" y="1"/>
                      <a:pt x="3521" y="0"/>
                      <a:pt x="35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2"/>
              <p:cNvSpPr/>
              <p:nvPr/>
            </p:nvSpPr>
            <p:spPr>
              <a:xfrm>
                <a:off x="7188478" y="1063445"/>
                <a:ext cx="132084" cy="226073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439" extrusionOk="0">
                    <a:moveTo>
                      <a:pt x="3417" y="1"/>
                    </a:moveTo>
                    <a:cubicBezTo>
                      <a:pt x="3392" y="1"/>
                      <a:pt x="3367" y="4"/>
                      <a:pt x="3342" y="11"/>
                    </a:cubicBezTo>
                    <a:cubicBezTo>
                      <a:pt x="3180" y="52"/>
                      <a:pt x="3058" y="173"/>
                      <a:pt x="2963" y="282"/>
                    </a:cubicBezTo>
                    <a:cubicBezTo>
                      <a:pt x="2869" y="390"/>
                      <a:pt x="2787" y="512"/>
                      <a:pt x="2706" y="633"/>
                    </a:cubicBezTo>
                    <a:cubicBezTo>
                      <a:pt x="2544" y="891"/>
                      <a:pt x="2436" y="1148"/>
                      <a:pt x="2314" y="1418"/>
                    </a:cubicBezTo>
                    <a:cubicBezTo>
                      <a:pt x="2097" y="1959"/>
                      <a:pt x="1867" y="2487"/>
                      <a:pt x="1624" y="3001"/>
                    </a:cubicBezTo>
                    <a:cubicBezTo>
                      <a:pt x="1150" y="4043"/>
                      <a:pt x="595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18" y="4084"/>
                      <a:pt x="1718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79"/>
                      <a:pt x="2977" y="471"/>
                      <a:pt x="3072" y="363"/>
                    </a:cubicBezTo>
                    <a:cubicBezTo>
                      <a:pt x="3166" y="268"/>
                      <a:pt x="3261" y="173"/>
                      <a:pt x="3383" y="146"/>
                    </a:cubicBezTo>
                    <a:cubicBezTo>
                      <a:pt x="3397" y="143"/>
                      <a:pt x="3410" y="141"/>
                      <a:pt x="3423" y="141"/>
                    </a:cubicBezTo>
                    <a:cubicBezTo>
                      <a:pt x="3508" y="141"/>
                      <a:pt x="3562" y="218"/>
                      <a:pt x="3586" y="336"/>
                    </a:cubicBezTo>
                    <a:cubicBezTo>
                      <a:pt x="3613" y="458"/>
                      <a:pt x="3613" y="606"/>
                      <a:pt x="3599" y="742"/>
                    </a:cubicBezTo>
                    <a:cubicBezTo>
                      <a:pt x="3559" y="1012"/>
                      <a:pt x="3478" y="1283"/>
                      <a:pt x="3383" y="1567"/>
                    </a:cubicBezTo>
                    <a:cubicBezTo>
                      <a:pt x="3207" y="2108"/>
                      <a:pt x="3004" y="2650"/>
                      <a:pt x="2787" y="3177"/>
                    </a:cubicBezTo>
                    <a:cubicBezTo>
                      <a:pt x="2368" y="4260"/>
                      <a:pt x="1949" y="5329"/>
                      <a:pt x="1543" y="6398"/>
                    </a:cubicBezTo>
                    <a:lnTo>
                      <a:pt x="1637" y="6438"/>
                    </a:lnTo>
                    <a:cubicBezTo>
                      <a:pt x="2084" y="5383"/>
                      <a:pt x="2517" y="4314"/>
                      <a:pt x="2950" y="3245"/>
                    </a:cubicBezTo>
                    <a:cubicBezTo>
                      <a:pt x="3153" y="2704"/>
                      <a:pt x="3356" y="2162"/>
                      <a:pt x="3532" y="1608"/>
                    </a:cubicBezTo>
                    <a:cubicBezTo>
                      <a:pt x="3626" y="1337"/>
                      <a:pt x="3708" y="1053"/>
                      <a:pt x="3748" y="755"/>
                    </a:cubicBezTo>
                    <a:cubicBezTo>
                      <a:pt x="3762" y="606"/>
                      <a:pt x="3762" y="458"/>
                      <a:pt x="3735" y="295"/>
                    </a:cubicBezTo>
                    <a:cubicBezTo>
                      <a:pt x="3708" y="227"/>
                      <a:pt x="3681" y="146"/>
                      <a:pt x="3613" y="79"/>
                    </a:cubicBezTo>
                    <a:cubicBezTo>
                      <a:pt x="3563" y="28"/>
                      <a:pt x="3490" y="1"/>
                      <a:pt x="34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2"/>
              <p:cNvSpPr/>
              <p:nvPr/>
            </p:nvSpPr>
            <p:spPr>
              <a:xfrm>
                <a:off x="7236437" y="1135067"/>
                <a:ext cx="143038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6" y="41"/>
                    </a:cubicBezTo>
                    <a:cubicBezTo>
                      <a:pt x="3411" y="95"/>
                      <a:pt x="3289" y="163"/>
                      <a:pt x="3194" y="258"/>
                    </a:cubicBezTo>
                    <a:cubicBezTo>
                      <a:pt x="2978" y="434"/>
                      <a:pt x="2829" y="664"/>
                      <a:pt x="2693" y="880"/>
                    </a:cubicBezTo>
                    <a:lnTo>
                      <a:pt x="1895" y="2233"/>
                    </a:lnTo>
                    <a:cubicBezTo>
                      <a:pt x="1378" y="3109"/>
                      <a:pt x="847" y="3984"/>
                      <a:pt x="317" y="4847"/>
                    </a:cubicBezTo>
                    <a:lnTo>
                      <a:pt x="317" y="4847"/>
                    </a:lnTo>
                    <a:cubicBezTo>
                      <a:pt x="168" y="4668"/>
                      <a:pt x="133" y="4405"/>
                      <a:pt x="231" y="4209"/>
                    </a:cubicBezTo>
                    <a:lnTo>
                      <a:pt x="122" y="4155"/>
                    </a:lnTo>
                    <a:lnTo>
                      <a:pt x="122" y="4155"/>
                    </a:lnTo>
                    <a:cubicBezTo>
                      <a:pt x="1" y="4439"/>
                      <a:pt x="68" y="4764"/>
                      <a:pt x="285" y="4967"/>
                    </a:cubicBezTo>
                    <a:lnTo>
                      <a:pt x="339" y="5021"/>
                    </a:lnTo>
                    <a:lnTo>
                      <a:pt x="366" y="4967"/>
                    </a:lnTo>
                    <a:cubicBezTo>
                      <a:pt x="907" y="4073"/>
                      <a:pt x="1435" y="3167"/>
                      <a:pt x="1990" y="2287"/>
                    </a:cubicBezTo>
                    <a:lnTo>
                      <a:pt x="2802" y="948"/>
                    </a:lnTo>
                    <a:cubicBezTo>
                      <a:pt x="2937" y="731"/>
                      <a:pt x="3086" y="515"/>
                      <a:pt x="3275" y="366"/>
                    </a:cubicBezTo>
                    <a:cubicBezTo>
                      <a:pt x="3370" y="285"/>
                      <a:pt x="3478" y="217"/>
                      <a:pt x="3586" y="177"/>
                    </a:cubicBezTo>
                    <a:cubicBezTo>
                      <a:pt x="3647" y="156"/>
                      <a:pt x="3705" y="143"/>
                      <a:pt x="3756" y="143"/>
                    </a:cubicBezTo>
                    <a:cubicBezTo>
                      <a:pt x="3806" y="143"/>
                      <a:pt x="3850" y="156"/>
                      <a:pt x="3884" y="190"/>
                    </a:cubicBezTo>
                    <a:cubicBezTo>
                      <a:pt x="3938" y="258"/>
                      <a:pt x="3938" y="380"/>
                      <a:pt x="3898" y="501"/>
                    </a:cubicBezTo>
                    <a:cubicBezTo>
                      <a:pt x="3871" y="610"/>
                      <a:pt x="3816" y="731"/>
                      <a:pt x="3762" y="853"/>
                    </a:cubicBezTo>
                    <a:cubicBezTo>
                      <a:pt x="3668" y="1097"/>
                      <a:pt x="3559" y="1327"/>
                      <a:pt x="3465" y="1570"/>
                    </a:cubicBezTo>
                    <a:cubicBezTo>
                      <a:pt x="3248" y="2044"/>
                      <a:pt x="3032" y="2517"/>
                      <a:pt x="2802" y="2977"/>
                    </a:cubicBezTo>
                    <a:cubicBezTo>
                      <a:pt x="2371" y="3891"/>
                      <a:pt x="1890" y="4767"/>
                      <a:pt x="1383" y="5641"/>
                    </a:cubicBezTo>
                    <a:lnTo>
                      <a:pt x="1383" y="5641"/>
                    </a:lnTo>
                    <a:lnTo>
                      <a:pt x="1340" y="5562"/>
                    </a:lnTo>
                    <a:lnTo>
                      <a:pt x="1246" y="5616"/>
                    </a:lnTo>
                    <a:lnTo>
                      <a:pt x="1327" y="5792"/>
                    </a:lnTo>
                    <a:lnTo>
                      <a:pt x="1367" y="5887"/>
                    </a:lnTo>
                    <a:lnTo>
                      <a:pt x="1435" y="5792"/>
                    </a:lnTo>
                    <a:cubicBezTo>
                      <a:pt x="1990" y="4912"/>
                      <a:pt x="2477" y="3992"/>
                      <a:pt x="2950" y="3059"/>
                    </a:cubicBezTo>
                    <a:cubicBezTo>
                      <a:pt x="3180" y="2585"/>
                      <a:pt x="3397" y="2111"/>
                      <a:pt x="3613" y="1638"/>
                    </a:cubicBezTo>
                    <a:cubicBezTo>
                      <a:pt x="3708" y="1394"/>
                      <a:pt x="3816" y="1151"/>
                      <a:pt x="3911" y="907"/>
                    </a:cubicBezTo>
                    <a:cubicBezTo>
                      <a:pt x="3952" y="785"/>
                      <a:pt x="4019" y="677"/>
                      <a:pt x="4046" y="528"/>
                    </a:cubicBezTo>
                    <a:cubicBezTo>
                      <a:pt x="4060" y="461"/>
                      <a:pt x="4074" y="393"/>
                      <a:pt x="4074" y="312"/>
                    </a:cubicBezTo>
                    <a:cubicBezTo>
                      <a:pt x="4074" y="244"/>
                      <a:pt x="4046" y="163"/>
                      <a:pt x="3979" y="95"/>
                    </a:cubicBezTo>
                    <a:cubicBezTo>
                      <a:pt x="3925" y="28"/>
                      <a:pt x="3830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2"/>
              <p:cNvSpPr/>
              <p:nvPr/>
            </p:nvSpPr>
            <p:spPr>
              <a:xfrm>
                <a:off x="7256379" y="1132083"/>
                <a:ext cx="126431" cy="203498"/>
              </a:xfrm>
              <a:custGeom>
                <a:avLst/>
                <a:gdLst/>
                <a:ahLst/>
                <a:cxnLst/>
                <a:rect l="l" t="t" r="r" b="b"/>
                <a:pathLst>
                  <a:path w="3601" h="5796" extrusionOk="0">
                    <a:moveTo>
                      <a:pt x="3314" y="1"/>
                    </a:moveTo>
                    <a:cubicBezTo>
                      <a:pt x="3248" y="1"/>
                      <a:pt x="3185" y="25"/>
                      <a:pt x="3140" y="59"/>
                    </a:cubicBezTo>
                    <a:cubicBezTo>
                      <a:pt x="3073" y="99"/>
                      <a:pt x="3018" y="140"/>
                      <a:pt x="2978" y="180"/>
                    </a:cubicBezTo>
                    <a:cubicBezTo>
                      <a:pt x="2802" y="383"/>
                      <a:pt x="2667" y="586"/>
                      <a:pt x="2518" y="789"/>
                    </a:cubicBezTo>
                    <a:cubicBezTo>
                      <a:pt x="2220" y="1195"/>
                      <a:pt x="1949" y="1615"/>
                      <a:pt x="1679" y="2048"/>
                    </a:cubicBezTo>
                    <a:cubicBezTo>
                      <a:pt x="1151" y="2887"/>
                      <a:pt x="623" y="3739"/>
                      <a:pt x="1" y="4524"/>
                    </a:cubicBezTo>
                    <a:lnTo>
                      <a:pt x="82" y="4578"/>
                    </a:lnTo>
                    <a:cubicBezTo>
                      <a:pt x="705" y="3793"/>
                      <a:pt x="1232" y="2941"/>
                      <a:pt x="1774" y="2102"/>
                    </a:cubicBezTo>
                    <a:cubicBezTo>
                      <a:pt x="2044" y="1682"/>
                      <a:pt x="2315" y="1263"/>
                      <a:pt x="2612" y="857"/>
                    </a:cubicBezTo>
                    <a:cubicBezTo>
                      <a:pt x="2761" y="667"/>
                      <a:pt x="2910" y="451"/>
                      <a:pt x="3073" y="275"/>
                    </a:cubicBezTo>
                    <a:cubicBezTo>
                      <a:pt x="3147" y="201"/>
                      <a:pt x="3243" y="138"/>
                      <a:pt x="3322" y="138"/>
                    </a:cubicBezTo>
                    <a:cubicBezTo>
                      <a:pt x="3329" y="138"/>
                      <a:pt x="3336" y="139"/>
                      <a:pt x="3343" y="140"/>
                    </a:cubicBezTo>
                    <a:cubicBezTo>
                      <a:pt x="3424" y="153"/>
                      <a:pt x="3478" y="234"/>
                      <a:pt x="3451" y="356"/>
                    </a:cubicBezTo>
                    <a:cubicBezTo>
                      <a:pt x="3438" y="465"/>
                      <a:pt x="3397" y="559"/>
                      <a:pt x="3343" y="681"/>
                    </a:cubicBezTo>
                    <a:lnTo>
                      <a:pt x="3181" y="1019"/>
                    </a:lnTo>
                    <a:lnTo>
                      <a:pt x="2870" y="1696"/>
                    </a:lnTo>
                    <a:cubicBezTo>
                      <a:pt x="2653" y="2156"/>
                      <a:pt x="2437" y="2602"/>
                      <a:pt x="2220" y="3049"/>
                    </a:cubicBezTo>
                    <a:cubicBezTo>
                      <a:pt x="1787" y="3956"/>
                      <a:pt x="1341" y="4849"/>
                      <a:pt x="894" y="5755"/>
                    </a:cubicBezTo>
                    <a:lnTo>
                      <a:pt x="1002" y="5796"/>
                    </a:lnTo>
                    <a:cubicBezTo>
                      <a:pt x="1476" y="4916"/>
                      <a:pt x="1922" y="4023"/>
                      <a:pt x="2369" y="3130"/>
                    </a:cubicBezTo>
                    <a:cubicBezTo>
                      <a:pt x="2585" y="2670"/>
                      <a:pt x="2802" y="2224"/>
                      <a:pt x="3005" y="1764"/>
                    </a:cubicBezTo>
                    <a:lnTo>
                      <a:pt x="3316" y="1087"/>
                    </a:lnTo>
                    <a:lnTo>
                      <a:pt x="3478" y="735"/>
                    </a:lnTo>
                    <a:cubicBezTo>
                      <a:pt x="3519" y="627"/>
                      <a:pt x="3587" y="505"/>
                      <a:pt x="3600" y="370"/>
                    </a:cubicBezTo>
                    <a:cubicBezTo>
                      <a:pt x="3600" y="289"/>
                      <a:pt x="3600" y="221"/>
                      <a:pt x="3560" y="140"/>
                    </a:cubicBezTo>
                    <a:cubicBezTo>
                      <a:pt x="3519" y="72"/>
                      <a:pt x="3438" y="18"/>
                      <a:pt x="3357" y="4"/>
                    </a:cubicBezTo>
                    <a:cubicBezTo>
                      <a:pt x="3342" y="2"/>
                      <a:pt x="3328" y="1"/>
                      <a:pt x="33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2"/>
              <p:cNvSpPr/>
              <p:nvPr/>
            </p:nvSpPr>
            <p:spPr>
              <a:xfrm>
                <a:off x="7272564" y="1275222"/>
                <a:ext cx="50839" cy="13643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3886" extrusionOk="0">
                    <a:moveTo>
                      <a:pt x="1353" y="0"/>
                    </a:moveTo>
                    <a:cubicBezTo>
                      <a:pt x="1015" y="609"/>
                      <a:pt x="717" y="1232"/>
                      <a:pt x="460" y="1868"/>
                    </a:cubicBezTo>
                    <a:cubicBezTo>
                      <a:pt x="352" y="2192"/>
                      <a:pt x="244" y="2531"/>
                      <a:pt x="149" y="2855"/>
                    </a:cubicBezTo>
                    <a:cubicBezTo>
                      <a:pt x="108" y="3031"/>
                      <a:pt x="81" y="3194"/>
                      <a:pt x="41" y="3370"/>
                    </a:cubicBezTo>
                    <a:lnTo>
                      <a:pt x="0" y="3627"/>
                    </a:lnTo>
                    <a:cubicBezTo>
                      <a:pt x="0" y="3681"/>
                      <a:pt x="0" y="3735"/>
                      <a:pt x="27" y="3789"/>
                    </a:cubicBezTo>
                    <a:cubicBezTo>
                      <a:pt x="41" y="3816"/>
                      <a:pt x="54" y="3843"/>
                      <a:pt x="81" y="3870"/>
                    </a:cubicBezTo>
                    <a:cubicBezTo>
                      <a:pt x="105" y="3878"/>
                      <a:pt x="133" y="3886"/>
                      <a:pt x="157" y="3886"/>
                    </a:cubicBezTo>
                    <a:cubicBezTo>
                      <a:pt x="175" y="3886"/>
                      <a:pt x="192" y="3882"/>
                      <a:pt x="203" y="3870"/>
                    </a:cubicBezTo>
                    <a:lnTo>
                      <a:pt x="162" y="3775"/>
                    </a:lnTo>
                    <a:cubicBezTo>
                      <a:pt x="162" y="3762"/>
                      <a:pt x="149" y="3762"/>
                      <a:pt x="149" y="3748"/>
                    </a:cubicBezTo>
                    <a:cubicBezTo>
                      <a:pt x="135" y="3708"/>
                      <a:pt x="135" y="3681"/>
                      <a:pt x="135" y="3640"/>
                    </a:cubicBezTo>
                    <a:lnTo>
                      <a:pt x="203" y="3397"/>
                    </a:lnTo>
                    <a:cubicBezTo>
                      <a:pt x="230" y="3234"/>
                      <a:pt x="271" y="3072"/>
                      <a:pt x="325" y="2896"/>
                    </a:cubicBezTo>
                    <a:cubicBezTo>
                      <a:pt x="406" y="2571"/>
                      <a:pt x="501" y="2246"/>
                      <a:pt x="609" y="1922"/>
                    </a:cubicBezTo>
                    <a:cubicBezTo>
                      <a:pt x="812" y="1272"/>
                      <a:pt x="1096" y="636"/>
                      <a:pt x="1448" y="54"/>
                    </a:cubicBezTo>
                    <a:lnTo>
                      <a:pt x="1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2"/>
              <p:cNvSpPr/>
              <p:nvPr/>
            </p:nvSpPr>
            <p:spPr>
              <a:xfrm>
                <a:off x="7278251" y="1293268"/>
                <a:ext cx="36128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3208" extrusionOk="0">
                    <a:moveTo>
                      <a:pt x="934" y="0"/>
                    </a:moveTo>
                    <a:cubicBezTo>
                      <a:pt x="636" y="488"/>
                      <a:pt x="393" y="1002"/>
                      <a:pt x="217" y="1543"/>
                    </a:cubicBezTo>
                    <a:cubicBezTo>
                      <a:pt x="136" y="1814"/>
                      <a:pt x="68" y="2098"/>
                      <a:pt x="27" y="2382"/>
                    </a:cubicBezTo>
                    <a:cubicBezTo>
                      <a:pt x="14" y="2517"/>
                      <a:pt x="0" y="2680"/>
                      <a:pt x="27" y="2828"/>
                    </a:cubicBezTo>
                    <a:cubicBezTo>
                      <a:pt x="41" y="2896"/>
                      <a:pt x="68" y="2977"/>
                      <a:pt x="109" y="3045"/>
                    </a:cubicBezTo>
                    <a:cubicBezTo>
                      <a:pt x="149" y="3113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30" y="3045"/>
                      <a:pt x="190" y="2937"/>
                      <a:pt x="176" y="2801"/>
                    </a:cubicBezTo>
                    <a:cubicBezTo>
                      <a:pt x="163" y="2680"/>
                      <a:pt x="176" y="2544"/>
                      <a:pt x="203" y="2409"/>
                    </a:cubicBezTo>
                    <a:cubicBezTo>
                      <a:pt x="230" y="2125"/>
                      <a:pt x="285" y="1854"/>
                      <a:pt x="352" y="1584"/>
                    </a:cubicBezTo>
                    <a:cubicBezTo>
                      <a:pt x="420" y="1313"/>
                      <a:pt x="515" y="1056"/>
                      <a:pt x="623" y="799"/>
                    </a:cubicBezTo>
                    <a:cubicBezTo>
                      <a:pt x="731" y="542"/>
                      <a:pt x="866" y="298"/>
                      <a:pt x="1029" y="68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2"/>
              <p:cNvSpPr/>
              <p:nvPr/>
            </p:nvSpPr>
            <p:spPr>
              <a:xfrm>
                <a:off x="7184195" y="1312613"/>
                <a:ext cx="206201" cy="272875"/>
              </a:xfrm>
              <a:custGeom>
                <a:avLst/>
                <a:gdLst/>
                <a:ahLst/>
                <a:cxnLst/>
                <a:rect l="l" t="t" r="r" b="b"/>
                <a:pathLst>
                  <a:path w="5873" h="7772" extrusionOk="0">
                    <a:moveTo>
                      <a:pt x="5588" y="1"/>
                    </a:moveTo>
                    <a:cubicBezTo>
                      <a:pt x="5570" y="1"/>
                      <a:pt x="5552" y="2"/>
                      <a:pt x="5534" y="4"/>
                    </a:cubicBezTo>
                    <a:cubicBezTo>
                      <a:pt x="5440" y="18"/>
                      <a:pt x="5345" y="45"/>
                      <a:pt x="5250" y="99"/>
                    </a:cubicBezTo>
                    <a:cubicBezTo>
                      <a:pt x="5074" y="194"/>
                      <a:pt x="4926" y="302"/>
                      <a:pt x="4790" y="424"/>
                    </a:cubicBezTo>
                    <a:cubicBezTo>
                      <a:pt x="4506" y="681"/>
                      <a:pt x="4263" y="978"/>
                      <a:pt x="4019" y="1263"/>
                    </a:cubicBezTo>
                    <a:cubicBezTo>
                      <a:pt x="3789" y="1560"/>
                      <a:pt x="3572" y="1858"/>
                      <a:pt x="3329" y="2142"/>
                    </a:cubicBezTo>
                    <a:cubicBezTo>
                      <a:pt x="3207" y="2277"/>
                      <a:pt x="3085" y="2440"/>
                      <a:pt x="2937" y="2494"/>
                    </a:cubicBezTo>
                    <a:cubicBezTo>
                      <a:pt x="2896" y="2514"/>
                      <a:pt x="2855" y="2524"/>
                      <a:pt x="2816" y="2524"/>
                    </a:cubicBezTo>
                    <a:cubicBezTo>
                      <a:pt x="2778" y="2524"/>
                      <a:pt x="2740" y="2514"/>
                      <a:pt x="2706" y="2494"/>
                    </a:cubicBezTo>
                    <a:cubicBezTo>
                      <a:pt x="2625" y="2467"/>
                      <a:pt x="2585" y="2399"/>
                      <a:pt x="2585" y="2332"/>
                    </a:cubicBezTo>
                    <a:lnTo>
                      <a:pt x="2476" y="2318"/>
                    </a:lnTo>
                    <a:lnTo>
                      <a:pt x="2476" y="2318"/>
                    </a:lnTo>
                    <a:cubicBezTo>
                      <a:pt x="2476" y="2440"/>
                      <a:pt x="2558" y="2548"/>
                      <a:pt x="2652" y="2589"/>
                    </a:cubicBezTo>
                    <a:cubicBezTo>
                      <a:pt x="2700" y="2616"/>
                      <a:pt x="2757" y="2629"/>
                      <a:pt x="2815" y="2629"/>
                    </a:cubicBezTo>
                    <a:cubicBezTo>
                      <a:pt x="2872" y="2629"/>
                      <a:pt x="2930" y="2616"/>
                      <a:pt x="2977" y="2589"/>
                    </a:cubicBezTo>
                    <a:cubicBezTo>
                      <a:pt x="3167" y="2507"/>
                      <a:pt x="3288" y="2345"/>
                      <a:pt x="3410" y="2210"/>
                    </a:cubicBezTo>
                    <a:cubicBezTo>
                      <a:pt x="3654" y="1926"/>
                      <a:pt x="3870" y="1614"/>
                      <a:pt x="4100" y="1330"/>
                    </a:cubicBezTo>
                    <a:cubicBezTo>
                      <a:pt x="4330" y="1033"/>
                      <a:pt x="4574" y="748"/>
                      <a:pt x="4858" y="505"/>
                    </a:cubicBezTo>
                    <a:cubicBezTo>
                      <a:pt x="4993" y="397"/>
                      <a:pt x="5142" y="275"/>
                      <a:pt x="5304" y="194"/>
                    </a:cubicBezTo>
                    <a:cubicBezTo>
                      <a:pt x="5389" y="148"/>
                      <a:pt x="5491" y="114"/>
                      <a:pt x="5584" y="114"/>
                    </a:cubicBezTo>
                    <a:cubicBezTo>
                      <a:pt x="5638" y="114"/>
                      <a:pt x="5688" y="126"/>
                      <a:pt x="5730" y="152"/>
                    </a:cubicBezTo>
                    <a:lnTo>
                      <a:pt x="5730" y="152"/>
                    </a:lnTo>
                    <a:lnTo>
                      <a:pt x="4614" y="2250"/>
                    </a:lnTo>
                    <a:cubicBezTo>
                      <a:pt x="4236" y="2954"/>
                      <a:pt x="3857" y="3671"/>
                      <a:pt x="3424" y="4334"/>
                    </a:cubicBezTo>
                    <a:cubicBezTo>
                      <a:pt x="3315" y="4510"/>
                      <a:pt x="3207" y="4686"/>
                      <a:pt x="3085" y="4821"/>
                    </a:cubicBezTo>
                    <a:cubicBezTo>
                      <a:pt x="2964" y="4970"/>
                      <a:pt x="2801" y="5105"/>
                      <a:pt x="2652" y="5227"/>
                    </a:cubicBezTo>
                    <a:cubicBezTo>
                      <a:pt x="2341" y="5484"/>
                      <a:pt x="2016" y="5714"/>
                      <a:pt x="1692" y="5971"/>
                    </a:cubicBezTo>
                    <a:cubicBezTo>
                      <a:pt x="1069" y="6472"/>
                      <a:pt x="433" y="7013"/>
                      <a:pt x="0" y="7703"/>
                    </a:cubicBezTo>
                    <a:lnTo>
                      <a:pt x="95" y="7771"/>
                    </a:lnTo>
                    <a:cubicBezTo>
                      <a:pt x="298" y="7433"/>
                      <a:pt x="569" y="7135"/>
                      <a:pt x="866" y="6864"/>
                    </a:cubicBezTo>
                    <a:cubicBezTo>
                      <a:pt x="1164" y="6594"/>
                      <a:pt x="1462" y="6337"/>
                      <a:pt x="1786" y="6080"/>
                    </a:cubicBezTo>
                    <a:cubicBezTo>
                      <a:pt x="2098" y="5836"/>
                      <a:pt x="2422" y="5593"/>
                      <a:pt x="2747" y="5349"/>
                    </a:cubicBezTo>
                    <a:cubicBezTo>
                      <a:pt x="2896" y="5214"/>
                      <a:pt x="3058" y="5092"/>
                      <a:pt x="3207" y="4930"/>
                    </a:cubicBezTo>
                    <a:cubicBezTo>
                      <a:pt x="3342" y="4767"/>
                      <a:pt x="3437" y="4605"/>
                      <a:pt x="3559" y="4429"/>
                    </a:cubicBezTo>
                    <a:cubicBezTo>
                      <a:pt x="4005" y="3752"/>
                      <a:pt x="4384" y="3035"/>
                      <a:pt x="4750" y="2318"/>
                    </a:cubicBezTo>
                    <a:lnTo>
                      <a:pt x="5859" y="167"/>
                    </a:lnTo>
                    <a:lnTo>
                      <a:pt x="5873" y="126"/>
                    </a:lnTo>
                    <a:lnTo>
                      <a:pt x="5846" y="99"/>
                    </a:lnTo>
                    <a:cubicBezTo>
                      <a:pt x="5778" y="31"/>
                      <a:pt x="5681" y="1"/>
                      <a:pt x="55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2"/>
              <p:cNvSpPr/>
              <p:nvPr/>
            </p:nvSpPr>
            <p:spPr>
              <a:xfrm>
                <a:off x="7173732" y="1317247"/>
                <a:ext cx="213363" cy="282004"/>
              </a:xfrm>
              <a:custGeom>
                <a:avLst/>
                <a:gdLst/>
                <a:ahLst/>
                <a:cxnLst/>
                <a:rect l="l" t="t" r="r" b="b"/>
                <a:pathLst>
                  <a:path w="6077" h="8032" extrusionOk="0">
                    <a:moveTo>
                      <a:pt x="5860" y="1"/>
                    </a:moveTo>
                    <a:cubicBezTo>
                      <a:pt x="5812" y="1"/>
                      <a:pt x="5765" y="14"/>
                      <a:pt x="5724" y="35"/>
                    </a:cubicBezTo>
                    <a:cubicBezTo>
                      <a:pt x="5657" y="62"/>
                      <a:pt x="5602" y="116"/>
                      <a:pt x="5535" y="156"/>
                    </a:cubicBezTo>
                    <a:cubicBezTo>
                      <a:pt x="4547" y="792"/>
                      <a:pt x="3668" y="1591"/>
                      <a:pt x="2964" y="2538"/>
                    </a:cubicBezTo>
                    <a:lnTo>
                      <a:pt x="3045" y="2592"/>
                    </a:lnTo>
                    <a:cubicBezTo>
                      <a:pt x="3735" y="1658"/>
                      <a:pt x="4601" y="846"/>
                      <a:pt x="5589" y="238"/>
                    </a:cubicBezTo>
                    <a:cubicBezTo>
                      <a:pt x="5682" y="176"/>
                      <a:pt x="5782" y="106"/>
                      <a:pt x="5861" y="106"/>
                    </a:cubicBezTo>
                    <a:cubicBezTo>
                      <a:pt x="5885" y="106"/>
                      <a:pt x="5908" y="113"/>
                      <a:pt x="5927" y="129"/>
                    </a:cubicBezTo>
                    <a:cubicBezTo>
                      <a:pt x="5954" y="156"/>
                      <a:pt x="5968" y="224"/>
                      <a:pt x="5968" y="292"/>
                    </a:cubicBezTo>
                    <a:cubicBezTo>
                      <a:pt x="5954" y="359"/>
                      <a:pt x="5941" y="427"/>
                      <a:pt x="5914" y="481"/>
                    </a:cubicBezTo>
                    <a:cubicBezTo>
                      <a:pt x="5805" y="752"/>
                      <a:pt x="5670" y="1009"/>
                      <a:pt x="5521" y="1266"/>
                    </a:cubicBezTo>
                    <a:lnTo>
                      <a:pt x="4615" y="2768"/>
                    </a:lnTo>
                    <a:cubicBezTo>
                      <a:pt x="4303" y="3255"/>
                      <a:pt x="4033" y="3769"/>
                      <a:pt x="3695" y="4243"/>
                    </a:cubicBezTo>
                    <a:cubicBezTo>
                      <a:pt x="3356" y="4716"/>
                      <a:pt x="2991" y="5163"/>
                      <a:pt x="2585" y="5596"/>
                    </a:cubicBezTo>
                    <a:cubicBezTo>
                      <a:pt x="2193" y="6015"/>
                      <a:pt x="1760" y="6408"/>
                      <a:pt x="1313" y="6787"/>
                    </a:cubicBezTo>
                    <a:lnTo>
                      <a:pt x="1" y="7950"/>
                    </a:lnTo>
                    <a:lnTo>
                      <a:pt x="68" y="8031"/>
                    </a:lnTo>
                    <a:cubicBezTo>
                      <a:pt x="961" y="7274"/>
                      <a:pt x="1868" y="6543"/>
                      <a:pt x="2707" y="5704"/>
                    </a:cubicBezTo>
                    <a:cubicBezTo>
                      <a:pt x="3113" y="5285"/>
                      <a:pt x="3492" y="4825"/>
                      <a:pt x="3830" y="4337"/>
                    </a:cubicBezTo>
                    <a:cubicBezTo>
                      <a:pt x="3992" y="4107"/>
                      <a:pt x="4155" y="3850"/>
                      <a:pt x="4303" y="3593"/>
                    </a:cubicBezTo>
                    <a:lnTo>
                      <a:pt x="4750" y="2836"/>
                    </a:lnTo>
                    <a:lnTo>
                      <a:pt x="5630" y="1320"/>
                    </a:lnTo>
                    <a:cubicBezTo>
                      <a:pt x="5778" y="1063"/>
                      <a:pt x="5914" y="806"/>
                      <a:pt x="6022" y="535"/>
                    </a:cubicBezTo>
                    <a:cubicBezTo>
                      <a:pt x="6049" y="468"/>
                      <a:pt x="6076" y="386"/>
                      <a:pt x="6076" y="305"/>
                    </a:cubicBezTo>
                    <a:cubicBezTo>
                      <a:pt x="6076" y="224"/>
                      <a:pt x="6076" y="129"/>
                      <a:pt x="5995" y="48"/>
                    </a:cubicBezTo>
                    <a:cubicBezTo>
                      <a:pt x="5954" y="14"/>
                      <a:pt x="5907" y="1"/>
                      <a:pt x="5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2"/>
              <p:cNvSpPr/>
              <p:nvPr/>
            </p:nvSpPr>
            <p:spPr>
              <a:xfrm>
                <a:off x="7044532" y="1502762"/>
                <a:ext cx="151570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0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528" y="677"/>
                      <a:pt x="1164" y="1178"/>
                      <a:pt x="1894" y="1543"/>
                    </a:cubicBezTo>
                    <a:cubicBezTo>
                      <a:pt x="2579" y="1873"/>
                      <a:pt x="3335" y="2060"/>
                      <a:pt x="4095" y="2060"/>
                    </a:cubicBezTo>
                    <a:cubicBezTo>
                      <a:pt x="4147" y="2060"/>
                      <a:pt x="4198" y="2059"/>
                      <a:pt x="4249" y="2057"/>
                    </a:cubicBezTo>
                    <a:lnTo>
                      <a:pt x="4303" y="2044"/>
                    </a:lnTo>
                    <a:lnTo>
                      <a:pt x="4303" y="1990"/>
                    </a:lnTo>
                    <a:cubicBezTo>
                      <a:pt x="4317" y="1881"/>
                      <a:pt x="4262" y="1787"/>
                      <a:pt x="4168" y="1733"/>
                    </a:cubicBezTo>
                    <a:lnTo>
                      <a:pt x="4114" y="1827"/>
                    </a:lnTo>
                    <a:cubicBezTo>
                      <a:pt x="4150" y="1845"/>
                      <a:pt x="4174" y="1881"/>
                      <a:pt x="4182" y="1919"/>
                    </a:cubicBezTo>
                    <a:lnTo>
                      <a:pt x="4182" y="1919"/>
                    </a:lnTo>
                    <a:cubicBezTo>
                      <a:pt x="3419" y="1886"/>
                      <a:pt x="2658" y="1724"/>
                      <a:pt x="1949" y="1421"/>
                    </a:cubicBezTo>
                    <a:cubicBezTo>
                      <a:pt x="1231" y="1097"/>
                      <a:pt x="568" y="6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2"/>
              <p:cNvSpPr/>
              <p:nvPr/>
            </p:nvSpPr>
            <p:spPr>
              <a:xfrm>
                <a:off x="7043093" y="1504658"/>
                <a:ext cx="143986" cy="7903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1" extrusionOk="0">
                    <a:moveTo>
                      <a:pt x="95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14" y="285"/>
                      <a:pt x="41" y="339"/>
                    </a:cubicBezTo>
                    <a:cubicBezTo>
                      <a:pt x="82" y="447"/>
                      <a:pt x="149" y="528"/>
                      <a:pt x="231" y="610"/>
                    </a:cubicBezTo>
                    <a:cubicBezTo>
                      <a:pt x="366" y="759"/>
                      <a:pt x="515" y="894"/>
                      <a:pt x="677" y="1029"/>
                    </a:cubicBezTo>
                    <a:cubicBezTo>
                      <a:pt x="988" y="1300"/>
                      <a:pt x="1327" y="1530"/>
                      <a:pt x="1705" y="1719"/>
                    </a:cubicBezTo>
                    <a:cubicBezTo>
                      <a:pt x="2071" y="1909"/>
                      <a:pt x="2463" y="2057"/>
                      <a:pt x="2869" y="2152"/>
                    </a:cubicBezTo>
                    <a:cubicBezTo>
                      <a:pt x="3072" y="2193"/>
                      <a:pt x="3275" y="2233"/>
                      <a:pt x="3478" y="2247"/>
                    </a:cubicBezTo>
                    <a:cubicBezTo>
                      <a:pt x="3532" y="2247"/>
                      <a:pt x="3586" y="2250"/>
                      <a:pt x="3640" y="2250"/>
                    </a:cubicBezTo>
                    <a:cubicBezTo>
                      <a:pt x="3695" y="2250"/>
                      <a:pt x="3749" y="2247"/>
                      <a:pt x="3803" y="2233"/>
                    </a:cubicBezTo>
                    <a:cubicBezTo>
                      <a:pt x="3911" y="2220"/>
                      <a:pt x="4033" y="2152"/>
                      <a:pt x="4100" y="2044"/>
                    </a:cubicBezTo>
                    <a:lnTo>
                      <a:pt x="4006" y="1990"/>
                    </a:lnTo>
                    <a:cubicBezTo>
                      <a:pt x="3952" y="2057"/>
                      <a:pt x="3870" y="2098"/>
                      <a:pt x="3789" y="2098"/>
                    </a:cubicBezTo>
                    <a:cubicBezTo>
                      <a:pt x="3761" y="2102"/>
                      <a:pt x="3734" y="2104"/>
                      <a:pt x="3706" y="2104"/>
                    </a:cubicBezTo>
                    <a:cubicBezTo>
                      <a:pt x="3638" y="2104"/>
                      <a:pt x="3568" y="2094"/>
                      <a:pt x="3492" y="2085"/>
                    </a:cubicBezTo>
                    <a:cubicBezTo>
                      <a:pt x="3302" y="2071"/>
                      <a:pt x="3099" y="2030"/>
                      <a:pt x="2896" y="1990"/>
                    </a:cubicBezTo>
                    <a:cubicBezTo>
                      <a:pt x="2517" y="1895"/>
                      <a:pt x="2125" y="1760"/>
                      <a:pt x="1760" y="1597"/>
                    </a:cubicBezTo>
                    <a:cubicBezTo>
                      <a:pt x="1408" y="1422"/>
                      <a:pt x="1056" y="1205"/>
                      <a:pt x="745" y="948"/>
                    </a:cubicBezTo>
                    <a:cubicBezTo>
                      <a:pt x="582" y="826"/>
                      <a:pt x="434" y="691"/>
                      <a:pt x="298" y="542"/>
                    </a:cubicBezTo>
                    <a:cubicBezTo>
                      <a:pt x="231" y="461"/>
                      <a:pt x="163" y="393"/>
                      <a:pt x="136" y="312"/>
                    </a:cubicBezTo>
                    <a:cubicBezTo>
                      <a:pt x="95" y="217"/>
                      <a:pt x="95" y="123"/>
                      <a:pt x="163" y="96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2"/>
              <p:cNvSpPr/>
              <p:nvPr/>
            </p:nvSpPr>
            <p:spPr>
              <a:xfrm>
                <a:off x="7033578" y="1492791"/>
                <a:ext cx="150165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2695" extrusionOk="0">
                    <a:moveTo>
                      <a:pt x="28" y="1"/>
                    </a:moveTo>
                    <a:cubicBezTo>
                      <a:pt x="1" y="231"/>
                      <a:pt x="82" y="461"/>
                      <a:pt x="204" y="650"/>
                    </a:cubicBezTo>
                    <a:cubicBezTo>
                      <a:pt x="326" y="853"/>
                      <a:pt x="488" y="1002"/>
                      <a:pt x="650" y="1164"/>
                    </a:cubicBezTo>
                    <a:cubicBezTo>
                      <a:pt x="975" y="1475"/>
                      <a:pt x="1327" y="1746"/>
                      <a:pt x="1706" y="1976"/>
                    </a:cubicBezTo>
                    <a:cubicBezTo>
                      <a:pt x="2098" y="2206"/>
                      <a:pt x="2518" y="2382"/>
                      <a:pt x="2951" y="2517"/>
                    </a:cubicBezTo>
                    <a:cubicBezTo>
                      <a:pt x="3347" y="2629"/>
                      <a:pt x="3755" y="2695"/>
                      <a:pt x="4164" y="2695"/>
                    </a:cubicBezTo>
                    <a:cubicBezTo>
                      <a:pt x="4201" y="2695"/>
                      <a:pt x="4239" y="2694"/>
                      <a:pt x="4277" y="2693"/>
                    </a:cubicBezTo>
                    <a:lnTo>
                      <a:pt x="4277" y="2585"/>
                    </a:lnTo>
                    <a:cubicBezTo>
                      <a:pt x="3844" y="2544"/>
                      <a:pt x="3411" y="2477"/>
                      <a:pt x="2991" y="2355"/>
                    </a:cubicBezTo>
                    <a:cubicBezTo>
                      <a:pt x="2572" y="2233"/>
                      <a:pt x="2166" y="2071"/>
                      <a:pt x="1787" y="1854"/>
                    </a:cubicBezTo>
                    <a:cubicBezTo>
                      <a:pt x="1395" y="1651"/>
                      <a:pt x="1043" y="1394"/>
                      <a:pt x="718" y="1097"/>
                    </a:cubicBezTo>
                    <a:cubicBezTo>
                      <a:pt x="556" y="934"/>
                      <a:pt x="407" y="785"/>
                      <a:pt x="285" y="596"/>
                    </a:cubicBezTo>
                    <a:cubicBezTo>
                      <a:pt x="177" y="420"/>
                      <a:pt x="96" y="217"/>
                      <a:pt x="136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2"/>
              <p:cNvSpPr/>
              <p:nvPr/>
            </p:nvSpPr>
            <p:spPr>
              <a:xfrm>
                <a:off x="7018868" y="1357412"/>
                <a:ext cx="76996" cy="15585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39" extrusionOk="0">
                    <a:moveTo>
                      <a:pt x="2084" y="0"/>
                    </a:moveTo>
                    <a:cubicBezTo>
                      <a:pt x="1800" y="758"/>
                      <a:pt x="1489" y="1516"/>
                      <a:pt x="1110" y="2233"/>
                    </a:cubicBezTo>
                    <a:cubicBezTo>
                      <a:pt x="921" y="2585"/>
                      <a:pt x="718" y="2936"/>
                      <a:pt x="501" y="3275"/>
                    </a:cubicBezTo>
                    <a:cubicBezTo>
                      <a:pt x="298" y="3626"/>
                      <a:pt x="95" y="4005"/>
                      <a:pt x="0" y="4411"/>
                    </a:cubicBezTo>
                    <a:lnTo>
                      <a:pt x="109" y="4438"/>
                    </a:lnTo>
                    <a:cubicBezTo>
                      <a:pt x="244" y="4059"/>
                      <a:pt x="433" y="3708"/>
                      <a:pt x="650" y="3369"/>
                    </a:cubicBezTo>
                    <a:cubicBezTo>
                      <a:pt x="853" y="3018"/>
                      <a:pt x="1069" y="2666"/>
                      <a:pt x="1232" y="2300"/>
                    </a:cubicBezTo>
                    <a:cubicBezTo>
                      <a:pt x="1597" y="1556"/>
                      <a:pt x="1881" y="798"/>
                      <a:pt x="2192" y="41"/>
                    </a:cubicBezTo>
                    <a:lnTo>
                      <a:pt x="20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2"/>
              <p:cNvSpPr/>
              <p:nvPr/>
            </p:nvSpPr>
            <p:spPr>
              <a:xfrm>
                <a:off x="7067809" y="1492300"/>
                <a:ext cx="100274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09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338" y="515"/>
                      <a:pt x="731" y="894"/>
                      <a:pt x="1177" y="1219"/>
                    </a:cubicBezTo>
                    <a:cubicBezTo>
                      <a:pt x="1624" y="1544"/>
                      <a:pt x="2138" y="1774"/>
                      <a:pt x="2693" y="1882"/>
                    </a:cubicBezTo>
                    <a:lnTo>
                      <a:pt x="2855" y="1909"/>
                    </a:lnTo>
                    <a:lnTo>
                      <a:pt x="2760" y="1774"/>
                    </a:lnTo>
                    <a:cubicBezTo>
                      <a:pt x="2693" y="1652"/>
                      <a:pt x="2585" y="1571"/>
                      <a:pt x="2449" y="1544"/>
                    </a:cubicBezTo>
                    <a:lnTo>
                      <a:pt x="2423" y="1647"/>
                    </a:lnTo>
                    <a:lnTo>
                      <a:pt x="2423" y="1647"/>
                    </a:lnTo>
                    <a:cubicBezTo>
                      <a:pt x="2014" y="1516"/>
                      <a:pt x="1619" y="1340"/>
                      <a:pt x="1259" y="1111"/>
                    </a:cubicBezTo>
                    <a:cubicBezTo>
                      <a:pt x="798" y="826"/>
                      <a:pt x="393" y="44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22"/>
              <p:cNvSpPr/>
              <p:nvPr/>
            </p:nvSpPr>
            <p:spPr>
              <a:xfrm>
                <a:off x="7077780" y="1494231"/>
                <a:ext cx="85072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949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325" y="460"/>
                      <a:pt x="677" y="839"/>
                      <a:pt x="1069" y="1164"/>
                    </a:cubicBezTo>
                    <a:cubicBezTo>
                      <a:pt x="1259" y="1326"/>
                      <a:pt x="1475" y="1475"/>
                      <a:pt x="1692" y="1610"/>
                    </a:cubicBezTo>
                    <a:cubicBezTo>
                      <a:pt x="1908" y="1746"/>
                      <a:pt x="2138" y="1867"/>
                      <a:pt x="2382" y="1949"/>
                    </a:cubicBezTo>
                    <a:lnTo>
                      <a:pt x="2422" y="1854"/>
                    </a:lnTo>
                    <a:cubicBezTo>
                      <a:pt x="2206" y="1732"/>
                      <a:pt x="1989" y="1610"/>
                      <a:pt x="1773" y="1475"/>
                    </a:cubicBezTo>
                    <a:cubicBezTo>
                      <a:pt x="1570" y="1340"/>
                      <a:pt x="1353" y="1204"/>
                      <a:pt x="1150" y="1056"/>
                    </a:cubicBezTo>
                    <a:cubicBezTo>
                      <a:pt x="758" y="758"/>
                      <a:pt x="379" y="406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22"/>
              <p:cNvSpPr/>
              <p:nvPr/>
            </p:nvSpPr>
            <p:spPr>
              <a:xfrm>
                <a:off x="7101514" y="1482469"/>
                <a:ext cx="82228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5" extrusionOk="0">
                    <a:moveTo>
                      <a:pt x="101" y="0"/>
                    </a:moveTo>
                    <a:cubicBezTo>
                      <a:pt x="92" y="0"/>
                      <a:pt x="82" y="4"/>
                      <a:pt x="69" y="10"/>
                    </a:cubicBezTo>
                    <a:cubicBezTo>
                      <a:pt x="41" y="10"/>
                      <a:pt x="28" y="37"/>
                      <a:pt x="14" y="51"/>
                    </a:cubicBezTo>
                    <a:cubicBezTo>
                      <a:pt x="1" y="78"/>
                      <a:pt x="1" y="92"/>
                      <a:pt x="14" y="119"/>
                    </a:cubicBezTo>
                    <a:cubicBezTo>
                      <a:pt x="14" y="159"/>
                      <a:pt x="28" y="200"/>
                      <a:pt x="55" y="227"/>
                    </a:cubicBezTo>
                    <a:lnTo>
                      <a:pt x="190" y="376"/>
                    </a:lnTo>
                    <a:lnTo>
                      <a:pt x="447" y="633"/>
                    </a:lnTo>
                    <a:cubicBezTo>
                      <a:pt x="623" y="809"/>
                      <a:pt x="813" y="985"/>
                      <a:pt x="1002" y="1147"/>
                    </a:cubicBezTo>
                    <a:cubicBezTo>
                      <a:pt x="1205" y="1296"/>
                      <a:pt x="1408" y="1445"/>
                      <a:pt x="1625" y="1580"/>
                    </a:cubicBezTo>
                    <a:cubicBezTo>
                      <a:pt x="1841" y="1702"/>
                      <a:pt x="2058" y="1824"/>
                      <a:pt x="2301" y="1905"/>
                    </a:cubicBezTo>
                    <a:lnTo>
                      <a:pt x="2342" y="1796"/>
                    </a:lnTo>
                    <a:cubicBezTo>
                      <a:pt x="2125" y="1675"/>
                      <a:pt x="1909" y="1553"/>
                      <a:pt x="1706" y="1431"/>
                    </a:cubicBezTo>
                    <a:cubicBezTo>
                      <a:pt x="1503" y="1309"/>
                      <a:pt x="1286" y="1174"/>
                      <a:pt x="1083" y="1025"/>
                    </a:cubicBezTo>
                    <a:cubicBezTo>
                      <a:pt x="894" y="890"/>
                      <a:pt x="691" y="728"/>
                      <a:pt x="515" y="565"/>
                    </a:cubicBezTo>
                    <a:cubicBezTo>
                      <a:pt x="420" y="484"/>
                      <a:pt x="339" y="389"/>
                      <a:pt x="258" y="308"/>
                    </a:cubicBezTo>
                    <a:lnTo>
                      <a:pt x="136" y="173"/>
                    </a:lnTo>
                    <a:cubicBezTo>
                      <a:pt x="123" y="159"/>
                      <a:pt x="109" y="132"/>
                      <a:pt x="109" y="105"/>
                    </a:cubicBezTo>
                    <a:cubicBezTo>
                      <a:pt x="109" y="105"/>
                      <a:pt x="109" y="92"/>
                      <a:pt x="109" y="92"/>
                    </a:cubicBezTo>
                    <a:cubicBezTo>
                      <a:pt x="109" y="92"/>
                      <a:pt x="109" y="105"/>
                      <a:pt x="96" y="105"/>
                    </a:cubicBezTo>
                    <a:lnTo>
                      <a:pt x="82" y="105"/>
                    </a:lnTo>
                    <a:lnTo>
                      <a:pt x="123" y="10"/>
                    </a:lnTo>
                    <a:cubicBezTo>
                      <a:pt x="116" y="4"/>
                      <a:pt x="109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2"/>
              <p:cNvSpPr/>
              <p:nvPr/>
            </p:nvSpPr>
            <p:spPr>
              <a:xfrm>
                <a:off x="7390529" y="1122463"/>
                <a:ext cx="331930" cy="51573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9" extrusionOk="0">
                    <a:moveTo>
                      <a:pt x="6897" y="11509"/>
                    </a:moveTo>
                    <a:cubicBezTo>
                      <a:pt x="6910" y="11536"/>
                      <a:pt x="6910" y="11550"/>
                      <a:pt x="6910" y="11577"/>
                    </a:cubicBezTo>
                    <a:cubicBezTo>
                      <a:pt x="6951" y="11847"/>
                      <a:pt x="6964" y="12118"/>
                      <a:pt x="6978" y="12389"/>
                    </a:cubicBezTo>
                    <a:cubicBezTo>
                      <a:pt x="6937" y="12105"/>
                      <a:pt x="6897" y="11834"/>
                      <a:pt x="6883" y="11550"/>
                    </a:cubicBezTo>
                    <a:cubicBezTo>
                      <a:pt x="6883" y="11536"/>
                      <a:pt x="6897" y="11523"/>
                      <a:pt x="6897" y="11509"/>
                    </a:cubicBezTo>
                    <a:close/>
                    <a:moveTo>
                      <a:pt x="4711" y="0"/>
                    </a:moveTo>
                    <a:cubicBezTo>
                      <a:pt x="4438" y="0"/>
                      <a:pt x="4142" y="253"/>
                      <a:pt x="4245" y="603"/>
                    </a:cubicBezTo>
                    <a:lnTo>
                      <a:pt x="5516" y="5177"/>
                    </a:lnTo>
                    <a:cubicBezTo>
                      <a:pt x="5395" y="5258"/>
                      <a:pt x="5313" y="5380"/>
                      <a:pt x="5327" y="5569"/>
                    </a:cubicBezTo>
                    <a:cubicBezTo>
                      <a:pt x="5327" y="5623"/>
                      <a:pt x="5327" y="5677"/>
                      <a:pt x="5327" y="5718"/>
                    </a:cubicBezTo>
                    <a:cubicBezTo>
                      <a:pt x="4637" y="3905"/>
                      <a:pt x="3933" y="2092"/>
                      <a:pt x="3216" y="292"/>
                    </a:cubicBezTo>
                    <a:cubicBezTo>
                      <a:pt x="3137" y="100"/>
                      <a:pt x="2976" y="19"/>
                      <a:pt x="2814" y="19"/>
                    </a:cubicBezTo>
                    <a:cubicBezTo>
                      <a:pt x="2529" y="19"/>
                      <a:pt x="2239" y="267"/>
                      <a:pt x="2377" y="603"/>
                    </a:cubicBezTo>
                    <a:lnTo>
                      <a:pt x="2458" y="806"/>
                    </a:lnTo>
                    <a:cubicBezTo>
                      <a:pt x="2350" y="901"/>
                      <a:pt x="2296" y="1063"/>
                      <a:pt x="2350" y="1239"/>
                    </a:cubicBezTo>
                    <a:cubicBezTo>
                      <a:pt x="2959" y="3120"/>
                      <a:pt x="3554" y="4987"/>
                      <a:pt x="4163" y="6868"/>
                    </a:cubicBezTo>
                    <a:cubicBezTo>
                      <a:pt x="3974" y="6530"/>
                      <a:pt x="3771" y="6192"/>
                      <a:pt x="3568" y="5853"/>
                    </a:cubicBezTo>
                    <a:cubicBezTo>
                      <a:pt x="2986" y="4906"/>
                      <a:pt x="2255" y="4013"/>
                      <a:pt x="1687" y="3052"/>
                    </a:cubicBezTo>
                    <a:cubicBezTo>
                      <a:pt x="1633" y="2931"/>
                      <a:pt x="1565" y="2795"/>
                      <a:pt x="1498" y="2673"/>
                    </a:cubicBezTo>
                    <a:cubicBezTo>
                      <a:pt x="1484" y="2619"/>
                      <a:pt x="1444" y="2579"/>
                      <a:pt x="1417" y="2552"/>
                    </a:cubicBezTo>
                    <a:cubicBezTo>
                      <a:pt x="1335" y="2403"/>
                      <a:pt x="1268" y="2240"/>
                      <a:pt x="1200" y="2092"/>
                    </a:cubicBezTo>
                    <a:cubicBezTo>
                      <a:pt x="1116" y="1900"/>
                      <a:pt x="952" y="1819"/>
                      <a:pt x="788" y="1819"/>
                    </a:cubicBezTo>
                    <a:cubicBezTo>
                      <a:pt x="501" y="1819"/>
                      <a:pt x="215" y="2067"/>
                      <a:pt x="361" y="2403"/>
                    </a:cubicBezTo>
                    <a:cubicBezTo>
                      <a:pt x="510" y="2755"/>
                      <a:pt x="686" y="3093"/>
                      <a:pt x="875" y="3418"/>
                    </a:cubicBezTo>
                    <a:cubicBezTo>
                      <a:pt x="1078" y="3824"/>
                      <a:pt x="2472" y="7883"/>
                      <a:pt x="2648" y="9385"/>
                    </a:cubicBezTo>
                    <a:cubicBezTo>
                      <a:pt x="2418" y="9182"/>
                      <a:pt x="2228" y="8911"/>
                      <a:pt x="2039" y="8654"/>
                    </a:cubicBezTo>
                    <a:cubicBezTo>
                      <a:pt x="1647" y="8154"/>
                      <a:pt x="1268" y="7639"/>
                      <a:pt x="875" y="7125"/>
                    </a:cubicBezTo>
                    <a:cubicBezTo>
                      <a:pt x="780" y="7000"/>
                      <a:pt x="656" y="6947"/>
                      <a:pt x="534" y="6947"/>
                    </a:cubicBezTo>
                    <a:cubicBezTo>
                      <a:pt x="261" y="6947"/>
                      <a:pt x="1" y="7217"/>
                      <a:pt x="104" y="7545"/>
                    </a:cubicBezTo>
                    <a:cubicBezTo>
                      <a:pt x="645" y="9304"/>
                      <a:pt x="1484" y="10954"/>
                      <a:pt x="2743" y="12308"/>
                    </a:cubicBezTo>
                    <a:cubicBezTo>
                      <a:pt x="3311" y="12916"/>
                      <a:pt x="3933" y="13458"/>
                      <a:pt x="4569" y="13999"/>
                    </a:cubicBezTo>
                    <a:cubicBezTo>
                      <a:pt x="5077" y="14430"/>
                      <a:pt x="5423" y="14689"/>
                      <a:pt x="5981" y="14689"/>
                    </a:cubicBezTo>
                    <a:cubicBezTo>
                      <a:pt x="6107" y="14689"/>
                      <a:pt x="6244" y="14676"/>
                      <a:pt x="6396" y="14648"/>
                    </a:cubicBezTo>
                    <a:cubicBezTo>
                      <a:pt x="7194" y="14500"/>
                      <a:pt x="8128" y="14310"/>
                      <a:pt x="8805" y="13864"/>
                    </a:cubicBezTo>
                    <a:cubicBezTo>
                      <a:pt x="9386" y="13485"/>
                      <a:pt x="9454" y="12930"/>
                      <a:pt x="9346" y="12294"/>
                    </a:cubicBezTo>
                    <a:cubicBezTo>
                      <a:pt x="9075" y="10657"/>
                      <a:pt x="8642" y="9047"/>
                      <a:pt x="8087" y="7490"/>
                    </a:cubicBezTo>
                    <a:cubicBezTo>
                      <a:pt x="8141" y="7179"/>
                      <a:pt x="8087" y="6841"/>
                      <a:pt x="8047" y="6557"/>
                    </a:cubicBezTo>
                    <a:cubicBezTo>
                      <a:pt x="7871" y="5163"/>
                      <a:pt x="7560" y="3783"/>
                      <a:pt x="7154" y="2443"/>
                    </a:cubicBezTo>
                    <a:cubicBezTo>
                      <a:pt x="7089" y="2240"/>
                      <a:pt x="6938" y="2155"/>
                      <a:pt x="6780" y="2155"/>
                    </a:cubicBezTo>
                    <a:cubicBezTo>
                      <a:pt x="6506" y="2155"/>
                      <a:pt x="6212" y="2411"/>
                      <a:pt x="6315" y="2755"/>
                    </a:cubicBezTo>
                    <a:cubicBezTo>
                      <a:pt x="6626" y="3783"/>
                      <a:pt x="6883" y="4825"/>
                      <a:pt x="7059" y="5894"/>
                    </a:cubicBezTo>
                    <a:cubicBezTo>
                      <a:pt x="7059" y="5894"/>
                      <a:pt x="7059" y="5907"/>
                      <a:pt x="7059" y="5907"/>
                    </a:cubicBezTo>
                    <a:cubicBezTo>
                      <a:pt x="6980" y="5855"/>
                      <a:pt x="6884" y="5819"/>
                      <a:pt x="6789" y="5819"/>
                    </a:cubicBezTo>
                    <a:cubicBezTo>
                      <a:pt x="6738" y="5819"/>
                      <a:pt x="6687" y="5829"/>
                      <a:pt x="6640" y="5853"/>
                    </a:cubicBezTo>
                    <a:cubicBezTo>
                      <a:pt x="6531" y="4906"/>
                      <a:pt x="6315" y="3972"/>
                      <a:pt x="6071" y="3052"/>
                    </a:cubicBezTo>
                    <a:cubicBezTo>
                      <a:pt x="5936" y="2281"/>
                      <a:pt x="5774" y="1510"/>
                      <a:pt x="5462" y="779"/>
                    </a:cubicBezTo>
                    <a:cubicBezTo>
                      <a:pt x="5381" y="617"/>
                      <a:pt x="5259" y="522"/>
                      <a:pt x="5138" y="508"/>
                    </a:cubicBezTo>
                    <a:cubicBezTo>
                      <a:pt x="5111" y="427"/>
                      <a:pt x="5097" y="360"/>
                      <a:pt x="5083" y="292"/>
                    </a:cubicBezTo>
                    <a:cubicBezTo>
                      <a:pt x="5023" y="87"/>
                      <a:pt x="4871" y="0"/>
                      <a:pt x="471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2"/>
              <p:cNvSpPr/>
              <p:nvPr/>
            </p:nvSpPr>
            <p:spPr>
              <a:xfrm>
                <a:off x="7632183" y="1186396"/>
                <a:ext cx="88372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11448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84" y="961"/>
                      <a:pt x="487" y="1908"/>
                      <a:pt x="663" y="2869"/>
                    </a:cubicBezTo>
                    <a:cubicBezTo>
                      <a:pt x="839" y="3816"/>
                      <a:pt x="974" y="4776"/>
                      <a:pt x="1150" y="5737"/>
                    </a:cubicBezTo>
                    <a:cubicBezTo>
                      <a:pt x="1313" y="6698"/>
                      <a:pt x="1489" y="7659"/>
                      <a:pt x="1691" y="8606"/>
                    </a:cubicBezTo>
                    <a:cubicBezTo>
                      <a:pt x="1908" y="9566"/>
                      <a:pt x="2152" y="10514"/>
                      <a:pt x="2422" y="11447"/>
                    </a:cubicBezTo>
                    <a:lnTo>
                      <a:pt x="2517" y="11420"/>
                    </a:lnTo>
                    <a:cubicBezTo>
                      <a:pt x="2233" y="10487"/>
                      <a:pt x="1989" y="9539"/>
                      <a:pt x="1800" y="8592"/>
                    </a:cubicBezTo>
                    <a:cubicBezTo>
                      <a:pt x="1597" y="7645"/>
                      <a:pt x="1434" y="6684"/>
                      <a:pt x="1286" y="5724"/>
                    </a:cubicBezTo>
                    <a:cubicBezTo>
                      <a:pt x="1137" y="4763"/>
                      <a:pt x="988" y="3789"/>
                      <a:pt x="825" y="2828"/>
                    </a:cubicBezTo>
                    <a:cubicBezTo>
                      <a:pt x="636" y="1881"/>
                      <a:pt x="433" y="92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2"/>
              <p:cNvSpPr/>
              <p:nvPr/>
            </p:nvSpPr>
            <p:spPr>
              <a:xfrm>
                <a:off x="7628848" y="1183061"/>
                <a:ext cx="99326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1353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433" y="907"/>
                      <a:pt x="677" y="1868"/>
                      <a:pt x="812" y="2828"/>
                    </a:cubicBezTo>
                    <a:cubicBezTo>
                      <a:pt x="961" y="3789"/>
                      <a:pt x="1029" y="4750"/>
                      <a:pt x="1137" y="5724"/>
                    </a:cubicBezTo>
                    <a:cubicBezTo>
                      <a:pt x="1164" y="5967"/>
                      <a:pt x="1191" y="6211"/>
                      <a:pt x="1218" y="6455"/>
                    </a:cubicBezTo>
                    <a:cubicBezTo>
                      <a:pt x="1259" y="6698"/>
                      <a:pt x="1313" y="6942"/>
                      <a:pt x="1381" y="7172"/>
                    </a:cubicBezTo>
                    <a:cubicBezTo>
                      <a:pt x="1516" y="7645"/>
                      <a:pt x="1665" y="8105"/>
                      <a:pt x="1827" y="8565"/>
                    </a:cubicBezTo>
                    <a:lnTo>
                      <a:pt x="2301" y="9959"/>
                    </a:lnTo>
                    <a:cubicBezTo>
                      <a:pt x="2416" y="10315"/>
                      <a:pt x="2539" y="10671"/>
                      <a:pt x="2633" y="11033"/>
                    </a:cubicBezTo>
                    <a:lnTo>
                      <a:pt x="2633" y="11033"/>
                    </a:lnTo>
                    <a:lnTo>
                      <a:pt x="2707" y="11353"/>
                    </a:lnTo>
                    <a:lnTo>
                      <a:pt x="2828" y="11326"/>
                    </a:lnTo>
                    <a:cubicBezTo>
                      <a:pt x="2747" y="10839"/>
                      <a:pt x="2585" y="10379"/>
                      <a:pt x="2450" y="9905"/>
                    </a:cubicBezTo>
                    <a:lnTo>
                      <a:pt x="1989" y="8525"/>
                    </a:lnTo>
                    <a:cubicBezTo>
                      <a:pt x="1841" y="8065"/>
                      <a:pt x="1678" y="7605"/>
                      <a:pt x="1543" y="7131"/>
                    </a:cubicBezTo>
                    <a:cubicBezTo>
                      <a:pt x="1475" y="6901"/>
                      <a:pt x="1421" y="6671"/>
                      <a:pt x="1381" y="6428"/>
                    </a:cubicBezTo>
                    <a:cubicBezTo>
                      <a:pt x="1353" y="6184"/>
                      <a:pt x="1313" y="5954"/>
                      <a:pt x="1286" y="5710"/>
                    </a:cubicBezTo>
                    <a:cubicBezTo>
                      <a:pt x="1164" y="4750"/>
                      <a:pt x="1083" y="3775"/>
                      <a:pt x="920" y="2801"/>
                    </a:cubicBezTo>
                    <a:cubicBezTo>
                      <a:pt x="758" y="1841"/>
                      <a:pt x="528" y="88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2"/>
              <p:cNvSpPr/>
              <p:nvPr/>
            </p:nvSpPr>
            <p:spPr>
              <a:xfrm>
                <a:off x="7618385" y="1186888"/>
                <a:ext cx="22365" cy="143459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6" extrusionOk="0">
                    <a:moveTo>
                      <a:pt x="362" y="1"/>
                    </a:moveTo>
                    <a:cubicBezTo>
                      <a:pt x="293" y="1"/>
                      <a:pt x="225" y="27"/>
                      <a:pt x="177" y="67"/>
                    </a:cubicBezTo>
                    <a:cubicBezTo>
                      <a:pt x="82" y="135"/>
                      <a:pt x="41" y="243"/>
                      <a:pt x="14" y="351"/>
                    </a:cubicBezTo>
                    <a:cubicBezTo>
                      <a:pt x="1" y="446"/>
                      <a:pt x="1" y="554"/>
                      <a:pt x="14" y="649"/>
                    </a:cubicBezTo>
                    <a:lnTo>
                      <a:pt x="122" y="1799"/>
                    </a:lnTo>
                    <a:cubicBezTo>
                      <a:pt x="150" y="2178"/>
                      <a:pt x="204" y="2557"/>
                      <a:pt x="231" y="2936"/>
                    </a:cubicBezTo>
                    <a:cubicBezTo>
                      <a:pt x="285" y="3328"/>
                      <a:pt x="325" y="3707"/>
                      <a:pt x="393" y="4086"/>
                    </a:cubicBezTo>
                    <a:lnTo>
                      <a:pt x="501" y="4072"/>
                    </a:lnTo>
                    <a:cubicBezTo>
                      <a:pt x="488" y="3694"/>
                      <a:pt x="447" y="3301"/>
                      <a:pt x="407" y="2922"/>
                    </a:cubicBezTo>
                    <a:cubicBezTo>
                      <a:pt x="353" y="2543"/>
                      <a:pt x="312" y="2164"/>
                      <a:pt x="258" y="1786"/>
                    </a:cubicBezTo>
                    <a:lnTo>
                      <a:pt x="109" y="635"/>
                    </a:lnTo>
                    <a:cubicBezTo>
                      <a:pt x="82" y="460"/>
                      <a:pt x="95" y="257"/>
                      <a:pt x="231" y="148"/>
                    </a:cubicBezTo>
                    <a:cubicBezTo>
                      <a:pt x="272" y="116"/>
                      <a:pt x="318" y="98"/>
                      <a:pt x="363" y="98"/>
                    </a:cubicBezTo>
                    <a:cubicBezTo>
                      <a:pt x="392" y="98"/>
                      <a:pt x="421" y="105"/>
                      <a:pt x="447" y="121"/>
                    </a:cubicBezTo>
                    <a:cubicBezTo>
                      <a:pt x="515" y="162"/>
                      <a:pt x="542" y="243"/>
                      <a:pt x="515" y="297"/>
                    </a:cubicBezTo>
                    <a:lnTo>
                      <a:pt x="596" y="351"/>
                    </a:lnTo>
                    <a:cubicBezTo>
                      <a:pt x="637" y="297"/>
                      <a:pt x="637" y="216"/>
                      <a:pt x="610" y="162"/>
                    </a:cubicBezTo>
                    <a:cubicBezTo>
                      <a:pt x="583" y="108"/>
                      <a:pt x="542" y="67"/>
                      <a:pt x="501" y="40"/>
                    </a:cubicBezTo>
                    <a:cubicBezTo>
                      <a:pt x="458" y="13"/>
                      <a:pt x="410" y="1"/>
                      <a:pt x="3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2"/>
              <p:cNvSpPr/>
              <p:nvPr/>
            </p:nvSpPr>
            <p:spPr>
              <a:xfrm>
                <a:off x="7617437" y="1187344"/>
                <a:ext cx="15238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33"/>
                    </a:cubicBezTo>
                    <a:cubicBezTo>
                      <a:pt x="1" y="609"/>
                      <a:pt x="1" y="798"/>
                      <a:pt x="1" y="974"/>
                    </a:cubicBezTo>
                    <a:lnTo>
                      <a:pt x="68" y="2016"/>
                    </a:lnTo>
                    <a:cubicBezTo>
                      <a:pt x="95" y="2368"/>
                      <a:pt x="122" y="2720"/>
                      <a:pt x="149" y="3072"/>
                    </a:cubicBezTo>
                    <a:cubicBezTo>
                      <a:pt x="190" y="3410"/>
                      <a:pt x="217" y="3762"/>
                      <a:pt x="271" y="4113"/>
                    </a:cubicBezTo>
                    <a:lnTo>
                      <a:pt x="380" y="4100"/>
                    </a:lnTo>
                    <a:cubicBezTo>
                      <a:pt x="380" y="3748"/>
                      <a:pt x="352" y="3396"/>
                      <a:pt x="325" y="3058"/>
                    </a:cubicBezTo>
                    <a:cubicBezTo>
                      <a:pt x="298" y="2706"/>
                      <a:pt x="258" y="2354"/>
                      <a:pt x="217" y="2016"/>
                    </a:cubicBezTo>
                    <a:cubicBezTo>
                      <a:pt x="177" y="1664"/>
                      <a:pt x="136" y="1313"/>
                      <a:pt x="109" y="974"/>
                    </a:cubicBezTo>
                    <a:cubicBezTo>
                      <a:pt x="95" y="798"/>
                      <a:pt x="109" y="622"/>
                      <a:pt x="149" y="460"/>
                    </a:cubicBezTo>
                    <a:cubicBezTo>
                      <a:pt x="204" y="311"/>
                      <a:pt x="298" y="162"/>
                      <a:pt x="434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2"/>
              <p:cNvSpPr/>
              <p:nvPr/>
            </p:nvSpPr>
            <p:spPr>
              <a:xfrm>
                <a:off x="7545710" y="1116776"/>
                <a:ext cx="82228" cy="215962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151" extrusionOk="0">
                    <a:moveTo>
                      <a:pt x="318" y="1"/>
                    </a:moveTo>
                    <a:cubicBezTo>
                      <a:pt x="289" y="1"/>
                      <a:pt x="259" y="7"/>
                      <a:pt x="230" y="21"/>
                    </a:cubicBezTo>
                    <a:cubicBezTo>
                      <a:pt x="136" y="48"/>
                      <a:pt x="82" y="116"/>
                      <a:pt x="55" y="197"/>
                    </a:cubicBezTo>
                    <a:cubicBezTo>
                      <a:pt x="0" y="332"/>
                      <a:pt x="14" y="468"/>
                      <a:pt x="14" y="589"/>
                    </a:cubicBezTo>
                    <a:cubicBezTo>
                      <a:pt x="28" y="711"/>
                      <a:pt x="28" y="833"/>
                      <a:pt x="41" y="968"/>
                    </a:cubicBezTo>
                    <a:cubicBezTo>
                      <a:pt x="68" y="1469"/>
                      <a:pt x="122" y="1956"/>
                      <a:pt x="203" y="2457"/>
                    </a:cubicBezTo>
                    <a:cubicBezTo>
                      <a:pt x="366" y="3444"/>
                      <a:pt x="623" y="4405"/>
                      <a:pt x="1002" y="5339"/>
                    </a:cubicBezTo>
                    <a:lnTo>
                      <a:pt x="1096" y="5298"/>
                    </a:lnTo>
                    <a:cubicBezTo>
                      <a:pt x="934" y="4825"/>
                      <a:pt x="799" y="4351"/>
                      <a:pt x="663" y="3877"/>
                    </a:cubicBezTo>
                    <a:cubicBezTo>
                      <a:pt x="542" y="3404"/>
                      <a:pt x="447" y="2917"/>
                      <a:pt x="366" y="2430"/>
                    </a:cubicBezTo>
                    <a:cubicBezTo>
                      <a:pt x="285" y="1942"/>
                      <a:pt x="230" y="1442"/>
                      <a:pt x="203" y="955"/>
                    </a:cubicBezTo>
                    <a:cubicBezTo>
                      <a:pt x="190" y="833"/>
                      <a:pt x="176" y="711"/>
                      <a:pt x="176" y="576"/>
                    </a:cubicBezTo>
                    <a:cubicBezTo>
                      <a:pt x="163" y="454"/>
                      <a:pt x="163" y="332"/>
                      <a:pt x="190" y="238"/>
                    </a:cubicBezTo>
                    <a:cubicBezTo>
                      <a:pt x="218" y="181"/>
                      <a:pt x="265" y="151"/>
                      <a:pt x="319" y="151"/>
                    </a:cubicBezTo>
                    <a:cubicBezTo>
                      <a:pt x="343" y="151"/>
                      <a:pt x="368" y="157"/>
                      <a:pt x="393" y="170"/>
                    </a:cubicBezTo>
                    <a:cubicBezTo>
                      <a:pt x="474" y="224"/>
                      <a:pt x="542" y="319"/>
                      <a:pt x="596" y="427"/>
                    </a:cubicBezTo>
                    <a:cubicBezTo>
                      <a:pt x="1029" y="1320"/>
                      <a:pt x="1259" y="2294"/>
                      <a:pt x="1475" y="3255"/>
                    </a:cubicBezTo>
                    <a:cubicBezTo>
                      <a:pt x="1692" y="4229"/>
                      <a:pt x="1868" y="5217"/>
                      <a:pt x="2247" y="6151"/>
                    </a:cubicBezTo>
                    <a:lnTo>
                      <a:pt x="2341" y="6110"/>
                    </a:lnTo>
                    <a:cubicBezTo>
                      <a:pt x="1962" y="5190"/>
                      <a:pt x="1773" y="4216"/>
                      <a:pt x="1570" y="3241"/>
                    </a:cubicBezTo>
                    <a:cubicBezTo>
                      <a:pt x="1381" y="2267"/>
                      <a:pt x="1151" y="1279"/>
                      <a:pt x="718" y="373"/>
                    </a:cubicBezTo>
                    <a:cubicBezTo>
                      <a:pt x="663" y="251"/>
                      <a:pt x="596" y="129"/>
                      <a:pt x="460" y="48"/>
                    </a:cubicBezTo>
                    <a:cubicBezTo>
                      <a:pt x="425" y="22"/>
                      <a:pt x="373" y="1"/>
                      <a:pt x="3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2"/>
              <p:cNvSpPr/>
              <p:nvPr/>
            </p:nvSpPr>
            <p:spPr>
              <a:xfrm>
                <a:off x="7548097" y="1126466"/>
                <a:ext cx="79840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6219" extrusionOk="0">
                    <a:moveTo>
                      <a:pt x="231" y="0"/>
                    </a:moveTo>
                    <a:cubicBezTo>
                      <a:pt x="177" y="0"/>
                      <a:pt x="122" y="9"/>
                      <a:pt x="68" y="29"/>
                    </a:cubicBezTo>
                    <a:lnTo>
                      <a:pt x="14" y="43"/>
                    </a:lnTo>
                    <a:lnTo>
                      <a:pt x="14" y="97"/>
                    </a:lnTo>
                    <a:cubicBezTo>
                      <a:pt x="0" y="625"/>
                      <a:pt x="95" y="1139"/>
                      <a:pt x="190" y="1653"/>
                    </a:cubicBezTo>
                    <a:lnTo>
                      <a:pt x="460" y="3168"/>
                    </a:lnTo>
                    <a:lnTo>
                      <a:pt x="758" y="4697"/>
                    </a:lnTo>
                    <a:cubicBezTo>
                      <a:pt x="812" y="4954"/>
                      <a:pt x="853" y="5212"/>
                      <a:pt x="880" y="5455"/>
                    </a:cubicBezTo>
                    <a:cubicBezTo>
                      <a:pt x="893" y="5590"/>
                      <a:pt x="907" y="5712"/>
                      <a:pt x="907" y="5834"/>
                    </a:cubicBezTo>
                    <a:cubicBezTo>
                      <a:pt x="907" y="5902"/>
                      <a:pt x="920" y="5969"/>
                      <a:pt x="907" y="6037"/>
                    </a:cubicBezTo>
                    <a:cubicBezTo>
                      <a:pt x="907" y="6078"/>
                      <a:pt x="920" y="6064"/>
                      <a:pt x="907" y="6091"/>
                    </a:cubicBezTo>
                    <a:cubicBezTo>
                      <a:pt x="893" y="6105"/>
                      <a:pt x="893" y="6105"/>
                      <a:pt x="880" y="6105"/>
                    </a:cubicBezTo>
                    <a:lnTo>
                      <a:pt x="907" y="6105"/>
                    </a:lnTo>
                    <a:cubicBezTo>
                      <a:pt x="920" y="6118"/>
                      <a:pt x="920" y="6132"/>
                      <a:pt x="920" y="6132"/>
                    </a:cubicBezTo>
                    <a:lnTo>
                      <a:pt x="812" y="6145"/>
                    </a:lnTo>
                    <a:cubicBezTo>
                      <a:pt x="825" y="6159"/>
                      <a:pt x="825" y="6186"/>
                      <a:pt x="866" y="6213"/>
                    </a:cubicBezTo>
                    <a:cubicBezTo>
                      <a:pt x="874" y="6217"/>
                      <a:pt x="882" y="6218"/>
                      <a:pt x="890" y="6218"/>
                    </a:cubicBezTo>
                    <a:cubicBezTo>
                      <a:pt x="908" y="6218"/>
                      <a:pt x="924" y="6209"/>
                      <a:pt x="934" y="6199"/>
                    </a:cubicBezTo>
                    <a:cubicBezTo>
                      <a:pt x="961" y="6186"/>
                      <a:pt x="974" y="6172"/>
                      <a:pt x="988" y="6159"/>
                    </a:cubicBezTo>
                    <a:cubicBezTo>
                      <a:pt x="1015" y="6132"/>
                      <a:pt x="1028" y="6050"/>
                      <a:pt x="1028" y="6037"/>
                    </a:cubicBezTo>
                    <a:cubicBezTo>
                      <a:pt x="1028" y="5969"/>
                      <a:pt x="1028" y="5902"/>
                      <a:pt x="1028" y="5834"/>
                    </a:cubicBezTo>
                    <a:cubicBezTo>
                      <a:pt x="1028" y="5712"/>
                      <a:pt x="1028" y="5577"/>
                      <a:pt x="1015" y="5442"/>
                    </a:cubicBezTo>
                    <a:cubicBezTo>
                      <a:pt x="988" y="5184"/>
                      <a:pt x="947" y="4927"/>
                      <a:pt x="893" y="4670"/>
                    </a:cubicBezTo>
                    <a:lnTo>
                      <a:pt x="623" y="3141"/>
                    </a:lnTo>
                    <a:lnTo>
                      <a:pt x="338" y="1612"/>
                    </a:lnTo>
                    <a:cubicBezTo>
                      <a:pt x="247" y="1127"/>
                      <a:pt x="155" y="628"/>
                      <a:pt x="149" y="142"/>
                    </a:cubicBezTo>
                    <a:lnTo>
                      <a:pt x="149" y="142"/>
                    </a:lnTo>
                    <a:cubicBezTo>
                      <a:pt x="169" y="139"/>
                      <a:pt x="190" y="137"/>
                      <a:pt x="211" y="137"/>
                    </a:cubicBezTo>
                    <a:cubicBezTo>
                      <a:pt x="283" y="137"/>
                      <a:pt x="361" y="155"/>
                      <a:pt x="433" y="192"/>
                    </a:cubicBezTo>
                    <a:cubicBezTo>
                      <a:pt x="528" y="232"/>
                      <a:pt x="609" y="327"/>
                      <a:pt x="677" y="422"/>
                    </a:cubicBezTo>
                    <a:cubicBezTo>
                      <a:pt x="798" y="638"/>
                      <a:pt x="853" y="895"/>
                      <a:pt x="920" y="1139"/>
                    </a:cubicBezTo>
                    <a:lnTo>
                      <a:pt x="1353" y="2641"/>
                    </a:lnTo>
                    <a:cubicBezTo>
                      <a:pt x="1624" y="3628"/>
                      <a:pt x="1908" y="4630"/>
                      <a:pt x="2165" y="5631"/>
                    </a:cubicBezTo>
                    <a:lnTo>
                      <a:pt x="2273" y="5604"/>
                    </a:lnTo>
                    <a:cubicBezTo>
                      <a:pt x="2003" y="4616"/>
                      <a:pt x="1719" y="3615"/>
                      <a:pt x="1448" y="2614"/>
                    </a:cubicBezTo>
                    <a:lnTo>
                      <a:pt x="1042" y="1112"/>
                    </a:lnTo>
                    <a:cubicBezTo>
                      <a:pt x="974" y="868"/>
                      <a:pt x="934" y="611"/>
                      <a:pt x="798" y="367"/>
                    </a:cubicBezTo>
                    <a:cubicBezTo>
                      <a:pt x="731" y="246"/>
                      <a:pt x="623" y="137"/>
                      <a:pt x="501" y="70"/>
                    </a:cubicBezTo>
                    <a:cubicBezTo>
                      <a:pt x="415" y="27"/>
                      <a:pt x="324" y="0"/>
                      <a:pt x="2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2"/>
              <p:cNvSpPr/>
              <p:nvPr/>
            </p:nvSpPr>
            <p:spPr>
              <a:xfrm>
                <a:off x="7464012" y="1116530"/>
                <a:ext cx="12355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6713" extrusionOk="0">
                    <a:moveTo>
                      <a:pt x="447" y="1"/>
                    </a:moveTo>
                    <a:cubicBezTo>
                      <a:pt x="352" y="1"/>
                      <a:pt x="271" y="42"/>
                      <a:pt x="203" y="109"/>
                    </a:cubicBezTo>
                    <a:cubicBezTo>
                      <a:pt x="149" y="177"/>
                      <a:pt x="108" y="258"/>
                      <a:pt x="95" y="326"/>
                    </a:cubicBezTo>
                    <a:cubicBezTo>
                      <a:pt x="0" y="637"/>
                      <a:pt x="41" y="948"/>
                      <a:pt x="122" y="1232"/>
                    </a:cubicBezTo>
                    <a:cubicBezTo>
                      <a:pt x="271" y="1787"/>
                      <a:pt x="433" y="2342"/>
                      <a:pt x="595" y="2897"/>
                    </a:cubicBezTo>
                    <a:cubicBezTo>
                      <a:pt x="961" y="3993"/>
                      <a:pt x="1340" y="5089"/>
                      <a:pt x="1786" y="6158"/>
                    </a:cubicBezTo>
                    <a:lnTo>
                      <a:pt x="1894" y="6117"/>
                    </a:lnTo>
                    <a:cubicBezTo>
                      <a:pt x="1489" y="5034"/>
                      <a:pt x="1096" y="3952"/>
                      <a:pt x="758" y="2842"/>
                    </a:cubicBezTo>
                    <a:cubicBezTo>
                      <a:pt x="595" y="2301"/>
                      <a:pt x="420" y="1746"/>
                      <a:pt x="271" y="1192"/>
                    </a:cubicBezTo>
                    <a:cubicBezTo>
                      <a:pt x="203" y="921"/>
                      <a:pt x="162" y="637"/>
                      <a:pt x="230" y="380"/>
                    </a:cubicBezTo>
                    <a:cubicBezTo>
                      <a:pt x="271" y="245"/>
                      <a:pt x="352" y="150"/>
                      <a:pt x="460" y="150"/>
                    </a:cubicBezTo>
                    <a:cubicBezTo>
                      <a:pt x="555" y="150"/>
                      <a:pt x="663" y="245"/>
                      <a:pt x="744" y="353"/>
                    </a:cubicBezTo>
                    <a:cubicBezTo>
                      <a:pt x="812" y="461"/>
                      <a:pt x="866" y="596"/>
                      <a:pt x="934" y="732"/>
                    </a:cubicBezTo>
                    <a:lnTo>
                      <a:pt x="1110" y="1124"/>
                    </a:lnTo>
                    <a:cubicBezTo>
                      <a:pt x="1231" y="1381"/>
                      <a:pt x="1353" y="1638"/>
                      <a:pt x="1461" y="1909"/>
                    </a:cubicBezTo>
                    <a:cubicBezTo>
                      <a:pt x="1691" y="2437"/>
                      <a:pt x="1908" y="2964"/>
                      <a:pt x="2124" y="3505"/>
                    </a:cubicBezTo>
                    <a:cubicBezTo>
                      <a:pt x="2327" y="4047"/>
                      <a:pt x="2517" y="4588"/>
                      <a:pt x="2706" y="5129"/>
                    </a:cubicBezTo>
                    <a:cubicBezTo>
                      <a:pt x="2896" y="5684"/>
                      <a:pt x="3072" y="6252"/>
                      <a:pt x="3437" y="6712"/>
                    </a:cubicBezTo>
                    <a:lnTo>
                      <a:pt x="3518" y="6645"/>
                    </a:lnTo>
                    <a:cubicBezTo>
                      <a:pt x="3166" y="6198"/>
                      <a:pt x="2990" y="5643"/>
                      <a:pt x="2801" y="5102"/>
                    </a:cubicBezTo>
                    <a:cubicBezTo>
                      <a:pt x="2612" y="4561"/>
                      <a:pt x="2409" y="4020"/>
                      <a:pt x="2206" y="3478"/>
                    </a:cubicBezTo>
                    <a:cubicBezTo>
                      <a:pt x="2003" y="2937"/>
                      <a:pt x="1800" y="2396"/>
                      <a:pt x="1570" y="1868"/>
                    </a:cubicBezTo>
                    <a:lnTo>
                      <a:pt x="1231" y="1070"/>
                    </a:lnTo>
                    <a:lnTo>
                      <a:pt x="1056" y="664"/>
                    </a:lnTo>
                    <a:cubicBezTo>
                      <a:pt x="988" y="542"/>
                      <a:pt x="947" y="407"/>
                      <a:pt x="853" y="272"/>
                    </a:cubicBezTo>
                    <a:cubicBezTo>
                      <a:pt x="812" y="204"/>
                      <a:pt x="758" y="150"/>
                      <a:pt x="690" y="96"/>
                    </a:cubicBezTo>
                    <a:cubicBezTo>
                      <a:pt x="636" y="42"/>
                      <a:pt x="555" y="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2"/>
              <p:cNvSpPr/>
              <p:nvPr/>
            </p:nvSpPr>
            <p:spPr>
              <a:xfrm>
                <a:off x="7469208" y="1115582"/>
                <a:ext cx="118356" cy="229971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6550" extrusionOk="0">
                    <a:moveTo>
                      <a:pt x="364" y="1"/>
                    </a:moveTo>
                    <a:cubicBezTo>
                      <a:pt x="299" y="1"/>
                      <a:pt x="235" y="19"/>
                      <a:pt x="190" y="55"/>
                    </a:cubicBezTo>
                    <a:cubicBezTo>
                      <a:pt x="109" y="123"/>
                      <a:pt x="82" y="204"/>
                      <a:pt x="55" y="285"/>
                    </a:cubicBezTo>
                    <a:cubicBezTo>
                      <a:pt x="14" y="434"/>
                      <a:pt x="1" y="583"/>
                      <a:pt x="14" y="732"/>
                    </a:cubicBezTo>
                    <a:cubicBezTo>
                      <a:pt x="14" y="1029"/>
                      <a:pt x="82" y="1313"/>
                      <a:pt x="150" y="1598"/>
                    </a:cubicBezTo>
                    <a:cubicBezTo>
                      <a:pt x="285" y="2166"/>
                      <a:pt x="461" y="2721"/>
                      <a:pt x="623" y="3262"/>
                    </a:cubicBezTo>
                    <a:cubicBezTo>
                      <a:pt x="989" y="4358"/>
                      <a:pt x="1327" y="5467"/>
                      <a:pt x="1706" y="6550"/>
                    </a:cubicBezTo>
                    <a:lnTo>
                      <a:pt x="1801" y="6523"/>
                    </a:lnTo>
                    <a:cubicBezTo>
                      <a:pt x="1476" y="5413"/>
                      <a:pt x="1124" y="4317"/>
                      <a:pt x="786" y="3221"/>
                    </a:cubicBezTo>
                    <a:cubicBezTo>
                      <a:pt x="610" y="2666"/>
                      <a:pt x="447" y="2112"/>
                      <a:pt x="312" y="1557"/>
                    </a:cubicBezTo>
                    <a:cubicBezTo>
                      <a:pt x="231" y="1286"/>
                      <a:pt x="177" y="1002"/>
                      <a:pt x="163" y="732"/>
                    </a:cubicBezTo>
                    <a:cubicBezTo>
                      <a:pt x="150" y="583"/>
                      <a:pt x="163" y="447"/>
                      <a:pt x="190" y="326"/>
                    </a:cubicBezTo>
                    <a:cubicBezTo>
                      <a:pt x="224" y="214"/>
                      <a:pt x="285" y="139"/>
                      <a:pt x="366" y="139"/>
                    </a:cubicBezTo>
                    <a:cubicBezTo>
                      <a:pt x="383" y="139"/>
                      <a:pt x="401" y="143"/>
                      <a:pt x="420" y="150"/>
                    </a:cubicBezTo>
                    <a:cubicBezTo>
                      <a:pt x="529" y="177"/>
                      <a:pt x="623" y="285"/>
                      <a:pt x="705" y="393"/>
                    </a:cubicBezTo>
                    <a:cubicBezTo>
                      <a:pt x="799" y="502"/>
                      <a:pt x="867" y="623"/>
                      <a:pt x="935" y="745"/>
                    </a:cubicBezTo>
                    <a:cubicBezTo>
                      <a:pt x="1070" y="1002"/>
                      <a:pt x="1178" y="1259"/>
                      <a:pt x="1273" y="1530"/>
                    </a:cubicBezTo>
                    <a:cubicBezTo>
                      <a:pt x="1449" y="2085"/>
                      <a:pt x="1652" y="2626"/>
                      <a:pt x="1868" y="3167"/>
                    </a:cubicBezTo>
                    <a:cubicBezTo>
                      <a:pt x="2288" y="4236"/>
                      <a:pt x="2748" y="5292"/>
                      <a:pt x="3275" y="6320"/>
                    </a:cubicBezTo>
                    <a:lnTo>
                      <a:pt x="3370" y="6279"/>
                    </a:lnTo>
                    <a:cubicBezTo>
                      <a:pt x="2842" y="5251"/>
                      <a:pt x="2369" y="4195"/>
                      <a:pt x="1963" y="3127"/>
                    </a:cubicBezTo>
                    <a:cubicBezTo>
                      <a:pt x="1746" y="2585"/>
                      <a:pt x="1571" y="2044"/>
                      <a:pt x="1381" y="1503"/>
                    </a:cubicBezTo>
                    <a:cubicBezTo>
                      <a:pt x="1286" y="1219"/>
                      <a:pt x="1192" y="948"/>
                      <a:pt x="1056" y="691"/>
                    </a:cubicBezTo>
                    <a:cubicBezTo>
                      <a:pt x="989" y="556"/>
                      <a:pt x="908" y="434"/>
                      <a:pt x="813" y="312"/>
                    </a:cubicBezTo>
                    <a:cubicBezTo>
                      <a:pt x="732" y="204"/>
                      <a:pt x="623" y="69"/>
                      <a:pt x="461" y="14"/>
                    </a:cubicBezTo>
                    <a:cubicBezTo>
                      <a:pt x="429" y="5"/>
                      <a:pt x="396" y="1"/>
                      <a:pt x="3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2"/>
              <p:cNvSpPr/>
              <p:nvPr/>
            </p:nvSpPr>
            <p:spPr>
              <a:xfrm>
                <a:off x="7406047" y="1182113"/>
                <a:ext cx="132084" cy="21238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6049" extrusionOk="0">
                    <a:moveTo>
                      <a:pt x="339" y="0"/>
                    </a:moveTo>
                    <a:cubicBezTo>
                      <a:pt x="257" y="0"/>
                      <a:pt x="163" y="27"/>
                      <a:pt x="109" y="81"/>
                    </a:cubicBezTo>
                    <a:cubicBezTo>
                      <a:pt x="41" y="149"/>
                      <a:pt x="14" y="230"/>
                      <a:pt x="0" y="298"/>
                    </a:cubicBezTo>
                    <a:cubicBezTo>
                      <a:pt x="0" y="379"/>
                      <a:pt x="0" y="447"/>
                      <a:pt x="14" y="514"/>
                    </a:cubicBezTo>
                    <a:cubicBezTo>
                      <a:pt x="41" y="663"/>
                      <a:pt x="81" y="785"/>
                      <a:pt x="122" y="907"/>
                    </a:cubicBezTo>
                    <a:cubicBezTo>
                      <a:pt x="203" y="1150"/>
                      <a:pt x="284" y="1394"/>
                      <a:pt x="379" y="1651"/>
                    </a:cubicBezTo>
                    <a:cubicBezTo>
                      <a:pt x="555" y="2138"/>
                      <a:pt x="731" y="2625"/>
                      <a:pt x="934" y="3112"/>
                    </a:cubicBezTo>
                    <a:cubicBezTo>
                      <a:pt x="1326" y="4073"/>
                      <a:pt x="1759" y="5034"/>
                      <a:pt x="2246" y="5954"/>
                    </a:cubicBezTo>
                    <a:lnTo>
                      <a:pt x="2301" y="6049"/>
                    </a:lnTo>
                    <a:lnTo>
                      <a:pt x="2355" y="5954"/>
                    </a:lnTo>
                    <a:lnTo>
                      <a:pt x="2449" y="5791"/>
                    </a:lnTo>
                    <a:lnTo>
                      <a:pt x="2355" y="5737"/>
                    </a:lnTo>
                    <a:lnTo>
                      <a:pt x="2311" y="5812"/>
                    </a:lnTo>
                    <a:lnTo>
                      <a:pt x="2311" y="5812"/>
                    </a:lnTo>
                    <a:cubicBezTo>
                      <a:pt x="1868" y="4907"/>
                      <a:pt x="1463" y="3989"/>
                      <a:pt x="1083" y="3058"/>
                    </a:cubicBezTo>
                    <a:cubicBezTo>
                      <a:pt x="893" y="2571"/>
                      <a:pt x="704" y="2084"/>
                      <a:pt x="528" y="1597"/>
                    </a:cubicBezTo>
                    <a:cubicBezTo>
                      <a:pt x="433" y="1353"/>
                      <a:pt x="352" y="1110"/>
                      <a:pt x="271" y="853"/>
                    </a:cubicBezTo>
                    <a:cubicBezTo>
                      <a:pt x="230" y="731"/>
                      <a:pt x="176" y="609"/>
                      <a:pt x="163" y="501"/>
                    </a:cubicBezTo>
                    <a:cubicBezTo>
                      <a:pt x="136" y="379"/>
                      <a:pt x="149" y="257"/>
                      <a:pt x="203" y="190"/>
                    </a:cubicBezTo>
                    <a:cubicBezTo>
                      <a:pt x="232" y="161"/>
                      <a:pt x="267" y="150"/>
                      <a:pt x="308" y="150"/>
                    </a:cubicBezTo>
                    <a:cubicBezTo>
                      <a:pt x="364" y="150"/>
                      <a:pt x="430" y="172"/>
                      <a:pt x="501" y="203"/>
                    </a:cubicBezTo>
                    <a:cubicBezTo>
                      <a:pt x="609" y="244"/>
                      <a:pt x="704" y="325"/>
                      <a:pt x="799" y="406"/>
                    </a:cubicBezTo>
                    <a:cubicBezTo>
                      <a:pt x="975" y="582"/>
                      <a:pt x="1096" y="799"/>
                      <a:pt x="1218" y="1029"/>
                    </a:cubicBezTo>
                    <a:lnTo>
                      <a:pt x="1949" y="2422"/>
                    </a:lnTo>
                    <a:cubicBezTo>
                      <a:pt x="2422" y="3342"/>
                      <a:pt x="2896" y="4276"/>
                      <a:pt x="3370" y="5210"/>
                    </a:cubicBezTo>
                    <a:lnTo>
                      <a:pt x="3397" y="5264"/>
                    </a:lnTo>
                    <a:lnTo>
                      <a:pt x="3451" y="5223"/>
                    </a:lnTo>
                    <a:cubicBezTo>
                      <a:pt x="3681" y="5034"/>
                      <a:pt x="3762" y="4709"/>
                      <a:pt x="3667" y="4425"/>
                    </a:cubicBezTo>
                    <a:lnTo>
                      <a:pt x="3667" y="4425"/>
                    </a:lnTo>
                    <a:lnTo>
                      <a:pt x="3559" y="4452"/>
                    </a:lnTo>
                    <a:cubicBezTo>
                      <a:pt x="3645" y="4673"/>
                      <a:pt x="3586" y="4927"/>
                      <a:pt x="3433" y="5094"/>
                    </a:cubicBezTo>
                    <a:lnTo>
                      <a:pt x="3433" y="5094"/>
                    </a:lnTo>
                    <a:cubicBezTo>
                      <a:pt x="2969" y="4181"/>
                      <a:pt x="2493" y="3281"/>
                      <a:pt x="2043" y="2368"/>
                    </a:cubicBezTo>
                    <a:lnTo>
                      <a:pt x="1340" y="974"/>
                    </a:lnTo>
                    <a:cubicBezTo>
                      <a:pt x="1218" y="731"/>
                      <a:pt x="1083" y="501"/>
                      <a:pt x="893" y="311"/>
                    </a:cubicBezTo>
                    <a:cubicBezTo>
                      <a:pt x="799" y="217"/>
                      <a:pt x="677" y="122"/>
                      <a:pt x="555" y="68"/>
                    </a:cubicBezTo>
                    <a:cubicBezTo>
                      <a:pt x="487" y="41"/>
                      <a:pt x="420" y="14"/>
                      <a:pt x="3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2"/>
              <p:cNvSpPr/>
              <p:nvPr/>
            </p:nvSpPr>
            <p:spPr>
              <a:xfrm>
                <a:off x="7402712" y="1179269"/>
                <a:ext cx="115968" cy="20904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954" extrusionOk="0">
                    <a:moveTo>
                      <a:pt x="271" y="0"/>
                    </a:moveTo>
                    <a:cubicBezTo>
                      <a:pt x="190" y="14"/>
                      <a:pt x="109" y="54"/>
                      <a:pt x="55" y="122"/>
                    </a:cubicBezTo>
                    <a:cubicBezTo>
                      <a:pt x="14" y="203"/>
                      <a:pt x="1" y="284"/>
                      <a:pt x="14" y="352"/>
                    </a:cubicBezTo>
                    <a:cubicBezTo>
                      <a:pt x="14" y="487"/>
                      <a:pt x="68" y="622"/>
                      <a:pt x="109" y="731"/>
                    </a:cubicBezTo>
                    <a:lnTo>
                      <a:pt x="231" y="1083"/>
                    </a:lnTo>
                    <a:lnTo>
                      <a:pt x="501" y="1786"/>
                    </a:lnTo>
                    <a:cubicBezTo>
                      <a:pt x="677" y="2260"/>
                      <a:pt x="853" y="2720"/>
                      <a:pt x="1042" y="3193"/>
                    </a:cubicBezTo>
                    <a:cubicBezTo>
                      <a:pt x="1421" y="4113"/>
                      <a:pt x="1800" y="5047"/>
                      <a:pt x="2220" y="5954"/>
                    </a:cubicBezTo>
                    <a:lnTo>
                      <a:pt x="2314" y="5913"/>
                    </a:lnTo>
                    <a:cubicBezTo>
                      <a:pt x="1936" y="4979"/>
                      <a:pt x="1557" y="4059"/>
                      <a:pt x="1191" y="3126"/>
                    </a:cubicBezTo>
                    <a:cubicBezTo>
                      <a:pt x="1002" y="2666"/>
                      <a:pt x="826" y="2206"/>
                      <a:pt x="650" y="1732"/>
                    </a:cubicBezTo>
                    <a:lnTo>
                      <a:pt x="379" y="1028"/>
                    </a:lnTo>
                    <a:lnTo>
                      <a:pt x="244" y="677"/>
                    </a:lnTo>
                    <a:cubicBezTo>
                      <a:pt x="204" y="568"/>
                      <a:pt x="149" y="460"/>
                      <a:pt x="149" y="338"/>
                    </a:cubicBezTo>
                    <a:cubicBezTo>
                      <a:pt x="136" y="230"/>
                      <a:pt x="190" y="149"/>
                      <a:pt x="285" y="149"/>
                    </a:cubicBezTo>
                    <a:cubicBezTo>
                      <a:pt x="291" y="148"/>
                      <a:pt x="297" y="147"/>
                      <a:pt x="303" y="147"/>
                    </a:cubicBezTo>
                    <a:cubicBezTo>
                      <a:pt x="380" y="147"/>
                      <a:pt x="467" y="223"/>
                      <a:pt x="542" y="298"/>
                    </a:cubicBezTo>
                    <a:cubicBezTo>
                      <a:pt x="691" y="487"/>
                      <a:pt x="826" y="704"/>
                      <a:pt x="961" y="920"/>
                    </a:cubicBezTo>
                    <a:cubicBezTo>
                      <a:pt x="1218" y="1340"/>
                      <a:pt x="1462" y="1773"/>
                      <a:pt x="1705" y="2206"/>
                    </a:cubicBezTo>
                    <a:cubicBezTo>
                      <a:pt x="2193" y="3085"/>
                      <a:pt x="2653" y="3978"/>
                      <a:pt x="3221" y="4804"/>
                    </a:cubicBezTo>
                    <a:lnTo>
                      <a:pt x="3302" y="4749"/>
                    </a:lnTo>
                    <a:cubicBezTo>
                      <a:pt x="2734" y="3924"/>
                      <a:pt x="2260" y="3045"/>
                      <a:pt x="1800" y="2151"/>
                    </a:cubicBezTo>
                    <a:cubicBezTo>
                      <a:pt x="1557" y="1718"/>
                      <a:pt x="1327" y="1272"/>
                      <a:pt x="1056" y="852"/>
                    </a:cubicBezTo>
                    <a:cubicBezTo>
                      <a:pt x="921" y="636"/>
                      <a:pt x="799" y="420"/>
                      <a:pt x="637" y="217"/>
                    </a:cubicBezTo>
                    <a:cubicBezTo>
                      <a:pt x="596" y="162"/>
                      <a:pt x="542" y="108"/>
                      <a:pt x="488" y="68"/>
                    </a:cubicBezTo>
                    <a:cubicBezTo>
                      <a:pt x="434" y="41"/>
                      <a:pt x="352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2"/>
              <p:cNvSpPr/>
              <p:nvPr/>
            </p:nvSpPr>
            <p:spPr>
              <a:xfrm>
                <a:off x="7452602" y="1326059"/>
                <a:ext cx="41851" cy="13896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5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650"/>
                      <a:pt x="542" y="1299"/>
                      <a:pt x="717" y="1962"/>
                    </a:cubicBezTo>
                    <a:cubicBezTo>
                      <a:pt x="799" y="2300"/>
                      <a:pt x="866" y="2625"/>
                      <a:pt x="920" y="2963"/>
                    </a:cubicBezTo>
                    <a:cubicBezTo>
                      <a:pt x="961" y="3139"/>
                      <a:pt x="988" y="3302"/>
                      <a:pt x="1015" y="3464"/>
                    </a:cubicBezTo>
                    <a:lnTo>
                      <a:pt x="1056" y="3721"/>
                    </a:lnTo>
                    <a:cubicBezTo>
                      <a:pt x="1056" y="3748"/>
                      <a:pt x="1042" y="3789"/>
                      <a:pt x="1042" y="3816"/>
                    </a:cubicBezTo>
                    <a:cubicBezTo>
                      <a:pt x="1029" y="3829"/>
                      <a:pt x="1029" y="3843"/>
                      <a:pt x="1029" y="3843"/>
                    </a:cubicBezTo>
                    <a:lnTo>
                      <a:pt x="1015" y="3843"/>
                    </a:lnTo>
                    <a:lnTo>
                      <a:pt x="975" y="3938"/>
                    </a:lnTo>
                    <a:cubicBezTo>
                      <a:pt x="988" y="3951"/>
                      <a:pt x="1008" y="3958"/>
                      <a:pt x="1029" y="3958"/>
                    </a:cubicBezTo>
                    <a:cubicBezTo>
                      <a:pt x="1049" y="3958"/>
                      <a:pt x="1069" y="3951"/>
                      <a:pt x="1083" y="3938"/>
                    </a:cubicBezTo>
                    <a:cubicBezTo>
                      <a:pt x="1123" y="3924"/>
                      <a:pt x="1137" y="3897"/>
                      <a:pt x="1150" y="3870"/>
                    </a:cubicBezTo>
                    <a:cubicBezTo>
                      <a:pt x="1178" y="3816"/>
                      <a:pt x="1191" y="3762"/>
                      <a:pt x="1191" y="3708"/>
                    </a:cubicBezTo>
                    <a:lnTo>
                      <a:pt x="1164" y="3451"/>
                    </a:lnTo>
                    <a:cubicBezTo>
                      <a:pt x="1150" y="3275"/>
                      <a:pt x="1123" y="3112"/>
                      <a:pt x="1096" y="2936"/>
                    </a:cubicBezTo>
                    <a:cubicBezTo>
                      <a:pt x="1029" y="2598"/>
                      <a:pt x="948" y="2260"/>
                      <a:pt x="853" y="1922"/>
                    </a:cubicBezTo>
                    <a:cubicBezTo>
                      <a:pt x="650" y="1272"/>
                      <a:pt x="393" y="62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2"/>
              <p:cNvSpPr/>
              <p:nvPr/>
            </p:nvSpPr>
            <p:spPr>
              <a:xfrm>
                <a:off x="7460185" y="1344562"/>
                <a:ext cx="29492" cy="11407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49" extrusionOk="0">
                    <a:moveTo>
                      <a:pt x="96" y="1"/>
                    </a:moveTo>
                    <a:lnTo>
                      <a:pt x="1" y="68"/>
                    </a:lnTo>
                    <a:cubicBezTo>
                      <a:pt x="150" y="299"/>
                      <a:pt x="258" y="556"/>
                      <a:pt x="353" y="826"/>
                    </a:cubicBezTo>
                    <a:cubicBezTo>
                      <a:pt x="447" y="1083"/>
                      <a:pt x="515" y="1354"/>
                      <a:pt x="569" y="1625"/>
                    </a:cubicBezTo>
                    <a:cubicBezTo>
                      <a:pt x="623" y="1909"/>
                      <a:pt x="650" y="2179"/>
                      <a:pt x="664" y="2463"/>
                    </a:cubicBezTo>
                    <a:cubicBezTo>
                      <a:pt x="677" y="2599"/>
                      <a:pt x="677" y="2734"/>
                      <a:pt x="650" y="2856"/>
                    </a:cubicBezTo>
                    <a:cubicBezTo>
                      <a:pt x="637" y="2978"/>
                      <a:pt x="583" y="3099"/>
                      <a:pt x="474" y="3154"/>
                    </a:cubicBezTo>
                    <a:lnTo>
                      <a:pt x="515" y="3248"/>
                    </a:lnTo>
                    <a:cubicBezTo>
                      <a:pt x="596" y="3221"/>
                      <a:pt x="664" y="3167"/>
                      <a:pt x="704" y="3099"/>
                    </a:cubicBezTo>
                    <a:cubicBezTo>
                      <a:pt x="759" y="3032"/>
                      <a:pt x="786" y="2964"/>
                      <a:pt x="813" y="2883"/>
                    </a:cubicBezTo>
                    <a:cubicBezTo>
                      <a:pt x="840" y="2734"/>
                      <a:pt x="840" y="2585"/>
                      <a:pt x="840" y="2450"/>
                    </a:cubicBezTo>
                    <a:cubicBezTo>
                      <a:pt x="826" y="2152"/>
                      <a:pt x="772" y="1882"/>
                      <a:pt x="704" y="1597"/>
                    </a:cubicBezTo>
                    <a:cubicBezTo>
                      <a:pt x="569" y="1043"/>
                      <a:pt x="366" y="51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2"/>
              <p:cNvSpPr/>
              <p:nvPr/>
            </p:nvSpPr>
            <p:spPr>
              <a:xfrm>
                <a:off x="7382770" y="1358921"/>
                <a:ext cx="187207" cy="285936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4" extrusionOk="0">
                    <a:moveTo>
                      <a:pt x="266" y="1"/>
                    </a:moveTo>
                    <a:cubicBezTo>
                      <a:pt x="184" y="1"/>
                      <a:pt x="101" y="29"/>
                      <a:pt x="41" y="79"/>
                    </a:cubicBezTo>
                    <a:lnTo>
                      <a:pt x="0" y="106"/>
                    </a:lnTo>
                    <a:lnTo>
                      <a:pt x="14" y="147"/>
                    </a:lnTo>
                    <a:lnTo>
                      <a:pt x="961" y="2379"/>
                    </a:lnTo>
                    <a:cubicBezTo>
                      <a:pt x="1286" y="3110"/>
                      <a:pt x="1610" y="3868"/>
                      <a:pt x="2003" y="4571"/>
                    </a:cubicBezTo>
                    <a:cubicBezTo>
                      <a:pt x="2111" y="4747"/>
                      <a:pt x="2206" y="4910"/>
                      <a:pt x="2328" y="5099"/>
                    </a:cubicBezTo>
                    <a:cubicBezTo>
                      <a:pt x="2463" y="5261"/>
                      <a:pt x="2612" y="5397"/>
                      <a:pt x="2761" y="5532"/>
                    </a:cubicBezTo>
                    <a:cubicBezTo>
                      <a:pt x="3058" y="5816"/>
                      <a:pt x="3370" y="6073"/>
                      <a:pt x="3667" y="6344"/>
                    </a:cubicBezTo>
                    <a:cubicBezTo>
                      <a:pt x="3965" y="6614"/>
                      <a:pt x="4249" y="6885"/>
                      <a:pt x="4520" y="7183"/>
                    </a:cubicBezTo>
                    <a:cubicBezTo>
                      <a:pt x="4790" y="7480"/>
                      <a:pt x="5047" y="7792"/>
                      <a:pt x="5223" y="8143"/>
                    </a:cubicBezTo>
                    <a:lnTo>
                      <a:pt x="5332" y="8089"/>
                    </a:lnTo>
                    <a:cubicBezTo>
                      <a:pt x="4939" y="7359"/>
                      <a:pt x="4344" y="6777"/>
                      <a:pt x="3762" y="6236"/>
                    </a:cubicBezTo>
                    <a:cubicBezTo>
                      <a:pt x="3464" y="5965"/>
                      <a:pt x="3153" y="5694"/>
                      <a:pt x="2855" y="5424"/>
                    </a:cubicBezTo>
                    <a:cubicBezTo>
                      <a:pt x="2720" y="5288"/>
                      <a:pt x="2571" y="5153"/>
                      <a:pt x="2449" y="5004"/>
                    </a:cubicBezTo>
                    <a:cubicBezTo>
                      <a:pt x="2355" y="4842"/>
                      <a:pt x="2246" y="4666"/>
                      <a:pt x="2152" y="4490"/>
                    </a:cubicBezTo>
                    <a:cubicBezTo>
                      <a:pt x="1759" y="3786"/>
                      <a:pt x="1435" y="3056"/>
                      <a:pt x="1110" y="2312"/>
                    </a:cubicBezTo>
                    <a:lnTo>
                      <a:pt x="152" y="144"/>
                    </a:lnTo>
                    <a:lnTo>
                      <a:pt x="152" y="144"/>
                    </a:lnTo>
                    <a:cubicBezTo>
                      <a:pt x="187" y="125"/>
                      <a:pt x="226" y="118"/>
                      <a:pt x="267" y="118"/>
                    </a:cubicBezTo>
                    <a:cubicBezTo>
                      <a:pt x="365" y="118"/>
                      <a:pt x="475" y="163"/>
                      <a:pt x="569" y="214"/>
                    </a:cubicBezTo>
                    <a:cubicBezTo>
                      <a:pt x="717" y="309"/>
                      <a:pt x="866" y="431"/>
                      <a:pt x="988" y="566"/>
                    </a:cubicBezTo>
                    <a:cubicBezTo>
                      <a:pt x="1259" y="823"/>
                      <a:pt x="1475" y="1121"/>
                      <a:pt x="1692" y="1432"/>
                    </a:cubicBezTo>
                    <a:cubicBezTo>
                      <a:pt x="1895" y="1743"/>
                      <a:pt x="2098" y="2054"/>
                      <a:pt x="2314" y="2366"/>
                    </a:cubicBezTo>
                    <a:cubicBezTo>
                      <a:pt x="2436" y="2515"/>
                      <a:pt x="2531" y="2677"/>
                      <a:pt x="2720" y="2785"/>
                    </a:cubicBezTo>
                    <a:cubicBezTo>
                      <a:pt x="2775" y="2809"/>
                      <a:pt x="2839" y="2823"/>
                      <a:pt x="2902" y="2823"/>
                    </a:cubicBezTo>
                    <a:cubicBezTo>
                      <a:pt x="2947" y="2823"/>
                      <a:pt x="2992" y="2816"/>
                      <a:pt x="3031" y="2799"/>
                    </a:cubicBezTo>
                    <a:cubicBezTo>
                      <a:pt x="3139" y="2758"/>
                      <a:pt x="3234" y="2663"/>
                      <a:pt x="3234" y="2542"/>
                    </a:cubicBezTo>
                    <a:lnTo>
                      <a:pt x="3126" y="2542"/>
                    </a:lnTo>
                    <a:cubicBezTo>
                      <a:pt x="3126" y="2609"/>
                      <a:pt x="3072" y="2677"/>
                      <a:pt x="3004" y="2704"/>
                    </a:cubicBezTo>
                    <a:cubicBezTo>
                      <a:pt x="2968" y="2716"/>
                      <a:pt x="2931" y="2723"/>
                      <a:pt x="2896" y="2723"/>
                    </a:cubicBezTo>
                    <a:cubicBezTo>
                      <a:pt x="2853" y="2723"/>
                      <a:pt x="2811" y="2713"/>
                      <a:pt x="2774" y="2690"/>
                    </a:cubicBezTo>
                    <a:cubicBezTo>
                      <a:pt x="2625" y="2609"/>
                      <a:pt x="2517" y="2447"/>
                      <a:pt x="2395" y="2312"/>
                    </a:cubicBezTo>
                    <a:cubicBezTo>
                      <a:pt x="2179" y="2000"/>
                      <a:pt x="1976" y="1689"/>
                      <a:pt x="1773" y="1378"/>
                    </a:cubicBezTo>
                    <a:cubicBezTo>
                      <a:pt x="1556" y="1067"/>
                      <a:pt x="1340" y="755"/>
                      <a:pt x="1069" y="485"/>
                    </a:cubicBezTo>
                    <a:cubicBezTo>
                      <a:pt x="934" y="350"/>
                      <a:pt x="799" y="228"/>
                      <a:pt x="623" y="120"/>
                    </a:cubicBezTo>
                    <a:cubicBezTo>
                      <a:pt x="542" y="65"/>
                      <a:pt x="447" y="25"/>
                      <a:pt x="352" y="11"/>
                    </a:cubicBezTo>
                    <a:cubicBezTo>
                      <a:pt x="324" y="4"/>
                      <a:pt x="295" y="1"/>
                      <a:pt x="2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2"/>
              <p:cNvSpPr/>
              <p:nvPr/>
            </p:nvSpPr>
            <p:spPr>
              <a:xfrm>
                <a:off x="7385122" y="1363731"/>
                <a:ext cx="193877" cy="295837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26" extrusionOk="0">
                    <a:moveTo>
                      <a:pt x="239" y="1"/>
                    </a:moveTo>
                    <a:cubicBezTo>
                      <a:pt x="193" y="1"/>
                      <a:pt x="147" y="12"/>
                      <a:pt x="109" y="37"/>
                    </a:cubicBezTo>
                    <a:cubicBezTo>
                      <a:pt x="28" y="104"/>
                      <a:pt x="14" y="199"/>
                      <a:pt x="1" y="280"/>
                    </a:cubicBezTo>
                    <a:cubicBezTo>
                      <a:pt x="1" y="361"/>
                      <a:pt x="14" y="443"/>
                      <a:pt x="42" y="510"/>
                    </a:cubicBezTo>
                    <a:cubicBezTo>
                      <a:pt x="136" y="794"/>
                      <a:pt x="244" y="1065"/>
                      <a:pt x="380" y="1336"/>
                    </a:cubicBezTo>
                    <a:lnTo>
                      <a:pt x="1151" y="2905"/>
                    </a:lnTo>
                    <a:lnTo>
                      <a:pt x="1543" y="3704"/>
                    </a:lnTo>
                    <a:cubicBezTo>
                      <a:pt x="1679" y="3961"/>
                      <a:pt x="1814" y="4218"/>
                      <a:pt x="1963" y="4475"/>
                    </a:cubicBezTo>
                    <a:cubicBezTo>
                      <a:pt x="2261" y="4975"/>
                      <a:pt x="2612" y="5463"/>
                      <a:pt x="2991" y="5909"/>
                    </a:cubicBezTo>
                    <a:cubicBezTo>
                      <a:pt x="3763" y="6802"/>
                      <a:pt x="4615" y="7601"/>
                      <a:pt x="5454" y="8426"/>
                    </a:cubicBezTo>
                    <a:lnTo>
                      <a:pt x="5522" y="8345"/>
                    </a:lnTo>
                    <a:lnTo>
                      <a:pt x="4290" y="7100"/>
                    </a:lnTo>
                    <a:cubicBezTo>
                      <a:pt x="3884" y="6680"/>
                      <a:pt x="3478" y="6261"/>
                      <a:pt x="3113" y="5814"/>
                    </a:cubicBezTo>
                    <a:cubicBezTo>
                      <a:pt x="2748" y="5368"/>
                      <a:pt x="2409" y="4881"/>
                      <a:pt x="2112" y="4394"/>
                    </a:cubicBezTo>
                    <a:cubicBezTo>
                      <a:pt x="1801" y="3893"/>
                      <a:pt x="1557" y="3365"/>
                      <a:pt x="1286" y="2838"/>
                    </a:cubicBezTo>
                    <a:lnTo>
                      <a:pt x="488" y="1282"/>
                    </a:lnTo>
                    <a:cubicBezTo>
                      <a:pt x="366" y="1024"/>
                      <a:pt x="244" y="754"/>
                      <a:pt x="163" y="483"/>
                    </a:cubicBezTo>
                    <a:cubicBezTo>
                      <a:pt x="136" y="416"/>
                      <a:pt x="123" y="348"/>
                      <a:pt x="123" y="280"/>
                    </a:cubicBezTo>
                    <a:cubicBezTo>
                      <a:pt x="123" y="226"/>
                      <a:pt x="136" y="158"/>
                      <a:pt x="177" y="131"/>
                    </a:cubicBezTo>
                    <a:cubicBezTo>
                      <a:pt x="195" y="116"/>
                      <a:pt x="215" y="110"/>
                      <a:pt x="236" y="110"/>
                    </a:cubicBezTo>
                    <a:cubicBezTo>
                      <a:pt x="312" y="110"/>
                      <a:pt x="407" y="190"/>
                      <a:pt x="502" y="253"/>
                    </a:cubicBezTo>
                    <a:cubicBezTo>
                      <a:pt x="1449" y="943"/>
                      <a:pt x="2247" y="1809"/>
                      <a:pt x="2870" y="2797"/>
                    </a:cubicBezTo>
                    <a:lnTo>
                      <a:pt x="2951" y="2743"/>
                    </a:lnTo>
                    <a:cubicBezTo>
                      <a:pt x="2328" y="1742"/>
                      <a:pt x="1503" y="876"/>
                      <a:pt x="556" y="172"/>
                    </a:cubicBezTo>
                    <a:cubicBezTo>
                      <a:pt x="502" y="131"/>
                      <a:pt x="447" y="77"/>
                      <a:pt x="380" y="37"/>
                    </a:cubicBezTo>
                    <a:cubicBezTo>
                      <a:pt x="344" y="15"/>
                      <a:pt x="292" y="1"/>
                      <a:pt x="2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2"/>
              <p:cNvSpPr/>
              <p:nvPr/>
            </p:nvSpPr>
            <p:spPr>
              <a:xfrm>
                <a:off x="7559016" y="1572594"/>
                <a:ext cx="155853" cy="62355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6" extrusionOk="0">
                    <a:moveTo>
                      <a:pt x="4357" y="1"/>
                    </a:moveTo>
                    <a:cubicBezTo>
                      <a:pt x="3816" y="583"/>
                      <a:pt x="3126" y="1016"/>
                      <a:pt x="2382" y="1273"/>
                    </a:cubicBezTo>
                    <a:cubicBezTo>
                      <a:pt x="1750" y="1507"/>
                      <a:pt x="1068" y="1619"/>
                      <a:pt x="388" y="1619"/>
                    </a:cubicBezTo>
                    <a:cubicBezTo>
                      <a:pt x="303" y="1619"/>
                      <a:pt x="218" y="1617"/>
                      <a:pt x="134" y="1614"/>
                    </a:cubicBezTo>
                    <a:lnTo>
                      <a:pt x="134" y="1614"/>
                    </a:lnTo>
                    <a:cubicBezTo>
                      <a:pt x="147" y="1579"/>
                      <a:pt x="170" y="1547"/>
                      <a:pt x="203" y="1530"/>
                    </a:cubicBezTo>
                    <a:lnTo>
                      <a:pt x="163" y="1435"/>
                    </a:lnTo>
                    <a:cubicBezTo>
                      <a:pt x="68" y="1476"/>
                      <a:pt x="0" y="1570"/>
                      <a:pt x="0" y="1679"/>
                    </a:cubicBezTo>
                    <a:lnTo>
                      <a:pt x="0" y="1733"/>
                    </a:lnTo>
                    <a:lnTo>
                      <a:pt x="54" y="1746"/>
                    </a:lnTo>
                    <a:cubicBezTo>
                      <a:pt x="226" y="1766"/>
                      <a:pt x="398" y="1776"/>
                      <a:pt x="570" y="1776"/>
                    </a:cubicBezTo>
                    <a:cubicBezTo>
                      <a:pt x="1211" y="1776"/>
                      <a:pt x="1849" y="1640"/>
                      <a:pt x="2436" y="1394"/>
                    </a:cubicBezTo>
                    <a:cubicBezTo>
                      <a:pt x="3180" y="1097"/>
                      <a:pt x="3870" y="637"/>
                      <a:pt x="4439" y="68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2"/>
              <p:cNvSpPr/>
              <p:nvPr/>
            </p:nvSpPr>
            <p:spPr>
              <a:xfrm>
                <a:off x="7567548" y="1574490"/>
                <a:ext cx="148270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1996" extrusionOk="0">
                    <a:moveTo>
                      <a:pt x="4141" y="1"/>
                    </a:moveTo>
                    <a:lnTo>
                      <a:pt x="4060" y="82"/>
                    </a:lnTo>
                    <a:cubicBezTo>
                      <a:pt x="4128" y="123"/>
                      <a:pt x="4114" y="217"/>
                      <a:pt x="4074" y="299"/>
                    </a:cubicBezTo>
                    <a:cubicBezTo>
                      <a:pt x="4033" y="380"/>
                      <a:pt x="3965" y="447"/>
                      <a:pt x="3898" y="515"/>
                    </a:cubicBezTo>
                    <a:cubicBezTo>
                      <a:pt x="3749" y="664"/>
                      <a:pt x="3587" y="786"/>
                      <a:pt x="3424" y="907"/>
                    </a:cubicBezTo>
                    <a:cubicBezTo>
                      <a:pt x="3086" y="1137"/>
                      <a:pt x="2734" y="1327"/>
                      <a:pt x="2355" y="1476"/>
                    </a:cubicBezTo>
                    <a:cubicBezTo>
                      <a:pt x="1976" y="1611"/>
                      <a:pt x="1584" y="1719"/>
                      <a:pt x="1192" y="1773"/>
                    </a:cubicBezTo>
                    <a:cubicBezTo>
                      <a:pt x="989" y="1814"/>
                      <a:pt x="786" y="1828"/>
                      <a:pt x="583" y="1841"/>
                    </a:cubicBezTo>
                    <a:cubicBezTo>
                      <a:pt x="488" y="1841"/>
                      <a:pt x="393" y="1841"/>
                      <a:pt x="299" y="1828"/>
                    </a:cubicBezTo>
                    <a:cubicBezTo>
                      <a:pt x="204" y="1814"/>
                      <a:pt x="136" y="1773"/>
                      <a:pt x="96" y="1706"/>
                    </a:cubicBezTo>
                    <a:lnTo>
                      <a:pt x="1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1" y="1983"/>
                      <a:pt x="430" y="1995"/>
                      <a:pt x="509" y="1995"/>
                    </a:cubicBezTo>
                    <a:cubicBezTo>
                      <a:pt x="538" y="1995"/>
                      <a:pt x="567" y="1994"/>
                      <a:pt x="596" y="1990"/>
                    </a:cubicBezTo>
                    <a:cubicBezTo>
                      <a:pt x="799" y="1990"/>
                      <a:pt x="1002" y="1976"/>
                      <a:pt x="1219" y="1949"/>
                    </a:cubicBezTo>
                    <a:cubicBezTo>
                      <a:pt x="1625" y="1882"/>
                      <a:pt x="2031" y="1760"/>
                      <a:pt x="2409" y="1598"/>
                    </a:cubicBezTo>
                    <a:cubicBezTo>
                      <a:pt x="2788" y="1435"/>
                      <a:pt x="3154" y="1232"/>
                      <a:pt x="3478" y="989"/>
                    </a:cubicBezTo>
                    <a:cubicBezTo>
                      <a:pt x="3641" y="853"/>
                      <a:pt x="3803" y="732"/>
                      <a:pt x="3952" y="596"/>
                    </a:cubicBezTo>
                    <a:cubicBezTo>
                      <a:pt x="4033" y="529"/>
                      <a:pt x="4114" y="447"/>
                      <a:pt x="4168" y="339"/>
                    </a:cubicBezTo>
                    <a:cubicBezTo>
                      <a:pt x="4196" y="299"/>
                      <a:pt x="4209" y="244"/>
                      <a:pt x="4209" y="177"/>
                    </a:cubicBezTo>
                    <a:cubicBezTo>
                      <a:pt x="4223" y="109"/>
                      <a:pt x="4182" y="41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2"/>
              <p:cNvSpPr/>
              <p:nvPr/>
            </p:nvSpPr>
            <p:spPr>
              <a:xfrm>
                <a:off x="7569935" y="1563114"/>
                <a:ext cx="155853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2400" extrusionOk="0">
                    <a:moveTo>
                      <a:pt x="4439" y="0"/>
                    </a:moveTo>
                    <a:lnTo>
                      <a:pt x="4330" y="14"/>
                    </a:lnTo>
                    <a:cubicBezTo>
                      <a:pt x="4344" y="217"/>
                      <a:pt x="4249" y="420"/>
                      <a:pt x="4128" y="595"/>
                    </a:cubicBezTo>
                    <a:cubicBezTo>
                      <a:pt x="3992" y="758"/>
                      <a:pt x="3830" y="907"/>
                      <a:pt x="3654" y="1042"/>
                    </a:cubicBezTo>
                    <a:cubicBezTo>
                      <a:pt x="3316" y="1326"/>
                      <a:pt x="2937" y="1556"/>
                      <a:pt x="2544" y="1732"/>
                    </a:cubicBezTo>
                    <a:cubicBezTo>
                      <a:pt x="2152" y="1908"/>
                      <a:pt x="1733" y="2057"/>
                      <a:pt x="1300" y="2138"/>
                    </a:cubicBezTo>
                    <a:cubicBezTo>
                      <a:pt x="880" y="2233"/>
                      <a:pt x="447" y="2273"/>
                      <a:pt x="1" y="2273"/>
                    </a:cubicBezTo>
                    <a:lnTo>
                      <a:pt x="1" y="2382"/>
                    </a:lnTo>
                    <a:cubicBezTo>
                      <a:pt x="134" y="2394"/>
                      <a:pt x="268" y="2400"/>
                      <a:pt x="402" y="2400"/>
                    </a:cubicBezTo>
                    <a:cubicBezTo>
                      <a:pt x="715" y="2400"/>
                      <a:pt x="1028" y="2367"/>
                      <a:pt x="1340" y="2300"/>
                    </a:cubicBezTo>
                    <a:cubicBezTo>
                      <a:pt x="1773" y="2206"/>
                      <a:pt x="2206" y="2070"/>
                      <a:pt x="2612" y="1867"/>
                    </a:cubicBezTo>
                    <a:cubicBezTo>
                      <a:pt x="3004" y="1664"/>
                      <a:pt x="3383" y="1407"/>
                      <a:pt x="3722" y="1123"/>
                    </a:cubicBezTo>
                    <a:cubicBezTo>
                      <a:pt x="3897" y="974"/>
                      <a:pt x="4060" y="839"/>
                      <a:pt x="4195" y="650"/>
                    </a:cubicBezTo>
                    <a:cubicBezTo>
                      <a:pt x="4344" y="474"/>
                      <a:pt x="4439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2"/>
              <p:cNvSpPr/>
              <p:nvPr/>
            </p:nvSpPr>
            <p:spPr>
              <a:xfrm>
                <a:off x="7673963" y="1424399"/>
                <a:ext cx="65621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5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58" y="798"/>
                      <a:pt x="488" y="1583"/>
                      <a:pt x="786" y="2341"/>
                    </a:cubicBezTo>
                    <a:cubicBezTo>
                      <a:pt x="934" y="2720"/>
                      <a:pt x="1124" y="3099"/>
                      <a:pt x="1300" y="3464"/>
                    </a:cubicBezTo>
                    <a:cubicBezTo>
                      <a:pt x="1489" y="3816"/>
                      <a:pt x="1652" y="4181"/>
                      <a:pt x="1760" y="4574"/>
                    </a:cubicBezTo>
                    <a:lnTo>
                      <a:pt x="1868" y="4546"/>
                    </a:lnTo>
                    <a:cubicBezTo>
                      <a:pt x="1800" y="4127"/>
                      <a:pt x="1625" y="3748"/>
                      <a:pt x="1449" y="3383"/>
                    </a:cubicBezTo>
                    <a:cubicBezTo>
                      <a:pt x="1259" y="3017"/>
                      <a:pt x="1083" y="2666"/>
                      <a:pt x="921" y="2287"/>
                    </a:cubicBezTo>
                    <a:cubicBezTo>
                      <a:pt x="583" y="1556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22"/>
              <p:cNvSpPr/>
              <p:nvPr/>
            </p:nvSpPr>
            <p:spPr>
              <a:xfrm>
                <a:off x="7587033" y="1560235"/>
                <a:ext cx="105049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1706" extrusionOk="0">
                    <a:moveTo>
                      <a:pt x="2896" y="1"/>
                    </a:moveTo>
                    <a:cubicBezTo>
                      <a:pt x="2572" y="434"/>
                      <a:pt x="2139" y="772"/>
                      <a:pt x="1665" y="1029"/>
                    </a:cubicBezTo>
                    <a:cubicBezTo>
                      <a:pt x="1277" y="1229"/>
                      <a:pt x="862" y="1383"/>
                      <a:pt x="443" y="1484"/>
                    </a:cubicBezTo>
                    <a:lnTo>
                      <a:pt x="443" y="1484"/>
                    </a:lnTo>
                    <a:cubicBezTo>
                      <a:pt x="449" y="1481"/>
                      <a:pt x="455" y="1478"/>
                      <a:pt x="461" y="1476"/>
                    </a:cubicBezTo>
                    <a:lnTo>
                      <a:pt x="434" y="1381"/>
                    </a:lnTo>
                    <a:cubicBezTo>
                      <a:pt x="312" y="1395"/>
                      <a:pt x="190" y="1476"/>
                      <a:pt x="109" y="1571"/>
                    </a:cubicBezTo>
                    <a:lnTo>
                      <a:pt x="1" y="1706"/>
                    </a:lnTo>
                    <a:lnTo>
                      <a:pt x="177" y="1692"/>
                    </a:lnTo>
                    <a:cubicBezTo>
                      <a:pt x="731" y="1625"/>
                      <a:pt x="1259" y="1422"/>
                      <a:pt x="1733" y="1138"/>
                    </a:cubicBezTo>
                    <a:cubicBezTo>
                      <a:pt x="2206" y="853"/>
                      <a:pt x="2626" y="488"/>
                      <a:pt x="2991" y="82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22"/>
              <p:cNvSpPr/>
              <p:nvPr/>
            </p:nvSpPr>
            <p:spPr>
              <a:xfrm>
                <a:off x="7592264" y="1561675"/>
                <a:ext cx="89811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1774" extrusionOk="0">
                    <a:moveTo>
                      <a:pt x="2477" y="1"/>
                    </a:moveTo>
                    <a:cubicBezTo>
                      <a:pt x="2152" y="379"/>
                      <a:pt x="1760" y="704"/>
                      <a:pt x="1327" y="975"/>
                    </a:cubicBezTo>
                    <a:cubicBezTo>
                      <a:pt x="1124" y="1110"/>
                      <a:pt x="907" y="1232"/>
                      <a:pt x="677" y="1340"/>
                    </a:cubicBezTo>
                    <a:cubicBezTo>
                      <a:pt x="461" y="1462"/>
                      <a:pt x="231" y="1570"/>
                      <a:pt x="0" y="1678"/>
                    </a:cubicBezTo>
                    <a:lnTo>
                      <a:pt x="41" y="1773"/>
                    </a:lnTo>
                    <a:cubicBezTo>
                      <a:pt x="298" y="1705"/>
                      <a:pt x="528" y="1611"/>
                      <a:pt x="758" y="1489"/>
                    </a:cubicBezTo>
                    <a:cubicBezTo>
                      <a:pt x="988" y="1381"/>
                      <a:pt x="1205" y="1245"/>
                      <a:pt x="1408" y="1083"/>
                    </a:cubicBezTo>
                    <a:cubicBezTo>
                      <a:pt x="1827" y="785"/>
                      <a:pt x="2206" y="447"/>
                      <a:pt x="2558" y="68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22"/>
              <p:cNvSpPr/>
              <p:nvPr/>
            </p:nvSpPr>
            <p:spPr>
              <a:xfrm>
                <a:off x="7572779" y="1548017"/>
                <a:ext cx="86020" cy="611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743" extrusionOk="0">
                    <a:moveTo>
                      <a:pt x="2364" y="0"/>
                    </a:moveTo>
                    <a:cubicBezTo>
                      <a:pt x="2355" y="0"/>
                      <a:pt x="2348" y="4"/>
                      <a:pt x="2342" y="11"/>
                    </a:cubicBezTo>
                    <a:lnTo>
                      <a:pt x="2382" y="119"/>
                    </a:lnTo>
                    <a:cubicBezTo>
                      <a:pt x="2382" y="119"/>
                      <a:pt x="2369" y="119"/>
                      <a:pt x="2369" y="105"/>
                    </a:cubicBezTo>
                    <a:cubicBezTo>
                      <a:pt x="2355" y="105"/>
                      <a:pt x="2355" y="105"/>
                      <a:pt x="2355" y="92"/>
                    </a:cubicBezTo>
                    <a:cubicBezTo>
                      <a:pt x="2355" y="92"/>
                      <a:pt x="2355" y="105"/>
                      <a:pt x="2355" y="119"/>
                    </a:cubicBezTo>
                    <a:cubicBezTo>
                      <a:pt x="2342" y="132"/>
                      <a:pt x="2342" y="159"/>
                      <a:pt x="2328" y="173"/>
                    </a:cubicBezTo>
                    <a:lnTo>
                      <a:pt x="2193" y="295"/>
                    </a:lnTo>
                    <a:cubicBezTo>
                      <a:pt x="2098" y="376"/>
                      <a:pt x="2003" y="457"/>
                      <a:pt x="1909" y="538"/>
                    </a:cubicBezTo>
                    <a:cubicBezTo>
                      <a:pt x="1719" y="687"/>
                      <a:pt x="1516" y="836"/>
                      <a:pt x="1300" y="958"/>
                    </a:cubicBezTo>
                    <a:cubicBezTo>
                      <a:pt x="1097" y="1093"/>
                      <a:pt x="880" y="1201"/>
                      <a:pt x="664" y="1310"/>
                    </a:cubicBezTo>
                    <a:cubicBezTo>
                      <a:pt x="447" y="1431"/>
                      <a:pt x="217" y="1526"/>
                      <a:pt x="1" y="1634"/>
                    </a:cubicBezTo>
                    <a:lnTo>
                      <a:pt x="41" y="1743"/>
                    </a:lnTo>
                    <a:cubicBezTo>
                      <a:pt x="285" y="1675"/>
                      <a:pt x="515" y="1580"/>
                      <a:pt x="745" y="1472"/>
                    </a:cubicBezTo>
                    <a:cubicBezTo>
                      <a:pt x="961" y="1350"/>
                      <a:pt x="1178" y="1215"/>
                      <a:pt x="1381" y="1080"/>
                    </a:cubicBezTo>
                    <a:cubicBezTo>
                      <a:pt x="1584" y="931"/>
                      <a:pt x="1787" y="782"/>
                      <a:pt x="1976" y="620"/>
                    </a:cubicBezTo>
                    <a:lnTo>
                      <a:pt x="2260" y="362"/>
                    </a:lnTo>
                    <a:lnTo>
                      <a:pt x="2396" y="241"/>
                    </a:lnTo>
                    <a:cubicBezTo>
                      <a:pt x="2423" y="214"/>
                      <a:pt x="2436" y="173"/>
                      <a:pt x="2450" y="132"/>
                    </a:cubicBezTo>
                    <a:cubicBezTo>
                      <a:pt x="2450" y="105"/>
                      <a:pt x="2450" y="78"/>
                      <a:pt x="2450" y="51"/>
                    </a:cubicBezTo>
                    <a:cubicBezTo>
                      <a:pt x="2436" y="38"/>
                      <a:pt x="2423" y="11"/>
                      <a:pt x="2396" y="11"/>
                    </a:cubicBezTo>
                    <a:cubicBezTo>
                      <a:pt x="2382" y="4"/>
                      <a:pt x="2372" y="0"/>
                      <a:pt x="2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9" name="Google Shape;9269;p22"/>
            <p:cNvGrpSpPr/>
            <p:nvPr/>
          </p:nvGrpSpPr>
          <p:grpSpPr>
            <a:xfrm>
              <a:off x="8473038" y="908701"/>
              <a:ext cx="399364" cy="488682"/>
              <a:chOff x="6185139" y="1043117"/>
              <a:chExt cx="502660" cy="615081"/>
            </a:xfrm>
          </p:grpSpPr>
          <p:sp>
            <p:nvSpPr>
              <p:cNvPr id="9270" name="Google Shape;9270;p22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22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22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22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22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22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22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22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22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22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22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22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22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22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22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22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22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22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22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22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22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22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22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22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11260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9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5" name="Google Shape;9295;p23"/>
          <p:cNvSpPr txBox="1">
            <a:spLocks noGrp="1"/>
          </p:cNvSpPr>
          <p:nvPr>
            <p:ph type="title"/>
          </p:nvPr>
        </p:nvSpPr>
        <p:spPr>
          <a:xfrm>
            <a:off x="2012226" y="958038"/>
            <a:ext cx="5827200" cy="18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9296" name="Google Shape;9296;p23"/>
          <p:cNvGrpSpPr/>
          <p:nvPr/>
        </p:nvGrpSpPr>
        <p:grpSpPr>
          <a:xfrm>
            <a:off x="721356" y="-59636"/>
            <a:ext cx="1894819" cy="2246551"/>
            <a:chOff x="492756" y="-212036"/>
            <a:chExt cx="1894819" cy="2246551"/>
          </a:xfrm>
        </p:grpSpPr>
        <p:grpSp>
          <p:nvGrpSpPr>
            <p:cNvPr id="9297" name="Google Shape;9297;p23"/>
            <p:cNvGrpSpPr/>
            <p:nvPr/>
          </p:nvGrpSpPr>
          <p:grpSpPr>
            <a:xfrm>
              <a:off x="492756" y="946816"/>
              <a:ext cx="646606" cy="559163"/>
              <a:chOff x="162296" y="2730589"/>
              <a:chExt cx="824753" cy="713310"/>
            </a:xfrm>
          </p:grpSpPr>
          <p:sp>
            <p:nvSpPr>
              <p:cNvPr id="9298" name="Google Shape;9298;p23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23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23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23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23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23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23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23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23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23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23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23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23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23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23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23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23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23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23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23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23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23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23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23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23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23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23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23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23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23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23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23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23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23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23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23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23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23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23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23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23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23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23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23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23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23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23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23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23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7" name="Google Shape;9347;p23"/>
            <p:cNvGrpSpPr/>
            <p:nvPr/>
          </p:nvGrpSpPr>
          <p:grpSpPr>
            <a:xfrm rot="2700000">
              <a:off x="1643411" y="-152876"/>
              <a:ext cx="519585" cy="850423"/>
              <a:chOff x="1379588" y="940775"/>
              <a:chExt cx="519590" cy="850431"/>
            </a:xfrm>
          </p:grpSpPr>
          <p:sp>
            <p:nvSpPr>
              <p:cNvPr id="9348" name="Google Shape;9348;p23"/>
              <p:cNvSpPr/>
              <p:nvPr/>
            </p:nvSpPr>
            <p:spPr>
              <a:xfrm>
                <a:off x="1379588" y="1048770"/>
                <a:ext cx="376133" cy="742436"/>
              </a:xfrm>
              <a:custGeom>
                <a:avLst/>
                <a:gdLst/>
                <a:ahLst/>
                <a:cxnLst/>
                <a:rect l="l" t="t" r="r" b="b"/>
                <a:pathLst>
                  <a:path w="10713" h="21146" extrusionOk="0">
                    <a:moveTo>
                      <a:pt x="862" y="0"/>
                    </a:moveTo>
                    <a:cubicBezTo>
                      <a:pt x="438" y="0"/>
                      <a:pt x="1" y="466"/>
                      <a:pt x="253" y="970"/>
                    </a:cubicBezTo>
                    <a:cubicBezTo>
                      <a:pt x="1227" y="2851"/>
                      <a:pt x="2905" y="4299"/>
                      <a:pt x="4921" y="4948"/>
                    </a:cubicBezTo>
                    <a:cubicBezTo>
                      <a:pt x="5949" y="5287"/>
                      <a:pt x="7072" y="5246"/>
                      <a:pt x="8060" y="5625"/>
                    </a:cubicBezTo>
                    <a:cubicBezTo>
                      <a:pt x="9386" y="6139"/>
                      <a:pt x="9359" y="7465"/>
                      <a:pt x="8750" y="8548"/>
                    </a:cubicBezTo>
                    <a:cubicBezTo>
                      <a:pt x="8182" y="9562"/>
                      <a:pt x="7181" y="10239"/>
                      <a:pt x="6328" y="11010"/>
                    </a:cubicBezTo>
                    <a:cubicBezTo>
                      <a:pt x="5503" y="11754"/>
                      <a:pt x="4813" y="12607"/>
                      <a:pt x="4420" y="13662"/>
                    </a:cubicBezTo>
                    <a:cubicBezTo>
                      <a:pt x="3581" y="15908"/>
                      <a:pt x="4231" y="18412"/>
                      <a:pt x="4867" y="20631"/>
                    </a:cubicBezTo>
                    <a:cubicBezTo>
                      <a:pt x="4974" y="20990"/>
                      <a:pt x="5262" y="21145"/>
                      <a:pt x="5554" y="21145"/>
                    </a:cubicBezTo>
                    <a:cubicBezTo>
                      <a:pt x="5998" y="21145"/>
                      <a:pt x="6451" y="20786"/>
                      <a:pt x="6288" y="20238"/>
                    </a:cubicBezTo>
                    <a:cubicBezTo>
                      <a:pt x="5625" y="17911"/>
                      <a:pt x="4799" y="14975"/>
                      <a:pt x="6531" y="12891"/>
                    </a:cubicBezTo>
                    <a:cubicBezTo>
                      <a:pt x="7965" y="11173"/>
                      <a:pt x="10171" y="10144"/>
                      <a:pt x="10550" y="7736"/>
                    </a:cubicBezTo>
                    <a:cubicBezTo>
                      <a:pt x="10712" y="6748"/>
                      <a:pt x="10482" y="5733"/>
                      <a:pt x="9752" y="5030"/>
                    </a:cubicBezTo>
                    <a:cubicBezTo>
                      <a:pt x="9021" y="4312"/>
                      <a:pt x="7979" y="4096"/>
                      <a:pt x="7005" y="3961"/>
                    </a:cubicBezTo>
                    <a:cubicBezTo>
                      <a:pt x="4569" y="3609"/>
                      <a:pt x="2553" y="2567"/>
                      <a:pt x="1362" y="321"/>
                    </a:cubicBezTo>
                    <a:cubicBezTo>
                      <a:pt x="1241" y="94"/>
                      <a:pt x="1053" y="0"/>
                      <a:pt x="86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23"/>
              <p:cNvSpPr/>
              <p:nvPr/>
            </p:nvSpPr>
            <p:spPr>
              <a:xfrm>
                <a:off x="1448998" y="1200721"/>
                <a:ext cx="249527" cy="120533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3433" extrusionOk="0">
                    <a:moveTo>
                      <a:pt x="6000" y="0"/>
                    </a:moveTo>
                    <a:cubicBezTo>
                      <a:pt x="5957" y="0"/>
                      <a:pt x="5913" y="4"/>
                      <a:pt x="5867" y="11"/>
                    </a:cubicBezTo>
                    <a:cubicBezTo>
                      <a:pt x="4026" y="296"/>
                      <a:pt x="2660" y="1730"/>
                      <a:pt x="847" y="2068"/>
                    </a:cubicBezTo>
                    <a:cubicBezTo>
                      <a:pt x="0" y="2222"/>
                      <a:pt x="296" y="3433"/>
                      <a:pt x="1078" y="3433"/>
                    </a:cubicBezTo>
                    <a:cubicBezTo>
                      <a:pt x="1121" y="3433"/>
                      <a:pt x="1166" y="3429"/>
                      <a:pt x="1212" y="3421"/>
                    </a:cubicBezTo>
                    <a:cubicBezTo>
                      <a:pt x="3039" y="3097"/>
                      <a:pt x="4419" y="1662"/>
                      <a:pt x="6246" y="1392"/>
                    </a:cubicBezTo>
                    <a:cubicBezTo>
                      <a:pt x="7106" y="1263"/>
                      <a:pt x="6808" y="0"/>
                      <a:pt x="600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23"/>
              <p:cNvSpPr/>
              <p:nvPr/>
            </p:nvSpPr>
            <p:spPr>
              <a:xfrm>
                <a:off x="1395633" y="980378"/>
                <a:ext cx="311145" cy="122253"/>
              </a:xfrm>
              <a:custGeom>
                <a:avLst/>
                <a:gdLst/>
                <a:ahLst/>
                <a:cxnLst/>
                <a:rect l="l" t="t" r="r" b="b"/>
                <a:pathLst>
                  <a:path w="8862" h="3482" extrusionOk="0">
                    <a:moveTo>
                      <a:pt x="8048" y="1"/>
                    </a:moveTo>
                    <a:cubicBezTo>
                      <a:pt x="7973" y="1"/>
                      <a:pt x="7892" y="16"/>
                      <a:pt x="7806" y="50"/>
                    </a:cubicBezTo>
                    <a:cubicBezTo>
                      <a:pt x="6710" y="483"/>
                      <a:pt x="5519" y="618"/>
                      <a:pt x="4383" y="929"/>
                    </a:cubicBezTo>
                    <a:cubicBezTo>
                      <a:pt x="3124" y="1254"/>
                      <a:pt x="1893" y="1673"/>
                      <a:pt x="689" y="2161"/>
                    </a:cubicBezTo>
                    <a:cubicBezTo>
                      <a:pt x="0" y="2438"/>
                      <a:pt x="185" y="3481"/>
                      <a:pt x="800" y="3481"/>
                    </a:cubicBezTo>
                    <a:cubicBezTo>
                      <a:pt x="874" y="3481"/>
                      <a:pt x="955" y="3466"/>
                      <a:pt x="1041" y="3432"/>
                    </a:cubicBezTo>
                    <a:cubicBezTo>
                      <a:pt x="2299" y="2945"/>
                      <a:pt x="3584" y="2526"/>
                      <a:pt x="4897" y="2201"/>
                    </a:cubicBezTo>
                    <a:cubicBezTo>
                      <a:pt x="5979" y="1944"/>
                      <a:pt x="7387" y="1930"/>
                      <a:pt x="8334" y="1295"/>
                    </a:cubicBezTo>
                    <a:cubicBezTo>
                      <a:pt x="8862" y="935"/>
                      <a:pt x="8634" y="1"/>
                      <a:pt x="804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23"/>
              <p:cNvSpPr/>
              <p:nvPr/>
            </p:nvSpPr>
            <p:spPr>
              <a:xfrm>
                <a:off x="1462550" y="1084686"/>
                <a:ext cx="208589" cy="96658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2753" extrusionOk="0">
                    <a:moveTo>
                      <a:pt x="5063" y="1"/>
                    </a:moveTo>
                    <a:cubicBezTo>
                      <a:pt x="4994" y="1"/>
                      <a:pt x="4921" y="14"/>
                      <a:pt x="4845" y="42"/>
                    </a:cubicBezTo>
                    <a:cubicBezTo>
                      <a:pt x="3465" y="556"/>
                      <a:pt x="2179" y="1152"/>
                      <a:pt x="745" y="1503"/>
                    </a:cubicBezTo>
                    <a:cubicBezTo>
                      <a:pt x="0" y="1693"/>
                      <a:pt x="244" y="2752"/>
                      <a:pt x="927" y="2752"/>
                    </a:cubicBezTo>
                    <a:cubicBezTo>
                      <a:pt x="977" y="2752"/>
                      <a:pt x="1029" y="2747"/>
                      <a:pt x="1083" y="2735"/>
                    </a:cubicBezTo>
                    <a:cubicBezTo>
                      <a:pt x="2517" y="2437"/>
                      <a:pt x="4087" y="2031"/>
                      <a:pt x="5359" y="1287"/>
                    </a:cubicBezTo>
                    <a:cubicBezTo>
                      <a:pt x="5940" y="948"/>
                      <a:pt x="5654" y="1"/>
                      <a:pt x="5063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23"/>
              <p:cNvSpPr/>
              <p:nvPr/>
            </p:nvSpPr>
            <p:spPr>
              <a:xfrm>
                <a:off x="1487793" y="1342806"/>
                <a:ext cx="234500" cy="116003"/>
              </a:xfrm>
              <a:custGeom>
                <a:avLst/>
                <a:gdLst/>
                <a:ahLst/>
                <a:cxnLst/>
                <a:rect l="l" t="t" r="r" b="b"/>
                <a:pathLst>
                  <a:path w="6679" h="3304" extrusionOk="0">
                    <a:moveTo>
                      <a:pt x="5565" y="0"/>
                    </a:moveTo>
                    <a:cubicBezTo>
                      <a:pt x="5459" y="0"/>
                      <a:pt x="5348" y="24"/>
                      <a:pt x="5235" y="78"/>
                    </a:cubicBezTo>
                    <a:cubicBezTo>
                      <a:pt x="3747" y="795"/>
                      <a:pt x="2272" y="1485"/>
                      <a:pt x="702" y="2026"/>
                    </a:cubicBezTo>
                    <a:cubicBezTo>
                      <a:pt x="0" y="2273"/>
                      <a:pt x="206" y="3303"/>
                      <a:pt x="840" y="3303"/>
                    </a:cubicBezTo>
                    <a:cubicBezTo>
                      <a:pt x="903" y="3303"/>
                      <a:pt x="970" y="3293"/>
                      <a:pt x="1041" y="3271"/>
                    </a:cubicBezTo>
                    <a:cubicBezTo>
                      <a:pt x="2732" y="2744"/>
                      <a:pt x="4396" y="2135"/>
                      <a:pt x="5966" y="1323"/>
                    </a:cubicBezTo>
                    <a:cubicBezTo>
                      <a:pt x="6678" y="949"/>
                      <a:pt x="6231" y="0"/>
                      <a:pt x="5565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23"/>
              <p:cNvSpPr/>
              <p:nvPr/>
            </p:nvSpPr>
            <p:spPr>
              <a:xfrm>
                <a:off x="1537227" y="1511364"/>
                <a:ext cx="320484" cy="147848"/>
              </a:xfrm>
              <a:custGeom>
                <a:avLst/>
                <a:gdLst/>
                <a:ahLst/>
                <a:cxnLst/>
                <a:rect l="l" t="t" r="r" b="b"/>
                <a:pathLst>
                  <a:path w="9128" h="4211" extrusionOk="0">
                    <a:moveTo>
                      <a:pt x="7998" y="1"/>
                    </a:moveTo>
                    <a:cubicBezTo>
                      <a:pt x="7957" y="1"/>
                      <a:pt x="7915" y="5"/>
                      <a:pt x="7873" y="13"/>
                    </a:cubicBezTo>
                    <a:cubicBezTo>
                      <a:pt x="6682" y="243"/>
                      <a:pt x="5519" y="798"/>
                      <a:pt x="4423" y="1285"/>
                    </a:cubicBezTo>
                    <a:cubicBezTo>
                      <a:pt x="3841" y="1528"/>
                      <a:pt x="3259" y="1799"/>
                      <a:pt x="2691" y="2083"/>
                    </a:cubicBezTo>
                    <a:cubicBezTo>
                      <a:pt x="2122" y="2367"/>
                      <a:pt x="1527" y="2787"/>
                      <a:pt x="877" y="2854"/>
                    </a:cubicBezTo>
                    <a:cubicBezTo>
                      <a:pt x="50" y="2946"/>
                      <a:pt x="0" y="4211"/>
                      <a:pt x="802" y="4211"/>
                    </a:cubicBezTo>
                    <a:cubicBezTo>
                      <a:pt x="827" y="4211"/>
                      <a:pt x="852" y="4210"/>
                      <a:pt x="877" y="4207"/>
                    </a:cubicBezTo>
                    <a:cubicBezTo>
                      <a:pt x="2149" y="4086"/>
                      <a:pt x="3259" y="3328"/>
                      <a:pt x="4409" y="2827"/>
                    </a:cubicBezTo>
                    <a:cubicBezTo>
                      <a:pt x="5708" y="2245"/>
                      <a:pt x="7102" y="1880"/>
                      <a:pt x="8414" y="1298"/>
                    </a:cubicBezTo>
                    <a:cubicBezTo>
                      <a:pt x="9127" y="967"/>
                      <a:pt x="8654" y="1"/>
                      <a:pt x="7998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23"/>
              <p:cNvSpPr/>
              <p:nvPr/>
            </p:nvSpPr>
            <p:spPr>
              <a:xfrm>
                <a:off x="1431690" y="943127"/>
                <a:ext cx="462258" cy="782672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22292" extrusionOk="0">
                    <a:moveTo>
                      <a:pt x="6764" y="1"/>
                    </a:moveTo>
                    <a:cubicBezTo>
                      <a:pt x="6647" y="1"/>
                      <a:pt x="6525" y="45"/>
                      <a:pt x="6441" y="123"/>
                    </a:cubicBezTo>
                    <a:cubicBezTo>
                      <a:pt x="6278" y="299"/>
                      <a:pt x="6292" y="542"/>
                      <a:pt x="6441" y="718"/>
                    </a:cubicBezTo>
                    <a:cubicBezTo>
                      <a:pt x="6887" y="1246"/>
                      <a:pt x="6996" y="1963"/>
                      <a:pt x="6860" y="2640"/>
                    </a:cubicBezTo>
                    <a:cubicBezTo>
                      <a:pt x="4641" y="3046"/>
                      <a:pt x="2449" y="3668"/>
                      <a:pt x="365" y="4520"/>
                    </a:cubicBezTo>
                    <a:cubicBezTo>
                      <a:pt x="149" y="4615"/>
                      <a:pt x="0" y="4805"/>
                      <a:pt x="68" y="5048"/>
                    </a:cubicBezTo>
                    <a:cubicBezTo>
                      <a:pt x="113" y="5216"/>
                      <a:pt x="288" y="5366"/>
                      <a:pt x="470" y="5366"/>
                    </a:cubicBezTo>
                    <a:cubicBezTo>
                      <a:pt x="507" y="5366"/>
                      <a:pt x="545" y="5360"/>
                      <a:pt x="582" y="5346"/>
                    </a:cubicBezTo>
                    <a:cubicBezTo>
                      <a:pt x="2503" y="4561"/>
                      <a:pt x="4492" y="3966"/>
                      <a:pt x="6522" y="3560"/>
                    </a:cubicBezTo>
                    <a:lnTo>
                      <a:pt x="6522" y="3560"/>
                    </a:lnTo>
                    <a:cubicBezTo>
                      <a:pt x="6048" y="4426"/>
                      <a:pt x="5250" y="5089"/>
                      <a:pt x="4465" y="5644"/>
                    </a:cubicBezTo>
                    <a:cubicBezTo>
                      <a:pt x="3532" y="6320"/>
                      <a:pt x="2530" y="6929"/>
                      <a:pt x="1813" y="7849"/>
                    </a:cubicBezTo>
                    <a:cubicBezTo>
                      <a:pt x="1096" y="8742"/>
                      <a:pt x="663" y="9811"/>
                      <a:pt x="541" y="10948"/>
                    </a:cubicBezTo>
                    <a:cubicBezTo>
                      <a:pt x="420" y="12071"/>
                      <a:pt x="609" y="13289"/>
                      <a:pt x="1313" y="14182"/>
                    </a:cubicBezTo>
                    <a:cubicBezTo>
                      <a:pt x="1949" y="14980"/>
                      <a:pt x="2909" y="15332"/>
                      <a:pt x="3897" y="15440"/>
                    </a:cubicBezTo>
                    <a:cubicBezTo>
                      <a:pt x="4143" y="15469"/>
                      <a:pt x="4389" y="15481"/>
                      <a:pt x="4636" y="15481"/>
                    </a:cubicBezTo>
                    <a:cubicBezTo>
                      <a:pt x="5829" y="15481"/>
                      <a:pt x="7036" y="15199"/>
                      <a:pt x="8230" y="15199"/>
                    </a:cubicBezTo>
                    <a:cubicBezTo>
                      <a:pt x="8505" y="15199"/>
                      <a:pt x="8779" y="15214"/>
                      <a:pt x="9052" y="15251"/>
                    </a:cubicBezTo>
                    <a:cubicBezTo>
                      <a:pt x="8809" y="15318"/>
                      <a:pt x="8565" y="15413"/>
                      <a:pt x="8322" y="15494"/>
                    </a:cubicBezTo>
                    <a:cubicBezTo>
                      <a:pt x="7767" y="15711"/>
                      <a:pt x="7226" y="15941"/>
                      <a:pt x="6684" y="16171"/>
                    </a:cubicBezTo>
                    <a:cubicBezTo>
                      <a:pt x="5588" y="16631"/>
                      <a:pt x="4519" y="17104"/>
                      <a:pt x="3450" y="17619"/>
                    </a:cubicBezTo>
                    <a:cubicBezTo>
                      <a:pt x="3248" y="17713"/>
                      <a:pt x="3193" y="18011"/>
                      <a:pt x="3302" y="18187"/>
                    </a:cubicBezTo>
                    <a:cubicBezTo>
                      <a:pt x="3383" y="18331"/>
                      <a:pt x="3524" y="18397"/>
                      <a:pt x="3669" y="18397"/>
                    </a:cubicBezTo>
                    <a:cubicBezTo>
                      <a:pt x="3742" y="18397"/>
                      <a:pt x="3816" y="18381"/>
                      <a:pt x="3883" y="18349"/>
                    </a:cubicBezTo>
                    <a:cubicBezTo>
                      <a:pt x="4885" y="17862"/>
                      <a:pt x="5900" y="17416"/>
                      <a:pt x="6914" y="16983"/>
                    </a:cubicBezTo>
                    <a:cubicBezTo>
                      <a:pt x="7415" y="16766"/>
                      <a:pt x="7916" y="16563"/>
                      <a:pt x="8430" y="16360"/>
                    </a:cubicBezTo>
                    <a:cubicBezTo>
                      <a:pt x="8862" y="16187"/>
                      <a:pt x="9306" y="16003"/>
                      <a:pt x="9771" y="16003"/>
                    </a:cubicBezTo>
                    <a:cubicBezTo>
                      <a:pt x="9815" y="16003"/>
                      <a:pt x="9860" y="16005"/>
                      <a:pt x="9905" y="16008"/>
                    </a:cubicBezTo>
                    <a:cubicBezTo>
                      <a:pt x="9913" y="16009"/>
                      <a:pt x="9920" y="16009"/>
                      <a:pt x="9928" y="16009"/>
                    </a:cubicBezTo>
                    <a:cubicBezTo>
                      <a:pt x="10134" y="16009"/>
                      <a:pt x="10298" y="15839"/>
                      <a:pt x="10324" y="15643"/>
                    </a:cubicBezTo>
                    <a:cubicBezTo>
                      <a:pt x="10527" y="15765"/>
                      <a:pt x="10730" y="15900"/>
                      <a:pt x="10893" y="16090"/>
                    </a:cubicBezTo>
                    <a:cubicBezTo>
                      <a:pt x="11244" y="16455"/>
                      <a:pt x="11447" y="16915"/>
                      <a:pt x="11569" y="17402"/>
                    </a:cubicBezTo>
                    <a:cubicBezTo>
                      <a:pt x="11664" y="17781"/>
                      <a:pt x="11732" y="18160"/>
                      <a:pt x="11786" y="18552"/>
                    </a:cubicBezTo>
                    <a:cubicBezTo>
                      <a:pt x="11339" y="18701"/>
                      <a:pt x="10852" y="18742"/>
                      <a:pt x="10378" y="18823"/>
                    </a:cubicBezTo>
                    <a:cubicBezTo>
                      <a:pt x="9661" y="18958"/>
                      <a:pt x="8971" y="19215"/>
                      <a:pt x="8295" y="19499"/>
                    </a:cubicBezTo>
                    <a:cubicBezTo>
                      <a:pt x="6914" y="20081"/>
                      <a:pt x="5575" y="20744"/>
                      <a:pt x="4276" y="21502"/>
                    </a:cubicBezTo>
                    <a:cubicBezTo>
                      <a:pt x="3874" y="21731"/>
                      <a:pt x="4125" y="22292"/>
                      <a:pt x="4491" y="22292"/>
                    </a:cubicBezTo>
                    <a:cubicBezTo>
                      <a:pt x="4556" y="22292"/>
                      <a:pt x="4625" y="22274"/>
                      <a:pt x="4695" y="22233"/>
                    </a:cubicBezTo>
                    <a:cubicBezTo>
                      <a:pt x="5981" y="21488"/>
                      <a:pt x="7307" y="20812"/>
                      <a:pt x="8673" y="20257"/>
                    </a:cubicBezTo>
                    <a:cubicBezTo>
                      <a:pt x="9337" y="19973"/>
                      <a:pt x="10000" y="19743"/>
                      <a:pt x="10717" y="19621"/>
                    </a:cubicBezTo>
                    <a:cubicBezTo>
                      <a:pt x="11109" y="19553"/>
                      <a:pt x="11515" y="19499"/>
                      <a:pt x="11907" y="19391"/>
                    </a:cubicBezTo>
                    <a:cubicBezTo>
                      <a:pt x="11975" y="19851"/>
                      <a:pt x="12083" y="20311"/>
                      <a:pt x="12259" y="20758"/>
                    </a:cubicBezTo>
                    <a:cubicBezTo>
                      <a:pt x="12338" y="20938"/>
                      <a:pt x="12483" y="21072"/>
                      <a:pt x="12671" y="21072"/>
                    </a:cubicBezTo>
                    <a:cubicBezTo>
                      <a:pt x="12708" y="21072"/>
                      <a:pt x="12747" y="21067"/>
                      <a:pt x="12787" y="21055"/>
                    </a:cubicBezTo>
                    <a:cubicBezTo>
                      <a:pt x="12976" y="20988"/>
                      <a:pt x="13166" y="20744"/>
                      <a:pt x="13071" y="20528"/>
                    </a:cubicBezTo>
                    <a:cubicBezTo>
                      <a:pt x="12882" y="20054"/>
                      <a:pt x="12773" y="19553"/>
                      <a:pt x="12706" y="19053"/>
                    </a:cubicBezTo>
                    <a:cubicBezTo>
                      <a:pt x="13058" y="18850"/>
                      <a:pt x="12895" y="18376"/>
                      <a:pt x="12584" y="18282"/>
                    </a:cubicBezTo>
                    <a:cubicBezTo>
                      <a:pt x="12557" y="18038"/>
                      <a:pt x="12516" y="17781"/>
                      <a:pt x="12462" y="17537"/>
                    </a:cubicBezTo>
                    <a:cubicBezTo>
                      <a:pt x="12259" y="16522"/>
                      <a:pt x="11813" y="15589"/>
                      <a:pt x="10920" y="15007"/>
                    </a:cubicBezTo>
                    <a:cubicBezTo>
                      <a:pt x="10146" y="14505"/>
                      <a:pt x="9284" y="14360"/>
                      <a:pt x="8397" y="14360"/>
                    </a:cubicBezTo>
                    <a:cubicBezTo>
                      <a:pt x="7298" y="14360"/>
                      <a:pt x="6163" y="14583"/>
                      <a:pt x="5115" y="14628"/>
                    </a:cubicBezTo>
                    <a:cubicBezTo>
                      <a:pt x="4969" y="14635"/>
                      <a:pt x="4821" y="14639"/>
                      <a:pt x="4673" y="14639"/>
                    </a:cubicBezTo>
                    <a:cubicBezTo>
                      <a:pt x="3909" y="14639"/>
                      <a:pt x="3122" y="14531"/>
                      <a:pt x="2476" y="14100"/>
                    </a:cubicBezTo>
                    <a:cubicBezTo>
                      <a:pt x="2070" y="13843"/>
                      <a:pt x="1786" y="13451"/>
                      <a:pt x="1610" y="13031"/>
                    </a:cubicBezTo>
                    <a:lnTo>
                      <a:pt x="1610" y="13031"/>
                    </a:lnTo>
                    <a:cubicBezTo>
                      <a:pt x="1634" y="13035"/>
                      <a:pt x="1658" y="13037"/>
                      <a:pt x="1681" y="13037"/>
                    </a:cubicBezTo>
                    <a:cubicBezTo>
                      <a:pt x="1752" y="13037"/>
                      <a:pt x="1823" y="13021"/>
                      <a:pt x="1894" y="12991"/>
                    </a:cubicBezTo>
                    <a:cubicBezTo>
                      <a:pt x="3965" y="11963"/>
                      <a:pt x="6184" y="11245"/>
                      <a:pt x="8471" y="10867"/>
                    </a:cubicBezTo>
                    <a:cubicBezTo>
                      <a:pt x="8687" y="10826"/>
                      <a:pt x="8822" y="10555"/>
                      <a:pt x="8768" y="10352"/>
                    </a:cubicBezTo>
                    <a:cubicBezTo>
                      <a:pt x="8711" y="10145"/>
                      <a:pt x="8535" y="10046"/>
                      <a:pt x="8343" y="10046"/>
                    </a:cubicBezTo>
                    <a:cubicBezTo>
                      <a:pt x="8309" y="10046"/>
                      <a:pt x="8275" y="10049"/>
                      <a:pt x="8240" y="10055"/>
                    </a:cubicBezTo>
                    <a:cubicBezTo>
                      <a:pt x="5886" y="10447"/>
                      <a:pt x="3599" y="11191"/>
                      <a:pt x="1461" y="12260"/>
                    </a:cubicBezTo>
                    <a:cubicBezTo>
                      <a:pt x="1448" y="12274"/>
                      <a:pt x="1421" y="12287"/>
                      <a:pt x="1407" y="12287"/>
                    </a:cubicBezTo>
                    <a:cubicBezTo>
                      <a:pt x="1367" y="12003"/>
                      <a:pt x="1340" y="11719"/>
                      <a:pt x="1353" y="11435"/>
                    </a:cubicBezTo>
                    <a:cubicBezTo>
                      <a:pt x="1380" y="10366"/>
                      <a:pt x="1746" y="9310"/>
                      <a:pt x="2382" y="8458"/>
                    </a:cubicBezTo>
                    <a:cubicBezTo>
                      <a:pt x="3085" y="7551"/>
                      <a:pt x="4086" y="6956"/>
                      <a:pt x="5007" y="6293"/>
                    </a:cubicBezTo>
                    <a:cubicBezTo>
                      <a:pt x="6021" y="5549"/>
                      <a:pt x="7023" y="4683"/>
                      <a:pt x="7496" y="3479"/>
                    </a:cubicBezTo>
                    <a:cubicBezTo>
                      <a:pt x="7943" y="2369"/>
                      <a:pt x="7848" y="1043"/>
                      <a:pt x="7050" y="123"/>
                    </a:cubicBezTo>
                    <a:cubicBezTo>
                      <a:pt x="6978" y="39"/>
                      <a:pt x="6873" y="1"/>
                      <a:pt x="676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23"/>
              <p:cNvSpPr/>
              <p:nvPr/>
            </p:nvSpPr>
            <p:spPr>
              <a:xfrm>
                <a:off x="1395106" y="1029600"/>
                <a:ext cx="368690" cy="74212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137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95" y="637"/>
                      <a:pt x="284" y="1259"/>
                      <a:pt x="609" y="1800"/>
                    </a:cubicBezTo>
                    <a:cubicBezTo>
                      <a:pt x="920" y="2355"/>
                      <a:pt x="1353" y="2842"/>
                      <a:pt x="1867" y="3221"/>
                    </a:cubicBezTo>
                    <a:cubicBezTo>
                      <a:pt x="2368" y="3600"/>
                      <a:pt x="2936" y="3898"/>
                      <a:pt x="3532" y="4114"/>
                    </a:cubicBezTo>
                    <a:cubicBezTo>
                      <a:pt x="4127" y="4344"/>
                      <a:pt x="4736" y="4507"/>
                      <a:pt x="5345" y="4628"/>
                    </a:cubicBezTo>
                    <a:cubicBezTo>
                      <a:pt x="6576" y="4899"/>
                      <a:pt x="7794" y="5237"/>
                      <a:pt x="8863" y="5887"/>
                    </a:cubicBezTo>
                    <a:cubicBezTo>
                      <a:pt x="9391" y="6212"/>
                      <a:pt x="9891" y="6631"/>
                      <a:pt x="10162" y="7172"/>
                    </a:cubicBezTo>
                    <a:cubicBezTo>
                      <a:pt x="10297" y="7456"/>
                      <a:pt x="10365" y="7754"/>
                      <a:pt x="10351" y="8052"/>
                    </a:cubicBezTo>
                    <a:cubicBezTo>
                      <a:pt x="10338" y="8363"/>
                      <a:pt x="10257" y="8661"/>
                      <a:pt x="10135" y="8945"/>
                    </a:cubicBezTo>
                    <a:cubicBezTo>
                      <a:pt x="10013" y="9229"/>
                      <a:pt x="9851" y="9500"/>
                      <a:pt x="9675" y="9743"/>
                    </a:cubicBezTo>
                    <a:cubicBezTo>
                      <a:pt x="9499" y="10014"/>
                      <a:pt x="9310" y="10244"/>
                      <a:pt x="9107" y="10487"/>
                    </a:cubicBezTo>
                    <a:cubicBezTo>
                      <a:pt x="8687" y="10947"/>
                      <a:pt x="8227" y="11380"/>
                      <a:pt x="7740" y="11773"/>
                    </a:cubicBezTo>
                    <a:cubicBezTo>
                      <a:pt x="7266" y="12179"/>
                      <a:pt x="6766" y="12571"/>
                      <a:pt x="6279" y="12950"/>
                    </a:cubicBezTo>
                    <a:cubicBezTo>
                      <a:pt x="5778" y="13342"/>
                      <a:pt x="5277" y="13735"/>
                      <a:pt x="4831" y="14181"/>
                    </a:cubicBezTo>
                    <a:cubicBezTo>
                      <a:pt x="4384" y="14641"/>
                      <a:pt x="4005" y="15196"/>
                      <a:pt x="3884" y="15832"/>
                    </a:cubicBezTo>
                    <a:cubicBezTo>
                      <a:pt x="3762" y="16482"/>
                      <a:pt x="3897" y="17131"/>
                      <a:pt x="4087" y="17726"/>
                    </a:cubicBezTo>
                    <a:cubicBezTo>
                      <a:pt x="4479" y="18944"/>
                      <a:pt x="5115" y="20040"/>
                      <a:pt x="5737" y="21136"/>
                    </a:cubicBezTo>
                    <a:lnTo>
                      <a:pt x="5832" y="21082"/>
                    </a:lnTo>
                    <a:cubicBezTo>
                      <a:pt x="5521" y="20527"/>
                      <a:pt x="5223" y="19986"/>
                      <a:pt x="4953" y="19418"/>
                    </a:cubicBezTo>
                    <a:cubicBezTo>
                      <a:pt x="4668" y="18849"/>
                      <a:pt x="4411" y="18281"/>
                      <a:pt x="4222" y="17686"/>
                    </a:cubicBezTo>
                    <a:cubicBezTo>
                      <a:pt x="4032" y="17104"/>
                      <a:pt x="3924" y="16468"/>
                      <a:pt x="4046" y="15873"/>
                    </a:cubicBezTo>
                    <a:cubicBezTo>
                      <a:pt x="4154" y="15264"/>
                      <a:pt x="4520" y="14750"/>
                      <a:pt x="4953" y="14303"/>
                    </a:cubicBezTo>
                    <a:cubicBezTo>
                      <a:pt x="5386" y="13857"/>
                      <a:pt x="5886" y="13478"/>
                      <a:pt x="6373" y="13085"/>
                    </a:cubicBezTo>
                    <a:cubicBezTo>
                      <a:pt x="6860" y="12693"/>
                      <a:pt x="7361" y="12300"/>
                      <a:pt x="7848" y="11895"/>
                    </a:cubicBezTo>
                    <a:cubicBezTo>
                      <a:pt x="8795" y="11083"/>
                      <a:pt x="9729" y="10176"/>
                      <a:pt x="10257" y="8999"/>
                    </a:cubicBezTo>
                    <a:cubicBezTo>
                      <a:pt x="10379" y="8701"/>
                      <a:pt x="10473" y="8390"/>
                      <a:pt x="10487" y="8065"/>
                    </a:cubicBezTo>
                    <a:cubicBezTo>
                      <a:pt x="10500" y="7741"/>
                      <a:pt x="10419" y="7416"/>
                      <a:pt x="10284" y="7118"/>
                    </a:cubicBezTo>
                    <a:cubicBezTo>
                      <a:pt x="9986" y="6536"/>
                      <a:pt x="9472" y="6117"/>
                      <a:pt x="8931" y="5792"/>
                    </a:cubicBezTo>
                    <a:cubicBezTo>
                      <a:pt x="7835" y="5129"/>
                      <a:pt x="6603" y="4791"/>
                      <a:pt x="5372" y="4534"/>
                    </a:cubicBezTo>
                    <a:cubicBezTo>
                      <a:pt x="4763" y="4412"/>
                      <a:pt x="4154" y="4263"/>
                      <a:pt x="3572" y="4033"/>
                    </a:cubicBezTo>
                    <a:cubicBezTo>
                      <a:pt x="2977" y="3803"/>
                      <a:pt x="2422" y="3519"/>
                      <a:pt x="1922" y="3140"/>
                    </a:cubicBezTo>
                    <a:cubicBezTo>
                      <a:pt x="1421" y="2775"/>
                      <a:pt x="1001" y="2301"/>
                      <a:pt x="690" y="1760"/>
                    </a:cubicBezTo>
                    <a:cubicBezTo>
                      <a:pt x="379" y="1219"/>
                      <a:pt x="203" y="62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23"/>
              <p:cNvSpPr/>
              <p:nvPr/>
            </p:nvSpPr>
            <p:spPr>
              <a:xfrm>
                <a:off x="1392719" y="1026300"/>
                <a:ext cx="347308" cy="75967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1637" extrusionOk="0">
                    <a:moveTo>
                      <a:pt x="28" y="0"/>
                    </a:moveTo>
                    <a:cubicBezTo>
                      <a:pt x="0" y="622"/>
                      <a:pt x="163" y="1245"/>
                      <a:pt x="420" y="1813"/>
                    </a:cubicBezTo>
                    <a:cubicBezTo>
                      <a:pt x="677" y="2368"/>
                      <a:pt x="1029" y="2896"/>
                      <a:pt x="1435" y="3356"/>
                    </a:cubicBezTo>
                    <a:cubicBezTo>
                      <a:pt x="1624" y="3599"/>
                      <a:pt x="1841" y="3829"/>
                      <a:pt x="2071" y="4032"/>
                    </a:cubicBezTo>
                    <a:cubicBezTo>
                      <a:pt x="2301" y="4235"/>
                      <a:pt x="2571" y="4411"/>
                      <a:pt x="2856" y="4533"/>
                    </a:cubicBezTo>
                    <a:cubicBezTo>
                      <a:pt x="3437" y="4790"/>
                      <a:pt x="4046" y="4898"/>
                      <a:pt x="4655" y="4993"/>
                    </a:cubicBezTo>
                    <a:cubicBezTo>
                      <a:pt x="5264" y="5101"/>
                      <a:pt x="5873" y="5169"/>
                      <a:pt x="6455" y="5331"/>
                    </a:cubicBezTo>
                    <a:cubicBezTo>
                      <a:pt x="7050" y="5494"/>
                      <a:pt x="7619" y="5737"/>
                      <a:pt x="8133" y="6048"/>
                    </a:cubicBezTo>
                    <a:cubicBezTo>
                      <a:pt x="8647" y="6373"/>
                      <a:pt x="9120" y="6779"/>
                      <a:pt x="9432" y="7293"/>
                    </a:cubicBezTo>
                    <a:cubicBezTo>
                      <a:pt x="9581" y="7550"/>
                      <a:pt x="9689" y="7835"/>
                      <a:pt x="9729" y="8132"/>
                    </a:cubicBezTo>
                    <a:cubicBezTo>
                      <a:pt x="9756" y="8430"/>
                      <a:pt x="9716" y="8728"/>
                      <a:pt x="9608" y="9012"/>
                    </a:cubicBezTo>
                    <a:cubicBezTo>
                      <a:pt x="9405" y="9580"/>
                      <a:pt x="9012" y="10067"/>
                      <a:pt x="8647" y="10541"/>
                    </a:cubicBezTo>
                    <a:cubicBezTo>
                      <a:pt x="8268" y="11028"/>
                      <a:pt x="7862" y="11488"/>
                      <a:pt x="7456" y="11948"/>
                    </a:cubicBezTo>
                    <a:cubicBezTo>
                      <a:pt x="6631" y="12868"/>
                      <a:pt x="5805" y="13788"/>
                      <a:pt x="5142" y="14844"/>
                    </a:cubicBezTo>
                    <a:cubicBezTo>
                      <a:pt x="4831" y="15371"/>
                      <a:pt x="4506" y="15926"/>
                      <a:pt x="4425" y="16562"/>
                    </a:cubicBezTo>
                    <a:cubicBezTo>
                      <a:pt x="4330" y="17198"/>
                      <a:pt x="4520" y="17820"/>
                      <a:pt x="4709" y="18402"/>
                    </a:cubicBezTo>
                    <a:cubicBezTo>
                      <a:pt x="5102" y="19579"/>
                      <a:pt x="5711" y="20675"/>
                      <a:pt x="6482" y="21636"/>
                    </a:cubicBezTo>
                    <a:lnTo>
                      <a:pt x="6563" y="21568"/>
                    </a:lnTo>
                    <a:cubicBezTo>
                      <a:pt x="5819" y="20608"/>
                      <a:pt x="5237" y="19512"/>
                      <a:pt x="4845" y="18348"/>
                    </a:cubicBezTo>
                    <a:cubicBezTo>
                      <a:pt x="4655" y="17780"/>
                      <a:pt x="4493" y="17171"/>
                      <a:pt x="4574" y="16576"/>
                    </a:cubicBezTo>
                    <a:cubicBezTo>
                      <a:pt x="4655" y="15994"/>
                      <a:pt x="4966" y="15452"/>
                      <a:pt x="5291" y="14925"/>
                    </a:cubicBezTo>
                    <a:cubicBezTo>
                      <a:pt x="5927" y="13896"/>
                      <a:pt x="6753" y="12976"/>
                      <a:pt x="7564" y="12056"/>
                    </a:cubicBezTo>
                    <a:cubicBezTo>
                      <a:pt x="7970" y="11596"/>
                      <a:pt x="8376" y="11123"/>
                      <a:pt x="8755" y="10635"/>
                    </a:cubicBezTo>
                    <a:cubicBezTo>
                      <a:pt x="9120" y="10148"/>
                      <a:pt x="9526" y="9648"/>
                      <a:pt x="9743" y="9052"/>
                    </a:cubicBezTo>
                    <a:cubicBezTo>
                      <a:pt x="9838" y="8755"/>
                      <a:pt x="9892" y="8430"/>
                      <a:pt x="9851" y="8119"/>
                    </a:cubicBezTo>
                    <a:cubicBezTo>
                      <a:pt x="9824" y="7794"/>
                      <a:pt x="9702" y="7496"/>
                      <a:pt x="9540" y="7226"/>
                    </a:cubicBezTo>
                    <a:cubicBezTo>
                      <a:pt x="9215" y="6684"/>
                      <a:pt x="8728" y="6278"/>
                      <a:pt x="8200" y="5954"/>
                    </a:cubicBezTo>
                    <a:cubicBezTo>
                      <a:pt x="7659" y="5629"/>
                      <a:pt x="7091" y="5385"/>
                      <a:pt x="6495" y="5223"/>
                    </a:cubicBezTo>
                    <a:cubicBezTo>
                      <a:pt x="5887" y="5061"/>
                      <a:pt x="5278" y="4993"/>
                      <a:pt x="4669" y="4898"/>
                    </a:cubicBezTo>
                    <a:cubicBezTo>
                      <a:pt x="4060" y="4804"/>
                      <a:pt x="3451" y="4695"/>
                      <a:pt x="2896" y="4438"/>
                    </a:cubicBezTo>
                    <a:cubicBezTo>
                      <a:pt x="2626" y="4316"/>
                      <a:pt x="2368" y="4154"/>
                      <a:pt x="2138" y="3951"/>
                    </a:cubicBezTo>
                    <a:cubicBezTo>
                      <a:pt x="1908" y="3762"/>
                      <a:pt x="1705" y="3532"/>
                      <a:pt x="1502" y="3302"/>
                    </a:cubicBezTo>
                    <a:cubicBezTo>
                      <a:pt x="1110" y="2828"/>
                      <a:pt x="772" y="2314"/>
                      <a:pt x="515" y="1759"/>
                    </a:cubicBezTo>
                    <a:cubicBezTo>
                      <a:pt x="258" y="1218"/>
                      <a:pt x="109" y="609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23"/>
              <p:cNvSpPr/>
              <p:nvPr/>
            </p:nvSpPr>
            <p:spPr>
              <a:xfrm>
                <a:off x="1451140" y="941723"/>
                <a:ext cx="439015" cy="751143"/>
              </a:xfrm>
              <a:custGeom>
                <a:avLst/>
                <a:gdLst/>
                <a:ahLst/>
                <a:cxnLst/>
                <a:rect l="l" t="t" r="r" b="b"/>
                <a:pathLst>
                  <a:path w="12504" h="21394" extrusionOk="0">
                    <a:moveTo>
                      <a:pt x="5982" y="1"/>
                    </a:moveTo>
                    <a:lnTo>
                      <a:pt x="5914" y="82"/>
                    </a:lnTo>
                    <a:cubicBezTo>
                      <a:pt x="6482" y="488"/>
                      <a:pt x="6888" y="1110"/>
                      <a:pt x="7051" y="1787"/>
                    </a:cubicBezTo>
                    <a:cubicBezTo>
                      <a:pt x="7226" y="2463"/>
                      <a:pt x="7105" y="3180"/>
                      <a:pt x="6807" y="3816"/>
                    </a:cubicBezTo>
                    <a:cubicBezTo>
                      <a:pt x="6496" y="4439"/>
                      <a:pt x="6022" y="4980"/>
                      <a:pt x="5522" y="5467"/>
                    </a:cubicBezTo>
                    <a:cubicBezTo>
                      <a:pt x="5264" y="5711"/>
                      <a:pt x="5007" y="5941"/>
                      <a:pt x="4737" y="6171"/>
                    </a:cubicBezTo>
                    <a:cubicBezTo>
                      <a:pt x="4466" y="6401"/>
                      <a:pt x="4195" y="6631"/>
                      <a:pt x="3911" y="6834"/>
                    </a:cubicBezTo>
                    <a:cubicBezTo>
                      <a:pt x="3329" y="7226"/>
                      <a:pt x="2666" y="7510"/>
                      <a:pt x="2071" y="7903"/>
                    </a:cubicBezTo>
                    <a:cubicBezTo>
                      <a:pt x="1476" y="8282"/>
                      <a:pt x="975" y="8823"/>
                      <a:pt x="583" y="9418"/>
                    </a:cubicBezTo>
                    <a:cubicBezTo>
                      <a:pt x="380" y="9702"/>
                      <a:pt x="204" y="10027"/>
                      <a:pt x="109" y="10379"/>
                    </a:cubicBezTo>
                    <a:cubicBezTo>
                      <a:pt x="14" y="10731"/>
                      <a:pt x="1" y="11096"/>
                      <a:pt x="14" y="11448"/>
                    </a:cubicBezTo>
                    <a:cubicBezTo>
                      <a:pt x="41" y="11813"/>
                      <a:pt x="109" y="12165"/>
                      <a:pt x="190" y="12517"/>
                    </a:cubicBezTo>
                    <a:cubicBezTo>
                      <a:pt x="285" y="12855"/>
                      <a:pt x="393" y="13193"/>
                      <a:pt x="556" y="13518"/>
                    </a:cubicBezTo>
                    <a:cubicBezTo>
                      <a:pt x="704" y="13843"/>
                      <a:pt x="894" y="14154"/>
                      <a:pt x="1164" y="14411"/>
                    </a:cubicBezTo>
                    <a:cubicBezTo>
                      <a:pt x="1286" y="14546"/>
                      <a:pt x="1449" y="14655"/>
                      <a:pt x="1597" y="14749"/>
                    </a:cubicBezTo>
                    <a:cubicBezTo>
                      <a:pt x="1746" y="14844"/>
                      <a:pt x="1895" y="14925"/>
                      <a:pt x="2058" y="15006"/>
                    </a:cubicBezTo>
                    <a:cubicBezTo>
                      <a:pt x="2694" y="15345"/>
                      <a:pt x="3397" y="15548"/>
                      <a:pt x="4114" y="15588"/>
                    </a:cubicBezTo>
                    <a:cubicBezTo>
                      <a:pt x="4179" y="15591"/>
                      <a:pt x="4244" y="15592"/>
                      <a:pt x="4308" y="15592"/>
                    </a:cubicBezTo>
                    <a:cubicBezTo>
                      <a:pt x="4609" y="15592"/>
                      <a:pt x="4907" y="15568"/>
                      <a:pt x="5197" y="15534"/>
                    </a:cubicBezTo>
                    <a:cubicBezTo>
                      <a:pt x="5549" y="15494"/>
                      <a:pt x="5900" y="15439"/>
                      <a:pt x="6252" y="15372"/>
                    </a:cubicBezTo>
                    <a:cubicBezTo>
                      <a:pt x="6942" y="15250"/>
                      <a:pt x="7632" y="15088"/>
                      <a:pt x="8336" y="14979"/>
                    </a:cubicBezTo>
                    <a:cubicBezTo>
                      <a:pt x="8573" y="14941"/>
                      <a:pt x="8817" y="14897"/>
                      <a:pt x="9053" y="14897"/>
                    </a:cubicBezTo>
                    <a:cubicBezTo>
                      <a:pt x="9154" y="14897"/>
                      <a:pt x="9254" y="14905"/>
                      <a:pt x="9351" y="14925"/>
                    </a:cubicBezTo>
                    <a:cubicBezTo>
                      <a:pt x="9676" y="14993"/>
                      <a:pt x="9960" y="15223"/>
                      <a:pt x="10163" y="15480"/>
                    </a:cubicBezTo>
                    <a:cubicBezTo>
                      <a:pt x="10379" y="15751"/>
                      <a:pt x="10555" y="16062"/>
                      <a:pt x="10704" y="16373"/>
                    </a:cubicBezTo>
                    <a:cubicBezTo>
                      <a:pt x="10853" y="16698"/>
                      <a:pt x="10975" y="17023"/>
                      <a:pt x="11096" y="17347"/>
                    </a:cubicBezTo>
                    <a:cubicBezTo>
                      <a:pt x="11326" y="18024"/>
                      <a:pt x="11529" y="18700"/>
                      <a:pt x="11746" y="19377"/>
                    </a:cubicBezTo>
                    <a:lnTo>
                      <a:pt x="12395" y="21393"/>
                    </a:lnTo>
                    <a:lnTo>
                      <a:pt x="12504" y="21366"/>
                    </a:lnTo>
                    <a:cubicBezTo>
                      <a:pt x="12084" y="20013"/>
                      <a:pt x="11678" y="18660"/>
                      <a:pt x="11232" y="17307"/>
                    </a:cubicBezTo>
                    <a:cubicBezTo>
                      <a:pt x="11123" y="16968"/>
                      <a:pt x="10988" y="16630"/>
                      <a:pt x="10839" y="16305"/>
                    </a:cubicBezTo>
                    <a:cubicBezTo>
                      <a:pt x="10690" y="15994"/>
                      <a:pt x="10514" y="15669"/>
                      <a:pt x="10298" y="15385"/>
                    </a:cubicBezTo>
                    <a:cubicBezTo>
                      <a:pt x="10068" y="15101"/>
                      <a:pt x="9757" y="14844"/>
                      <a:pt x="9391" y="14763"/>
                    </a:cubicBezTo>
                    <a:cubicBezTo>
                      <a:pt x="9268" y="14736"/>
                      <a:pt x="9146" y="14726"/>
                      <a:pt x="9026" y="14726"/>
                    </a:cubicBezTo>
                    <a:cubicBezTo>
                      <a:pt x="8777" y="14726"/>
                      <a:pt x="8537" y="14771"/>
                      <a:pt x="8309" y="14817"/>
                    </a:cubicBezTo>
                    <a:cubicBezTo>
                      <a:pt x="7605" y="14925"/>
                      <a:pt x="6915" y="15088"/>
                      <a:pt x="6212" y="15223"/>
                    </a:cubicBezTo>
                    <a:cubicBezTo>
                      <a:pt x="5873" y="15277"/>
                      <a:pt x="5522" y="15331"/>
                      <a:pt x="5170" y="15385"/>
                    </a:cubicBezTo>
                    <a:cubicBezTo>
                      <a:pt x="4926" y="15415"/>
                      <a:pt x="4675" y="15437"/>
                      <a:pt x="4422" y="15437"/>
                    </a:cubicBezTo>
                    <a:cubicBezTo>
                      <a:pt x="4324" y="15437"/>
                      <a:pt x="4226" y="15433"/>
                      <a:pt x="4128" y="15426"/>
                    </a:cubicBezTo>
                    <a:cubicBezTo>
                      <a:pt x="3438" y="15399"/>
                      <a:pt x="2748" y="15196"/>
                      <a:pt x="2125" y="14885"/>
                    </a:cubicBezTo>
                    <a:cubicBezTo>
                      <a:pt x="1976" y="14803"/>
                      <a:pt x="1814" y="14722"/>
                      <a:pt x="1665" y="14628"/>
                    </a:cubicBezTo>
                    <a:cubicBezTo>
                      <a:pt x="1516" y="14533"/>
                      <a:pt x="1381" y="14438"/>
                      <a:pt x="1259" y="14316"/>
                    </a:cubicBezTo>
                    <a:cubicBezTo>
                      <a:pt x="1016" y="14073"/>
                      <a:pt x="826" y="13775"/>
                      <a:pt x="677" y="13464"/>
                    </a:cubicBezTo>
                    <a:cubicBezTo>
                      <a:pt x="380" y="12828"/>
                      <a:pt x="204" y="12138"/>
                      <a:pt x="150" y="11448"/>
                    </a:cubicBezTo>
                    <a:cubicBezTo>
                      <a:pt x="123" y="11096"/>
                      <a:pt x="136" y="10744"/>
                      <a:pt x="217" y="10406"/>
                    </a:cubicBezTo>
                    <a:cubicBezTo>
                      <a:pt x="312" y="10081"/>
                      <a:pt x="474" y="9770"/>
                      <a:pt x="677" y="9486"/>
                    </a:cubicBezTo>
                    <a:cubicBezTo>
                      <a:pt x="1070" y="8904"/>
                      <a:pt x="1543" y="8376"/>
                      <a:pt x="2139" y="7984"/>
                    </a:cubicBezTo>
                    <a:cubicBezTo>
                      <a:pt x="2721" y="7605"/>
                      <a:pt x="3384" y="7321"/>
                      <a:pt x="3965" y="6915"/>
                    </a:cubicBezTo>
                    <a:cubicBezTo>
                      <a:pt x="4250" y="6712"/>
                      <a:pt x="4534" y="6482"/>
                      <a:pt x="4791" y="6252"/>
                    </a:cubicBezTo>
                    <a:cubicBezTo>
                      <a:pt x="5061" y="6022"/>
                      <a:pt x="5332" y="5778"/>
                      <a:pt x="5589" y="5535"/>
                    </a:cubicBezTo>
                    <a:cubicBezTo>
                      <a:pt x="6090" y="5048"/>
                      <a:pt x="6577" y="4506"/>
                      <a:pt x="6888" y="3857"/>
                    </a:cubicBezTo>
                    <a:cubicBezTo>
                      <a:pt x="7199" y="3207"/>
                      <a:pt x="7335" y="2463"/>
                      <a:pt x="7159" y="1760"/>
                    </a:cubicBezTo>
                    <a:cubicBezTo>
                      <a:pt x="6983" y="1056"/>
                      <a:pt x="6563" y="420"/>
                      <a:pt x="59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23"/>
              <p:cNvSpPr/>
              <p:nvPr/>
            </p:nvSpPr>
            <p:spPr>
              <a:xfrm>
                <a:off x="1474908" y="948359"/>
                <a:ext cx="424269" cy="744508"/>
              </a:xfrm>
              <a:custGeom>
                <a:avLst/>
                <a:gdLst/>
                <a:ahLst/>
                <a:cxnLst/>
                <a:rect l="l" t="t" r="r" b="b"/>
                <a:pathLst>
                  <a:path w="12084" h="21205" extrusionOk="0">
                    <a:moveTo>
                      <a:pt x="5169" y="1"/>
                    </a:moveTo>
                    <a:lnTo>
                      <a:pt x="5088" y="55"/>
                    </a:lnTo>
                    <a:cubicBezTo>
                      <a:pt x="5426" y="623"/>
                      <a:pt x="5724" y="1232"/>
                      <a:pt x="5832" y="1882"/>
                    </a:cubicBezTo>
                    <a:cubicBezTo>
                      <a:pt x="5954" y="2531"/>
                      <a:pt x="5832" y="3208"/>
                      <a:pt x="5521" y="3776"/>
                    </a:cubicBezTo>
                    <a:cubicBezTo>
                      <a:pt x="5210" y="4358"/>
                      <a:pt x="4750" y="4859"/>
                      <a:pt x="4263" y="5305"/>
                    </a:cubicBezTo>
                    <a:cubicBezTo>
                      <a:pt x="3776" y="5752"/>
                      <a:pt x="3234" y="6144"/>
                      <a:pt x="2734" y="6591"/>
                    </a:cubicBezTo>
                    <a:cubicBezTo>
                      <a:pt x="2219" y="7024"/>
                      <a:pt x="1732" y="7484"/>
                      <a:pt x="1313" y="8011"/>
                    </a:cubicBezTo>
                    <a:cubicBezTo>
                      <a:pt x="880" y="8526"/>
                      <a:pt x="528" y="9107"/>
                      <a:pt x="312" y="9757"/>
                    </a:cubicBezTo>
                    <a:cubicBezTo>
                      <a:pt x="95" y="10393"/>
                      <a:pt x="0" y="11083"/>
                      <a:pt x="109" y="11746"/>
                    </a:cubicBezTo>
                    <a:cubicBezTo>
                      <a:pt x="217" y="12422"/>
                      <a:pt x="555" y="13058"/>
                      <a:pt x="1042" y="13532"/>
                    </a:cubicBezTo>
                    <a:cubicBezTo>
                      <a:pt x="1516" y="14006"/>
                      <a:pt x="2125" y="14357"/>
                      <a:pt x="2761" y="14574"/>
                    </a:cubicBezTo>
                    <a:cubicBezTo>
                      <a:pt x="3410" y="14790"/>
                      <a:pt x="4087" y="14885"/>
                      <a:pt x="4750" y="14885"/>
                    </a:cubicBezTo>
                    <a:cubicBezTo>
                      <a:pt x="4820" y="14886"/>
                      <a:pt x="4889" y="14887"/>
                      <a:pt x="4959" y="14887"/>
                    </a:cubicBezTo>
                    <a:cubicBezTo>
                      <a:pt x="5566" y="14887"/>
                      <a:pt x="6171" y="14836"/>
                      <a:pt x="6766" y="14763"/>
                    </a:cubicBezTo>
                    <a:cubicBezTo>
                      <a:pt x="7110" y="14727"/>
                      <a:pt x="7463" y="14695"/>
                      <a:pt x="7812" y="14695"/>
                    </a:cubicBezTo>
                    <a:cubicBezTo>
                      <a:pt x="8122" y="14695"/>
                      <a:pt x="8429" y="14720"/>
                      <a:pt x="8728" y="14790"/>
                    </a:cubicBezTo>
                    <a:cubicBezTo>
                      <a:pt x="9039" y="14858"/>
                      <a:pt x="9337" y="14993"/>
                      <a:pt x="9594" y="15196"/>
                    </a:cubicBezTo>
                    <a:cubicBezTo>
                      <a:pt x="9851" y="15386"/>
                      <a:pt x="10068" y="15629"/>
                      <a:pt x="10257" y="15900"/>
                    </a:cubicBezTo>
                    <a:cubicBezTo>
                      <a:pt x="10649" y="16441"/>
                      <a:pt x="10947" y="17023"/>
                      <a:pt x="11177" y="17645"/>
                    </a:cubicBezTo>
                    <a:cubicBezTo>
                      <a:pt x="11421" y="18268"/>
                      <a:pt x="11583" y="18904"/>
                      <a:pt x="11718" y="19553"/>
                    </a:cubicBezTo>
                    <a:cubicBezTo>
                      <a:pt x="11786" y="19878"/>
                      <a:pt x="11854" y="20203"/>
                      <a:pt x="11908" y="20541"/>
                    </a:cubicBezTo>
                    <a:cubicBezTo>
                      <a:pt x="11935" y="20703"/>
                      <a:pt x="11962" y="20866"/>
                      <a:pt x="11881" y="20988"/>
                    </a:cubicBezTo>
                    <a:cubicBezTo>
                      <a:pt x="11850" y="21048"/>
                      <a:pt x="11769" y="21084"/>
                      <a:pt x="11698" y="21084"/>
                    </a:cubicBezTo>
                    <a:cubicBezTo>
                      <a:pt x="11643" y="21084"/>
                      <a:pt x="11595" y="21062"/>
                      <a:pt x="11583" y="21015"/>
                    </a:cubicBezTo>
                    <a:lnTo>
                      <a:pt x="11475" y="21055"/>
                    </a:lnTo>
                    <a:cubicBezTo>
                      <a:pt x="11488" y="21109"/>
                      <a:pt x="11542" y="21150"/>
                      <a:pt x="11583" y="21177"/>
                    </a:cubicBezTo>
                    <a:cubicBezTo>
                      <a:pt x="11637" y="21204"/>
                      <a:pt x="11691" y="21204"/>
                      <a:pt x="11732" y="21204"/>
                    </a:cubicBezTo>
                    <a:cubicBezTo>
                      <a:pt x="11840" y="21191"/>
                      <a:pt x="11935" y="21136"/>
                      <a:pt x="11989" y="21042"/>
                    </a:cubicBezTo>
                    <a:cubicBezTo>
                      <a:pt x="12084" y="20866"/>
                      <a:pt x="12043" y="20676"/>
                      <a:pt x="12030" y="20514"/>
                    </a:cubicBezTo>
                    <a:cubicBezTo>
                      <a:pt x="11975" y="20189"/>
                      <a:pt x="11921" y="19851"/>
                      <a:pt x="11854" y="19526"/>
                    </a:cubicBezTo>
                    <a:cubicBezTo>
                      <a:pt x="11718" y="18877"/>
                      <a:pt x="11556" y="18227"/>
                      <a:pt x="11326" y="17591"/>
                    </a:cubicBezTo>
                    <a:cubicBezTo>
                      <a:pt x="11082" y="16969"/>
                      <a:pt x="10771" y="16360"/>
                      <a:pt x="10379" y="15805"/>
                    </a:cubicBezTo>
                    <a:cubicBezTo>
                      <a:pt x="10189" y="15535"/>
                      <a:pt x="9959" y="15277"/>
                      <a:pt x="9689" y="15061"/>
                    </a:cubicBezTo>
                    <a:cubicBezTo>
                      <a:pt x="9418" y="14844"/>
                      <a:pt x="9093" y="14696"/>
                      <a:pt x="8755" y="14628"/>
                    </a:cubicBezTo>
                    <a:cubicBezTo>
                      <a:pt x="8453" y="14555"/>
                      <a:pt x="8150" y="14529"/>
                      <a:pt x="7849" y="14529"/>
                    </a:cubicBezTo>
                    <a:cubicBezTo>
                      <a:pt x="7476" y="14529"/>
                      <a:pt x="7106" y="14570"/>
                      <a:pt x="6739" y="14614"/>
                    </a:cubicBezTo>
                    <a:cubicBezTo>
                      <a:pt x="6134" y="14676"/>
                      <a:pt x="5528" y="14738"/>
                      <a:pt x="4923" y="14738"/>
                    </a:cubicBezTo>
                    <a:cubicBezTo>
                      <a:pt x="4865" y="14738"/>
                      <a:pt x="4808" y="14737"/>
                      <a:pt x="4750" y="14736"/>
                    </a:cubicBezTo>
                    <a:cubicBezTo>
                      <a:pt x="4100" y="14736"/>
                      <a:pt x="3437" y="14642"/>
                      <a:pt x="2801" y="14439"/>
                    </a:cubicBezTo>
                    <a:cubicBezTo>
                      <a:pt x="2179" y="14236"/>
                      <a:pt x="1597" y="13897"/>
                      <a:pt x="1137" y="13437"/>
                    </a:cubicBezTo>
                    <a:cubicBezTo>
                      <a:pt x="663" y="12977"/>
                      <a:pt x="339" y="12382"/>
                      <a:pt x="230" y="11732"/>
                    </a:cubicBezTo>
                    <a:cubicBezTo>
                      <a:pt x="122" y="11083"/>
                      <a:pt x="217" y="10420"/>
                      <a:pt x="420" y="9797"/>
                    </a:cubicBezTo>
                    <a:cubicBezTo>
                      <a:pt x="636" y="9161"/>
                      <a:pt x="975" y="8593"/>
                      <a:pt x="1394" y="8079"/>
                    </a:cubicBezTo>
                    <a:cubicBezTo>
                      <a:pt x="1814" y="7565"/>
                      <a:pt x="2287" y="7105"/>
                      <a:pt x="2801" y="6672"/>
                    </a:cubicBezTo>
                    <a:cubicBezTo>
                      <a:pt x="3302" y="6225"/>
                      <a:pt x="3830" y="5819"/>
                      <a:pt x="4317" y="5373"/>
                    </a:cubicBezTo>
                    <a:cubicBezTo>
                      <a:pt x="4817" y="4926"/>
                      <a:pt x="5291" y="4426"/>
                      <a:pt x="5602" y="3830"/>
                    </a:cubicBezTo>
                    <a:cubicBezTo>
                      <a:pt x="5927" y="3235"/>
                      <a:pt x="6062" y="2531"/>
                      <a:pt x="5941" y="1855"/>
                    </a:cubicBezTo>
                    <a:cubicBezTo>
                      <a:pt x="5819" y="1192"/>
                      <a:pt x="5521" y="569"/>
                      <a:pt x="51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23"/>
              <p:cNvSpPr/>
              <p:nvPr/>
            </p:nvSpPr>
            <p:spPr>
              <a:xfrm>
                <a:off x="1556607" y="1470954"/>
                <a:ext cx="230918" cy="123061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3505" extrusionOk="0">
                    <a:moveTo>
                      <a:pt x="6550" y="0"/>
                    </a:moveTo>
                    <a:cubicBezTo>
                      <a:pt x="5954" y="176"/>
                      <a:pt x="5373" y="392"/>
                      <a:pt x="4804" y="636"/>
                    </a:cubicBezTo>
                    <a:cubicBezTo>
                      <a:pt x="4236" y="880"/>
                      <a:pt x="3681" y="1150"/>
                      <a:pt x="3140" y="1448"/>
                    </a:cubicBezTo>
                    <a:cubicBezTo>
                      <a:pt x="2044" y="2030"/>
                      <a:pt x="1002" y="2706"/>
                      <a:pt x="1" y="3423"/>
                    </a:cubicBezTo>
                    <a:lnTo>
                      <a:pt x="55" y="3505"/>
                    </a:lnTo>
                    <a:cubicBezTo>
                      <a:pt x="1043" y="2774"/>
                      <a:pt x="2098" y="2124"/>
                      <a:pt x="3194" y="1570"/>
                    </a:cubicBezTo>
                    <a:cubicBezTo>
                      <a:pt x="3749" y="1299"/>
                      <a:pt x="4304" y="1028"/>
                      <a:pt x="4872" y="798"/>
                    </a:cubicBezTo>
                    <a:cubicBezTo>
                      <a:pt x="5440" y="555"/>
                      <a:pt x="6009" y="325"/>
                      <a:pt x="6577" y="108"/>
                    </a:cubicBezTo>
                    <a:lnTo>
                      <a:pt x="65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23"/>
              <p:cNvSpPr/>
              <p:nvPr/>
            </p:nvSpPr>
            <p:spPr>
              <a:xfrm>
                <a:off x="1558503" y="1522248"/>
                <a:ext cx="270839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714" h="3790" extrusionOk="0">
                    <a:moveTo>
                      <a:pt x="7673" y="0"/>
                    </a:moveTo>
                    <a:cubicBezTo>
                      <a:pt x="7673" y="0"/>
                      <a:pt x="7673" y="0"/>
                      <a:pt x="7673" y="0"/>
                    </a:cubicBezTo>
                    <a:lnTo>
                      <a:pt x="7673" y="0"/>
                    </a:lnTo>
                    <a:lnTo>
                      <a:pt x="7091" y="190"/>
                    </a:lnTo>
                    <a:lnTo>
                      <a:pt x="7095" y="205"/>
                    </a:lnTo>
                    <a:lnTo>
                      <a:pt x="7095" y="205"/>
                    </a:lnTo>
                    <a:cubicBezTo>
                      <a:pt x="6618" y="380"/>
                      <a:pt x="6147" y="569"/>
                      <a:pt x="5684" y="772"/>
                    </a:cubicBezTo>
                    <a:cubicBezTo>
                      <a:pt x="5021" y="1042"/>
                      <a:pt x="4385" y="1340"/>
                      <a:pt x="3735" y="1651"/>
                    </a:cubicBezTo>
                    <a:cubicBezTo>
                      <a:pt x="2464" y="2287"/>
                      <a:pt x="1219" y="2964"/>
                      <a:pt x="1" y="3694"/>
                    </a:cubicBezTo>
                    <a:lnTo>
                      <a:pt x="55" y="3789"/>
                    </a:lnTo>
                    <a:cubicBezTo>
                      <a:pt x="1259" y="3045"/>
                      <a:pt x="2518" y="2368"/>
                      <a:pt x="3803" y="1773"/>
                    </a:cubicBezTo>
                    <a:cubicBezTo>
                      <a:pt x="4439" y="1475"/>
                      <a:pt x="5089" y="1191"/>
                      <a:pt x="5738" y="921"/>
                    </a:cubicBezTo>
                    <a:cubicBezTo>
                      <a:pt x="6401" y="650"/>
                      <a:pt x="7051" y="379"/>
                      <a:pt x="7714" y="122"/>
                    </a:cubicBezTo>
                    <a:lnTo>
                      <a:pt x="76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23"/>
              <p:cNvSpPr/>
              <p:nvPr/>
            </p:nvSpPr>
            <p:spPr>
              <a:xfrm>
                <a:off x="1585115" y="1580669"/>
                <a:ext cx="287937" cy="124044"/>
              </a:xfrm>
              <a:custGeom>
                <a:avLst/>
                <a:gdLst/>
                <a:ahLst/>
                <a:cxnLst/>
                <a:rect l="l" t="t" r="r" b="b"/>
                <a:pathLst>
                  <a:path w="8201" h="3533" extrusionOk="0">
                    <a:moveTo>
                      <a:pt x="8200" y="1"/>
                    </a:moveTo>
                    <a:lnTo>
                      <a:pt x="7686" y="82"/>
                    </a:lnTo>
                    <a:cubicBezTo>
                      <a:pt x="7682" y="83"/>
                      <a:pt x="7678" y="83"/>
                      <a:pt x="7673" y="84"/>
                    </a:cubicBezTo>
                    <a:lnTo>
                      <a:pt x="7673" y="84"/>
                    </a:lnTo>
                    <a:lnTo>
                      <a:pt x="7673" y="82"/>
                    </a:lnTo>
                    <a:lnTo>
                      <a:pt x="7666" y="85"/>
                    </a:lnTo>
                    <a:lnTo>
                      <a:pt x="7666" y="85"/>
                    </a:lnTo>
                    <a:cubicBezTo>
                      <a:pt x="6970" y="194"/>
                      <a:pt x="6300" y="396"/>
                      <a:pt x="5657" y="650"/>
                    </a:cubicBezTo>
                    <a:cubicBezTo>
                      <a:pt x="5007" y="907"/>
                      <a:pt x="4371" y="1219"/>
                      <a:pt x="3749" y="1543"/>
                    </a:cubicBezTo>
                    <a:cubicBezTo>
                      <a:pt x="2504" y="2193"/>
                      <a:pt x="1300" y="2910"/>
                      <a:pt x="1" y="3438"/>
                    </a:cubicBezTo>
                    <a:lnTo>
                      <a:pt x="41" y="3532"/>
                    </a:lnTo>
                    <a:cubicBezTo>
                      <a:pt x="1340" y="2978"/>
                      <a:pt x="2558" y="2287"/>
                      <a:pt x="3816" y="1665"/>
                    </a:cubicBezTo>
                    <a:cubicBezTo>
                      <a:pt x="4439" y="1354"/>
                      <a:pt x="5061" y="1056"/>
                      <a:pt x="5711" y="813"/>
                    </a:cubicBezTo>
                    <a:cubicBezTo>
                      <a:pt x="6286" y="585"/>
                      <a:pt x="6872" y="389"/>
                      <a:pt x="7479" y="253"/>
                    </a:cubicBezTo>
                    <a:lnTo>
                      <a:pt x="7479" y="253"/>
                    </a:lnTo>
                    <a:lnTo>
                      <a:pt x="7497" y="285"/>
                    </a:lnTo>
                    <a:lnTo>
                      <a:pt x="7676" y="211"/>
                    </a:lnTo>
                    <a:lnTo>
                      <a:pt x="7676" y="211"/>
                    </a:lnTo>
                    <a:cubicBezTo>
                      <a:pt x="7688" y="209"/>
                      <a:pt x="7701" y="206"/>
                      <a:pt x="7713" y="204"/>
                    </a:cubicBezTo>
                    <a:lnTo>
                      <a:pt x="7711" y="197"/>
                    </a:lnTo>
                    <a:lnTo>
                      <a:pt x="7711" y="197"/>
                    </a:lnTo>
                    <a:lnTo>
                      <a:pt x="7727" y="190"/>
                    </a:lnTo>
                    <a:lnTo>
                      <a:pt x="82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23"/>
              <p:cNvSpPr/>
              <p:nvPr/>
            </p:nvSpPr>
            <p:spPr>
              <a:xfrm>
                <a:off x="1514792" y="1362151"/>
                <a:ext cx="201005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5725" h="2234" extrusionOk="0">
                    <a:moveTo>
                      <a:pt x="5711" y="0"/>
                    </a:moveTo>
                    <a:cubicBezTo>
                      <a:pt x="5197" y="14"/>
                      <a:pt x="4683" y="149"/>
                      <a:pt x="4196" y="312"/>
                    </a:cubicBezTo>
                    <a:cubicBezTo>
                      <a:pt x="3722" y="488"/>
                      <a:pt x="3248" y="704"/>
                      <a:pt x="2802" y="934"/>
                    </a:cubicBezTo>
                    <a:cubicBezTo>
                      <a:pt x="2342" y="1164"/>
                      <a:pt x="1895" y="1408"/>
                      <a:pt x="1435" y="1624"/>
                    </a:cubicBezTo>
                    <a:cubicBezTo>
                      <a:pt x="975" y="1827"/>
                      <a:pt x="502" y="2017"/>
                      <a:pt x="1" y="2125"/>
                    </a:cubicBezTo>
                    <a:lnTo>
                      <a:pt x="28" y="2233"/>
                    </a:lnTo>
                    <a:cubicBezTo>
                      <a:pt x="529" y="2098"/>
                      <a:pt x="1002" y="1922"/>
                      <a:pt x="1476" y="1705"/>
                    </a:cubicBezTo>
                    <a:cubicBezTo>
                      <a:pt x="1936" y="1502"/>
                      <a:pt x="2396" y="1286"/>
                      <a:pt x="2856" y="1069"/>
                    </a:cubicBezTo>
                    <a:cubicBezTo>
                      <a:pt x="3316" y="853"/>
                      <a:pt x="3776" y="636"/>
                      <a:pt x="4263" y="474"/>
                    </a:cubicBezTo>
                    <a:cubicBezTo>
                      <a:pt x="4737" y="298"/>
                      <a:pt x="5224" y="176"/>
                      <a:pt x="5725" y="109"/>
                    </a:cubicBezTo>
                    <a:lnTo>
                      <a:pt x="57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23"/>
              <p:cNvSpPr/>
              <p:nvPr/>
            </p:nvSpPr>
            <p:spPr>
              <a:xfrm>
                <a:off x="1495798" y="1292776"/>
                <a:ext cx="239485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802" extrusionOk="0">
                    <a:moveTo>
                      <a:pt x="6807" y="1"/>
                    </a:moveTo>
                    <a:cubicBezTo>
                      <a:pt x="6184" y="69"/>
                      <a:pt x="5589" y="245"/>
                      <a:pt x="5007" y="461"/>
                    </a:cubicBezTo>
                    <a:cubicBezTo>
                      <a:pt x="4439" y="678"/>
                      <a:pt x="3884" y="935"/>
                      <a:pt x="3343" y="1219"/>
                    </a:cubicBezTo>
                    <a:cubicBezTo>
                      <a:pt x="2247" y="1760"/>
                      <a:pt x="1164" y="2355"/>
                      <a:pt x="1" y="2694"/>
                    </a:cubicBezTo>
                    <a:lnTo>
                      <a:pt x="28" y="2802"/>
                    </a:lnTo>
                    <a:cubicBezTo>
                      <a:pt x="1205" y="2423"/>
                      <a:pt x="2301" y="1855"/>
                      <a:pt x="3397" y="1341"/>
                    </a:cubicBezTo>
                    <a:cubicBezTo>
                      <a:pt x="3952" y="1083"/>
                      <a:pt x="4507" y="826"/>
                      <a:pt x="5075" y="610"/>
                    </a:cubicBezTo>
                    <a:cubicBezTo>
                      <a:pt x="5643" y="393"/>
                      <a:pt x="6225" y="217"/>
                      <a:pt x="6820" y="109"/>
                    </a:cubicBezTo>
                    <a:lnTo>
                      <a:pt x="68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23"/>
              <p:cNvSpPr/>
              <p:nvPr/>
            </p:nvSpPr>
            <p:spPr>
              <a:xfrm>
                <a:off x="1485827" y="1235303"/>
                <a:ext cx="1748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4981" h="1868" extrusionOk="0">
                    <a:moveTo>
                      <a:pt x="4953" y="1"/>
                    </a:moveTo>
                    <a:cubicBezTo>
                      <a:pt x="4520" y="95"/>
                      <a:pt x="4101" y="217"/>
                      <a:pt x="3681" y="339"/>
                    </a:cubicBezTo>
                    <a:cubicBezTo>
                      <a:pt x="3262" y="474"/>
                      <a:pt x="2842" y="610"/>
                      <a:pt x="2436" y="772"/>
                    </a:cubicBezTo>
                    <a:cubicBezTo>
                      <a:pt x="1611" y="1083"/>
                      <a:pt x="812" y="1421"/>
                      <a:pt x="1" y="1773"/>
                    </a:cubicBezTo>
                    <a:lnTo>
                      <a:pt x="41" y="1868"/>
                    </a:lnTo>
                    <a:cubicBezTo>
                      <a:pt x="840" y="1489"/>
                      <a:pt x="1651" y="1178"/>
                      <a:pt x="2490" y="907"/>
                    </a:cubicBezTo>
                    <a:cubicBezTo>
                      <a:pt x="2896" y="772"/>
                      <a:pt x="3316" y="623"/>
                      <a:pt x="3735" y="501"/>
                    </a:cubicBezTo>
                    <a:lnTo>
                      <a:pt x="4980" y="109"/>
                    </a:lnTo>
                    <a:lnTo>
                      <a:pt x="49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23"/>
              <p:cNvSpPr/>
              <p:nvPr/>
            </p:nvSpPr>
            <p:spPr>
              <a:xfrm>
                <a:off x="1490567" y="1095640"/>
                <a:ext cx="167756" cy="63233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1801" extrusionOk="0">
                    <a:moveTo>
                      <a:pt x="4737" y="1"/>
                    </a:moveTo>
                    <a:cubicBezTo>
                      <a:pt x="4331" y="82"/>
                      <a:pt x="3925" y="204"/>
                      <a:pt x="3519" y="325"/>
                    </a:cubicBezTo>
                    <a:cubicBezTo>
                      <a:pt x="3127" y="447"/>
                      <a:pt x="2721" y="582"/>
                      <a:pt x="2328" y="745"/>
                    </a:cubicBezTo>
                    <a:cubicBezTo>
                      <a:pt x="1543" y="1042"/>
                      <a:pt x="772" y="1367"/>
                      <a:pt x="1" y="1705"/>
                    </a:cubicBezTo>
                    <a:lnTo>
                      <a:pt x="41" y="1800"/>
                    </a:lnTo>
                    <a:cubicBezTo>
                      <a:pt x="799" y="1448"/>
                      <a:pt x="1584" y="1137"/>
                      <a:pt x="2382" y="867"/>
                    </a:cubicBezTo>
                    <a:cubicBezTo>
                      <a:pt x="2775" y="745"/>
                      <a:pt x="3181" y="609"/>
                      <a:pt x="3573" y="488"/>
                    </a:cubicBezTo>
                    <a:lnTo>
                      <a:pt x="4777" y="95"/>
                    </a:lnTo>
                    <a:lnTo>
                      <a:pt x="473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23"/>
              <p:cNvSpPr/>
              <p:nvPr/>
            </p:nvSpPr>
            <p:spPr>
              <a:xfrm>
                <a:off x="1434217" y="1038623"/>
                <a:ext cx="244050" cy="84264"/>
              </a:xfrm>
              <a:custGeom>
                <a:avLst/>
                <a:gdLst/>
                <a:ahLst/>
                <a:cxnLst/>
                <a:rect l="l" t="t" r="r" b="b"/>
                <a:pathLst>
                  <a:path w="6951" h="2400" extrusionOk="0">
                    <a:moveTo>
                      <a:pt x="6924" y="1"/>
                    </a:moveTo>
                    <a:cubicBezTo>
                      <a:pt x="6342" y="163"/>
                      <a:pt x="5760" y="339"/>
                      <a:pt x="5178" y="515"/>
                    </a:cubicBezTo>
                    <a:cubicBezTo>
                      <a:pt x="4596" y="704"/>
                      <a:pt x="4014" y="880"/>
                      <a:pt x="3433" y="1070"/>
                    </a:cubicBezTo>
                    <a:cubicBezTo>
                      <a:pt x="2851" y="1259"/>
                      <a:pt x="2282" y="1449"/>
                      <a:pt x="1701" y="1652"/>
                    </a:cubicBezTo>
                    <a:lnTo>
                      <a:pt x="848" y="1963"/>
                    </a:lnTo>
                    <a:lnTo>
                      <a:pt x="429" y="2125"/>
                    </a:lnTo>
                    <a:lnTo>
                      <a:pt x="212" y="2206"/>
                    </a:lnTo>
                    <a:lnTo>
                      <a:pt x="104" y="2247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55" y="2261"/>
                      <a:pt x="51" y="2257"/>
                      <a:pt x="50" y="2257"/>
                    </a:cubicBezTo>
                    <a:lnTo>
                      <a:pt x="50" y="2257"/>
                    </a:lnTo>
                    <a:cubicBezTo>
                      <a:pt x="50" y="2257"/>
                      <a:pt x="52" y="2260"/>
                      <a:pt x="60" y="2269"/>
                    </a:cubicBezTo>
                    <a:lnTo>
                      <a:pt x="60" y="2269"/>
                    </a:lnTo>
                    <a:lnTo>
                      <a:pt x="61" y="2268"/>
                    </a:lnTo>
                    <a:lnTo>
                      <a:pt x="61" y="2268"/>
                    </a:lnTo>
                    <a:cubicBezTo>
                      <a:pt x="62" y="2270"/>
                      <a:pt x="64" y="2271"/>
                      <a:pt x="65" y="2273"/>
                    </a:cubicBezTo>
                    <a:lnTo>
                      <a:pt x="65" y="2273"/>
                    </a:lnTo>
                    <a:lnTo>
                      <a:pt x="63" y="2274"/>
                    </a:lnTo>
                    <a:cubicBezTo>
                      <a:pt x="62" y="2272"/>
                      <a:pt x="61" y="2271"/>
                      <a:pt x="60" y="2269"/>
                    </a:cubicBezTo>
                    <a:lnTo>
                      <a:pt x="60" y="2269"/>
                    </a:lnTo>
                    <a:lnTo>
                      <a:pt x="50" y="2274"/>
                    </a:lnTo>
                    <a:lnTo>
                      <a:pt x="36" y="2274"/>
                    </a:lnTo>
                    <a:cubicBezTo>
                      <a:pt x="36" y="2274"/>
                      <a:pt x="23" y="2288"/>
                      <a:pt x="23" y="2288"/>
                    </a:cubicBezTo>
                    <a:cubicBezTo>
                      <a:pt x="1" y="2299"/>
                      <a:pt x="78" y="2400"/>
                      <a:pt x="85" y="2400"/>
                    </a:cubicBezTo>
                    <a:cubicBezTo>
                      <a:pt x="86" y="2400"/>
                      <a:pt x="84" y="2395"/>
                      <a:pt x="77" y="2382"/>
                    </a:cubicBezTo>
                    <a:lnTo>
                      <a:pt x="104" y="2382"/>
                    </a:lnTo>
                    <a:lnTo>
                      <a:pt x="131" y="2369"/>
                    </a:lnTo>
                    <a:lnTo>
                      <a:pt x="129" y="2363"/>
                    </a:lnTo>
                    <a:lnTo>
                      <a:pt x="145" y="2355"/>
                    </a:lnTo>
                    <a:lnTo>
                      <a:pt x="253" y="2328"/>
                    </a:lnTo>
                    <a:lnTo>
                      <a:pt x="469" y="2247"/>
                    </a:lnTo>
                    <a:lnTo>
                      <a:pt x="902" y="2112"/>
                    </a:lnTo>
                    <a:lnTo>
                      <a:pt x="1768" y="1814"/>
                    </a:lnTo>
                    <a:lnTo>
                      <a:pt x="3487" y="1205"/>
                    </a:lnTo>
                    <a:cubicBezTo>
                      <a:pt x="4055" y="1002"/>
                      <a:pt x="4623" y="813"/>
                      <a:pt x="5205" y="623"/>
                    </a:cubicBezTo>
                    <a:cubicBezTo>
                      <a:pt x="5787" y="434"/>
                      <a:pt x="6369" y="258"/>
                      <a:pt x="6951" y="123"/>
                    </a:cubicBezTo>
                    <a:lnTo>
                      <a:pt x="69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23"/>
              <p:cNvSpPr/>
              <p:nvPr/>
            </p:nvSpPr>
            <p:spPr>
              <a:xfrm>
                <a:off x="1415996" y="1005340"/>
                <a:ext cx="262763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484" h="2275" extrusionOk="0">
                    <a:moveTo>
                      <a:pt x="7357" y="0"/>
                    </a:moveTo>
                    <a:cubicBezTo>
                      <a:pt x="6737" y="0"/>
                      <a:pt x="6129" y="92"/>
                      <a:pt x="5521" y="218"/>
                    </a:cubicBezTo>
                    <a:cubicBezTo>
                      <a:pt x="4885" y="353"/>
                      <a:pt x="4249" y="529"/>
                      <a:pt x="3640" y="732"/>
                    </a:cubicBezTo>
                    <a:cubicBezTo>
                      <a:pt x="2396" y="1152"/>
                      <a:pt x="1191" y="1666"/>
                      <a:pt x="1" y="2180"/>
                    </a:cubicBezTo>
                    <a:lnTo>
                      <a:pt x="41" y="2275"/>
                    </a:lnTo>
                    <a:cubicBezTo>
                      <a:pt x="1232" y="1734"/>
                      <a:pt x="2436" y="1260"/>
                      <a:pt x="3681" y="868"/>
                    </a:cubicBezTo>
                    <a:cubicBezTo>
                      <a:pt x="4303" y="678"/>
                      <a:pt x="4926" y="502"/>
                      <a:pt x="5562" y="381"/>
                    </a:cubicBezTo>
                    <a:cubicBezTo>
                      <a:pt x="6198" y="245"/>
                      <a:pt x="6834" y="151"/>
                      <a:pt x="7483" y="110"/>
                    </a:cubicBezTo>
                    <a:lnTo>
                      <a:pt x="7483" y="2"/>
                    </a:lnTo>
                    <a:cubicBezTo>
                      <a:pt x="7441" y="1"/>
                      <a:pt x="7399" y="0"/>
                      <a:pt x="73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23"/>
              <p:cNvSpPr/>
              <p:nvPr/>
            </p:nvSpPr>
            <p:spPr>
              <a:xfrm>
                <a:off x="1388436" y="1035780"/>
                <a:ext cx="358719" cy="701708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19986" extrusionOk="0">
                    <a:moveTo>
                      <a:pt x="1" y="1"/>
                    </a:moveTo>
                    <a:cubicBezTo>
                      <a:pt x="150" y="1205"/>
                      <a:pt x="799" y="2287"/>
                      <a:pt x="1652" y="3113"/>
                    </a:cubicBezTo>
                    <a:cubicBezTo>
                      <a:pt x="2071" y="3532"/>
                      <a:pt x="2585" y="3898"/>
                      <a:pt x="3167" y="4033"/>
                    </a:cubicBezTo>
                    <a:cubicBezTo>
                      <a:pt x="3465" y="4114"/>
                      <a:pt x="3749" y="4155"/>
                      <a:pt x="4047" y="4209"/>
                    </a:cubicBezTo>
                    <a:cubicBezTo>
                      <a:pt x="4331" y="4263"/>
                      <a:pt x="4628" y="4317"/>
                      <a:pt x="4912" y="4385"/>
                    </a:cubicBezTo>
                    <a:cubicBezTo>
                      <a:pt x="5481" y="4520"/>
                      <a:pt x="6063" y="4669"/>
                      <a:pt x="6617" y="4858"/>
                    </a:cubicBezTo>
                    <a:cubicBezTo>
                      <a:pt x="7186" y="5034"/>
                      <a:pt x="7741" y="5224"/>
                      <a:pt x="8255" y="5508"/>
                    </a:cubicBezTo>
                    <a:cubicBezTo>
                      <a:pt x="8769" y="5778"/>
                      <a:pt x="9256" y="6144"/>
                      <a:pt x="9567" y="6617"/>
                    </a:cubicBezTo>
                    <a:cubicBezTo>
                      <a:pt x="9892" y="7091"/>
                      <a:pt x="10081" y="7686"/>
                      <a:pt x="9987" y="8255"/>
                    </a:cubicBezTo>
                    <a:cubicBezTo>
                      <a:pt x="9905" y="8823"/>
                      <a:pt x="9500" y="9283"/>
                      <a:pt x="9134" y="9743"/>
                    </a:cubicBezTo>
                    <a:cubicBezTo>
                      <a:pt x="8769" y="10203"/>
                      <a:pt x="8363" y="10636"/>
                      <a:pt x="7957" y="11056"/>
                    </a:cubicBezTo>
                    <a:cubicBezTo>
                      <a:pt x="7132" y="11894"/>
                      <a:pt x="6171" y="12598"/>
                      <a:pt x="5345" y="13478"/>
                    </a:cubicBezTo>
                    <a:cubicBezTo>
                      <a:pt x="4953" y="13911"/>
                      <a:pt x="4547" y="14384"/>
                      <a:pt x="4371" y="14980"/>
                    </a:cubicBezTo>
                    <a:cubicBezTo>
                      <a:pt x="4290" y="15277"/>
                      <a:pt x="4277" y="15588"/>
                      <a:pt x="4304" y="15886"/>
                    </a:cubicBezTo>
                    <a:cubicBezTo>
                      <a:pt x="4331" y="16197"/>
                      <a:pt x="4385" y="16481"/>
                      <a:pt x="4452" y="16779"/>
                    </a:cubicBezTo>
                    <a:cubicBezTo>
                      <a:pt x="4561" y="17361"/>
                      <a:pt x="4723" y="17943"/>
                      <a:pt x="4953" y="18484"/>
                    </a:cubicBezTo>
                    <a:cubicBezTo>
                      <a:pt x="5183" y="19039"/>
                      <a:pt x="5494" y="19567"/>
                      <a:pt x="5914" y="19986"/>
                    </a:cubicBezTo>
                    <a:lnTo>
                      <a:pt x="5995" y="19918"/>
                    </a:lnTo>
                    <a:cubicBezTo>
                      <a:pt x="5589" y="19499"/>
                      <a:pt x="5291" y="18985"/>
                      <a:pt x="5075" y="18443"/>
                    </a:cubicBezTo>
                    <a:cubicBezTo>
                      <a:pt x="4858" y="17902"/>
                      <a:pt x="4710" y="17320"/>
                      <a:pt x="4588" y="16752"/>
                    </a:cubicBezTo>
                    <a:cubicBezTo>
                      <a:pt x="4480" y="16170"/>
                      <a:pt x="4358" y="15575"/>
                      <a:pt x="4520" y="15034"/>
                    </a:cubicBezTo>
                    <a:cubicBezTo>
                      <a:pt x="4682" y="14479"/>
                      <a:pt x="5075" y="14019"/>
                      <a:pt x="5467" y="13586"/>
                    </a:cubicBezTo>
                    <a:cubicBezTo>
                      <a:pt x="6266" y="12733"/>
                      <a:pt x="7226" y="12016"/>
                      <a:pt x="8065" y="11164"/>
                    </a:cubicBezTo>
                    <a:cubicBezTo>
                      <a:pt x="8471" y="10744"/>
                      <a:pt x="8877" y="10298"/>
                      <a:pt x="9242" y="9838"/>
                    </a:cubicBezTo>
                    <a:cubicBezTo>
                      <a:pt x="9432" y="9608"/>
                      <a:pt x="9621" y="9378"/>
                      <a:pt x="9784" y="9121"/>
                    </a:cubicBezTo>
                    <a:cubicBezTo>
                      <a:pt x="9946" y="8863"/>
                      <a:pt x="10068" y="8579"/>
                      <a:pt x="10122" y="8282"/>
                    </a:cubicBezTo>
                    <a:cubicBezTo>
                      <a:pt x="10217" y="7673"/>
                      <a:pt x="10014" y="7050"/>
                      <a:pt x="9675" y="6550"/>
                    </a:cubicBezTo>
                    <a:cubicBezTo>
                      <a:pt x="9337" y="6049"/>
                      <a:pt x="8837" y="5684"/>
                      <a:pt x="8309" y="5400"/>
                    </a:cubicBezTo>
                    <a:cubicBezTo>
                      <a:pt x="7781" y="5129"/>
                      <a:pt x="7213" y="4926"/>
                      <a:pt x="6644" y="4750"/>
                    </a:cubicBezTo>
                    <a:cubicBezTo>
                      <a:pt x="6076" y="4574"/>
                      <a:pt x="5508" y="4425"/>
                      <a:pt x="4926" y="4290"/>
                    </a:cubicBezTo>
                    <a:cubicBezTo>
                      <a:pt x="4642" y="4222"/>
                      <a:pt x="4344" y="4168"/>
                      <a:pt x="4060" y="4114"/>
                    </a:cubicBezTo>
                    <a:cubicBezTo>
                      <a:pt x="3762" y="4060"/>
                      <a:pt x="3478" y="4019"/>
                      <a:pt x="3194" y="3952"/>
                    </a:cubicBezTo>
                    <a:cubicBezTo>
                      <a:pt x="2626" y="3803"/>
                      <a:pt x="2125" y="3465"/>
                      <a:pt x="1719" y="3045"/>
                    </a:cubicBezTo>
                    <a:cubicBezTo>
                      <a:pt x="880" y="2233"/>
                      <a:pt x="244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23"/>
              <p:cNvSpPr/>
              <p:nvPr/>
            </p:nvSpPr>
            <p:spPr>
              <a:xfrm>
                <a:off x="1460654" y="940775"/>
                <a:ext cx="426165" cy="733518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20892" extrusionOk="0">
                    <a:moveTo>
                      <a:pt x="5765" y="0"/>
                    </a:moveTo>
                    <a:lnTo>
                      <a:pt x="5684" y="82"/>
                    </a:lnTo>
                    <a:cubicBezTo>
                      <a:pt x="5914" y="312"/>
                      <a:pt x="6089" y="582"/>
                      <a:pt x="6211" y="880"/>
                    </a:cubicBezTo>
                    <a:cubicBezTo>
                      <a:pt x="6333" y="1178"/>
                      <a:pt x="6401" y="1502"/>
                      <a:pt x="6428" y="1814"/>
                    </a:cubicBezTo>
                    <a:cubicBezTo>
                      <a:pt x="6468" y="2463"/>
                      <a:pt x="6306" y="3113"/>
                      <a:pt x="6008" y="3694"/>
                    </a:cubicBezTo>
                    <a:cubicBezTo>
                      <a:pt x="5711" y="4263"/>
                      <a:pt x="5291" y="4777"/>
                      <a:pt x="4818" y="5237"/>
                    </a:cubicBezTo>
                    <a:cubicBezTo>
                      <a:pt x="4357" y="5683"/>
                      <a:pt x="3830" y="6089"/>
                      <a:pt x="3316" y="6482"/>
                    </a:cubicBezTo>
                    <a:cubicBezTo>
                      <a:pt x="2788" y="6874"/>
                      <a:pt x="2260" y="7267"/>
                      <a:pt x="1759" y="7700"/>
                    </a:cubicBezTo>
                    <a:cubicBezTo>
                      <a:pt x="1272" y="8133"/>
                      <a:pt x="812" y="8620"/>
                      <a:pt x="474" y="9202"/>
                    </a:cubicBezTo>
                    <a:cubicBezTo>
                      <a:pt x="312" y="9486"/>
                      <a:pt x="190" y="9810"/>
                      <a:pt x="109" y="10135"/>
                    </a:cubicBezTo>
                    <a:cubicBezTo>
                      <a:pt x="41" y="10460"/>
                      <a:pt x="0" y="10785"/>
                      <a:pt x="14" y="11123"/>
                    </a:cubicBezTo>
                    <a:cubicBezTo>
                      <a:pt x="41" y="11786"/>
                      <a:pt x="217" y="12449"/>
                      <a:pt x="542" y="13031"/>
                    </a:cubicBezTo>
                    <a:cubicBezTo>
                      <a:pt x="866" y="13613"/>
                      <a:pt x="1340" y="14127"/>
                      <a:pt x="1922" y="14452"/>
                    </a:cubicBezTo>
                    <a:cubicBezTo>
                      <a:pt x="2504" y="14790"/>
                      <a:pt x="3180" y="14925"/>
                      <a:pt x="3830" y="15006"/>
                    </a:cubicBezTo>
                    <a:cubicBezTo>
                      <a:pt x="5142" y="15155"/>
                      <a:pt x="6455" y="15101"/>
                      <a:pt x="7754" y="15223"/>
                    </a:cubicBezTo>
                    <a:cubicBezTo>
                      <a:pt x="8403" y="15291"/>
                      <a:pt x="9053" y="15399"/>
                      <a:pt x="9662" y="15602"/>
                    </a:cubicBezTo>
                    <a:cubicBezTo>
                      <a:pt x="9797" y="15656"/>
                      <a:pt x="9932" y="15737"/>
                      <a:pt x="10041" y="15845"/>
                    </a:cubicBezTo>
                    <a:cubicBezTo>
                      <a:pt x="10149" y="15967"/>
                      <a:pt x="10230" y="16102"/>
                      <a:pt x="10298" y="16238"/>
                    </a:cubicBezTo>
                    <a:cubicBezTo>
                      <a:pt x="10446" y="16535"/>
                      <a:pt x="10595" y="16820"/>
                      <a:pt x="10731" y="17117"/>
                    </a:cubicBezTo>
                    <a:cubicBezTo>
                      <a:pt x="11264" y="18290"/>
                      <a:pt x="11692" y="19516"/>
                      <a:pt x="12002" y="20769"/>
                    </a:cubicBezTo>
                    <a:lnTo>
                      <a:pt x="12002" y="20769"/>
                    </a:lnTo>
                    <a:cubicBezTo>
                      <a:pt x="11986" y="20771"/>
                      <a:pt x="11969" y="20772"/>
                      <a:pt x="11952" y="20772"/>
                    </a:cubicBezTo>
                    <a:cubicBezTo>
                      <a:pt x="11845" y="20772"/>
                      <a:pt x="11739" y="20727"/>
                      <a:pt x="11678" y="20635"/>
                    </a:cubicBezTo>
                    <a:lnTo>
                      <a:pt x="11583" y="20703"/>
                    </a:lnTo>
                    <a:cubicBezTo>
                      <a:pt x="11663" y="20823"/>
                      <a:pt x="11802" y="20891"/>
                      <a:pt x="11946" y="20891"/>
                    </a:cubicBezTo>
                    <a:cubicBezTo>
                      <a:pt x="11997" y="20891"/>
                      <a:pt x="12048" y="20883"/>
                      <a:pt x="12097" y="20865"/>
                    </a:cubicBezTo>
                    <a:lnTo>
                      <a:pt x="12138" y="20838"/>
                    </a:lnTo>
                    <a:lnTo>
                      <a:pt x="12124" y="20798"/>
                    </a:lnTo>
                    <a:cubicBezTo>
                      <a:pt x="11840" y="19512"/>
                      <a:pt x="11407" y="18254"/>
                      <a:pt x="10866" y="17063"/>
                    </a:cubicBezTo>
                    <a:cubicBezTo>
                      <a:pt x="10731" y="16765"/>
                      <a:pt x="10582" y="16468"/>
                      <a:pt x="10433" y="16170"/>
                    </a:cubicBezTo>
                    <a:cubicBezTo>
                      <a:pt x="10365" y="16021"/>
                      <a:pt x="10271" y="15872"/>
                      <a:pt x="10149" y="15737"/>
                    </a:cubicBezTo>
                    <a:cubicBezTo>
                      <a:pt x="10027" y="15615"/>
                      <a:pt x="9878" y="15521"/>
                      <a:pt x="9716" y="15453"/>
                    </a:cubicBezTo>
                    <a:cubicBezTo>
                      <a:pt x="9080" y="15223"/>
                      <a:pt x="8430" y="15128"/>
                      <a:pt x="7767" y="15060"/>
                    </a:cubicBezTo>
                    <a:cubicBezTo>
                      <a:pt x="6455" y="14939"/>
                      <a:pt x="5142" y="15006"/>
                      <a:pt x="3843" y="14858"/>
                    </a:cubicBezTo>
                    <a:cubicBezTo>
                      <a:pt x="3207" y="14776"/>
                      <a:pt x="2558" y="14641"/>
                      <a:pt x="1990" y="14330"/>
                    </a:cubicBezTo>
                    <a:cubicBezTo>
                      <a:pt x="1435" y="14019"/>
                      <a:pt x="975" y="13531"/>
                      <a:pt x="663" y="12963"/>
                    </a:cubicBezTo>
                    <a:cubicBezTo>
                      <a:pt x="352" y="12395"/>
                      <a:pt x="176" y="11759"/>
                      <a:pt x="149" y="11123"/>
                    </a:cubicBezTo>
                    <a:cubicBezTo>
                      <a:pt x="136" y="10798"/>
                      <a:pt x="163" y="10473"/>
                      <a:pt x="230" y="10162"/>
                    </a:cubicBezTo>
                    <a:cubicBezTo>
                      <a:pt x="312" y="9838"/>
                      <a:pt x="420" y="9540"/>
                      <a:pt x="582" y="9256"/>
                    </a:cubicBezTo>
                    <a:cubicBezTo>
                      <a:pt x="893" y="8687"/>
                      <a:pt x="1354" y="8214"/>
                      <a:pt x="1827" y="7781"/>
                    </a:cubicBezTo>
                    <a:cubicBezTo>
                      <a:pt x="2328" y="7348"/>
                      <a:pt x="2855" y="6955"/>
                      <a:pt x="3370" y="6563"/>
                    </a:cubicBezTo>
                    <a:cubicBezTo>
                      <a:pt x="3897" y="6157"/>
                      <a:pt x="4425" y="5751"/>
                      <a:pt x="4899" y="5305"/>
                    </a:cubicBezTo>
                    <a:cubicBezTo>
                      <a:pt x="5359" y="4845"/>
                      <a:pt x="5792" y="4317"/>
                      <a:pt x="6089" y="3735"/>
                    </a:cubicBezTo>
                    <a:cubicBezTo>
                      <a:pt x="6401" y="3140"/>
                      <a:pt x="6577" y="2477"/>
                      <a:pt x="6522" y="1814"/>
                    </a:cubicBezTo>
                    <a:cubicBezTo>
                      <a:pt x="6509" y="1475"/>
                      <a:pt x="6441" y="1151"/>
                      <a:pt x="6319" y="839"/>
                    </a:cubicBezTo>
                    <a:cubicBezTo>
                      <a:pt x="6184" y="528"/>
                      <a:pt x="5995" y="244"/>
                      <a:pt x="576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0" name="Google Shape;9370;p23"/>
            <p:cNvGrpSpPr/>
            <p:nvPr/>
          </p:nvGrpSpPr>
          <p:grpSpPr>
            <a:xfrm>
              <a:off x="1239325" y="723200"/>
              <a:ext cx="359001" cy="388046"/>
              <a:chOff x="7790348" y="2924740"/>
              <a:chExt cx="420967" cy="455026"/>
            </a:xfrm>
          </p:grpSpPr>
          <p:sp>
            <p:nvSpPr>
              <p:cNvPr id="9371" name="Google Shape;9371;p23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23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23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23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23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23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23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23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23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23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23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23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23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23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23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23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23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8" name="Google Shape;9388;p23"/>
            <p:cNvGrpSpPr/>
            <p:nvPr/>
          </p:nvGrpSpPr>
          <p:grpSpPr>
            <a:xfrm>
              <a:off x="534740" y="-2306"/>
              <a:ext cx="884087" cy="549279"/>
              <a:chOff x="3455922" y="3046393"/>
              <a:chExt cx="981991" cy="610106"/>
            </a:xfrm>
          </p:grpSpPr>
          <p:sp>
            <p:nvSpPr>
              <p:cNvPr id="9389" name="Google Shape;9389;p23"/>
              <p:cNvSpPr/>
              <p:nvPr/>
            </p:nvSpPr>
            <p:spPr>
              <a:xfrm>
                <a:off x="3661133" y="3049412"/>
                <a:ext cx="633314" cy="607087"/>
              </a:xfrm>
              <a:custGeom>
                <a:avLst/>
                <a:gdLst/>
                <a:ahLst/>
                <a:cxnLst/>
                <a:rect l="l" t="t" r="r" b="b"/>
                <a:pathLst>
                  <a:path w="18038" h="17291" extrusionOk="0">
                    <a:moveTo>
                      <a:pt x="8860" y="5727"/>
                    </a:moveTo>
                    <a:cubicBezTo>
                      <a:pt x="8914" y="5727"/>
                      <a:pt x="8969" y="5731"/>
                      <a:pt x="9026" y="5742"/>
                    </a:cubicBezTo>
                    <a:cubicBezTo>
                      <a:pt x="9039" y="5769"/>
                      <a:pt x="9053" y="5796"/>
                      <a:pt x="9066" y="5823"/>
                    </a:cubicBezTo>
                    <a:cubicBezTo>
                      <a:pt x="9080" y="5877"/>
                      <a:pt x="9093" y="5931"/>
                      <a:pt x="9107" y="5985"/>
                    </a:cubicBezTo>
                    <a:cubicBezTo>
                      <a:pt x="8945" y="5904"/>
                      <a:pt x="8769" y="5823"/>
                      <a:pt x="8593" y="5755"/>
                    </a:cubicBezTo>
                    <a:cubicBezTo>
                      <a:pt x="8685" y="5739"/>
                      <a:pt x="8772" y="5727"/>
                      <a:pt x="8860" y="5727"/>
                    </a:cubicBezTo>
                    <a:close/>
                    <a:moveTo>
                      <a:pt x="12124" y="9936"/>
                    </a:moveTo>
                    <a:cubicBezTo>
                      <a:pt x="12138" y="10004"/>
                      <a:pt x="12151" y="10072"/>
                      <a:pt x="12179" y="10126"/>
                    </a:cubicBezTo>
                    <a:cubicBezTo>
                      <a:pt x="12084" y="10126"/>
                      <a:pt x="11989" y="10112"/>
                      <a:pt x="11949" y="10112"/>
                    </a:cubicBezTo>
                    <a:cubicBezTo>
                      <a:pt x="12016" y="10058"/>
                      <a:pt x="12070" y="9991"/>
                      <a:pt x="12124" y="9936"/>
                    </a:cubicBezTo>
                    <a:close/>
                    <a:moveTo>
                      <a:pt x="9711" y="0"/>
                    </a:moveTo>
                    <a:cubicBezTo>
                      <a:pt x="9345" y="0"/>
                      <a:pt x="8976" y="28"/>
                      <a:pt x="8606" y="86"/>
                    </a:cubicBezTo>
                    <a:cubicBezTo>
                      <a:pt x="7307" y="275"/>
                      <a:pt x="6157" y="925"/>
                      <a:pt x="5088" y="1655"/>
                    </a:cubicBezTo>
                    <a:cubicBezTo>
                      <a:pt x="4872" y="1682"/>
                      <a:pt x="4655" y="1723"/>
                      <a:pt x="4452" y="1791"/>
                    </a:cubicBezTo>
                    <a:cubicBezTo>
                      <a:pt x="2111" y="2413"/>
                      <a:pt x="325" y="4578"/>
                      <a:pt x="975" y="7068"/>
                    </a:cubicBezTo>
                    <a:cubicBezTo>
                      <a:pt x="988" y="7135"/>
                      <a:pt x="1015" y="7203"/>
                      <a:pt x="1042" y="7257"/>
                    </a:cubicBezTo>
                    <a:cubicBezTo>
                      <a:pt x="339" y="7758"/>
                      <a:pt x="1" y="8773"/>
                      <a:pt x="691" y="9463"/>
                    </a:cubicBezTo>
                    <a:cubicBezTo>
                      <a:pt x="434" y="9774"/>
                      <a:pt x="325" y="10221"/>
                      <a:pt x="501" y="10721"/>
                    </a:cubicBezTo>
                    <a:cubicBezTo>
                      <a:pt x="1435" y="13509"/>
                      <a:pt x="3519" y="15741"/>
                      <a:pt x="6279" y="16797"/>
                    </a:cubicBezTo>
                    <a:cubicBezTo>
                      <a:pt x="7178" y="17143"/>
                      <a:pt x="8067" y="17291"/>
                      <a:pt x="8943" y="17291"/>
                    </a:cubicBezTo>
                    <a:cubicBezTo>
                      <a:pt x="11150" y="17291"/>
                      <a:pt x="13276" y="16349"/>
                      <a:pt x="15291" y="15254"/>
                    </a:cubicBezTo>
                    <a:cubicBezTo>
                      <a:pt x="15764" y="14983"/>
                      <a:pt x="16035" y="14456"/>
                      <a:pt x="16035" y="13915"/>
                    </a:cubicBezTo>
                    <a:cubicBezTo>
                      <a:pt x="16549" y="13387"/>
                      <a:pt x="16833" y="12616"/>
                      <a:pt x="17063" y="11925"/>
                    </a:cubicBezTo>
                    <a:cubicBezTo>
                      <a:pt x="18038" y="9125"/>
                      <a:pt x="17821" y="5701"/>
                      <a:pt x="16021" y="3279"/>
                    </a:cubicBezTo>
                    <a:cubicBezTo>
                      <a:pt x="14536" y="1275"/>
                      <a:pt x="12188" y="0"/>
                      <a:pt x="971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23"/>
              <p:cNvSpPr/>
              <p:nvPr/>
            </p:nvSpPr>
            <p:spPr>
              <a:xfrm>
                <a:off x="3469685" y="3158425"/>
                <a:ext cx="949726" cy="475495"/>
              </a:xfrm>
              <a:custGeom>
                <a:avLst/>
                <a:gdLst/>
                <a:ahLst/>
                <a:cxnLst/>
                <a:rect l="l" t="t" r="r" b="b"/>
                <a:pathLst>
                  <a:path w="27050" h="13543" extrusionOk="0">
                    <a:moveTo>
                      <a:pt x="1974" y="0"/>
                    </a:moveTo>
                    <a:cubicBezTo>
                      <a:pt x="1556" y="0"/>
                      <a:pt x="1145" y="77"/>
                      <a:pt x="799" y="337"/>
                    </a:cubicBezTo>
                    <a:cubicBezTo>
                      <a:pt x="298" y="702"/>
                      <a:pt x="41" y="1324"/>
                      <a:pt x="28" y="1933"/>
                    </a:cubicBezTo>
                    <a:cubicBezTo>
                      <a:pt x="1" y="2610"/>
                      <a:pt x="312" y="3259"/>
                      <a:pt x="704" y="3787"/>
                    </a:cubicBezTo>
                    <a:cubicBezTo>
                      <a:pt x="1124" y="4369"/>
                      <a:pt x="1624" y="4910"/>
                      <a:pt x="2165" y="5384"/>
                    </a:cubicBezTo>
                    <a:cubicBezTo>
                      <a:pt x="3316" y="6398"/>
                      <a:pt x="4669" y="7034"/>
                      <a:pt x="6062" y="7630"/>
                    </a:cubicBezTo>
                    <a:cubicBezTo>
                      <a:pt x="7551" y="8266"/>
                      <a:pt x="9026" y="8915"/>
                      <a:pt x="10528" y="9524"/>
                    </a:cubicBezTo>
                    <a:cubicBezTo>
                      <a:pt x="11989" y="10119"/>
                      <a:pt x="13491" y="10620"/>
                      <a:pt x="15020" y="11053"/>
                    </a:cubicBezTo>
                    <a:cubicBezTo>
                      <a:pt x="16563" y="11486"/>
                      <a:pt x="18119" y="11906"/>
                      <a:pt x="19675" y="12298"/>
                    </a:cubicBezTo>
                    <a:cubicBezTo>
                      <a:pt x="21231" y="12690"/>
                      <a:pt x="22773" y="13096"/>
                      <a:pt x="24343" y="13435"/>
                    </a:cubicBezTo>
                    <a:cubicBezTo>
                      <a:pt x="24645" y="13495"/>
                      <a:pt x="24963" y="13543"/>
                      <a:pt x="25279" y="13543"/>
                    </a:cubicBezTo>
                    <a:cubicBezTo>
                      <a:pt x="25531" y="13543"/>
                      <a:pt x="25781" y="13512"/>
                      <a:pt x="26021" y="13435"/>
                    </a:cubicBezTo>
                    <a:cubicBezTo>
                      <a:pt x="26616" y="13245"/>
                      <a:pt x="27049" y="12690"/>
                      <a:pt x="26995" y="12041"/>
                    </a:cubicBezTo>
                    <a:cubicBezTo>
                      <a:pt x="26941" y="11324"/>
                      <a:pt x="26467" y="10728"/>
                      <a:pt x="25994" y="10228"/>
                    </a:cubicBezTo>
                    <a:cubicBezTo>
                      <a:pt x="25534" y="9754"/>
                      <a:pt x="24992" y="9335"/>
                      <a:pt x="24397" y="9023"/>
                    </a:cubicBezTo>
                    <a:cubicBezTo>
                      <a:pt x="24099" y="8861"/>
                      <a:pt x="23788" y="8726"/>
                      <a:pt x="23463" y="8618"/>
                    </a:cubicBezTo>
                    <a:cubicBezTo>
                      <a:pt x="23425" y="8603"/>
                      <a:pt x="23385" y="8596"/>
                      <a:pt x="23346" y="8596"/>
                    </a:cubicBezTo>
                    <a:cubicBezTo>
                      <a:pt x="23165" y="8596"/>
                      <a:pt x="22991" y="8737"/>
                      <a:pt x="22936" y="8915"/>
                    </a:cubicBezTo>
                    <a:cubicBezTo>
                      <a:pt x="22882" y="9145"/>
                      <a:pt x="23017" y="9362"/>
                      <a:pt x="23233" y="9429"/>
                    </a:cubicBezTo>
                    <a:cubicBezTo>
                      <a:pt x="24289" y="9808"/>
                      <a:pt x="25358" y="10539"/>
                      <a:pt x="25940" y="11513"/>
                    </a:cubicBezTo>
                    <a:cubicBezTo>
                      <a:pt x="26075" y="11730"/>
                      <a:pt x="26197" y="12000"/>
                      <a:pt x="26143" y="12257"/>
                    </a:cubicBezTo>
                    <a:cubicBezTo>
                      <a:pt x="26102" y="12447"/>
                      <a:pt x="25980" y="12555"/>
                      <a:pt x="25804" y="12623"/>
                    </a:cubicBezTo>
                    <a:cubicBezTo>
                      <a:pt x="25655" y="12677"/>
                      <a:pt x="25439" y="12704"/>
                      <a:pt x="25250" y="12704"/>
                    </a:cubicBezTo>
                    <a:cubicBezTo>
                      <a:pt x="25020" y="12690"/>
                      <a:pt x="24790" y="12663"/>
                      <a:pt x="24573" y="12623"/>
                    </a:cubicBezTo>
                    <a:cubicBezTo>
                      <a:pt x="21704" y="12000"/>
                      <a:pt x="18849" y="11243"/>
                      <a:pt x="16035" y="10458"/>
                    </a:cubicBezTo>
                    <a:cubicBezTo>
                      <a:pt x="14614" y="10065"/>
                      <a:pt x="13207" y="9646"/>
                      <a:pt x="11840" y="9145"/>
                    </a:cubicBezTo>
                    <a:cubicBezTo>
                      <a:pt x="10501" y="8631"/>
                      <a:pt x="9188" y="8063"/>
                      <a:pt x="7876" y="7494"/>
                    </a:cubicBezTo>
                    <a:cubicBezTo>
                      <a:pt x="6577" y="6940"/>
                      <a:pt x="5224" y="6439"/>
                      <a:pt x="4006" y="5708"/>
                    </a:cubicBezTo>
                    <a:cubicBezTo>
                      <a:pt x="3437" y="5357"/>
                      <a:pt x="2910" y="4937"/>
                      <a:pt x="2423" y="4477"/>
                    </a:cubicBezTo>
                    <a:cubicBezTo>
                      <a:pt x="1976" y="4044"/>
                      <a:pt x="1543" y="3584"/>
                      <a:pt x="1218" y="3043"/>
                    </a:cubicBezTo>
                    <a:cubicBezTo>
                      <a:pt x="948" y="2610"/>
                      <a:pt x="785" y="2109"/>
                      <a:pt x="921" y="1595"/>
                    </a:cubicBezTo>
                    <a:cubicBezTo>
                      <a:pt x="1056" y="1108"/>
                      <a:pt x="1408" y="851"/>
                      <a:pt x="1922" y="851"/>
                    </a:cubicBezTo>
                    <a:cubicBezTo>
                      <a:pt x="1941" y="850"/>
                      <a:pt x="1960" y="850"/>
                      <a:pt x="1979" y="850"/>
                    </a:cubicBezTo>
                    <a:cubicBezTo>
                      <a:pt x="3206" y="850"/>
                      <a:pt x="4482" y="1280"/>
                      <a:pt x="5535" y="1893"/>
                    </a:cubicBezTo>
                    <a:cubicBezTo>
                      <a:pt x="5805" y="2055"/>
                      <a:pt x="6076" y="2231"/>
                      <a:pt x="6320" y="2420"/>
                    </a:cubicBezTo>
                    <a:cubicBezTo>
                      <a:pt x="6379" y="2463"/>
                      <a:pt x="6447" y="2481"/>
                      <a:pt x="6517" y="2481"/>
                    </a:cubicBezTo>
                    <a:cubicBezTo>
                      <a:pt x="6670" y="2481"/>
                      <a:pt x="6827" y="2392"/>
                      <a:pt x="6901" y="2271"/>
                    </a:cubicBezTo>
                    <a:cubicBezTo>
                      <a:pt x="7023" y="2055"/>
                      <a:pt x="6928" y="1825"/>
                      <a:pt x="6753" y="1690"/>
                    </a:cubicBezTo>
                    <a:cubicBezTo>
                      <a:pt x="5616" y="837"/>
                      <a:pt x="4263" y="282"/>
                      <a:pt x="2869" y="79"/>
                    </a:cubicBezTo>
                    <a:cubicBezTo>
                      <a:pt x="2580" y="40"/>
                      <a:pt x="2275" y="0"/>
                      <a:pt x="1974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23"/>
              <p:cNvSpPr/>
              <p:nvPr/>
            </p:nvSpPr>
            <p:spPr>
              <a:xfrm>
                <a:off x="3671104" y="3046393"/>
                <a:ext cx="625239" cy="599433"/>
              </a:xfrm>
              <a:custGeom>
                <a:avLst/>
                <a:gdLst/>
                <a:ahLst/>
                <a:cxnLst/>
                <a:rect l="l" t="t" r="r" b="b"/>
                <a:pathLst>
                  <a:path w="17808" h="17073" extrusionOk="0">
                    <a:moveTo>
                      <a:pt x="10403" y="612"/>
                    </a:moveTo>
                    <a:cubicBezTo>
                      <a:pt x="10648" y="612"/>
                      <a:pt x="10893" y="623"/>
                      <a:pt x="11137" y="645"/>
                    </a:cubicBezTo>
                    <a:cubicBezTo>
                      <a:pt x="11211" y="652"/>
                      <a:pt x="11285" y="661"/>
                      <a:pt x="11359" y="670"/>
                    </a:cubicBezTo>
                    <a:lnTo>
                      <a:pt x="11359" y="670"/>
                    </a:lnTo>
                    <a:cubicBezTo>
                      <a:pt x="11570" y="774"/>
                      <a:pt x="11776" y="889"/>
                      <a:pt x="11976" y="1011"/>
                    </a:cubicBezTo>
                    <a:cubicBezTo>
                      <a:pt x="12191" y="1147"/>
                      <a:pt x="12404" y="1289"/>
                      <a:pt x="12612" y="1437"/>
                    </a:cubicBezTo>
                    <a:lnTo>
                      <a:pt x="12612" y="1437"/>
                    </a:lnTo>
                    <a:cubicBezTo>
                      <a:pt x="11657" y="983"/>
                      <a:pt x="10607" y="712"/>
                      <a:pt x="9546" y="653"/>
                    </a:cubicBezTo>
                    <a:lnTo>
                      <a:pt x="9546" y="653"/>
                    </a:lnTo>
                    <a:cubicBezTo>
                      <a:pt x="9831" y="627"/>
                      <a:pt x="10117" y="612"/>
                      <a:pt x="10403" y="612"/>
                    </a:cubicBezTo>
                    <a:close/>
                    <a:moveTo>
                      <a:pt x="9247" y="148"/>
                    </a:moveTo>
                    <a:cubicBezTo>
                      <a:pt x="9486" y="148"/>
                      <a:pt x="9724" y="163"/>
                      <a:pt x="9960" y="199"/>
                    </a:cubicBezTo>
                    <a:cubicBezTo>
                      <a:pt x="10308" y="258"/>
                      <a:pt x="10646" y="362"/>
                      <a:pt x="10974" y="496"/>
                    </a:cubicBezTo>
                    <a:lnTo>
                      <a:pt x="10974" y="496"/>
                    </a:lnTo>
                    <a:cubicBezTo>
                      <a:pt x="10807" y="485"/>
                      <a:pt x="10639" y="480"/>
                      <a:pt x="10470" y="480"/>
                    </a:cubicBezTo>
                    <a:cubicBezTo>
                      <a:pt x="9949" y="480"/>
                      <a:pt x="9427" y="529"/>
                      <a:pt x="8918" y="605"/>
                    </a:cubicBezTo>
                    <a:cubicBezTo>
                      <a:pt x="8787" y="624"/>
                      <a:pt x="8656" y="645"/>
                      <a:pt x="8525" y="668"/>
                    </a:cubicBezTo>
                    <a:lnTo>
                      <a:pt x="8525" y="668"/>
                    </a:lnTo>
                    <a:cubicBezTo>
                      <a:pt x="8072" y="708"/>
                      <a:pt x="7624" y="792"/>
                      <a:pt x="7186" y="916"/>
                    </a:cubicBezTo>
                    <a:cubicBezTo>
                      <a:pt x="6843" y="1007"/>
                      <a:pt x="6507" y="1128"/>
                      <a:pt x="6181" y="1274"/>
                    </a:cubicBezTo>
                    <a:lnTo>
                      <a:pt x="6181" y="1274"/>
                    </a:lnTo>
                    <a:cubicBezTo>
                      <a:pt x="4964" y="1692"/>
                      <a:pt x="3797" y="2287"/>
                      <a:pt x="2802" y="3095"/>
                    </a:cubicBezTo>
                    <a:cubicBezTo>
                      <a:pt x="2658" y="3210"/>
                      <a:pt x="2518" y="3331"/>
                      <a:pt x="2383" y="3457"/>
                    </a:cubicBezTo>
                    <a:lnTo>
                      <a:pt x="2383" y="3457"/>
                    </a:lnTo>
                    <a:cubicBezTo>
                      <a:pt x="2740" y="2847"/>
                      <a:pt x="3174" y="2279"/>
                      <a:pt x="3708" y="1836"/>
                    </a:cubicBezTo>
                    <a:cubicBezTo>
                      <a:pt x="4277" y="1376"/>
                      <a:pt x="4940" y="1051"/>
                      <a:pt x="5643" y="835"/>
                    </a:cubicBezTo>
                    <a:cubicBezTo>
                      <a:pt x="6333" y="605"/>
                      <a:pt x="7064" y="442"/>
                      <a:pt x="7781" y="294"/>
                    </a:cubicBezTo>
                    <a:cubicBezTo>
                      <a:pt x="8263" y="212"/>
                      <a:pt x="8757" y="148"/>
                      <a:pt x="9247" y="148"/>
                    </a:cubicBezTo>
                    <a:close/>
                    <a:moveTo>
                      <a:pt x="14778" y="3106"/>
                    </a:moveTo>
                    <a:lnTo>
                      <a:pt x="14778" y="3106"/>
                    </a:lnTo>
                    <a:cubicBezTo>
                      <a:pt x="15363" y="3718"/>
                      <a:pt x="15843" y="4430"/>
                      <a:pt x="16182" y="5204"/>
                    </a:cubicBezTo>
                    <a:lnTo>
                      <a:pt x="16182" y="5204"/>
                    </a:lnTo>
                    <a:cubicBezTo>
                      <a:pt x="15960" y="4720"/>
                      <a:pt x="15690" y="4259"/>
                      <a:pt x="15372" y="3825"/>
                    </a:cubicBezTo>
                    <a:cubicBezTo>
                      <a:pt x="15189" y="3574"/>
                      <a:pt x="14990" y="3335"/>
                      <a:pt x="14778" y="3106"/>
                    </a:cubicBezTo>
                    <a:close/>
                    <a:moveTo>
                      <a:pt x="5272" y="1762"/>
                    </a:moveTo>
                    <a:cubicBezTo>
                      <a:pt x="5233" y="1786"/>
                      <a:pt x="5195" y="1811"/>
                      <a:pt x="5156" y="1836"/>
                    </a:cubicBezTo>
                    <a:cubicBezTo>
                      <a:pt x="3898" y="2634"/>
                      <a:pt x="2856" y="3730"/>
                      <a:pt x="1936" y="4881"/>
                    </a:cubicBezTo>
                    <a:cubicBezTo>
                      <a:pt x="1697" y="5182"/>
                      <a:pt x="1470" y="5491"/>
                      <a:pt x="1259" y="5811"/>
                    </a:cubicBezTo>
                    <a:lnTo>
                      <a:pt x="1259" y="5811"/>
                    </a:lnTo>
                    <a:cubicBezTo>
                      <a:pt x="1299" y="5713"/>
                      <a:pt x="1340" y="5614"/>
                      <a:pt x="1381" y="5517"/>
                    </a:cubicBezTo>
                    <a:cubicBezTo>
                      <a:pt x="1626" y="4959"/>
                      <a:pt x="1872" y="4400"/>
                      <a:pt x="2155" y="3865"/>
                    </a:cubicBezTo>
                    <a:lnTo>
                      <a:pt x="2155" y="3865"/>
                    </a:lnTo>
                    <a:cubicBezTo>
                      <a:pt x="2383" y="3629"/>
                      <a:pt x="2626" y="3408"/>
                      <a:pt x="2883" y="3203"/>
                    </a:cubicBezTo>
                    <a:cubicBezTo>
                      <a:pt x="3606" y="2609"/>
                      <a:pt x="4416" y="2136"/>
                      <a:pt x="5272" y="1762"/>
                    </a:cubicBezTo>
                    <a:close/>
                    <a:moveTo>
                      <a:pt x="1738" y="4335"/>
                    </a:moveTo>
                    <a:lnTo>
                      <a:pt x="1738" y="4335"/>
                    </a:lnTo>
                    <a:cubicBezTo>
                      <a:pt x="1560" y="4703"/>
                      <a:pt x="1396" y="5076"/>
                      <a:pt x="1232" y="5449"/>
                    </a:cubicBezTo>
                    <a:cubicBezTo>
                      <a:pt x="1057" y="5867"/>
                      <a:pt x="881" y="6290"/>
                      <a:pt x="725" y="6721"/>
                    </a:cubicBezTo>
                    <a:lnTo>
                      <a:pt x="725" y="6721"/>
                    </a:lnTo>
                    <a:cubicBezTo>
                      <a:pt x="722" y="6725"/>
                      <a:pt x="720" y="6730"/>
                      <a:pt x="718" y="6734"/>
                    </a:cubicBezTo>
                    <a:cubicBezTo>
                      <a:pt x="542" y="7059"/>
                      <a:pt x="393" y="7411"/>
                      <a:pt x="298" y="7776"/>
                    </a:cubicBezTo>
                    <a:cubicBezTo>
                      <a:pt x="214" y="8089"/>
                      <a:pt x="162" y="8433"/>
                      <a:pt x="189" y="8762"/>
                    </a:cubicBezTo>
                    <a:lnTo>
                      <a:pt x="189" y="8762"/>
                    </a:lnTo>
                    <a:cubicBezTo>
                      <a:pt x="180" y="8826"/>
                      <a:pt x="172" y="8890"/>
                      <a:pt x="164" y="8954"/>
                    </a:cubicBezTo>
                    <a:lnTo>
                      <a:pt x="164" y="8954"/>
                    </a:lnTo>
                    <a:cubicBezTo>
                      <a:pt x="164" y="8950"/>
                      <a:pt x="163" y="8945"/>
                      <a:pt x="163" y="8940"/>
                    </a:cubicBezTo>
                    <a:cubicBezTo>
                      <a:pt x="109" y="8209"/>
                      <a:pt x="217" y="7465"/>
                      <a:pt x="420" y="6775"/>
                    </a:cubicBezTo>
                    <a:cubicBezTo>
                      <a:pt x="695" y="5883"/>
                      <a:pt x="1149" y="5056"/>
                      <a:pt x="1738" y="4335"/>
                    </a:cubicBezTo>
                    <a:close/>
                    <a:moveTo>
                      <a:pt x="9119" y="749"/>
                    </a:moveTo>
                    <a:cubicBezTo>
                      <a:pt x="9210" y="749"/>
                      <a:pt x="9301" y="750"/>
                      <a:pt x="9391" y="754"/>
                    </a:cubicBezTo>
                    <a:cubicBezTo>
                      <a:pt x="10687" y="790"/>
                      <a:pt x="11982" y="1155"/>
                      <a:pt x="13107" y="1803"/>
                    </a:cubicBezTo>
                    <a:lnTo>
                      <a:pt x="13107" y="1803"/>
                    </a:lnTo>
                    <a:cubicBezTo>
                      <a:pt x="13326" y="1972"/>
                      <a:pt x="13540" y="2146"/>
                      <a:pt x="13748" y="2323"/>
                    </a:cubicBezTo>
                    <a:cubicBezTo>
                      <a:pt x="14317" y="2797"/>
                      <a:pt x="14831" y="3325"/>
                      <a:pt x="15264" y="3906"/>
                    </a:cubicBezTo>
                    <a:cubicBezTo>
                      <a:pt x="15697" y="4502"/>
                      <a:pt x="16035" y="5165"/>
                      <a:pt x="16306" y="5841"/>
                    </a:cubicBezTo>
                    <a:cubicBezTo>
                      <a:pt x="16520" y="6418"/>
                      <a:pt x="16688" y="7013"/>
                      <a:pt x="16824" y="7611"/>
                    </a:cubicBezTo>
                    <a:lnTo>
                      <a:pt x="16824" y="7611"/>
                    </a:lnTo>
                    <a:cubicBezTo>
                      <a:pt x="16900" y="8323"/>
                      <a:pt x="16885" y="9046"/>
                      <a:pt x="16779" y="9752"/>
                    </a:cubicBezTo>
                    <a:cubicBezTo>
                      <a:pt x="16563" y="11213"/>
                      <a:pt x="15967" y="12607"/>
                      <a:pt x="15007" y="13730"/>
                    </a:cubicBezTo>
                    <a:cubicBezTo>
                      <a:pt x="14533" y="14285"/>
                      <a:pt x="13965" y="14772"/>
                      <a:pt x="13342" y="15151"/>
                    </a:cubicBezTo>
                    <a:cubicBezTo>
                      <a:pt x="12706" y="15530"/>
                      <a:pt x="12016" y="15800"/>
                      <a:pt x="11313" y="16003"/>
                    </a:cubicBezTo>
                    <a:cubicBezTo>
                      <a:pt x="10609" y="16206"/>
                      <a:pt x="9878" y="16355"/>
                      <a:pt x="9148" y="16477"/>
                    </a:cubicBezTo>
                    <a:cubicBezTo>
                      <a:pt x="8513" y="16596"/>
                      <a:pt x="7869" y="16684"/>
                      <a:pt x="7213" y="16684"/>
                    </a:cubicBezTo>
                    <a:cubicBezTo>
                      <a:pt x="7128" y="16684"/>
                      <a:pt x="7042" y="16683"/>
                      <a:pt x="6956" y="16680"/>
                    </a:cubicBezTo>
                    <a:cubicBezTo>
                      <a:pt x="6590" y="16666"/>
                      <a:pt x="6225" y="16626"/>
                      <a:pt x="5873" y="16531"/>
                    </a:cubicBezTo>
                    <a:cubicBezTo>
                      <a:pt x="5521" y="16450"/>
                      <a:pt x="5183" y="16314"/>
                      <a:pt x="4858" y="16125"/>
                    </a:cubicBezTo>
                    <a:cubicBezTo>
                      <a:pt x="4222" y="15773"/>
                      <a:pt x="3681" y="15259"/>
                      <a:pt x="3194" y="14718"/>
                    </a:cubicBezTo>
                    <a:cubicBezTo>
                      <a:pt x="2720" y="14149"/>
                      <a:pt x="2287" y="13554"/>
                      <a:pt x="1868" y="12945"/>
                    </a:cubicBezTo>
                    <a:cubicBezTo>
                      <a:pt x="1449" y="12336"/>
                      <a:pt x="1056" y="11714"/>
                      <a:pt x="745" y="11051"/>
                    </a:cubicBezTo>
                    <a:cubicBezTo>
                      <a:pt x="548" y="10622"/>
                      <a:pt x="389" y="10183"/>
                      <a:pt x="285" y="9733"/>
                    </a:cubicBezTo>
                    <a:lnTo>
                      <a:pt x="285" y="9733"/>
                    </a:lnTo>
                    <a:cubicBezTo>
                      <a:pt x="285" y="9018"/>
                      <a:pt x="421" y="8289"/>
                      <a:pt x="623" y="7587"/>
                    </a:cubicBezTo>
                    <a:cubicBezTo>
                      <a:pt x="744" y="7168"/>
                      <a:pt x="889" y="6754"/>
                      <a:pt x="1046" y="6344"/>
                    </a:cubicBezTo>
                    <a:lnTo>
                      <a:pt x="1046" y="6344"/>
                    </a:lnTo>
                    <a:cubicBezTo>
                      <a:pt x="1333" y="5854"/>
                      <a:pt x="1673" y="5386"/>
                      <a:pt x="2030" y="4935"/>
                    </a:cubicBezTo>
                    <a:cubicBezTo>
                      <a:pt x="2937" y="3785"/>
                      <a:pt x="3965" y="2702"/>
                      <a:pt x="5210" y="1917"/>
                    </a:cubicBezTo>
                    <a:cubicBezTo>
                      <a:pt x="5458" y="1756"/>
                      <a:pt x="5714" y="1610"/>
                      <a:pt x="5977" y="1480"/>
                    </a:cubicBezTo>
                    <a:lnTo>
                      <a:pt x="5977" y="1480"/>
                    </a:lnTo>
                    <a:cubicBezTo>
                      <a:pt x="6242" y="1383"/>
                      <a:pt x="6510" y="1294"/>
                      <a:pt x="6780" y="1214"/>
                    </a:cubicBezTo>
                    <a:cubicBezTo>
                      <a:pt x="7424" y="1015"/>
                      <a:pt x="8091" y="874"/>
                      <a:pt x="8750" y="758"/>
                    </a:cubicBezTo>
                    <a:lnTo>
                      <a:pt x="8750" y="758"/>
                    </a:lnTo>
                    <a:cubicBezTo>
                      <a:pt x="8873" y="752"/>
                      <a:pt x="8996" y="749"/>
                      <a:pt x="9119" y="749"/>
                    </a:cubicBezTo>
                    <a:close/>
                    <a:moveTo>
                      <a:pt x="11824" y="750"/>
                    </a:moveTo>
                    <a:cubicBezTo>
                      <a:pt x="12310" y="853"/>
                      <a:pt x="12781" y="1015"/>
                      <a:pt x="13234" y="1227"/>
                    </a:cubicBezTo>
                    <a:cubicBezTo>
                      <a:pt x="13559" y="1390"/>
                      <a:pt x="13884" y="1566"/>
                      <a:pt x="14181" y="1782"/>
                    </a:cubicBezTo>
                    <a:cubicBezTo>
                      <a:pt x="14479" y="1985"/>
                      <a:pt x="14763" y="2215"/>
                      <a:pt x="15034" y="2472"/>
                    </a:cubicBezTo>
                    <a:cubicBezTo>
                      <a:pt x="15561" y="2986"/>
                      <a:pt x="16022" y="3568"/>
                      <a:pt x="16387" y="4191"/>
                    </a:cubicBezTo>
                    <a:cubicBezTo>
                      <a:pt x="16739" y="4840"/>
                      <a:pt x="17023" y="5517"/>
                      <a:pt x="17212" y="6220"/>
                    </a:cubicBezTo>
                    <a:cubicBezTo>
                      <a:pt x="17605" y="7641"/>
                      <a:pt x="17659" y="9143"/>
                      <a:pt x="17469" y="10591"/>
                    </a:cubicBezTo>
                    <a:cubicBezTo>
                      <a:pt x="17375" y="11321"/>
                      <a:pt x="17185" y="12039"/>
                      <a:pt x="16874" y="12702"/>
                    </a:cubicBezTo>
                    <a:cubicBezTo>
                      <a:pt x="16563" y="13365"/>
                      <a:pt x="16103" y="13933"/>
                      <a:pt x="15534" y="14406"/>
                    </a:cubicBezTo>
                    <a:cubicBezTo>
                      <a:pt x="14980" y="14867"/>
                      <a:pt x="14330" y="15232"/>
                      <a:pt x="13654" y="15530"/>
                    </a:cubicBezTo>
                    <a:cubicBezTo>
                      <a:pt x="12991" y="15841"/>
                      <a:pt x="12300" y="16084"/>
                      <a:pt x="11597" y="16301"/>
                    </a:cubicBezTo>
                    <a:cubicBezTo>
                      <a:pt x="10248" y="16673"/>
                      <a:pt x="8850" y="16912"/>
                      <a:pt x="7462" y="16912"/>
                    </a:cubicBezTo>
                    <a:cubicBezTo>
                      <a:pt x="7388" y="16912"/>
                      <a:pt x="7314" y="16911"/>
                      <a:pt x="7240" y="16910"/>
                    </a:cubicBezTo>
                    <a:cubicBezTo>
                      <a:pt x="6509" y="16896"/>
                      <a:pt x="5778" y="16788"/>
                      <a:pt x="5075" y="16558"/>
                    </a:cubicBezTo>
                    <a:cubicBezTo>
                      <a:pt x="4385" y="16341"/>
                      <a:pt x="3749" y="15949"/>
                      <a:pt x="3208" y="15462"/>
                    </a:cubicBezTo>
                    <a:cubicBezTo>
                      <a:pt x="2666" y="14975"/>
                      <a:pt x="2206" y="14406"/>
                      <a:pt x="1787" y="13798"/>
                    </a:cubicBezTo>
                    <a:cubicBezTo>
                      <a:pt x="1367" y="13202"/>
                      <a:pt x="1002" y="12553"/>
                      <a:pt x="731" y="11876"/>
                    </a:cubicBezTo>
                    <a:cubicBezTo>
                      <a:pt x="529" y="11371"/>
                      <a:pt x="388" y="10835"/>
                      <a:pt x="323" y="10292"/>
                    </a:cubicBezTo>
                    <a:lnTo>
                      <a:pt x="323" y="10292"/>
                    </a:lnTo>
                    <a:cubicBezTo>
                      <a:pt x="411" y="10564"/>
                      <a:pt x="517" y="10831"/>
                      <a:pt x="637" y="11091"/>
                    </a:cubicBezTo>
                    <a:cubicBezTo>
                      <a:pt x="961" y="11768"/>
                      <a:pt x="1354" y="12404"/>
                      <a:pt x="1773" y="13013"/>
                    </a:cubicBezTo>
                    <a:cubicBezTo>
                      <a:pt x="2206" y="13608"/>
                      <a:pt x="2626" y="14217"/>
                      <a:pt x="3113" y="14785"/>
                    </a:cubicBezTo>
                    <a:cubicBezTo>
                      <a:pt x="3600" y="15340"/>
                      <a:pt x="4155" y="15868"/>
                      <a:pt x="4804" y="16233"/>
                    </a:cubicBezTo>
                    <a:cubicBezTo>
                      <a:pt x="5129" y="16409"/>
                      <a:pt x="5481" y="16544"/>
                      <a:pt x="5846" y="16639"/>
                    </a:cubicBezTo>
                    <a:cubicBezTo>
                      <a:pt x="6211" y="16734"/>
                      <a:pt x="6577" y="16774"/>
                      <a:pt x="6956" y="16788"/>
                    </a:cubicBezTo>
                    <a:cubicBezTo>
                      <a:pt x="7034" y="16791"/>
                      <a:pt x="7112" y="16792"/>
                      <a:pt x="7190" y="16792"/>
                    </a:cubicBezTo>
                    <a:cubicBezTo>
                      <a:pt x="7856" y="16792"/>
                      <a:pt x="8519" y="16694"/>
                      <a:pt x="9161" y="16585"/>
                    </a:cubicBezTo>
                    <a:cubicBezTo>
                      <a:pt x="9892" y="16450"/>
                      <a:pt x="10623" y="16314"/>
                      <a:pt x="11340" y="16098"/>
                    </a:cubicBezTo>
                    <a:cubicBezTo>
                      <a:pt x="12043" y="15895"/>
                      <a:pt x="12747" y="15624"/>
                      <a:pt x="13383" y="15245"/>
                    </a:cubicBezTo>
                    <a:cubicBezTo>
                      <a:pt x="14032" y="14867"/>
                      <a:pt x="14587" y="14366"/>
                      <a:pt x="15074" y="13798"/>
                    </a:cubicBezTo>
                    <a:cubicBezTo>
                      <a:pt x="16049" y="12661"/>
                      <a:pt x="16657" y="11240"/>
                      <a:pt x="16874" y="9779"/>
                    </a:cubicBezTo>
                    <a:cubicBezTo>
                      <a:pt x="16948" y="9273"/>
                      <a:pt x="16978" y="8762"/>
                      <a:pt x="16962" y="8252"/>
                    </a:cubicBezTo>
                    <a:lnTo>
                      <a:pt x="16962" y="8252"/>
                    </a:lnTo>
                    <a:cubicBezTo>
                      <a:pt x="17087" y="8877"/>
                      <a:pt x="17156" y="9510"/>
                      <a:pt x="17145" y="10144"/>
                    </a:cubicBezTo>
                    <a:cubicBezTo>
                      <a:pt x="17131" y="10875"/>
                      <a:pt x="16982" y="11606"/>
                      <a:pt x="16657" y="12269"/>
                    </a:cubicBezTo>
                    <a:cubicBezTo>
                      <a:pt x="16346" y="12932"/>
                      <a:pt x="15900" y="13527"/>
                      <a:pt x="15372" y="14028"/>
                    </a:cubicBezTo>
                    <a:cubicBezTo>
                      <a:pt x="14303" y="15042"/>
                      <a:pt x="12950" y="15719"/>
                      <a:pt x="11556" y="16165"/>
                    </a:cubicBezTo>
                    <a:lnTo>
                      <a:pt x="11583" y="16260"/>
                    </a:lnTo>
                    <a:cubicBezTo>
                      <a:pt x="13004" y="15827"/>
                      <a:pt x="14357" y="15137"/>
                      <a:pt x="15453" y="14109"/>
                    </a:cubicBezTo>
                    <a:cubicBezTo>
                      <a:pt x="15994" y="13608"/>
                      <a:pt x="16455" y="12999"/>
                      <a:pt x="16779" y="12323"/>
                    </a:cubicBezTo>
                    <a:cubicBezTo>
                      <a:pt x="17090" y="11646"/>
                      <a:pt x="17253" y="10902"/>
                      <a:pt x="17266" y="10158"/>
                    </a:cubicBezTo>
                    <a:cubicBezTo>
                      <a:pt x="17293" y="9400"/>
                      <a:pt x="17185" y="8669"/>
                      <a:pt x="17036" y="7939"/>
                    </a:cubicBezTo>
                    <a:cubicBezTo>
                      <a:pt x="16984" y="7702"/>
                      <a:pt x="16928" y="7466"/>
                      <a:pt x="16869" y="7233"/>
                    </a:cubicBezTo>
                    <a:lnTo>
                      <a:pt x="16869" y="7233"/>
                    </a:lnTo>
                    <a:cubicBezTo>
                      <a:pt x="16772" y="6604"/>
                      <a:pt x="16603" y="5986"/>
                      <a:pt x="16360" y="5395"/>
                    </a:cubicBezTo>
                    <a:cubicBezTo>
                      <a:pt x="15819" y="4015"/>
                      <a:pt x="14831" y="2810"/>
                      <a:pt x="13586" y="1985"/>
                    </a:cubicBezTo>
                    <a:cubicBezTo>
                      <a:pt x="13560" y="1968"/>
                      <a:pt x="13534" y="1951"/>
                      <a:pt x="13508" y="1935"/>
                    </a:cubicBezTo>
                    <a:lnTo>
                      <a:pt x="13508" y="1935"/>
                    </a:lnTo>
                    <a:cubicBezTo>
                      <a:pt x="13046" y="1556"/>
                      <a:pt x="12569" y="1205"/>
                      <a:pt x="12057" y="889"/>
                    </a:cubicBezTo>
                    <a:cubicBezTo>
                      <a:pt x="11980" y="842"/>
                      <a:pt x="11902" y="795"/>
                      <a:pt x="11824" y="750"/>
                    </a:cubicBezTo>
                    <a:close/>
                    <a:moveTo>
                      <a:pt x="9171" y="0"/>
                    </a:moveTo>
                    <a:cubicBezTo>
                      <a:pt x="8694" y="0"/>
                      <a:pt x="8219" y="59"/>
                      <a:pt x="7754" y="145"/>
                    </a:cubicBezTo>
                    <a:cubicBezTo>
                      <a:pt x="7023" y="294"/>
                      <a:pt x="6306" y="456"/>
                      <a:pt x="5589" y="686"/>
                    </a:cubicBezTo>
                    <a:cubicBezTo>
                      <a:pt x="4885" y="903"/>
                      <a:pt x="4195" y="1227"/>
                      <a:pt x="3614" y="1714"/>
                    </a:cubicBezTo>
                    <a:cubicBezTo>
                      <a:pt x="3032" y="2188"/>
                      <a:pt x="2585" y="2797"/>
                      <a:pt x="2206" y="3446"/>
                    </a:cubicBezTo>
                    <a:cubicBezTo>
                      <a:pt x="2125" y="3586"/>
                      <a:pt x="2047" y="3726"/>
                      <a:pt x="1973" y="3868"/>
                    </a:cubicBezTo>
                    <a:lnTo>
                      <a:pt x="1973" y="3868"/>
                    </a:lnTo>
                    <a:cubicBezTo>
                      <a:pt x="1215" y="4688"/>
                      <a:pt x="635" y="5673"/>
                      <a:pt x="312" y="6734"/>
                    </a:cubicBezTo>
                    <a:cubicBezTo>
                      <a:pt x="95" y="7452"/>
                      <a:pt x="1" y="8196"/>
                      <a:pt x="55" y="8953"/>
                    </a:cubicBezTo>
                    <a:cubicBezTo>
                      <a:pt x="68" y="9138"/>
                      <a:pt x="92" y="9320"/>
                      <a:pt x="124" y="9501"/>
                    </a:cubicBezTo>
                    <a:lnTo>
                      <a:pt x="124" y="9501"/>
                    </a:lnTo>
                    <a:cubicBezTo>
                      <a:pt x="121" y="9584"/>
                      <a:pt x="121" y="9668"/>
                      <a:pt x="122" y="9752"/>
                    </a:cubicBezTo>
                    <a:cubicBezTo>
                      <a:pt x="136" y="10496"/>
                      <a:pt x="298" y="11240"/>
                      <a:pt x="583" y="11930"/>
                    </a:cubicBezTo>
                    <a:cubicBezTo>
                      <a:pt x="853" y="12634"/>
                      <a:pt x="1232" y="13283"/>
                      <a:pt x="1651" y="13892"/>
                    </a:cubicBezTo>
                    <a:cubicBezTo>
                      <a:pt x="2071" y="14501"/>
                      <a:pt x="2545" y="15083"/>
                      <a:pt x="3099" y="15584"/>
                    </a:cubicBezTo>
                    <a:cubicBezTo>
                      <a:pt x="3383" y="15827"/>
                      <a:pt x="3681" y="16057"/>
                      <a:pt x="4006" y="16247"/>
                    </a:cubicBezTo>
                    <a:cubicBezTo>
                      <a:pt x="4331" y="16436"/>
                      <a:pt x="4682" y="16598"/>
                      <a:pt x="5034" y="16720"/>
                    </a:cubicBezTo>
                    <a:cubicBezTo>
                      <a:pt x="5738" y="16950"/>
                      <a:pt x="6496" y="17045"/>
                      <a:pt x="7240" y="17072"/>
                    </a:cubicBezTo>
                    <a:cubicBezTo>
                      <a:pt x="7281" y="17072"/>
                      <a:pt x="7323" y="17073"/>
                      <a:pt x="7364" y="17073"/>
                    </a:cubicBezTo>
                    <a:cubicBezTo>
                      <a:pt x="8810" y="17073"/>
                      <a:pt x="10243" y="16844"/>
                      <a:pt x="11637" y="16436"/>
                    </a:cubicBezTo>
                    <a:cubicBezTo>
                      <a:pt x="12341" y="16233"/>
                      <a:pt x="13045" y="15976"/>
                      <a:pt x="13721" y="15665"/>
                    </a:cubicBezTo>
                    <a:cubicBezTo>
                      <a:pt x="14398" y="15367"/>
                      <a:pt x="15061" y="14988"/>
                      <a:pt x="15629" y="14515"/>
                    </a:cubicBezTo>
                    <a:cubicBezTo>
                      <a:pt x="16211" y="14041"/>
                      <a:pt x="16685" y="13446"/>
                      <a:pt x="17009" y="12756"/>
                    </a:cubicBezTo>
                    <a:cubicBezTo>
                      <a:pt x="17321" y="12079"/>
                      <a:pt x="17510" y="11348"/>
                      <a:pt x="17618" y="10618"/>
                    </a:cubicBezTo>
                    <a:cubicBezTo>
                      <a:pt x="17808" y="9143"/>
                      <a:pt x="17740" y="7627"/>
                      <a:pt x="17348" y="6193"/>
                    </a:cubicBezTo>
                    <a:cubicBezTo>
                      <a:pt x="17158" y="5476"/>
                      <a:pt x="16874" y="4772"/>
                      <a:pt x="16495" y="4123"/>
                    </a:cubicBezTo>
                    <a:cubicBezTo>
                      <a:pt x="16130" y="3487"/>
                      <a:pt x="15670" y="2892"/>
                      <a:pt x="15128" y="2377"/>
                    </a:cubicBezTo>
                    <a:cubicBezTo>
                      <a:pt x="14858" y="2120"/>
                      <a:pt x="14560" y="1877"/>
                      <a:pt x="14262" y="1660"/>
                    </a:cubicBezTo>
                    <a:cubicBezTo>
                      <a:pt x="13951" y="1457"/>
                      <a:pt x="13627" y="1268"/>
                      <a:pt x="13288" y="1105"/>
                    </a:cubicBezTo>
                    <a:cubicBezTo>
                      <a:pt x="12712" y="823"/>
                      <a:pt x="12084" y="633"/>
                      <a:pt x="11441" y="543"/>
                    </a:cubicBezTo>
                    <a:lnTo>
                      <a:pt x="11441" y="543"/>
                    </a:lnTo>
                    <a:cubicBezTo>
                      <a:pt x="10982" y="314"/>
                      <a:pt x="10497" y="138"/>
                      <a:pt x="9987" y="64"/>
                    </a:cubicBezTo>
                    <a:cubicBezTo>
                      <a:pt x="9716" y="19"/>
                      <a:pt x="9443" y="0"/>
                      <a:pt x="91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23"/>
              <p:cNvSpPr/>
              <p:nvPr/>
            </p:nvSpPr>
            <p:spPr>
              <a:xfrm>
                <a:off x="3482043" y="3172679"/>
                <a:ext cx="937823" cy="463663"/>
              </a:xfrm>
              <a:custGeom>
                <a:avLst/>
                <a:gdLst/>
                <a:ahLst/>
                <a:cxnLst/>
                <a:rect l="l" t="t" r="r" b="b"/>
                <a:pathLst>
                  <a:path w="26711" h="13206" extrusionOk="0">
                    <a:moveTo>
                      <a:pt x="2330" y="1"/>
                    </a:moveTo>
                    <a:cubicBezTo>
                      <a:pt x="2039" y="1"/>
                      <a:pt x="1745" y="29"/>
                      <a:pt x="1462" y="106"/>
                    </a:cubicBezTo>
                    <a:cubicBezTo>
                      <a:pt x="1015" y="215"/>
                      <a:pt x="582" y="472"/>
                      <a:pt x="312" y="851"/>
                    </a:cubicBezTo>
                    <a:cubicBezTo>
                      <a:pt x="176" y="1040"/>
                      <a:pt x="68" y="1270"/>
                      <a:pt x="41" y="1500"/>
                    </a:cubicBezTo>
                    <a:cubicBezTo>
                      <a:pt x="0" y="1744"/>
                      <a:pt x="27" y="1987"/>
                      <a:pt x="109" y="2204"/>
                    </a:cubicBezTo>
                    <a:cubicBezTo>
                      <a:pt x="284" y="2650"/>
                      <a:pt x="596" y="3016"/>
                      <a:pt x="934" y="3313"/>
                    </a:cubicBezTo>
                    <a:cubicBezTo>
                      <a:pt x="1286" y="3611"/>
                      <a:pt x="1665" y="3868"/>
                      <a:pt x="2044" y="4112"/>
                    </a:cubicBezTo>
                    <a:cubicBezTo>
                      <a:pt x="5156" y="5952"/>
                      <a:pt x="8376" y="7589"/>
                      <a:pt x="11678" y="9037"/>
                    </a:cubicBezTo>
                    <a:cubicBezTo>
                      <a:pt x="14993" y="10471"/>
                      <a:pt x="18389" y="11716"/>
                      <a:pt x="21853" y="12731"/>
                    </a:cubicBezTo>
                    <a:cubicBezTo>
                      <a:pt x="22604" y="12957"/>
                      <a:pt x="23387" y="13205"/>
                      <a:pt x="24192" y="13205"/>
                    </a:cubicBezTo>
                    <a:cubicBezTo>
                      <a:pt x="24301" y="13205"/>
                      <a:pt x="24409" y="13201"/>
                      <a:pt x="24519" y="13191"/>
                    </a:cubicBezTo>
                    <a:cubicBezTo>
                      <a:pt x="24965" y="13150"/>
                      <a:pt x="25425" y="13029"/>
                      <a:pt x="25818" y="12785"/>
                    </a:cubicBezTo>
                    <a:cubicBezTo>
                      <a:pt x="26197" y="12528"/>
                      <a:pt x="26535" y="12176"/>
                      <a:pt x="26643" y="11716"/>
                    </a:cubicBezTo>
                    <a:cubicBezTo>
                      <a:pt x="26711" y="11486"/>
                      <a:pt x="26711" y="11242"/>
                      <a:pt x="26602" y="11012"/>
                    </a:cubicBezTo>
                    <a:cubicBezTo>
                      <a:pt x="26508" y="10796"/>
                      <a:pt x="26318" y="10634"/>
                      <a:pt x="26129" y="10512"/>
                    </a:cubicBezTo>
                    <a:cubicBezTo>
                      <a:pt x="25750" y="10268"/>
                      <a:pt x="25371" y="10025"/>
                      <a:pt x="24979" y="9795"/>
                    </a:cubicBezTo>
                    <a:cubicBezTo>
                      <a:pt x="24207" y="9321"/>
                      <a:pt x="23409" y="8888"/>
                      <a:pt x="22611" y="8496"/>
                    </a:cubicBezTo>
                    <a:lnTo>
                      <a:pt x="22557" y="8577"/>
                    </a:lnTo>
                    <a:cubicBezTo>
                      <a:pt x="23369" y="8983"/>
                      <a:pt x="24153" y="9416"/>
                      <a:pt x="24925" y="9876"/>
                    </a:cubicBezTo>
                    <a:cubicBezTo>
                      <a:pt x="25317" y="10106"/>
                      <a:pt x="25696" y="10349"/>
                      <a:pt x="26075" y="10593"/>
                    </a:cubicBezTo>
                    <a:cubicBezTo>
                      <a:pt x="26251" y="10715"/>
                      <a:pt x="26427" y="10864"/>
                      <a:pt x="26521" y="11053"/>
                    </a:cubicBezTo>
                    <a:cubicBezTo>
                      <a:pt x="26602" y="11242"/>
                      <a:pt x="26602" y="11472"/>
                      <a:pt x="26548" y="11689"/>
                    </a:cubicBezTo>
                    <a:cubicBezTo>
                      <a:pt x="26440" y="12108"/>
                      <a:pt x="26129" y="12460"/>
                      <a:pt x="25764" y="12690"/>
                    </a:cubicBezTo>
                    <a:cubicBezTo>
                      <a:pt x="25385" y="12934"/>
                      <a:pt x="24952" y="13056"/>
                      <a:pt x="24505" y="13096"/>
                    </a:cubicBezTo>
                    <a:cubicBezTo>
                      <a:pt x="24411" y="13103"/>
                      <a:pt x="24316" y="13107"/>
                      <a:pt x="24222" y="13107"/>
                    </a:cubicBezTo>
                    <a:cubicBezTo>
                      <a:pt x="23426" y="13107"/>
                      <a:pt x="22642" y="12866"/>
                      <a:pt x="21880" y="12636"/>
                    </a:cubicBezTo>
                    <a:cubicBezTo>
                      <a:pt x="18430" y="11608"/>
                      <a:pt x="15033" y="10349"/>
                      <a:pt x="11732" y="8902"/>
                    </a:cubicBezTo>
                    <a:cubicBezTo>
                      <a:pt x="8444" y="7454"/>
                      <a:pt x="5223" y="5803"/>
                      <a:pt x="2138" y="3963"/>
                    </a:cubicBezTo>
                    <a:cubicBezTo>
                      <a:pt x="1746" y="3733"/>
                      <a:pt x="1380" y="3476"/>
                      <a:pt x="1042" y="3191"/>
                    </a:cubicBezTo>
                    <a:cubicBezTo>
                      <a:pt x="717" y="2894"/>
                      <a:pt x="420" y="2556"/>
                      <a:pt x="257" y="2150"/>
                    </a:cubicBezTo>
                    <a:cubicBezTo>
                      <a:pt x="190" y="1947"/>
                      <a:pt x="163" y="1730"/>
                      <a:pt x="190" y="1527"/>
                    </a:cubicBezTo>
                    <a:cubicBezTo>
                      <a:pt x="217" y="1311"/>
                      <a:pt x="312" y="1121"/>
                      <a:pt x="433" y="945"/>
                    </a:cubicBezTo>
                    <a:cubicBezTo>
                      <a:pt x="690" y="594"/>
                      <a:pt x="1069" y="350"/>
                      <a:pt x="1502" y="242"/>
                    </a:cubicBezTo>
                    <a:cubicBezTo>
                      <a:pt x="1762" y="175"/>
                      <a:pt x="2038" y="149"/>
                      <a:pt x="2313" y="149"/>
                    </a:cubicBezTo>
                    <a:cubicBezTo>
                      <a:pt x="2482" y="149"/>
                      <a:pt x="2650" y="159"/>
                      <a:pt x="2815" y="174"/>
                    </a:cubicBezTo>
                    <a:cubicBezTo>
                      <a:pt x="3261" y="201"/>
                      <a:pt x="3708" y="282"/>
                      <a:pt x="4141" y="377"/>
                    </a:cubicBezTo>
                    <a:cubicBezTo>
                      <a:pt x="5007" y="594"/>
                      <a:pt x="5846" y="932"/>
                      <a:pt x="6617" y="1392"/>
                    </a:cubicBezTo>
                    <a:lnTo>
                      <a:pt x="6671" y="1311"/>
                    </a:lnTo>
                    <a:cubicBezTo>
                      <a:pt x="5900" y="824"/>
                      <a:pt x="5061" y="472"/>
                      <a:pt x="4181" y="255"/>
                    </a:cubicBezTo>
                    <a:cubicBezTo>
                      <a:pt x="3735" y="147"/>
                      <a:pt x="3288" y="66"/>
                      <a:pt x="2828" y="25"/>
                    </a:cubicBezTo>
                    <a:cubicBezTo>
                      <a:pt x="2665" y="10"/>
                      <a:pt x="2498" y="1"/>
                      <a:pt x="23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23"/>
              <p:cNvSpPr/>
              <p:nvPr/>
            </p:nvSpPr>
            <p:spPr>
              <a:xfrm>
                <a:off x="3455922" y="3160426"/>
                <a:ext cx="971072" cy="468543"/>
              </a:xfrm>
              <a:custGeom>
                <a:avLst/>
                <a:gdLst/>
                <a:ahLst/>
                <a:cxnLst/>
                <a:rect l="l" t="t" r="r" b="b"/>
                <a:pathLst>
                  <a:path w="27658" h="13345" extrusionOk="0">
                    <a:moveTo>
                      <a:pt x="2653" y="0"/>
                    </a:moveTo>
                    <a:cubicBezTo>
                      <a:pt x="2549" y="0"/>
                      <a:pt x="2445" y="3"/>
                      <a:pt x="2341" y="9"/>
                    </a:cubicBezTo>
                    <a:cubicBezTo>
                      <a:pt x="1854" y="36"/>
                      <a:pt x="1367" y="144"/>
                      <a:pt x="934" y="401"/>
                    </a:cubicBezTo>
                    <a:cubicBezTo>
                      <a:pt x="514" y="658"/>
                      <a:pt x="190" y="1091"/>
                      <a:pt x="95" y="1579"/>
                    </a:cubicBezTo>
                    <a:cubicBezTo>
                      <a:pt x="0" y="2066"/>
                      <a:pt x="81" y="2566"/>
                      <a:pt x="271" y="3013"/>
                    </a:cubicBezTo>
                    <a:cubicBezTo>
                      <a:pt x="474" y="3473"/>
                      <a:pt x="798" y="3852"/>
                      <a:pt x="1164" y="4176"/>
                    </a:cubicBezTo>
                    <a:cubicBezTo>
                      <a:pt x="1922" y="4799"/>
                      <a:pt x="2842" y="5164"/>
                      <a:pt x="3708" y="5584"/>
                    </a:cubicBezTo>
                    <a:lnTo>
                      <a:pt x="6333" y="6801"/>
                    </a:lnTo>
                    <a:lnTo>
                      <a:pt x="11583" y="9251"/>
                    </a:lnTo>
                    <a:cubicBezTo>
                      <a:pt x="13328" y="10062"/>
                      <a:pt x="15074" y="10901"/>
                      <a:pt x="16873" y="11605"/>
                    </a:cubicBezTo>
                    <a:cubicBezTo>
                      <a:pt x="18673" y="12309"/>
                      <a:pt x="20527" y="12904"/>
                      <a:pt x="22448" y="13188"/>
                    </a:cubicBezTo>
                    <a:cubicBezTo>
                      <a:pt x="23161" y="13288"/>
                      <a:pt x="23881" y="13344"/>
                      <a:pt x="24603" y="13344"/>
                    </a:cubicBezTo>
                    <a:cubicBezTo>
                      <a:pt x="24854" y="13344"/>
                      <a:pt x="25106" y="13337"/>
                      <a:pt x="25357" y="13323"/>
                    </a:cubicBezTo>
                    <a:cubicBezTo>
                      <a:pt x="25845" y="13283"/>
                      <a:pt x="26345" y="13188"/>
                      <a:pt x="26778" y="12931"/>
                    </a:cubicBezTo>
                    <a:cubicBezTo>
                      <a:pt x="27198" y="12660"/>
                      <a:pt x="27536" y="12227"/>
                      <a:pt x="27617" y="11727"/>
                    </a:cubicBezTo>
                    <a:cubicBezTo>
                      <a:pt x="27658" y="11470"/>
                      <a:pt x="27617" y="11199"/>
                      <a:pt x="27495" y="10969"/>
                    </a:cubicBezTo>
                    <a:cubicBezTo>
                      <a:pt x="27387" y="10753"/>
                      <a:pt x="27225" y="10550"/>
                      <a:pt x="27049" y="10387"/>
                    </a:cubicBezTo>
                    <a:cubicBezTo>
                      <a:pt x="26683" y="10049"/>
                      <a:pt x="26291" y="9765"/>
                      <a:pt x="25872" y="9508"/>
                    </a:cubicBezTo>
                    <a:cubicBezTo>
                      <a:pt x="25040" y="9011"/>
                      <a:pt x="24129" y="8675"/>
                      <a:pt x="23164" y="8524"/>
                    </a:cubicBezTo>
                    <a:lnTo>
                      <a:pt x="23164" y="8524"/>
                    </a:lnTo>
                    <a:lnTo>
                      <a:pt x="23152" y="8520"/>
                    </a:lnTo>
                    <a:lnTo>
                      <a:pt x="23151" y="8522"/>
                    </a:lnTo>
                    <a:lnTo>
                      <a:pt x="23151" y="8522"/>
                    </a:lnTo>
                    <a:cubicBezTo>
                      <a:pt x="23147" y="8521"/>
                      <a:pt x="23143" y="8521"/>
                      <a:pt x="23138" y="8520"/>
                    </a:cubicBezTo>
                    <a:lnTo>
                      <a:pt x="23125" y="8628"/>
                    </a:lnTo>
                    <a:cubicBezTo>
                      <a:pt x="23125" y="8628"/>
                      <a:pt x="23125" y="8628"/>
                      <a:pt x="23125" y="8628"/>
                    </a:cubicBezTo>
                    <a:lnTo>
                      <a:pt x="23125" y="8628"/>
                    </a:lnTo>
                    <a:lnTo>
                      <a:pt x="23585" y="8763"/>
                    </a:lnTo>
                    <a:lnTo>
                      <a:pt x="23596" y="8724"/>
                    </a:lnTo>
                    <a:lnTo>
                      <a:pt x="23596" y="8724"/>
                    </a:lnTo>
                    <a:cubicBezTo>
                      <a:pt x="24373" y="8908"/>
                      <a:pt x="25116" y="9212"/>
                      <a:pt x="25804" y="9629"/>
                    </a:cubicBezTo>
                    <a:cubicBezTo>
                      <a:pt x="26210" y="9873"/>
                      <a:pt x="26602" y="10157"/>
                      <a:pt x="26941" y="10482"/>
                    </a:cubicBezTo>
                    <a:cubicBezTo>
                      <a:pt x="27116" y="10644"/>
                      <a:pt x="27265" y="10834"/>
                      <a:pt x="27374" y="11037"/>
                    </a:cubicBezTo>
                    <a:cubicBezTo>
                      <a:pt x="27468" y="11240"/>
                      <a:pt x="27495" y="11470"/>
                      <a:pt x="27468" y="11700"/>
                    </a:cubicBezTo>
                    <a:cubicBezTo>
                      <a:pt x="27401" y="12146"/>
                      <a:pt x="27089" y="12552"/>
                      <a:pt x="26697" y="12796"/>
                    </a:cubicBezTo>
                    <a:cubicBezTo>
                      <a:pt x="26291" y="13039"/>
                      <a:pt x="25817" y="13134"/>
                      <a:pt x="25344" y="13161"/>
                    </a:cubicBezTo>
                    <a:cubicBezTo>
                      <a:pt x="25122" y="13174"/>
                      <a:pt x="24898" y="13180"/>
                      <a:pt x="24674" y="13180"/>
                    </a:cubicBezTo>
                    <a:cubicBezTo>
                      <a:pt x="23941" y="13180"/>
                      <a:pt x="23200" y="13116"/>
                      <a:pt x="22475" y="13012"/>
                    </a:cubicBezTo>
                    <a:cubicBezTo>
                      <a:pt x="20567" y="12742"/>
                      <a:pt x="18727" y="12160"/>
                      <a:pt x="16928" y="11456"/>
                    </a:cubicBezTo>
                    <a:cubicBezTo>
                      <a:pt x="15128" y="10766"/>
                      <a:pt x="13382" y="9927"/>
                      <a:pt x="11637" y="9129"/>
                    </a:cubicBezTo>
                    <a:lnTo>
                      <a:pt x="6373" y="6693"/>
                    </a:lnTo>
                    <a:lnTo>
                      <a:pt x="3748" y="5475"/>
                    </a:lnTo>
                    <a:cubicBezTo>
                      <a:pt x="2882" y="5070"/>
                      <a:pt x="1962" y="4704"/>
                      <a:pt x="1231" y="4095"/>
                    </a:cubicBezTo>
                    <a:cubicBezTo>
                      <a:pt x="866" y="3784"/>
                      <a:pt x="555" y="3419"/>
                      <a:pt x="365" y="2972"/>
                    </a:cubicBezTo>
                    <a:cubicBezTo>
                      <a:pt x="176" y="2539"/>
                      <a:pt x="95" y="2052"/>
                      <a:pt x="190" y="1592"/>
                    </a:cubicBezTo>
                    <a:cubicBezTo>
                      <a:pt x="284" y="1132"/>
                      <a:pt x="582" y="726"/>
                      <a:pt x="988" y="482"/>
                    </a:cubicBezTo>
                    <a:cubicBezTo>
                      <a:pt x="1394" y="239"/>
                      <a:pt x="1867" y="131"/>
                      <a:pt x="2341" y="104"/>
                    </a:cubicBezTo>
                    <a:cubicBezTo>
                      <a:pt x="2443" y="98"/>
                      <a:pt x="2544" y="95"/>
                      <a:pt x="2644" y="95"/>
                    </a:cubicBezTo>
                    <a:cubicBezTo>
                      <a:pt x="3026" y="95"/>
                      <a:pt x="3401" y="134"/>
                      <a:pt x="3775" y="198"/>
                    </a:cubicBezTo>
                    <a:cubicBezTo>
                      <a:pt x="4249" y="266"/>
                      <a:pt x="4722" y="374"/>
                      <a:pt x="5169" y="537"/>
                    </a:cubicBezTo>
                    <a:cubicBezTo>
                      <a:pt x="5629" y="685"/>
                      <a:pt x="6062" y="888"/>
                      <a:pt x="6468" y="1146"/>
                    </a:cubicBezTo>
                    <a:cubicBezTo>
                      <a:pt x="6860" y="1403"/>
                      <a:pt x="7226" y="1727"/>
                      <a:pt x="7523" y="2106"/>
                    </a:cubicBezTo>
                    <a:lnTo>
                      <a:pt x="7605" y="2039"/>
                    </a:lnTo>
                    <a:cubicBezTo>
                      <a:pt x="7307" y="1660"/>
                      <a:pt x="6942" y="1321"/>
                      <a:pt x="6522" y="1064"/>
                    </a:cubicBezTo>
                    <a:cubicBezTo>
                      <a:pt x="6116" y="794"/>
                      <a:pt x="5670" y="591"/>
                      <a:pt x="5210" y="442"/>
                    </a:cubicBezTo>
                    <a:cubicBezTo>
                      <a:pt x="4750" y="280"/>
                      <a:pt x="4276" y="171"/>
                      <a:pt x="3789" y="90"/>
                    </a:cubicBezTo>
                    <a:cubicBezTo>
                      <a:pt x="3416" y="37"/>
                      <a:pt x="3036" y="0"/>
                      <a:pt x="265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23"/>
              <p:cNvSpPr/>
              <p:nvPr/>
            </p:nvSpPr>
            <p:spPr>
              <a:xfrm>
                <a:off x="3468245" y="3183247"/>
                <a:ext cx="969668" cy="452111"/>
              </a:xfrm>
              <a:custGeom>
                <a:avLst/>
                <a:gdLst/>
                <a:ahLst/>
                <a:cxnLst/>
                <a:rect l="l" t="t" r="r" b="b"/>
                <a:pathLst>
                  <a:path w="27618" h="12877" extrusionOk="0">
                    <a:moveTo>
                      <a:pt x="2098" y="0"/>
                    </a:moveTo>
                    <a:cubicBezTo>
                      <a:pt x="1884" y="0"/>
                      <a:pt x="1670" y="23"/>
                      <a:pt x="1462" y="76"/>
                    </a:cubicBezTo>
                    <a:cubicBezTo>
                      <a:pt x="989" y="198"/>
                      <a:pt x="529" y="468"/>
                      <a:pt x="258" y="901"/>
                    </a:cubicBezTo>
                    <a:cubicBezTo>
                      <a:pt x="109" y="1104"/>
                      <a:pt x="28" y="1361"/>
                      <a:pt x="14" y="1605"/>
                    </a:cubicBezTo>
                    <a:cubicBezTo>
                      <a:pt x="1" y="1862"/>
                      <a:pt x="42" y="2106"/>
                      <a:pt x="123" y="2349"/>
                    </a:cubicBezTo>
                    <a:cubicBezTo>
                      <a:pt x="272" y="2809"/>
                      <a:pt x="556" y="3229"/>
                      <a:pt x="880" y="3594"/>
                    </a:cubicBezTo>
                    <a:cubicBezTo>
                      <a:pt x="1205" y="3946"/>
                      <a:pt x="1571" y="4257"/>
                      <a:pt x="1976" y="4541"/>
                    </a:cubicBezTo>
                    <a:cubicBezTo>
                      <a:pt x="2369" y="4812"/>
                      <a:pt x="2775" y="5069"/>
                      <a:pt x="3194" y="5299"/>
                    </a:cubicBezTo>
                    <a:cubicBezTo>
                      <a:pt x="3614" y="5543"/>
                      <a:pt x="4020" y="5786"/>
                      <a:pt x="4453" y="6003"/>
                    </a:cubicBezTo>
                    <a:lnTo>
                      <a:pt x="5089" y="6341"/>
                    </a:lnTo>
                    <a:lnTo>
                      <a:pt x="5725" y="6652"/>
                    </a:lnTo>
                    <a:cubicBezTo>
                      <a:pt x="6158" y="6882"/>
                      <a:pt x="6591" y="7072"/>
                      <a:pt x="7024" y="7275"/>
                    </a:cubicBezTo>
                    <a:cubicBezTo>
                      <a:pt x="8769" y="8073"/>
                      <a:pt x="10555" y="8763"/>
                      <a:pt x="12368" y="9385"/>
                    </a:cubicBezTo>
                    <a:cubicBezTo>
                      <a:pt x="14168" y="10021"/>
                      <a:pt x="15995" y="10590"/>
                      <a:pt x="17835" y="11117"/>
                    </a:cubicBezTo>
                    <a:lnTo>
                      <a:pt x="20595" y="11916"/>
                    </a:lnTo>
                    <a:cubicBezTo>
                      <a:pt x="21515" y="12173"/>
                      <a:pt x="22422" y="12443"/>
                      <a:pt x="23369" y="12646"/>
                    </a:cubicBezTo>
                    <a:cubicBezTo>
                      <a:pt x="23843" y="12741"/>
                      <a:pt x="24316" y="12822"/>
                      <a:pt x="24790" y="12849"/>
                    </a:cubicBezTo>
                    <a:cubicBezTo>
                      <a:pt x="25033" y="12876"/>
                      <a:pt x="25277" y="12876"/>
                      <a:pt x="25507" y="12876"/>
                    </a:cubicBezTo>
                    <a:cubicBezTo>
                      <a:pt x="25751" y="12876"/>
                      <a:pt x="25994" y="12876"/>
                      <a:pt x="26238" y="12822"/>
                    </a:cubicBezTo>
                    <a:cubicBezTo>
                      <a:pt x="26468" y="12768"/>
                      <a:pt x="26711" y="12700"/>
                      <a:pt x="26928" y="12579"/>
                    </a:cubicBezTo>
                    <a:cubicBezTo>
                      <a:pt x="27144" y="12470"/>
                      <a:pt x="27347" y="12308"/>
                      <a:pt x="27469" y="12092"/>
                    </a:cubicBezTo>
                    <a:cubicBezTo>
                      <a:pt x="27577" y="11862"/>
                      <a:pt x="27618" y="11591"/>
                      <a:pt x="27550" y="11361"/>
                    </a:cubicBezTo>
                    <a:cubicBezTo>
                      <a:pt x="27483" y="11117"/>
                      <a:pt x="27361" y="10901"/>
                      <a:pt x="27212" y="10711"/>
                    </a:cubicBezTo>
                    <a:cubicBezTo>
                      <a:pt x="26630" y="9927"/>
                      <a:pt x="25845" y="9331"/>
                      <a:pt x="24993" y="8885"/>
                    </a:cubicBezTo>
                    <a:cubicBezTo>
                      <a:pt x="24140" y="8438"/>
                      <a:pt x="23220" y="8141"/>
                      <a:pt x="22287" y="7911"/>
                    </a:cubicBezTo>
                    <a:lnTo>
                      <a:pt x="22273" y="8019"/>
                    </a:lnTo>
                    <a:cubicBezTo>
                      <a:pt x="23193" y="8235"/>
                      <a:pt x="24100" y="8533"/>
                      <a:pt x="24952" y="8979"/>
                    </a:cubicBezTo>
                    <a:cubicBezTo>
                      <a:pt x="25791" y="9412"/>
                      <a:pt x="26562" y="10008"/>
                      <a:pt x="27131" y="10766"/>
                    </a:cubicBezTo>
                    <a:cubicBezTo>
                      <a:pt x="27266" y="10955"/>
                      <a:pt x="27401" y="11158"/>
                      <a:pt x="27456" y="11374"/>
                    </a:cubicBezTo>
                    <a:cubicBezTo>
                      <a:pt x="27510" y="11591"/>
                      <a:pt x="27483" y="11834"/>
                      <a:pt x="27374" y="12037"/>
                    </a:cubicBezTo>
                    <a:cubicBezTo>
                      <a:pt x="27266" y="12240"/>
                      <a:pt x="27090" y="12389"/>
                      <a:pt x="26887" y="12498"/>
                    </a:cubicBezTo>
                    <a:cubicBezTo>
                      <a:pt x="26671" y="12606"/>
                      <a:pt x="26454" y="12673"/>
                      <a:pt x="26224" y="12728"/>
                    </a:cubicBezTo>
                    <a:cubicBezTo>
                      <a:pt x="25994" y="12768"/>
                      <a:pt x="25751" y="12782"/>
                      <a:pt x="25521" y="12782"/>
                    </a:cubicBezTo>
                    <a:cubicBezTo>
                      <a:pt x="25277" y="12782"/>
                      <a:pt x="25047" y="12782"/>
                      <a:pt x="24803" y="12755"/>
                    </a:cubicBezTo>
                    <a:cubicBezTo>
                      <a:pt x="24330" y="12728"/>
                      <a:pt x="23856" y="12646"/>
                      <a:pt x="23396" y="12552"/>
                    </a:cubicBezTo>
                    <a:cubicBezTo>
                      <a:pt x="22463" y="12349"/>
                      <a:pt x="21542" y="12065"/>
                      <a:pt x="20622" y="11807"/>
                    </a:cubicBezTo>
                    <a:lnTo>
                      <a:pt x="17876" y="11009"/>
                    </a:lnTo>
                    <a:cubicBezTo>
                      <a:pt x="16035" y="10468"/>
                      <a:pt x="14209" y="9900"/>
                      <a:pt x="12409" y="9264"/>
                    </a:cubicBezTo>
                    <a:cubicBezTo>
                      <a:pt x="10609" y="8628"/>
                      <a:pt x="8823" y="7938"/>
                      <a:pt x="7091" y="7139"/>
                    </a:cubicBezTo>
                    <a:cubicBezTo>
                      <a:pt x="6658" y="6936"/>
                      <a:pt x="6225" y="6733"/>
                      <a:pt x="5806" y="6517"/>
                    </a:cubicBezTo>
                    <a:lnTo>
                      <a:pt x="5156" y="6192"/>
                    </a:lnTo>
                    <a:lnTo>
                      <a:pt x="4534" y="5854"/>
                    </a:lnTo>
                    <a:cubicBezTo>
                      <a:pt x="4101" y="5637"/>
                      <a:pt x="3695" y="5394"/>
                      <a:pt x="3275" y="5164"/>
                    </a:cubicBezTo>
                    <a:cubicBezTo>
                      <a:pt x="2870" y="4920"/>
                      <a:pt x="2464" y="4677"/>
                      <a:pt x="2071" y="4406"/>
                    </a:cubicBezTo>
                    <a:cubicBezTo>
                      <a:pt x="1679" y="4135"/>
                      <a:pt x="1313" y="3824"/>
                      <a:pt x="1002" y="3486"/>
                    </a:cubicBezTo>
                    <a:cubicBezTo>
                      <a:pt x="691" y="3134"/>
                      <a:pt x="420" y="2742"/>
                      <a:pt x="272" y="2295"/>
                    </a:cubicBezTo>
                    <a:cubicBezTo>
                      <a:pt x="204" y="2079"/>
                      <a:pt x="163" y="1849"/>
                      <a:pt x="177" y="1619"/>
                    </a:cubicBezTo>
                    <a:cubicBezTo>
                      <a:pt x="190" y="1389"/>
                      <a:pt x="258" y="1172"/>
                      <a:pt x="380" y="983"/>
                    </a:cubicBezTo>
                    <a:cubicBezTo>
                      <a:pt x="623" y="604"/>
                      <a:pt x="1043" y="347"/>
                      <a:pt x="1489" y="225"/>
                    </a:cubicBezTo>
                    <a:cubicBezTo>
                      <a:pt x="1697" y="170"/>
                      <a:pt x="1907" y="148"/>
                      <a:pt x="2118" y="148"/>
                    </a:cubicBezTo>
                    <a:cubicBezTo>
                      <a:pt x="2374" y="148"/>
                      <a:pt x="2631" y="180"/>
                      <a:pt x="2883" y="225"/>
                    </a:cubicBezTo>
                    <a:cubicBezTo>
                      <a:pt x="3343" y="306"/>
                      <a:pt x="3803" y="455"/>
                      <a:pt x="4263" y="590"/>
                    </a:cubicBezTo>
                    <a:lnTo>
                      <a:pt x="7024" y="1361"/>
                    </a:lnTo>
                    <a:lnTo>
                      <a:pt x="7051" y="1267"/>
                    </a:lnTo>
                    <a:lnTo>
                      <a:pt x="4304" y="455"/>
                    </a:lnTo>
                    <a:cubicBezTo>
                      <a:pt x="3844" y="320"/>
                      <a:pt x="3384" y="171"/>
                      <a:pt x="2910" y="90"/>
                    </a:cubicBezTo>
                    <a:cubicBezTo>
                      <a:pt x="2645" y="36"/>
                      <a:pt x="2371" y="0"/>
                      <a:pt x="20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23"/>
              <p:cNvSpPr/>
              <p:nvPr/>
            </p:nvSpPr>
            <p:spPr>
              <a:xfrm>
                <a:off x="4145704" y="3169730"/>
                <a:ext cx="81280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813" extrusionOk="0">
                    <a:moveTo>
                      <a:pt x="2260" y="1"/>
                    </a:moveTo>
                    <a:cubicBezTo>
                      <a:pt x="1922" y="204"/>
                      <a:pt x="1543" y="339"/>
                      <a:pt x="1164" y="434"/>
                    </a:cubicBezTo>
                    <a:cubicBezTo>
                      <a:pt x="785" y="542"/>
                      <a:pt x="393" y="596"/>
                      <a:pt x="0" y="623"/>
                    </a:cubicBezTo>
                    <a:lnTo>
                      <a:pt x="0" y="786"/>
                    </a:lnTo>
                    <a:cubicBezTo>
                      <a:pt x="217" y="799"/>
                      <a:pt x="433" y="813"/>
                      <a:pt x="663" y="813"/>
                    </a:cubicBezTo>
                    <a:lnTo>
                      <a:pt x="677" y="705"/>
                    </a:lnTo>
                    <a:cubicBezTo>
                      <a:pt x="670" y="703"/>
                      <a:pt x="663" y="702"/>
                      <a:pt x="656" y="701"/>
                    </a:cubicBezTo>
                    <a:lnTo>
                      <a:pt x="656" y="701"/>
                    </a:lnTo>
                    <a:cubicBezTo>
                      <a:pt x="838" y="662"/>
                      <a:pt x="1017" y="612"/>
                      <a:pt x="1191" y="556"/>
                    </a:cubicBezTo>
                    <a:cubicBezTo>
                      <a:pt x="1583" y="434"/>
                      <a:pt x="1949" y="272"/>
                      <a:pt x="2314" y="96"/>
                    </a:cubicBez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23"/>
              <p:cNvSpPr/>
              <p:nvPr/>
            </p:nvSpPr>
            <p:spPr>
              <a:xfrm>
                <a:off x="4160907" y="3196342"/>
                <a:ext cx="71765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35" extrusionOk="0">
                    <a:moveTo>
                      <a:pt x="1976" y="1"/>
                    </a:moveTo>
                    <a:cubicBezTo>
                      <a:pt x="1705" y="231"/>
                      <a:pt x="1380" y="407"/>
                      <a:pt x="1042" y="528"/>
                    </a:cubicBezTo>
                    <a:cubicBezTo>
                      <a:pt x="704" y="650"/>
                      <a:pt x="352" y="731"/>
                      <a:pt x="0" y="786"/>
                    </a:cubicBezTo>
                    <a:lnTo>
                      <a:pt x="0" y="934"/>
                    </a:lnTo>
                    <a:lnTo>
                      <a:pt x="284" y="934"/>
                    </a:lnTo>
                    <a:lnTo>
                      <a:pt x="284" y="900"/>
                    </a:lnTo>
                    <a:lnTo>
                      <a:pt x="284" y="900"/>
                    </a:lnTo>
                    <a:cubicBezTo>
                      <a:pt x="558" y="851"/>
                      <a:pt x="828" y="762"/>
                      <a:pt x="1083" y="650"/>
                    </a:cubicBezTo>
                    <a:cubicBezTo>
                      <a:pt x="1421" y="501"/>
                      <a:pt x="1746" y="298"/>
                      <a:pt x="2043" y="95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23"/>
              <p:cNvSpPr/>
              <p:nvPr/>
            </p:nvSpPr>
            <p:spPr>
              <a:xfrm>
                <a:off x="4143317" y="3223411"/>
                <a:ext cx="11024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1174" extrusionOk="0">
                    <a:moveTo>
                      <a:pt x="3086" y="1"/>
                    </a:moveTo>
                    <a:cubicBezTo>
                      <a:pt x="2639" y="258"/>
                      <a:pt x="2166" y="448"/>
                      <a:pt x="1692" y="596"/>
                    </a:cubicBezTo>
                    <a:cubicBezTo>
                      <a:pt x="1205" y="759"/>
                      <a:pt x="704" y="867"/>
                      <a:pt x="217" y="962"/>
                    </a:cubicBezTo>
                    <a:lnTo>
                      <a:pt x="1" y="1016"/>
                    </a:lnTo>
                    <a:lnTo>
                      <a:pt x="190" y="1111"/>
                    </a:lnTo>
                    <a:cubicBezTo>
                      <a:pt x="275" y="1153"/>
                      <a:pt x="370" y="1174"/>
                      <a:pt x="462" y="1174"/>
                    </a:cubicBezTo>
                    <a:cubicBezTo>
                      <a:pt x="518" y="1174"/>
                      <a:pt x="572" y="1166"/>
                      <a:pt x="623" y="1151"/>
                    </a:cubicBezTo>
                    <a:lnTo>
                      <a:pt x="598" y="1053"/>
                    </a:lnTo>
                    <a:lnTo>
                      <a:pt x="598" y="1053"/>
                    </a:lnTo>
                    <a:cubicBezTo>
                      <a:pt x="985" y="978"/>
                      <a:pt x="1359" y="867"/>
                      <a:pt x="1733" y="732"/>
                    </a:cubicBezTo>
                    <a:cubicBezTo>
                      <a:pt x="2206" y="542"/>
                      <a:pt x="2680" y="326"/>
                      <a:pt x="3140" y="96"/>
                    </a:cubicBezTo>
                    <a:lnTo>
                      <a:pt x="30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23"/>
              <p:cNvSpPr/>
              <p:nvPr/>
            </p:nvSpPr>
            <p:spPr>
              <a:xfrm>
                <a:off x="4141421" y="3263330"/>
                <a:ext cx="120708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192" extrusionOk="0">
                    <a:moveTo>
                      <a:pt x="3383" y="1"/>
                    </a:moveTo>
                    <a:cubicBezTo>
                      <a:pt x="2869" y="298"/>
                      <a:pt x="2314" y="515"/>
                      <a:pt x="1746" y="691"/>
                    </a:cubicBezTo>
                    <a:cubicBezTo>
                      <a:pt x="1462" y="772"/>
                      <a:pt x="1164" y="840"/>
                      <a:pt x="880" y="907"/>
                    </a:cubicBezTo>
                    <a:cubicBezTo>
                      <a:pt x="596" y="975"/>
                      <a:pt x="298" y="1029"/>
                      <a:pt x="0" y="1083"/>
                    </a:cubicBezTo>
                    <a:lnTo>
                      <a:pt x="14" y="1191"/>
                    </a:lnTo>
                    <a:cubicBezTo>
                      <a:pt x="325" y="1178"/>
                      <a:pt x="623" y="1137"/>
                      <a:pt x="921" y="1070"/>
                    </a:cubicBezTo>
                    <a:cubicBezTo>
                      <a:pt x="1205" y="1002"/>
                      <a:pt x="1502" y="921"/>
                      <a:pt x="1787" y="826"/>
                    </a:cubicBezTo>
                    <a:cubicBezTo>
                      <a:pt x="2355" y="623"/>
                      <a:pt x="2910" y="366"/>
                      <a:pt x="3437" y="95"/>
                    </a:cubicBezTo>
                    <a:lnTo>
                      <a:pt x="33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23"/>
              <p:cNvSpPr/>
              <p:nvPr/>
            </p:nvSpPr>
            <p:spPr>
              <a:xfrm>
                <a:off x="4139034" y="3307497"/>
                <a:ext cx="123552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8" extrusionOk="0">
                    <a:moveTo>
                      <a:pt x="3451" y="1"/>
                    </a:moveTo>
                    <a:cubicBezTo>
                      <a:pt x="2991" y="434"/>
                      <a:pt x="2436" y="772"/>
                      <a:pt x="1841" y="1016"/>
                    </a:cubicBezTo>
                    <a:cubicBezTo>
                      <a:pt x="1543" y="1124"/>
                      <a:pt x="1246" y="1219"/>
                      <a:pt x="934" y="1300"/>
                    </a:cubicBezTo>
                    <a:cubicBezTo>
                      <a:pt x="623" y="1381"/>
                      <a:pt x="312" y="1435"/>
                      <a:pt x="1" y="1489"/>
                    </a:cubicBezTo>
                    <a:lnTo>
                      <a:pt x="1" y="1598"/>
                    </a:lnTo>
                    <a:cubicBezTo>
                      <a:pt x="339" y="1598"/>
                      <a:pt x="664" y="1544"/>
                      <a:pt x="975" y="1462"/>
                    </a:cubicBezTo>
                    <a:cubicBezTo>
                      <a:pt x="1286" y="1381"/>
                      <a:pt x="1598" y="1273"/>
                      <a:pt x="1895" y="1138"/>
                    </a:cubicBezTo>
                    <a:cubicBezTo>
                      <a:pt x="2491" y="867"/>
                      <a:pt x="3032" y="502"/>
                      <a:pt x="3519" y="82"/>
                    </a:cubicBezTo>
                    <a:lnTo>
                      <a:pt x="345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23"/>
              <p:cNvSpPr/>
              <p:nvPr/>
            </p:nvSpPr>
            <p:spPr>
              <a:xfrm>
                <a:off x="4146652" y="3356439"/>
                <a:ext cx="121656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422" extrusionOk="0">
                    <a:moveTo>
                      <a:pt x="3410" y="1"/>
                    </a:moveTo>
                    <a:cubicBezTo>
                      <a:pt x="2910" y="352"/>
                      <a:pt x="2355" y="637"/>
                      <a:pt x="1773" y="840"/>
                    </a:cubicBezTo>
                    <a:cubicBezTo>
                      <a:pt x="1489" y="948"/>
                      <a:pt x="1191" y="1029"/>
                      <a:pt x="893" y="1110"/>
                    </a:cubicBezTo>
                    <a:cubicBezTo>
                      <a:pt x="609" y="1191"/>
                      <a:pt x="312" y="1246"/>
                      <a:pt x="0" y="1313"/>
                    </a:cubicBezTo>
                    <a:lnTo>
                      <a:pt x="14" y="1421"/>
                    </a:lnTo>
                    <a:cubicBezTo>
                      <a:pt x="339" y="1408"/>
                      <a:pt x="636" y="1354"/>
                      <a:pt x="948" y="1273"/>
                    </a:cubicBezTo>
                    <a:cubicBezTo>
                      <a:pt x="1245" y="1191"/>
                      <a:pt x="1543" y="1097"/>
                      <a:pt x="1827" y="975"/>
                    </a:cubicBezTo>
                    <a:cubicBezTo>
                      <a:pt x="2409" y="731"/>
                      <a:pt x="2950" y="434"/>
                      <a:pt x="3464" y="95"/>
                    </a:cubicBezTo>
                    <a:lnTo>
                      <a:pt x="34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23"/>
              <p:cNvSpPr/>
              <p:nvPr/>
            </p:nvSpPr>
            <p:spPr>
              <a:xfrm>
                <a:off x="4180848" y="3400149"/>
                <a:ext cx="91742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804" extrusionOk="0">
                    <a:moveTo>
                      <a:pt x="2558" y="1"/>
                    </a:moveTo>
                    <a:cubicBezTo>
                      <a:pt x="2166" y="231"/>
                      <a:pt x="1746" y="379"/>
                      <a:pt x="1313" y="474"/>
                    </a:cubicBezTo>
                    <a:cubicBezTo>
                      <a:pt x="1097" y="528"/>
                      <a:pt x="880" y="569"/>
                      <a:pt x="650" y="596"/>
                    </a:cubicBezTo>
                    <a:cubicBezTo>
                      <a:pt x="434" y="636"/>
                      <a:pt x="217" y="650"/>
                      <a:pt x="1" y="691"/>
                    </a:cubicBezTo>
                    <a:lnTo>
                      <a:pt x="1" y="799"/>
                    </a:lnTo>
                    <a:cubicBezTo>
                      <a:pt x="58" y="802"/>
                      <a:pt x="115" y="804"/>
                      <a:pt x="171" y="804"/>
                    </a:cubicBezTo>
                    <a:cubicBezTo>
                      <a:pt x="340" y="804"/>
                      <a:pt x="505" y="789"/>
                      <a:pt x="677" y="758"/>
                    </a:cubicBezTo>
                    <a:cubicBezTo>
                      <a:pt x="907" y="731"/>
                      <a:pt x="1124" y="677"/>
                      <a:pt x="1354" y="609"/>
                    </a:cubicBezTo>
                    <a:cubicBezTo>
                      <a:pt x="1787" y="474"/>
                      <a:pt x="2206" y="298"/>
                      <a:pt x="2612" y="95"/>
                    </a:cubicBezTo>
                    <a:lnTo>
                      <a:pt x="25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23"/>
              <p:cNvSpPr/>
              <p:nvPr/>
            </p:nvSpPr>
            <p:spPr>
              <a:xfrm>
                <a:off x="4164698" y="3430062"/>
                <a:ext cx="115020" cy="442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60" extrusionOk="0">
                    <a:moveTo>
                      <a:pt x="3221" y="1"/>
                    </a:moveTo>
                    <a:cubicBezTo>
                      <a:pt x="2761" y="339"/>
                      <a:pt x="2233" y="610"/>
                      <a:pt x="1692" y="786"/>
                    </a:cubicBezTo>
                    <a:cubicBezTo>
                      <a:pt x="1137" y="962"/>
                      <a:pt x="582" y="1056"/>
                      <a:pt x="14" y="1111"/>
                    </a:cubicBezTo>
                    <a:lnTo>
                      <a:pt x="14" y="1111"/>
                    </a:lnTo>
                    <a:cubicBezTo>
                      <a:pt x="10" y="1111"/>
                      <a:pt x="5" y="1111"/>
                      <a:pt x="1" y="1111"/>
                    </a:cubicBezTo>
                    <a:lnTo>
                      <a:pt x="14" y="1259"/>
                    </a:lnTo>
                    <a:cubicBezTo>
                      <a:pt x="609" y="1246"/>
                      <a:pt x="1191" y="1111"/>
                      <a:pt x="1733" y="908"/>
                    </a:cubicBezTo>
                    <a:cubicBezTo>
                      <a:pt x="2287" y="691"/>
                      <a:pt x="2801" y="420"/>
                      <a:pt x="3275" y="82"/>
                    </a:cubicBezTo>
                    <a:lnTo>
                      <a:pt x="32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23"/>
              <p:cNvSpPr/>
              <p:nvPr/>
            </p:nvSpPr>
            <p:spPr>
              <a:xfrm>
                <a:off x="4129554" y="3468541"/>
                <a:ext cx="129240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1395" extrusionOk="0">
                    <a:moveTo>
                      <a:pt x="3613" y="1"/>
                    </a:moveTo>
                    <a:cubicBezTo>
                      <a:pt x="3099" y="380"/>
                      <a:pt x="2503" y="664"/>
                      <a:pt x="1881" y="867"/>
                    </a:cubicBezTo>
                    <a:cubicBezTo>
                      <a:pt x="1583" y="975"/>
                      <a:pt x="1272" y="1056"/>
                      <a:pt x="947" y="1124"/>
                    </a:cubicBezTo>
                    <a:cubicBezTo>
                      <a:pt x="636" y="1192"/>
                      <a:pt x="311" y="1246"/>
                      <a:pt x="0" y="1300"/>
                    </a:cubicBezTo>
                    <a:lnTo>
                      <a:pt x="0" y="1395"/>
                    </a:lnTo>
                    <a:cubicBezTo>
                      <a:pt x="338" y="1395"/>
                      <a:pt x="663" y="1354"/>
                      <a:pt x="988" y="1286"/>
                    </a:cubicBezTo>
                    <a:cubicBezTo>
                      <a:pt x="1313" y="1219"/>
                      <a:pt x="1624" y="1124"/>
                      <a:pt x="1935" y="1002"/>
                    </a:cubicBezTo>
                    <a:cubicBezTo>
                      <a:pt x="2544" y="759"/>
                      <a:pt x="3126" y="448"/>
                      <a:pt x="3681" y="82"/>
                    </a:cubicBezTo>
                    <a:lnTo>
                      <a:pt x="36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23"/>
              <p:cNvSpPr/>
              <p:nvPr/>
            </p:nvSpPr>
            <p:spPr>
              <a:xfrm>
                <a:off x="4115300" y="3511304"/>
                <a:ext cx="122113" cy="32547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927" extrusionOk="0">
                    <a:moveTo>
                      <a:pt x="3424" y="1"/>
                    </a:moveTo>
                    <a:cubicBezTo>
                      <a:pt x="2909" y="298"/>
                      <a:pt x="2341" y="501"/>
                      <a:pt x="1759" y="623"/>
                    </a:cubicBezTo>
                    <a:cubicBezTo>
                      <a:pt x="1475" y="677"/>
                      <a:pt x="1177" y="718"/>
                      <a:pt x="893" y="745"/>
                    </a:cubicBezTo>
                    <a:cubicBezTo>
                      <a:pt x="596" y="772"/>
                      <a:pt x="298" y="772"/>
                      <a:pt x="0" y="786"/>
                    </a:cubicBezTo>
                    <a:lnTo>
                      <a:pt x="0" y="894"/>
                    </a:lnTo>
                    <a:cubicBezTo>
                      <a:pt x="164" y="916"/>
                      <a:pt x="328" y="926"/>
                      <a:pt x="494" y="926"/>
                    </a:cubicBezTo>
                    <a:cubicBezTo>
                      <a:pt x="630" y="926"/>
                      <a:pt x="767" y="920"/>
                      <a:pt x="907" y="907"/>
                    </a:cubicBezTo>
                    <a:cubicBezTo>
                      <a:pt x="1205" y="880"/>
                      <a:pt x="1502" y="826"/>
                      <a:pt x="1800" y="759"/>
                    </a:cubicBezTo>
                    <a:cubicBezTo>
                      <a:pt x="2382" y="610"/>
                      <a:pt x="2950" y="380"/>
                      <a:pt x="3478" y="96"/>
                    </a:cubicBezTo>
                    <a:lnTo>
                      <a:pt x="342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23"/>
              <p:cNvSpPr/>
              <p:nvPr/>
            </p:nvSpPr>
            <p:spPr>
              <a:xfrm>
                <a:off x="4073029" y="3567373"/>
                <a:ext cx="121165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451" h="475" extrusionOk="0">
                    <a:moveTo>
                      <a:pt x="3423" y="0"/>
                    </a:moveTo>
                    <a:cubicBezTo>
                      <a:pt x="2869" y="149"/>
                      <a:pt x="2300" y="244"/>
                      <a:pt x="1732" y="285"/>
                    </a:cubicBezTo>
                    <a:cubicBezTo>
                      <a:pt x="1448" y="298"/>
                      <a:pt x="1150" y="312"/>
                      <a:pt x="866" y="312"/>
                    </a:cubicBezTo>
                    <a:lnTo>
                      <a:pt x="14" y="312"/>
                    </a:lnTo>
                    <a:lnTo>
                      <a:pt x="0" y="420"/>
                    </a:lnTo>
                    <a:cubicBezTo>
                      <a:pt x="298" y="461"/>
                      <a:pt x="582" y="474"/>
                      <a:pt x="866" y="474"/>
                    </a:cubicBezTo>
                    <a:cubicBezTo>
                      <a:pt x="1164" y="474"/>
                      <a:pt x="1448" y="461"/>
                      <a:pt x="1746" y="420"/>
                    </a:cubicBezTo>
                    <a:cubicBezTo>
                      <a:pt x="2314" y="352"/>
                      <a:pt x="2882" y="230"/>
                      <a:pt x="3450" y="95"/>
                    </a:cubicBezTo>
                    <a:lnTo>
                      <a:pt x="34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23"/>
              <p:cNvSpPr/>
              <p:nvPr/>
            </p:nvSpPr>
            <p:spPr>
              <a:xfrm>
                <a:off x="4028371" y="3580679"/>
                <a:ext cx="111193" cy="28720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818" extrusionOk="0">
                    <a:moveTo>
                      <a:pt x="3112" y="0"/>
                    </a:moveTo>
                    <a:cubicBezTo>
                      <a:pt x="2639" y="244"/>
                      <a:pt x="2124" y="406"/>
                      <a:pt x="1597" y="514"/>
                    </a:cubicBezTo>
                    <a:cubicBezTo>
                      <a:pt x="1326" y="555"/>
                      <a:pt x="1069" y="596"/>
                      <a:pt x="798" y="623"/>
                    </a:cubicBezTo>
                    <a:cubicBezTo>
                      <a:pt x="528" y="663"/>
                      <a:pt x="271" y="677"/>
                      <a:pt x="0" y="704"/>
                    </a:cubicBezTo>
                    <a:lnTo>
                      <a:pt x="0" y="812"/>
                    </a:lnTo>
                    <a:cubicBezTo>
                      <a:pt x="79" y="816"/>
                      <a:pt x="159" y="818"/>
                      <a:pt x="238" y="818"/>
                    </a:cubicBezTo>
                    <a:cubicBezTo>
                      <a:pt x="430" y="818"/>
                      <a:pt x="625" y="808"/>
                      <a:pt x="825" y="799"/>
                    </a:cubicBezTo>
                    <a:cubicBezTo>
                      <a:pt x="1096" y="772"/>
                      <a:pt x="1353" y="717"/>
                      <a:pt x="1624" y="650"/>
                    </a:cubicBezTo>
                    <a:cubicBezTo>
                      <a:pt x="2152" y="514"/>
                      <a:pt x="2666" y="312"/>
                      <a:pt x="3166" y="95"/>
                    </a:cubicBezTo>
                    <a:lnTo>
                      <a:pt x="31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23"/>
              <p:cNvSpPr/>
              <p:nvPr/>
            </p:nvSpPr>
            <p:spPr>
              <a:xfrm>
                <a:off x="4063515" y="3555014"/>
                <a:ext cx="116425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02" extrusionOk="0">
                    <a:moveTo>
                      <a:pt x="3288" y="1"/>
                    </a:moveTo>
                    <a:cubicBezTo>
                      <a:pt x="2761" y="204"/>
                      <a:pt x="2206" y="352"/>
                      <a:pt x="1665" y="488"/>
                    </a:cubicBezTo>
                    <a:lnTo>
                      <a:pt x="826" y="691"/>
                    </a:lnTo>
                    <a:cubicBezTo>
                      <a:pt x="555" y="758"/>
                      <a:pt x="285" y="826"/>
                      <a:pt x="0" y="894"/>
                    </a:cubicBezTo>
                    <a:lnTo>
                      <a:pt x="27" y="1002"/>
                    </a:lnTo>
                    <a:cubicBezTo>
                      <a:pt x="312" y="975"/>
                      <a:pt x="596" y="921"/>
                      <a:pt x="866" y="853"/>
                    </a:cubicBezTo>
                    <a:cubicBezTo>
                      <a:pt x="1151" y="785"/>
                      <a:pt x="1421" y="718"/>
                      <a:pt x="1692" y="623"/>
                    </a:cubicBezTo>
                    <a:cubicBezTo>
                      <a:pt x="2247" y="461"/>
                      <a:pt x="2774" y="271"/>
                      <a:pt x="3316" y="95"/>
                    </a:cubicBezTo>
                    <a:lnTo>
                      <a:pt x="32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23"/>
              <p:cNvSpPr/>
              <p:nvPr/>
            </p:nvSpPr>
            <p:spPr>
              <a:xfrm>
                <a:off x="3506724" y="3204417"/>
                <a:ext cx="892250" cy="386280"/>
              </a:xfrm>
              <a:custGeom>
                <a:avLst/>
                <a:gdLst/>
                <a:ahLst/>
                <a:cxnLst/>
                <a:rect l="l" t="t" r="r" b="b"/>
                <a:pathLst>
                  <a:path w="25413" h="11002" extrusionOk="0">
                    <a:moveTo>
                      <a:pt x="1232" y="1"/>
                    </a:moveTo>
                    <a:cubicBezTo>
                      <a:pt x="1056" y="1"/>
                      <a:pt x="867" y="28"/>
                      <a:pt x="691" y="95"/>
                    </a:cubicBezTo>
                    <a:cubicBezTo>
                      <a:pt x="529" y="150"/>
                      <a:pt x="366" y="271"/>
                      <a:pt x="258" y="420"/>
                    </a:cubicBezTo>
                    <a:cubicBezTo>
                      <a:pt x="42" y="731"/>
                      <a:pt x="1" y="1137"/>
                      <a:pt x="96" y="1489"/>
                    </a:cubicBezTo>
                    <a:cubicBezTo>
                      <a:pt x="190" y="1841"/>
                      <a:pt x="420" y="2152"/>
                      <a:pt x="677" y="2382"/>
                    </a:cubicBezTo>
                    <a:cubicBezTo>
                      <a:pt x="948" y="2626"/>
                      <a:pt x="1246" y="2829"/>
                      <a:pt x="1557" y="3018"/>
                    </a:cubicBezTo>
                    <a:cubicBezTo>
                      <a:pt x="3966" y="4534"/>
                      <a:pt x="6618" y="5603"/>
                      <a:pt x="9270" y="6604"/>
                    </a:cubicBezTo>
                    <a:cubicBezTo>
                      <a:pt x="11935" y="7592"/>
                      <a:pt x="14587" y="8606"/>
                      <a:pt x="17294" y="9472"/>
                    </a:cubicBezTo>
                    <a:cubicBezTo>
                      <a:pt x="18647" y="9905"/>
                      <a:pt x="20013" y="10298"/>
                      <a:pt x="21394" y="10636"/>
                    </a:cubicBezTo>
                    <a:cubicBezTo>
                      <a:pt x="21745" y="10717"/>
                      <a:pt x="22084" y="10785"/>
                      <a:pt x="22436" y="10866"/>
                    </a:cubicBezTo>
                    <a:cubicBezTo>
                      <a:pt x="22787" y="10934"/>
                      <a:pt x="23139" y="11001"/>
                      <a:pt x="23504" y="11001"/>
                    </a:cubicBezTo>
                    <a:cubicBezTo>
                      <a:pt x="23870" y="11001"/>
                      <a:pt x="24235" y="10947"/>
                      <a:pt x="24573" y="10799"/>
                    </a:cubicBezTo>
                    <a:cubicBezTo>
                      <a:pt x="24912" y="10650"/>
                      <a:pt x="25209" y="10406"/>
                      <a:pt x="25385" y="10068"/>
                    </a:cubicBezTo>
                    <a:lnTo>
                      <a:pt x="25412" y="10027"/>
                    </a:lnTo>
                    <a:lnTo>
                      <a:pt x="25385" y="9987"/>
                    </a:lnTo>
                    <a:cubicBezTo>
                      <a:pt x="24425" y="8674"/>
                      <a:pt x="23058" y="7659"/>
                      <a:pt x="21529" y="7118"/>
                    </a:cubicBezTo>
                    <a:lnTo>
                      <a:pt x="21502" y="7213"/>
                    </a:lnTo>
                    <a:cubicBezTo>
                      <a:pt x="22990" y="7776"/>
                      <a:pt x="24305" y="8764"/>
                      <a:pt x="25238" y="10045"/>
                    </a:cubicBezTo>
                    <a:lnTo>
                      <a:pt x="25238" y="10045"/>
                    </a:lnTo>
                    <a:cubicBezTo>
                      <a:pt x="25072" y="10321"/>
                      <a:pt x="24801" y="10535"/>
                      <a:pt x="24506" y="10663"/>
                    </a:cubicBezTo>
                    <a:cubicBezTo>
                      <a:pt x="24225" y="10785"/>
                      <a:pt x="23923" y="10841"/>
                      <a:pt x="23609" y="10841"/>
                    </a:cubicBezTo>
                    <a:cubicBezTo>
                      <a:pt x="23574" y="10841"/>
                      <a:pt x="23539" y="10840"/>
                      <a:pt x="23504" y="10839"/>
                    </a:cubicBezTo>
                    <a:cubicBezTo>
                      <a:pt x="22814" y="10826"/>
                      <a:pt x="22124" y="10623"/>
                      <a:pt x="21434" y="10474"/>
                    </a:cubicBezTo>
                    <a:cubicBezTo>
                      <a:pt x="20054" y="10135"/>
                      <a:pt x="18687" y="9757"/>
                      <a:pt x="17334" y="9324"/>
                    </a:cubicBezTo>
                    <a:cubicBezTo>
                      <a:pt x="14642" y="8471"/>
                      <a:pt x="11976" y="7470"/>
                      <a:pt x="9310" y="6482"/>
                    </a:cubicBezTo>
                    <a:cubicBezTo>
                      <a:pt x="6658" y="5494"/>
                      <a:pt x="4020" y="4439"/>
                      <a:pt x="1611" y="2937"/>
                    </a:cubicBezTo>
                    <a:cubicBezTo>
                      <a:pt x="1300" y="2748"/>
                      <a:pt x="1002" y="2558"/>
                      <a:pt x="745" y="2315"/>
                    </a:cubicBezTo>
                    <a:cubicBezTo>
                      <a:pt x="488" y="2085"/>
                      <a:pt x="272" y="1787"/>
                      <a:pt x="190" y="1462"/>
                    </a:cubicBezTo>
                    <a:cubicBezTo>
                      <a:pt x="109" y="1124"/>
                      <a:pt x="136" y="758"/>
                      <a:pt x="339" y="474"/>
                    </a:cubicBezTo>
                    <a:cubicBezTo>
                      <a:pt x="434" y="339"/>
                      <a:pt x="569" y="244"/>
                      <a:pt x="732" y="177"/>
                    </a:cubicBezTo>
                    <a:cubicBezTo>
                      <a:pt x="894" y="123"/>
                      <a:pt x="1070" y="109"/>
                      <a:pt x="1246" y="95"/>
                    </a:cubicBezTo>
                    <a:cubicBezTo>
                      <a:pt x="1584" y="95"/>
                      <a:pt x="1949" y="136"/>
                      <a:pt x="2301" y="177"/>
                    </a:cubicBezTo>
                    <a:cubicBezTo>
                      <a:pt x="2653" y="217"/>
                      <a:pt x="2991" y="258"/>
                      <a:pt x="3343" y="312"/>
                    </a:cubicBezTo>
                    <a:cubicBezTo>
                      <a:pt x="4047" y="420"/>
                      <a:pt x="4737" y="569"/>
                      <a:pt x="5427" y="745"/>
                    </a:cubicBezTo>
                    <a:lnTo>
                      <a:pt x="5454" y="637"/>
                    </a:lnTo>
                    <a:cubicBezTo>
                      <a:pt x="4764" y="461"/>
                      <a:pt x="4060" y="326"/>
                      <a:pt x="3357" y="204"/>
                    </a:cubicBezTo>
                    <a:cubicBezTo>
                      <a:pt x="3005" y="150"/>
                      <a:pt x="2653" y="109"/>
                      <a:pt x="2301" y="68"/>
                    </a:cubicBezTo>
                    <a:cubicBezTo>
                      <a:pt x="1949" y="41"/>
                      <a:pt x="1598" y="1"/>
                      <a:pt x="12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23"/>
              <p:cNvSpPr/>
              <p:nvPr/>
            </p:nvSpPr>
            <p:spPr>
              <a:xfrm>
                <a:off x="3611243" y="3376381"/>
                <a:ext cx="822873" cy="225406"/>
              </a:xfrm>
              <a:custGeom>
                <a:avLst/>
                <a:gdLst/>
                <a:ahLst/>
                <a:cxnLst/>
                <a:rect l="l" t="t" r="r" b="b"/>
                <a:pathLst>
                  <a:path w="23437" h="6420" extrusionOk="0">
                    <a:moveTo>
                      <a:pt x="41" y="1"/>
                    </a:moveTo>
                    <a:lnTo>
                      <a:pt x="1" y="96"/>
                    </a:lnTo>
                    <a:cubicBezTo>
                      <a:pt x="2233" y="1219"/>
                      <a:pt x="4547" y="2207"/>
                      <a:pt x="6902" y="3073"/>
                    </a:cubicBezTo>
                    <a:cubicBezTo>
                      <a:pt x="9256" y="3911"/>
                      <a:pt x="11665" y="4642"/>
                      <a:pt x="14100" y="5224"/>
                    </a:cubicBezTo>
                    <a:cubicBezTo>
                      <a:pt x="15318" y="5522"/>
                      <a:pt x="16549" y="5765"/>
                      <a:pt x="17781" y="5995"/>
                    </a:cubicBezTo>
                    <a:cubicBezTo>
                      <a:pt x="18908" y="6196"/>
                      <a:pt x="20058" y="6419"/>
                      <a:pt x="21232" y="6419"/>
                    </a:cubicBezTo>
                    <a:cubicBezTo>
                      <a:pt x="21326" y="6419"/>
                      <a:pt x="21421" y="6418"/>
                      <a:pt x="21515" y="6415"/>
                    </a:cubicBezTo>
                    <a:cubicBezTo>
                      <a:pt x="21826" y="6401"/>
                      <a:pt x="22138" y="6374"/>
                      <a:pt x="22449" y="6306"/>
                    </a:cubicBezTo>
                    <a:cubicBezTo>
                      <a:pt x="22760" y="6239"/>
                      <a:pt x="23085" y="6103"/>
                      <a:pt x="23261" y="5819"/>
                    </a:cubicBezTo>
                    <a:cubicBezTo>
                      <a:pt x="23437" y="5522"/>
                      <a:pt x="23423" y="5170"/>
                      <a:pt x="23315" y="4859"/>
                    </a:cubicBezTo>
                    <a:cubicBezTo>
                      <a:pt x="23207" y="4561"/>
                      <a:pt x="22977" y="4304"/>
                      <a:pt x="22733" y="4101"/>
                    </a:cubicBezTo>
                    <a:cubicBezTo>
                      <a:pt x="22489" y="3898"/>
                      <a:pt x="22232" y="3736"/>
                      <a:pt x="21962" y="3573"/>
                    </a:cubicBezTo>
                    <a:cubicBezTo>
                      <a:pt x="21691" y="3397"/>
                      <a:pt x="21421" y="3248"/>
                      <a:pt x="21136" y="3100"/>
                    </a:cubicBezTo>
                    <a:cubicBezTo>
                      <a:pt x="20582" y="2815"/>
                      <a:pt x="20013" y="2558"/>
                      <a:pt x="19418" y="2355"/>
                    </a:cubicBezTo>
                    <a:lnTo>
                      <a:pt x="19377" y="2450"/>
                    </a:lnTo>
                    <a:cubicBezTo>
                      <a:pt x="19973" y="2653"/>
                      <a:pt x="20541" y="2910"/>
                      <a:pt x="21096" y="3194"/>
                    </a:cubicBezTo>
                    <a:cubicBezTo>
                      <a:pt x="21380" y="3343"/>
                      <a:pt x="21651" y="3492"/>
                      <a:pt x="21908" y="3654"/>
                    </a:cubicBezTo>
                    <a:cubicBezTo>
                      <a:pt x="22178" y="3817"/>
                      <a:pt x="22435" y="3993"/>
                      <a:pt x="22679" y="4182"/>
                    </a:cubicBezTo>
                    <a:cubicBezTo>
                      <a:pt x="22909" y="4372"/>
                      <a:pt x="23125" y="4615"/>
                      <a:pt x="23220" y="4899"/>
                    </a:cubicBezTo>
                    <a:cubicBezTo>
                      <a:pt x="23328" y="5183"/>
                      <a:pt x="23328" y="5508"/>
                      <a:pt x="23180" y="5765"/>
                    </a:cubicBezTo>
                    <a:cubicBezTo>
                      <a:pt x="23017" y="6022"/>
                      <a:pt x="22720" y="6158"/>
                      <a:pt x="22435" y="6212"/>
                    </a:cubicBezTo>
                    <a:cubicBezTo>
                      <a:pt x="22124" y="6279"/>
                      <a:pt x="21813" y="6306"/>
                      <a:pt x="21502" y="6306"/>
                    </a:cubicBezTo>
                    <a:cubicBezTo>
                      <a:pt x="21409" y="6309"/>
                      <a:pt x="21317" y="6311"/>
                      <a:pt x="21224" y="6311"/>
                    </a:cubicBezTo>
                    <a:cubicBezTo>
                      <a:pt x="20074" y="6311"/>
                      <a:pt x="18934" y="6086"/>
                      <a:pt x="17794" y="5873"/>
                    </a:cubicBezTo>
                    <a:cubicBezTo>
                      <a:pt x="16563" y="5643"/>
                      <a:pt x="15345" y="5386"/>
                      <a:pt x="14127" y="5089"/>
                    </a:cubicBezTo>
                    <a:cubicBezTo>
                      <a:pt x="11705" y="4493"/>
                      <a:pt x="9310" y="3763"/>
                      <a:pt x="6956" y="2910"/>
                    </a:cubicBezTo>
                    <a:cubicBezTo>
                      <a:pt x="5779" y="2477"/>
                      <a:pt x="4615" y="2031"/>
                      <a:pt x="3465" y="1544"/>
                    </a:cubicBezTo>
                    <a:cubicBezTo>
                      <a:pt x="2315" y="1056"/>
                      <a:pt x="1178" y="54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23"/>
              <p:cNvSpPr/>
              <p:nvPr/>
            </p:nvSpPr>
            <p:spPr>
              <a:xfrm>
                <a:off x="3789385" y="3245425"/>
                <a:ext cx="69904" cy="6846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950" extrusionOk="0">
                    <a:moveTo>
                      <a:pt x="535" y="260"/>
                    </a:moveTo>
                    <a:lnTo>
                      <a:pt x="547" y="262"/>
                    </a:lnTo>
                    <a:lnTo>
                      <a:pt x="547" y="262"/>
                    </a:lnTo>
                    <a:cubicBezTo>
                      <a:pt x="531" y="279"/>
                      <a:pt x="516" y="297"/>
                      <a:pt x="501" y="315"/>
                    </a:cubicBezTo>
                    <a:lnTo>
                      <a:pt x="501" y="315"/>
                    </a:lnTo>
                    <a:cubicBezTo>
                      <a:pt x="512" y="297"/>
                      <a:pt x="523" y="279"/>
                      <a:pt x="535" y="260"/>
                    </a:cubicBezTo>
                    <a:close/>
                    <a:moveTo>
                      <a:pt x="1139" y="95"/>
                    </a:moveTo>
                    <a:cubicBezTo>
                      <a:pt x="1291" y="95"/>
                      <a:pt x="1444" y="149"/>
                      <a:pt x="1557" y="254"/>
                    </a:cubicBezTo>
                    <a:cubicBezTo>
                      <a:pt x="1746" y="402"/>
                      <a:pt x="1855" y="646"/>
                      <a:pt x="1855" y="876"/>
                    </a:cubicBezTo>
                    <a:cubicBezTo>
                      <a:pt x="1855" y="1119"/>
                      <a:pt x="1746" y="1350"/>
                      <a:pt x="1571" y="1512"/>
                    </a:cubicBezTo>
                    <a:cubicBezTo>
                      <a:pt x="1395" y="1674"/>
                      <a:pt x="1165" y="1769"/>
                      <a:pt x="935" y="1783"/>
                    </a:cubicBezTo>
                    <a:cubicBezTo>
                      <a:pt x="906" y="1786"/>
                      <a:pt x="876" y="1788"/>
                      <a:pt x="847" y="1788"/>
                    </a:cubicBezTo>
                    <a:cubicBezTo>
                      <a:pt x="645" y="1788"/>
                      <a:pt x="444" y="1706"/>
                      <a:pt x="326" y="1552"/>
                    </a:cubicBezTo>
                    <a:cubicBezTo>
                      <a:pt x="190" y="1377"/>
                      <a:pt x="163" y="1119"/>
                      <a:pt x="231" y="889"/>
                    </a:cubicBezTo>
                    <a:cubicBezTo>
                      <a:pt x="268" y="763"/>
                      <a:pt x="322" y="640"/>
                      <a:pt x="385" y="520"/>
                    </a:cubicBezTo>
                    <a:lnTo>
                      <a:pt x="385" y="520"/>
                    </a:lnTo>
                    <a:cubicBezTo>
                      <a:pt x="370" y="560"/>
                      <a:pt x="359" y="603"/>
                      <a:pt x="353" y="646"/>
                    </a:cubicBezTo>
                    <a:lnTo>
                      <a:pt x="461" y="659"/>
                    </a:lnTo>
                    <a:cubicBezTo>
                      <a:pt x="475" y="551"/>
                      <a:pt x="529" y="429"/>
                      <a:pt x="596" y="348"/>
                    </a:cubicBezTo>
                    <a:cubicBezTo>
                      <a:pt x="617" y="324"/>
                      <a:pt x="640" y="301"/>
                      <a:pt x="664" y="280"/>
                    </a:cubicBezTo>
                    <a:lnTo>
                      <a:pt x="664" y="280"/>
                    </a:lnTo>
                    <a:lnTo>
                      <a:pt x="759" y="294"/>
                    </a:lnTo>
                    <a:lnTo>
                      <a:pt x="783" y="197"/>
                    </a:lnTo>
                    <a:lnTo>
                      <a:pt x="783" y="197"/>
                    </a:lnTo>
                    <a:cubicBezTo>
                      <a:pt x="819" y="177"/>
                      <a:pt x="857" y="159"/>
                      <a:pt x="894" y="145"/>
                    </a:cubicBezTo>
                    <a:cubicBezTo>
                      <a:pt x="971" y="112"/>
                      <a:pt x="1055" y="95"/>
                      <a:pt x="1139" y="95"/>
                    </a:cubicBezTo>
                    <a:close/>
                    <a:moveTo>
                      <a:pt x="1140" y="1"/>
                    </a:moveTo>
                    <a:cubicBezTo>
                      <a:pt x="1046" y="1"/>
                      <a:pt x="952" y="17"/>
                      <a:pt x="867" y="51"/>
                    </a:cubicBezTo>
                    <a:cubicBezTo>
                      <a:pt x="794" y="77"/>
                      <a:pt x="725" y="115"/>
                      <a:pt x="662" y="161"/>
                    </a:cubicBezTo>
                    <a:lnTo>
                      <a:pt x="662" y="161"/>
                    </a:lnTo>
                    <a:lnTo>
                      <a:pt x="515" y="132"/>
                    </a:lnTo>
                    <a:lnTo>
                      <a:pt x="475" y="118"/>
                    </a:lnTo>
                    <a:lnTo>
                      <a:pt x="447" y="159"/>
                    </a:lnTo>
                    <a:cubicBezTo>
                      <a:pt x="299" y="375"/>
                      <a:pt x="150" y="592"/>
                      <a:pt x="82" y="849"/>
                    </a:cubicBezTo>
                    <a:cubicBezTo>
                      <a:pt x="1" y="1106"/>
                      <a:pt x="14" y="1417"/>
                      <a:pt x="190" y="1647"/>
                    </a:cubicBezTo>
                    <a:cubicBezTo>
                      <a:pt x="357" y="1861"/>
                      <a:pt x="607" y="1950"/>
                      <a:pt x="849" y="1950"/>
                    </a:cubicBezTo>
                    <a:cubicBezTo>
                      <a:pt x="882" y="1950"/>
                      <a:pt x="915" y="1948"/>
                      <a:pt x="948" y="1945"/>
                    </a:cubicBezTo>
                    <a:cubicBezTo>
                      <a:pt x="1219" y="1918"/>
                      <a:pt x="1476" y="1796"/>
                      <a:pt x="1665" y="1607"/>
                    </a:cubicBezTo>
                    <a:cubicBezTo>
                      <a:pt x="1868" y="1417"/>
                      <a:pt x="1990" y="1147"/>
                      <a:pt x="1976" y="876"/>
                    </a:cubicBezTo>
                    <a:cubicBezTo>
                      <a:pt x="1963" y="605"/>
                      <a:pt x="1841" y="348"/>
                      <a:pt x="1625" y="172"/>
                    </a:cubicBezTo>
                    <a:cubicBezTo>
                      <a:pt x="1493" y="58"/>
                      <a:pt x="1315" y="1"/>
                      <a:pt x="11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23"/>
              <p:cNvSpPr/>
              <p:nvPr/>
            </p:nvSpPr>
            <p:spPr>
              <a:xfrm>
                <a:off x="4000811" y="3309884"/>
                <a:ext cx="53718" cy="5431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47" extrusionOk="0">
                    <a:moveTo>
                      <a:pt x="702" y="99"/>
                    </a:moveTo>
                    <a:lnTo>
                      <a:pt x="702" y="99"/>
                    </a:lnTo>
                    <a:cubicBezTo>
                      <a:pt x="726" y="102"/>
                      <a:pt x="750" y="107"/>
                      <a:pt x="774" y="113"/>
                    </a:cubicBezTo>
                    <a:lnTo>
                      <a:pt x="774" y="113"/>
                    </a:lnTo>
                    <a:cubicBezTo>
                      <a:pt x="739" y="119"/>
                      <a:pt x="704" y="126"/>
                      <a:pt x="669" y="135"/>
                    </a:cubicBezTo>
                    <a:lnTo>
                      <a:pt x="669" y="135"/>
                    </a:lnTo>
                    <a:lnTo>
                      <a:pt x="702" y="99"/>
                    </a:lnTo>
                    <a:close/>
                    <a:moveTo>
                      <a:pt x="920" y="270"/>
                    </a:moveTo>
                    <a:cubicBezTo>
                      <a:pt x="975" y="270"/>
                      <a:pt x="1030" y="275"/>
                      <a:pt x="1083" y="285"/>
                    </a:cubicBezTo>
                    <a:cubicBezTo>
                      <a:pt x="1092" y="287"/>
                      <a:pt x="1101" y="289"/>
                      <a:pt x="1110" y="291"/>
                    </a:cubicBezTo>
                    <a:lnTo>
                      <a:pt x="1110" y="291"/>
                    </a:lnTo>
                    <a:cubicBezTo>
                      <a:pt x="1166" y="340"/>
                      <a:pt x="1216" y="397"/>
                      <a:pt x="1259" y="461"/>
                    </a:cubicBezTo>
                    <a:cubicBezTo>
                      <a:pt x="1333" y="576"/>
                      <a:pt x="1362" y="721"/>
                      <a:pt x="1346" y="863"/>
                    </a:cubicBezTo>
                    <a:lnTo>
                      <a:pt x="1346" y="863"/>
                    </a:lnTo>
                    <a:cubicBezTo>
                      <a:pt x="1341" y="879"/>
                      <a:pt x="1335" y="894"/>
                      <a:pt x="1326" y="907"/>
                    </a:cubicBezTo>
                    <a:cubicBezTo>
                      <a:pt x="1313" y="948"/>
                      <a:pt x="1272" y="988"/>
                      <a:pt x="1245" y="1002"/>
                    </a:cubicBezTo>
                    <a:cubicBezTo>
                      <a:pt x="1234" y="1006"/>
                      <a:pt x="1222" y="1007"/>
                      <a:pt x="1210" y="1007"/>
                    </a:cubicBezTo>
                    <a:cubicBezTo>
                      <a:pt x="1177" y="1007"/>
                      <a:pt x="1140" y="995"/>
                      <a:pt x="1110" y="975"/>
                    </a:cubicBezTo>
                    <a:cubicBezTo>
                      <a:pt x="1083" y="948"/>
                      <a:pt x="1069" y="921"/>
                      <a:pt x="1083" y="894"/>
                    </a:cubicBezTo>
                    <a:lnTo>
                      <a:pt x="988" y="826"/>
                    </a:lnTo>
                    <a:cubicBezTo>
                      <a:pt x="961" y="867"/>
                      <a:pt x="947" y="921"/>
                      <a:pt x="975" y="961"/>
                    </a:cubicBezTo>
                    <a:cubicBezTo>
                      <a:pt x="988" y="1015"/>
                      <a:pt x="1015" y="1043"/>
                      <a:pt x="1042" y="1070"/>
                    </a:cubicBezTo>
                    <a:cubicBezTo>
                      <a:pt x="1098" y="1114"/>
                      <a:pt x="1154" y="1141"/>
                      <a:pt x="1226" y="1141"/>
                    </a:cubicBezTo>
                    <a:cubicBezTo>
                      <a:pt x="1233" y="1141"/>
                      <a:pt x="1241" y="1140"/>
                      <a:pt x="1249" y="1140"/>
                    </a:cubicBezTo>
                    <a:lnTo>
                      <a:pt x="1249" y="1140"/>
                    </a:lnTo>
                    <a:cubicBezTo>
                      <a:pt x="1140" y="1310"/>
                      <a:pt x="955" y="1429"/>
                      <a:pt x="769" y="1429"/>
                    </a:cubicBezTo>
                    <a:cubicBezTo>
                      <a:pt x="742" y="1429"/>
                      <a:pt x="716" y="1426"/>
                      <a:pt x="690" y="1421"/>
                    </a:cubicBezTo>
                    <a:cubicBezTo>
                      <a:pt x="460" y="1394"/>
                      <a:pt x="257" y="1218"/>
                      <a:pt x="203" y="1002"/>
                    </a:cubicBezTo>
                    <a:cubicBezTo>
                      <a:pt x="163" y="799"/>
                      <a:pt x="271" y="555"/>
                      <a:pt x="433" y="420"/>
                    </a:cubicBezTo>
                    <a:cubicBezTo>
                      <a:pt x="576" y="318"/>
                      <a:pt x="750" y="270"/>
                      <a:pt x="920" y="270"/>
                    </a:cubicBezTo>
                    <a:close/>
                    <a:moveTo>
                      <a:pt x="663" y="1"/>
                    </a:moveTo>
                    <a:lnTo>
                      <a:pt x="636" y="14"/>
                    </a:lnTo>
                    <a:lnTo>
                      <a:pt x="443" y="229"/>
                    </a:lnTo>
                    <a:lnTo>
                      <a:pt x="443" y="229"/>
                    </a:lnTo>
                    <a:cubicBezTo>
                      <a:pt x="407" y="249"/>
                      <a:pt x="372" y="272"/>
                      <a:pt x="339" y="298"/>
                    </a:cubicBezTo>
                    <a:cubicBezTo>
                      <a:pt x="122" y="474"/>
                      <a:pt x="0" y="758"/>
                      <a:pt x="68" y="1043"/>
                    </a:cubicBezTo>
                    <a:cubicBezTo>
                      <a:pt x="136" y="1327"/>
                      <a:pt x="406" y="1516"/>
                      <a:pt x="677" y="1543"/>
                    </a:cubicBezTo>
                    <a:cubicBezTo>
                      <a:pt x="699" y="1545"/>
                      <a:pt x="722" y="1547"/>
                      <a:pt x="744" y="1547"/>
                    </a:cubicBezTo>
                    <a:cubicBezTo>
                      <a:pt x="857" y="1547"/>
                      <a:pt x="968" y="1518"/>
                      <a:pt x="1069" y="1462"/>
                    </a:cubicBezTo>
                    <a:cubicBezTo>
                      <a:pt x="1191" y="1394"/>
                      <a:pt x="1286" y="1286"/>
                      <a:pt x="1353" y="1178"/>
                    </a:cubicBezTo>
                    <a:cubicBezTo>
                      <a:pt x="1379" y="1132"/>
                      <a:pt x="1398" y="1085"/>
                      <a:pt x="1413" y="1037"/>
                    </a:cubicBezTo>
                    <a:lnTo>
                      <a:pt x="1413" y="1037"/>
                    </a:lnTo>
                    <a:cubicBezTo>
                      <a:pt x="1480" y="956"/>
                      <a:pt x="1507" y="852"/>
                      <a:pt x="1516" y="772"/>
                    </a:cubicBezTo>
                    <a:cubicBezTo>
                      <a:pt x="1529" y="704"/>
                      <a:pt x="1529" y="637"/>
                      <a:pt x="1529" y="569"/>
                    </a:cubicBezTo>
                    <a:cubicBezTo>
                      <a:pt x="1529" y="501"/>
                      <a:pt x="1529" y="434"/>
                      <a:pt x="1489" y="352"/>
                    </a:cubicBezTo>
                    <a:cubicBezTo>
                      <a:pt x="1462" y="285"/>
                      <a:pt x="1380" y="217"/>
                      <a:pt x="1313" y="190"/>
                    </a:cubicBezTo>
                    <a:cubicBezTo>
                      <a:pt x="1259" y="163"/>
                      <a:pt x="1191" y="136"/>
                      <a:pt x="1123" y="122"/>
                    </a:cubicBezTo>
                    <a:cubicBezTo>
                      <a:pt x="1089" y="115"/>
                      <a:pt x="1054" y="110"/>
                      <a:pt x="1019" y="107"/>
                    </a:cubicBezTo>
                    <a:lnTo>
                      <a:pt x="1019" y="107"/>
                    </a:lnTo>
                    <a:cubicBezTo>
                      <a:pt x="914" y="49"/>
                      <a:pt x="798" y="13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23"/>
              <p:cNvSpPr/>
              <p:nvPr/>
            </p:nvSpPr>
            <p:spPr>
              <a:xfrm>
                <a:off x="3900083" y="3248795"/>
                <a:ext cx="53718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628" extrusionOk="0">
                    <a:moveTo>
                      <a:pt x="697" y="148"/>
                    </a:moveTo>
                    <a:cubicBezTo>
                      <a:pt x="879" y="148"/>
                      <a:pt x="1066" y="222"/>
                      <a:pt x="1191" y="347"/>
                    </a:cubicBezTo>
                    <a:cubicBezTo>
                      <a:pt x="1408" y="550"/>
                      <a:pt x="1408" y="915"/>
                      <a:pt x="1246" y="1159"/>
                    </a:cubicBezTo>
                    <a:cubicBezTo>
                      <a:pt x="1164" y="1281"/>
                      <a:pt x="1056" y="1375"/>
                      <a:pt x="921" y="1429"/>
                    </a:cubicBezTo>
                    <a:cubicBezTo>
                      <a:pt x="854" y="1454"/>
                      <a:pt x="790" y="1467"/>
                      <a:pt x="728" y="1467"/>
                    </a:cubicBezTo>
                    <a:cubicBezTo>
                      <a:pt x="653" y="1467"/>
                      <a:pt x="582" y="1447"/>
                      <a:pt x="515" y="1402"/>
                    </a:cubicBezTo>
                    <a:cubicBezTo>
                      <a:pt x="513" y="1401"/>
                      <a:pt x="511" y="1400"/>
                      <a:pt x="509" y="1399"/>
                    </a:cubicBezTo>
                    <a:lnTo>
                      <a:pt x="509" y="1399"/>
                    </a:lnTo>
                    <a:cubicBezTo>
                      <a:pt x="515" y="1400"/>
                      <a:pt x="522" y="1401"/>
                      <a:pt x="528" y="1402"/>
                    </a:cubicBezTo>
                    <a:cubicBezTo>
                      <a:pt x="565" y="1408"/>
                      <a:pt x="602" y="1411"/>
                      <a:pt x="638" y="1411"/>
                    </a:cubicBezTo>
                    <a:cubicBezTo>
                      <a:pt x="777" y="1411"/>
                      <a:pt x="914" y="1372"/>
                      <a:pt x="1043" y="1308"/>
                    </a:cubicBezTo>
                    <a:cubicBezTo>
                      <a:pt x="1191" y="1213"/>
                      <a:pt x="1313" y="1064"/>
                      <a:pt x="1340" y="888"/>
                    </a:cubicBezTo>
                    <a:cubicBezTo>
                      <a:pt x="1354" y="793"/>
                      <a:pt x="1354" y="712"/>
                      <a:pt x="1313" y="618"/>
                    </a:cubicBezTo>
                    <a:cubicBezTo>
                      <a:pt x="1286" y="536"/>
                      <a:pt x="1218" y="455"/>
                      <a:pt x="1151" y="415"/>
                    </a:cubicBezTo>
                    <a:cubicBezTo>
                      <a:pt x="1050" y="347"/>
                      <a:pt x="939" y="322"/>
                      <a:pt x="830" y="322"/>
                    </a:cubicBezTo>
                    <a:cubicBezTo>
                      <a:pt x="764" y="322"/>
                      <a:pt x="698" y="332"/>
                      <a:pt x="637" y="347"/>
                    </a:cubicBezTo>
                    <a:cubicBezTo>
                      <a:pt x="461" y="401"/>
                      <a:pt x="325" y="496"/>
                      <a:pt x="190" y="591"/>
                    </a:cubicBezTo>
                    <a:lnTo>
                      <a:pt x="244" y="672"/>
                    </a:lnTo>
                    <a:cubicBezTo>
                      <a:pt x="380" y="577"/>
                      <a:pt x="501" y="496"/>
                      <a:pt x="650" y="442"/>
                    </a:cubicBezTo>
                    <a:cubicBezTo>
                      <a:pt x="706" y="426"/>
                      <a:pt x="764" y="419"/>
                      <a:pt x="820" y="419"/>
                    </a:cubicBezTo>
                    <a:cubicBezTo>
                      <a:pt x="915" y="419"/>
                      <a:pt x="1007" y="440"/>
                      <a:pt x="1083" y="482"/>
                    </a:cubicBezTo>
                    <a:cubicBezTo>
                      <a:pt x="1218" y="563"/>
                      <a:pt x="1273" y="726"/>
                      <a:pt x="1246" y="875"/>
                    </a:cubicBezTo>
                    <a:cubicBezTo>
                      <a:pt x="1218" y="1023"/>
                      <a:pt x="1110" y="1145"/>
                      <a:pt x="988" y="1213"/>
                    </a:cubicBezTo>
                    <a:cubicBezTo>
                      <a:pt x="887" y="1274"/>
                      <a:pt x="770" y="1304"/>
                      <a:pt x="655" y="1304"/>
                    </a:cubicBezTo>
                    <a:cubicBezTo>
                      <a:pt x="617" y="1304"/>
                      <a:pt x="579" y="1301"/>
                      <a:pt x="542" y="1294"/>
                    </a:cubicBezTo>
                    <a:cubicBezTo>
                      <a:pt x="468" y="1281"/>
                      <a:pt x="400" y="1250"/>
                      <a:pt x="343" y="1207"/>
                    </a:cubicBezTo>
                    <a:lnTo>
                      <a:pt x="343" y="1207"/>
                    </a:lnTo>
                    <a:cubicBezTo>
                      <a:pt x="323" y="1158"/>
                      <a:pt x="312" y="1105"/>
                      <a:pt x="312" y="1051"/>
                    </a:cubicBezTo>
                    <a:cubicBezTo>
                      <a:pt x="312" y="915"/>
                      <a:pt x="380" y="766"/>
                      <a:pt x="488" y="685"/>
                    </a:cubicBezTo>
                    <a:lnTo>
                      <a:pt x="434" y="591"/>
                    </a:lnTo>
                    <a:cubicBezTo>
                      <a:pt x="302" y="674"/>
                      <a:pt x="203" y="831"/>
                      <a:pt x="181" y="988"/>
                    </a:cubicBezTo>
                    <a:lnTo>
                      <a:pt x="181" y="988"/>
                    </a:lnTo>
                    <a:cubicBezTo>
                      <a:pt x="77" y="734"/>
                      <a:pt x="151" y="391"/>
                      <a:pt x="380" y="239"/>
                    </a:cubicBezTo>
                    <a:cubicBezTo>
                      <a:pt x="473" y="176"/>
                      <a:pt x="584" y="148"/>
                      <a:pt x="697" y="148"/>
                    </a:cubicBezTo>
                    <a:close/>
                    <a:moveTo>
                      <a:pt x="730" y="1"/>
                    </a:moveTo>
                    <a:cubicBezTo>
                      <a:pt x="584" y="1"/>
                      <a:pt x="439" y="42"/>
                      <a:pt x="312" y="130"/>
                    </a:cubicBezTo>
                    <a:cubicBezTo>
                      <a:pt x="150" y="239"/>
                      <a:pt x="55" y="401"/>
                      <a:pt x="28" y="577"/>
                    </a:cubicBezTo>
                    <a:cubicBezTo>
                      <a:pt x="1" y="753"/>
                      <a:pt x="14" y="942"/>
                      <a:pt x="109" y="1091"/>
                    </a:cubicBezTo>
                    <a:cubicBezTo>
                      <a:pt x="132" y="1137"/>
                      <a:pt x="161" y="1179"/>
                      <a:pt x="195" y="1217"/>
                    </a:cubicBezTo>
                    <a:lnTo>
                      <a:pt x="195" y="1217"/>
                    </a:lnTo>
                    <a:cubicBezTo>
                      <a:pt x="232" y="1345"/>
                      <a:pt x="319" y="1462"/>
                      <a:pt x="434" y="1538"/>
                    </a:cubicBezTo>
                    <a:cubicBezTo>
                      <a:pt x="521" y="1601"/>
                      <a:pt x="631" y="1627"/>
                      <a:pt x="743" y="1627"/>
                    </a:cubicBezTo>
                    <a:cubicBezTo>
                      <a:pt x="822" y="1627"/>
                      <a:pt x="902" y="1614"/>
                      <a:pt x="975" y="1592"/>
                    </a:cubicBezTo>
                    <a:cubicBezTo>
                      <a:pt x="1137" y="1524"/>
                      <a:pt x="1300" y="1402"/>
                      <a:pt x="1381" y="1240"/>
                    </a:cubicBezTo>
                    <a:cubicBezTo>
                      <a:pt x="1489" y="1091"/>
                      <a:pt x="1530" y="915"/>
                      <a:pt x="1530" y="726"/>
                    </a:cubicBezTo>
                    <a:cubicBezTo>
                      <a:pt x="1516" y="550"/>
                      <a:pt x="1435" y="360"/>
                      <a:pt x="1313" y="239"/>
                    </a:cubicBezTo>
                    <a:cubicBezTo>
                      <a:pt x="1153" y="87"/>
                      <a:pt x="941" y="1"/>
                      <a:pt x="7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23"/>
              <p:cNvSpPr/>
              <p:nvPr/>
            </p:nvSpPr>
            <p:spPr>
              <a:xfrm>
                <a:off x="3900083" y="3131742"/>
                <a:ext cx="50383" cy="4459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270" extrusionOk="0">
                    <a:moveTo>
                      <a:pt x="619" y="171"/>
                    </a:moveTo>
                    <a:cubicBezTo>
                      <a:pt x="745" y="171"/>
                      <a:pt x="878" y="214"/>
                      <a:pt x="988" y="285"/>
                    </a:cubicBezTo>
                    <a:cubicBezTo>
                      <a:pt x="1005" y="293"/>
                      <a:pt x="1020" y="301"/>
                      <a:pt x="1035" y="310"/>
                    </a:cubicBezTo>
                    <a:lnTo>
                      <a:pt x="1035" y="310"/>
                    </a:lnTo>
                    <a:cubicBezTo>
                      <a:pt x="990" y="300"/>
                      <a:pt x="944" y="295"/>
                      <a:pt x="901" y="295"/>
                    </a:cubicBezTo>
                    <a:cubicBezTo>
                      <a:pt x="880" y="295"/>
                      <a:pt x="859" y="296"/>
                      <a:pt x="840" y="298"/>
                    </a:cubicBezTo>
                    <a:cubicBezTo>
                      <a:pt x="569" y="339"/>
                      <a:pt x="325" y="501"/>
                      <a:pt x="204" y="745"/>
                    </a:cubicBezTo>
                    <a:lnTo>
                      <a:pt x="298" y="799"/>
                    </a:lnTo>
                    <a:cubicBezTo>
                      <a:pt x="393" y="582"/>
                      <a:pt x="610" y="420"/>
                      <a:pt x="853" y="393"/>
                    </a:cubicBezTo>
                    <a:cubicBezTo>
                      <a:pt x="871" y="391"/>
                      <a:pt x="890" y="390"/>
                      <a:pt x="908" y="390"/>
                    </a:cubicBezTo>
                    <a:cubicBezTo>
                      <a:pt x="1001" y="390"/>
                      <a:pt x="1099" y="418"/>
                      <a:pt x="1178" y="474"/>
                    </a:cubicBezTo>
                    <a:cubicBezTo>
                      <a:pt x="1231" y="504"/>
                      <a:pt x="1259" y="552"/>
                      <a:pt x="1265" y="607"/>
                    </a:cubicBezTo>
                    <a:lnTo>
                      <a:pt x="1265" y="607"/>
                    </a:lnTo>
                    <a:cubicBezTo>
                      <a:pt x="1271" y="670"/>
                      <a:pt x="1253" y="733"/>
                      <a:pt x="1218" y="785"/>
                    </a:cubicBezTo>
                    <a:cubicBezTo>
                      <a:pt x="1189" y="844"/>
                      <a:pt x="1125" y="888"/>
                      <a:pt x="1066" y="888"/>
                    </a:cubicBezTo>
                    <a:cubicBezTo>
                      <a:pt x="1043" y="888"/>
                      <a:pt x="1021" y="882"/>
                      <a:pt x="1002" y="866"/>
                    </a:cubicBezTo>
                    <a:cubicBezTo>
                      <a:pt x="934" y="812"/>
                      <a:pt x="894" y="677"/>
                      <a:pt x="961" y="636"/>
                    </a:cubicBezTo>
                    <a:lnTo>
                      <a:pt x="907" y="542"/>
                    </a:lnTo>
                    <a:cubicBezTo>
                      <a:pt x="826" y="596"/>
                      <a:pt x="799" y="691"/>
                      <a:pt x="813" y="772"/>
                    </a:cubicBezTo>
                    <a:cubicBezTo>
                      <a:pt x="826" y="839"/>
                      <a:pt x="867" y="921"/>
                      <a:pt x="921" y="975"/>
                    </a:cubicBezTo>
                    <a:cubicBezTo>
                      <a:pt x="957" y="999"/>
                      <a:pt x="993" y="1012"/>
                      <a:pt x="1030" y="1025"/>
                    </a:cubicBezTo>
                    <a:lnTo>
                      <a:pt x="1030" y="1025"/>
                    </a:lnTo>
                    <a:cubicBezTo>
                      <a:pt x="933" y="1093"/>
                      <a:pt x="819" y="1137"/>
                      <a:pt x="704" y="1151"/>
                    </a:cubicBezTo>
                    <a:cubicBezTo>
                      <a:pt x="683" y="1153"/>
                      <a:pt x="662" y="1154"/>
                      <a:pt x="641" y="1154"/>
                    </a:cubicBezTo>
                    <a:cubicBezTo>
                      <a:pt x="433" y="1154"/>
                      <a:pt x="239" y="1035"/>
                      <a:pt x="190" y="826"/>
                    </a:cubicBezTo>
                    <a:cubicBezTo>
                      <a:pt x="122" y="623"/>
                      <a:pt x="190" y="352"/>
                      <a:pt x="366" y="244"/>
                    </a:cubicBezTo>
                    <a:cubicBezTo>
                      <a:pt x="440" y="193"/>
                      <a:pt x="528" y="171"/>
                      <a:pt x="619" y="171"/>
                    </a:cubicBezTo>
                    <a:close/>
                    <a:moveTo>
                      <a:pt x="691" y="1"/>
                    </a:moveTo>
                    <a:cubicBezTo>
                      <a:pt x="542" y="1"/>
                      <a:pt x="393" y="14"/>
                      <a:pt x="271" y="109"/>
                    </a:cubicBezTo>
                    <a:cubicBezTo>
                      <a:pt x="150" y="190"/>
                      <a:pt x="68" y="312"/>
                      <a:pt x="41" y="461"/>
                    </a:cubicBezTo>
                    <a:cubicBezTo>
                      <a:pt x="1" y="596"/>
                      <a:pt x="1" y="731"/>
                      <a:pt x="55" y="866"/>
                    </a:cubicBezTo>
                    <a:cubicBezTo>
                      <a:pt x="95" y="1002"/>
                      <a:pt x="190" y="1124"/>
                      <a:pt x="312" y="1191"/>
                    </a:cubicBezTo>
                    <a:cubicBezTo>
                      <a:pt x="412" y="1241"/>
                      <a:pt x="513" y="1269"/>
                      <a:pt x="613" y="1269"/>
                    </a:cubicBezTo>
                    <a:cubicBezTo>
                      <a:pt x="648" y="1269"/>
                      <a:pt x="683" y="1266"/>
                      <a:pt x="718" y="1259"/>
                    </a:cubicBezTo>
                    <a:cubicBezTo>
                      <a:pt x="907" y="1231"/>
                      <a:pt x="1089" y="1136"/>
                      <a:pt x="1214" y="995"/>
                    </a:cubicBezTo>
                    <a:lnTo>
                      <a:pt x="1214" y="995"/>
                    </a:lnTo>
                    <a:cubicBezTo>
                      <a:pt x="1273" y="965"/>
                      <a:pt x="1322" y="920"/>
                      <a:pt x="1354" y="866"/>
                    </a:cubicBezTo>
                    <a:cubicBezTo>
                      <a:pt x="1394" y="799"/>
                      <a:pt x="1421" y="731"/>
                      <a:pt x="1421" y="650"/>
                    </a:cubicBezTo>
                    <a:cubicBezTo>
                      <a:pt x="1435" y="569"/>
                      <a:pt x="1408" y="501"/>
                      <a:pt x="1381" y="434"/>
                    </a:cubicBezTo>
                    <a:cubicBezTo>
                      <a:pt x="1313" y="298"/>
                      <a:pt x="1191" y="203"/>
                      <a:pt x="1083" y="136"/>
                    </a:cubicBezTo>
                    <a:cubicBezTo>
                      <a:pt x="961" y="68"/>
                      <a:pt x="826" y="14"/>
                      <a:pt x="6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23"/>
              <p:cNvSpPr/>
              <p:nvPr/>
            </p:nvSpPr>
            <p:spPr>
              <a:xfrm>
                <a:off x="3955204" y="3393443"/>
                <a:ext cx="46591" cy="4223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203" extrusionOk="0">
                    <a:moveTo>
                      <a:pt x="713" y="104"/>
                    </a:moveTo>
                    <a:cubicBezTo>
                      <a:pt x="859" y="104"/>
                      <a:pt x="1024" y="163"/>
                      <a:pt x="1150" y="232"/>
                    </a:cubicBezTo>
                    <a:cubicBezTo>
                      <a:pt x="1313" y="313"/>
                      <a:pt x="1137" y="516"/>
                      <a:pt x="1042" y="679"/>
                    </a:cubicBezTo>
                    <a:cubicBezTo>
                      <a:pt x="947" y="827"/>
                      <a:pt x="812" y="976"/>
                      <a:pt x="650" y="1030"/>
                    </a:cubicBezTo>
                    <a:cubicBezTo>
                      <a:pt x="609" y="1049"/>
                      <a:pt x="565" y="1057"/>
                      <a:pt x="519" y="1057"/>
                    </a:cubicBezTo>
                    <a:cubicBezTo>
                      <a:pt x="398" y="1057"/>
                      <a:pt x="272" y="997"/>
                      <a:pt x="203" y="909"/>
                    </a:cubicBezTo>
                    <a:cubicBezTo>
                      <a:pt x="163" y="855"/>
                      <a:pt x="163" y="787"/>
                      <a:pt x="176" y="719"/>
                    </a:cubicBezTo>
                    <a:cubicBezTo>
                      <a:pt x="203" y="652"/>
                      <a:pt x="271" y="584"/>
                      <a:pt x="339" y="557"/>
                    </a:cubicBezTo>
                    <a:cubicBezTo>
                      <a:pt x="382" y="531"/>
                      <a:pt x="432" y="516"/>
                      <a:pt x="479" y="516"/>
                    </a:cubicBezTo>
                    <a:cubicBezTo>
                      <a:pt x="505" y="516"/>
                      <a:pt x="531" y="520"/>
                      <a:pt x="555" y="530"/>
                    </a:cubicBezTo>
                    <a:cubicBezTo>
                      <a:pt x="623" y="543"/>
                      <a:pt x="663" y="611"/>
                      <a:pt x="690" y="679"/>
                    </a:cubicBezTo>
                    <a:cubicBezTo>
                      <a:pt x="690" y="746"/>
                      <a:pt x="663" y="800"/>
                      <a:pt x="609" y="814"/>
                    </a:cubicBezTo>
                    <a:cubicBezTo>
                      <a:pt x="594" y="820"/>
                      <a:pt x="579" y="823"/>
                      <a:pt x="564" y="823"/>
                    </a:cubicBezTo>
                    <a:cubicBezTo>
                      <a:pt x="509" y="823"/>
                      <a:pt x="457" y="789"/>
                      <a:pt x="447" y="746"/>
                    </a:cubicBezTo>
                    <a:lnTo>
                      <a:pt x="339" y="760"/>
                    </a:lnTo>
                    <a:cubicBezTo>
                      <a:pt x="352" y="827"/>
                      <a:pt x="393" y="882"/>
                      <a:pt x="447" y="922"/>
                    </a:cubicBezTo>
                    <a:cubicBezTo>
                      <a:pt x="486" y="942"/>
                      <a:pt x="533" y="955"/>
                      <a:pt x="582" y="955"/>
                    </a:cubicBezTo>
                    <a:cubicBezTo>
                      <a:pt x="600" y="955"/>
                      <a:pt x="618" y="953"/>
                      <a:pt x="636" y="949"/>
                    </a:cubicBezTo>
                    <a:cubicBezTo>
                      <a:pt x="704" y="949"/>
                      <a:pt x="772" y="895"/>
                      <a:pt x="799" y="841"/>
                    </a:cubicBezTo>
                    <a:cubicBezTo>
                      <a:pt x="839" y="787"/>
                      <a:pt x="839" y="719"/>
                      <a:pt x="839" y="652"/>
                    </a:cubicBezTo>
                    <a:cubicBezTo>
                      <a:pt x="826" y="530"/>
                      <a:pt x="731" y="408"/>
                      <a:pt x="609" y="367"/>
                    </a:cubicBezTo>
                    <a:cubicBezTo>
                      <a:pt x="567" y="353"/>
                      <a:pt x="524" y="347"/>
                      <a:pt x="483" y="347"/>
                    </a:cubicBezTo>
                    <a:cubicBezTo>
                      <a:pt x="413" y="347"/>
                      <a:pt x="347" y="364"/>
                      <a:pt x="290" y="387"/>
                    </a:cubicBezTo>
                    <a:lnTo>
                      <a:pt x="290" y="387"/>
                    </a:lnTo>
                    <a:cubicBezTo>
                      <a:pt x="320" y="244"/>
                      <a:pt x="478" y="123"/>
                      <a:pt x="636" y="110"/>
                    </a:cubicBezTo>
                    <a:cubicBezTo>
                      <a:pt x="661" y="106"/>
                      <a:pt x="687" y="104"/>
                      <a:pt x="713" y="104"/>
                    </a:cubicBezTo>
                    <a:close/>
                    <a:moveTo>
                      <a:pt x="678" y="0"/>
                    </a:moveTo>
                    <a:cubicBezTo>
                      <a:pt x="660" y="0"/>
                      <a:pt x="641" y="1"/>
                      <a:pt x="623" y="2"/>
                    </a:cubicBezTo>
                    <a:cubicBezTo>
                      <a:pt x="514" y="16"/>
                      <a:pt x="420" y="70"/>
                      <a:pt x="339" y="137"/>
                    </a:cubicBezTo>
                    <a:cubicBezTo>
                      <a:pt x="244" y="205"/>
                      <a:pt x="190" y="313"/>
                      <a:pt x="190" y="422"/>
                    </a:cubicBezTo>
                    <a:lnTo>
                      <a:pt x="218" y="426"/>
                    </a:lnTo>
                    <a:lnTo>
                      <a:pt x="218" y="426"/>
                    </a:lnTo>
                    <a:cubicBezTo>
                      <a:pt x="136" y="481"/>
                      <a:pt x="72" y="562"/>
                      <a:pt x="27" y="652"/>
                    </a:cubicBezTo>
                    <a:cubicBezTo>
                      <a:pt x="14" y="706"/>
                      <a:pt x="0" y="773"/>
                      <a:pt x="14" y="841"/>
                    </a:cubicBezTo>
                    <a:cubicBezTo>
                      <a:pt x="27" y="909"/>
                      <a:pt x="54" y="963"/>
                      <a:pt x="81" y="1003"/>
                    </a:cubicBezTo>
                    <a:cubicBezTo>
                      <a:pt x="195" y="1136"/>
                      <a:pt x="349" y="1202"/>
                      <a:pt x="505" y="1202"/>
                    </a:cubicBezTo>
                    <a:cubicBezTo>
                      <a:pt x="572" y="1202"/>
                      <a:pt x="639" y="1190"/>
                      <a:pt x="704" y="1166"/>
                    </a:cubicBezTo>
                    <a:cubicBezTo>
                      <a:pt x="907" y="1071"/>
                      <a:pt x="1042" y="909"/>
                      <a:pt x="1150" y="733"/>
                    </a:cubicBezTo>
                    <a:cubicBezTo>
                      <a:pt x="1205" y="652"/>
                      <a:pt x="1245" y="570"/>
                      <a:pt x="1286" y="476"/>
                    </a:cubicBezTo>
                    <a:cubicBezTo>
                      <a:pt x="1313" y="422"/>
                      <a:pt x="1326" y="367"/>
                      <a:pt x="1326" y="300"/>
                    </a:cubicBezTo>
                    <a:cubicBezTo>
                      <a:pt x="1313" y="232"/>
                      <a:pt x="1259" y="178"/>
                      <a:pt x="1218" y="151"/>
                    </a:cubicBezTo>
                    <a:cubicBezTo>
                      <a:pt x="1045" y="64"/>
                      <a:pt x="872" y="0"/>
                      <a:pt x="6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23"/>
              <p:cNvSpPr/>
              <p:nvPr/>
            </p:nvSpPr>
            <p:spPr>
              <a:xfrm>
                <a:off x="4053052" y="3214810"/>
                <a:ext cx="36163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1127" extrusionOk="0">
                    <a:moveTo>
                      <a:pt x="486" y="1"/>
                    </a:moveTo>
                    <a:cubicBezTo>
                      <a:pt x="410" y="1"/>
                      <a:pt x="335" y="21"/>
                      <a:pt x="271" y="57"/>
                    </a:cubicBezTo>
                    <a:cubicBezTo>
                      <a:pt x="136" y="111"/>
                      <a:pt x="28" y="246"/>
                      <a:pt x="28" y="408"/>
                    </a:cubicBezTo>
                    <a:lnTo>
                      <a:pt x="136" y="408"/>
                    </a:lnTo>
                    <a:cubicBezTo>
                      <a:pt x="126" y="232"/>
                      <a:pt x="313" y="96"/>
                      <a:pt x="487" y="96"/>
                    </a:cubicBezTo>
                    <a:cubicBezTo>
                      <a:pt x="540" y="96"/>
                      <a:pt x="592" y="109"/>
                      <a:pt x="637" y="138"/>
                    </a:cubicBezTo>
                    <a:cubicBezTo>
                      <a:pt x="840" y="260"/>
                      <a:pt x="880" y="557"/>
                      <a:pt x="772" y="747"/>
                    </a:cubicBezTo>
                    <a:cubicBezTo>
                      <a:pt x="718" y="841"/>
                      <a:pt x="623" y="923"/>
                      <a:pt x="515" y="950"/>
                    </a:cubicBezTo>
                    <a:cubicBezTo>
                      <a:pt x="490" y="957"/>
                      <a:pt x="465" y="960"/>
                      <a:pt x="440" y="960"/>
                    </a:cubicBezTo>
                    <a:cubicBezTo>
                      <a:pt x="367" y="960"/>
                      <a:pt x="294" y="932"/>
                      <a:pt x="244" y="882"/>
                    </a:cubicBezTo>
                    <a:cubicBezTo>
                      <a:pt x="177" y="814"/>
                      <a:pt x="150" y="706"/>
                      <a:pt x="204" y="638"/>
                    </a:cubicBezTo>
                    <a:cubicBezTo>
                      <a:pt x="243" y="580"/>
                      <a:pt x="310" y="535"/>
                      <a:pt x="375" y="535"/>
                    </a:cubicBezTo>
                    <a:cubicBezTo>
                      <a:pt x="400" y="535"/>
                      <a:pt x="425" y="542"/>
                      <a:pt x="447" y="557"/>
                    </a:cubicBezTo>
                    <a:lnTo>
                      <a:pt x="515" y="462"/>
                    </a:lnTo>
                    <a:cubicBezTo>
                      <a:pt x="463" y="421"/>
                      <a:pt x="396" y="403"/>
                      <a:pt x="337" y="403"/>
                    </a:cubicBezTo>
                    <a:cubicBezTo>
                      <a:pt x="318" y="403"/>
                      <a:pt x="301" y="405"/>
                      <a:pt x="285" y="408"/>
                    </a:cubicBezTo>
                    <a:cubicBezTo>
                      <a:pt x="204" y="435"/>
                      <a:pt x="136" y="476"/>
                      <a:pt x="82" y="544"/>
                    </a:cubicBezTo>
                    <a:cubicBezTo>
                      <a:pt x="28" y="611"/>
                      <a:pt x="1" y="706"/>
                      <a:pt x="14" y="787"/>
                    </a:cubicBezTo>
                    <a:cubicBezTo>
                      <a:pt x="28" y="868"/>
                      <a:pt x="68" y="950"/>
                      <a:pt x="122" y="1004"/>
                    </a:cubicBezTo>
                    <a:cubicBezTo>
                      <a:pt x="190" y="1058"/>
                      <a:pt x="258" y="1098"/>
                      <a:pt x="339" y="1112"/>
                    </a:cubicBezTo>
                    <a:cubicBezTo>
                      <a:pt x="370" y="1122"/>
                      <a:pt x="401" y="1127"/>
                      <a:pt x="431" y="1127"/>
                    </a:cubicBezTo>
                    <a:cubicBezTo>
                      <a:pt x="480" y="1127"/>
                      <a:pt x="527" y="1115"/>
                      <a:pt x="569" y="1098"/>
                    </a:cubicBezTo>
                    <a:cubicBezTo>
                      <a:pt x="718" y="1058"/>
                      <a:pt x="826" y="950"/>
                      <a:pt x="894" y="814"/>
                    </a:cubicBezTo>
                    <a:cubicBezTo>
                      <a:pt x="1029" y="544"/>
                      <a:pt x="948" y="205"/>
                      <a:pt x="691" y="57"/>
                    </a:cubicBezTo>
                    <a:cubicBezTo>
                      <a:pt x="626" y="18"/>
                      <a:pt x="555" y="1"/>
                      <a:pt x="48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23"/>
              <p:cNvSpPr/>
              <p:nvPr/>
            </p:nvSpPr>
            <p:spPr>
              <a:xfrm>
                <a:off x="4056844" y="3410471"/>
                <a:ext cx="27140" cy="235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70" extrusionOk="0">
                    <a:moveTo>
                      <a:pt x="415" y="1"/>
                    </a:moveTo>
                    <a:cubicBezTo>
                      <a:pt x="314" y="1"/>
                      <a:pt x="216" y="31"/>
                      <a:pt x="136" y="99"/>
                    </a:cubicBezTo>
                    <a:lnTo>
                      <a:pt x="217" y="167"/>
                    </a:lnTo>
                    <a:cubicBezTo>
                      <a:pt x="259" y="114"/>
                      <a:pt x="326" y="94"/>
                      <a:pt x="398" y="94"/>
                    </a:cubicBezTo>
                    <a:cubicBezTo>
                      <a:pt x="418" y="94"/>
                      <a:pt x="440" y="96"/>
                      <a:pt x="461" y="99"/>
                    </a:cubicBezTo>
                    <a:cubicBezTo>
                      <a:pt x="530" y="110"/>
                      <a:pt x="600" y="152"/>
                      <a:pt x="644" y="214"/>
                    </a:cubicBezTo>
                    <a:lnTo>
                      <a:pt x="644" y="214"/>
                    </a:lnTo>
                    <a:cubicBezTo>
                      <a:pt x="580" y="395"/>
                      <a:pt x="396" y="504"/>
                      <a:pt x="222" y="504"/>
                    </a:cubicBezTo>
                    <a:cubicBezTo>
                      <a:pt x="205" y="504"/>
                      <a:pt x="188" y="503"/>
                      <a:pt x="171" y="501"/>
                    </a:cubicBezTo>
                    <a:lnTo>
                      <a:pt x="171" y="501"/>
                    </a:lnTo>
                    <a:cubicBezTo>
                      <a:pt x="172" y="498"/>
                      <a:pt x="174" y="495"/>
                      <a:pt x="177" y="491"/>
                    </a:cubicBezTo>
                    <a:cubicBezTo>
                      <a:pt x="177" y="478"/>
                      <a:pt x="190" y="451"/>
                      <a:pt x="217" y="437"/>
                    </a:cubicBezTo>
                    <a:cubicBezTo>
                      <a:pt x="238" y="407"/>
                      <a:pt x="273" y="392"/>
                      <a:pt x="307" y="392"/>
                    </a:cubicBezTo>
                    <a:cubicBezTo>
                      <a:pt x="318" y="392"/>
                      <a:pt x="329" y="393"/>
                      <a:pt x="339" y="397"/>
                    </a:cubicBezTo>
                    <a:lnTo>
                      <a:pt x="407" y="315"/>
                    </a:lnTo>
                    <a:cubicBezTo>
                      <a:pt x="366" y="275"/>
                      <a:pt x="312" y="261"/>
                      <a:pt x="258" y="261"/>
                    </a:cubicBezTo>
                    <a:cubicBezTo>
                      <a:pt x="204" y="261"/>
                      <a:pt x="163" y="288"/>
                      <a:pt x="123" y="315"/>
                    </a:cubicBezTo>
                    <a:cubicBezTo>
                      <a:pt x="82" y="342"/>
                      <a:pt x="42" y="383"/>
                      <a:pt x="28" y="437"/>
                    </a:cubicBezTo>
                    <a:cubicBezTo>
                      <a:pt x="1" y="491"/>
                      <a:pt x="1" y="559"/>
                      <a:pt x="28" y="613"/>
                    </a:cubicBezTo>
                    <a:lnTo>
                      <a:pt x="55" y="654"/>
                    </a:lnTo>
                    <a:lnTo>
                      <a:pt x="82" y="654"/>
                    </a:lnTo>
                    <a:cubicBezTo>
                      <a:pt x="122" y="665"/>
                      <a:pt x="163" y="670"/>
                      <a:pt x="204" y="670"/>
                    </a:cubicBezTo>
                    <a:cubicBezTo>
                      <a:pt x="315" y="670"/>
                      <a:pt x="426" y="632"/>
                      <a:pt x="515" y="573"/>
                    </a:cubicBezTo>
                    <a:cubicBezTo>
                      <a:pt x="637" y="505"/>
                      <a:pt x="732" y="383"/>
                      <a:pt x="772" y="234"/>
                    </a:cubicBezTo>
                    <a:lnTo>
                      <a:pt x="772" y="207"/>
                    </a:lnTo>
                    <a:lnTo>
                      <a:pt x="759" y="194"/>
                    </a:lnTo>
                    <a:cubicBezTo>
                      <a:pt x="691" y="85"/>
                      <a:pt x="583" y="31"/>
                      <a:pt x="475" y="4"/>
                    </a:cubicBezTo>
                    <a:cubicBezTo>
                      <a:pt x="455" y="2"/>
                      <a:pt x="435" y="1"/>
                      <a:pt x="4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23"/>
              <p:cNvSpPr/>
              <p:nvPr/>
            </p:nvSpPr>
            <p:spPr>
              <a:xfrm>
                <a:off x="3845454" y="3373080"/>
                <a:ext cx="12394" cy="162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3" extrusionOk="0">
                    <a:moveTo>
                      <a:pt x="204" y="352"/>
                    </a:moveTo>
                    <a:cubicBezTo>
                      <a:pt x="204" y="355"/>
                      <a:pt x="204" y="357"/>
                      <a:pt x="204" y="359"/>
                    </a:cubicBezTo>
                    <a:lnTo>
                      <a:pt x="204" y="359"/>
                    </a:lnTo>
                    <a:cubicBezTo>
                      <a:pt x="200" y="356"/>
                      <a:pt x="197" y="352"/>
                      <a:pt x="204" y="352"/>
                    </a:cubicBezTo>
                    <a:close/>
                    <a:moveTo>
                      <a:pt x="258" y="0"/>
                    </a:moveTo>
                    <a:cubicBezTo>
                      <a:pt x="215" y="86"/>
                      <a:pt x="162" y="160"/>
                      <a:pt x="104" y="231"/>
                    </a:cubicBezTo>
                    <a:lnTo>
                      <a:pt x="104" y="231"/>
                    </a:lnTo>
                    <a:cubicBezTo>
                      <a:pt x="90" y="239"/>
                      <a:pt x="77" y="248"/>
                      <a:pt x="68" y="257"/>
                    </a:cubicBezTo>
                    <a:cubicBezTo>
                      <a:pt x="41" y="284"/>
                      <a:pt x="14" y="325"/>
                      <a:pt x="1" y="352"/>
                    </a:cubicBezTo>
                    <a:lnTo>
                      <a:pt x="122" y="433"/>
                    </a:lnTo>
                    <a:cubicBezTo>
                      <a:pt x="136" y="406"/>
                      <a:pt x="163" y="393"/>
                      <a:pt x="177" y="379"/>
                    </a:cubicBezTo>
                    <a:cubicBezTo>
                      <a:pt x="190" y="366"/>
                      <a:pt x="204" y="366"/>
                      <a:pt x="204" y="366"/>
                    </a:cubicBezTo>
                    <a:cubicBezTo>
                      <a:pt x="205" y="366"/>
                      <a:pt x="206" y="365"/>
                      <a:pt x="207" y="365"/>
                    </a:cubicBezTo>
                    <a:lnTo>
                      <a:pt x="207" y="365"/>
                    </a:lnTo>
                    <a:cubicBezTo>
                      <a:pt x="209" y="366"/>
                      <a:pt x="212" y="366"/>
                      <a:pt x="217" y="366"/>
                    </a:cubicBezTo>
                    <a:cubicBezTo>
                      <a:pt x="217" y="352"/>
                      <a:pt x="244" y="352"/>
                      <a:pt x="244" y="352"/>
                    </a:cubicBezTo>
                    <a:lnTo>
                      <a:pt x="244" y="460"/>
                    </a:lnTo>
                    <a:cubicBezTo>
                      <a:pt x="250" y="462"/>
                      <a:pt x="255" y="463"/>
                      <a:pt x="261" y="463"/>
                    </a:cubicBezTo>
                    <a:cubicBezTo>
                      <a:pt x="295" y="463"/>
                      <a:pt x="327" y="430"/>
                      <a:pt x="339" y="406"/>
                    </a:cubicBezTo>
                    <a:cubicBezTo>
                      <a:pt x="352" y="366"/>
                      <a:pt x="352" y="339"/>
                      <a:pt x="352" y="311"/>
                    </a:cubicBezTo>
                    <a:cubicBezTo>
                      <a:pt x="339" y="284"/>
                      <a:pt x="325" y="257"/>
                      <a:pt x="298" y="230"/>
                    </a:cubicBezTo>
                    <a:cubicBezTo>
                      <a:pt x="291" y="216"/>
                      <a:pt x="272" y="205"/>
                      <a:pt x="252" y="201"/>
                    </a:cubicBezTo>
                    <a:lnTo>
                      <a:pt x="252" y="201"/>
                    </a:lnTo>
                    <a:cubicBezTo>
                      <a:pt x="283" y="154"/>
                      <a:pt x="316" y="110"/>
                      <a:pt x="352" y="68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23"/>
              <p:cNvSpPr/>
              <p:nvPr/>
            </p:nvSpPr>
            <p:spPr>
              <a:xfrm>
                <a:off x="3931927" y="3559473"/>
                <a:ext cx="30440" cy="3223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18" extrusionOk="0">
                    <a:moveTo>
                      <a:pt x="313" y="398"/>
                    </a:moveTo>
                    <a:cubicBezTo>
                      <a:pt x="363" y="398"/>
                      <a:pt x="412" y="412"/>
                      <a:pt x="440" y="436"/>
                    </a:cubicBezTo>
                    <a:lnTo>
                      <a:pt x="440" y="436"/>
                    </a:lnTo>
                    <a:cubicBezTo>
                      <a:pt x="411" y="457"/>
                      <a:pt x="375" y="469"/>
                      <a:pt x="339" y="469"/>
                    </a:cubicBezTo>
                    <a:cubicBezTo>
                      <a:pt x="327" y="471"/>
                      <a:pt x="315" y="473"/>
                      <a:pt x="303" y="473"/>
                    </a:cubicBezTo>
                    <a:cubicBezTo>
                      <a:pt x="267" y="473"/>
                      <a:pt x="234" y="462"/>
                      <a:pt x="209" y="446"/>
                    </a:cubicBezTo>
                    <a:lnTo>
                      <a:pt x="209" y="446"/>
                    </a:lnTo>
                    <a:cubicBezTo>
                      <a:pt x="225" y="427"/>
                      <a:pt x="246" y="411"/>
                      <a:pt x="271" y="401"/>
                    </a:cubicBezTo>
                    <a:cubicBezTo>
                      <a:pt x="285" y="399"/>
                      <a:pt x="299" y="398"/>
                      <a:pt x="313" y="398"/>
                    </a:cubicBezTo>
                    <a:close/>
                    <a:moveTo>
                      <a:pt x="355" y="0"/>
                    </a:moveTo>
                    <a:cubicBezTo>
                      <a:pt x="232" y="0"/>
                      <a:pt x="107" y="44"/>
                      <a:pt x="14" y="131"/>
                    </a:cubicBezTo>
                    <a:lnTo>
                      <a:pt x="95" y="212"/>
                    </a:lnTo>
                    <a:cubicBezTo>
                      <a:pt x="163" y="137"/>
                      <a:pt x="264" y="100"/>
                      <a:pt x="364" y="100"/>
                    </a:cubicBezTo>
                    <a:cubicBezTo>
                      <a:pt x="464" y="100"/>
                      <a:pt x="562" y="137"/>
                      <a:pt x="623" y="212"/>
                    </a:cubicBezTo>
                    <a:cubicBezTo>
                      <a:pt x="758" y="361"/>
                      <a:pt x="731" y="618"/>
                      <a:pt x="569" y="726"/>
                    </a:cubicBezTo>
                    <a:cubicBezTo>
                      <a:pt x="510" y="755"/>
                      <a:pt x="445" y="778"/>
                      <a:pt x="382" y="778"/>
                    </a:cubicBezTo>
                    <a:cubicBezTo>
                      <a:pt x="358" y="778"/>
                      <a:pt x="334" y="774"/>
                      <a:pt x="311" y="767"/>
                    </a:cubicBezTo>
                    <a:cubicBezTo>
                      <a:pt x="230" y="740"/>
                      <a:pt x="176" y="658"/>
                      <a:pt x="176" y="577"/>
                    </a:cubicBezTo>
                    <a:cubicBezTo>
                      <a:pt x="176" y="575"/>
                      <a:pt x="175" y="572"/>
                      <a:pt x="175" y="570"/>
                    </a:cubicBezTo>
                    <a:lnTo>
                      <a:pt x="175" y="570"/>
                    </a:lnTo>
                    <a:cubicBezTo>
                      <a:pt x="222" y="601"/>
                      <a:pt x="278" y="618"/>
                      <a:pt x="339" y="618"/>
                    </a:cubicBezTo>
                    <a:cubicBezTo>
                      <a:pt x="433" y="618"/>
                      <a:pt x="542" y="577"/>
                      <a:pt x="609" y="483"/>
                    </a:cubicBezTo>
                    <a:lnTo>
                      <a:pt x="623" y="442"/>
                    </a:lnTo>
                    <a:lnTo>
                      <a:pt x="609" y="415"/>
                    </a:lnTo>
                    <a:cubicBezTo>
                      <a:pt x="582" y="334"/>
                      <a:pt x="514" y="280"/>
                      <a:pt x="447" y="253"/>
                    </a:cubicBezTo>
                    <a:cubicBezTo>
                      <a:pt x="407" y="237"/>
                      <a:pt x="363" y="230"/>
                      <a:pt x="319" y="230"/>
                    </a:cubicBezTo>
                    <a:cubicBezTo>
                      <a:pt x="289" y="230"/>
                      <a:pt x="258" y="233"/>
                      <a:pt x="230" y="239"/>
                    </a:cubicBezTo>
                    <a:cubicBezTo>
                      <a:pt x="163" y="266"/>
                      <a:pt x="95" y="307"/>
                      <a:pt x="54" y="374"/>
                    </a:cubicBezTo>
                    <a:cubicBezTo>
                      <a:pt x="14" y="442"/>
                      <a:pt x="0" y="523"/>
                      <a:pt x="14" y="591"/>
                    </a:cubicBezTo>
                    <a:cubicBezTo>
                      <a:pt x="27" y="726"/>
                      <a:pt x="136" y="861"/>
                      <a:pt x="271" y="902"/>
                    </a:cubicBezTo>
                    <a:cubicBezTo>
                      <a:pt x="307" y="913"/>
                      <a:pt x="343" y="918"/>
                      <a:pt x="379" y="918"/>
                    </a:cubicBezTo>
                    <a:cubicBezTo>
                      <a:pt x="477" y="918"/>
                      <a:pt x="571" y="880"/>
                      <a:pt x="650" y="821"/>
                    </a:cubicBezTo>
                    <a:cubicBezTo>
                      <a:pt x="866" y="658"/>
                      <a:pt x="866" y="334"/>
                      <a:pt x="690" y="144"/>
                    </a:cubicBezTo>
                    <a:cubicBezTo>
                      <a:pt x="608" y="48"/>
                      <a:pt x="483" y="0"/>
                      <a:pt x="3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23"/>
              <p:cNvSpPr/>
              <p:nvPr/>
            </p:nvSpPr>
            <p:spPr>
              <a:xfrm>
                <a:off x="3813154" y="3521766"/>
                <a:ext cx="2805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72" extrusionOk="0">
                    <a:moveTo>
                      <a:pt x="613" y="141"/>
                    </a:moveTo>
                    <a:cubicBezTo>
                      <a:pt x="617" y="143"/>
                      <a:pt x="620" y="146"/>
                      <a:pt x="623" y="149"/>
                    </a:cubicBezTo>
                    <a:cubicBezTo>
                      <a:pt x="704" y="203"/>
                      <a:pt x="704" y="312"/>
                      <a:pt x="636" y="379"/>
                    </a:cubicBezTo>
                    <a:cubicBezTo>
                      <a:pt x="609" y="420"/>
                      <a:pt x="569" y="437"/>
                      <a:pt x="532" y="437"/>
                    </a:cubicBezTo>
                    <a:cubicBezTo>
                      <a:pt x="494" y="437"/>
                      <a:pt x="461" y="420"/>
                      <a:pt x="447" y="393"/>
                    </a:cubicBezTo>
                    <a:cubicBezTo>
                      <a:pt x="438" y="365"/>
                      <a:pt x="435" y="338"/>
                      <a:pt x="438" y="311"/>
                    </a:cubicBezTo>
                    <a:lnTo>
                      <a:pt x="438" y="311"/>
                    </a:lnTo>
                    <a:cubicBezTo>
                      <a:pt x="478" y="275"/>
                      <a:pt x="520" y="239"/>
                      <a:pt x="555" y="203"/>
                    </a:cubicBezTo>
                    <a:lnTo>
                      <a:pt x="613" y="141"/>
                    </a:lnTo>
                    <a:close/>
                    <a:moveTo>
                      <a:pt x="469" y="0"/>
                    </a:moveTo>
                    <a:cubicBezTo>
                      <a:pt x="405" y="0"/>
                      <a:pt x="341" y="17"/>
                      <a:pt x="285" y="55"/>
                    </a:cubicBezTo>
                    <a:lnTo>
                      <a:pt x="341" y="134"/>
                    </a:lnTo>
                    <a:lnTo>
                      <a:pt x="341" y="134"/>
                    </a:lnTo>
                    <a:cubicBezTo>
                      <a:pt x="319" y="160"/>
                      <a:pt x="299" y="195"/>
                      <a:pt x="298" y="229"/>
                    </a:cubicBezTo>
                    <a:lnTo>
                      <a:pt x="298" y="229"/>
                    </a:lnTo>
                    <a:cubicBezTo>
                      <a:pt x="296" y="231"/>
                      <a:pt x="295" y="233"/>
                      <a:pt x="293" y="235"/>
                    </a:cubicBezTo>
                    <a:lnTo>
                      <a:pt x="293" y="235"/>
                    </a:lnTo>
                    <a:cubicBezTo>
                      <a:pt x="218" y="216"/>
                      <a:pt x="152" y="179"/>
                      <a:pt x="95" y="122"/>
                    </a:cubicBezTo>
                    <a:lnTo>
                      <a:pt x="0" y="190"/>
                    </a:lnTo>
                    <a:cubicBezTo>
                      <a:pt x="65" y="293"/>
                      <a:pt x="178" y="359"/>
                      <a:pt x="294" y="389"/>
                    </a:cubicBezTo>
                    <a:lnTo>
                      <a:pt x="294" y="389"/>
                    </a:lnTo>
                    <a:cubicBezTo>
                      <a:pt x="301" y="414"/>
                      <a:pt x="312" y="438"/>
                      <a:pt x="325" y="461"/>
                    </a:cubicBezTo>
                    <a:cubicBezTo>
                      <a:pt x="361" y="531"/>
                      <a:pt x="437" y="571"/>
                      <a:pt x="510" y="571"/>
                    </a:cubicBezTo>
                    <a:cubicBezTo>
                      <a:pt x="521" y="571"/>
                      <a:pt x="531" y="570"/>
                      <a:pt x="542" y="569"/>
                    </a:cubicBezTo>
                    <a:cubicBezTo>
                      <a:pt x="623" y="555"/>
                      <a:pt x="691" y="515"/>
                      <a:pt x="731" y="461"/>
                    </a:cubicBezTo>
                    <a:cubicBezTo>
                      <a:pt x="772" y="393"/>
                      <a:pt x="799" y="325"/>
                      <a:pt x="799" y="244"/>
                    </a:cubicBezTo>
                    <a:cubicBezTo>
                      <a:pt x="785" y="177"/>
                      <a:pt x="746" y="110"/>
                      <a:pt x="679" y="69"/>
                    </a:cubicBezTo>
                    <a:lnTo>
                      <a:pt x="679" y="69"/>
                    </a:lnTo>
                    <a:lnTo>
                      <a:pt x="718" y="28"/>
                    </a:lnTo>
                    <a:lnTo>
                      <a:pt x="718" y="28"/>
                    </a:lnTo>
                    <a:lnTo>
                      <a:pt x="629" y="38"/>
                    </a:lnTo>
                    <a:lnTo>
                      <a:pt x="629" y="38"/>
                    </a:lnTo>
                    <a:cubicBezTo>
                      <a:pt x="580" y="13"/>
                      <a:pt x="524" y="0"/>
                      <a:pt x="4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23"/>
              <p:cNvSpPr/>
              <p:nvPr/>
            </p:nvSpPr>
            <p:spPr>
              <a:xfrm>
                <a:off x="3720046" y="3351875"/>
                <a:ext cx="25701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70" extrusionOk="0">
                    <a:moveTo>
                      <a:pt x="509" y="196"/>
                    </a:moveTo>
                    <a:lnTo>
                      <a:pt x="509" y="196"/>
                    </a:lnTo>
                    <a:cubicBezTo>
                      <a:pt x="544" y="215"/>
                      <a:pt x="566" y="242"/>
                      <a:pt x="568" y="274"/>
                    </a:cubicBezTo>
                    <a:lnTo>
                      <a:pt x="568" y="274"/>
                    </a:lnTo>
                    <a:cubicBezTo>
                      <a:pt x="568" y="283"/>
                      <a:pt x="566" y="293"/>
                      <a:pt x="563" y="303"/>
                    </a:cubicBezTo>
                    <a:lnTo>
                      <a:pt x="563" y="303"/>
                    </a:lnTo>
                    <a:cubicBezTo>
                      <a:pt x="548" y="266"/>
                      <a:pt x="530" y="230"/>
                      <a:pt x="509" y="196"/>
                    </a:cubicBezTo>
                    <a:close/>
                    <a:moveTo>
                      <a:pt x="257" y="200"/>
                    </a:moveTo>
                    <a:lnTo>
                      <a:pt x="257" y="200"/>
                    </a:lnTo>
                    <a:cubicBezTo>
                      <a:pt x="230" y="235"/>
                      <a:pt x="202" y="272"/>
                      <a:pt x="172" y="309"/>
                    </a:cubicBezTo>
                    <a:lnTo>
                      <a:pt x="172" y="309"/>
                    </a:lnTo>
                    <a:cubicBezTo>
                      <a:pt x="183" y="274"/>
                      <a:pt x="198" y="244"/>
                      <a:pt x="217" y="225"/>
                    </a:cubicBezTo>
                    <a:cubicBezTo>
                      <a:pt x="229" y="216"/>
                      <a:pt x="243" y="208"/>
                      <a:pt x="257" y="200"/>
                    </a:cubicBezTo>
                    <a:close/>
                    <a:moveTo>
                      <a:pt x="395" y="192"/>
                    </a:moveTo>
                    <a:cubicBezTo>
                      <a:pt x="442" y="252"/>
                      <a:pt x="476" y="322"/>
                      <a:pt x="497" y="396"/>
                    </a:cubicBezTo>
                    <a:lnTo>
                      <a:pt x="497" y="396"/>
                    </a:lnTo>
                    <a:cubicBezTo>
                      <a:pt x="478" y="409"/>
                      <a:pt x="457" y="421"/>
                      <a:pt x="433" y="428"/>
                    </a:cubicBezTo>
                    <a:cubicBezTo>
                      <a:pt x="406" y="437"/>
                      <a:pt x="379" y="442"/>
                      <a:pt x="353" y="442"/>
                    </a:cubicBezTo>
                    <a:cubicBezTo>
                      <a:pt x="301" y="442"/>
                      <a:pt x="253" y="424"/>
                      <a:pt x="217" y="388"/>
                    </a:cubicBezTo>
                    <a:lnTo>
                      <a:pt x="161" y="428"/>
                    </a:lnTo>
                    <a:lnTo>
                      <a:pt x="161" y="428"/>
                    </a:lnTo>
                    <a:cubicBezTo>
                      <a:pt x="157" y="393"/>
                      <a:pt x="160" y="357"/>
                      <a:pt x="168" y="324"/>
                    </a:cubicBezTo>
                    <a:lnTo>
                      <a:pt x="168" y="324"/>
                    </a:lnTo>
                    <a:lnTo>
                      <a:pt x="257" y="388"/>
                    </a:lnTo>
                    <a:cubicBezTo>
                      <a:pt x="301" y="323"/>
                      <a:pt x="344" y="257"/>
                      <a:pt x="395" y="192"/>
                    </a:cubicBezTo>
                    <a:close/>
                    <a:moveTo>
                      <a:pt x="171" y="507"/>
                    </a:moveTo>
                    <a:cubicBezTo>
                      <a:pt x="203" y="535"/>
                      <a:pt x="241" y="555"/>
                      <a:pt x="285" y="564"/>
                    </a:cubicBezTo>
                    <a:cubicBezTo>
                      <a:pt x="318" y="570"/>
                      <a:pt x="349" y="574"/>
                      <a:pt x="379" y="574"/>
                    </a:cubicBezTo>
                    <a:cubicBezTo>
                      <a:pt x="410" y="574"/>
                      <a:pt x="440" y="570"/>
                      <a:pt x="474" y="564"/>
                    </a:cubicBezTo>
                    <a:cubicBezTo>
                      <a:pt x="489" y="560"/>
                      <a:pt x="505" y="555"/>
                      <a:pt x="521" y="549"/>
                    </a:cubicBezTo>
                    <a:lnTo>
                      <a:pt x="521" y="549"/>
                    </a:lnTo>
                    <a:cubicBezTo>
                      <a:pt x="522" y="590"/>
                      <a:pt x="520" y="631"/>
                      <a:pt x="515" y="672"/>
                    </a:cubicBezTo>
                    <a:cubicBezTo>
                      <a:pt x="515" y="749"/>
                      <a:pt x="466" y="862"/>
                      <a:pt x="438" y="862"/>
                    </a:cubicBezTo>
                    <a:cubicBezTo>
                      <a:pt x="436" y="862"/>
                      <a:pt x="435" y="862"/>
                      <a:pt x="433" y="861"/>
                    </a:cubicBezTo>
                    <a:cubicBezTo>
                      <a:pt x="406" y="861"/>
                      <a:pt x="379" y="834"/>
                      <a:pt x="339" y="794"/>
                    </a:cubicBezTo>
                    <a:cubicBezTo>
                      <a:pt x="312" y="767"/>
                      <a:pt x="285" y="726"/>
                      <a:pt x="257" y="685"/>
                    </a:cubicBezTo>
                    <a:cubicBezTo>
                      <a:pt x="217" y="635"/>
                      <a:pt x="185" y="571"/>
                      <a:pt x="171" y="507"/>
                    </a:cubicBezTo>
                    <a:close/>
                    <a:moveTo>
                      <a:pt x="385" y="1"/>
                    </a:moveTo>
                    <a:cubicBezTo>
                      <a:pt x="285" y="1"/>
                      <a:pt x="184" y="42"/>
                      <a:pt x="109" y="117"/>
                    </a:cubicBezTo>
                    <a:cubicBezTo>
                      <a:pt x="14" y="212"/>
                      <a:pt x="0" y="347"/>
                      <a:pt x="14" y="455"/>
                    </a:cubicBezTo>
                    <a:cubicBezTo>
                      <a:pt x="27" y="577"/>
                      <a:pt x="82" y="685"/>
                      <a:pt x="149" y="767"/>
                    </a:cubicBezTo>
                    <a:cubicBezTo>
                      <a:pt x="176" y="807"/>
                      <a:pt x="217" y="848"/>
                      <a:pt x="257" y="888"/>
                    </a:cubicBezTo>
                    <a:cubicBezTo>
                      <a:pt x="298" y="915"/>
                      <a:pt x="339" y="970"/>
                      <a:pt x="433" y="970"/>
                    </a:cubicBezTo>
                    <a:cubicBezTo>
                      <a:pt x="474" y="970"/>
                      <a:pt x="515" y="956"/>
                      <a:pt x="542" y="929"/>
                    </a:cubicBezTo>
                    <a:cubicBezTo>
                      <a:pt x="555" y="888"/>
                      <a:pt x="569" y="861"/>
                      <a:pt x="582" y="834"/>
                    </a:cubicBezTo>
                    <a:cubicBezTo>
                      <a:pt x="596" y="780"/>
                      <a:pt x="609" y="726"/>
                      <a:pt x="623" y="672"/>
                    </a:cubicBezTo>
                    <a:cubicBezTo>
                      <a:pt x="627" y="612"/>
                      <a:pt x="624" y="552"/>
                      <a:pt x="615" y="493"/>
                    </a:cubicBezTo>
                    <a:lnTo>
                      <a:pt x="615" y="493"/>
                    </a:lnTo>
                    <a:cubicBezTo>
                      <a:pt x="623" y="485"/>
                      <a:pt x="630" y="477"/>
                      <a:pt x="636" y="469"/>
                    </a:cubicBezTo>
                    <a:cubicBezTo>
                      <a:pt x="690" y="428"/>
                      <a:pt x="731" y="347"/>
                      <a:pt x="731" y="280"/>
                    </a:cubicBezTo>
                    <a:lnTo>
                      <a:pt x="731" y="266"/>
                    </a:lnTo>
                    <a:cubicBezTo>
                      <a:pt x="731" y="198"/>
                      <a:pt x="690" y="131"/>
                      <a:pt x="636" y="77"/>
                    </a:cubicBezTo>
                    <a:cubicBezTo>
                      <a:pt x="582" y="36"/>
                      <a:pt x="515" y="9"/>
                      <a:pt x="460" y="9"/>
                    </a:cubicBezTo>
                    <a:cubicBezTo>
                      <a:pt x="436" y="3"/>
                      <a:pt x="410" y="1"/>
                      <a:pt x="3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1" name="Google Shape;9421;p23"/>
            <p:cNvGrpSpPr/>
            <p:nvPr/>
          </p:nvGrpSpPr>
          <p:grpSpPr>
            <a:xfrm rot="-2011393">
              <a:off x="536110" y="1631442"/>
              <a:ext cx="511224" cy="285663"/>
              <a:chOff x="5454490" y="1102311"/>
              <a:chExt cx="511201" cy="285650"/>
            </a:xfrm>
          </p:grpSpPr>
          <p:sp>
            <p:nvSpPr>
              <p:cNvPr id="9422" name="Google Shape;9422;p23"/>
              <p:cNvSpPr/>
              <p:nvPr/>
            </p:nvSpPr>
            <p:spPr>
              <a:xfrm>
                <a:off x="5613638" y="1191066"/>
                <a:ext cx="226179" cy="194509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5540" extrusionOk="0">
                    <a:moveTo>
                      <a:pt x="3591" y="1"/>
                    </a:moveTo>
                    <a:cubicBezTo>
                      <a:pt x="3303" y="1"/>
                      <a:pt x="3013" y="28"/>
                      <a:pt x="2720" y="70"/>
                    </a:cubicBezTo>
                    <a:cubicBezTo>
                      <a:pt x="2707" y="56"/>
                      <a:pt x="2707" y="56"/>
                      <a:pt x="2693" y="43"/>
                    </a:cubicBezTo>
                    <a:cubicBezTo>
                      <a:pt x="2622" y="19"/>
                      <a:pt x="2547" y="7"/>
                      <a:pt x="2471" y="7"/>
                    </a:cubicBezTo>
                    <a:cubicBezTo>
                      <a:pt x="2329" y="7"/>
                      <a:pt x="2185" y="49"/>
                      <a:pt x="2071" y="138"/>
                    </a:cubicBezTo>
                    <a:cubicBezTo>
                      <a:pt x="2044" y="165"/>
                      <a:pt x="2003" y="192"/>
                      <a:pt x="1976" y="219"/>
                    </a:cubicBezTo>
                    <a:cubicBezTo>
                      <a:pt x="1787" y="327"/>
                      <a:pt x="1705" y="489"/>
                      <a:pt x="1692" y="679"/>
                    </a:cubicBezTo>
                    <a:cubicBezTo>
                      <a:pt x="1584" y="801"/>
                      <a:pt x="1475" y="909"/>
                      <a:pt x="1367" y="1031"/>
                    </a:cubicBezTo>
                    <a:cubicBezTo>
                      <a:pt x="1259" y="1085"/>
                      <a:pt x="1151" y="1152"/>
                      <a:pt x="1056" y="1234"/>
                    </a:cubicBezTo>
                    <a:cubicBezTo>
                      <a:pt x="0" y="2127"/>
                      <a:pt x="528" y="3899"/>
                      <a:pt x="1381" y="4738"/>
                    </a:cubicBezTo>
                    <a:cubicBezTo>
                      <a:pt x="1719" y="5063"/>
                      <a:pt x="2179" y="5225"/>
                      <a:pt x="2653" y="5252"/>
                    </a:cubicBezTo>
                    <a:cubicBezTo>
                      <a:pt x="2680" y="5266"/>
                      <a:pt x="2693" y="5279"/>
                      <a:pt x="2720" y="5293"/>
                    </a:cubicBezTo>
                    <a:cubicBezTo>
                      <a:pt x="3027" y="5463"/>
                      <a:pt x="3327" y="5539"/>
                      <a:pt x="3614" y="5539"/>
                    </a:cubicBezTo>
                    <a:cubicBezTo>
                      <a:pt x="4125" y="5539"/>
                      <a:pt x="4595" y="5300"/>
                      <a:pt x="4993" y="4928"/>
                    </a:cubicBezTo>
                    <a:cubicBezTo>
                      <a:pt x="5859" y="4454"/>
                      <a:pt x="6441" y="3480"/>
                      <a:pt x="6184" y="2560"/>
                    </a:cubicBezTo>
                    <a:cubicBezTo>
                      <a:pt x="6211" y="2316"/>
                      <a:pt x="6211" y="2100"/>
                      <a:pt x="6184" y="1883"/>
                    </a:cubicBezTo>
                    <a:cubicBezTo>
                      <a:pt x="6116" y="1450"/>
                      <a:pt x="5859" y="1017"/>
                      <a:pt x="5508" y="801"/>
                    </a:cubicBezTo>
                    <a:cubicBezTo>
                      <a:pt x="5467" y="638"/>
                      <a:pt x="5372" y="489"/>
                      <a:pt x="5196" y="395"/>
                    </a:cubicBezTo>
                    <a:cubicBezTo>
                      <a:pt x="4681" y="101"/>
                      <a:pt x="4142" y="1"/>
                      <a:pt x="3591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23"/>
              <p:cNvSpPr/>
              <p:nvPr/>
            </p:nvSpPr>
            <p:spPr>
              <a:xfrm>
                <a:off x="5558517" y="1174495"/>
                <a:ext cx="40102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1422" h="2207" extrusionOk="0">
                    <a:moveTo>
                      <a:pt x="5220" y="1"/>
                    </a:moveTo>
                    <a:cubicBezTo>
                      <a:pt x="4365" y="1"/>
                      <a:pt x="3513" y="112"/>
                      <a:pt x="2680" y="325"/>
                    </a:cubicBezTo>
                    <a:lnTo>
                      <a:pt x="2315" y="420"/>
                    </a:lnTo>
                    <a:lnTo>
                      <a:pt x="1949" y="542"/>
                    </a:lnTo>
                    <a:cubicBezTo>
                      <a:pt x="1828" y="596"/>
                      <a:pt x="1706" y="623"/>
                      <a:pt x="1584" y="677"/>
                    </a:cubicBezTo>
                    <a:lnTo>
                      <a:pt x="1232" y="840"/>
                    </a:lnTo>
                    <a:cubicBezTo>
                      <a:pt x="989" y="934"/>
                      <a:pt x="759" y="1043"/>
                      <a:pt x="542" y="1191"/>
                    </a:cubicBezTo>
                    <a:cubicBezTo>
                      <a:pt x="326" y="1340"/>
                      <a:pt x="123" y="1516"/>
                      <a:pt x="1" y="1760"/>
                    </a:cubicBezTo>
                    <a:lnTo>
                      <a:pt x="96" y="1814"/>
                    </a:lnTo>
                    <a:cubicBezTo>
                      <a:pt x="217" y="1597"/>
                      <a:pt x="407" y="1435"/>
                      <a:pt x="623" y="1300"/>
                    </a:cubicBezTo>
                    <a:cubicBezTo>
                      <a:pt x="826" y="1178"/>
                      <a:pt x="1056" y="1070"/>
                      <a:pt x="1286" y="975"/>
                    </a:cubicBezTo>
                    <a:lnTo>
                      <a:pt x="1638" y="826"/>
                    </a:lnTo>
                    <a:cubicBezTo>
                      <a:pt x="1760" y="772"/>
                      <a:pt x="1882" y="745"/>
                      <a:pt x="2003" y="704"/>
                    </a:cubicBezTo>
                    <a:lnTo>
                      <a:pt x="2355" y="583"/>
                    </a:lnTo>
                    <a:lnTo>
                      <a:pt x="2721" y="488"/>
                    </a:lnTo>
                    <a:cubicBezTo>
                      <a:pt x="3562" y="266"/>
                      <a:pt x="4434" y="155"/>
                      <a:pt x="5309" y="155"/>
                    </a:cubicBezTo>
                    <a:cubicBezTo>
                      <a:pt x="5448" y="155"/>
                      <a:pt x="5586" y="158"/>
                      <a:pt x="5724" y="163"/>
                    </a:cubicBezTo>
                    <a:cubicBezTo>
                      <a:pt x="6739" y="204"/>
                      <a:pt x="7741" y="407"/>
                      <a:pt x="8701" y="745"/>
                    </a:cubicBezTo>
                    <a:cubicBezTo>
                      <a:pt x="9648" y="1083"/>
                      <a:pt x="10555" y="1570"/>
                      <a:pt x="11353" y="2206"/>
                    </a:cubicBezTo>
                    <a:lnTo>
                      <a:pt x="11421" y="2112"/>
                    </a:lnTo>
                    <a:cubicBezTo>
                      <a:pt x="10609" y="1489"/>
                      <a:pt x="9703" y="988"/>
                      <a:pt x="8742" y="637"/>
                    </a:cubicBezTo>
                    <a:cubicBezTo>
                      <a:pt x="7781" y="285"/>
                      <a:pt x="6766" y="82"/>
                      <a:pt x="5738" y="14"/>
                    </a:cubicBezTo>
                    <a:cubicBezTo>
                      <a:pt x="5565" y="5"/>
                      <a:pt x="5393" y="1"/>
                      <a:pt x="52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23"/>
              <p:cNvSpPr/>
              <p:nvPr/>
            </p:nvSpPr>
            <p:spPr>
              <a:xfrm>
                <a:off x="5503432" y="1181516"/>
                <a:ext cx="454675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12950" h="2900" extrusionOk="0">
                    <a:moveTo>
                      <a:pt x="6341" y="0"/>
                    </a:moveTo>
                    <a:cubicBezTo>
                      <a:pt x="6284" y="0"/>
                      <a:pt x="6227" y="1"/>
                      <a:pt x="6170" y="4"/>
                    </a:cubicBezTo>
                    <a:cubicBezTo>
                      <a:pt x="4993" y="17"/>
                      <a:pt x="3802" y="220"/>
                      <a:pt x="2666" y="599"/>
                    </a:cubicBezTo>
                    <a:cubicBezTo>
                      <a:pt x="2111" y="802"/>
                      <a:pt x="1570" y="1073"/>
                      <a:pt x="1096" y="1438"/>
                    </a:cubicBezTo>
                    <a:cubicBezTo>
                      <a:pt x="609" y="1803"/>
                      <a:pt x="217" y="2290"/>
                      <a:pt x="0" y="2859"/>
                    </a:cubicBezTo>
                    <a:lnTo>
                      <a:pt x="95" y="2899"/>
                    </a:lnTo>
                    <a:cubicBezTo>
                      <a:pt x="338" y="2372"/>
                      <a:pt x="717" y="1912"/>
                      <a:pt x="1177" y="1560"/>
                    </a:cubicBezTo>
                    <a:cubicBezTo>
                      <a:pt x="1651" y="1208"/>
                      <a:pt x="2179" y="951"/>
                      <a:pt x="2733" y="761"/>
                    </a:cubicBezTo>
                    <a:cubicBezTo>
                      <a:pt x="3829" y="383"/>
                      <a:pt x="5007" y="180"/>
                      <a:pt x="6184" y="153"/>
                    </a:cubicBezTo>
                    <a:cubicBezTo>
                      <a:pt x="6279" y="148"/>
                      <a:pt x="6375" y="147"/>
                      <a:pt x="6472" y="147"/>
                    </a:cubicBezTo>
                    <a:cubicBezTo>
                      <a:pt x="6667" y="147"/>
                      <a:pt x="6865" y="153"/>
                      <a:pt x="7063" y="153"/>
                    </a:cubicBezTo>
                    <a:cubicBezTo>
                      <a:pt x="7348" y="180"/>
                      <a:pt x="7645" y="193"/>
                      <a:pt x="7943" y="234"/>
                    </a:cubicBezTo>
                    <a:cubicBezTo>
                      <a:pt x="8525" y="301"/>
                      <a:pt x="9107" y="410"/>
                      <a:pt x="9675" y="572"/>
                    </a:cubicBezTo>
                    <a:cubicBezTo>
                      <a:pt x="10812" y="870"/>
                      <a:pt x="11894" y="1357"/>
                      <a:pt x="12882" y="1993"/>
                    </a:cubicBezTo>
                    <a:lnTo>
                      <a:pt x="12949" y="1898"/>
                    </a:lnTo>
                    <a:cubicBezTo>
                      <a:pt x="12435" y="1587"/>
                      <a:pt x="11921" y="1303"/>
                      <a:pt x="11380" y="1059"/>
                    </a:cubicBezTo>
                    <a:cubicBezTo>
                      <a:pt x="10825" y="829"/>
                      <a:pt x="10270" y="626"/>
                      <a:pt x="9702" y="464"/>
                    </a:cubicBezTo>
                    <a:cubicBezTo>
                      <a:pt x="9120" y="315"/>
                      <a:pt x="8538" y="180"/>
                      <a:pt x="7956" y="112"/>
                    </a:cubicBezTo>
                    <a:cubicBezTo>
                      <a:pt x="7659" y="71"/>
                      <a:pt x="7361" y="58"/>
                      <a:pt x="7063" y="31"/>
                    </a:cubicBezTo>
                    <a:cubicBezTo>
                      <a:pt x="6823" y="20"/>
                      <a:pt x="6582" y="0"/>
                      <a:pt x="63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5" name="Google Shape;9425;p23"/>
              <p:cNvSpPr/>
              <p:nvPr/>
            </p:nvSpPr>
            <p:spPr>
              <a:xfrm>
                <a:off x="5479207" y="1175794"/>
                <a:ext cx="474617" cy="12274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3496" extrusionOk="0">
                    <a:moveTo>
                      <a:pt x="6860" y="1"/>
                    </a:moveTo>
                    <a:cubicBezTo>
                      <a:pt x="6701" y="1"/>
                      <a:pt x="6542" y="4"/>
                      <a:pt x="6387" y="18"/>
                    </a:cubicBezTo>
                    <a:cubicBezTo>
                      <a:pt x="6076" y="31"/>
                      <a:pt x="5764" y="72"/>
                      <a:pt x="5453" y="113"/>
                    </a:cubicBezTo>
                    <a:cubicBezTo>
                      <a:pt x="5291" y="140"/>
                      <a:pt x="5142" y="167"/>
                      <a:pt x="4980" y="194"/>
                    </a:cubicBezTo>
                    <a:lnTo>
                      <a:pt x="4750" y="248"/>
                    </a:lnTo>
                    <a:lnTo>
                      <a:pt x="4519" y="302"/>
                    </a:lnTo>
                    <a:cubicBezTo>
                      <a:pt x="4371" y="343"/>
                      <a:pt x="4222" y="370"/>
                      <a:pt x="4073" y="424"/>
                    </a:cubicBezTo>
                    <a:lnTo>
                      <a:pt x="3613" y="559"/>
                    </a:lnTo>
                    <a:cubicBezTo>
                      <a:pt x="3315" y="667"/>
                      <a:pt x="3031" y="776"/>
                      <a:pt x="2733" y="911"/>
                    </a:cubicBezTo>
                    <a:cubicBezTo>
                      <a:pt x="2165" y="1182"/>
                      <a:pt x="1624" y="1520"/>
                      <a:pt x="1150" y="1939"/>
                    </a:cubicBezTo>
                    <a:cubicBezTo>
                      <a:pt x="663" y="2359"/>
                      <a:pt x="271" y="2873"/>
                      <a:pt x="0" y="3441"/>
                    </a:cubicBezTo>
                    <a:lnTo>
                      <a:pt x="95" y="3495"/>
                    </a:lnTo>
                    <a:cubicBezTo>
                      <a:pt x="244" y="3211"/>
                      <a:pt x="406" y="2954"/>
                      <a:pt x="609" y="2724"/>
                    </a:cubicBezTo>
                    <a:cubicBezTo>
                      <a:pt x="798" y="2480"/>
                      <a:pt x="1015" y="2250"/>
                      <a:pt x="1245" y="2048"/>
                    </a:cubicBezTo>
                    <a:cubicBezTo>
                      <a:pt x="1719" y="1655"/>
                      <a:pt x="2246" y="1330"/>
                      <a:pt x="2815" y="1073"/>
                    </a:cubicBezTo>
                    <a:cubicBezTo>
                      <a:pt x="3085" y="938"/>
                      <a:pt x="3383" y="816"/>
                      <a:pt x="3667" y="721"/>
                    </a:cubicBezTo>
                    <a:lnTo>
                      <a:pt x="4114" y="573"/>
                    </a:lnTo>
                    <a:cubicBezTo>
                      <a:pt x="4262" y="532"/>
                      <a:pt x="4411" y="491"/>
                      <a:pt x="4560" y="451"/>
                    </a:cubicBezTo>
                    <a:lnTo>
                      <a:pt x="4790" y="397"/>
                    </a:lnTo>
                    <a:lnTo>
                      <a:pt x="5020" y="356"/>
                    </a:lnTo>
                    <a:cubicBezTo>
                      <a:pt x="5169" y="329"/>
                      <a:pt x="5318" y="288"/>
                      <a:pt x="5467" y="261"/>
                    </a:cubicBezTo>
                    <a:cubicBezTo>
                      <a:pt x="5778" y="221"/>
                      <a:pt x="6089" y="180"/>
                      <a:pt x="6400" y="167"/>
                    </a:cubicBezTo>
                    <a:cubicBezTo>
                      <a:pt x="6712" y="126"/>
                      <a:pt x="7023" y="140"/>
                      <a:pt x="7334" y="126"/>
                    </a:cubicBezTo>
                    <a:cubicBezTo>
                      <a:pt x="7483" y="140"/>
                      <a:pt x="7645" y="140"/>
                      <a:pt x="7794" y="153"/>
                    </a:cubicBezTo>
                    <a:lnTo>
                      <a:pt x="8024" y="167"/>
                    </a:lnTo>
                    <a:lnTo>
                      <a:pt x="8254" y="180"/>
                    </a:lnTo>
                    <a:cubicBezTo>
                      <a:pt x="8877" y="234"/>
                      <a:pt x="9499" y="356"/>
                      <a:pt x="10094" y="519"/>
                    </a:cubicBezTo>
                    <a:cubicBezTo>
                      <a:pt x="10703" y="667"/>
                      <a:pt x="11272" y="911"/>
                      <a:pt x="11840" y="1168"/>
                    </a:cubicBezTo>
                    <a:cubicBezTo>
                      <a:pt x="12408" y="1425"/>
                      <a:pt x="12936" y="1750"/>
                      <a:pt x="13450" y="2102"/>
                    </a:cubicBezTo>
                    <a:lnTo>
                      <a:pt x="13518" y="2020"/>
                    </a:lnTo>
                    <a:cubicBezTo>
                      <a:pt x="13004" y="1655"/>
                      <a:pt x="12462" y="1330"/>
                      <a:pt x="11894" y="1073"/>
                    </a:cubicBezTo>
                    <a:cubicBezTo>
                      <a:pt x="11312" y="816"/>
                      <a:pt x="10730" y="586"/>
                      <a:pt x="10121" y="424"/>
                    </a:cubicBezTo>
                    <a:cubicBezTo>
                      <a:pt x="9512" y="248"/>
                      <a:pt x="8904" y="126"/>
                      <a:pt x="8281" y="58"/>
                    </a:cubicBezTo>
                    <a:lnTo>
                      <a:pt x="8038" y="31"/>
                    </a:lnTo>
                    <a:lnTo>
                      <a:pt x="7808" y="18"/>
                    </a:lnTo>
                    <a:cubicBezTo>
                      <a:pt x="7645" y="18"/>
                      <a:pt x="7496" y="4"/>
                      <a:pt x="7334" y="4"/>
                    </a:cubicBezTo>
                    <a:cubicBezTo>
                      <a:pt x="7178" y="4"/>
                      <a:pt x="7019" y="1"/>
                      <a:pt x="6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23"/>
              <p:cNvSpPr/>
              <p:nvPr/>
            </p:nvSpPr>
            <p:spPr>
              <a:xfrm>
                <a:off x="5468253" y="1248153"/>
                <a:ext cx="497438" cy="128994"/>
              </a:xfrm>
              <a:custGeom>
                <a:avLst/>
                <a:gdLst/>
                <a:ahLst/>
                <a:cxnLst/>
                <a:rect l="l" t="t" r="r" b="b"/>
                <a:pathLst>
                  <a:path w="14168" h="3674" extrusionOk="0">
                    <a:moveTo>
                      <a:pt x="14073" y="0"/>
                    </a:moveTo>
                    <a:cubicBezTo>
                      <a:pt x="13897" y="636"/>
                      <a:pt x="13491" y="1177"/>
                      <a:pt x="12991" y="1624"/>
                    </a:cubicBezTo>
                    <a:cubicBezTo>
                      <a:pt x="12504" y="2057"/>
                      <a:pt x="11935" y="2409"/>
                      <a:pt x="11326" y="2666"/>
                    </a:cubicBezTo>
                    <a:cubicBezTo>
                      <a:pt x="10109" y="3207"/>
                      <a:pt x="8796" y="3505"/>
                      <a:pt x="7470" y="3518"/>
                    </a:cubicBezTo>
                    <a:cubicBezTo>
                      <a:pt x="7355" y="3523"/>
                      <a:pt x="7239" y="3525"/>
                      <a:pt x="7123" y="3525"/>
                    </a:cubicBezTo>
                    <a:cubicBezTo>
                      <a:pt x="6576" y="3525"/>
                      <a:pt x="6028" y="3475"/>
                      <a:pt x="5481" y="3396"/>
                    </a:cubicBezTo>
                    <a:cubicBezTo>
                      <a:pt x="5156" y="3329"/>
                      <a:pt x="4831" y="3288"/>
                      <a:pt x="4520" y="3193"/>
                    </a:cubicBezTo>
                    <a:cubicBezTo>
                      <a:pt x="4358" y="3139"/>
                      <a:pt x="4196" y="3112"/>
                      <a:pt x="4033" y="3058"/>
                    </a:cubicBezTo>
                    <a:lnTo>
                      <a:pt x="3573" y="2896"/>
                    </a:lnTo>
                    <a:cubicBezTo>
                      <a:pt x="2342" y="2485"/>
                      <a:pt x="1214" y="1816"/>
                      <a:pt x="215" y="975"/>
                    </a:cubicBezTo>
                    <a:lnTo>
                      <a:pt x="215" y="975"/>
                    </a:lnTo>
                    <a:lnTo>
                      <a:pt x="542" y="812"/>
                    </a:lnTo>
                    <a:lnTo>
                      <a:pt x="502" y="717"/>
                    </a:lnTo>
                    <a:lnTo>
                      <a:pt x="82" y="907"/>
                    </a:lnTo>
                    <a:lnTo>
                      <a:pt x="1" y="947"/>
                    </a:lnTo>
                    <a:lnTo>
                      <a:pt x="69" y="1001"/>
                    </a:lnTo>
                    <a:lnTo>
                      <a:pt x="447" y="1340"/>
                    </a:lnTo>
                    <a:lnTo>
                      <a:pt x="650" y="1502"/>
                    </a:lnTo>
                    <a:lnTo>
                      <a:pt x="853" y="1651"/>
                    </a:lnTo>
                    <a:lnTo>
                      <a:pt x="1259" y="1935"/>
                    </a:lnTo>
                    <a:lnTo>
                      <a:pt x="1692" y="2206"/>
                    </a:lnTo>
                    <a:lnTo>
                      <a:pt x="1909" y="2341"/>
                    </a:lnTo>
                    <a:cubicBezTo>
                      <a:pt x="1976" y="2381"/>
                      <a:pt x="2058" y="2409"/>
                      <a:pt x="2125" y="2449"/>
                    </a:cubicBezTo>
                    <a:lnTo>
                      <a:pt x="2572" y="2679"/>
                    </a:lnTo>
                    <a:cubicBezTo>
                      <a:pt x="2721" y="2747"/>
                      <a:pt x="2883" y="2814"/>
                      <a:pt x="3032" y="2882"/>
                    </a:cubicBezTo>
                    <a:cubicBezTo>
                      <a:pt x="3194" y="2950"/>
                      <a:pt x="3343" y="3004"/>
                      <a:pt x="3505" y="3058"/>
                    </a:cubicBezTo>
                    <a:lnTo>
                      <a:pt x="3993" y="3220"/>
                    </a:lnTo>
                    <a:cubicBezTo>
                      <a:pt x="4141" y="3275"/>
                      <a:pt x="4317" y="3302"/>
                      <a:pt x="4480" y="3342"/>
                    </a:cubicBezTo>
                    <a:cubicBezTo>
                      <a:pt x="4791" y="3437"/>
                      <a:pt x="5129" y="3491"/>
                      <a:pt x="5454" y="3545"/>
                    </a:cubicBezTo>
                    <a:cubicBezTo>
                      <a:pt x="6013" y="3623"/>
                      <a:pt x="6562" y="3674"/>
                      <a:pt x="7117" y="3674"/>
                    </a:cubicBezTo>
                    <a:cubicBezTo>
                      <a:pt x="7235" y="3674"/>
                      <a:pt x="7352" y="3672"/>
                      <a:pt x="7470" y="3667"/>
                    </a:cubicBezTo>
                    <a:cubicBezTo>
                      <a:pt x="8810" y="3626"/>
                      <a:pt x="10136" y="3315"/>
                      <a:pt x="11367" y="2760"/>
                    </a:cubicBezTo>
                    <a:cubicBezTo>
                      <a:pt x="11976" y="2490"/>
                      <a:pt x="12558" y="2138"/>
                      <a:pt x="13058" y="1691"/>
                    </a:cubicBezTo>
                    <a:cubicBezTo>
                      <a:pt x="13559" y="1258"/>
                      <a:pt x="13979" y="690"/>
                      <a:pt x="14168" y="27"/>
                    </a:cubicBezTo>
                    <a:lnTo>
                      <a:pt x="140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23"/>
              <p:cNvSpPr/>
              <p:nvPr/>
            </p:nvSpPr>
            <p:spPr>
              <a:xfrm>
                <a:off x="5491073" y="1249101"/>
                <a:ext cx="473213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3722" extrusionOk="0">
                    <a:moveTo>
                      <a:pt x="13369" y="0"/>
                    </a:moveTo>
                    <a:cubicBezTo>
                      <a:pt x="12882" y="1191"/>
                      <a:pt x="11908" y="2152"/>
                      <a:pt x="10771" y="2747"/>
                    </a:cubicBezTo>
                    <a:cubicBezTo>
                      <a:pt x="9621" y="3342"/>
                      <a:pt x="8308" y="3572"/>
                      <a:pt x="7023" y="3586"/>
                    </a:cubicBezTo>
                    <a:cubicBezTo>
                      <a:pt x="5724" y="3586"/>
                      <a:pt x="4425" y="3383"/>
                      <a:pt x="3207" y="2963"/>
                    </a:cubicBezTo>
                    <a:cubicBezTo>
                      <a:pt x="2598" y="2747"/>
                      <a:pt x="2017" y="2490"/>
                      <a:pt x="1462" y="2152"/>
                    </a:cubicBezTo>
                    <a:cubicBezTo>
                      <a:pt x="1191" y="1976"/>
                      <a:pt x="921" y="1800"/>
                      <a:pt x="663" y="1597"/>
                    </a:cubicBezTo>
                    <a:lnTo>
                      <a:pt x="474" y="1448"/>
                    </a:lnTo>
                    <a:lnTo>
                      <a:pt x="298" y="1299"/>
                    </a:lnTo>
                    <a:cubicBezTo>
                      <a:pt x="230" y="1245"/>
                      <a:pt x="163" y="1191"/>
                      <a:pt x="122" y="1137"/>
                    </a:cubicBezTo>
                    <a:cubicBezTo>
                      <a:pt x="109" y="1110"/>
                      <a:pt x="122" y="1096"/>
                      <a:pt x="122" y="1096"/>
                    </a:cubicBezTo>
                    <a:cubicBezTo>
                      <a:pt x="122" y="1096"/>
                      <a:pt x="129" y="1089"/>
                      <a:pt x="133" y="1085"/>
                    </a:cubicBezTo>
                    <a:lnTo>
                      <a:pt x="133" y="1085"/>
                    </a:lnTo>
                    <a:cubicBezTo>
                      <a:pt x="136" y="1087"/>
                      <a:pt x="138" y="1088"/>
                      <a:pt x="139" y="1088"/>
                    </a:cubicBezTo>
                    <a:cubicBezTo>
                      <a:pt x="140" y="1088"/>
                      <a:pt x="140" y="1087"/>
                      <a:pt x="136" y="1083"/>
                    </a:cubicBezTo>
                    <a:cubicBezTo>
                      <a:pt x="136" y="1083"/>
                      <a:pt x="135" y="1084"/>
                      <a:pt x="133" y="1085"/>
                    </a:cubicBezTo>
                    <a:lnTo>
                      <a:pt x="133" y="1085"/>
                    </a:lnTo>
                    <a:cubicBezTo>
                      <a:pt x="128" y="1082"/>
                      <a:pt x="122" y="1075"/>
                      <a:pt x="122" y="1069"/>
                    </a:cubicBezTo>
                    <a:lnTo>
                      <a:pt x="230" y="1056"/>
                    </a:lnTo>
                    <a:cubicBezTo>
                      <a:pt x="230" y="1028"/>
                      <a:pt x="217" y="1015"/>
                      <a:pt x="190" y="1001"/>
                    </a:cubicBezTo>
                    <a:cubicBezTo>
                      <a:pt x="176" y="988"/>
                      <a:pt x="149" y="974"/>
                      <a:pt x="136" y="974"/>
                    </a:cubicBezTo>
                    <a:cubicBezTo>
                      <a:pt x="95" y="974"/>
                      <a:pt x="68" y="988"/>
                      <a:pt x="41" y="1015"/>
                    </a:cubicBezTo>
                    <a:cubicBezTo>
                      <a:pt x="14" y="1042"/>
                      <a:pt x="0" y="1083"/>
                      <a:pt x="0" y="1110"/>
                    </a:cubicBezTo>
                    <a:cubicBezTo>
                      <a:pt x="0" y="1150"/>
                      <a:pt x="14" y="1177"/>
                      <a:pt x="27" y="1191"/>
                    </a:cubicBezTo>
                    <a:cubicBezTo>
                      <a:pt x="95" y="1286"/>
                      <a:pt x="149" y="1326"/>
                      <a:pt x="217" y="1380"/>
                    </a:cubicBezTo>
                    <a:lnTo>
                      <a:pt x="393" y="1556"/>
                    </a:lnTo>
                    <a:lnTo>
                      <a:pt x="582" y="1705"/>
                    </a:lnTo>
                    <a:cubicBezTo>
                      <a:pt x="839" y="1922"/>
                      <a:pt x="1110" y="2097"/>
                      <a:pt x="1381" y="2287"/>
                    </a:cubicBezTo>
                    <a:cubicBezTo>
                      <a:pt x="1935" y="2625"/>
                      <a:pt x="2544" y="2909"/>
                      <a:pt x="3153" y="3126"/>
                    </a:cubicBezTo>
                    <a:cubicBezTo>
                      <a:pt x="4357" y="3531"/>
                      <a:pt x="5623" y="3722"/>
                      <a:pt x="6892" y="3722"/>
                    </a:cubicBezTo>
                    <a:cubicBezTo>
                      <a:pt x="6936" y="3722"/>
                      <a:pt x="6979" y="3722"/>
                      <a:pt x="7023" y="3721"/>
                    </a:cubicBezTo>
                    <a:cubicBezTo>
                      <a:pt x="8322" y="3708"/>
                      <a:pt x="9648" y="3451"/>
                      <a:pt x="10812" y="2842"/>
                    </a:cubicBezTo>
                    <a:cubicBezTo>
                      <a:pt x="11394" y="2530"/>
                      <a:pt x="11935" y="2138"/>
                      <a:pt x="12395" y="1664"/>
                    </a:cubicBezTo>
                    <a:cubicBezTo>
                      <a:pt x="12841" y="1204"/>
                      <a:pt x="13220" y="650"/>
                      <a:pt x="13477" y="41"/>
                    </a:cubicBezTo>
                    <a:lnTo>
                      <a:pt x="133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23"/>
              <p:cNvSpPr/>
              <p:nvPr/>
            </p:nvSpPr>
            <p:spPr>
              <a:xfrm>
                <a:off x="5631684" y="1177795"/>
                <a:ext cx="212872" cy="206798"/>
              </a:xfrm>
              <a:custGeom>
                <a:avLst/>
                <a:gdLst/>
                <a:ahLst/>
                <a:cxnLst/>
                <a:rect l="l" t="t" r="r" b="b"/>
                <a:pathLst>
                  <a:path w="6063" h="5890" extrusionOk="0">
                    <a:moveTo>
                      <a:pt x="3715" y="116"/>
                    </a:moveTo>
                    <a:cubicBezTo>
                      <a:pt x="3906" y="118"/>
                      <a:pt x="4100" y="170"/>
                      <a:pt x="4276" y="259"/>
                    </a:cubicBezTo>
                    <a:cubicBezTo>
                      <a:pt x="4444" y="348"/>
                      <a:pt x="4602" y="474"/>
                      <a:pt x="4729" y="630"/>
                    </a:cubicBezTo>
                    <a:lnTo>
                      <a:pt x="4729" y="630"/>
                    </a:lnTo>
                    <a:cubicBezTo>
                      <a:pt x="4424" y="401"/>
                      <a:pt x="4081" y="224"/>
                      <a:pt x="3715" y="116"/>
                    </a:cubicBezTo>
                    <a:close/>
                    <a:moveTo>
                      <a:pt x="5251" y="1342"/>
                    </a:moveTo>
                    <a:cubicBezTo>
                      <a:pt x="5374" y="1494"/>
                      <a:pt x="5483" y="1657"/>
                      <a:pt x="5575" y="1828"/>
                    </a:cubicBezTo>
                    <a:cubicBezTo>
                      <a:pt x="5792" y="2261"/>
                      <a:pt x="5927" y="2748"/>
                      <a:pt x="5914" y="3235"/>
                    </a:cubicBezTo>
                    <a:cubicBezTo>
                      <a:pt x="5900" y="3717"/>
                      <a:pt x="5754" y="4199"/>
                      <a:pt x="5437" y="4563"/>
                    </a:cubicBezTo>
                    <a:lnTo>
                      <a:pt x="5437" y="4563"/>
                    </a:lnTo>
                    <a:cubicBezTo>
                      <a:pt x="5581" y="4245"/>
                      <a:pt x="5651" y="3892"/>
                      <a:pt x="5670" y="3547"/>
                    </a:cubicBezTo>
                    <a:cubicBezTo>
                      <a:pt x="5697" y="3032"/>
                      <a:pt x="5616" y="2532"/>
                      <a:pt x="5481" y="2045"/>
                    </a:cubicBezTo>
                    <a:cubicBezTo>
                      <a:pt x="5413" y="1802"/>
                      <a:pt x="5346" y="1572"/>
                      <a:pt x="5251" y="1342"/>
                    </a:cubicBezTo>
                    <a:close/>
                    <a:moveTo>
                      <a:pt x="2916" y="162"/>
                    </a:moveTo>
                    <a:cubicBezTo>
                      <a:pt x="3040" y="162"/>
                      <a:pt x="3165" y="172"/>
                      <a:pt x="3289" y="191"/>
                    </a:cubicBezTo>
                    <a:cubicBezTo>
                      <a:pt x="3947" y="293"/>
                      <a:pt x="4560" y="623"/>
                      <a:pt x="5029" y="1095"/>
                    </a:cubicBezTo>
                    <a:lnTo>
                      <a:pt x="5029" y="1095"/>
                    </a:lnTo>
                    <a:cubicBezTo>
                      <a:pt x="5187" y="1405"/>
                      <a:pt x="5290" y="1745"/>
                      <a:pt x="5386" y="2072"/>
                    </a:cubicBezTo>
                    <a:cubicBezTo>
                      <a:pt x="5508" y="2559"/>
                      <a:pt x="5589" y="3046"/>
                      <a:pt x="5575" y="3533"/>
                    </a:cubicBezTo>
                    <a:cubicBezTo>
                      <a:pt x="5562" y="4020"/>
                      <a:pt x="5413" y="4521"/>
                      <a:pt x="5115" y="4900"/>
                    </a:cubicBezTo>
                    <a:cubicBezTo>
                      <a:pt x="4831" y="5292"/>
                      <a:pt x="4385" y="5563"/>
                      <a:pt x="3925" y="5684"/>
                    </a:cubicBezTo>
                    <a:cubicBezTo>
                      <a:pt x="3701" y="5742"/>
                      <a:pt x="3471" y="5769"/>
                      <a:pt x="3240" y="5769"/>
                    </a:cubicBezTo>
                    <a:cubicBezTo>
                      <a:pt x="2981" y="5769"/>
                      <a:pt x="2720" y="5735"/>
                      <a:pt x="2463" y="5671"/>
                    </a:cubicBezTo>
                    <a:cubicBezTo>
                      <a:pt x="1990" y="5563"/>
                      <a:pt x="1543" y="5346"/>
                      <a:pt x="1124" y="5089"/>
                    </a:cubicBezTo>
                    <a:cubicBezTo>
                      <a:pt x="921" y="4967"/>
                      <a:pt x="704" y="4832"/>
                      <a:pt x="528" y="4670"/>
                    </a:cubicBezTo>
                    <a:cubicBezTo>
                      <a:pt x="366" y="4494"/>
                      <a:pt x="271" y="4277"/>
                      <a:pt x="231" y="4034"/>
                    </a:cubicBezTo>
                    <a:cubicBezTo>
                      <a:pt x="190" y="3804"/>
                      <a:pt x="190" y="3547"/>
                      <a:pt x="163" y="3303"/>
                    </a:cubicBezTo>
                    <a:cubicBezTo>
                      <a:pt x="149" y="3059"/>
                      <a:pt x="149" y="2816"/>
                      <a:pt x="176" y="2572"/>
                    </a:cubicBezTo>
                    <a:cubicBezTo>
                      <a:pt x="231" y="2085"/>
                      <a:pt x="420" y="1625"/>
                      <a:pt x="718" y="1246"/>
                    </a:cubicBezTo>
                    <a:cubicBezTo>
                      <a:pt x="1248" y="586"/>
                      <a:pt x="2076" y="162"/>
                      <a:pt x="2916" y="162"/>
                    </a:cubicBezTo>
                    <a:close/>
                    <a:moveTo>
                      <a:pt x="2928" y="1"/>
                    </a:moveTo>
                    <a:cubicBezTo>
                      <a:pt x="2029" y="1"/>
                      <a:pt x="1152" y="442"/>
                      <a:pt x="596" y="1152"/>
                    </a:cubicBezTo>
                    <a:cubicBezTo>
                      <a:pt x="285" y="1544"/>
                      <a:pt x="82" y="2045"/>
                      <a:pt x="28" y="2559"/>
                    </a:cubicBezTo>
                    <a:cubicBezTo>
                      <a:pt x="1" y="2802"/>
                      <a:pt x="14" y="3059"/>
                      <a:pt x="28" y="3317"/>
                    </a:cubicBezTo>
                    <a:cubicBezTo>
                      <a:pt x="41" y="3560"/>
                      <a:pt x="55" y="3804"/>
                      <a:pt x="95" y="4061"/>
                    </a:cubicBezTo>
                    <a:cubicBezTo>
                      <a:pt x="136" y="4318"/>
                      <a:pt x="244" y="4575"/>
                      <a:pt x="434" y="4764"/>
                    </a:cubicBezTo>
                    <a:cubicBezTo>
                      <a:pt x="623" y="4940"/>
                      <a:pt x="840" y="5076"/>
                      <a:pt x="1056" y="5197"/>
                    </a:cubicBezTo>
                    <a:cubicBezTo>
                      <a:pt x="1489" y="5468"/>
                      <a:pt x="1949" y="5671"/>
                      <a:pt x="2436" y="5793"/>
                    </a:cubicBezTo>
                    <a:cubicBezTo>
                      <a:pt x="2693" y="5855"/>
                      <a:pt x="2954" y="5889"/>
                      <a:pt x="3214" y="5889"/>
                    </a:cubicBezTo>
                    <a:cubicBezTo>
                      <a:pt x="3461" y="5889"/>
                      <a:pt x="3708" y="5859"/>
                      <a:pt x="3952" y="5793"/>
                    </a:cubicBezTo>
                    <a:cubicBezTo>
                      <a:pt x="4439" y="5657"/>
                      <a:pt x="4899" y="5387"/>
                      <a:pt x="5197" y="4967"/>
                    </a:cubicBezTo>
                    <a:cubicBezTo>
                      <a:pt x="5289" y="4846"/>
                      <a:pt x="5367" y="4715"/>
                      <a:pt x="5430" y="4578"/>
                    </a:cubicBezTo>
                    <a:lnTo>
                      <a:pt x="5430" y="4578"/>
                    </a:lnTo>
                    <a:lnTo>
                      <a:pt x="5508" y="4643"/>
                    </a:lnTo>
                    <a:cubicBezTo>
                      <a:pt x="5860" y="4264"/>
                      <a:pt x="6022" y="3750"/>
                      <a:pt x="6049" y="3235"/>
                    </a:cubicBezTo>
                    <a:cubicBezTo>
                      <a:pt x="6063" y="2721"/>
                      <a:pt x="5941" y="2221"/>
                      <a:pt x="5697" y="1760"/>
                    </a:cubicBezTo>
                    <a:cubicBezTo>
                      <a:pt x="5530" y="1445"/>
                      <a:pt x="5310" y="1155"/>
                      <a:pt x="5051" y="905"/>
                    </a:cubicBezTo>
                    <a:lnTo>
                      <a:pt x="5051" y="905"/>
                    </a:lnTo>
                    <a:cubicBezTo>
                      <a:pt x="5005" y="821"/>
                      <a:pt x="4955" y="741"/>
                      <a:pt x="4899" y="664"/>
                    </a:cubicBezTo>
                    <a:cubicBezTo>
                      <a:pt x="4750" y="462"/>
                      <a:pt x="4547" y="286"/>
                      <a:pt x="4317" y="164"/>
                    </a:cubicBezTo>
                    <a:cubicBezTo>
                      <a:pt x="4132" y="66"/>
                      <a:pt x="3930" y="3"/>
                      <a:pt x="3718" y="3"/>
                    </a:cubicBezTo>
                    <a:cubicBezTo>
                      <a:pt x="3665" y="3"/>
                      <a:pt x="3613" y="7"/>
                      <a:pt x="3559" y="15"/>
                    </a:cubicBezTo>
                    <a:lnTo>
                      <a:pt x="3575" y="79"/>
                    </a:lnTo>
                    <a:lnTo>
                      <a:pt x="3575" y="79"/>
                    </a:lnTo>
                    <a:cubicBezTo>
                      <a:pt x="3490" y="58"/>
                      <a:pt x="3403" y="41"/>
                      <a:pt x="3316" y="29"/>
                    </a:cubicBezTo>
                    <a:cubicBezTo>
                      <a:pt x="3187" y="10"/>
                      <a:pt x="3057" y="1"/>
                      <a:pt x="29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23"/>
              <p:cNvSpPr/>
              <p:nvPr/>
            </p:nvSpPr>
            <p:spPr>
              <a:xfrm>
                <a:off x="5624101" y="1178778"/>
                <a:ext cx="210484" cy="197248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618" extrusionOk="0">
                    <a:moveTo>
                      <a:pt x="3911" y="1"/>
                    </a:moveTo>
                    <a:lnTo>
                      <a:pt x="3911" y="109"/>
                    </a:lnTo>
                    <a:cubicBezTo>
                      <a:pt x="4100" y="109"/>
                      <a:pt x="4289" y="163"/>
                      <a:pt x="4465" y="258"/>
                    </a:cubicBezTo>
                    <a:cubicBezTo>
                      <a:pt x="4628" y="339"/>
                      <a:pt x="4790" y="461"/>
                      <a:pt x="4925" y="609"/>
                    </a:cubicBezTo>
                    <a:cubicBezTo>
                      <a:pt x="5196" y="880"/>
                      <a:pt x="5399" y="1232"/>
                      <a:pt x="5561" y="1584"/>
                    </a:cubicBezTo>
                    <a:cubicBezTo>
                      <a:pt x="5724" y="1949"/>
                      <a:pt x="5832" y="2328"/>
                      <a:pt x="5873" y="2720"/>
                    </a:cubicBezTo>
                    <a:cubicBezTo>
                      <a:pt x="5913" y="3113"/>
                      <a:pt x="5859" y="3505"/>
                      <a:pt x="5737" y="3884"/>
                    </a:cubicBezTo>
                    <a:cubicBezTo>
                      <a:pt x="5670" y="4060"/>
                      <a:pt x="5575" y="4236"/>
                      <a:pt x="5453" y="4398"/>
                    </a:cubicBezTo>
                    <a:cubicBezTo>
                      <a:pt x="5345" y="4547"/>
                      <a:pt x="5210" y="4696"/>
                      <a:pt x="5061" y="4818"/>
                    </a:cubicBezTo>
                    <a:cubicBezTo>
                      <a:pt x="4750" y="5061"/>
                      <a:pt x="4384" y="5223"/>
                      <a:pt x="4005" y="5332"/>
                    </a:cubicBezTo>
                    <a:cubicBezTo>
                      <a:pt x="3626" y="5440"/>
                      <a:pt x="3234" y="5494"/>
                      <a:pt x="2842" y="5494"/>
                    </a:cubicBezTo>
                    <a:cubicBezTo>
                      <a:pt x="2449" y="5494"/>
                      <a:pt x="2057" y="5440"/>
                      <a:pt x="1691" y="5318"/>
                    </a:cubicBezTo>
                    <a:cubicBezTo>
                      <a:pt x="1326" y="5196"/>
                      <a:pt x="974" y="4993"/>
                      <a:pt x="731" y="4709"/>
                    </a:cubicBezTo>
                    <a:cubicBezTo>
                      <a:pt x="474" y="4412"/>
                      <a:pt x="338" y="4046"/>
                      <a:pt x="257" y="3667"/>
                    </a:cubicBezTo>
                    <a:cubicBezTo>
                      <a:pt x="190" y="3289"/>
                      <a:pt x="162" y="2883"/>
                      <a:pt x="190" y="2490"/>
                    </a:cubicBezTo>
                    <a:cubicBezTo>
                      <a:pt x="217" y="2111"/>
                      <a:pt x="311" y="1719"/>
                      <a:pt x="514" y="1394"/>
                    </a:cubicBezTo>
                    <a:cubicBezTo>
                      <a:pt x="690" y="1056"/>
                      <a:pt x="1001" y="799"/>
                      <a:pt x="1353" y="636"/>
                    </a:cubicBezTo>
                    <a:cubicBezTo>
                      <a:pt x="1691" y="474"/>
                      <a:pt x="2084" y="393"/>
                      <a:pt x="2476" y="352"/>
                    </a:cubicBezTo>
                    <a:cubicBezTo>
                      <a:pt x="2730" y="326"/>
                      <a:pt x="2983" y="311"/>
                      <a:pt x="3236" y="311"/>
                    </a:cubicBezTo>
                    <a:cubicBezTo>
                      <a:pt x="3375" y="311"/>
                      <a:pt x="3514" y="316"/>
                      <a:pt x="3653" y="325"/>
                    </a:cubicBezTo>
                    <a:cubicBezTo>
                      <a:pt x="4046" y="352"/>
                      <a:pt x="4438" y="447"/>
                      <a:pt x="4750" y="677"/>
                    </a:cubicBezTo>
                    <a:lnTo>
                      <a:pt x="4817" y="596"/>
                    </a:lnTo>
                    <a:cubicBezTo>
                      <a:pt x="4492" y="339"/>
                      <a:pt x="4073" y="231"/>
                      <a:pt x="3667" y="190"/>
                    </a:cubicBezTo>
                    <a:cubicBezTo>
                      <a:pt x="3518" y="175"/>
                      <a:pt x="3370" y="169"/>
                      <a:pt x="3224" y="169"/>
                    </a:cubicBezTo>
                    <a:cubicBezTo>
                      <a:pt x="2971" y="169"/>
                      <a:pt x="2719" y="186"/>
                      <a:pt x="2463" y="203"/>
                    </a:cubicBezTo>
                    <a:cubicBezTo>
                      <a:pt x="2057" y="244"/>
                      <a:pt x="1651" y="325"/>
                      <a:pt x="1286" y="488"/>
                    </a:cubicBezTo>
                    <a:cubicBezTo>
                      <a:pt x="907" y="664"/>
                      <a:pt x="568" y="948"/>
                      <a:pt x="365" y="1313"/>
                    </a:cubicBezTo>
                    <a:cubicBezTo>
                      <a:pt x="149" y="1665"/>
                      <a:pt x="54" y="2084"/>
                      <a:pt x="27" y="2490"/>
                    </a:cubicBezTo>
                    <a:cubicBezTo>
                      <a:pt x="0" y="2896"/>
                      <a:pt x="27" y="3302"/>
                      <a:pt x="108" y="3694"/>
                    </a:cubicBezTo>
                    <a:cubicBezTo>
                      <a:pt x="176" y="4100"/>
                      <a:pt x="338" y="4493"/>
                      <a:pt x="609" y="4804"/>
                    </a:cubicBezTo>
                    <a:cubicBezTo>
                      <a:pt x="893" y="5115"/>
                      <a:pt x="1258" y="5332"/>
                      <a:pt x="1651" y="5454"/>
                    </a:cubicBezTo>
                    <a:cubicBezTo>
                      <a:pt x="2004" y="5563"/>
                      <a:pt x="2368" y="5618"/>
                      <a:pt x="2724" y="5618"/>
                    </a:cubicBezTo>
                    <a:cubicBezTo>
                      <a:pt x="2763" y="5618"/>
                      <a:pt x="2802" y="5617"/>
                      <a:pt x="2842" y="5616"/>
                    </a:cubicBezTo>
                    <a:cubicBezTo>
                      <a:pt x="3248" y="5616"/>
                      <a:pt x="3653" y="5562"/>
                      <a:pt x="4046" y="5440"/>
                    </a:cubicBezTo>
                    <a:cubicBezTo>
                      <a:pt x="4438" y="5332"/>
                      <a:pt x="4804" y="5156"/>
                      <a:pt x="5128" y="4899"/>
                    </a:cubicBezTo>
                    <a:cubicBezTo>
                      <a:pt x="5277" y="4763"/>
                      <a:pt x="5426" y="4615"/>
                      <a:pt x="5548" y="4452"/>
                    </a:cubicBezTo>
                    <a:cubicBezTo>
                      <a:pt x="5656" y="4290"/>
                      <a:pt x="5751" y="4100"/>
                      <a:pt x="5832" y="3911"/>
                    </a:cubicBezTo>
                    <a:cubicBezTo>
                      <a:pt x="5967" y="3532"/>
                      <a:pt x="5994" y="3113"/>
                      <a:pt x="5954" y="2707"/>
                    </a:cubicBezTo>
                    <a:cubicBezTo>
                      <a:pt x="5927" y="2314"/>
                      <a:pt x="5818" y="1908"/>
                      <a:pt x="5656" y="1543"/>
                    </a:cubicBezTo>
                    <a:cubicBezTo>
                      <a:pt x="5494" y="1178"/>
                      <a:pt x="5277" y="826"/>
                      <a:pt x="4993" y="528"/>
                    </a:cubicBezTo>
                    <a:cubicBezTo>
                      <a:pt x="4858" y="379"/>
                      <a:pt x="4695" y="258"/>
                      <a:pt x="4506" y="163"/>
                    </a:cubicBezTo>
                    <a:cubicBezTo>
                      <a:pt x="4330" y="68"/>
                      <a:pt x="4127" y="1"/>
                      <a:pt x="39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23"/>
              <p:cNvSpPr/>
              <p:nvPr/>
            </p:nvSpPr>
            <p:spPr>
              <a:xfrm>
                <a:off x="5706255" y="1247872"/>
                <a:ext cx="4799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365" extrusionOk="0">
                    <a:moveTo>
                      <a:pt x="829" y="93"/>
                    </a:moveTo>
                    <a:cubicBezTo>
                      <a:pt x="934" y="93"/>
                      <a:pt x="1042" y="135"/>
                      <a:pt x="1111" y="211"/>
                    </a:cubicBezTo>
                    <a:cubicBezTo>
                      <a:pt x="1171" y="271"/>
                      <a:pt x="1207" y="351"/>
                      <a:pt x="1221" y="437"/>
                    </a:cubicBezTo>
                    <a:lnTo>
                      <a:pt x="1221" y="437"/>
                    </a:lnTo>
                    <a:cubicBezTo>
                      <a:pt x="1113" y="257"/>
                      <a:pt x="926" y="140"/>
                      <a:pt x="724" y="107"/>
                    </a:cubicBezTo>
                    <a:lnTo>
                      <a:pt x="724" y="107"/>
                    </a:lnTo>
                    <a:cubicBezTo>
                      <a:pt x="758" y="97"/>
                      <a:pt x="793" y="93"/>
                      <a:pt x="829" y="93"/>
                    </a:cubicBezTo>
                    <a:close/>
                    <a:moveTo>
                      <a:pt x="668" y="698"/>
                    </a:moveTo>
                    <a:cubicBezTo>
                      <a:pt x="682" y="710"/>
                      <a:pt x="695" y="724"/>
                      <a:pt x="704" y="739"/>
                    </a:cubicBezTo>
                    <a:lnTo>
                      <a:pt x="704" y="739"/>
                    </a:lnTo>
                    <a:cubicBezTo>
                      <a:pt x="687" y="748"/>
                      <a:pt x="669" y="755"/>
                      <a:pt x="651" y="761"/>
                    </a:cubicBezTo>
                    <a:lnTo>
                      <a:pt x="651" y="761"/>
                    </a:lnTo>
                    <a:cubicBezTo>
                      <a:pt x="652" y="741"/>
                      <a:pt x="658" y="719"/>
                      <a:pt x="668" y="698"/>
                    </a:cubicBezTo>
                    <a:close/>
                    <a:moveTo>
                      <a:pt x="549" y="604"/>
                    </a:moveTo>
                    <a:cubicBezTo>
                      <a:pt x="529" y="644"/>
                      <a:pt x="512" y="685"/>
                      <a:pt x="502" y="725"/>
                    </a:cubicBezTo>
                    <a:cubicBezTo>
                      <a:pt x="499" y="740"/>
                      <a:pt x="496" y="754"/>
                      <a:pt x="494" y="770"/>
                    </a:cubicBezTo>
                    <a:lnTo>
                      <a:pt x="494" y="770"/>
                    </a:lnTo>
                    <a:cubicBezTo>
                      <a:pt x="483" y="768"/>
                      <a:pt x="473" y="766"/>
                      <a:pt x="463" y="763"/>
                    </a:cubicBezTo>
                    <a:lnTo>
                      <a:pt x="463" y="763"/>
                    </a:lnTo>
                    <a:cubicBezTo>
                      <a:pt x="452" y="707"/>
                      <a:pt x="485" y="639"/>
                      <a:pt x="538" y="605"/>
                    </a:cubicBezTo>
                    <a:lnTo>
                      <a:pt x="538" y="605"/>
                    </a:lnTo>
                    <a:cubicBezTo>
                      <a:pt x="542" y="605"/>
                      <a:pt x="545" y="604"/>
                      <a:pt x="549" y="604"/>
                    </a:cubicBezTo>
                    <a:close/>
                    <a:moveTo>
                      <a:pt x="427" y="902"/>
                    </a:moveTo>
                    <a:cubicBezTo>
                      <a:pt x="457" y="910"/>
                      <a:pt x="487" y="915"/>
                      <a:pt x="516" y="918"/>
                    </a:cubicBezTo>
                    <a:lnTo>
                      <a:pt x="516" y="918"/>
                    </a:lnTo>
                    <a:cubicBezTo>
                      <a:pt x="523" y="930"/>
                      <a:pt x="532" y="943"/>
                      <a:pt x="542" y="955"/>
                    </a:cubicBezTo>
                    <a:cubicBezTo>
                      <a:pt x="565" y="978"/>
                      <a:pt x="596" y="1000"/>
                      <a:pt x="638" y="1007"/>
                    </a:cubicBezTo>
                    <a:lnTo>
                      <a:pt x="638" y="1007"/>
                    </a:lnTo>
                    <a:cubicBezTo>
                      <a:pt x="624" y="1009"/>
                      <a:pt x="610" y="1009"/>
                      <a:pt x="596" y="1009"/>
                    </a:cubicBezTo>
                    <a:cubicBezTo>
                      <a:pt x="521" y="997"/>
                      <a:pt x="458" y="961"/>
                      <a:pt x="427" y="902"/>
                    </a:cubicBezTo>
                    <a:close/>
                    <a:moveTo>
                      <a:pt x="643" y="210"/>
                    </a:moveTo>
                    <a:cubicBezTo>
                      <a:pt x="655" y="210"/>
                      <a:pt x="666" y="210"/>
                      <a:pt x="678" y="211"/>
                    </a:cubicBezTo>
                    <a:cubicBezTo>
                      <a:pt x="867" y="238"/>
                      <a:pt x="1043" y="360"/>
                      <a:pt x="1124" y="522"/>
                    </a:cubicBezTo>
                    <a:cubicBezTo>
                      <a:pt x="1171" y="624"/>
                      <a:pt x="1173" y="738"/>
                      <a:pt x="1140" y="843"/>
                    </a:cubicBezTo>
                    <a:lnTo>
                      <a:pt x="1140" y="843"/>
                    </a:lnTo>
                    <a:cubicBezTo>
                      <a:pt x="1093" y="921"/>
                      <a:pt x="1024" y="988"/>
                      <a:pt x="944" y="1040"/>
                    </a:cubicBezTo>
                    <a:lnTo>
                      <a:pt x="944" y="1040"/>
                    </a:lnTo>
                    <a:cubicBezTo>
                      <a:pt x="945" y="1039"/>
                      <a:pt x="947" y="1038"/>
                      <a:pt x="948" y="1036"/>
                    </a:cubicBezTo>
                    <a:cubicBezTo>
                      <a:pt x="1043" y="942"/>
                      <a:pt x="1070" y="793"/>
                      <a:pt x="1043" y="671"/>
                    </a:cubicBezTo>
                    <a:cubicBezTo>
                      <a:pt x="1029" y="549"/>
                      <a:pt x="962" y="427"/>
                      <a:pt x="867" y="346"/>
                    </a:cubicBezTo>
                    <a:cubicBezTo>
                      <a:pt x="786" y="285"/>
                      <a:pt x="689" y="255"/>
                      <a:pt x="595" y="255"/>
                    </a:cubicBezTo>
                    <a:cubicBezTo>
                      <a:pt x="563" y="255"/>
                      <a:pt x="532" y="258"/>
                      <a:pt x="502" y="265"/>
                    </a:cubicBezTo>
                    <a:cubicBezTo>
                      <a:pt x="425" y="281"/>
                      <a:pt x="354" y="312"/>
                      <a:pt x="293" y="354"/>
                    </a:cubicBezTo>
                    <a:lnTo>
                      <a:pt x="293" y="354"/>
                    </a:lnTo>
                    <a:cubicBezTo>
                      <a:pt x="382" y="263"/>
                      <a:pt x="509" y="210"/>
                      <a:pt x="643" y="210"/>
                    </a:cubicBezTo>
                    <a:close/>
                    <a:moveTo>
                      <a:pt x="583" y="407"/>
                    </a:moveTo>
                    <a:cubicBezTo>
                      <a:pt x="679" y="407"/>
                      <a:pt x="769" y="468"/>
                      <a:pt x="826" y="555"/>
                    </a:cubicBezTo>
                    <a:lnTo>
                      <a:pt x="826" y="555"/>
                    </a:lnTo>
                    <a:cubicBezTo>
                      <a:pt x="788" y="515"/>
                      <a:pt x="741" y="485"/>
                      <a:pt x="691" y="468"/>
                    </a:cubicBezTo>
                    <a:cubicBezTo>
                      <a:pt x="649" y="451"/>
                      <a:pt x="607" y="440"/>
                      <a:pt x="566" y="440"/>
                    </a:cubicBezTo>
                    <a:cubicBezTo>
                      <a:pt x="540" y="440"/>
                      <a:pt x="514" y="444"/>
                      <a:pt x="488" y="455"/>
                    </a:cubicBezTo>
                    <a:cubicBezTo>
                      <a:pt x="407" y="468"/>
                      <a:pt x="353" y="509"/>
                      <a:pt x="312" y="563"/>
                    </a:cubicBezTo>
                    <a:cubicBezTo>
                      <a:pt x="231" y="685"/>
                      <a:pt x="217" y="833"/>
                      <a:pt x="272" y="955"/>
                    </a:cubicBezTo>
                    <a:cubicBezTo>
                      <a:pt x="312" y="1089"/>
                      <a:pt x="458" y="1170"/>
                      <a:pt x="579" y="1172"/>
                    </a:cubicBezTo>
                    <a:lnTo>
                      <a:pt x="579" y="1172"/>
                    </a:lnTo>
                    <a:cubicBezTo>
                      <a:pt x="544" y="1178"/>
                      <a:pt x="509" y="1183"/>
                      <a:pt x="476" y="1184"/>
                    </a:cubicBezTo>
                    <a:lnTo>
                      <a:pt x="476" y="1184"/>
                    </a:lnTo>
                    <a:cubicBezTo>
                      <a:pt x="320" y="1118"/>
                      <a:pt x="204" y="955"/>
                      <a:pt x="204" y="793"/>
                    </a:cubicBezTo>
                    <a:cubicBezTo>
                      <a:pt x="204" y="617"/>
                      <a:pt x="353" y="441"/>
                      <a:pt x="529" y="414"/>
                    </a:cubicBezTo>
                    <a:cubicBezTo>
                      <a:pt x="547" y="409"/>
                      <a:pt x="565" y="407"/>
                      <a:pt x="583" y="407"/>
                    </a:cubicBezTo>
                    <a:close/>
                    <a:moveTo>
                      <a:pt x="821" y="0"/>
                    </a:moveTo>
                    <a:cubicBezTo>
                      <a:pt x="719" y="0"/>
                      <a:pt x="616" y="33"/>
                      <a:pt x="529" y="103"/>
                    </a:cubicBezTo>
                    <a:lnTo>
                      <a:pt x="535" y="108"/>
                    </a:lnTo>
                    <a:lnTo>
                      <a:pt x="535" y="108"/>
                    </a:lnTo>
                    <a:cubicBezTo>
                      <a:pt x="467" y="120"/>
                      <a:pt x="401" y="145"/>
                      <a:pt x="339" y="184"/>
                    </a:cubicBezTo>
                    <a:cubicBezTo>
                      <a:pt x="245" y="238"/>
                      <a:pt x="163" y="333"/>
                      <a:pt x="109" y="441"/>
                    </a:cubicBezTo>
                    <a:cubicBezTo>
                      <a:pt x="15" y="644"/>
                      <a:pt x="1" y="901"/>
                      <a:pt x="136" y="1091"/>
                    </a:cubicBezTo>
                    <a:cubicBezTo>
                      <a:pt x="170" y="1138"/>
                      <a:pt x="214" y="1181"/>
                      <a:pt x="264" y="1215"/>
                    </a:cubicBezTo>
                    <a:lnTo>
                      <a:pt x="264" y="1215"/>
                    </a:lnTo>
                    <a:cubicBezTo>
                      <a:pt x="326" y="1267"/>
                      <a:pt x="398" y="1307"/>
                      <a:pt x="475" y="1334"/>
                    </a:cubicBezTo>
                    <a:cubicBezTo>
                      <a:pt x="529" y="1354"/>
                      <a:pt x="590" y="1365"/>
                      <a:pt x="652" y="1365"/>
                    </a:cubicBezTo>
                    <a:cubicBezTo>
                      <a:pt x="715" y="1365"/>
                      <a:pt x="779" y="1354"/>
                      <a:pt x="840" y="1334"/>
                    </a:cubicBezTo>
                    <a:cubicBezTo>
                      <a:pt x="948" y="1293"/>
                      <a:pt x="1043" y="1226"/>
                      <a:pt x="1124" y="1145"/>
                    </a:cubicBezTo>
                    <a:cubicBezTo>
                      <a:pt x="1209" y="1044"/>
                      <a:pt x="1268" y="913"/>
                      <a:pt x="1285" y="778"/>
                    </a:cubicBezTo>
                    <a:lnTo>
                      <a:pt x="1285" y="778"/>
                    </a:lnTo>
                    <a:cubicBezTo>
                      <a:pt x="1366" y="568"/>
                      <a:pt x="1347" y="325"/>
                      <a:pt x="1192" y="157"/>
                    </a:cubicBezTo>
                    <a:cubicBezTo>
                      <a:pt x="1092" y="57"/>
                      <a:pt x="956" y="0"/>
                      <a:pt x="8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23"/>
              <p:cNvSpPr/>
              <p:nvPr/>
            </p:nvSpPr>
            <p:spPr>
              <a:xfrm>
                <a:off x="5688701" y="1186853"/>
                <a:ext cx="12355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354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312" y="149"/>
                      <a:pt x="623" y="190"/>
                      <a:pt x="934" y="258"/>
                    </a:cubicBezTo>
                    <a:cubicBezTo>
                      <a:pt x="1232" y="312"/>
                      <a:pt x="1543" y="379"/>
                      <a:pt x="1841" y="474"/>
                    </a:cubicBezTo>
                    <a:cubicBezTo>
                      <a:pt x="2152" y="569"/>
                      <a:pt x="2436" y="677"/>
                      <a:pt x="2720" y="812"/>
                    </a:cubicBezTo>
                    <a:cubicBezTo>
                      <a:pt x="2869" y="867"/>
                      <a:pt x="3004" y="948"/>
                      <a:pt x="3140" y="1029"/>
                    </a:cubicBezTo>
                    <a:cubicBezTo>
                      <a:pt x="3207" y="1069"/>
                      <a:pt x="3275" y="1110"/>
                      <a:pt x="3329" y="1164"/>
                    </a:cubicBezTo>
                    <a:cubicBezTo>
                      <a:pt x="3370" y="1205"/>
                      <a:pt x="3397" y="1272"/>
                      <a:pt x="3383" y="1327"/>
                    </a:cubicBezTo>
                    <a:lnTo>
                      <a:pt x="3491" y="1354"/>
                    </a:lnTo>
                    <a:cubicBezTo>
                      <a:pt x="3518" y="1245"/>
                      <a:pt x="3451" y="1151"/>
                      <a:pt x="3397" y="1083"/>
                    </a:cubicBezTo>
                    <a:cubicBezTo>
                      <a:pt x="3329" y="1029"/>
                      <a:pt x="3261" y="988"/>
                      <a:pt x="3194" y="948"/>
                    </a:cubicBezTo>
                    <a:cubicBezTo>
                      <a:pt x="3058" y="867"/>
                      <a:pt x="2910" y="785"/>
                      <a:pt x="2774" y="718"/>
                    </a:cubicBezTo>
                    <a:cubicBezTo>
                      <a:pt x="2477" y="569"/>
                      <a:pt x="2192" y="447"/>
                      <a:pt x="1881" y="339"/>
                    </a:cubicBezTo>
                    <a:cubicBezTo>
                      <a:pt x="1583" y="231"/>
                      <a:pt x="1272" y="149"/>
                      <a:pt x="961" y="82"/>
                    </a:cubicBezTo>
                    <a:cubicBezTo>
                      <a:pt x="636" y="28"/>
                      <a:pt x="325" y="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23"/>
              <p:cNvSpPr/>
              <p:nvPr/>
            </p:nvSpPr>
            <p:spPr>
              <a:xfrm>
                <a:off x="5652117" y="1194823"/>
                <a:ext cx="172004" cy="53367"/>
              </a:xfrm>
              <a:custGeom>
                <a:avLst/>
                <a:gdLst/>
                <a:ahLst/>
                <a:cxnLst/>
                <a:rect l="l" t="t" r="r" b="b"/>
                <a:pathLst>
                  <a:path w="4899" h="1520" extrusionOk="0">
                    <a:moveTo>
                      <a:pt x="245" y="1"/>
                    </a:moveTo>
                    <a:cubicBezTo>
                      <a:pt x="190" y="1"/>
                      <a:pt x="136" y="2"/>
                      <a:pt x="82" y="4"/>
                    </a:cubicBezTo>
                    <a:lnTo>
                      <a:pt x="27" y="4"/>
                    </a:lnTo>
                    <a:lnTo>
                      <a:pt x="27" y="44"/>
                    </a:lnTo>
                    <a:cubicBezTo>
                      <a:pt x="0" y="139"/>
                      <a:pt x="27" y="247"/>
                      <a:pt x="95" y="301"/>
                    </a:cubicBezTo>
                    <a:lnTo>
                      <a:pt x="176" y="220"/>
                    </a:lnTo>
                    <a:cubicBezTo>
                      <a:pt x="152" y="204"/>
                      <a:pt x="137" y="172"/>
                      <a:pt x="132" y="141"/>
                    </a:cubicBezTo>
                    <a:lnTo>
                      <a:pt x="132" y="141"/>
                    </a:lnTo>
                    <a:cubicBezTo>
                      <a:pt x="534" y="156"/>
                      <a:pt x="924" y="196"/>
                      <a:pt x="1326" y="261"/>
                    </a:cubicBezTo>
                    <a:cubicBezTo>
                      <a:pt x="1732" y="315"/>
                      <a:pt x="2152" y="409"/>
                      <a:pt x="2544" y="518"/>
                    </a:cubicBezTo>
                    <a:cubicBezTo>
                      <a:pt x="3356" y="734"/>
                      <a:pt x="4127" y="1059"/>
                      <a:pt x="4831" y="1519"/>
                    </a:cubicBezTo>
                    <a:lnTo>
                      <a:pt x="4899" y="1424"/>
                    </a:lnTo>
                    <a:cubicBezTo>
                      <a:pt x="4168" y="991"/>
                      <a:pt x="3397" y="640"/>
                      <a:pt x="2585" y="382"/>
                    </a:cubicBezTo>
                    <a:cubicBezTo>
                      <a:pt x="2179" y="261"/>
                      <a:pt x="1773" y="152"/>
                      <a:pt x="1354" y="98"/>
                    </a:cubicBezTo>
                    <a:cubicBezTo>
                      <a:pt x="988" y="39"/>
                      <a:pt x="613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23"/>
              <p:cNvSpPr/>
              <p:nvPr/>
            </p:nvSpPr>
            <p:spPr>
              <a:xfrm>
                <a:off x="5654961" y="1207813"/>
                <a:ext cx="178675" cy="53192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1515" extrusionOk="0">
                    <a:moveTo>
                      <a:pt x="380" y="1"/>
                    </a:moveTo>
                    <a:cubicBezTo>
                      <a:pt x="340" y="1"/>
                      <a:pt x="300" y="4"/>
                      <a:pt x="258" y="12"/>
                    </a:cubicBezTo>
                    <a:cubicBezTo>
                      <a:pt x="136" y="39"/>
                      <a:pt x="1" y="161"/>
                      <a:pt x="28" y="310"/>
                    </a:cubicBezTo>
                    <a:lnTo>
                      <a:pt x="122" y="297"/>
                    </a:lnTo>
                    <a:cubicBezTo>
                      <a:pt x="122" y="229"/>
                      <a:pt x="204" y="148"/>
                      <a:pt x="285" y="148"/>
                    </a:cubicBezTo>
                    <a:cubicBezTo>
                      <a:pt x="302" y="145"/>
                      <a:pt x="320" y="144"/>
                      <a:pt x="337" y="144"/>
                    </a:cubicBezTo>
                    <a:cubicBezTo>
                      <a:pt x="415" y="144"/>
                      <a:pt x="497" y="166"/>
                      <a:pt x="596" y="188"/>
                    </a:cubicBezTo>
                    <a:cubicBezTo>
                      <a:pt x="812" y="229"/>
                      <a:pt x="1029" y="270"/>
                      <a:pt x="1245" y="324"/>
                    </a:cubicBezTo>
                    <a:cubicBezTo>
                      <a:pt x="1678" y="418"/>
                      <a:pt x="2111" y="527"/>
                      <a:pt x="2531" y="635"/>
                    </a:cubicBezTo>
                    <a:cubicBezTo>
                      <a:pt x="3397" y="865"/>
                      <a:pt x="4236" y="1149"/>
                      <a:pt x="5048" y="1514"/>
                    </a:cubicBezTo>
                    <a:lnTo>
                      <a:pt x="5088" y="1420"/>
                    </a:lnTo>
                    <a:cubicBezTo>
                      <a:pt x="4263" y="1081"/>
                      <a:pt x="3424" y="757"/>
                      <a:pt x="2572" y="500"/>
                    </a:cubicBezTo>
                    <a:cubicBezTo>
                      <a:pt x="2152" y="364"/>
                      <a:pt x="1719" y="256"/>
                      <a:pt x="1273" y="161"/>
                    </a:cubicBezTo>
                    <a:cubicBezTo>
                      <a:pt x="1056" y="107"/>
                      <a:pt x="840" y="67"/>
                      <a:pt x="623" y="26"/>
                    </a:cubicBezTo>
                    <a:cubicBezTo>
                      <a:pt x="548" y="17"/>
                      <a:pt x="467" y="1"/>
                      <a:pt x="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23"/>
              <p:cNvSpPr/>
              <p:nvPr/>
            </p:nvSpPr>
            <p:spPr>
              <a:xfrm>
                <a:off x="5658753" y="1221997"/>
                <a:ext cx="181062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5157" h="1490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14" y="271"/>
                    </a:lnTo>
                    <a:lnTo>
                      <a:pt x="123" y="271"/>
                    </a:lnTo>
                    <a:lnTo>
                      <a:pt x="123" y="150"/>
                    </a:lnTo>
                    <a:lnTo>
                      <a:pt x="1340" y="407"/>
                    </a:lnTo>
                    <a:cubicBezTo>
                      <a:pt x="1773" y="488"/>
                      <a:pt x="2206" y="583"/>
                      <a:pt x="2639" y="677"/>
                    </a:cubicBezTo>
                    <a:cubicBezTo>
                      <a:pt x="3059" y="772"/>
                      <a:pt x="3492" y="867"/>
                      <a:pt x="3911" y="975"/>
                    </a:cubicBezTo>
                    <a:cubicBezTo>
                      <a:pt x="4128" y="1029"/>
                      <a:pt x="4344" y="1097"/>
                      <a:pt x="4547" y="1164"/>
                    </a:cubicBezTo>
                    <a:cubicBezTo>
                      <a:pt x="4750" y="1232"/>
                      <a:pt x="4953" y="1327"/>
                      <a:pt x="5075" y="1489"/>
                    </a:cubicBezTo>
                    <a:lnTo>
                      <a:pt x="5156" y="1422"/>
                    </a:lnTo>
                    <a:cubicBezTo>
                      <a:pt x="5007" y="1246"/>
                      <a:pt x="4791" y="1137"/>
                      <a:pt x="4574" y="1070"/>
                    </a:cubicBezTo>
                    <a:cubicBezTo>
                      <a:pt x="4371" y="989"/>
                      <a:pt x="4155" y="948"/>
                      <a:pt x="3938" y="880"/>
                    </a:cubicBezTo>
                    <a:cubicBezTo>
                      <a:pt x="3519" y="759"/>
                      <a:pt x="3099" y="650"/>
                      <a:pt x="2666" y="542"/>
                    </a:cubicBezTo>
                    <a:cubicBezTo>
                      <a:pt x="1814" y="326"/>
                      <a:pt x="948" y="136"/>
                      <a:pt x="6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23"/>
              <p:cNvSpPr/>
              <p:nvPr/>
            </p:nvSpPr>
            <p:spPr>
              <a:xfrm>
                <a:off x="5644042" y="1233126"/>
                <a:ext cx="176744" cy="46872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1335" extrusionOk="0">
                    <a:moveTo>
                      <a:pt x="438" y="0"/>
                    </a:moveTo>
                    <a:cubicBezTo>
                      <a:pt x="293" y="0"/>
                      <a:pt x="147" y="14"/>
                      <a:pt x="0" y="49"/>
                    </a:cubicBezTo>
                    <a:lnTo>
                      <a:pt x="14" y="157"/>
                    </a:lnTo>
                    <a:cubicBezTo>
                      <a:pt x="114" y="141"/>
                      <a:pt x="215" y="134"/>
                      <a:pt x="315" y="134"/>
                    </a:cubicBezTo>
                    <a:cubicBezTo>
                      <a:pt x="635" y="134"/>
                      <a:pt x="957" y="204"/>
                      <a:pt x="1286" y="266"/>
                    </a:cubicBezTo>
                    <a:cubicBezTo>
                      <a:pt x="1705" y="347"/>
                      <a:pt x="2125" y="428"/>
                      <a:pt x="2544" y="536"/>
                    </a:cubicBezTo>
                    <a:cubicBezTo>
                      <a:pt x="2964" y="631"/>
                      <a:pt x="3383" y="739"/>
                      <a:pt x="3789" y="875"/>
                    </a:cubicBezTo>
                    <a:cubicBezTo>
                      <a:pt x="4195" y="1010"/>
                      <a:pt x="4601" y="1172"/>
                      <a:pt x="4993" y="1335"/>
                    </a:cubicBezTo>
                    <a:lnTo>
                      <a:pt x="5034" y="1240"/>
                    </a:lnTo>
                    <a:cubicBezTo>
                      <a:pt x="4642" y="1078"/>
                      <a:pt x="4236" y="929"/>
                      <a:pt x="3816" y="780"/>
                    </a:cubicBezTo>
                    <a:cubicBezTo>
                      <a:pt x="3410" y="645"/>
                      <a:pt x="2991" y="509"/>
                      <a:pt x="2585" y="387"/>
                    </a:cubicBezTo>
                    <a:cubicBezTo>
                      <a:pt x="2165" y="279"/>
                      <a:pt x="1732" y="184"/>
                      <a:pt x="1313" y="103"/>
                    </a:cubicBezTo>
                    <a:cubicBezTo>
                      <a:pt x="1031" y="58"/>
                      <a:pt x="736" y="0"/>
                      <a:pt x="4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23"/>
              <p:cNvSpPr/>
              <p:nvPr/>
            </p:nvSpPr>
            <p:spPr>
              <a:xfrm>
                <a:off x="5738099" y="1265251"/>
                <a:ext cx="92690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758" extrusionOk="0">
                    <a:moveTo>
                      <a:pt x="1" y="0"/>
                    </a:moveTo>
                    <a:lnTo>
                      <a:pt x="82" y="135"/>
                    </a:lnTo>
                    <a:cubicBezTo>
                      <a:pt x="163" y="244"/>
                      <a:pt x="285" y="325"/>
                      <a:pt x="420" y="338"/>
                    </a:cubicBezTo>
                    <a:lnTo>
                      <a:pt x="434" y="230"/>
                    </a:lnTo>
                    <a:cubicBezTo>
                      <a:pt x="423" y="227"/>
                      <a:pt x="412" y="224"/>
                      <a:pt x="402" y="220"/>
                    </a:cubicBezTo>
                    <a:lnTo>
                      <a:pt x="402" y="220"/>
                    </a:lnTo>
                    <a:cubicBezTo>
                      <a:pt x="732" y="287"/>
                      <a:pt x="1061" y="345"/>
                      <a:pt x="1381" y="420"/>
                    </a:cubicBezTo>
                    <a:cubicBezTo>
                      <a:pt x="1800" y="501"/>
                      <a:pt x="2206" y="609"/>
                      <a:pt x="2612" y="758"/>
                    </a:cubicBezTo>
                    <a:lnTo>
                      <a:pt x="2639" y="650"/>
                    </a:lnTo>
                    <a:cubicBezTo>
                      <a:pt x="2233" y="528"/>
                      <a:pt x="1827" y="406"/>
                      <a:pt x="1408" y="284"/>
                    </a:cubicBezTo>
                    <a:cubicBezTo>
                      <a:pt x="1002" y="176"/>
                      <a:pt x="582" y="68"/>
                      <a:pt x="163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23"/>
              <p:cNvSpPr/>
              <p:nvPr/>
            </p:nvSpPr>
            <p:spPr>
              <a:xfrm>
                <a:off x="5730972" y="1274730"/>
                <a:ext cx="8981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813" extrusionOk="0">
                    <a:moveTo>
                      <a:pt x="41" y="1"/>
                    </a:moveTo>
                    <a:lnTo>
                      <a:pt x="1" y="150"/>
                    </a:lnTo>
                    <a:cubicBezTo>
                      <a:pt x="95" y="190"/>
                      <a:pt x="204" y="217"/>
                      <a:pt x="312" y="244"/>
                    </a:cubicBezTo>
                    <a:lnTo>
                      <a:pt x="317" y="232"/>
                    </a:lnTo>
                    <a:lnTo>
                      <a:pt x="317" y="232"/>
                    </a:lnTo>
                    <a:cubicBezTo>
                      <a:pt x="636" y="312"/>
                      <a:pt x="954" y="379"/>
                      <a:pt x="1273" y="461"/>
                    </a:cubicBezTo>
                    <a:cubicBezTo>
                      <a:pt x="1692" y="556"/>
                      <a:pt x="2111" y="677"/>
                      <a:pt x="2517" y="813"/>
                    </a:cubicBezTo>
                    <a:lnTo>
                      <a:pt x="2558" y="704"/>
                    </a:lnTo>
                    <a:cubicBezTo>
                      <a:pt x="2139" y="596"/>
                      <a:pt x="1719" y="461"/>
                      <a:pt x="1300" y="339"/>
                    </a:cubicBezTo>
                    <a:cubicBezTo>
                      <a:pt x="894" y="204"/>
                      <a:pt x="474" y="8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23"/>
              <p:cNvSpPr/>
              <p:nvPr/>
            </p:nvSpPr>
            <p:spPr>
              <a:xfrm>
                <a:off x="5717209" y="1288037"/>
                <a:ext cx="101222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881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7"/>
                      <a:pt x="474" y="217"/>
                      <a:pt x="717" y="285"/>
                    </a:cubicBezTo>
                    <a:lnTo>
                      <a:pt x="1434" y="447"/>
                    </a:lnTo>
                    <a:cubicBezTo>
                      <a:pt x="1908" y="555"/>
                      <a:pt x="2382" y="691"/>
                      <a:pt x="2842" y="880"/>
                    </a:cubicBezTo>
                    <a:lnTo>
                      <a:pt x="2882" y="772"/>
                    </a:lnTo>
                    <a:cubicBezTo>
                      <a:pt x="2409" y="623"/>
                      <a:pt x="1949" y="461"/>
                      <a:pt x="1475" y="312"/>
                    </a:cubicBezTo>
                    <a:cubicBezTo>
                      <a:pt x="1232" y="244"/>
                      <a:pt x="1001" y="177"/>
                      <a:pt x="758" y="122"/>
                    </a:cubicBezTo>
                    <a:cubicBezTo>
                      <a:pt x="514" y="68"/>
                      <a:pt x="271" y="14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23"/>
              <p:cNvSpPr/>
              <p:nvPr/>
            </p:nvSpPr>
            <p:spPr>
              <a:xfrm>
                <a:off x="5631228" y="1241974"/>
                <a:ext cx="6653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572" extrusionOk="0">
                    <a:moveTo>
                      <a:pt x="0" y="0"/>
                    </a:moveTo>
                    <a:lnTo>
                      <a:pt x="27" y="81"/>
                    </a:lnTo>
                    <a:cubicBezTo>
                      <a:pt x="41" y="176"/>
                      <a:pt x="108" y="244"/>
                      <a:pt x="176" y="284"/>
                    </a:cubicBezTo>
                    <a:lnTo>
                      <a:pt x="230" y="190"/>
                    </a:lnTo>
                    <a:cubicBezTo>
                      <a:pt x="223" y="183"/>
                      <a:pt x="217" y="176"/>
                      <a:pt x="212" y="169"/>
                    </a:cubicBezTo>
                    <a:lnTo>
                      <a:pt x="212" y="169"/>
                    </a:lnTo>
                    <a:cubicBezTo>
                      <a:pt x="473" y="211"/>
                      <a:pt x="744" y="237"/>
                      <a:pt x="1015" y="284"/>
                    </a:cubicBezTo>
                    <a:cubicBezTo>
                      <a:pt x="1164" y="298"/>
                      <a:pt x="1326" y="325"/>
                      <a:pt x="1475" y="365"/>
                    </a:cubicBezTo>
                    <a:cubicBezTo>
                      <a:pt x="1556" y="379"/>
                      <a:pt x="1624" y="393"/>
                      <a:pt x="1705" y="420"/>
                    </a:cubicBezTo>
                    <a:cubicBezTo>
                      <a:pt x="1732" y="420"/>
                      <a:pt x="1746" y="433"/>
                      <a:pt x="1746" y="433"/>
                    </a:cubicBezTo>
                    <a:cubicBezTo>
                      <a:pt x="1759" y="433"/>
                      <a:pt x="1773" y="447"/>
                      <a:pt x="1773" y="460"/>
                    </a:cubicBezTo>
                    <a:cubicBezTo>
                      <a:pt x="1786" y="474"/>
                      <a:pt x="1786" y="487"/>
                      <a:pt x="1786" y="487"/>
                    </a:cubicBezTo>
                    <a:cubicBezTo>
                      <a:pt x="1786" y="491"/>
                      <a:pt x="1786" y="493"/>
                      <a:pt x="1787" y="493"/>
                    </a:cubicBezTo>
                    <a:cubicBezTo>
                      <a:pt x="1787" y="493"/>
                      <a:pt x="1790" y="483"/>
                      <a:pt x="1800" y="474"/>
                    </a:cubicBezTo>
                    <a:cubicBezTo>
                      <a:pt x="1813" y="460"/>
                      <a:pt x="1813" y="460"/>
                      <a:pt x="1813" y="460"/>
                    </a:cubicBezTo>
                    <a:lnTo>
                      <a:pt x="1813" y="460"/>
                    </a:lnTo>
                    <a:lnTo>
                      <a:pt x="1800" y="568"/>
                    </a:lnTo>
                    <a:cubicBezTo>
                      <a:pt x="1806" y="568"/>
                      <a:pt x="1817" y="572"/>
                      <a:pt x="1828" y="572"/>
                    </a:cubicBezTo>
                    <a:cubicBezTo>
                      <a:pt x="1840" y="572"/>
                      <a:pt x="1854" y="568"/>
                      <a:pt x="1867" y="555"/>
                    </a:cubicBezTo>
                    <a:cubicBezTo>
                      <a:pt x="1894" y="514"/>
                      <a:pt x="1894" y="487"/>
                      <a:pt x="1894" y="474"/>
                    </a:cubicBezTo>
                    <a:cubicBezTo>
                      <a:pt x="1881" y="447"/>
                      <a:pt x="1867" y="420"/>
                      <a:pt x="1854" y="406"/>
                    </a:cubicBezTo>
                    <a:cubicBezTo>
                      <a:pt x="1840" y="379"/>
                      <a:pt x="1827" y="365"/>
                      <a:pt x="1800" y="352"/>
                    </a:cubicBezTo>
                    <a:cubicBezTo>
                      <a:pt x="1773" y="338"/>
                      <a:pt x="1746" y="338"/>
                      <a:pt x="1732" y="325"/>
                    </a:cubicBezTo>
                    <a:lnTo>
                      <a:pt x="1502" y="271"/>
                    </a:lnTo>
                    <a:cubicBezTo>
                      <a:pt x="1340" y="230"/>
                      <a:pt x="1191" y="190"/>
                      <a:pt x="1042" y="149"/>
                    </a:cubicBezTo>
                    <a:cubicBezTo>
                      <a:pt x="731" y="81"/>
                      <a:pt x="420" y="1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3"/>
              <p:cNvSpPr/>
              <p:nvPr/>
            </p:nvSpPr>
            <p:spPr>
              <a:xfrm>
                <a:off x="5616026" y="1260020"/>
                <a:ext cx="8791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74" extrusionOk="0">
                    <a:moveTo>
                      <a:pt x="0" y="0"/>
                    </a:moveTo>
                    <a:lnTo>
                      <a:pt x="582" y="149"/>
                    </a:lnTo>
                    <a:cubicBezTo>
                      <a:pt x="650" y="163"/>
                      <a:pt x="731" y="176"/>
                      <a:pt x="798" y="190"/>
                    </a:cubicBezTo>
                    <a:lnTo>
                      <a:pt x="805" y="175"/>
                    </a:lnTo>
                    <a:lnTo>
                      <a:pt x="805" y="175"/>
                    </a:lnTo>
                    <a:cubicBezTo>
                      <a:pt x="1051" y="202"/>
                      <a:pt x="1301" y="226"/>
                      <a:pt x="1543" y="257"/>
                    </a:cubicBezTo>
                    <a:cubicBezTo>
                      <a:pt x="1854" y="298"/>
                      <a:pt x="2165" y="366"/>
                      <a:pt x="2463" y="474"/>
                    </a:cubicBezTo>
                    <a:lnTo>
                      <a:pt x="2503" y="366"/>
                    </a:lnTo>
                    <a:cubicBezTo>
                      <a:pt x="2192" y="284"/>
                      <a:pt x="1881" y="203"/>
                      <a:pt x="1570" y="122"/>
                    </a:cubicBezTo>
                    <a:cubicBezTo>
                      <a:pt x="1249" y="55"/>
                      <a:pt x="942" y="2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2" y="0"/>
                    </a:cubicBezTo>
                    <a:lnTo>
                      <a:pt x="622" y="0"/>
                    </a:lnTo>
                    <a:lnTo>
                      <a:pt x="622" y="0"/>
                    </a:lnTo>
                    <a:cubicBezTo>
                      <a:pt x="618" y="0"/>
                      <a:pt x="613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3"/>
              <p:cNvSpPr/>
              <p:nvPr/>
            </p:nvSpPr>
            <p:spPr>
              <a:xfrm>
                <a:off x="5636424" y="1266655"/>
                <a:ext cx="6702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21" extrusionOk="0">
                    <a:moveTo>
                      <a:pt x="759" y="1"/>
                    </a:moveTo>
                    <a:cubicBezTo>
                      <a:pt x="637" y="14"/>
                      <a:pt x="515" y="14"/>
                      <a:pt x="393" y="41"/>
                    </a:cubicBezTo>
                    <a:lnTo>
                      <a:pt x="1" y="95"/>
                    </a:lnTo>
                    <a:lnTo>
                      <a:pt x="393" y="204"/>
                    </a:lnTo>
                    <a:cubicBezTo>
                      <a:pt x="637" y="258"/>
                      <a:pt x="894" y="285"/>
                      <a:pt x="1138" y="325"/>
                    </a:cubicBezTo>
                    <a:cubicBezTo>
                      <a:pt x="1395" y="353"/>
                      <a:pt x="1638" y="366"/>
                      <a:pt x="1895" y="420"/>
                    </a:cubicBezTo>
                    <a:lnTo>
                      <a:pt x="1909" y="312"/>
                    </a:lnTo>
                    <a:cubicBezTo>
                      <a:pt x="1652" y="298"/>
                      <a:pt x="1408" y="244"/>
                      <a:pt x="1165" y="190"/>
                    </a:cubicBezTo>
                    <a:cubicBezTo>
                      <a:pt x="1033" y="168"/>
                      <a:pt x="902" y="139"/>
                      <a:pt x="771" y="109"/>
                    </a:cubicBezTo>
                    <a:lnTo>
                      <a:pt x="771" y="109"/>
                    </a:lnTo>
                    <a:cubicBezTo>
                      <a:pt x="771" y="109"/>
                      <a:pt x="772" y="109"/>
                      <a:pt x="772" y="109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3"/>
              <p:cNvSpPr/>
              <p:nvPr/>
            </p:nvSpPr>
            <p:spPr>
              <a:xfrm>
                <a:off x="5649274" y="1241482"/>
                <a:ext cx="68921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75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25" y="217"/>
                      <a:pt x="650" y="271"/>
                      <a:pt x="974" y="312"/>
                    </a:cubicBezTo>
                    <a:cubicBezTo>
                      <a:pt x="1299" y="352"/>
                      <a:pt x="1624" y="407"/>
                      <a:pt x="1935" y="474"/>
                    </a:cubicBezTo>
                    <a:lnTo>
                      <a:pt x="1962" y="366"/>
                    </a:lnTo>
                    <a:cubicBezTo>
                      <a:pt x="1638" y="325"/>
                      <a:pt x="1313" y="258"/>
                      <a:pt x="988" y="177"/>
                    </a:cubicBezTo>
                    <a:cubicBezTo>
                      <a:pt x="742" y="123"/>
                      <a:pt x="487" y="69"/>
                      <a:pt x="230" y="29"/>
                    </a:cubicBezTo>
                    <a:lnTo>
                      <a:pt x="230" y="29"/>
                    </a:lnTo>
                    <a:lnTo>
                      <a:pt x="230" y="14"/>
                    </a:lnTo>
                    <a:cubicBezTo>
                      <a:pt x="168" y="14"/>
                      <a:pt x="93" y="3"/>
                      <a:pt x="29" y="1"/>
                    </a:cubicBezTo>
                    <a:lnTo>
                      <a:pt x="29" y="1"/>
                    </a:lnTo>
                    <a:cubicBezTo>
                      <a:pt x="28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3"/>
              <p:cNvSpPr/>
              <p:nvPr/>
            </p:nvSpPr>
            <p:spPr>
              <a:xfrm>
                <a:off x="5674447" y="1208234"/>
                <a:ext cx="106454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745" extrusionOk="0">
                    <a:moveTo>
                      <a:pt x="14" y="0"/>
                    </a:moveTo>
                    <a:lnTo>
                      <a:pt x="0" y="149"/>
                    </a:lnTo>
                    <a:cubicBezTo>
                      <a:pt x="501" y="244"/>
                      <a:pt x="1002" y="325"/>
                      <a:pt x="1502" y="420"/>
                    </a:cubicBezTo>
                    <a:cubicBezTo>
                      <a:pt x="2017" y="501"/>
                      <a:pt x="2517" y="623"/>
                      <a:pt x="3004" y="745"/>
                    </a:cubicBezTo>
                    <a:lnTo>
                      <a:pt x="3031" y="650"/>
                    </a:lnTo>
                    <a:cubicBezTo>
                      <a:pt x="2531" y="528"/>
                      <a:pt x="2030" y="420"/>
                      <a:pt x="1529" y="298"/>
                    </a:cubicBezTo>
                    <a:cubicBezTo>
                      <a:pt x="1235" y="227"/>
                      <a:pt x="941" y="160"/>
                      <a:pt x="647" y="103"/>
                    </a:cubicBezTo>
                    <a:lnTo>
                      <a:pt x="647" y="103"/>
                    </a:lnTo>
                    <a:lnTo>
                      <a:pt x="650" y="82"/>
                    </a:lnTo>
                    <a:cubicBezTo>
                      <a:pt x="442" y="43"/>
                      <a:pt x="247" y="16"/>
                      <a:pt x="40" y="2"/>
                    </a:cubicBezTo>
                    <a:lnTo>
                      <a:pt x="40" y="2"/>
                    </a:lnTo>
                    <a:cubicBezTo>
                      <a:pt x="36" y="2"/>
                      <a:pt x="32" y="1"/>
                      <a:pt x="27" y="0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23"/>
              <p:cNvSpPr/>
              <p:nvPr/>
            </p:nvSpPr>
            <p:spPr>
              <a:xfrm>
                <a:off x="5698180" y="1191136"/>
                <a:ext cx="10599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867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258" y="176"/>
                      <a:pt x="502" y="230"/>
                      <a:pt x="759" y="284"/>
                    </a:cubicBezTo>
                    <a:lnTo>
                      <a:pt x="1503" y="447"/>
                    </a:lnTo>
                    <a:cubicBezTo>
                      <a:pt x="2004" y="555"/>
                      <a:pt x="2504" y="690"/>
                      <a:pt x="2991" y="866"/>
                    </a:cubicBezTo>
                    <a:lnTo>
                      <a:pt x="3018" y="758"/>
                    </a:lnTo>
                    <a:cubicBezTo>
                      <a:pt x="2531" y="609"/>
                      <a:pt x="2031" y="447"/>
                      <a:pt x="1543" y="312"/>
                    </a:cubicBezTo>
                    <a:cubicBezTo>
                      <a:pt x="1286" y="244"/>
                      <a:pt x="1043" y="176"/>
                      <a:pt x="786" y="122"/>
                    </a:cubicBezTo>
                    <a:cubicBezTo>
                      <a:pt x="542" y="68"/>
                      <a:pt x="285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23"/>
              <p:cNvSpPr/>
              <p:nvPr/>
            </p:nvSpPr>
            <p:spPr>
              <a:xfrm>
                <a:off x="5707238" y="1187134"/>
                <a:ext cx="90268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412" extrusionOk="0">
                    <a:moveTo>
                      <a:pt x="818" y="1"/>
                    </a:moveTo>
                    <a:cubicBezTo>
                      <a:pt x="758" y="1"/>
                      <a:pt x="698" y="2"/>
                      <a:pt x="636" y="6"/>
                    </a:cubicBezTo>
                    <a:cubicBezTo>
                      <a:pt x="528" y="6"/>
                      <a:pt x="420" y="20"/>
                      <a:pt x="311" y="33"/>
                    </a:cubicBezTo>
                    <a:cubicBezTo>
                      <a:pt x="257" y="47"/>
                      <a:pt x="189" y="60"/>
                      <a:pt x="135" y="87"/>
                    </a:cubicBezTo>
                    <a:cubicBezTo>
                      <a:pt x="81" y="114"/>
                      <a:pt x="27" y="155"/>
                      <a:pt x="0" y="223"/>
                    </a:cubicBezTo>
                    <a:lnTo>
                      <a:pt x="95" y="277"/>
                    </a:lnTo>
                    <a:cubicBezTo>
                      <a:pt x="203" y="155"/>
                      <a:pt x="447" y="182"/>
                      <a:pt x="650" y="168"/>
                    </a:cubicBezTo>
                    <a:cubicBezTo>
                      <a:pt x="758" y="162"/>
                      <a:pt x="863" y="158"/>
                      <a:pt x="968" y="158"/>
                    </a:cubicBezTo>
                    <a:cubicBezTo>
                      <a:pt x="1072" y="158"/>
                      <a:pt x="1177" y="162"/>
                      <a:pt x="1285" y="168"/>
                    </a:cubicBezTo>
                    <a:cubicBezTo>
                      <a:pt x="1705" y="196"/>
                      <a:pt x="2138" y="263"/>
                      <a:pt x="2544" y="412"/>
                    </a:cubicBezTo>
                    <a:lnTo>
                      <a:pt x="2571" y="317"/>
                    </a:lnTo>
                    <a:cubicBezTo>
                      <a:pt x="2151" y="196"/>
                      <a:pt x="1732" y="87"/>
                      <a:pt x="1299" y="33"/>
                    </a:cubicBezTo>
                    <a:cubicBezTo>
                      <a:pt x="1141" y="13"/>
                      <a:pt x="982" y="1"/>
                      <a:pt x="8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3"/>
              <p:cNvSpPr/>
              <p:nvPr/>
            </p:nvSpPr>
            <p:spPr>
              <a:xfrm>
                <a:off x="5507680" y="1252401"/>
                <a:ext cx="446634" cy="135560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3861" extrusionOk="0">
                    <a:moveTo>
                      <a:pt x="12626" y="1"/>
                    </a:moveTo>
                    <a:cubicBezTo>
                      <a:pt x="12301" y="529"/>
                      <a:pt x="11976" y="1056"/>
                      <a:pt x="11597" y="1543"/>
                    </a:cubicBezTo>
                    <a:cubicBezTo>
                      <a:pt x="11232" y="2030"/>
                      <a:pt x="10812" y="2491"/>
                      <a:pt x="10312" y="2842"/>
                    </a:cubicBezTo>
                    <a:cubicBezTo>
                      <a:pt x="9825" y="3208"/>
                      <a:pt x="9243" y="3465"/>
                      <a:pt x="8647" y="3587"/>
                    </a:cubicBezTo>
                    <a:cubicBezTo>
                      <a:pt x="8217" y="3684"/>
                      <a:pt x="7779" y="3726"/>
                      <a:pt x="7335" y="3726"/>
                    </a:cubicBezTo>
                    <a:cubicBezTo>
                      <a:pt x="7164" y="3726"/>
                      <a:pt x="6993" y="3720"/>
                      <a:pt x="6821" y="3708"/>
                    </a:cubicBezTo>
                    <a:cubicBezTo>
                      <a:pt x="5603" y="3641"/>
                      <a:pt x="4385" y="3384"/>
                      <a:pt x="3248" y="2937"/>
                    </a:cubicBezTo>
                    <a:cubicBezTo>
                      <a:pt x="2098" y="2504"/>
                      <a:pt x="1029" y="1868"/>
                      <a:pt x="69" y="1097"/>
                    </a:cubicBezTo>
                    <a:lnTo>
                      <a:pt x="1" y="1178"/>
                    </a:lnTo>
                    <a:cubicBezTo>
                      <a:pt x="935" y="2003"/>
                      <a:pt x="2031" y="2639"/>
                      <a:pt x="3181" y="3099"/>
                    </a:cubicBezTo>
                    <a:cubicBezTo>
                      <a:pt x="4344" y="3546"/>
                      <a:pt x="5576" y="3803"/>
                      <a:pt x="6821" y="3857"/>
                    </a:cubicBezTo>
                    <a:cubicBezTo>
                      <a:pt x="6913" y="3859"/>
                      <a:pt x="7005" y="3860"/>
                      <a:pt x="7098" y="3860"/>
                    </a:cubicBezTo>
                    <a:cubicBezTo>
                      <a:pt x="7627" y="3860"/>
                      <a:pt x="8156" y="3824"/>
                      <a:pt x="8674" y="3708"/>
                    </a:cubicBezTo>
                    <a:cubicBezTo>
                      <a:pt x="9283" y="3573"/>
                      <a:pt x="9879" y="3302"/>
                      <a:pt x="10366" y="2924"/>
                    </a:cubicBezTo>
                    <a:cubicBezTo>
                      <a:pt x="10866" y="2545"/>
                      <a:pt x="11299" y="2098"/>
                      <a:pt x="11678" y="1597"/>
                    </a:cubicBezTo>
                    <a:cubicBezTo>
                      <a:pt x="12057" y="1110"/>
                      <a:pt x="12395" y="583"/>
                      <a:pt x="12720" y="68"/>
                    </a:cubicBezTo>
                    <a:lnTo>
                      <a:pt x="12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3"/>
              <p:cNvSpPr/>
              <p:nvPr/>
            </p:nvSpPr>
            <p:spPr>
              <a:xfrm>
                <a:off x="5457334" y="1200159"/>
                <a:ext cx="65129" cy="53332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519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36" y="433"/>
                      <a:pt x="366" y="799"/>
                      <a:pt x="691" y="1069"/>
                    </a:cubicBezTo>
                    <a:cubicBezTo>
                      <a:pt x="982" y="1335"/>
                      <a:pt x="1368" y="1518"/>
                      <a:pt x="1772" y="1518"/>
                    </a:cubicBezTo>
                    <a:cubicBezTo>
                      <a:pt x="1799" y="1518"/>
                      <a:pt x="1827" y="1518"/>
                      <a:pt x="1854" y="1516"/>
                    </a:cubicBezTo>
                    <a:lnTo>
                      <a:pt x="1854" y="1408"/>
                    </a:lnTo>
                    <a:cubicBezTo>
                      <a:pt x="1462" y="1354"/>
                      <a:pt x="1097" y="1205"/>
                      <a:pt x="772" y="961"/>
                    </a:cubicBezTo>
                    <a:cubicBezTo>
                      <a:pt x="461" y="731"/>
                      <a:pt x="190" y="39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3"/>
              <p:cNvSpPr/>
              <p:nvPr/>
            </p:nvSpPr>
            <p:spPr>
              <a:xfrm>
                <a:off x="5454490" y="1200616"/>
                <a:ext cx="80332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127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71" y="407"/>
                      <a:pt x="609" y="691"/>
                      <a:pt x="1002" y="894"/>
                    </a:cubicBezTo>
                    <a:cubicBezTo>
                      <a:pt x="1298" y="1037"/>
                      <a:pt x="1633" y="1126"/>
                      <a:pt x="1966" y="1126"/>
                    </a:cubicBezTo>
                    <a:cubicBezTo>
                      <a:pt x="2074" y="1126"/>
                      <a:pt x="2181" y="1117"/>
                      <a:pt x="2287" y="1097"/>
                    </a:cubicBezTo>
                    <a:lnTo>
                      <a:pt x="2287" y="989"/>
                    </a:lnTo>
                    <a:cubicBezTo>
                      <a:pt x="1868" y="975"/>
                      <a:pt x="1448" y="921"/>
                      <a:pt x="1069" y="759"/>
                    </a:cubicBezTo>
                    <a:cubicBezTo>
                      <a:pt x="677" y="610"/>
                      <a:pt x="325" y="35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3"/>
              <p:cNvSpPr/>
              <p:nvPr/>
            </p:nvSpPr>
            <p:spPr>
              <a:xfrm>
                <a:off x="5460669" y="1213465"/>
                <a:ext cx="66077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16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257" y="325"/>
                      <a:pt x="528" y="555"/>
                      <a:pt x="839" y="731"/>
                    </a:cubicBezTo>
                    <a:cubicBezTo>
                      <a:pt x="1002" y="826"/>
                      <a:pt x="1164" y="893"/>
                      <a:pt x="1340" y="947"/>
                    </a:cubicBezTo>
                    <a:cubicBezTo>
                      <a:pt x="1435" y="975"/>
                      <a:pt x="1502" y="1002"/>
                      <a:pt x="1611" y="1015"/>
                    </a:cubicBezTo>
                    <a:cubicBezTo>
                      <a:pt x="1665" y="1015"/>
                      <a:pt x="1719" y="1002"/>
                      <a:pt x="1773" y="975"/>
                    </a:cubicBezTo>
                    <a:cubicBezTo>
                      <a:pt x="1800" y="975"/>
                      <a:pt x="1827" y="947"/>
                      <a:pt x="1854" y="920"/>
                    </a:cubicBezTo>
                    <a:cubicBezTo>
                      <a:pt x="1881" y="880"/>
                      <a:pt x="1881" y="839"/>
                      <a:pt x="1868" y="812"/>
                    </a:cubicBezTo>
                    <a:lnTo>
                      <a:pt x="1868" y="812"/>
                    </a:lnTo>
                    <a:lnTo>
                      <a:pt x="1759" y="826"/>
                    </a:lnTo>
                    <a:cubicBezTo>
                      <a:pt x="1759" y="839"/>
                      <a:pt x="1759" y="839"/>
                      <a:pt x="1759" y="839"/>
                    </a:cubicBezTo>
                    <a:cubicBezTo>
                      <a:pt x="1746" y="839"/>
                      <a:pt x="1746" y="853"/>
                      <a:pt x="1732" y="853"/>
                    </a:cubicBezTo>
                    <a:cubicBezTo>
                      <a:pt x="1712" y="859"/>
                      <a:pt x="1695" y="863"/>
                      <a:pt x="1678" y="863"/>
                    </a:cubicBezTo>
                    <a:cubicBezTo>
                      <a:pt x="1661" y="863"/>
                      <a:pt x="1644" y="859"/>
                      <a:pt x="1624" y="853"/>
                    </a:cubicBezTo>
                    <a:cubicBezTo>
                      <a:pt x="1556" y="839"/>
                      <a:pt x="1462" y="812"/>
                      <a:pt x="1394" y="785"/>
                    </a:cubicBezTo>
                    <a:cubicBezTo>
                      <a:pt x="1232" y="744"/>
                      <a:pt x="1069" y="677"/>
                      <a:pt x="907" y="609"/>
                    </a:cubicBezTo>
                    <a:cubicBezTo>
                      <a:pt x="596" y="474"/>
                      <a:pt x="298" y="27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3"/>
              <p:cNvSpPr/>
              <p:nvPr/>
            </p:nvSpPr>
            <p:spPr>
              <a:xfrm>
                <a:off x="5502484" y="1181165"/>
                <a:ext cx="40868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462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338"/>
                      <a:pt x="135" y="663"/>
                      <a:pt x="298" y="961"/>
                    </a:cubicBezTo>
                    <a:cubicBezTo>
                      <a:pt x="393" y="1110"/>
                      <a:pt x="514" y="1245"/>
                      <a:pt x="663" y="1340"/>
                    </a:cubicBezTo>
                    <a:cubicBezTo>
                      <a:pt x="778" y="1413"/>
                      <a:pt x="909" y="1462"/>
                      <a:pt x="1043" y="1462"/>
                    </a:cubicBezTo>
                    <a:cubicBezTo>
                      <a:pt x="1083" y="1462"/>
                      <a:pt x="1123" y="1457"/>
                      <a:pt x="1164" y="1448"/>
                    </a:cubicBezTo>
                    <a:lnTo>
                      <a:pt x="1164" y="1340"/>
                    </a:lnTo>
                    <a:cubicBezTo>
                      <a:pt x="1015" y="1326"/>
                      <a:pt x="880" y="1286"/>
                      <a:pt x="744" y="1204"/>
                    </a:cubicBezTo>
                    <a:cubicBezTo>
                      <a:pt x="623" y="1123"/>
                      <a:pt x="514" y="1015"/>
                      <a:pt x="420" y="893"/>
                    </a:cubicBezTo>
                    <a:cubicBezTo>
                      <a:pt x="244" y="636"/>
                      <a:pt x="149" y="32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3"/>
              <p:cNvSpPr/>
              <p:nvPr/>
            </p:nvSpPr>
            <p:spPr>
              <a:xfrm>
                <a:off x="5503432" y="1169263"/>
                <a:ext cx="46099" cy="5754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63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8" y="759"/>
                      <a:pt x="338" y="1070"/>
                    </a:cubicBezTo>
                    <a:cubicBezTo>
                      <a:pt x="447" y="1219"/>
                      <a:pt x="582" y="1368"/>
                      <a:pt x="744" y="1462"/>
                    </a:cubicBezTo>
                    <a:cubicBezTo>
                      <a:pt x="920" y="1557"/>
                      <a:pt x="1110" y="1638"/>
                      <a:pt x="1299" y="1638"/>
                    </a:cubicBezTo>
                    <a:lnTo>
                      <a:pt x="1313" y="1530"/>
                    </a:lnTo>
                    <a:cubicBezTo>
                      <a:pt x="974" y="1435"/>
                      <a:pt x="677" y="1246"/>
                      <a:pt x="447" y="989"/>
                    </a:cubicBezTo>
                    <a:cubicBezTo>
                      <a:pt x="217" y="718"/>
                      <a:pt x="68" y="366"/>
                      <a:pt x="108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3"/>
              <p:cNvSpPr/>
              <p:nvPr/>
            </p:nvSpPr>
            <p:spPr>
              <a:xfrm>
                <a:off x="5504836" y="1181622"/>
                <a:ext cx="48978" cy="4803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36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23" y="353"/>
                      <a:pt x="285" y="650"/>
                      <a:pt x="501" y="907"/>
                    </a:cubicBezTo>
                    <a:cubicBezTo>
                      <a:pt x="610" y="1043"/>
                      <a:pt x="731" y="1164"/>
                      <a:pt x="867" y="1259"/>
                    </a:cubicBezTo>
                    <a:cubicBezTo>
                      <a:pt x="907" y="1286"/>
                      <a:pt x="948" y="1313"/>
                      <a:pt x="1002" y="1327"/>
                    </a:cubicBezTo>
                    <a:cubicBezTo>
                      <a:pt x="1043" y="1340"/>
                      <a:pt x="1097" y="1354"/>
                      <a:pt x="1137" y="1367"/>
                    </a:cubicBezTo>
                    <a:cubicBezTo>
                      <a:pt x="1192" y="1367"/>
                      <a:pt x="1246" y="1367"/>
                      <a:pt x="1300" y="1340"/>
                    </a:cubicBezTo>
                    <a:cubicBezTo>
                      <a:pt x="1354" y="1313"/>
                      <a:pt x="1394" y="1246"/>
                      <a:pt x="1394" y="1178"/>
                    </a:cubicBezTo>
                    <a:lnTo>
                      <a:pt x="1286" y="1178"/>
                    </a:lnTo>
                    <a:cubicBezTo>
                      <a:pt x="1273" y="1205"/>
                      <a:pt x="1259" y="1205"/>
                      <a:pt x="1246" y="1205"/>
                    </a:cubicBezTo>
                    <a:cubicBezTo>
                      <a:pt x="1232" y="1212"/>
                      <a:pt x="1219" y="1215"/>
                      <a:pt x="1203" y="1215"/>
                    </a:cubicBezTo>
                    <a:cubicBezTo>
                      <a:pt x="1188" y="1215"/>
                      <a:pt x="1171" y="1212"/>
                      <a:pt x="1151" y="1205"/>
                    </a:cubicBezTo>
                    <a:cubicBezTo>
                      <a:pt x="1124" y="1205"/>
                      <a:pt x="1083" y="1191"/>
                      <a:pt x="1056" y="1178"/>
                    </a:cubicBezTo>
                    <a:cubicBezTo>
                      <a:pt x="1029" y="1164"/>
                      <a:pt x="1002" y="1151"/>
                      <a:pt x="975" y="1124"/>
                    </a:cubicBezTo>
                    <a:cubicBezTo>
                      <a:pt x="840" y="1029"/>
                      <a:pt x="718" y="934"/>
                      <a:pt x="610" y="813"/>
                    </a:cubicBezTo>
                    <a:cubicBezTo>
                      <a:pt x="380" y="596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3"/>
              <p:cNvSpPr/>
              <p:nvPr/>
            </p:nvSpPr>
            <p:spPr>
              <a:xfrm>
                <a:off x="5567084" y="1152165"/>
                <a:ext cx="3279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934" h="1706" extrusionOk="0">
                    <a:moveTo>
                      <a:pt x="82" y="1"/>
                    </a:moveTo>
                    <a:cubicBezTo>
                      <a:pt x="0" y="326"/>
                      <a:pt x="27" y="677"/>
                      <a:pt x="163" y="1002"/>
                    </a:cubicBezTo>
                    <a:cubicBezTo>
                      <a:pt x="230" y="1164"/>
                      <a:pt x="325" y="1313"/>
                      <a:pt x="447" y="1435"/>
                    </a:cubicBezTo>
                    <a:cubicBezTo>
                      <a:pt x="569" y="1557"/>
                      <a:pt x="718" y="1652"/>
                      <a:pt x="880" y="1706"/>
                    </a:cubicBezTo>
                    <a:lnTo>
                      <a:pt x="934" y="1611"/>
                    </a:lnTo>
                    <a:cubicBezTo>
                      <a:pt x="663" y="1435"/>
                      <a:pt x="447" y="1219"/>
                      <a:pt x="285" y="934"/>
                    </a:cubicBezTo>
                    <a:cubicBezTo>
                      <a:pt x="149" y="664"/>
                      <a:pt x="82" y="326"/>
                      <a:pt x="190" y="28"/>
                    </a:cubicBez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3"/>
              <p:cNvSpPr/>
              <p:nvPr/>
            </p:nvSpPr>
            <p:spPr>
              <a:xfrm>
                <a:off x="5568980" y="1154553"/>
                <a:ext cx="37568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422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325"/>
                      <a:pt x="136" y="609"/>
                      <a:pt x="298" y="880"/>
                    </a:cubicBezTo>
                    <a:cubicBezTo>
                      <a:pt x="461" y="1137"/>
                      <a:pt x="718" y="1354"/>
                      <a:pt x="1029" y="1421"/>
                    </a:cubicBezTo>
                    <a:lnTo>
                      <a:pt x="1069" y="1326"/>
                    </a:lnTo>
                    <a:cubicBezTo>
                      <a:pt x="812" y="1178"/>
                      <a:pt x="596" y="1015"/>
                      <a:pt x="420" y="785"/>
                    </a:cubicBezTo>
                    <a:cubicBezTo>
                      <a:pt x="231" y="569"/>
                      <a:pt x="109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3"/>
              <p:cNvSpPr/>
              <p:nvPr/>
            </p:nvSpPr>
            <p:spPr>
              <a:xfrm>
                <a:off x="5568488" y="1156940"/>
                <a:ext cx="3331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557" extrusionOk="0">
                    <a:moveTo>
                      <a:pt x="1" y="0"/>
                    </a:moveTo>
                    <a:cubicBezTo>
                      <a:pt x="1" y="311"/>
                      <a:pt x="69" y="623"/>
                      <a:pt x="217" y="907"/>
                    </a:cubicBezTo>
                    <a:cubicBezTo>
                      <a:pt x="366" y="1191"/>
                      <a:pt x="596" y="1448"/>
                      <a:pt x="908" y="1556"/>
                    </a:cubicBezTo>
                    <a:lnTo>
                      <a:pt x="948" y="1461"/>
                    </a:lnTo>
                    <a:cubicBezTo>
                      <a:pt x="718" y="1286"/>
                      <a:pt x="502" y="1083"/>
                      <a:pt x="339" y="839"/>
                    </a:cubicBezTo>
                    <a:cubicBezTo>
                      <a:pt x="177" y="595"/>
                      <a:pt x="8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3"/>
              <p:cNvSpPr/>
              <p:nvPr/>
            </p:nvSpPr>
            <p:spPr>
              <a:xfrm>
                <a:off x="5676342" y="1133663"/>
                <a:ext cx="7162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8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57"/>
                      <a:pt x="41" y="514"/>
                      <a:pt x="41" y="758"/>
                    </a:cubicBezTo>
                    <a:cubicBezTo>
                      <a:pt x="41" y="880"/>
                      <a:pt x="41" y="1001"/>
                      <a:pt x="41" y="1123"/>
                    </a:cubicBezTo>
                    <a:cubicBezTo>
                      <a:pt x="41" y="1245"/>
                      <a:pt x="55" y="1367"/>
                      <a:pt x="68" y="1488"/>
                    </a:cubicBezTo>
                    <a:lnTo>
                      <a:pt x="176" y="1488"/>
                    </a:lnTo>
                    <a:cubicBezTo>
                      <a:pt x="203" y="1367"/>
                      <a:pt x="203" y="1245"/>
                      <a:pt x="203" y="1123"/>
                    </a:cubicBezTo>
                    <a:cubicBezTo>
                      <a:pt x="203" y="1001"/>
                      <a:pt x="203" y="866"/>
                      <a:pt x="190" y="744"/>
                    </a:cubicBezTo>
                    <a:cubicBezTo>
                      <a:pt x="163" y="501"/>
                      <a:pt x="122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3"/>
              <p:cNvSpPr/>
              <p:nvPr/>
            </p:nvSpPr>
            <p:spPr>
              <a:xfrm>
                <a:off x="5676834" y="1122709"/>
                <a:ext cx="1141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571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271"/>
                      <a:pt x="135" y="529"/>
                      <a:pt x="149" y="786"/>
                    </a:cubicBezTo>
                    <a:cubicBezTo>
                      <a:pt x="162" y="921"/>
                      <a:pt x="162" y="1043"/>
                      <a:pt x="162" y="1178"/>
                    </a:cubicBezTo>
                    <a:cubicBezTo>
                      <a:pt x="162" y="1300"/>
                      <a:pt x="162" y="1422"/>
                      <a:pt x="176" y="1557"/>
                    </a:cubicBezTo>
                    <a:lnTo>
                      <a:pt x="284" y="1570"/>
                    </a:lnTo>
                    <a:cubicBezTo>
                      <a:pt x="311" y="1449"/>
                      <a:pt x="325" y="1313"/>
                      <a:pt x="325" y="1178"/>
                    </a:cubicBezTo>
                    <a:cubicBezTo>
                      <a:pt x="325" y="1043"/>
                      <a:pt x="311" y="907"/>
                      <a:pt x="298" y="772"/>
                    </a:cubicBezTo>
                    <a:cubicBezTo>
                      <a:pt x="257" y="515"/>
                      <a:pt x="176" y="25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3"/>
              <p:cNvSpPr/>
              <p:nvPr/>
            </p:nvSpPr>
            <p:spPr>
              <a:xfrm>
                <a:off x="5679186" y="1128888"/>
                <a:ext cx="17555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706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177" y="258"/>
                      <a:pt x="271" y="515"/>
                      <a:pt x="312" y="772"/>
                    </a:cubicBezTo>
                    <a:cubicBezTo>
                      <a:pt x="339" y="1043"/>
                      <a:pt x="312" y="1300"/>
                      <a:pt x="258" y="1557"/>
                    </a:cubicBezTo>
                    <a:lnTo>
                      <a:pt x="217" y="1706"/>
                    </a:lnTo>
                    <a:lnTo>
                      <a:pt x="217" y="1706"/>
                    </a:lnTo>
                    <a:lnTo>
                      <a:pt x="353" y="1638"/>
                    </a:lnTo>
                    <a:cubicBezTo>
                      <a:pt x="407" y="1611"/>
                      <a:pt x="447" y="1584"/>
                      <a:pt x="488" y="1557"/>
                    </a:cubicBezTo>
                    <a:lnTo>
                      <a:pt x="437" y="1467"/>
                    </a:lnTo>
                    <a:lnTo>
                      <a:pt x="437" y="1467"/>
                    </a:lnTo>
                    <a:cubicBezTo>
                      <a:pt x="500" y="1233"/>
                      <a:pt x="491" y="986"/>
                      <a:pt x="434" y="758"/>
                    </a:cubicBezTo>
                    <a:cubicBezTo>
                      <a:pt x="380" y="474"/>
                      <a:pt x="244" y="231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3"/>
              <p:cNvSpPr/>
              <p:nvPr/>
            </p:nvSpPr>
            <p:spPr>
              <a:xfrm>
                <a:off x="5626944" y="1133663"/>
                <a:ext cx="20926" cy="507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" y="271"/>
                      <a:pt x="27" y="541"/>
                      <a:pt x="81" y="812"/>
                    </a:cubicBezTo>
                    <a:cubicBezTo>
                      <a:pt x="109" y="947"/>
                      <a:pt x="136" y="1069"/>
                      <a:pt x="203" y="1204"/>
                    </a:cubicBezTo>
                    <a:cubicBezTo>
                      <a:pt x="244" y="1272"/>
                      <a:pt x="284" y="1326"/>
                      <a:pt x="352" y="1380"/>
                    </a:cubicBezTo>
                    <a:cubicBezTo>
                      <a:pt x="402" y="1420"/>
                      <a:pt x="466" y="1445"/>
                      <a:pt x="528" y="1445"/>
                    </a:cubicBezTo>
                    <a:cubicBezTo>
                      <a:pt x="551" y="1445"/>
                      <a:pt x="574" y="1442"/>
                      <a:pt x="596" y="1434"/>
                    </a:cubicBezTo>
                    <a:lnTo>
                      <a:pt x="582" y="1326"/>
                    </a:lnTo>
                    <a:cubicBezTo>
                      <a:pt x="474" y="1313"/>
                      <a:pt x="406" y="1231"/>
                      <a:pt x="352" y="1123"/>
                    </a:cubicBezTo>
                    <a:cubicBezTo>
                      <a:pt x="298" y="1028"/>
                      <a:pt x="257" y="893"/>
                      <a:pt x="217" y="771"/>
                    </a:cubicBezTo>
                    <a:cubicBezTo>
                      <a:pt x="136" y="528"/>
                      <a:pt x="81" y="271"/>
                      <a:pt x="95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23"/>
              <p:cNvSpPr/>
              <p:nvPr/>
            </p:nvSpPr>
            <p:spPr>
              <a:xfrm>
                <a:off x="5630280" y="1139807"/>
                <a:ext cx="25665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463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0" y="285"/>
                      <a:pt x="27" y="569"/>
                      <a:pt x="122" y="840"/>
                    </a:cubicBezTo>
                    <a:cubicBezTo>
                      <a:pt x="216" y="1097"/>
                      <a:pt x="406" y="1341"/>
                      <a:pt x="663" y="1462"/>
                    </a:cubicBezTo>
                    <a:lnTo>
                      <a:pt x="731" y="1368"/>
                    </a:lnTo>
                    <a:cubicBezTo>
                      <a:pt x="541" y="1192"/>
                      <a:pt x="379" y="1002"/>
                      <a:pt x="257" y="772"/>
                    </a:cubicBezTo>
                    <a:cubicBezTo>
                      <a:pt x="135" y="556"/>
                      <a:pt x="81" y="285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23"/>
              <p:cNvSpPr/>
              <p:nvPr/>
            </p:nvSpPr>
            <p:spPr>
              <a:xfrm>
                <a:off x="5768503" y="1119409"/>
                <a:ext cx="1857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868" extrusionOk="0">
                    <a:moveTo>
                      <a:pt x="406" y="0"/>
                    </a:moveTo>
                    <a:cubicBezTo>
                      <a:pt x="461" y="325"/>
                      <a:pt x="406" y="636"/>
                      <a:pt x="325" y="934"/>
                    </a:cubicBezTo>
                    <a:cubicBezTo>
                      <a:pt x="285" y="1083"/>
                      <a:pt x="231" y="1231"/>
                      <a:pt x="176" y="1380"/>
                    </a:cubicBezTo>
                    <a:cubicBezTo>
                      <a:pt x="122" y="1529"/>
                      <a:pt x="68" y="1664"/>
                      <a:pt x="1" y="1813"/>
                    </a:cubicBezTo>
                    <a:lnTo>
                      <a:pt x="95" y="1867"/>
                    </a:lnTo>
                    <a:cubicBezTo>
                      <a:pt x="204" y="1746"/>
                      <a:pt x="271" y="1597"/>
                      <a:pt x="339" y="1448"/>
                    </a:cubicBezTo>
                    <a:cubicBezTo>
                      <a:pt x="393" y="1286"/>
                      <a:pt x="434" y="1123"/>
                      <a:pt x="474" y="974"/>
                    </a:cubicBezTo>
                    <a:cubicBezTo>
                      <a:pt x="528" y="650"/>
                      <a:pt x="528" y="325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3"/>
              <p:cNvSpPr/>
              <p:nvPr/>
            </p:nvSpPr>
            <p:spPr>
              <a:xfrm>
                <a:off x="5769943" y="1120813"/>
                <a:ext cx="20926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855" extrusionOk="0">
                    <a:moveTo>
                      <a:pt x="460" y="1"/>
                    </a:moveTo>
                    <a:lnTo>
                      <a:pt x="352" y="41"/>
                    </a:lnTo>
                    <a:cubicBezTo>
                      <a:pt x="474" y="325"/>
                      <a:pt x="474" y="664"/>
                      <a:pt x="393" y="961"/>
                    </a:cubicBezTo>
                    <a:cubicBezTo>
                      <a:pt x="311" y="1259"/>
                      <a:pt x="176" y="1530"/>
                      <a:pt x="0" y="1787"/>
                    </a:cubicBezTo>
                    <a:lnTo>
                      <a:pt x="68" y="1854"/>
                    </a:lnTo>
                    <a:cubicBezTo>
                      <a:pt x="338" y="1638"/>
                      <a:pt x="487" y="1313"/>
                      <a:pt x="528" y="988"/>
                    </a:cubicBezTo>
                    <a:cubicBezTo>
                      <a:pt x="596" y="664"/>
                      <a:pt x="555" y="325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3"/>
              <p:cNvSpPr/>
              <p:nvPr/>
            </p:nvSpPr>
            <p:spPr>
              <a:xfrm>
                <a:off x="5812670" y="1129836"/>
                <a:ext cx="28088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584" extrusionOk="0">
                    <a:moveTo>
                      <a:pt x="691" y="1"/>
                    </a:moveTo>
                    <a:cubicBezTo>
                      <a:pt x="691" y="285"/>
                      <a:pt x="596" y="556"/>
                      <a:pt x="475" y="813"/>
                    </a:cubicBezTo>
                    <a:cubicBezTo>
                      <a:pt x="407" y="934"/>
                      <a:pt x="339" y="1056"/>
                      <a:pt x="258" y="1164"/>
                    </a:cubicBezTo>
                    <a:cubicBezTo>
                      <a:pt x="177" y="1286"/>
                      <a:pt x="96" y="1395"/>
                      <a:pt x="1" y="1503"/>
                    </a:cubicBezTo>
                    <a:lnTo>
                      <a:pt x="82" y="1584"/>
                    </a:lnTo>
                    <a:cubicBezTo>
                      <a:pt x="204" y="1503"/>
                      <a:pt x="312" y="1381"/>
                      <a:pt x="393" y="1259"/>
                    </a:cubicBezTo>
                    <a:cubicBezTo>
                      <a:pt x="475" y="1137"/>
                      <a:pt x="542" y="1002"/>
                      <a:pt x="596" y="867"/>
                    </a:cubicBezTo>
                    <a:cubicBezTo>
                      <a:pt x="718" y="583"/>
                      <a:pt x="759" y="298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23"/>
              <p:cNvSpPr/>
              <p:nvPr/>
            </p:nvSpPr>
            <p:spPr>
              <a:xfrm>
                <a:off x="5813161" y="1133663"/>
                <a:ext cx="2949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611" extrusionOk="0">
                    <a:moveTo>
                      <a:pt x="826" y="0"/>
                    </a:moveTo>
                    <a:lnTo>
                      <a:pt x="718" y="14"/>
                    </a:lnTo>
                    <a:cubicBezTo>
                      <a:pt x="772" y="298"/>
                      <a:pt x="691" y="609"/>
                      <a:pt x="555" y="866"/>
                    </a:cubicBezTo>
                    <a:cubicBezTo>
                      <a:pt x="420" y="1123"/>
                      <a:pt x="231" y="1326"/>
                      <a:pt x="0" y="1529"/>
                    </a:cubicBezTo>
                    <a:lnTo>
                      <a:pt x="68" y="1610"/>
                    </a:lnTo>
                    <a:cubicBezTo>
                      <a:pt x="352" y="1475"/>
                      <a:pt x="569" y="1204"/>
                      <a:pt x="691" y="920"/>
                    </a:cubicBezTo>
                    <a:cubicBezTo>
                      <a:pt x="799" y="622"/>
                      <a:pt x="839" y="311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23"/>
              <p:cNvSpPr/>
              <p:nvPr/>
            </p:nvSpPr>
            <p:spPr>
              <a:xfrm>
                <a:off x="5867334" y="1150269"/>
                <a:ext cx="2043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503" extrusionOk="0">
                    <a:moveTo>
                      <a:pt x="541" y="1"/>
                    </a:moveTo>
                    <a:lnTo>
                      <a:pt x="433" y="28"/>
                    </a:lnTo>
                    <a:cubicBezTo>
                      <a:pt x="501" y="271"/>
                      <a:pt x="460" y="542"/>
                      <a:pt x="379" y="772"/>
                    </a:cubicBezTo>
                    <a:cubicBezTo>
                      <a:pt x="284" y="1002"/>
                      <a:pt x="149" y="1218"/>
                      <a:pt x="0" y="1421"/>
                    </a:cubicBezTo>
                    <a:lnTo>
                      <a:pt x="81" y="1503"/>
                    </a:lnTo>
                    <a:cubicBezTo>
                      <a:pt x="311" y="1340"/>
                      <a:pt x="447" y="1070"/>
                      <a:pt x="514" y="813"/>
                    </a:cubicBezTo>
                    <a:cubicBezTo>
                      <a:pt x="582" y="542"/>
                      <a:pt x="582" y="271"/>
                      <a:pt x="5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3"/>
              <p:cNvSpPr/>
              <p:nvPr/>
            </p:nvSpPr>
            <p:spPr>
              <a:xfrm>
                <a:off x="5864947" y="1160732"/>
                <a:ext cx="25701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543" extrusionOk="0">
                    <a:moveTo>
                      <a:pt x="650" y="0"/>
                    </a:moveTo>
                    <a:lnTo>
                      <a:pt x="555" y="27"/>
                    </a:lnTo>
                    <a:cubicBezTo>
                      <a:pt x="650" y="284"/>
                      <a:pt x="609" y="582"/>
                      <a:pt x="501" y="826"/>
                    </a:cubicBezTo>
                    <a:cubicBezTo>
                      <a:pt x="393" y="1069"/>
                      <a:pt x="217" y="1272"/>
                      <a:pt x="0" y="1448"/>
                    </a:cubicBezTo>
                    <a:lnTo>
                      <a:pt x="54" y="1543"/>
                    </a:lnTo>
                    <a:cubicBezTo>
                      <a:pt x="339" y="1421"/>
                      <a:pt x="542" y="1164"/>
                      <a:pt x="636" y="880"/>
                    </a:cubicBezTo>
                    <a:cubicBezTo>
                      <a:pt x="731" y="596"/>
                      <a:pt x="731" y="284"/>
                      <a:pt x="6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3"/>
              <p:cNvSpPr/>
              <p:nvPr/>
            </p:nvSpPr>
            <p:spPr>
              <a:xfrm>
                <a:off x="5909605" y="1171651"/>
                <a:ext cx="28544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57" extrusionOk="0">
                    <a:moveTo>
                      <a:pt x="704" y="1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34"/>
                      <a:pt x="352" y="1042"/>
                      <a:pt x="271" y="1151"/>
                    </a:cubicBezTo>
                    <a:cubicBezTo>
                      <a:pt x="190" y="1259"/>
                      <a:pt x="95" y="1367"/>
                      <a:pt x="0" y="1475"/>
                    </a:cubicBezTo>
                    <a:lnTo>
                      <a:pt x="68" y="1557"/>
                    </a:lnTo>
                    <a:cubicBezTo>
                      <a:pt x="203" y="1475"/>
                      <a:pt x="312" y="1367"/>
                      <a:pt x="406" y="1259"/>
                    </a:cubicBezTo>
                    <a:cubicBezTo>
                      <a:pt x="501" y="1137"/>
                      <a:pt x="569" y="1002"/>
                      <a:pt x="636" y="867"/>
                    </a:cubicBezTo>
                    <a:cubicBezTo>
                      <a:pt x="745" y="582"/>
                      <a:pt x="799" y="298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3"/>
              <p:cNvSpPr/>
              <p:nvPr/>
            </p:nvSpPr>
            <p:spPr>
              <a:xfrm>
                <a:off x="5910553" y="1177830"/>
                <a:ext cx="29001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489" extrusionOk="0">
                    <a:moveTo>
                      <a:pt x="131" y="1371"/>
                    </a:moveTo>
                    <a:cubicBezTo>
                      <a:pt x="136" y="1388"/>
                      <a:pt x="136" y="1408"/>
                      <a:pt x="136" y="1408"/>
                    </a:cubicBezTo>
                    <a:cubicBezTo>
                      <a:pt x="136" y="1408"/>
                      <a:pt x="136" y="1408"/>
                      <a:pt x="122" y="1421"/>
                    </a:cubicBezTo>
                    <a:lnTo>
                      <a:pt x="95" y="1421"/>
                    </a:lnTo>
                    <a:cubicBezTo>
                      <a:pt x="68" y="1408"/>
                      <a:pt x="54" y="1394"/>
                      <a:pt x="54" y="1381"/>
                    </a:cubicBezTo>
                    <a:lnTo>
                      <a:pt x="131" y="1371"/>
                    </a:lnTo>
                    <a:close/>
                    <a:moveTo>
                      <a:pt x="718" y="0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21"/>
                      <a:pt x="352" y="1029"/>
                      <a:pt x="271" y="1137"/>
                    </a:cubicBezTo>
                    <a:cubicBezTo>
                      <a:pt x="230" y="1205"/>
                      <a:pt x="190" y="1245"/>
                      <a:pt x="136" y="1299"/>
                    </a:cubicBezTo>
                    <a:cubicBezTo>
                      <a:pt x="133" y="1305"/>
                      <a:pt x="130" y="1310"/>
                      <a:pt x="127" y="1315"/>
                    </a:cubicBezTo>
                    <a:lnTo>
                      <a:pt x="127" y="1315"/>
                    </a:lnTo>
                    <a:cubicBezTo>
                      <a:pt x="125" y="1314"/>
                      <a:pt x="124" y="1314"/>
                      <a:pt x="122" y="1313"/>
                    </a:cubicBezTo>
                    <a:cubicBezTo>
                      <a:pt x="113" y="1308"/>
                      <a:pt x="104" y="1307"/>
                      <a:pt x="96" y="1307"/>
                    </a:cubicBezTo>
                    <a:cubicBezTo>
                      <a:pt x="80" y="1307"/>
                      <a:pt x="68" y="1313"/>
                      <a:pt x="68" y="1313"/>
                    </a:cubicBezTo>
                    <a:cubicBezTo>
                      <a:pt x="41" y="1326"/>
                      <a:pt x="27" y="1340"/>
                      <a:pt x="14" y="1367"/>
                    </a:cubicBezTo>
                    <a:cubicBezTo>
                      <a:pt x="0" y="1381"/>
                      <a:pt x="14" y="1448"/>
                      <a:pt x="41" y="1462"/>
                    </a:cubicBezTo>
                    <a:cubicBezTo>
                      <a:pt x="68" y="1475"/>
                      <a:pt x="95" y="1489"/>
                      <a:pt x="109" y="1489"/>
                    </a:cubicBezTo>
                    <a:cubicBezTo>
                      <a:pt x="190" y="1475"/>
                      <a:pt x="217" y="1435"/>
                      <a:pt x="244" y="1408"/>
                    </a:cubicBezTo>
                    <a:cubicBezTo>
                      <a:pt x="312" y="1367"/>
                      <a:pt x="352" y="1313"/>
                      <a:pt x="406" y="1245"/>
                    </a:cubicBezTo>
                    <a:cubicBezTo>
                      <a:pt x="501" y="1137"/>
                      <a:pt x="569" y="1002"/>
                      <a:pt x="636" y="866"/>
                    </a:cubicBezTo>
                    <a:cubicBezTo>
                      <a:pt x="758" y="582"/>
                      <a:pt x="799" y="298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23"/>
              <p:cNvSpPr/>
              <p:nvPr/>
            </p:nvSpPr>
            <p:spPr>
              <a:xfrm>
                <a:off x="5911501" y="1184009"/>
                <a:ext cx="25701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00" extrusionOk="0">
                    <a:moveTo>
                      <a:pt x="609" y="0"/>
                    </a:moveTo>
                    <a:cubicBezTo>
                      <a:pt x="650" y="244"/>
                      <a:pt x="582" y="487"/>
                      <a:pt x="460" y="690"/>
                    </a:cubicBezTo>
                    <a:cubicBezTo>
                      <a:pt x="339" y="893"/>
                      <a:pt x="176" y="1056"/>
                      <a:pt x="0" y="1205"/>
                    </a:cubicBezTo>
                    <a:lnTo>
                      <a:pt x="55" y="1299"/>
                    </a:lnTo>
                    <a:cubicBezTo>
                      <a:pt x="298" y="1205"/>
                      <a:pt x="488" y="988"/>
                      <a:pt x="582" y="758"/>
                    </a:cubicBezTo>
                    <a:cubicBezTo>
                      <a:pt x="691" y="515"/>
                      <a:pt x="731" y="257"/>
                      <a:pt x="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23"/>
              <p:cNvSpPr/>
              <p:nvPr/>
            </p:nvSpPr>
            <p:spPr>
              <a:xfrm>
                <a:off x="5911501" y="1144090"/>
                <a:ext cx="30440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112" extrusionOk="0">
                    <a:moveTo>
                      <a:pt x="758" y="1"/>
                    </a:moveTo>
                    <a:cubicBezTo>
                      <a:pt x="704" y="393"/>
                      <a:pt x="704" y="786"/>
                      <a:pt x="623" y="1151"/>
                    </a:cubicBezTo>
                    <a:cubicBezTo>
                      <a:pt x="569" y="1340"/>
                      <a:pt x="501" y="1516"/>
                      <a:pt x="393" y="1665"/>
                    </a:cubicBezTo>
                    <a:cubicBezTo>
                      <a:pt x="298" y="1814"/>
                      <a:pt x="163" y="1936"/>
                      <a:pt x="0" y="2003"/>
                    </a:cubicBezTo>
                    <a:lnTo>
                      <a:pt x="27" y="2112"/>
                    </a:lnTo>
                    <a:cubicBezTo>
                      <a:pt x="244" y="2071"/>
                      <a:pt x="420" y="1922"/>
                      <a:pt x="542" y="1760"/>
                    </a:cubicBezTo>
                    <a:cubicBezTo>
                      <a:pt x="663" y="1584"/>
                      <a:pt x="731" y="1381"/>
                      <a:pt x="758" y="1178"/>
                    </a:cubicBezTo>
                    <a:cubicBezTo>
                      <a:pt x="826" y="786"/>
                      <a:pt x="772" y="393"/>
                      <a:pt x="866" y="14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3"/>
              <p:cNvSpPr/>
              <p:nvPr/>
            </p:nvSpPr>
            <p:spPr>
              <a:xfrm>
                <a:off x="5911501" y="1165015"/>
                <a:ext cx="30897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81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15" y="717"/>
                    </a:cubicBezTo>
                    <a:cubicBezTo>
                      <a:pt x="433" y="826"/>
                      <a:pt x="352" y="920"/>
                      <a:pt x="271" y="1015"/>
                    </a:cubicBezTo>
                    <a:cubicBezTo>
                      <a:pt x="190" y="1110"/>
                      <a:pt x="95" y="1204"/>
                      <a:pt x="0" y="1286"/>
                    </a:cubicBezTo>
                    <a:lnTo>
                      <a:pt x="68" y="1380"/>
                    </a:lnTo>
                    <a:cubicBezTo>
                      <a:pt x="190" y="1326"/>
                      <a:pt x="298" y="1231"/>
                      <a:pt x="393" y="1137"/>
                    </a:cubicBezTo>
                    <a:cubicBezTo>
                      <a:pt x="488" y="1028"/>
                      <a:pt x="569" y="907"/>
                      <a:pt x="636" y="785"/>
                    </a:cubicBezTo>
                    <a:cubicBezTo>
                      <a:pt x="758" y="541"/>
                      <a:pt x="839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3"/>
              <p:cNvSpPr/>
              <p:nvPr/>
            </p:nvSpPr>
            <p:spPr>
              <a:xfrm>
                <a:off x="5720509" y="1102311"/>
                <a:ext cx="13342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34" extrusionOk="0">
                    <a:moveTo>
                      <a:pt x="217" y="0"/>
                    </a:moveTo>
                    <a:lnTo>
                      <a:pt x="109" y="27"/>
                    </a:lnTo>
                    <a:cubicBezTo>
                      <a:pt x="231" y="406"/>
                      <a:pt x="272" y="812"/>
                      <a:pt x="244" y="1218"/>
                    </a:cubicBezTo>
                    <a:cubicBezTo>
                      <a:pt x="224" y="1508"/>
                      <a:pt x="175" y="1799"/>
                      <a:pt x="106" y="2084"/>
                    </a:cubicBezTo>
                    <a:lnTo>
                      <a:pt x="106" y="2084"/>
                    </a:lnTo>
                    <a:lnTo>
                      <a:pt x="1" y="2097"/>
                    </a:lnTo>
                    <a:cubicBezTo>
                      <a:pt x="1" y="2206"/>
                      <a:pt x="14" y="2314"/>
                      <a:pt x="28" y="2422"/>
                    </a:cubicBezTo>
                    <a:lnTo>
                      <a:pt x="55" y="2733"/>
                    </a:lnTo>
                    <a:lnTo>
                      <a:pt x="177" y="2436"/>
                    </a:lnTo>
                    <a:cubicBezTo>
                      <a:pt x="326" y="2043"/>
                      <a:pt x="380" y="1624"/>
                      <a:pt x="366" y="1218"/>
                    </a:cubicBezTo>
                    <a:cubicBezTo>
                      <a:pt x="366" y="812"/>
                      <a:pt x="312" y="392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3"/>
              <p:cNvSpPr/>
              <p:nvPr/>
            </p:nvSpPr>
            <p:spPr>
              <a:xfrm>
                <a:off x="5721001" y="1106103"/>
                <a:ext cx="16677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93" extrusionOk="0">
                    <a:moveTo>
                      <a:pt x="285" y="0"/>
                    </a:moveTo>
                    <a:lnTo>
                      <a:pt x="190" y="41"/>
                    </a:lnTo>
                    <a:cubicBezTo>
                      <a:pt x="339" y="366"/>
                      <a:pt x="366" y="744"/>
                      <a:pt x="312" y="1110"/>
                    </a:cubicBezTo>
                    <a:cubicBezTo>
                      <a:pt x="298" y="1286"/>
                      <a:pt x="258" y="1462"/>
                      <a:pt x="203" y="1638"/>
                    </a:cubicBezTo>
                    <a:cubicBezTo>
                      <a:pt x="149" y="1800"/>
                      <a:pt x="82" y="1976"/>
                      <a:pt x="0" y="2138"/>
                    </a:cubicBezTo>
                    <a:lnTo>
                      <a:pt x="95" y="2192"/>
                    </a:lnTo>
                    <a:cubicBezTo>
                      <a:pt x="325" y="1881"/>
                      <a:pt x="447" y="1502"/>
                      <a:pt x="461" y="1123"/>
                    </a:cubicBezTo>
                    <a:cubicBezTo>
                      <a:pt x="474" y="731"/>
                      <a:pt x="406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3"/>
              <p:cNvSpPr/>
              <p:nvPr/>
            </p:nvSpPr>
            <p:spPr>
              <a:xfrm>
                <a:off x="5712926" y="1115125"/>
                <a:ext cx="19030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58" extrusionOk="0">
                    <a:moveTo>
                      <a:pt x="488" y="0"/>
                    </a:moveTo>
                    <a:lnTo>
                      <a:pt x="379" y="14"/>
                    </a:lnTo>
                    <a:cubicBezTo>
                      <a:pt x="460" y="352"/>
                      <a:pt x="433" y="704"/>
                      <a:pt x="352" y="1029"/>
                    </a:cubicBezTo>
                    <a:cubicBezTo>
                      <a:pt x="312" y="1205"/>
                      <a:pt x="258" y="1367"/>
                      <a:pt x="203" y="1529"/>
                    </a:cubicBezTo>
                    <a:cubicBezTo>
                      <a:pt x="136" y="1678"/>
                      <a:pt x="68" y="1841"/>
                      <a:pt x="0" y="1989"/>
                    </a:cubicBezTo>
                    <a:lnTo>
                      <a:pt x="82" y="2057"/>
                    </a:lnTo>
                    <a:cubicBezTo>
                      <a:pt x="203" y="1908"/>
                      <a:pt x="285" y="1746"/>
                      <a:pt x="352" y="1583"/>
                    </a:cubicBezTo>
                    <a:cubicBezTo>
                      <a:pt x="420" y="1421"/>
                      <a:pt x="460" y="1245"/>
                      <a:pt x="488" y="1069"/>
                    </a:cubicBezTo>
                    <a:cubicBezTo>
                      <a:pt x="542" y="704"/>
                      <a:pt x="528" y="352"/>
                      <a:pt x="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5" name="Google Shape;9475;p23"/>
            <p:cNvGrpSpPr/>
            <p:nvPr/>
          </p:nvGrpSpPr>
          <p:grpSpPr>
            <a:xfrm>
              <a:off x="796701" y="629495"/>
              <a:ext cx="358989" cy="195714"/>
              <a:chOff x="3353299" y="3609833"/>
              <a:chExt cx="295513" cy="161081"/>
            </a:xfrm>
          </p:grpSpPr>
          <p:sp>
            <p:nvSpPr>
              <p:cNvPr id="9476" name="Google Shape;9476;p23"/>
              <p:cNvSpPr/>
              <p:nvPr/>
            </p:nvSpPr>
            <p:spPr>
              <a:xfrm>
                <a:off x="3353299" y="3638131"/>
                <a:ext cx="115933" cy="12218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0" extrusionOk="0">
                    <a:moveTo>
                      <a:pt x="1725" y="111"/>
                    </a:moveTo>
                    <a:cubicBezTo>
                      <a:pt x="2014" y="111"/>
                      <a:pt x="2300" y="183"/>
                      <a:pt x="2550" y="316"/>
                    </a:cubicBezTo>
                    <a:lnTo>
                      <a:pt x="2550" y="316"/>
                    </a:lnTo>
                    <a:cubicBezTo>
                      <a:pt x="2472" y="315"/>
                      <a:pt x="2392" y="314"/>
                      <a:pt x="2313" y="314"/>
                    </a:cubicBezTo>
                    <a:cubicBezTo>
                      <a:pt x="2152" y="314"/>
                      <a:pt x="1989" y="318"/>
                      <a:pt x="1827" y="331"/>
                    </a:cubicBezTo>
                    <a:cubicBezTo>
                      <a:pt x="1516" y="358"/>
                      <a:pt x="1191" y="440"/>
                      <a:pt x="893" y="588"/>
                    </a:cubicBezTo>
                    <a:cubicBezTo>
                      <a:pt x="703" y="688"/>
                      <a:pt x="525" y="830"/>
                      <a:pt x="380" y="998"/>
                    </a:cubicBezTo>
                    <a:lnTo>
                      <a:pt x="380" y="998"/>
                    </a:lnTo>
                    <a:cubicBezTo>
                      <a:pt x="418" y="817"/>
                      <a:pt x="496" y="648"/>
                      <a:pt x="623" y="521"/>
                    </a:cubicBezTo>
                    <a:cubicBezTo>
                      <a:pt x="799" y="345"/>
                      <a:pt x="1042" y="223"/>
                      <a:pt x="1286" y="169"/>
                    </a:cubicBezTo>
                    <a:cubicBezTo>
                      <a:pt x="1429" y="130"/>
                      <a:pt x="1578" y="111"/>
                      <a:pt x="1725" y="111"/>
                    </a:cubicBezTo>
                    <a:close/>
                    <a:moveTo>
                      <a:pt x="1738" y="1"/>
                    </a:moveTo>
                    <a:cubicBezTo>
                      <a:pt x="1577" y="1"/>
                      <a:pt x="1415" y="21"/>
                      <a:pt x="1259" y="61"/>
                    </a:cubicBezTo>
                    <a:cubicBezTo>
                      <a:pt x="1002" y="128"/>
                      <a:pt x="745" y="250"/>
                      <a:pt x="542" y="453"/>
                    </a:cubicBezTo>
                    <a:cubicBezTo>
                      <a:pt x="365" y="642"/>
                      <a:pt x="271" y="902"/>
                      <a:pt x="259" y="1155"/>
                    </a:cubicBezTo>
                    <a:lnTo>
                      <a:pt x="259" y="1155"/>
                    </a:lnTo>
                    <a:cubicBezTo>
                      <a:pt x="234" y="1191"/>
                      <a:pt x="211" y="1228"/>
                      <a:pt x="190" y="1265"/>
                    </a:cubicBezTo>
                    <a:cubicBezTo>
                      <a:pt x="41" y="1563"/>
                      <a:pt x="0" y="1942"/>
                      <a:pt x="136" y="2253"/>
                    </a:cubicBezTo>
                    <a:cubicBezTo>
                      <a:pt x="257" y="2578"/>
                      <a:pt x="515" y="2808"/>
                      <a:pt x="785" y="2997"/>
                    </a:cubicBezTo>
                    <a:cubicBezTo>
                      <a:pt x="1056" y="3173"/>
                      <a:pt x="1340" y="3308"/>
                      <a:pt x="1651" y="3403"/>
                    </a:cubicBezTo>
                    <a:cubicBezTo>
                      <a:pt x="1822" y="3447"/>
                      <a:pt x="2005" y="3480"/>
                      <a:pt x="2187" y="3480"/>
                    </a:cubicBezTo>
                    <a:cubicBezTo>
                      <a:pt x="2336" y="3480"/>
                      <a:pt x="2485" y="3458"/>
                      <a:pt x="2625" y="3403"/>
                    </a:cubicBezTo>
                    <a:cubicBezTo>
                      <a:pt x="2937" y="3295"/>
                      <a:pt x="3221" y="3051"/>
                      <a:pt x="3302" y="2713"/>
                    </a:cubicBezTo>
                    <a:lnTo>
                      <a:pt x="3194" y="2686"/>
                    </a:lnTo>
                    <a:cubicBezTo>
                      <a:pt x="3126" y="2970"/>
                      <a:pt x="2869" y="3186"/>
                      <a:pt x="2585" y="3281"/>
                    </a:cubicBezTo>
                    <a:cubicBezTo>
                      <a:pt x="2469" y="3320"/>
                      <a:pt x="2348" y="3336"/>
                      <a:pt x="2227" y="3336"/>
                    </a:cubicBezTo>
                    <a:cubicBezTo>
                      <a:pt x="2051" y="3336"/>
                      <a:pt x="1873" y="3302"/>
                      <a:pt x="1705" y="3254"/>
                    </a:cubicBezTo>
                    <a:cubicBezTo>
                      <a:pt x="1408" y="3159"/>
                      <a:pt x="1123" y="3038"/>
                      <a:pt x="866" y="2862"/>
                    </a:cubicBezTo>
                    <a:cubicBezTo>
                      <a:pt x="623" y="2686"/>
                      <a:pt x="406" y="2469"/>
                      <a:pt x="285" y="2199"/>
                    </a:cubicBezTo>
                    <a:cubicBezTo>
                      <a:pt x="197" y="1979"/>
                      <a:pt x="198" y="1732"/>
                      <a:pt x="274" y="1503"/>
                    </a:cubicBezTo>
                    <a:lnTo>
                      <a:pt x="274" y="1503"/>
                    </a:lnTo>
                    <a:cubicBezTo>
                      <a:pt x="335" y="1945"/>
                      <a:pt x="555" y="2350"/>
                      <a:pt x="866" y="2672"/>
                    </a:cubicBezTo>
                    <a:cubicBezTo>
                      <a:pt x="1245" y="3051"/>
                      <a:pt x="1773" y="3308"/>
                      <a:pt x="2314" y="3322"/>
                    </a:cubicBezTo>
                    <a:lnTo>
                      <a:pt x="2328" y="3213"/>
                    </a:lnTo>
                    <a:cubicBezTo>
                      <a:pt x="1814" y="3186"/>
                      <a:pt x="1313" y="2956"/>
                      <a:pt x="948" y="2591"/>
                    </a:cubicBezTo>
                    <a:cubicBezTo>
                      <a:pt x="608" y="2251"/>
                      <a:pt x="374" y="1795"/>
                      <a:pt x="353" y="1320"/>
                    </a:cubicBezTo>
                    <a:lnTo>
                      <a:pt x="353" y="1320"/>
                    </a:lnTo>
                    <a:cubicBezTo>
                      <a:pt x="490" y="1074"/>
                      <a:pt x="713" y="867"/>
                      <a:pt x="975" y="724"/>
                    </a:cubicBezTo>
                    <a:cubicBezTo>
                      <a:pt x="1232" y="588"/>
                      <a:pt x="1543" y="521"/>
                      <a:pt x="1841" y="480"/>
                    </a:cubicBezTo>
                    <a:cubicBezTo>
                      <a:pt x="2152" y="453"/>
                      <a:pt x="2463" y="453"/>
                      <a:pt x="2788" y="453"/>
                    </a:cubicBezTo>
                    <a:lnTo>
                      <a:pt x="3004" y="467"/>
                    </a:lnTo>
                    <a:lnTo>
                      <a:pt x="2828" y="331"/>
                    </a:lnTo>
                    <a:cubicBezTo>
                      <a:pt x="2505" y="112"/>
                      <a:pt x="2121" y="1"/>
                      <a:pt x="17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3"/>
              <p:cNvSpPr/>
              <p:nvPr/>
            </p:nvSpPr>
            <p:spPr>
              <a:xfrm>
                <a:off x="3485835" y="3609833"/>
                <a:ext cx="105014" cy="133699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08" extrusionOk="0">
                    <a:moveTo>
                      <a:pt x="1327" y="163"/>
                    </a:moveTo>
                    <a:cubicBezTo>
                      <a:pt x="1665" y="163"/>
                      <a:pt x="2003" y="312"/>
                      <a:pt x="2247" y="556"/>
                    </a:cubicBezTo>
                    <a:cubicBezTo>
                      <a:pt x="2504" y="799"/>
                      <a:pt x="2666" y="1124"/>
                      <a:pt x="2761" y="1462"/>
                    </a:cubicBezTo>
                    <a:cubicBezTo>
                      <a:pt x="2832" y="1759"/>
                      <a:pt x="2851" y="2078"/>
                      <a:pt x="2763" y="2371"/>
                    </a:cubicBezTo>
                    <a:lnTo>
                      <a:pt x="2763" y="2371"/>
                    </a:lnTo>
                    <a:cubicBezTo>
                      <a:pt x="2782" y="2174"/>
                      <a:pt x="2776" y="1974"/>
                      <a:pt x="2747" y="1773"/>
                    </a:cubicBezTo>
                    <a:cubicBezTo>
                      <a:pt x="2680" y="1408"/>
                      <a:pt x="2544" y="1056"/>
                      <a:pt x="2287" y="772"/>
                    </a:cubicBezTo>
                    <a:cubicBezTo>
                      <a:pt x="2058" y="519"/>
                      <a:pt x="1722" y="373"/>
                      <a:pt x="1383" y="373"/>
                    </a:cubicBezTo>
                    <a:cubicBezTo>
                      <a:pt x="1342" y="373"/>
                      <a:pt x="1300" y="375"/>
                      <a:pt x="1259" y="380"/>
                    </a:cubicBezTo>
                    <a:cubicBezTo>
                      <a:pt x="880" y="420"/>
                      <a:pt x="528" y="623"/>
                      <a:pt x="298" y="921"/>
                    </a:cubicBezTo>
                    <a:cubicBezTo>
                      <a:pt x="284" y="940"/>
                      <a:pt x="270" y="959"/>
                      <a:pt x="256" y="979"/>
                    </a:cubicBezTo>
                    <a:lnTo>
                      <a:pt x="256" y="979"/>
                    </a:lnTo>
                    <a:cubicBezTo>
                      <a:pt x="300" y="837"/>
                      <a:pt x="361" y="703"/>
                      <a:pt x="447" y="583"/>
                    </a:cubicBezTo>
                    <a:cubicBezTo>
                      <a:pt x="637" y="312"/>
                      <a:pt x="988" y="163"/>
                      <a:pt x="1327" y="163"/>
                    </a:cubicBezTo>
                    <a:close/>
                    <a:moveTo>
                      <a:pt x="1388" y="468"/>
                    </a:moveTo>
                    <a:cubicBezTo>
                      <a:pt x="1700" y="468"/>
                      <a:pt x="2001" y="611"/>
                      <a:pt x="2206" y="840"/>
                    </a:cubicBezTo>
                    <a:cubicBezTo>
                      <a:pt x="2450" y="1110"/>
                      <a:pt x="2585" y="1449"/>
                      <a:pt x="2639" y="1800"/>
                    </a:cubicBezTo>
                    <a:cubicBezTo>
                      <a:pt x="2687" y="2111"/>
                      <a:pt x="2661" y="2432"/>
                      <a:pt x="2570" y="2735"/>
                    </a:cubicBezTo>
                    <a:lnTo>
                      <a:pt x="2570" y="2735"/>
                    </a:lnTo>
                    <a:cubicBezTo>
                      <a:pt x="2414" y="2927"/>
                      <a:pt x="2189" y="3063"/>
                      <a:pt x="1936" y="3072"/>
                    </a:cubicBezTo>
                    <a:lnTo>
                      <a:pt x="1936" y="3181"/>
                    </a:lnTo>
                    <a:cubicBezTo>
                      <a:pt x="2136" y="3174"/>
                      <a:pt x="2320" y="3105"/>
                      <a:pt x="2474" y="2994"/>
                    </a:cubicBezTo>
                    <a:lnTo>
                      <a:pt x="2474" y="2994"/>
                    </a:lnTo>
                    <a:cubicBezTo>
                      <a:pt x="2421" y="3103"/>
                      <a:pt x="2351" y="3206"/>
                      <a:pt x="2274" y="3302"/>
                    </a:cubicBezTo>
                    <a:cubicBezTo>
                      <a:pt x="2166" y="3438"/>
                      <a:pt x="2030" y="3546"/>
                      <a:pt x="1868" y="3614"/>
                    </a:cubicBezTo>
                    <a:cubicBezTo>
                      <a:pt x="1763" y="3659"/>
                      <a:pt x="1650" y="3680"/>
                      <a:pt x="1536" y="3680"/>
                    </a:cubicBezTo>
                    <a:cubicBezTo>
                      <a:pt x="1312" y="3680"/>
                      <a:pt x="1082" y="3599"/>
                      <a:pt x="894" y="3465"/>
                    </a:cubicBezTo>
                    <a:cubicBezTo>
                      <a:pt x="628" y="3296"/>
                      <a:pt x="449" y="3030"/>
                      <a:pt x="336" y="2745"/>
                    </a:cubicBezTo>
                    <a:lnTo>
                      <a:pt x="336" y="2745"/>
                    </a:lnTo>
                    <a:cubicBezTo>
                      <a:pt x="397" y="2832"/>
                      <a:pt x="466" y="2915"/>
                      <a:pt x="542" y="2991"/>
                    </a:cubicBezTo>
                    <a:lnTo>
                      <a:pt x="609" y="2910"/>
                    </a:lnTo>
                    <a:cubicBezTo>
                      <a:pt x="430" y="2740"/>
                      <a:pt x="297" y="2524"/>
                      <a:pt x="214" y="2290"/>
                    </a:cubicBezTo>
                    <a:lnTo>
                      <a:pt x="214" y="2290"/>
                    </a:lnTo>
                    <a:cubicBezTo>
                      <a:pt x="175" y="2056"/>
                      <a:pt x="163" y="1817"/>
                      <a:pt x="163" y="1584"/>
                    </a:cubicBezTo>
                    <a:cubicBezTo>
                      <a:pt x="165" y="1523"/>
                      <a:pt x="169" y="1462"/>
                      <a:pt x="175" y="1401"/>
                    </a:cubicBezTo>
                    <a:lnTo>
                      <a:pt x="175" y="1401"/>
                    </a:lnTo>
                    <a:cubicBezTo>
                      <a:pt x="216" y="1251"/>
                      <a:pt x="283" y="1109"/>
                      <a:pt x="379" y="989"/>
                    </a:cubicBezTo>
                    <a:cubicBezTo>
                      <a:pt x="596" y="704"/>
                      <a:pt x="921" y="515"/>
                      <a:pt x="1272" y="474"/>
                    </a:cubicBezTo>
                    <a:cubicBezTo>
                      <a:pt x="1311" y="470"/>
                      <a:pt x="1350" y="468"/>
                      <a:pt x="1388" y="468"/>
                    </a:cubicBezTo>
                    <a:close/>
                    <a:moveTo>
                      <a:pt x="1327" y="1"/>
                    </a:moveTo>
                    <a:cubicBezTo>
                      <a:pt x="1137" y="1"/>
                      <a:pt x="934" y="41"/>
                      <a:pt x="758" y="123"/>
                    </a:cubicBezTo>
                    <a:cubicBezTo>
                      <a:pt x="582" y="204"/>
                      <a:pt x="420" y="339"/>
                      <a:pt x="312" y="488"/>
                    </a:cubicBezTo>
                    <a:cubicBezTo>
                      <a:pt x="82" y="813"/>
                      <a:pt x="14" y="1205"/>
                      <a:pt x="14" y="1570"/>
                    </a:cubicBezTo>
                    <a:cubicBezTo>
                      <a:pt x="1" y="1949"/>
                      <a:pt x="41" y="2315"/>
                      <a:pt x="163" y="2680"/>
                    </a:cubicBezTo>
                    <a:cubicBezTo>
                      <a:pt x="271" y="3032"/>
                      <a:pt x="488" y="3370"/>
                      <a:pt x="812" y="3586"/>
                    </a:cubicBezTo>
                    <a:cubicBezTo>
                      <a:pt x="1028" y="3721"/>
                      <a:pt x="1285" y="3808"/>
                      <a:pt x="1540" y="3808"/>
                    </a:cubicBezTo>
                    <a:cubicBezTo>
                      <a:pt x="1669" y="3808"/>
                      <a:pt x="1799" y="3785"/>
                      <a:pt x="1922" y="3735"/>
                    </a:cubicBezTo>
                    <a:cubicBezTo>
                      <a:pt x="2098" y="3654"/>
                      <a:pt x="2260" y="3532"/>
                      <a:pt x="2382" y="3384"/>
                    </a:cubicBezTo>
                    <a:cubicBezTo>
                      <a:pt x="2490" y="3235"/>
                      <a:pt x="2585" y="3059"/>
                      <a:pt x="2653" y="2883"/>
                    </a:cubicBezTo>
                    <a:cubicBezTo>
                      <a:pt x="2662" y="2856"/>
                      <a:pt x="2670" y="2830"/>
                      <a:pt x="2678" y="2803"/>
                    </a:cubicBezTo>
                    <a:lnTo>
                      <a:pt x="2678" y="2803"/>
                    </a:lnTo>
                    <a:cubicBezTo>
                      <a:pt x="2744" y="2725"/>
                      <a:pt x="2799" y="2638"/>
                      <a:pt x="2842" y="2545"/>
                    </a:cubicBezTo>
                    <a:cubicBezTo>
                      <a:pt x="2991" y="2193"/>
                      <a:pt x="2991" y="1787"/>
                      <a:pt x="2896" y="1422"/>
                    </a:cubicBezTo>
                    <a:cubicBezTo>
                      <a:pt x="2815" y="1056"/>
                      <a:pt x="2639" y="704"/>
                      <a:pt x="2369" y="434"/>
                    </a:cubicBezTo>
                    <a:cubicBezTo>
                      <a:pt x="2098" y="163"/>
                      <a:pt x="1719" y="1"/>
                      <a:pt x="13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3"/>
              <p:cNvSpPr/>
              <p:nvPr/>
            </p:nvSpPr>
            <p:spPr>
              <a:xfrm>
                <a:off x="3585614" y="3714282"/>
                <a:ext cx="63198" cy="5663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13" extrusionOk="0">
                    <a:moveTo>
                      <a:pt x="590" y="1"/>
                    </a:moveTo>
                    <a:cubicBezTo>
                      <a:pt x="485" y="1"/>
                      <a:pt x="381" y="26"/>
                      <a:pt x="284" y="84"/>
                    </a:cubicBezTo>
                    <a:cubicBezTo>
                      <a:pt x="0" y="233"/>
                      <a:pt x="0" y="706"/>
                      <a:pt x="311" y="828"/>
                    </a:cubicBezTo>
                    <a:lnTo>
                      <a:pt x="352" y="720"/>
                    </a:lnTo>
                    <a:cubicBezTo>
                      <a:pt x="257" y="679"/>
                      <a:pt x="203" y="571"/>
                      <a:pt x="203" y="463"/>
                    </a:cubicBezTo>
                    <a:cubicBezTo>
                      <a:pt x="203" y="354"/>
                      <a:pt x="257" y="260"/>
                      <a:pt x="365" y="206"/>
                    </a:cubicBezTo>
                    <a:cubicBezTo>
                      <a:pt x="426" y="171"/>
                      <a:pt x="492" y="153"/>
                      <a:pt x="564" y="151"/>
                    </a:cubicBezTo>
                    <a:lnTo>
                      <a:pt x="564" y="151"/>
                    </a:lnTo>
                    <a:cubicBezTo>
                      <a:pt x="485" y="196"/>
                      <a:pt x="423" y="267"/>
                      <a:pt x="379" y="354"/>
                    </a:cubicBezTo>
                    <a:cubicBezTo>
                      <a:pt x="325" y="463"/>
                      <a:pt x="325" y="598"/>
                      <a:pt x="392" y="706"/>
                    </a:cubicBezTo>
                    <a:lnTo>
                      <a:pt x="487" y="639"/>
                    </a:lnTo>
                    <a:cubicBezTo>
                      <a:pt x="379" y="503"/>
                      <a:pt x="501" y="287"/>
                      <a:pt x="663" y="219"/>
                    </a:cubicBezTo>
                    <a:cubicBezTo>
                      <a:pt x="698" y="201"/>
                      <a:pt x="735" y="193"/>
                      <a:pt x="773" y="192"/>
                    </a:cubicBezTo>
                    <a:lnTo>
                      <a:pt x="773" y="192"/>
                    </a:lnTo>
                    <a:cubicBezTo>
                      <a:pt x="848" y="222"/>
                      <a:pt x="918" y="267"/>
                      <a:pt x="988" y="327"/>
                    </a:cubicBezTo>
                    <a:cubicBezTo>
                      <a:pt x="1097" y="437"/>
                      <a:pt x="1170" y="583"/>
                      <a:pt x="1189" y="737"/>
                    </a:cubicBezTo>
                    <a:lnTo>
                      <a:pt x="1189" y="737"/>
                    </a:lnTo>
                    <a:cubicBezTo>
                      <a:pt x="1182" y="817"/>
                      <a:pt x="1157" y="895"/>
                      <a:pt x="1123" y="963"/>
                    </a:cubicBezTo>
                    <a:cubicBezTo>
                      <a:pt x="1042" y="1139"/>
                      <a:pt x="907" y="1288"/>
                      <a:pt x="744" y="1410"/>
                    </a:cubicBezTo>
                    <a:lnTo>
                      <a:pt x="692" y="1462"/>
                    </a:lnTo>
                    <a:lnTo>
                      <a:pt x="692" y="1462"/>
                    </a:lnTo>
                    <a:lnTo>
                      <a:pt x="244" y="1599"/>
                    </a:lnTo>
                    <a:lnTo>
                      <a:pt x="744" y="1599"/>
                    </a:lnTo>
                    <a:lnTo>
                      <a:pt x="1643" y="1611"/>
                    </a:lnTo>
                    <a:lnTo>
                      <a:pt x="1643" y="1611"/>
                    </a:lnTo>
                    <a:cubicBezTo>
                      <a:pt x="1690" y="1612"/>
                      <a:pt x="1737" y="1613"/>
                      <a:pt x="1785" y="1613"/>
                    </a:cubicBezTo>
                    <a:lnTo>
                      <a:pt x="1785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lnTo>
                      <a:pt x="1786" y="1613"/>
                    </a:lnTo>
                    <a:cubicBezTo>
                      <a:pt x="1791" y="1613"/>
                      <a:pt x="1795" y="1613"/>
                      <a:pt x="1800" y="1613"/>
                    </a:cubicBezTo>
                    <a:lnTo>
                      <a:pt x="1800" y="1477"/>
                    </a:lnTo>
                    <a:lnTo>
                      <a:pt x="1307" y="1465"/>
                    </a:lnTo>
                    <a:lnTo>
                      <a:pt x="1307" y="1465"/>
                    </a:lnTo>
                    <a:cubicBezTo>
                      <a:pt x="1223" y="1460"/>
                      <a:pt x="1139" y="1453"/>
                      <a:pt x="1056" y="1444"/>
                    </a:cubicBezTo>
                    <a:lnTo>
                      <a:pt x="1056" y="1444"/>
                    </a:lnTo>
                    <a:cubicBezTo>
                      <a:pt x="1189" y="1333"/>
                      <a:pt x="1290" y="1178"/>
                      <a:pt x="1340" y="1004"/>
                    </a:cubicBezTo>
                    <a:cubicBezTo>
                      <a:pt x="1407" y="720"/>
                      <a:pt x="1299" y="409"/>
                      <a:pt x="1096" y="206"/>
                    </a:cubicBezTo>
                    <a:cubicBezTo>
                      <a:pt x="965" y="83"/>
                      <a:pt x="778" y="1"/>
                      <a:pt x="5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79" name="Google Shape;9479;p23"/>
          <p:cNvGrpSpPr/>
          <p:nvPr/>
        </p:nvGrpSpPr>
        <p:grpSpPr>
          <a:xfrm>
            <a:off x="1546435" y="3266858"/>
            <a:ext cx="768096" cy="458252"/>
            <a:chOff x="4342158" y="4134864"/>
            <a:chExt cx="612371" cy="365345"/>
          </a:xfrm>
        </p:grpSpPr>
        <p:sp>
          <p:nvSpPr>
            <p:cNvPr id="9480" name="Google Shape;9480;p23"/>
            <p:cNvSpPr/>
            <p:nvPr/>
          </p:nvSpPr>
          <p:spPr>
            <a:xfrm>
              <a:off x="4413886" y="4136198"/>
              <a:ext cx="305527" cy="173198"/>
            </a:xfrm>
            <a:custGeom>
              <a:avLst/>
              <a:gdLst/>
              <a:ahLst/>
              <a:cxnLst/>
              <a:rect l="l" t="t" r="r" b="b"/>
              <a:pathLst>
                <a:path w="8702" h="4933" extrusionOk="0">
                  <a:moveTo>
                    <a:pt x="1483" y="1"/>
                  </a:moveTo>
                  <a:cubicBezTo>
                    <a:pt x="1299" y="1"/>
                    <a:pt x="1115" y="30"/>
                    <a:pt x="934" y="98"/>
                  </a:cubicBezTo>
                  <a:cubicBezTo>
                    <a:pt x="1" y="450"/>
                    <a:pt x="109" y="1410"/>
                    <a:pt x="555" y="2100"/>
                  </a:cubicBezTo>
                  <a:cubicBezTo>
                    <a:pt x="718" y="2357"/>
                    <a:pt x="921" y="2574"/>
                    <a:pt x="1137" y="2763"/>
                  </a:cubicBezTo>
                  <a:cubicBezTo>
                    <a:pt x="1232" y="2980"/>
                    <a:pt x="1421" y="3142"/>
                    <a:pt x="1678" y="3196"/>
                  </a:cubicBezTo>
                  <a:cubicBezTo>
                    <a:pt x="1922" y="3426"/>
                    <a:pt x="2179" y="3629"/>
                    <a:pt x="2450" y="3805"/>
                  </a:cubicBezTo>
                  <a:cubicBezTo>
                    <a:pt x="2923" y="4157"/>
                    <a:pt x="3410" y="4468"/>
                    <a:pt x="3965" y="4671"/>
                  </a:cubicBezTo>
                  <a:cubicBezTo>
                    <a:pt x="4475" y="4865"/>
                    <a:pt x="4997" y="4932"/>
                    <a:pt x="5522" y="4932"/>
                  </a:cubicBezTo>
                  <a:cubicBezTo>
                    <a:pt x="6099" y="4932"/>
                    <a:pt x="6680" y="4851"/>
                    <a:pt x="7253" y="4766"/>
                  </a:cubicBezTo>
                  <a:cubicBezTo>
                    <a:pt x="7429" y="4739"/>
                    <a:pt x="7564" y="4671"/>
                    <a:pt x="7673" y="4577"/>
                  </a:cubicBezTo>
                  <a:cubicBezTo>
                    <a:pt x="8241" y="4292"/>
                    <a:pt x="8701" y="3778"/>
                    <a:pt x="8390" y="3115"/>
                  </a:cubicBezTo>
                  <a:cubicBezTo>
                    <a:pt x="8011" y="2330"/>
                    <a:pt x="6780" y="2100"/>
                    <a:pt x="6008" y="1925"/>
                  </a:cubicBezTo>
                  <a:cubicBezTo>
                    <a:pt x="5007" y="1708"/>
                    <a:pt x="4276" y="1397"/>
                    <a:pt x="3437" y="801"/>
                  </a:cubicBezTo>
                  <a:cubicBezTo>
                    <a:pt x="2891" y="426"/>
                    <a:pt x="2184" y="1"/>
                    <a:pt x="1483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3"/>
            <p:cNvSpPr/>
            <p:nvPr/>
          </p:nvSpPr>
          <p:spPr>
            <a:xfrm>
              <a:off x="4640969" y="4134864"/>
              <a:ext cx="76505" cy="59406"/>
            </a:xfrm>
            <a:custGeom>
              <a:avLst/>
              <a:gdLst/>
              <a:ahLst/>
              <a:cxnLst/>
              <a:rect l="l" t="t" r="r" b="b"/>
              <a:pathLst>
                <a:path w="2179" h="1692" extrusionOk="0">
                  <a:moveTo>
                    <a:pt x="1096" y="1"/>
                  </a:moveTo>
                  <a:cubicBezTo>
                    <a:pt x="0" y="1"/>
                    <a:pt x="0" y="1692"/>
                    <a:pt x="1096" y="1692"/>
                  </a:cubicBezTo>
                  <a:cubicBezTo>
                    <a:pt x="2179" y="1692"/>
                    <a:pt x="2179" y="1"/>
                    <a:pt x="109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3"/>
            <p:cNvSpPr/>
            <p:nvPr/>
          </p:nvSpPr>
          <p:spPr>
            <a:xfrm>
              <a:off x="4737870" y="4189493"/>
              <a:ext cx="76540" cy="59406"/>
            </a:xfrm>
            <a:custGeom>
              <a:avLst/>
              <a:gdLst/>
              <a:ahLst/>
              <a:cxnLst/>
              <a:rect l="l" t="t" r="r" b="b"/>
              <a:pathLst>
                <a:path w="2180" h="1692" extrusionOk="0">
                  <a:moveTo>
                    <a:pt x="1097" y="1"/>
                  </a:moveTo>
                  <a:cubicBezTo>
                    <a:pt x="1" y="1"/>
                    <a:pt x="1" y="1692"/>
                    <a:pt x="1097" y="1692"/>
                  </a:cubicBezTo>
                  <a:cubicBezTo>
                    <a:pt x="2179" y="1692"/>
                    <a:pt x="2179" y="1"/>
                    <a:pt x="1097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3"/>
            <p:cNvSpPr/>
            <p:nvPr/>
          </p:nvSpPr>
          <p:spPr>
            <a:xfrm>
              <a:off x="4822447" y="4219371"/>
              <a:ext cx="105506" cy="86932"/>
            </a:xfrm>
            <a:custGeom>
              <a:avLst/>
              <a:gdLst/>
              <a:ahLst/>
              <a:cxnLst/>
              <a:rect l="l" t="t" r="r" b="b"/>
              <a:pathLst>
                <a:path w="3005" h="2476" extrusionOk="0">
                  <a:moveTo>
                    <a:pt x="2014" y="0"/>
                  </a:moveTo>
                  <a:cubicBezTo>
                    <a:pt x="1143" y="0"/>
                    <a:pt x="398" y="609"/>
                    <a:pt x="136" y="1409"/>
                  </a:cubicBezTo>
                  <a:cubicBezTo>
                    <a:pt x="0" y="1829"/>
                    <a:pt x="298" y="2356"/>
                    <a:pt x="731" y="2451"/>
                  </a:cubicBezTo>
                  <a:cubicBezTo>
                    <a:pt x="799" y="2468"/>
                    <a:pt x="866" y="2476"/>
                    <a:pt x="930" y="2476"/>
                  </a:cubicBezTo>
                  <a:cubicBezTo>
                    <a:pt x="1072" y="2476"/>
                    <a:pt x="1206" y="2439"/>
                    <a:pt x="1326" y="2383"/>
                  </a:cubicBezTo>
                  <a:cubicBezTo>
                    <a:pt x="2071" y="2343"/>
                    <a:pt x="2788" y="1856"/>
                    <a:pt x="2910" y="1071"/>
                  </a:cubicBezTo>
                  <a:cubicBezTo>
                    <a:pt x="3004" y="516"/>
                    <a:pt x="2693" y="29"/>
                    <a:pt x="2098" y="2"/>
                  </a:cubicBezTo>
                  <a:cubicBezTo>
                    <a:pt x="2070" y="1"/>
                    <a:pt x="2042" y="0"/>
                    <a:pt x="201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3"/>
            <p:cNvSpPr/>
            <p:nvPr/>
          </p:nvSpPr>
          <p:spPr>
            <a:xfrm>
              <a:off x="4868053" y="4356436"/>
              <a:ext cx="83632" cy="93322"/>
            </a:xfrm>
            <a:custGeom>
              <a:avLst/>
              <a:gdLst/>
              <a:ahLst/>
              <a:cxnLst/>
              <a:rect l="l" t="t" r="r" b="b"/>
              <a:pathLst>
                <a:path w="2382" h="2658" extrusionOk="0">
                  <a:moveTo>
                    <a:pt x="1269" y="1"/>
                  </a:moveTo>
                  <a:cubicBezTo>
                    <a:pt x="1060" y="1"/>
                    <a:pt x="851" y="79"/>
                    <a:pt x="677" y="239"/>
                  </a:cubicBezTo>
                  <a:cubicBezTo>
                    <a:pt x="244" y="631"/>
                    <a:pt x="0" y="1213"/>
                    <a:pt x="0" y="1808"/>
                  </a:cubicBezTo>
                  <a:cubicBezTo>
                    <a:pt x="0" y="2065"/>
                    <a:pt x="122" y="2309"/>
                    <a:pt x="325" y="2471"/>
                  </a:cubicBezTo>
                  <a:cubicBezTo>
                    <a:pt x="472" y="2579"/>
                    <a:pt x="668" y="2658"/>
                    <a:pt x="857" y="2658"/>
                  </a:cubicBezTo>
                  <a:cubicBezTo>
                    <a:pt x="930" y="2658"/>
                    <a:pt x="1002" y="2646"/>
                    <a:pt x="1069" y="2620"/>
                  </a:cubicBezTo>
                  <a:cubicBezTo>
                    <a:pt x="1380" y="2485"/>
                    <a:pt x="1665" y="2336"/>
                    <a:pt x="1895" y="2065"/>
                  </a:cubicBezTo>
                  <a:cubicBezTo>
                    <a:pt x="2098" y="1808"/>
                    <a:pt x="2274" y="1510"/>
                    <a:pt x="2328" y="1172"/>
                  </a:cubicBezTo>
                  <a:cubicBezTo>
                    <a:pt x="2382" y="807"/>
                    <a:pt x="2287" y="401"/>
                    <a:pt x="1935" y="211"/>
                  </a:cubicBezTo>
                  <a:cubicBezTo>
                    <a:pt x="1881" y="184"/>
                    <a:pt x="1813" y="157"/>
                    <a:pt x="1746" y="144"/>
                  </a:cubicBezTo>
                  <a:cubicBezTo>
                    <a:pt x="1597" y="49"/>
                    <a:pt x="1433" y="1"/>
                    <a:pt x="1269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3"/>
            <p:cNvSpPr/>
            <p:nvPr/>
          </p:nvSpPr>
          <p:spPr>
            <a:xfrm>
              <a:off x="4573034" y="4316060"/>
              <a:ext cx="250405" cy="152202"/>
            </a:xfrm>
            <a:custGeom>
              <a:avLst/>
              <a:gdLst/>
              <a:ahLst/>
              <a:cxnLst/>
              <a:rect l="l" t="t" r="r" b="b"/>
              <a:pathLst>
                <a:path w="7132" h="4335" extrusionOk="0">
                  <a:moveTo>
                    <a:pt x="5170" y="0"/>
                  </a:moveTo>
                  <a:cubicBezTo>
                    <a:pt x="4999" y="0"/>
                    <a:pt x="4829" y="17"/>
                    <a:pt x="4669" y="49"/>
                  </a:cubicBezTo>
                  <a:cubicBezTo>
                    <a:pt x="4006" y="198"/>
                    <a:pt x="3356" y="523"/>
                    <a:pt x="2734" y="766"/>
                  </a:cubicBezTo>
                  <a:cubicBezTo>
                    <a:pt x="2152" y="996"/>
                    <a:pt x="1435" y="1158"/>
                    <a:pt x="934" y="1537"/>
                  </a:cubicBezTo>
                  <a:cubicBezTo>
                    <a:pt x="0" y="2241"/>
                    <a:pt x="339" y="3540"/>
                    <a:pt x="1340" y="3986"/>
                  </a:cubicBezTo>
                  <a:cubicBezTo>
                    <a:pt x="1862" y="4213"/>
                    <a:pt x="2508" y="4335"/>
                    <a:pt x="3150" y="4335"/>
                  </a:cubicBezTo>
                  <a:cubicBezTo>
                    <a:pt x="3773" y="4335"/>
                    <a:pt x="4392" y="4220"/>
                    <a:pt x="4885" y="3973"/>
                  </a:cubicBezTo>
                  <a:cubicBezTo>
                    <a:pt x="5332" y="3743"/>
                    <a:pt x="5832" y="3310"/>
                    <a:pt x="6103" y="2809"/>
                  </a:cubicBezTo>
                  <a:cubicBezTo>
                    <a:pt x="6685" y="2485"/>
                    <a:pt x="7131" y="1984"/>
                    <a:pt x="7023" y="1307"/>
                  </a:cubicBezTo>
                  <a:cubicBezTo>
                    <a:pt x="6888" y="397"/>
                    <a:pt x="6007" y="0"/>
                    <a:pt x="5170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3"/>
            <p:cNvSpPr/>
            <p:nvPr/>
          </p:nvSpPr>
          <p:spPr>
            <a:xfrm>
              <a:off x="4367331" y="4321221"/>
              <a:ext cx="125448" cy="117478"/>
            </a:xfrm>
            <a:custGeom>
              <a:avLst/>
              <a:gdLst/>
              <a:ahLst/>
              <a:cxnLst/>
              <a:rect l="l" t="t" r="r" b="b"/>
              <a:pathLst>
                <a:path w="3573" h="3346" extrusionOk="0">
                  <a:moveTo>
                    <a:pt x="1354" y="0"/>
                  </a:moveTo>
                  <a:cubicBezTo>
                    <a:pt x="1254" y="0"/>
                    <a:pt x="1150" y="12"/>
                    <a:pt x="1042" y="37"/>
                  </a:cubicBezTo>
                  <a:cubicBezTo>
                    <a:pt x="488" y="159"/>
                    <a:pt x="41" y="646"/>
                    <a:pt x="14" y="1242"/>
                  </a:cubicBezTo>
                  <a:cubicBezTo>
                    <a:pt x="1" y="1810"/>
                    <a:pt x="352" y="2229"/>
                    <a:pt x="839" y="2446"/>
                  </a:cubicBezTo>
                  <a:cubicBezTo>
                    <a:pt x="853" y="2500"/>
                    <a:pt x="880" y="2554"/>
                    <a:pt x="907" y="2608"/>
                  </a:cubicBezTo>
                  <a:cubicBezTo>
                    <a:pt x="1195" y="3091"/>
                    <a:pt x="1703" y="3345"/>
                    <a:pt x="2213" y="3345"/>
                  </a:cubicBezTo>
                  <a:cubicBezTo>
                    <a:pt x="2590" y="3345"/>
                    <a:pt x="2968" y="3207"/>
                    <a:pt x="3262" y="2919"/>
                  </a:cubicBezTo>
                  <a:cubicBezTo>
                    <a:pt x="3546" y="2649"/>
                    <a:pt x="3573" y="2229"/>
                    <a:pt x="3397" y="1891"/>
                  </a:cubicBezTo>
                  <a:cubicBezTo>
                    <a:pt x="3004" y="1118"/>
                    <a:pt x="2333" y="0"/>
                    <a:pt x="135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3"/>
            <p:cNvSpPr/>
            <p:nvPr/>
          </p:nvSpPr>
          <p:spPr>
            <a:xfrm>
              <a:off x="4480382" y="4440802"/>
              <a:ext cx="76540" cy="59406"/>
            </a:xfrm>
            <a:custGeom>
              <a:avLst/>
              <a:gdLst/>
              <a:ahLst/>
              <a:cxnLst/>
              <a:rect l="l" t="t" r="r" b="b"/>
              <a:pathLst>
                <a:path w="2180" h="1692" extrusionOk="0">
                  <a:moveTo>
                    <a:pt x="1083" y="0"/>
                  </a:moveTo>
                  <a:cubicBezTo>
                    <a:pt x="1" y="0"/>
                    <a:pt x="1" y="1692"/>
                    <a:pt x="1083" y="1692"/>
                  </a:cubicBezTo>
                  <a:cubicBezTo>
                    <a:pt x="2179" y="1692"/>
                    <a:pt x="2179" y="0"/>
                    <a:pt x="1083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3"/>
            <p:cNvSpPr/>
            <p:nvPr/>
          </p:nvSpPr>
          <p:spPr>
            <a:xfrm>
              <a:off x="4495584" y="4325821"/>
              <a:ext cx="76540" cy="59441"/>
            </a:xfrm>
            <a:custGeom>
              <a:avLst/>
              <a:gdLst/>
              <a:ahLst/>
              <a:cxnLst/>
              <a:rect l="l" t="t" r="r" b="b"/>
              <a:pathLst>
                <a:path w="2180" h="1693" extrusionOk="0">
                  <a:moveTo>
                    <a:pt x="1083" y="1"/>
                  </a:moveTo>
                  <a:cubicBezTo>
                    <a:pt x="1" y="1"/>
                    <a:pt x="1" y="1692"/>
                    <a:pt x="1083" y="1692"/>
                  </a:cubicBezTo>
                  <a:cubicBezTo>
                    <a:pt x="2179" y="1692"/>
                    <a:pt x="2179" y="1"/>
                    <a:pt x="1083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3"/>
            <p:cNvSpPr/>
            <p:nvPr/>
          </p:nvSpPr>
          <p:spPr>
            <a:xfrm>
              <a:off x="4343563" y="4219441"/>
              <a:ext cx="76996" cy="59406"/>
            </a:xfrm>
            <a:custGeom>
              <a:avLst/>
              <a:gdLst/>
              <a:ahLst/>
              <a:cxnLst/>
              <a:rect l="l" t="t" r="r" b="b"/>
              <a:pathLst>
                <a:path w="2193" h="1692" extrusionOk="0">
                  <a:moveTo>
                    <a:pt x="1097" y="0"/>
                  </a:moveTo>
                  <a:cubicBezTo>
                    <a:pt x="14" y="0"/>
                    <a:pt x="1" y="1691"/>
                    <a:pt x="1097" y="1691"/>
                  </a:cubicBezTo>
                  <a:cubicBezTo>
                    <a:pt x="2179" y="1691"/>
                    <a:pt x="2193" y="0"/>
                    <a:pt x="1097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3"/>
            <p:cNvSpPr/>
            <p:nvPr/>
          </p:nvSpPr>
          <p:spPr>
            <a:xfrm>
              <a:off x="4414623" y="4138164"/>
              <a:ext cx="319009" cy="180571"/>
            </a:xfrm>
            <a:custGeom>
              <a:avLst/>
              <a:gdLst/>
              <a:ahLst/>
              <a:cxnLst/>
              <a:rect l="l" t="t" r="r" b="b"/>
              <a:pathLst>
                <a:path w="9086" h="5143" extrusionOk="0">
                  <a:moveTo>
                    <a:pt x="1752" y="96"/>
                  </a:moveTo>
                  <a:cubicBezTo>
                    <a:pt x="2226" y="109"/>
                    <a:pt x="2699" y="245"/>
                    <a:pt x="3146" y="421"/>
                  </a:cubicBezTo>
                  <a:cubicBezTo>
                    <a:pt x="3606" y="597"/>
                    <a:pt x="4052" y="800"/>
                    <a:pt x="4526" y="935"/>
                  </a:cubicBezTo>
                  <a:cubicBezTo>
                    <a:pt x="5460" y="1205"/>
                    <a:pt x="6434" y="1327"/>
                    <a:pt x="7313" y="1733"/>
                  </a:cubicBezTo>
                  <a:cubicBezTo>
                    <a:pt x="7746" y="1936"/>
                    <a:pt x="8152" y="2207"/>
                    <a:pt x="8464" y="2559"/>
                  </a:cubicBezTo>
                  <a:cubicBezTo>
                    <a:pt x="8626" y="2748"/>
                    <a:pt x="8761" y="2937"/>
                    <a:pt x="8856" y="3154"/>
                  </a:cubicBezTo>
                  <a:cubicBezTo>
                    <a:pt x="8897" y="3262"/>
                    <a:pt x="8937" y="3370"/>
                    <a:pt x="8937" y="3479"/>
                  </a:cubicBezTo>
                  <a:cubicBezTo>
                    <a:pt x="8951" y="3587"/>
                    <a:pt x="8910" y="3695"/>
                    <a:pt x="8842" y="3776"/>
                  </a:cubicBezTo>
                  <a:cubicBezTo>
                    <a:pt x="8707" y="3952"/>
                    <a:pt x="8504" y="4088"/>
                    <a:pt x="8288" y="4196"/>
                  </a:cubicBezTo>
                  <a:cubicBezTo>
                    <a:pt x="8085" y="4331"/>
                    <a:pt x="7868" y="4426"/>
                    <a:pt x="7652" y="4521"/>
                  </a:cubicBezTo>
                  <a:cubicBezTo>
                    <a:pt x="7205" y="4696"/>
                    <a:pt x="6732" y="4832"/>
                    <a:pt x="6258" y="4913"/>
                  </a:cubicBezTo>
                  <a:cubicBezTo>
                    <a:pt x="5934" y="4959"/>
                    <a:pt x="5611" y="4980"/>
                    <a:pt x="5283" y="4980"/>
                  </a:cubicBezTo>
                  <a:cubicBezTo>
                    <a:pt x="5131" y="4980"/>
                    <a:pt x="4978" y="4976"/>
                    <a:pt x="4824" y="4967"/>
                  </a:cubicBezTo>
                  <a:cubicBezTo>
                    <a:pt x="4350" y="4940"/>
                    <a:pt x="3877" y="4845"/>
                    <a:pt x="3403" y="4724"/>
                  </a:cubicBezTo>
                  <a:cubicBezTo>
                    <a:pt x="2956" y="4575"/>
                    <a:pt x="2510" y="4385"/>
                    <a:pt x="2090" y="4155"/>
                  </a:cubicBezTo>
                  <a:cubicBezTo>
                    <a:pt x="1887" y="4020"/>
                    <a:pt x="1684" y="3898"/>
                    <a:pt x="1495" y="3749"/>
                  </a:cubicBezTo>
                  <a:cubicBezTo>
                    <a:pt x="1292" y="3614"/>
                    <a:pt x="1116" y="3452"/>
                    <a:pt x="954" y="3276"/>
                  </a:cubicBezTo>
                  <a:cubicBezTo>
                    <a:pt x="616" y="2937"/>
                    <a:pt x="345" y="2532"/>
                    <a:pt x="264" y="2058"/>
                  </a:cubicBezTo>
                  <a:cubicBezTo>
                    <a:pt x="252" y="1993"/>
                    <a:pt x="244" y="1927"/>
                    <a:pt x="241" y="1861"/>
                  </a:cubicBezTo>
                  <a:lnTo>
                    <a:pt x="241" y="1861"/>
                  </a:lnTo>
                  <a:lnTo>
                    <a:pt x="250" y="1855"/>
                  </a:lnTo>
                  <a:cubicBezTo>
                    <a:pt x="246" y="1848"/>
                    <a:pt x="243" y="1841"/>
                    <a:pt x="239" y="1834"/>
                  </a:cubicBezTo>
                  <a:lnTo>
                    <a:pt x="239" y="1834"/>
                  </a:lnTo>
                  <a:cubicBezTo>
                    <a:pt x="222" y="1443"/>
                    <a:pt x="334" y="1047"/>
                    <a:pt x="561" y="718"/>
                  </a:cubicBezTo>
                  <a:lnTo>
                    <a:pt x="467" y="651"/>
                  </a:lnTo>
                  <a:cubicBezTo>
                    <a:pt x="296" y="895"/>
                    <a:pt x="184" y="1183"/>
                    <a:pt x="136" y="1482"/>
                  </a:cubicBezTo>
                  <a:lnTo>
                    <a:pt x="136" y="1482"/>
                  </a:lnTo>
                  <a:cubicBezTo>
                    <a:pt x="126" y="1384"/>
                    <a:pt x="132" y="1285"/>
                    <a:pt x="155" y="1192"/>
                  </a:cubicBezTo>
                  <a:cubicBezTo>
                    <a:pt x="196" y="962"/>
                    <a:pt x="304" y="745"/>
                    <a:pt x="467" y="570"/>
                  </a:cubicBezTo>
                  <a:cubicBezTo>
                    <a:pt x="616" y="394"/>
                    <a:pt x="832" y="272"/>
                    <a:pt x="1049" y="191"/>
                  </a:cubicBezTo>
                  <a:cubicBezTo>
                    <a:pt x="1279" y="123"/>
                    <a:pt x="1509" y="96"/>
                    <a:pt x="1752" y="96"/>
                  </a:cubicBezTo>
                  <a:close/>
                  <a:moveTo>
                    <a:pt x="1686" y="0"/>
                  </a:moveTo>
                  <a:cubicBezTo>
                    <a:pt x="1218" y="0"/>
                    <a:pt x="722" y="140"/>
                    <a:pt x="386" y="502"/>
                  </a:cubicBezTo>
                  <a:cubicBezTo>
                    <a:pt x="210" y="691"/>
                    <a:pt x="88" y="921"/>
                    <a:pt x="47" y="1165"/>
                  </a:cubicBezTo>
                  <a:cubicBezTo>
                    <a:pt x="0" y="1387"/>
                    <a:pt x="24" y="1619"/>
                    <a:pt x="110" y="1818"/>
                  </a:cubicBezTo>
                  <a:lnTo>
                    <a:pt x="110" y="1818"/>
                  </a:lnTo>
                  <a:cubicBezTo>
                    <a:pt x="110" y="1907"/>
                    <a:pt x="116" y="1996"/>
                    <a:pt x="128" y="2085"/>
                  </a:cubicBezTo>
                  <a:cubicBezTo>
                    <a:pt x="223" y="2586"/>
                    <a:pt x="507" y="3032"/>
                    <a:pt x="846" y="3384"/>
                  </a:cubicBezTo>
                  <a:cubicBezTo>
                    <a:pt x="1008" y="3560"/>
                    <a:pt x="1197" y="3736"/>
                    <a:pt x="1400" y="3871"/>
                  </a:cubicBezTo>
                  <a:cubicBezTo>
                    <a:pt x="1590" y="4033"/>
                    <a:pt x="1793" y="4155"/>
                    <a:pt x="2009" y="4291"/>
                  </a:cubicBezTo>
                  <a:cubicBezTo>
                    <a:pt x="2429" y="4534"/>
                    <a:pt x="2889" y="4737"/>
                    <a:pt x="3362" y="4872"/>
                  </a:cubicBezTo>
                  <a:cubicBezTo>
                    <a:pt x="3836" y="5008"/>
                    <a:pt x="4323" y="5102"/>
                    <a:pt x="4810" y="5129"/>
                  </a:cubicBezTo>
                  <a:cubicBezTo>
                    <a:pt x="4962" y="5138"/>
                    <a:pt x="5112" y="5142"/>
                    <a:pt x="5262" y="5142"/>
                  </a:cubicBezTo>
                  <a:cubicBezTo>
                    <a:pt x="5606" y="5142"/>
                    <a:pt x="5945" y="5118"/>
                    <a:pt x="6285" y="5062"/>
                  </a:cubicBezTo>
                  <a:cubicBezTo>
                    <a:pt x="6772" y="4981"/>
                    <a:pt x="7246" y="4845"/>
                    <a:pt x="7706" y="4656"/>
                  </a:cubicBezTo>
                  <a:cubicBezTo>
                    <a:pt x="7922" y="4561"/>
                    <a:pt x="8152" y="4453"/>
                    <a:pt x="8369" y="4331"/>
                  </a:cubicBezTo>
                  <a:cubicBezTo>
                    <a:pt x="8572" y="4209"/>
                    <a:pt x="8802" y="4074"/>
                    <a:pt x="8951" y="3858"/>
                  </a:cubicBezTo>
                  <a:cubicBezTo>
                    <a:pt x="9032" y="3749"/>
                    <a:pt x="9086" y="3614"/>
                    <a:pt x="9072" y="3479"/>
                  </a:cubicBezTo>
                  <a:cubicBezTo>
                    <a:pt x="9072" y="3343"/>
                    <a:pt x="9032" y="3222"/>
                    <a:pt x="8978" y="3100"/>
                  </a:cubicBezTo>
                  <a:cubicBezTo>
                    <a:pt x="8870" y="2870"/>
                    <a:pt x="8734" y="2667"/>
                    <a:pt x="8572" y="2477"/>
                  </a:cubicBezTo>
                  <a:cubicBezTo>
                    <a:pt x="8234" y="2099"/>
                    <a:pt x="7814" y="1828"/>
                    <a:pt x="7368" y="1625"/>
                  </a:cubicBezTo>
                  <a:cubicBezTo>
                    <a:pt x="6461" y="1205"/>
                    <a:pt x="5473" y="1097"/>
                    <a:pt x="4553" y="840"/>
                  </a:cubicBezTo>
                  <a:cubicBezTo>
                    <a:pt x="4079" y="705"/>
                    <a:pt x="3633" y="515"/>
                    <a:pt x="3186" y="339"/>
                  </a:cubicBezTo>
                  <a:cubicBezTo>
                    <a:pt x="2726" y="164"/>
                    <a:pt x="2253" y="1"/>
                    <a:pt x="1752" y="1"/>
                  </a:cubicBezTo>
                  <a:cubicBezTo>
                    <a:pt x="1730" y="1"/>
                    <a:pt x="1708" y="0"/>
                    <a:pt x="168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3"/>
            <p:cNvSpPr/>
            <p:nvPr/>
          </p:nvSpPr>
          <p:spPr>
            <a:xfrm>
              <a:off x="4423400" y="4136900"/>
              <a:ext cx="285550" cy="177551"/>
            </a:xfrm>
            <a:custGeom>
              <a:avLst/>
              <a:gdLst/>
              <a:ahLst/>
              <a:cxnLst/>
              <a:rect l="l" t="t" r="r" b="b"/>
              <a:pathLst>
                <a:path w="8133" h="5057" extrusionOk="0">
                  <a:moveTo>
                    <a:pt x="1732" y="0"/>
                  </a:moveTo>
                  <a:cubicBezTo>
                    <a:pt x="1410" y="0"/>
                    <a:pt x="1080" y="87"/>
                    <a:pt x="799" y="254"/>
                  </a:cubicBezTo>
                  <a:cubicBezTo>
                    <a:pt x="433" y="470"/>
                    <a:pt x="149" y="808"/>
                    <a:pt x="0" y="1201"/>
                  </a:cubicBezTo>
                  <a:lnTo>
                    <a:pt x="108" y="1241"/>
                  </a:lnTo>
                  <a:cubicBezTo>
                    <a:pt x="244" y="876"/>
                    <a:pt x="514" y="551"/>
                    <a:pt x="853" y="348"/>
                  </a:cubicBezTo>
                  <a:cubicBezTo>
                    <a:pt x="1128" y="179"/>
                    <a:pt x="1437" y="101"/>
                    <a:pt x="1746" y="101"/>
                  </a:cubicBezTo>
                  <a:cubicBezTo>
                    <a:pt x="1832" y="101"/>
                    <a:pt x="1918" y="107"/>
                    <a:pt x="2003" y="118"/>
                  </a:cubicBezTo>
                  <a:cubicBezTo>
                    <a:pt x="2409" y="186"/>
                    <a:pt x="2774" y="362"/>
                    <a:pt x="3139" y="551"/>
                  </a:cubicBezTo>
                  <a:cubicBezTo>
                    <a:pt x="3491" y="754"/>
                    <a:pt x="3843" y="971"/>
                    <a:pt x="4195" y="1174"/>
                  </a:cubicBezTo>
                  <a:cubicBezTo>
                    <a:pt x="4926" y="1566"/>
                    <a:pt x="5683" y="1891"/>
                    <a:pt x="6468" y="2135"/>
                  </a:cubicBezTo>
                  <a:cubicBezTo>
                    <a:pt x="6860" y="2256"/>
                    <a:pt x="7293" y="2324"/>
                    <a:pt x="7605" y="2554"/>
                  </a:cubicBezTo>
                  <a:cubicBezTo>
                    <a:pt x="7767" y="2662"/>
                    <a:pt x="7889" y="2825"/>
                    <a:pt x="7929" y="3001"/>
                  </a:cubicBezTo>
                  <a:cubicBezTo>
                    <a:pt x="7984" y="3190"/>
                    <a:pt x="7984" y="3393"/>
                    <a:pt x="7929" y="3582"/>
                  </a:cubicBezTo>
                  <a:cubicBezTo>
                    <a:pt x="7835" y="3961"/>
                    <a:pt x="7551" y="4259"/>
                    <a:pt x="7199" y="4448"/>
                  </a:cubicBezTo>
                  <a:cubicBezTo>
                    <a:pt x="6847" y="4638"/>
                    <a:pt x="6455" y="4746"/>
                    <a:pt x="6062" y="4814"/>
                  </a:cubicBezTo>
                  <a:cubicBezTo>
                    <a:pt x="5735" y="4869"/>
                    <a:pt x="5401" y="4897"/>
                    <a:pt x="5068" y="4897"/>
                  </a:cubicBezTo>
                  <a:cubicBezTo>
                    <a:pt x="4588" y="4897"/>
                    <a:pt x="4109" y="4839"/>
                    <a:pt x="3654" y="4719"/>
                  </a:cubicBezTo>
                  <a:cubicBezTo>
                    <a:pt x="2869" y="4516"/>
                    <a:pt x="2125" y="4124"/>
                    <a:pt x="1529" y="3582"/>
                  </a:cubicBezTo>
                  <a:cubicBezTo>
                    <a:pt x="934" y="3041"/>
                    <a:pt x="474" y="2337"/>
                    <a:pt x="230" y="1566"/>
                  </a:cubicBezTo>
                  <a:lnTo>
                    <a:pt x="122" y="1593"/>
                  </a:lnTo>
                  <a:cubicBezTo>
                    <a:pt x="244" y="1999"/>
                    <a:pt x="406" y="2378"/>
                    <a:pt x="636" y="2730"/>
                  </a:cubicBezTo>
                  <a:cubicBezTo>
                    <a:pt x="853" y="3082"/>
                    <a:pt x="1123" y="3406"/>
                    <a:pt x="1434" y="3691"/>
                  </a:cubicBezTo>
                  <a:cubicBezTo>
                    <a:pt x="2043" y="4259"/>
                    <a:pt x="2801" y="4665"/>
                    <a:pt x="3599" y="4881"/>
                  </a:cubicBezTo>
                  <a:cubicBezTo>
                    <a:pt x="4068" y="4998"/>
                    <a:pt x="4550" y="5057"/>
                    <a:pt x="5030" y="5057"/>
                  </a:cubicBezTo>
                  <a:cubicBezTo>
                    <a:pt x="5381" y="5057"/>
                    <a:pt x="5732" y="5025"/>
                    <a:pt x="6076" y="4963"/>
                  </a:cubicBezTo>
                  <a:cubicBezTo>
                    <a:pt x="6495" y="4895"/>
                    <a:pt x="6901" y="4787"/>
                    <a:pt x="7266" y="4570"/>
                  </a:cubicBezTo>
                  <a:cubicBezTo>
                    <a:pt x="7456" y="4475"/>
                    <a:pt x="7632" y="4340"/>
                    <a:pt x="7767" y="4178"/>
                  </a:cubicBezTo>
                  <a:cubicBezTo>
                    <a:pt x="7916" y="4015"/>
                    <a:pt x="8011" y="3812"/>
                    <a:pt x="8065" y="3609"/>
                  </a:cubicBezTo>
                  <a:cubicBezTo>
                    <a:pt x="8119" y="3393"/>
                    <a:pt x="8132" y="3176"/>
                    <a:pt x="8065" y="2960"/>
                  </a:cubicBezTo>
                  <a:cubicBezTo>
                    <a:pt x="8011" y="2743"/>
                    <a:pt x="7862" y="2568"/>
                    <a:pt x="7686" y="2446"/>
                  </a:cubicBezTo>
                  <a:cubicBezTo>
                    <a:pt x="7321" y="2189"/>
                    <a:pt x="6901" y="2135"/>
                    <a:pt x="6509" y="2013"/>
                  </a:cubicBezTo>
                  <a:cubicBezTo>
                    <a:pt x="5724" y="1783"/>
                    <a:pt x="4966" y="1472"/>
                    <a:pt x="4249" y="1079"/>
                  </a:cubicBezTo>
                  <a:cubicBezTo>
                    <a:pt x="3884" y="890"/>
                    <a:pt x="3545" y="673"/>
                    <a:pt x="3180" y="470"/>
                  </a:cubicBezTo>
                  <a:cubicBezTo>
                    <a:pt x="2828" y="267"/>
                    <a:pt x="2436" y="91"/>
                    <a:pt x="2016" y="24"/>
                  </a:cubicBezTo>
                  <a:cubicBezTo>
                    <a:pt x="1923" y="8"/>
                    <a:pt x="1828" y="0"/>
                    <a:pt x="173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3"/>
            <p:cNvSpPr/>
            <p:nvPr/>
          </p:nvSpPr>
          <p:spPr>
            <a:xfrm>
              <a:off x="4496532" y="4187597"/>
              <a:ext cx="123587" cy="56000"/>
            </a:xfrm>
            <a:custGeom>
              <a:avLst/>
              <a:gdLst/>
              <a:ahLst/>
              <a:cxnLst/>
              <a:rect l="l" t="t" r="r" b="b"/>
              <a:pathLst>
                <a:path w="3520" h="1595" extrusionOk="0">
                  <a:moveTo>
                    <a:pt x="96" y="0"/>
                  </a:moveTo>
                  <a:lnTo>
                    <a:pt x="1" y="55"/>
                  </a:lnTo>
                  <a:cubicBezTo>
                    <a:pt x="163" y="352"/>
                    <a:pt x="380" y="623"/>
                    <a:pt x="637" y="853"/>
                  </a:cubicBezTo>
                  <a:cubicBezTo>
                    <a:pt x="894" y="1069"/>
                    <a:pt x="1192" y="1259"/>
                    <a:pt x="1516" y="1381"/>
                  </a:cubicBezTo>
                  <a:cubicBezTo>
                    <a:pt x="1875" y="1518"/>
                    <a:pt x="2259" y="1595"/>
                    <a:pt x="2642" y="1595"/>
                  </a:cubicBezTo>
                  <a:cubicBezTo>
                    <a:pt x="2939" y="1595"/>
                    <a:pt x="3236" y="1549"/>
                    <a:pt x="3519" y="1448"/>
                  </a:cubicBezTo>
                  <a:lnTo>
                    <a:pt x="3492" y="1313"/>
                  </a:lnTo>
                  <a:cubicBezTo>
                    <a:pt x="3488" y="1314"/>
                    <a:pt x="3484" y="1315"/>
                    <a:pt x="3479" y="1316"/>
                  </a:cubicBezTo>
                  <a:lnTo>
                    <a:pt x="3479" y="1316"/>
                  </a:lnTo>
                  <a:lnTo>
                    <a:pt x="3478" y="1313"/>
                  </a:lnTo>
                  <a:cubicBezTo>
                    <a:pt x="3468" y="1316"/>
                    <a:pt x="3458" y="1320"/>
                    <a:pt x="3447" y="1323"/>
                  </a:cubicBezTo>
                  <a:lnTo>
                    <a:pt x="3447" y="1323"/>
                  </a:lnTo>
                  <a:cubicBezTo>
                    <a:pt x="3164" y="1385"/>
                    <a:pt x="2881" y="1422"/>
                    <a:pt x="2585" y="1435"/>
                  </a:cubicBezTo>
                  <a:cubicBezTo>
                    <a:pt x="2571" y="1435"/>
                    <a:pt x="2557" y="1435"/>
                    <a:pt x="2543" y="1435"/>
                  </a:cubicBezTo>
                  <a:lnTo>
                    <a:pt x="2543" y="1435"/>
                  </a:lnTo>
                  <a:cubicBezTo>
                    <a:pt x="2209" y="1419"/>
                    <a:pt x="1877" y="1344"/>
                    <a:pt x="1571" y="1218"/>
                  </a:cubicBezTo>
                  <a:cubicBezTo>
                    <a:pt x="1438" y="1168"/>
                    <a:pt x="1308" y="1108"/>
                    <a:pt x="1184" y="1039"/>
                  </a:cubicBezTo>
                  <a:lnTo>
                    <a:pt x="1184" y="1039"/>
                  </a:lnTo>
                  <a:cubicBezTo>
                    <a:pt x="1105" y="979"/>
                    <a:pt x="1030" y="912"/>
                    <a:pt x="962" y="839"/>
                  </a:cubicBezTo>
                  <a:cubicBezTo>
                    <a:pt x="745" y="636"/>
                    <a:pt x="596" y="366"/>
                    <a:pt x="569" y="68"/>
                  </a:cubicBezTo>
                  <a:lnTo>
                    <a:pt x="461" y="82"/>
                  </a:lnTo>
                  <a:cubicBezTo>
                    <a:pt x="503" y="320"/>
                    <a:pt x="600" y="551"/>
                    <a:pt x="747" y="743"/>
                  </a:cubicBezTo>
                  <a:lnTo>
                    <a:pt x="747" y="743"/>
                  </a:lnTo>
                  <a:cubicBezTo>
                    <a:pt x="490" y="535"/>
                    <a:pt x="268" y="283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3"/>
            <p:cNvSpPr/>
            <p:nvPr/>
          </p:nvSpPr>
          <p:spPr>
            <a:xfrm>
              <a:off x="4502254" y="4190441"/>
              <a:ext cx="112633" cy="57194"/>
            </a:xfrm>
            <a:custGeom>
              <a:avLst/>
              <a:gdLst/>
              <a:ahLst/>
              <a:cxnLst/>
              <a:rect l="l" t="t" r="r" b="b"/>
              <a:pathLst>
                <a:path w="3208" h="1629" extrusionOk="0">
                  <a:moveTo>
                    <a:pt x="95" y="1"/>
                  </a:moveTo>
                  <a:lnTo>
                    <a:pt x="0" y="55"/>
                  </a:lnTo>
                  <a:cubicBezTo>
                    <a:pt x="285" y="610"/>
                    <a:pt x="772" y="1070"/>
                    <a:pt x="1340" y="1354"/>
                  </a:cubicBezTo>
                  <a:cubicBezTo>
                    <a:pt x="1624" y="1489"/>
                    <a:pt x="1935" y="1584"/>
                    <a:pt x="2260" y="1611"/>
                  </a:cubicBezTo>
                  <a:cubicBezTo>
                    <a:pt x="2351" y="1623"/>
                    <a:pt x="2443" y="1629"/>
                    <a:pt x="2535" y="1629"/>
                  </a:cubicBezTo>
                  <a:cubicBezTo>
                    <a:pt x="2759" y="1629"/>
                    <a:pt x="2987" y="1593"/>
                    <a:pt x="3207" y="1516"/>
                  </a:cubicBezTo>
                  <a:lnTo>
                    <a:pt x="3180" y="1421"/>
                  </a:lnTo>
                  <a:cubicBezTo>
                    <a:pt x="3001" y="1453"/>
                    <a:pt x="2821" y="1469"/>
                    <a:pt x="2642" y="1469"/>
                  </a:cubicBezTo>
                  <a:cubicBezTo>
                    <a:pt x="2215" y="1469"/>
                    <a:pt x="1795" y="1381"/>
                    <a:pt x="1394" y="1218"/>
                  </a:cubicBezTo>
                  <a:cubicBezTo>
                    <a:pt x="1123" y="1097"/>
                    <a:pt x="853" y="934"/>
                    <a:pt x="636" y="731"/>
                  </a:cubicBezTo>
                  <a:cubicBezTo>
                    <a:pt x="406" y="528"/>
                    <a:pt x="217" y="271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3"/>
            <p:cNvSpPr/>
            <p:nvPr/>
          </p:nvSpPr>
          <p:spPr>
            <a:xfrm>
              <a:off x="4575421" y="4314972"/>
              <a:ext cx="261780" cy="152553"/>
            </a:xfrm>
            <a:custGeom>
              <a:avLst/>
              <a:gdLst/>
              <a:ahLst/>
              <a:cxnLst/>
              <a:rect l="l" t="t" r="r" b="b"/>
              <a:pathLst>
                <a:path w="7456" h="4345" extrusionOk="0">
                  <a:moveTo>
                    <a:pt x="4975" y="100"/>
                  </a:moveTo>
                  <a:cubicBezTo>
                    <a:pt x="5529" y="100"/>
                    <a:pt x="6082" y="172"/>
                    <a:pt x="6603" y="337"/>
                  </a:cubicBezTo>
                  <a:cubicBezTo>
                    <a:pt x="6793" y="405"/>
                    <a:pt x="6969" y="513"/>
                    <a:pt x="7077" y="675"/>
                  </a:cubicBezTo>
                  <a:cubicBezTo>
                    <a:pt x="7185" y="824"/>
                    <a:pt x="7253" y="1027"/>
                    <a:pt x="7280" y="1217"/>
                  </a:cubicBezTo>
                  <a:cubicBezTo>
                    <a:pt x="7320" y="1622"/>
                    <a:pt x="7226" y="2028"/>
                    <a:pt x="7036" y="2380"/>
                  </a:cubicBezTo>
                  <a:cubicBezTo>
                    <a:pt x="6847" y="2732"/>
                    <a:pt x="6576" y="3043"/>
                    <a:pt x="6252" y="3287"/>
                  </a:cubicBezTo>
                  <a:cubicBezTo>
                    <a:pt x="5927" y="3530"/>
                    <a:pt x="5548" y="3706"/>
                    <a:pt x="5169" y="3828"/>
                  </a:cubicBezTo>
                  <a:cubicBezTo>
                    <a:pt x="4777" y="3963"/>
                    <a:pt x="4371" y="4045"/>
                    <a:pt x="3965" y="4099"/>
                  </a:cubicBezTo>
                  <a:cubicBezTo>
                    <a:pt x="3559" y="4153"/>
                    <a:pt x="3153" y="4180"/>
                    <a:pt x="2733" y="4180"/>
                  </a:cubicBezTo>
                  <a:cubicBezTo>
                    <a:pt x="2327" y="4166"/>
                    <a:pt x="1922" y="4112"/>
                    <a:pt x="1543" y="3990"/>
                  </a:cubicBezTo>
                  <a:cubicBezTo>
                    <a:pt x="1164" y="3869"/>
                    <a:pt x="785" y="3666"/>
                    <a:pt x="568" y="3341"/>
                  </a:cubicBezTo>
                  <a:cubicBezTo>
                    <a:pt x="460" y="3179"/>
                    <a:pt x="406" y="2989"/>
                    <a:pt x="393" y="2800"/>
                  </a:cubicBezTo>
                  <a:cubicBezTo>
                    <a:pt x="393" y="2610"/>
                    <a:pt x="460" y="2421"/>
                    <a:pt x="541" y="2231"/>
                  </a:cubicBezTo>
                  <a:cubicBezTo>
                    <a:pt x="642" y="2044"/>
                    <a:pt x="770" y="1871"/>
                    <a:pt x="913" y="1708"/>
                  </a:cubicBezTo>
                  <a:lnTo>
                    <a:pt x="913" y="1708"/>
                  </a:lnTo>
                  <a:cubicBezTo>
                    <a:pt x="1805" y="877"/>
                    <a:pt x="2963" y="329"/>
                    <a:pt x="4181" y="148"/>
                  </a:cubicBezTo>
                  <a:cubicBezTo>
                    <a:pt x="4444" y="117"/>
                    <a:pt x="4710" y="100"/>
                    <a:pt x="4975" y="100"/>
                  </a:cubicBezTo>
                  <a:close/>
                  <a:moveTo>
                    <a:pt x="5038" y="1"/>
                  </a:moveTo>
                  <a:cubicBezTo>
                    <a:pt x="4742" y="1"/>
                    <a:pt x="4446" y="23"/>
                    <a:pt x="4154" y="66"/>
                  </a:cubicBezTo>
                  <a:cubicBezTo>
                    <a:pt x="3117" y="219"/>
                    <a:pt x="2117" y="634"/>
                    <a:pt x="1282" y="1267"/>
                  </a:cubicBezTo>
                  <a:lnTo>
                    <a:pt x="1282" y="1267"/>
                  </a:lnTo>
                  <a:lnTo>
                    <a:pt x="1231" y="1217"/>
                  </a:lnTo>
                  <a:cubicBezTo>
                    <a:pt x="1042" y="1397"/>
                    <a:pt x="847" y="1584"/>
                    <a:pt x="678" y="1793"/>
                  </a:cubicBezTo>
                  <a:lnTo>
                    <a:pt x="678" y="1793"/>
                  </a:lnTo>
                  <a:cubicBezTo>
                    <a:pt x="428" y="2042"/>
                    <a:pt x="201" y="2315"/>
                    <a:pt x="0" y="2610"/>
                  </a:cubicBezTo>
                  <a:lnTo>
                    <a:pt x="95" y="2664"/>
                  </a:lnTo>
                  <a:cubicBezTo>
                    <a:pt x="180" y="2538"/>
                    <a:pt x="270" y="2416"/>
                    <a:pt x="365" y="2298"/>
                  </a:cubicBezTo>
                  <a:lnTo>
                    <a:pt x="365" y="2298"/>
                  </a:lnTo>
                  <a:cubicBezTo>
                    <a:pt x="300" y="2456"/>
                    <a:pt x="257" y="2628"/>
                    <a:pt x="257" y="2800"/>
                  </a:cubicBezTo>
                  <a:cubicBezTo>
                    <a:pt x="257" y="3016"/>
                    <a:pt x="311" y="3246"/>
                    <a:pt x="447" y="3422"/>
                  </a:cubicBezTo>
                  <a:cubicBezTo>
                    <a:pt x="690" y="3801"/>
                    <a:pt x="1083" y="4017"/>
                    <a:pt x="1489" y="4139"/>
                  </a:cubicBezTo>
                  <a:cubicBezTo>
                    <a:pt x="1895" y="4275"/>
                    <a:pt x="2314" y="4329"/>
                    <a:pt x="2733" y="4342"/>
                  </a:cubicBezTo>
                  <a:cubicBezTo>
                    <a:pt x="2789" y="4344"/>
                    <a:pt x="2844" y="4345"/>
                    <a:pt x="2899" y="4345"/>
                  </a:cubicBezTo>
                  <a:cubicBezTo>
                    <a:pt x="3263" y="4345"/>
                    <a:pt x="3628" y="4308"/>
                    <a:pt x="3992" y="4261"/>
                  </a:cubicBezTo>
                  <a:cubicBezTo>
                    <a:pt x="4398" y="4207"/>
                    <a:pt x="4817" y="4126"/>
                    <a:pt x="5210" y="3990"/>
                  </a:cubicBezTo>
                  <a:cubicBezTo>
                    <a:pt x="5616" y="3855"/>
                    <a:pt x="5994" y="3666"/>
                    <a:pt x="6333" y="3409"/>
                  </a:cubicBezTo>
                  <a:cubicBezTo>
                    <a:pt x="6671" y="3165"/>
                    <a:pt x="6969" y="2827"/>
                    <a:pt x="7158" y="2448"/>
                  </a:cubicBezTo>
                  <a:cubicBezTo>
                    <a:pt x="7361" y="2083"/>
                    <a:pt x="7456" y="1636"/>
                    <a:pt x="7402" y="1217"/>
                  </a:cubicBezTo>
                  <a:cubicBezTo>
                    <a:pt x="7375" y="1000"/>
                    <a:pt x="7307" y="784"/>
                    <a:pt x="7172" y="608"/>
                  </a:cubicBezTo>
                  <a:cubicBezTo>
                    <a:pt x="7050" y="418"/>
                    <a:pt x="6847" y="296"/>
                    <a:pt x="6644" y="242"/>
                  </a:cubicBezTo>
                  <a:cubicBezTo>
                    <a:pt x="6120" y="76"/>
                    <a:pt x="5578" y="1"/>
                    <a:pt x="503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3"/>
            <p:cNvSpPr/>
            <p:nvPr/>
          </p:nvSpPr>
          <p:spPr>
            <a:xfrm>
              <a:off x="4636686" y="4360052"/>
              <a:ext cx="115477" cy="59055"/>
            </a:xfrm>
            <a:custGeom>
              <a:avLst/>
              <a:gdLst/>
              <a:ahLst/>
              <a:cxnLst/>
              <a:rect l="l" t="t" r="r" b="b"/>
              <a:pathLst>
                <a:path w="3289" h="1682" extrusionOk="0">
                  <a:moveTo>
                    <a:pt x="3208" y="0"/>
                  </a:moveTo>
                  <a:lnTo>
                    <a:pt x="3113" y="54"/>
                  </a:lnTo>
                  <a:cubicBezTo>
                    <a:pt x="3180" y="190"/>
                    <a:pt x="3140" y="338"/>
                    <a:pt x="3045" y="474"/>
                  </a:cubicBezTo>
                  <a:cubicBezTo>
                    <a:pt x="2964" y="596"/>
                    <a:pt x="2842" y="717"/>
                    <a:pt x="2707" y="812"/>
                  </a:cubicBezTo>
                  <a:cubicBezTo>
                    <a:pt x="2436" y="1015"/>
                    <a:pt x="2166" y="1218"/>
                    <a:pt x="1868" y="1367"/>
                  </a:cubicBezTo>
                  <a:cubicBezTo>
                    <a:pt x="1617" y="1492"/>
                    <a:pt x="1337" y="1579"/>
                    <a:pt x="1061" y="1579"/>
                  </a:cubicBezTo>
                  <a:cubicBezTo>
                    <a:pt x="1010" y="1579"/>
                    <a:pt x="958" y="1576"/>
                    <a:pt x="907" y="1570"/>
                  </a:cubicBezTo>
                  <a:cubicBezTo>
                    <a:pt x="582" y="1529"/>
                    <a:pt x="258" y="1367"/>
                    <a:pt x="95" y="1083"/>
                  </a:cubicBezTo>
                  <a:lnTo>
                    <a:pt x="1" y="1123"/>
                  </a:lnTo>
                  <a:cubicBezTo>
                    <a:pt x="95" y="1286"/>
                    <a:pt x="231" y="1407"/>
                    <a:pt x="393" y="1502"/>
                  </a:cubicBezTo>
                  <a:cubicBezTo>
                    <a:pt x="542" y="1583"/>
                    <a:pt x="718" y="1637"/>
                    <a:pt x="894" y="1665"/>
                  </a:cubicBezTo>
                  <a:cubicBezTo>
                    <a:pt x="968" y="1676"/>
                    <a:pt x="1043" y="1681"/>
                    <a:pt x="1118" y="1681"/>
                  </a:cubicBezTo>
                  <a:cubicBezTo>
                    <a:pt x="1397" y="1681"/>
                    <a:pt x="1677" y="1606"/>
                    <a:pt x="1922" y="1489"/>
                  </a:cubicBezTo>
                  <a:cubicBezTo>
                    <a:pt x="2247" y="1340"/>
                    <a:pt x="2531" y="1150"/>
                    <a:pt x="2815" y="947"/>
                  </a:cubicBezTo>
                  <a:cubicBezTo>
                    <a:pt x="2950" y="839"/>
                    <a:pt x="3086" y="704"/>
                    <a:pt x="3180" y="555"/>
                  </a:cubicBezTo>
                  <a:cubicBezTo>
                    <a:pt x="3221" y="474"/>
                    <a:pt x="3262" y="379"/>
                    <a:pt x="3275" y="284"/>
                  </a:cubicBezTo>
                  <a:cubicBezTo>
                    <a:pt x="3289" y="176"/>
                    <a:pt x="3262" y="81"/>
                    <a:pt x="32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3"/>
            <p:cNvSpPr/>
            <p:nvPr/>
          </p:nvSpPr>
          <p:spPr>
            <a:xfrm>
              <a:off x="4645253" y="4355769"/>
              <a:ext cx="106454" cy="64778"/>
            </a:xfrm>
            <a:custGeom>
              <a:avLst/>
              <a:gdLst/>
              <a:ahLst/>
              <a:cxnLst/>
              <a:rect l="l" t="t" r="r" b="b"/>
              <a:pathLst>
                <a:path w="3032" h="1845" extrusionOk="0">
                  <a:moveTo>
                    <a:pt x="2909" y="0"/>
                  </a:moveTo>
                  <a:cubicBezTo>
                    <a:pt x="2896" y="312"/>
                    <a:pt x="2747" y="582"/>
                    <a:pt x="2531" y="812"/>
                  </a:cubicBezTo>
                  <a:cubicBezTo>
                    <a:pt x="2314" y="1042"/>
                    <a:pt x="2057" y="1232"/>
                    <a:pt x="1786" y="1394"/>
                  </a:cubicBezTo>
                  <a:cubicBezTo>
                    <a:pt x="1516" y="1570"/>
                    <a:pt x="1218" y="1719"/>
                    <a:pt x="907" y="1746"/>
                  </a:cubicBezTo>
                  <a:cubicBezTo>
                    <a:pt x="877" y="1749"/>
                    <a:pt x="847" y="1750"/>
                    <a:pt x="816" y="1750"/>
                  </a:cubicBezTo>
                  <a:cubicBezTo>
                    <a:pt x="543" y="1750"/>
                    <a:pt x="252" y="1642"/>
                    <a:pt x="81" y="1435"/>
                  </a:cubicBezTo>
                  <a:lnTo>
                    <a:pt x="0" y="1502"/>
                  </a:lnTo>
                  <a:cubicBezTo>
                    <a:pt x="207" y="1734"/>
                    <a:pt x="513" y="1845"/>
                    <a:pt x="819" y="1845"/>
                  </a:cubicBezTo>
                  <a:cubicBezTo>
                    <a:pt x="853" y="1845"/>
                    <a:pt x="887" y="1843"/>
                    <a:pt x="920" y="1841"/>
                  </a:cubicBezTo>
                  <a:cubicBezTo>
                    <a:pt x="1259" y="1814"/>
                    <a:pt x="1570" y="1678"/>
                    <a:pt x="1854" y="1516"/>
                  </a:cubicBezTo>
                  <a:cubicBezTo>
                    <a:pt x="2138" y="1354"/>
                    <a:pt x="2422" y="1178"/>
                    <a:pt x="2652" y="921"/>
                  </a:cubicBezTo>
                  <a:cubicBezTo>
                    <a:pt x="2761" y="799"/>
                    <a:pt x="2869" y="663"/>
                    <a:pt x="2936" y="501"/>
                  </a:cubicBezTo>
                  <a:cubicBezTo>
                    <a:pt x="3004" y="339"/>
                    <a:pt x="3031" y="163"/>
                    <a:pt x="30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3"/>
            <p:cNvSpPr/>
            <p:nvPr/>
          </p:nvSpPr>
          <p:spPr>
            <a:xfrm>
              <a:off x="4642409" y="4352433"/>
              <a:ext cx="114985" cy="75592"/>
            </a:xfrm>
            <a:custGeom>
              <a:avLst/>
              <a:gdLst/>
              <a:ahLst/>
              <a:cxnLst/>
              <a:rect l="l" t="t" r="r" b="b"/>
              <a:pathLst>
                <a:path w="3275" h="2153" extrusionOk="0">
                  <a:moveTo>
                    <a:pt x="3166" y="1"/>
                  </a:moveTo>
                  <a:cubicBezTo>
                    <a:pt x="3099" y="339"/>
                    <a:pt x="2923" y="623"/>
                    <a:pt x="2679" y="867"/>
                  </a:cubicBezTo>
                  <a:cubicBezTo>
                    <a:pt x="2449" y="1097"/>
                    <a:pt x="2179" y="1313"/>
                    <a:pt x="1894" y="1516"/>
                  </a:cubicBezTo>
                  <a:cubicBezTo>
                    <a:pt x="1624" y="1719"/>
                    <a:pt x="1340" y="1922"/>
                    <a:pt x="1015" y="2003"/>
                  </a:cubicBezTo>
                  <a:cubicBezTo>
                    <a:pt x="908" y="2034"/>
                    <a:pt x="796" y="2051"/>
                    <a:pt x="685" y="2051"/>
                  </a:cubicBezTo>
                  <a:cubicBezTo>
                    <a:pt x="457" y="2051"/>
                    <a:pt x="236" y="1982"/>
                    <a:pt x="81" y="1827"/>
                  </a:cubicBezTo>
                  <a:lnTo>
                    <a:pt x="0" y="1909"/>
                  </a:lnTo>
                  <a:cubicBezTo>
                    <a:pt x="149" y="2030"/>
                    <a:pt x="325" y="2098"/>
                    <a:pt x="501" y="2139"/>
                  </a:cubicBezTo>
                  <a:cubicBezTo>
                    <a:pt x="563" y="2148"/>
                    <a:pt x="627" y="2153"/>
                    <a:pt x="692" y="2153"/>
                  </a:cubicBezTo>
                  <a:cubicBezTo>
                    <a:pt x="809" y="2153"/>
                    <a:pt x="928" y="2138"/>
                    <a:pt x="1042" y="2112"/>
                  </a:cubicBezTo>
                  <a:cubicBezTo>
                    <a:pt x="1380" y="2017"/>
                    <a:pt x="1691" y="1827"/>
                    <a:pt x="1976" y="1624"/>
                  </a:cubicBezTo>
                  <a:cubicBezTo>
                    <a:pt x="2273" y="1435"/>
                    <a:pt x="2557" y="1232"/>
                    <a:pt x="2801" y="975"/>
                  </a:cubicBezTo>
                  <a:cubicBezTo>
                    <a:pt x="3045" y="718"/>
                    <a:pt x="3261" y="393"/>
                    <a:pt x="3275" y="14"/>
                  </a:cubicBezTo>
                  <a:lnTo>
                    <a:pt x="31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3"/>
            <p:cNvSpPr/>
            <p:nvPr/>
          </p:nvSpPr>
          <p:spPr>
            <a:xfrm>
              <a:off x="4577317" y="4316973"/>
              <a:ext cx="244682" cy="142617"/>
            </a:xfrm>
            <a:custGeom>
              <a:avLst/>
              <a:gdLst/>
              <a:ahLst/>
              <a:cxnLst/>
              <a:rect l="l" t="t" r="r" b="b"/>
              <a:pathLst>
                <a:path w="6969" h="4062" extrusionOk="0">
                  <a:moveTo>
                    <a:pt x="5373" y="1"/>
                  </a:moveTo>
                  <a:cubicBezTo>
                    <a:pt x="5211" y="1"/>
                    <a:pt x="5048" y="10"/>
                    <a:pt x="4885" y="23"/>
                  </a:cubicBezTo>
                  <a:cubicBezTo>
                    <a:pt x="4547" y="50"/>
                    <a:pt x="4208" y="91"/>
                    <a:pt x="3870" y="172"/>
                  </a:cubicBezTo>
                  <a:cubicBezTo>
                    <a:pt x="3194" y="321"/>
                    <a:pt x="2531" y="551"/>
                    <a:pt x="1935" y="889"/>
                  </a:cubicBezTo>
                  <a:cubicBezTo>
                    <a:pt x="1624" y="1051"/>
                    <a:pt x="1326" y="1241"/>
                    <a:pt x="1083" y="1484"/>
                  </a:cubicBezTo>
                  <a:cubicBezTo>
                    <a:pt x="839" y="1728"/>
                    <a:pt x="636" y="2053"/>
                    <a:pt x="596" y="2404"/>
                  </a:cubicBezTo>
                  <a:lnTo>
                    <a:pt x="690" y="2418"/>
                  </a:lnTo>
                  <a:cubicBezTo>
                    <a:pt x="731" y="2093"/>
                    <a:pt x="920" y="1796"/>
                    <a:pt x="1150" y="1565"/>
                  </a:cubicBezTo>
                  <a:cubicBezTo>
                    <a:pt x="1394" y="1322"/>
                    <a:pt x="1678" y="1132"/>
                    <a:pt x="1976" y="970"/>
                  </a:cubicBezTo>
                  <a:cubicBezTo>
                    <a:pt x="2571" y="645"/>
                    <a:pt x="3221" y="402"/>
                    <a:pt x="3884" y="267"/>
                  </a:cubicBezTo>
                  <a:cubicBezTo>
                    <a:pt x="4222" y="199"/>
                    <a:pt x="4560" y="158"/>
                    <a:pt x="4899" y="131"/>
                  </a:cubicBezTo>
                  <a:cubicBezTo>
                    <a:pt x="5037" y="126"/>
                    <a:pt x="5177" y="120"/>
                    <a:pt x="5317" y="120"/>
                  </a:cubicBezTo>
                  <a:cubicBezTo>
                    <a:pt x="5520" y="120"/>
                    <a:pt x="5721" y="132"/>
                    <a:pt x="5913" y="172"/>
                  </a:cubicBezTo>
                  <a:cubicBezTo>
                    <a:pt x="6062" y="199"/>
                    <a:pt x="6225" y="267"/>
                    <a:pt x="6360" y="348"/>
                  </a:cubicBezTo>
                  <a:cubicBezTo>
                    <a:pt x="6495" y="442"/>
                    <a:pt x="6603" y="578"/>
                    <a:pt x="6671" y="713"/>
                  </a:cubicBezTo>
                  <a:cubicBezTo>
                    <a:pt x="6820" y="1011"/>
                    <a:pt x="6833" y="1349"/>
                    <a:pt x="6752" y="1674"/>
                  </a:cubicBezTo>
                  <a:cubicBezTo>
                    <a:pt x="6685" y="1998"/>
                    <a:pt x="6509" y="2283"/>
                    <a:pt x="6292" y="2540"/>
                  </a:cubicBezTo>
                  <a:cubicBezTo>
                    <a:pt x="6062" y="2783"/>
                    <a:pt x="5792" y="2986"/>
                    <a:pt x="5494" y="3135"/>
                  </a:cubicBezTo>
                  <a:cubicBezTo>
                    <a:pt x="4899" y="3446"/>
                    <a:pt x="4222" y="3622"/>
                    <a:pt x="3572" y="3771"/>
                  </a:cubicBezTo>
                  <a:cubicBezTo>
                    <a:pt x="3201" y="3847"/>
                    <a:pt x="2821" y="3901"/>
                    <a:pt x="2444" y="3901"/>
                  </a:cubicBezTo>
                  <a:cubicBezTo>
                    <a:pt x="2149" y="3901"/>
                    <a:pt x="1855" y="3868"/>
                    <a:pt x="1570" y="3785"/>
                  </a:cubicBezTo>
                  <a:cubicBezTo>
                    <a:pt x="934" y="3609"/>
                    <a:pt x="339" y="3176"/>
                    <a:pt x="95" y="2553"/>
                  </a:cubicBezTo>
                  <a:lnTo>
                    <a:pt x="0" y="2580"/>
                  </a:lnTo>
                  <a:cubicBezTo>
                    <a:pt x="109" y="2919"/>
                    <a:pt x="325" y="3216"/>
                    <a:pt x="596" y="3446"/>
                  </a:cubicBezTo>
                  <a:cubicBezTo>
                    <a:pt x="866" y="3663"/>
                    <a:pt x="1191" y="3825"/>
                    <a:pt x="1529" y="3933"/>
                  </a:cubicBezTo>
                  <a:cubicBezTo>
                    <a:pt x="1835" y="4025"/>
                    <a:pt x="2148" y="4062"/>
                    <a:pt x="2463" y="4062"/>
                  </a:cubicBezTo>
                  <a:cubicBezTo>
                    <a:pt x="2845" y="4062"/>
                    <a:pt x="3228" y="4008"/>
                    <a:pt x="3600" y="3933"/>
                  </a:cubicBezTo>
                  <a:cubicBezTo>
                    <a:pt x="3938" y="3852"/>
                    <a:pt x="4276" y="3771"/>
                    <a:pt x="4601" y="3663"/>
                  </a:cubicBezTo>
                  <a:cubicBezTo>
                    <a:pt x="4926" y="3568"/>
                    <a:pt x="5264" y="3446"/>
                    <a:pt x="5562" y="3284"/>
                  </a:cubicBezTo>
                  <a:cubicBezTo>
                    <a:pt x="6184" y="2959"/>
                    <a:pt x="6725" y="2404"/>
                    <a:pt x="6888" y="1701"/>
                  </a:cubicBezTo>
                  <a:cubicBezTo>
                    <a:pt x="6969" y="1363"/>
                    <a:pt x="6955" y="984"/>
                    <a:pt x="6779" y="659"/>
                  </a:cubicBezTo>
                  <a:cubicBezTo>
                    <a:pt x="6698" y="497"/>
                    <a:pt x="6576" y="348"/>
                    <a:pt x="6428" y="253"/>
                  </a:cubicBezTo>
                  <a:cubicBezTo>
                    <a:pt x="6279" y="145"/>
                    <a:pt x="6103" y="91"/>
                    <a:pt x="5927" y="50"/>
                  </a:cubicBezTo>
                  <a:cubicBezTo>
                    <a:pt x="5745" y="14"/>
                    <a:pt x="5560" y="1"/>
                    <a:pt x="53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3"/>
            <p:cNvSpPr/>
            <p:nvPr/>
          </p:nvSpPr>
          <p:spPr>
            <a:xfrm>
              <a:off x="4358765" y="4316341"/>
              <a:ext cx="132610" cy="114739"/>
            </a:xfrm>
            <a:custGeom>
              <a:avLst/>
              <a:gdLst/>
              <a:ahLst/>
              <a:cxnLst/>
              <a:rect l="l" t="t" r="r" b="b"/>
              <a:pathLst>
                <a:path w="3777" h="3268" extrusionOk="0">
                  <a:moveTo>
                    <a:pt x="948" y="163"/>
                  </a:moveTo>
                  <a:cubicBezTo>
                    <a:pt x="1011" y="165"/>
                    <a:pt x="1074" y="172"/>
                    <a:pt x="1136" y="182"/>
                  </a:cubicBezTo>
                  <a:lnTo>
                    <a:pt x="1136" y="182"/>
                  </a:lnTo>
                  <a:cubicBezTo>
                    <a:pt x="1045" y="203"/>
                    <a:pt x="955" y="233"/>
                    <a:pt x="867" y="271"/>
                  </a:cubicBezTo>
                  <a:cubicBezTo>
                    <a:pt x="718" y="339"/>
                    <a:pt x="569" y="433"/>
                    <a:pt x="461" y="569"/>
                  </a:cubicBezTo>
                  <a:cubicBezTo>
                    <a:pt x="339" y="690"/>
                    <a:pt x="272" y="866"/>
                    <a:pt x="258" y="1042"/>
                  </a:cubicBezTo>
                  <a:lnTo>
                    <a:pt x="366" y="1042"/>
                  </a:lnTo>
                  <a:cubicBezTo>
                    <a:pt x="380" y="731"/>
                    <a:pt x="623" y="487"/>
                    <a:pt x="908" y="366"/>
                  </a:cubicBezTo>
                  <a:cubicBezTo>
                    <a:pt x="1061" y="293"/>
                    <a:pt x="1226" y="251"/>
                    <a:pt x="1395" y="237"/>
                  </a:cubicBezTo>
                  <a:lnTo>
                    <a:pt x="1395" y="237"/>
                  </a:lnTo>
                  <a:cubicBezTo>
                    <a:pt x="1551" y="278"/>
                    <a:pt x="1708" y="330"/>
                    <a:pt x="1868" y="379"/>
                  </a:cubicBezTo>
                  <a:cubicBezTo>
                    <a:pt x="2166" y="487"/>
                    <a:pt x="2464" y="609"/>
                    <a:pt x="2721" y="785"/>
                  </a:cubicBezTo>
                  <a:cubicBezTo>
                    <a:pt x="2978" y="961"/>
                    <a:pt x="3208" y="1191"/>
                    <a:pt x="3357" y="1462"/>
                  </a:cubicBezTo>
                  <a:cubicBezTo>
                    <a:pt x="3519" y="1732"/>
                    <a:pt x="3600" y="2044"/>
                    <a:pt x="3560" y="2355"/>
                  </a:cubicBezTo>
                  <a:lnTo>
                    <a:pt x="3655" y="2367"/>
                  </a:lnTo>
                  <a:lnTo>
                    <a:pt x="3655" y="2367"/>
                  </a:lnTo>
                  <a:cubicBezTo>
                    <a:pt x="3648" y="2457"/>
                    <a:pt x="3627" y="2546"/>
                    <a:pt x="3587" y="2625"/>
                  </a:cubicBezTo>
                  <a:cubicBezTo>
                    <a:pt x="3533" y="2761"/>
                    <a:pt x="3424" y="2869"/>
                    <a:pt x="3289" y="2950"/>
                  </a:cubicBezTo>
                  <a:cubicBezTo>
                    <a:pt x="3074" y="3086"/>
                    <a:pt x="2811" y="3146"/>
                    <a:pt x="2548" y="3146"/>
                  </a:cubicBezTo>
                  <a:cubicBezTo>
                    <a:pt x="2497" y="3146"/>
                    <a:pt x="2446" y="3144"/>
                    <a:pt x="2396" y="3140"/>
                  </a:cubicBezTo>
                  <a:cubicBezTo>
                    <a:pt x="2085" y="3112"/>
                    <a:pt x="1774" y="3004"/>
                    <a:pt x="1503" y="2842"/>
                  </a:cubicBezTo>
                  <a:cubicBezTo>
                    <a:pt x="962" y="2531"/>
                    <a:pt x="569" y="1989"/>
                    <a:pt x="312" y="1408"/>
                  </a:cubicBezTo>
                  <a:cubicBezTo>
                    <a:pt x="190" y="1137"/>
                    <a:pt x="109" y="799"/>
                    <a:pt x="217" y="542"/>
                  </a:cubicBezTo>
                  <a:cubicBezTo>
                    <a:pt x="272" y="406"/>
                    <a:pt x="380" y="298"/>
                    <a:pt x="515" y="244"/>
                  </a:cubicBezTo>
                  <a:cubicBezTo>
                    <a:pt x="637" y="176"/>
                    <a:pt x="799" y="163"/>
                    <a:pt x="948" y="163"/>
                  </a:cubicBezTo>
                  <a:close/>
                  <a:moveTo>
                    <a:pt x="948" y="0"/>
                  </a:moveTo>
                  <a:cubicBezTo>
                    <a:pt x="786" y="0"/>
                    <a:pt x="596" y="14"/>
                    <a:pt x="434" y="95"/>
                  </a:cubicBezTo>
                  <a:cubicBezTo>
                    <a:pt x="272" y="163"/>
                    <a:pt x="136" y="312"/>
                    <a:pt x="69" y="474"/>
                  </a:cubicBezTo>
                  <a:cubicBezTo>
                    <a:pt x="1" y="650"/>
                    <a:pt x="1" y="826"/>
                    <a:pt x="14" y="1002"/>
                  </a:cubicBezTo>
                  <a:cubicBezTo>
                    <a:pt x="42" y="1164"/>
                    <a:pt x="96" y="1326"/>
                    <a:pt x="163" y="1475"/>
                  </a:cubicBezTo>
                  <a:cubicBezTo>
                    <a:pt x="434" y="2084"/>
                    <a:pt x="853" y="2639"/>
                    <a:pt x="1435" y="2977"/>
                  </a:cubicBezTo>
                  <a:cubicBezTo>
                    <a:pt x="1733" y="3140"/>
                    <a:pt x="2044" y="3248"/>
                    <a:pt x="2382" y="3261"/>
                  </a:cubicBezTo>
                  <a:cubicBezTo>
                    <a:pt x="2437" y="3266"/>
                    <a:pt x="2491" y="3268"/>
                    <a:pt x="2545" y="3268"/>
                  </a:cubicBezTo>
                  <a:cubicBezTo>
                    <a:pt x="2828" y="3268"/>
                    <a:pt x="3107" y="3206"/>
                    <a:pt x="3357" y="3058"/>
                  </a:cubicBezTo>
                  <a:cubicBezTo>
                    <a:pt x="3506" y="2964"/>
                    <a:pt x="3627" y="2828"/>
                    <a:pt x="3695" y="2679"/>
                  </a:cubicBezTo>
                  <a:cubicBezTo>
                    <a:pt x="3776" y="2517"/>
                    <a:pt x="3776" y="2341"/>
                    <a:pt x="3763" y="2165"/>
                  </a:cubicBezTo>
                  <a:cubicBezTo>
                    <a:pt x="3736" y="1841"/>
                    <a:pt x="3627" y="1516"/>
                    <a:pt x="3451" y="1232"/>
                  </a:cubicBezTo>
                  <a:cubicBezTo>
                    <a:pt x="3086" y="677"/>
                    <a:pt x="2504" y="271"/>
                    <a:pt x="1841" y="163"/>
                  </a:cubicBezTo>
                  <a:cubicBezTo>
                    <a:pt x="1781" y="153"/>
                    <a:pt x="1720" y="145"/>
                    <a:pt x="1659" y="141"/>
                  </a:cubicBezTo>
                  <a:lnTo>
                    <a:pt x="1659" y="141"/>
                  </a:lnTo>
                  <a:cubicBezTo>
                    <a:pt x="1433" y="69"/>
                    <a:pt x="1201" y="10"/>
                    <a:pt x="94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3"/>
            <p:cNvSpPr/>
            <p:nvPr/>
          </p:nvSpPr>
          <p:spPr>
            <a:xfrm>
              <a:off x="4401071" y="4341514"/>
              <a:ext cx="56071" cy="58458"/>
            </a:xfrm>
            <a:custGeom>
              <a:avLst/>
              <a:gdLst/>
              <a:ahLst/>
              <a:cxnLst/>
              <a:rect l="l" t="t" r="r" b="b"/>
              <a:pathLst>
                <a:path w="1597" h="1665" extrusionOk="0">
                  <a:moveTo>
                    <a:pt x="108" y="0"/>
                  </a:moveTo>
                  <a:lnTo>
                    <a:pt x="0" y="28"/>
                  </a:lnTo>
                  <a:cubicBezTo>
                    <a:pt x="95" y="420"/>
                    <a:pt x="271" y="785"/>
                    <a:pt x="541" y="1083"/>
                  </a:cubicBezTo>
                  <a:cubicBezTo>
                    <a:pt x="799" y="1394"/>
                    <a:pt x="1177" y="1611"/>
                    <a:pt x="1570" y="1665"/>
                  </a:cubicBezTo>
                  <a:lnTo>
                    <a:pt x="1597" y="1557"/>
                  </a:lnTo>
                  <a:cubicBezTo>
                    <a:pt x="1245" y="1435"/>
                    <a:pt x="907" y="1245"/>
                    <a:pt x="636" y="988"/>
                  </a:cubicBezTo>
                  <a:cubicBezTo>
                    <a:pt x="366" y="731"/>
                    <a:pt x="149" y="37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3"/>
            <p:cNvSpPr/>
            <p:nvPr/>
          </p:nvSpPr>
          <p:spPr>
            <a:xfrm>
              <a:off x="4407250" y="4350081"/>
              <a:ext cx="58458" cy="47012"/>
            </a:xfrm>
            <a:custGeom>
              <a:avLst/>
              <a:gdLst/>
              <a:ahLst/>
              <a:cxnLst/>
              <a:rect l="l" t="t" r="r" b="b"/>
              <a:pathLst>
                <a:path w="1665" h="1339" extrusionOk="0">
                  <a:moveTo>
                    <a:pt x="0" y="0"/>
                  </a:moveTo>
                  <a:cubicBezTo>
                    <a:pt x="27" y="406"/>
                    <a:pt x="230" y="771"/>
                    <a:pt x="541" y="1028"/>
                  </a:cubicBezTo>
                  <a:cubicBezTo>
                    <a:pt x="690" y="1150"/>
                    <a:pt x="866" y="1245"/>
                    <a:pt x="1069" y="1299"/>
                  </a:cubicBezTo>
                  <a:cubicBezTo>
                    <a:pt x="1159" y="1325"/>
                    <a:pt x="1254" y="1338"/>
                    <a:pt x="1350" y="1338"/>
                  </a:cubicBezTo>
                  <a:cubicBezTo>
                    <a:pt x="1457" y="1338"/>
                    <a:pt x="1564" y="1321"/>
                    <a:pt x="1664" y="1286"/>
                  </a:cubicBezTo>
                  <a:lnTo>
                    <a:pt x="1637" y="1177"/>
                  </a:lnTo>
                  <a:cubicBezTo>
                    <a:pt x="1584" y="1183"/>
                    <a:pt x="1531" y="1186"/>
                    <a:pt x="1477" y="1186"/>
                  </a:cubicBezTo>
                  <a:cubicBezTo>
                    <a:pt x="1177" y="1186"/>
                    <a:pt x="875" y="1090"/>
                    <a:pt x="623" y="907"/>
                  </a:cubicBezTo>
                  <a:cubicBezTo>
                    <a:pt x="474" y="812"/>
                    <a:pt x="352" y="677"/>
                    <a:pt x="257" y="514"/>
                  </a:cubicBezTo>
                  <a:cubicBezTo>
                    <a:pt x="163" y="365"/>
                    <a:pt x="108" y="176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3"/>
            <p:cNvSpPr/>
            <p:nvPr/>
          </p:nvSpPr>
          <p:spPr>
            <a:xfrm>
              <a:off x="4809597" y="4225339"/>
              <a:ext cx="113581" cy="86932"/>
            </a:xfrm>
            <a:custGeom>
              <a:avLst/>
              <a:gdLst/>
              <a:ahLst/>
              <a:cxnLst/>
              <a:rect l="l" t="t" r="r" b="b"/>
              <a:pathLst>
                <a:path w="3235" h="2476" extrusionOk="0">
                  <a:moveTo>
                    <a:pt x="2162" y="1"/>
                  </a:moveTo>
                  <a:cubicBezTo>
                    <a:pt x="1968" y="1"/>
                    <a:pt x="1777" y="33"/>
                    <a:pt x="1598" y="76"/>
                  </a:cubicBezTo>
                  <a:cubicBezTo>
                    <a:pt x="1246" y="157"/>
                    <a:pt x="908" y="306"/>
                    <a:pt x="637" y="563"/>
                  </a:cubicBezTo>
                  <a:cubicBezTo>
                    <a:pt x="380" y="820"/>
                    <a:pt x="190" y="1185"/>
                    <a:pt x="217" y="1550"/>
                  </a:cubicBezTo>
                  <a:lnTo>
                    <a:pt x="326" y="1550"/>
                  </a:lnTo>
                  <a:cubicBezTo>
                    <a:pt x="299" y="1212"/>
                    <a:pt x="461" y="874"/>
                    <a:pt x="705" y="644"/>
                  </a:cubicBezTo>
                  <a:cubicBezTo>
                    <a:pt x="948" y="400"/>
                    <a:pt x="1273" y="251"/>
                    <a:pt x="1611" y="184"/>
                  </a:cubicBezTo>
                  <a:cubicBezTo>
                    <a:pt x="1786" y="142"/>
                    <a:pt x="1968" y="114"/>
                    <a:pt x="2146" y="114"/>
                  </a:cubicBezTo>
                  <a:cubicBezTo>
                    <a:pt x="2312" y="114"/>
                    <a:pt x="2476" y="138"/>
                    <a:pt x="2626" y="197"/>
                  </a:cubicBezTo>
                  <a:cubicBezTo>
                    <a:pt x="2788" y="265"/>
                    <a:pt x="2910" y="373"/>
                    <a:pt x="2991" y="522"/>
                  </a:cubicBezTo>
                  <a:cubicBezTo>
                    <a:pt x="3073" y="657"/>
                    <a:pt x="3100" y="833"/>
                    <a:pt x="3073" y="996"/>
                  </a:cubicBezTo>
                  <a:cubicBezTo>
                    <a:pt x="3059" y="1158"/>
                    <a:pt x="3005" y="1320"/>
                    <a:pt x="2910" y="1456"/>
                  </a:cubicBezTo>
                  <a:cubicBezTo>
                    <a:pt x="2815" y="1591"/>
                    <a:pt x="2694" y="1713"/>
                    <a:pt x="2558" y="1808"/>
                  </a:cubicBezTo>
                  <a:cubicBezTo>
                    <a:pt x="2288" y="2011"/>
                    <a:pt x="1949" y="2119"/>
                    <a:pt x="1611" y="2213"/>
                  </a:cubicBezTo>
                  <a:cubicBezTo>
                    <a:pt x="1403" y="2272"/>
                    <a:pt x="1190" y="2320"/>
                    <a:pt x="984" y="2320"/>
                  </a:cubicBezTo>
                  <a:cubicBezTo>
                    <a:pt x="855" y="2320"/>
                    <a:pt x="730" y="2301"/>
                    <a:pt x="610" y="2254"/>
                  </a:cubicBezTo>
                  <a:cubicBezTo>
                    <a:pt x="461" y="2200"/>
                    <a:pt x="339" y="2092"/>
                    <a:pt x="245" y="1956"/>
                  </a:cubicBezTo>
                  <a:cubicBezTo>
                    <a:pt x="163" y="1821"/>
                    <a:pt x="123" y="1645"/>
                    <a:pt x="190" y="1496"/>
                  </a:cubicBezTo>
                  <a:lnTo>
                    <a:pt x="82" y="1456"/>
                  </a:lnTo>
                  <a:lnTo>
                    <a:pt x="82" y="1456"/>
                  </a:lnTo>
                  <a:cubicBezTo>
                    <a:pt x="1" y="1645"/>
                    <a:pt x="28" y="1862"/>
                    <a:pt x="136" y="2024"/>
                  </a:cubicBezTo>
                  <a:cubicBezTo>
                    <a:pt x="231" y="2186"/>
                    <a:pt x="380" y="2322"/>
                    <a:pt x="556" y="2403"/>
                  </a:cubicBezTo>
                  <a:cubicBezTo>
                    <a:pt x="703" y="2455"/>
                    <a:pt x="849" y="2475"/>
                    <a:pt x="994" y="2475"/>
                  </a:cubicBezTo>
                  <a:cubicBezTo>
                    <a:pt x="1222" y="2475"/>
                    <a:pt x="1445" y="2426"/>
                    <a:pt x="1652" y="2376"/>
                  </a:cubicBezTo>
                  <a:cubicBezTo>
                    <a:pt x="2004" y="2281"/>
                    <a:pt x="2355" y="2159"/>
                    <a:pt x="2653" y="1943"/>
                  </a:cubicBezTo>
                  <a:cubicBezTo>
                    <a:pt x="2802" y="1835"/>
                    <a:pt x="2937" y="1699"/>
                    <a:pt x="3045" y="1537"/>
                  </a:cubicBezTo>
                  <a:cubicBezTo>
                    <a:pt x="3140" y="1375"/>
                    <a:pt x="3194" y="1199"/>
                    <a:pt x="3221" y="1009"/>
                  </a:cubicBezTo>
                  <a:cubicBezTo>
                    <a:pt x="3235" y="820"/>
                    <a:pt x="3208" y="617"/>
                    <a:pt x="3113" y="454"/>
                  </a:cubicBezTo>
                  <a:cubicBezTo>
                    <a:pt x="3018" y="279"/>
                    <a:pt x="2856" y="157"/>
                    <a:pt x="2680" y="89"/>
                  </a:cubicBezTo>
                  <a:cubicBezTo>
                    <a:pt x="2509" y="26"/>
                    <a:pt x="2334" y="1"/>
                    <a:pt x="216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3"/>
            <p:cNvSpPr/>
            <p:nvPr/>
          </p:nvSpPr>
          <p:spPr>
            <a:xfrm>
              <a:off x="4833365" y="4252197"/>
              <a:ext cx="56562" cy="28474"/>
            </a:xfrm>
            <a:custGeom>
              <a:avLst/>
              <a:gdLst/>
              <a:ahLst/>
              <a:cxnLst/>
              <a:rect l="l" t="t" r="r" b="b"/>
              <a:pathLst>
                <a:path w="1611" h="811" extrusionOk="0">
                  <a:moveTo>
                    <a:pt x="1489" y="1"/>
                  </a:moveTo>
                  <a:cubicBezTo>
                    <a:pt x="1475" y="27"/>
                    <a:pt x="1460" y="53"/>
                    <a:pt x="1444" y="78"/>
                  </a:cubicBezTo>
                  <a:lnTo>
                    <a:pt x="1444" y="78"/>
                  </a:lnTo>
                  <a:cubicBezTo>
                    <a:pt x="1287" y="273"/>
                    <a:pt x="1081" y="434"/>
                    <a:pt x="853" y="542"/>
                  </a:cubicBezTo>
                  <a:cubicBezTo>
                    <a:pt x="748" y="589"/>
                    <a:pt x="641" y="624"/>
                    <a:pt x="533" y="647"/>
                  </a:cubicBezTo>
                  <a:lnTo>
                    <a:pt x="533" y="647"/>
                  </a:lnTo>
                  <a:cubicBezTo>
                    <a:pt x="471" y="656"/>
                    <a:pt x="409" y="660"/>
                    <a:pt x="346" y="660"/>
                  </a:cubicBezTo>
                  <a:cubicBezTo>
                    <a:pt x="243" y="660"/>
                    <a:pt x="140" y="648"/>
                    <a:pt x="41" y="623"/>
                  </a:cubicBezTo>
                  <a:lnTo>
                    <a:pt x="25" y="665"/>
                  </a:lnTo>
                  <a:lnTo>
                    <a:pt x="25" y="665"/>
                  </a:lnTo>
                  <a:cubicBezTo>
                    <a:pt x="22" y="665"/>
                    <a:pt x="18" y="664"/>
                    <a:pt x="14" y="664"/>
                  </a:cubicBezTo>
                  <a:lnTo>
                    <a:pt x="8" y="711"/>
                  </a:lnTo>
                  <a:lnTo>
                    <a:pt x="1" y="731"/>
                  </a:lnTo>
                  <a:cubicBezTo>
                    <a:pt x="2" y="732"/>
                    <a:pt x="4" y="733"/>
                    <a:pt x="5" y="733"/>
                  </a:cubicBezTo>
                  <a:lnTo>
                    <a:pt x="5" y="733"/>
                  </a:lnTo>
                  <a:lnTo>
                    <a:pt x="1" y="772"/>
                  </a:lnTo>
                  <a:cubicBezTo>
                    <a:pt x="50" y="776"/>
                    <a:pt x="98" y="778"/>
                    <a:pt x="147" y="779"/>
                  </a:cubicBezTo>
                  <a:lnTo>
                    <a:pt x="147" y="779"/>
                  </a:lnTo>
                  <a:cubicBezTo>
                    <a:pt x="235" y="800"/>
                    <a:pt x="325" y="810"/>
                    <a:pt x="415" y="810"/>
                  </a:cubicBezTo>
                  <a:cubicBezTo>
                    <a:pt x="591" y="810"/>
                    <a:pt x="769" y="772"/>
                    <a:pt x="934" y="704"/>
                  </a:cubicBezTo>
                  <a:cubicBezTo>
                    <a:pt x="1219" y="588"/>
                    <a:pt x="1454" y="384"/>
                    <a:pt x="1593" y="106"/>
                  </a:cubicBezTo>
                  <a:lnTo>
                    <a:pt x="1593" y="106"/>
                  </a:lnTo>
                  <a:cubicBezTo>
                    <a:pt x="1599" y="98"/>
                    <a:pt x="1605" y="90"/>
                    <a:pt x="1611" y="82"/>
                  </a:cubicBezTo>
                  <a:lnTo>
                    <a:pt x="1606" y="79"/>
                  </a:lnTo>
                  <a:lnTo>
                    <a:pt x="1606" y="79"/>
                  </a:lnTo>
                  <a:cubicBezTo>
                    <a:pt x="1608" y="75"/>
                    <a:pt x="1609" y="72"/>
                    <a:pt x="1611" y="68"/>
                  </a:cubicBezTo>
                  <a:lnTo>
                    <a:pt x="1502" y="1"/>
                  </a:lnTo>
                  <a:cubicBezTo>
                    <a:pt x="1501" y="3"/>
                    <a:pt x="1500" y="5"/>
                    <a:pt x="1498" y="7"/>
                  </a:cubicBezTo>
                  <a:lnTo>
                    <a:pt x="1498" y="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3"/>
            <p:cNvSpPr/>
            <p:nvPr/>
          </p:nvSpPr>
          <p:spPr>
            <a:xfrm>
              <a:off x="4798678" y="4222285"/>
              <a:ext cx="129731" cy="64146"/>
            </a:xfrm>
            <a:custGeom>
              <a:avLst/>
              <a:gdLst/>
              <a:ahLst/>
              <a:cxnLst/>
              <a:rect l="l" t="t" r="r" b="b"/>
              <a:pathLst>
                <a:path w="3695" h="1827" extrusionOk="0">
                  <a:moveTo>
                    <a:pt x="2301" y="0"/>
                  </a:moveTo>
                  <a:cubicBezTo>
                    <a:pt x="1800" y="14"/>
                    <a:pt x="1327" y="190"/>
                    <a:pt x="921" y="474"/>
                  </a:cubicBezTo>
                  <a:cubicBezTo>
                    <a:pt x="515" y="758"/>
                    <a:pt x="190" y="1150"/>
                    <a:pt x="1" y="1610"/>
                  </a:cubicBezTo>
                  <a:lnTo>
                    <a:pt x="109" y="1651"/>
                  </a:lnTo>
                  <a:cubicBezTo>
                    <a:pt x="271" y="1204"/>
                    <a:pt x="583" y="826"/>
                    <a:pt x="975" y="555"/>
                  </a:cubicBezTo>
                  <a:cubicBezTo>
                    <a:pt x="1367" y="284"/>
                    <a:pt x="1841" y="149"/>
                    <a:pt x="2301" y="149"/>
                  </a:cubicBezTo>
                  <a:cubicBezTo>
                    <a:pt x="2545" y="149"/>
                    <a:pt x="2775" y="176"/>
                    <a:pt x="2978" y="271"/>
                  </a:cubicBezTo>
                  <a:cubicBezTo>
                    <a:pt x="3181" y="366"/>
                    <a:pt x="3370" y="514"/>
                    <a:pt x="3438" y="717"/>
                  </a:cubicBezTo>
                  <a:cubicBezTo>
                    <a:pt x="3519" y="920"/>
                    <a:pt x="3438" y="1137"/>
                    <a:pt x="3289" y="1299"/>
                  </a:cubicBezTo>
                  <a:cubicBezTo>
                    <a:pt x="3140" y="1475"/>
                    <a:pt x="2937" y="1597"/>
                    <a:pt x="2734" y="1719"/>
                  </a:cubicBezTo>
                  <a:lnTo>
                    <a:pt x="2788" y="1827"/>
                  </a:lnTo>
                  <a:cubicBezTo>
                    <a:pt x="3005" y="1719"/>
                    <a:pt x="3221" y="1597"/>
                    <a:pt x="3397" y="1407"/>
                  </a:cubicBezTo>
                  <a:cubicBezTo>
                    <a:pt x="3587" y="1232"/>
                    <a:pt x="3695" y="934"/>
                    <a:pt x="3600" y="663"/>
                  </a:cubicBezTo>
                  <a:cubicBezTo>
                    <a:pt x="3505" y="393"/>
                    <a:pt x="3275" y="230"/>
                    <a:pt x="3045" y="136"/>
                  </a:cubicBezTo>
                  <a:cubicBezTo>
                    <a:pt x="2815" y="27"/>
                    <a:pt x="2545" y="0"/>
                    <a:pt x="23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3"/>
            <p:cNvSpPr/>
            <p:nvPr/>
          </p:nvSpPr>
          <p:spPr>
            <a:xfrm>
              <a:off x="4492284" y="4447929"/>
              <a:ext cx="64638" cy="47188"/>
            </a:xfrm>
            <a:custGeom>
              <a:avLst/>
              <a:gdLst/>
              <a:ahLst/>
              <a:cxnLst/>
              <a:rect l="l" t="t" r="r" b="b"/>
              <a:pathLst>
                <a:path w="1841" h="1344" extrusionOk="0">
                  <a:moveTo>
                    <a:pt x="1003" y="100"/>
                  </a:moveTo>
                  <a:cubicBezTo>
                    <a:pt x="1044" y="100"/>
                    <a:pt x="1084" y="103"/>
                    <a:pt x="1123" y="109"/>
                  </a:cubicBezTo>
                  <a:cubicBezTo>
                    <a:pt x="1299" y="136"/>
                    <a:pt x="1462" y="258"/>
                    <a:pt x="1570" y="420"/>
                  </a:cubicBezTo>
                  <a:cubicBezTo>
                    <a:pt x="1665" y="569"/>
                    <a:pt x="1705" y="772"/>
                    <a:pt x="1610" y="921"/>
                  </a:cubicBezTo>
                  <a:cubicBezTo>
                    <a:pt x="1529" y="1083"/>
                    <a:pt x="1353" y="1164"/>
                    <a:pt x="1164" y="1178"/>
                  </a:cubicBezTo>
                  <a:cubicBezTo>
                    <a:pt x="1127" y="1183"/>
                    <a:pt x="1089" y="1186"/>
                    <a:pt x="1051" y="1186"/>
                  </a:cubicBezTo>
                  <a:cubicBezTo>
                    <a:pt x="905" y="1186"/>
                    <a:pt x="751" y="1147"/>
                    <a:pt x="623" y="1083"/>
                  </a:cubicBezTo>
                  <a:cubicBezTo>
                    <a:pt x="447" y="1015"/>
                    <a:pt x="311" y="880"/>
                    <a:pt x="244" y="718"/>
                  </a:cubicBezTo>
                  <a:cubicBezTo>
                    <a:pt x="206" y="620"/>
                    <a:pt x="194" y="518"/>
                    <a:pt x="206" y="422"/>
                  </a:cubicBezTo>
                  <a:lnTo>
                    <a:pt x="206" y="422"/>
                  </a:lnTo>
                  <a:cubicBezTo>
                    <a:pt x="312" y="332"/>
                    <a:pt x="430" y="261"/>
                    <a:pt x="555" y="203"/>
                  </a:cubicBezTo>
                  <a:cubicBezTo>
                    <a:pt x="694" y="139"/>
                    <a:pt x="850" y="100"/>
                    <a:pt x="1003" y="100"/>
                  </a:cubicBezTo>
                  <a:close/>
                  <a:moveTo>
                    <a:pt x="979" y="0"/>
                  </a:moveTo>
                  <a:cubicBezTo>
                    <a:pt x="821" y="0"/>
                    <a:pt x="660" y="46"/>
                    <a:pt x="514" y="109"/>
                  </a:cubicBezTo>
                  <a:cubicBezTo>
                    <a:pt x="423" y="148"/>
                    <a:pt x="338" y="196"/>
                    <a:pt x="257" y="253"/>
                  </a:cubicBezTo>
                  <a:lnTo>
                    <a:pt x="257" y="253"/>
                  </a:lnTo>
                  <a:cubicBezTo>
                    <a:pt x="265" y="236"/>
                    <a:pt x="274" y="219"/>
                    <a:pt x="284" y="203"/>
                  </a:cubicBezTo>
                  <a:lnTo>
                    <a:pt x="203" y="136"/>
                  </a:lnTo>
                  <a:cubicBezTo>
                    <a:pt x="137" y="208"/>
                    <a:pt x="95" y="298"/>
                    <a:pt x="75" y="394"/>
                  </a:cubicBezTo>
                  <a:lnTo>
                    <a:pt x="75" y="394"/>
                  </a:lnTo>
                  <a:cubicBezTo>
                    <a:pt x="50" y="416"/>
                    <a:pt x="25" y="438"/>
                    <a:pt x="0" y="460"/>
                  </a:cubicBezTo>
                  <a:lnTo>
                    <a:pt x="60" y="520"/>
                  </a:lnTo>
                  <a:lnTo>
                    <a:pt x="60" y="520"/>
                  </a:lnTo>
                  <a:cubicBezTo>
                    <a:pt x="58" y="602"/>
                    <a:pt x="70" y="684"/>
                    <a:pt x="95" y="758"/>
                  </a:cubicBezTo>
                  <a:cubicBezTo>
                    <a:pt x="176" y="975"/>
                    <a:pt x="352" y="1151"/>
                    <a:pt x="555" y="1232"/>
                  </a:cubicBezTo>
                  <a:cubicBezTo>
                    <a:pt x="714" y="1311"/>
                    <a:pt x="893" y="1343"/>
                    <a:pt x="1075" y="1343"/>
                  </a:cubicBezTo>
                  <a:cubicBezTo>
                    <a:pt x="1109" y="1343"/>
                    <a:pt x="1143" y="1342"/>
                    <a:pt x="1177" y="1340"/>
                  </a:cubicBezTo>
                  <a:cubicBezTo>
                    <a:pt x="1394" y="1313"/>
                    <a:pt x="1624" y="1205"/>
                    <a:pt x="1732" y="988"/>
                  </a:cubicBezTo>
                  <a:cubicBezTo>
                    <a:pt x="1840" y="772"/>
                    <a:pt x="1786" y="528"/>
                    <a:pt x="1665" y="352"/>
                  </a:cubicBezTo>
                  <a:cubicBezTo>
                    <a:pt x="1543" y="176"/>
                    <a:pt x="1340" y="41"/>
                    <a:pt x="1123" y="14"/>
                  </a:cubicBezTo>
                  <a:cubicBezTo>
                    <a:pt x="1076" y="4"/>
                    <a:pt x="1028" y="0"/>
                    <a:pt x="97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3"/>
            <p:cNvSpPr/>
            <p:nvPr/>
          </p:nvSpPr>
          <p:spPr>
            <a:xfrm>
              <a:off x="4342158" y="4221723"/>
              <a:ext cx="66533" cy="45257"/>
            </a:xfrm>
            <a:custGeom>
              <a:avLst/>
              <a:gdLst/>
              <a:ahLst/>
              <a:cxnLst/>
              <a:rect l="l" t="t" r="r" b="b"/>
              <a:pathLst>
                <a:path w="1895" h="1289" extrusionOk="0">
                  <a:moveTo>
                    <a:pt x="893" y="97"/>
                  </a:moveTo>
                  <a:cubicBezTo>
                    <a:pt x="1083" y="97"/>
                    <a:pt x="1272" y="124"/>
                    <a:pt x="1421" y="219"/>
                  </a:cubicBezTo>
                  <a:cubicBezTo>
                    <a:pt x="1584" y="300"/>
                    <a:pt x="1705" y="449"/>
                    <a:pt x="1732" y="625"/>
                  </a:cubicBezTo>
                  <a:cubicBezTo>
                    <a:pt x="1773" y="787"/>
                    <a:pt x="1705" y="977"/>
                    <a:pt x="1584" y="1072"/>
                  </a:cubicBezTo>
                  <a:cubicBezTo>
                    <a:pt x="1516" y="1126"/>
                    <a:pt x="1438" y="1146"/>
                    <a:pt x="1355" y="1146"/>
                  </a:cubicBezTo>
                  <a:cubicBezTo>
                    <a:pt x="1272" y="1146"/>
                    <a:pt x="1184" y="1126"/>
                    <a:pt x="1096" y="1099"/>
                  </a:cubicBezTo>
                  <a:cubicBezTo>
                    <a:pt x="920" y="1045"/>
                    <a:pt x="745" y="977"/>
                    <a:pt x="596" y="882"/>
                  </a:cubicBezTo>
                  <a:cubicBezTo>
                    <a:pt x="433" y="787"/>
                    <a:pt x="271" y="679"/>
                    <a:pt x="190" y="544"/>
                  </a:cubicBezTo>
                  <a:cubicBezTo>
                    <a:pt x="149" y="463"/>
                    <a:pt x="136" y="395"/>
                    <a:pt x="176" y="327"/>
                  </a:cubicBezTo>
                  <a:cubicBezTo>
                    <a:pt x="200" y="269"/>
                    <a:pt x="254" y="230"/>
                    <a:pt x="304" y="230"/>
                  </a:cubicBezTo>
                  <a:cubicBezTo>
                    <a:pt x="311" y="230"/>
                    <a:pt x="318" y="231"/>
                    <a:pt x="325" y="233"/>
                  </a:cubicBezTo>
                  <a:lnTo>
                    <a:pt x="346" y="177"/>
                  </a:lnTo>
                  <a:lnTo>
                    <a:pt x="346" y="177"/>
                  </a:lnTo>
                  <a:cubicBezTo>
                    <a:pt x="533" y="137"/>
                    <a:pt x="720" y="97"/>
                    <a:pt x="893" y="97"/>
                  </a:cubicBezTo>
                  <a:close/>
                  <a:moveTo>
                    <a:pt x="969" y="0"/>
                  </a:moveTo>
                  <a:cubicBezTo>
                    <a:pt x="944" y="0"/>
                    <a:pt x="919" y="1"/>
                    <a:pt x="893" y="3"/>
                  </a:cubicBezTo>
                  <a:cubicBezTo>
                    <a:pt x="704" y="3"/>
                    <a:pt x="501" y="43"/>
                    <a:pt x="325" y="84"/>
                  </a:cubicBezTo>
                  <a:lnTo>
                    <a:pt x="330" y="119"/>
                  </a:lnTo>
                  <a:lnTo>
                    <a:pt x="330" y="119"/>
                  </a:lnTo>
                  <a:cubicBezTo>
                    <a:pt x="314" y="117"/>
                    <a:pt x="298" y="116"/>
                    <a:pt x="283" y="116"/>
                  </a:cubicBezTo>
                  <a:cubicBezTo>
                    <a:pt x="244" y="116"/>
                    <a:pt x="208" y="122"/>
                    <a:pt x="176" y="138"/>
                  </a:cubicBezTo>
                  <a:cubicBezTo>
                    <a:pt x="122" y="179"/>
                    <a:pt x="82" y="219"/>
                    <a:pt x="54" y="273"/>
                  </a:cubicBezTo>
                  <a:cubicBezTo>
                    <a:pt x="27" y="314"/>
                    <a:pt x="0" y="382"/>
                    <a:pt x="0" y="436"/>
                  </a:cubicBezTo>
                  <a:cubicBezTo>
                    <a:pt x="14" y="503"/>
                    <a:pt x="27" y="557"/>
                    <a:pt x="54" y="612"/>
                  </a:cubicBezTo>
                  <a:cubicBezTo>
                    <a:pt x="109" y="706"/>
                    <a:pt x="176" y="787"/>
                    <a:pt x="257" y="855"/>
                  </a:cubicBezTo>
                  <a:cubicBezTo>
                    <a:pt x="339" y="909"/>
                    <a:pt x="420" y="963"/>
                    <a:pt x="501" y="1018"/>
                  </a:cubicBezTo>
                  <a:cubicBezTo>
                    <a:pt x="677" y="1112"/>
                    <a:pt x="866" y="1193"/>
                    <a:pt x="1056" y="1248"/>
                  </a:cubicBezTo>
                  <a:cubicBezTo>
                    <a:pt x="1151" y="1275"/>
                    <a:pt x="1245" y="1288"/>
                    <a:pt x="1353" y="1288"/>
                  </a:cubicBezTo>
                  <a:cubicBezTo>
                    <a:pt x="1462" y="1288"/>
                    <a:pt x="1584" y="1248"/>
                    <a:pt x="1665" y="1180"/>
                  </a:cubicBezTo>
                  <a:cubicBezTo>
                    <a:pt x="1841" y="1031"/>
                    <a:pt x="1895" y="801"/>
                    <a:pt x="1854" y="598"/>
                  </a:cubicBezTo>
                  <a:cubicBezTo>
                    <a:pt x="1800" y="382"/>
                    <a:pt x="1651" y="219"/>
                    <a:pt x="1475" y="124"/>
                  </a:cubicBezTo>
                  <a:cubicBezTo>
                    <a:pt x="1321" y="42"/>
                    <a:pt x="1147" y="0"/>
                    <a:pt x="9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3"/>
            <p:cNvSpPr/>
            <p:nvPr/>
          </p:nvSpPr>
          <p:spPr>
            <a:xfrm>
              <a:off x="4512717" y="4331052"/>
              <a:ext cx="36128" cy="35075"/>
            </a:xfrm>
            <a:custGeom>
              <a:avLst/>
              <a:gdLst/>
              <a:ahLst/>
              <a:cxnLst/>
              <a:rect l="l" t="t" r="r" b="b"/>
              <a:pathLst>
                <a:path w="1029" h="999" extrusionOk="0">
                  <a:moveTo>
                    <a:pt x="502" y="1"/>
                  </a:moveTo>
                  <a:cubicBezTo>
                    <a:pt x="308" y="1"/>
                    <a:pt x="112" y="106"/>
                    <a:pt x="0" y="285"/>
                  </a:cubicBezTo>
                  <a:lnTo>
                    <a:pt x="95" y="339"/>
                  </a:lnTo>
                  <a:cubicBezTo>
                    <a:pt x="175" y="190"/>
                    <a:pt x="342" y="100"/>
                    <a:pt x="506" y="100"/>
                  </a:cubicBezTo>
                  <a:cubicBezTo>
                    <a:pt x="536" y="100"/>
                    <a:pt x="566" y="103"/>
                    <a:pt x="595" y="109"/>
                  </a:cubicBezTo>
                  <a:cubicBezTo>
                    <a:pt x="690" y="136"/>
                    <a:pt x="785" y="190"/>
                    <a:pt x="825" y="271"/>
                  </a:cubicBezTo>
                  <a:cubicBezTo>
                    <a:pt x="866" y="353"/>
                    <a:pt x="880" y="447"/>
                    <a:pt x="866" y="542"/>
                  </a:cubicBezTo>
                  <a:cubicBezTo>
                    <a:pt x="842" y="709"/>
                    <a:pt x="714" y="833"/>
                    <a:pt x="573" y="833"/>
                  </a:cubicBezTo>
                  <a:cubicBezTo>
                    <a:pt x="553" y="833"/>
                    <a:pt x="534" y="831"/>
                    <a:pt x="514" y="826"/>
                  </a:cubicBezTo>
                  <a:cubicBezTo>
                    <a:pt x="338" y="786"/>
                    <a:pt x="189" y="610"/>
                    <a:pt x="217" y="434"/>
                  </a:cubicBezTo>
                  <a:lnTo>
                    <a:pt x="122" y="393"/>
                  </a:lnTo>
                  <a:cubicBezTo>
                    <a:pt x="95" y="461"/>
                    <a:pt x="81" y="529"/>
                    <a:pt x="95" y="583"/>
                  </a:cubicBezTo>
                  <a:cubicBezTo>
                    <a:pt x="108" y="650"/>
                    <a:pt x="135" y="718"/>
                    <a:pt x="162" y="772"/>
                  </a:cubicBezTo>
                  <a:cubicBezTo>
                    <a:pt x="230" y="880"/>
                    <a:pt x="338" y="948"/>
                    <a:pt x="474" y="989"/>
                  </a:cubicBezTo>
                  <a:cubicBezTo>
                    <a:pt x="503" y="995"/>
                    <a:pt x="534" y="999"/>
                    <a:pt x="566" y="999"/>
                  </a:cubicBezTo>
                  <a:cubicBezTo>
                    <a:pt x="665" y="999"/>
                    <a:pt x="771" y="966"/>
                    <a:pt x="853" y="894"/>
                  </a:cubicBezTo>
                  <a:cubicBezTo>
                    <a:pt x="947" y="799"/>
                    <a:pt x="1001" y="677"/>
                    <a:pt x="1015" y="556"/>
                  </a:cubicBezTo>
                  <a:cubicBezTo>
                    <a:pt x="1028" y="434"/>
                    <a:pt x="1001" y="312"/>
                    <a:pt x="934" y="204"/>
                  </a:cubicBezTo>
                  <a:cubicBezTo>
                    <a:pt x="853" y="96"/>
                    <a:pt x="744" y="28"/>
                    <a:pt x="622" y="14"/>
                  </a:cubicBezTo>
                  <a:cubicBezTo>
                    <a:pt x="583" y="5"/>
                    <a:pt x="543" y="1"/>
                    <a:pt x="50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3"/>
            <p:cNvSpPr/>
            <p:nvPr/>
          </p:nvSpPr>
          <p:spPr>
            <a:xfrm>
              <a:off x="4748823" y="4191389"/>
              <a:ext cx="46099" cy="46064"/>
            </a:xfrm>
            <a:custGeom>
              <a:avLst/>
              <a:gdLst/>
              <a:ahLst/>
              <a:cxnLst/>
              <a:rect l="l" t="t" r="r" b="b"/>
              <a:pathLst>
                <a:path w="1313" h="1312" extrusionOk="0">
                  <a:moveTo>
                    <a:pt x="1042" y="109"/>
                  </a:moveTo>
                  <a:cubicBezTo>
                    <a:pt x="1110" y="122"/>
                    <a:pt x="1137" y="150"/>
                    <a:pt x="1164" y="217"/>
                  </a:cubicBezTo>
                  <a:cubicBezTo>
                    <a:pt x="1177" y="285"/>
                    <a:pt x="1164" y="366"/>
                    <a:pt x="1164" y="434"/>
                  </a:cubicBezTo>
                  <a:cubicBezTo>
                    <a:pt x="1150" y="596"/>
                    <a:pt x="1096" y="745"/>
                    <a:pt x="1015" y="867"/>
                  </a:cubicBezTo>
                  <a:cubicBezTo>
                    <a:pt x="947" y="988"/>
                    <a:pt x="825" y="1097"/>
                    <a:pt x="690" y="1124"/>
                  </a:cubicBezTo>
                  <a:cubicBezTo>
                    <a:pt x="657" y="1135"/>
                    <a:pt x="623" y="1140"/>
                    <a:pt x="587" y="1140"/>
                  </a:cubicBezTo>
                  <a:cubicBezTo>
                    <a:pt x="490" y="1140"/>
                    <a:pt x="387" y="1102"/>
                    <a:pt x="298" y="1043"/>
                  </a:cubicBezTo>
                  <a:cubicBezTo>
                    <a:pt x="215" y="981"/>
                    <a:pt x="156" y="887"/>
                    <a:pt x="145" y="786"/>
                  </a:cubicBezTo>
                  <a:lnTo>
                    <a:pt x="145" y="786"/>
                  </a:lnTo>
                  <a:cubicBezTo>
                    <a:pt x="217" y="548"/>
                    <a:pt x="383" y="335"/>
                    <a:pt x="609" y="217"/>
                  </a:cubicBezTo>
                  <a:cubicBezTo>
                    <a:pt x="744" y="150"/>
                    <a:pt x="893" y="109"/>
                    <a:pt x="1042" y="109"/>
                  </a:cubicBezTo>
                  <a:close/>
                  <a:moveTo>
                    <a:pt x="1055" y="1"/>
                  </a:moveTo>
                  <a:cubicBezTo>
                    <a:pt x="866" y="1"/>
                    <a:pt x="704" y="55"/>
                    <a:pt x="555" y="136"/>
                  </a:cubicBezTo>
                  <a:cubicBezTo>
                    <a:pt x="346" y="259"/>
                    <a:pt x="178" y="442"/>
                    <a:pt x="81" y="662"/>
                  </a:cubicBezTo>
                  <a:lnTo>
                    <a:pt x="81" y="662"/>
                  </a:lnTo>
                  <a:lnTo>
                    <a:pt x="54" y="650"/>
                  </a:lnTo>
                  <a:cubicBezTo>
                    <a:pt x="27" y="704"/>
                    <a:pt x="18" y="769"/>
                    <a:pt x="23" y="834"/>
                  </a:cubicBezTo>
                  <a:lnTo>
                    <a:pt x="23" y="834"/>
                  </a:lnTo>
                  <a:cubicBezTo>
                    <a:pt x="13" y="875"/>
                    <a:pt x="5" y="918"/>
                    <a:pt x="0" y="961"/>
                  </a:cubicBezTo>
                  <a:lnTo>
                    <a:pt x="56" y="968"/>
                  </a:lnTo>
                  <a:lnTo>
                    <a:pt x="56" y="968"/>
                  </a:lnTo>
                  <a:cubicBezTo>
                    <a:pt x="95" y="1046"/>
                    <a:pt x="144" y="1105"/>
                    <a:pt x="203" y="1164"/>
                  </a:cubicBezTo>
                  <a:cubicBezTo>
                    <a:pt x="322" y="1251"/>
                    <a:pt x="467" y="1312"/>
                    <a:pt x="624" y="1312"/>
                  </a:cubicBezTo>
                  <a:cubicBezTo>
                    <a:pt x="664" y="1312"/>
                    <a:pt x="704" y="1308"/>
                    <a:pt x="744" y="1300"/>
                  </a:cubicBezTo>
                  <a:cubicBezTo>
                    <a:pt x="920" y="1246"/>
                    <a:pt x="1069" y="1110"/>
                    <a:pt x="1164" y="948"/>
                  </a:cubicBezTo>
                  <a:cubicBezTo>
                    <a:pt x="1245" y="799"/>
                    <a:pt x="1285" y="623"/>
                    <a:pt x="1299" y="447"/>
                  </a:cubicBezTo>
                  <a:cubicBezTo>
                    <a:pt x="1299" y="366"/>
                    <a:pt x="1313" y="285"/>
                    <a:pt x="1285" y="190"/>
                  </a:cubicBezTo>
                  <a:cubicBezTo>
                    <a:pt x="1272" y="136"/>
                    <a:pt x="1245" y="82"/>
                    <a:pt x="1204" y="41"/>
                  </a:cubicBezTo>
                  <a:cubicBezTo>
                    <a:pt x="1150" y="14"/>
                    <a:pt x="1096" y="1"/>
                    <a:pt x="10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3"/>
            <p:cNvSpPr/>
            <p:nvPr/>
          </p:nvSpPr>
          <p:spPr>
            <a:xfrm>
              <a:off x="4657119" y="4138129"/>
              <a:ext cx="55614" cy="37146"/>
            </a:xfrm>
            <a:custGeom>
              <a:avLst/>
              <a:gdLst/>
              <a:ahLst/>
              <a:cxnLst/>
              <a:rect l="l" t="t" r="r" b="b"/>
              <a:pathLst>
                <a:path w="1584" h="1058" extrusionOk="0">
                  <a:moveTo>
                    <a:pt x="969" y="95"/>
                  </a:moveTo>
                  <a:cubicBezTo>
                    <a:pt x="1092" y="95"/>
                    <a:pt x="1213" y="159"/>
                    <a:pt x="1299" y="246"/>
                  </a:cubicBezTo>
                  <a:cubicBezTo>
                    <a:pt x="1394" y="354"/>
                    <a:pt x="1435" y="489"/>
                    <a:pt x="1394" y="598"/>
                  </a:cubicBezTo>
                  <a:cubicBezTo>
                    <a:pt x="1354" y="719"/>
                    <a:pt x="1232" y="787"/>
                    <a:pt x="1110" y="828"/>
                  </a:cubicBezTo>
                  <a:cubicBezTo>
                    <a:pt x="999" y="861"/>
                    <a:pt x="878" y="885"/>
                    <a:pt x="764" y="885"/>
                  </a:cubicBezTo>
                  <a:cubicBezTo>
                    <a:pt x="739" y="885"/>
                    <a:pt x="715" y="884"/>
                    <a:pt x="691" y="882"/>
                  </a:cubicBezTo>
                  <a:cubicBezTo>
                    <a:pt x="542" y="882"/>
                    <a:pt x="406" y="855"/>
                    <a:pt x="312" y="773"/>
                  </a:cubicBezTo>
                  <a:cubicBezTo>
                    <a:pt x="239" y="701"/>
                    <a:pt x="182" y="612"/>
                    <a:pt x="172" y="519"/>
                  </a:cubicBezTo>
                  <a:lnTo>
                    <a:pt x="172" y="519"/>
                  </a:lnTo>
                  <a:lnTo>
                    <a:pt x="244" y="571"/>
                  </a:lnTo>
                  <a:cubicBezTo>
                    <a:pt x="325" y="449"/>
                    <a:pt x="420" y="340"/>
                    <a:pt x="542" y="246"/>
                  </a:cubicBezTo>
                  <a:cubicBezTo>
                    <a:pt x="664" y="165"/>
                    <a:pt x="799" y="97"/>
                    <a:pt x="934" y="97"/>
                  </a:cubicBezTo>
                  <a:cubicBezTo>
                    <a:pt x="946" y="96"/>
                    <a:pt x="957" y="95"/>
                    <a:pt x="969" y="95"/>
                  </a:cubicBezTo>
                  <a:close/>
                  <a:moveTo>
                    <a:pt x="976" y="1"/>
                  </a:moveTo>
                  <a:cubicBezTo>
                    <a:pt x="962" y="1"/>
                    <a:pt x="948" y="1"/>
                    <a:pt x="934" y="2"/>
                  </a:cubicBezTo>
                  <a:cubicBezTo>
                    <a:pt x="772" y="16"/>
                    <a:pt x="609" y="83"/>
                    <a:pt x="488" y="178"/>
                  </a:cubicBezTo>
                  <a:cubicBezTo>
                    <a:pt x="374" y="254"/>
                    <a:pt x="272" y="365"/>
                    <a:pt x="171" y="479"/>
                  </a:cubicBezTo>
                  <a:lnTo>
                    <a:pt x="171" y="479"/>
                  </a:lnTo>
                  <a:cubicBezTo>
                    <a:pt x="171" y="464"/>
                    <a:pt x="173" y="450"/>
                    <a:pt x="176" y="435"/>
                  </a:cubicBezTo>
                  <a:lnTo>
                    <a:pt x="68" y="408"/>
                  </a:lnTo>
                  <a:lnTo>
                    <a:pt x="68" y="408"/>
                  </a:lnTo>
                  <a:cubicBezTo>
                    <a:pt x="0" y="584"/>
                    <a:pt x="82" y="773"/>
                    <a:pt x="217" y="882"/>
                  </a:cubicBezTo>
                  <a:cubicBezTo>
                    <a:pt x="339" y="1004"/>
                    <a:pt x="515" y="1044"/>
                    <a:pt x="677" y="1058"/>
                  </a:cubicBezTo>
                  <a:cubicBezTo>
                    <a:pt x="839" y="1058"/>
                    <a:pt x="1002" y="1031"/>
                    <a:pt x="1151" y="976"/>
                  </a:cubicBezTo>
                  <a:cubicBezTo>
                    <a:pt x="1299" y="936"/>
                    <a:pt x="1475" y="828"/>
                    <a:pt x="1530" y="652"/>
                  </a:cubicBezTo>
                  <a:cubicBezTo>
                    <a:pt x="1584" y="462"/>
                    <a:pt x="1502" y="273"/>
                    <a:pt x="1381" y="165"/>
                  </a:cubicBezTo>
                  <a:cubicBezTo>
                    <a:pt x="1269" y="66"/>
                    <a:pt x="1124" y="1"/>
                    <a:pt x="97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3"/>
            <p:cNvSpPr/>
            <p:nvPr/>
          </p:nvSpPr>
          <p:spPr>
            <a:xfrm>
              <a:off x="4864718" y="4347623"/>
              <a:ext cx="89811" cy="110316"/>
            </a:xfrm>
            <a:custGeom>
              <a:avLst/>
              <a:gdLst/>
              <a:ahLst/>
              <a:cxnLst/>
              <a:rect l="l" t="t" r="r" b="b"/>
              <a:pathLst>
                <a:path w="2558" h="3142" extrusionOk="0">
                  <a:moveTo>
                    <a:pt x="1549" y="1"/>
                  </a:moveTo>
                  <a:cubicBezTo>
                    <a:pt x="1376" y="1"/>
                    <a:pt x="1206" y="66"/>
                    <a:pt x="1070" y="165"/>
                  </a:cubicBezTo>
                  <a:cubicBezTo>
                    <a:pt x="921" y="259"/>
                    <a:pt x="785" y="381"/>
                    <a:pt x="677" y="517"/>
                  </a:cubicBezTo>
                  <a:cubicBezTo>
                    <a:pt x="231" y="1058"/>
                    <a:pt x="1" y="1775"/>
                    <a:pt x="55" y="2465"/>
                  </a:cubicBezTo>
                  <a:lnTo>
                    <a:pt x="163" y="2452"/>
                  </a:lnTo>
                  <a:cubicBezTo>
                    <a:pt x="95" y="1788"/>
                    <a:pt x="312" y="1085"/>
                    <a:pt x="758" y="571"/>
                  </a:cubicBezTo>
                  <a:cubicBezTo>
                    <a:pt x="867" y="449"/>
                    <a:pt x="988" y="341"/>
                    <a:pt x="1137" y="246"/>
                  </a:cubicBezTo>
                  <a:cubicBezTo>
                    <a:pt x="1259" y="173"/>
                    <a:pt x="1402" y="122"/>
                    <a:pt x="1537" y="122"/>
                  </a:cubicBezTo>
                  <a:cubicBezTo>
                    <a:pt x="1553" y="122"/>
                    <a:pt x="1568" y="123"/>
                    <a:pt x="1584" y="124"/>
                  </a:cubicBezTo>
                  <a:cubicBezTo>
                    <a:pt x="1746" y="138"/>
                    <a:pt x="1895" y="219"/>
                    <a:pt x="1990" y="327"/>
                  </a:cubicBezTo>
                  <a:cubicBezTo>
                    <a:pt x="2098" y="449"/>
                    <a:pt x="2179" y="598"/>
                    <a:pt x="2220" y="760"/>
                  </a:cubicBezTo>
                  <a:cubicBezTo>
                    <a:pt x="2382" y="1396"/>
                    <a:pt x="2139" y="2113"/>
                    <a:pt x="1651" y="2560"/>
                  </a:cubicBezTo>
                  <a:cubicBezTo>
                    <a:pt x="1530" y="2682"/>
                    <a:pt x="1394" y="2776"/>
                    <a:pt x="1259" y="2844"/>
                  </a:cubicBezTo>
                  <a:cubicBezTo>
                    <a:pt x="1110" y="2925"/>
                    <a:pt x="948" y="2979"/>
                    <a:pt x="799" y="2993"/>
                  </a:cubicBezTo>
                  <a:cubicBezTo>
                    <a:pt x="637" y="2993"/>
                    <a:pt x="488" y="2952"/>
                    <a:pt x="379" y="2844"/>
                  </a:cubicBezTo>
                  <a:cubicBezTo>
                    <a:pt x="285" y="2736"/>
                    <a:pt x="231" y="2573"/>
                    <a:pt x="298" y="2438"/>
                  </a:cubicBezTo>
                  <a:lnTo>
                    <a:pt x="204" y="2384"/>
                  </a:lnTo>
                  <a:lnTo>
                    <a:pt x="204" y="2384"/>
                  </a:lnTo>
                  <a:cubicBezTo>
                    <a:pt x="95" y="2573"/>
                    <a:pt x="163" y="2790"/>
                    <a:pt x="285" y="2939"/>
                  </a:cubicBezTo>
                  <a:cubicBezTo>
                    <a:pt x="339" y="3006"/>
                    <a:pt x="434" y="3074"/>
                    <a:pt x="515" y="3101"/>
                  </a:cubicBezTo>
                  <a:cubicBezTo>
                    <a:pt x="609" y="3128"/>
                    <a:pt x="704" y="3142"/>
                    <a:pt x="799" y="3142"/>
                  </a:cubicBezTo>
                  <a:cubicBezTo>
                    <a:pt x="988" y="3142"/>
                    <a:pt x="1164" y="3074"/>
                    <a:pt x="1327" y="2993"/>
                  </a:cubicBezTo>
                  <a:cubicBezTo>
                    <a:pt x="1489" y="2912"/>
                    <a:pt x="1638" y="2803"/>
                    <a:pt x="1773" y="2682"/>
                  </a:cubicBezTo>
                  <a:cubicBezTo>
                    <a:pt x="2287" y="2194"/>
                    <a:pt x="2558" y="1423"/>
                    <a:pt x="2355" y="720"/>
                  </a:cubicBezTo>
                  <a:cubicBezTo>
                    <a:pt x="2301" y="544"/>
                    <a:pt x="2220" y="381"/>
                    <a:pt x="2084" y="246"/>
                  </a:cubicBezTo>
                  <a:cubicBezTo>
                    <a:pt x="1963" y="111"/>
                    <a:pt x="1787" y="16"/>
                    <a:pt x="1597" y="2"/>
                  </a:cubicBezTo>
                  <a:cubicBezTo>
                    <a:pt x="1581" y="1"/>
                    <a:pt x="1565" y="1"/>
                    <a:pt x="15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1" name="Google Shape;9511;p23"/>
          <p:cNvGrpSpPr/>
          <p:nvPr/>
        </p:nvGrpSpPr>
        <p:grpSpPr>
          <a:xfrm>
            <a:off x="6810038" y="3266842"/>
            <a:ext cx="2605863" cy="1926084"/>
            <a:chOff x="7114838" y="3343042"/>
            <a:chExt cx="2605863" cy="1926084"/>
          </a:xfrm>
        </p:grpSpPr>
        <p:grpSp>
          <p:nvGrpSpPr>
            <p:cNvPr id="9512" name="Google Shape;9512;p23"/>
            <p:cNvGrpSpPr/>
            <p:nvPr/>
          </p:nvGrpSpPr>
          <p:grpSpPr>
            <a:xfrm rot="-2038853">
              <a:off x="8551033" y="4574289"/>
              <a:ext cx="539715" cy="594798"/>
              <a:chOff x="5918137" y="1475693"/>
              <a:chExt cx="539730" cy="594815"/>
            </a:xfrm>
          </p:grpSpPr>
          <p:sp>
            <p:nvSpPr>
              <p:cNvPr id="9513" name="Google Shape;9513;p23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23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23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23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23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23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23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23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23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23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23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23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23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23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23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23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23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23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23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23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23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23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23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23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23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23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23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23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1" name="Google Shape;9541;p23"/>
            <p:cNvGrpSpPr/>
            <p:nvPr/>
          </p:nvGrpSpPr>
          <p:grpSpPr>
            <a:xfrm>
              <a:off x="7732567" y="4551234"/>
              <a:ext cx="503126" cy="494911"/>
              <a:chOff x="5080618" y="4492200"/>
              <a:chExt cx="503126" cy="494911"/>
            </a:xfrm>
          </p:grpSpPr>
          <p:sp>
            <p:nvSpPr>
              <p:cNvPr id="9542" name="Google Shape;9542;p23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23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23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23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23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23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23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23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23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23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23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23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23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23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23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23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23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23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23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23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23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3" name="Google Shape;9563;p23"/>
            <p:cNvGrpSpPr/>
            <p:nvPr/>
          </p:nvGrpSpPr>
          <p:grpSpPr>
            <a:xfrm rot="-2251777">
              <a:off x="8205932" y="4039207"/>
              <a:ext cx="880685" cy="330895"/>
              <a:chOff x="1860192" y="1078999"/>
              <a:chExt cx="926897" cy="348287"/>
            </a:xfrm>
          </p:grpSpPr>
          <p:sp>
            <p:nvSpPr>
              <p:cNvPr id="9564" name="Google Shape;9564;p23"/>
              <p:cNvSpPr/>
              <p:nvPr/>
            </p:nvSpPr>
            <p:spPr>
              <a:xfrm>
                <a:off x="1860192" y="1098484"/>
                <a:ext cx="143495" cy="125167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565" extrusionOk="0">
                    <a:moveTo>
                      <a:pt x="2193" y="2131"/>
                    </a:moveTo>
                    <a:cubicBezTo>
                      <a:pt x="2191" y="2142"/>
                      <a:pt x="2189" y="2151"/>
                      <a:pt x="2190" y="2157"/>
                    </a:cubicBezTo>
                    <a:lnTo>
                      <a:pt x="2190" y="2157"/>
                    </a:lnTo>
                    <a:cubicBezTo>
                      <a:pt x="2187" y="2143"/>
                      <a:pt x="2189" y="2135"/>
                      <a:pt x="2193" y="2131"/>
                    </a:cubicBezTo>
                    <a:close/>
                    <a:moveTo>
                      <a:pt x="2546" y="0"/>
                    </a:moveTo>
                    <a:cubicBezTo>
                      <a:pt x="2536" y="0"/>
                      <a:pt x="2526" y="1"/>
                      <a:pt x="2517" y="1"/>
                    </a:cubicBezTo>
                    <a:cubicBezTo>
                      <a:pt x="1353" y="41"/>
                      <a:pt x="0" y="1205"/>
                      <a:pt x="690" y="2423"/>
                    </a:cubicBezTo>
                    <a:cubicBezTo>
                      <a:pt x="730" y="2491"/>
                      <a:pt x="776" y="2547"/>
                      <a:pt x="825" y="2592"/>
                    </a:cubicBezTo>
                    <a:lnTo>
                      <a:pt x="825" y="2592"/>
                    </a:lnTo>
                    <a:cubicBezTo>
                      <a:pt x="1009" y="3058"/>
                      <a:pt x="1431" y="3427"/>
                      <a:pt x="1935" y="3532"/>
                    </a:cubicBezTo>
                    <a:cubicBezTo>
                      <a:pt x="2033" y="3554"/>
                      <a:pt x="2130" y="3564"/>
                      <a:pt x="2223" y="3564"/>
                    </a:cubicBezTo>
                    <a:cubicBezTo>
                      <a:pt x="2773" y="3564"/>
                      <a:pt x="3235" y="3212"/>
                      <a:pt x="3559" y="2761"/>
                    </a:cubicBezTo>
                    <a:cubicBezTo>
                      <a:pt x="3911" y="2274"/>
                      <a:pt x="4086" y="1638"/>
                      <a:pt x="3911" y="1056"/>
                    </a:cubicBezTo>
                    <a:cubicBezTo>
                      <a:pt x="3737" y="443"/>
                      <a:pt x="3183" y="0"/>
                      <a:pt x="254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23"/>
              <p:cNvSpPr/>
              <p:nvPr/>
            </p:nvSpPr>
            <p:spPr>
              <a:xfrm>
                <a:off x="1863036" y="1089882"/>
                <a:ext cx="150165" cy="15027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0" extrusionOk="0">
                    <a:moveTo>
                      <a:pt x="2133" y="150"/>
                    </a:moveTo>
                    <a:cubicBezTo>
                      <a:pt x="2155" y="150"/>
                      <a:pt x="2177" y="150"/>
                      <a:pt x="2199" y="151"/>
                    </a:cubicBezTo>
                    <a:lnTo>
                      <a:pt x="2199" y="151"/>
                    </a:lnTo>
                    <a:cubicBezTo>
                      <a:pt x="1512" y="173"/>
                      <a:pt x="878" y="620"/>
                      <a:pt x="609" y="1261"/>
                    </a:cubicBezTo>
                    <a:lnTo>
                      <a:pt x="704" y="1301"/>
                    </a:lnTo>
                    <a:cubicBezTo>
                      <a:pt x="957" y="675"/>
                      <a:pt x="1604" y="245"/>
                      <a:pt x="2283" y="245"/>
                    </a:cubicBezTo>
                    <a:cubicBezTo>
                      <a:pt x="2293" y="245"/>
                      <a:pt x="2304" y="246"/>
                      <a:pt x="2314" y="246"/>
                    </a:cubicBezTo>
                    <a:cubicBezTo>
                      <a:pt x="2652" y="246"/>
                      <a:pt x="2991" y="354"/>
                      <a:pt x="3275" y="543"/>
                    </a:cubicBezTo>
                    <a:cubicBezTo>
                      <a:pt x="3410" y="634"/>
                      <a:pt x="3530" y="746"/>
                      <a:pt x="3632" y="872"/>
                    </a:cubicBezTo>
                    <a:lnTo>
                      <a:pt x="3632" y="872"/>
                    </a:lnTo>
                    <a:cubicBezTo>
                      <a:pt x="3680" y="967"/>
                      <a:pt x="3691" y="1069"/>
                      <a:pt x="3627" y="1152"/>
                    </a:cubicBezTo>
                    <a:lnTo>
                      <a:pt x="3721" y="1220"/>
                    </a:lnTo>
                    <a:cubicBezTo>
                      <a:pt x="3752" y="1183"/>
                      <a:pt x="3772" y="1137"/>
                      <a:pt x="3782" y="1089"/>
                    </a:cubicBezTo>
                    <a:lnTo>
                      <a:pt x="3782" y="1089"/>
                    </a:lnTo>
                    <a:cubicBezTo>
                      <a:pt x="3826" y="1166"/>
                      <a:pt x="3865" y="1246"/>
                      <a:pt x="3897" y="1328"/>
                    </a:cubicBezTo>
                    <a:cubicBezTo>
                      <a:pt x="4168" y="1964"/>
                      <a:pt x="4141" y="2722"/>
                      <a:pt x="3789" y="3304"/>
                    </a:cubicBezTo>
                    <a:cubicBezTo>
                      <a:pt x="3498" y="3804"/>
                      <a:pt x="2938" y="4144"/>
                      <a:pt x="2365" y="4144"/>
                    </a:cubicBezTo>
                    <a:cubicBezTo>
                      <a:pt x="2272" y="4144"/>
                      <a:pt x="2177" y="4135"/>
                      <a:pt x="2084" y="4116"/>
                    </a:cubicBezTo>
                    <a:cubicBezTo>
                      <a:pt x="1746" y="4048"/>
                      <a:pt x="1448" y="3872"/>
                      <a:pt x="1177" y="3669"/>
                    </a:cubicBezTo>
                    <a:cubicBezTo>
                      <a:pt x="920" y="3453"/>
                      <a:pt x="677" y="3196"/>
                      <a:pt x="460" y="2938"/>
                    </a:cubicBezTo>
                    <a:cubicBezTo>
                      <a:pt x="352" y="2803"/>
                      <a:pt x="271" y="2654"/>
                      <a:pt x="217" y="2505"/>
                    </a:cubicBezTo>
                    <a:cubicBezTo>
                      <a:pt x="176" y="2343"/>
                      <a:pt x="163" y="2181"/>
                      <a:pt x="176" y="2018"/>
                    </a:cubicBezTo>
                    <a:cubicBezTo>
                      <a:pt x="217" y="1680"/>
                      <a:pt x="325" y="1355"/>
                      <a:pt x="514" y="1071"/>
                    </a:cubicBezTo>
                    <a:cubicBezTo>
                      <a:pt x="704" y="787"/>
                      <a:pt x="947" y="543"/>
                      <a:pt x="1245" y="381"/>
                    </a:cubicBezTo>
                    <a:cubicBezTo>
                      <a:pt x="1509" y="230"/>
                      <a:pt x="1819" y="150"/>
                      <a:pt x="2133" y="150"/>
                    </a:cubicBezTo>
                    <a:close/>
                    <a:moveTo>
                      <a:pt x="2130" y="1"/>
                    </a:moveTo>
                    <a:cubicBezTo>
                      <a:pt x="1802" y="1"/>
                      <a:pt x="1466" y="82"/>
                      <a:pt x="1164" y="246"/>
                    </a:cubicBezTo>
                    <a:cubicBezTo>
                      <a:pt x="853" y="422"/>
                      <a:pt x="569" y="679"/>
                      <a:pt x="379" y="976"/>
                    </a:cubicBezTo>
                    <a:cubicBezTo>
                      <a:pt x="176" y="1288"/>
                      <a:pt x="54" y="1639"/>
                      <a:pt x="14" y="2005"/>
                    </a:cubicBezTo>
                    <a:cubicBezTo>
                      <a:pt x="0" y="2181"/>
                      <a:pt x="14" y="2370"/>
                      <a:pt x="68" y="2546"/>
                    </a:cubicBezTo>
                    <a:cubicBezTo>
                      <a:pt x="122" y="2735"/>
                      <a:pt x="230" y="2884"/>
                      <a:pt x="339" y="3033"/>
                    </a:cubicBezTo>
                    <a:cubicBezTo>
                      <a:pt x="555" y="3317"/>
                      <a:pt x="799" y="3561"/>
                      <a:pt x="1083" y="3791"/>
                    </a:cubicBezTo>
                    <a:cubicBezTo>
                      <a:pt x="1367" y="4007"/>
                      <a:pt x="1692" y="4183"/>
                      <a:pt x="2057" y="4251"/>
                    </a:cubicBezTo>
                    <a:cubicBezTo>
                      <a:pt x="2155" y="4270"/>
                      <a:pt x="2255" y="4279"/>
                      <a:pt x="2355" y="4279"/>
                    </a:cubicBezTo>
                    <a:cubicBezTo>
                      <a:pt x="2615" y="4279"/>
                      <a:pt x="2878" y="4216"/>
                      <a:pt x="3112" y="4089"/>
                    </a:cubicBezTo>
                    <a:cubicBezTo>
                      <a:pt x="3437" y="3940"/>
                      <a:pt x="3721" y="3683"/>
                      <a:pt x="3897" y="3371"/>
                    </a:cubicBezTo>
                    <a:cubicBezTo>
                      <a:pt x="4263" y="2735"/>
                      <a:pt x="4276" y="1951"/>
                      <a:pt x="3992" y="1288"/>
                    </a:cubicBezTo>
                    <a:cubicBezTo>
                      <a:pt x="3933" y="1147"/>
                      <a:pt x="3857" y="1011"/>
                      <a:pt x="3764" y="887"/>
                    </a:cubicBezTo>
                    <a:lnTo>
                      <a:pt x="3764" y="887"/>
                    </a:lnTo>
                    <a:cubicBezTo>
                      <a:pt x="3738" y="807"/>
                      <a:pt x="3701" y="736"/>
                      <a:pt x="3654" y="665"/>
                    </a:cubicBezTo>
                    <a:cubicBezTo>
                      <a:pt x="3532" y="516"/>
                      <a:pt x="3397" y="408"/>
                      <a:pt x="3234" y="300"/>
                    </a:cubicBezTo>
                    <a:cubicBezTo>
                      <a:pt x="2937" y="110"/>
                      <a:pt x="2571" y="16"/>
                      <a:pt x="2206" y="2"/>
                    </a:cubicBezTo>
                    <a:cubicBezTo>
                      <a:pt x="2181" y="1"/>
                      <a:pt x="2156" y="1"/>
                      <a:pt x="21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23"/>
              <p:cNvSpPr/>
              <p:nvPr/>
            </p:nvSpPr>
            <p:spPr>
              <a:xfrm>
                <a:off x="1868724" y="1151217"/>
                <a:ext cx="12120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59" extrusionOk="0">
                    <a:moveTo>
                      <a:pt x="3329" y="163"/>
                    </a:moveTo>
                    <a:cubicBezTo>
                      <a:pt x="3329" y="170"/>
                      <a:pt x="3333" y="173"/>
                      <a:pt x="3334" y="173"/>
                    </a:cubicBezTo>
                    <a:cubicBezTo>
                      <a:pt x="3336" y="173"/>
                      <a:pt x="3336" y="170"/>
                      <a:pt x="3329" y="163"/>
                    </a:cubicBezTo>
                    <a:close/>
                    <a:moveTo>
                      <a:pt x="2545" y="1"/>
                    </a:moveTo>
                    <a:cubicBezTo>
                      <a:pt x="2260" y="1"/>
                      <a:pt x="1963" y="41"/>
                      <a:pt x="1665" y="95"/>
                    </a:cubicBezTo>
                    <a:cubicBezTo>
                      <a:pt x="1097" y="217"/>
                      <a:pt x="528" y="420"/>
                      <a:pt x="1" y="664"/>
                    </a:cubicBezTo>
                    <a:lnTo>
                      <a:pt x="41" y="758"/>
                    </a:lnTo>
                    <a:cubicBezTo>
                      <a:pt x="555" y="488"/>
                      <a:pt x="1124" y="325"/>
                      <a:pt x="1692" y="244"/>
                    </a:cubicBezTo>
                    <a:cubicBezTo>
                      <a:pt x="1976" y="204"/>
                      <a:pt x="2260" y="177"/>
                      <a:pt x="2558" y="163"/>
                    </a:cubicBezTo>
                    <a:lnTo>
                      <a:pt x="3329" y="163"/>
                    </a:lnTo>
                    <a:cubicBezTo>
                      <a:pt x="3329" y="163"/>
                      <a:pt x="3329" y="150"/>
                      <a:pt x="3329" y="136"/>
                    </a:cubicBezTo>
                    <a:cubicBezTo>
                      <a:pt x="3343" y="122"/>
                      <a:pt x="3343" y="122"/>
                      <a:pt x="3356" y="122"/>
                    </a:cubicBezTo>
                    <a:lnTo>
                      <a:pt x="3410" y="217"/>
                    </a:lnTo>
                    <a:cubicBezTo>
                      <a:pt x="3424" y="204"/>
                      <a:pt x="3438" y="190"/>
                      <a:pt x="3438" y="177"/>
                    </a:cubicBezTo>
                    <a:cubicBezTo>
                      <a:pt x="3451" y="150"/>
                      <a:pt x="3438" y="122"/>
                      <a:pt x="3438" y="122"/>
                    </a:cubicBezTo>
                    <a:cubicBezTo>
                      <a:pt x="3424" y="95"/>
                      <a:pt x="3410" y="82"/>
                      <a:pt x="3397" y="68"/>
                    </a:cubicBezTo>
                    <a:cubicBezTo>
                      <a:pt x="3383" y="68"/>
                      <a:pt x="3370" y="55"/>
                      <a:pt x="3356" y="55"/>
                    </a:cubicBezTo>
                    <a:cubicBezTo>
                      <a:pt x="3356" y="55"/>
                      <a:pt x="3343" y="55"/>
                      <a:pt x="3329" y="41"/>
                    </a:cubicBezTo>
                    <a:lnTo>
                      <a:pt x="3208" y="28"/>
                    </a:lnTo>
                    <a:cubicBezTo>
                      <a:pt x="3140" y="14"/>
                      <a:pt x="3072" y="14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23"/>
              <p:cNvSpPr/>
              <p:nvPr/>
            </p:nvSpPr>
            <p:spPr>
              <a:xfrm>
                <a:off x="1864932" y="115550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66" y="0"/>
                      <a:pt x="2328" y="28"/>
                      <a:pt x="1989" y="82"/>
                    </a:cubicBezTo>
                    <a:cubicBezTo>
                      <a:pt x="1313" y="163"/>
                      <a:pt x="650" y="312"/>
                      <a:pt x="0" y="501"/>
                    </a:cubicBezTo>
                    <a:lnTo>
                      <a:pt x="27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41" y="190"/>
                      <a:pt x="2680" y="176"/>
                      <a:pt x="3018" y="176"/>
                    </a:cubicBezTo>
                    <a:cubicBezTo>
                      <a:pt x="3180" y="163"/>
                      <a:pt x="3356" y="163"/>
                      <a:pt x="3518" y="163"/>
                    </a:cubicBezTo>
                    <a:lnTo>
                      <a:pt x="3776" y="176"/>
                    </a:lnTo>
                    <a:lnTo>
                      <a:pt x="3884" y="176"/>
                    </a:lnTo>
                    <a:cubicBezTo>
                      <a:pt x="3897" y="190"/>
                      <a:pt x="3911" y="190"/>
                      <a:pt x="3911" y="203"/>
                    </a:cubicBezTo>
                    <a:lnTo>
                      <a:pt x="4019" y="244"/>
                    </a:lnTo>
                    <a:cubicBezTo>
                      <a:pt x="4033" y="203"/>
                      <a:pt x="4019" y="149"/>
                      <a:pt x="3992" y="122"/>
                    </a:cubicBezTo>
                    <a:cubicBezTo>
                      <a:pt x="3979" y="95"/>
                      <a:pt x="3951" y="82"/>
                      <a:pt x="3924" y="68"/>
                    </a:cubicBezTo>
                    <a:cubicBezTo>
                      <a:pt x="3884" y="41"/>
                      <a:pt x="3816" y="41"/>
                      <a:pt x="3776" y="41"/>
                    </a:cubicBezTo>
                    <a:cubicBezTo>
                      <a:pt x="3694" y="28"/>
                      <a:pt x="3613" y="28"/>
                      <a:pt x="3518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23"/>
              <p:cNvSpPr/>
              <p:nvPr/>
            </p:nvSpPr>
            <p:spPr>
              <a:xfrm>
                <a:off x="1879186" y="1168807"/>
                <a:ext cx="128292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4" extrusionOk="0">
                    <a:moveTo>
                      <a:pt x="3383" y="0"/>
                    </a:moveTo>
                    <a:lnTo>
                      <a:pt x="3167" y="14"/>
                    </a:lnTo>
                    <a:lnTo>
                      <a:pt x="2707" y="41"/>
                    </a:lnTo>
                    <a:cubicBezTo>
                      <a:pt x="2409" y="68"/>
                      <a:pt x="2111" y="95"/>
                      <a:pt x="1814" y="136"/>
                    </a:cubicBezTo>
                    <a:lnTo>
                      <a:pt x="907" y="230"/>
                    </a:lnTo>
                    <a:cubicBezTo>
                      <a:pt x="758" y="244"/>
                      <a:pt x="609" y="257"/>
                      <a:pt x="460" y="271"/>
                    </a:cubicBezTo>
                    <a:cubicBezTo>
                      <a:pt x="312" y="285"/>
                      <a:pt x="149" y="312"/>
                      <a:pt x="0" y="379"/>
                    </a:cubicBezTo>
                    <a:lnTo>
                      <a:pt x="54" y="474"/>
                    </a:lnTo>
                    <a:cubicBezTo>
                      <a:pt x="176" y="406"/>
                      <a:pt x="325" y="379"/>
                      <a:pt x="474" y="366"/>
                    </a:cubicBezTo>
                    <a:cubicBezTo>
                      <a:pt x="623" y="339"/>
                      <a:pt x="772" y="325"/>
                      <a:pt x="920" y="325"/>
                    </a:cubicBezTo>
                    <a:lnTo>
                      <a:pt x="1827" y="271"/>
                    </a:lnTo>
                    <a:cubicBezTo>
                      <a:pt x="2125" y="257"/>
                      <a:pt x="2422" y="230"/>
                      <a:pt x="2720" y="203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4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7"/>
                      <a:pt x="3559" y="0"/>
                      <a:pt x="3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23"/>
              <p:cNvSpPr/>
              <p:nvPr/>
            </p:nvSpPr>
            <p:spPr>
              <a:xfrm>
                <a:off x="1866372" y="1166244"/>
                <a:ext cx="138755" cy="2113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2" extrusionOk="0">
                    <a:moveTo>
                      <a:pt x="2718" y="1"/>
                    </a:moveTo>
                    <a:cubicBezTo>
                      <a:pt x="2465" y="1"/>
                      <a:pt x="2207" y="18"/>
                      <a:pt x="1948" y="60"/>
                    </a:cubicBezTo>
                    <a:cubicBezTo>
                      <a:pt x="1610" y="100"/>
                      <a:pt x="1285" y="195"/>
                      <a:pt x="974" y="290"/>
                    </a:cubicBezTo>
                    <a:cubicBezTo>
                      <a:pt x="649" y="385"/>
                      <a:pt x="325" y="466"/>
                      <a:pt x="0" y="493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1" y="385"/>
                    </a:cubicBezTo>
                    <a:cubicBezTo>
                      <a:pt x="1313" y="303"/>
                      <a:pt x="1637" y="222"/>
                      <a:pt x="1962" y="195"/>
                    </a:cubicBezTo>
                    <a:cubicBezTo>
                      <a:pt x="2287" y="168"/>
                      <a:pt x="2625" y="168"/>
                      <a:pt x="2950" y="168"/>
                    </a:cubicBezTo>
                    <a:cubicBezTo>
                      <a:pt x="3275" y="182"/>
                      <a:pt x="3613" y="209"/>
                      <a:pt x="3938" y="209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6"/>
                    </a:cubicBezTo>
                    <a:cubicBezTo>
                      <a:pt x="2873" y="3"/>
                      <a:pt x="2796" y="1"/>
                      <a:pt x="27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23"/>
              <p:cNvSpPr/>
              <p:nvPr/>
            </p:nvSpPr>
            <p:spPr>
              <a:xfrm>
                <a:off x="1897232" y="1192084"/>
                <a:ext cx="15729" cy="3725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3"/>
                      <a:pt x="14" y="393"/>
                      <a:pt x="41" y="582"/>
                    </a:cubicBezTo>
                    <a:cubicBezTo>
                      <a:pt x="68" y="677"/>
                      <a:pt x="95" y="785"/>
                      <a:pt x="136" y="866"/>
                    </a:cubicBezTo>
                    <a:cubicBezTo>
                      <a:pt x="149" y="907"/>
                      <a:pt x="190" y="975"/>
                      <a:pt x="231" y="1002"/>
                    </a:cubicBezTo>
                    <a:cubicBezTo>
                      <a:pt x="258" y="1029"/>
                      <a:pt x="285" y="1042"/>
                      <a:pt x="325" y="1056"/>
                    </a:cubicBezTo>
                    <a:cubicBezTo>
                      <a:pt x="335" y="1059"/>
                      <a:pt x="346" y="1061"/>
                      <a:pt x="358" y="1061"/>
                    </a:cubicBezTo>
                    <a:cubicBezTo>
                      <a:pt x="391" y="1061"/>
                      <a:pt x="427" y="1046"/>
                      <a:pt x="447" y="1015"/>
                    </a:cubicBezTo>
                    <a:lnTo>
                      <a:pt x="379" y="934"/>
                    </a:lnTo>
                    <a:cubicBezTo>
                      <a:pt x="366" y="934"/>
                      <a:pt x="312" y="880"/>
                      <a:pt x="285" y="799"/>
                    </a:cubicBezTo>
                    <a:cubicBezTo>
                      <a:pt x="244" y="718"/>
                      <a:pt x="217" y="636"/>
                      <a:pt x="190" y="542"/>
                    </a:cubicBezTo>
                    <a:cubicBezTo>
                      <a:pt x="122" y="379"/>
                      <a:pt x="82" y="190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23"/>
              <p:cNvSpPr/>
              <p:nvPr/>
            </p:nvSpPr>
            <p:spPr>
              <a:xfrm>
                <a:off x="1913382" y="1204442"/>
                <a:ext cx="1429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6" extrusionOk="0">
                    <a:moveTo>
                      <a:pt x="14" y="0"/>
                    </a:moveTo>
                    <a:cubicBezTo>
                      <a:pt x="1" y="149"/>
                      <a:pt x="1" y="311"/>
                      <a:pt x="14" y="474"/>
                    </a:cubicBezTo>
                    <a:cubicBezTo>
                      <a:pt x="28" y="555"/>
                      <a:pt x="28" y="636"/>
                      <a:pt x="95" y="731"/>
                    </a:cubicBezTo>
                    <a:cubicBezTo>
                      <a:pt x="124" y="781"/>
                      <a:pt x="194" y="816"/>
                      <a:pt x="261" y="816"/>
                    </a:cubicBezTo>
                    <a:cubicBezTo>
                      <a:pt x="322" y="816"/>
                      <a:pt x="381" y="788"/>
                      <a:pt x="407" y="717"/>
                    </a:cubicBezTo>
                    <a:lnTo>
                      <a:pt x="312" y="663"/>
                    </a:lnTo>
                    <a:lnTo>
                      <a:pt x="271" y="663"/>
                    </a:lnTo>
                    <a:cubicBezTo>
                      <a:pt x="258" y="650"/>
                      <a:pt x="244" y="650"/>
                      <a:pt x="231" y="623"/>
                    </a:cubicBezTo>
                    <a:cubicBezTo>
                      <a:pt x="204" y="596"/>
                      <a:pt x="176" y="514"/>
                      <a:pt x="149" y="447"/>
                    </a:cubicBezTo>
                    <a:cubicBezTo>
                      <a:pt x="109" y="311"/>
                      <a:pt x="82" y="149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23"/>
              <p:cNvSpPr/>
              <p:nvPr/>
            </p:nvSpPr>
            <p:spPr>
              <a:xfrm>
                <a:off x="1926688" y="1208234"/>
                <a:ext cx="15694" cy="2742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781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2"/>
                      <a:pt x="68" y="460"/>
                    </a:cubicBezTo>
                    <a:cubicBezTo>
                      <a:pt x="82" y="528"/>
                      <a:pt x="109" y="623"/>
                      <a:pt x="163" y="691"/>
                    </a:cubicBezTo>
                    <a:cubicBezTo>
                      <a:pt x="190" y="718"/>
                      <a:pt x="230" y="745"/>
                      <a:pt x="285" y="772"/>
                    </a:cubicBezTo>
                    <a:cubicBezTo>
                      <a:pt x="301" y="777"/>
                      <a:pt x="325" y="781"/>
                      <a:pt x="350" y="781"/>
                    </a:cubicBezTo>
                    <a:cubicBezTo>
                      <a:pt x="385" y="781"/>
                      <a:pt x="423" y="774"/>
                      <a:pt x="447" y="758"/>
                    </a:cubicBezTo>
                    <a:lnTo>
                      <a:pt x="393" y="650"/>
                    </a:lnTo>
                    <a:cubicBezTo>
                      <a:pt x="379" y="650"/>
                      <a:pt x="366" y="650"/>
                      <a:pt x="352" y="636"/>
                    </a:cubicBezTo>
                    <a:cubicBezTo>
                      <a:pt x="325" y="623"/>
                      <a:pt x="312" y="609"/>
                      <a:pt x="298" y="582"/>
                    </a:cubicBezTo>
                    <a:cubicBezTo>
                      <a:pt x="258" y="528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23"/>
              <p:cNvSpPr/>
              <p:nvPr/>
            </p:nvSpPr>
            <p:spPr>
              <a:xfrm>
                <a:off x="1943786" y="1209674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149"/>
                      <a:pt x="28" y="284"/>
                      <a:pt x="68" y="433"/>
                    </a:cubicBezTo>
                    <a:cubicBezTo>
                      <a:pt x="109" y="568"/>
                      <a:pt x="204" y="704"/>
                      <a:pt x="352" y="758"/>
                    </a:cubicBezTo>
                    <a:lnTo>
                      <a:pt x="420" y="677"/>
                    </a:lnTo>
                    <a:cubicBezTo>
                      <a:pt x="339" y="568"/>
                      <a:pt x="271" y="487"/>
                      <a:pt x="204" y="379"/>
                    </a:cubicBezTo>
                    <a:cubicBezTo>
                      <a:pt x="136" y="271"/>
                      <a:pt x="82" y="135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23"/>
              <p:cNvSpPr/>
              <p:nvPr/>
            </p:nvSpPr>
            <p:spPr>
              <a:xfrm>
                <a:off x="1958989" y="1206795"/>
                <a:ext cx="18082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6" extrusionOk="0">
                    <a:moveTo>
                      <a:pt x="1" y="1"/>
                    </a:moveTo>
                    <a:cubicBezTo>
                      <a:pt x="1" y="136"/>
                      <a:pt x="41" y="271"/>
                      <a:pt x="136" y="380"/>
                    </a:cubicBezTo>
                    <a:cubicBezTo>
                      <a:pt x="176" y="434"/>
                      <a:pt x="231" y="474"/>
                      <a:pt x="298" y="501"/>
                    </a:cubicBezTo>
                    <a:cubicBezTo>
                      <a:pt x="332" y="508"/>
                      <a:pt x="369" y="515"/>
                      <a:pt x="407" y="515"/>
                    </a:cubicBezTo>
                    <a:cubicBezTo>
                      <a:pt x="444" y="515"/>
                      <a:pt x="481" y="508"/>
                      <a:pt x="515" y="488"/>
                    </a:cubicBezTo>
                    <a:lnTo>
                      <a:pt x="501" y="380"/>
                    </a:lnTo>
                    <a:cubicBezTo>
                      <a:pt x="447" y="366"/>
                      <a:pt x="407" y="366"/>
                      <a:pt x="366" y="339"/>
                    </a:cubicBezTo>
                    <a:cubicBezTo>
                      <a:pt x="312" y="326"/>
                      <a:pt x="271" y="312"/>
                      <a:pt x="231" y="271"/>
                    </a:cubicBezTo>
                    <a:cubicBezTo>
                      <a:pt x="149" y="217"/>
                      <a:pt x="82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23"/>
              <p:cNvSpPr/>
              <p:nvPr/>
            </p:nvSpPr>
            <p:spPr>
              <a:xfrm>
                <a:off x="1970855" y="1197315"/>
                <a:ext cx="16186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22"/>
                      <a:pt x="82" y="230"/>
                      <a:pt x="136" y="338"/>
                    </a:cubicBezTo>
                    <a:cubicBezTo>
                      <a:pt x="163" y="379"/>
                      <a:pt x="204" y="433"/>
                      <a:pt x="244" y="474"/>
                    </a:cubicBezTo>
                    <a:cubicBezTo>
                      <a:pt x="285" y="501"/>
                      <a:pt x="339" y="528"/>
                      <a:pt x="407" y="541"/>
                    </a:cubicBezTo>
                    <a:lnTo>
                      <a:pt x="461" y="447"/>
                    </a:lnTo>
                    <a:cubicBezTo>
                      <a:pt x="420" y="406"/>
                      <a:pt x="380" y="366"/>
                      <a:pt x="353" y="338"/>
                    </a:cubicBezTo>
                    <a:cubicBezTo>
                      <a:pt x="326" y="311"/>
                      <a:pt x="285" y="284"/>
                      <a:pt x="244" y="244"/>
                    </a:cubicBezTo>
                    <a:cubicBezTo>
                      <a:pt x="177" y="190"/>
                      <a:pt x="109" y="9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23"/>
              <p:cNvSpPr/>
              <p:nvPr/>
            </p:nvSpPr>
            <p:spPr>
              <a:xfrm>
                <a:off x="1980370" y="1185905"/>
                <a:ext cx="17134" cy="1256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5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22"/>
                      <a:pt x="122" y="203"/>
                      <a:pt x="203" y="271"/>
                    </a:cubicBezTo>
                    <a:cubicBezTo>
                      <a:pt x="230" y="298"/>
                      <a:pt x="271" y="325"/>
                      <a:pt x="325" y="339"/>
                    </a:cubicBezTo>
                    <a:cubicBezTo>
                      <a:pt x="354" y="348"/>
                      <a:pt x="389" y="358"/>
                      <a:pt x="422" y="358"/>
                    </a:cubicBezTo>
                    <a:cubicBezTo>
                      <a:pt x="436" y="358"/>
                      <a:pt x="449" y="356"/>
                      <a:pt x="461" y="352"/>
                    </a:cubicBezTo>
                    <a:lnTo>
                      <a:pt x="488" y="244"/>
                    </a:lnTo>
                    <a:cubicBezTo>
                      <a:pt x="447" y="217"/>
                      <a:pt x="420" y="203"/>
                      <a:pt x="379" y="190"/>
                    </a:cubicBezTo>
                    <a:lnTo>
                      <a:pt x="271" y="149"/>
                    </a:lnTo>
                    <a:cubicBezTo>
                      <a:pt x="203" y="122"/>
                      <a:pt x="122" y="6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23"/>
              <p:cNvSpPr/>
              <p:nvPr/>
            </p:nvSpPr>
            <p:spPr>
              <a:xfrm>
                <a:off x="1993676" y="1176882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44" y="134"/>
                      <a:pt x="237" y="299"/>
                      <a:pt x="401" y="299"/>
                    </a:cubicBezTo>
                    <a:cubicBezTo>
                      <a:pt x="407" y="299"/>
                      <a:pt x="413" y="299"/>
                      <a:pt x="420" y="298"/>
                    </a:cubicBezTo>
                    <a:lnTo>
                      <a:pt x="460" y="203"/>
                    </a:lnTo>
                    <a:cubicBezTo>
                      <a:pt x="366" y="55"/>
                      <a:pt x="163" y="10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23"/>
              <p:cNvSpPr/>
              <p:nvPr/>
            </p:nvSpPr>
            <p:spPr>
              <a:xfrm>
                <a:off x="1862088" y="1146478"/>
                <a:ext cx="23313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2" extrusionOk="0">
                    <a:moveTo>
                      <a:pt x="623" y="0"/>
                    </a:moveTo>
                    <a:cubicBezTo>
                      <a:pt x="447" y="14"/>
                      <a:pt x="298" y="136"/>
                      <a:pt x="203" y="285"/>
                    </a:cubicBezTo>
                    <a:cubicBezTo>
                      <a:pt x="108" y="433"/>
                      <a:pt x="54" y="596"/>
                      <a:pt x="0" y="758"/>
                    </a:cubicBezTo>
                    <a:lnTo>
                      <a:pt x="108" y="772"/>
                    </a:lnTo>
                    <a:cubicBezTo>
                      <a:pt x="122" y="623"/>
                      <a:pt x="203" y="474"/>
                      <a:pt x="311" y="379"/>
                    </a:cubicBezTo>
                    <a:cubicBezTo>
                      <a:pt x="420" y="271"/>
                      <a:pt x="541" y="190"/>
                      <a:pt x="663" y="9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23"/>
              <p:cNvSpPr/>
              <p:nvPr/>
            </p:nvSpPr>
            <p:spPr>
              <a:xfrm>
                <a:off x="1873955" y="1123376"/>
                <a:ext cx="25209" cy="1646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69" extrusionOk="0">
                    <a:moveTo>
                      <a:pt x="599" y="1"/>
                    </a:moveTo>
                    <a:cubicBezTo>
                      <a:pt x="495" y="1"/>
                      <a:pt x="386" y="45"/>
                      <a:pt x="298" y="104"/>
                    </a:cubicBezTo>
                    <a:cubicBezTo>
                      <a:pt x="176" y="185"/>
                      <a:pt x="82" y="307"/>
                      <a:pt x="1" y="428"/>
                    </a:cubicBezTo>
                    <a:lnTo>
                      <a:pt x="95" y="469"/>
                    </a:lnTo>
                    <a:cubicBezTo>
                      <a:pt x="136" y="347"/>
                      <a:pt x="258" y="266"/>
                      <a:pt x="366" y="225"/>
                    </a:cubicBezTo>
                    <a:cubicBezTo>
                      <a:pt x="488" y="185"/>
                      <a:pt x="596" y="171"/>
                      <a:pt x="718" y="131"/>
                    </a:cubicBezTo>
                    <a:lnTo>
                      <a:pt x="718" y="22"/>
                    </a:ln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23"/>
              <p:cNvSpPr/>
              <p:nvPr/>
            </p:nvSpPr>
            <p:spPr>
              <a:xfrm>
                <a:off x="1884874" y="1111790"/>
                <a:ext cx="29984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8" extrusionOk="0">
                    <a:moveTo>
                      <a:pt x="637" y="1"/>
                    </a:moveTo>
                    <a:cubicBezTo>
                      <a:pt x="555" y="1"/>
                      <a:pt x="488" y="1"/>
                      <a:pt x="420" y="14"/>
                    </a:cubicBezTo>
                    <a:cubicBezTo>
                      <a:pt x="271" y="55"/>
                      <a:pt x="136" y="109"/>
                      <a:pt x="1" y="149"/>
                    </a:cubicBezTo>
                    <a:lnTo>
                      <a:pt x="41" y="258"/>
                    </a:lnTo>
                    <a:cubicBezTo>
                      <a:pt x="163" y="177"/>
                      <a:pt x="298" y="163"/>
                      <a:pt x="434" y="163"/>
                    </a:cubicBezTo>
                    <a:cubicBezTo>
                      <a:pt x="501" y="163"/>
                      <a:pt x="555" y="163"/>
                      <a:pt x="623" y="177"/>
                    </a:cubicBezTo>
                    <a:cubicBezTo>
                      <a:pt x="691" y="177"/>
                      <a:pt x="758" y="177"/>
                      <a:pt x="826" y="163"/>
                    </a:cubicBezTo>
                    <a:lnTo>
                      <a:pt x="853" y="68"/>
                    </a:lnTo>
                    <a:cubicBezTo>
                      <a:pt x="786" y="28"/>
                      <a:pt x="704" y="14"/>
                      <a:pt x="6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23"/>
              <p:cNvSpPr/>
              <p:nvPr/>
            </p:nvSpPr>
            <p:spPr>
              <a:xfrm>
                <a:off x="1877290" y="1188222"/>
                <a:ext cx="15238" cy="1386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5" extrusionOk="0">
                    <a:moveTo>
                      <a:pt x="370" y="0"/>
                    </a:moveTo>
                    <a:cubicBezTo>
                      <a:pt x="338" y="0"/>
                      <a:pt x="302" y="8"/>
                      <a:pt x="271" y="16"/>
                    </a:cubicBezTo>
                    <a:cubicBezTo>
                      <a:pt x="217" y="29"/>
                      <a:pt x="176" y="56"/>
                      <a:pt x="136" y="97"/>
                    </a:cubicBezTo>
                    <a:cubicBezTo>
                      <a:pt x="68" y="178"/>
                      <a:pt x="27" y="273"/>
                      <a:pt x="0" y="381"/>
                    </a:cubicBezTo>
                    <a:lnTo>
                      <a:pt x="108" y="395"/>
                    </a:lnTo>
                    <a:cubicBezTo>
                      <a:pt x="95" y="313"/>
                      <a:pt x="163" y="246"/>
                      <a:pt x="230" y="205"/>
                    </a:cubicBezTo>
                    <a:cubicBezTo>
                      <a:pt x="298" y="178"/>
                      <a:pt x="352" y="165"/>
                      <a:pt x="433" y="124"/>
                    </a:cubicBezTo>
                    <a:lnTo>
                      <a:pt x="433" y="16"/>
                    </a:lnTo>
                    <a:cubicBezTo>
                      <a:pt x="416" y="4"/>
                      <a:pt x="394" y="0"/>
                      <a:pt x="3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23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23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23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23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23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23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23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23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23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23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23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3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3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3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3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3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3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3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3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3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3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03" name="Google Shape;9603;p23"/>
            <p:cNvGrpSpPr/>
            <p:nvPr/>
          </p:nvGrpSpPr>
          <p:grpSpPr>
            <a:xfrm>
              <a:off x="8972904" y="3343042"/>
              <a:ext cx="747797" cy="388067"/>
              <a:chOff x="157100" y="870986"/>
              <a:chExt cx="429004" cy="222631"/>
            </a:xfrm>
          </p:grpSpPr>
          <p:sp>
            <p:nvSpPr>
              <p:cNvPr id="9604" name="Google Shape;9604;p23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3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23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23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3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3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3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3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3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3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3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3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3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3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23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23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23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23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23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23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23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23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23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23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23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3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3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3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3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3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3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3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3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3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3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9" name="Google Shape;9639;p23"/>
            <p:cNvGrpSpPr/>
            <p:nvPr/>
          </p:nvGrpSpPr>
          <p:grpSpPr>
            <a:xfrm>
              <a:off x="7114838" y="4757025"/>
              <a:ext cx="473688" cy="427134"/>
              <a:chOff x="2920513" y="1707025"/>
              <a:chExt cx="473688" cy="427134"/>
            </a:xfrm>
          </p:grpSpPr>
          <p:sp>
            <p:nvSpPr>
              <p:cNvPr id="9640" name="Google Shape;9640;p23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3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3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3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3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3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3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23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23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3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23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23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23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3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3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3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3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3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3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3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3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61" name="Google Shape;9661;p23"/>
          <p:cNvGrpSpPr/>
          <p:nvPr/>
        </p:nvGrpSpPr>
        <p:grpSpPr>
          <a:xfrm>
            <a:off x="1047166" y="4224115"/>
            <a:ext cx="553985" cy="759968"/>
            <a:chOff x="3131903" y="982590"/>
            <a:chExt cx="553985" cy="759968"/>
          </a:xfrm>
        </p:grpSpPr>
        <p:sp>
          <p:nvSpPr>
            <p:cNvPr id="9662" name="Google Shape;9662;p23"/>
            <p:cNvSpPr/>
            <p:nvPr/>
          </p:nvSpPr>
          <p:spPr>
            <a:xfrm>
              <a:off x="3304077" y="1291547"/>
              <a:ext cx="231937" cy="131031"/>
            </a:xfrm>
            <a:custGeom>
              <a:avLst/>
              <a:gdLst/>
              <a:ahLst/>
              <a:cxnLst/>
              <a:rect l="l" t="t" r="r" b="b"/>
              <a:pathLst>
                <a:path w="6606" h="3732" extrusionOk="0">
                  <a:moveTo>
                    <a:pt x="2512" y="0"/>
                  </a:moveTo>
                  <a:cubicBezTo>
                    <a:pt x="1862" y="0"/>
                    <a:pt x="1210" y="133"/>
                    <a:pt x="618" y="401"/>
                  </a:cubicBezTo>
                  <a:cubicBezTo>
                    <a:pt x="1" y="679"/>
                    <a:pt x="335" y="1692"/>
                    <a:pt x="915" y="1692"/>
                  </a:cubicBezTo>
                  <a:cubicBezTo>
                    <a:pt x="984" y="1692"/>
                    <a:pt x="1057" y="1678"/>
                    <a:pt x="1132" y="1646"/>
                  </a:cubicBezTo>
                  <a:cubicBezTo>
                    <a:pt x="1563" y="1469"/>
                    <a:pt x="2009" y="1366"/>
                    <a:pt x="2453" y="1366"/>
                  </a:cubicBezTo>
                  <a:cubicBezTo>
                    <a:pt x="2858" y="1366"/>
                    <a:pt x="3261" y="1452"/>
                    <a:pt x="3649" y="1646"/>
                  </a:cubicBezTo>
                  <a:cubicBezTo>
                    <a:pt x="4393" y="2025"/>
                    <a:pt x="4731" y="2647"/>
                    <a:pt x="5096" y="3365"/>
                  </a:cubicBezTo>
                  <a:cubicBezTo>
                    <a:pt x="5230" y="3622"/>
                    <a:pt x="5455" y="3731"/>
                    <a:pt x="5686" y="3731"/>
                  </a:cubicBezTo>
                  <a:cubicBezTo>
                    <a:pt x="6135" y="3731"/>
                    <a:pt x="6606" y="3319"/>
                    <a:pt x="6463" y="2783"/>
                  </a:cubicBezTo>
                  <a:cubicBezTo>
                    <a:pt x="5970" y="950"/>
                    <a:pt x="4251" y="0"/>
                    <a:pt x="25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3"/>
            <p:cNvSpPr/>
            <p:nvPr/>
          </p:nvSpPr>
          <p:spPr>
            <a:xfrm>
              <a:off x="3297792" y="1316966"/>
              <a:ext cx="240819" cy="111966"/>
            </a:xfrm>
            <a:custGeom>
              <a:avLst/>
              <a:gdLst/>
              <a:ahLst/>
              <a:cxnLst/>
              <a:rect l="l" t="t" r="r" b="b"/>
              <a:pathLst>
                <a:path w="6859" h="3189" extrusionOk="0">
                  <a:moveTo>
                    <a:pt x="964" y="1"/>
                  </a:moveTo>
                  <a:cubicBezTo>
                    <a:pt x="500" y="1"/>
                    <a:pt x="0" y="562"/>
                    <a:pt x="337" y="1030"/>
                  </a:cubicBezTo>
                  <a:cubicBezTo>
                    <a:pt x="1315" y="2411"/>
                    <a:pt x="3184" y="3189"/>
                    <a:pt x="4934" y="3189"/>
                  </a:cubicBezTo>
                  <a:cubicBezTo>
                    <a:pt x="5362" y="3189"/>
                    <a:pt x="5783" y="3142"/>
                    <a:pt x="6182" y="3047"/>
                  </a:cubicBezTo>
                  <a:cubicBezTo>
                    <a:pt x="6845" y="2884"/>
                    <a:pt x="6859" y="1856"/>
                    <a:pt x="6182" y="1693"/>
                  </a:cubicBezTo>
                  <a:cubicBezTo>
                    <a:pt x="5275" y="1477"/>
                    <a:pt x="4328" y="1639"/>
                    <a:pt x="3422" y="1436"/>
                  </a:cubicBezTo>
                  <a:cubicBezTo>
                    <a:pt x="2596" y="1260"/>
                    <a:pt x="1906" y="882"/>
                    <a:pt x="1378" y="205"/>
                  </a:cubicBezTo>
                  <a:cubicBezTo>
                    <a:pt x="1265" y="61"/>
                    <a:pt x="1116" y="1"/>
                    <a:pt x="964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3"/>
            <p:cNvSpPr/>
            <p:nvPr/>
          </p:nvSpPr>
          <p:spPr>
            <a:xfrm>
              <a:off x="3340168" y="1316896"/>
              <a:ext cx="181273" cy="96904"/>
            </a:xfrm>
            <a:custGeom>
              <a:avLst/>
              <a:gdLst/>
              <a:ahLst/>
              <a:cxnLst/>
              <a:rect l="l" t="t" r="r" b="b"/>
              <a:pathLst>
                <a:path w="5163" h="2760" extrusionOk="0">
                  <a:moveTo>
                    <a:pt x="936" y="1"/>
                  </a:moveTo>
                  <a:cubicBezTo>
                    <a:pt x="229" y="1"/>
                    <a:pt x="0" y="1110"/>
                    <a:pt x="780" y="1357"/>
                  </a:cubicBezTo>
                  <a:cubicBezTo>
                    <a:pt x="1903" y="1709"/>
                    <a:pt x="2905" y="2331"/>
                    <a:pt x="4001" y="2724"/>
                  </a:cubicBezTo>
                  <a:cubicBezTo>
                    <a:pt x="4069" y="2748"/>
                    <a:pt x="4137" y="2759"/>
                    <a:pt x="4203" y="2759"/>
                  </a:cubicBezTo>
                  <a:cubicBezTo>
                    <a:pt x="4758" y="2759"/>
                    <a:pt x="5163" y="1959"/>
                    <a:pt x="4691" y="1560"/>
                  </a:cubicBezTo>
                  <a:cubicBezTo>
                    <a:pt x="3717" y="762"/>
                    <a:pt x="2336" y="356"/>
                    <a:pt x="1146" y="31"/>
                  </a:cubicBezTo>
                  <a:cubicBezTo>
                    <a:pt x="1072" y="10"/>
                    <a:pt x="1002" y="1"/>
                    <a:pt x="936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3"/>
            <p:cNvSpPr/>
            <p:nvPr/>
          </p:nvSpPr>
          <p:spPr>
            <a:xfrm>
              <a:off x="3358671" y="1074364"/>
              <a:ext cx="186715" cy="147322"/>
            </a:xfrm>
            <a:custGeom>
              <a:avLst/>
              <a:gdLst/>
              <a:ahLst/>
              <a:cxnLst/>
              <a:rect l="l" t="t" r="r" b="b"/>
              <a:pathLst>
                <a:path w="5318" h="4196" extrusionOk="0">
                  <a:moveTo>
                    <a:pt x="4283" y="0"/>
                  </a:moveTo>
                  <a:cubicBezTo>
                    <a:pt x="4236" y="0"/>
                    <a:pt x="4188" y="4"/>
                    <a:pt x="4137" y="11"/>
                  </a:cubicBezTo>
                  <a:cubicBezTo>
                    <a:pt x="2283" y="282"/>
                    <a:pt x="767" y="1621"/>
                    <a:pt x="172" y="3367"/>
                  </a:cubicBezTo>
                  <a:cubicBezTo>
                    <a:pt x="1" y="3872"/>
                    <a:pt x="404" y="4196"/>
                    <a:pt x="817" y="4196"/>
                  </a:cubicBezTo>
                  <a:cubicBezTo>
                    <a:pt x="1090" y="4196"/>
                    <a:pt x="1366" y="4055"/>
                    <a:pt x="1485" y="3732"/>
                  </a:cubicBezTo>
                  <a:cubicBezTo>
                    <a:pt x="1918" y="2528"/>
                    <a:pt x="3041" y="1594"/>
                    <a:pt x="4326" y="1446"/>
                  </a:cubicBezTo>
                  <a:cubicBezTo>
                    <a:pt x="5317" y="1317"/>
                    <a:pt x="5194" y="0"/>
                    <a:pt x="4283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3"/>
            <p:cNvSpPr/>
            <p:nvPr/>
          </p:nvSpPr>
          <p:spPr>
            <a:xfrm>
              <a:off x="3392937" y="1106032"/>
              <a:ext cx="129486" cy="105330"/>
            </a:xfrm>
            <a:custGeom>
              <a:avLst/>
              <a:gdLst/>
              <a:ahLst/>
              <a:cxnLst/>
              <a:rect l="l" t="t" r="r" b="b"/>
              <a:pathLst>
                <a:path w="3688" h="3000" extrusionOk="0">
                  <a:moveTo>
                    <a:pt x="2735" y="1"/>
                  </a:moveTo>
                  <a:cubicBezTo>
                    <a:pt x="2533" y="1"/>
                    <a:pt x="2319" y="96"/>
                    <a:pt x="2146" y="327"/>
                  </a:cubicBezTo>
                  <a:cubicBezTo>
                    <a:pt x="1726" y="882"/>
                    <a:pt x="1199" y="1369"/>
                    <a:pt x="603" y="1748"/>
                  </a:cubicBezTo>
                  <a:cubicBezTo>
                    <a:pt x="0" y="2135"/>
                    <a:pt x="364" y="3000"/>
                    <a:pt x="937" y="3000"/>
                  </a:cubicBezTo>
                  <a:cubicBezTo>
                    <a:pt x="1046" y="3000"/>
                    <a:pt x="1162" y="2969"/>
                    <a:pt x="1280" y="2898"/>
                  </a:cubicBezTo>
                  <a:cubicBezTo>
                    <a:pt x="2024" y="2438"/>
                    <a:pt x="2701" y="1856"/>
                    <a:pt x="3242" y="1166"/>
                  </a:cubicBezTo>
                  <a:cubicBezTo>
                    <a:pt x="3687" y="604"/>
                    <a:pt x="3246" y="1"/>
                    <a:pt x="2735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3"/>
            <p:cNvSpPr/>
            <p:nvPr/>
          </p:nvSpPr>
          <p:spPr>
            <a:xfrm>
              <a:off x="3214584" y="985539"/>
              <a:ext cx="114143" cy="274630"/>
            </a:xfrm>
            <a:custGeom>
              <a:avLst/>
              <a:gdLst/>
              <a:ahLst/>
              <a:cxnLst/>
              <a:rect l="l" t="t" r="r" b="b"/>
              <a:pathLst>
                <a:path w="3251" h="7822" extrusionOk="0">
                  <a:moveTo>
                    <a:pt x="1307" y="1"/>
                  </a:moveTo>
                  <a:cubicBezTo>
                    <a:pt x="1045" y="1"/>
                    <a:pt x="787" y="143"/>
                    <a:pt x="690" y="471"/>
                  </a:cubicBezTo>
                  <a:cubicBezTo>
                    <a:pt x="298" y="1824"/>
                    <a:pt x="0" y="3231"/>
                    <a:pt x="176" y="4652"/>
                  </a:cubicBezTo>
                  <a:cubicBezTo>
                    <a:pt x="325" y="5802"/>
                    <a:pt x="745" y="7155"/>
                    <a:pt x="1841" y="7724"/>
                  </a:cubicBezTo>
                  <a:cubicBezTo>
                    <a:pt x="1968" y="7791"/>
                    <a:pt x="2091" y="7821"/>
                    <a:pt x="2207" y="7821"/>
                  </a:cubicBezTo>
                  <a:cubicBezTo>
                    <a:pt x="2855" y="7821"/>
                    <a:pt x="3251" y="6888"/>
                    <a:pt x="2585" y="6452"/>
                  </a:cubicBezTo>
                  <a:cubicBezTo>
                    <a:pt x="1827" y="5965"/>
                    <a:pt x="1611" y="4652"/>
                    <a:pt x="1570" y="3840"/>
                  </a:cubicBezTo>
                  <a:cubicBezTo>
                    <a:pt x="1529" y="2812"/>
                    <a:pt x="1732" y="1811"/>
                    <a:pt x="1989" y="823"/>
                  </a:cubicBezTo>
                  <a:cubicBezTo>
                    <a:pt x="2112" y="326"/>
                    <a:pt x="1704" y="1"/>
                    <a:pt x="1307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3"/>
            <p:cNvSpPr/>
            <p:nvPr/>
          </p:nvSpPr>
          <p:spPr>
            <a:xfrm>
              <a:off x="3255030" y="1009132"/>
              <a:ext cx="77418" cy="253951"/>
            </a:xfrm>
            <a:custGeom>
              <a:avLst/>
              <a:gdLst/>
              <a:ahLst/>
              <a:cxnLst/>
              <a:rect l="l" t="t" r="r" b="b"/>
              <a:pathLst>
                <a:path w="2205" h="7233" extrusionOk="0">
                  <a:moveTo>
                    <a:pt x="812" y="0"/>
                  </a:moveTo>
                  <a:cubicBezTo>
                    <a:pt x="418" y="0"/>
                    <a:pt x="0" y="334"/>
                    <a:pt x="107" y="841"/>
                  </a:cubicBezTo>
                  <a:cubicBezTo>
                    <a:pt x="486" y="2708"/>
                    <a:pt x="526" y="4562"/>
                    <a:pt x="459" y="6456"/>
                  </a:cubicBezTo>
                  <a:cubicBezTo>
                    <a:pt x="445" y="6975"/>
                    <a:pt x="828" y="7233"/>
                    <a:pt x="1224" y="7233"/>
                  </a:cubicBezTo>
                  <a:cubicBezTo>
                    <a:pt x="1623" y="7233"/>
                    <a:pt x="2035" y="6972"/>
                    <a:pt x="2069" y="6456"/>
                  </a:cubicBezTo>
                  <a:cubicBezTo>
                    <a:pt x="2204" y="4454"/>
                    <a:pt x="1906" y="2424"/>
                    <a:pt x="1406" y="476"/>
                  </a:cubicBezTo>
                  <a:cubicBezTo>
                    <a:pt x="1320" y="143"/>
                    <a:pt x="1071" y="0"/>
                    <a:pt x="81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3"/>
            <p:cNvSpPr/>
            <p:nvPr/>
          </p:nvSpPr>
          <p:spPr>
            <a:xfrm>
              <a:off x="3271636" y="1018190"/>
              <a:ext cx="98308" cy="212837"/>
            </a:xfrm>
            <a:custGeom>
              <a:avLst/>
              <a:gdLst/>
              <a:ahLst/>
              <a:cxnLst/>
              <a:rect l="l" t="t" r="r" b="b"/>
              <a:pathLst>
                <a:path w="2800" h="6062" extrusionOk="0">
                  <a:moveTo>
                    <a:pt x="860" y="0"/>
                  </a:moveTo>
                  <a:cubicBezTo>
                    <a:pt x="442" y="0"/>
                    <a:pt x="0" y="360"/>
                    <a:pt x="188" y="826"/>
                  </a:cubicBezTo>
                  <a:cubicBezTo>
                    <a:pt x="486" y="1557"/>
                    <a:pt x="689" y="2301"/>
                    <a:pt x="716" y="3100"/>
                  </a:cubicBezTo>
                  <a:cubicBezTo>
                    <a:pt x="757" y="3857"/>
                    <a:pt x="554" y="4602"/>
                    <a:pt x="608" y="5346"/>
                  </a:cubicBezTo>
                  <a:cubicBezTo>
                    <a:pt x="633" y="5763"/>
                    <a:pt x="1017" y="6062"/>
                    <a:pt x="1386" y="6062"/>
                  </a:cubicBezTo>
                  <a:cubicBezTo>
                    <a:pt x="1604" y="6062"/>
                    <a:pt x="1817" y="5957"/>
                    <a:pt x="1948" y="5711"/>
                  </a:cubicBezTo>
                  <a:cubicBezTo>
                    <a:pt x="2800" y="4101"/>
                    <a:pt x="2150" y="1828"/>
                    <a:pt x="1393" y="312"/>
                  </a:cubicBezTo>
                  <a:cubicBezTo>
                    <a:pt x="1279" y="93"/>
                    <a:pt x="1073" y="0"/>
                    <a:pt x="860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3"/>
            <p:cNvSpPr/>
            <p:nvPr/>
          </p:nvSpPr>
          <p:spPr>
            <a:xfrm>
              <a:off x="3142611" y="1165401"/>
              <a:ext cx="91602" cy="224880"/>
            </a:xfrm>
            <a:custGeom>
              <a:avLst/>
              <a:gdLst/>
              <a:ahLst/>
              <a:cxnLst/>
              <a:rect l="l" t="t" r="r" b="b"/>
              <a:pathLst>
                <a:path w="2609" h="6405" extrusionOk="0">
                  <a:moveTo>
                    <a:pt x="632" y="1"/>
                  </a:moveTo>
                  <a:cubicBezTo>
                    <a:pt x="312" y="1"/>
                    <a:pt x="0" y="207"/>
                    <a:pt x="7" y="625"/>
                  </a:cubicBezTo>
                  <a:cubicBezTo>
                    <a:pt x="21" y="1911"/>
                    <a:pt x="129" y="3182"/>
                    <a:pt x="305" y="4454"/>
                  </a:cubicBezTo>
                  <a:cubicBezTo>
                    <a:pt x="440" y="5347"/>
                    <a:pt x="684" y="6349"/>
                    <a:pt x="1753" y="6403"/>
                  </a:cubicBezTo>
                  <a:cubicBezTo>
                    <a:pt x="1768" y="6404"/>
                    <a:pt x="1784" y="6404"/>
                    <a:pt x="1799" y="6404"/>
                  </a:cubicBezTo>
                  <a:cubicBezTo>
                    <a:pt x="2515" y="6404"/>
                    <a:pt x="2608" y="5475"/>
                    <a:pt x="2104" y="5104"/>
                  </a:cubicBezTo>
                  <a:cubicBezTo>
                    <a:pt x="1617" y="4752"/>
                    <a:pt x="1631" y="3683"/>
                    <a:pt x="1550" y="3128"/>
                  </a:cubicBezTo>
                  <a:cubicBezTo>
                    <a:pt x="1428" y="2303"/>
                    <a:pt x="1347" y="1464"/>
                    <a:pt x="1306" y="625"/>
                  </a:cubicBezTo>
                  <a:cubicBezTo>
                    <a:pt x="1286" y="211"/>
                    <a:pt x="955" y="1"/>
                    <a:pt x="632" y="1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3"/>
            <p:cNvSpPr/>
            <p:nvPr/>
          </p:nvSpPr>
          <p:spPr>
            <a:xfrm>
              <a:off x="3155637" y="1187976"/>
              <a:ext cx="85598" cy="202479"/>
            </a:xfrm>
            <a:custGeom>
              <a:avLst/>
              <a:gdLst/>
              <a:ahLst/>
              <a:cxnLst/>
              <a:rect l="l" t="t" r="r" b="b"/>
              <a:pathLst>
                <a:path w="2438" h="5767" extrusionOk="0">
                  <a:moveTo>
                    <a:pt x="832" y="0"/>
                  </a:moveTo>
                  <a:cubicBezTo>
                    <a:pt x="415" y="0"/>
                    <a:pt x="0" y="333"/>
                    <a:pt x="164" y="848"/>
                  </a:cubicBezTo>
                  <a:cubicBezTo>
                    <a:pt x="394" y="1538"/>
                    <a:pt x="570" y="2255"/>
                    <a:pt x="664" y="2986"/>
                  </a:cubicBezTo>
                  <a:cubicBezTo>
                    <a:pt x="746" y="3676"/>
                    <a:pt x="678" y="4380"/>
                    <a:pt x="746" y="5070"/>
                  </a:cubicBezTo>
                  <a:cubicBezTo>
                    <a:pt x="792" y="5490"/>
                    <a:pt x="1184" y="5767"/>
                    <a:pt x="1539" y="5767"/>
                  </a:cubicBezTo>
                  <a:cubicBezTo>
                    <a:pt x="1801" y="5767"/>
                    <a:pt x="2043" y="5616"/>
                    <a:pt x="2112" y="5259"/>
                  </a:cubicBezTo>
                  <a:cubicBezTo>
                    <a:pt x="2437" y="3717"/>
                    <a:pt x="2004" y="1931"/>
                    <a:pt x="1490" y="469"/>
                  </a:cubicBezTo>
                  <a:cubicBezTo>
                    <a:pt x="1377" y="143"/>
                    <a:pt x="1104" y="0"/>
                    <a:pt x="832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3"/>
            <p:cNvSpPr/>
            <p:nvPr/>
          </p:nvSpPr>
          <p:spPr>
            <a:xfrm>
              <a:off x="3221220" y="982590"/>
              <a:ext cx="139703" cy="306932"/>
            </a:xfrm>
            <a:custGeom>
              <a:avLst/>
              <a:gdLst/>
              <a:ahLst/>
              <a:cxnLst/>
              <a:rect l="l" t="t" r="r" b="b"/>
              <a:pathLst>
                <a:path w="3979" h="8742" extrusionOk="0">
                  <a:moveTo>
                    <a:pt x="1830" y="144"/>
                  </a:moveTo>
                  <a:lnTo>
                    <a:pt x="1830" y="144"/>
                  </a:lnTo>
                  <a:cubicBezTo>
                    <a:pt x="2211" y="792"/>
                    <a:pt x="2566" y="1452"/>
                    <a:pt x="2883" y="2125"/>
                  </a:cubicBezTo>
                  <a:cubicBezTo>
                    <a:pt x="3208" y="2815"/>
                    <a:pt x="3478" y="3532"/>
                    <a:pt x="3641" y="4276"/>
                  </a:cubicBezTo>
                  <a:cubicBezTo>
                    <a:pt x="3830" y="5020"/>
                    <a:pt x="3735" y="5791"/>
                    <a:pt x="3505" y="6509"/>
                  </a:cubicBezTo>
                  <a:cubicBezTo>
                    <a:pt x="3284" y="7211"/>
                    <a:pt x="2963" y="7876"/>
                    <a:pt x="2578" y="8491"/>
                  </a:cubicBezTo>
                  <a:lnTo>
                    <a:pt x="2578" y="8491"/>
                  </a:lnTo>
                  <a:cubicBezTo>
                    <a:pt x="2305" y="8220"/>
                    <a:pt x="2034" y="7959"/>
                    <a:pt x="1773" y="7686"/>
                  </a:cubicBezTo>
                  <a:cubicBezTo>
                    <a:pt x="1638" y="7537"/>
                    <a:pt x="1489" y="7388"/>
                    <a:pt x="1367" y="7226"/>
                  </a:cubicBezTo>
                  <a:cubicBezTo>
                    <a:pt x="1300" y="7145"/>
                    <a:pt x="1232" y="7063"/>
                    <a:pt x="1191" y="6982"/>
                  </a:cubicBezTo>
                  <a:cubicBezTo>
                    <a:pt x="1137" y="6901"/>
                    <a:pt x="1083" y="6806"/>
                    <a:pt x="1029" y="6725"/>
                  </a:cubicBezTo>
                  <a:cubicBezTo>
                    <a:pt x="637" y="5994"/>
                    <a:pt x="339" y="5210"/>
                    <a:pt x="217" y="4398"/>
                  </a:cubicBezTo>
                  <a:cubicBezTo>
                    <a:pt x="109" y="3599"/>
                    <a:pt x="190" y="2774"/>
                    <a:pt x="461" y="2016"/>
                  </a:cubicBezTo>
                  <a:cubicBezTo>
                    <a:pt x="596" y="1637"/>
                    <a:pt x="786" y="1272"/>
                    <a:pt x="1016" y="947"/>
                  </a:cubicBezTo>
                  <a:cubicBezTo>
                    <a:pt x="1247" y="639"/>
                    <a:pt x="1514" y="368"/>
                    <a:pt x="1830" y="144"/>
                  </a:cubicBezTo>
                  <a:close/>
                  <a:moveTo>
                    <a:pt x="1868" y="0"/>
                  </a:moveTo>
                  <a:lnTo>
                    <a:pt x="1827" y="27"/>
                  </a:lnTo>
                  <a:cubicBezTo>
                    <a:pt x="1137" y="501"/>
                    <a:pt x="637" y="1204"/>
                    <a:pt x="366" y="1976"/>
                  </a:cubicBezTo>
                  <a:cubicBezTo>
                    <a:pt x="82" y="2761"/>
                    <a:pt x="1" y="3599"/>
                    <a:pt x="109" y="4411"/>
                  </a:cubicBezTo>
                  <a:cubicBezTo>
                    <a:pt x="231" y="5250"/>
                    <a:pt x="515" y="6049"/>
                    <a:pt x="907" y="6779"/>
                  </a:cubicBezTo>
                  <a:cubicBezTo>
                    <a:pt x="948" y="6874"/>
                    <a:pt x="1002" y="6969"/>
                    <a:pt x="1056" y="7063"/>
                  </a:cubicBezTo>
                  <a:cubicBezTo>
                    <a:pt x="1110" y="7158"/>
                    <a:pt x="1178" y="7239"/>
                    <a:pt x="1246" y="7320"/>
                  </a:cubicBezTo>
                  <a:cubicBezTo>
                    <a:pt x="1381" y="7483"/>
                    <a:pt x="1516" y="7632"/>
                    <a:pt x="1665" y="7794"/>
                  </a:cubicBezTo>
                  <a:cubicBezTo>
                    <a:pt x="1949" y="8092"/>
                    <a:pt x="2233" y="8389"/>
                    <a:pt x="2545" y="8674"/>
                  </a:cubicBezTo>
                  <a:lnTo>
                    <a:pt x="2612" y="8741"/>
                  </a:lnTo>
                  <a:lnTo>
                    <a:pt x="2666" y="8660"/>
                  </a:lnTo>
                  <a:cubicBezTo>
                    <a:pt x="3086" y="8011"/>
                    <a:pt x="3424" y="7307"/>
                    <a:pt x="3654" y="6563"/>
                  </a:cubicBezTo>
                  <a:cubicBezTo>
                    <a:pt x="3884" y="5819"/>
                    <a:pt x="3979" y="5007"/>
                    <a:pt x="3776" y="4249"/>
                  </a:cubicBezTo>
                  <a:cubicBezTo>
                    <a:pt x="3614" y="3491"/>
                    <a:pt x="3329" y="2774"/>
                    <a:pt x="2991" y="2070"/>
                  </a:cubicBezTo>
                  <a:cubicBezTo>
                    <a:pt x="2666" y="1380"/>
                    <a:pt x="2274" y="704"/>
                    <a:pt x="1895" y="41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3"/>
            <p:cNvSpPr/>
            <p:nvPr/>
          </p:nvSpPr>
          <p:spPr>
            <a:xfrm>
              <a:off x="3378016" y="1066675"/>
              <a:ext cx="160102" cy="154905"/>
            </a:xfrm>
            <a:custGeom>
              <a:avLst/>
              <a:gdLst/>
              <a:ahLst/>
              <a:cxnLst/>
              <a:rect l="l" t="t" r="r" b="b"/>
              <a:pathLst>
                <a:path w="4560" h="4412" extrusionOk="0">
                  <a:moveTo>
                    <a:pt x="4397" y="129"/>
                  </a:moveTo>
                  <a:cubicBezTo>
                    <a:pt x="4160" y="871"/>
                    <a:pt x="3894" y="1610"/>
                    <a:pt x="3491" y="2273"/>
                  </a:cubicBezTo>
                  <a:cubicBezTo>
                    <a:pt x="3085" y="2963"/>
                    <a:pt x="2517" y="3572"/>
                    <a:pt x="1800" y="3924"/>
                  </a:cubicBezTo>
                  <a:cubicBezTo>
                    <a:pt x="1624" y="4019"/>
                    <a:pt x="1434" y="4087"/>
                    <a:pt x="1245" y="4141"/>
                  </a:cubicBezTo>
                  <a:cubicBezTo>
                    <a:pt x="1055" y="4195"/>
                    <a:pt x="866" y="4249"/>
                    <a:pt x="677" y="4249"/>
                  </a:cubicBezTo>
                  <a:cubicBezTo>
                    <a:pt x="487" y="4249"/>
                    <a:pt x="311" y="4181"/>
                    <a:pt x="244" y="4019"/>
                  </a:cubicBezTo>
                  <a:cubicBezTo>
                    <a:pt x="176" y="3870"/>
                    <a:pt x="176" y="3667"/>
                    <a:pt x="189" y="3464"/>
                  </a:cubicBezTo>
                  <a:cubicBezTo>
                    <a:pt x="284" y="2679"/>
                    <a:pt x="731" y="1949"/>
                    <a:pt x="1326" y="1434"/>
                  </a:cubicBezTo>
                  <a:cubicBezTo>
                    <a:pt x="1773" y="1056"/>
                    <a:pt x="2287" y="785"/>
                    <a:pt x="2828" y="582"/>
                  </a:cubicBezTo>
                  <a:cubicBezTo>
                    <a:pt x="3326" y="378"/>
                    <a:pt x="3860" y="246"/>
                    <a:pt x="4397" y="129"/>
                  </a:cubicBezTo>
                  <a:close/>
                  <a:moveTo>
                    <a:pt x="4560" y="0"/>
                  </a:moveTo>
                  <a:lnTo>
                    <a:pt x="4479" y="14"/>
                  </a:lnTo>
                  <a:cubicBezTo>
                    <a:pt x="3910" y="135"/>
                    <a:pt x="3342" y="284"/>
                    <a:pt x="2787" y="487"/>
                  </a:cubicBezTo>
                  <a:cubicBezTo>
                    <a:pt x="2246" y="690"/>
                    <a:pt x="1718" y="974"/>
                    <a:pt x="1258" y="1353"/>
                  </a:cubicBezTo>
                  <a:cubicBezTo>
                    <a:pt x="636" y="1867"/>
                    <a:pt x="149" y="2612"/>
                    <a:pt x="41" y="3451"/>
                  </a:cubicBezTo>
                  <a:cubicBezTo>
                    <a:pt x="14" y="3654"/>
                    <a:pt x="0" y="3870"/>
                    <a:pt x="95" y="4087"/>
                  </a:cubicBezTo>
                  <a:cubicBezTo>
                    <a:pt x="149" y="4195"/>
                    <a:pt x="230" y="4303"/>
                    <a:pt x="352" y="4344"/>
                  </a:cubicBezTo>
                  <a:cubicBezTo>
                    <a:pt x="447" y="4398"/>
                    <a:pt x="568" y="4411"/>
                    <a:pt x="677" y="4411"/>
                  </a:cubicBezTo>
                  <a:cubicBezTo>
                    <a:pt x="893" y="4411"/>
                    <a:pt x="1096" y="4357"/>
                    <a:pt x="1299" y="4303"/>
                  </a:cubicBezTo>
                  <a:cubicBezTo>
                    <a:pt x="1488" y="4235"/>
                    <a:pt x="1691" y="4168"/>
                    <a:pt x="1881" y="4073"/>
                  </a:cubicBezTo>
                  <a:cubicBezTo>
                    <a:pt x="2625" y="3694"/>
                    <a:pt x="3193" y="3045"/>
                    <a:pt x="3613" y="2341"/>
                  </a:cubicBezTo>
                  <a:cubicBezTo>
                    <a:pt x="4032" y="1637"/>
                    <a:pt x="4289" y="853"/>
                    <a:pt x="4533" y="81"/>
                  </a:cubicBezTo>
                  <a:lnTo>
                    <a:pt x="45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3"/>
            <p:cNvSpPr/>
            <p:nvPr/>
          </p:nvSpPr>
          <p:spPr>
            <a:xfrm>
              <a:off x="3279676" y="1286035"/>
              <a:ext cx="279827" cy="150657"/>
            </a:xfrm>
            <a:custGeom>
              <a:avLst/>
              <a:gdLst/>
              <a:ahLst/>
              <a:cxnLst/>
              <a:rect l="l" t="t" r="r" b="b"/>
              <a:pathLst>
                <a:path w="7970" h="4291" extrusionOk="0">
                  <a:moveTo>
                    <a:pt x="4053" y="109"/>
                  </a:moveTo>
                  <a:cubicBezTo>
                    <a:pt x="4122" y="109"/>
                    <a:pt x="4192" y="110"/>
                    <a:pt x="4262" y="112"/>
                  </a:cubicBezTo>
                  <a:cubicBezTo>
                    <a:pt x="4736" y="139"/>
                    <a:pt x="5210" y="206"/>
                    <a:pt x="5656" y="369"/>
                  </a:cubicBezTo>
                  <a:cubicBezTo>
                    <a:pt x="5873" y="464"/>
                    <a:pt x="6076" y="585"/>
                    <a:pt x="6265" y="721"/>
                  </a:cubicBezTo>
                  <a:cubicBezTo>
                    <a:pt x="6454" y="870"/>
                    <a:pt x="6617" y="1032"/>
                    <a:pt x="6766" y="1221"/>
                  </a:cubicBezTo>
                  <a:cubicBezTo>
                    <a:pt x="6914" y="1397"/>
                    <a:pt x="7036" y="1600"/>
                    <a:pt x="7158" y="1817"/>
                  </a:cubicBezTo>
                  <a:cubicBezTo>
                    <a:pt x="7266" y="2020"/>
                    <a:pt x="7361" y="2236"/>
                    <a:pt x="7442" y="2466"/>
                  </a:cubicBezTo>
                  <a:cubicBezTo>
                    <a:pt x="7611" y="2896"/>
                    <a:pt x="7730" y="3338"/>
                    <a:pt x="7836" y="3780"/>
                  </a:cubicBezTo>
                  <a:lnTo>
                    <a:pt x="7836" y="3780"/>
                  </a:lnTo>
                  <a:cubicBezTo>
                    <a:pt x="6941" y="4029"/>
                    <a:pt x="6011" y="4161"/>
                    <a:pt x="5089" y="4161"/>
                  </a:cubicBezTo>
                  <a:cubicBezTo>
                    <a:pt x="4899" y="4161"/>
                    <a:pt x="4709" y="4155"/>
                    <a:pt x="4519" y="4144"/>
                  </a:cubicBezTo>
                  <a:cubicBezTo>
                    <a:pt x="3951" y="4117"/>
                    <a:pt x="3383" y="4036"/>
                    <a:pt x="2828" y="3900"/>
                  </a:cubicBezTo>
                  <a:cubicBezTo>
                    <a:pt x="2287" y="3765"/>
                    <a:pt x="1746" y="3562"/>
                    <a:pt x="1286" y="3237"/>
                  </a:cubicBezTo>
                  <a:cubicBezTo>
                    <a:pt x="1055" y="3089"/>
                    <a:pt x="853" y="2899"/>
                    <a:pt x="663" y="2683"/>
                  </a:cubicBezTo>
                  <a:cubicBezTo>
                    <a:pt x="487" y="2480"/>
                    <a:pt x="325" y="2236"/>
                    <a:pt x="244" y="1979"/>
                  </a:cubicBezTo>
                  <a:cubicBezTo>
                    <a:pt x="149" y="1735"/>
                    <a:pt x="149" y="1451"/>
                    <a:pt x="311" y="1235"/>
                  </a:cubicBezTo>
                  <a:cubicBezTo>
                    <a:pt x="460" y="1018"/>
                    <a:pt x="704" y="883"/>
                    <a:pt x="961" y="761"/>
                  </a:cubicBezTo>
                  <a:cubicBezTo>
                    <a:pt x="1461" y="504"/>
                    <a:pt x="2016" y="342"/>
                    <a:pt x="2571" y="247"/>
                  </a:cubicBezTo>
                  <a:cubicBezTo>
                    <a:pt x="3057" y="152"/>
                    <a:pt x="3554" y="109"/>
                    <a:pt x="4053" y="109"/>
                  </a:cubicBezTo>
                  <a:close/>
                  <a:moveTo>
                    <a:pt x="4000" y="0"/>
                  </a:moveTo>
                  <a:cubicBezTo>
                    <a:pt x="3510" y="0"/>
                    <a:pt x="3022" y="32"/>
                    <a:pt x="2544" y="112"/>
                  </a:cubicBezTo>
                  <a:cubicBezTo>
                    <a:pt x="1976" y="206"/>
                    <a:pt x="1407" y="369"/>
                    <a:pt x="893" y="626"/>
                  </a:cubicBezTo>
                  <a:cubicBezTo>
                    <a:pt x="825" y="653"/>
                    <a:pt x="758" y="680"/>
                    <a:pt x="690" y="721"/>
                  </a:cubicBezTo>
                  <a:cubicBezTo>
                    <a:pt x="636" y="748"/>
                    <a:pt x="568" y="788"/>
                    <a:pt x="501" y="829"/>
                  </a:cubicBezTo>
                  <a:cubicBezTo>
                    <a:pt x="447" y="883"/>
                    <a:pt x="379" y="910"/>
                    <a:pt x="325" y="978"/>
                  </a:cubicBezTo>
                  <a:lnTo>
                    <a:pt x="244" y="1059"/>
                  </a:lnTo>
                  <a:cubicBezTo>
                    <a:pt x="217" y="1086"/>
                    <a:pt x="203" y="1113"/>
                    <a:pt x="176" y="1154"/>
                  </a:cubicBezTo>
                  <a:cubicBezTo>
                    <a:pt x="81" y="1275"/>
                    <a:pt x="27" y="1424"/>
                    <a:pt x="14" y="1587"/>
                  </a:cubicBezTo>
                  <a:cubicBezTo>
                    <a:pt x="0" y="1749"/>
                    <a:pt x="27" y="1898"/>
                    <a:pt x="81" y="2047"/>
                  </a:cubicBezTo>
                  <a:cubicBezTo>
                    <a:pt x="176" y="2331"/>
                    <a:pt x="352" y="2574"/>
                    <a:pt x="541" y="2791"/>
                  </a:cubicBezTo>
                  <a:cubicBezTo>
                    <a:pt x="731" y="3021"/>
                    <a:pt x="947" y="3210"/>
                    <a:pt x="1191" y="3373"/>
                  </a:cubicBezTo>
                  <a:cubicBezTo>
                    <a:pt x="1678" y="3711"/>
                    <a:pt x="2233" y="3928"/>
                    <a:pt x="2787" y="4063"/>
                  </a:cubicBezTo>
                  <a:cubicBezTo>
                    <a:pt x="3356" y="4185"/>
                    <a:pt x="3924" y="4252"/>
                    <a:pt x="4506" y="4279"/>
                  </a:cubicBezTo>
                  <a:cubicBezTo>
                    <a:pt x="4670" y="4287"/>
                    <a:pt x="4835" y="4291"/>
                    <a:pt x="4999" y="4291"/>
                  </a:cubicBezTo>
                  <a:cubicBezTo>
                    <a:pt x="5987" y="4291"/>
                    <a:pt x="6976" y="4152"/>
                    <a:pt x="7916" y="3873"/>
                  </a:cubicBezTo>
                  <a:lnTo>
                    <a:pt x="7970" y="3860"/>
                  </a:lnTo>
                  <a:lnTo>
                    <a:pt x="7956" y="3806"/>
                  </a:lnTo>
                  <a:cubicBezTo>
                    <a:pt x="7835" y="3346"/>
                    <a:pt x="7713" y="2886"/>
                    <a:pt x="7537" y="2426"/>
                  </a:cubicBezTo>
                  <a:cubicBezTo>
                    <a:pt x="7361" y="1979"/>
                    <a:pt x="7144" y="1533"/>
                    <a:pt x="6847" y="1154"/>
                  </a:cubicBezTo>
                  <a:cubicBezTo>
                    <a:pt x="6698" y="964"/>
                    <a:pt x="6522" y="788"/>
                    <a:pt x="6319" y="639"/>
                  </a:cubicBezTo>
                  <a:cubicBezTo>
                    <a:pt x="6130" y="491"/>
                    <a:pt x="5913" y="369"/>
                    <a:pt x="5697" y="274"/>
                  </a:cubicBezTo>
                  <a:cubicBezTo>
                    <a:pt x="5237" y="98"/>
                    <a:pt x="4749" y="31"/>
                    <a:pt x="4276" y="4"/>
                  </a:cubicBezTo>
                  <a:cubicBezTo>
                    <a:pt x="4184" y="1"/>
                    <a:pt x="4092" y="0"/>
                    <a:pt x="400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3"/>
            <p:cNvSpPr/>
            <p:nvPr/>
          </p:nvSpPr>
          <p:spPr>
            <a:xfrm>
              <a:off x="3282028" y="1325568"/>
              <a:ext cx="276526" cy="96482"/>
            </a:xfrm>
            <a:custGeom>
              <a:avLst/>
              <a:gdLst/>
              <a:ahLst/>
              <a:cxnLst/>
              <a:rect l="l" t="t" r="r" b="b"/>
              <a:pathLst>
                <a:path w="7876" h="2748" extrusionOk="0">
                  <a:moveTo>
                    <a:pt x="14" y="1"/>
                  </a:moveTo>
                  <a:lnTo>
                    <a:pt x="1" y="109"/>
                  </a:lnTo>
                  <a:cubicBezTo>
                    <a:pt x="1381" y="244"/>
                    <a:pt x="2748" y="542"/>
                    <a:pt x="4074" y="961"/>
                  </a:cubicBezTo>
                  <a:cubicBezTo>
                    <a:pt x="4723" y="1178"/>
                    <a:pt x="5373" y="1435"/>
                    <a:pt x="5995" y="1733"/>
                  </a:cubicBezTo>
                  <a:cubicBezTo>
                    <a:pt x="6617" y="2030"/>
                    <a:pt x="7226" y="2369"/>
                    <a:pt x="7808" y="2747"/>
                  </a:cubicBezTo>
                  <a:lnTo>
                    <a:pt x="7876" y="2653"/>
                  </a:lnTo>
                  <a:cubicBezTo>
                    <a:pt x="7308" y="2233"/>
                    <a:pt x="6699" y="1895"/>
                    <a:pt x="6063" y="1584"/>
                  </a:cubicBezTo>
                  <a:cubicBezTo>
                    <a:pt x="5427" y="1286"/>
                    <a:pt x="4777" y="1029"/>
                    <a:pt x="4114" y="826"/>
                  </a:cubicBezTo>
                  <a:cubicBezTo>
                    <a:pt x="2775" y="434"/>
                    <a:pt x="1394" y="163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3"/>
            <p:cNvSpPr/>
            <p:nvPr/>
          </p:nvSpPr>
          <p:spPr>
            <a:xfrm>
              <a:off x="3382755" y="1075207"/>
              <a:ext cx="152518" cy="137807"/>
            </a:xfrm>
            <a:custGeom>
              <a:avLst/>
              <a:gdLst/>
              <a:ahLst/>
              <a:cxnLst/>
              <a:rect l="l" t="t" r="r" b="b"/>
              <a:pathLst>
                <a:path w="4344" h="3925" extrusionOk="0">
                  <a:moveTo>
                    <a:pt x="4303" y="1"/>
                  </a:moveTo>
                  <a:cubicBezTo>
                    <a:pt x="3437" y="447"/>
                    <a:pt x="2625" y="1002"/>
                    <a:pt x="1881" y="1638"/>
                  </a:cubicBezTo>
                  <a:cubicBezTo>
                    <a:pt x="1516" y="1963"/>
                    <a:pt x="1178" y="2301"/>
                    <a:pt x="853" y="2680"/>
                  </a:cubicBezTo>
                  <a:cubicBezTo>
                    <a:pt x="542" y="3045"/>
                    <a:pt x="244" y="3451"/>
                    <a:pt x="0" y="3871"/>
                  </a:cubicBezTo>
                  <a:lnTo>
                    <a:pt x="95" y="3925"/>
                  </a:lnTo>
                  <a:cubicBezTo>
                    <a:pt x="379" y="3532"/>
                    <a:pt x="663" y="3153"/>
                    <a:pt x="975" y="2788"/>
                  </a:cubicBezTo>
                  <a:cubicBezTo>
                    <a:pt x="1286" y="2423"/>
                    <a:pt x="1624" y="2071"/>
                    <a:pt x="1976" y="1746"/>
                  </a:cubicBezTo>
                  <a:cubicBezTo>
                    <a:pt x="2679" y="1083"/>
                    <a:pt x="3478" y="515"/>
                    <a:pt x="4344" y="95"/>
                  </a:cubicBezTo>
                  <a:lnTo>
                    <a:pt x="43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3"/>
            <p:cNvSpPr/>
            <p:nvPr/>
          </p:nvSpPr>
          <p:spPr>
            <a:xfrm>
              <a:off x="3368958" y="1068080"/>
              <a:ext cx="158732" cy="157784"/>
            </a:xfrm>
            <a:custGeom>
              <a:avLst/>
              <a:gdLst/>
              <a:ahLst/>
              <a:cxnLst/>
              <a:rect l="l" t="t" r="r" b="b"/>
              <a:pathLst>
                <a:path w="4521" h="4494" extrusionOk="0">
                  <a:moveTo>
                    <a:pt x="4408" y="112"/>
                  </a:moveTo>
                  <a:cubicBezTo>
                    <a:pt x="4381" y="525"/>
                    <a:pt x="4341" y="926"/>
                    <a:pt x="4277" y="1327"/>
                  </a:cubicBezTo>
                  <a:cubicBezTo>
                    <a:pt x="4196" y="1746"/>
                    <a:pt x="4060" y="2152"/>
                    <a:pt x="3857" y="2518"/>
                  </a:cubicBezTo>
                  <a:cubicBezTo>
                    <a:pt x="3641" y="2883"/>
                    <a:pt x="3343" y="3181"/>
                    <a:pt x="2991" y="3424"/>
                  </a:cubicBezTo>
                  <a:cubicBezTo>
                    <a:pt x="2653" y="3654"/>
                    <a:pt x="2247" y="3817"/>
                    <a:pt x="1855" y="3979"/>
                  </a:cubicBezTo>
                  <a:cubicBezTo>
                    <a:pt x="1665" y="4060"/>
                    <a:pt x="1462" y="4128"/>
                    <a:pt x="1259" y="4195"/>
                  </a:cubicBezTo>
                  <a:cubicBezTo>
                    <a:pt x="1056" y="4250"/>
                    <a:pt x="853" y="4317"/>
                    <a:pt x="650" y="4317"/>
                  </a:cubicBezTo>
                  <a:cubicBezTo>
                    <a:pt x="641" y="4318"/>
                    <a:pt x="631" y="4318"/>
                    <a:pt x="622" y="4318"/>
                  </a:cubicBezTo>
                  <a:cubicBezTo>
                    <a:pt x="445" y="4318"/>
                    <a:pt x="295" y="4201"/>
                    <a:pt x="231" y="4047"/>
                  </a:cubicBezTo>
                  <a:cubicBezTo>
                    <a:pt x="163" y="3871"/>
                    <a:pt x="190" y="3654"/>
                    <a:pt x="231" y="3451"/>
                  </a:cubicBezTo>
                  <a:cubicBezTo>
                    <a:pt x="326" y="3045"/>
                    <a:pt x="502" y="2653"/>
                    <a:pt x="718" y="2288"/>
                  </a:cubicBezTo>
                  <a:cubicBezTo>
                    <a:pt x="813" y="2112"/>
                    <a:pt x="935" y="1922"/>
                    <a:pt x="1056" y="1746"/>
                  </a:cubicBezTo>
                  <a:cubicBezTo>
                    <a:pt x="1178" y="1570"/>
                    <a:pt x="1300" y="1408"/>
                    <a:pt x="1449" y="1259"/>
                  </a:cubicBezTo>
                  <a:cubicBezTo>
                    <a:pt x="1855" y="894"/>
                    <a:pt x="2342" y="623"/>
                    <a:pt x="2856" y="434"/>
                  </a:cubicBezTo>
                  <a:cubicBezTo>
                    <a:pt x="3352" y="251"/>
                    <a:pt x="3886" y="144"/>
                    <a:pt x="4408" y="112"/>
                  </a:cubicBezTo>
                  <a:close/>
                  <a:moveTo>
                    <a:pt x="4520" y="1"/>
                  </a:moveTo>
                  <a:lnTo>
                    <a:pt x="4466" y="14"/>
                  </a:lnTo>
                  <a:cubicBezTo>
                    <a:pt x="3898" y="41"/>
                    <a:pt x="3343" y="150"/>
                    <a:pt x="2815" y="339"/>
                  </a:cubicBezTo>
                  <a:cubicBezTo>
                    <a:pt x="2301" y="528"/>
                    <a:pt x="1801" y="813"/>
                    <a:pt x="1381" y="1178"/>
                  </a:cubicBezTo>
                  <a:cubicBezTo>
                    <a:pt x="1205" y="1327"/>
                    <a:pt x="1083" y="1503"/>
                    <a:pt x="948" y="1679"/>
                  </a:cubicBezTo>
                  <a:cubicBezTo>
                    <a:pt x="826" y="1855"/>
                    <a:pt x="705" y="2030"/>
                    <a:pt x="596" y="2220"/>
                  </a:cubicBezTo>
                  <a:cubicBezTo>
                    <a:pt x="380" y="2599"/>
                    <a:pt x="190" y="2991"/>
                    <a:pt x="82" y="3424"/>
                  </a:cubicBezTo>
                  <a:cubicBezTo>
                    <a:pt x="28" y="3641"/>
                    <a:pt x="1" y="3871"/>
                    <a:pt x="82" y="4101"/>
                  </a:cubicBezTo>
                  <a:cubicBezTo>
                    <a:pt x="147" y="4322"/>
                    <a:pt x="388" y="4494"/>
                    <a:pt x="636" y="4494"/>
                  </a:cubicBezTo>
                  <a:cubicBezTo>
                    <a:pt x="645" y="4494"/>
                    <a:pt x="655" y="4494"/>
                    <a:pt x="664" y="4493"/>
                  </a:cubicBezTo>
                  <a:cubicBezTo>
                    <a:pt x="894" y="4480"/>
                    <a:pt x="1097" y="4412"/>
                    <a:pt x="1313" y="4344"/>
                  </a:cubicBezTo>
                  <a:cubicBezTo>
                    <a:pt x="1516" y="4277"/>
                    <a:pt x="1719" y="4209"/>
                    <a:pt x="1922" y="4128"/>
                  </a:cubicBezTo>
                  <a:cubicBezTo>
                    <a:pt x="2315" y="3952"/>
                    <a:pt x="2721" y="3789"/>
                    <a:pt x="3072" y="3532"/>
                  </a:cubicBezTo>
                  <a:cubicBezTo>
                    <a:pt x="3438" y="3289"/>
                    <a:pt x="3749" y="2964"/>
                    <a:pt x="3966" y="2585"/>
                  </a:cubicBezTo>
                  <a:cubicBezTo>
                    <a:pt x="4182" y="2193"/>
                    <a:pt x="4304" y="1773"/>
                    <a:pt x="4385" y="1354"/>
                  </a:cubicBezTo>
                  <a:cubicBezTo>
                    <a:pt x="4453" y="921"/>
                    <a:pt x="4493" y="488"/>
                    <a:pt x="4520" y="6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3"/>
            <p:cNvSpPr/>
            <p:nvPr/>
          </p:nvSpPr>
          <p:spPr>
            <a:xfrm>
              <a:off x="3283924" y="1295023"/>
              <a:ext cx="264203" cy="142617"/>
            </a:xfrm>
            <a:custGeom>
              <a:avLst/>
              <a:gdLst/>
              <a:ahLst/>
              <a:cxnLst/>
              <a:rect l="l" t="t" r="r" b="b"/>
              <a:pathLst>
                <a:path w="7525" h="4062" extrusionOk="0">
                  <a:moveTo>
                    <a:pt x="3850" y="95"/>
                  </a:moveTo>
                  <a:cubicBezTo>
                    <a:pt x="4172" y="95"/>
                    <a:pt x="4496" y="117"/>
                    <a:pt x="4804" y="181"/>
                  </a:cubicBezTo>
                  <a:cubicBezTo>
                    <a:pt x="5210" y="262"/>
                    <a:pt x="5603" y="411"/>
                    <a:pt x="5914" y="654"/>
                  </a:cubicBezTo>
                  <a:cubicBezTo>
                    <a:pt x="6239" y="911"/>
                    <a:pt x="6496" y="1222"/>
                    <a:pt x="6699" y="1574"/>
                  </a:cubicBezTo>
                  <a:cubicBezTo>
                    <a:pt x="7079" y="2270"/>
                    <a:pt x="7231" y="3067"/>
                    <a:pt x="7351" y="3855"/>
                  </a:cubicBezTo>
                  <a:lnTo>
                    <a:pt x="7351" y="3855"/>
                  </a:lnTo>
                  <a:cubicBezTo>
                    <a:pt x="6963" y="3891"/>
                    <a:pt x="6572" y="3909"/>
                    <a:pt x="6181" y="3909"/>
                  </a:cubicBezTo>
                  <a:cubicBezTo>
                    <a:pt x="5071" y="3909"/>
                    <a:pt x="3959" y="3764"/>
                    <a:pt x="2896" y="3469"/>
                  </a:cubicBezTo>
                  <a:cubicBezTo>
                    <a:pt x="2166" y="3266"/>
                    <a:pt x="1435" y="2981"/>
                    <a:pt x="907" y="2440"/>
                  </a:cubicBezTo>
                  <a:cubicBezTo>
                    <a:pt x="637" y="2183"/>
                    <a:pt x="434" y="1858"/>
                    <a:pt x="326" y="1493"/>
                  </a:cubicBezTo>
                  <a:cubicBezTo>
                    <a:pt x="248" y="1269"/>
                    <a:pt x="209" y="1033"/>
                    <a:pt x="222" y="797"/>
                  </a:cubicBezTo>
                  <a:lnTo>
                    <a:pt x="222" y="797"/>
                  </a:lnTo>
                  <a:cubicBezTo>
                    <a:pt x="335" y="716"/>
                    <a:pt x="453" y="638"/>
                    <a:pt x="583" y="573"/>
                  </a:cubicBezTo>
                  <a:cubicBezTo>
                    <a:pt x="759" y="492"/>
                    <a:pt x="948" y="411"/>
                    <a:pt x="1137" y="356"/>
                  </a:cubicBezTo>
                  <a:cubicBezTo>
                    <a:pt x="1530" y="235"/>
                    <a:pt x="1936" y="181"/>
                    <a:pt x="2355" y="140"/>
                  </a:cubicBezTo>
                  <a:cubicBezTo>
                    <a:pt x="2761" y="113"/>
                    <a:pt x="3167" y="99"/>
                    <a:pt x="3587" y="99"/>
                  </a:cubicBezTo>
                  <a:cubicBezTo>
                    <a:pt x="3674" y="96"/>
                    <a:pt x="3762" y="95"/>
                    <a:pt x="3850" y="95"/>
                  </a:cubicBezTo>
                  <a:close/>
                  <a:moveTo>
                    <a:pt x="3856" y="0"/>
                  </a:moveTo>
                  <a:cubicBezTo>
                    <a:pt x="3767" y="0"/>
                    <a:pt x="3677" y="2"/>
                    <a:pt x="3587" y="5"/>
                  </a:cubicBezTo>
                  <a:cubicBezTo>
                    <a:pt x="3167" y="5"/>
                    <a:pt x="2761" y="18"/>
                    <a:pt x="2342" y="45"/>
                  </a:cubicBezTo>
                  <a:cubicBezTo>
                    <a:pt x="1936" y="72"/>
                    <a:pt x="1516" y="126"/>
                    <a:pt x="1110" y="248"/>
                  </a:cubicBezTo>
                  <a:cubicBezTo>
                    <a:pt x="907" y="316"/>
                    <a:pt x="718" y="397"/>
                    <a:pt x="529" y="478"/>
                  </a:cubicBezTo>
                  <a:cubicBezTo>
                    <a:pt x="427" y="536"/>
                    <a:pt x="330" y="594"/>
                    <a:pt x="237" y="656"/>
                  </a:cubicBezTo>
                  <a:lnTo>
                    <a:pt x="237" y="656"/>
                  </a:lnTo>
                  <a:cubicBezTo>
                    <a:pt x="250" y="569"/>
                    <a:pt x="270" y="483"/>
                    <a:pt x="299" y="397"/>
                  </a:cubicBezTo>
                  <a:lnTo>
                    <a:pt x="204" y="370"/>
                  </a:lnTo>
                  <a:cubicBezTo>
                    <a:pt x="161" y="490"/>
                    <a:pt x="131" y="615"/>
                    <a:pt x="115" y="740"/>
                  </a:cubicBezTo>
                  <a:lnTo>
                    <a:pt x="115" y="740"/>
                  </a:lnTo>
                  <a:cubicBezTo>
                    <a:pt x="76" y="769"/>
                    <a:pt x="38" y="799"/>
                    <a:pt x="1" y="830"/>
                  </a:cubicBezTo>
                  <a:lnTo>
                    <a:pt x="68" y="911"/>
                  </a:lnTo>
                  <a:cubicBezTo>
                    <a:pt x="80" y="903"/>
                    <a:pt x="91" y="894"/>
                    <a:pt x="103" y="886"/>
                  </a:cubicBezTo>
                  <a:lnTo>
                    <a:pt x="103" y="886"/>
                  </a:lnTo>
                  <a:cubicBezTo>
                    <a:pt x="92" y="1107"/>
                    <a:pt x="122" y="1329"/>
                    <a:pt x="190" y="1534"/>
                  </a:cubicBezTo>
                  <a:cubicBezTo>
                    <a:pt x="312" y="1926"/>
                    <a:pt x="515" y="2264"/>
                    <a:pt x="799" y="2548"/>
                  </a:cubicBezTo>
                  <a:cubicBezTo>
                    <a:pt x="1354" y="3117"/>
                    <a:pt x="2112" y="3414"/>
                    <a:pt x="2856" y="3631"/>
                  </a:cubicBezTo>
                  <a:cubicBezTo>
                    <a:pt x="3902" y="3916"/>
                    <a:pt x="4987" y="4061"/>
                    <a:pt x="6071" y="4061"/>
                  </a:cubicBezTo>
                  <a:cubicBezTo>
                    <a:pt x="6530" y="4061"/>
                    <a:pt x="6988" y="4035"/>
                    <a:pt x="7443" y="3983"/>
                  </a:cubicBezTo>
                  <a:lnTo>
                    <a:pt x="7524" y="3983"/>
                  </a:lnTo>
                  <a:lnTo>
                    <a:pt x="7511" y="3902"/>
                  </a:lnTo>
                  <a:cubicBezTo>
                    <a:pt x="7375" y="3090"/>
                    <a:pt x="7226" y="2251"/>
                    <a:pt x="6807" y="1520"/>
                  </a:cubicBezTo>
                  <a:cubicBezTo>
                    <a:pt x="6590" y="1155"/>
                    <a:pt x="6320" y="816"/>
                    <a:pt x="5982" y="573"/>
                  </a:cubicBezTo>
                  <a:cubicBezTo>
                    <a:pt x="5643" y="316"/>
                    <a:pt x="5237" y="153"/>
                    <a:pt x="4831" y="86"/>
                  </a:cubicBezTo>
                  <a:cubicBezTo>
                    <a:pt x="4502" y="22"/>
                    <a:pt x="4181" y="0"/>
                    <a:pt x="385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3"/>
            <p:cNvSpPr/>
            <p:nvPr/>
          </p:nvSpPr>
          <p:spPr>
            <a:xfrm>
              <a:off x="3224555" y="984942"/>
              <a:ext cx="136367" cy="300752"/>
            </a:xfrm>
            <a:custGeom>
              <a:avLst/>
              <a:gdLst/>
              <a:ahLst/>
              <a:cxnLst/>
              <a:rect l="l" t="t" r="r" b="b"/>
              <a:pathLst>
                <a:path w="3884" h="8566" extrusionOk="0">
                  <a:moveTo>
                    <a:pt x="1529" y="1"/>
                  </a:moveTo>
                  <a:cubicBezTo>
                    <a:pt x="921" y="529"/>
                    <a:pt x="501" y="1246"/>
                    <a:pt x="271" y="2003"/>
                  </a:cubicBezTo>
                  <a:cubicBezTo>
                    <a:pt x="41" y="2775"/>
                    <a:pt x="0" y="3587"/>
                    <a:pt x="136" y="4385"/>
                  </a:cubicBezTo>
                  <a:cubicBezTo>
                    <a:pt x="271" y="5170"/>
                    <a:pt x="555" y="5914"/>
                    <a:pt x="961" y="6604"/>
                  </a:cubicBezTo>
                  <a:cubicBezTo>
                    <a:pt x="1354" y="7294"/>
                    <a:pt x="1854" y="7916"/>
                    <a:pt x="2423" y="8485"/>
                  </a:cubicBezTo>
                  <a:lnTo>
                    <a:pt x="2490" y="8566"/>
                  </a:lnTo>
                  <a:lnTo>
                    <a:pt x="2531" y="8471"/>
                  </a:lnTo>
                  <a:cubicBezTo>
                    <a:pt x="2869" y="7795"/>
                    <a:pt x="3207" y="7118"/>
                    <a:pt x="3451" y="6387"/>
                  </a:cubicBezTo>
                  <a:cubicBezTo>
                    <a:pt x="3708" y="5684"/>
                    <a:pt x="3884" y="4926"/>
                    <a:pt x="3870" y="4155"/>
                  </a:cubicBezTo>
                  <a:cubicBezTo>
                    <a:pt x="3857" y="3762"/>
                    <a:pt x="3803" y="3384"/>
                    <a:pt x="3694" y="3018"/>
                  </a:cubicBezTo>
                  <a:cubicBezTo>
                    <a:pt x="3586" y="2639"/>
                    <a:pt x="3437" y="2288"/>
                    <a:pt x="3261" y="1963"/>
                  </a:cubicBezTo>
                  <a:cubicBezTo>
                    <a:pt x="3086" y="1625"/>
                    <a:pt x="2883" y="1300"/>
                    <a:pt x="2680" y="975"/>
                  </a:cubicBezTo>
                  <a:lnTo>
                    <a:pt x="2355" y="515"/>
                  </a:lnTo>
                  <a:cubicBezTo>
                    <a:pt x="2247" y="353"/>
                    <a:pt x="2125" y="190"/>
                    <a:pt x="1935" y="96"/>
                  </a:cubicBezTo>
                  <a:lnTo>
                    <a:pt x="1881" y="190"/>
                  </a:lnTo>
                  <a:cubicBezTo>
                    <a:pt x="2044" y="271"/>
                    <a:pt x="2152" y="420"/>
                    <a:pt x="2260" y="583"/>
                  </a:cubicBezTo>
                  <a:lnTo>
                    <a:pt x="2558" y="1056"/>
                  </a:lnTo>
                  <a:cubicBezTo>
                    <a:pt x="2761" y="1367"/>
                    <a:pt x="2964" y="1692"/>
                    <a:pt x="3126" y="2017"/>
                  </a:cubicBezTo>
                  <a:cubicBezTo>
                    <a:pt x="3478" y="2680"/>
                    <a:pt x="3708" y="3411"/>
                    <a:pt x="3694" y="4155"/>
                  </a:cubicBezTo>
                  <a:cubicBezTo>
                    <a:pt x="3708" y="4899"/>
                    <a:pt x="3546" y="5630"/>
                    <a:pt x="3302" y="6333"/>
                  </a:cubicBezTo>
                  <a:cubicBezTo>
                    <a:pt x="3068" y="7021"/>
                    <a:pt x="2760" y="7672"/>
                    <a:pt x="2449" y="8321"/>
                  </a:cubicBezTo>
                  <a:lnTo>
                    <a:pt x="2449" y="8321"/>
                  </a:lnTo>
                  <a:cubicBezTo>
                    <a:pt x="1921" y="7784"/>
                    <a:pt x="1446" y="7185"/>
                    <a:pt x="1069" y="6550"/>
                  </a:cubicBezTo>
                  <a:cubicBezTo>
                    <a:pt x="663" y="5873"/>
                    <a:pt x="366" y="5129"/>
                    <a:pt x="230" y="4358"/>
                  </a:cubicBezTo>
                  <a:cubicBezTo>
                    <a:pt x="95" y="3587"/>
                    <a:pt x="149" y="2788"/>
                    <a:pt x="366" y="2044"/>
                  </a:cubicBezTo>
                  <a:cubicBezTo>
                    <a:pt x="582" y="1286"/>
                    <a:pt x="1002" y="59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3"/>
            <p:cNvSpPr/>
            <p:nvPr/>
          </p:nvSpPr>
          <p:spPr>
            <a:xfrm>
              <a:off x="3285364" y="1002531"/>
              <a:ext cx="29492" cy="288885"/>
            </a:xfrm>
            <a:custGeom>
              <a:avLst/>
              <a:gdLst/>
              <a:ahLst/>
              <a:cxnLst/>
              <a:rect l="l" t="t" r="r" b="b"/>
              <a:pathLst>
                <a:path w="840" h="8228" extrusionOk="0">
                  <a:moveTo>
                    <a:pt x="109" y="1"/>
                  </a:moveTo>
                  <a:lnTo>
                    <a:pt x="0" y="28"/>
                  </a:lnTo>
                  <a:cubicBezTo>
                    <a:pt x="366" y="1354"/>
                    <a:pt x="569" y="2720"/>
                    <a:pt x="636" y="4100"/>
                  </a:cubicBezTo>
                  <a:cubicBezTo>
                    <a:pt x="663" y="4777"/>
                    <a:pt x="677" y="5467"/>
                    <a:pt x="650" y="6157"/>
                  </a:cubicBezTo>
                  <a:cubicBezTo>
                    <a:pt x="636" y="6834"/>
                    <a:pt x="582" y="7524"/>
                    <a:pt x="515" y="8214"/>
                  </a:cubicBezTo>
                  <a:lnTo>
                    <a:pt x="623" y="8227"/>
                  </a:lnTo>
                  <a:cubicBezTo>
                    <a:pt x="745" y="7537"/>
                    <a:pt x="799" y="6847"/>
                    <a:pt x="826" y="6157"/>
                  </a:cubicBezTo>
                  <a:cubicBezTo>
                    <a:pt x="839" y="5467"/>
                    <a:pt x="826" y="4777"/>
                    <a:pt x="772" y="4087"/>
                  </a:cubicBezTo>
                  <a:cubicBezTo>
                    <a:pt x="663" y="2707"/>
                    <a:pt x="433" y="134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3"/>
            <p:cNvSpPr/>
            <p:nvPr/>
          </p:nvSpPr>
          <p:spPr>
            <a:xfrm>
              <a:off x="3135730" y="1140299"/>
              <a:ext cx="113089" cy="276070"/>
            </a:xfrm>
            <a:custGeom>
              <a:avLst/>
              <a:gdLst/>
              <a:ahLst/>
              <a:cxnLst/>
              <a:rect l="l" t="t" r="r" b="b"/>
              <a:pathLst>
                <a:path w="3221" h="7863" extrusionOk="0">
                  <a:moveTo>
                    <a:pt x="352" y="0"/>
                  </a:moveTo>
                  <a:lnTo>
                    <a:pt x="325" y="95"/>
                  </a:lnTo>
                  <a:cubicBezTo>
                    <a:pt x="149" y="758"/>
                    <a:pt x="54" y="1435"/>
                    <a:pt x="27" y="2111"/>
                  </a:cubicBezTo>
                  <a:cubicBezTo>
                    <a:pt x="0" y="2801"/>
                    <a:pt x="41" y="3478"/>
                    <a:pt x="163" y="4155"/>
                  </a:cubicBezTo>
                  <a:cubicBezTo>
                    <a:pt x="298" y="4818"/>
                    <a:pt x="514" y="5481"/>
                    <a:pt x="880" y="6062"/>
                  </a:cubicBezTo>
                  <a:cubicBezTo>
                    <a:pt x="1231" y="6644"/>
                    <a:pt x="1732" y="7158"/>
                    <a:pt x="2368" y="7443"/>
                  </a:cubicBezTo>
                  <a:lnTo>
                    <a:pt x="2409" y="7348"/>
                  </a:lnTo>
                  <a:cubicBezTo>
                    <a:pt x="1800" y="7064"/>
                    <a:pt x="1299" y="6577"/>
                    <a:pt x="961" y="6008"/>
                  </a:cubicBezTo>
                  <a:cubicBezTo>
                    <a:pt x="609" y="5440"/>
                    <a:pt x="379" y="4790"/>
                    <a:pt x="257" y="4127"/>
                  </a:cubicBezTo>
                  <a:cubicBezTo>
                    <a:pt x="135" y="3464"/>
                    <a:pt x="108" y="2788"/>
                    <a:pt x="135" y="2125"/>
                  </a:cubicBezTo>
                  <a:cubicBezTo>
                    <a:pt x="174" y="1480"/>
                    <a:pt x="274" y="847"/>
                    <a:pt x="436" y="227"/>
                  </a:cubicBezTo>
                  <a:lnTo>
                    <a:pt x="436" y="227"/>
                  </a:lnTo>
                  <a:cubicBezTo>
                    <a:pt x="991" y="653"/>
                    <a:pt x="1551" y="1083"/>
                    <a:pt x="1989" y="1611"/>
                  </a:cubicBezTo>
                  <a:cubicBezTo>
                    <a:pt x="2463" y="2165"/>
                    <a:pt x="2760" y="2842"/>
                    <a:pt x="2896" y="3546"/>
                  </a:cubicBezTo>
                  <a:cubicBezTo>
                    <a:pt x="3031" y="4263"/>
                    <a:pt x="3058" y="4993"/>
                    <a:pt x="2977" y="5724"/>
                  </a:cubicBezTo>
                  <a:cubicBezTo>
                    <a:pt x="2896" y="6441"/>
                    <a:pt x="2706" y="7158"/>
                    <a:pt x="2436" y="7821"/>
                  </a:cubicBezTo>
                  <a:lnTo>
                    <a:pt x="2530" y="7862"/>
                  </a:lnTo>
                  <a:cubicBezTo>
                    <a:pt x="2842" y="7199"/>
                    <a:pt x="3045" y="6468"/>
                    <a:pt x="3126" y="5738"/>
                  </a:cubicBezTo>
                  <a:cubicBezTo>
                    <a:pt x="3221" y="4993"/>
                    <a:pt x="3207" y="4249"/>
                    <a:pt x="3058" y="3519"/>
                  </a:cubicBezTo>
                  <a:cubicBezTo>
                    <a:pt x="2991" y="3153"/>
                    <a:pt x="2882" y="2788"/>
                    <a:pt x="2720" y="2450"/>
                  </a:cubicBezTo>
                  <a:cubicBezTo>
                    <a:pt x="2558" y="2111"/>
                    <a:pt x="2355" y="1787"/>
                    <a:pt x="2111" y="1502"/>
                  </a:cubicBezTo>
                  <a:cubicBezTo>
                    <a:pt x="1624" y="934"/>
                    <a:pt x="1028" y="488"/>
                    <a:pt x="433" y="55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3"/>
            <p:cNvSpPr/>
            <p:nvPr/>
          </p:nvSpPr>
          <p:spPr>
            <a:xfrm>
              <a:off x="3149036" y="1160240"/>
              <a:ext cx="65094" cy="311215"/>
            </a:xfrm>
            <a:custGeom>
              <a:avLst/>
              <a:gdLst/>
              <a:ahLst/>
              <a:cxnLst/>
              <a:rect l="l" t="t" r="r" b="b"/>
              <a:pathLst>
                <a:path w="1854" h="8864" extrusionOk="0">
                  <a:moveTo>
                    <a:pt x="95" y="1"/>
                  </a:moveTo>
                  <a:lnTo>
                    <a:pt x="0" y="55"/>
                  </a:lnTo>
                  <a:cubicBezTo>
                    <a:pt x="704" y="1394"/>
                    <a:pt x="1177" y="2842"/>
                    <a:pt x="1434" y="4331"/>
                  </a:cubicBezTo>
                  <a:cubicBezTo>
                    <a:pt x="1556" y="5075"/>
                    <a:pt x="1637" y="5833"/>
                    <a:pt x="1651" y="6590"/>
                  </a:cubicBezTo>
                  <a:cubicBezTo>
                    <a:pt x="1678" y="7348"/>
                    <a:pt x="1664" y="8092"/>
                    <a:pt x="1597" y="8850"/>
                  </a:cubicBezTo>
                  <a:lnTo>
                    <a:pt x="1705" y="8864"/>
                  </a:lnTo>
                  <a:cubicBezTo>
                    <a:pt x="1813" y="8106"/>
                    <a:pt x="1854" y="7348"/>
                    <a:pt x="1827" y="6577"/>
                  </a:cubicBezTo>
                  <a:cubicBezTo>
                    <a:pt x="1800" y="5819"/>
                    <a:pt x="1718" y="5061"/>
                    <a:pt x="1570" y="4317"/>
                  </a:cubicBezTo>
                  <a:cubicBezTo>
                    <a:pt x="1285" y="2815"/>
                    <a:pt x="785" y="136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3"/>
            <p:cNvSpPr/>
            <p:nvPr/>
          </p:nvSpPr>
          <p:spPr>
            <a:xfrm>
              <a:off x="3131903" y="1143142"/>
              <a:ext cx="104101" cy="289377"/>
            </a:xfrm>
            <a:custGeom>
              <a:avLst/>
              <a:gdLst/>
              <a:ahLst/>
              <a:cxnLst/>
              <a:rect l="l" t="t" r="r" b="b"/>
              <a:pathLst>
                <a:path w="2965" h="8242" extrusionOk="0">
                  <a:moveTo>
                    <a:pt x="542" y="1"/>
                  </a:moveTo>
                  <a:lnTo>
                    <a:pt x="502" y="41"/>
                  </a:lnTo>
                  <a:cubicBezTo>
                    <a:pt x="285" y="325"/>
                    <a:pt x="150" y="650"/>
                    <a:pt x="82" y="988"/>
                  </a:cubicBezTo>
                  <a:cubicBezTo>
                    <a:pt x="14" y="1340"/>
                    <a:pt x="1" y="1679"/>
                    <a:pt x="28" y="2017"/>
                  </a:cubicBezTo>
                  <a:cubicBezTo>
                    <a:pt x="82" y="2707"/>
                    <a:pt x="285" y="3356"/>
                    <a:pt x="420" y="4019"/>
                  </a:cubicBezTo>
                  <a:cubicBezTo>
                    <a:pt x="569" y="4682"/>
                    <a:pt x="664" y="5359"/>
                    <a:pt x="894" y="5995"/>
                  </a:cubicBezTo>
                  <a:cubicBezTo>
                    <a:pt x="1137" y="6631"/>
                    <a:pt x="1516" y="7253"/>
                    <a:pt x="2112" y="7619"/>
                  </a:cubicBezTo>
                  <a:lnTo>
                    <a:pt x="2179" y="7524"/>
                  </a:lnTo>
                  <a:cubicBezTo>
                    <a:pt x="1611" y="7186"/>
                    <a:pt x="1232" y="6590"/>
                    <a:pt x="989" y="5968"/>
                  </a:cubicBezTo>
                  <a:cubicBezTo>
                    <a:pt x="759" y="5332"/>
                    <a:pt x="650" y="4669"/>
                    <a:pt x="515" y="4006"/>
                  </a:cubicBezTo>
                  <a:cubicBezTo>
                    <a:pt x="393" y="3329"/>
                    <a:pt x="190" y="2680"/>
                    <a:pt x="150" y="2017"/>
                  </a:cubicBezTo>
                  <a:cubicBezTo>
                    <a:pt x="97" y="1375"/>
                    <a:pt x="197" y="695"/>
                    <a:pt x="572" y="186"/>
                  </a:cubicBezTo>
                  <a:lnTo>
                    <a:pt x="572" y="186"/>
                  </a:lnTo>
                  <a:cubicBezTo>
                    <a:pt x="1168" y="577"/>
                    <a:pt x="1649" y="1130"/>
                    <a:pt x="2003" y="1746"/>
                  </a:cubicBezTo>
                  <a:cubicBezTo>
                    <a:pt x="2369" y="2396"/>
                    <a:pt x="2585" y="3113"/>
                    <a:pt x="2694" y="3843"/>
                  </a:cubicBezTo>
                  <a:cubicBezTo>
                    <a:pt x="2788" y="4574"/>
                    <a:pt x="2815" y="5332"/>
                    <a:pt x="2748" y="6063"/>
                  </a:cubicBezTo>
                  <a:cubicBezTo>
                    <a:pt x="2680" y="6793"/>
                    <a:pt x="2491" y="7537"/>
                    <a:pt x="2112" y="8160"/>
                  </a:cubicBezTo>
                  <a:lnTo>
                    <a:pt x="2206" y="8241"/>
                  </a:lnTo>
                  <a:lnTo>
                    <a:pt x="2219" y="8227"/>
                  </a:lnTo>
                  <a:lnTo>
                    <a:pt x="2219" y="8227"/>
                  </a:lnTo>
                  <a:lnTo>
                    <a:pt x="2220" y="8228"/>
                  </a:lnTo>
                  <a:cubicBezTo>
                    <a:pt x="2222" y="8224"/>
                    <a:pt x="2224" y="8221"/>
                    <a:pt x="2226" y="8218"/>
                  </a:cubicBezTo>
                  <a:lnTo>
                    <a:pt x="2226" y="8218"/>
                  </a:lnTo>
                  <a:lnTo>
                    <a:pt x="2518" y="7876"/>
                  </a:lnTo>
                  <a:lnTo>
                    <a:pt x="2446" y="7816"/>
                  </a:lnTo>
                  <a:lnTo>
                    <a:pt x="2446" y="7816"/>
                  </a:lnTo>
                  <a:cubicBezTo>
                    <a:pt x="2700" y="7276"/>
                    <a:pt x="2832" y="6676"/>
                    <a:pt x="2897" y="6076"/>
                  </a:cubicBezTo>
                  <a:cubicBezTo>
                    <a:pt x="2964" y="5332"/>
                    <a:pt x="2964" y="4574"/>
                    <a:pt x="2856" y="3816"/>
                  </a:cubicBezTo>
                  <a:cubicBezTo>
                    <a:pt x="2734" y="3072"/>
                    <a:pt x="2518" y="2328"/>
                    <a:pt x="2139" y="1679"/>
                  </a:cubicBezTo>
                  <a:cubicBezTo>
                    <a:pt x="1760" y="1016"/>
                    <a:pt x="1246" y="434"/>
                    <a:pt x="583" y="28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3"/>
            <p:cNvSpPr/>
            <p:nvPr/>
          </p:nvSpPr>
          <p:spPr>
            <a:xfrm>
              <a:off x="3182284" y="1204442"/>
              <a:ext cx="191490" cy="365355"/>
            </a:xfrm>
            <a:custGeom>
              <a:avLst/>
              <a:gdLst/>
              <a:ahLst/>
              <a:cxnLst/>
              <a:rect l="l" t="t" r="r" b="b"/>
              <a:pathLst>
                <a:path w="5454" h="10406" extrusionOk="0">
                  <a:moveTo>
                    <a:pt x="5372" y="0"/>
                  </a:moveTo>
                  <a:cubicBezTo>
                    <a:pt x="4668" y="704"/>
                    <a:pt x="4019" y="1462"/>
                    <a:pt x="3437" y="2246"/>
                  </a:cubicBezTo>
                  <a:cubicBezTo>
                    <a:pt x="2842" y="3045"/>
                    <a:pt x="2314" y="3884"/>
                    <a:pt x="1854" y="4763"/>
                  </a:cubicBezTo>
                  <a:cubicBezTo>
                    <a:pt x="1380" y="5643"/>
                    <a:pt x="1001" y="6563"/>
                    <a:pt x="677" y="7496"/>
                  </a:cubicBezTo>
                  <a:cubicBezTo>
                    <a:pt x="379" y="8444"/>
                    <a:pt x="135" y="9404"/>
                    <a:pt x="0" y="10392"/>
                  </a:cubicBezTo>
                  <a:lnTo>
                    <a:pt x="108" y="10406"/>
                  </a:lnTo>
                  <a:cubicBezTo>
                    <a:pt x="284" y="9445"/>
                    <a:pt x="528" y="8484"/>
                    <a:pt x="839" y="7550"/>
                  </a:cubicBezTo>
                  <a:cubicBezTo>
                    <a:pt x="1150" y="6617"/>
                    <a:pt x="1529" y="5710"/>
                    <a:pt x="1976" y="4831"/>
                  </a:cubicBezTo>
                  <a:cubicBezTo>
                    <a:pt x="2422" y="3951"/>
                    <a:pt x="2936" y="3112"/>
                    <a:pt x="3518" y="2314"/>
                  </a:cubicBezTo>
                  <a:cubicBezTo>
                    <a:pt x="4100" y="1516"/>
                    <a:pt x="4750" y="771"/>
                    <a:pt x="5453" y="81"/>
                  </a:cubicBezTo>
                  <a:lnTo>
                    <a:pt x="53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3"/>
            <p:cNvSpPr/>
            <p:nvPr/>
          </p:nvSpPr>
          <p:spPr>
            <a:xfrm>
              <a:off x="3180388" y="1203003"/>
              <a:ext cx="205745" cy="391020"/>
            </a:xfrm>
            <a:custGeom>
              <a:avLst/>
              <a:gdLst/>
              <a:ahLst/>
              <a:cxnLst/>
              <a:rect l="l" t="t" r="r" b="b"/>
              <a:pathLst>
                <a:path w="5860" h="11137" extrusionOk="0">
                  <a:moveTo>
                    <a:pt x="5778" y="1"/>
                  </a:moveTo>
                  <a:cubicBezTo>
                    <a:pt x="5088" y="812"/>
                    <a:pt x="4425" y="1638"/>
                    <a:pt x="3789" y="2490"/>
                  </a:cubicBezTo>
                  <a:cubicBezTo>
                    <a:pt x="3166" y="3343"/>
                    <a:pt x="2571" y="4209"/>
                    <a:pt x="2030" y="5129"/>
                  </a:cubicBezTo>
                  <a:cubicBezTo>
                    <a:pt x="1502" y="6049"/>
                    <a:pt x="1042" y="7010"/>
                    <a:pt x="690" y="8011"/>
                  </a:cubicBezTo>
                  <a:cubicBezTo>
                    <a:pt x="338" y="9026"/>
                    <a:pt x="81" y="10068"/>
                    <a:pt x="0" y="11123"/>
                  </a:cubicBezTo>
                  <a:lnTo>
                    <a:pt x="108" y="11137"/>
                  </a:lnTo>
                  <a:cubicBezTo>
                    <a:pt x="244" y="10095"/>
                    <a:pt x="487" y="9066"/>
                    <a:pt x="839" y="8079"/>
                  </a:cubicBezTo>
                  <a:cubicBezTo>
                    <a:pt x="1191" y="7077"/>
                    <a:pt x="1651" y="6130"/>
                    <a:pt x="2165" y="5210"/>
                  </a:cubicBezTo>
                  <a:cubicBezTo>
                    <a:pt x="2666" y="4290"/>
                    <a:pt x="3261" y="3397"/>
                    <a:pt x="3870" y="2544"/>
                  </a:cubicBezTo>
                  <a:cubicBezTo>
                    <a:pt x="4492" y="1692"/>
                    <a:pt x="5169" y="880"/>
                    <a:pt x="5859" y="68"/>
                  </a:cubicBezTo>
                  <a:lnTo>
                    <a:pt x="577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3"/>
            <p:cNvSpPr/>
            <p:nvPr/>
          </p:nvSpPr>
          <p:spPr>
            <a:xfrm>
              <a:off x="3444968" y="1566415"/>
              <a:ext cx="42904" cy="143530"/>
            </a:xfrm>
            <a:custGeom>
              <a:avLst/>
              <a:gdLst/>
              <a:ahLst/>
              <a:cxnLst/>
              <a:rect l="l" t="t" r="r" b="b"/>
              <a:pathLst>
                <a:path w="1222" h="4088" extrusionOk="0">
                  <a:moveTo>
                    <a:pt x="109" y="1"/>
                  </a:moveTo>
                  <a:lnTo>
                    <a:pt x="1" y="41"/>
                  </a:lnTo>
                  <a:cubicBezTo>
                    <a:pt x="244" y="637"/>
                    <a:pt x="447" y="1259"/>
                    <a:pt x="596" y="1882"/>
                  </a:cubicBezTo>
                  <a:cubicBezTo>
                    <a:pt x="759" y="2504"/>
                    <a:pt x="880" y="3140"/>
                    <a:pt x="1002" y="3776"/>
                  </a:cubicBezTo>
                  <a:lnTo>
                    <a:pt x="1056" y="4087"/>
                  </a:lnTo>
                  <a:lnTo>
                    <a:pt x="1151" y="3789"/>
                  </a:lnTo>
                  <a:cubicBezTo>
                    <a:pt x="1155" y="3776"/>
                    <a:pt x="1159" y="3762"/>
                    <a:pt x="1163" y="3749"/>
                  </a:cubicBezTo>
                  <a:lnTo>
                    <a:pt x="1163" y="3749"/>
                  </a:lnTo>
                  <a:lnTo>
                    <a:pt x="1165" y="3749"/>
                  </a:lnTo>
                  <a:cubicBezTo>
                    <a:pt x="1164" y="3747"/>
                    <a:pt x="1164" y="3746"/>
                    <a:pt x="1164" y="3744"/>
                  </a:cubicBezTo>
                  <a:lnTo>
                    <a:pt x="1164" y="3744"/>
                  </a:lnTo>
                  <a:cubicBezTo>
                    <a:pt x="1222" y="3514"/>
                    <a:pt x="1175" y="3268"/>
                    <a:pt x="1042" y="3081"/>
                  </a:cubicBezTo>
                  <a:lnTo>
                    <a:pt x="1042" y="3081"/>
                  </a:lnTo>
                  <a:cubicBezTo>
                    <a:pt x="954" y="2669"/>
                    <a:pt x="846" y="2259"/>
                    <a:pt x="732" y="1855"/>
                  </a:cubicBezTo>
                  <a:cubicBezTo>
                    <a:pt x="542" y="1232"/>
                    <a:pt x="326" y="61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3"/>
            <p:cNvSpPr/>
            <p:nvPr/>
          </p:nvSpPr>
          <p:spPr>
            <a:xfrm>
              <a:off x="3437841" y="1553600"/>
              <a:ext cx="51822" cy="165368"/>
            </a:xfrm>
            <a:custGeom>
              <a:avLst/>
              <a:gdLst/>
              <a:ahLst/>
              <a:cxnLst/>
              <a:rect l="l" t="t" r="r" b="b"/>
              <a:pathLst>
                <a:path w="1476" h="4710" extrusionOk="0">
                  <a:moveTo>
                    <a:pt x="96" y="0"/>
                  </a:moveTo>
                  <a:lnTo>
                    <a:pt x="1" y="41"/>
                  </a:lnTo>
                  <a:cubicBezTo>
                    <a:pt x="326" y="718"/>
                    <a:pt x="569" y="1421"/>
                    <a:pt x="772" y="2138"/>
                  </a:cubicBezTo>
                  <a:cubicBezTo>
                    <a:pt x="880" y="2490"/>
                    <a:pt x="975" y="2856"/>
                    <a:pt x="1056" y="3207"/>
                  </a:cubicBezTo>
                  <a:cubicBezTo>
                    <a:pt x="1138" y="3573"/>
                    <a:pt x="1219" y="3938"/>
                    <a:pt x="1300" y="4303"/>
                  </a:cubicBezTo>
                  <a:lnTo>
                    <a:pt x="1381" y="4709"/>
                  </a:lnTo>
                  <a:lnTo>
                    <a:pt x="1435" y="4303"/>
                  </a:lnTo>
                  <a:lnTo>
                    <a:pt x="1476" y="3992"/>
                  </a:lnTo>
                  <a:lnTo>
                    <a:pt x="1387" y="3970"/>
                  </a:lnTo>
                  <a:lnTo>
                    <a:pt x="1387" y="3970"/>
                  </a:lnTo>
                  <a:cubicBezTo>
                    <a:pt x="1341" y="3702"/>
                    <a:pt x="1287" y="3431"/>
                    <a:pt x="1219" y="3167"/>
                  </a:cubicBezTo>
                  <a:cubicBezTo>
                    <a:pt x="1124" y="2815"/>
                    <a:pt x="1029" y="2450"/>
                    <a:pt x="908" y="2098"/>
                  </a:cubicBezTo>
                  <a:cubicBezTo>
                    <a:pt x="664" y="1381"/>
                    <a:pt x="393" y="691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3"/>
            <p:cNvSpPr/>
            <p:nvPr/>
          </p:nvSpPr>
          <p:spPr>
            <a:xfrm>
              <a:off x="3463049" y="1599663"/>
              <a:ext cx="70817" cy="39499"/>
            </a:xfrm>
            <a:custGeom>
              <a:avLst/>
              <a:gdLst/>
              <a:ahLst/>
              <a:cxnLst/>
              <a:rect l="l" t="t" r="r" b="b"/>
              <a:pathLst>
                <a:path w="2017" h="1125" extrusionOk="0">
                  <a:moveTo>
                    <a:pt x="1962" y="1"/>
                  </a:moveTo>
                  <a:cubicBezTo>
                    <a:pt x="1272" y="272"/>
                    <a:pt x="677" y="718"/>
                    <a:pt x="0" y="1029"/>
                  </a:cubicBezTo>
                  <a:lnTo>
                    <a:pt x="54" y="1124"/>
                  </a:lnTo>
                  <a:cubicBezTo>
                    <a:pt x="690" y="745"/>
                    <a:pt x="1394" y="515"/>
                    <a:pt x="2016" y="96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3"/>
            <p:cNvSpPr/>
            <p:nvPr/>
          </p:nvSpPr>
          <p:spPr>
            <a:xfrm>
              <a:off x="3473968" y="1609669"/>
              <a:ext cx="52279" cy="20926"/>
            </a:xfrm>
            <a:custGeom>
              <a:avLst/>
              <a:gdLst/>
              <a:ahLst/>
              <a:cxnLst/>
              <a:rect l="l" t="t" r="r" b="b"/>
              <a:pathLst>
                <a:path w="1489" h="596" extrusionOk="0">
                  <a:moveTo>
                    <a:pt x="1448" y="0"/>
                  </a:moveTo>
                  <a:cubicBezTo>
                    <a:pt x="1326" y="27"/>
                    <a:pt x="1205" y="68"/>
                    <a:pt x="1083" y="108"/>
                  </a:cubicBezTo>
                  <a:cubicBezTo>
                    <a:pt x="961" y="149"/>
                    <a:pt x="839" y="203"/>
                    <a:pt x="717" y="244"/>
                  </a:cubicBezTo>
                  <a:cubicBezTo>
                    <a:pt x="487" y="352"/>
                    <a:pt x="244" y="447"/>
                    <a:pt x="0" y="501"/>
                  </a:cubicBezTo>
                  <a:lnTo>
                    <a:pt x="27" y="596"/>
                  </a:lnTo>
                  <a:cubicBezTo>
                    <a:pt x="271" y="514"/>
                    <a:pt x="514" y="447"/>
                    <a:pt x="772" y="379"/>
                  </a:cubicBezTo>
                  <a:cubicBezTo>
                    <a:pt x="893" y="352"/>
                    <a:pt x="1015" y="311"/>
                    <a:pt x="1137" y="271"/>
                  </a:cubicBezTo>
                  <a:cubicBezTo>
                    <a:pt x="1259" y="217"/>
                    <a:pt x="1380" y="176"/>
                    <a:pt x="1489" y="108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3"/>
            <p:cNvSpPr/>
            <p:nvPr/>
          </p:nvSpPr>
          <p:spPr>
            <a:xfrm>
              <a:off x="3501528" y="1550264"/>
              <a:ext cx="57967" cy="139457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1551" y="3853"/>
                  </a:moveTo>
                  <a:lnTo>
                    <a:pt x="1583" y="3898"/>
                  </a:lnTo>
                  <a:cubicBezTo>
                    <a:pt x="1579" y="3902"/>
                    <a:pt x="1573" y="3904"/>
                    <a:pt x="1567" y="3904"/>
                  </a:cubicBezTo>
                  <a:cubicBezTo>
                    <a:pt x="1555" y="3904"/>
                    <a:pt x="1543" y="3898"/>
                    <a:pt x="1543" y="3898"/>
                  </a:cubicBezTo>
                  <a:cubicBezTo>
                    <a:pt x="1543" y="3898"/>
                    <a:pt x="1543" y="3898"/>
                    <a:pt x="1543" y="3884"/>
                  </a:cubicBezTo>
                  <a:cubicBezTo>
                    <a:pt x="1543" y="3869"/>
                    <a:pt x="1547" y="3859"/>
                    <a:pt x="1551" y="3853"/>
                  </a:cubicBezTo>
                  <a:close/>
                  <a:moveTo>
                    <a:pt x="95" y="1"/>
                  </a:moveTo>
                  <a:lnTo>
                    <a:pt x="0" y="41"/>
                  </a:lnTo>
                  <a:cubicBezTo>
                    <a:pt x="325" y="677"/>
                    <a:pt x="595" y="1354"/>
                    <a:pt x="839" y="2030"/>
                  </a:cubicBezTo>
                  <a:cubicBezTo>
                    <a:pt x="947" y="2369"/>
                    <a:pt x="1069" y="2707"/>
                    <a:pt x="1177" y="3045"/>
                  </a:cubicBezTo>
                  <a:lnTo>
                    <a:pt x="1340" y="3559"/>
                  </a:lnTo>
                  <a:lnTo>
                    <a:pt x="1421" y="3803"/>
                  </a:lnTo>
                  <a:lnTo>
                    <a:pt x="1448" y="3871"/>
                  </a:lnTo>
                  <a:cubicBezTo>
                    <a:pt x="1448" y="3884"/>
                    <a:pt x="1448" y="3884"/>
                    <a:pt x="1461" y="3925"/>
                  </a:cubicBezTo>
                  <a:cubicBezTo>
                    <a:pt x="1475" y="3938"/>
                    <a:pt x="1502" y="3952"/>
                    <a:pt x="1529" y="3965"/>
                  </a:cubicBezTo>
                  <a:cubicBezTo>
                    <a:pt x="1538" y="3965"/>
                    <a:pt x="1553" y="3971"/>
                    <a:pt x="1570" y="3971"/>
                  </a:cubicBezTo>
                  <a:cubicBezTo>
                    <a:pt x="1579" y="3971"/>
                    <a:pt x="1588" y="3970"/>
                    <a:pt x="1597" y="3965"/>
                  </a:cubicBezTo>
                  <a:cubicBezTo>
                    <a:pt x="1624" y="3952"/>
                    <a:pt x="1651" y="3911"/>
                    <a:pt x="1651" y="3884"/>
                  </a:cubicBezTo>
                  <a:cubicBezTo>
                    <a:pt x="1651" y="3844"/>
                    <a:pt x="1637" y="3830"/>
                    <a:pt x="1610" y="3803"/>
                  </a:cubicBezTo>
                  <a:cubicBezTo>
                    <a:pt x="1602" y="3795"/>
                    <a:pt x="1581" y="3787"/>
                    <a:pt x="1559" y="3787"/>
                  </a:cubicBezTo>
                  <a:cubicBezTo>
                    <a:pt x="1559" y="3787"/>
                    <a:pt x="1559" y="3787"/>
                    <a:pt x="1558" y="3787"/>
                  </a:cubicBezTo>
                  <a:lnTo>
                    <a:pt x="1558" y="3787"/>
                  </a:lnTo>
                  <a:lnTo>
                    <a:pt x="1556" y="3776"/>
                  </a:lnTo>
                  <a:lnTo>
                    <a:pt x="1489" y="3505"/>
                  </a:lnTo>
                  <a:cubicBezTo>
                    <a:pt x="1434" y="3343"/>
                    <a:pt x="1380" y="3167"/>
                    <a:pt x="1326" y="2991"/>
                  </a:cubicBezTo>
                  <a:cubicBezTo>
                    <a:pt x="1218" y="2653"/>
                    <a:pt x="1096" y="2315"/>
                    <a:pt x="961" y="1976"/>
                  </a:cubicBezTo>
                  <a:cubicBezTo>
                    <a:pt x="690" y="1313"/>
                    <a:pt x="39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3"/>
            <p:cNvSpPr/>
            <p:nvPr/>
          </p:nvSpPr>
          <p:spPr>
            <a:xfrm>
              <a:off x="3503881" y="1546473"/>
              <a:ext cx="51822" cy="138755"/>
            </a:xfrm>
            <a:custGeom>
              <a:avLst/>
              <a:gdLst/>
              <a:ahLst/>
              <a:cxnLst/>
              <a:rect l="l" t="t" r="r" b="b"/>
              <a:pathLst>
                <a:path w="1476" h="3952" extrusionOk="0">
                  <a:moveTo>
                    <a:pt x="95" y="1"/>
                  </a:moveTo>
                  <a:lnTo>
                    <a:pt x="1" y="41"/>
                  </a:lnTo>
                  <a:cubicBezTo>
                    <a:pt x="244" y="677"/>
                    <a:pt x="461" y="1340"/>
                    <a:pt x="664" y="2003"/>
                  </a:cubicBezTo>
                  <a:cubicBezTo>
                    <a:pt x="772" y="2328"/>
                    <a:pt x="880" y="2653"/>
                    <a:pt x="1002" y="2991"/>
                  </a:cubicBezTo>
                  <a:cubicBezTo>
                    <a:pt x="1124" y="3316"/>
                    <a:pt x="1232" y="3640"/>
                    <a:pt x="1381" y="3952"/>
                  </a:cubicBezTo>
                  <a:lnTo>
                    <a:pt x="1476" y="3925"/>
                  </a:lnTo>
                  <a:cubicBezTo>
                    <a:pt x="1381" y="3586"/>
                    <a:pt x="1273" y="3261"/>
                    <a:pt x="1164" y="2923"/>
                  </a:cubicBezTo>
                  <a:cubicBezTo>
                    <a:pt x="1043" y="2598"/>
                    <a:pt x="921" y="2274"/>
                    <a:pt x="799" y="1949"/>
                  </a:cubicBezTo>
                  <a:cubicBezTo>
                    <a:pt x="556" y="1299"/>
                    <a:pt x="312" y="650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3"/>
            <p:cNvSpPr/>
            <p:nvPr/>
          </p:nvSpPr>
          <p:spPr>
            <a:xfrm>
              <a:off x="3577047" y="1683608"/>
              <a:ext cx="63233" cy="58950"/>
            </a:xfrm>
            <a:custGeom>
              <a:avLst/>
              <a:gdLst/>
              <a:ahLst/>
              <a:cxnLst/>
              <a:rect l="l" t="t" r="r" b="b"/>
              <a:pathLst>
                <a:path w="1801" h="1679" extrusionOk="0">
                  <a:moveTo>
                    <a:pt x="556" y="1"/>
                  </a:moveTo>
                  <a:cubicBezTo>
                    <a:pt x="335" y="1"/>
                    <a:pt x="109" y="99"/>
                    <a:pt x="1" y="316"/>
                  </a:cubicBezTo>
                  <a:lnTo>
                    <a:pt x="95" y="357"/>
                  </a:lnTo>
                  <a:cubicBezTo>
                    <a:pt x="167" y="189"/>
                    <a:pt x="367" y="95"/>
                    <a:pt x="553" y="95"/>
                  </a:cubicBezTo>
                  <a:cubicBezTo>
                    <a:pt x="577" y="95"/>
                    <a:pt x="600" y="97"/>
                    <a:pt x="623" y="100"/>
                  </a:cubicBezTo>
                  <a:cubicBezTo>
                    <a:pt x="839" y="127"/>
                    <a:pt x="1002" y="303"/>
                    <a:pt x="1069" y="506"/>
                  </a:cubicBezTo>
                  <a:cubicBezTo>
                    <a:pt x="1124" y="722"/>
                    <a:pt x="1097" y="939"/>
                    <a:pt x="975" y="1115"/>
                  </a:cubicBezTo>
                  <a:cubicBezTo>
                    <a:pt x="853" y="1290"/>
                    <a:pt x="677" y="1426"/>
                    <a:pt x="474" y="1507"/>
                  </a:cubicBezTo>
                  <a:lnTo>
                    <a:pt x="149" y="1629"/>
                  </a:lnTo>
                  <a:lnTo>
                    <a:pt x="501" y="1669"/>
                  </a:lnTo>
                  <a:cubicBezTo>
                    <a:pt x="569" y="1675"/>
                    <a:pt x="636" y="1678"/>
                    <a:pt x="704" y="1678"/>
                  </a:cubicBezTo>
                  <a:cubicBezTo>
                    <a:pt x="1085" y="1678"/>
                    <a:pt x="1467" y="1582"/>
                    <a:pt x="1800" y="1399"/>
                  </a:cubicBezTo>
                  <a:lnTo>
                    <a:pt x="1760" y="1304"/>
                  </a:lnTo>
                  <a:cubicBezTo>
                    <a:pt x="1448" y="1429"/>
                    <a:pt x="1128" y="1498"/>
                    <a:pt x="806" y="1504"/>
                  </a:cubicBezTo>
                  <a:lnTo>
                    <a:pt x="806" y="1504"/>
                  </a:lnTo>
                  <a:cubicBezTo>
                    <a:pt x="920" y="1419"/>
                    <a:pt x="1019" y="1312"/>
                    <a:pt x="1097" y="1196"/>
                  </a:cubicBezTo>
                  <a:cubicBezTo>
                    <a:pt x="1218" y="979"/>
                    <a:pt x="1259" y="709"/>
                    <a:pt x="1178" y="479"/>
                  </a:cubicBezTo>
                  <a:cubicBezTo>
                    <a:pt x="1097" y="249"/>
                    <a:pt x="894" y="46"/>
                    <a:pt x="636" y="5"/>
                  </a:cubicBezTo>
                  <a:cubicBezTo>
                    <a:pt x="610" y="2"/>
                    <a:pt x="583" y="1"/>
                    <a:pt x="55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3"/>
            <p:cNvSpPr/>
            <p:nvPr/>
          </p:nvSpPr>
          <p:spPr>
            <a:xfrm>
              <a:off x="3574660" y="1688804"/>
              <a:ext cx="55158" cy="53473"/>
            </a:xfrm>
            <a:custGeom>
              <a:avLst/>
              <a:gdLst/>
              <a:ahLst/>
              <a:cxnLst/>
              <a:rect l="l" t="t" r="r" b="b"/>
              <a:pathLst>
                <a:path w="1571" h="1523" extrusionOk="0">
                  <a:moveTo>
                    <a:pt x="329" y="1"/>
                  </a:moveTo>
                  <a:cubicBezTo>
                    <a:pt x="305" y="1"/>
                    <a:pt x="282" y="2"/>
                    <a:pt x="258" y="6"/>
                  </a:cubicBezTo>
                  <a:cubicBezTo>
                    <a:pt x="150" y="19"/>
                    <a:pt x="41" y="73"/>
                    <a:pt x="1" y="182"/>
                  </a:cubicBezTo>
                  <a:lnTo>
                    <a:pt x="109" y="222"/>
                  </a:lnTo>
                  <a:cubicBezTo>
                    <a:pt x="134" y="138"/>
                    <a:pt x="227" y="101"/>
                    <a:pt x="326" y="101"/>
                  </a:cubicBezTo>
                  <a:cubicBezTo>
                    <a:pt x="387" y="101"/>
                    <a:pt x="450" y="115"/>
                    <a:pt x="502" y="141"/>
                  </a:cubicBezTo>
                  <a:cubicBezTo>
                    <a:pt x="650" y="209"/>
                    <a:pt x="745" y="358"/>
                    <a:pt x="799" y="506"/>
                  </a:cubicBezTo>
                  <a:cubicBezTo>
                    <a:pt x="840" y="669"/>
                    <a:pt x="840" y="831"/>
                    <a:pt x="786" y="994"/>
                  </a:cubicBezTo>
                  <a:cubicBezTo>
                    <a:pt x="732" y="1142"/>
                    <a:pt x="623" y="1278"/>
                    <a:pt x="488" y="1345"/>
                  </a:cubicBezTo>
                  <a:lnTo>
                    <a:pt x="285" y="1467"/>
                  </a:lnTo>
                  <a:lnTo>
                    <a:pt x="515" y="1508"/>
                  </a:lnTo>
                  <a:cubicBezTo>
                    <a:pt x="583" y="1518"/>
                    <a:pt x="651" y="1523"/>
                    <a:pt x="720" y="1523"/>
                  </a:cubicBezTo>
                  <a:cubicBezTo>
                    <a:pt x="1022" y="1523"/>
                    <a:pt x="1328" y="1427"/>
                    <a:pt x="1570" y="1251"/>
                  </a:cubicBezTo>
                  <a:lnTo>
                    <a:pt x="1503" y="1156"/>
                  </a:lnTo>
                  <a:cubicBezTo>
                    <a:pt x="1273" y="1281"/>
                    <a:pt x="1019" y="1350"/>
                    <a:pt x="766" y="1350"/>
                  </a:cubicBezTo>
                  <a:cubicBezTo>
                    <a:pt x="757" y="1350"/>
                    <a:pt x="749" y="1350"/>
                    <a:pt x="741" y="1350"/>
                  </a:cubicBezTo>
                  <a:lnTo>
                    <a:pt x="741" y="1350"/>
                  </a:lnTo>
                  <a:cubicBezTo>
                    <a:pt x="824" y="1256"/>
                    <a:pt x="882" y="1145"/>
                    <a:pt x="907" y="1034"/>
                  </a:cubicBezTo>
                  <a:cubicBezTo>
                    <a:pt x="962" y="845"/>
                    <a:pt x="962" y="655"/>
                    <a:pt x="894" y="479"/>
                  </a:cubicBezTo>
                  <a:cubicBezTo>
                    <a:pt x="867" y="385"/>
                    <a:pt x="826" y="303"/>
                    <a:pt x="759" y="222"/>
                  </a:cubicBezTo>
                  <a:cubicBezTo>
                    <a:pt x="691" y="155"/>
                    <a:pt x="623" y="87"/>
                    <a:pt x="542" y="46"/>
                  </a:cubicBezTo>
                  <a:cubicBezTo>
                    <a:pt x="471" y="16"/>
                    <a:pt x="400" y="1"/>
                    <a:pt x="3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3"/>
            <p:cNvSpPr/>
            <p:nvPr/>
          </p:nvSpPr>
          <p:spPr>
            <a:xfrm>
              <a:off x="3583227" y="1533693"/>
              <a:ext cx="102662" cy="146479"/>
            </a:xfrm>
            <a:custGeom>
              <a:avLst/>
              <a:gdLst/>
              <a:ahLst/>
              <a:cxnLst/>
              <a:rect l="l" t="t" r="r" b="b"/>
              <a:pathLst>
                <a:path w="2924" h="4172" extrusionOk="0">
                  <a:moveTo>
                    <a:pt x="958" y="113"/>
                  </a:moveTo>
                  <a:cubicBezTo>
                    <a:pt x="1009" y="113"/>
                    <a:pt x="1060" y="116"/>
                    <a:pt x="1110" y="121"/>
                  </a:cubicBezTo>
                  <a:cubicBezTo>
                    <a:pt x="1259" y="148"/>
                    <a:pt x="1394" y="189"/>
                    <a:pt x="1516" y="256"/>
                  </a:cubicBezTo>
                  <a:cubicBezTo>
                    <a:pt x="1773" y="392"/>
                    <a:pt x="1990" y="595"/>
                    <a:pt x="2152" y="811"/>
                  </a:cubicBezTo>
                  <a:cubicBezTo>
                    <a:pt x="2328" y="1041"/>
                    <a:pt x="2463" y="1312"/>
                    <a:pt x="2544" y="1582"/>
                  </a:cubicBezTo>
                  <a:cubicBezTo>
                    <a:pt x="2734" y="2124"/>
                    <a:pt x="2761" y="2732"/>
                    <a:pt x="2558" y="3274"/>
                  </a:cubicBezTo>
                  <a:cubicBezTo>
                    <a:pt x="2504" y="3409"/>
                    <a:pt x="2436" y="3531"/>
                    <a:pt x="2355" y="3639"/>
                  </a:cubicBezTo>
                  <a:cubicBezTo>
                    <a:pt x="2287" y="3761"/>
                    <a:pt x="2192" y="3869"/>
                    <a:pt x="2084" y="3937"/>
                  </a:cubicBezTo>
                  <a:cubicBezTo>
                    <a:pt x="2008" y="3982"/>
                    <a:pt x="1925" y="4001"/>
                    <a:pt x="1841" y="4001"/>
                  </a:cubicBezTo>
                  <a:cubicBezTo>
                    <a:pt x="1672" y="4001"/>
                    <a:pt x="1498" y="3923"/>
                    <a:pt x="1354" y="3815"/>
                  </a:cubicBezTo>
                  <a:cubicBezTo>
                    <a:pt x="1232" y="3720"/>
                    <a:pt x="1137" y="3625"/>
                    <a:pt x="1042" y="3517"/>
                  </a:cubicBezTo>
                  <a:cubicBezTo>
                    <a:pt x="948" y="3409"/>
                    <a:pt x="866" y="3287"/>
                    <a:pt x="785" y="3165"/>
                  </a:cubicBezTo>
                  <a:cubicBezTo>
                    <a:pt x="625" y="2938"/>
                    <a:pt x="491" y="2672"/>
                    <a:pt x="397" y="2405"/>
                  </a:cubicBezTo>
                  <a:lnTo>
                    <a:pt x="397" y="2405"/>
                  </a:lnTo>
                  <a:cubicBezTo>
                    <a:pt x="251" y="1877"/>
                    <a:pt x="209" y="1322"/>
                    <a:pt x="285" y="784"/>
                  </a:cubicBezTo>
                  <a:cubicBezTo>
                    <a:pt x="298" y="635"/>
                    <a:pt x="325" y="486"/>
                    <a:pt x="379" y="378"/>
                  </a:cubicBezTo>
                  <a:cubicBezTo>
                    <a:pt x="447" y="256"/>
                    <a:pt x="569" y="175"/>
                    <a:pt x="704" y="148"/>
                  </a:cubicBezTo>
                  <a:cubicBezTo>
                    <a:pt x="781" y="122"/>
                    <a:pt x="869" y="113"/>
                    <a:pt x="958" y="113"/>
                  </a:cubicBezTo>
                  <a:close/>
                  <a:moveTo>
                    <a:pt x="925" y="1"/>
                  </a:moveTo>
                  <a:cubicBezTo>
                    <a:pt x="839" y="1"/>
                    <a:pt x="753" y="10"/>
                    <a:pt x="663" y="40"/>
                  </a:cubicBezTo>
                  <a:cubicBezTo>
                    <a:pt x="515" y="80"/>
                    <a:pt x="366" y="175"/>
                    <a:pt x="298" y="324"/>
                  </a:cubicBezTo>
                  <a:cubicBezTo>
                    <a:pt x="235" y="440"/>
                    <a:pt x="213" y="556"/>
                    <a:pt x="193" y="673"/>
                  </a:cubicBezTo>
                  <a:lnTo>
                    <a:pt x="193" y="673"/>
                  </a:lnTo>
                  <a:lnTo>
                    <a:pt x="109" y="662"/>
                  </a:lnTo>
                  <a:lnTo>
                    <a:pt x="109" y="662"/>
                  </a:lnTo>
                  <a:cubicBezTo>
                    <a:pt x="0" y="1258"/>
                    <a:pt x="55" y="1880"/>
                    <a:pt x="258" y="2448"/>
                  </a:cubicBezTo>
                  <a:cubicBezTo>
                    <a:pt x="316" y="2625"/>
                    <a:pt x="391" y="2796"/>
                    <a:pt x="478" y="2962"/>
                  </a:cubicBezTo>
                  <a:lnTo>
                    <a:pt x="478" y="2962"/>
                  </a:lnTo>
                  <a:cubicBezTo>
                    <a:pt x="651" y="3377"/>
                    <a:pt x="891" y="3763"/>
                    <a:pt x="1191" y="4099"/>
                  </a:cubicBezTo>
                  <a:lnTo>
                    <a:pt x="1272" y="4031"/>
                  </a:lnTo>
                  <a:cubicBezTo>
                    <a:pt x="1206" y="3957"/>
                    <a:pt x="1143" y="3881"/>
                    <a:pt x="1083" y="3802"/>
                  </a:cubicBezTo>
                  <a:lnTo>
                    <a:pt x="1083" y="3802"/>
                  </a:lnTo>
                  <a:cubicBezTo>
                    <a:pt x="1134" y="3852"/>
                    <a:pt x="1188" y="3899"/>
                    <a:pt x="1245" y="3937"/>
                  </a:cubicBezTo>
                  <a:cubicBezTo>
                    <a:pt x="1381" y="4031"/>
                    <a:pt x="1516" y="4113"/>
                    <a:pt x="1678" y="4153"/>
                  </a:cubicBezTo>
                  <a:cubicBezTo>
                    <a:pt x="1727" y="4165"/>
                    <a:pt x="1777" y="4171"/>
                    <a:pt x="1827" y="4171"/>
                  </a:cubicBezTo>
                  <a:cubicBezTo>
                    <a:pt x="1944" y="4171"/>
                    <a:pt x="2061" y="4138"/>
                    <a:pt x="2165" y="4072"/>
                  </a:cubicBezTo>
                  <a:cubicBezTo>
                    <a:pt x="2314" y="3991"/>
                    <a:pt x="2409" y="3856"/>
                    <a:pt x="2490" y="3734"/>
                  </a:cubicBezTo>
                  <a:cubicBezTo>
                    <a:pt x="2585" y="3612"/>
                    <a:pt x="2653" y="3477"/>
                    <a:pt x="2707" y="3328"/>
                  </a:cubicBezTo>
                  <a:cubicBezTo>
                    <a:pt x="2923" y="2746"/>
                    <a:pt x="2883" y="2110"/>
                    <a:pt x="2680" y="1542"/>
                  </a:cubicBezTo>
                  <a:cubicBezTo>
                    <a:pt x="2585" y="1258"/>
                    <a:pt x="2450" y="973"/>
                    <a:pt x="2260" y="743"/>
                  </a:cubicBezTo>
                  <a:cubicBezTo>
                    <a:pt x="2071" y="500"/>
                    <a:pt x="1841" y="283"/>
                    <a:pt x="1570" y="148"/>
                  </a:cubicBezTo>
                  <a:cubicBezTo>
                    <a:pt x="1435" y="80"/>
                    <a:pt x="1286" y="26"/>
                    <a:pt x="1137" y="13"/>
                  </a:cubicBezTo>
                  <a:cubicBezTo>
                    <a:pt x="1064" y="7"/>
                    <a:pt x="995" y="1"/>
                    <a:pt x="92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3"/>
            <p:cNvSpPr/>
            <p:nvPr/>
          </p:nvSpPr>
          <p:spPr>
            <a:xfrm>
              <a:off x="3586562" y="1530498"/>
              <a:ext cx="88372" cy="159926"/>
            </a:xfrm>
            <a:custGeom>
              <a:avLst/>
              <a:gdLst/>
              <a:ahLst/>
              <a:cxnLst/>
              <a:rect l="l" t="t" r="r" b="b"/>
              <a:pathLst>
                <a:path w="2517" h="4555" extrusionOk="0">
                  <a:moveTo>
                    <a:pt x="738" y="0"/>
                  </a:moveTo>
                  <a:cubicBezTo>
                    <a:pt x="587" y="0"/>
                    <a:pt x="435" y="43"/>
                    <a:pt x="311" y="131"/>
                  </a:cubicBezTo>
                  <a:cubicBezTo>
                    <a:pt x="108" y="253"/>
                    <a:pt x="14" y="510"/>
                    <a:pt x="14" y="726"/>
                  </a:cubicBezTo>
                  <a:cubicBezTo>
                    <a:pt x="0" y="956"/>
                    <a:pt x="54" y="1173"/>
                    <a:pt x="95" y="1376"/>
                  </a:cubicBezTo>
                  <a:cubicBezTo>
                    <a:pt x="149" y="1592"/>
                    <a:pt x="190" y="1809"/>
                    <a:pt x="244" y="2012"/>
                  </a:cubicBezTo>
                  <a:cubicBezTo>
                    <a:pt x="352" y="2431"/>
                    <a:pt x="487" y="2851"/>
                    <a:pt x="623" y="3256"/>
                  </a:cubicBezTo>
                  <a:lnTo>
                    <a:pt x="717" y="3216"/>
                  </a:lnTo>
                  <a:cubicBezTo>
                    <a:pt x="582" y="2810"/>
                    <a:pt x="460" y="2404"/>
                    <a:pt x="352" y="1985"/>
                  </a:cubicBezTo>
                  <a:cubicBezTo>
                    <a:pt x="298" y="1768"/>
                    <a:pt x="244" y="1565"/>
                    <a:pt x="190" y="1349"/>
                  </a:cubicBezTo>
                  <a:cubicBezTo>
                    <a:pt x="149" y="1146"/>
                    <a:pt x="108" y="929"/>
                    <a:pt x="108" y="726"/>
                  </a:cubicBezTo>
                  <a:cubicBezTo>
                    <a:pt x="122" y="523"/>
                    <a:pt x="203" y="320"/>
                    <a:pt x="365" y="212"/>
                  </a:cubicBezTo>
                  <a:cubicBezTo>
                    <a:pt x="476" y="144"/>
                    <a:pt x="602" y="113"/>
                    <a:pt x="728" y="113"/>
                  </a:cubicBezTo>
                  <a:cubicBezTo>
                    <a:pt x="803" y="113"/>
                    <a:pt x="877" y="124"/>
                    <a:pt x="947" y="144"/>
                  </a:cubicBezTo>
                  <a:cubicBezTo>
                    <a:pt x="1340" y="253"/>
                    <a:pt x="1651" y="591"/>
                    <a:pt x="1881" y="943"/>
                  </a:cubicBezTo>
                  <a:cubicBezTo>
                    <a:pt x="2111" y="1294"/>
                    <a:pt x="2246" y="1700"/>
                    <a:pt x="2300" y="2120"/>
                  </a:cubicBezTo>
                  <a:cubicBezTo>
                    <a:pt x="2355" y="2539"/>
                    <a:pt x="2328" y="2959"/>
                    <a:pt x="2206" y="3365"/>
                  </a:cubicBezTo>
                  <a:cubicBezTo>
                    <a:pt x="2138" y="3568"/>
                    <a:pt x="2070" y="3757"/>
                    <a:pt x="1962" y="3947"/>
                  </a:cubicBezTo>
                  <a:cubicBezTo>
                    <a:pt x="1935" y="3987"/>
                    <a:pt x="1908" y="4041"/>
                    <a:pt x="1881" y="4082"/>
                  </a:cubicBezTo>
                  <a:lnTo>
                    <a:pt x="1800" y="4204"/>
                  </a:lnTo>
                  <a:cubicBezTo>
                    <a:pt x="1732" y="4298"/>
                    <a:pt x="1664" y="4380"/>
                    <a:pt x="1597" y="4393"/>
                  </a:cubicBezTo>
                  <a:cubicBezTo>
                    <a:pt x="1582" y="4399"/>
                    <a:pt x="1565" y="4402"/>
                    <a:pt x="1547" y="4402"/>
                  </a:cubicBezTo>
                  <a:cubicBezTo>
                    <a:pt x="1486" y="4402"/>
                    <a:pt x="1413" y="4370"/>
                    <a:pt x="1340" y="4339"/>
                  </a:cubicBezTo>
                  <a:cubicBezTo>
                    <a:pt x="1245" y="4298"/>
                    <a:pt x="1150" y="4244"/>
                    <a:pt x="1069" y="4190"/>
                  </a:cubicBezTo>
                  <a:cubicBezTo>
                    <a:pt x="893" y="4082"/>
                    <a:pt x="744" y="3933"/>
                    <a:pt x="609" y="3757"/>
                  </a:cubicBezTo>
                  <a:lnTo>
                    <a:pt x="528" y="3825"/>
                  </a:lnTo>
                  <a:cubicBezTo>
                    <a:pt x="650" y="4014"/>
                    <a:pt x="812" y="4177"/>
                    <a:pt x="988" y="4312"/>
                  </a:cubicBezTo>
                  <a:cubicBezTo>
                    <a:pt x="1083" y="4366"/>
                    <a:pt x="1177" y="4434"/>
                    <a:pt x="1286" y="4474"/>
                  </a:cubicBezTo>
                  <a:cubicBezTo>
                    <a:pt x="1360" y="4506"/>
                    <a:pt x="1442" y="4554"/>
                    <a:pt x="1546" y="4554"/>
                  </a:cubicBezTo>
                  <a:cubicBezTo>
                    <a:pt x="1575" y="4554"/>
                    <a:pt x="1605" y="4551"/>
                    <a:pt x="1637" y="4542"/>
                  </a:cubicBezTo>
                  <a:cubicBezTo>
                    <a:pt x="1719" y="4528"/>
                    <a:pt x="1773" y="4474"/>
                    <a:pt x="1813" y="4434"/>
                  </a:cubicBezTo>
                  <a:cubicBezTo>
                    <a:pt x="1854" y="4393"/>
                    <a:pt x="1881" y="4352"/>
                    <a:pt x="1922" y="4312"/>
                  </a:cubicBezTo>
                  <a:lnTo>
                    <a:pt x="2016" y="4177"/>
                  </a:lnTo>
                  <a:cubicBezTo>
                    <a:pt x="2043" y="4122"/>
                    <a:pt x="2070" y="4082"/>
                    <a:pt x="2097" y="4028"/>
                  </a:cubicBezTo>
                  <a:cubicBezTo>
                    <a:pt x="2219" y="3838"/>
                    <a:pt x="2300" y="3635"/>
                    <a:pt x="2368" y="3419"/>
                  </a:cubicBezTo>
                  <a:cubicBezTo>
                    <a:pt x="2490" y="2999"/>
                    <a:pt x="2517" y="2539"/>
                    <a:pt x="2463" y="2106"/>
                  </a:cubicBezTo>
                  <a:cubicBezTo>
                    <a:pt x="2395" y="1660"/>
                    <a:pt x="2246" y="1240"/>
                    <a:pt x="2003" y="861"/>
                  </a:cubicBezTo>
                  <a:cubicBezTo>
                    <a:pt x="1867" y="686"/>
                    <a:pt x="1732" y="510"/>
                    <a:pt x="1556" y="361"/>
                  </a:cubicBezTo>
                  <a:cubicBezTo>
                    <a:pt x="1394" y="225"/>
                    <a:pt x="1204" y="90"/>
                    <a:pt x="974" y="36"/>
                  </a:cubicBezTo>
                  <a:cubicBezTo>
                    <a:pt x="899" y="12"/>
                    <a:pt x="819" y="0"/>
                    <a:pt x="73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774265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317900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p24"/>
          <p:cNvSpPr txBox="1">
            <a:spLocks noGrp="1"/>
          </p:cNvSpPr>
          <p:nvPr>
            <p:ph type="title"/>
          </p:nvPr>
        </p:nvSpPr>
        <p:spPr>
          <a:xfrm>
            <a:off x="1524862" y="680676"/>
            <a:ext cx="6807600" cy="215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9698" name="Google Shape;9698;p24"/>
          <p:cNvGrpSpPr/>
          <p:nvPr/>
        </p:nvGrpSpPr>
        <p:grpSpPr>
          <a:xfrm rot="899960">
            <a:off x="559586" y="-83791"/>
            <a:ext cx="1945581" cy="1804750"/>
            <a:chOff x="470881" y="-226348"/>
            <a:chExt cx="1945639" cy="1804804"/>
          </a:xfrm>
        </p:grpSpPr>
        <p:grpSp>
          <p:nvGrpSpPr>
            <p:cNvPr id="9699" name="Google Shape;9699;p24"/>
            <p:cNvGrpSpPr/>
            <p:nvPr/>
          </p:nvGrpSpPr>
          <p:grpSpPr>
            <a:xfrm rot="-2235265">
              <a:off x="637905" y="299785"/>
              <a:ext cx="410621" cy="690227"/>
              <a:chOff x="2814103" y="4355882"/>
              <a:chExt cx="431923" cy="726034"/>
            </a:xfrm>
          </p:grpSpPr>
          <p:sp>
            <p:nvSpPr>
              <p:cNvPr id="9700" name="Google Shape;9700;p24"/>
              <p:cNvSpPr/>
              <p:nvPr/>
            </p:nvSpPr>
            <p:spPr>
              <a:xfrm>
                <a:off x="2840961" y="4839261"/>
                <a:ext cx="398428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6193" extrusionOk="0">
                    <a:moveTo>
                      <a:pt x="8965" y="1510"/>
                    </a:moveTo>
                    <a:cubicBezTo>
                      <a:pt x="9140" y="1510"/>
                      <a:pt x="9294" y="1544"/>
                      <a:pt x="9399" y="1633"/>
                    </a:cubicBezTo>
                    <a:cubicBezTo>
                      <a:pt x="9612" y="1820"/>
                      <a:pt x="9458" y="2089"/>
                      <a:pt x="9261" y="2335"/>
                    </a:cubicBezTo>
                    <a:lnTo>
                      <a:pt x="9261" y="2335"/>
                    </a:lnTo>
                    <a:cubicBezTo>
                      <a:pt x="9235" y="2242"/>
                      <a:pt x="9196" y="2148"/>
                      <a:pt x="9142" y="2053"/>
                    </a:cubicBezTo>
                    <a:cubicBezTo>
                      <a:pt x="9066" y="1920"/>
                      <a:pt x="8981" y="1814"/>
                      <a:pt x="8889" y="1733"/>
                    </a:cubicBezTo>
                    <a:lnTo>
                      <a:pt x="8889" y="1733"/>
                    </a:lnTo>
                    <a:cubicBezTo>
                      <a:pt x="8916" y="1662"/>
                      <a:pt x="8935" y="1587"/>
                      <a:pt x="8945" y="1511"/>
                    </a:cubicBezTo>
                    <a:lnTo>
                      <a:pt x="8945" y="1511"/>
                    </a:lnTo>
                    <a:cubicBezTo>
                      <a:pt x="8952" y="1510"/>
                      <a:pt x="8958" y="1510"/>
                      <a:pt x="8965" y="1510"/>
                    </a:cubicBezTo>
                    <a:close/>
                    <a:moveTo>
                      <a:pt x="2209" y="2592"/>
                    </a:moveTo>
                    <a:cubicBezTo>
                      <a:pt x="2236" y="2600"/>
                      <a:pt x="2262" y="2607"/>
                      <a:pt x="2288" y="2615"/>
                    </a:cubicBezTo>
                    <a:lnTo>
                      <a:pt x="2288" y="2615"/>
                    </a:lnTo>
                    <a:cubicBezTo>
                      <a:pt x="2272" y="2625"/>
                      <a:pt x="2257" y="2635"/>
                      <a:pt x="2241" y="2647"/>
                    </a:cubicBezTo>
                    <a:lnTo>
                      <a:pt x="2241" y="2647"/>
                    </a:lnTo>
                    <a:cubicBezTo>
                      <a:pt x="2230" y="2629"/>
                      <a:pt x="2220" y="2610"/>
                      <a:pt x="2209" y="2592"/>
                    </a:cubicBezTo>
                    <a:close/>
                    <a:moveTo>
                      <a:pt x="9010" y="0"/>
                    </a:moveTo>
                    <a:cubicBezTo>
                      <a:pt x="8936" y="0"/>
                      <a:pt x="8863" y="3"/>
                      <a:pt x="8790" y="10"/>
                    </a:cubicBezTo>
                    <a:cubicBezTo>
                      <a:pt x="8469" y="33"/>
                      <a:pt x="8154" y="87"/>
                      <a:pt x="7843" y="160"/>
                    </a:cubicBezTo>
                    <a:lnTo>
                      <a:pt x="7843" y="160"/>
                    </a:lnTo>
                    <a:cubicBezTo>
                      <a:pt x="7533" y="78"/>
                      <a:pt x="7194" y="49"/>
                      <a:pt x="6870" y="49"/>
                    </a:cubicBezTo>
                    <a:cubicBezTo>
                      <a:pt x="6573" y="49"/>
                      <a:pt x="6290" y="74"/>
                      <a:pt x="6057" y="104"/>
                    </a:cubicBezTo>
                    <a:cubicBezTo>
                      <a:pt x="4807" y="281"/>
                      <a:pt x="3685" y="539"/>
                      <a:pt x="2467" y="539"/>
                    </a:cubicBezTo>
                    <a:cubicBezTo>
                      <a:pt x="2194" y="539"/>
                      <a:pt x="1917" y="526"/>
                      <a:pt x="1632" y="497"/>
                    </a:cubicBezTo>
                    <a:cubicBezTo>
                      <a:pt x="1602" y="494"/>
                      <a:pt x="1573" y="493"/>
                      <a:pt x="1546" y="493"/>
                    </a:cubicBezTo>
                    <a:cubicBezTo>
                      <a:pt x="1514" y="493"/>
                      <a:pt x="1484" y="494"/>
                      <a:pt x="1455" y="498"/>
                    </a:cubicBezTo>
                    <a:lnTo>
                      <a:pt x="1455" y="498"/>
                    </a:lnTo>
                    <a:cubicBezTo>
                      <a:pt x="1362" y="440"/>
                      <a:pt x="1259" y="407"/>
                      <a:pt x="1153" y="407"/>
                    </a:cubicBezTo>
                    <a:cubicBezTo>
                      <a:pt x="1145" y="407"/>
                      <a:pt x="1138" y="407"/>
                      <a:pt x="1131" y="407"/>
                    </a:cubicBezTo>
                    <a:lnTo>
                      <a:pt x="1131" y="407"/>
                    </a:lnTo>
                    <a:cubicBezTo>
                      <a:pt x="1038" y="380"/>
                      <a:pt x="948" y="367"/>
                      <a:pt x="861" y="367"/>
                    </a:cubicBezTo>
                    <a:cubicBezTo>
                      <a:pt x="362" y="367"/>
                      <a:pt x="0" y="795"/>
                      <a:pt x="76" y="1376"/>
                    </a:cubicBezTo>
                    <a:cubicBezTo>
                      <a:pt x="360" y="3473"/>
                      <a:pt x="1862" y="5287"/>
                      <a:pt x="3878" y="5936"/>
                    </a:cubicBezTo>
                    <a:cubicBezTo>
                      <a:pt x="4410" y="6110"/>
                      <a:pt x="4954" y="6192"/>
                      <a:pt x="5494" y="6192"/>
                    </a:cubicBezTo>
                    <a:cubicBezTo>
                      <a:pt x="7181" y="6192"/>
                      <a:pt x="8826" y="5388"/>
                      <a:pt x="9913" y="4055"/>
                    </a:cubicBezTo>
                    <a:cubicBezTo>
                      <a:pt x="10495" y="3338"/>
                      <a:pt x="11347" y="2432"/>
                      <a:pt x="11104" y="1430"/>
                    </a:cubicBezTo>
                    <a:cubicBezTo>
                      <a:pt x="10878" y="466"/>
                      <a:pt x="9923" y="0"/>
                      <a:pt x="901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4"/>
              <p:cNvSpPr/>
              <p:nvPr/>
            </p:nvSpPr>
            <p:spPr>
              <a:xfrm>
                <a:off x="3096342" y="4874721"/>
                <a:ext cx="91251" cy="10487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987" extrusionOk="0">
                    <a:moveTo>
                      <a:pt x="1849" y="0"/>
                    </a:moveTo>
                    <a:cubicBezTo>
                      <a:pt x="1471" y="0"/>
                      <a:pt x="1080" y="247"/>
                      <a:pt x="1110" y="691"/>
                    </a:cubicBezTo>
                    <a:cubicBezTo>
                      <a:pt x="1137" y="948"/>
                      <a:pt x="1110" y="1097"/>
                      <a:pt x="975" y="1273"/>
                    </a:cubicBezTo>
                    <a:cubicBezTo>
                      <a:pt x="921" y="1340"/>
                      <a:pt x="866" y="1381"/>
                      <a:pt x="772" y="1435"/>
                    </a:cubicBezTo>
                    <a:cubicBezTo>
                      <a:pt x="555" y="1570"/>
                      <a:pt x="420" y="1652"/>
                      <a:pt x="271" y="1868"/>
                    </a:cubicBezTo>
                    <a:cubicBezTo>
                      <a:pt x="0" y="2261"/>
                      <a:pt x="258" y="2869"/>
                      <a:pt x="718" y="2964"/>
                    </a:cubicBezTo>
                    <a:cubicBezTo>
                      <a:pt x="792" y="2980"/>
                      <a:pt x="866" y="2987"/>
                      <a:pt x="937" y="2987"/>
                    </a:cubicBezTo>
                    <a:cubicBezTo>
                      <a:pt x="1491" y="2987"/>
                      <a:pt x="1959" y="2552"/>
                      <a:pt x="2247" y="2085"/>
                    </a:cubicBezTo>
                    <a:cubicBezTo>
                      <a:pt x="2531" y="1597"/>
                      <a:pt x="2598" y="1056"/>
                      <a:pt x="2504" y="501"/>
                    </a:cubicBezTo>
                    <a:cubicBezTo>
                      <a:pt x="2444" y="159"/>
                      <a:pt x="2151" y="0"/>
                      <a:pt x="1849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4"/>
              <p:cNvSpPr/>
              <p:nvPr/>
            </p:nvSpPr>
            <p:spPr>
              <a:xfrm>
                <a:off x="2814103" y="4844141"/>
                <a:ext cx="378661" cy="228777"/>
              </a:xfrm>
              <a:custGeom>
                <a:avLst/>
                <a:gdLst/>
                <a:ahLst/>
                <a:cxnLst/>
                <a:rect l="l" t="t" r="r" b="b"/>
                <a:pathLst>
                  <a:path w="10785" h="6516" extrusionOk="0">
                    <a:moveTo>
                      <a:pt x="916" y="0"/>
                    </a:moveTo>
                    <a:cubicBezTo>
                      <a:pt x="477" y="0"/>
                      <a:pt x="0" y="348"/>
                      <a:pt x="56" y="804"/>
                    </a:cubicBezTo>
                    <a:cubicBezTo>
                      <a:pt x="191" y="2022"/>
                      <a:pt x="1030" y="3186"/>
                      <a:pt x="1788" y="4119"/>
                    </a:cubicBezTo>
                    <a:cubicBezTo>
                      <a:pt x="2505" y="5026"/>
                      <a:pt x="3452" y="6068"/>
                      <a:pt x="4603" y="6392"/>
                    </a:cubicBezTo>
                    <a:cubicBezTo>
                      <a:pt x="4891" y="6479"/>
                      <a:pt x="5198" y="6516"/>
                      <a:pt x="5514" y="6516"/>
                    </a:cubicBezTo>
                    <a:cubicBezTo>
                      <a:pt x="6383" y="6516"/>
                      <a:pt x="7315" y="6238"/>
                      <a:pt x="8080" y="5959"/>
                    </a:cubicBezTo>
                    <a:cubicBezTo>
                      <a:pt x="9081" y="5581"/>
                      <a:pt x="9947" y="5012"/>
                      <a:pt x="10475" y="4065"/>
                    </a:cubicBezTo>
                    <a:cubicBezTo>
                      <a:pt x="10784" y="3512"/>
                      <a:pt x="10315" y="3018"/>
                      <a:pt x="9835" y="3018"/>
                    </a:cubicBezTo>
                    <a:cubicBezTo>
                      <a:pt x="9622" y="3018"/>
                      <a:pt x="9407" y="3115"/>
                      <a:pt x="9257" y="3348"/>
                    </a:cubicBezTo>
                    <a:cubicBezTo>
                      <a:pt x="8784" y="4065"/>
                      <a:pt x="7985" y="4363"/>
                      <a:pt x="7187" y="4539"/>
                    </a:cubicBezTo>
                    <a:cubicBezTo>
                      <a:pt x="6735" y="4642"/>
                      <a:pt x="6210" y="4768"/>
                      <a:pt x="5707" y="4768"/>
                    </a:cubicBezTo>
                    <a:cubicBezTo>
                      <a:pt x="5352" y="4768"/>
                      <a:pt x="5008" y="4705"/>
                      <a:pt x="4711" y="4525"/>
                    </a:cubicBezTo>
                    <a:cubicBezTo>
                      <a:pt x="3967" y="4065"/>
                      <a:pt x="3331" y="3294"/>
                      <a:pt x="2843" y="2590"/>
                    </a:cubicBezTo>
                    <a:cubicBezTo>
                      <a:pt x="2302" y="1846"/>
                      <a:pt x="1991" y="953"/>
                      <a:pt x="1436" y="236"/>
                    </a:cubicBezTo>
                    <a:cubicBezTo>
                      <a:pt x="1306" y="71"/>
                      <a:pt x="1114" y="0"/>
                      <a:pt x="91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4"/>
              <p:cNvSpPr/>
              <p:nvPr/>
            </p:nvSpPr>
            <p:spPr>
              <a:xfrm>
                <a:off x="2975673" y="4553124"/>
                <a:ext cx="63233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408" extrusionOk="0">
                    <a:moveTo>
                      <a:pt x="894" y="0"/>
                    </a:moveTo>
                    <a:cubicBezTo>
                      <a:pt x="1" y="0"/>
                      <a:pt x="1" y="1408"/>
                      <a:pt x="894" y="1408"/>
                    </a:cubicBezTo>
                    <a:cubicBezTo>
                      <a:pt x="1787" y="1408"/>
                      <a:pt x="1800" y="0"/>
                      <a:pt x="89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4"/>
              <p:cNvSpPr/>
              <p:nvPr/>
            </p:nvSpPr>
            <p:spPr>
              <a:xfrm>
                <a:off x="3052175" y="4744432"/>
                <a:ext cx="49435" cy="5161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0" extrusionOk="0">
                    <a:moveTo>
                      <a:pt x="754" y="1"/>
                    </a:moveTo>
                    <a:cubicBezTo>
                      <a:pt x="737" y="1"/>
                      <a:pt x="720" y="2"/>
                      <a:pt x="704" y="4"/>
                    </a:cubicBezTo>
                    <a:cubicBezTo>
                      <a:pt x="636" y="4"/>
                      <a:pt x="582" y="18"/>
                      <a:pt x="514" y="18"/>
                    </a:cubicBezTo>
                    <a:cubicBezTo>
                      <a:pt x="392" y="58"/>
                      <a:pt x="298" y="113"/>
                      <a:pt x="203" y="207"/>
                    </a:cubicBezTo>
                    <a:cubicBezTo>
                      <a:pt x="176" y="248"/>
                      <a:pt x="135" y="302"/>
                      <a:pt x="95" y="343"/>
                    </a:cubicBezTo>
                    <a:cubicBezTo>
                      <a:pt x="41" y="451"/>
                      <a:pt x="0" y="573"/>
                      <a:pt x="0" y="694"/>
                    </a:cubicBezTo>
                    <a:lnTo>
                      <a:pt x="14" y="789"/>
                    </a:lnTo>
                    <a:cubicBezTo>
                      <a:pt x="14" y="884"/>
                      <a:pt x="27" y="965"/>
                      <a:pt x="68" y="1046"/>
                    </a:cubicBezTo>
                    <a:cubicBezTo>
                      <a:pt x="95" y="1127"/>
                      <a:pt x="149" y="1209"/>
                      <a:pt x="217" y="1276"/>
                    </a:cubicBezTo>
                    <a:cubicBezTo>
                      <a:pt x="284" y="1330"/>
                      <a:pt x="352" y="1385"/>
                      <a:pt x="433" y="1412"/>
                    </a:cubicBezTo>
                    <a:cubicBezTo>
                      <a:pt x="500" y="1445"/>
                      <a:pt x="576" y="1469"/>
                      <a:pt x="653" y="1469"/>
                    </a:cubicBezTo>
                    <a:cubicBezTo>
                      <a:pt x="670" y="1469"/>
                      <a:pt x="687" y="1468"/>
                      <a:pt x="704" y="1466"/>
                    </a:cubicBezTo>
                    <a:lnTo>
                      <a:pt x="880" y="1452"/>
                    </a:lnTo>
                    <a:cubicBezTo>
                      <a:pt x="1001" y="1412"/>
                      <a:pt x="1110" y="1357"/>
                      <a:pt x="1191" y="1263"/>
                    </a:cubicBezTo>
                    <a:cubicBezTo>
                      <a:pt x="1218" y="1222"/>
                      <a:pt x="1258" y="1182"/>
                      <a:pt x="1299" y="1127"/>
                    </a:cubicBezTo>
                    <a:cubicBezTo>
                      <a:pt x="1353" y="1019"/>
                      <a:pt x="1394" y="911"/>
                      <a:pt x="1394" y="789"/>
                    </a:cubicBezTo>
                    <a:lnTo>
                      <a:pt x="1394" y="694"/>
                    </a:lnTo>
                    <a:cubicBezTo>
                      <a:pt x="1407" y="600"/>
                      <a:pt x="1380" y="505"/>
                      <a:pt x="1340" y="424"/>
                    </a:cubicBezTo>
                    <a:cubicBezTo>
                      <a:pt x="1313" y="343"/>
                      <a:pt x="1258" y="261"/>
                      <a:pt x="1191" y="207"/>
                    </a:cubicBezTo>
                    <a:cubicBezTo>
                      <a:pt x="1137" y="140"/>
                      <a:pt x="1055" y="86"/>
                      <a:pt x="974" y="58"/>
                    </a:cubicBezTo>
                    <a:cubicBezTo>
                      <a:pt x="907" y="25"/>
                      <a:pt x="831" y="1"/>
                      <a:pt x="754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4"/>
              <p:cNvSpPr/>
              <p:nvPr/>
            </p:nvSpPr>
            <p:spPr>
              <a:xfrm>
                <a:off x="2976621" y="4698966"/>
                <a:ext cx="51331" cy="5091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50" extrusionOk="0">
                    <a:moveTo>
                      <a:pt x="691" y="0"/>
                    </a:moveTo>
                    <a:lnTo>
                      <a:pt x="515" y="27"/>
                    </a:lnTo>
                    <a:cubicBezTo>
                      <a:pt x="393" y="68"/>
                      <a:pt x="298" y="122"/>
                      <a:pt x="217" y="203"/>
                    </a:cubicBezTo>
                    <a:cubicBezTo>
                      <a:pt x="149" y="271"/>
                      <a:pt x="95" y="339"/>
                      <a:pt x="68" y="433"/>
                    </a:cubicBezTo>
                    <a:cubicBezTo>
                      <a:pt x="28" y="515"/>
                      <a:pt x="1" y="596"/>
                      <a:pt x="14" y="690"/>
                    </a:cubicBezTo>
                    <a:cubicBezTo>
                      <a:pt x="14" y="826"/>
                      <a:pt x="41" y="934"/>
                      <a:pt x="109" y="1042"/>
                    </a:cubicBezTo>
                    <a:cubicBezTo>
                      <a:pt x="163" y="1150"/>
                      <a:pt x="244" y="1232"/>
                      <a:pt x="352" y="1286"/>
                    </a:cubicBezTo>
                    <a:cubicBezTo>
                      <a:pt x="379" y="1313"/>
                      <a:pt x="407" y="1340"/>
                      <a:pt x="447" y="1353"/>
                    </a:cubicBezTo>
                    <a:cubicBezTo>
                      <a:pt x="501" y="1381"/>
                      <a:pt x="555" y="1408"/>
                      <a:pt x="609" y="1421"/>
                    </a:cubicBezTo>
                    <a:cubicBezTo>
                      <a:pt x="660" y="1438"/>
                      <a:pt x="715" y="1449"/>
                      <a:pt x="769" y="1449"/>
                    </a:cubicBezTo>
                    <a:cubicBezTo>
                      <a:pt x="803" y="1449"/>
                      <a:pt x="836" y="1445"/>
                      <a:pt x="867" y="1435"/>
                    </a:cubicBezTo>
                    <a:cubicBezTo>
                      <a:pt x="934" y="1435"/>
                      <a:pt x="988" y="1421"/>
                      <a:pt x="1042" y="1394"/>
                    </a:cubicBezTo>
                    <a:cubicBezTo>
                      <a:pt x="1124" y="1367"/>
                      <a:pt x="1191" y="1326"/>
                      <a:pt x="1259" y="1259"/>
                    </a:cubicBezTo>
                    <a:cubicBezTo>
                      <a:pt x="1286" y="1205"/>
                      <a:pt x="1327" y="1164"/>
                      <a:pt x="1354" y="1123"/>
                    </a:cubicBezTo>
                    <a:cubicBezTo>
                      <a:pt x="1381" y="1069"/>
                      <a:pt x="1408" y="1015"/>
                      <a:pt x="1421" y="961"/>
                    </a:cubicBezTo>
                    <a:cubicBezTo>
                      <a:pt x="1448" y="866"/>
                      <a:pt x="1462" y="785"/>
                      <a:pt x="1435" y="690"/>
                    </a:cubicBezTo>
                    <a:cubicBezTo>
                      <a:pt x="1435" y="609"/>
                      <a:pt x="1408" y="515"/>
                      <a:pt x="1354" y="447"/>
                    </a:cubicBezTo>
                    <a:cubicBezTo>
                      <a:pt x="1340" y="406"/>
                      <a:pt x="1313" y="379"/>
                      <a:pt x="1286" y="352"/>
                    </a:cubicBezTo>
                    <a:cubicBezTo>
                      <a:pt x="1232" y="244"/>
                      <a:pt x="1151" y="163"/>
                      <a:pt x="1042" y="95"/>
                    </a:cubicBezTo>
                    <a:cubicBezTo>
                      <a:pt x="934" y="41"/>
                      <a:pt x="826" y="14"/>
                      <a:pt x="691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4"/>
              <p:cNvSpPr/>
              <p:nvPr/>
            </p:nvSpPr>
            <p:spPr>
              <a:xfrm>
                <a:off x="2993263" y="4364694"/>
                <a:ext cx="88863" cy="78085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2224" extrusionOk="0">
                    <a:moveTo>
                      <a:pt x="1015" y="1186"/>
                    </a:moveTo>
                    <a:lnTo>
                      <a:pt x="1015" y="1186"/>
                    </a:lnTo>
                    <a:cubicBezTo>
                      <a:pt x="1020" y="1196"/>
                      <a:pt x="1023" y="1203"/>
                      <a:pt x="1025" y="1211"/>
                    </a:cubicBezTo>
                    <a:lnTo>
                      <a:pt x="1025" y="1211"/>
                    </a:lnTo>
                    <a:cubicBezTo>
                      <a:pt x="1021" y="1203"/>
                      <a:pt x="1018" y="1195"/>
                      <a:pt x="1015" y="1186"/>
                    </a:cubicBezTo>
                    <a:close/>
                    <a:moveTo>
                      <a:pt x="1028" y="1199"/>
                    </a:moveTo>
                    <a:cubicBezTo>
                      <a:pt x="1028" y="1200"/>
                      <a:pt x="1028" y="1200"/>
                      <a:pt x="1029" y="1200"/>
                    </a:cubicBezTo>
                    <a:cubicBezTo>
                      <a:pt x="1033" y="1217"/>
                      <a:pt x="1034" y="1225"/>
                      <a:pt x="1034" y="1226"/>
                    </a:cubicBezTo>
                    <a:lnTo>
                      <a:pt x="1034" y="1226"/>
                    </a:lnTo>
                    <a:cubicBezTo>
                      <a:pt x="1034" y="1226"/>
                      <a:pt x="1034" y="1226"/>
                      <a:pt x="1034" y="1226"/>
                    </a:cubicBezTo>
                    <a:lnTo>
                      <a:pt x="1034" y="1226"/>
                    </a:lnTo>
                    <a:cubicBezTo>
                      <a:pt x="1033" y="1223"/>
                      <a:pt x="1031" y="1215"/>
                      <a:pt x="1028" y="1199"/>
                    </a:cubicBezTo>
                    <a:close/>
                    <a:moveTo>
                      <a:pt x="1252" y="0"/>
                    </a:moveTo>
                    <a:cubicBezTo>
                      <a:pt x="1044" y="0"/>
                      <a:pt x="837" y="60"/>
                      <a:pt x="663" y="185"/>
                    </a:cubicBezTo>
                    <a:cubicBezTo>
                      <a:pt x="190" y="537"/>
                      <a:pt x="0" y="1186"/>
                      <a:pt x="298" y="1700"/>
                    </a:cubicBezTo>
                    <a:cubicBezTo>
                      <a:pt x="405" y="1882"/>
                      <a:pt x="602" y="1998"/>
                      <a:pt x="804" y="2018"/>
                    </a:cubicBezTo>
                    <a:lnTo>
                      <a:pt x="804" y="2018"/>
                    </a:lnTo>
                    <a:cubicBezTo>
                      <a:pt x="937" y="2121"/>
                      <a:pt x="1101" y="2188"/>
                      <a:pt x="1259" y="2215"/>
                    </a:cubicBezTo>
                    <a:cubicBezTo>
                      <a:pt x="1300" y="2220"/>
                      <a:pt x="1342" y="2223"/>
                      <a:pt x="1383" y="2223"/>
                    </a:cubicBezTo>
                    <a:cubicBezTo>
                      <a:pt x="1641" y="2223"/>
                      <a:pt x="1899" y="2117"/>
                      <a:pt x="2097" y="1930"/>
                    </a:cubicBezTo>
                    <a:cubicBezTo>
                      <a:pt x="2530" y="1511"/>
                      <a:pt x="2449" y="807"/>
                      <a:pt x="2070" y="374"/>
                    </a:cubicBezTo>
                    <a:cubicBezTo>
                      <a:pt x="1868" y="132"/>
                      <a:pt x="1560" y="0"/>
                      <a:pt x="1252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4"/>
              <p:cNvSpPr/>
              <p:nvPr/>
            </p:nvSpPr>
            <p:spPr>
              <a:xfrm>
                <a:off x="2952396" y="4430559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0" y="0"/>
                      <a:pt x="0" y="1475"/>
                      <a:pt x="948" y="1475"/>
                    </a:cubicBezTo>
                    <a:cubicBezTo>
                      <a:pt x="1895" y="1475"/>
                      <a:pt x="1908" y="0"/>
                      <a:pt x="948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4"/>
              <p:cNvSpPr/>
              <p:nvPr/>
            </p:nvSpPr>
            <p:spPr>
              <a:xfrm>
                <a:off x="2816069" y="4523667"/>
                <a:ext cx="423321" cy="558249"/>
              </a:xfrm>
              <a:custGeom>
                <a:avLst/>
                <a:gdLst/>
                <a:ahLst/>
                <a:cxnLst/>
                <a:rect l="l" t="t" r="r" b="b"/>
                <a:pathLst>
                  <a:path w="12057" h="15900" extrusionOk="0">
                    <a:moveTo>
                      <a:pt x="4601" y="0"/>
                    </a:moveTo>
                    <a:lnTo>
                      <a:pt x="4492" y="27"/>
                    </a:lnTo>
                    <a:cubicBezTo>
                      <a:pt x="4682" y="826"/>
                      <a:pt x="4790" y="1638"/>
                      <a:pt x="4804" y="2450"/>
                    </a:cubicBezTo>
                    <a:cubicBezTo>
                      <a:pt x="4817" y="2652"/>
                      <a:pt x="4817" y="2855"/>
                      <a:pt x="4804" y="3058"/>
                    </a:cubicBezTo>
                    <a:cubicBezTo>
                      <a:pt x="4804" y="3153"/>
                      <a:pt x="4804" y="3261"/>
                      <a:pt x="4790" y="3356"/>
                    </a:cubicBezTo>
                    <a:lnTo>
                      <a:pt x="4790" y="3397"/>
                    </a:lnTo>
                    <a:cubicBezTo>
                      <a:pt x="4790" y="3401"/>
                      <a:pt x="4790" y="3406"/>
                      <a:pt x="4790" y="3410"/>
                    </a:cubicBezTo>
                    <a:cubicBezTo>
                      <a:pt x="4790" y="3424"/>
                      <a:pt x="4763" y="3437"/>
                      <a:pt x="4749" y="3451"/>
                    </a:cubicBezTo>
                    <a:cubicBezTo>
                      <a:pt x="4709" y="3478"/>
                      <a:pt x="4668" y="3505"/>
                      <a:pt x="4628" y="3546"/>
                    </a:cubicBezTo>
                    <a:cubicBezTo>
                      <a:pt x="4289" y="3762"/>
                      <a:pt x="3938" y="3979"/>
                      <a:pt x="3599" y="4209"/>
                    </a:cubicBezTo>
                    <a:cubicBezTo>
                      <a:pt x="2909" y="4655"/>
                      <a:pt x="2233" y="5115"/>
                      <a:pt x="1610" y="5656"/>
                    </a:cubicBezTo>
                    <a:cubicBezTo>
                      <a:pt x="1313" y="5927"/>
                      <a:pt x="1015" y="6225"/>
                      <a:pt x="812" y="6590"/>
                    </a:cubicBezTo>
                    <a:cubicBezTo>
                      <a:pt x="609" y="6955"/>
                      <a:pt x="487" y="7361"/>
                      <a:pt x="392" y="7754"/>
                    </a:cubicBezTo>
                    <a:cubicBezTo>
                      <a:pt x="298" y="8160"/>
                      <a:pt x="244" y="8566"/>
                      <a:pt x="190" y="8971"/>
                    </a:cubicBezTo>
                    <a:lnTo>
                      <a:pt x="108" y="9580"/>
                    </a:lnTo>
                    <a:cubicBezTo>
                      <a:pt x="81" y="9783"/>
                      <a:pt x="54" y="9986"/>
                      <a:pt x="41" y="10189"/>
                    </a:cubicBezTo>
                    <a:cubicBezTo>
                      <a:pt x="0" y="11015"/>
                      <a:pt x="190" y="11854"/>
                      <a:pt x="555" y="12598"/>
                    </a:cubicBezTo>
                    <a:cubicBezTo>
                      <a:pt x="920" y="13328"/>
                      <a:pt x="1475" y="13978"/>
                      <a:pt x="2152" y="14452"/>
                    </a:cubicBezTo>
                    <a:cubicBezTo>
                      <a:pt x="2828" y="14939"/>
                      <a:pt x="3599" y="15277"/>
                      <a:pt x="4384" y="15507"/>
                    </a:cubicBezTo>
                    <a:cubicBezTo>
                      <a:pt x="5169" y="15737"/>
                      <a:pt x="5994" y="15872"/>
                      <a:pt x="6820" y="15899"/>
                    </a:cubicBezTo>
                    <a:cubicBezTo>
                      <a:pt x="7645" y="15899"/>
                      <a:pt x="8484" y="15656"/>
                      <a:pt x="9174" y="15209"/>
                    </a:cubicBezTo>
                    <a:cubicBezTo>
                      <a:pt x="9540" y="14993"/>
                      <a:pt x="9851" y="14722"/>
                      <a:pt x="10148" y="14438"/>
                    </a:cubicBezTo>
                    <a:cubicBezTo>
                      <a:pt x="10446" y="14140"/>
                      <a:pt x="10703" y="13816"/>
                      <a:pt x="10933" y="13477"/>
                    </a:cubicBezTo>
                    <a:cubicBezTo>
                      <a:pt x="11393" y="12787"/>
                      <a:pt x="11704" y="12002"/>
                      <a:pt x="11880" y="11204"/>
                    </a:cubicBezTo>
                    <a:cubicBezTo>
                      <a:pt x="11975" y="10798"/>
                      <a:pt x="12029" y="10379"/>
                      <a:pt x="12043" y="9973"/>
                    </a:cubicBezTo>
                    <a:cubicBezTo>
                      <a:pt x="12056" y="9756"/>
                      <a:pt x="12043" y="9553"/>
                      <a:pt x="12029" y="9350"/>
                    </a:cubicBezTo>
                    <a:cubicBezTo>
                      <a:pt x="12016" y="9147"/>
                      <a:pt x="12002" y="8931"/>
                      <a:pt x="11975" y="8728"/>
                    </a:cubicBezTo>
                    <a:cubicBezTo>
                      <a:pt x="11880" y="7916"/>
                      <a:pt x="11664" y="7091"/>
                      <a:pt x="11204" y="6387"/>
                    </a:cubicBezTo>
                    <a:cubicBezTo>
                      <a:pt x="10757" y="5683"/>
                      <a:pt x="10094" y="5142"/>
                      <a:pt x="9404" y="4709"/>
                    </a:cubicBezTo>
                    <a:cubicBezTo>
                      <a:pt x="8713" y="4271"/>
                      <a:pt x="7996" y="3923"/>
                      <a:pt x="7265" y="3565"/>
                    </a:cubicBezTo>
                    <a:lnTo>
                      <a:pt x="7265" y="3565"/>
                    </a:lnTo>
                    <a:lnTo>
                      <a:pt x="7199" y="352"/>
                    </a:lnTo>
                    <a:lnTo>
                      <a:pt x="7090" y="352"/>
                    </a:lnTo>
                    <a:lnTo>
                      <a:pt x="7131" y="3613"/>
                    </a:lnTo>
                    <a:lnTo>
                      <a:pt x="7131" y="3654"/>
                    </a:lnTo>
                    <a:lnTo>
                      <a:pt x="7172" y="3681"/>
                    </a:lnTo>
                    <a:cubicBezTo>
                      <a:pt x="7902" y="4033"/>
                      <a:pt x="8633" y="4398"/>
                      <a:pt x="9323" y="4831"/>
                    </a:cubicBezTo>
                    <a:cubicBezTo>
                      <a:pt x="10000" y="5264"/>
                      <a:pt x="10649" y="5792"/>
                      <a:pt x="11069" y="6468"/>
                    </a:cubicBezTo>
                    <a:cubicBezTo>
                      <a:pt x="11515" y="7145"/>
                      <a:pt x="11704" y="7957"/>
                      <a:pt x="11799" y="8755"/>
                    </a:cubicBezTo>
                    <a:cubicBezTo>
                      <a:pt x="11826" y="8958"/>
                      <a:pt x="11840" y="9161"/>
                      <a:pt x="11853" y="9364"/>
                    </a:cubicBezTo>
                    <a:cubicBezTo>
                      <a:pt x="11880" y="9567"/>
                      <a:pt x="11880" y="9756"/>
                      <a:pt x="11880" y="9959"/>
                    </a:cubicBezTo>
                    <a:cubicBezTo>
                      <a:pt x="11867" y="10365"/>
                      <a:pt x="11813" y="10771"/>
                      <a:pt x="11732" y="11164"/>
                    </a:cubicBezTo>
                    <a:cubicBezTo>
                      <a:pt x="11556" y="11948"/>
                      <a:pt x="11244" y="12720"/>
                      <a:pt x="10811" y="13396"/>
                    </a:cubicBezTo>
                    <a:cubicBezTo>
                      <a:pt x="10581" y="13734"/>
                      <a:pt x="10324" y="14046"/>
                      <a:pt x="10040" y="14330"/>
                    </a:cubicBezTo>
                    <a:cubicBezTo>
                      <a:pt x="9756" y="14614"/>
                      <a:pt x="9445" y="14871"/>
                      <a:pt x="9107" y="15087"/>
                    </a:cubicBezTo>
                    <a:cubicBezTo>
                      <a:pt x="8416" y="15520"/>
                      <a:pt x="7618" y="15751"/>
                      <a:pt x="6820" y="15751"/>
                    </a:cubicBezTo>
                    <a:cubicBezTo>
                      <a:pt x="6008" y="15737"/>
                      <a:pt x="5196" y="15602"/>
                      <a:pt x="4425" y="15385"/>
                    </a:cubicBezTo>
                    <a:cubicBezTo>
                      <a:pt x="3640" y="15155"/>
                      <a:pt x="2896" y="14817"/>
                      <a:pt x="2233" y="14357"/>
                    </a:cubicBezTo>
                    <a:cubicBezTo>
                      <a:pt x="1570" y="13883"/>
                      <a:pt x="1028" y="13261"/>
                      <a:pt x="663" y="12544"/>
                    </a:cubicBezTo>
                    <a:cubicBezTo>
                      <a:pt x="298" y="11813"/>
                      <a:pt x="122" y="11001"/>
                      <a:pt x="162" y="10189"/>
                    </a:cubicBezTo>
                    <a:cubicBezTo>
                      <a:pt x="162" y="10000"/>
                      <a:pt x="190" y="9797"/>
                      <a:pt x="217" y="9594"/>
                    </a:cubicBezTo>
                    <a:lnTo>
                      <a:pt x="284" y="8985"/>
                    </a:lnTo>
                    <a:cubicBezTo>
                      <a:pt x="338" y="8579"/>
                      <a:pt x="406" y="8173"/>
                      <a:pt x="487" y="7781"/>
                    </a:cubicBezTo>
                    <a:cubicBezTo>
                      <a:pt x="582" y="7388"/>
                      <a:pt x="704" y="6996"/>
                      <a:pt x="893" y="6631"/>
                    </a:cubicBezTo>
                    <a:cubicBezTo>
                      <a:pt x="1083" y="6279"/>
                      <a:pt x="1380" y="5995"/>
                      <a:pt x="1678" y="5724"/>
                    </a:cubicBezTo>
                    <a:cubicBezTo>
                      <a:pt x="2287" y="5183"/>
                      <a:pt x="2963" y="4736"/>
                      <a:pt x="3653" y="4290"/>
                    </a:cubicBezTo>
                    <a:cubicBezTo>
                      <a:pt x="3992" y="4060"/>
                      <a:pt x="4344" y="3857"/>
                      <a:pt x="4682" y="3627"/>
                    </a:cubicBezTo>
                    <a:cubicBezTo>
                      <a:pt x="4722" y="3600"/>
                      <a:pt x="4777" y="3559"/>
                      <a:pt x="4817" y="3532"/>
                    </a:cubicBezTo>
                    <a:cubicBezTo>
                      <a:pt x="4831" y="3505"/>
                      <a:pt x="4858" y="3505"/>
                      <a:pt x="4885" y="3464"/>
                    </a:cubicBezTo>
                    <a:cubicBezTo>
                      <a:pt x="4898" y="3424"/>
                      <a:pt x="4898" y="3410"/>
                      <a:pt x="4898" y="3410"/>
                    </a:cubicBezTo>
                    <a:lnTo>
                      <a:pt x="4898" y="3370"/>
                    </a:lnTo>
                    <a:cubicBezTo>
                      <a:pt x="4898" y="3261"/>
                      <a:pt x="4912" y="3167"/>
                      <a:pt x="4912" y="3058"/>
                    </a:cubicBezTo>
                    <a:cubicBezTo>
                      <a:pt x="4912" y="2855"/>
                      <a:pt x="4912" y="2639"/>
                      <a:pt x="4912" y="2436"/>
                    </a:cubicBezTo>
                    <a:cubicBezTo>
                      <a:pt x="4898" y="1624"/>
                      <a:pt x="4790" y="799"/>
                      <a:pt x="46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4"/>
              <p:cNvSpPr/>
              <p:nvPr/>
            </p:nvSpPr>
            <p:spPr>
              <a:xfrm>
                <a:off x="2827444" y="4536026"/>
                <a:ext cx="399587" cy="545399"/>
              </a:xfrm>
              <a:custGeom>
                <a:avLst/>
                <a:gdLst/>
                <a:ahLst/>
                <a:cxnLst/>
                <a:rect l="l" t="t" r="r" b="b"/>
                <a:pathLst>
                  <a:path w="11381" h="15534" extrusionOk="0">
                    <a:moveTo>
                      <a:pt x="6780" y="0"/>
                    </a:moveTo>
                    <a:cubicBezTo>
                      <a:pt x="6807" y="1164"/>
                      <a:pt x="6942" y="2328"/>
                      <a:pt x="6969" y="3478"/>
                    </a:cubicBezTo>
                    <a:lnTo>
                      <a:pt x="6969" y="3532"/>
                    </a:lnTo>
                    <a:lnTo>
                      <a:pt x="7010" y="3532"/>
                    </a:lnTo>
                    <a:cubicBezTo>
                      <a:pt x="8390" y="3802"/>
                      <a:pt x="9635" y="4709"/>
                      <a:pt x="10379" y="5900"/>
                    </a:cubicBezTo>
                    <a:cubicBezTo>
                      <a:pt x="10758" y="6495"/>
                      <a:pt x="11002" y="7172"/>
                      <a:pt x="11137" y="7875"/>
                    </a:cubicBezTo>
                    <a:cubicBezTo>
                      <a:pt x="11259" y="8565"/>
                      <a:pt x="11272" y="9282"/>
                      <a:pt x="11191" y="9986"/>
                    </a:cubicBezTo>
                    <a:cubicBezTo>
                      <a:pt x="11015" y="11380"/>
                      <a:pt x="10474" y="12760"/>
                      <a:pt x="9540" y="13829"/>
                    </a:cubicBezTo>
                    <a:cubicBezTo>
                      <a:pt x="9080" y="14343"/>
                      <a:pt x="8512" y="14790"/>
                      <a:pt x="7862" y="15060"/>
                    </a:cubicBezTo>
                    <a:cubicBezTo>
                      <a:pt x="7308" y="15291"/>
                      <a:pt x="6705" y="15394"/>
                      <a:pt x="6103" y="15394"/>
                    </a:cubicBezTo>
                    <a:cubicBezTo>
                      <a:pt x="5999" y="15394"/>
                      <a:pt x="5895" y="15391"/>
                      <a:pt x="5792" y="15385"/>
                    </a:cubicBezTo>
                    <a:cubicBezTo>
                      <a:pt x="5089" y="15331"/>
                      <a:pt x="4398" y="15141"/>
                      <a:pt x="3776" y="14844"/>
                    </a:cubicBezTo>
                    <a:cubicBezTo>
                      <a:pt x="3140" y="14533"/>
                      <a:pt x="2558" y="14113"/>
                      <a:pt x="2058" y="13626"/>
                    </a:cubicBezTo>
                    <a:cubicBezTo>
                      <a:pt x="1557" y="13125"/>
                      <a:pt x="1110" y="12571"/>
                      <a:pt x="772" y="11948"/>
                    </a:cubicBezTo>
                    <a:cubicBezTo>
                      <a:pt x="434" y="11339"/>
                      <a:pt x="204" y="10663"/>
                      <a:pt x="177" y="9959"/>
                    </a:cubicBezTo>
                    <a:cubicBezTo>
                      <a:pt x="163" y="9783"/>
                      <a:pt x="177" y="9607"/>
                      <a:pt x="177" y="9431"/>
                    </a:cubicBezTo>
                    <a:lnTo>
                      <a:pt x="204" y="8904"/>
                    </a:lnTo>
                    <a:cubicBezTo>
                      <a:pt x="217" y="8538"/>
                      <a:pt x="244" y="8186"/>
                      <a:pt x="298" y="7848"/>
                    </a:cubicBezTo>
                    <a:cubicBezTo>
                      <a:pt x="353" y="7496"/>
                      <a:pt x="447" y="7172"/>
                      <a:pt x="610" y="6847"/>
                    </a:cubicBezTo>
                    <a:cubicBezTo>
                      <a:pt x="759" y="6522"/>
                      <a:pt x="934" y="6224"/>
                      <a:pt x="1124" y="5927"/>
                    </a:cubicBezTo>
                    <a:cubicBezTo>
                      <a:pt x="1516" y="5331"/>
                      <a:pt x="1990" y="4804"/>
                      <a:pt x="2531" y="4357"/>
                    </a:cubicBezTo>
                    <a:cubicBezTo>
                      <a:pt x="2802" y="4127"/>
                      <a:pt x="3099" y="3924"/>
                      <a:pt x="3397" y="3748"/>
                    </a:cubicBezTo>
                    <a:cubicBezTo>
                      <a:pt x="3695" y="3559"/>
                      <a:pt x="4047" y="3437"/>
                      <a:pt x="4304" y="3166"/>
                    </a:cubicBezTo>
                    <a:lnTo>
                      <a:pt x="4236" y="3085"/>
                    </a:lnTo>
                    <a:cubicBezTo>
                      <a:pt x="3992" y="3329"/>
                      <a:pt x="3654" y="3451"/>
                      <a:pt x="3343" y="3640"/>
                    </a:cubicBezTo>
                    <a:cubicBezTo>
                      <a:pt x="3032" y="3816"/>
                      <a:pt x="2734" y="4019"/>
                      <a:pt x="2450" y="4249"/>
                    </a:cubicBezTo>
                    <a:cubicBezTo>
                      <a:pt x="1895" y="4709"/>
                      <a:pt x="1408" y="5250"/>
                      <a:pt x="1002" y="5846"/>
                    </a:cubicBezTo>
                    <a:cubicBezTo>
                      <a:pt x="813" y="6143"/>
                      <a:pt x="637" y="6455"/>
                      <a:pt x="474" y="6779"/>
                    </a:cubicBezTo>
                    <a:cubicBezTo>
                      <a:pt x="407" y="6942"/>
                      <a:pt x="326" y="7118"/>
                      <a:pt x="271" y="7293"/>
                    </a:cubicBezTo>
                    <a:cubicBezTo>
                      <a:pt x="217" y="7456"/>
                      <a:pt x="177" y="7645"/>
                      <a:pt x="150" y="7821"/>
                    </a:cubicBezTo>
                    <a:cubicBezTo>
                      <a:pt x="82" y="8173"/>
                      <a:pt x="55" y="8538"/>
                      <a:pt x="41" y="8890"/>
                    </a:cubicBezTo>
                    <a:lnTo>
                      <a:pt x="14" y="9418"/>
                    </a:lnTo>
                    <a:cubicBezTo>
                      <a:pt x="14" y="9594"/>
                      <a:pt x="1" y="9783"/>
                      <a:pt x="1" y="9959"/>
                    </a:cubicBezTo>
                    <a:cubicBezTo>
                      <a:pt x="28" y="10703"/>
                      <a:pt x="271" y="11407"/>
                      <a:pt x="623" y="12029"/>
                    </a:cubicBezTo>
                    <a:cubicBezTo>
                      <a:pt x="975" y="12665"/>
                      <a:pt x="1435" y="13234"/>
                      <a:pt x="1949" y="13734"/>
                    </a:cubicBezTo>
                    <a:cubicBezTo>
                      <a:pt x="2463" y="14235"/>
                      <a:pt x="3059" y="14668"/>
                      <a:pt x="3708" y="14979"/>
                    </a:cubicBezTo>
                    <a:cubicBezTo>
                      <a:pt x="4358" y="15290"/>
                      <a:pt x="5061" y="15480"/>
                      <a:pt x="5792" y="15520"/>
                    </a:cubicBezTo>
                    <a:cubicBezTo>
                      <a:pt x="5911" y="15529"/>
                      <a:pt x="6030" y="15534"/>
                      <a:pt x="6149" y="15534"/>
                    </a:cubicBezTo>
                    <a:cubicBezTo>
                      <a:pt x="6749" y="15534"/>
                      <a:pt x="7350" y="15419"/>
                      <a:pt x="7903" y="15182"/>
                    </a:cubicBezTo>
                    <a:cubicBezTo>
                      <a:pt x="8580" y="14898"/>
                      <a:pt x="9161" y="14451"/>
                      <a:pt x="9648" y="13910"/>
                    </a:cubicBezTo>
                    <a:cubicBezTo>
                      <a:pt x="10596" y="12814"/>
                      <a:pt x="11123" y="11420"/>
                      <a:pt x="11299" y="10000"/>
                    </a:cubicBezTo>
                    <a:cubicBezTo>
                      <a:pt x="11380" y="9282"/>
                      <a:pt x="11367" y="8552"/>
                      <a:pt x="11232" y="7848"/>
                    </a:cubicBezTo>
                    <a:cubicBezTo>
                      <a:pt x="11096" y="7145"/>
                      <a:pt x="10839" y="6455"/>
                      <a:pt x="10460" y="5859"/>
                    </a:cubicBezTo>
                    <a:cubicBezTo>
                      <a:pt x="9710" y="4653"/>
                      <a:pt x="8468" y="3725"/>
                      <a:pt x="7063" y="3445"/>
                    </a:cubicBezTo>
                    <a:lnTo>
                      <a:pt x="7063" y="3445"/>
                    </a:lnTo>
                    <a:cubicBezTo>
                      <a:pt x="7035" y="2292"/>
                      <a:pt x="6915" y="1153"/>
                      <a:pt x="68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24"/>
              <p:cNvSpPr/>
              <p:nvPr/>
            </p:nvSpPr>
            <p:spPr>
              <a:xfrm>
                <a:off x="2979465" y="4521771"/>
                <a:ext cx="10498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74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95" y="636"/>
                      <a:pt x="123" y="1259"/>
                      <a:pt x="123" y="1881"/>
                    </a:cubicBezTo>
                    <a:cubicBezTo>
                      <a:pt x="123" y="2192"/>
                      <a:pt x="123" y="2490"/>
                      <a:pt x="123" y="2801"/>
                    </a:cubicBezTo>
                    <a:cubicBezTo>
                      <a:pt x="123" y="3112"/>
                      <a:pt x="109" y="3424"/>
                      <a:pt x="123" y="3735"/>
                    </a:cubicBezTo>
                    <a:lnTo>
                      <a:pt x="231" y="3748"/>
                    </a:lnTo>
                    <a:cubicBezTo>
                      <a:pt x="271" y="3437"/>
                      <a:pt x="285" y="3126"/>
                      <a:pt x="285" y="2815"/>
                    </a:cubicBezTo>
                    <a:cubicBezTo>
                      <a:pt x="298" y="2490"/>
                      <a:pt x="285" y="2179"/>
                      <a:pt x="271" y="1868"/>
                    </a:cubicBezTo>
                    <a:cubicBezTo>
                      <a:pt x="231" y="1245"/>
                      <a:pt x="177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24"/>
              <p:cNvSpPr/>
              <p:nvPr/>
            </p:nvSpPr>
            <p:spPr>
              <a:xfrm>
                <a:off x="2952888" y="4500320"/>
                <a:ext cx="145391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945" extrusionOk="0">
                    <a:moveTo>
                      <a:pt x="741" y="0"/>
                    </a:moveTo>
                    <a:cubicBezTo>
                      <a:pt x="569" y="0"/>
                      <a:pt x="390" y="55"/>
                      <a:pt x="244" y="165"/>
                    </a:cubicBezTo>
                    <a:cubicBezTo>
                      <a:pt x="176" y="219"/>
                      <a:pt x="108" y="300"/>
                      <a:pt x="54" y="395"/>
                    </a:cubicBezTo>
                    <a:cubicBezTo>
                      <a:pt x="14" y="476"/>
                      <a:pt x="0" y="584"/>
                      <a:pt x="14" y="692"/>
                    </a:cubicBezTo>
                    <a:lnTo>
                      <a:pt x="27" y="720"/>
                    </a:lnTo>
                    <a:lnTo>
                      <a:pt x="54" y="733"/>
                    </a:lnTo>
                    <a:lnTo>
                      <a:pt x="920" y="923"/>
                    </a:lnTo>
                    <a:lnTo>
                      <a:pt x="947" y="814"/>
                    </a:lnTo>
                    <a:lnTo>
                      <a:pt x="104" y="643"/>
                    </a:lnTo>
                    <a:lnTo>
                      <a:pt x="104" y="643"/>
                    </a:lnTo>
                    <a:cubicBezTo>
                      <a:pt x="95" y="491"/>
                      <a:pt x="186" y="334"/>
                      <a:pt x="311" y="246"/>
                    </a:cubicBezTo>
                    <a:cubicBezTo>
                      <a:pt x="433" y="149"/>
                      <a:pt x="587" y="95"/>
                      <a:pt x="745" y="95"/>
                    </a:cubicBezTo>
                    <a:cubicBezTo>
                      <a:pt x="763" y="95"/>
                      <a:pt x="781" y="96"/>
                      <a:pt x="798" y="97"/>
                    </a:cubicBezTo>
                    <a:cubicBezTo>
                      <a:pt x="988" y="97"/>
                      <a:pt x="1164" y="138"/>
                      <a:pt x="1353" y="165"/>
                    </a:cubicBezTo>
                    <a:cubicBezTo>
                      <a:pt x="1485" y="195"/>
                      <a:pt x="1625" y="210"/>
                      <a:pt x="1766" y="210"/>
                    </a:cubicBezTo>
                    <a:cubicBezTo>
                      <a:pt x="1813" y="210"/>
                      <a:pt x="1861" y="209"/>
                      <a:pt x="1908" y="205"/>
                    </a:cubicBezTo>
                    <a:cubicBezTo>
                      <a:pt x="2183" y="205"/>
                      <a:pt x="2452" y="177"/>
                      <a:pt x="2718" y="177"/>
                    </a:cubicBezTo>
                    <a:cubicBezTo>
                      <a:pt x="2818" y="177"/>
                      <a:pt x="2918" y="181"/>
                      <a:pt x="3017" y="192"/>
                    </a:cubicBezTo>
                    <a:cubicBezTo>
                      <a:pt x="3335" y="216"/>
                      <a:pt x="3663" y="318"/>
                      <a:pt x="3894" y="536"/>
                    </a:cubicBezTo>
                    <a:lnTo>
                      <a:pt x="3894" y="536"/>
                    </a:lnTo>
                    <a:cubicBezTo>
                      <a:pt x="3557" y="711"/>
                      <a:pt x="3176" y="779"/>
                      <a:pt x="2794" y="779"/>
                    </a:cubicBezTo>
                    <a:cubicBezTo>
                      <a:pt x="2674" y="779"/>
                      <a:pt x="2554" y="772"/>
                      <a:pt x="2436" y="760"/>
                    </a:cubicBezTo>
                    <a:cubicBezTo>
                      <a:pt x="1894" y="706"/>
                      <a:pt x="1367" y="544"/>
                      <a:pt x="839" y="395"/>
                    </a:cubicBezTo>
                    <a:lnTo>
                      <a:pt x="798" y="503"/>
                    </a:lnTo>
                    <a:cubicBezTo>
                      <a:pt x="1326" y="679"/>
                      <a:pt x="1854" y="868"/>
                      <a:pt x="2409" y="923"/>
                    </a:cubicBezTo>
                    <a:cubicBezTo>
                      <a:pt x="2530" y="937"/>
                      <a:pt x="2653" y="945"/>
                      <a:pt x="2777" y="945"/>
                    </a:cubicBezTo>
                    <a:cubicBezTo>
                      <a:pt x="3219" y="945"/>
                      <a:pt x="3668" y="847"/>
                      <a:pt x="4059" y="625"/>
                    </a:cubicBezTo>
                    <a:lnTo>
                      <a:pt x="4141" y="571"/>
                    </a:lnTo>
                    <a:lnTo>
                      <a:pt x="4073" y="503"/>
                    </a:lnTo>
                    <a:cubicBezTo>
                      <a:pt x="3802" y="192"/>
                      <a:pt x="3396" y="84"/>
                      <a:pt x="3031" y="57"/>
                    </a:cubicBezTo>
                    <a:cubicBezTo>
                      <a:pt x="2957" y="51"/>
                      <a:pt x="2883" y="49"/>
                      <a:pt x="2809" y="49"/>
                    </a:cubicBezTo>
                    <a:cubicBezTo>
                      <a:pt x="2505" y="49"/>
                      <a:pt x="2202" y="86"/>
                      <a:pt x="1908" y="97"/>
                    </a:cubicBezTo>
                    <a:cubicBezTo>
                      <a:pt x="1718" y="97"/>
                      <a:pt x="1543" y="97"/>
                      <a:pt x="1367" y="70"/>
                    </a:cubicBezTo>
                    <a:cubicBezTo>
                      <a:pt x="1177" y="43"/>
                      <a:pt x="1001" y="2"/>
                      <a:pt x="798" y="2"/>
                    </a:cubicBezTo>
                    <a:cubicBezTo>
                      <a:pt x="779" y="1"/>
                      <a:pt x="760" y="0"/>
                      <a:pt x="7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4"/>
              <p:cNvSpPr/>
              <p:nvPr/>
            </p:nvSpPr>
            <p:spPr>
              <a:xfrm>
                <a:off x="2945761" y="4501338"/>
                <a:ext cx="150130" cy="37427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066" extrusionOk="0">
                    <a:moveTo>
                      <a:pt x="926" y="105"/>
                    </a:moveTo>
                    <a:cubicBezTo>
                      <a:pt x="956" y="105"/>
                      <a:pt x="986" y="106"/>
                      <a:pt x="1015" y="109"/>
                    </a:cubicBezTo>
                    <a:cubicBezTo>
                      <a:pt x="1380" y="136"/>
                      <a:pt x="1746" y="258"/>
                      <a:pt x="2124" y="258"/>
                    </a:cubicBezTo>
                    <a:cubicBezTo>
                      <a:pt x="2185" y="260"/>
                      <a:pt x="2246" y="260"/>
                      <a:pt x="2307" y="260"/>
                    </a:cubicBezTo>
                    <a:cubicBezTo>
                      <a:pt x="2460" y="260"/>
                      <a:pt x="2613" y="255"/>
                      <a:pt x="2764" y="255"/>
                    </a:cubicBezTo>
                    <a:cubicBezTo>
                      <a:pt x="2924" y="255"/>
                      <a:pt x="3082" y="261"/>
                      <a:pt x="3234" y="285"/>
                    </a:cubicBezTo>
                    <a:cubicBezTo>
                      <a:pt x="3550" y="333"/>
                      <a:pt x="3866" y="469"/>
                      <a:pt x="4045" y="722"/>
                    </a:cubicBezTo>
                    <a:lnTo>
                      <a:pt x="4045" y="722"/>
                    </a:lnTo>
                    <a:cubicBezTo>
                      <a:pt x="3644" y="846"/>
                      <a:pt x="3225" y="907"/>
                      <a:pt x="2806" y="907"/>
                    </a:cubicBezTo>
                    <a:cubicBezTo>
                      <a:pt x="2386" y="907"/>
                      <a:pt x="1966" y="846"/>
                      <a:pt x="1563" y="727"/>
                    </a:cubicBezTo>
                    <a:lnTo>
                      <a:pt x="1563" y="727"/>
                    </a:lnTo>
                    <a:lnTo>
                      <a:pt x="1570" y="677"/>
                    </a:lnTo>
                    <a:cubicBezTo>
                      <a:pt x="1087" y="651"/>
                      <a:pt x="605" y="587"/>
                      <a:pt x="135" y="474"/>
                    </a:cubicBezTo>
                    <a:lnTo>
                      <a:pt x="135" y="474"/>
                    </a:lnTo>
                    <a:cubicBezTo>
                      <a:pt x="211" y="341"/>
                      <a:pt x="344" y="250"/>
                      <a:pt x="487" y="190"/>
                    </a:cubicBezTo>
                    <a:cubicBezTo>
                      <a:pt x="622" y="134"/>
                      <a:pt x="777" y="105"/>
                      <a:pt x="926" y="105"/>
                    </a:cubicBezTo>
                    <a:close/>
                    <a:moveTo>
                      <a:pt x="1015" y="0"/>
                    </a:moveTo>
                    <a:cubicBezTo>
                      <a:pt x="825" y="0"/>
                      <a:pt x="636" y="14"/>
                      <a:pt x="447" y="95"/>
                    </a:cubicBezTo>
                    <a:cubicBezTo>
                      <a:pt x="271" y="176"/>
                      <a:pt x="108" y="298"/>
                      <a:pt x="14" y="488"/>
                    </a:cubicBezTo>
                    <a:lnTo>
                      <a:pt x="0" y="542"/>
                    </a:lnTo>
                    <a:lnTo>
                      <a:pt x="54" y="555"/>
                    </a:lnTo>
                    <a:cubicBezTo>
                      <a:pt x="480" y="662"/>
                      <a:pt x="927" y="727"/>
                      <a:pt x="1368" y="769"/>
                    </a:cubicBezTo>
                    <a:lnTo>
                      <a:pt x="1368" y="769"/>
                    </a:lnTo>
                    <a:lnTo>
                      <a:pt x="1367" y="772"/>
                    </a:lnTo>
                    <a:cubicBezTo>
                      <a:pt x="1837" y="967"/>
                      <a:pt x="2349" y="1066"/>
                      <a:pt x="2865" y="1066"/>
                    </a:cubicBezTo>
                    <a:cubicBezTo>
                      <a:pt x="3314" y="1066"/>
                      <a:pt x="3766" y="991"/>
                      <a:pt x="4195" y="839"/>
                    </a:cubicBezTo>
                    <a:lnTo>
                      <a:pt x="4276" y="812"/>
                    </a:lnTo>
                    <a:lnTo>
                      <a:pt x="4235" y="731"/>
                    </a:lnTo>
                    <a:cubicBezTo>
                      <a:pt x="4141" y="542"/>
                      <a:pt x="3978" y="406"/>
                      <a:pt x="3802" y="312"/>
                    </a:cubicBezTo>
                    <a:cubicBezTo>
                      <a:pt x="3640" y="217"/>
                      <a:pt x="3437" y="163"/>
                      <a:pt x="3248" y="136"/>
                    </a:cubicBezTo>
                    <a:cubicBezTo>
                      <a:pt x="3121" y="118"/>
                      <a:pt x="2995" y="112"/>
                      <a:pt x="2869" y="112"/>
                    </a:cubicBezTo>
                    <a:cubicBezTo>
                      <a:pt x="2618" y="112"/>
                      <a:pt x="2368" y="136"/>
                      <a:pt x="2124" y="136"/>
                    </a:cubicBezTo>
                    <a:cubicBezTo>
                      <a:pt x="1759" y="136"/>
                      <a:pt x="1407" y="28"/>
                      <a:pt x="10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24"/>
              <p:cNvSpPr/>
              <p:nvPr/>
            </p:nvSpPr>
            <p:spPr>
              <a:xfrm>
                <a:off x="2826988" y="4831466"/>
                <a:ext cx="403379" cy="29703"/>
              </a:xfrm>
              <a:custGeom>
                <a:avLst/>
                <a:gdLst/>
                <a:ahLst/>
                <a:cxnLst/>
                <a:rect l="l" t="t" r="r" b="b"/>
                <a:pathLst>
                  <a:path w="11489" h="846" extrusionOk="0">
                    <a:moveTo>
                      <a:pt x="8749" y="0"/>
                    </a:moveTo>
                    <a:cubicBezTo>
                      <a:pt x="8697" y="0"/>
                      <a:pt x="8645" y="1"/>
                      <a:pt x="8593" y="2"/>
                    </a:cubicBezTo>
                    <a:cubicBezTo>
                      <a:pt x="7618" y="29"/>
                      <a:pt x="6644" y="191"/>
                      <a:pt x="5683" y="353"/>
                    </a:cubicBezTo>
                    <a:cubicBezTo>
                      <a:pt x="4723" y="529"/>
                      <a:pt x="3762" y="692"/>
                      <a:pt x="2801" y="746"/>
                    </a:cubicBezTo>
                    <a:cubicBezTo>
                      <a:pt x="2692" y="749"/>
                      <a:pt x="2582" y="750"/>
                      <a:pt x="2473" y="750"/>
                    </a:cubicBezTo>
                    <a:cubicBezTo>
                      <a:pt x="2095" y="750"/>
                      <a:pt x="1718" y="731"/>
                      <a:pt x="1340" y="678"/>
                    </a:cubicBezTo>
                    <a:cubicBezTo>
                      <a:pt x="1110" y="651"/>
                      <a:pt x="866" y="597"/>
                      <a:pt x="650" y="502"/>
                    </a:cubicBezTo>
                    <a:cubicBezTo>
                      <a:pt x="433" y="407"/>
                      <a:pt x="230" y="286"/>
                      <a:pt x="81" y="96"/>
                    </a:cubicBezTo>
                    <a:lnTo>
                      <a:pt x="0" y="177"/>
                    </a:lnTo>
                    <a:cubicBezTo>
                      <a:pt x="163" y="367"/>
                      <a:pt x="379" y="502"/>
                      <a:pt x="609" y="597"/>
                    </a:cubicBezTo>
                    <a:cubicBezTo>
                      <a:pt x="839" y="692"/>
                      <a:pt x="1083" y="746"/>
                      <a:pt x="1326" y="786"/>
                    </a:cubicBezTo>
                    <a:cubicBezTo>
                      <a:pt x="1709" y="828"/>
                      <a:pt x="2083" y="845"/>
                      <a:pt x="2456" y="845"/>
                    </a:cubicBezTo>
                    <a:cubicBezTo>
                      <a:pt x="2571" y="845"/>
                      <a:pt x="2686" y="844"/>
                      <a:pt x="2801" y="840"/>
                    </a:cubicBezTo>
                    <a:cubicBezTo>
                      <a:pt x="3775" y="813"/>
                      <a:pt x="4750" y="651"/>
                      <a:pt x="5710" y="489"/>
                    </a:cubicBezTo>
                    <a:cubicBezTo>
                      <a:pt x="6671" y="340"/>
                      <a:pt x="7632" y="191"/>
                      <a:pt x="8593" y="164"/>
                    </a:cubicBezTo>
                    <a:cubicBezTo>
                      <a:pt x="8679" y="161"/>
                      <a:pt x="8766" y="160"/>
                      <a:pt x="8853" y="160"/>
                    </a:cubicBezTo>
                    <a:cubicBezTo>
                      <a:pt x="9740" y="160"/>
                      <a:pt x="10621" y="289"/>
                      <a:pt x="11434" y="597"/>
                    </a:cubicBezTo>
                    <a:lnTo>
                      <a:pt x="11488" y="502"/>
                    </a:lnTo>
                    <a:cubicBezTo>
                      <a:pt x="10630" y="118"/>
                      <a:pt x="9675" y="0"/>
                      <a:pt x="87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24"/>
              <p:cNvSpPr/>
              <p:nvPr/>
            </p:nvSpPr>
            <p:spPr>
              <a:xfrm>
                <a:off x="2829340" y="4832450"/>
                <a:ext cx="416685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11868" h="1029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420" y="393"/>
                      <a:pt x="908" y="569"/>
                      <a:pt x="1408" y="664"/>
                    </a:cubicBezTo>
                    <a:cubicBezTo>
                      <a:pt x="1734" y="725"/>
                      <a:pt x="2066" y="747"/>
                      <a:pt x="2397" y="747"/>
                    </a:cubicBezTo>
                    <a:cubicBezTo>
                      <a:pt x="2573" y="747"/>
                      <a:pt x="2749" y="741"/>
                      <a:pt x="2924" y="731"/>
                    </a:cubicBezTo>
                    <a:cubicBezTo>
                      <a:pt x="3424" y="691"/>
                      <a:pt x="3925" y="623"/>
                      <a:pt x="4426" y="555"/>
                    </a:cubicBezTo>
                    <a:cubicBezTo>
                      <a:pt x="4926" y="488"/>
                      <a:pt x="5427" y="434"/>
                      <a:pt x="5928" y="407"/>
                    </a:cubicBezTo>
                    <a:cubicBezTo>
                      <a:pt x="6720" y="342"/>
                      <a:pt x="7512" y="303"/>
                      <a:pt x="8305" y="303"/>
                    </a:cubicBezTo>
                    <a:cubicBezTo>
                      <a:pt x="8514" y="303"/>
                      <a:pt x="8722" y="306"/>
                      <a:pt x="8931" y="312"/>
                    </a:cubicBezTo>
                    <a:cubicBezTo>
                      <a:pt x="9432" y="325"/>
                      <a:pt x="9933" y="379"/>
                      <a:pt x="10420" y="501"/>
                    </a:cubicBezTo>
                    <a:cubicBezTo>
                      <a:pt x="10830" y="604"/>
                      <a:pt x="11220" y="744"/>
                      <a:pt x="11599" y="915"/>
                    </a:cubicBezTo>
                    <a:lnTo>
                      <a:pt x="11599" y="915"/>
                    </a:lnTo>
                    <a:lnTo>
                      <a:pt x="11597" y="921"/>
                    </a:lnTo>
                    <a:lnTo>
                      <a:pt x="11814" y="1029"/>
                    </a:lnTo>
                    <a:lnTo>
                      <a:pt x="11868" y="921"/>
                    </a:lnTo>
                    <a:cubicBezTo>
                      <a:pt x="10988" y="420"/>
                      <a:pt x="9960" y="163"/>
                      <a:pt x="8945" y="136"/>
                    </a:cubicBezTo>
                    <a:cubicBezTo>
                      <a:pt x="8818" y="134"/>
                      <a:pt x="8692" y="133"/>
                      <a:pt x="8565" y="133"/>
                    </a:cubicBezTo>
                    <a:cubicBezTo>
                      <a:pt x="7680" y="133"/>
                      <a:pt x="6802" y="175"/>
                      <a:pt x="5914" y="258"/>
                    </a:cubicBezTo>
                    <a:cubicBezTo>
                      <a:pt x="5413" y="312"/>
                      <a:pt x="4913" y="366"/>
                      <a:pt x="4412" y="434"/>
                    </a:cubicBezTo>
                    <a:cubicBezTo>
                      <a:pt x="3911" y="501"/>
                      <a:pt x="3411" y="582"/>
                      <a:pt x="2924" y="623"/>
                    </a:cubicBezTo>
                    <a:cubicBezTo>
                      <a:pt x="2726" y="639"/>
                      <a:pt x="2525" y="649"/>
                      <a:pt x="2326" y="649"/>
                    </a:cubicBezTo>
                    <a:cubicBezTo>
                      <a:pt x="2020" y="649"/>
                      <a:pt x="1716" y="626"/>
                      <a:pt x="1422" y="569"/>
                    </a:cubicBezTo>
                    <a:cubicBezTo>
                      <a:pt x="935" y="474"/>
                      <a:pt x="461" y="298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4"/>
              <p:cNvSpPr/>
              <p:nvPr/>
            </p:nvSpPr>
            <p:spPr>
              <a:xfrm>
                <a:off x="2895380" y="4910812"/>
                <a:ext cx="38059" cy="35531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12" extrusionOk="0">
                    <a:moveTo>
                      <a:pt x="528" y="99"/>
                    </a:moveTo>
                    <a:cubicBezTo>
                      <a:pt x="608" y="99"/>
                      <a:pt x="684" y="130"/>
                      <a:pt x="745" y="191"/>
                    </a:cubicBezTo>
                    <a:cubicBezTo>
                      <a:pt x="826" y="258"/>
                      <a:pt x="880" y="367"/>
                      <a:pt x="921" y="475"/>
                    </a:cubicBezTo>
                    <a:cubicBezTo>
                      <a:pt x="948" y="583"/>
                      <a:pt x="961" y="718"/>
                      <a:pt x="921" y="786"/>
                    </a:cubicBezTo>
                    <a:cubicBezTo>
                      <a:pt x="893" y="832"/>
                      <a:pt x="834" y="853"/>
                      <a:pt x="764" y="853"/>
                    </a:cubicBezTo>
                    <a:cubicBezTo>
                      <a:pt x="732" y="853"/>
                      <a:pt x="698" y="849"/>
                      <a:pt x="664" y="840"/>
                    </a:cubicBezTo>
                    <a:cubicBezTo>
                      <a:pt x="556" y="827"/>
                      <a:pt x="434" y="800"/>
                      <a:pt x="339" y="745"/>
                    </a:cubicBezTo>
                    <a:cubicBezTo>
                      <a:pt x="244" y="705"/>
                      <a:pt x="177" y="637"/>
                      <a:pt x="163" y="542"/>
                    </a:cubicBezTo>
                    <a:cubicBezTo>
                      <a:pt x="150" y="448"/>
                      <a:pt x="190" y="339"/>
                      <a:pt x="271" y="312"/>
                    </a:cubicBezTo>
                    <a:lnTo>
                      <a:pt x="262" y="235"/>
                    </a:lnTo>
                    <a:lnTo>
                      <a:pt x="262" y="235"/>
                    </a:lnTo>
                    <a:cubicBezTo>
                      <a:pt x="294" y="167"/>
                      <a:pt x="367" y="119"/>
                      <a:pt x="447" y="109"/>
                    </a:cubicBezTo>
                    <a:cubicBezTo>
                      <a:pt x="474" y="103"/>
                      <a:pt x="501" y="99"/>
                      <a:pt x="528" y="99"/>
                    </a:cubicBezTo>
                    <a:close/>
                    <a:moveTo>
                      <a:pt x="517" y="1"/>
                    </a:moveTo>
                    <a:cubicBezTo>
                      <a:pt x="484" y="1"/>
                      <a:pt x="452" y="5"/>
                      <a:pt x="420" y="15"/>
                    </a:cubicBezTo>
                    <a:cubicBezTo>
                      <a:pt x="312" y="39"/>
                      <a:pt x="194" y="116"/>
                      <a:pt x="149" y="246"/>
                    </a:cubicBezTo>
                    <a:lnTo>
                      <a:pt x="149" y="246"/>
                    </a:lnTo>
                    <a:cubicBezTo>
                      <a:pt x="110" y="271"/>
                      <a:pt x="77" y="303"/>
                      <a:pt x="55" y="339"/>
                    </a:cubicBezTo>
                    <a:cubicBezTo>
                      <a:pt x="28" y="407"/>
                      <a:pt x="1" y="475"/>
                      <a:pt x="14" y="556"/>
                    </a:cubicBezTo>
                    <a:cubicBezTo>
                      <a:pt x="14" y="624"/>
                      <a:pt x="55" y="718"/>
                      <a:pt x="95" y="759"/>
                    </a:cubicBezTo>
                    <a:cubicBezTo>
                      <a:pt x="150" y="827"/>
                      <a:pt x="204" y="867"/>
                      <a:pt x="271" y="894"/>
                    </a:cubicBezTo>
                    <a:cubicBezTo>
                      <a:pt x="393" y="962"/>
                      <a:pt x="515" y="989"/>
                      <a:pt x="650" y="1002"/>
                    </a:cubicBezTo>
                    <a:cubicBezTo>
                      <a:pt x="678" y="1008"/>
                      <a:pt x="706" y="1011"/>
                      <a:pt x="734" y="1011"/>
                    </a:cubicBezTo>
                    <a:cubicBezTo>
                      <a:pt x="774" y="1011"/>
                      <a:pt x="814" y="1005"/>
                      <a:pt x="853" y="989"/>
                    </a:cubicBezTo>
                    <a:cubicBezTo>
                      <a:pt x="934" y="975"/>
                      <a:pt x="1002" y="921"/>
                      <a:pt x="1043" y="854"/>
                    </a:cubicBezTo>
                    <a:cubicBezTo>
                      <a:pt x="1083" y="772"/>
                      <a:pt x="1083" y="691"/>
                      <a:pt x="1070" y="624"/>
                    </a:cubicBezTo>
                    <a:cubicBezTo>
                      <a:pt x="1070" y="556"/>
                      <a:pt x="1043" y="502"/>
                      <a:pt x="1029" y="434"/>
                    </a:cubicBezTo>
                    <a:cubicBezTo>
                      <a:pt x="989" y="312"/>
                      <a:pt x="921" y="191"/>
                      <a:pt x="813" y="109"/>
                    </a:cubicBezTo>
                    <a:cubicBezTo>
                      <a:pt x="730" y="47"/>
                      <a:pt x="623" y="1"/>
                      <a:pt x="5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4"/>
              <p:cNvSpPr/>
              <p:nvPr/>
            </p:nvSpPr>
            <p:spPr>
              <a:xfrm>
                <a:off x="2964263" y="4892802"/>
                <a:ext cx="16677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5" extrusionOk="0">
                    <a:moveTo>
                      <a:pt x="312" y="95"/>
                    </a:moveTo>
                    <a:cubicBezTo>
                      <a:pt x="353" y="95"/>
                      <a:pt x="366" y="122"/>
                      <a:pt x="353" y="162"/>
                    </a:cubicBezTo>
                    <a:cubicBezTo>
                      <a:pt x="339" y="217"/>
                      <a:pt x="312" y="230"/>
                      <a:pt x="271" y="244"/>
                    </a:cubicBezTo>
                    <a:lnTo>
                      <a:pt x="188" y="244"/>
                    </a:lnTo>
                    <a:cubicBezTo>
                      <a:pt x="189" y="230"/>
                      <a:pt x="189" y="216"/>
                      <a:pt x="190" y="203"/>
                    </a:cubicBezTo>
                    <a:lnTo>
                      <a:pt x="190" y="203"/>
                    </a:lnTo>
                    <a:lnTo>
                      <a:pt x="190" y="203"/>
                    </a:lnTo>
                    <a:cubicBezTo>
                      <a:pt x="217" y="149"/>
                      <a:pt x="271" y="108"/>
                      <a:pt x="312" y="95"/>
                    </a:cubicBezTo>
                    <a:close/>
                    <a:moveTo>
                      <a:pt x="285" y="0"/>
                    </a:moveTo>
                    <a:cubicBezTo>
                      <a:pt x="209" y="25"/>
                      <a:pt x="157" y="74"/>
                      <a:pt x="106" y="125"/>
                    </a:cubicBezTo>
                    <a:lnTo>
                      <a:pt x="106" y="125"/>
                    </a:lnTo>
                    <a:lnTo>
                      <a:pt x="82" y="122"/>
                    </a:lnTo>
                    <a:cubicBezTo>
                      <a:pt x="41" y="176"/>
                      <a:pt x="28" y="244"/>
                      <a:pt x="14" y="311"/>
                    </a:cubicBezTo>
                    <a:lnTo>
                      <a:pt x="1" y="406"/>
                    </a:lnTo>
                    <a:lnTo>
                      <a:pt x="95" y="406"/>
                    </a:lnTo>
                    <a:cubicBezTo>
                      <a:pt x="124" y="412"/>
                      <a:pt x="152" y="415"/>
                      <a:pt x="181" y="415"/>
                    </a:cubicBezTo>
                    <a:cubicBezTo>
                      <a:pt x="222" y="415"/>
                      <a:pt x="264" y="408"/>
                      <a:pt x="312" y="392"/>
                    </a:cubicBezTo>
                    <a:cubicBezTo>
                      <a:pt x="353" y="365"/>
                      <a:pt x="393" y="352"/>
                      <a:pt x="434" y="311"/>
                    </a:cubicBezTo>
                    <a:cubicBezTo>
                      <a:pt x="461" y="271"/>
                      <a:pt x="474" y="230"/>
                      <a:pt x="474" y="176"/>
                    </a:cubicBezTo>
                    <a:cubicBezTo>
                      <a:pt x="474" y="135"/>
                      <a:pt x="461" y="81"/>
                      <a:pt x="420" y="41"/>
                    </a:cubicBezTo>
                    <a:cubicBezTo>
                      <a:pt x="393" y="0"/>
                      <a:pt x="339" y="0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4"/>
              <p:cNvSpPr/>
              <p:nvPr/>
            </p:nvSpPr>
            <p:spPr>
              <a:xfrm>
                <a:off x="3083563" y="4920292"/>
                <a:ext cx="68394" cy="58528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67" extrusionOk="0">
                    <a:moveTo>
                      <a:pt x="1062" y="96"/>
                    </a:moveTo>
                    <a:cubicBezTo>
                      <a:pt x="1280" y="96"/>
                      <a:pt x="1494" y="215"/>
                      <a:pt x="1623" y="408"/>
                    </a:cubicBezTo>
                    <a:cubicBezTo>
                      <a:pt x="1745" y="597"/>
                      <a:pt x="1799" y="841"/>
                      <a:pt x="1745" y="1057"/>
                    </a:cubicBezTo>
                    <a:cubicBezTo>
                      <a:pt x="1718" y="1165"/>
                      <a:pt x="1650" y="1260"/>
                      <a:pt x="1569" y="1328"/>
                    </a:cubicBezTo>
                    <a:cubicBezTo>
                      <a:pt x="1501" y="1396"/>
                      <a:pt x="1379" y="1423"/>
                      <a:pt x="1257" y="1450"/>
                    </a:cubicBezTo>
                    <a:cubicBezTo>
                      <a:pt x="1117" y="1474"/>
                      <a:pt x="971" y="1499"/>
                      <a:pt x="829" y="1499"/>
                    </a:cubicBezTo>
                    <a:cubicBezTo>
                      <a:pt x="739" y="1499"/>
                      <a:pt x="651" y="1489"/>
                      <a:pt x="567" y="1463"/>
                    </a:cubicBezTo>
                    <a:cubicBezTo>
                      <a:pt x="351" y="1409"/>
                      <a:pt x="202" y="1220"/>
                      <a:pt x="175" y="1003"/>
                    </a:cubicBezTo>
                    <a:cubicBezTo>
                      <a:pt x="164" y="916"/>
                      <a:pt x="179" y="829"/>
                      <a:pt x="215" y="750"/>
                    </a:cubicBezTo>
                    <a:lnTo>
                      <a:pt x="215" y="750"/>
                    </a:lnTo>
                    <a:cubicBezTo>
                      <a:pt x="201" y="817"/>
                      <a:pt x="189" y="883"/>
                      <a:pt x="202" y="949"/>
                    </a:cubicBezTo>
                    <a:cubicBezTo>
                      <a:pt x="202" y="1017"/>
                      <a:pt x="243" y="1098"/>
                      <a:pt x="310" y="1138"/>
                    </a:cubicBezTo>
                    <a:lnTo>
                      <a:pt x="364" y="1057"/>
                    </a:lnTo>
                    <a:cubicBezTo>
                      <a:pt x="297" y="1003"/>
                      <a:pt x="283" y="881"/>
                      <a:pt x="310" y="773"/>
                    </a:cubicBezTo>
                    <a:cubicBezTo>
                      <a:pt x="332" y="676"/>
                      <a:pt x="371" y="595"/>
                      <a:pt x="420" y="512"/>
                    </a:cubicBezTo>
                    <a:lnTo>
                      <a:pt x="420" y="512"/>
                    </a:lnTo>
                    <a:cubicBezTo>
                      <a:pt x="441" y="498"/>
                      <a:pt x="463" y="486"/>
                      <a:pt x="486" y="475"/>
                    </a:cubicBezTo>
                    <a:lnTo>
                      <a:pt x="470" y="433"/>
                    </a:lnTo>
                    <a:lnTo>
                      <a:pt x="470" y="433"/>
                    </a:lnTo>
                    <a:cubicBezTo>
                      <a:pt x="605" y="250"/>
                      <a:pt x="804" y="97"/>
                      <a:pt x="1027" y="97"/>
                    </a:cubicBezTo>
                    <a:cubicBezTo>
                      <a:pt x="1039" y="96"/>
                      <a:pt x="1051" y="96"/>
                      <a:pt x="1062" y="96"/>
                    </a:cubicBezTo>
                    <a:close/>
                    <a:moveTo>
                      <a:pt x="1065" y="1"/>
                    </a:moveTo>
                    <a:cubicBezTo>
                      <a:pt x="1052" y="1"/>
                      <a:pt x="1040" y="1"/>
                      <a:pt x="1027" y="2"/>
                    </a:cubicBezTo>
                    <a:cubicBezTo>
                      <a:pt x="892" y="2"/>
                      <a:pt x="757" y="42"/>
                      <a:pt x="649" y="124"/>
                    </a:cubicBezTo>
                    <a:cubicBezTo>
                      <a:pt x="543" y="190"/>
                      <a:pt x="463" y="295"/>
                      <a:pt x="396" y="388"/>
                    </a:cubicBezTo>
                    <a:lnTo>
                      <a:pt x="396" y="388"/>
                    </a:lnTo>
                    <a:cubicBezTo>
                      <a:pt x="165" y="497"/>
                      <a:pt x="1" y="751"/>
                      <a:pt x="26" y="1017"/>
                    </a:cubicBezTo>
                    <a:cubicBezTo>
                      <a:pt x="40" y="1152"/>
                      <a:pt x="94" y="1287"/>
                      <a:pt x="175" y="1409"/>
                    </a:cubicBezTo>
                    <a:cubicBezTo>
                      <a:pt x="270" y="1517"/>
                      <a:pt x="391" y="1585"/>
                      <a:pt x="527" y="1626"/>
                    </a:cubicBezTo>
                    <a:cubicBezTo>
                      <a:pt x="626" y="1655"/>
                      <a:pt x="724" y="1667"/>
                      <a:pt x="820" y="1667"/>
                    </a:cubicBezTo>
                    <a:cubicBezTo>
                      <a:pt x="985" y="1667"/>
                      <a:pt x="1144" y="1633"/>
                      <a:pt x="1298" y="1598"/>
                    </a:cubicBezTo>
                    <a:cubicBezTo>
                      <a:pt x="1420" y="1571"/>
                      <a:pt x="1555" y="1544"/>
                      <a:pt x="1677" y="1450"/>
                    </a:cubicBezTo>
                    <a:cubicBezTo>
                      <a:pt x="1785" y="1355"/>
                      <a:pt x="1853" y="1220"/>
                      <a:pt x="1880" y="1098"/>
                    </a:cubicBezTo>
                    <a:cubicBezTo>
                      <a:pt x="1948" y="827"/>
                      <a:pt x="1866" y="543"/>
                      <a:pt x="1718" y="340"/>
                    </a:cubicBezTo>
                    <a:cubicBezTo>
                      <a:pt x="1563" y="134"/>
                      <a:pt x="1321" y="1"/>
                      <a:pt x="10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4"/>
              <p:cNvSpPr/>
              <p:nvPr/>
            </p:nvSpPr>
            <p:spPr>
              <a:xfrm>
                <a:off x="3094903" y="4996829"/>
                <a:ext cx="19521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16" extrusionOk="0">
                    <a:moveTo>
                      <a:pt x="271" y="95"/>
                    </a:moveTo>
                    <a:cubicBezTo>
                      <a:pt x="353" y="95"/>
                      <a:pt x="420" y="203"/>
                      <a:pt x="393" y="271"/>
                    </a:cubicBezTo>
                    <a:cubicBezTo>
                      <a:pt x="383" y="313"/>
                      <a:pt x="323" y="347"/>
                      <a:pt x="277" y="347"/>
                    </a:cubicBezTo>
                    <a:cubicBezTo>
                      <a:pt x="265" y="347"/>
                      <a:pt x="253" y="345"/>
                      <a:pt x="244" y="339"/>
                    </a:cubicBezTo>
                    <a:cubicBezTo>
                      <a:pt x="196" y="314"/>
                      <a:pt x="169" y="237"/>
                      <a:pt x="164" y="143"/>
                    </a:cubicBezTo>
                    <a:lnTo>
                      <a:pt x="164" y="143"/>
                    </a:lnTo>
                    <a:cubicBezTo>
                      <a:pt x="195" y="114"/>
                      <a:pt x="235" y="95"/>
                      <a:pt x="271" y="95"/>
                    </a:cubicBezTo>
                    <a:close/>
                    <a:moveTo>
                      <a:pt x="271" y="0"/>
                    </a:moveTo>
                    <a:cubicBezTo>
                      <a:pt x="196" y="7"/>
                      <a:pt x="132" y="38"/>
                      <a:pt x="84" y="86"/>
                    </a:cubicBezTo>
                    <a:lnTo>
                      <a:pt x="84" y="86"/>
                    </a:lnTo>
                    <a:lnTo>
                      <a:pt x="68" y="81"/>
                    </a:lnTo>
                    <a:cubicBezTo>
                      <a:pt x="63" y="95"/>
                      <a:pt x="58" y="109"/>
                      <a:pt x="54" y="123"/>
                    </a:cubicBezTo>
                    <a:lnTo>
                      <a:pt x="54" y="123"/>
                    </a:lnTo>
                    <a:cubicBezTo>
                      <a:pt x="25" y="164"/>
                      <a:pt x="6" y="215"/>
                      <a:pt x="1" y="271"/>
                    </a:cubicBezTo>
                    <a:lnTo>
                      <a:pt x="28" y="271"/>
                    </a:lnTo>
                    <a:cubicBezTo>
                      <a:pt x="28" y="275"/>
                      <a:pt x="28" y="280"/>
                      <a:pt x="28" y="284"/>
                    </a:cubicBezTo>
                    <a:cubicBezTo>
                      <a:pt x="41" y="352"/>
                      <a:pt x="82" y="433"/>
                      <a:pt x="163" y="487"/>
                    </a:cubicBezTo>
                    <a:cubicBezTo>
                      <a:pt x="198" y="506"/>
                      <a:pt x="236" y="515"/>
                      <a:pt x="274" y="515"/>
                    </a:cubicBezTo>
                    <a:cubicBezTo>
                      <a:pt x="397" y="515"/>
                      <a:pt x="521" y="422"/>
                      <a:pt x="542" y="298"/>
                    </a:cubicBezTo>
                    <a:cubicBezTo>
                      <a:pt x="556" y="122"/>
                      <a:pt x="420" y="0"/>
                      <a:pt x="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4"/>
              <p:cNvSpPr/>
              <p:nvPr/>
            </p:nvSpPr>
            <p:spPr>
              <a:xfrm>
                <a:off x="3120567" y="4861274"/>
                <a:ext cx="48978" cy="3816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87" extrusionOk="0">
                    <a:moveTo>
                      <a:pt x="721" y="106"/>
                    </a:moveTo>
                    <a:cubicBezTo>
                      <a:pt x="814" y="106"/>
                      <a:pt x="907" y="118"/>
                      <a:pt x="988" y="154"/>
                    </a:cubicBezTo>
                    <a:cubicBezTo>
                      <a:pt x="1110" y="194"/>
                      <a:pt x="1205" y="289"/>
                      <a:pt x="1218" y="411"/>
                    </a:cubicBezTo>
                    <a:cubicBezTo>
                      <a:pt x="1245" y="533"/>
                      <a:pt x="1191" y="654"/>
                      <a:pt x="1110" y="749"/>
                    </a:cubicBezTo>
                    <a:cubicBezTo>
                      <a:pt x="1029" y="830"/>
                      <a:pt x="907" y="884"/>
                      <a:pt x="772" y="912"/>
                    </a:cubicBezTo>
                    <a:cubicBezTo>
                      <a:pt x="727" y="916"/>
                      <a:pt x="682" y="919"/>
                      <a:pt x="637" y="919"/>
                    </a:cubicBezTo>
                    <a:cubicBezTo>
                      <a:pt x="549" y="919"/>
                      <a:pt x="465" y="907"/>
                      <a:pt x="393" y="871"/>
                    </a:cubicBezTo>
                    <a:cubicBezTo>
                      <a:pt x="285" y="817"/>
                      <a:pt x="217" y="695"/>
                      <a:pt x="231" y="587"/>
                    </a:cubicBezTo>
                    <a:lnTo>
                      <a:pt x="136" y="546"/>
                    </a:lnTo>
                    <a:lnTo>
                      <a:pt x="136" y="546"/>
                    </a:lnTo>
                    <a:cubicBezTo>
                      <a:pt x="135" y="548"/>
                      <a:pt x="134" y="550"/>
                      <a:pt x="134" y="552"/>
                    </a:cubicBezTo>
                    <a:lnTo>
                      <a:pt x="134" y="552"/>
                    </a:lnTo>
                    <a:cubicBezTo>
                      <a:pt x="136" y="464"/>
                      <a:pt x="173" y="370"/>
                      <a:pt x="231" y="303"/>
                    </a:cubicBezTo>
                    <a:cubicBezTo>
                      <a:pt x="312" y="194"/>
                      <a:pt x="447" y="140"/>
                      <a:pt x="582" y="113"/>
                    </a:cubicBezTo>
                    <a:cubicBezTo>
                      <a:pt x="627" y="109"/>
                      <a:pt x="674" y="106"/>
                      <a:pt x="721" y="106"/>
                    </a:cubicBezTo>
                    <a:close/>
                    <a:moveTo>
                      <a:pt x="752" y="1"/>
                    </a:moveTo>
                    <a:cubicBezTo>
                      <a:pt x="687" y="1"/>
                      <a:pt x="623" y="7"/>
                      <a:pt x="555" y="18"/>
                    </a:cubicBezTo>
                    <a:cubicBezTo>
                      <a:pt x="406" y="46"/>
                      <a:pt x="258" y="113"/>
                      <a:pt x="149" y="235"/>
                    </a:cubicBezTo>
                    <a:cubicBezTo>
                      <a:pt x="55" y="357"/>
                      <a:pt x="1" y="533"/>
                      <a:pt x="55" y="695"/>
                    </a:cubicBezTo>
                    <a:lnTo>
                      <a:pt x="114" y="670"/>
                    </a:lnTo>
                    <a:lnTo>
                      <a:pt x="114" y="670"/>
                    </a:lnTo>
                    <a:cubicBezTo>
                      <a:pt x="115" y="805"/>
                      <a:pt x="197" y="934"/>
                      <a:pt x="312" y="1006"/>
                    </a:cubicBezTo>
                    <a:cubicBezTo>
                      <a:pt x="425" y="1063"/>
                      <a:pt x="538" y="1087"/>
                      <a:pt x="651" y="1087"/>
                    </a:cubicBezTo>
                    <a:cubicBezTo>
                      <a:pt x="701" y="1087"/>
                      <a:pt x="750" y="1082"/>
                      <a:pt x="799" y="1074"/>
                    </a:cubicBezTo>
                    <a:cubicBezTo>
                      <a:pt x="948" y="1047"/>
                      <a:pt x="1110" y="979"/>
                      <a:pt x="1232" y="857"/>
                    </a:cubicBezTo>
                    <a:cubicBezTo>
                      <a:pt x="1340" y="722"/>
                      <a:pt x="1394" y="546"/>
                      <a:pt x="1367" y="384"/>
                    </a:cubicBezTo>
                    <a:cubicBezTo>
                      <a:pt x="1327" y="208"/>
                      <a:pt x="1178" y="86"/>
                      <a:pt x="1029" y="46"/>
                    </a:cubicBezTo>
                    <a:cubicBezTo>
                      <a:pt x="934" y="14"/>
                      <a:pt x="843" y="1"/>
                      <a:pt x="7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4"/>
              <p:cNvSpPr/>
              <p:nvPr/>
            </p:nvSpPr>
            <p:spPr>
              <a:xfrm>
                <a:off x="2984696" y="4969339"/>
                <a:ext cx="51822" cy="4855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383" extrusionOk="0">
                    <a:moveTo>
                      <a:pt x="729" y="1"/>
                    </a:moveTo>
                    <a:cubicBezTo>
                      <a:pt x="689" y="1"/>
                      <a:pt x="649" y="4"/>
                      <a:pt x="610" y="12"/>
                    </a:cubicBezTo>
                    <a:cubicBezTo>
                      <a:pt x="258" y="80"/>
                      <a:pt x="1" y="432"/>
                      <a:pt x="41" y="783"/>
                    </a:cubicBezTo>
                    <a:lnTo>
                      <a:pt x="149" y="770"/>
                    </a:lnTo>
                    <a:cubicBezTo>
                      <a:pt x="95" y="472"/>
                      <a:pt x="325" y="161"/>
                      <a:pt x="623" y="107"/>
                    </a:cubicBezTo>
                    <a:cubicBezTo>
                      <a:pt x="653" y="101"/>
                      <a:pt x="682" y="99"/>
                      <a:pt x="712" y="99"/>
                    </a:cubicBezTo>
                    <a:cubicBezTo>
                      <a:pt x="980" y="99"/>
                      <a:pt x="1237" y="311"/>
                      <a:pt x="1286" y="567"/>
                    </a:cubicBezTo>
                    <a:cubicBezTo>
                      <a:pt x="1313" y="716"/>
                      <a:pt x="1286" y="864"/>
                      <a:pt x="1191" y="959"/>
                    </a:cubicBezTo>
                    <a:cubicBezTo>
                      <a:pt x="1097" y="1067"/>
                      <a:pt x="961" y="1149"/>
                      <a:pt x="812" y="1189"/>
                    </a:cubicBezTo>
                    <a:cubicBezTo>
                      <a:pt x="750" y="1208"/>
                      <a:pt x="681" y="1218"/>
                      <a:pt x="615" y="1218"/>
                    </a:cubicBezTo>
                    <a:cubicBezTo>
                      <a:pt x="538" y="1218"/>
                      <a:pt x="465" y="1205"/>
                      <a:pt x="407" y="1176"/>
                    </a:cubicBezTo>
                    <a:cubicBezTo>
                      <a:pt x="285" y="1108"/>
                      <a:pt x="204" y="973"/>
                      <a:pt x="244" y="851"/>
                    </a:cubicBezTo>
                    <a:lnTo>
                      <a:pt x="149" y="797"/>
                    </a:lnTo>
                    <a:cubicBezTo>
                      <a:pt x="95" y="892"/>
                      <a:pt x="109" y="1000"/>
                      <a:pt x="136" y="1095"/>
                    </a:cubicBezTo>
                    <a:cubicBezTo>
                      <a:pt x="177" y="1176"/>
                      <a:pt x="244" y="1257"/>
                      <a:pt x="325" y="1311"/>
                    </a:cubicBezTo>
                    <a:cubicBezTo>
                      <a:pt x="422" y="1363"/>
                      <a:pt x="524" y="1383"/>
                      <a:pt x="624" y="1383"/>
                    </a:cubicBezTo>
                    <a:cubicBezTo>
                      <a:pt x="706" y="1383"/>
                      <a:pt x="788" y="1370"/>
                      <a:pt x="867" y="1352"/>
                    </a:cubicBezTo>
                    <a:cubicBezTo>
                      <a:pt x="1029" y="1297"/>
                      <a:pt x="1191" y="1216"/>
                      <a:pt x="1313" y="1067"/>
                    </a:cubicBezTo>
                    <a:cubicBezTo>
                      <a:pt x="1435" y="919"/>
                      <a:pt x="1476" y="716"/>
                      <a:pt x="1421" y="540"/>
                    </a:cubicBezTo>
                    <a:cubicBezTo>
                      <a:pt x="1337" y="228"/>
                      <a:pt x="1040" y="1"/>
                      <a:pt x="7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4"/>
              <p:cNvSpPr/>
              <p:nvPr/>
            </p:nvSpPr>
            <p:spPr>
              <a:xfrm>
                <a:off x="2917252" y="4873632"/>
                <a:ext cx="31845" cy="2858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4" extrusionOk="0">
                    <a:moveTo>
                      <a:pt x="414" y="1"/>
                    </a:moveTo>
                    <a:cubicBezTo>
                      <a:pt x="393" y="1"/>
                      <a:pt x="373" y="2"/>
                      <a:pt x="352" y="5"/>
                    </a:cubicBezTo>
                    <a:cubicBezTo>
                      <a:pt x="163" y="59"/>
                      <a:pt x="14" y="221"/>
                      <a:pt x="0" y="424"/>
                    </a:cubicBezTo>
                    <a:lnTo>
                      <a:pt x="108" y="424"/>
                    </a:lnTo>
                    <a:cubicBezTo>
                      <a:pt x="108" y="275"/>
                      <a:pt x="230" y="127"/>
                      <a:pt x="379" y="113"/>
                    </a:cubicBezTo>
                    <a:cubicBezTo>
                      <a:pt x="393" y="110"/>
                      <a:pt x="408" y="109"/>
                      <a:pt x="422" y="109"/>
                    </a:cubicBezTo>
                    <a:cubicBezTo>
                      <a:pt x="547" y="109"/>
                      <a:pt x="680" y="208"/>
                      <a:pt x="704" y="330"/>
                    </a:cubicBezTo>
                    <a:cubicBezTo>
                      <a:pt x="744" y="451"/>
                      <a:pt x="650" y="600"/>
                      <a:pt x="528" y="641"/>
                    </a:cubicBezTo>
                    <a:cubicBezTo>
                      <a:pt x="514" y="644"/>
                      <a:pt x="499" y="646"/>
                      <a:pt x="484" y="646"/>
                    </a:cubicBezTo>
                    <a:cubicBezTo>
                      <a:pt x="380" y="646"/>
                      <a:pt x="252" y="569"/>
                      <a:pt x="217" y="451"/>
                    </a:cubicBezTo>
                    <a:lnTo>
                      <a:pt x="108" y="465"/>
                    </a:lnTo>
                    <a:cubicBezTo>
                      <a:pt x="120" y="665"/>
                      <a:pt x="295" y="814"/>
                      <a:pt x="483" y="814"/>
                    </a:cubicBezTo>
                    <a:cubicBezTo>
                      <a:pt x="512" y="814"/>
                      <a:pt x="540" y="810"/>
                      <a:pt x="568" y="803"/>
                    </a:cubicBezTo>
                    <a:cubicBezTo>
                      <a:pt x="799" y="735"/>
                      <a:pt x="907" y="492"/>
                      <a:pt x="839" y="289"/>
                    </a:cubicBezTo>
                    <a:cubicBezTo>
                      <a:pt x="778" y="107"/>
                      <a:pt x="597" y="1"/>
                      <a:pt x="4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4"/>
              <p:cNvSpPr/>
              <p:nvPr/>
            </p:nvSpPr>
            <p:spPr>
              <a:xfrm>
                <a:off x="2882073" y="4972112"/>
                <a:ext cx="23805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29" extrusionOk="0">
                    <a:moveTo>
                      <a:pt x="285" y="95"/>
                    </a:moveTo>
                    <a:cubicBezTo>
                      <a:pt x="353" y="95"/>
                      <a:pt x="420" y="109"/>
                      <a:pt x="461" y="136"/>
                    </a:cubicBezTo>
                    <a:cubicBezTo>
                      <a:pt x="515" y="163"/>
                      <a:pt x="542" y="217"/>
                      <a:pt x="542" y="258"/>
                    </a:cubicBezTo>
                    <a:cubicBezTo>
                      <a:pt x="542" y="285"/>
                      <a:pt x="502" y="312"/>
                      <a:pt x="447" y="339"/>
                    </a:cubicBezTo>
                    <a:cubicBezTo>
                      <a:pt x="419" y="349"/>
                      <a:pt x="376" y="358"/>
                      <a:pt x="340" y="358"/>
                    </a:cubicBezTo>
                    <a:cubicBezTo>
                      <a:pt x="325" y="358"/>
                      <a:pt x="310" y="356"/>
                      <a:pt x="299" y="353"/>
                    </a:cubicBezTo>
                    <a:cubicBezTo>
                      <a:pt x="204" y="339"/>
                      <a:pt x="150" y="217"/>
                      <a:pt x="190" y="122"/>
                    </a:cubicBezTo>
                    <a:lnTo>
                      <a:pt x="182" y="117"/>
                    </a:lnTo>
                    <a:lnTo>
                      <a:pt x="182" y="117"/>
                    </a:lnTo>
                    <a:cubicBezTo>
                      <a:pt x="212" y="104"/>
                      <a:pt x="246" y="95"/>
                      <a:pt x="285" y="95"/>
                    </a:cubicBezTo>
                    <a:close/>
                    <a:moveTo>
                      <a:pt x="285" y="1"/>
                    </a:moveTo>
                    <a:cubicBezTo>
                      <a:pt x="204" y="1"/>
                      <a:pt x="109" y="14"/>
                      <a:pt x="55" y="95"/>
                    </a:cubicBezTo>
                    <a:cubicBezTo>
                      <a:pt x="28" y="122"/>
                      <a:pt x="1" y="177"/>
                      <a:pt x="1" y="217"/>
                    </a:cubicBezTo>
                    <a:cubicBezTo>
                      <a:pt x="1" y="271"/>
                      <a:pt x="14" y="325"/>
                      <a:pt x="55" y="366"/>
                    </a:cubicBezTo>
                    <a:lnTo>
                      <a:pt x="62" y="356"/>
                    </a:lnTo>
                    <a:lnTo>
                      <a:pt x="62" y="356"/>
                    </a:lnTo>
                    <a:cubicBezTo>
                      <a:pt x="99" y="434"/>
                      <a:pt x="168" y="497"/>
                      <a:pt x="258" y="515"/>
                    </a:cubicBezTo>
                    <a:cubicBezTo>
                      <a:pt x="287" y="524"/>
                      <a:pt x="317" y="529"/>
                      <a:pt x="348" y="529"/>
                    </a:cubicBezTo>
                    <a:cubicBezTo>
                      <a:pt x="405" y="529"/>
                      <a:pt x="463" y="514"/>
                      <a:pt x="515" y="488"/>
                    </a:cubicBezTo>
                    <a:cubicBezTo>
                      <a:pt x="556" y="461"/>
                      <a:pt x="596" y="434"/>
                      <a:pt x="623" y="393"/>
                    </a:cubicBezTo>
                    <a:cubicBezTo>
                      <a:pt x="664" y="366"/>
                      <a:pt x="677" y="298"/>
                      <a:pt x="677" y="244"/>
                    </a:cubicBezTo>
                    <a:cubicBezTo>
                      <a:pt x="664" y="150"/>
                      <a:pt x="596" y="68"/>
                      <a:pt x="515" y="28"/>
                    </a:cubicBezTo>
                    <a:cubicBezTo>
                      <a:pt x="434" y="1"/>
                      <a:pt x="353" y="1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4"/>
              <p:cNvSpPr/>
              <p:nvPr/>
            </p:nvSpPr>
            <p:spPr>
              <a:xfrm>
                <a:off x="3064990" y="4742501"/>
                <a:ext cx="52770" cy="4536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292" extrusionOk="0">
                    <a:moveTo>
                      <a:pt x="889" y="91"/>
                    </a:moveTo>
                    <a:cubicBezTo>
                      <a:pt x="996" y="91"/>
                      <a:pt x="1098" y="118"/>
                      <a:pt x="1178" y="181"/>
                    </a:cubicBezTo>
                    <a:cubicBezTo>
                      <a:pt x="1326" y="289"/>
                      <a:pt x="1394" y="492"/>
                      <a:pt x="1353" y="655"/>
                    </a:cubicBezTo>
                    <a:cubicBezTo>
                      <a:pt x="1313" y="831"/>
                      <a:pt x="1191" y="979"/>
                      <a:pt x="1029" y="1061"/>
                    </a:cubicBezTo>
                    <a:cubicBezTo>
                      <a:pt x="925" y="1113"/>
                      <a:pt x="809" y="1137"/>
                      <a:pt x="694" y="1137"/>
                    </a:cubicBezTo>
                    <a:cubicBezTo>
                      <a:pt x="629" y="1137"/>
                      <a:pt x="564" y="1129"/>
                      <a:pt x="501" y="1115"/>
                    </a:cubicBezTo>
                    <a:cubicBezTo>
                      <a:pt x="406" y="1088"/>
                      <a:pt x="312" y="1047"/>
                      <a:pt x="244" y="1007"/>
                    </a:cubicBezTo>
                    <a:cubicBezTo>
                      <a:pt x="176" y="966"/>
                      <a:pt x="176" y="925"/>
                      <a:pt x="190" y="831"/>
                    </a:cubicBezTo>
                    <a:cubicBezTo>
                      <a:pt x="243" y="500"/>
                      <a:pt x="580" y="208"/>
                      <a:pt x="937" y="208"/>
                    </a:cubicBezTo>
                    <a:cubicBezTo>
                      <a:pt x="945" y="208"/>
                      <a:pt x="953" y="208"/>
                      <a:pt x="961" y="208"/>
                    </a:cubicBezTo>
                    <a:lnTo>
                      <a:pt x="975" y="100"/>
                    </a:lnTo>
                    <a:cubicBezTo>
                      <a:pt x="943" y="96"/>
                      <a:pt x="911" y="94"/>
                      <a:pt x="879" y="94"/>
                    </a:cubicBezTo>
                    <a:cubicBezTo>
                      <a:pt x="844" y="94"/>
                      <a:pt x="809" y="96"/>
                      <a:pt x="774" y="101"/>
                    </a:cubicBezTo>
                    <a:lnTo>
                      <a:pt x="774" y="101"/>
                    </a:lnTo>
                    <a:cubicBezTo>
                      <a:pt x="812" y="95"/>
                      <a:pt x="851" y="91"/>
                      <a:pt x="889" y="91"/>
                    </a:cubicBezTo>
                    <a:close/>
                    <a:moveTo>
                      <a:pt x="892" y="0"/>
                    </a:moveTo>
                    <a:cubicBezTo>
                      <a:pt x="801" y="0"/>
                      <a:pt x="709" y="17"/>
                      <a:pt x="623" y="46"/>
                    </a:cubicBezTo>
                    <a:cubicBezTo>
                      <a:pt x="433" y="113"/>
                      <a:pt x="257" y="235"/>
                      <a:pt x="109" y="357"/>
                    </a:cubicBezTo>
                    <a:lnTo>
                      <a:pt x="176" y="438"/>
                    </a:lnTo>
                    <a:cubicBezTo>
                      <a:pt x="189" y="428"/>
                      <a:pt x="202" y="417"/>
                      <a:pt x="216" y="406"/>
                    </a:cubicBezTo>
                    <a:lnTo>
                      <a:pt x="216" y="406"/>
                    </a:lnTo>
                    <a:cubicBezTo>
                      <a:pt x="119" y="519"/>
                      <a:pt x="51" y="655"/>
                      <a:pt x="27" y="804"/>
                    </a:cubicBezTo>
                    <a:cubicBezTo>
                      <a:pt x="14" y="858"/>
                      <a:pt x="0" y="925"/>
                      <a:pt x="27" y="993"/>
                    </a:cubicBezTo>
                    <a:cubicBezTo>
                      <a:pt x="54" y="1074"/>
                      <a:pt x="109" y="1115"/>
                      <a:pt x="163" y="1155"/>
                    </a:cubicBezTo>
                    <a:cubicBezTo>
                      <a:pt x="257" y="1209"/>
                      <a:pt x="352" y="1237"/>
                      <a:pt x="460" y="1264"/>
                    </a:cubicBezTo>
                    <a:cubicBezTo>
                      <a:pt x="530" y="1282"/>
                      <a:pt x="603" y="1291"/>
                      <a:pt x="676" y="1291"/>
                    </a:cubicBezTo>
                    <a:cubicBezTo>
                      <a:pt x="816" y="1291"/>
                      <a:pt x="958" y="1258"/>
                      <a:pt x="1083" y="1196"/>
                    </a:cubicBezTo>
                    <a:cubicBezTo>
                      <a:pt x="1272" y="1088"/>
                      <a:pt x="1435" y="898"/>
                      <a:pt x="1462" y="682"/>
                    </a:cubicBezTo>
                    <a:cubicBezTo>
                      <a:pt x="1502" y="465"/>
                      <a:pt x="1421" y="235"/>
                      <a:pt x="1245" y="100"/>
                    </a:cubicBezTo>
                    <a:cubicBezTo>
                      <a:pt x="1137" y="30"/>
                      <a:pt x="1015" y="0"/>
                      <a:pt x="8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4"/>
              <p:cNvSpPr/>
              <p:nvPr/>
            </p:nvSpPr>
            <p:spPr>
              <a:xfrm>
                <a:off x="2993263" y="4702231"/>
                <a:ext cx="33741" cy="3205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13" extrusionOk="0">
                    <a:moveTo>
                      <a:pt x="531" y="108"/>
                    </a:moveTo>
                    <a:cubicBezTo>
                      <a:pt x="618" y="108"/>
                      <a:pt x="709" y="158"/>
                      <a:pt x="758" y="219"/>
                    </a:cubicBezTo>
                    <a:cubicBezTo>
                      <a:pt x="812" y="286"/>
                      <a:pt x="826" y="394"/>
                      <a:pt x="785" y="476"/>
                    </a:cubicBezTo>
                    <a:cubicBezTo>
                      <a:pt x="734" y="653"/>
                      <a:pt x="541" y="748"/>
                      <a:pt x="372" y="748"/>
                    </a:cubicBezTo>
                    <a:cubicBezTo>
                      <a:pt x="361" y="748"/>
                      <a:pt x="349" y="747"/>
                      <a:pt x="338" y="746"/>
                    </a:cubicBezTo>
                    <a:cubicBezTo>
                      <a:pt x="257" y="733"/>
                      <a:pt x="203" y="679"/>
                      <a:pt x="176" y="584"/>
                    </a:cubicBezTo>
                    <a:cubicBezTo>
                      <a:pt x="167" y="556"/>
                      <a:pt x="164" y="526"/>
                      <a:pt x="165" y="493"/>
                    </a:cubicBezTo>
                    <a:lnTo>
                      <a:pt x="165" y="493"/>
                    </a:lnTo>
                    <a:cubicBezTo>
                      <a:pt x="172" y="528"/>
                      <a:pt x="184" y="563"/>
                      <a:pt x="203" y="597"/>
                    </a:cubicBezTo>
                    <a:lnTo>
                      <a:pt x="298" y="543"/>
                    </a:lnTo>
                    <a:cubicBezTo>
                      <a:pt x="192" y="385"/>
                      <a:pt x="293" y="110"/>
                      <a:pt x="487" y="110"/>
                    </a:cubicBezTo>
                    <a:cubicBezTo>
                      <a:pt x="491" y="110"/>
                      <a:pt x="496" y="110"/>
                      <a:pt x="501" y="110"/>
                    </a:cubicBezTo>
                    <a:cubicBezTo>
                      <a:pt x="511" y="109"/>
                      <a:pt x="521" y="108"/>
                      <a:pt x="531" y="108"/>
                    </a:cubicBezTo>
                    <a:close/>
                    <a:moveTo>
                      <a:pt x="538" y="0"/>
                    </a:moveTo>
                    <a:cubicBezTo>
                      <a:pt x="526" y="0"/>
                      <a:pt x="513" y="1"/>
                      <a:pt x="501" y="2"/>
                    </a:cubicBezTo>
                    <a:cubicBezTo>
                      <a:pt x="366" y="16"/>
                      <a:pt x="244" y="97"/>
                      <a:pt x="203" y="219"/>
                    </a:cubicBezTo>
                    <a:cubicBezTo>
                      <a:pt x="194" y="239"/>
                      <a:pt x="186" y="261"/>
                      <a:pt x="179" y="282"/>
                    </a:cubicBezTo>
                    <a:lnTo>
                      <a:pt x="179" y="282"/>
                    </a:lnTo>
                    <a:lnTo>
                      <a:pt x="81" y="246"/>
                    </a:lnTo>
                    <a:cubicBezTo>
                      <a:pt x="41" y="354"/>
                      <a:pt x="0" y="476"/>
                      <a:pt x="27" y="611"/>
                    </a:cubicBezTo>
                    <a:cubicBezTo>
                      <a:pt x="41" y="679"/>
                      <a:pt x="68" y="746"/>
                      <a:pt x="108" y="800"/>
                    </a:cubicBezTo>
                    <a:cubicBezTo>
                      <a:pt x="163" y="868"/>
                      <a:pt x="244" y="895"/>
                      <a:pt x="311" y="909"/>
                    </a:cubicBezTo>
                    <a:cubicBezTo>
                      <a:pt x="334" y="911"/>
                      <a:pt x="356" y="912"/>
                      <a:pt x="378" y="912"/>
                    </a:cubicBezTo>
                    <a:cubicBezTo>
                      <a:pt x="487" y="912"/>
                      <a:pt x="589" y="884"/>
                      <a:pt x="690" y="827"/>
                    </a:cubicBezTo>
                    <a:cubicBezTo>
                      <a:pt x="799" y="760"/>
                      <a:pt x="893" y="652"/>
                      <a:pt x="934" y="516"/>
                    </a:cubicBezTo>
                    <a:cubicBezTo>
                      <a:pt x="961" y="394"/>
                      <a:pt x="947" y="246"/>
                      <a:pt x="853" y="137"/>
                    </a:cubicBezTo>
                    <a:cubicBezTo>
                      <a:pt x="768" y="52"/>
                      <a:pt x="650" y="0"/>
                      <a:pt x="5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4"/>
              <p:cNvSpPr/>
              <p:nvPr/>
            </p:nvSpPr>
            <p:spPr>
              <a:xfrm>
                <a:off x="3022228" y="4650270"/>
                <a:ext cx="20926" cy="2064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88" extrusionOk="0">
                    <a:moveTo>
                      <a:pt x="319" y="93"/>
                    </a:moveTo>
                    <a:cubicBezTo>
                      <a:pt x="337" y="93"/>
                      <a:pt x="357" y="96"/>
                      <a:pt x="379" y="102"/>
                    </a:cubicBezTo>
                    <a:cubicBezTo>
                      <a:pt x="461" y="143"/>
                      <a:pt x="488" y="237"/>
                      <a:pt x="447" y="332"/>
                    </a:cubicBezTo>
                    <a:cubicBezTo>
                      <a:pt x="419" y="388"/>
                      <a:pt x="372" y="418"/>
                      <a:pt x="323" y="418"/>
                    </a:cubicBezTo>
                    <a:cubicBezTo>
                      <a:pt x="301" y="418"/>
                      <a:pt x="279" y="412"/>
                      <a:pt x="258" y="400"/>
                    </a:cubicBezTo>
                    <a:cubicBezTo>
                      <a:pt x="211" y="381"/>
                      <a:pt x="164" y="330"/>
                      <a:pt x="144" y="273"/>
                    </a:cubicBezTo>
                    <a:lnTo>
                      <a:pt x="144" y="273"/>
                    </a:lnTo>
                    <a:lnTo>
                      <a:pt x="231" y="224"/>
                    </a:lnTo>
                    <a:cubicBezTo>
                      <a:pt x="217" y="197"/>
                      <a:pt x="217" y="156"/>
                      <a:pt x="258" y="115"/>
                    </a:cubicBezTo>
                    <a:cubicBezTo>
                      <a:pt x="274" y="100"/>
                      <a:pt x="294" y="93"/>
                      <a:pt x="319" y="93"/>
                    </a:cubicBezTo>
                    <a:close/>
                    <a:moveTo>
                      <a:pt x="338" y="0"/>
                    </a:moveTo>
                    <a:cubicBezTo>
                      <a:pt x="284" y="0"/>
                      <a:pt x="227" y="15"/>
                      <a:pt x="190" y="61"/>
                    </a:cubicBezTo>
                    <a:cubicBezTo>
                      <a:pt x="156" y="96"/>
                      <a:pt x="127" y="141"/>
                      <a:pt x="121" y="190"/>
                    </a:cubicBezTo>
                    <a:lnTo>
                      <a:pt x="121" y="190"/>
                    </a:lnTo>
                    <a:lnTo>
                      <a:pt x="41" y="156"/>
                    </a:lnTo>
                    <a:cubicBezTo>
                      <a:pt x="1" y="224"/>
                      <a:pt x="1" y="318"/>
                      <a:pt x="28" y="386"/>
                    </a:cubicBezTo>
                    <a:cubicBezTo>
                      <a:pt x="55" y="454"/>
                      <a:pt x="109" y="521"/>
                      <a:pt x="190" y="562"/>
                    </a:cubicBezTo>
                    <a:cubicBezTo>
                      <a:pt x="227" y="577"/>
                      <a:pt x="272" y="588"/>
                      <a:pt x="319" y="588"/>
                    </a:cubicBezTo>
                    <a:cubicBezTo>
                      <a:pt x="358" y="588"/>
                      <a:pt x="397" y="580"/>
                      <a:pt x="434" y="562"/>
                    </a:cubicBezTo>
                    <a:cubicBezTo>
                      <a:pt x="501" y="521"/>
                      <a:pt x="555" y="454"/>
                      <a:pt x="569" y="373"/>
                    </a:cubicBezTo>
                    <a:cubicBezTo>
                      <a:pt x="596" y="305"/>
                      <a:pt x="596" y="224"/>
                      <a:pt x="569" y="156"/>
                    </a:cubicBezTo>
                    <a:cubicBezTo>
                      <a:pt x="542" y="88"/>
                      <a:pt x="474" y="34"/>
                      <a:pt x="407" y="7"/>
                    </a:cubicBezTo>
                    <a:cubicBezTo>
                      <a:pt x="386" y="3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4"/>
              <p:cNvSpPr/>
              <p:nvPr/>
            </p:nvSpPr>
            <p:spPr>
              <a:xfrm>
                <a:off x="2997546" y="4550526"/>
                <a:ext cx="37533" cy="394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25" extrusionOk="0">
                    <a:moveTo>
                      <a:pt x="636" y="131"/>
                    </a:moveTo>
                    <a:cubicBezTo>
                      <a:pt x="660" y="131"/>
                      <a:pt x="683" y="133"/>
                      <a:pt x="705" y="137"/>
                    </a:cubicBezTo>
                    <a:lnTo>
                      <a:pt x="705" y="137"/>
                    </a:lnTo>
                    <a:cubicBezTo>
                      <a:pt x="739" y="152"/>
                      <a:pt x="770" y="172"/>
                      <a:pt x="798" y="196"/>
                    </a:cubicBezTo>
                    <a:cubicBezTo>
                      <a:pt x="1015" y="386"/>
                      <a:pt x="974" y="791"/>
                      <a:pt x="758" y="927"/>
                    </a:cubicBezTo>
                    <a:cubicBezTo>
                      <a:pt x="709" y="957"/>
                      <a:pt x="649" y="971"/>
                      <a:pt x="588" y="971"/>
                    </a:cubicBezTo>
                    <a:cubicBezTo>
                      <a:pt x="514" y="971"/>
                      <a:pt x="438" y="950"/>
                      <a:pt x="379" y="913"/>
                    </a:cubicBezTo>
                    <a:cubicBezTo>
                      <a:pt x="284" y="846"/>
                      <a:pt x="189" y="710"/>
                      <a:pt x="189" y="589"/>
                    </a:cubicBezTo>
                    <a:cubicBezTo>
                      <a:pt x="183" y="548"/>
                      <a:pt x="185" y="508"/>
                      <a:pt x="194" y="470"/>
                    </a:cubicBezTo>
                    <a:lnTo>
                      <a:pt x="194" y="470"/>
                    </a:lnTo>
                    <a:lnTo>
                      <a:pt x="216" y="467"/>
                    </a:lnTo>
                    <a:cubicBezTo>
                      <a:pt x="213" y="449"/>
                      <a:pt x="211" y="431"/>
                      <a:pt x="211" y="412"/>
                    </a:cubicBezTo>
                    <a:lnTo>
                      <a:pt x="211" y="412"/>
                    </a:lnTo>
                    <a:cubicBezTo>
                      <a:pt x="276" y="252"/>
                      <a:pt x="455" y="131"/>
                      <a:pt x="636" y="131"/>
                    </a:cubicBezTo>
                    <a:close/>
                    <a:moveTo>
                      <a:pt x="530" y="1"/>
                    </a:moveTo>
                    <a:cubicBezTo>
                      <a:pt x="471" y="1"/>
                      <a:pt x="410" y="11"/>
                      <a:pt x="352" y="34"/>
                    </a:cubicBezTo>
                    <a:cubicBezTo>
                      <a:pt x="302" y="59"/>
                      <a:pt x="256" y="93"/>
                      <a:pt x="219" y="134"/>
                    </a:cubicBezTo>
                    <a:lnTo>
                      <a:pt x="219" y="134"/>
                    </a:lnTo>
                    <a:cubicBezTo>
                      <a:pt x="84" y="244"/>
                      <a:pt x="1" y="423"/>
                      <a:pt x="13" y="602"/>
                    </a:cubicBezTo>
                    <a:cubicBezTo>
                      <a:pt x="41" y="778"/>
                      <a:pt x="135" y="954"/>
                      <a:pt x="298" y="1049"/>
                    </a:cubicBezTo>
                    <a:cubicBezTo>
                      <a:pt x="382" y="1098"/>
                      <a:pt x="480" y="1125"/>
                      <a:pt x="576" y="1125"/>
                    </a:cubicBezTo>
                    <a:cubicBezTo>
                      <a:pt x="666" y="1125"/>
                      <a:pt x="753" y="1101"/>
                      <a:pt x="825" y="1049"/>
                    </a:cubicBezTo>
                    <a:cubicBezTo>
                      <a:pt x="988" y="940"/>
                      <a:pt x="1055" y="751"/>
                      <a:pt x="1055" y="589"/>
                    </a:cubicBezTo>
                    <a:cubicBezTo>
                      <a:pt x="1069" y="413"/>
                      <a:pt x="1001" y="237"/>
                      <a:pt x="852" y="115"/>
                    </a:cubicBezTo>
                    <a:cubicBezTo>
                      <a:pt x="823" y="91"/>
                      <a:pt x="790" y="71"/>
                      <a:pt x="756" y="54"/>
                    </a:cubicBezTo>
                    <a:lnTo>
                      <a:pt x="756" y="54"/>
                    </a:lnTo>
                    <a:lnTo>
                      <a:pt x="758" y="47"/>
                    </a:lnTo>
                    <a:cubicBezTo>
                      <a:pt x="729" y="36"/>
                      <a:pt x="700" y="27"/>
                      <a:pt x="670" y="20"/>
                    </a:cubicBezTo>
                    <a:lnTo>
                      <a:pt x="670" y="20"/>
                    </a:lnTo>
                    <a:cubicBezTo>
                      <a:pt x="625" y="8"/>
                      <a:pt x="577" y="1"/>
                      <a:pt x="5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4"/>
              <p:cNvSpPr/>
              <p:nvPr/>
            </p:nvSpPr>
            <p:spPr>
              <a:xfrm>
                <a:off x="3006464" y="4356900"/>
                <a:ext cx="87529" cy="9083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87" extrusionOk="0">
                    <a:moveTo>
                      <a:pt x="1191" y="105"/>
                    </a:moveTo>
                    <a:cubicBezTo>
                      <a:pt x="1412" y="105"/>
                      <a:pt x="1634" y="168"/>
                      <a:pt x="1816" y="299"/>
                    </a:cubicBezTo>
                    <a:cubicBezTo>
                      <a:pt x="2087" y="488"/>
                      <a:pt x="2276" y="813"/>
                      <a:pt x="2330" y="1151"/>
                    </a:cubicBezTo>
                    <a:cubicBezTo>
                      <a:pt x="2371" y="1476"/>
                      <a:pt x="2303" y="1855"/>
                      <a:pt x="2073" y="2085"/>
                    </a:cubicBezTo>
                    <a:cubicBezTo>
                      <a:pt x="1856" y="2315"/>
                      <a:pt x="1530" y="2424"/>
                      <a:pt x="1209" y="2424"/>
                    </a:cubicBezTo>
                    <a:cubicBezTo>
                      <a:pt x="1191" y="2424"/>
                      <a:pt x="1172" y="2424"/>
                      <a:pt x="1153" y="2423"/>
                    </a:cubicBezTo>
                    <a:cubicBezTo>
                      <a:pt x="991" y="2410"/>
                      <a:pt x="815" y="2369"/>
                      <a:pt x="666" y="2301"/>
                    </a:cubicBezTo>
                    <a:cubicBezTo>
                      <a:pt x="504" y="2234"/>
                      <a:pt x="395" y="2125"/>
                      <a:pt x="341" y="1977"/>
                    </a:cubicBezTo>
                    <a:cubicBezTo>
                      <a:pt x="239" y="1668"/>
                      <a:pt x="209" y="1324"/>
                      <a:pt x="218" y="989"/>
                    </a:cubicBezTo>
                    <a:lnTo>
                      <a:pt x="287" y="989"/>
                    </a:lnTo>
                    <a:lnTo>
                      <a:pt x="287" y="881"/>
                    </a:lnTo>
                    <a:lnTo>
                      <a:pt x="169" y="881"/>
                    </a:lnTo>
                    <a:cubicBezTo>
                      <a:pt x="211" y="723"/>
                      <a:pt x="290" y="566"/>
                      <a:pt x="395" y="448"/>
                    </a:cubicBezTo>
                    <a:cubicBezTo>
                      <a:pt x="517" y="312"/>
                      <a:pt x="666" y="218"/>
                      <a:pt x="828" y="163"/>
                    </a:cubicBezTo>
                    <a:cubicBezTo>
                      <a:pt x="945" y="125"/>
                      <a:pt x="1068" y="105"/>
                      <a:pt x="1191" y="105"/>
                    </a:cubicBezTo>
                    <a:close/>
                    <a:moveTo>
                      <a:pt x="1203" y="0"/>
                    </a:moveTo>
                    <a:cubicBezTo>
                      <a:pt x="1061" y="0"/>
                      <a:pt x="920" y="23"/>
                      <a:pt x="788" y="69"/>
                    </a:cubicBezTo>
                    <a:cubicBezTo>
                      <a:pt x="612" y="136"/>
                      <a:pt x="450" y="245"/>
                      <a:pt x="328" y="380"/>
                    </a:cubicBezTo>
                    <a:cubicBezTo>
                      <a:pt x="206" y="515"/>
                      <a:pt x="111" y="691"/>
                      <a:pt x="71" y="881"/>
                    </a:cubicBezTo>
                    <a:cubicBezTo>
                      <a:pt x="1" y="1196"/>
                      <a:pt x="41" y="1521"/>
                      <a:pt x="141" y="1822"/>
                    </a:cubicBezTo>
                    <a:lnTo>
                      <a:pt x="141" y="1822"/>
                    </a:lnTo>
                    <a:cubicBezTo>
                      <a:pt x="155" y="1892"/>
                      <a:pt x="172" y="1962"/>
                      <a:pt x="192" y="2031"/>
                    </a:cubicBezTo>
                    <a:cubicBezTo>
                      <a:pt x="220" y="2112"/>
                      <a:pt x="274" y="2207"/>
                      <a:pt x="355" y="2288"/>
                    </a:cubicBezTo>
                    <a:cubicBezTo>
                      <a:pt x="423" y="2355"/>
                      <a:pt x="504" y="2410"/>
                      <a:pt x="598" y="2450"/>
                    </a:cubicBezTo>
                    <a:cubicBezTo>
                      <a:pt x="761" y="2531"/>
                      <a:pt x="950" y="2572"/>
                      <a:pt x="1140" y="2585"/>
                    </a:cubicBezTo>
                    <a:cubicBezTo>
                      <a:pt x="1159" y="2586"/>
                      <a:pt x="1177" y="2586"/>
                      <a:pt x="1196" y="2586"/>
                    </a:cubicBezTo>
                    <a:cubicBezTo>
                      <a:pt x="1557" y="2586"/>
                      <a:pt x="1924" y="2463"/>
                      <a:pt x="2182" y="2193"/>
                    </a:cubicBezTo>
                    <a:cubicBezTo>
                      <a:pt x="2317" y="2058"/>
                      <a:pt x="2412" y="1868"/>
                      <a:pt x="2452" y="1692"/>
                    </a:cubicBezTo>
                    <a:cubicBezTo>
                      <a:pt x="2493" y="1503"/>
                      <a:pt x="2493" y="1314"/>
                      <a:pt x="2466" y="1124"/>
                    </a:cubicBezTo>
                    <a:cubicBezTo>
                      <a:pt x="2398" y="759"/>
                      <a:pt x="2195" y="407"/>
                      <a:pt x="1870" y="190"/>
                    </a:cubicBezTo>
                    <a:cubicBezTo>
                      <a:pt x="1676" y="64"/>
                      <a:pt x="1439" y="0"/>
                      <a:pt x="1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4"/>
              <p:cNvSpPr/>
              <p:nvPr/>
            </p:nvSpPr>
            <p:spPr>
              <a:xfrm>
                <a:off x="3005130" y="4355882"/>
                <a:ext cx="86019" cy="7899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2250" extrusionOk="0">
                    <a:moveTo>
                      <a:pt x="1053" y="1"/>
                    </a:moveTo>
                    <a:cubicBezTo>
                      <a:pt x="916" y="1"/>
                      <a:pt x="777" y="31"/>
                      <a:pt x="650" y="98"/>
                    </a:cubicBezTo>
                    <a:cubicBezTo>
                      <a:pt x="420" y="206"/>
                      <a:pt x="258" y="395"/>
                      <a:pt x="149" y="612"/>
                    </a:cubicBezTo>
                    <a:cubicBezTo>
                      <a:pt x="41" y="842"/>
                      <a:pt x="0" y="1085"/>
                      <a:pt x="14" y="1329"/>
                    </a:cubicBezTo>
                    <a:cubicBezTo>
                      <a:pt x="14" y="1559"/>
                      <a:pt x="68" y="1803"/>
                      <a:pt x="136" y="2033"/>
                    </a:cubicBezTo>
                    <a:lnTo>
                      <a:pt x="244" y="1992"/>
                    </a:lnTo>
                    <a:cubicBezTo>
                      <a:pt x="176" y="1776"/>
                      <a:pt x="122" y="1546"/>
                      <a:pt x="109" y="1315"/>
                    </a:cubicBezTo>
                    <a:cubicBezTo>
                      <a:pt x="109" y="1099"/>
                      <a:pt x="136" y="855"/>
                      <a:pt x="244" y="666"/>
                    </a:cubicBezTo>
                    <a:cubicBezTo>
                      <a:pt x="339" y="463"/>
                      <a:pt x="501" y="287"/>
                      <a:pt x="704" y="206"/>
                    </a:cubicBezTo>
                    <a:cubicBezTo>
                      <a:pt x="806" y="152"/>
                      <a:pt x="910" y="128"/>
                      <a:pt x="1017" y="128"/>
                    </a:cubicBezTo>
                    <a:cubicBezTo>
                      <a:pt x="1124" y="128"/>
                      <a:pt x="1232" y="152"/>
                      <a:pt x="1340" y="192"/>
                    </a:cubicBezTo>
                    <a:cubicBezTo>
                      <a:pt x="1543" y="274"/>
                      <a:pt x="1746" y="395"/>
                      <a:pt x="1908" y="544"/>
                    </a:cubicBezTo>
                    <a:cubicBezTo>
                      <a:pt x="2071" y="693"/>
                      <a:pt x="2165" y="882"/>
                      <a:pt x="2220" y="1099"/>
                    </a:cubicBezTo>
                    <a:cubicBezTo>
                      <a:pt x="2274" y="1315"/>
                      <a:pt x="2287" y="1546"/>
                      <a:pt x="2220" y="1748"/>
                    </a:cubicBezTo>
                    <a:cubicBezTo>
                      <a:pt x="2152" y="1951"/>
                      <a:pt x="1976" y="2127"/>
                      <a:pt x="1773" y="2141"/>
                    </a:cubicBezTo>
                    <a:lnTo>
                      <a:pt x="1773" y="2249"/>
                    </a:lnTo>
                    <a:cubicBezTo>
                      <a:pt x="2044" y="2249"/>
                      <a:pt x="2274" y="2046"/>
                      <a:pt x="2355" y="1803"/>
                    </a:cubicBezTo>
                    <a:cubicBezTo>
                      <a:pt x="2450" y="1559"/>
                      <a:pt x="2436" y="1302"/>
                      <a:pt x="2382" y="1072"/>
                    </a:cubicBezTo>
                    <a:cubicBezTo>
                      <a:pt x="2328" y="828"/>
                      <a:pt x="2206" y="585"/>
                      <a:pt x="2017" y="422"/>
                    </a:cubicBezTo>
                    <a:cubicBezTo>
                      <a:pt x="1827" y="260"/>
                      <a:pt x="1611" y="138"/>
                      <a:pt x="1381" y="57"/>
                    </a:cubicBezTo>
                    <a:cubicBezTo>
                      <a:pt x="1277" y="21"/>
                      <a:pt x="1166" y="1"/>
                      <a:pt x="1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24"/>
              <p:cNvSpPr/>
              <p:nvPr/>
            </p:nvSpPr>
            <p:spPr>
              <a:xfrm>
                <a:off x="3021771" y="4378282"/>
                <a:ext cx="16186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206" extrusionOk="0">
                    <a:moveTo>
                      <a:pt x="257" y="1"/>
                    </a:moveTo>
                    <a:cubicBezTo>
                      <a:pt x="95" y="177"/>
                      <a:pt x="0" y="407"/>
                      <a:pt x="14" y="650"/>
                    </a:cubicBezTo>
                    <a:cubicBezTo>
                      <a:pt x="14" y="894"/>
                      <a:pt x="176" y="1124"/>
                      <a:pt x="406" y="1205"/>
                    </a:cubicBezTo>
                    <a:lnTo>
                      <a:pt x="460" y="1110"/>
                    </a:lnTo>
                    <a:cubicBezTo>
                      <a:pt x="311" y="975"/>
                      <a:pt x="189" y="826"/>
                      <a:pt x="149" y="637"/>
                    </a:cubicBezTo>
                    <a:cubicBezTo>
                      <a:pt x="108" y="447"/>
                      <a:pt x="162" y="217"/>
                      <a:pt x="325" y="82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24"/>
              <p:cNvSpPr/>
              <p:nvPr/>
            </p:nvSpPr>
            <p:spPr>
              <a:xfrm>
                <a:off x="3036973" y="4427223"/>
                <a:ext cx="14746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0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81" y="109"/>
                      <a:pt x="135" y="149"/>
                      <a:pt x="203" y="177"/>
                    </a:cubicBezTo>
                    <a:cubicBezTo>
                      <a:pt x="244" y="190"/>
                      <a:pt x="284" y="204"/>
                      <a:pt x="311" y="204"/>
                    </a:cubicBezTo>
                    <a:cubicBezTo>
                      <a:pt x="352" y="190"/>
                      <a:pt x="392" y="190"/>
                      <a:pt x="419" y="163"/>
                    </a:cubicBezTo>
                    <a:lnTo>
                      <a:pt x="406" y="55"/>
                    </a:lnTo>
                    <a:cubicBezTo>
                      <a:pt x="379" y="28"/>
                      <a:pt x="352" y="28"/>
                      <a:pt x="311" y="28"/>
                    </a:cubicBezTo>
                    <a:cubicBezTo>
                      <a:pt x="284" y="28"/>
                      <a:pt x="257" y="41"/>
                      <a:pt x="230" y="41"/>
                    </a:cubicBezTo>
                    <a:cubicBezTo>
                      <a:pt x="176" y="41"/>
                      <a:pt x="108" y="41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24"/>
              <p:cNvSpPr/>
              <p:nvPr/>
            </p:nvSpPr>
            <p:spPr>
              <a:xfrm>
                <a:off x="3007025" y="4561199"/>
                <a:ext cx="765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461" extrusionOk="0">
                    <a:moveTo>
                      <a:pt x="163" y="0"/>
                    </a:moveTo>
                    <a:cubicBezTo>
                      <a:pt x="95" y="68"/>
                      <a:pt x="41" y="136"/>
                      <a:pt x="14" y="217"/>
                    </a:cubicBezTo>
                    <a:cubicBezTo>
                      <a:pt x="1" y="257"/>
                      <a:pt x="1" y="312"/>
                      <a:pt x="14" y="366"/>
                    </a:cubicBezTo>
                    <a:cubicBezTo>
                      <a:pt x="28" y="406"/>
                      <a:pt x="68" y="447"/>
                      <a:pt x="122" y="460"/>
                    </a:cubicBezTo>
                    <a:lnTo>
                      <a:pt x="190" y="379"/>
                    </a:lnTo>
                    <a:cubicBezTo>
                      <a:pt x="190" y="339"/>
                      <a:pt x="176" y="325"/>
                      <a:pt x="176" y="298"/>
                    </a:cubicBezTo>
                    <a:cubicBezTo>
                      <a:pt x="163" y="285"/>
                      <a:pt x="149" y="257"/>
                      <a:pt x="149" y="230"/>
                    </a:cubicBezTo>
                    <a:cubicBezTo>
                      <a:pt x="136" y="176"/>
                      <a:pt x="149" y="109"/>
                      <a:pt x="217" y="95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24"/>
              <p:cNvSpPr/>
              <p:nvPr/>
            </p:nvSpPr>
            <p:spPr>
              <a:xfrm>
                <a:off x="3015101" y="4580192"/>
                <a:ext cx="9058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68"/>
                      <a:pt x="28" y="122"/>
                      <a:pt x="82" y="163"/>
                    </a:cubicBezTo>
                    <a:cubicBezTo>
                      <a:pt x="109" y="177"/>
                      <a:pt x="136" y="190"/>
                      <a:pt x="177" y="190"/>
                    </a:cubicBezTo>
                    <a:cubicBezTo>
                      <a:pt x="204" y="177"/>
                      <a:pt x="244" y="149"/>
                      <a:pt x="258" y="109"/>
                    </a:cubicBezTo>
                    <a:lnTo>
                      <a:pt x="177" y="41"/>
                    </a:lnTo>
                    <a:cubicBezTo>
                      <a:pt x="149" y="28"/>
                      <a:pt x="163" y="14"/>
                      <a:pt x="149" y="14"/>
                    </a:cubicBezTo>
                    <a:cubicBezTo>
                      <a:pt x="149" y="14"/>
                      <a:pt x="149" y="28"/>
                      <a:pt x="136" y="28"/>
                    </a:cubicBezTo>
                    <a:cubicBezTo>
                      <a:pt x="132" y="32"/>
                      <a:pt x="126" y="33"/>
                      <a:pt x="119" y="33"/>
                    </a:cubicBezTo>
                    <a:cubicBezTo>
                      <a:pt x="104" y="33"/>
                      <a:pt x="90" y="2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4"/>
              <p:cNvSpPr/>
              <p:nvPr/>
            </p:nvSpPr>
            <p:spPr>
              <a:xfrm>
                <a:off x="2960963" y="4440143"/>
                <a:ext cx="45643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272" extrusionOk="0">
                    <a:moveTo>
                      <a:pt x="611" y="100"/>
                    </a:moveTo>
                    <a:cubicBezTo>
                      <a:pt x="670" y="100"/>
                      <a:pt x="728" y="111"/>
                      <a:pt x="785" y="133"/>
                    </a:cubicBezTo>
                    <a:cubicBezTo>
                      <a:pt x="1042" y="255"/>
                      <a:pt x="1150" y="620"/>
                      <a:pt x="1001" y="837"/>
                    </a:cubicBezTo>
                    <a:cubicBezTo>
                      <a:pt x="908" y="1005"/>
                      <a:pt x="719" y="1102"/>
                      <a:pt x="539" y="1102"/>
                    </a:cubicBezTo>
                    <a:cubicBezTo>
                      <a:pt x="458" y="1102"/>
                      <a:pt x="379" y="1082"/>
                      <a:pt x="311" y="1040"/>
                    </a:cubicBezTo>
                    <a:cubicBezTo>
                      <a:pt x="203" y="986"/>
                      <a:pt x="162" y="864"/>
                      <a:pt x="162" y="715"/>
                    </a:cubicBezTo>
                    <a:cubicBezTo>
                      <a:pt x="156" y="645"/>
                      <a:pt x="156" y="574"/>
                      <a:pt x="159" y="504"/>
                    </a:cubicBezTo>
                    <a:lnTo>
                      <a:pt x="159" y="504"/>
                    </a:lnTo>
                    <a:lnTo>
                      <a:pt x="203" y="499"/>
                    </a:lnTo>
                    <a:cubicBezTo>
                      <a:pt x="189" y="363"/>
                      <a:pt x="257" y="228"/>
                      <a:pt x="379" y="160"/>
                    </a:cubicBezTo>
                    <a:cubicBezTo>
                      <a:pt x="450" y="121"/>
                      <a:pt x="530" y="100"/>
                      <a:pt x="611" y="100"/>
                    </a:cubicBezTo>
                    <a:close/>
                    <a:moveTo>
                      <a:pt x="596" y="1"/>
                    </a:moveTo>
                    <a:cubicBezTo>
                      <a:pt x="501" y="1"/>
                      <a:pt x="407" y="21"/>
                      <a:pt x="325" y="66"/>
                    </a:cubicBezTo>
                    <a:cubicBezTo>
                      <a:pt x="248" y="114"/>
                      <a:pt x="186" y="181"/>
                      <a:pt x="145" y="260"/>
                    </a:cubicBezTo>
                    <a:lnTo>
                      <a:pt x="145" y="260"/>
                    </a:lnTo>
                    <a:lnTo>
                      <a:pt x="81" y="242"/>
                    </a:lnTo>
                    <a:cubicBezTo>
                      <a:pt x="27" y="390"/>
                      <a:pt x="0" y="553"/>
                      <a:pt x="0" y="715"/>
                    </a:cubicBezTo>
                    <a:cubicBezTo>
                      <a:pt x="0" y="796"/>
                      <a:pt x="14" y="877"/>
                      <a:pt x="41" y="972"/>
                    </a:cubicBezTo>
                    <a:cubicBezTo>
                      <a:pt x="68" y="1053"/>
                      <a:pt x="135" y="1135"/>
                      <a:pt x="217" y="1189"/>
                    </a:cubicBezTo>
                    <a:cubicBezTo>
                      <a:pt x="311" y="1244"/>
                      <a:pt x="415" y="1272"/>
                      <a:pt x="518" y="1272"/>
                    </a:cubicBezTo>
                    <a:cubicBezTo>
                      <a:pt x="591" y="1272"/>
                      <a:pt x="663" y="1257"/>
                      <a:pt x="731" y="1229"/>
                    </a:cubicBezTo>
                    <a:cubicBezTo>
                      <a:pt x="907" y="1175"/>
                      <a:pt x="1042" y="1067"/>
                      <a:pt x="1123" y="905"/>
                    </a:cubicBezTo>
                    <a:cubicBezTo>
                      <a:pt x="1299" y="593"/>
                      <a:pt x="1137" y="174"/>
                      <a:pt x="825" y="39"/>
                    </a:cubicBezTo>
                    <a:cubicBezTo>
                      <a:pt x="752" y="14"/>
                      <a:pt x="674" y="1"/>
                      <a:pt x="5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4"/>
              <p:cNvSpPr/>
              <p:nvPr/>
            </p:nvSpPr>
            <p:spPr>
              <a:xfrm>
                <a:off x="2965211" y="4449552"/>
                <a:ext cx="11937" cy="2071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90" extrusionOk="0">
                    <a:moveTo>
                      <a:pt x="271" y="1"/>
                    </a:moveTo>
                    <a:cubicBezTo>
                      <a:pt x="231" y="41"/>
                      <a:pt x="190" y="68"/>
                      <a:pt x="150" y="109"/>
                    </a:cubicBezTo>
                    <a:cubicBezTo>
                      <a:pt x="109" y="149"/>
                      <a:pt x="55" y="204"/>
                      <a:pt x="28" y="271"/>
                    </a:cubicBezTo>
                    <a:cubicBezTo>
                      <a:pt x="1" y="339"/>
                      <a:pt x="14" y="420"/>
                      <a:pt x="41" y="488"/>
                    </a:cubicBezTo>
                    <a:cubicBezTo>
                      <a:pt x="75" y="543"/>
                      <a:pt x="135" y="590"/>
                      <a:pt x="201" y="590"/>
                    </a:cubicBezTo>
                    <a:cubicBezTo>
                      <a:pt x="215" y="590"/>
                      <a:pt x="230" y="587"/>
                      <a:pt x="244" y="582"/>
                    </a:cubicBezTo>
                    <a:lnTo>
                      <a:pt x="244" y="474"/>
                    </a:lnTo>
                    <a:cubicBezTo>
                      <a:pt x="217" y="447"/>
                      <a:pt x="217" y="434"/>
                      <a:pt x="190" y="407"/>
                    </a:cubicBezTo>
                    <a:cubicBezTo>
                      <a:pt x="177" y="379"/>
                      <a:pt x="163" y="339"/>
                      <a:pt x="177" y="312"/>
                    </a:cubicBezTo>
                    <a:cubicBezTo>
                      <a:pt x="177" y="231"/>
                      <a:pt x="244" y="136"/>
                      <a:pt x="339" y="82"/>
                    </a:cubicBez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4"/>
              <p:cNvSpPr/>
              <p:nvPr/>
            </p:nvSpPr>
            <p:spPr>
              <a:xfrm>
                <a:off x="2975182" y="4469038"/>
                <a:ext cx="10498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50" y="0"/>
                    </a:moveTo>
                    <a:cubicBezTo>
                      <a:pt x="150" y="0"/>
                      <a:pt x="150" y="0"/>
                      <a:pt x="150" y="14"/>
                    </a:cubicBezTo>
                    <a:cubicBezTo>
                      <a:pt x="143" y="21"/>
                      <a:pt x="130" y="24"/>
                      <a:pt x="119" y="24"/>
                    </a:cubicBezTo>
                    <a:cubicBezTo>
                      <a:pt x="109" y="24"/>
                      <a:pt x="102" y="21"/>
                      <a:pt x="109" y="14"/>
                    </a:cubicBezTo>
                    <a:lnTo>
                      <a:pt x="109" y="14"/>
                    </a:lnTo>
                    <a:lnTo>
                      <a:pt x="1" y="41"/>
                    </a:lnTo>
                    <a:cubicBezTo>
                      <a:pt x="42" y="95"/>
                      <a:pt x="82" y="136"/>
                      <a:pt x="150" y="163"/>
                    </a:cubicBezTo>
                    <a:cubicBezTo>
                      <a:pt x="177" y="163"/>
                      <a:pt x="217" y="163"/>
                      <a:pt x="245" y="136"/>
                    </a:cubicBezTo>
                    <a:cubicBezTo>
                      <a:pt x="272" y="122"/>
                      <a:pt x="299" y="68"/>
                      <a:pt x="285" y="27"/>
                    </a:cubicBezTo>
                    <a:lnTo>
                      <a:pt x="177" y="14"/>
                    </a:lnTo>
                    <a:cubicBezTo>
                      <a:pt x="150" y="14"/>
                      <a:pt x="150" y="0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6" name="Google Shape;9736;p24"/>
            <p:cNvGrpSpPr/>
            <p:nvPr/>
          </p:nvGrpSpPr>
          <p:grpSpPr>
            <a:xfrm>
              <a:off x="1128492" y="27127"/>
              <a:ext cx="380968" cy="440583"/>
              <a:chOff x="1367217" y="62302"/>
              <a:chExt cx="380968" cy="440583"/>
            </a:xfrm>
          </p:grpSpPr>
          <p:sp>
            <p:nvSpPr>
              <p:cNvPr id="9737" name="Google Shape;9737;p24"/>
              <p:cNvSpPr/>
              <p:nvPr/>
            </p:nvSpPr>
            <p:spPr>
              <a:xfrm>
                <a:off x="1571902" y="30083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4"/>
              <p:cNvSpPr/>
              <p:nvPr/>
            </p:nvSpPr>
            <p:spPr>
              <a:xfrm>
                <a:off x="1685900" y="45334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4"/>
              <p:cNvSpPr/>
              <p:nvPr/>
            </p:nvSpPr>
            <p:spPr>
              <a:xfrm>
                <a:off x="1367217" y="7374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4"/>
              <p:cNvSpPr/>
              <p:nvPr/>
            </p:nvSpPr>
            <p:spPr>
              <a:xfrm>
                <a:off x="1495891" y="19726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4"/>
              <p:cNvSpPr/>
              <p:nvPr/>
            </p:nvSpPr>
            <p:spPr>
              <a:xfrm>
                <a:off x="1480689" y="18065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4"/>
              <p:cNvSpPr/>
              <p:nvPr/>
            </p:nvSpPr>
            <p:spPr>
              <a:xfrm>
                <a:off x="1478758" y="17686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4"/>
              <p:cNvSpPr/>
              <p:nvPr/>
            </p:nvSpPr>
            <p:spPr>
              <a:xfrm>
                <a:off x="1371887" y="6230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4"/>
              <p:cNvSpPr/>
              <p:nvPr/>
            </p:nvSpPr>
            <p:spPr>
              <a:xfrm>
                <a:off x="1375222" y="6472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4"/>
              <p:cNvSpPr/>
              <p:nvPr/>
            </p:nvSpPr>
            <p:spPr>
              <a:xfrm>
                <a:off x="1528191" y="20487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24"/>
              <p:cNvSpPr/>
              <p:nvPr/>
            </p:nvSpPr>
            <p:spPr>
              <a:xfrm>
                <a:off x="1500139" y="23528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24"/>
              <p:cNvSpPr/>
              <p:nvPr/>
            </p:nvSpPr>
            <p:spPr>
              <a:xfrm>
                <a:off x="1522960" y="19726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4"/>
              <p:cNvSpPr/>
              <p:nvPr/>
            </p:nvSpPr>
            <p:spPr>
              <a:xfrm>
                <a:off x="1581872" y="26379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4"/>
              <p:cNvSpPr/>
              <p:nvPr/>
            </p:nvSpPr>
            <p:spPr>
              <a:xfrm>
                <a:off x="1596583" y="27755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4"/>
              <p:cNvSpPr/>
              <p:nvPr/>
            </p:nvSpPr>
            <p:spPr>
              <a:xfrm>
                <a:off x="1611785" y="29086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4"/>
              <p:cNvSpPr/>
              <p:nvPr/>
            </p:nvSpPr>
            <p:spPr>
              <a:xfrm>
                <a:off x="1628427" y="30655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24"/>
              <p:cNvSpPr/>
              <p:nvPr/>
            </p:nvSpPr>
            <p:spPr>
              <a:xfrm>
                <a:off x="1645033" y="32695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24"/>
              <p:cNvSpPr/>
              <p:nvPr/>
            </p:nvSpPr>
            <p:spPr>
              <a:xfrm>
                <a:off x="1669258" y="35216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4"/>
              <p:cNvSpPr/>
              <p:nvPr/>
            </p:nvSpPr>
            <p:spPr>
              <a:xfrm>
                <a:off x="1687339" y="37589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24"/>
              <p:cNvSpPr/>
              <p:nvPr/>
            </p:nvSpPr>
            <p:spPr>
              <a:xfrm>
                <a:off x="1384702" y="10320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24"/>
              <p:cNvSpPr/>
              <p:nvPr/>
            </p:nvSpPr>
            <p:spPr>
              <a:xfrm>
                <a:off x="1396112" y="11556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4"/>
              <p:cNvSpPr/>
              <p:nvPr/>
            </p:nvSpPr>
            <p:spPr>
              <a:xfrm>
                <a:off x="1412753" y="13789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24"/>
              <p:cNvSpPr/>
              <p:nvPr/>
            </p:nvSpPr>
            <p:spPr>
              <a:xfrm>
                <a:off x="1430799" y="15453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24"/>
              <p:cNvSpPr/>
              <p:nvPr/>
            </p:nvSpPr>
            <p:spPr>
              <a:xfrm>
                <a:off x="1445510" y="17068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4"/>
              <p:cNvSpPr/>
              <p:nvPr/>
            </p:nvSpPr>
            <p:spPr>
              <a:xfrm>
                <a:off x="1462152" y="18065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4"/>
              <p:cNvSpPr/>
              <p:nvPr/>
            </p:nvSpPr>
            <p:spPr>
              <a:xfrm>
                <a:off x="1482585" y="19919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24"/>
              <p:cNvSpPr/>
              <p:nvPr/>
            </p:nvSpPr>
            <p:spPr>
              <a:xfrm>
                <a:off x="1477354" y="20249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24"/>
              <p:cNvSpPr/>
              <p:nvPr/>
            </p:nvSpPr>
            <p:spPr>
              <a:xfrm>
                <a:off x="1582329" y="28752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4"/>
              <p:cNvSpPr/>
              <p:nvPr/>
            </p:nvSpPr>
            <p:spPr>
              <a:xfrm>
                <a:off x="1706333" y="44572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4"/>
              <p:cNvSpPr/>
              <p:nvPr/>
            </p:nvSpPr>
            <p:spPr>
              <a:xfrm>
                <a:off x="1708685" y="44667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24"/>
              <p:cNvSpPr/>
              <p:nvPr/>
            </p:nvSpPr>
            <p:spPr>
              <a:xfrm>
                <a:off x="1717744" y="45095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24"/>
              <p:cNvSpPr/>
              <p:nvPr/>
            </p:nvSpPr>
            <p:spPr>
              <a:xfrm>
                <a:off x="1718200" y="47567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4"/>
              <p:cNvSpPr/>
              <p:nvPr/>
            </p:nvSpPr>
            <p:spPr>
              <a:xfrm>
                <a:off x="1718200" y="48280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4"/>
              <p:cNvSpPr/>
              <p:nvPr/>
            </p:nvSpPr>
            <p:spPr>
              <a:xfrm>
                <a:off x="1714865" y="49038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0" name="Google Shape;9770;p24"/>
            <p:cNvGrpSpPr/>
            <p:nvPr/>
          </p:nvGrpSpPr>
          <p:grpSpPr>
            <a:xfrm rot="-1739537">
              <a:off x="1831194" y="-152469"/>
              <a:ext cx="464650" cy="618080"/>
              <a:chOff x="2302001" y="3048148"/>
              <a:chExt cx="464643" cy="618069"/>
            </a:xfrm>
          </p:grpSpPr>
          <p:sp>
            <p:nvSpPr>
              <p:cNvPr id="9771" name="Google Shape;9771;p24"/>
              <p:cNvSpPr/>
              <p:nvPr/>
            </p:nvSpPr>
            <p:spPr>
              <a:xfrm>
                <a:off x="2489342" y="3056539"/>
                <a:ext cx="1238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668" extrusionOk="0">
                    <a:moveTo>
                      <a:pt x="2371" y="0"/>
                    </a:moveTo>
                    <a:cubicBezTo>
                      <a:pt x="2007" y="0"/>
                      <a:pt x="1621" y="120"/>
                      <a:pt x="1294" y="181"/>
                    </a:cubicBezTo>
                    <a:cubicBezTo>
                      <a:pt x="1267" y="181"/>
                      <a:pt x="1240" y="181"/>
                      <a:pt x="1213" y="194"/>
                    </a:cubicBezTo>
                    <a:cubicBezTo>
                      <a:pt x="1124" y="148"/>
                      <a:pt x="1025" y="128"/>
                      <a:pt x="923" y="128"/>
                    </a:cubicBezTo>
                    <a:cubicBezTo>
                      <a:pt x="482" y="128"/>
                      <a:pt x="0" y="522"/>
                      <a:pt x="198" y="1006"/>
                    </a:cubicBezTo>
                    <a:cubicBezTo>
                      <a:pt x="469" y="1682"/>
                      <a:pt x="672" y="2373"/>
                      <a:pt x="834" y="3090"/>
                    </a:cubicBezTo>
                    <a:cubicBezTo>
                      <a:pt x="902" y="3428"/>
                      <a:pt x="1227" y="3604"/>
                      <a:pt x="1551" y="3644"/>
                    </a:cubicBezTo>
                    <a:cubicBezTo>
                      <a:pt x="1700" y="3656"/>
                      <a:pt x="1865" y="3667"/>
                      <a:pt x="2034" y="3667"/>
                    </a:cubicBezTo>
                    <a:cubicBezTo>
                      <a:pt x="2467" y="3667"/>
                      <a:pt x="2926" y="3593"/>
                      <a:pt x="3189" y="3252"/>
                    </a:cubicBezTo>
                    <a:cubicBezTo>
                      <a:pt x="3527" y="2792"/>
                      <a:pt x="3392" y="2115"/>
                      <a:pt x="3378" y="1588"/>
                    </a:cubicBezTo>
                    <a:cubicBezTo>
                      <a:pt x="3351" y="1087"/>
                      <a:pt x="3432" y="478"/>
                      <a:pt x="2959" y="153"/>
                    </a:cubicBezTo>
                    <a:cubicBezTo>
                      <a:pt x="2781" y="40"/>
                      <a:pt x="2580" y="0"/>
                      <a:pt x="2371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24"/>
              <p:cNvSpPr/>
              <p:nvPr/>
            </p:nvSpPr>
            <p:spPr>
              <a:xfrm>
                <a:off x="2303406" y="3162427"/>
                <a:ext cx="74644" cy="67903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934" extrusionOk="0">
                    <a:moveTo>
                      <a:pt x="937" y="1"/>
                    </a:moveTo>
                    <a:cubicBezTo>
                      <a:pt x="666" y="1"/>
                      <a:pt x="348" y="183"/>
                      <a:pt x="298" y="466"/>
                    </a:cubicBezTo>
                    <a:cubicBezTo>
                      <a:pt x="217" y="574"/>
                      <a:pt x="149" y="696"/>
                      <a:pt x="109" y="818"/>
                    </a:cubicBezTo>
                    <a:cubicBezTo>
                      <a:pt x="1" y="1224"/>
                      <a:pt x="177" y="1603"/>
                      <a:pt x="515" y="1833"/>
                    </a:cubicBezTo>
                    <a:cubicBezTo>
                      <a:pt x="608" y="1897"/>
                      <a:pt x="725" y="1928"/>
                      <a:pt x="842" y="1928"/>
                    </a:cubicBezTo>
                    <a:cubicBezTo>
                      <a:pt x="945" y="1928"/>
                      <a:pt x="1048" y="1904"/>
                      <a:pt x="1137" y="1860"/>
                    </a:cubicBezTo>
                    <a:cubicBezTo>
                      <a:pt x="1205" y="1900"/>
                      <a:pt x="1259" y="1914"/>
                      <a:pt x="1340" y="1927"/>
                    </a:cubicBezTo>
                    <a:cubicBezTo>
                      <a:pt x="1371" y="1932"/>
                      <a:pt x="1402" y="1934"/>
                      <a:pt x="1432" y="1934"/>
                    </a:cubicBezTo>
                    <a:cubicBezTo>
                      <a:pt x="1796" y="1934"/>
                      <a:pt x="2085" y="1639"/>
                      <a:pt x="2098" y="1264"/>
                    </a:cubicBezTo>
                    <a:cubicBezTo>
                      <a:pt x="2125" y="777"/>
                      <a:pt x="1787" y="304"/>
                      <a:pt x="1354" y="155"/>
                    </a:cubicBezTo>
                    <a:cubicBezTo>
                      <a:pt x="1245" y="74"/>
                      <a:pt x="1137" y="20"/>
                      <a:pt x="1015" y="6"/>
                    </a:cubicBezTo>
                    <a:cubicBezTo>
                      <a:pt x="990" y="2"/>
                      <a:pt x="963" y="1"/>
                      <a:pt x="937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24"/>
              <p:cNvSpPr/>
              <p:nvPr/>
            </p:nvSpPr>
            <p:spPr>
              <a:xfrm>
                <a:off x="2383805" y="3450601"/>
                <a:ext cx="379048" cy="207921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5922" extrusionOk="0">
                    <a:moveTo>
                      <a:pt x="1672" y="1"/>
                    </a:moveTo>
                    <a:cubicBezTo>
                      <a:pt x="1556" y="1"/>
                      <a:pt x="1440" y="4"/>
                      <a:pt x="1323" y="11"/>
                    </a:cubicBezTo>
                    <a:cubicBezTo>
                      <a:pt x="1283" y="11"/>
                      <a:pt x="1256" y="11"/>
                      <a:pt x="1215" y="25"/>
                    </a:cubicBezTo>
                    <a:cubicBezTo>
                      <a:pt x="1156" y="11"/>
                      <a:pt x="1094" y="4"/>
                      <a:pt x="1031" y="4"/>
                    </a:cubicBezTo>
                    <a:cubicBezTo>
                      <a:pt x="540" y="4"/>
                      <a:pt x="1" y="417"/>
                      <a:pt x="133" y="1053"/>
                    </a:cubicBezTo>
                    <a:cubicBezTo>
                      <a:pt x="552" y="3015"/>
                      <a:pt x="1946" y="4977"/>
                      <a:pt x="3908" y="5627"/>
                    </a:cubicBezTo>
                    <a:cubicBezTo>
                      <a:pt x="4498" y="5821"/>
                      <a:pt x="5152" y="5921"/>
                      <a:pt x="5813" y="5921"/>
                    </a:cubicBezTo>
                    <a:cubicBezTo>
                      <a:pt x="7273" y="5921"/>
                      <a:pt x="8772" y="5430"/>
                      <a:pt x="9713" y="4368"/>
                    </a:cubicBezTo>
                    <a:cubicBezTo>
                      <a:pt x="10267" y="3732"/>
                      <a:pt x="10795" y="2799"/>
                      <a:pt x="10795" y="1933"/>
                    </a:cubicBezTo>
                    <a:cubicBezTo>
                      <a:pt x="10795" y="904"/>
                      <a:pt x="9862" y="580"/>
                      <a:pt x="8969" y="539"/>
                    </a:cubicBezTo>
                    <a:cubicBezTo>
                      <a:pt x="8654" y="522"/>
                      <a:pt x="8340" y="517"/>
                      <a:pt x="8027" y="517"/>
                    </a:cubicBezTo>
                    <a:cubicBezTo>
                      <a:pt x="7557" y="517"/>
                      <a:pt x="7088" y="528"/>
                      <a:pt x="6618" y="528"/>
                    </a:cubicBezTo>
                    <a:cubicBezTo>
                      <a:pt x="6149" y="528"/>
                      <a:pt x="5679" y="517"/>
                      <a:pt x="5207" y="471"/>
                    </a:cubicBezTo>
                    <a:cubicBezTo>
                      <a:pt x="4024" y="348"/>
                      <a:pt x="2853" y="1"/>
                      <a:pt x="1672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4"/>
              <p:cNvSpPr/>
              <p:nvPr/>
            </p:nvSpPr>
            <p:spPr>
              <a:xfrm>
                <a:off x="2341429" y="3220568"/>
                <a:ext cx="11308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3154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95" y="515"/>
                      <a:pt x="1137" y="1002"/>
                      <a:pt x="1651" y="1530"/>
                    </a:cubicBezTo>
                    <a:cubicBezTo>
                      <a:pt x="1908" y="1787"/>
                      <a:pt x="2165" y="2058"/>
                      <a:pt x="2409" y="2328"/>
                    </a:cubicBezTo>
                    <a:lnTo>
                      <a:pt x="3139" y="3154"/>
                    </a:lnTo>
                    <a:lnTo>
                      <a:pt x="3221" y="3086"/>
                    </a:lnTo>
                    <a:cubicBezTo>
                      <a:pt x="3004" y="2775"/>
                      <a:pt x="2774" y="2491"/>
                      <a:pt x="2530" y="2220"/>
                    </a:cubicBezTo>
                    <a:cubicBezTo>
                      <a:pt x="2273" y="1949"/>
                      <a:pt x="2016" y="1679"/>
                      <a:pt x="1759" y="1435"/>
                    </a:cubicBezTo>
                    <a:cubicBezTo>
                      <a:pt x="1218" y="921"/>
                      <a:pt x="650" y="44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4"/>
              <p:cNvSpPr/>
              <p:nvPr/>
            </p:nvSpPr>
            <p:spPr>
              <a:xfrm>
                <a:off x="2352347" y="3238613"/>
                <a:ext cx="95534" cy="78927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48" extrusionOk="0">
                    <a:moveTo>
                      <a:pt x="95" y="1"/>
                    </a:moveTo>
                    <a:lnTo>
                      <a:pt x="0" y="123"/>
                    </a:lnTo>
                    <a:cubicBezTo>
                      <a:pt x="433" y="488"/>
                      <a:pt x="893" y="826"/>
                      <a:pt x="1340" y="1165"/>
                    </a:cubicBezTo>
                    <a:lnTo>
                      <a:pt x="1989" y="1706"/>
                    </a:lnTo>
                    <a:lnTo>
                      <a:pt x="2314" y="1977"/>
                    </a:lnTo>
                    <a:lnTo>
                      <a:pt x="2477" y="2112"/>
                    </a:lnTo>
                    <a:cubicBezTo>
                      <a:pt x="2517" y="2139"/>
                      <a:pt x="2558" y="2179"/>
                      <a:pt x="2612" y="2193"/>
                    </a:cubicBezTo>
                    <a:cubicBezTo>
                      <a:pt x="2652" y="2220"/>
                      <a:pt x="2693" y="2234"/>
                      <a:pt x="2720" y="2247"/>
                    </a:cubicBezTo>
                    <a:cubicBezTo>
                      <a:pt x="2707" y="2207"/>
                      <a:pt x="2679" y="2179"/>
                      <a:pt x="2652" y="2139"/>
                    </a:cubicBezTo>
                    <a:cubicBezTo>
                      <a:pt x="2637" y="2116"/>
                      <a:pt x="2618" y="2094"/>
                      <a:pt x="2599" y="2074"/>
                    </a:cubicBezTo>
                    <a:lnTo>
                      <a:pt x="2599" y="2074"/>
                    </a:lnTo>
                    <a:cubicBezTo>
                      <a:pt x="2599" y="2073"/>
                      <a:pt x="2599" y="2072"/>
                      <a:pt x="2598" y="2071"/>
                    </a:cubicBezTo>
                    <a:cubicBezTo>
                      <a:pt x="2598" y="2058"/>
                      <a:pt x="2585" y="2044"/>
                      <a:pt x="2558" y="2017"/>
                    </a:cubicBezTo>
                    <a:lnTo>
                      <a:pt x="2409" y="1868"/>
                    </a:lnTo>
                    <a:lnTo>
                      <a:pt x="2084" y="1584"/>
                    </a:lnTo>
                    <a:cubicBezTo>
                      <a:pt x="1881" y="1395"/>
                      <a:pt x="1665" y="1219"/>
                      <a:pt x="1448" y="1029"/>
                    </a:cubicBezTo>
                    <a:cubicBezTo>
                      <a:pt x="1015" y="664"/>
                      <a:pt x="569" y="31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4"/>
              <p:cNvSpPr/>
              <p:nvPr/>
            </p:nvSpPr>
            <p:spPr>
              <a:xfrm>
                <a:off x="2330966" y="3165482"/>
                <a:ext cx="64638" cy="74293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116" extrusionOk="0">
                    <a:moveTo>
                      <a:pt x="1574" y="379"/>
                    </a:moveTo>
                    <a:cubicBezTo>
                      <a:pt x="1451" y="685"/>
                      <a:pt x="1276" y="965"/>
                      <a:pt x="1056" y="1218"/>
                    </a:cubicBezTo>
                    <a:cubicBezTo>
                      <a:pt x="904" y="1385"/>
                      <a:pt x="735" y="1539"/>
                      <a:pt x="552" y="1676"/>
                    </a:cubicBezTo>
                    <a:lnTo>
                      <a:pt x="552" y="1676"/>
                    </a:lnTo>
                    <a:cubicBezTo>
                      <a:pt x="680" y="1418"/>
                      <a:pt x="845" y="1178"/>
                      <a:pt x="1029" y="947"/>
                    </a:cubicBezTo>
                    <a:cubicBezTo>
                      <a:pt x="1195" y="740"/>
                      <a:pt x="1377" y="548"/>
                      <a:pt x="1574" y="379"/>
                    </a:cubicBezTo>
                    <a:close/>
                    <a:moveTo>
                      <a:pt x="1841" y="0"/>
                    </a:moveTo>
                    <a:lnTo>
                      <a:pt x="1678" y="122"/>
                    </a:lnTo>
                    <a:cubicBezTo>
                      <a:pt x="1408" y="352"/>
                      <a:pt x="1164" y="609"/>
                      <a:pt x="948" y="880"/>
                    </a:cubicBezTo>
                    <a:cubicBezTo>
                      <a:pt x="731" y="1164"/>
                      <a:pt x="542" y="1462"/>
                      <a:pt x="393" y="1773"/>
                    </a:cubicBezTo>
                    <a:lnTo>
                      <a:pt x="406" y="1778"/>
                    </a:lnTo>
                    <a:lnTo>
                      <a:pt x="406" y="1778"/>
                    </a:lnTo>
                    <a:cubicBezTo>
                      <a:pt x="306" y="1845"/>
                      <a:pt x="202" y="1907"/>
                      <a:pt x="95" y="1962"/>
                    </a:cubicBezTo>
                    <a:lnTo>
                      <a:pt x="0" y="2003"/>
                    </a:lnTo>
                    <a:lnTo>
                      <a:pt x="82" y="2070"/>
                    </a:lnTo>
                    <a:cubicBezTo>
                      <a:pt x="121" y="2102"/>
                      <a:pt x="170" y="2115"/>
                      <a:pt x="217" y="2115"/>
                    </a:cubicBezTo>
                    <a:cubicBezTo>
                      <a:pt x="251" y="2115"/>
                      <a:pt x="284" y="2109"/>
                      <a:pt x="312" y="2098"/>
                    </a:cubicBezTo>
                    <a:cubicBezTo>
                      <a:pt x="375" y="2072"/>
                      <a:pt x="438" y="2012"/>
                      <a:pt x="446" y="1938"/>
                    </a:cubicBezTo>
                    <a:lnTo>
                      <a:pt x="446" y="1938"/>
                    </a:lnTo>
                    <a:cubicBezTo>
                      <a:pt x="724" y="1779"/>
                      <a:pt x="977" y="1567"/>
                      <a:pt x="1178" y="1326"/>
                    </a:cubicBezTo>
                    <a:cubicBezTo>
                      <a:pt x="1462" y="1002"/>
                      <a:pt x="1665" y="609"/>
                      <a:pt x="1773" y="203"/>
                    </a:cubicBez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4"/>
              <p:cNvSpPr/>
              <p:nvPr/>
            </p:nvSpPr>
            <p:spPr>
              <a:xfrm>
                <a:off x="2387035" y="3168326"/>
                <a:ext cx="12495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3478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175" y="266"/>
                      <a:pt x="352" y="449"/>
                      <a:pt x="530" y="630"/>
                    </a:cubicBezTo>
                    <a:lnTo>
                      <a:pt x="530" y="630"/>
                    </a:lnTo>
                    <a:cubicBezTo>
                      <a:pt x="925" y="1151"/>
                      <a:pt x="1365" y="1649"/>
                      <a:pt x="1840" y="2111"/>
                    </a:cubicBezTo>
                    <a:cubicBezTo>
                      <a:pt x="2097" y="2355"/>
                      <a:pt x="2368" y="2598"/>
                      <a:pt x="2639" y="2828"/>
                    </a:cubicBezTo>
                    <a:cubicBezTo>
                      <a:pt x="2909" y="3058"/>
                      <a:pt x="3207" y="3275"/>
                      <a:pt x="3491" y="3478"/>
                    </a:cubicBezTo>
                    <a:lnTo>
                      <a:pt x="3559" y="3383"/>
                    </a:lnTo>
                    <a:cubicBezTo>
                      <a:pt x="3430" y="3285"/>
                      <a:pt x="3304" y="3187"/>
                      <a:pt x="3180" y="3088"/>
                    </a:cubicBezTo>
                    <a:lnTo>
                      <a:pt x="3180" y="3088"/>
                    </a:lnTo>
                    <a:lnTo>
                      <a:pt x="3193" y="3072"/>
                    </a:lnTo>
                    <a:cubicBezTo>
                      <a:pt x="3121" y="3005"/>
                      <a:pt x="3049" y="2938"/>
                      <a:pt x="2976" y="2871"/>
                    </a:cubicBezTo>
                    <a:lnTo>
                      <a:pt x="2976" y="2871"/>
                    </a:lnTo>
                    <a:cubicBezTo>
                      <a:pt x="2144" y="2093"/>
                      <a:pt x="1363" y="1252"/>
                      <a:pt x="572" y="411"/>
                    </a:cubicBezTo>
                    <a:lnTo>
                      <a:pt x="572" y="411"/>
                    </a:lnTo>
                    <a:cubicBezTo>
                      <a:pt x="571" y="409"/>
                      <a:pt x="569" y="408"/>
                      <a:pt x="568" y="406"/>
                    </a:cubicBezTo>
                    <a:lnTo>
                      <a:pt x="568" y="407"/>
                    </a:lnTo>
                    <a:lnTo>
                      <a:pt x="568" y="407"/>
                    </a:lnTo>
                    <a:cubicBezTo>
                      <a:pt x="564" y="402"/>
                      <a:pt x="559" y="397"/>
                      <a:pt x="555" y="393"/>
                    </a:cubicBezTo>
                    <a:lnTo>
                      <a:pt x="497" y="444"/>
                    </a:lnTo>
                    <a:lnTo>
                      <a:pt x="497" y="444"/>
                    </a:lnTo>
                    <a:cubicBezTo>
                      <a:pt x="358" y="298"/>
                      <a:pt x="220" y="15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24"/>
              <p:cNvSpPr/>
              <p:nvPr/>
            </p:nvSpPr>
            <p:spPr>
              <a:xfrm>
                <a:off x="2386543" y="3175909"/>
                <a:ext cx="134471" cy="110561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3149" extrusionOk="0">
                    <a:moveTo>
                      <a:pt x="55" y="1"/>
                    </a:moveTo>
                    <a:lnTo>
                      <a:pt x="1" y="96"/>
                    </a:lnTo>
                    <a:cubicBezTo>
                      <a:pt x="447" y="326"/>
                      <a:pt x="853" y="664"/>
                      <a:pt x="1205" y="1029"/>
                    </a:cubicBezTo>
                    <a:cubicBezTo>
                      <a:pt x="1570" y="1395"/>
                      <a:pt x="1881" y="1801"/>
                      <a:pt x="2220" y="2179"/>
                    </a:cubicBezTo>
                    <a:cubicBezTo>
                      <a:pt x="2396" y="2382"/>
                      <a:pt x="2558" y="2572"/>
                      <a:pt x="2747" y="2761"/>
                    </a:cubicBezTo>
                    <a:cubicBezTo>
                      <a:pt x="2842" y="2856"/>
                      <a:pt x="2923" y="2951"/>
                      <a:pt x="3032" y="3032"/>
                    </a:cubicBezTo>
                    <a:cubicBezTo>
                      <a:pt x="3099" y="3072"/>
                      <a:pt x="3153" y="3113"/>
                      <a:pt x="3235" y="3140"/>
                    </a:cubicBezTo>
                    <a:cubicBezTo>
                      <a:pt x="3264" y="3145"/>
                      <a:pt x="3296" y="3148"/>
                      <a:pt x="3327" y="3148"/>
                    </a:cubicBezTo>
                    <a:cubicBezTo>
                      <a:pt x="3381" y="3148"/>
                      <a:pt x="3435" y="3139"/>
                      <a:pt x="3478" y="3113"/>
                    </a:cubicBezTo>
                    <a:cubicBezTo>
                      <a:pt x="3559" y="3072"/>
                      <a:pt x="3613" y="3005"/>
                      <a:pt x="3640" y="2951"/>
                    </a:cubicBezTo>
                    <a:cubicBezTo>
                      <a:pt x="3681" y="2883"/>
                      <a:pt x="3708" y="2815"/>
                      <a:pt x="3735" y="2761"/>
                    </a:cubicBezTo>
                    <a:cubicBezTo>
                      <a:pt x="3789" y="2626"/>
                      <a:pt x="3816" y="2491"/>
                      <a:pt x="3816" y="2355"/>
                    </a:cubicBezTo>
                    <a:cubicBezTo>
                      <a:pt x="3830" y="2085"/>
                      <a:pt x="3749" y="1814"/>
                      <a:pt x="3600" y="1584"/>
                    </a:cubicBezTo>
                    <a:lnTo>
                      <a:pt x="3505" y="1652"/>
                    </a:lnTo>
                    <a:cubicBezTo>
                      <a:pt x="3627" y="1855"/>
                      <a:pt x="3681" y="2112"/>
                      <a:pt x="3668" y="2342"/>
                    </a:cubicBezTo>
                    <a:cubicBezTo>
                      <a:pt x="3654" y="2464"/>
                      <a:pt x="3627" y="2585"/>
                      <a:pt x="3586" y="2694"/>
                    </a:cubicBezTo>
                    <a:cubicBezTo>
                      <a:pt x="3532" y="2802"/>
                      <a:pt x="3478" y="2924"/>
                      <a:pt x="3397" y="2964"/>
                    </a:cubicBezTo>
                    <a:cubicBezTo>
                      <a:pt x="3376" y="2977"/>
                      <a:pt x="3351" y="2983"/>
                      <a:pt x="3324" y="2983"/>
                    </a:cubicBezTo>
                    <a:cubicBezTo>
                      <a:pt x="3263" y="2983"/>
                      <a:pt x="3192" y="2953"/>
                      <a:pt x="3126" y="2897"/>
                    </a:cubicBezTo>
                    <a:cubicBezTo>
                      <a:pt x="3045" y="2829"/>
                      <a:pt x="2950" y="2734"/>
                      <a:pt x="2856" y="2653"/>
                    </a:cubicBezTo>
                    <a:cubicBezTo>
                      <a:pt x="2680" y="2464"/>
                      <a:pt x="2504" y="2288"/>
                      <a:pt x="2328" y="2098"/>
                    </a:cubicBezTo>
                    <a:cubicBezTo>
                      <a:pt x="1990" y="1706"/>
                      <a:pt x="1651" y="1327"/>
                      <a:pt x="1272" y="962"/>
                    </a:cubicBezTo>
                    <a:cubicBezTo>
                      <a:pt x="1097" y="772"/>
                      <a:pt x="907" y="596"/>
                      <a:pt x="704" y="434"/>
                    </a:cubicBezTo>
                    <a:cubicBezTo>
                      <a:pt x="488" y="272"/>
                      <a:pt x="271" y="136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24"/>
              <p:cNvSpPr/>
              <p:nvPr/>
            </p:nvSpPr>
            <p:spPr>
              <a:xfrm>
                <a:off x="2503421" y="3111309"/>
                <a:ext cx="16642" cy="170108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845" extrusionOk="0">
                    <a:moveTo>
                      <a:pt x="105" y="1702"/>
                    </a:moveTo>
                    <a:lnTo>
                      <a:pt x="105" y="1702"/>
                    </a:lnTo>
                    <a:cubicBezTo>
                      <a:pt x="123" y="1882"/>
                      <a:pt x="143" y="2063"/>
                      <a:pt x="163" y="2247"/>
                    </a:cubicBezTo>
                    <a:cubicBezTo>
                      <a:pt x="227" y="2824"/>
                      <a:pt x="282" y="3409"/>
                      <a:pt x="276" y="3996"/>
                    </a:cubicBezTo>
                    <a:lnTo>
                      <a:pt x="276" y="3996"/>
                    </a:lnTo>
                    <a:cubicBezTo>
                      <a:pt x="155" y="3422"/>
                      <a:pt x="119" y="2834"/>
                      <a:pt x="108" y="2247"/>
                    </a:cubicBezTo>
                    <a:cubicBezTo>
                      <a:pt x="105" y="2065"/>
                      <a:pt x="104" y="1883"/>
                      <a:pt x="105" y="1702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  <a:lnTo>
                      <a:pt x="27" y="1"/>
                    </a:lnTo>
                    <a:cubicBezTo>
                      <a:pt x="21" y="166"/>
                      <a:pt x="21" y="331"/>
                      <a:pt x="24" y="496"/>
                    </a:cubicBezTo>
                    <a:lnTo>
                      <a:pt x="24" y="496"/>
                    </a:lnTo>
                    <a:cubicBezTo>
                      <a:pt x="17" y="1079"/>
                      <a:pt x="0" y="1667"/>
                      <a:pt x="0" y="2247"/>
                    </a:cubicBezTo>
                    <a:cubicBezTo>
                      <a:pt x="14" y="2991"/>
                      <a:pt x="54" y="3749"/>
                      <a:pt x="257" y="4479"/>
                    </a:cubicBezTo>
                    <a:lnTo>
                      <a:pt x="366" y="4845"/>
                    </a:lnTo>
                    <a:lnTo>
                      <a:pt x="406" y="4466"/>
                    </a:lnTo>
                    <a:cubicBezTo>
                      <a:pt x="474" y="3722"/>
                      <a:pt x="406" y="2964"/>
                      <a:pt x="339" y="2220"/>
                    </a:cubicBezTo>
                    <a:lnTo>
                      <a:pt x="217" y="1110"/>
                    </a:lnTo>
                    <a:cubicBezTo>
                      <a:pt x="176" y="745"/>
                      <a:pt x="149" y="380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24"/>
              <p:cNvSpPr/>
              <p:nvPr/>
            </p:nvSpPr>
            <p:spPr>
              <a:xfrm>
                <a:off x="2509108" y="3120332"/>
                <a:ext cx="134015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218" extrusionOk="0">
                    <a:moveTo>
                      <a:pt x="3289" y="1"/>
                    </a:moveTo>
                    <a:lnTo>
                      <a:pt x="2829" y="14"/>
                    </a:lnTo>
                    <a:lnTo>
                      <a:pt x="1881" y="28"/>
                    </a:lnTo>
                    <a:cubicBezTo>
                      <a:pt x="1259" y="41"/>
                      <a:pt x="637" y="41"/>
                      <a:pt x="1" y="82"/>
                    </a:cubicBezTo>
                    <a:lnTo>
                      <a:pt x="14" y="217"/>
                    </a:lnTo>
                    <a:cubicBezTo>
                      <a:pt x="650" y="204"/>
                      <a:pt x="1300" y="190"/>
                      <a:pt x="1949" y="150"/>
                    </a:cubicBezTo>
                    <a:lnTo>
                      <a:pt x="2464" y="120"/>
                    </a:lnTo>
                    <a:lnTo>
                      <a:pt x="2464" y="120"/>
                    </a:lnTo>
                    <a:cubicBezTo>
                      <a:pt x="2586" y="117"/>
                      <a:pt x="2709" y="114"/>
                      <a:pt x="2829" y="109"/>
                    </a:cubicBezTo>
                    <a:lnTo>
                      <a:pt x="3289" y="109"/>
                    </a:lnTo>
                    <a:lnTo>
                      <a:pt x="3532" y="95"/>
                    </a:lnTo>
                    <a:cubicBezTo>
                      <a:pt x="3559" y="95"/>
                      <a:pt x="3586" y="95"/>
                      <a:pt x="3613" y="82"/>
                    </a:cubicBezTo>
                    <a:cubicBezTo>
                      <a:pt x="3625" y="70"/>
                      <a:pt x="3657" y="59"/>
                      <a:pt x="3691" y="47"/>
                    </a:cubicBezTo>
                    <a:lnTo>
                      <a:pt x="3691" y="47"/>
                    </a:lnTo>
                    <a:cubicBezTo>
                      <a:pt x="3733" y="45"/>
                      <a:pt x="3775" y="43"/>
                      <a:pt x="3816" y="41"/>
                    </a:cubicBezTo>
                    <a:cubicBezTo>
                      <a:pt x="3776" y="28"/>
                      <a:pt x="3735" y="14"/>
                      <a:pt x="36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24"/>
              <p:cNvSpPr/>
              <p:nvPr/>
            </p:nvSpPr>
            <p:spPr>
              <a:xfrm>
                <a:off x="2622650" y="3121771"/>
                <a:ext cx="5723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453" extrusionOk="0">
                    <a:moveTo>
                      <a:pt x="28" y="0"/>
                    </a:moveTo>
                    <a:cubicBezTo>
                      <a:pt x="41" y="745"/>
                      <a:pt x="28" y="1489"/>
                      <a:pt x="14" y="2219"/>
                    </a:cubicBezTo>
                    <a:cubicBezTo>
                      <a:pt x="1" y="2598"/>
                      <a:pt x="1" y="2964"/>
                      <a:pt x="1" y="3343"/>
                    </a:cubicBezTo>
                    <a:cubicBezTo>
                      <a:pt x="1" y="3708"/>
                      <a:pt x="1" y="4087"/>
                      <a:pt x="28" y="4452"/>
                    </a:cubicBezTo>
                    <a:lnTo>
                      <a:pt x="136" y="4452"/>
                    </a:lnTo>
                    <a:cubicBezTo>
                      <a:pt x="163" y="4087"/>
                      <a:pt x="163" y="3708"/>
                      <a:pt x="163" y="3343"/>
                    </a:cubicBezTo>
                    <a:cubicBezTo>
                      <a:pt x="163" y="2964"/>
                      <a:pt x="163" y="2598"/>
                      <a:pt x="149" y="2219"/>
                    </a:cubicBezTo>
                    <a:cubicBezTo>
                      <a:pt x="136" y="1489"/>
                      <a:pt x="122" y="745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24"/>
              <p:cNvSpPr/>
              <p:nvPr/>
            </p:nvSpPr>
            <p:spPr>
              <a:xfrm>
                <a:off x="2618367" y="3121280"/>
                <a:ext cx="11937" cy="15350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4372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68" y="732"/>
                      <a:pt x="109" y="1462"/>
                      <a:pt x="123" y="2193"/>
                    </a:cubicBezTo>
                    <a:lnTo>
                      <a:pt x="163" y="3275"/>
                    </a:lnTo>
                    <a:cubicBezTo>
                      <a:pt x="177" y="3641"/>
                      <a:pt x="177" y="4006"/>
                      <a:pt x="217" y="4371"/>
                    </a:cubicBezTo>
                    <a:lnTo>
                      <a:pt x="312" y="4371"/>
                    </a:lnTo>
                    <a:cubicBezTo>
                      <a:pt x="339" y="4006"/>
                      <a:pt x="339" y="3641"/>
                      <a:pt x="326" y="3275"/>
                    </a:cubicBezTo>
                    <a:cubicBezTo>
                      <a:pt x="312" y="2910"/>
                      <a:pt x="298" y="2545"/>
                      <a:pt x="271" y="2193"/>
                    </a:cubicBezTo>
                    <a:cubicBezTo>
                      <a:pt x="217" y="1462"/>
                      <a:pt x="150" y="73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4"/>
              <p:cNvSpPr/>
              <p:nvPr/>
            </p:nvSpPr>
            <p:spPr>
              <a:xfrm>
                <a:off x="2395110" y="3272845"/>
                <a:ext cx="371534" cy="392424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11177" extrusionOk="0">
                    <a:moveTo>
                      <a:pt x="6630" y="0"/>
                    </a:moveTo>
                    <a:lnTo>
                      <a:pt x="6603" y="108"/>
                    </a:lnTo>
                    <a:cubicBezTo>
                      <a:pt x="6901" y="176"/>
                      <a:pt x="7185" y="271"/>
                      <a:pt x="7456" y="393"/>
                    </a:cubicBezTo>
                    <a:cubicBezTo>
                      <a:pt x="7713" y="514"/>
                      <a:pt x="7970" y="677"/>
                      <a:pt x="8200" y="866"/>
                    </a:cubicBezTo>
                    <a:cubicBezTo>
                      <a:pt x="8660" y="1232"/>
                      <a:pt x="8998" y="1732"/>
                      <a:pt x="9323" y="2233"/>
                    </a:cubicBezTo>
                    <a:cubicBezTo>
                      <a:pt x="9472" y="2490"/>
                      <a:pt x="9634" y="2747"/>
                      <a:pt x="9783" y="3004"/>
                    </a:cubicBezTo>
                    <a:cubicBezTo>
                      <a:pt x="9918" y="3261"/>
                      <a:pt x="10027" y="3545"/>
                      <a:pt x="10121" y="3829"/>
                    </a:cubicBezTo>
                    <a:cubicBezTo>
                      <a:pt x="10284" y="4398"/>
                      <a:pt x="10365" y="4993"/>
                      <a:pt x="10392" y="5589"/>
                    </a:cubicBezTo>
                    <a:cubicBezTo>
                      <a:pt x="10419" y="6184"/>
                      <a:pt x="10392" y="6779"/>
                      <a:pt x="10284" y="7361"/>
                    </a:cubicBezTo>
                    <a:cubicBezTo>
                      <a:pt x="10216" y="7645"/>
                      <a:pt x="10148" y="7943"/>
                      <a:pt x="10027" y="8214"/>
                    </a:cubicBezTo>
                    <a:cubicBezTo>
                      <a:pt x="9918" y="8484"/>
                      <a:pt x="9770" y="8741"/>
                      <a:pt x="9594" y="8971"/>
                    </a:cubicBezTo>
                    <a:cubicBezTo>
                      <a:pt x="9242" y="9445"/>
                      <a:pt x="8782" y="9837"/>
                      <a:pt x="8281" y="10148"/>
                    </a:cubicBezTo>
                    <a:cubicBezTo>
                      <a:pt x="7767" y="10446"/>
                      <a:pt x="7212" y="10663"/>
                      <a:pt x="6630" y="10812"/>
                    </a:cubicBezTo>
                    <a:cubicBezTo>
                      <a:pt x="6062" y="10960"/>
                      <a:pt x="5467" y="11042"/>
                      <a:pt x="4858" y="11042"/>
                    </a:cubicBezTo>
                    <a:cubicBezTo>
                      <a:pt x="4811" y="11043"/>
                      <a:pt x="4763" y="11043"/>
                      <a:pt x="4716" y="11043"/>
                    </a:cubicBezTo>
                    <a:cubicBezTo>
                      <a:pt x="4178" y="11043"/>
                      <a:pt x="3622" y="10971"/>
                      <a:pt x="3112" y="10784"/>
                    </a:cubicBezTo>
                    <a:cubicBezTo>
                      <a:pt x="2544" y="10595"/>
                      <a:pt x="2043" y="10257"/>
                      <a:pt x="1637" y="9837"/>
                    </a:cubicBezTo>
                    <a:cubicBezTo>
                      <a:pt x="1218" y="9404"/>
                      <a:pt x="907" y="8890"/>
                      <a:pt x="677" y="8335"/>
                    </a:cubicBezTo>
                    <a:cubicBezTo>
                      <a:pt x="217" y="7239"/>
                      <a:pt x="95" y="6008"/>
                      <a:pt x="284" y="4817"/>
                    </a:cubicBezTo>
                    <a:cubicBezTo>
                      <a:pt x="460" y="3640"/>
                      <a:pt x="880" y="2490"/>
                      <a:pt x="1516" y="1489"/>
                    </a:cubicBezTo>
                    <a:lnTo>
                      <a:pt x="1421" y="1421"/>
                    </a:lnTo>
                    <a:cubicBezTo>
                      <a:pt x="785" y="2449"/>
                      <a:pt x="352" y="3613"/>
                      <a:pt x="176" y="4804"/>
                    </a:cubicBezTo>
                    <a:cubicBezTo>
                      <a:pt x="0" y="6008"/>
                      <a:pt x="122" y="7253"/>
                      <a:pt x="582" y="8376"/>
                    </a:cubicBezTo>
                    <a:cubicBezTo>
                      <a:pt x="812" y="8944"/>
                      <a:pt x="1137" y="9472"/>
                      <a:pt x="1556" y="9905"/>
                    </a:cubicBezTo>
                    <a:cubicBezTo>
                      <a:pt x="1962" y="10351"/>
                      <a:pt x="2490" y="10703"/>
                      <a:pt x="3072" y="10906"/>
                    </a:cubicBezTo>
                    <a:cubicBezTo>
                      <a:pt x="3640" y="11109"/>
                      <a:pt x="4262" y="11177"/>
                      <a:pt x="4871" y="11177"/>
                    </a:cubicBezTo>
                    <a:cubicBezTo>
                      <a:pt x="5467" y="11177"/>
                      <a:pt x="6076" y="11096"/>
                      <a:pt x="6671" y="10947"/>
                    </a:cubicBezTo>
                    <a:cubicBezTo>
                      <a:pt x="7253" y="10798"/>
                      <a:pt x="7835" y="10581"/>
                      <a:pt x="8349" y="10270"/>
                    </a:cubicBezTo>
                    <a:cubicBezTo>
                      <a:pt x="8877" y="9959"/>
                      <a:pt x="9350" y="9553"/>
                      <a:pt x="9729" y="9066"/>
                    </a:cubicBezTo>
                    <a:cubicBezTo>
                      <a:pt x="9905" y="8822"/>
                      <a:pt x="10054" y="8552"/>
                      <a:pt x="10176" y="8268"/>
                    </a:cubicBezTo>
                    <a:cubicBezTo>
                      <a:pt x="10297" y="7984"/>
                      <a:pt x="10378" y="7686"/>
                      <a:pt x="10433" y="7388"/>
                    </a:cubicBezTo>
                    <a:cubicBezTo>
                      <a:pt x="10554" y="6793"/>
                      <a:pt x="10581" y="6184"/>
                      <a:pt x="10554" y="5575"/>
                    </a:cubicBezTo>
                    <a:cubicBezTo>
                      <a:pt x="10527" y="4966"/>
                      <a:pt x="10446" y="4371"/>
                      <a:pt x="10270" y="3775"/>
                    </a:cubicBezTo>
                    <a:cubicBezTo>
                      <a:pt x="10176" y="3491"/>
                      <a:pt x="10067" y="3194"/>
                      <a:pt x="9918" y="2936"/>
                    </a:cubicBezTo>
                    <a:cubicBezTo>
                      <a:pt x="9770" y="2666"/>
                      <a:pt x="9607" y="2409"/>
                      <a:pt x="9445" y="2152"/>
                    </a:cubicBezTo>
                    <a:cubicBezTo>
                      <a:pt x="9120" y="1651"/>
                      <a:pt x="8768" y="1137"/>
                      <a:pt x="8281" y="758"/>
                    </a:cubicBezTo>
                    <a:cubicBezTo>
                      <a:pt x="8051" y="569"/>
                      <a:pt x="7781" y="406"/>
                      <a:pt x="7496" y="284"/>
                    </a:cubicBezTo>
                    <a:cubicBezTo>
                      <a:pt x="7226" y="149"/>
                      <a:pt x="6928" y="68"/>
                      <a:pt x="663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4"/>
              <p:cNvSpPr/>
              <p:nvPr/>
            </p:nvSpPr>
            <p:spPr>
              <a:xfrm>
                <a:off x="2399850" y="3273301"/>
                <a:ext cx="360615" cy="380943"/>
              </a:xfrm>
              <a:custGeom>
                <a:avLst/>
                <a:gdLst/>
                <a:ahLst/>
                <a:cxnLst/>
                <a:rect l="l" t="t" r="r" b="b"/>
                <a:pathLst>
                  <a:path w="10271" h="10850" extrusionOk="0">
                    <a:moveTo>
                      <a:pt x="6522" y="1"/>
                    </a:moveTo>
                    <a:lnTo>
                      <a:pt x="6455" y="82"/>
                    </a:lnTo>
                    <a:cubicBezTo>
                      <a:pt x="7415" y="745"/>
                      <a:pt x="8309" y="1530"/>
                      <a:pt x="8945" y="2490"/>
                    </a:cubicBezTo>
                    <a:cubicBezTo>
                      <a:pt x="9269" y="2964"/>
                      <a:pt x="9526" y="3492"/>
                      <a:pt x="9716" y="4047"/>
                    </a:cubicBezTo>
                    <a:cubicBezTo>
                      <a:pt x="9892" y="4588"/>
                      <a:pt x="10000" y="5156"/>
                      <a:pt x="10054" y="5738"/>
                    </a:cubicBezTo>
                    <a:cubicBezTo>
                      <a:pt x="10081" y="6022"/>
                      <a:pt x="10108" y="6306"/>
                      <a:pt x="10108" y="6604"/>
                    </a:cubicBezTo>
                    <a:cubicBezTo>
                      <a:pt x="10108" y="6888"/>
                      <a:pt x="10068" y="7172"/>
                      <a:pt x="10027" y="7456"/>
                    </a:cubicBezTo>
                    <a:cubicBezTo>
                      <a:pt x="9973" y="7740"/>
                      <a:pt x="9919" y="8025"/>
                      <a:pt x="9838" y="8309"/>
                    </a:cubicBezTo>
                    <a:cubicBezTo>
                      <a:pt x="9756" y="8579"/>
                      <a:pt x="9662" y="8864"/>
                      <a:pt x="9513" y="9094"/>
                    </a:cubicBezTo>
                    <a:cubicBezTo>
                      <a:pt x="9188" y="9554"/>
                      <a:pt x="8701" y="9892"/>
                      <a:pt x="8173" y="10135"/>
                    </a:cubicBezTo>
                    <a:cubicBezTo>
                      <a:pt x="7659" y="10379"/>
                      <a:pt x="7104" y="10555"/>
                      <a:pt x="6522" y="10636"/>
                    </a:cubicBezTo>
                    <a:cubicBezTo>
                      <a:pt x="6197" y="10686"/>
                      <a:pt x="5867" y="10711"/>
                      <a:pt x="5537" y="10711"/>
                    </a:cubicBezTo>
                    <a:cubicBezTo>
                      <a:pt x="4713" y="10711"/>
                      <a:pt x="3885" y="10557"/>
                      <a:pt x="3113" y="10257"/>
                    </a:cubicBezTo>
                    <a:cubicBezTo>
                      <a:pt x="2571" y="10054"/>
                      <a:pt x="2044" y="9797"/>
                      <a:pt x="1584" y="9445"/>
                    </a:cubicBezTo>
                    <a:cubicBezTo>
                      <a:pt x="1124" y="9094"/>
                      <a:pt x="745" y="8647"/>
                      <a:pt x="515" y="8106"/>
                    </a:cubicBezTo>
                    <a:cubicBezTo>
                      <a:pt x="285" y="7578"/>
                      <a:pt x="176" y="7010"/>
                      <a:pt x="136" y="6428"/>
                    </a:cubicBezTo>
                    <a:cubicBezTo>
                      <a:pt x="95" y="5846"/>
                      <a:pt x="122" y="5264"/>
                      <a:pt x="203" y="4696"/>
                    </a:cubicBezTo>
                    <a:cubicBezTo>
                      <a:pt x="393" y="3546"/>
                      <a:pt x="826" y="2436"/>
                      <a:pt x="1489" y="1489"/>
                    </a:cubicBezTo>
                    <a:lnTo>
                      <a:pt x="1408" y="1422"/>
                    </a:lnTo>
                    <a:cubicBezTo>
                      <a:pt x="731" y="2396"/>
                      <a:pt x="285" y="3519"/>
                      <a:pt x="109" y="4682"/>
                    </a:cubicBezTo>
                    <a:cubicBezTo>
                      <a:pt x="14" y="5251"/>
                      <a:pt x="0" y="5846"/>
                      <a:pt x="41" y="6442"/>
                    </a:cubicBezTo>
                    <a:cubicBezTo>
                      <a:pt x="82" y="7023"/>
                      <a:pt x="190" y="7605"/>
                      <a:pt x="433" y="8160"/>
                    </a:cubicBezTo>
                    <a:cubicBezTo>
                      <a:pt x="663" y="8701"/>
                      <a:pt x="1056" y="9175"/>
                      <a:pt x="1516" y="9527"/>
                    </a:cubicBezTo>
                    <a:cubicBezTo>
                      <a:pt x="1990" y="9892"/>
                      <a:pt x="2517" y="10163"/>
                      <a:pt x="3072" y="10379"/>
                    </a:cubicBezTo>
                    <a:cubicBezTo>
                      <a:pt x="3877" y="10687"/>
                      <a:pt x="4741" y="10849"/>
                      <a:pt x="5609" y="10849"/>
                    </a:cubicBezTo>
                    <a:cubicBezTo>
                      <a:pt x="5923" y="10849"/>
                      <a:pt x="6237" y="10828"/>
                      <a:pt x="6550" y="10785"/>
                    </a:cubicBezTo>
                    <a:cubicBezTo>
                      <a:pt x="7131" y="10704"/>
                      <a:pt x="7713" y="10528"/>
                      <a:pt x="8241" y="10271"/>
                    </a:cubicBezTo>
                    <a:cubicBezTo>
                      <a:pt x="8769" y="10027"/>
                      <a:pt x="9296" y="9689"/>
                      <a:pt x="9635" y="9175"/>
                    </a:cubicBezTo>
                    <a:cubicBezTo>
                      <a:pt x="9810" y="8918"/>
                      <a:pt x="9892" y="8634"/>
                      <a:pt x="9986" y="8349"/>
                    </a:cubicBezTo>
                    <a:cubicBezTo>
                      <a:pt x="10068" y="8065"/>
                      <a:pt x="10135" y="7781"/>
                      <a:pt x="10189" y="7497"/>
                    </a:cubicBezTo>
                    <a:cubicBezTo>
                      <a:pt x="10230" y="7199"/>
                      <a:pt x="10271" y="6902"/>
                      <a:pt x="10271" y="6604"/>
                    </a:cubicBezTo>
                    <a:cubicBezTo>
                      <a:pt x="10271" y="6306"/>
                      <a:pt x="10257" y="6009"/>
                      <a:pt x="10230" y="5724"/>
                    </a:cubicBezTo>
                    <a:cubicBezTo>
                      <a:pt x="10122" y="4547"/>
                      <a:pt x="9743" y="3384"/>
                      <a:pt x="9066" y="2409"/>
                    </a:cubicBezTo>
                    <a:cubicBezTo>
                      <a:pt x="8742" y="1922"/>
                      <a:pt x="8349" y="1476"/>
                      <a:pt x="7916" y="1070"/>
                    </a:cubicBezTo>
                    <a:cubicBezTo>
                      <a:pt x="7483" y="677"/>
                      <a:pt x="7010" y="325"/>
                      <a:pt x="65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4"/>
              <p:cNvSpPr/>
              <p:nvPr/>
            </p:nvSpPr>
            <p:spPr>
              <a:xfrm>
                <a:off x="2620754" y="3262874"/>
                <a:ext cx="143038" cy="403344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11488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785" y="880"/>
                      <a:pt x="1719" y="1516"/>
                      <a:pt x="2395" y="2382"/>
                    </a:cubicBezTo>
                    <a:cubicBezTo>
                      <a:pt x="3086" y="3248"/>
                      <a:pt x="3546" y="4289"/>
                      <a:pt x="3735" y="5372"/>
                    </a:cubicBezTo>
                    <a:cubicBezTo>
                      <a:pt x="3924" y="6454"/>
                      <a:pt x="3830" y="7591"/>
                      <a:pt x="3464" y="8619"/>
                    </a:cubicBezTo>
                    <a:cubicBezTo>
                      <a:pt x="3117" y="9648"/>
                      <a:pt x="2505" y="10585"/>
                      <a:pt x="1721" y="11338"/>
                    </a:cubicBezTo>
                    <a:lnTo>
                      <a:pt x="1721" y="11338"/>
                    </a:lnTo>
                    <a:cubicBezTo>
                      <a:pt x="1667" y="11284"/>
                      <a:pt x="1645" y="11190"/>
                      <a:pt x="1678" y="11123"/>
                    </a:cubicBezTo>
                    <a:lnTo>
                      <a:pt x="1570" y="11082"/>
                    </a:lnTo>
                    <a:lnTo>
                      <a:pt x="1570" y="11082"/>
                    </a:lnTo>
                    <a:cubicBezTo>
                      <a:pt x="1516" y="11217"/>
                      <a:pt x="1570" y="11393"/>
                      <a:pt x="1705" y="11461"/>
                    </a:cubicBezTo>
                    <a:lnTo>
                      <a:pt x="1732" y="11488"/>
                    </a:lnTo>
                    <a:lnTo>
                      <a:pt x="1773" y="11461"/>
                    </a:lnTo>
                    <a:cubicBezTo>
                      <a:pt x="2612" y="10717"/>
                      <a:pt x="3248" y="9742"/>
                      <a:pt x="3627" y="8673"/>
                    </a:cubicBezTo>
                    <a:cubicBezTo>
                      <a:pt x="3992" y="7618"/>
                      <a:pt x="4073" y="6454"/>
                      <a:pt x="3870" y="5345"/>
                    </a:cubicBezTo>
                    <a:cubicBezTo>
                      <a:pt x="3667" y="4249"/>
                      <a:pt x="3194" y="3193"/>
                      <a:pt x="2477" y="2327"/>
                    </a:cubicBezTo>
                    <a:cubicBezTo>
                      <a:pt x="1773" y="1448"/>
                      <a:pt x="853" y="79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4"/>
              <p:cNvSpPr/>
              <p:nvPr/>
            </p:nvSpPr>
            <p:spPr>
              <a:xfrm>
                <a:off x="2302949" y="3131742"/>
                <a:ext cx="100731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775" extrusionOk="0">
                    <a:moveTo>
                      <a:pt x="1353" y="1"/>
                    </a:moveTo>
                    <a:lnTo>
                      <a:pt x="1286" y="82"/>
                    </a:lnTo>
                    <a:lnTo>
                      <a:pt x="663" y="812"/>
                    </a:lnTo>
                    <a:lnTo>
                      <a:pt x="352" y="1178"/>
                    </a:lnTo>
                    <a:cubicBezTo>
                      <a:pt x="298" y="1232"/>
                      <a:pt x="244" y="1286"/>
                      <a:pt x="203" y="1367"/>
                    </a:cubicBezTo>
                    <a:cubicBezTo>
                      <a:pt x="176" y="1408"/>
                      <a:pt x="162" y="1448"/>
                      <a:pt x="149" y="1502"/>
                    </a:cubicBezTo>
                    <a:cubicBezTo>
                      <a:pt x="135" y="1557"/>
                      <a:pt x="162" y="1624"/>
                      <a:pt x="203" y="1665"/>
                    </a:cubicBezTo>
                    <a:lnTo>
                      <a:pt x="271" y="1584"/>
                    </a:lnTo>
                    <a:cubicBezTo>
                      <a:pt x="244" y="1557"/>
                      <a:pt x="257" y="1489"/>
                      <a:pt x="298" y="1435"/>
                    </a:cubicBezTo>
                    <a:cubicBezTo>
                      <a:pt x="338" y="1381"/>
                      <a:pt x="406" y="1327"/>
                      <a:pt x="447" y="1259"/>
                    </a:cubicBezTo>
                    <a:lnTo>
                      <a:pt x="771" y="907"/>
                    </a:lnTo>
                    <a:lnTo>
                      <a:pt x="1346" y="271"/>
                    </a:lnTo>
                    <a:lnTo>
                      <a:pt x="1346" y="271"/>
                    </a:lnTo>
                    <a:cubicBezTo>
                      <a:pt x="1545" y="551"/>
                      <a:pt x="1696" y="870"/>
                      <a:pt x="1881" y="1178"/>
                    </a:cubicBezTo>
                    <a:cubicBezTo>
                      <a:pt x="1976" y="1340"/>
                      <a:pt x="2097" y="1516"/>
                      <a:pt x="2233" y="1651"/>
                    </a:cubicBezTo>
                    <a:cubicBezTo>
                      <a:pt x="2349" y="1779"/>
                      <a:pt x="2484" y="1886"/>
                      <a:pt x="2640" y="1974"/>
                    </a:cubicBezTo>
                    <a:lnTo>
                      <a:pt x="2640" y="1974"/>
                    </a:lnTo>
                    <a:cubicBezTo>
                      <a:pt x="2455" y="2165"/>
                      <a:pt x="2309" y="2393"/>
                      <a:pt x="2201" y="2641"/>
                    </a:cubicBezTo>
                    <a:lnTo>
                      <a:pt x="2201" y="2641"/>
                    </a:lnTo>
                    <a:cubicBezTo>
                      <a:pt x="1459" y="2453"/>
                      <a:pt x="730" y="2214"/>
                      <a:pt x="27" y="1935"/>
                    </a:cubicBezTo>
                    <a:lnTo>
                      <a:pt x="0" y="2030"/>
                    </a:lnTo>
                    <a:cubicBezTo>
                      <a:pt x="731" y="2301"/>
                      <a:pt x="1475" y="2544"/>
                      <a:pt x="2219" y="2761"/>
                    </a:cubicBezTo>
                    <a:lnTo>
                      <a:pt x="2260" y="2774"/>
                    </a:lnTo>
                    <a:lnTo>
                      <a:pt x="2287" y="2734"/>
                    </a:lnTo>
                    <a:cubicBezTo>
                      <a:pt x="2409" y="2450"/>
                      <a:pt x="2571" y="2206"/>
                      <a:pt x="2801" y="1990"/>
                    </a:cubicBezTo>
                    <a:lnTo>
                      <a:pt x="2869" y="1935"/>
                    </a:lnTo>
                    <a:lnTo>
                      <a:pt x="2774" y="1895"/>
                    </a:lnTo>
                    <a:cubicBezTo>
                      <a:pt x="2449" y="1732"/>
                      <a:pt x="2206" y="1421"/>
                      <a:pt x="2016" y="1097"/>
                    </a:cubicBezTo>
                    <a:cubicBezTo>
                      <a:pt x="1827" y="772"/>
                      <a:pt x="1664" y="406"/>
                      <a:pt x="1421" y="82"/>
                    </a:cubicBezTo>
                    <a:lnTo>
                      <a:pt x="1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4"/>
              <p:cNvSpPr/>
              <p:nvPr/>
            </p:nvSpPr>
            <p:spPr>
              <a:xfrm>
                <a:off x="2302001" y="3141713"/>
                <a:ext cx="90268" cy="80332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2288" extrusionOk="0">
                    <a:moveTo>
                      <a:pt x="1367" y="1"/>
                    </a:moveTo>
                    <a:lnTo>
                      <a:pt x="1313" y="55"/>
                    </a:lnTo>
                    <a:cubicBezTo>
                      <a:pt x="1083" y="325"/>
                      <a:pt x="852" y="582"/>
                      <a:pt x="636" y="853"/>
                    </a:cubicBezTo>
                    <a:lnTo>
                      <a:pt x="311" y="1259"/>
                    </a:lnTo>
                    <a:lnTo>
                      <a:pt x="0" y="1679"/>
                    </a:lnTo>
                    <a:lnTo>
                      <a:pt x="81" y="1733"/>
                    </a:lnTo>
                    <a:cubicBezTo>
                      <a:pt x="176" y="1597"/>
                      <a:pt x="284" y="1462"/>
                      <a:pt x="392" y="1327"/>
                    </a:cubicBezTo>
                    <a:cubicBezTo>
                      <a:pt x="501" y="1191"/>
                      <a:pt x="609" y="1056"/>
                      <a:pt x="717" y="921"/>
                    </a:cubicBezTo>
                    <a:cubicBezTo>
                      <a:pt x="914" y="674"/>
                      <a:pt x="1123" y="439"/>
                      <a:pt x="1343" y="215"/>
                    </a:cubicBezTo>
                    <a:lnTo>
                      <a:pt x="1343" y="215"/>
                    </a:lnTo>
                    <a:cubicBezTo>
                      <a:pt x="1555" y="533"/>
                      <a:pt x="1744" y="862"/>
                      <a:pt x="1921" y="1191"/>
                    </a:cubicBezTo>
                    <a:cubicBezTo>
                      <a:pt x="2016" y="1367"/>
                      <a:pt x="2111" y="1557"/>
                      <a:pt x="2206" y="1733"/>
                    </a:cubicBezTo>
                    <a:cubicBezTo>
                      <a:pt x="2300" y="1909"/>
                      <a:pt x="2382" y="2098"/>
                      <a:pt x="2476" y="2287"/>
                    </a:cubicBezTo>
                    <a:lnTo>
                      <a:pt x="2571" y="2247"/>
                    </a:lnTo>
                    <a:cubicBezTo>
                      <a:pt x="2503" y="2044"/>
                      <a:pt x="2436" y="1854"/>
                      <a:pt x="2341" y="1665"/>
                    </a:cubicBezTo>
                    <a:cubicBezTo>
                      <a:pt x="2260" y="1476"/>
                      <a:pt x="2179" y="1300"/>
                      <a:pt x="2070" y="1110"/>
                    </a:cubicBezTo>
                    <a:cubicBezTo>
                      <a:pt x="1881" y="745"/>
                      <a:pt x="1664" y="407"/>
                      <a:pt x="1421" y="68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4"/>
              <p:cNvSpPr/>
              <p:nvPr/>
            </p:nvSpPr>
            <p:spPr>
              <a:xfrm>
                <a:off x="2309128" y="3197290"/>
                <a:ext cx="70817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124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311" y="298"/>
                      <a:pt x="622" y="515"/>
                      <a:pt x="947" y="704"/>
                    </a:cubicBezTo>
                    <a:cubicBezTo>
                      <a:pt x="1110" y="799"/>
                      <a:pt x="1272" y="880"/>
                      <a:pt x="1448" y="948"/>
                    </a:cubicBezTo>
                    <a:cubicBezTo>
                      <a:pt x="1624" y="1029"/>
                      <a:pt x="1800" y="1083"/>
                      <a:pt x="1976" y="1124"/>
                    </a:cubicBezTo>
                    <a:lnTo>
                      <a:pt x="2016" y="1029"/>
                    </a:lnTo>
                    <a:cubicBezTo>
                      <a:pt x="1854" y="948"/>
                      <a:pt x="1678" y="880"/>
                      <a:pt x="1515" y="799"/>
                    </a:cubicBezTo>
                    <a:cubicBezTo>
                      <a:pt x="1340" y="731"/>
                      <a:pt x="1177" y="650"/>
                      <a:pt x="1015" y="569"/>
                    </a:cubicBezTo>
                    <a:cubicBezTo>
                      <a:pt x="677" y="420"/>
                      <a:pt x="352" y="24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24"/>
              <p:cNvSpPr/>
              <p:nvPr/>
            </p:nvSpPr>
            <p:spPr>
              <a:xfrm>
                <a:off x="2376572" y="3207261"/>
                <a:ext cx="1474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86" extrusionOk="0">
                    <a:moveTo>
                      <a:pt x="325" y="1"/>
                    </a:moveTo>
                    <a:cubicBezTo>
                      <a:pt x="136" y="217"/>
                      <a:pt x="136" y="515"/>
                      <a:pt x="0" y="745"/>
                    </a:cubicBezTo>
                    <a:lnTo>
                      <a:pt x="95" y="786"/>
                    </a:lnTo>
                    <a:cubicBezTo>
                      <a:pt x="176" y="529"/>
                      <a:pt x="393" y="326"/>
                      <a:pt x="420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24"/>
              <p:cNvSpPr/>
              <p:nvPr/>
            </p:nvSpPr>
            <p:spPr>
              <a:xfrm>
                <a:off x="2343781" y="3183528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204" y="0"/>
                    </a:moveTo>
                    <a:lnTo>
                      <a:pt x="177" y="55"/>
                    </a:lnTo>
                    <a:cubicBezTo>
                      <a:pt x="166" y="81"/>
                      <a:pt x="158" y="105"/>
                      <a:pt x="151" y="129"/>
                    </a:cubicBezTo>
                    <a:lnTo>
                      <a:pt x="151" y="129"/>
                    </a:lnTo>
                    <a:cubicBezTo>
                      <a:pt x="150" y="127"/>
                      <a:pt x="150" y="125"/>
                      <a:pt x="150" y="122"/>
                    </a:cubicBezTo>
                    <a:lnTo>
                      <a:pt x="82" y="27"/>
                    </a:lnTo>
                    <a:cubicBezTo>
                      <a:pt x="28" y="55"/>
                      <a:pt x="1" y="136"/>
                      <a:pt x="14" y="176"/>
                    </a:cubicBezTo>
                    <a:cubicBezTo>
                      <a:pt x="14" y="230"/>
                      <a:pt x="68" y="298"/>
                      <a:pt x="136" y="312"/>
                    </a:cubicBezTo>
                    <a:cubicBezTo>
                      <a:pt x="217" y="312"/>
                      <a:pt x="271" y="257"/>
                      <a:pt x="285" y="203"/>
                    </a:cubicBezTo>
                    <a:cubicBezTo>
                      <a:pt x="312" y="163"/>
                      <a:pt x="298" y="95"/>
                      <a:pt x="258" y="55"/>
                    </a:cubicBez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4"/>
              <p:cNvSpPr/>
              <p:nvPr/>
            </p:nvSpPr>
            <p:spPr>
              <a:xfrm>
                <a:off x="2342833" y="3166430"/>
                <a:ext cx="8110" cy="484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8" extrusionOk="0">
                    <a:moveTo>
                      <a:pt x="122" y="0"/>
                    </a:moveTo>
                    <a:lnTo>
                      <a:pt x="28" y="54"/>
                    </a:lnTo>
                    <a:cubicBezTo>
                      <a:pt x="78" y="67"/>
                      <a:pt x="1" y="137"/>
                      <a:pt x="63" y="137"/>
                    </a:cubicBezTo>
                    <a:cubicBezTo>
                      <a:pt x="69" y="137"/>
                      <a:pt x="75" y="137"/>
                      <a:pt x="82" y="136"/>
                    </a:cubicBezTo>
                    <a:lnTo>
                      <a:pt x="177" y="95"/>
                    </a:lnTo>
                    <a:cubicBezTo>
                      <a:pt x="231" y="27"/>
                      <a:pt x="109" y="41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4"/>
              <p:cNvSpPr/>
              <p:nvPr/>
            </p:nvSpPr>
            <p:spPr>
              <a:xfrm>
                <a:off x="2327631" y="3198660"/>
                <a:ext cx="670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7" extrusionOk="0">
                    <a:moveTo>
                      <a:pt x="137" y="1"/>
                    </a:moveTo>
                    <a:cubicBezTo>
                      <a:pt x="98" y="1"/>
                      <a:pt x="60" y="38"/>
                      <a:pt x="26" y="38"/>
                    </a:cubicBezTo>
                    <a:cubicBezTo>
                      <a:pt x="17" y="38"/>
                      <a:pt x="9" y="36"/>
                      <a:pt x="1" y="29"/>
                    </a:cubicBezTo>
                    <a:lnTo>
                      <a:pt x="1" y="138"/>
                    </a:lnTo>
                    <a:cubicBezTo>
                      <a:pt x="9" y="132"/>
                      <a:pt x="17" y="129"/>
                      <a:pt x="26" y="129"/>
                    </a:cubicBezTo>
                    <a:cubicBezTo>
                      <a:pt x="60" y="129"/>
                      <a:pt x="98" y="166"/>
                      <a:pt x="137" y="166"/>
                    </a:cubicBezTo>
                    <a:cubicBezTo>
                      <a:pt x="155" y="166"/>
                      <a:pt x="172" y="159"/>
                      <a:pt x="190" y="138"/>
                    </a:cubicBezTo>
                    <a:lnTo>
                      <a:pt x="190" y="29"/>
                    </a:lnTo>
                    <a:cubicBezTo>
                      <a:pt x="172" y="8"/>
                      <a:pt x="155" y="1"/>
                      <a:pt x="1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4"/>
              <p:cNvSpPr/>
              <p:nvPr/>
            </p:nvSpPr>
            <p:spPr>
              <a:xfrm>
                <a:off x="2504825" y="3070477"/>
                <a:ext cx="101222" cy="98343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280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44" y="785"/>
                      <a:pt x="461" y="1556"/>
                      <a:pt x="677" y="2327"/>
                    </a:cubicBezTo>
                    <a:cubicBezTo>
                      <a:pt x="704" y="2422"/>
                      <a:pt x="731" y="2517"/>
                      <a:pt x="772" y="2625"/>
                    </a:cubicBezTo>
                    <a:cubicBezTo>
                      <a:pt x="786" y="2679"/>
                      <a:pt x="840" y="2747"/>
                      <a:pt x="907" y="2774"/>
                    </a:cubicBezTo>
                    <a:cubicBezTo>
                      <a:pt x="989" y="2787"/>
                      <a:pt x="1029" y="2787"/>
                      <a:pt x="1083" y="2787"/>
                    </a:cubicBezTo>
                    <a:cubicBezTo>
                      <a:pt x="1286" y="2801"/>
                      <a:pt x="1489" y="2801"/>
                      <a:pt x="1679" y="2801"/>
                    </a:cubicBezTo>
                    <a:cubicBezTo>
                      <a:pt x="2085" y="2801"/>
                      <a:pt x="2491" y="2774"/>
                      <a:pt x="2883" y="2706"/>
                    </a:cubicBezTo>
                    <a:lnTo>
                      <a:pt x="2869" y="2598"/>
                    </a:lnTo>
                    <a:cubicBezTo>
                      <a:pt x="2477" y="2611"/>
                      <a:pt x="2085" y="2639"/>
                      <a:pt x="1679" y="2639"/>
                    </a:cubicBezTo>
                    <a:cubicBezTo>
                      <a:pt x="1489" y="2639"/>
                      <a:pt x="1286" y="2639"/>
                      <a:pt x="1083" y="2625"/>
                    </a:cubicBezTo>
                    <a:lnTo>
                      <a:pt x="962" y="2625"/>
                    </a:lnTo>
                    <a:cubicBezTo>
                      <a:pt x="934" y="2611"/>
                      <a:pt x="921" y="2598"/>
                      <a:pt x="907" y="2557"/>
                    </a:cubicBezTo>
                    <a:cubicBezTo>
                      <a:pt x="880" y="2476"/>
                      <a:pt x="840" y="2381"/>
                      <a:pt x="813" y="2287"/>
                    </a:cubicBezTo>
                    <a:cubicBezTo>
                      <a:pt x="569" y="1529"/>
                      <a:pt x="326" y="7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4"/>
              <p:cNvSpPr/>
              <p:nvPr/>
            </p:nvSpPr>
            <p:spPr>
              <a:xfrm>
                <a:off x="2595090" y="3048148"/>
                <a:ext cx="18082" cy="11259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3207" extrusionOk="0">
                    <a:moveTo>
                      <a:pt x="407" y="0"/>
                    </a:moveTo>
                    <a:cubicBezTo>
                      <a:pt x="353" y="541"/>
                      <a:pt x="271" y="1069"/>
                      <a:pt x="190" y="1597"/>
                    </a:cubicBezTo>
                    <a:cubicBezTo>
                      <a:pt x="109" y="2124"/>
                      <a:pt x="41" y="2666"/>
                      <a:pt x="1" y="3193"/>
                    </a:cubicBezTo>
                    <a:lnTo>
                      <a:pt x="3" y="3194"/>
                    </a:lnTo>
                    <a:lnTo>
                      <a:pt x="3" y="3194"/>
                    </a:lnTo>
                    <a:lnTo>
                      <a:pt x="1" y="3207"/>
                    </a:lnTo>
                    <a:lnTo>
                      <a:pt x="136" y="3207"/>
                    </a:lnTo>
                    <a:cubicBezTo>
                      <a:pt x="231" y="2679"/>
                      <a:pt x="285" y="2151"/>
                      <a:pt x="325" y="1624"/>
                    </a:cubicBezTo>
                    <a:cubicBezTo>
                      <a:pt x="380" y="1083"/>
                      <a:pt x="434" y="555"/>
                      <a:pt x="515" y="27"/>
                    </a:cubicBez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24"/>
              <p:cNvSpPr/>
              <p:nvPr/>
            </p:nvSpPr>
            <p:spPr>
              <a:xfrm>
                <a:off x="2500577" y="3056363"/>
                <a:ext cx="122604" cy="13166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375" extrusionOk="0">
                    <a:moveTo>
                      <a:pt x="1986" y="0"/>
                    </a:moveTo>
                    <a:cubicBezTo>
                      <a:pt x="1860" y="0"/>
                      <a:pt x="1735" y="3"/>
                      <a:pt x="1610" y="10"/>
                    </a:cubicBezTo>
                    <a:cubicBezTo>
                      <a:pt x="1069" y="50"/>
                      <a:pt x="528" y="145"/>
                      <a:pt x="0" y="267"/>
                    </a:cubicBezTo>
                    <a:lnTo>
                      <a:pt x="27" y="375"/>
                    </a:lnTo>
                    <a:cubicBezTo>
                      <a:pt x="541" y="226"/>
                      <a:pt x="1083" y="158"/>
                      <a:pt x="1624" y="145"/>
                    </a:cubicBezTo>
                    <a:cubicBezTo>
                      <a:pt x="2093" y="145"/>
                      <a:pt x="2573" y="188"/>
                      <a:pt x="3045" y="245"/>
                    </a:cubicBezTo>
                    <a:lnTo>
                      <a:pt x="3045" y="245"/>
                    </a:lnTo>
                    <a:lnTo>
                      <a:pt x="3072" y="307"/>
                    </a:lnTo>
                    <a:lnTo>
                      <a:pt x="3208" y="265"/>
                    </a:lnTo>
                    <a:lnTo>
                      <a:pt x="3208" y="265"/>
                    </a:lnTo>
                    <a:cubicBezTo>
                      <a:pt x="3212" y="266"/>
                      <a:pt x="3216" y="266"/>
                      <a:pt x="3220" y="267"/>
                    </a:cubicBezTo>
                    <a:lnTo>
                      <a:pt x="3220" y="262"/>
                    </a:lnTo>
                    <a:lnTo>
                      <a:pt x="3220" y="262"/>
                    </a:lnTo>
                    <a:lnTo>
                      <a:pt x="3248" y="253"/>
                    </a:lnTo>
                    <a:lnTo>
                      <a:pt x="3491" y="186"/>
                    </a:lnTo>
                    <a:lnTo>
                      <a:pt x="3248" y="131"/>
                    </a:lnTo>
                    <a:cubicBezTo>
                      <a:pt x="2831" y="38"/>
                      <a:pt x="2406" y="0"/>
                      <a:pt x="19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24"/>
              <p:cNvSpPr/>
              <p:nvPr/>
            </p:nvSpPr>
            <p:spPr>
              <a:xfrm>
                <a:off x="2504368" y="3050992"/>
                <a:ext cx="10645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55" extrusionOk="0">
                    <a:moveTo>
                      <a:pt x="2937" y="366"/>
                    </a:moveTo>
                    <a:cubicBezTo>
                      <a:pt x="2950" y="366"/>
                      <a:pt x="2937" y="366"/>
                      <a:pt x="2950" y="379"/>
                    </a:cubicBezTo>
                    <a:cubicBezTo>
                      <a:pt x="2950" y="379"/>
                      <a:pt x="2964" y="379"/>
                      <a:pt x="2977" y="406"/>
                    </a:cubicBezTo>
                    <a:cubicBezTo>
                      <a:pt x="2977" y="420"/>
                      <a:pt x="2964" y="433"/>
                      <a:pt x="2964" y="433"/>
                    </a:cubicBezTo>
                    <a:lnTo>
                      <a:pt x="2913" y="399"/>
                    </a:lnTo>
                    <a:lnTo>
                      <a:pt x="2913" y="399"/>
                    </a:lnTo>
                    <a:cubicBezTo>
                      <a:pt x="2925" y="377"/>
                      <a:pt x="2937" y="366"/>
                      <a:pt x="2937" y="366"/>
                    </a:cubicBezTo>
                    <a:close/>
                    <a:moveTo>
                      <a:pt x="1529" y="0"/>
                    </a:moveTo>
                    <a:cubicBezTo>
                      <a:pt x="1259" y="0"/>
                      <a:pt x="988" y="41"/>
                      <a:pt x="731" y="108"/>
                    </a:cubicBezTo>
                    <a:cubicBezTo>
                      <a:pt x="474" y="190"/>
                      <a:pt x="217" y="298"/>
                      <a:pt x="0" y="474"/>
                    </a:cubicBezTo>
                    <a:lnTo>
                      <a:pt x="68" y="555"/>
                    </a:lnTo>
                    <a:cubicBezTo>
                      <a:pt x="271" y="379"/>
                      <a:pt x="501" y="271"/>
                      <a:pt x="758" y="203"/>
                    </a:cubicBezTo>
                    <a:cubicBezTo>
                      <a:pt x="947" y="151"/>
                      <a:pt x="1144" y="131"/>
                      <a:pt x="1343" y="131"/>
                    </a:cubicBezTo>
                    <a:cubicBezTo>
                      <a:pt x="1400" y="131"/>
                      <a:pt x="1458" y="133"/>
                      <a:pt x="1516" y="136"/>
                    </a:cubicBezTo>
                    <a:cubicBezTo>
                      <a:pt x="1773" y="163"/>
                      <a:pt x="2030" y="203"/>
                      <a:pt x="2287" y="271"/>
                    </a:cubicBezTo>
                    <a:cubicBezTo>
                      <a:pt x="2409" y="298"/>
                      <a:pt x="2544" y="325"/>
                      <a:pt x="2666" y="352"/>
                    </a:cubicBezTo>
                    <a:lnTo>
                      <a:pt x="2855" y="406"/>
                    </a:lnTo>
                    <a:cubicBezTo>
                      <a:pt x="2858" y="407"/>
                      <a:pt x="2861" y="408"/>
                      <a:pt x="2863" y="409"/>
                    </a:cubicBezTo>
                    <a:lnTo>
                      <a:pt x="2863" y="409"/>
                    </a:lnTo>
                    <a:cubicBezTo>
                      <a:pt x="2863" y="416"/>
                      <a:pt x="2865" y="425"/>
                      <a:pt x="2869" y="433"/>
                    </a:cubicBezTo>
                    <a:cubicBezTo>
                      <a:pt x="2882" y="460"/>
                      <a:pt x="2896" y="474"/>
                      <a:pt x="2909" y="474"/>
                    </a:cubicBezTo>
                    <a:cubicBezTo>
                      <a:pt x="2923" y="487"/>
                      <a:pt x="2950" y="487"/>
                      <a:pt x="2964" y="487"/>
                    </a:cubicBezTo>
                    <a:cubicBezTo>
                      <a:pt x="2991" y="487"/>
                      <a:pt x="3018" y="460"/>
                      <a:pt x="3031" y="420"/>
                    </a:cubicBezTo>
                    <a:cubicBezTo>
                      <a:pt x="3031" y="393"/>
                      <a:pt x="3031" y="379"/>
                      <a:pt x="3018" y="352"/>
                    </a:cubicBezTo>
                    <a:cubicBezTo>
                      <a:pt x="2977" y="298"/>
                      <a:pt x="2923" y="298"/>
                      <a:pt x="2896" y="284"/>
                    </a:cubicBezTo>
                    <a:lnTo>
                      <a:pt x="2720" y="217"/>
                    </a:lnTo>
                    <a:cubicBezTo>
                      <a:pt x="2585" y="176"/>
                      <a:pt x="2463" y="136"/>
                      <a:pt x="2328" y="108"/>
                    </a:cubicBezTo>
                    <a:cubicBezTo>
                      <a:pt x="2071" y="41"/>
                      <a:pt x="1800" y="0"/>
                      <a:pt x="1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4"/>
              <p:cNvSpPr/>
              <p:nvPr/>
            </p:nvSpPr>
            <p:spPr>
              <a:xfrm>
                <a:off x="2528594" y="3081396"/>
                <a:ext cx="12394" cy="113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2" extrusionOk="0">
                    <a:moveTo>
                      <a:pt x="185" y="132"/>
                    </a:moveTo>
                    <a:cubicBezTo>
                      <a:pt x="186" y="137"/>
                      <a:pt x="186" y="142"/>
                      <a:pt x="186" y="146"/>
                    </a:cubicBezTo>
                    <a:lnTo>
                      <a:pt x="186" y="146"/>
                    </a:lnTo>
                    <a:cubicBezTo>
                      <a:pt x="179" y="149"/>
                      <a:pt x="171" y="149"/>
                      <a:pt x="163" y="149"/>
                    </a:cubicBezTo>
                    <a:lnTo>
                      <a:pt x="152" y="149"/>
                    </a:lnTo>
                    <a:cubicBezTo>
                      <a:pt x="163" y="143"/>
                      <a:pt x="174" y="138"/>
                      <a:pt x="185" y="132"/>
                    </a:cubicBezTo>
                    <a:close/>
                    <a:moveTo>
                      <a:pt x="183" y="166"/>
                    </a:moveTo>
                    <a:cubicBezTo>
                      <a:pt x="181" y="170"/>
                      <a:pt x="179" y="173"/>
                      <a:pt x="176" y="176"/>
                    </a:cubicBezTo>
                    <a:lnTo>
                      <a:pt x="183" y="166"/>
                    </a:lnTo>
                    <a:close/>
                    <a:moveTo>
                      <a:pt x="150" y="150"/>
                    </a:moveTo>
                    <a:lnTo>
                      <a:pt x="150" y="150"/>
                    </a:lnTo>
                    <a:cubicBezTo>
                      <a:pt x="163" y="163"/>
                      <a:pt x="163" y="176"/>
                      <a:pt x="163" y="176"/>
                    </a:cubicBezTo>
                    <a:cubicBezTo>
                      <a:pt x="149" y="176"/>
                      <a:pt x="149" y="176"/>
                      <a:pt x="149" y="190"/>
                    </a:cubicBezTo>
                    <a:lnTo>
                      <a:pt x="122" y="190"/>
                    </a:lnTo>
                    <a:lnTo>
                      <a:pt x="119" y="168"/>
                    </a:lnTo>
                    <a:lnTo>
                      <a:pt x="119" y="168"/>
                    </a:lnTo>
                    <a:cubicBezTo>
                      <a:pt x="130" y="162"/>
                      <a:pt x="140" y="156"/>
                      <a:pt x="150" y="150"/>
                    </a:cubicBezTo>
                    <a:close/>
                    <a:moveTo>
                      <a:pt x="217" y="0"/>
                    </a:moveTo>
                    <a:lnTo>
                      <a:pt x="190" y="14"/>
                    </a:lnTo>
                    <a:cubicBezTo>
                      <a:pt x="122" y="54"/>
                      <a:pt x="68" y="95"/>
                      <a:pt x="0" y="122"/>
                    </a:cubicBezTo>
                    <a:lnTo>
                      <a:pt x="15" y="157"/>
                    </a:lnTo>
                    <a:lnTo>
                      <a:pt x="15" y="157"/>
                    </a:lnTo>
                    <a:cubicBezTo>
                      <a:pt x="14" y="167"/>
                      <a:pt x="14" y="177"/>
                      <a:pt x="14" y="190"/>
                    </a:cubicBezTo>
                    <a:cubicBezTo>
                      <a:pt x="14" y="230"/>
                      <a:pt x="27" y="284"/>
                      <a:pt x="95" y="311"/>
                    </a:cubicBezTo>
                    <a:cubicBezTo>
                      <a:pt x="115" y="318"/>
                      <a:pt x="136" y="322"/>
                      <a:pt x="154" y="322"/>
                    </a:cubicBezTo>
                    <a:cubicBezTo>
                      <a:pt x="173" y="322"/>
                      <a:pt x="190" y="318"/>
                      <a:pt x="203" y="311"/>
                    </a:cubicBezTo>
                    <a:cubicBezTo>
                      <a:pt x="230" y="311"/>
                      <a:pt x="257" y="298"/>
                      <a:pt x="285" y="284"/>
                    </a:cubicBezTo>
                    <a:lnTo>
                      <a:pt x="312" y="271"/>
                    </a:lnTo>
                    <a:lnTo>
                      <a:pt x="312" y="244"/>
                    </a:lnTo>
                    <a:cubicBezTo>
                      <a:pt x="352" y="163"/>
                      <a:pt x="312" y="68"/>
                      <a:pt x="244" y="27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24"/>
              <p:cNvSpPr/>
              <p:nvPr/>
            </p:nvSpPr>
            <p:spPr>
              <a:xfrm>
                <a:off x="2556154" y="3087084"/>
                <a:ext cx="7619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4" extrusionOk="0">
                    <a:moveTo>
                      <a:pt x="217" y="1"/>
                    </a:moveTo>
                    <a:lnTo>
                      <a:pt x="108" y="28"/>
                    </a:lnTo>
                    <a:cubicBezTo>
                      <a:pt x="130" y="28"/>
                      <a:pt x="117" y="45"/>
                      <a:pt x="97" y="45"/>
                    </a:cubicBezTo>
                    <a:cubicBezTo>
                      <a:pt x="92" y="45"/>
                      <a:pt x="87" y="44"/>
                      <a:pt x="81" y="41"/>
                    </a:cubicBezTo>
                    <a:cubicBezTo>
                      <a:pt x="81" y="41"/>
                      <a:pt x="68" y="28"/>
                      <a:pt x="68" y="28"/>
                    </a:cubicBezTo>
                    <a:lnTo>
                      <a:pt x="68" y="28"/>
                    </a:lnTo>
                    <a:cubicBezTo>
                      <a:pt x="68" y="28"/>
                      <a:pt x="81" y="41"/>
                      <a:pt x="68" y="55"/>
                    </a:cubicBezTo>
                    <a:lnTo>
                      <a:pt x="0" y="136"/>
                    </a:lnTo>
                    <a:cubicBezTo>
                      <a:pt x="14" y="176"/>
                      <a:pt x="54" y="190"/>
                      <a:pt x="81" y="204"/>
                    </a:cubicBezTo>
                    <a:cubicBezTo>
                      <a:pt x="122" y="190"/>
                      <a:pt x="149" y="176"/>
                      <a:pt x="163" y="163"/>
                    </a:cubicBezTo>
                    <a:cubicBezTo>
                      <a:pt x="203" y="109"/>
                      <a:pt x="217" y="68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24"/>
              <p:cNvSpPr/>
              <p:nvPr/>
            </p:nvSpPr>
            <p:spPr>
              <a:xfrm>
                <a:off x="2577535" y="3075673"/>
                <a:ext cx="6179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37" extrusionOk="0">
                    <a:moveTo>
                      <a:pt x="108" y="1"/>
                    </a:moveTo>
                    <a:cubicBezTo>
                      <a:pt x="68" y="1"/>
                      <a:pt x="41" y="14"/>
                      <a:pt x="0" y="14"/>
                    </a:cubicBezTo>
                    <a:lnTo>
                      <a:pt x="41" y="109"/>
                    </a:lnTo>
                    <a:cubicBezTo>
                      <a:pt x="41" y="105"/>
                      <a:pt x="42" y="103"/>
                      <a:pt x="43" y="103"/>
                    </a:cubicBezTo>
                    <a:cubicBezTo>
                      <a:pt x="46" y="103"/>
                      <a:pt x="50" y="113"/>
                      <a:pt x="41" y="123"/>
                    </a:cubicBezTo>
                    <a:cubicBezTo>
                      <a:pt x="41" y="123"/>
                      <a:pt x="41" y="124"/>
                      <a:pt x="41" y="124"/>
                    </a:cubicBezTo>
                    <a:lnTo>
                      <a:pt x="41" y="124"/>
                    </a:lnTo>
                    <a:cubicBezTo>
                      <a:pt x="44" y="123"/>
                      <a:pt x="49" y="123"/>
                      <a:pt x="54" y="123"/>
                    </a:cubicBezTo>
                    <a:lnTo>
                      <a:pt x="162" y="96"/>
                    </a:lnTo>
                    <a:cubicBezTo>
                      <a:pt x="176" y="69"/>
                      <a:pt x="162" y="41"/>
                      <a:pt x="162" y="28"/>
                    </a:cubicBezTo>
                    <a:cubicBezTo>
                      <a:pt x="149" y="14"/>
                      <a:pt x="122" y="1"/>
                      <a:pt x="108" y="1"/>
                    </a:cubicBezTo>
                    <a:close/>
                    <a:moveTo>
                      <a:pt x="41" y="124"/>
                    </a:moveTo>
                    <a:cubicBezTo>
                      <a:pt x="27" y="128"/>
                      <a:pt x="27" y="136"/>
                      <a:pt x="27" y="136"/>
                    </a:cubicBezTo>
                    <a:cubicBezTo>
                      <a:pt x="27" y="136"/>
                      <a:pt x="40" y="136"/>
                      <a:pt x="41" y="124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4"/>
              <p:cNvSpPr/>
              <p:nvPr/>
            </p:nvSpPr>
            <p:spPr>
              <a:xfrm>
                <a:off x="2566581" y="3117488"/>
                <a:ext cx="6706" cy="572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3" extrusionOk="0">
                    <a:moveTo>
                      <a:pt x="57" y="65"/>
                    </a:moveTo>
                    <a:cubicBezTo>
                      <a:pt x="61" y="65"/>
                      <a:pt x="65" y="66"/>
                      <a:pt x="69" y="68"/>
                    </a:cubicBezTo>
                    <a:lnTo>
                      <a:pt x="80" y="87"/>
                    </a:lnTo>
                    <a:lnTo>
                      <a:pt x="80" y="87"/>
                    </a:lnTo>
                    <a:lnTo>
                      <a:pt x="96" y="68"/>
                    </a:ln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104"/>
                      <a:pt x="109" y="118"/>
                      <a:pt x="102" y="127"/>
                    </a:cubicBezTo>
                    <a:lnTo>
                      <a:pt x="102" y="127"/>
                    </a:lnTo>
                    <a:lnTo>
                      <a:pt x="80" y="87"/>
                    </a:lnTo>
                    <a:lnTo>
                      <a:pt x="80" y="87"/>
                    </a:lnTo>
                    <a:lnTo>
                      <a:pt x="47" y="127"/>
                    </a:lnTo>
                    <a:lnTo>
                      <a:pt x="47" y="127"/>
                    </a:lnTo>
                    <a:cubicBezTo>
                      <a:pt x="33" y="117"/>
                      <a:pt x="28" y="104"/>
                      <a:pt x="28" y="95"/>
                    </a:cubicBezTo>
                    <a:cubicBezTo>
                      <a:pt x="16" y="95"/>
                      <a:pt x="35" y="65"/>
                      <a:pt x="57" y="65"/>
                    </a:cubicBezTo>
                    <a:close/>
                    <a:moveTo>
                      <a:pt x="96" y="1"/>
                    </a:moveTo>
                    <a:cubicBezTo>
                      <a:pt x="41" y="1"/>
                      <a:pt x="28" y="41"/>
                      <a:pt x="14" y="55"/>
                    </a:cubicBezTo>
                    <a:cubicBezTo>
                      <a:pt x="14" y="82"/>
                      <a:pt x="1" y="109"/>
                      <a:pt x="28" y="149"/>
                    </a:cubicBezTo>
                    <a:lnTo>
                      <a:pt x="47" y="127"/>
                    </a:lnTo>
                    <a:lnTo>
                      <a:pt x="47" y="127"/>
                    </a:lnTo>
                    <a:cubicBezTo>
                      <a:pt x="55" y="132"/>
                      <a:pt x="67" y="136"/>
                      <a:pt x="82" y="136"/>
                    </a:cubicBezTo>
                    <a:cubicBezTo>
                      <a:pt x="92" y="136"/>
                      <a:pt x="98" y="132"/>
                      <a:pt x="102" y="127"/>
                    </a:cubicBezTo>
                    <a:lnTo>
                      <a:pt x="102" y="127"/>
                    </a:lnTo>
                    <a:lnTo>
                      <a:pt x="123" y="163"/>
                    </a:lnTo>
                    <a:cubicBezTo>
                      <a:pt x="177" y="163"/>
                      <a:pt x="190" y="109"/>
                      <a:pt x="190" y="68"/>
                    </a:cubicBezTo>
                    <a:cubicBezTo>
                      <a:pt x="190" y="41"/>
                      <a:pt x="150" y="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24"/>
              <p:cNvSpPr/>
              <p:nvPr/>
            </p:nvSpPr>
            <p:spPr>
              <a:xfrm>
                <a:off x="2546183" y="3139817"/>
                <a:ext cx="10954" cy="1095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2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4" y="217"/>
                      <a:pt x="176" y="204"/>
                      <a:pt x="230" y="312"/>
                    </a:cubicBezTo>
                    <a:lnTo>
                      <a:pt x="311" y="231"/>
                    </a:lnTo>
                    <a:cubicBezTo>
                      <a:pt x="203" y="176"/>
                      <a:pt x="203" y="14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24"/>
              <p:cNvSpPr/>
              <p:nvPr/>
            </p:nvSpPr>
            <p:spPr>
              <a:xfrm>
                <a:off x="2540952" y="3107026"/>
                <a:ext cx="9515" cy="481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7" extrusionOk="0">
                    <a:moveTo>
                      <a:pt x="81" y="1"/>
                    </a:moveTo>
                    <a:cubicBezTo>
                      <a:pt x="122" y="55"/>
                      <a:pt x="0" y="96"/>
                      <a:pt x="81" y="136"/>
                    </a:cubicBezTo>
                    <a:lnTo>
                      <a:pt x="190" y="136"/>
                    </a:lnTo>
                    <a:cubicBezTo>
                      <a:pt x="271" y="96"/>
                      <a:pt x="149" y="5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4"/>
              <p:cNvSpPr/>
              <p:nvPr/>
            </p:nvSpPr>
            <p:spPr>
              <a:xfrm>
                <a:off x="2501525" y="3069494"/>
                <a:ext cx="31845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2708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68" y="475"/>
                      <a:pt x="135" y="948"/>
                      <a:pt x="244" y="1408"/>
                    </a:cubicBezTo>
                    <a:cubicBezTo>
                      <a:pt x="298" y="1638"/>
                      <a:pt x="352" y="1868"/>
                      <a:pt x="433" y="2098"/>
                    </a:cubicBezTo>
                    <a:cubicBezTo>
                      <a:pt x="514" y="2315"/>
                      <a:pt x="623" y="2558"/>
                      <a:pt x="839" y="2707"/>
                    </a:cubicBezTo>
                    <a:lnTo>
                      <a:pt x="907" y="2626"/>
                    </a:lnTo>
                    <a:cubicBezTo>
                      <a:pt x="744" y="2464"/>
                      <a:pt x="663" y="2261"/>
                      <a:pt x="595" y="2044"/>
                    </a:cubicBezTo>
                    <a:cubicBezTo>
                      <a:pt x="514" y="1828"/>
                      <a:pt x="447" y="1598"/>
                      <a:pt x="379" y="1381"/>
                    </a:cubicBezTo>
                    <a:cubicBezTo>
                      <a:pt x="311" y="1151"/>
                      <a:pt x="257" y="921"/>
                      <a:pt x="203" y="691"/>
                    </a:cubicBezTo>
                    <a:cubicBezTo>
                      <a:pt x="162" y="461"/>
                      <a:pt x="122" y="231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24"/>
              <p:cNvSpPr/>
              <p:nvPr/>
            </p:nvSpPr>
            <p:spPr>
              <a:xfrm>
                <a:off x="2508160" y="3095159"/>
                <a:ext cx="9553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27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82" y="366"/>
                      <a:pt x="163" y="691"/>
                      <a:pt x="271" y="1029"/>
                    </a:cubicBezTo>
                    <a:cubicBezTo>
                      <a:pt x="325" y="1191"/>
                      <a:pt x="379" y="1354"/>
                      <a:pt x="434" y="1516"/>
                    </a:cubicBezTo>
                    <a:cubicBezTo>
                      <a:pt x="488" y="1678"/>
                      <a:pt x="542" y="1854"/>
                      <a:pt x="650" y="2003"/>
                    </a:cubicBezTo>
                    <a:cubicBezTo>
                      <a:pt x="704" y="2084"/>
                      <a:pt x="785" y="2152"/>
                      <a:pt x="867" y="2206"/>
                    </a:cubicBezTo>
                    <a:cubicBezTo>
                      <a:pt x="961" y="2247"/>
                      <a:pt x="1056" y="2260"/>
                      <a:pt x="1151" y="2274"/>
                    </a:cubicBezTo>
                    <a:cubicBezTo>
                      <a:pt x="1340" y="2274"/>
                      <a:pt x="1502" y="2260"/>
                      <a:pt x="1678" y="2247"/>
                    </a:cubicBezTo>
                    <a:lnTo>
                      <a:pt x="2193" y="2193"/>
                    </a:lnTo>
                    <a:lnTo>
                      <a:pt x="2450" y="2166"/>
                    </a:lnTo>
                    <a:cubicBezTo>
                      <a:pt x="2490" y="2166"/>
                      <a:pt x="2531" y="2166"/>
                      <a:pt x="2585" y="2139"/>
                    </a:cubicBezTo>
                    <a:cubicBezTo>
                      <a:pt x="2612" y="2139"/>
                      <a:pt x="2639" y="2125"/>
                      <a:pt x="2666" y="2111"/>
                    </a:cubicBezTo>
                    <a:cubicBezTo>
                      <a:pt x="2693" y="2084"/>
                      <a:pt x="2720" y="2044"/>
                      <a:pt x="2707" y="2003"/>
                    </a:cubicBezTo>
                    <a:lnTo>
                      <a:pt x="2599" y="2003"/>
                    </a:lnTo>
                    <a:cubicBezTo>
                      <a:pt x="2599" y="2010"/>
                      <a:pt x="2599" y="2010"/>
                      <a:pt x="2599" y="2010"/>
                    </a:cubicBezTo>
                    <a:cubicBezTo>
                      <a:pt x="2599" y="2010"/>
                      <a:pt x="2599" y="2010"/>
                      <a:pt x="2599" y="2017"/>
                    </a:cubicBezTo>
                    <a:cubicBezTo>
                      <a:pt x="2585" y="2017"/>
                      <a:pt x="2571" y="2017"/>
                      <a:pt x="2558" y="2030"/>
                    </a:cubicBezTo>
                    <a:lnTo>
                      <a:pt x="2436" y="2030"/>
                    </a:lnTo>
                    <a:lnTo>
                      <a:pt x="2179" y="2044"/>
                    </a:lnTo>
                    <a:lnTo>
                      <a:pt x="1665" y="2084"/>
                    </a:lnTo>
                    <a:cubicBezTo>
                      <a:pt x="1489" y="2084"/>
                      <a:pt x="1313" y="2111"/>
                      <a:pt x="1151" y="2111"/>
                    </a:cubicBezTo>
                    <a:cubicBezTo>
                      <a:pt x="988" y="2111"/>
                      <a:pt x="853" y="2057"/>
                      <a:pt x="758" y="1922"/>
                    </a:cubicBezTo>
                    <a:cubicBezTo>
                      <a:pt x="664" y="1800"/>
                      <a:pt x="609" y="1638"/>
                      <a:pt x="542" y="1476"/>
                    </a:cubicBezTo>
                    <a:cubicBezTo>
                      <a:pt x="474" y="1327"/>
                      <a:pt x="420" y="1164"/>
                      <a:pt x="366" y="1002"/>
                    </a:cubicBezTo>
                    <a:cubicBezTo>
                      <a:pt x="258" y="677"/>
                      <a:pt x="163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24"/>
              <p:cNvSpPr/>
              <p:nvPr/>
            </p:nvSpPr>
            <p:spPr>
              <a:xfrm>
                <a:off x="2591298" y="3068090"/>
                <a:ext cx="19521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802" extrusionOk="0">
                    <a:moveTo>
                      <a:pt x="447" y="0"/>
                    </a:moveTo>
                    <a:cubicBezTo>
                      <a:pt x="433" y="460"/>
                      <a:pt x="366" y="934"/>
                      <a:pt x="285" y="1394"/>
                    </a:cubicBezTo>
                    <a:cubicBezTo>
                      <a:pt x="231" y="1624"/>
                      <a:pt x="190" y="1854"/>
                      <a:pt x="136" y="2084"/>
                    </a:cubicBezTo>
                    <a:cubicBezTo>
                      <a:pt x="82" y="2301"/>
                      <a:pt x="41" y="2531"/>
                      <a:pt x="0" y="2761"/>
                    </a:cubicBezTo>
                    <a:lnTo>
                      <a:pt x="95" y="2801"/>
                    </a:lnTo>
                    <a:cubicBezTo>
                      <a:pt x="190" y="2571"/>
                      <a:pt x="244" y="2341"/>
                      <a:pt x="298" y="2111"/>
                    </a:cubicBezTo>
                    <a:cubicBezTo>
                      <a:pt x="352" y="1881"/>
                      <a:pt x="393" y="1651"/>
                      <a:pt x="420" y="1421"/>
                    </a:cubicBezTo>
                    <a:cubicBezTo>
                      <a:pt x="488" y="948"/>
                      <a:pt x="515" y="474"/>
                      <a:pt x="5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4"/>
              <p:cNvSpPr/>
              <p:nvPr/>
            </p:nvSpPr>
            <p:spPr>
              <a:xfrm>
                <a:off x="2488218" y="3270457"/>
                <a:ext cx="44203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40" extrusionOk="0">
                    <a:moveTo>
                      <a:pt x="1245" y="1"/>
                    </a:moveTo>
                    <a:cubicBezTo>
                      <a:pt x="1245" y="1"/>
                      <a:pt x="1245" y="1"/>
                      <a:pt x="1245" y="1"/>
                    </a:cubicBezTo>
                    <a:lnTo>
                      <a:pt x="1245" y="1"/>
                    </a:lnTo>
                    <a:cubicBezTo>
                      <a:pt x="979" y="3"/>
                      <a:pt x="727" y="71"/>
                      <a:pt x="514" y="217"/>
                    </a:cubicBezTo>
                    <a:cubicBezTo>
                      <a:pt x="298" y="352"/>
                      <a:pt x="108" y="542"/>
                      <a:pt x="0" y="785"/>
                    </a:cubicBezTo>
                    <a:lnTo>
                      <a:pt x="108" y="839"/>
                    </a:lnTo>
                    <a:cubicBezTo>
                      <a:pt x="122" y="816"/>
                      <a:pt x="137" y="794"/>
                      <a:pt x="152" y="772"/>
                    </a:cubicBezTo>
                    <a:lnTo>
                      <a:pt x="152" y="772"/>
                    </a:lnTo>
                    <a:lnTo>
                      <a:pt x="190" y="799"/>
                    </a:lnTo>
                    <a:cubicBezTo>
                      <a:pt x="244" y="704"/>
                      <a:pt x="311" y="609"/>
                      <a:pt x="393" y="542"/>
                    </a:cubicBezTo>
                    <a:cubicBezTo>
                      <a:pt x="474" y="461"/>
                      <a:pt x="555" y="393"/>
                      <a:pt x="650" y="339"/>
                    </a:cubicBezTo>
                    <a:cubicBezTo>
                      <a:pt x="839" y="231"/>
                      <a:pt x="1042" y="163"/>
                      <a:pt x="1259" y="136"/>
                    </a:cubicBezTo>
                    <a:lnTo>
                      <a:pt x="1259" y="136"/>
                    </a:lnTo>
                    <a:cubicBezTo>
                      <a:pt x="1259" y="136"/>
                      <a:pt x="1259" y="136"/>
                      <a:pt x="1259" y="136"/>
                    </a:cubicBezTo>
                    <a:lnTo>
                      <a:pt x="1259" y="1"/>
                    </a:lnTo>
                    <a:cubicBezTo>
                      <a:pt x="1254" y="1"/>
                      <a:pt x="1250" y="1"/>
                      <a:pt x="1245" y="1"/>
                    </a:cubicBezTo>
                    <a:lnTo>
                      <a:pt x="1245" y="1"/>
                    </a:ln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24"/>
              <p:cNvSpPr/>
              <p:nvPr/>
            </p:nvSpPr>
            <p:spPr>
              <a:xfrm>
                <a:off x="2406977" y="3458114"/>
                <a:ext cx="345904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9852" h="619" extrusionOk="0">
                    <a:moveTo>
                      <a:pt x="2477" y="0"/>
                    </a:moveTo>
                    <a:cubicBezTo>
                      <a:pt x="1651" y="14"/>
                      <a:pt x="826" y="68"/>
                      <a:pt x="0" y="163"/>
                    </a:cubicBezTo>
                    <a:lnTo>
                      <a:pt x="14" y="271"/>
                    </a:lnTo>
                    <a:cubicBezTo>
                      <a:pt x="745" y="161"/>
                      <a:pt x="1486" y="107"/>
                      <a:pt x="2229" y="107"/>
                    </a:cubicBezTo>
                    <a:cubicBezTo>
                      <a:pt x="2312" y="107"/>
                      <a:pt x="2394" y="107"/>
                      <a:pt x="2477" y="109"/>
                    </a:cubicBezTo>
                    <a:cubicBezTo>
                      <a:pt x="3302" y="109"/>
                      <a:pt x="4114" y="163"/>
                      <a:pt x="4926" y="271"/>
                    </a:cubicBezTo>
                    <a:cubicBezTo>
                      <a:pt x="5751" y="393"/>
                      <a:pt x="6563" y="528"/>
                      <a:pt x="7388" y="596"/>
                    </a:cubicBezTo>
                    <a:cubicBezTo>
                      <a:pt x="7606" y="610"/>
                      <a:pt x="7826" y="619"/>
                      <a:pt x="8045" y="619"/>
                    </a:cubicBezTo>
                    <a:cubicBezTo>
                      <a:pt x="8659" y="619"/>
                      <a:pt x="9273" y="551"/>
                      <a:pt x="9851" y="352"/>
                    </a:cubicBezTo>
                    <a:lnTo>
                      <a:pt x="9824" y="257"/>
                    </a:lnTo>
                    <a:cubicBezTo>
                      <a:pt x="9432" y="366"/>
                      <a:pt x="9026" y="420"/>
                      <a:pt x="8620" y="447"/>
                    </a:cubicBezTo>
                    <a:cubicBezTo>
                      <a:pt x="8465" y="457"/>
                      <a:pt x="8310" y="462"/>
                      <a:pt x="8155" y="462"/>
                    </a:cubicBezTo>
                    <a:cubicBezTo>
                      <a:pt x="7904" y="462"/>
                      <a:pt x="7653" y="450"/>
                      <a:pt x="7402" y="433"/>
                    </a:cubicBezTo>
                    <a:cubicBezTo>
                      <a:pt x="6590" y="366"/>
                      <a:pt x="5765" y="230"/>
                      <a:pt x="4953" y="136"/>
                    </a:cubicBezTo>
                    <a:cubicBezTo>
                      <a:pt x="4127" y="41"/>
                      <a:pt x="3302" y="0"/>
                      <a:pt x="24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24"/>
              <p:cNvSpPr/>
              <p:nvPr/>
            </p:nvSpPr>
            <p:spPr>
              <a:xfrm>
                <a:off x="2412664" y="3454708"/>
                <a:ext cx="336880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9595" h="571" extrusionOk="0">
                    <a:moveTo>
                      <a:pt x="2945" y="0"/>
                    </a:moveTo>
                    <a:cubicBezTo>
                      <a:pt x="2735" y="0"/>
                      <a:pt x="2525" y="5"/>
                      <a:pt x="2315" y="16"/>
                    </a:cubicBezTo>
                    <a:cubicBezTo>
                      <a:pt x="1516" y="57"/>
                      <a:pt x="731" y="192"/>
                      <a:pt x="1" y="476"/>
                    </a:cubicBezTo>
                    <a:lnTo>
                      <a:pt x="28" y="571"/>
                    </a:lnTo>
                    <a:cubicBezTo>
                      <a:pt x="759" y="287"/>
                      <a:pt x="1530" y="151"/>
                      <a:pt x="2315" y="111"/>
                    </a:cubicBezTo>
                    <a:cubicBezTo>
                      <a:pt x="2449" y="106"/>
                      <a:pt x="2584" y="104"/>
                      <a:pt x="2719" y="104"/>
                    </a:cubicBezTo>
                    <a:cubicBezTo>
                      <a:pt x="3359" y="104"/>
                      <a:pt x="4007" y="154"/>
                      <a:pt x="4655" y="233"/>
                    </a:cubicBezTo>
                    <a:cubicBezTo>
                      <a:pt x="5427" y="314"/>
                      <a:pt x="6212" y="422"/>
                      <a:pt x="6996" y="490"/>
                    </a:cubicBezTo>
                    <a:cubicBezTo>
                      <a:pt x="7356" y="521"/>
                      <a:pt x="7715" y="538"/>
                      <a:pt x="8075" y="538"/>
                    </a:cubicBezTo>
                    <a:cubicBezTo>
                      <a:pt x="8500" y="538"/>
                      <a:pt x="8925" y="514"/>
                      <a:pt x="9351" y="463"/>
                    </a:cubicBezTo>
                    <a:lnTo>
                      <a:pt x="9594" y="422"/>
                    </a:lnTo>
                    <a:lnTo>
                      <a:pt x="9378" y="341"/>
                    </a:lnTo>
                    <a:lnTo>
                      <a:pt x="8999" y="192"/>
                    </a:lnTo>
                    <a:lnTo>
                      <a:pt x="8958" y="287"/>
                    </a:lnTo>
                    <a:lnTo>
                      <a:pt x="9099" y="349"/>
                    </a:lnTo>
                    <a:lnTo>
                      <a:pt x="9099" y="349"/>
                    </a:lnTo>
                    <a:cubicBezTo>
                      <a:pt x="8829" y="370"/>
                      <a:pt x="8558" y="379"/>
                      <a:pt x="8287" y="379"/>
                    </a:cubicBezTo>
                    <a:cubicBezTo>
                      <a:pt x="7860" y="379"/>
                      <a:pt x="7433" y="357"/>
                      <a:pt x="7010" y="327"/>
                    </a:cubicBezTo>
                    <a:cubicBezTo>
                      <a:pt x="6225" y="260"/>
                      <a:pt x="5454" y="165"/>
                      <a:pt x="4669" y="97"/>
                    </a:cubicBezTo>
                    <a:cubicBezTo>
                      <a:pt x="4094" y="38"/>
                      <a:pt x="3520" y="0"/>
                      <a:pt x="29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4"/>
              <p:cNvSpPr/>
              <p:nvPr/>
            </p:nvSpPr>
            <p:spPr>
              <a:xfrm>
                <a:off x="2393214" y="3464293"/>
                <a:ext cx="37533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53" extrusionOk="0">
                    <a:moveTo>
                      <a:pt x="785" y="0"/>
                    </a:moveTo>
                    <a:cubicBezTo>
                      <a:pt x="690" y="0"/>
                      <a:pt x="595" y="14"/>
                      <a:pt x="514" y="41"/>
                    </a:cubicBezTo>
                    <a:cubicBezTo>
                      <a:pt x="338" y="95"/>
                      <a:pt x="176" y="176"/>
                      <a:pt x="0" y="257"/>
                    </a:cubicBezTo>
                    <a:lnTo>
                      <a:pt x="54" y="352"/>
                    </a:lnTo>
                    <a:cubicBezTo>
                      <a:pt x="203" y="244"/>
                      <a:pt x="365" y="203"/>
                      <a:pt x="541" y="176"/>
                    </a:cubicBezTo>
                    <a:cubicBezTo>
                      <a:pt x="622" y="176"/>
                      <a:pt x="704" y="176"/>
                      <a:pt x="785" y="163"/>
                    </a:cubicBezTo>
                    <a:lnTo>
                      <a:pt x="1042" y="163"/>
                    </a:lnTo>
                    <a:lnTo>
                      <a:pt x="1069" y="54"/>
                    </a:lnTo>
                    <a:cubicBezTo>
                      <a:pt x="974" y="14"/>
                      <a:pt x="880" y="0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4"/>
              <p:cNvSpPr/>
              <p:nvPr/>
            </p:nvSpPr>
            <p:spPr>
              <a:xfrm>
                <a:off x="2445912" y="3506775"/>
                <a:ext cx="42799" cy="34970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996" extrusionOk="0">
                    <a:moveTo>
                      <a:pt x="751" y="92"/>
                    </a:moveTo>
                    <a:cubicBezTo>
                      <a:pt x="801" y="92"/>
                      <a:pt x="850" y="104"/>
                      <a:pt x="894" y="130"/>
                    </a:cubicBezTo>
                    <a:cubicBezTo>
                      <a:pt x="1111" y="252"/>
                      <a:pt x="1138" y="603"/>
                      <a:pt x="935" y="739"/>
                    </a:cubicBezTo>
                    <a:cubicBezTo>
                      <a:pt x="855" y="800"/>
                      <a:pt x="744" y="831"/>
                      <a:pt x="633" y="831"/>
                    </a:cubicBezTo>
                    <a:cubicBezTo>
                      <a:pt x="500" y="831"/>
                      <a:pt x="366" y="787"/>
                      <a:pt x="285" y="698"/>
                    </a:cubicBezTo>
                    <a:cubicBezTo>
                      <a:pt x="217" y="630"/>
                      <a:pt x="177" y="509"/>
                      <a:pt x="217" y="414"/>
                    </a:cubicBezTo>
                    <a:cubicBezTo>
                      <a:pt x="231" y="383"/>
                      <a:pt x="253" y="356"/>
                      <a:pt x="280" y="335"/>
                    </a:cubicBezTo>
                    <a:lnTo>
                      <a:pt x="280" y="335"/>
                    </a:lnTo>
                    <a:cubicBezTo>
                      <a:pt x="268" y="369"/>
                      <a:pt x="261" y="404"/>
                      <a:pt x="258" y="441"/>
                    </a:cubicBezTo>
                    <a:lnTo>
                      <a:pt x="366" y="441"/>
                    </a:lnTo>
                    <a:cubicBezTo>
                      <a:pt x="366" y="385"/>
                      <a:pt x="383" y="332"/>
                      <a:pt x="412" y="286"/>
                    </a:cubicBezTo>
                    <a:lnTo>
                      <a:pt x="412" y="286"/>
                    </a:lnTo>
                    <a:cubicBezTo>
                      <a:pt x="416" y="285"/>
                      <a:pt x="419" y="285"/>
                      <a:pt x="423" y="285"/>
                    </a:cubicBezTo>
                    <a:cubicBezTo>
                      <a:pt x="441" y="285"/>
                      <a:pt x="458" y="287"/>
                      <a:pt x="475" y="292"/>
                    </a:cubicBezTo>
                    <a:lnTo>
                      <a:pt x="529" y="197"/>
                    </a:lnTo>
                    <a:cubicBezTo>
                      <a:pt x="520" y="193"/>
                      <a:pt x="510" y="189"/>
                      <a:pt x="501" y="185"/>
                    </a:cubicBezTo>
                    <a:lnTo>
                      <a:pt x="501" y="185"/>
                    </a:lnTo>
                    <a:cubicBezTo>
                      <a:pt x="572" y="127"/>
                      <a:pt x="663" y="92"/>
                      <a:pt x="751" y="92"/>
                    </a:cubicBezTo>
                    <a:close/>
                    <a:moveTo>
                      <a:pt x="745" y="1"/>
                    </a:moveTo>
                    <a:cubicBezTo>
                      <a:pt x="608" y="1"/>
                      <a:pt x="474" y="62"/>
                      <a:pt x="382" y="163"/>
                    </a:cubicBezTo>
                    <a:lnTo>
                      <a:pt x="382" y="163"/>
                    </a:lnTo>
                    <a:cubicBezTo>
                      <a:pt x="259" y="163"/>
                      <a:pt x="140" y="231"/>
                      <a:pt x="82" y="346"/>
                    </a:cubicBezTo>
                    <a:cubicBezTo>
                      <a:pt x="1" y="509"/>
                      <a:pt x="55" y="698"/>
                      <a:pt x="163" y="820"/>
                    </a:cubicBezTo>
                    <a:cubicBezTo>
                      <a:pt x="285" y="942"/>
                      <a:pt x="447" y="996"/>
                      <a:pt x="596" y="996"/>
                    </a:cubicBezTo>
                    <a:cubicBezTo>
                      <a:pt x="745" y="996"/>
                      <a:pt x="908" y="942"/>
                      <a:pt x="1029" y="847"/>
                    </a:cubicBezTo>
                    <a:cubicBezTo>
                      <a:pt x="1151" y="752"/>
                      <a:pt x="1219" y="563"/>
                      <a:pt x="1192" y="414"/>
                    </a:cubicBezTo>
                    <a:cubicBezTo>
                      <a:pt x="1165" y="265"/>
                      <a:pt x="1083" y="116"/>
                      <a:pt x="948" y="49"/>
                    </a:cubicBezTo>
                    <a:cubicBezTo>
                      <a:pt x="882" y="16"/>
                      <a:pt x="813" y="1"/>
                      <a:pt x="7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24"/>
              <p:cNvSpPr/>
              <p:nvPr/>
            </p:nvSpPr>
            <p:spPr>
              <a:xfrm>
                <a:off x="2528594" y="3523662"/>
                <a:ext cx="19521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83" extrusionOk="0">
                    <a:moveTo>
                      <a:pt x="339" y="1"/>
                    </a:moveTo>
                    <a:cubicBezTo>
                      <a:pt x="190" y="1"/>
                      <a:pt x="68" y="109"/>
                      <a:pt x="41" y="231"/>
                    </a:cubicBezTo>
                    <a:cubicBezTo>
                      <a:pt x="0" y="339"/>
                      <a:pt x="14" y="461"/>
                      <a:pt x="14" y="569"/>
                    </a:cubicBezTo>
                    <a:lnTo>
                      <a:pt x="122" y="555"/>
                    </a:lnTo>
                    <a:cubicBezTo>
                      <a:pt x="109" y="447"/>
                      <a:pt x="95" y="352"/>
                      <a:pt x="136" y="258"/>
                    </a:cubicBezTo>
                    <a:cubicBezTo>
                      <a:pt x="159" y="187"/>
                      <a:pt x="234" y="147"/>
                      <a:pt x="289" y="147"/>
                    </a:cubicBezTo>
                    <a:cubicBezTo>
                      <a:pt x="297" y="147"/>
                      <a:pt x="305" y="148"/>
                      <a:pt x="312" y="149"/>
                    </a:cubicBezTo>
                    <a:cubicBezTo>
                      <a:pt x="379" y="163"/>
                      <a:pt x="393" y="217"/>
                      <a:pt x="366" y="298"/>
                    </a:cubicBezTo>
                    <a:cubicBezTo>
                      <a:pt x="352" y="366"/>
                      <a:pt x="271" y="420"/>
                      <a:pt x="203" y="501"/>
                    </a:cubicBezTo>
                    <a:lnTo>
                      <a:pt x="257" y="582"/>
                    </a:lnTo>
                    <a:cubicBezTo>
                      <a:pt x="366" y="555"/>
                      <a:pt x="474" y="488"/>
                      <a:pt x="528" y="352"/>
                    </a:cubicBezTo>
                    <a:cubicBezTo>
                      <a:pt x="555" y="285"/>
                      <a:pt x="555" y="204"/>
                      <a:pt x="528" y="136"/>
                    </a:cubicBezTo>
                    <a:cubicBezTo>
                      <a:pt x="487" y="55"/>
                      <a:pt x="406" y="14"/>
                      <a:pt x="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24"/>
              <p:cNvSpPr/>
              <p:nvPr/>
            </p:nvSpPr>
            <p:spPr>
              <a:xfrm>
                <a:off x="2513848" y="3471139"/>
                <a:ext cx="28544" cy="23173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60" extrusionOk="0">
                    <a:moveTo>
                      <a:pt x="435" y="0"/>
                    </a:moveTo>
                    <a:cubicBezTo>
                      <a:pt x="340" y="0"/>
                      <a:pt x="245" y="34"/>
                      <a:pt x="177" y="103"/>
                    </a:cubicBezTo>
                    <a:cubicBezTo>
                      <a:pt x="55" y="211"/>
                      <a:pt x="1" y="374"/>
                      <a:pt x="14" y="536"/>
                    </a:cubicBezTo>
                    <a:lnTo>
                      <a:pt x="123" y="522"/>
                    </a:lnTo>
                    <a:cubicBezTo>
                      <a:pt x="96" y="401"/>
                      <a:pt x="150" y="252"/>
                      <a:pt x="244" y="184"/>
                    </a:cubicBezTo>
                    <a:cubicBezTo>
                      <a:pt x="290" y="145"/>
                      <a:pt x="344" y="128"/>
                      <a:pt x="399" y="128"/>
                    </a:cubicBezTo>
                    <a:cubicBezTo>
                      <a:pt x="459" y="128"/>
                      <a:pt x="520" y="149"/>
                      <a:pt x="569" y="184"/>
                    </a:cubicBezTo>
                    <a:cubicBezTo>
                      <a:pt x="650" y="252"/>
                      <a:pt x="650" y="360"/>
                      <a:pt x="583" y="441"/>
                    </a:cubicBezTo>
                    <a:cubicBezTo>
                      <a:pt x="556" y="482"/>
                      <a:pt x="515" y="509"/>
                      <a:pt x="474" y="509"/>
                    </a:cubicBezTo>
                    <a:cubicBezTo>
                      <a:pt x="440" y="509"/>
                      <a:pt x="415" y="479"/>
                      <a:pt x="400" y="479"/>
                    </a:cubicBezTo>
                    <a:cubicBezTo>
                      <a:pt x="397" y="479"/>
                      <a:pt x="395" y="480"/>
                      <a:pt x="393" y="482"/>
                    </a:cubicBezTo>
                    <a:lnTo>
                      <a:pt x="326" y="401"/>
                    </a:lnTo>
                    <a:cubicBezTo>
                      <a:pt x="299" y="414"/>
                      <a:pt x="285" y="468"/>
                      <a:pt x="285" y="495"/>
                    </a:cubicBezTo>
                    <a:cubicBezTo>
                      <a:pt x="285" y="536"/>
                      <a:pt x="299" y="563"/>
                      <a:pt x="312" y="576"/>
                    </a:cubicBezTo>
                    <a:cubicBezTo>
                      <a:pt x="339" y="604"/>
                      <a:pt x="353" y="617"/>
                      <a:pt x="380" y="631"/>
                    </a:cubicBezTo>
                    <a:cubicBezTo>
                      <a:pt x="407" y="644"/>
                      <a:pt x="434" y="658"/>
                      <a:pt x="461" y="658"/>
                    </a:cubicBezTo>
                    <a:cubicBezTo>
                      <a:pt x="471" y="659"/>
                      <a:pt x="481" y="660"/>
                      <a:pt x="491" y="660"/>
                    </a:cubicBezTo>
                    <a:cubicBezTo>
                      <a:pt x="575" y="660"/>
                      <a:pt x="657" y="610"/>
                      <a:pt x="718" y="549"/>
                    </a:cubicBezTo>
                    <a:cubicBezTo>
                      <a:pt x="772" y="482"/>
                      <a:pt x="813" y="387"/>
                      <a:pt x="799" y="292"/>
                    </a:cubicBezTo>
                    <a:cubicBezTo>
                      <a:pt x="786" y="184"/>
                      <a:pt x="718" y="116"/>
                      <a:pt x="650" y="62"/>
                    </a:cubicBezTo>
                    <a:cubicBezTo>
                      <a:pt x="585" y="21"/>
                      <a:pt x="510" y="0"/>
                      <a:pt x="4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4"/>
              <p:cNvSpPr/>
              <p:nvPr/>
            </p:nvSpPr>
            <p:spPr>
              <a:xfrm>
                <a:off x="2672048" y="3529350"/>
                <a:ext cx="33776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70" y="95"/>
                    </a:moveTo>
                    <a:cubicBezTo>
                      <a:pt x="476" y="95"/>
                      <a:pt x="482" y="95"/>
                      <a:pt x="488" y="96"/>
                    </a:cubicBezTo>
                    <a:cubicBezTo>
                      <a:pt x="596" y="109"/>
                      <a:pt x="691" y="150"/>
                      <a:pt x="759" y="245"/>
                    </a:cubicBezTo>
                    <a:cubicBezTo>
                      <a:pt x="813" y="326"/>
                      <a:pt x="826" y="434"/>
                      <a:pt x="799" y="542"/>
                    </a:cubicBezTo>
                    <a:cubicBezTo>
                      <a:pt x="770" y="689"/>
                      <a:pt x="627" y="765"/>
                      <a:pt x="484" y="765"/>
                    </a:cubicBezTo>
                    <a:cubicBezTo>
                      <a:pt x="429" y="765"/>
                      <a:pt x="374" y="754"/>
                      <a:pt x="326" y="732"/>
                    </a:cubicBezTo>
                    <a:cubicBezTo>
                      <a:pt x="150" y="650"/>
                      <a:pt x="123" y="366"/>
                      <a:pt x="244" y="217"/>
                    </a:cubicBezTo>
                    <a:lnTo>
                      <a:pt x="231" y="201"/>
                    </a:lnTo>
                    <a:lnTo>
                      <a:pt x="231" y="201"/>
                    </a:lnTo>
                    <a:cubicBezTo>
                      <a:pt x="292" y="138"/>
                      <a:pt x="376" y="95"/>
                      <a:pt x="470" y="95"/>
                    </a:cubicBezTo>
                    <a:close/>
                    <a:moveTo>
                      <a:pt x="488" y="1"/>
                    </a:moveTo>
                    <a:cubicBezTo>
                      <a:pt x="353" y="1"/>
                      <a:pt x="204" y="55"/>
                      <a:pt x="123" y="163"/>
                    </a:cubicBezTo>
                    <a:cubicBezTo>
                      <a:pt x="41" y="272"/>
                      <a:pt x="1" y="420"/>
                      <a:pt x="28" y="556"/>
                    </a:cubicBezTo>
                    <a:lnTo>
                      <a:pt x="28" y="556"/>
                    </a:lnTo>
                    <a:lnTo>
                      <a:pt x="28" y="556"/>
                    </a:lnTo>
                    <a:cubicBezTo>
                      <a:pt x="50" y="685"/>
                      <a:pt x="122" y="807"/>
                      <a:pt x="244" y="880"/>
                    </a:cubicBezTo>
                    <a:cubicBezTo>
                      <a:pt x="316" y="916"/>
                      <a:pt x="395" y="933"/>
                      <a:pt x="471" y="933"/>
                    </a:cubicBezTo>
                    <a:cubicBezTo>
                      <a:pt x="540" y="933"/>
                      <a:pt x="606" y="920"/>
                      <a:pt x="664" y="894"/>
                    </a:cubicBezTo>
                    <a:cubicBezTo>
                      <a:pt x="813" y="840"/>
                      <a:pt x="907" y="705"/>
                      <a:pt x="934" y="569"/>
                    </a:cubicBezTo>
                    <a:cubicBezTo>
                      <a:pt x="961" y="434"/>
                      <a:pt x="934" y="285"/>
                      <a:pt x="853" y="177"/>
                    </a:cubicBezTo>
                    <a:cubicBezTo>
                      <a:pt x="759" y="55"/>
                      <a:pt x="623" y="1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4"/>
              <p:cNvSpPr/>
              <p:nvPr/>
            </p:nvSpPr>
            <p:spPr>
              <a:xfrm>
                <a:off x="2650667" y="3510321"/>
                <a:ext cx="15729" cy="1822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519" extrusionOk="0">
                    <a:moveTo>
                      <a:pt x="201" y="0"/>
                    </a:moveTo>
                    <a:cubicBezTo>
                      <a:pt x="193" y="0"/>
                      <a:pt x="185" y="1"/>
                      <a:pt x="177" y="2"/>
                    </a:cubicBezTo>
                    <a:cubicBezTo>
                      <a:pt x="82" y="29"/>
                      <a:pt x="1" y="96"/>
                      <a:pt x="1" y="205"/>
                    </a:cubicBezTo>
                    <a:lnTo>
                      <a:pt x="109" y="191"/>
                    </a:lnTo>
                    <a:cubicBezTo>
                      <a:pt x="96" y="151"/>
                      <a:pt x="150" y="110"/>
                      <a:pt x="190" y="96"/>
                    </a:cubicBezTo>
                    <a:cubicBezTo>
                      <a:pt x="244" y="96"/>
                      <a:pt x="271" y="137"/>
                      <a:pt x="285" y="178"/>
                    </a:cubicBezTo>
                    <a:cubicBezTo>
                      <a:pt x="299" y="232"/>
                      <a:pt x="285" y="272"/>
                      <a:pt x="244" y="313"/>
                    </a:cubicBezTo>
                    <a:cubicBezTo>
                      <a:pt x="234" y="323"/>
                      <a:pt x="220" y="331"/>
                      <a:pt x="204" y="338"/>
                    </a:cubicBezTo>
                    <a:lnTo>
                      <a:pt x="204" y="338"/>
                    </a:lnTo>
                    <a:cubicBezTo>
                      <a:pt x="204" y="325"/>
                      <a:pt x="204" y="312"/>
                      <a:pt x="204" y="299"/>
                    </a:cubicBezTo>
                    <a:lnTo>
                      <a:pt x="109" y="272"/>
                    </a:lnTo>
                    <a:cubicBezTo>
                      <a:pt x="69" y="326"/>
                      <a:pt x="55" y="367"/>
                      <a:pt x="28" y="421"/>
                    </a:cubicBezTo>
                    <a:lnTo>
                      <a:pt x="1" y="516"/>
                    </a:lnTo>
                    <a:lnTo>
                      <a:pt x="109" y="516"/>
                    </a:lnTo>
                    <a:cubicBezTo>
                      <a:pt x="121" y="518"/>
                      <a:pt x="134" y="519"/>
                      <a:pt x="146" y="519"/>
                    </a:cubicBezTo>
                    <a:cubicBezTo>
                      <a:pt x="228" y="519"/>
                      <a:pt x="307" y="480"/>
                      <a:pt x="366" y="421"/>
                    </a:cubicBezTo>
                    <a:cubicBezTo>
                      <a:pt x="434" y="354"/>
                      <a:pt x="447" y="232"/>
                      <a:pt x="407" y="151"/>
                    </a:cubicBezTo>
                    <a:cubicBezTo>
                      <a:pt x="382" y="64"/>
                      <a:pt x="289" y="0"/>
                      <a:pt x="2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4"/>
              <p:cNvSpPr/>
              <p:nvPr/>
            </p:nvSpPr>
            <p:spPr>
              <a:xfrm>
                <a:off x="2622896" y="3557823"/>
                <a:ext cx="2162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97" extrusionOk="0">
                    <a:moveTo>
                      <a:pt x="332" y="124"/>
                    </a:moveTo>
                    <a:cubicBezTo>
                      <a:pt x="372" y="124"/>
                      <a:pt x="413" y="151"/>
                      <a:pt x="427" y="191"/>
                    </a:cubicBezTo>
                    <a:cubicBezTo>
                      <a:pt x="454" y="286"/>
                      <a:pt x="386" y="408"/>
                      <a:pt x="305" y="421"/>
                    </a:cubicBezTo>
                    <a:cubicBezTo>
                      <a:pt x="294" y="428"/>
                      <a:pt x="281" y="431"/>
                      <a:pt x="269" y="431"/>
                    </a:cubicBezTo>
                    <a:cubicBezTo>
                      <a:pt x="205" y="431"/>
                      <a:pt x="131" y="354"/>
                      <a:pt x="142" y="286"/>
                    </a:cubicBezTo>
                    <a:lnTo>
                      <a:pt x="138" y="284"/>
                    </a:lnTo>
                    <a:lnTo>
                      <a:pt x="138" y="284"/>
                    </a:lnTo>
                    <a:cubicBezTo>
                      <a:pt x="147" y="249"/>
                      <a:pt x="162" y="217"/>
                      <a:pt x="183" y="191"/>
                    </a:cubicBezTo>
                    <a:cubicBezTo>
                      <a:pt x="224" y="151"/>
                      <a:pt x="278" y="124"/>
                      <a:pt x="332" y="124"/>
                    </a:cubicBezTo>
                    <a:close/>
                    <a:moveTo>
                      <a:pt x="343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237" y="15"/>
                      <a:pt x="156" y="56"/>
                      <a:pt x="115" y="124"/>
                    </a:cubicBezTo>
                    <a:cubicBezTo>
                      <a:pt x="83" y="164"/>
                      <a:pt x="63" y="207"/>
                      <a:pt x="50" y="251"/>
                    </a:cubicBezTo>
                    <a:lnTo>
                      <a:pt x="50" y="251"/>
                    </a:lnTo>
                    <a:lnTo>
                      <a:pt x="34" y="245"/>
                    </a:lnTo>
                    <a:lnTo>
                      <a:pt x="34" y="245"/>
                    </a:lnTo>
                    <a:cubicBezTo>
                      <a:pt x="1" y="312"/>
                      <a:pt x="4" y="381"/>
                      <a:pt x="31" y="441"/>
                    </a:cubicBezTo>
                    <a:lnTo>
                      <a:pt x="31" y="441"/>
                    </a:lnTo>
                    <a:cubicBezTo>
                      <a:pt x="32" y="481"/>
                      <a:pt x="34" y="520"/>
                      <a:pt x="34" y="557"/>
                    </a:cubicBezTo>
                    <a:lnTo>
                      <a:pt x="118" y="546"/>
                    </a:lnTo>
                    <a:lnTo>
                      <a:pt x="118" y="546"/>
                    </a:lnTo>
                    <a:cubicBezTo>
                      <a:pt x="161" y="577"/>
                      <a:pt x="213" y="596"/>
                      <a:pt x="268" y="596"/>
                    </a:cubicBezTo>
                    <a:cubicBezTo>
                      <a:pt x="293" y="596"/>
                      <a:pt x="319" y="592"/>
                      <a:pt x="345" y="584"/>
                    </a:cubicBezTo>
                    <a:cubicBezTo>
                      <a:pt x="535" y="530"/>
                      <a:pt x="616" y="313"/>
                      <a:pt x="548" y="151"/>
                    </a:cubicBezTo>
                    <a:cubicBezTo>
                      <a:pt x="524" y="64"/>
                      <a:pt x="431" y="0"/>
                      <a:pt x="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24"/>
              <p:cNvSpPr/>
              <p:nvPr/>
            </p:nvSpPr>
            <p:spPr>
              <a:xfrm>
                <a:off x="2708631" y="3500385"/>
                <a:ext cx="12394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6" extrusionOk="0">
                    <a:moveTo>
                      <a:pt x="204" y="1"/>
                    </a:moveTo>
                    <a:cubicBezTo>
                      <a:pt x="163" y="1"/>
                      <a:pt x="136" y="14"/>
                      <a:pt x="95" y="28"/>
                    </a:cubicBezTo>
                    <a:cubicBezTo>
                      <a:pt x="68" y="41"/>
                      <a:pt x="41" y="68"/>
                      <a:pt x="28" y="95"/>
                    </a:cubicBezTo>
                    <a:cubicBezTo>
                      <a:pt x="14" y="122"/>
                      <a:pt x="1" y="176"/>
                      <a:pt x="14" y="217"/>
                    </a:cubicBezTo>
                    <a:lnTo>
                      <a:pt x="109" y="176"/>
                    </a:lnTo>
                    <a:cubicBezTo>
                      <a:pt x="95" y="163"/>
                      <a:pt x="109" y="136"/>
                      <a:pt x="150" y="122"/>
                    </a:cubicBezTo>
                    <a:cubicBezTo>
                      <a:pt x="156" y="116"/>
                      <a:pt x="163" y="112"/>
                      <a:pt x="170" y="112"/>
                    </a:cubicBezTo>
                    <a:cubicBezTo>
                      <a:pt x="177" y="112"/>
                      <a:pt x="183" y="116"/>
                      <a:pt x="190" y="122"/>
                    </a:cubicBezTo>
                    <a:cubicBezTo>
                      <a:pt x="204" y="122"/>
                      <a:pt x="190" y="122"/>
                      <a:pt x="190" y="136"/>
                    </a:cubicBezTo>
                    <a:lnTo>
                      <a:pt x="177" y="136"/>
                    </a:lnTo>
                    <a:cubicBezTo>
                      <a:pt x="177" y="136"/>
                      <a:pt x="177" y="149"/>
                      <a:pt x="163" y="149"/>
                    </a:cubicBezTo>
                    <a:cubicBezTo>
                      <a:pt x="150" y="163"/>
                      <a:pt x="150" y="163"/>
                      <a:pt x="136" y="163"/>
                    </a:cubicBezTo>
                    <a:cubicBezTo>
                      <a:pt x="136" y="176"/>
                      <a:pt x="136" y="176"/>
                      <a:pt x="122" y="176"/>
                    </a:cubicBezTo>
                    <a:lnTo>
                      <a:pt x="28" y="244"/>
                    </a:lnTo>
                    <a:cubicBezTo>
                      <a:pt x="41" y="285"/>
                      <a:pt x="95" y="312"/>
                      <a:pt x="136" y="325"/>
                    </a:cubicBezTo>
                    <a:cubicBezTo>
                      <a:pt x="177" y="325"/>
                      <a:pt x="217" y="312"/>
                      <a:pt x="258" y="298"/>
                    </a:cubicBezTo>
                    <a:cubicBezTo>
                      <a:pt x="285" y="271"/>
                      <a:pt x="312" y="244"/>
                      <a:pt x="325" y="204"/>
                    </a:cubicBezTo>
                    <a:cubicBezTo>
                      <a:pt x="352" y="163"/>
                      <a:pt x="339" y="95"/>
                      <a:pt x="312" y="55"/>
                    </a:cubicBezTo>
                    <a:cubicBezTo>
                      <a:pt x="298" y="28"/>
                      <a:pt x="244" y="1"/>
                      <a:pt x="2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24"/>
              <p:cNvSpPr/>
              <p:nvPr/>
            </p:nvSpPr>
            <p:spPr>
              <a:xfrm>
                <a:off x="2528102" y="3575939"/>
                <a:ext cx="25701" cy="2394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82" extrusionOk="0">
                    <a:moveTo>
                      <a:pt x="515" y="0"/>
                    </a:moveTo>
                    <a:cubicBezTo>
                      <a:pt x="353" y="81"/>
                      <a:pt x="231" y="230"/>
                      <a:pt x="217" y="419"/>
                    </a:cubicBezTo>
                    <a:lnTo>
                      <a:pt x="326" y="419"/>
                    </a:lnTo>
                    <a:cubicBezTo>
                      <a:pt x="326" y="297"/>
                      <a:pt x="403" y="164"/>
                      <a:pt x="517" y="109"/>
                    </a:cubicBezTo>
                    <a:lnTo>
                      <a:pt x="517" y="109"/>
                    </a:lnTo>
                    <a:cubicBezTo>
                      <a:pt x="573" y="169"/>
                      <a:pt x="595" y="277"/>
                      <a:pt x="583" y="352"/>
                    </a:cubicBezTo>
                    <a:cubicBezTo>
                      <a:pt x="556" y="447"/>
                      <a:pt x="488" y="501"/>
                      <a:pt x="393" y="514"/>
                    </a:cubicBezTo>
                    <a:cubicBezTo>
                      <a:pt x="381" y="516"/>
                      <a:pt x="369" y="517"/>
                      <a:pt x="358" y="517"/>
                    </a:cubicBezTo>
                    <a:cubicBezTo>
                      <a:pt x="282" y="517"/>
                      <a:pt x="227" y="478"/>
                      <a:pt x="204" y="419"/>
                    </a:cubicBezTo>
                    <a:cubicBezTo>
                      <a:pt x="177" y="338"/>
                      <a:pt x="177" y="230"/>
                      <a:pt x="244" y="189"/>
                    </a:cubicBezTo>
                    <a:lnTo>
                      <a:pt x="204" y="81"/>
                    </a:lnTo>
                    <a:cubicBezTo>
                      <a:pt x="55" y="149"/>
                      <a:pt x="1" y="325"/>
                      <a:pt x="41" y="474"/>
                    </a:cubicBezTo>
                    <a:cubicBezTo>
                      <a:pt x="68" y="541"/>
                      <a:pt x="123" y="609"/>
                      <a:pt x="204" y="649"/>
                    </a:cubicBezTo>
                    <a:cubicBezTo>
                      <a:pt x="253" y="669"/>
                      <a:pt x="310" y="682"/>
                      <a:pt x="364" y="682"/>
                    </a:cubicBezTo>
                    <a:cubicBezTo>
                      <a:pt x="383" y="682"/>
                      <a:pt x="402" y="680"/>
                      <a:pt x="420" y="677"/>
                    </a:cubicBezTo>
                    <a:cubicBezTo>
                      <a:pt x="569" y="649"/>
                      <a:pt x="691" y="528"/>
                      <a:pt x="704" y="379"/>
                    </a:cubicBezTo>
                    <a:cubicBezTo>
                      <a:pt x="732" y="244"/>
                      <a:pt x="677" y="108"/>
                      <a:pt x="569" y="1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4"/>
              <p:cNvSpPr/>
              <p:nvPr/>
            </p:nvSpPr>
            <p:spPr>
              <a:xfrm>
                <a:off x="2618858" y="3309428"/>
                <a:ext cx="73204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949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460" y="190"/>
                      <a:pt x="893" y="447"/>
                      <a:pt x="1218" y="771"/>
                    </a:cubicBezTo>
                    <a:cubicBezTo>
                      <a:pt x="1556" y="1110"/>
                      <a:pt x="1800" y="1516"/>
                      <a:pt x="1989" y="1949"/>
                    </a:cubicBezTo>
                    <a:lnTo>
                      <a:pt x="2084" y="1922"/>
                    </a:lnTo>
                    <a:cubicBezTo>
                      <a:pt x="1989" y="1434"/>
                      <a:pt x="1692" y="1001"/>
                      <a:pt x="1313" y="677"/>
                    </a:cubicBezTo>
                    <a:cubicBezTo>
                      <a:pt x="947" y="352"/>
                      <a:pt x="501" y="122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4"/>
              <p:cNvSpPr/>
              <p:nvPr/>
            </p:nvSpPr>
            <p:spPr>
              <a:xfrm>
                <a:off x="2693429" y="3400641"/>
                <a:ext cx="1808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205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109" y="230"/>
                      <a:pt x="177" y="433"/>
                      <a:pt x="231" y="622"/>
                    </a:cubicBezTo>
                    <a:lnTo>
                      <a:pt x="312" y="920"/>
                    </a:lnTo>
                    <a:cubicBezTo>
                      <a:pt x="339" y="1015"/>
                      <a:pt x="366" y="1110"/>
                      <a:pt x="407" y="1204"/>
                    </a:cubicBezTo>
                    <a:lnTo>
                      <a:pt x="515" y="1177"/>
                    </a:lnTo>
                    <a:cubicBezTo>
                      <a:pt x="515" y="1069"/>
                      <a:pt x="501" y="974"/>
                      <a:pt x="474" y="866"/>
                    </a:cubicBezTo>
                    <a:cubicBezTo>
                      <a:pt x="447" y="771"/>
                      <a:pt x="407" y="677"/>
                      <a:pt x="366" y="568"/>
                    </a:cubicBezTo>
                    <a:cubicBezTo>
                      <a:pt x="285" y="379"/>
                      <a:pt x="177" y="20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4"/>
              <p:cNvSpPr/>
              <p:nvPr/>
            </p:nvSpPr>
            <p:spPr>
              <a:xfrm>
                <a:off x="2417896" y="3207753"/>
                <a:ext cx="6706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53" extrusionOk="0">
                    <a:moveTo>
                      <a:pt x="163" y="0"/>
                    </a:moveTo>
                    <a:lnTo>
                      <a:pt x="55" y="14"/>
                    </a:lnTo>
                    <a:cubicBezTo>
                      <a:pt x="82" y="149"/>
                      <a:pt x="68" y="285"/>
                      <a:pt x="41" y="420"/>
                    </a:cubicBezTo>
                    <a:cubicBezTo>
                      <a:pt x="41" y="488"/>
                      <a:pt x="28" y="555"/>
                      <a:pt x="14" y="623"/>
                    </a:cubicBezTo>
                    <a:cubicBezTo>
                      <a:pt x="14" y="691"/>
                      <a:pt x="1" y="758"/>
                      <a:pt x="14" y="839"/>
                    </a:cubicBezTo>
                    <a:lnTo>
                      <a:pt x="122" y="853"/>
                    </a:lnTo>
                    <a:cubicBezTo>
                      <a:pt x="163" y="785"/>
                      <a:pt x="177" y="718"/>
                      <a:pt x="177" y="650"/>
                    </a:cubicBezTo>
                    <a:cubicBezTo>
                      <a:pt x="190" y="569"/>
                      <a:pt x="190" y="501"/>
                      <a:pt x="190" y="433"/>
                    </a:cubicBezTo>
                    <a:cubicBezTo>
                      <a:pt x="177" y="285"/>
                      <a:pt x="163" y="149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4"/>
              <p:cNvSpPr/>
              <p:nvPr/>
            </p:nvSpPr>
            <p:spPr>
              <a:xfrm>
                <a:off x="2428814" y="3227238"/>
                <a:ext cx="716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31" extrusionOk="0">
                    <a:moveTo>
                      <a:pt x="177" y="0"/>
                    </a:moveTo>
                    <a:lnTo>
                      <a:pt x="68" y="14"/>
                    </a:lnTo>
                    <a:cubicBezTo>
                      <a:pt x="109" y="122"/>
                      <a:pt x="96" y="244"/>
                      <a:pt x="68" y="352"/>
                    </a:cubicBezTo>
                    <a:lnTo>
                      <a:pt x="14" y="514"/>
                    </a:lnTo>
                    <a:cubicBezTo>
                      <a:pt x="14" y="569"/>
                      <a:pt x="1" y="623"/>
                      <a:pt x="1" y="690"/>
                    </a:cubicBezTo>
                    <a:lnTo>
                      <a:pt x="96" y="731"/>
                    </a:lnTo>
                    <a:cubicBezTo>
                      <a:pt x="150" y="677"/>
                      <a:pt x="163" y="623"/>
                      <a:pt x="190" y="555"/>
                    </a:cubicBezTo>
                    <a:cubicBezTo>
                      <a:pt x="204" y="501"/>
                      <a:pt x="204" y="433"/>
                      <a:pt x="204" y="366"/>
                    </a:cubicBezTo>
                    <a:cubicBezTo>
                      <a:pt x="204" y="244"/>
                      <a:pt x="177" y="122"/>
                      <a:pt x="1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4"/>
              <p:cNvSpPr/>
              <p:nvPr/>
            </p:nvSpPr>
            <p:spPr>
              <a:xfrm>
                <a:off x="2448300" y="3241949"/>
                <a:ext cx="955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64" extrusionOk="0">
                    <a:moveTo>
                      <a:pt x="136" y="1"/>
                    </a:moveTo>
                    <a:lnTo>
                      <a:pt x="28" y="14"/>
                    </a:lnTo>
                    <a:cubicBezTo>
                      <a:pt x="95" y="231"/>
                      <a:pt x="1" y="461"/>
                      <a:pt x="95" y="664"/>
                    </a:cubicBezTo>
                    <a:lnTo>
                      <a:pt x="204" y="650"/>
                    </a:lnTo>
                    <a:cubicBezTo>
                      <a:pt x="271" y="434"/>
                      <a:pt x="122" y="217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4"/>
              <p:cNvSpPr/>
              <p:nvPr/>
            </p:nvSpPr>
            <p:spPr>
              <a:xfrm>
                <a:off x="2466837" y="3259995"/>
                <a:ext cx="667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24" extrusionOk="0">
                    <a:moveTo>
                      <a:pt x="163" y="1"/>
                    </a:moveTo>
                    <a:lnTo>
                      <a:pt x="54" y="14"/>
                    </a:lnTo>
                    <a:cubicBezTo>
                      <a:pt x="82" y="109"/>
                      <a:pt x="68" y="204"/>
                      <a:pt x="41" y="299"/>
                    </a:cubicBezTo>
                    <a:cubicBezTo>
                      <a:pt x="41" y="353"/>
                      <a:pt x="27" y="393"/>
                      <a:pt x="14" y="447"/>
                    </a:cubicBezTo>
                    <a:cubicBezTo>
                      <a:pt x="14" y="488"/>
                      <a:pt x="0" y="542"/>
                      <a:pt x="14" y="596"/>
                    </a:cubicBezTo>
                    <a:lnTo>
                      <a:pt x="122" y="623"/>
                    </a:lnTo>
                    <a:cubicBezTo>
                      <a:pt x="163" y="569"/>
                      <a:pt x="176" y="529"/>
                      <a:pt x="176" y="474"/>
                    </a:cubicBezTo>
                    <a:cubicBezTo>
                      <a:pt x="190" y="420"/>
                      <a:pt x="190" y="366"/>
                      <a:pt x="190" y="312"/>
                    </a:cubicBezTo>
                    <a:cubicBezTo>
                      <a:pt x="176" y="204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4"/>
              <p:cNvSpPr/>
              <p:nvPr/>
            </p:nvSpPr>
            <p:spPr>
              <a:xfrm>
                <a:off x="2585119" y="3170221"/>
                <a:ext cx="31388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59" extrusionOk="0">
                    <a:moveTo>
                      <a:pt x="785" y="1"/>
                    </a:moveTo>
                    <a:cubicBezTo>
                      <a:pt x="718" y="231"/>
                      <a:pt x="582" y="434"/>
                      <a:pt x="434" y="623"/>
                    </a:cubicBezTo>
                    <a:cubicBezTo>
                      <a:pt x="366" y="718"/>
                      <a:pt x="285" y="799"/>
                      <a:pt x="217" y="894"/>
                    </a:cubicBezTo>
                    <a:cubicBezTo>
                      <a:pt x="149" y="988"/>
                      <a:pt x="68" y="1083"/>
                      <a:pt x="1" y="1178"/>
                    </a:cubicBezTo>
                    <a:lnTo>
                      <a:pt x="68" y="1259"/>
                    </a:lnTo>
                    <a:cubicBezTo>
                      <a:pt x="176" y="1191"/>
                      <a:pt x="258" y="1097"/>
                      <a:pt x="352" y="1002"/>
                    </a:cubicBezTo>
                    <a:cubicBezTo>
                      <a:pt x="434" y="907"/>
                      <a:pt x="501" y="799"/>
                      <a:pt x="555" y="704"/>
                    </a:cubicBezTo>
                    <a:cubicBezTo>
                      <a:pt x="677" y="488"/>
                      <a:pt x="785" y="258"/>
                      <a:pt x="894" y="41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4"/>
              <p:cNvSpPr/>
              <p:nvPr/>
            </p:nvSpPr>
            <p:spPr>
              <a:xfrm>
                <a:off x="2594633" y="3193042"/>
                <a:ext cx="2615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64" extrusionOk="0">
                    <a:moveTo>
                      <a:pt x="636" y="0"/>
                    </a:moveTo>
                    <a:cubicBezTo>
                      <a:pt x="596" y="203"/>
                      <a:pt x="501" y="406"/>
                      <a:pt x="379" y="568"/>
                    </a:cubicBezTo>
                    <a:cubicBezTo>
                      <a:pt x="311" y="663"/>
                      <a:pt x="257" y="744"/>
                      <a:pt x="190" y="825"/>
                    </a:cubicBezTo>
                    <a:cubicBezTo>
                      <a:pt x="122" y="907"/>
                      <a:pt x="54" y="988"/>
                      <a:pt x="0" y="1082"/>
                    </a:cubicBezTo>
                    <a:lnTo>
                      <a:pt x="68" y="1164"/>
                    </a:lnTo>
                    <a:cubicBezTo>
                      <a:pt x="163" y="1096"/>
                      <a:pt x="244" y="1015"/>
                      <a:pt x="325" y="934"/>
                    </a:cubicBezTo>
                    <a:cubicBezTo>
                      <a:pt x="393" y="839"/>
                      <a:pt x="447" y="744"/>
                      <a:pt x="501" y="650"/>
                    </a:cubicBezTo>
                    <a:cubicBezTo>
                      <a:pt x="596" y="447"/>
                      <a:pt x="677" y="230"/>
                      <a:pt x="744" y="27"/>
                    </a:cubicBez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4"/>
              <p:cNvSpPr/>
              <p:nvPr/>
            </p:nvSpPr>
            <p:spPr>
              <a:xfrm>
                <a:off x="2597477" y="3227238"/>
                <a:ext cx="21417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110" extrusionOk="0">
                    <a:moveTo>
                      <a:pt x="501" y="0"/>
                    </a:moveTo>
                    <a:cubicBezTo>
                      <a:pt x="474" y="203"/>
                      <a:pt x="393" y="379"/>
                      <a:pt x="298" y="541"/>
                    </a:cubicBezTo>
                    <a:cubicBezTo>
                      <a:pt x="257" y="623"/>
                      <a:pt x="203" y="704"/>
                      <a:pt x="149" y="785"/>
                    </a:cubicBezTo>
                    <a:cubicBezTo>
                      <a:pt x="95" y="866"/>
                      <a:pt x="41" y="947"/>
                      <a:pt x="0" y="1029"/>
                    </a:cubicBezTo>
                    <a:lnTo>
                      <a:pt x="82" y="1110"/>
                    </a:lnTo>
                    <a:cubicBezTo>
                      <a:pt x="176" y="1042"/>
                      <a:pt x="230" y="961"/>
                      <a:pt x="298" y="880"/>
                    </a:cubicBezTo>
                    <a:cubicBezTo>
                      <a:pt x="352" y="799"/>
                      <a:pt x="393" y="704"/>
                      <a:pt x="433" y="609"/>
                    </a:cubicBezTo>
                    <a:cubicBezTo>
                      <a:pt x="501" y="420"/>
                      <a:pt x="555" y="217"/>
                      <a:pt x="609" y="27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24"/>
              <p:cNvSpPr/>
              <p:nvPr/>
            </p:nvSpPr>
            <p:spPr>
              <a:xfrm>
                <a:off x="2596529" y="3260486"/>
                <a:ext cx="15694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02" extrusionOk="0">
                    <a:moveTo>
                      <a:pt x="366" y="0"/>
                    </a:moveTo>
                    <a:cubicBezTo>
                      <a:pt x="271" y="163"/>
                      <a:pt x="68" y="230"/>
                      <a:pt x="0" y="420"/>
                    </a:cubicBezTo>
                    <a:lnTo>
                      <a:pt x="82" y="501"/>
                    </a:lnTo>
                    <a:cubicBezTo>
                      <a:pt x="271" y="406"/>
                      <a:pt x="298" y="190"/>
                      <a:pt x="447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28" name="Google Shape;9828;p24"/>
            <p:cNvGrpSpPr/>
            <p:nvPr/>
          </p:nvGrpSpPr>
          <p:grpSpPr>
            <a:xfrm rot="-2700000">
              <a:off x="1441476" y="657477"/>
              <a:ext cx="552780" cy="285535"/>
              <a:chOff x="2040792" y="2719319"/>
              <a:chExt cx="431001" cy="222631"/>
            </a:xfrm>
          </p:grpSpPr>
          <p:sp>
            <p:nvSpPr>
              <p:cNvPr id="9829" name="Google Shape;9829;p24"/>
              <p:cNvSpPr/>
              <p:nvPr/>
            </p:nvSpPr>
            <p:spPr>
              <a:xfrm>
                <a:off x="2040792" y="2786306"/>
                <a:ext cx="106840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770" extrusionOk="0">
                    <a:moveTo>
                      <a:pt x="729" y="1"/>
                    </a:moveTo>
                    <a:cubicBezTo>
                      <a:pt x="367" y="1"/>
                      <a:pt x="0" y="256"/>
                      <a:pt x="25" y="679"/>
                    </a:cubicBezTo>
                    <a:cubicBezTo>
                      <a:pt x="93" y="1748"/>
                      <a:pt x="1121" y="2614"/>
                      <a:pt x="2136" y="2763"/>
                    </a:cubicBezTo>
                    <a:cubicBezTo>
                      <a:pt x="2176" y="2767"/>
                      <a:pt x="2216" y="2770"/>
                      <a:pt x="2256" y="2770"/>
                    </a:cubicBezTo>
                    <a:cubicBezTo>
                      <a:pt x="2567" y="2770"/>
                      <a:pt x="2864" y="2627"/>
                      <a:pt x="2948" y="2303"/>
                    </a:cubicBezTo>
                    <a:cubicBezTo>
                      <a:pt x="3042" y="1964"/>
                      <a:pt x="2839" y="1572"/>
                      <a:pt x="2488" y="1491"/>
                    </a:cubicBezTo>
                    <a:cubicBezTo>
                      <a:pt x="2203" y="1423"/>
                      <a:pt x="1973" y="1301"/>
                      <a:pt x="1770" y="1098"/>
                    </a:cubicBezTo>
                    <a:cubicBezTo>
                      <a:pt x="1540" y="855"/>
                      <a:pt x="1473" y="611"/>
                      <a:pt x="1310" y="327"/>
                    </a:cubicBezTo>
                    <a:cubicBezTo>
                      <a:pt x="1185" y="102"/>
                      <a:pt x="958" y="1"/>
                      <a:pt x="72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4"/>
              <p:cNvSpPr/>
              <p:nvPr/>
            </p:nvSpPr>
            <p:spPr>
              <a:xfrm>
                <a:off x="2091524" y="2799297"/>
                <a:ext cx="95043" cy="77312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202" extrusionOk="0">
                    <a:moveTo>
                      <a:pt x="705" y="0"/>
                    </a:moveTo>
                    <a:cubicBezTo>
                      <a:pt x="456" y="0"/>
                      <a:pt x="209" y="168"/>
                      <a:pt x="109" y="390"/>
                    </a:cubicBezTo>
                    <a:cubicBezTo>
                      <a:pt x="1" y="661"/>
                      <a:pt x="82" y="1067"/>
                      <a:pt x="366" y="1202"/>
                    </a:cubicBezTo>
                    <a:cubicBezTo>
                      <a:pt x="840" y="1405"/>
                      <a:pt x="1056" y="1649"/>
                      <a:pt x="1408" y="2000"/>
                    </a:cubicBezTo>
                    <a:cubicBezTo>
                      <a:pt x="1540" y="2133"/>
                      <a:pt x="1721" y="2201"/>
                      <a:pt x="1902" y="2201"/>
                    </a:cubicBezTo>
                    <a:cubicBezTo>
                      <a:pt x="2053" y="2201"/>
                      <a:pt x="2205" y="2153"/>
                      <a:pt x="2328" y="2055"/>
                    </a:cubicBezTo>
                    <a:cubicBezTo>
                      <a:pt x="2585" y="1852"/>
                      <a:pt x="2707" y="1446"/>
                      <a:pt x="2504" y="1148"/>
                    </a:cubicBezTo>
                    <a:cubicBezTo>
                      <a:pt x="2125" y="593"/>
                      <a:pt x="1489" y="241"/>
                      <a:pt x="867" y="25"/>
                    </a:cubicBezTo>
                    <a:cubicBezTo>
                      <a:pt x="814" y="8"/>
                      <a:pt x="759" y="0"/>
                      <a:pt x="705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4"/>
              <p:cNvSpPr/>
              <p:nvPr/>
            </p:nvSpPr>
            <p:spPr>
              <a:xfrm>
                <a:off x="2063964" y="2795575"/>
                <a:ext cx="100731" cy="6762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1926" extrusionOk="0">
                    <a:moveTo>
                      <a:pt x="717" y="0"/>
                    </a:moveTo>
                    <a:cubicBezTo>
                      <a:pt x="432" y="0"/>
                      <a:pt x="164" y="197"/>
                      <a:pt x="96" y="469"/>
                    </a:cubicBezTo>
                    <a:cubicBezTo>
                      <a:pt x="1" y="821"/>
                      <a:pt x="217" y="1132"/>
                      <a:pt x="542" y="1254"/>
                    </a:cubicBezTo>
                    <a:cubicBezTo>
                      <a:pt x="921" y="1403"/>
                      <a:pt x="1232" y="1633"/>
                      <a:pt x="1584" y="1836"/>
                    </a:cubicBezTo>
                    <a:cubicBezTo>
                      <a:pt x="1689" y="1898"/>
                      <a:pt x="1797" y="1926"/>
                      <a:pt x="1902" y="1926"/>
                    </a:cubicBezTo>
                    <a:cubicBezTo>
                      <a:pt x="2430" y="1926"/>
                      <a:pt x="2868" y="1223"/>
                      <a:pt x="2382" y="794"/>
                    </a:cubicBezTo>
                    <a:cubicBezTo>
                      <a:pt x="1976" y="415"/>
                      <a:pt x="1408" y="185"/>
                      <a:pt x="880" y="23"/>
                    </a:cubicBezTo>
                    <a:cubicBezTo>
                      <a:pt x="826" y="7"/>
                      <a:pt x="771" y="0"/>
                      <a:pt x="71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4"/>
              <p:cNvSpPr/>
              <p:nvPr/>
            </p:nvSpPr>
            <p:spPr>
              <a:xfrm>
                <a:off x="2046866" y="2779249"/>
                <a:ext cx="226179" cy="16270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4" extrusionOk="0">
                    <a:moveTo>
                      <a:pt x="1384" y="162"/>
                    </a:moveTo>
                    <a:cubicBezTo>
                      <a:pt x="1703" y="162"/>
                      <a:pt x="2022" y="266"/>
                      <a:pt x="2328" y="406"/>
                    </a:cubicBezTo>
                    <a:cubicBezTo>
                      <a:pt x="2642" y="560"/>
                      <a:pt x="2943" y="744"/>
                      <a:pt x="3223" y="955"/>
                    </a:cubicBezTo>
                    <a:lnTo>
                      <a:pt x="3223" y="955"/>
                    </a:lnTo>
                    <a:lnTo>
                      <a:pt x="3181" y="1029"/>
                    </a:lnTo>
                    <a:lnTo>
                      <a:pt x="3807" y="1472"/>
                    </a:lnTo>
                    <a:lnTo>
                      <a:pt x="3807" y="1472"/>
                    </a:lnTo>
                    <a:cubicBezTo>
                      <a:pt x="3876" y="1543"/>
                      <a:pt x="3942" y="1616"/>
                      <a:pt x="4006" y="1692"/>
                    </a:cubicBezTo>
                    <a:lnTo>
                      <a:pt x="4052" y="1646"/>
                    </a:lnTo>
                    <a:lnTo>
                      <a:pt x="4052" y="1646"/>
                    </a:lnTo>
                    <a:lnTo>
                      <a:pt x="4940" y="2274"/>
                    </a:lnTo>
                    <a:lnTo>
                      <a:pt x="5373" y="2585"/>
                    </a:lnTo>
                    <a:cubicBezTo>
                      <a:pt x="5522" y="2693"/>
                      <a:pt x="5670" y="2788"/>
                      <a:pt x="5806" y="2910"/>
                    </a:cubicBezTo>
                    <a:cubicBezTo>
                      <a:pt x="5941" y="3018"/>
                      <a:pt x="6063" y="3140"/>
                      <a:pt x="6171" y="3289"/>
                    </a:cubicBezTo>
                    <a:cubicBezTo>
                      <a:pt x="6266" y="3424"/>
                      <a:pt x="6333" y="3586"/>
                      <a:pt x="6333" y="3762"/>
                    </a:cubicBezTo>
                    <a:cubicBezTo>
                      <a:pt x="6333" y="4100"/>
                      <a:pt x="6049" y="4385"/>
                      <a:pt x="5724" y="4466"/>
                    </a:cubicBezTo>
                    <a:cubicBezTo>
                      <a:pt x="5600" y="4501"/>
                      <a:pt x="5472" y="4515"/>
                      <a:pt x="5344" y="4515"/>
                    </a:cubicBezTo>
                    <a:cubicBezTo>
                      <a:pt x="5122" y="4515"/>
                      <a:pt x="4897" y="4472"/>
                      <a:pt x="4683" y="4412"/>
                    </a:cubicBezTo>
                    <a:cubicBezTo>
                      <a:pt x="3993" y="4236"/>
                      <a:pt x="3384" y="3843"/>
                      <a:pt x="2802" y="3437"/>
                    </a:cubicBezTo>
                    <a:cubicBezTo>
                      <a:pt x="2220" y="3018"/>
                      <a:pt x="1625" y="2598"/>
                      <a:pt x="1083" y="2138"/>
                    </a:cubicBezTo>
                    <a:cubicBezTo>
                      <a:pt x="962" y="2017"/>
                      <a:pt x="826" y="1895"/>
                      <a:pt x="691" y="1773"/>
                    </a:cubicBezTo>
                    <a:cubicBezTo>
                      <a:pt x="569" y="1651"/>
                      <a:pt x="447" y="1516"/>
                      <a:pt x="339" y="1381"/>
                    </a:cubicBezTo>
                    <a:cubicBezTo>
                      <a:pt x="231" y="1245"/>
                      <a:pt x="163" y="1097"/>
                      <a:pt x="177" y="948"/>
                    </a:cubicBezTo>
                    <a:cubicBezTo>
                      <a:pt x="190" y="799"/>
                      <a:pt x="285" y="650"/>
                      <a:pt x="407" y="528"/>
                    </a:cubicBezTo>
                    <a:cubicBezTo>
                      <a:pt x="637" y="285"/>
                      <a:pt x="975" y="163"/>
                      <a:pt x="1327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0"/>
                    </a:moveTo>
                    <a:cubicBezTo>
                      <a:pt x="948" y="0"/>
                      <a:pt x="556" y="136"/>
                      <a:pt x="285" y="406"/>
                    </a:cubicBezTo>
                    <a:cubicBezTo>
                      <a:pt x="150" y="542"/>
                      <a:pt x="41" y="718"/>
                      <a:pt x="14" y="934"/>
                    </a:cubicBezTo>
                    <a:cubicBezTo>
                      <a:pt x="1" y="1137"/>
                      <a:pt x="96" y="1340"/>
                      <a:pt x="204" y="1489"/>
                    </a:cubicBezTo>
                    <a:cubicBezTo>
                      <a:pt x="326" y="1638"/>
                      <a:pt x="461" y="1760"/>
                      <a:pt x="583" y="1881"/>
                    </a:cubicBezTo>
                    <a:cubicBezTo>
                      <a:pt x="718" y="2017"/>
                      <a:pt x="853" y="2138"/>
                      <a:pt x="989" y="2260"/>
                    </a:cubicBezTo>
                    <a:cubicBezTo>
                      <a:pt x="1530" y="2734"/>
                      <a:pt x="2125" y="3140"/>
                      <a:pt x="2721" y="3546"/>
                    </a:cubicBezTo>
                    <a:cubicBezTo>
                      <a:pt x="3316" y="3952"/>
                      <a:pt x="3952" y="4344"/>
                      <a:pt x="4656" y="4533"/>
                    </a:cubicBezTo>
                    <a:cubicBezTo>
                      <a:pt x="4870" y="4591"/>
                      <a:pt x="5094" y="4634"/>
                      <a:pt x="5320" y="4634"/>
                    </a:cubicBezTo>
                    <a:cubicBezTo>
                      <a:pt x="5464" y="4634"/>
                      <a:pt x="5609" y="4616"/>
                      <a:pt x="5752" y="4574"/>
                    </a:cubicBezTo>
                    <a:cubicBezTo>
                      <a:pt x="5927" y="4520"/>
                      <a:pt x="6103" y="4425"/>
                      <a:pt x="6225" y="4276"/>
                    </a:cubicBezTo>
                    <a:cubicBezTo>
                      <a:pt x="6360" y="4141"/>
                      <a:pt x="6442" y="3952"/>
                      <a:pt x="6442" y="3762"/>
                    </a:cubicBezTo>
                    <a:cubicBezTo>
                      <a:pt x="6442" y="3559"/>
                      <a:pt x="6360" y="3383"/>
                      <a:pt x="6252" y="3234"/>
                    </a:cubicBezTo>
                    <a:cubicBezTo>
                      <a:pt x="6144" y="3072"/>
                      <a:pt x="6009" y="2950"/>
                      <a:pt x="5873" y="2828"/>
                    </a:cubicBezTo>
                    <a:cubicBezTo>
                      <a:pt x="5738" y="2707"/>
                      <a:pt x="5589" y="2612"/>
                      <a:pt x="5440" y="2504"/>
                    </a:cubicBezTo>
                    <a:lnTo>
                      <a:pt x="4994" y="2193"/>
                    </a:lnTo>
                    <a:lnTo>
                      <a:pt x="3934" y="1434"/>
                    </a:lnTo>
                    <a:lnTo>
                      <a:pt x="3934" y="1434"/>
                    </a:lnTo>
                    <a:cubicBezTo>
                      <a:pt x="3501" y="958"/>
                      <a:pt x="2975" y="561"/>
                      <a:pt x="2396" y="271"/>
                    </a:cubicBezTo>
                    <a:cubicBezTo>
                      <a:pt x="2058" y="109"/>
                      <a:pt x="1706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4"/>
              <p:cNvSpPr/>
              <p:nvPr/>
            </p:nvSpPr>
            <p:spPr>
              <a:xfrm>
                <a:off x="2041635" y="2784481"/>
                <a:ext cx="230462" cy="15318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363" extrusionOk="0">
                    <a:moveTo>
                      <a:pt x="1110" y="159"/>
                    </a:moveTo>
                    <a:cubicBezTo>
                      <a:pt x="1236" y="159"/>
                      <a:pt x="1369" y="183"/>
                      <a:pt x="1503" y="217"/>
                    </a:cubicBezTo>
                    <a:cubicBezTo>
                      <a:pt x="2139" y="366"/>
                      <a:pt x="2761" y="596"/>
                      <a:pt x="3343" y="920"/>
                    </a:cubicBezTo>
                    <a:lnTo>
                      <a:pt x="3397" y="826"/>
                    </a:lnTo>
                    <a:cubicBezTo>
                      <a:pt x="3347" y="796"/>
                      <a:pt x="3296" y="767"/>
                      <a:pt x="3244" y="739"/>
                    </a:cubicBezTo>
                    <a:lnTo>
                      <a:pt x="3244" y="739"/>
                    </a:lnTo>
                    <a:cubicBezTo>
                      <a:pt x="4031" y="1116"/>
                      <a:pt x="4740" y="1629"/>
                      <a:pt x="5440" y="2152"/>
                    </a:cubicBezTo>
                    <a:cubicBezTo>
                      <a:pt x="5657" y="2314"/>
                      <a:pt x="5873" y="2477"/>
                      <a:pt x="6063" y="2652"/>
                    </a:cubicBezTo>
                    <a:cubicBezTo>
                      <a:pt x="6252" y="2828"/>
                      <a:pt x="6415" y="3045"/>
                      <a:pt x="6442" y="3302"/>
                    </a:cubicBezTo>
                    <a:cubicBezTo>
                      <a:pt x="6469" y="3545"/>
                      <a:pt x="6334" y="3789"/>
                      <a:pt x="6131" y="3938"/>
                    </a:cubicBezTo>
                    <a:cubicBezTo>
                      <a:pt x="5928" y="4100"/>
                      <a:pt x="5684" y="4195"/>
                      <a:pt x="5427" y="4222"/>
                    </a:cubicBezTo>
                    <a:cubicBezTo>
                      <a:pt x="5339" y="4231"/>
                      <a:pt x="5250" y="4236"/>
                      <a:pt x="5161" y="4236"/>
                    </a:cubicBezTo>
                    <a:cubicBezTo>
                      <a:pt x="4733" y="4236"/>
                      <a:pt x="4301" y="4131"/>
                      <a:pt x="3898" y="3951"/>
                    </a:cubicBezTo>
                    <a:cubicBezTo>
                      <a:pt x="3411" y="3748"/>
                      <a:pt x="2964" y="3451"/>
                      <a:pt x="2545" y="3153"/>
                    </a:cubicBezTo>
                    <a:cubicBezTo>
                      <a:pt x="1695" y="2529"/>
                      <a:pt x="858" y="1892"/>
                      <a:pt x="188" y="1101"/>
                    </a:cubicBezTo>
                    <a:lnTo>
                      <a:pt x="188" y="1101"/>
                    </a:lnTo>
                    <a:cubicBezTo>
                      <a:pt x="280" y="801"/>
                      <a:pt x="389" y="494"/>
                      <a:pt x="610" y="312"/>
                    </a:cubicBezTo>
                    <a:cubicBezTo>
                      <a:pt x="732" y="217"/>
                      <a:pt x="867" y="163"/>
                      <a:pt x="1029" y="163"/>
                    </a:cubicBezTo>
                    <a:cubicBezTo>
                      <a:pt x="1056" y="160"/>
                      <a:pt x="1083" y="159"/>
                      <a:pt x="1110" y="159"/>
                    </a:cubicBezTo>
                    <a:close/>
                    <a:moveTo>
                      <a:pt x="1016" y="0"/>
                    </a:moveTo>
                    <a:cubicBezTo>
                      <a:pt x="840" y="0"/>
                      <a:pt x="650" y="68"/>
                      <a:pt x="515" y="190"/>
                    </a:cubicBezTo>
                    <a:cubicBezTo>
                      <a:pt x="366" y="298"/>
                      <a:pt x="258" y="447"/>
                      <a:pt x="190" y="609"/>
                    </a:cubicBezTo>
                    <a:cubicBezTo>
                      <a:pt x="109" y="772"/>
                      <a:pt x="55" y="934"/>
                      <a:pt x="15" y="1083"/>
                    </a:cubicBezTo>
                    <a:lnTo>
                      <a:pt x="1" y="1137"/>
                    </a:lnTo>
                    <a:lnTo>
                      <a:pt x="28" y="1164"/>
                    </a:lnTo>
                    <a:cubicBezTo>
                      <a:pt x="718" y="2003"/>
                      <a:pt x="1584" y="2652"/>
                      <a:pt x="2450" y="3275"/>
                    </a:cubicBezTo>
                    <a:cubicBezTo>
                      <a:pt x="2883" y="3586"/>
                      <a:pt x="3343" y="3870"/>
                      <a:pt x="3844" y="4087"/>
                    </a:cubicBezTo>
                    <a:cubicBezTo>
                      <a:pt x="4250" y="4251"/>
                      <a:pt x="4692" y="4363"/>
                      <a:pt x="5133" y="4363"/>
                    </a:cubicBezTo>
                    <a:cubicBezTo>
                      <a:pt x="5236" y="4363"/>
                      <a:pt x="5338" y="4357"/>
                      <a:pt x="5440" y="4344"/>
                    </a:cubicBezTo>
                    <a:cubicBezTo>
                      <a:pt x="5711" y="4303"/>
                      <a:pt x="5982" y="4208"/>
                      <a:pt x="6198" y="4033"/>
                    </a:cubicBezTo>
                    <a:cubicBezTo>
                      <a:pt x="6306" y="3951"/>
                      <a:pt x="6401" y="3843"/>
                      <a:pt x="6469" y="3708"/>
                    </a:cubicBezTo>
                    <a:cubicBezTo>
                      <a:pt x="6537" y="3586"/>
                      <a:pt x="6564" y="3437"/>
                      <a:pt x="6550" y="3288"/>
                    </a:cubicBezTo>
                    <a:cubicBezTo>
                      <a:pt x="6509" y="3004"/>
                      <a:pt x="6334" y="2774"/>
                      <a:pt x="6131" y="2585"/>
                    </a:cubicBezTo>
                    <a:cubicBezTo>
                      <a:pt x="5928" y="2395"/>
                      <a:pt x="5711" y="2246"/>
                      <a:pt x="5508" y="2084"/>
                    </a:cubicBezTo>
                    <a:cubicBezTo>
                      <a:pt x="4656" y="1448"/>
                      <a:pt x="3776" y="812"/>
                      <a:pt x="2761" y="420"/>
                    </a:cubicBezTo>
                    <a:lnTo>
                      <a:pt x="2734" y="484"/>
                    </a:lnTo>
                    <a:lnTo>
                      <a:pt x="2734" y="484"/>
                    </a:lnTo>
                    <a:cubicBezTo>
                      <a:pt x="2348" y="312"/>
                      <a:pt x="1947" y="175"/>
                      <a:pt x="1530" y="82"/>
                    </a:cubicBezTo>
                    <a:cubicBezTo>
                      <a:pt x="1368" y="41"/>
                      <a:pt x="1205" y="0"/>
                      <a:pt x="10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4"/>
              <p:cNvSpPr/>
              <p:nvPr/>
            </p:nvSpPr>
            <p:spPr>
              <a:xfrm>
                <a:off x="2140922" y="2822012"/>
                <a:ext cx="43291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274" extrusionOk="0">
                    <a:moveTo>
                      <a:pt x="1192" y="0"/>
                    </a:moveTo>
                    <a:lnTo>
                      <a:pt x="1111" y="68"/>
                    </a:lnTo>
                    <a:cubicBezTo>
                      <a:pt x="1151" y="122"/>
                      <a:pt x="1124" y="230"/>
                      <a:pt x="1083" y="325"/>
                    </a:cubicBezTo>
                    <a:cubicBezTo>
                      <a:pt x="1043" y="420"/>
                      <a:pt x="1002" y="514"/>
                      <a:pt x="948" y="609"/>
                    </a:cubicBezTo>
                    <a:cubicBezTo>
                      <a:pt x="867" y="785"/>
                      <a:pt x="759" y="975"/>
                      <a:pt x="650" y="1150"/>
                    </a:cubicBezTo>
                    <a:cubicBezTo>
                      <a:pt x="542" y="1326"/>
                      <a:pt x="434" y="1502"/>
                      <a:pt x="326" y="1678"/>
                    </a:cubicBezTo>
                    <a:cubicBezTo>
                      <a:pt x="217" y="1854"/>
                      <a:pt x="96" y="2016"/>
                      <a:pt x="1" y="2206"/>
                    </a:cubicBezTo>
                    <a:lnTo>
                      <a:pt x="82" y="2273"/>
                    </a:lnTo>
                    <a:cubicBezTo>
                      <a:pt x="231" y="2111"/>
                      <a:pt x="353" y="1935"/>
                      <a:pt x="461" y="1759"/>
                    </a:cubicBezTo>
                    <a:cubicBezTo>
                      <a:pt x="583" y="1583"/>
                      <a:pt x="678" y="1408"/>
                      <a:pt x="772" y="1218"/>
                    </a:cubicBezTo>
                    <a:cubicBezTo>
                      <a:pt x="867" y="1029"/>
                      <a:pt x="962" y="839"/>
                      <a:pt x="1043" y="650"/>
                    </a:cubicBezTo>
                    <a:lnTo>
                      <a:pt x="1165" y="352"/>
                    </a:lnTo>
                    <a:cubicBezTo>
                      <a:pt x="1192" y="311"/>
                      <a:pt x="1219" y="257"/>
                      <a:pt x="1219" y="203"/>
                    </a:cubicBezTo>
                    <a:cubicBezTo>
                      <a:pt x="1232" y="136"/>
                      <a:pt x="1232" y="68"/>
                      <a:pt x="11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4"/>
              <p:cNvSpPr/>
              <p:nvPr/>
            </p:nvSpPr>
            <p:spPr>
              <a:xfrm>
                <a:off x="2143801" y="2831491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2" y="1"/>
                    </a:moveTo>
                    <a:cubicBezTo>
                      <a:pt x="1164" y="420"/>
                      <a:pt x="988" y="813"/>
                      <a:pt x="758" y="1165"/>
                    </a:cubicBezTo>
                    <a:cubicBezTo>
                      <a:pt x="650" y="1340"/>
                      <a:pt x="514" y="1516"/>
                      <a:pt x="393" y="1692"/>
                    </a:cubicBezTo>
                    <a:cubicBezTo>
                      <a:pt x="271" y="1855"/>
                      <a:pt x="135" y="2017"/>
                      <a:pt x="0" y="2193"/>
                    </a:cubicBezTo>
                    <a:lnTo>
                      <a:pt x="81" y="2261"/>
                    </a:lnTo>
                    <a:cubicBezTo>
                      <a:pt x="244" y="2125"/>
                      <a:pt x="393" y="1963"/>
                      <a:pt x="528" y="1787"/>
                    </a:cubicBezTo>
                    <a:cubicBezTo>
                      <a:pt x="663" y="1611"/>
                      <a:pt x="771" y="1435"/>
                      <a:pt x="880" y="1232"/>
                    </a:cubicBezTo>
                    <a:cubicBezTo>
                      <a:pt x="1083" y="853"/>
                      <a:pt x="1245" y="447"/>
                      <a:pt x="1380" y="41"/>
                    </a:cubicBezTo>
                    <a:lnTo>
                      <a:pt x="12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4"/>
              <p:cNvSpPr/>
              <p:nvPr/>
            </p:nvSpPr>
            <p:spPr>
              <a:xfrm>
                <a:off x="2182280" y="2843393"/>
                <a:ext cx="21874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380" extrusionOk="0">
                    <a:moveTo>
                      <a:pt x="596" y="0"/>
                    </a:moveTo>
                    <a:cubicBezTo>
                      <a:pt x="487" y="41"/>
                      <a:pt x="379" y="54"/>
                      <a:pt x="271" y="95"/>
                    </a:cubicBezTo>
                    <a:cubicBezTo>
                      <a:pt x="217" y="108"/>
                      <a:pt x="163" y="135"/>
                      <a:pt x="108" y="163"/>
                    </a:cubicBezTo>
                    <a:cubicBezTo>
                      <a:pt x="68" y="203"/>
                      <a:pt x="27" y="230"/>
                      <a:pt x="0" y="298"/>
                    </a:cubicBezTo>
                    <a:lnTo>
                      <a:pt x="68" y="379"/>
                    </a:lnTo>
                    <a:cubicBezTo>
                      <a:pt x="122" y="352"/>
                      <a:pt x="163" y="325"/>
                      <a:pt x="203" y="298"/>
                    </a:cubicBezTo>
                    <a:cubicBezTo>
                      <a:pt x="244" y="271"/>
                      <a:pt x="284" y="244"/>
                      <a:pt x="338" y="217"/>
                    </a:cubicBezTo>
                    <a:cubicBezTo>
                      <a:pt x="420" y="163"/>
                      <a:pt x="514" y="108"/>
                      <a:pt x="623" y="108"/>
                    </a:cubicBezTo>
                    <a:lnTo>
                      <a:pt x="5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4"/>
              <p:cNvSpPr/>
              <p:nvPr/>
            </p:nvSpPr>
            <p:spPr>
              <a:xfrm>
                <a:off x="2177506" y="2850977"/>
                <a:ext cx="38059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5" extrusionOk="0">
                    <a:moveTo>
                      <a:pt x="1056" y="1"/>
                    </a:moveTo>
                    <a:cubicBezTo>
                      <a:pt x="880" y="55"/>
                      <a:pt x="691" y="95"/>
                      <a:pt x="515" y="136"/>
                    </a:cubicBezTo>
                    <a:cubicBezTo>
                      <a:pt x="420" y="163"/>
                      <a:pt x="326" y="190"/>
                      <a:pt x="244" y="231"/>
                    </a:cubicBezTo>
                    <a:cubicBezTo>
                      <a:pt x="163" y="271"/>
                      <a:pt x="69" y="325"/>
                      <a:pt x="1" y="380"/>
                    </a:cubicBezTo>
                    <a:lnTo>
                      <a:pt x="55" y="474"/>
                    </a:lnTo>
                    <a:cubicBezTo>
                      <a:pt x="136" y="461"/>
                      <a:pt x="217" y="420"/>
                      <a:pt x="312" y="393"/>
                    </a:cubicBezTo>
                    <a:lnTo>
                      <a:pt x="556" y="271"/>
                    </a:lnTo>
                    <a:cubicBezTo>
                      <a:pt x="732" y="204"/>
                      <a:pt x="894" y="136"/>
                      <a:pt x="1083" y="109"/>
                    </a:cubicBezTo>
                    <a:lnTo>
                      <a:pt x="10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4"/>
              <p:cNvSpPr/>
              <p:nvPr/>
            </p:nvSpPr>
            <p:spPr>
              <a:xfrm>
                <a:off x="2167535" y="2861896"/>
                <a:ext cx="6323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70" extrusionOk="0">
                    <a:moveTo>
                      <a:pt x="1787" y="1"/>
                    </a:moveTo>
                    <a:cubicBezTo>
                      <a:pt x="1489" y="55"/>
                      <a:pt x="1191" y="96"/>
                      <a:pt x="880" y="150"/>
                    </a:cubicBezTo>
                    <a:cubicBezTo>
                      <a:pt x="731" y="190"/>
                      <a:pt x="583" y="217"/>
                      <a:pt x="434" y="258"/>
                    </a:cubicBezTo>
                    <a:cubicBezTo>
                      <a:pt x="285" y="312"/>
                      <a:pt x="150" y="366"/>
                      <a:pt x="1" y="420"/>
                    </a:cubicBezTo>
                    <a:lnTo>
                      <a:pt x="1" y="420"/>
                    </a:lnTo>
                    <a:lnTo>
                      <a:pt x="55" y="569"/>
                    </a:lnTo>
                    <a:cubicBezTo>
                      <a:pt x="59" y="568"/>
                      <a:pt x="62" y="566"/>
                      <a:pt x="66" y="564"/>
                    </a:cubicBezTo>
                    <a:lnTo>
                      <a:pt x="66" y="564"/>
                    </a:lnTo>
                    <a:lnTo>
                      <a:pt x="68" y="569"/>
                    </a:lnTo>
                    <a:lnTo>
                      <a:pt x="488" y="420"/>
                    </a:lnTo>
                    <a:cubicBezTo>
                      <a:pt x="623" y="366"/>
                      <a:pt x="772" y="326"/>
                      <a:pt x="921" y="285"/>
                    </a:cubicBezTo>
                    <a:cubicBezTo>
                      <a:pt x="1205" y="190"/>
                      <a:pt x="1503" y="136"/>
                      <a:pt x="1800" y="109"/>
                    </a:cubicBezTo>
                    <a:lnTo>
                      <a:pt x="1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4"/>
              <p:cNvSpPr/>
              <p:nvPr/>
            </p:nvSpPr>
            <p:spPr>
              <a:xfrm>
                <a:off x="2159460" y="2871410"/>
                <a:ext cx="83667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732" extrusionOk="0">
                    <a:moveTo>
                      <a:pt x="2355" y="1"/>
                    </a:moveTo>
                    <a:cubicBezTo>
                      <a:pt x="1963" y="109"/>
                      <a:pt x="1570" y="190"/>
                      <a:pt x="1164" y="271"/>
                    </a:cubicBezTo>
                    <a:cubicBezTo>
                      <a:pt x="975" y="298"/>
                      <a:pt x="772" y="339"/>
                      <a:pt x="569" y="393"/>
                    </a:cubicBezTo>
                    <a:lnTo>
                      <a:pt x="285" y="474"/>
                    </a:lnTo>
                    <a:lnTo>
                      <a:pt x="136" y="515"/>
                    </a:lnTo>
                    <a:cubicBezTo>
                      <a:pt x="122" y="528"/>
                      <a:pt x="68" y="542"/>
                      <a:pt x="41" y="569"/>
                    </a:cubicBezTo>
                    <a:cubicBezTo>
                      <a:pt x="28" y="582"/>
                      <a:pt x="14" y="596"/>
                      <a:pt x="14" y="623"/>
                    </a:cubicBezTo>
                    <a:cubicBezTo>
                      <a:pt x="1" y="636"/>
                      <a:pt x="1" y="664"/>
                      <a:pt x="14" y="691"/>
                    </a:cubicBezTo>
                    <a:cubicBezTo>
                      <a:pt x="28" y="704"/>
                      <a:pt x="41" y="718"/>
                      <a:pt x="55" y="731"/>
                    </a:cubicBezTo>
                    <a:lnTo>
                      <a:pt x="95" y="623"/>
                    </a:lnTo>
                    <a:cubicBezTo>
                      <a:pt x="95" y="623"/>
                      <a:pt x="109" y="623"/>
                      <a:pt x="109" y="636"/>
                    </a:cubicBezTo>
                    <a:cubicBezTo>
                      <a:pt x="122" y="650"/>
                      <a:pt x="122" y="664"/>
                      <a:pt x="122" y="664"/>
                    </a:cubicBezTo>
                    <a:cubicBezTo>
                      <a:pt x="136" y="650"/>
                      <a:pt x="136" y="650"/>
                      <a:pt x="177" y="650"/>
                    </a:cubicBezTo>
                    <a:lnTo>
                      <a:pt x="325" y="623"/>
                    </a:lnTo>
                    <a:lnTo>
                      <a:pt x="610" y="555"/>
                    </a:lnTo>
                    <a:cubicBezTo>
                      <a:pt x="813" y="515"/>
                      <a:pt x="1002" y="461"/>
                      <a:pt x="1205" y="406"/>
                    </a:cubicBezTo>
                    <a:cubicBezTo>
                      <a:pt x="1597" y="298"/>
                      <a:pt x="1976" y="176"/>
                      <a:pt x="2382" y="109"/>
                    </a:cubicBezTo>
                    <a:lnTo>
                      <a:pt x="23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4"/>
              <p:cNvSpPr/>
              <p:nvPr/>
            </p:nvSpPr>
            <p:spPr>
              <a:xfrm>
                <a:off x="2149032" y="2875202"/>
                <a:ext cx="102627" cy="3265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930" extrusionOk="0">
                    <a:moveTo>
                      <a:pt x="2896" y="1"/>
                    </a:moveTo>
                    <a:cubicBezTo>
                      <a:pt x="2422" y="136"/>
                      <a:pt x="1948" y="244"/>
                      <a:pt x="1461" y="339"/>
                    </a:cubicBezTo>
                    <a:cubicBezTo>
                      <a:pt x="988" y="447"/>
                      <a:pt x="501" y="542"/>
                      <a:pt x="54" y="758"/>
                    </a:cubicBezTo>
                    <a:lnTo>
                      <a:pt x="0" y="786"/>
                    </a:lnTo>
                    <a:lnTo>
                      <a:pt x="14" y="826"/>
                    </a:lnTo>
                    <a:cubicBezTo>
                      <a:pt x="35" y="890"/>
                      <a:pt x="90" y="929"/>
                      <a:pt x="153" y="929"/>
                    </a:cubicBezTo>
                    <a:cubicBezTo>
                      <a:pt x="169" y="929"/>
                      <a:pt x="186" y="927"/>
                      <a:pt x="203" y="921"/>
                    </a:cubicBezTo>
                    <a:lnTo>
                      <a:pt x="171" y="846"/>
                    </a:lnTo>
                    <a:lnTo>
                      <a:pt x="171" y="846"/>
                    </a:lnTo>
                    <a:cubicBezTo>
                      <a:pt x="599" y="708"/>
                      <a:pt x="1050" y="603"/>
                      <a:pt x="1502" y="474"/>
                    </a:cubicBezTo>
                    <a:cubicBezTo>
                      <a:pt x="1976" y="339"/>
                      <a:pt x="2449" y="217"/>
                      <a:pt x="2923" y="109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4"/>
              <p:cNvSpPr/>
              <p:nvPr/>
            </p:nvSpPr>
            <p:spPr>
              <a:xfrm>
                <a:off x="2163251" y="2886121"/>
                <a:ext cx="95534" cy="30124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58" extrusionOk="0">
                    <a:moveTo>
                      <a:pt x="123" y="797"/>
                    </a:moveTo>
                    <a:lnTo>
                      <a:pt x="109" y="799"/>
                    </a:lnTo>
                    <a:cubicBezTo>
                      <a:pt x="109" y="804"/>
                      <a:pt x="111" y="805"/>
                      <a:pt x="113" y="805"/>
                    </a:cubicBezTo>
                    <a:cubicBezTo>
                      <a:pt x="117" y="805"/>
                      <a:pt x="123" y="799"/>
                      <a:pt x="123" y="799"/>
                    </a:cubicBezTo>
                    <a:cubicBezTo>
                      <a:pt x="123" y="799"/>
                      <a:pt x="123" y="799"/>
                      <a:pt x="123" y="797"/>
                    </a:cubicBezTo>
                    <a:close/>
                    <a:moveTo>
                      <a:pt x="2694" y="1"/>
                    </a:moveTo>
                    <a:cubicBezTo>
                      <a:pt x="2247" y="136"/>
                      <a:pt x="1801" y="245"/>
                      <a:pt x="1341" y="339"/>
                    </a:cubicBezTo>
                    <a:cubicBezTo>
                      <a:pt x="1111" y="393"/>
                      <a:pt x="894" y="447"/>
                      <a:pt x="664" y="502"/>
                    </a:cubicBezTo>
                    <a:lnTo>
                      <a:pt x="326" y="610"/>
                    </a:lnTo>
                    <a:lnTo>
                      <a:pt x="163" y="650"/>
                    </a:lnTo>
                    <a:lnTo>
                      <a:pt x="82" y="691"/>
                    </a:lnTo>
                    <a:cubicBezTo>
                      <a:pt x="69" y="691"/>
                      <a:pt x="42" y="705"/>
                      <a:pt x="42" y="718"/>
                    </a:cubicBezTo>
                    <a:cubicBezTo>
                      <a:pt x="28" y="732"/>
                      <a:pt x="14" y="745"/>
                      <a:pt x="14" y="759"/>
                    </a:cubicBezTo>
                    <a:cubicBezTo>
                      <a:pt x="14" y="772"/>
                      <a:pt x="1" y="786"/>
                      <a:pt x="14" y="799"/>
                    </a:cubicBezTo>
                    <a:cubicBezTo>
                      <a:pt x="14" y="813"/>
                      <a:pt x="14" y="813"/>
                      <a:pt x="14" y="826"/>
                    </a:cubicBezTo>
                    <a:cubicBezTo>
                      <a:pt x="14" y="837"/>
                      <a:pt x="32" y="857"/>
                      <a:pt x="53" y="857"/>
                    </a:cubicBezTo>
                    <a:cubicBezTo>
                      <a:pt x="58" y="857"/>
                      <a:pt x="63" y="856"/>
                      <a:pt x="69" y="853"/>
                    </a:cubicBezTo>
                    <a:cubicBezTo>
                      <a:pt x="109" y="853"/>
                      <a:pt x="109" y="840"/>
                      <a:pt x="123" y="840"/>
                    </a:cubicBezTo>
                    <a:lnTo>
                      <a:pt x="42" y="759"/>
                    </a:lnTo>
                    <a:cubicBezTo>
                      <a:pt x="42" y="759"/>
                      <a:pt x="28" y="759"/>
                      <a:pt x="69" y="745"/>
                    </a:cubicBezTo>
                    <a:cubicBezTo>
                      <a:pt x="96" y="745"/>
                      <a:pt x="109" y="772"/>
                      <a:pt x="109" y="772"/>
                    </a:cubicBezTo>
                    <a:cubicBezTo>
                      <a:pt x="123" y="786"/>
                      <a:pt x="123" y="786"/>
                      <a:pt x="123" y="786"/>
                    </a:cubicBezTo>
                    <a:cubicBezTo>
                      <a:pt x="123" y="792"/>
                      <a:pt x="123" y="796"/>
                      <a:pt x="123" y="797"/>
                    </a:cubicBezTo>
                    <a:lnTo>
                      <a:pt x="123" y="797"/>
                    </a:lnTo>
                    <a:lnTo>
                      <a:pt x="204" y="786"/>
                    </a:lnTo>
                    <a:lnTo>
                      <a:pt x="366" y="759"/>
                    </a:lnTo>
                    <a:lnTo>
                      <a:pt x="705" y="678"/>
                    </a:lnTo>
                    <a:cubicBezTo>
                      <a:pt x="935" y="610"/>
                      <a:pt x="1151" y="542"/>
                      <a:pt x="1381" y="488"/>
                    </a:cubicBezTo>
                    <a:cubicBezTo>
                      <a:pt x="1814" y="353"/>
                      <a:pt x="2261" y="217"/>
                      <a:pt x="2721" y="109"/>
                    </a:cubicBezTo>
                    <a:lnTo>
                      <a:pt x="26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4"/>
              <p:cNvSpPr/>
              <p:nvPr/>
            </p:nvSpPr>
            <p:spPr>
              <a:xfrm>
                <a:off x="2168026" y="2895635"/>
                <a:ext cx="97430" cy="3061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72" extrusionOk="0">
                    <a:moveTo>
                      <a:pt x="2734" y="1"/>
                    </a:moveTo>
                    <a:cubicBezTo>
                      <a:pt x="2328" y="190"/>
                      <a:pt x="1881" y="339"/>
                      <a:pt x="1435" y="447"/>
                    </a:cubicBezTo>
                    <a:cubicBezTo>
                      <a:pt x="988" y="542"/>
                      <a:pt x="528" y="609"/>
                      <a:pt x="81" y="691"/>
                    </a:cubicBezTo>
                    <a:lnTo>
                      <a:pt x="0" y="691"/>
                    </a:lnTo>
                    <a:lnTo>
                      <a:pt x="14" y="772"/>
                    </a:lnTo>
                    <a:cubicBezTo>
                      <a:pt x="27" y="826"/>
                      <a:pt x="95" y="867"/>
                      <a:pt x="136" y="867"/>
                    </a:cubicBezTo>
                    <a:cubicBezTo>
                      <a:pt x="148" y="870"/>
                      <a:pt x="161" y="871"/>
                      <a:pt x="174" y="871"/>
                    </a:cubicBezTo>
                    <a:cubicBezTo>
                      <a:pt x="214" y="871"/>
                      <a:pt x="250" y="854"/>
                      <a:pt x="271" y="812"/>
                    </a:cubicBezTo>
                    <a:lnTo>
                      <a:pt x="271" y="812"/>
                    </a:lnTo>
                    <a:lnTo>
                      <a:pt x="271" y="812"/>
                    </a:lnTo>
                    <a:cubicBezTo>
                      <a:pt x="672" y="774"/>
                      <a:pt x="1072" y="687"/>
                      <a:pt x="1462" y="569"/>
                    </a:cubicBezTo>
                    <a:cubicBezTo>
                      <a:pt x="1908" y="434"/>
                      <a:pt x="2355" y="271"/>
                      <a:pt x="2774" y="95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4"/>
              <p:cNvSpPr/>
              <p:nvPr/>
            </p:nvSpPr>
            <p:spPr>
              <a:xfrm>
                <a:off x="2194147" y="2907502"/>
                <a:ext cx="72256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827" extrusionOk="0">
                    <a:moveTo>
                      <a:pt x="2017" y="1"/>
                    </a:moveTo>
                    <a:cubicBezTo>
                      <a:pt x="1364" y="267"/>
                      <a:pt x="671" y="403"/>
                      <a:pt x="30" y="691"/>
                    </a:cubicBezTo>
                    <a:lnTo>
                      <a:pt x="14" y="691"/>
                    </a:lnTo>
                    <a:lnTo>
                      <a:pt x="15" y="698"/>
                    </a:lnTo>
                    <a:lnTo>
                      <a:pt x="15" y="698"/>
                    </a:lnTo>
                    <a:cubicBezTo>
                      <a:pt x="10" y="700"/>
                      <a:pt x="5" y="702"/>
                      <a:pt x="0" y="704"/>
                    </a:cubicBezTo>
                    <a:lnTo>
                      <a:pt x="41" y="826"/>
                    </a:lnTo>
                    <a:cubicBezTo>
                      <a:pt x="49" y="824"/>
                      <a:pt x="56" y="822"/>
                      <a:pt x="64" y="820"/>
                    </a:cubicBezTo>
                    <a:lnTo>
                      <a:pt x="64" y="820"/>
                    </a:lnTo>
                    <a:cubicBezTo>
                      <a:pt x="97" y="812"/>
                      <a:pt x="132" y="810"/>
                      <a:pt x="176" y="799"/>
                    </a:cubicBezTo>
                    <a:lnTo>
                      <a:pt x="174" y="788"/>
                    </a:lnTo>
                    <a:lnTo>
                      <a:pt x="174" y="788"/>
                    </a:lnTo>
                    <a:cubicBezTo>
                      <a:pt x="813" y="594"/>
                      <a:pt x="1411" y="285"/>
                      <a:pt x="2057" y="96"/>
                    </a:cubicBezTo>
                    <a:lnTo>
                      <a:pt x="20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24"/>
              <p:cNvSpPr/>
              <p:nvPr/>
            </p:nvSpPr>
            <p:spPr>
              <a:xfrm>
                <a:off x="2212685" y="2919860"/>
                <a:ext cx="5038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83" extrusionOk="0">
                    <a:moveTo>
                      <a:pt x="131" y="476"/>
                    </a:moveTo>
                    <a:lnTo>
                      <a:pt x="131" y="476"/>
                    </a:lnTo>
                    <a:cubicBezTo>
                      <a:pt x="133" y="480"/>
                      <a:pt x="134" y="483"/>
                      <a:pt x="135" y="488"/>
                    </a:cubicBezTo>
                    <a:cubicBezTo>
                      <a:pt x="122" y="528"/>
                      <a:pt x="108" y="528"/>
                      <a:pt x="108" y="528"/>
                    </a:cubicBezTo>
                    <a:lnTo>
                      <a:pt x="81" y="528"/>
                    </a:lnTo>
                    <a:cubicBezTo>
                      <a:pt x="68" y="528"/>
                      <a:pt x="54" y="515"/>
                      <a:pt x="54" y="501"/>
                    </a:cubicBezTo>
                    <a:cubicBezTo>
                      <a:pt x="41" y="488"/>
                      <a:pt x="41" y="488"/>
                      <a:pt x="41" y="488"/>
                    </a:cubicBezTo>
                    <a:lnTo>
                      <a:pt x="131" y="476"/>
                    </a:lnTo>
                    <a:close/>
                    <a:moveTo>
                      <a:pt x="1394" y="1"/>
                    </a:moveTo>
                    <a:cubicBezTo>
                      <a:pt x="1177" y="95"/>
                      <a:pt x="934" y="163"/>
                      <a:pt x="690" y="231"/>
                    </a:cubicBezTo>
                    <a:cubicBezTo>
                      <a:pt x="568" y="258"/>
                      <a:pt x="460" y="298"/>
                      <a:pt x="338" y="339"/>
                    </a:cubicBezTo>
                    <a:cubicBezTo>
                      <a:pt x="284" y="366"/>
                      <a:pt x="230" y="393"/>
                      <a:pt x="163" y="407"/>
                    </a:cubicBezTo>
                    <a:lnTo>
                      <a:pt x="123" y="430"/>
                    </a:lnTo>
                    <a:lnTo>
                      <a:pt x="123" y="430"/>
                    </a:lnTo>
                    <a:cubicBezTo>
                      <a:pt x="114" y="424"/>
                      <a:pt x="102" y="420"/>
                      <a:pt x="95" y="420"/>
                    </a:cubicBezTo>
                    <a:cubicBezTo>
                      <a:pt x="86" y="416"/>
                      <a:pt x="78" y="414"/>
                      <a:pt x="72" y="414"/>
                    </a:cubicBezTo>
                    <a:cubicBezTo>
                      <a:pt x="60" y="414"/>
                      <a:pt x="54" y="420"/>
                      <a:pt x="54" y="420"/>
                    </a:cubicBezTo>
                    <a:cubicBezTo>
                      <a:pt x="27" y="434"/>
                      <a:pt x="14" y="447"/>
                      <a:pt x="0" y="501"/>
                    </a:cubicBezTo>
                    <a:cubicBezTo>
                      <a:pt x="14" y="555"/>
                      <a:pt x="41" y="555"/>
                      <a:pt x="54" y="569"/>
                    </a:cubicBezTo>
                    <a:cubicBezTo>
                      <a:pt x="81" y="583"/>
                      <a:pt x="95" y="583"/>
                      <a:pt x="108" y="583"/>
                    </a:cubicBezTo>
                    <a:cubicBezTo>
                      <a:pt x="176" y="569"/>
                      <a:pt x="176" y="569"/>
                      <a:pt x="217" y="555"/>
                    </a:cubicBezTo>
                    <a:cubicBezTo>
                      <a:pt x="271" y="542"/>
                      <a:pt x="338" y="528"/>
                      <a:pt x="393" y="501"/>
                    </a:cubicBezTo>
                    <a:cubicBezTo>
                      <a:pt x="514" y="461"/>
                      <a:pt x="623" y="420"/>
                      <a:pt x="744" y="366"/>
                    </a:cubicBezTo>
                    <a:cubicBezTo>
                      <a:pt x="974" y="271"/>
                      <a:pt x="1191" y="163"/>
                      <a:pt x="1434" y="95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24"/>
              <p:cNvSpPr/>
              <p:nvPr/>
            </p:nvSpPr>
            <p:spPr>
              <a:xfrm>
                <a:off x="2055889" y="2804422"/>
                <a:ext cx="1523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65" extrusionOk="0">
                    <a:moveTo>
                      <a:pt x="353" y="1"/>
                    </a:moveTo>
                    <a:cubicBezTo>
                      <a:pt x="231" y="177"/>
                      <a:pt x="123" y="352"/>
                      <a:pt x="69" y="555"/>
                    </a:cubicBezTo>
                    <a:cubicBezTo>
                      <a:pt x="14" y="745"/>
                      <a:pt x="1" y="975"/>
                      <a:pt x="96" y="1164"/>
                    </a:cubicBezTo>
                    <a:lnTo>
                      <a:pt x="204" y="1137"/>
                    </a:lnTo>
                    <a:cubicBezTo>
                      <a:pt x="204" y="1043"/>
                      <a:pt x="190" y="948"/>
                      <a:pt x="190" y="867"/>
                    </a:cubicBezTo>
                    <a:cubicBezTo>
                      <a:pt x="190" y="772"/>
                      <a:pt x="190" y="677"/>
                      <a:pt x="204" y="582"/>
                    </a:cubicBezTo>
                    <a:cubicBezTo>
                      <a:pt x="231" y="393"/>
                      <a:pt x="299" y="204"/>
                      <a:pt x="434" y="68"/>
                    </a:cubicBezTo>
                    <a:lnTo>
                      <a:pt x="35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4"/>
              <p:cNvSpPr/>
              <p:nvPr/>
            </p:nvSpPr>
            <p:spPr>
              <a:xfrm>
                <a:off x="2073022" y="2819625"/>
                <a:ext cx="11902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043" extrusionOk="0">
                    <a:moveTo>
                      <a:pt x="244" y="1"/>
                    </a:moveTo>
                    <a:cubicBezTo>
                      <a:pt x="176" y="163"/>
                      <a:pt x="108" y="325"/>
                      <a:pt x="54" y="501"/>
                    </a:cubicBezTo>
                    <a:cubicBezTo>
                      <a:pt x="27" y="596"/>
                      <a:pt x="0" y="677"/>
                      <a:pt x="0" y="772"/>
                    </a:cubicBezTo>
                    <a:cubicBezTo>
                      <a:pt x="0" y="853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49" y="948"/>
                      <a:pt x="149" y="867"/>
                      <a:pt x="162" y="785"/>
                    </a:cubicBezTo>
                    <a:cubicBezTo>
                      <a:pt x="176" y="704"/>
                      <a:pt x="176" y="623"/>
                      <a:pt x="189" y="528"/>
                    </a:cubicBezTo>
                    <a:cubicBezTo>
                      <a:pt x="217" y="366"/>
                      <a:pt x="257" y="190"/>
                      <a:pt x="338" y="41"/>
                    </a:cubicBezTo>
                    <a:lnTo>
                      <a:pt x="2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4"/>
              <p:cNvSpPr/>
              <p:nvPr/>
            </p:nvSpPr>
            <p:spPr>
              <a:xfrm>
                <a:off x="2086293" y="2828191"/>
                <a:ext cx="11937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97" extrusionOk="0">
                    <a:moveTo>
                      <a:pt x="244" y="0"/>
                    </a:moveTo>
                    <a:cubicBezTo>
                      <a:pt x="163" y="163"/>
                      <a:pt x="82" y="338"/>
                      <a:pt x="42" y="528"/>
                    </a:cubicBezTo>
                    <a:cubicBezTo>
                      <a:pt x="14" y="623"/>
                      <a:pt x="1" y="717"/>
                      <a:pt x="1" y="812"/>
                    </a:cubicBezTo>
                    <a:cubicBezTo>
                      <a:pt x="14" y="907"/>
                      <a:pt x="28" y="1015"/>
                      <a:pt x="69" y="1096"/>
                    </a:cubicBezTo>
                    <a:lnTo>
                      <a:pt x="177" y="1069"/>
                    </a:lnTo>
                    <a:cubicBezTo>
                      <a:pt x="177" y="974"/>
                      <a:pt x="177" y="893"/>
                      <a:pt x="177" y="812"/>
                    </a:cubicBezTo>
                    <a:cubicBezTo>
                      <a:pt x="177" y="731"/>
                      <a:pt x="163" y="636"/>
                      <a:pt x="177" y="555"/>
                    </a:cubicBezTo>
                    <a:cubicBezTo>
                      <a:pt x="190" y="379"/>
                      <a:pt x="231" y="203"/>
                      <a:pt x="339" y="54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4"/>
              <p:cNvSpPr/>
              <p:nvPr/>
            </p:nvSpPr>
            <p:spPr>
              <a:xfrm>
                <a:off x="2100547" y="2839566"/>
                <a:ext cx="10989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313" h="827" extrusionOk="0">
                    <a:moveTo>
                      <a:pt x="217" y="1"/>
                    </a:moveTo>
                    <a:cubicBezTo>
                      <a:pt x="177" y="136"/>
                      <a:pt x="109" y="258"/>
                      <a:pt x="55" y="393"/>
                    </a:cubicBezTo>
                    <a:cubicBezTo>
                      <a:pt x="41" y="461"/>
                      <a:pt x="14" y="529"/>
                      <a:pt x="1" y="610"/>
                    </a:cubicBezTo>
                    <a:cubicBezTo>
                      <a:pt x="1" y="677"/>
                      <a:pt x="1" y="759"/>
                      <a:pt x="14" y="826"/>
                    </a:cubicBezTo>
                    <a:lnTo>
                      <a:pt x="123" y="826"/>
                    </a:lnTo>
                    <a:cubicBezTo>
                      <a:pt x="150" y="759"/>
                      <a:pt x="163" y="691"/>
                      <a:pt x="177" y="637"/>
                    </a:cubicBezTo>
                    <a:cubicBezTo>
                      <a:pt x="177" y="569"/>
                      <a:pt x="190" y="502"/>
                      <a:pt x="190" y="434"/>
                    </a:cubicBezTo>
                    <a:cubicBezTo>
                      <a:pt x="217" y="299"/>
                      <a:pt x="244" y="163"/>
                      <a:pt x="312" y="42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4"/>
              <p:cNvSpPr/>
              <p:nvPr/>
            </p:nvSpPr>
            <p:spPr>
              <a:xfrm>
                <a:off x="2112449" y="2849572"/>
                <a:ext cx="13798" cy="35637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015" extrusionOk="0">
                    <a:moveTo>
                      <a:pt x="298" y="0"/>
                    </a:moveTo>
                    <a:cubicBezTo>
                      <a:pt x="203" y="149"/>
                      <a:pt x="108" y="298"/>
                      <a:pt x="54" y="474"/>
                    </a:cubicBezTo>
                    <a:cubicBezTo>
                      <a:pt x="27" y="568"/>
                      <a:pt x="0" y="650"/>
                      <a:pt x="0" y="744"/>
                    </a:cubicBezTo>
                    <a:cubicBezTo>
                      <a:pt x="0" y="839"/>
                      <a:pt x="0" y="934"/>
                      <a:pt x="41" y="1015"/>
                    </a:cubicBezTo>
                    <a:lnTo>
                      <a:pt x="149" y="1001"/>
                    </a:lnTo>
                    <a:cubicBezTo>
                      <a:pt x="162" y="920"/>
                      <a:pt x="162" y="839"/>
                      <a:pt x="162" y="758"/>
                    </a:cubicBezTo>
                    <a:cubicBezTo>
                      <a:pt x="176" y="677"/>
                      <a:pt x="176" y="595"/>
                      <a:pt x="190" y="514"/>
                    </a:cubicBezTo>
                    <a:cubicBezTo>
                      <a:pt x="217" y="352"/>
                      <a:pt x="271" y="190"/>
                      <a:pt x="393" y="68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24"/>
              <p:cNvSpPr/>
              <p:nvPr/>
            </p:nvSpPr>
            <p:spPr>
              <a:xfrm>
                <a:off x="2124316" y="2861439"/>
                <a:ext cx="14290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900" extrusionOk="0">
                    <a:moveTo>
                      <a:pt x="163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7" y="775"/>
                      <a:pt x="178" y="775"/>
                    </a:cubicBezTo>
                    <a:cubicBezTo>
                      <a:pt x="178" y="775"/>
                      <a:pt x="178" y="775"/>
                      <a:pt x="178" y="775"/>
                    </a:cubicBezTo>
                    <a:lnTo>
                      <a:pt x="178" y="775"/>
                    </a:lnTo>
                    <a:lnTo>
                      <a:pt x="136" y="826"/>
                    </a:lnTo>
                    <a:cubicBezTo>
                      <a:pt x="136" y="826"/>
                      <a:pt x="122" y="812"/>
                      <a:pt x="122" y="799"/>
                    </a:cubicBezTo>
                    <a:cubicBezTo>
                      <a:pt x="122" y="785"/>
                      <a:pt x="122" y="772"/>
                      <a:pt x="122" y="772"/>
                    </a:cubicBezTo>
                    <a:cubicBezTo>
                      <a:pt x="136" y="758"/>
                      <a:pt x="136" y="758"/>
                      <a:pt x="136" y="758"/>
                    </a:cubicBezTo>
                    <a:close/>
                    <a:moveTo>
                      <a:pt x="298" y="0"/>
                    </a:moveTo>
                    <a:cubicBezTo>
                      <a:pt x="257" y="149"/>
                      <a:pt x="190" y="298"/>
                      <a:pt x="136" y="433"/>
                    </a:cubicBezTo>
                    <a:cubicBezTo>
                      <a:pt x="95" y="515"/>
                      <a:pt x="68" y="582"/>
                      <a:pt x="41" y="663"/>
                    </a:cubicBezTo>
                    <a:cubicBezTo>
                      <a:pt x="41" y="690"/>
                      <a:pt x="0" y="745"/>
                      <a:pt x="27" y="826"/>
                    </a:cubicBezTo>
                    <a:cubicBezTo>
                      <a:pt x="41" y="853"/>
                      <a:pt x="55" y="866"/>
                      <a:pt x="95" y="893"/>
                    </a:cubicBezTo>
                    <a:cubicBezTo>
                      <a:pt x="104" y="898"/>
                      <a:pt x="113" y="899"/>
                      <a:pt x="122" y="899"/>
                    </a:cubicBezTo>
                    <a:cubicBezTo>
                      <a:pt x="140" y="899"/>
                      <a:pt x="158" y="893"/>
                      <a:pt x="176" y="893"/>
                    </a:cubicBezTo>
                    <a:cubicBezTo>
                      <a:pt x="190" y="880"/>
                      <a:pt x="217" y="866"/>
                      <a:pt x="230" y="839"/>
                    </a:cubicBezTo>
                    <a:cubicBezTo>
                      <a:pt x="230" y="826"/>
                      <a:pt x="244" y="812"/>
                      <a:pt x="230" y="785"/>
                    </a:cubicBezTo>
                    <a:cubicBezTo>
                      <a:pt x="230" y="758"/>
                      <a:pt x="217" y="745"/>
                      <a:pt x="203" y="745"/>
                    </a:cubicBezTo>
                    <a:lnTo>
                      <a:pt x="182" y="771"/>
                    </a:lnTo>
                    <a:lnTo>
                      <a:pt x="182" y="771"/>
                    </a:lnTo>
                    <a:cubicBezTo>
                      <a:pt x="187" y="762"/>
                      <a:pt x="195" y="742"/>
                      <a:pt x="203" y="718"/>
                    </a:cubicBezTo>
                    <a:cubicBezTo>
                      <a:pt x="230" y="636"/>
                      <a:pt x="244" y="569"/>
                      <a:pt x="271" y="487"/>
                    </a:cubicBezTo>
                    <a:cubicBezTo>
                      <a:pt x="298" y="325"/>
                      <a:pt x="339" y="176"/>
                      <a:pt x="406" y="27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24"/>
              <p:cNvSpPr/>
              <p:nvPr/>
            </p:nvSpPr>
            <p:spPr>
              <a:xfrm>
                <a:off x="2127651" y="2864283"/>
                <a:ext cx="22822" cy="4230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205" extrusionOk="0">
                    <a:moveTo>
                      <a:pt x="555" y="1"/>
                    </a:moveTo>
                    <a:cubicBezTo>
                      <a:pt x="406" y="406"/>
                      <a:pt x="108" y="731"/>
                      <a:pt x="0" y="1151"/>
                    </a:cubicBezTo>
                    <a:lnTo>
                      <a:pt x="108" y="1205"/>
                    </a:lnTo>
                    <a:cubicBezTo>
                      <a:pt x="365" y="853"/>
                      <a:pt x="433" y="420"/>
                      <a:pt x="650" y="55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24"/>
              <p:cNvSpPr/>
              <p:nvPr/>
            </p:nvSpPr>
            <p:spPr>
              <a:xfrm>
                <a:off x="2313306" y="2746949"/>
                <a:ext cx="158487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2653" extrusionOk="0">
                    <a:moveTo>
                      <a:pt x="1061" y="0"/>
                    </a:moveTo>
                    <a:cubicBezTo>
                      <a:pt x="300" y="0"/>
                      <a:pt x="0" y="1176"/>
                      <a:pt x="842" y="1367"/>
                    </a:cubicBezTo>
                    <a:cubicBezTo>
                      <a:pt x="1275" y="1462"/>
                      <a:pt x="1694" y="1597"/>
                      <a:pt x="2087" y="1800"/>
                    </a:cubicBezTo>
                    <a:cubicBezTo>
                      <a:pt x="2479" y="2017"/>
                      <a:pt x="2817" y="2314"/>
                      <a:pt x="3196" y="2544"/>
                    </a:cubicBezTo>
                    <a:cubicBezTo>
                      <a:pt x="3326" y="2620"/>
                      <a:pt x="3453" y="2653"/>
                      <a:pt x="3572" y="2653"/>
                    </a:cubicBezTo>
                    <a:cubicBezTo>
                      <a:pt x="4136" y="2653"/>
                      <a:pt x="4514" y="1910"/>
                      <a:pt x="4089" y="1408"/>
                    </a:cubicBezTo>
                    <a:cubicBezTo>
                      <a:pt x="3413" y="623"/>
                      <a:pt x="2181" y="203"/>
                      <a:pt x="1207" y="14"/>
                    </a:cubicBezTo>
                    <a:cubicBezTo>
                      <a:pt x="1157" y="5"/>
                      <a:pt x="1108" y="0"/>
                      <a:pt x="10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24"/>
              <p:cNvSpPr/>
              <p:nvPr/>
            </p:nvSpPr>
            <p:spPr>
              <a:xfrm>
                <a:off x="2344272" y="2792029"/>
                <a:ext cx="10501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03" extrusionOk="0">
                    <a:moveTo>
                      <a:pt x="2001" y="1"/>
                    </a:moveTo>
                    <a:cubicBezTo>
                      <a:pt x="1710" y="1"/>
                      <a:pt x="1447" y="75"/>
                      <a:pt x="1159" y="75"/>
                    </a:cubicBezTo>
                    <a:cubicBezTo>
                      <a:pt x="1082" y="75"/>
                      <a:pt x="1002" y="70"/>
                      <a:pt x="920" y="56"/>
                    </a:cubicBezTo>
                    <a:cubicBezTo>
                      <a:pt x="868" y="46"/>
                      <a:pt x="816" y="41"/>
                      <a:pt x="764" y="41"/>
                    </a:cubicBezTo>
                    <a:cubicBezTo>
                      <a:pt x="466" y="41"/>
                      <a:pt x="187" y="205"/>
                      <a:pt x="95" y="516"/>
                    </a:cubicBezTo>
                    <a:cubicBezTo>
                      <a:pt x="0" y="881"/>
                      <a:pt x="217" y="1233"/>
                      <a:pt x="569" y="1341"/>
                    </a:cubicBezTo>
                    <a:cubicBezTo>
                      <a:pt x="857" y="1433"/>
                      <a:pt x="1200" y="1502"/>
                      <a:pt x="1536" y="1502"/>
                    </a:cubicBezTo>
                    <a:cubicBezTo>
                      <a:pt x="1846" y="1502"/>
                      <a:pt x="2149" y="1443"/>
                      <a:pt x="2395" y="1287"/>
                    </a:cubicBezTo>
                    <a:cubicBezTo>
                      <a:pt x="2991" y="908"/>
                      <a:pt x="2734" y="42"/>
                      <a:pt x="2057" y="2"/>
                    </a:cubicBezTo>
                    <a:cubicBezTo>
                      <a:pt x="2038" y="1"/>
                      <a:pt x="2019" y="1"/>
                      <a:pt x="2001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24"/>
              <p:cNvSpPr/>
              <p:nvPr/>
            </p:nvSpPr>
            <p:spPr>
              <a:xfrm>
                <a:off x="2191303" y="2724199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1938" y="100"/>
                    </a:moveTo>
                    <a:cubicBezTo>
                      <a:pt x="2640" y="100"/>
                      <a:pt x="3340" y="226"/>
                      <a:pt x="4019" y="405"/>
                    </a:cubicBezTo>
                    <a:cubicBezTo>
                      <a:pt x="4411" y="513"/>
                      <a:pt x="4790" y="635"/>
                      <a:pt x="5169" y="770"/>
                    </a:cubicBezTo>
                    <a:cubicBezTo>
                      <a:pt x="5548" y="892"/>
                      <a:pt x="5927" y="1027"/>
                      <a:pt x="6292" y="1190"/>
                    </a:cubicBezTo>
                    <a:cubicBezTo>
                      <a:pt x="6658" y="1352"/>
                      <a:pt x="7023" y="1541"/>
                      <a:pt x="7334" y="1771"/>
                    </a:cubicBezTo>
                    <a:cubicBezTo>
                      <a:pt x="7483" y="1893"/>
                      <a:pt x="7618" y="2029"/>
                      <a:pt x="7699" y="2191"/>
                    </a:cubicBezTo>
                    <a:cubicBezTo>
                      <a:pt x="7794" y="2367"/>
                      <a:pt x="7808" y="2556"/>
                      <a:pt x="7727" y="2705"/>
                    </a:cubicBezTo>
                    <a:cubicBezTo>
                      <a:pt x="7645" y="2854"/>
                      <a:pt x="7483" y="2949"/>
                      <a:pt x="7294" y="3016"/>
                    </a:cubicBezTo>
                    <a:cubicBezTo>
                      <a:pt x="7118" y="3084"/>
                      <a:pt x="6915" y="3111"/>
                      <a:pt x="6725" y="3165"/>
                    </a:cubicBezTo>
                    <a:cubicBezTo>
                      <a:pt x="6333" y="3233"/>
                      <a:pt x="5940" y="3273"/>
                      <a:pt x="5535" y="3287"/>
                    </a:cubicBezTo>
                    <a:cubicBezTo>
                      <a:pt x="5490" y="3288"/>
                      <a:pt x="5446" y="3288"/>
                      <a:pt x="5402" y="3288"/>
                    </a:cubicBezTo>
                    <a:cubicBezTo>
                      <a:pt x="4660" y="3288"/>
                      <a:pt x="3907" y="3183"/>
                      <a:pt x="3167" y="3030"/>
                    </a:cubicBezTo>
                    <a:cubicBezTo>
                      <a:pt x="2744" y="2935"/>
                      <a:pt x="2325" y="2829"/>
                      <a:pt x="1908" y="2717"/>
                    </a:cubicBezTo>
                    <a:lnTo>
                      <a:pt x="1908" y="2717"/>
                    </a:lnTo>
                    <a:lnTo>
                      <a:pt x="1908" y="2624"/>
                    </a:lnTo>
                    <a:cubicBezTo>
                      <a:pt x="1123" y="2624"/>
                      <a:pt x="393" y="2015"/>
                      <a:pt x="176" y="1271"/>
                    </a:cubicBezTo>
                    <a:cubicBezTo>
                      <a:pt x="122" y="1081"/>
                      <a:pt x="109" y="878"/>
                      <a:pt x="122" y="689"/>
                    </a:cubicBezTo>
                    <a:cubicBezTo>
                      <a:pt x="122" y="594"/>
                      <a:pt x="163" y="513"/>
                      <a:pt x="230" y="459"/>
                    </a:cubicBezTo>
                    <a:cubicBezTo>
                      <a:pt x="298" y="405"/>
                      <a:pt x="393" y="378"/>
                      <a:pt x="487" y="351"/>
                    </a:cubicBezTo>
                    <a:cubicBezTo>
                      <a:pt x="866" y="215"/>
                      <a:pt x="1259" y="134"/>
                      <a:pt x="1651" y="107"/>
                    </a:cubicBezTo>
                    <a:cubicBezTo>
                      <a:pt x="1747" y="102"/>
                      <a:pt x="1842" y="100"/>
                      <a:pt x="1938" y="100"/>
                    </a:cubicBezTo>
                    <a:close/>
                    <a:moveTo>
                      <a:pt x="2017" y="0"/>
                    </a:moveTo>
                    <a:cubicBezTo>
                      <a:pt x="1895" y="0"/>
                      <a:pt x="1773" y="4"/>
                      <a:pt x="1651" y="12"/>
                    </a:cubicBezTo>
                    <a:cubicBezTo>
                      <a:pt x="1245" y="39"/>
                      <a:pt x="839" y="121"/>
                      <a:pt x="460" y="256"/>
                    </a:cubicBezTo>
                    <a:cubicBezTo>
                      <a:pt x="366" y="297"/>
                      <a:pt x="257" y="324"/>
                      <a:pt x="163" y="391"/>
                    </a:cubicBezTo>
                    <a:cubicBezTo>
                      <a:pt x="68" y="459"/>
                      <a:pt x="27" y="581"/>
                      <a:pt x="14" y="689"/>
                    </a:cubicBezTo>
                    <a:cubicBezTo>
                      <a:pt x="0" y="892"/>
                      <a:pt x="27" y="1095"/>
                      <a:pt x="81" y="1298"/>
                    </a:cubicBezTo>
                    <a:cubicBezTo>
                      <a:pt x="190" y="1690"/>
                      <a:pt x="433" y="2056"/>
                      <a:pt x="758" y="2313"/>
                    </a:cubicBezTo>
                    <a:cubicBezTo>
                      <a:pt x="823" y="2364"/>
                      <a:pt x="892" y="2412"/>
                      <a:pt x="963" y="2456"/>
                    </a:cubicBezTo>
                    <a:lnTo>
                      <a:pt x="963" y="2456"/>
                    </a:lnTo>
                    <a:cubicBezTo>
                      <a:pt x="922" y="2444"/>
                      <a:pt x="881" y="2433"/>
                      <a:pt x="839" y="2421"/>
                    </a:cubicBezTo>
                    <a:lnTo>
                      <a:pt x="799" y="2516"/>
                    </a:lnTo>
                    <a:cubicBezTo>
                      <a:pt x="1191" y="2637"/>
                      <a:pt x="1570" y="2759"/>
                      <a:pt x="1962" y="2867"/>
                    </a:cubicBezTo>
                    <a:cubicBezTo>
                      <a:pt x="2341" y="2976"/>
                      <a:pt x="2734" y="3084"/>
                      <a:pt x="3126" y="3165"/>
                    </a:cubicBezTo>
                    <a:cubicBezTo>
                      <a:pt x="3884" y="3332"/>
                      <a:pt x="4642" y="3450"/>
                      <a:pt x="5423" y="3450"/>
                    </a:cubicBezTo>
                    <a:cubicBezTo>
                      <a:pt x="5464" y="3450"/>
                      <a:pt x="5506" y="3450"/>
                      <a:pt x="5548" y="3449"/>
                    </a:cubicBezTo>
                    <a:cubicBezTo>
                      <a:pt x="5954" y="3436"/>
                      <a:pt x="6360" y="3395"/>
                      <a:pt x="6752" y="3328"/>
                    </a:cubicBezTo>
                    <a:cubicBezTo>
                      <a:pt x="6955" y="3273"/>
                      <a:pt x="7158" y="3233"/>
                      <a:pt x="7348" y="3165"/>
                    </a:cubicBezTo>
                    <a:cubicBezTo>
                      <a:pt x="7537" y="3097"/>
                      <a:pt x="7754" y="2989"/>
                      <a:pt x="7862" y="2773"/>
                    </a:cubicBezTo>
                    <a:cubicBezTo>
                      <a:pt x="7916" y="2678"/>
                      <a:pt x="7943" y="2556"/>
                      <a:pt x="7930" y="2434"/>
                    </a:cubicBezTo>
                    <a:cubicBezTo>
                      <a:pt x="7930" y="2326"/>
                      <a:pt x="7889" y="2218"/>
                      <a:pt x="7835" y="2123"/>
                    </a:cubicBezTo>
                    <a:cubicBezTo>
                      <a:pt x="7740" y="1934"/>
                      <a:pt x="7578" y="1785"/>
                      <a:pt x="7415" y="1650"/>
                    </a:cubicBezTo>
                    <a:cubicBezTo>
                      <a:pt x="7091" y="1406"/>
                      <a:pt x="6725" y="1217"/>
                      <a:pt x="6346" y="1054"/>
                    </a:cubicBezTo>
                    <a:cubicBezTo>
                      <a:pt x="5981" y="892"/>
                      <a:pt x="5589" y="770"/>
                      <a:pt x="5210" y="635"/>
                    </a:cubicBezTo>
                    <a:cubicBezTo>
                      <a:pt x="4831" y="513"/>
                      <a:pt x="4438" y="391"/>
                      <a:pt x="4046" y="297"/>
                    </a:cubicBezTo>
                    <a:cubicBezTo>
                      <a:pt x="3391" y="124"/>
                      <a:pt x="2706" y="0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24"/>
              <p:cNvSpPr/>
              <p:nvPr/>
            </p:nvSpPr>
            <p:spPr>
              <a:xfrm>
                <a:off x="2194639" y="2719319"/>
                <a:ext cx="273647" cy="128573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3662" extrusionOk="0">
                    <a:moveTo>
                      <a:pt x="1472" y="92"/>
                    </a:moveTo>
                    <a:cubicBezTo>
                      <a:pt x="1792" y="92"/>
                      <a:pt x="2119" y="164"/>
                      <a:pt x="2436" y="246"/>
                    </a:cubicBezTo>
                    <a:lnTo>
                      <a:pt x="4641" y="787"/>
                    </a:lnTo>
                    <a:cubicBezTo>
                      <a:pt x="5358" y="977"/>
                      <a:pt x="6130" y="1099"/>
                      <a:pt x="6779" y="1450"/>
                    </a:cubicBezTo>
                    <a:cubicBezTo>
                      <a:pt x="7104" y="1626"/>
                      <a:pt x="7388" y="1883"/>
                      <a:pt x="7523" y="2208"/>
                    </a:cubicBezTo>
                    <a:cubicBezTo>
                      <a:pt x="7604" y="2371"/>
                      <a:pt x="7632" y="2546"/>
                      <a:pt x="7618" y="2722"/>
                    </a:cubicBezTo>
                    <a:cubicBezTo>
                      <a:pt x="7604" y="2898"/>
                      <a:pt x="7523" y="3061"/>
                      <a:pt x="7402" y="3169"/>
                    </a:cubicBezTo>
                    <a:cubicBezTo>
                      <a:pt x="7144" y="3399"/>
                      <a:pt x="6752" y="3467"/>
                      <a:pt x="6387" y="3494"/>
                    </a:cubicBezTo>
                    <a:cubicBezTo>
                      <a:pt x="6021" y="3494"/>
                      <a:pt x="5642" y="3494"/>
                      <a:pt x="5264" y="3467"/>
                    </a:cubicBezTo>
                    <a:cubicBezTo>
                      <a:pt x="4519" y="3426"/>
                      <a:pt x="3775" y="3318"/>
                      <a:pt x="3045" y="3128"/>
                    </a:cubicBezTo>
                    <a:cubicBezTo>
                      <a:pt x="2314" y="2952"/>
                      <a:pt x="1597" y="2695"/>
                      <a:pt x="947" y="2330"/>
                    </a:cubicBezTo>
                    <a:cubicBezTo>
                      <a:pt x="622" y="2154"/>
                      <a:pt x="352" y="1883"/>
                      <a:pt x="203" y="1545"/>
                    </a:cubicBezTo>
                    <a:cubicBezTo>
                      <a:pt x="135" y="1383"/>
                      <a:pt x="95" y="1193"/>
                      <a:pt x="122" y="1017"/>
                    </a:cubicBezTo>
                    <a:cubicBezTo>
                      <a:pt x="149" y="842"/>
                      <a:pt x="230" y="679"/>
                      <a:pt x="352" y="544"/>
                    </a:cubicBezTo>
                    <a:cubicBezTo>
                      <a:pt x="595" y="273"/>
                      <a:pt x="961" y="124"/>
                      <a:pt x="1326" y="97"/>
                    </a:cubicBezTo>
                    <a:cubicBezTo>
                      <a:pt x="1375" y="94"/>
                      <a:pt x="1423" y="92"/>
                      <a:pt x="1472" y="92"/>
                    </a:cubicBezTo>
                    <a:close/>
                    <a:moveTo>
                      <a:pt x="1424" y="1"/>
                    </a:moveTo>
                    <a:cubicBezTo>
                      <a:pt x="1391" y="1"/>
                      <a:pt x="1359" y="1"/>
                      <a:pt x="1326" y="3"/>
                    </a:cubicBezTo>
                    <a:cubicBezTo>
                      <a:pt x="934" y="30"/>
                      <a:pt x="541" y="178"/>
                      <a:pt x="271" y="476"/>
                    </a:cubicBezTo>
                    <a:cubicBezTo>
                      <a:pt x="149" y="625"/>
                      <a:pt x="54" y="814"/>
                      <a:pt x="27" y="1004"/>
                    </a:cubicBezTo>
                    <a:cubicBezTo>
                      <a:pt x="0" y="1207"/>
                      <a:pt x="27" y="1410"/>
                      <a:pt x="108" y="1586"/>
                    </a:cubicBezTo>
                    <a:cubicBezTo>
                      <a:pt x="257" y="1951"/>
                      <a:pt x="555" y="2235"/>
                      <a:pt x="893" y="2425"/>
                    </a:cubicBezTo>
                    <a:cubicBezTo>
                      <a:pt x="2219" y="3182"/>
                      <a:pt x="3748" y="3534"/>
                      <a:pt x="5264" y="3642"/>
                    </a:cubicBezTo>
                    <a:cubicBezTo>
                      <a:pt x="5532" y="3652"/>
                      <a:pt x="5799" y="3662"/>
                      <a:pt x="6067" y="3662"/>
                    </a:cubicBezTo>
                    <a:cubicBezTo>
                      <a:pt x="6178" y="3662"/>
                      <a:pt x="6289" y="3660"/>
                      <a:pt x="6400" y="3656"/>
                    </a:cubicBezTo>
                    <a:cubicBezTo>
                      <a:pt x="6590" y="3642"/>
                      <a:pt x="6793" y="3615"/>
                      <a:pt x="6982" y="3561"/>
                    </a:cubicBezTo>
                    <a:cubicBezTo>
                      <a:pt x="7171" y="3507"/>
                      <a:pt x="7361" y="3426"/>
                      <a:pt x="7510" y="3291"/>
                    </a:cubicBezTo>
                    <a:cubicBezTo>
                      <a:pt x="7659" y="3142"/>
                      <a:pt x="7767" y="2952"/>
                      <a:pt x="7780" y="2736"/>
                    </a:cubicBezTo>
                    <a:cubicBezTo>
                      <a:pt x="7794" y="2533"/>
                      <a:pt x="7753" y="2330"/>
                      <a:pt x="7672" y="2154"/>
                    </a:cubicBezTo>
                    <a:cubicBezTo>
                      <a:pt x="7510" y="1775"/>
                      <a:pt x="7185" y="1505"/>
                      <a:pt x="6847" y="1329"/>
                    </a:cubicBezTo>
                    <a:cubicBezTo>
                      <a:pt x="6508" y="1139"/>
                      <a:pt x="6143" y="1031"/>
                      <a:pt x="5764" y="936"/>
                    </a:cubicBezTo>
                    <a:lnTo>
                      <a:pt x="4668" y="666"/>
                    </a:lnTo>
                    <a:lnTo>
                      <a:pt x="2463" y="151"/>
                    </a:lnTo>
                    <a:cubicBezTo>
                      <a:pt x="2116" y="65"/>
                      <a:pt x="1770" y="1"/>
                      <a:pt x="14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24"/>
              <p:cNvSpPr/>
              <p:nvPr/>
            </p:nvSpPr>
            <p:spPr>
              <a:xfrm>
                <a:off x="2315273" y="2736487"/>
                <a:ext cx="26648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019" extrusionOk="0">
                    <a:moveTo>
                      <a:pt x="650" y="1"/>
                    </a:moveTo>
                    <a:lnTo>
                      <a:pt x="542" y="28"/>
                    </a:lnTo>
                    <a:cubicBezTo>
                      <a:pt x="664" y="515"/>
                      <a:pt x="650" y="1043"/>
                      <a:pt x="542" y="1543"/>
                    </a:cubicBezTo>
                    <a:cubicBezTo>
                      <a:pt x="488" y="1787"/>
                      <a:pt x="420" y="2030"/>
                      <a:pt x="326" y="2274"/>
                    </a:cubicBezTo>
                    <a:cubicBezTo>
                      <a:pt x="231" y="2504"/>
                      <a:pt x="109" y="2734"/>
                      <a:pt x="1" y="2964"/>
                    </a:cubicBezTo>
                    <a:lnTo>
                      <a:pt x="82" y="3018"/>
                    </a:lnTo>
                    <a:cubicBezTo>
                      <a:pt x="258" y="2815"/>
                      <a:pt x="380" y="2572"/>
                      <a:pt x="474" y="2328"/>
                    </a:cubicBezTo>
                    <a:cubicBezTo>
                      <a:pt x="583" y="2084"/>
                      <a:pt x="650" y="1827"/>
                      <a:pt x="691" y="1570"/>
                    </a:cubicBezTo>
                    <a:cubicBezTo>
                      <a:pt x="759" y="1043"/>
                      <a:pt x="745" y="515"/>
                      <a:pt x="6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24"/>
              <p:cNvSpPr/>
              <p:nvPr/>
            </p:nvSpPr>
            <p:spPr>
              <a:xfrm>
                <a:off x="2327174" y="2746001"/>
                <a:ext cx="26613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58" h="2653" extrusionOk="0">
                    <a:moveTo>
                      <a:pt x="663" y="0"/>
                    </a:moveTo>
                    <a:lnTo>
                      <a:pt x="555" y="27"/>
                    </a:lnTo>
                    <a:cubicBezTo>
                      <a:pt x="663" y="460"/>
                      <a:pt x="650" y="934"/>
                      <a:pt x="541" y="1367"/>
                    </a:cubicBezTo>
                    <a:cubicBezTo>
                      <a:pt x="474" y="1583"/>
                      <a:pt x="406" y="1800"/>
                      <a:pt x="311" y="2003"/>
                    </a:cubicBezTo>
                    <a:cubicBezTo>
                      <a:pt x="217" y="2206"/>
                      <a:pt x="108" y="2395"/>
                      <a:pt x="0" y="2585"/>
                    </a:cubicBezTo>
                    <a:lnTo>
                      <a:pt x="81" y="2652"/>
                    </a:lnTo>
                    <a:cubicBezTo>
                      <a:pt x="244" y="2490"/>
                      <a:pt x="366" y="2274"/>
                      <a:pt x="460" y="2071"/>
                    </a:cubicBezTo>
                    <a:cubicBezTo>
                      <a:pt x="568" y="1854"/>
                      <a:pt x="636" y="1624"/>
                      <a:pt x="677" y="1394"/>
                    </a:cubicBezTo>
                    <a:cubicBezTo>
                      <a:pt x="758" y="934"/>
                      <a:pt x="744" y="460"/>
                      <a:pt x="6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4"/>
              <p:cNvSpPr/>
              <p:nvPr/>
            </p:nvSpPr>
            <p:spPr>
              <a:xfrm>
                <a:off x="2191760" y="2722724"/>
                <a:ext cx="49470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1476" extrusionOk="0">
                    <a:moveTo>
                      <a:pt x="1367" y="0"/>
                    </a:moveTo>
                    <a:cubicBezTo>
                      <a:pt x="1070" y="163"/>
                      <a:pt x="786" y="352"/>
                      <a:pt x="542" y="582"/>
                    </a:cubicBezTo>
                    <a:cubicBezTo>
                      <a:pt x="420" y="704"/>
                      <a:pt x="299" y="826"/>
                      <a:pt x="204" y="975"/>
                    </a:cubicBezTo>
                    <a:cubicBezTo>
                      <a:pt x="123" y="1123"/>
                      <a:pt x="41" y="1272"/>
                      <a:pt x="1" y="1435"/>
                    </a:cubicBezTo>
                    <a:lnTo>
                      <a:pt x="96" y="1475"/>
                    </a:lnTo>
                    <a:cubicBezTo>
                      <a:pt x="177" y="1340"/>
                      <a:pt x="258" y="1191"/>
                      <a:pt x="353" y="1069"/>
                    </a:cubicBezTo>
                    <a:cubicBezTo>
                      <a:pt x="434" y="934"/>
                      <a:pt x="529" y="799"/>
                      <a:pt x="637" y="677"/>
                    </a:cubicBezTo>
                    <a:cubicBezTo>
                      <a:pt x="853" y="433"/>
                      <a:pt x="1110" y="230"/>
                      <a:pt x="1408" y="109"/>
                    </a:cubicBezTo>
                    <a:lnTo>
                      <a:pt x="13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24"/>
              <p:cNvSpPr/>
              <p:nvPr/>
            </p:nvSpPr>
            <p:spPr>
              <a:xfrm>
                <a:off x="2206962" y="2726060"/>
                <a:ext cx="50418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868" extrusionOk="0">
                    <a:moveTo>
                      <a:pt x="1381" y="0"/>
                    </a:moveTo>
                    <a:cubicBezTo>
                      <a:pt x="1056" y="217"/>
                      <a:pt x="745" y="460"/>
                      <a:pt x="488" y="771"/>
                    </a:cubicBezTo>
                    <a:cubicBezTo>
                      <a:pt x="366" y="920"/>
                      <a:pt x="244" y="1083"/>
                      <a:pt x="150" y="1258"/>
                    </a:cubicBezTo>
                    <a:cubicBezTo>
                      <a:pt x="109" y="1340"/>
                      <a:pt x="68" y="1434"/>
                      <a:pt x="28" y="1529"/>
                    </a:cubicBezTo>
                    <a:cubicBezTo>
                      <a:pt x="14" y="1570"/>
                      <a:pt x="1" y="1637"/>
                      <a:pt x="1" y="1691"/>
                    </a:cubicBezTo>
                    <a:cubicBezTo>
                      <a:pt x="1" y="1718"/>
                      <a:pt x="1" y="1759"/>
                      <a:pt x="28" y="1786"/>
                    </a:cubicBezTo>
                    <a:cubicBezTo>
                      <a:pt x="41" y="1827"/>
                      <a:pt x="82" y="1854"/>
                      <a:pt x="123" y="1867"/>
                    </a:cubicBezTo>
                    <a:lnTo>
                      <a:pt x="150" y="1759"/>
                    </a:lnTo>
                    <a:cubicBezTo>
                      <a:pt x="123" y="1759"/>
                      <a:pt x="136" y="1651"/>
                      <a:pt x="177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2"/>
                    </a:cubicBezTo>
                    <a:cubicBezTo>
                      <a:pt x="826" y="555"/>
                      <a:pt x="1097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24"/>
              <p:cNvSpPr/>
              <p:nvPr/>
            </p:nvSpPr>
            <p:spPr>
              <a:xfrm>
                <a:off x="2223112" y="2726516"/>
                <a:ext cx="56106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4" extrusionOk="0">
                    <a:moveTo>
                      <a:pt x="1530" y="1"/>
                    </a:moveTo>
                    <a:cubicBezTo>
                      <a:pt x="1219" y="312"/>
                      <a:pt x="907" y="637"/>
                      <a:pt x="610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5"/>
                      <a:pt x="1" y="1949"/>
                      <a:pt x="28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0"/>
                      <a:pt x="109" y="2274"/>
                      <a:pt x="136" y="2274"/>
                    </a:cubicBezTo>
                    <a:cubicBezTo>
                      <a:pt x="177" y="2274"/>
                      <a:pt x="217" y="2247"/>
                      <a:pt x="244" y="2206"/>
                    </a:cubicBezTo>
                    <a:lnTo>
                      <a:pt x="151" y="2159"/>
                    </a:lnTo>
                    <a:lnTo>
                      <a:pt x="151" y="2159"/>
                    </a:lnTo>
                    <a:cubicBezTo>
                      <a:pt x="168" y="1963"/>
                      <a:pt x="234" y="1767"/>
                      <a:pt x="339" y="1597"/>
                    </a:cubicBezTo>
                    <a:cubicBezTo>
                      <a:pt x="447" y="1408"/>
                      <a:pt x="583" y="1232"/>
                      <a:pt x="718" y="1056"/>
                    </a:cubicBezTo>
                    <a:cubicBezTo>
                      <a:pt x="975" y="704"/>
                      <a:pt x="1273" y="366"/>
                      <a:pt x="1598" y="68"/>
                    </a:cubicBezTo>
                    <a:lnTo>
                      <a:pt x="15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24"/>
              <p:cNvSpPr/>
              <p:nvPr/>
            </p:nvSpPr>
            <p:spPr>
              <a:xfrm>
                <a:off x="2241193" y="2729360"/>
                <a:ext cx="65094" cy="85563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2437" extrusionOk="0">
                    <a:moveTo>
                      <a:pt x="1786" y="1"/>
                    </a:moveTo>
                    <a:cubicBezTo>
                      <a:pt x="1434" y="325"/>
                      <a:pt x="1096" y="664"/>
                      <a:pt x="785" y="1043"/>
                    </a:cubicBezTo>
                    <a:cubicBezTo>
                      <a:pt x="487" y="1408"/>
                      <a:pt x="230" y="1827"/>
                      <a:pt x="54" y="2287"/>
                    </a:cubicBezTo>
                    <a:lnTo>
                      <a:pt x="0" y="2436"/>
                    </a:lnTo>
                    <a:lnTo>
                      <a:pt x="135" y="2369"/>
                    </a:lnTo>
                    <a:lnTo>
                      <a:pt x="298" y="2301"/>
                    </a:lnTo>
                    <a:lnTo>
                      <a:pt x="271" y="2193"/>
                    </a:lnTo>
                    <a:lnTo>
                      <a:pt x="248" y="2200"/>
                    </a:lnTo>
                    <a:lnTo>
                      <a:pt x="248" y="2200"/>
                    </a:lnTo>
                    <a:cubicBezTo>
                      <a:pt x="444" y="1820"/>
                      <a:pt x="652" y="1461"/>
                      <a:pt x="893" y="1124"/>
                    </a:cubicBezTo>
                    <a:cubicBezTo>
                      <a:pt x="1164" y="731"/>
                      <a:pt x="1488" y="380"/>
                      <a:pt x="1854" y="82"/>
                    </a:cubicBezTo>
                    <a:lnTo>
                      <a:pt x="178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4"/>
              <p:cNvSpPr/>
              <p:nvPr/>
            </p:nvSpPr>
            <p:spPr>
              <a:xfrm>
                <a:off x="2256395" y="2736030"/>
                <a:ext cx="73169" cy="86476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463" extrusionOk="0">
                    <a:moveTo>
                      <a:pt x="2030" y="0"/>
                    </a:moveTo>
                    <a:cubicBezTo>
                      <a:pt x="1583" y="298"/>
                      <a:pt x="1164" y="636"/>
                      <a:pt x="798" y="1042"/>
                    </a:cubicBezTo>
                    <a:cubicBezTo>
                      <a:pt x="622" y="1245"/>
                      <a:pt x="460" y="1462"/>
                      <a:pt x="325" y="1692"/>
                    </a:cubicBezTo>
                    <a:cubicBezTo>
                      <a:pt x="189" y="1922"/>
                      <a:pt x="68" y="2165"/>
                      <a:pt x="0" y="2422"/>
                    </a:cubicBezTo>
                    <a:lnTo>
                      <a:pt x="95" y="2463"/>
                    </a:lnTo>
                    <a:cubicBezTo>
                      <a:pt x="217" y="2233"/>
                      <a:pt x="338" y="2003"/>
                      <a:pt x="474" y="1773"/>
                    </a:cubicBezTo>
                    <a:cubicBezTo>
                      <a:pt x="609" y="1556"/>
                      <a:pt x="744" y="1340"/>
                      <a:pt x="907" y="1123"/>
                    </a:cubicBezTo>
                    <a:cubicBezTo>
                      <a:pt x="1231" y="717"/>
                      <a:pt x="1637" y="352"/>
                      <a:pt x="2084" y="95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4"/>
              <p:cNvSpPr/>
              <p:nvPr/>
            </p:nvSpPr>
            <p:spPr>
              <a:xfrm>
                <a:off x="2276337" y="2747406"/>
                <a:ext cx="6225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2275" extrusionOk="0">
                    <a:moveTo>
                      <a:pt x="1692" y="1"/>
                    </a:moveTo>
                    <a:cubicBezTo>
                      <a:pt x="1381" y="339"/>
                      <a:pt x="1056" y="677"/>
                      <a:pt x="772" y="1043"/>
                    </a:cubicBezTo>
                    <a:cubicBezTo>
                      <a:pt x="474" y="1395"/>
                      <a:pt x="203" y="1787"/>
                      <a:pt x="0" y="2206"/>
                    </a:cubicBezTo>
                    <a:lnTo>
                      <a:pt x="122" y="2274"/>
                    </a:lnTo>
                    <a:cubicBezTo>
                      <a:pt x="366" y="1882"/>
                      <a:pt x="609" y="1503"/>
                      <a:pt x="880" y="1124"/>
                    </a:cubicBezTo>
                    <a:cubicBezTo>
                      <a:pt x="1137" y="745"/>
                      <a:pt x="1435" y="393"/>
                      <a:pt x="1773" y="82"/>
                    </a:cubicBezTo>
                    <a:lnTo>
                      <a:pt x="169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4"/>
              <p:cNvSpPr/>
              <p:nvPr/>
            </p:nvSpPr>
            <p:spPr>
              <a:xfrm>
                <a:off x="2298175" y="2776406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0"/>
                    </a:moveTo>
                    <a:cubicBezTo>
                      <a:pt x="867" y="230"/>
                      <a:pt x="650" y="460"/>
                      <a:pt x="447" y="717"/>
                    </a:cubicBezTo>
                    <a:cubicBezTo>
                      <a:pt x="353" y="839"/>
                      <a:pt x="271" y="975"/>
                      <a:pt x="190" y="1123"/>
                    </a:cubicBezTo>
                    <a:cubicBezTo>
                      <a:pt x="109" y="1259"/>
                      <a:pt x="41" y="1408"/>
                      <a:pt x="1" y="1556"/>
                    </a:cubicBezTo>
                    <a:lnTo>
                      <a:pt x="96" y="1610"/>
                    </a:lnTo>
                    <a:cubicBezTo>
                      <a:pt x="190" y="1475"/>
                      <a:pt x="258" y="1340"/>
                      <a:pt x="339" y="1205"/>
                    </a:cubicBezTo>
                    <a:cubicBezTo>
                      <a:pt x="407" y="1069"/>
                      <a:pt x="488" y="934"/>
                      <a:pt x="569" y="799"/>
                    </a:cubicBezTo>
                    <a:cubicBezTo>
                      <a:pt x="731" y="542"/>
                      <a:pt x="921" y="284"/>
                      <a:pt x="1151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4"/>
              <p:cNvSpPr/>
              <p:nvPr/>
            </p:nvSpPr>
            <p:spPr>
              <a:xfrm>
                <a:off x="2334301" y="2791116"/>
                <a:ext cx="36620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2" extrusionOk="0">
                    <a:moveTo>
                      <a:pt x="947" y="1"/>
                    </a:moveTo>
                    <a:cubicBezTo>
                      <a:pt x="866" y="258"/>
                      <a:pt x="704" y="501"/>
                      <a:pt x="541" y="718"/>
                    </a:cubicBezTo>
                    <a:cubicBezTo>
                      <a:pt x="447" y="826"/>
                      <a:pt x="365" y="921"/>
                      <a:pt x="271" y="1029"/>
                    </a:cubicBezTo>
                    <a:cubicBezTo>
                      <a:pt x="176" y="1124"/>
                      <a:pt x="81" y="1232"/>
                      <a:pt x="0" y="1340"/>
                    </a:cubicBezTo>
                    <a:lnTo>
                      <a:pt x="68" y="1422"/>
                    </a:lnTo>
                    <a:cubicBezTo>
                      <a:pt x="190" y="1340"/>
                      <a:pt x="298" y="1246"/>
                      <a:pt x="393" y="1137"/>
                    </a:cubicBezTo>
                    <a:cubicBezTo>
                      <a:pt x="487" y="1029"/>
                      <a:pt x="582" y="921"/>
                      <a:pt x="650" y="799"/>
                    </a:cubicBezTo>
                    <a:cubicBezTo>
                      <a:pt x="812" y="556"/>
                      <a:pt x="920" y="298"/>
                      <a:pt x="1042" y="41"/>
                    </a:cubicBezTo>
                    <a:lnTo>
                      <a:pt x="9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4"/>
              <p:cNvSpPr/>
              <p:nvPr/>
            </p:nvSpPr>
            <p:spPr>
              <a:xfrm>
                <a:off x="2352347" y="2796347"/>
                <a:ext cx="34232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395" extrusionOk="0">
                    <a:moveTo>
                      <a:pt x="880" y="1"/>
                    </a:moveTo>
                    <a:cubicBezTo>
                      <a:pt x="785" y="258"/>
                      <a:pt x="636" y="474"/>
                      <a:pt x="487" y="691"/>
                    </a:cubicBezTo>
                    <a:cubicBezTo>
                      <a:pt x="406" y="799"/>
                      <a:pt x="312" y="894"/>
                      <a:pt x="230" y="1002"/>
                    </a:cubicBezTo>
                    <a:cubicBezTo>
                      <a:pt x="149" y="1110"/>
                      <a:pt x="68" y="1205"/>
                      <a:pt x="0" y="1313"/>
                    </a:cubicBezTo>
                    <a:lnTo>
                      <a:pt x="68" y="1394"/>
                    </a:lnTo>
                    <a:cubicBezTo>
                      <a:pt x="190" y="1313"/>
                      <a:pt x="284" y="1205"/>
                      <a:pt x="366" y="1110"/>
                    </a:cubicBezTo>
                    <a:cubicBezTo>
                      <a:pt x="447" y="1002"/>
                      <a:pt x="528" y="880"/>
                      <a:pt x="596" y="772"/>
                    </a:cubicBezTo>
                    <a:cubicBezTo>
                      <a:pt x="731" y="528"/>
                      <a:pt x="853" y="285"/>
                      <a:pt x="975" y="41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4"/>
              <p:cNvSpPr/>
              <p:nvPr/>
            </p:nvSpPr>
            <p:spPr>
              <a:xfrm>
                <a:off x="2374185" y="2806810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13" y="0"/>
                    </a:moveTo>
                    <a:cubicBezTo>
                      <a:pt x="745" y="203"/>
                      <a:pt x="610" y="393"/>
                      <a:pt x="461" y="542"/>
                    </a:cubicBezTo>
                    <a:cubicBezTo>
                      <a:pt x="393" y="623"/>
                      <a:pt x="312" y="704"/>
                      <a:pt x="231" y="772"/>
                    </a:cubicBezTo>
                    <a:cubicBezTo>
                      <a:pt x="150" y="853"/>
                      <a:pt x="68" y="920"/>
                      <a:pt x="1" y="1002"/>
                    </a:cubicBezTo>
                    <a:lnTo>
                      <a:pt x="55" y="1096"/>
                    </a:lnTo>
                    <a:cubicBezTo>
                      <a:pt x="163" y="1042"/>
                      <a:pt x="258" y="975"/>
                      <a:pt x="339" y="893"/>
                    </a:cubicBezTo>
                    <a:cubicBezTo>
                      <a:pt x="434" y="826"/>
                      <a:pt x="501" y="731"/>
                      <a:pt x="569" y="636"/>
                    </a:cubicBezTo>
                    <a:cubicBezTo>
                      <a:pt x="704" y="447"/>
                      <a:pt x="813" y="244"/>
                      <a:pt x="921" y="41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4"/>
              <p:cNvSpPr/>
              <p:nvPr/>
            </p:nvSpPr>
            <p:spPr>
              <a:xfrm>
                <a:off x="2395566" y="2811093"/>
                <a:ext cx="29984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7" extrusionOk="0">
                    <a:moveTo>
                      <a:pt x="758" y="0"/>
                    </a:moveTo>
                    <a:cubicBezTo>
                      <a:pt x="691" y="176"/>
                      <a:pt x="569" y="338"/>
                      <a:pt x="434" y="460"/>
                    </a:cubicBezTo>
                    <a:cubicBezTo>
                      <a:pt x="366" y="528"/>
                      <a:pt x="298" y="582"/>
                      <a:pt x="231" y="636"/>
                    </a:cubicBezTo>
                    <a:cubicBezTo>
                      <a:pt x="150" y="690"/>
                      <a:pt x="82" y="744"/>
                      <a:pt x="1" y="798"/>
                    </a:cubicBezTo>
                    <a:lnTo>
                      <a:pt x="55" y="907"/>
                    </a:lnTo>
                    <a:cubicBezTo>
                      <a:pt x="150" y="880"/>
                      <a:pt x="244" y="825"/>
                      <a:pt x="325" y="771"/>
                    </a:cubicBezTo>
                    <a:cubicBezTo>
                      <a:pt x="407" y="704"/>
                      <a:pt x="488" y="636"/>
                      <a:pt x="542" y="555"/>
                    </a:cubicBezTo>
                    <a:cubicBezTo>
                      <a:pt x="677" y="392"/>
                      <a:pt x="758" y="217"/>
                      <a:pt x="853" y="4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4"/>
              <p:cNvSpPr/>
              <p:nvPr/>
            </p:nvSpPr>
            <p:spPr>
              <a:xfrm>
                <a:off x="2418843" y="2810602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691" y="1"/>
                    </a:moveTo>
                    <a:cubicBezTo>
                      <a:pt x="650" y="190"/>
                      <a:pt x="542" y="352"/>
                      <a:pt x="407" y="501"/>
                    </a:cubicBezTo>
                    <a:cubicBezTo>
                      <a:pt x="339" y="569"/>
                      <a:pt x="271" y="636"/>
                      <a:pt x="204" y="704"/>
                    </a:cubicBezTo>
                    <a:cubicBezTo>
                      <a:pt x="136" y="772"/>
                      <a:pt x="68" y="826"/>
                      <a:pt x="1" y="894"/>
                    </a:cubicBezTo>
                    <a:lnTo>
                      <a:pt x="55" y="988"/>
                    </a:lnTo>
                    <a:cubicBezTo>
                      <a:pt x="150" y="961"/>
                      <a:pt x="244" y="894"/>
                      <a:pt x="312" y="826"/>
                    </a:cubicBezTo>
                    <a:cubicBezTo>
                      <a:pt x="393" y="758"/>
                      <a:pt x="461" y="677"/>
                      <a:pt x="515" y="582"/>
                    </a:cubicBezTo>
                    <a:cubicBezTo>
                      <a:pt x="637" y="406"/>
                      <a:pt x="718" y="217"/>
                      <a:pt x="799" y="28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0" name="Google Shape;9870;p24"/>
            <p:cNvGrpSpPr/>
            <p:nvPr/>
          </p:nvGrpSpPr>
          <p:grpSpPr>
            <a:xfrm rot="-7200044">
              <a:off x="824444" y="1044030"/>
              <a:ext cx="288403" cy="546055"/>
              <a:chOff x="5017912" y="1011851"/>
              <a:chExt cx="288410" cy="546067"/>
            </a:xfrm>
          </p:grpSpPr>
          <p:sp>
            <p:nvSpPr>
              <p:cNvPr id="9871" name="Google Shape;9871;p24"/>
              <p:cNvSpPr/>
              <p:nvPr/>
            </p:nvSpPr>
            <p:spPr>
              <a:xfrm>
                <a:off x="5021704" y="1030057"/>
                <a:ext cx="279792" cy="525772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14975" extrusionOk="0">
                    <a:moveTo>
                      <a:pt x="1651" y="5549"/>
                    </a:moveTo>
                    <a:lnTo>
                      <a:pt x="1651" y="5549"/>
                    </a:lnTo>
                    <a:cubicBezTo>
                      <a:pt x="2910" y="8052"/>
                      <a:pt x="4101" y="10583"/>
                      <a:pt x="5197" y="13153"/>
                    </a:cubicBezTo>
                    <a:cubicBezTo>
                      <a:pt x="4033" y="13221"/>
                      <a:pt x="2869" y="13248"/>
                      <a:pt x="1719" y="13248"/>
                    </a:cubicBezTo>
                    <a:cubicBezTo>
                      <a:pt x="1733" y="10677"/>
                      <a:pt x="1706" y="8120"/>
                      <a:pt x="1651" y="5549"/>
                    </a:cubicBezTo>
                    <a:close/>
                    <a:moveTo>
                      <a:pt x="335" y="1"/>
                    </a:moveTo>
                    <a:cubicBezTo>
                      <a:pt x="281" y="1"/>
                      <a:pt x="252" y="66"/>
                      <a:pt x="258" y="218"/>
                    </a:cubicBezTo>
                    <a:cubicBezTo>
                      <a:pt x="461" y="4534"/>
                      <a:pt x="55" y="9771"/>
                      <a:pt x="14" y="14087"/>
                    </a:cubicBezTo>
                    <a:cubicBezTo>
                      <a:pt x="1" y="14547"/>
                      <a:pt x="407" y="14926"/>
                      <a:pt x="853" y="14926"/>
                    </a:cubicBezTo>
                    <a:cubicBezTo>
                      <a:pt x="1634" y="14937"/>
                      <a:pt x="3025" y="14975"/>
                      <a:pt x="4361" y="14975"/>
                    </a:cubicBezTo>
                    <a:cubicBezTo>
                      <a:pt x="6217" y="14975"/>
                      <a:pt x="7969" y="14903"/>
                      <a:pt x="7835" y="14588"/>
                    </a:cubicBezTo>
                    <a:cubicBezTo>
                      <a:pt x="6293" y="10867"/>
                      <a:pt x="3992" y="6347"/>
                      <a:pt x="2112" y="2789"/>
                    </a:cubicBezTo>
                    <a:cubicBezTo>
                      <a:pt x="1995" y="2555"/>
                      <a:pt x="672" y="1"/>
                      <a:pt x="335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4"/>
              <p:cNvSpPr/>
              <p:nvPr/>
            </p:nvSpPr>
            <p:spPr>
              <a:xfrm>
                <a:off x="5017912" y="1020121"/>
                <a:ext cx="15238" cy="531636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142" extrusionOk="0">
                    <a:moveTo>
                      <a:pt x="325" y="0"/>
                    </a:moveTo>
                    <a:lnTo>
                      <a:pt x="244" y="3789"/>
                    </a:lnTo>
                    <a:lnTo>
                      <a:pt x="149" y="7578"/>
                    </a:lnTo>
                    <a:lnTo>
                      <a:pt x="55" y="11353"/>
                    </a:lnTo>
                    <a:cubicBezTo>
                      <a:pt x="41" y="12625"/>
                      <a:pt x="0" y="13883"/>
                      <a:pt x="0" y="15141"/>
                    </a:cubicBezTo>
                    <a:lnTo>
                      <a:pt x="109" y="15141"/>
                    </a:lnTo>
                    <a:cubicBezTo>
                      <a:pt x="163" y="13883"/>
                      <a:pt x="190" y="12625"/>
                      <a:pt x="217" y="11366"/>
                    </a:cubicBezTo>
                    <a:lnTo>
                      <a:pt x="285" y="7578"/>
                    </a:lnTo>
                    <a:lnTo>
                      <a:pt x="352" y="3789"/>
                    </a:lnTo>
                    <a:lnTo>
                      <a:pt x="433" y="14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24"/>
              <p:cNvSpPr/>
              <p:nvPr/>
            </p:nvSpPr>
            <p:spPr>
              <a:xfrm>
                <a:off x="5033114" y="1022965"/>
                <a:ext cx="269891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15196" extrusionOk="0">
                    <a:moveTo>
                      <a:pt x="95" y="0"/>
                    </a:moveTo>
                    <a:lnTo>
                      <a:pt x="0" y="41"/>
                    </a:lnTo>
                    <a:lnTo>
                      <a:pt x="1895" y="3830"/>
                    </a:lnTo>
                    <a:lnTo>
                      <a:pt x="3776" y="7632"/>
                    </a:lnTo>
                    <a:lnTo>
                      <a:pt x="5670" y="11421"/>
                    </a:lnTo>
                    <a:cubicBezTo>
                      <a:pt x="6306" y="12679"/>
                      <a:pt x="6942" y="13937"/>
                      <a:pt x="7591" y="15196"/>
                    </a:cubicBezTo>
                    <a:lnTo>
                      <a:pt x="7686" y="15142"/>
                    </a:lnTo>
                    <a:cubicBezTo>
                      <a:pt x="7077" y="13870"/>
                      <a:pt x="6441" y="12611"/>
                      <a:pt x="5819" y="11339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24"/>
              <p:cNvSpPr/>
              <p:nvPr/>
            </p:nvSpPr>
            <p:spPr>
              <a:xfrm>
                <a:off x="5019808" y="1546964"/>
                <a:ext cx="278422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0" extrusionOk="0">
                    <a:moveTo>
                      <a:pt x="5941" y="0"/>
                    </a:moveTo>
                    <a:cubicBezTo>
                      <a:pt x="5278" y="0"/>
                      <a:pt x="4628" y="0"/>
                      <a:pt x="3965" y="14"/>
                    </a:cubicBezTo>
                    <a:lnTo>
                      <a:pt x="1976" y="41"/>
                    </a:lnTo>
                    <a:cubicBezTo>
                      <a:pt x="1313" y="54"/>
                      <a:pt x="664" y="68"/>
                      <a:pt x="1" y="95"/>
                    </a:cubicBezTo>
                    <a:lnTo>
                      <a:pt x="1" y="189"/>
                    </a:lnTo>
                    <a:cubicBezTo>
                      <a:pt x="325" y="176"/>
                      <a:pt x="664" y="162"/>
                      <a:pt x="988" y="162"/>
                    </a:cubicBezTo>
                    <a:cubicBezTo>
                      <a:pt x="1327" y="149"/>
                      <a:pt x="1651" y="149"/>
                      <a:pt x="1976" y="149"/>
                    </a:cubicBezTo>
                    <a:cubicBezTo>
                      <a:pt x="2197" y="144"/>
                      <a:pt x="2418" y="143"/>
                      <a:pt x="2639" y="143"/>
                    </a:cubicBezTo>
                    <a:cubicBezTo>
                      <a:pt x="3081" y="143"/>
                      <a:pt x="3523" y="149"/>
                      <a:pt x="3965" y="149"/>
                    </a:cubicBezTo>
                    <a:lnTo>
                      <a:pt x="7916" y="189"/>
                    </a:lnTo>
                    <a:lnTo>
                      <a:pt x="7930" y="81"/>
                    </a:lnTo>
                    <a:cubicBezTo>
                      <a:pt x="7267" y="27"/>
                      <a:pt x="6604" y="14"/>
                      <a:pt x="59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4"/>
              <p:cNvSpPr/>
              <p:nvPr/>
            </p:nvSpPr>
            <p:spPr>
              <a:xfrm>
                <a:off x="5019808" y="1545981"/>
                <a:ext cx="279370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40" extrusionOk="0">
                    <a:moveTo>
                      <a:pt x="7860" y="26"/>
                    </a:moveTo>
                    <a:cubicBezTo>
                      <a:pt x="7860" y="26"/>
                      <a:pt x="7858" y="26"/>
                      <a:pt x="7856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0" y="26"/>
                    </a:cubicBezTo>
                    <a:close/>
                    <a:moveTo>
                      <a:pt x="7876" y="1"/>
                    </a:moveTo>
                    <a:lnTo>
                      <a:pt x="7862" y="109"/>
                    </a:lnTo>
                    <a:cubicBezTo>
                      <a:pt x="7862" y="109"/>
                      <a:pt x="7849" y="109"/>
                      <a:pt x="7849" y="96"/>
                    </a:cubicBezTo>
                    <a:cubicBezTo>
                      <a:pt x="7835" y="96"/>
                      <a:pt x="7835" y="69"/>
                      <a:pt x="7835" y="55"/>
                    </a:cubicBezTo>
                    <a:cubicBezTo>
                      <a:pt x="7846" y="39"/>
                      <a:pt x="7852" y="31"/>
                      <a:pt x="7856" y="28"/>
                    </a:cubicBezTo>
                    <a:lnTo>
                      <a:pt x="7849" y="28"/>
                    </a:lnTo>
                    <a:cubicBezTo>
                      <a:pt x="7835" y="42"/>
                      <a:pt x="7808" y="42"/>
                      <a:pt x="7794" y="42"/>
                    </a:cubicBezTo>
                    <a:lnTo>
                      <a:pt x="7673" y="55"/>
                    </a:lnTo>
                    <a:lnTo>
                      <a:pt x="7429" y="69"/>
                    </a:lnTo>
                    <a:lnTo>
                      <a:pt x="6942" y="96"/>
                    </a:lnTo>
                    <a:lnTo>
                      <a:pt x="5941" y="136"/>
                    </a:lnTo>
                    <a:cubicBezTo>
                      <a:pt x="5291" y="163"/>
                      <a:pt x="4628" y="177"/>
                      <a:pt x="3965" y="190"/>
                    </a:cubicBezTo>
                    <a:cubicBezTo>
                      <a:pt x="3302" y="217"/>
                      <a:pt x="2639" y="217"/>
                      <a:pt x="1990" y="217"/>
                    </a:cubicBezTo>
                    <a:cubicBezTo>
                      <a:pt x="1327" y="204"/>
                      <a:pt x="664" y="190"/>
                      <a:pt x="1" y="123"/>
                    </a:cubicBezTo>
                    <a:lnTo>
                      <a:pt x="1" y="217"/>
                    </a:lnTo>
                    <a:cubicBezTo>
                      <a:pt x="664" y="285"/>
                      <a:pt x="1327" y="299"/>
                      <a:pt x="1976" y="312"/>
                    </a:cubicBezTo>
                    <a:cubicBezTo>
                      <a:pt x="2639" y="326"/>
                      <a:pt x="3302" y="339"/>
                      <a:pt x="3965" y="339"/>
                    </a:cubicBezTo>
                    <a:cubicBezTo>
                      <a:pt x="4628" y="339"/>
                      <a:pt x="5291" y="326"/>
                      <a:pt x="5954" y="299"/>
                    </a:cubicBezTo>
                    <a:cubicBezTo>
                      <a:pt x="6279" y="285"/>
                      <a:pt x="6617" y="272"/>
                      <a:pt x="6942" y="245"/>
                    </a:cubicBezTo>
                    <a:lnTo>
                      <a:pt x="7443" y="204"/>
                    </a:lnTo>
                    <a:lnTo>
                      <a:pt x="7686" y="177"/>
                    </a:lnTo>
                    <a:cubicBezTo>
                      <a:pt x="7727" y="163"/>
                      <a:pt x="7767" y="163"/>
                      <a:pt x="7822" y="150"/>
                    </a:cubicBezTo>
                    <a:cubicBezTo>
                      <a:pt x="7835" y="150"/>
                      <a:pt x="7862" y="150"/>
                      <a:pt x="7876" y="136"/>
                    </a:cubicBezTo>
                    <a:lnTo>
                      <a:pt x="7903" y="136"/>
                    </a:lnTo>
                    <a:cubicBezTo>
                      <a:pt x="7916" y="123"/>
                      <a:pt x="7916" y="136"/>
                      <a:pt x="7943" y="82"/>
                    </a:cubicBezTo>
                    <a:cubicBezTo>
                      <a:pt x="7957" y="82"/>
                      <a:pt x="7943" y="42"/>
                      <a:pt x="7943" y="42"/>
                    </a:cubicBezTo>
                    <a:cubicBezTo>
                      <a:pt x="7930" y="28"/>
                      <a:pt x="7930" y="15"/>
                      <a:pt x="7916" y="15"/>
                    </a:cubicBezTo>
                    <a:lnTo>
                      <a:pt x="7903" y="15"/>
                    </a:lnTo>
                    <a:cubicBezTo>
                      <a:pt x="7889" y="1"/>
                      <a:pt x="7889" y="1"/>
                      <a:pt x="78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24"/>
              <p:cNvSpPr/>
              <p:nvPr/>
            </p:nvSpPr>
            <p:spPr>
              <a:xfrm>
                <a:off x="5018860" y="1016786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0"/>
                    </a:moveTo>
                    <a:lnTo>
                      <a:pt x="149" y="3803"/>
                    </a:lnTo>
                    <a:cubicBezTo>
                      <a:pt x="95" y="5061"/>
                      <a:pt x="55" y="6333"/>
                      <a:pt x="28" y="7605"/>
                    </a:cubicBezTo>
                    <a:cubicBezTo>
                      <a:pt x="0" y="8877"/>
                      <a:pt x="0" y="10149"/>
                      <a:pt x="14" y="11407"/>
                    </a:cubicBezTo>
                    <a:cubicBezTo>
                      <a:pt x="41" y="12679"/>
                      <a:pt x="82" y="13951"/>
                      <a:pt x="190" y="15223"/>
                    </a:cubicBezTo>
                    <a:lnTo>
                      <a:pt x="298" y="15209"/>
                    </a:lnTo>
                    <a:cubicBezTo>
                      <a:pt x="244" y="13951"/>
                      <a:pt x="190" y="12679"/>
                      <a:pt x="190" y="11407"/>
                    </a:cubicBezTo>
                    <a:cubicBezTo>
                      <a:pt x="163" y="10149"/>
                      <a:pt x="163" y="8877"/>
                      <a:pt x="176" y="7605"/>
                    </a:cubicBezTo>
                    <a:cubicBezTo>
                      <a:pt x="190" y="6333"/>
                      <a:pt x="217" y="5075"/>
                      <a:pt x="244" y="3803"/>
                    </a:cubicBezTo>
                    <a:cubicBezTo>
                      <a:pt x="285" y="2531"/>
                      <a:pt x="352" y="1259"/>
                      <a:pt x="40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24"/>
              <p:cNvSpPr/>
              <p:nvPr/>
            </p:nvSpPr>
            <p:spPr>
              <a:xfrm rot="-105032">
                <a:off x="5029329" y="1015834"/>
                <a:ext cx="268899" cy="534006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15210" extrusionOk="0">
                    <a:moveTo>
                      <a:pt x="7549" y="15154"/>
                    </a:moveTo>
                    <a:cubicBezTo>
                      <a:pt x="7549" y="15156"/>
                      <a:pt x="7550" y="15157"/>
                      <a:pt x="7550" y="15157"/>
                    </a:cubicBezTo>
                    <a:cubicBezTo>
                      <a:pt x="7550" y="15157"/>
                      <a:pt x="7551" y="15157"/>
                      <a:pt x="7551" y="15155"/>
                    </a:cubicBezTo>
                    <a:lnTo>
                      <a:pt x="7549" y="15154"/>
                    </a:lnTo>
                    <a:close/>
                    <a:moveTo>
                      <a:pt x="95" y="0"/>
                    </a:moveTo>
                    <a:lnTo>
                      <a:pt x="0" y="41"/>
                    </a:lnTo>
                    <a:cubicBezTo>
                      <a:pt x="663" y="1286"/>
                      <a:pt x="1326" y="2531"/>
                      <a:pt x="1976" y="3789"/>
                    </a:cubicBezTo>
                    <a:lnTo>
                      <a:pt x="3924" y="7551"/>
                    </a:lnTo>
                    <a:lnTo>
                      <a:pt x="5886" y="11299"/>
                    </a:lnTo>
                    <a:cubicBezTo>
                      <a:pt x="6197" y="11935"/>
                      <a:pt x="6482" y="12571"/>
                      <a:pt x="6766" y="13220"/>
                    </a:cubicBezTo>
                    <a:cubicBezTo>
                      <a:pt x="6901" y="13545"/>
                      <a:pt x="7036" y="13870"/>
                      <a:pt x="7172" y="14194"/>
                    </a:cubicBezTo>
                    <a:lnTo>
                      <a:pt x="7375" y="14682"/>
                    </a:lnTo>
                    <a:lnTo>
                      <a:pt x="7469" y="14925"/>
                    </a:lnTo>
                    <a:lnTo>
                      <a:pt x="7510" y="15047"/>
                    </a:lnTo>
                    <a:lnTo>
                      <a:pt x="7537" y="15115"/>
                    </a:lnTo>
                    <a:lnTo>
                      <a:pt x="7537" y="15142"/>
                    </a:lnTo>
                    <a:lnTo>
                      <a:pt x="7549" y="15154"/>
                    </a:lnTo>
                    <a:lnTo>
                      <a:pt x="7549" y="15154"/>
                    </a:lnTo>
                    <a:cubicBezTo>
                      <a:pt x="7548" y="15143"/>
                      <a:pt x="7551" y="15111"/>
                      <a:pt x="7591" y="15101"/>
                    </a:cubicBezTo>
                    <a:cubicBezTo>
                      <a:pt x="7605" y="15101"/>
                      <a:pt x="7632" y="15101"/>
                      <a:pt x="7632" y="15115"/>
                    </a:cubicBezTo>
                    <a:lnTo>
                      <a:pt x="7564" y="15196"/>
                    </a:lnTo>
                    <a:cubicBezTo>
                      <a:pt x="7578" y="15209"/>
                      <a:pt x="7591" y="15209"/>
                      <a:pt x="7618" y="15209"/>
                    </a:cubicBezTo>
                    <a:cubicBezTo>
                      <a:pt x="7654" y="15197"/>
                      <a:pt x="7658" y="15153"/>
                      <a:pt x="7659" y="15153"/>
                    </a:cubicBezTo>
                    <a:cubicBezTo>
                      <a:pt x="7659" y="15153"/>
                      <a:pt x="7659" y="15154"/>
                      <a:pt x="7659" y="15155"/>
                    </a:cubicBezTo>
                    <a:cubicBezTo>
                      <a:pt x="7659" y="15142"/>
                      <a:pt x="7659" y="15142"/>
                      <a:pt x="7659" y="15142"/>
                    </a:cubicBezTo>
                    <a:lnTo>
                      <a:pt x="7645" y="15115"/>
                    </a:lnTo>
                    <a:lnTo>
                      <a:pt x="7645" y="15087"/>
                    </a:lnTo>
                    <a:lnTo>
                      <a:pt x="7618" y="15020"/>
                    </a:lnTo>
                    <a:lnTo>
                      <a:pt x="7578" y="14884"/>
                    </a:lnTo>
                    <a:lnTo>
                      <a:pt x="7483" y="14641"/>
                    </a:lnTo>
                    <a:cubicBezTo>
                      <a:pt x="7429" y="14479"/>
                      <a:pt x="7361" y="14303"/>
                      <a:pt x="7307" y="14140"/>
                    </a:cubicBezTo>
                    <a:cubicBezTo>
                      <a:pt x="7172" y="13816"/>
                      <a:pt x="7036" y="13491"/>
                      <a:pt x="6901" y="13166"/>
                    </a:cubicBezTo>
                    <a:cubicBezTo>
                      <a:pt x="6630" y="12517"/>
                      <a:pt x="6346" y="11867"/>
                      <a:pt x="6035" y="11231"/>
                    </a:cubicBezTo>
                    <a:cubicBezTo>
                      <a:pt x="5372" y="9973"/>
                      <a:pt x="4709" y="8728"/>
                      <a:pt x="4046" y="7483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24"/>
              <p:cNvSpPr/>
              <p:nvPr/>
            </p:nvSpPr>
            <p:spPr>
              <a:xfrm>
                <a:off x="5067802" y="1254788"/>
                <a:ext cx="8567" cy="22129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303" extrusionOk="0">
                    <a:moveTo>
                      <a:pt x="77" y="6189"/>
                    </a:moveTo>
                    <a:cubicBezTo>
                      <a:pt x="92" y="6194"/>
                      <a:pt x="108" y="6203"/>
                      <a:pt x="108" y="6211"/>
                    </a:cubicBezTo>
                    <a:cubicBezTo>
                      <a:pt x="108" y="6211"/>
                      <a:pt x="108" y="6211"/>
                      <a:pt x="108" y="6225"/>
                    </a:cubicBezTo>
                    <a:cubicBezTo>
                      <a:pt x="108" y="6225"/>
                      <a:pt x="108" y="6225"/>
                      <a:pt x="81" y="6252"/>
                    </a:cubicBezTo>
                    <a:cubicBezTo>
                      <a:pt x="77" y="6256"/>
                      <a:pt x="71" y="6258"/>
                      <a:pt x="65" y="6258"/>
                    </a:cubicBezTo>
                    <a:cubicBezTo>
                      <a:pt x="53" y="6258"/>
                      <a:pt x="41" y="6252"/>
                      <a:pt x="41" y="6252"/>
                    </a:cubicBezTo>
                    <a:lnTo>
                      <a:pt x="77" y="6189"/>
                    </a:lnTo>
                    <a:close/>
                    <a:moveTo>
                      <a:pt x="135" y="0"/>
                    </a:moveTo>
                    <a:cubicBezTo>
                      <a:pt x="135" y="1056"/>
                      <a:pt x="108" y="2111"/>
                      <a:pt x="81" y="3167"/>
                    </a:cubicBezTo>
                    <a:lnTo>
                      <a:pt x="41" y="4750"/>
                    </a:lnTo>
                    <a:lnTo>
                      <a:pt x="41" y="5535"/>
                    </a:lnTo>
                    <a:lnTo>
                      <a:pt x="41" y="5941"/>
                    </a:lnTo>
                    <a:lnTo>
                      <a:pt x="54" y="6130"/>
                    </a:lnTo>
                    <a:cubicBezTo>
                      <a:pt x="54" y="6134"/>
                      <a:pt x="54" y="6138"/>
                      <a:pt x="54" y="6142"/>
                    </a:cubicBezTo>
                    <a:lnTo>
                      <a:pt x="54" y="6142"/>
                    </a:lnTo>
                    <a:cubicBezTo>
                      <a:pt x="46" y="6143"/>
                      <a:pt x="36" y="6148"/>
                      <a:pt x="27" y="6157"/>
                    </a:cubicBezTo>
                    <a:cubicBezTo>
                      <a:pt x="0" y="6184"/>
                      <a:pt x="0" y="6198"/>
                      <a:pt x="0" y="6211"/>
                    </a:cubicBezTo>
                    <a:cubicBezTo>
                      <a:pt x="0" y="6225"/>
                      <a:pt x="0" y="6238"/>
                      <a:pt x="14" y="6265"/>
                    </a:cubicBezTo>
                    <a:cubicBezTo>
                      <a:pt x="14" y="6279"/>
                      <a:pt x="27" y="6292"/>
                      <a:pt x="41" y="6292"/>
                    </a:cubicBezTo>
                    <a:cubicBezTo>
                      <a:pt x="54" y="6299"/>
                      <a:pt x="68" y="6303"/>
                      <a:pt x="78" y="6303"/>
                    </a:cubicBezTo>
                    <a:cubicBezTo>
                      <a:pt x="88" y="6303"/>
                      <a:pt x="95" y="6299"/>
                      <a:pt x="95" y="6292"/>
                    </a:cubicBezTo>
                    <a:cubicBezTo>
                      <a:pt x="122" y="6292"/>
                      <a:pt x="135" y="6279"/>
                      <a:pt x="149" y="6265"/>
                    </a:cubicBezTo>
                    <a:cubicBezTo>
                      <a:pt x="176" y="6198"/>
                      <a:pt x="163" y="6157"/>
                      <a:pt x="176" y="6130"/>
                    </a:cubicBezTo>
                    <a:lnTo>
                      <a:pt x="176" y="5927"/>
                    </a:lnTo>
                    <a:lnTo>
                      <a:pt x="190" y="5535"/>
                    </a:lnTo>
                    <a:lnTo>
                      <a:pt x="217" y="4750"/>
                    </a:lnTo>
                    <a:lnTo>
                      <a:pt x="217" y="3167"/>
                    </a:lnTo>
                    <a:cubicBezTo>
                      <a:pt x="217" y="2111"/>
                      <a:pt x="217" y="1056"/>
                      <a:pt x="2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4"/>
              <p:cNvSpPr/>
              <p:nvPr/>
            </p:nvSpPr>
            <p:spPr>
              <a:xfrm>
                <a:off x="5075877" y="1474745"/>
                <a:ext cx="13352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31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636" y="109"/>
                      <a:pt x="1259" y="149"/>
                      <a:pt x="1895" y="190"/>
                    </a:cubicBezTo>
                    <a:cubicBezTo>
                      <a:pt x="2206" y="203"/>
                      <a:pt x="2531" y="217"/>
                      <a:pt x="2842" y="230"/>
                    </a:cubicBezTo>
                    <a:lnTo>
                      <a:pt x="3789" y="230"/>
                    </a:lnTo>
                    <a:lnTo>
                      <a:pt x="3802" y="109"/>
                    </a:lnTo>
                    <a:cubicBezTo>
                      <a:pt x="3478" y="82"/>
                      <a:pt x="3166" y="68"/>
                      <a:pt x="2855" y="54"/>
                    </a:cubicBezTo>
                    <a:cubicBezTo>
                      <a:pt x="2531" y="41"/>
                      <a:pt x="2219" y="41"/>
                      <a:pt x="1895" y="41"/>
                    </a:cubicBezTo>
                    <a:cubicBezTo>
                      <a:pt x="1259" y="41"/>
                      <a:pt x="636" y="41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4"/>
              <p:cNvSpPr/>
              <p:nvPr/>
            </p:nvSpPr>
            <p:spPr>
              <a:xfrm>
                <a:off x="5073981" y="1253841"/>
                <a:ext cx="140159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6739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09" y="1151"/>
                      <a:pt x="1191" y="2247"/>
                      <a:pt x="1813" y="3343"/>
                    </a:cubicBezTo>
                    <a:cubicBezTo>
                      <a:pt x="2381" y="4351"/>
                      <a:pt x="2960" y="5360"/>
                      <a:pt x="3594" y="6335"/>
                    </a:cubicBezTo>
                    <a:lnTo>
                      <a:pt x="3594" y="6335"/>
                    </a:lnTo>
                    <a:lnTo>
                      <a:pt x="3478" y="6265"/>
                    </a:lnTo>
                    <a:lnTo>
                      <a:pt x="3423" y="6346"/>
                    </a:lnTo>
                    <a:lnTo>
                      <a:pt x="3748" y="6576"/>
                    </a:lnTo>
                    <a:lnTo>
                      <a:pt x="3992" y="6739"/>
                    </a:lnTo>
                    <a:lnTo>
                      <a:pt x="3843" y="6482"/>
                    </a:lnTo>
                    <a:lnTo>
                      <a:pt x="1921" y="3275"/>
                    </a:lnTo>
                    <a:cubicBezTo>
                      <a:pt x="1286" y="2192"/>
                      <a:pt x="677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4"/>
              <p:cNvSpPr/>
              <p:nvPr/>
            </p:nvSpPr>
            <p:spPr>
              <a:xfrm>
                <a:off x="5081108" y="1261424"/>
                <a:ext cx="133032" cy="235693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6713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690" y="1097"/>
                      <a:pt x="1313" y="2179"/>
                      <a:pt x="1908" y="3289"/>
                    </a:cubicBezTo>
                    <a:cubicBezTo>
                      <a:pt x="2206" y="3830"/>
                      <a:pt x="2490" y="4385"/>
                      <a:pt x="2774" y="4953"/>
                    </a:cubicBezTo>
                    <a:lnTo>
                      <a:pt x="3549" y="6491"/>
                    </a:lnTo>
                    <a:lnTo>
                      <a:pt x="3549" y="6491"/>
                    </a:lnTo>
                    <a:lnTo>
                      <a:pt x="3437" y="6455"/>
                    </a:lnTo>
                    <a:lnTo>
                      <a:pt x="3396" y="6563"/>
                    </a:lnTo>
                    <a:lnTo>
                      <a:pt x="3653" y="6658"/>
                    </a:lnTo>
                    <a:lnTo>
                      <a:pt x="3789" y="6712"/>
                    </a:lnTo>
                    <a:lnTo>
                      <a:pt x="3721" y="6563"/>
                    </a:lnTo>
                    <a:cubicBezTo>
                      <a:pt x="3478" y="5995"/>
                      <a:pt x="3207" y="5427"/>
                      <a:pt x="2923" y="4872"/>
                    </a:cubicBezTo>
                    <a:cubicBezTo>
                      <a:pt x="2639" y="4317"/>
                      <a:pt x="2341" y="3763"/>
                      <a:pt x="2030" y="3221"/>
                    </a:cubicBezTo>
                    <a:cubicBezTo>
                      <a:pt x="1407" y="2125"/>
                      <a:pt x="758" y="105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24"/>
              <p:cNvSpPr/>
              <p:nvPr/>
            </p:nvSpPr>
            <p:spPr>
              <a:xfrm>
                <a:off x="5073981" y="1260968"/>
                <a:ext cx="10463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71" extrusionOk="0">
                    <a:moveTo>
                      <a:pt x="0" y="0"/>
                    </a:moveTo>
                    <a:cubicBezTo>
                      <a:pt x="0" y="1029"/>
                      <a:pt x="0" y="2057"/>
                      <a:pt x="14" y="3085"/>
                    </a:cubicBezTo>
                    <a:cubicBezTo>
                      <a:pt x="14" y="3600"/>
                      <a:pt x="41" y="4114"/>
                      <a:pt x="54" y="4628"/>
                    </a:cubicBezTo>
                    <a:cubicBezTo>
                      <a:pt x="95" y="5142"/>
                      <a:pt x="122" y="5656"/>
                      <a:pt x="190" y="6171"/>
                    </a:cubicBezTo>
                    <a:lnTo>
                      <a:pt x="298" y="6157"/>
                    </a:lnTo>
                    <a:cubicBezTo>
                      <a:pt x="284" y="5643"/>
                      <a:pt x="257" y="5129"/>
                      <a:pt x="230" y="4614"/>
                    </a:cubicBezTo>
                    <a:lnTo>
                      <a:pt x="149" y="3085"/>
                    </a:lnTo>
                    <a:cubicBezTo>
                      <a:pt x="108" y="2057"/>
                      <a:pt x="81" y="102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24"/>
              <p:cNvSpPr/>
              <p:nvPr/>
            </p:nvSpPr>
            <p:spPr>
              <a:xfrm>
                <a:off x="5073489" y="1477098"/>
                <a:ext cx="144934" cy="1797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2" extrusionOk="0">
                    <a:moveTo>
                      <a:pt x="4033" y="393"/>
                    </a:moveTo>
                    <a:cubicBezTo>
                      <a:pt x="4033" y="393"/>
                      <a:pt x="4033" y="393"/>
                      <a:pt x="4046" y="407"/>
                    </a:cubicBezTo>
                    <a:cubicBezTo>
                      <a:pt x="4060" y="407"/>
                      <a:pt x="4073" y="420"/>
                      <a:pt x="4073" y="434"/>
                    </a:cubicBezTo>
                    <a:cubicBezTo>
                      <a:pt x="4073" y="448"/>
                      <a:pt x="4073" y="461"/>
                      <a:pt x="4073" y="461"/>
                    </a:cubicBezTo>
                    <a:lnTo>
                      <a:pt x="4003" y="421"/>
                    </a:lnTo>
                    <a:lnTo>
                      <a:pt x="4003" y="421"/>
                    </a:lnTo>
                    <a:cubicBezTo>
                      <a:pt x="4006" y="413"/>
                      <a:pt x="4013" y="407"/>
                      <a:pt x="4019" y="407"/>
                    </a:cubicBezTo>
                    <a:cubicBezTo>
                      <a:pt x="4019" y="393"/>
                      <a:pt x="4033" y="393"/>
                      <a:pt x="4033" y="393"/>
                    </a:cubicBezTo>
                    <a:close/>
                    <a:moveTo>
                      <a:pt x="4008" y="461"/>
                    </a:moveTo>
                    <a:lnTo>
                      <a:pt x="4008" y="461"/>
                    </a:lnTo>
                    <a:cubicBezTo>
                      <a:pt x="4012" y="462"/>
                      <a:pt x="4012" y="464"/>
                      <a:pt x="4011" y="464"/>
                    </a:cubicBezTo>
                    <a:cubicBezTo>
                      <a:pt x="4010" y="464"/>
                      <a:pt x="4009" y="464"/>
                      <a:pt x="4008" y="461"/>
                    </a:cubicBezTo>
                    <a:close/>
                    <a:moveTo>
                      <a:pt x="14" y="1"/>
                    </a:moveTo>
                    <a:lnTo>
                      <a:pt x="1" y="109"/>
                    </a:lnTo>
                    <a:cubicBezTo>
                      <a:pt x="691" y="150"/>
                      <a:pt x="1381" y="231"/>
                      <a:pt x="2071" y="299"/>
                    </a:cubicBezTo>
                    <a:cubicBezTo>
                      <a:pt x="2409" y="339"/>
                      <a:pt x="2761" y="380"/>
                      <a:pt x="3099" y="407"/>
                    </a:cubicBezTo>
                    <a:lnTo>
                      <a:pt x="3613" y="448"/>
                    </a:lnTo>
                    <a:lnTo>
                      <a:pt x="3870" y="461"/>
                    </a:lnTo>
                    <a:lnTo>
                      <a:pt x="3965" y="461"/>
                    </a:lnTo>
                    <a:cubicBezTo>
                      <a:pt x="3965" y="475"/>
                      <a:pt x="3992" y="488"/>
                      <a:pt x="4006" y="502"/>
                    </a:cubicBezTo>
                    <a:cubicBezTo>
                      <a:pt x="4013" y="508"/>
                      <a:pt x="4019" y="512"/>
                      <a:pt x="4026" y="512"/>
                    </a:cubicBezTo>
                    <a:cubicBezTo>
                      <a:pt x="4033" y="512"/>
                      <a:pt x="4040" y="508"/>
                      <a:pt x="4046" y="502"/>
                    </a:cubicBezTo>
                    <a:cubicBezTo>
                      <a:pt x="4060" y="502"/>
                      <a:pt x="4073" y="502"/>
                      <a:pt x="4087" y="488"/>
                    </a:cubicBezTo>
                    <a:cubicBezTo>
                      <a:pt x="4114" y="475"/>
                      <a:pt x="4128" y="448"/>
                      <a:pt x="4114" y="420"/>
                    </a:cubicBezTo>
                    <a:cubicBezTo>
                      <a:pt x="4114" y="393"/>
                      <a:pt x="4087" y="366"/>
                      <a:pt x="4073" y="353"/>
                    </a:cubicBezTo>
                    <a:cubicBezTo>
                      <a:pt x="4046" y="339"/>
                      <a:pt x="4033" y="339"/>
                      <a:pt x="4019" y="339"/>
                    </a:cubicBezTo>
                    <a:lnTo>
                      <a:pt x="3884" y="312"/>
                    </a:lnTo>
                    <a:lnTo>
                      <a:pt x="3627" y="285"/>
                    </a:lnTo>
                    <a:lnTo>
                      <a:pt x="3113" y="231"/>
                    </a:lnTo>
                    <a:cubicBezTo>
                      <a:pt x="2774" y="204"/>
                      <a:pt x="2423" y="177"/>
                      <a:pt x="2084" y="163"/>
                    </a:cubicBezTo>
                    <a:cubicBezTo>
                      <a:pt x="1394" y="109"/>
                      <a:pt x="704" y="69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4"/>
              <p:cNvSpPr/>
              <p:nvPr/>
            </p:nvSpPr>
            <p:spPr>
              <a:xfrm>
                <a:off x="5028375" y="1092305"/>
                <a:ext cx="21874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18" extrusionOk="0">
                    <a:moveTo>
                      <a:pt x="68" y="1"/>
                    </a:moveTo>
                    <a:lnTo>
                      <a:pt x="0" y="96"/>
                    </a:lnTo>
                    <a:cubicBezTo>
                      <a:pt x="54" y="123"/>
                      <a:pt x="108" y="136"/>
                      <a:pt x="162" y="150"/>
                    </a:cubicBezTo>
                    <a:lnTo>
                      <a:pt x="311" y="177"/>
                    </a:lnTo>
                    <a:cubicBezTo>
                      <a:pt x="352" y="190"/>
                      <a:pt x="406" y="190"/>
                      <a:pt x="447" y="204"/>
                    </a:cubicBezTo>
                    <a:lnTo>
                      <a:pt x="487" y="204"/>
                    </a:lnTo>
                    <a:cubicBezTo>
                      <a:pt x="487" y="204"/>
                      <a:pt x="487" y="204"/>
                      <a:pt x="487" y="190"/>
                    </a:cubicBezTo>
                    <a:cubicBezTo>
                      <a:pt x="487" y="190"/>
                      <a:pt x="487" y="190"/>
                      <a:pt x="487" y="177"/>
                    </a:cubicBezTo>
                    <a:cubicBezTo>
                      <a:pt x="487" y="163"/>
                      <a:pt x="487" y="163"/>
                      <a:pt x="487" y="163"/>
                    </a:cubicBezTo>
                    <a:lnTo>
                      <a:pt x="595" y="217"/>
                    </a:lnTo>
                    <a:cubicBezTo>
                      <a:pt x="609" y="204"/>
                      <a:pt x="623" y="177"/>
                      <a:pt x="609" y="136"/>
                    </a:cubicBezTo>
                    <a:cubicBezTo>
                      <a:pt x="609" y="123"/>
                      <a:pt x="595" y="109"/>
                      <a:pt x="595" y="96"/>
                    </a:cubicBezTo>
                    <a:cubicBezTo>
                      <a:pt x="582" y="82"/>
                      <a:pt x="568" y="69"/>
                      <a:pt x="555" y="69"/>
                    </a:cubicBezTo>
                    <a:cubicBezTo>
                      <a:pt x="514" y="41"/>
                      <a:pt x="501" y="41"/>
                      <a:pt x="460" y="28"/>
                    </a:cubicBezTo>
                    <a:cubicBezTo>
                      <a:pt x="442" y="23"/>
                      <a:pt x="426" y="22"/>
                      <a:pt x="410" y="22"/>
                    </a:cubicBezTo>
                    <a:cubicBezTo>
                      <a:pt x="377" y="22"/>
                      <a:pt x="347" y="28"/>
                      <a:pt x="311" y="28"/>
                    </a:cubicBezTo>
                    <a:cubicBezTo>
                      <a:pt x="271" y="41"/>
                      <a:pt x="217" y="41"/>
                      <a:pt x="176" y="41"/>
                    </a:cubicBezTo>
                    <a:cubicBezTo>
                      <a:pt x="135" y="41"/>
                      <a:pt x="81" y="28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4"/>
              <p:cNvSpPr/>
              <p:nvPr/>
            </p:nvSpPr>
            <p:spPr>
              <a:xfrm>
                <a:off x="5026444" y="1121761"/>
                <a:ext cx="31880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91" extrusionOk="0">
                    <a:moveTo>
                      <a:pt x="880" y="1"/>
                    </a:moveTo>
                    <a:cubicBezTo>
                      <a:pt x="799" y="1"/>
                      <a:pt x="732" y="14"/>
                      <a:pt x="664" y="14"/>
                    </a:cubicBezTo>
                    <a:lnTo>
                      <a:pt x="447" y="41"/>
                    </a:lnTo>
                    <a:cubicBezTo>
                      <a:pt x="387" y="54"/>
                      <a:pt x="323" y="60"/>
                      <a:pt x="259" y="60"/>
                    </a:cubicBezTo>
                    <a:cubicBezTo>
                      <a:pt x="181" y="60"/>
                      <a:pt x="103" y="50"/>
                      <a:pt x="28" y="28"/>
                    </a:cubicBezTo>
                    <a:lnTo>
                      <a:pt x="1" y="136"/>
                    </a:lnTo>
                    <a:cubicBezTo>
                      <a:pt x="150" y="150"/>
                      <a:pt x="299" y="177"/>
                      <a:pt x="461" y="190"/>
                    </a:cubicBezTo>
                    <a:cubicBezTo>
                      <a:pt x="529" y="190"/>
                      <a:pt x="610" y="190"/>
                      <a:pt x="678" y="177"/>
                    </a:cubicBezTo>
                    <a:cubicBezTo>
                      <a:pt x="759" y="163"/>
                      <a:pt x="840" y="150"/>
                      <a:pt x="908" y="109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4"/>
              <p:cNvSpPr/>
              <p:nvPr/>
            </p:nvSpPr>
            <p:spPr>
              <a:xfrm>
                <a:off x="5026444" y="1152657"/>
                <a:ext cx="2141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90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109" y="122"/>
                      <a:pt x="204" y="149"/>
                      <a:pt x="299" y="176"/>
                    </a:cubicBezTo>
                    <a:cubicBezTo>
                      <a:pt x="353" y="176"/>
                      <a:pt x="407" y="190"/>
                      <a:pt x="461" y="190"/>
                    </a:cubicBezTo>
                    <a:cubicBezTo>
                      <a:pt x="502" y="176"/>
                      <a:pt x="556" y="176"/>
                      <a:pt x="610" y="136"/>
                    </a:cubicBezTo>
                    <a:lnTo>
                      <a:pt x="596" y="27"/>
                    </a:lnTo>
                    <a:cubicBezTo>
                      <a:pt x="542" y="14"/>
                      <a:pt x="488" y="14"/>
                      <a:pt x="447" y="14"/>
                    </a:cubicBezTo>
                    <a:cubicBezTo>
                      <a:pt x="407" y="14"/>
                      <a:pt x="353" y="27"/>
                      <a:pt x="312" y="27"/>
                    </a:cubicBezTo>
                    <a:cubicBezTo>
                      <a:pt x="278" y="32"/>
                      <a:pt x="243" y="35"/>
                      <a:pt x="208" y="35"/>
                    </a:cubicBezTo>
                    <a:cubicBezTo>
                      <a:pt x="148" y="35"/>
                      <a:pt x="88" y="26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4"/>
              <p:cNvSpPr/>
              <p:nvPr/>
            </p:nvSpPr>
            <p:spPr>
              <a:xfrm>
                <a:off x="5026935" y="1193278"/>
                <a:ext cx="37076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83" extrusionOk="0">
                    <a:moveTo>
                      <a:pt x="708" y="1"/>
                    </a:moveTo>
                    <a:cubicBezTo>
                      <a:pt x="648" y="1"/>
                      <a:pt x="591" y="7"/>
                      <a:pt x="528" y="7"/>
                    </a:cubicBezTo>
                    <a:cubicBezTo>
                      <a:pt x="352" y="21"/>
                      <a:pt x="176" y="34"/>
                      <a:pt x="0" y="34"/>
                    </a:cubicBezTo>
                    <a:lnTo>
                      <a:pt x="14" y="142"/>
                    </a:lnTo>
                    <a:cubicBezTo>
                      <a:pt x="83" y="131"/>
                      <a:pt x="154" y="127"/>
                      <a:pt x="226" y="127"/>
                    </a:cubicBezTo>
                    <a:cubicBezTo>
                      <a:pt x="325" y="127"/>
                      <a:pt x="427" y="134"/>
                      <a:pt x="528" y="142"/>
                    </a:cubicBezTo>
                    <a:cubicBezTo>
                      <a:pt x="609" y="156"/>
                      <a:pt x="691" y="169"/>
                      <a:pt x="785" y="183"/>
                    </a:cubicBezTo>
                    <a:lnTo>
                      <a:pt x="1042" y="183"/>
                    </a:lnTo>
                    <a:lnTo>
                      <a:pt x="1056" y="75"/>
                    </a:lnTo>
                    <a:cubicBezTo>
                      <a:pt x="975" y="34"/>
                      <a:pt x="880" y="21"/>
                      <a:pt x="799" y="7"/>
                    </a:cubicBezTo>
                    <a:cubicBezTo>
                      <a:pt x="767" y="2"/>
                      <a:pt x="737" y="1"/>
                      <a:pt x="7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4"/>
              <p:cNvSpPr/>
              <p:nvPr/>
            </p:nvSpPr>
            <p:spPr>
              <a:xfrm>
                <a:off x="5026935" y="1222734"/>
                <a:ext cx="28053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51" extrusionOk="0">
                    <a:moveTo>
                      <a:pt x="271" y="1"/>
                    </a:moveTo>
                    <a:cubicBezTo>
                      <a:pt x="181" y="1"/>
                      <a:pt x="91" y="7"/>
                      <a:pt x="0" y="7"/>
                    </a:cubicBezTo>
                    <a:lnTo>
                      <a:pt x="14" y="115"/>
                    </a:lnTo>
                    <a:cubicBezTo>
                      <a:pt x="50" y="107"/>
                      <a:pt x="87" y="104"/>
                      <a:pt x="124" y="104"/>
                    </a:cubicBezTo>
                    <a:cubicBezTo>
                      <a:pt x="214" y="104"/>
                      <a:pt x="307" y="123"/>
                      <a:pt x="393" y="142"/>
                    </a:cubicBezTo>
                    <a:lnTo>
                      <a:pt x="569" y="210"/>
                    </a:lnTo>
                    <a:cubicBezTo>
                      <a:pt x="623" y="223"/>
                      <a:pt x="677" y="237"/>
                      <a:pt x="745" y="250"/>
                    </a:cubicBezTo>
                    <a:lnTo>
                      <a:pt x="799" y="142"/>
                    </a:lnTo>
                    <a:cubicBezTo>
                      <a:pt x="745" y="102"/>
                      <a:pt x="677" y="75"/>
                      <a:pt x="609" y="47"/>
                    </a:cubicBezTo>
                    <a:cubicBezTo>
                      <a:pt x="555" y="20"/>
                      <a:pt x="488" y="7"/>
                      <a:pt x="406" y="7"/>
                    </a:cubicBezTo>
                    <a:cubicBezTo>
                      <a:pt x="361" y="2"/>
                      <a:pt x="316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4"/>
              <p:cNvSpPr/>
              <p:nvPr/>
            </p:nvSpPr>
            <p:spPr>
              <a:xfrm>
                <a:off x="5025039" y="1250505"/>
                <a:ext cx="1903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3" extrusionOk="0">
                    <a:moveTo>
                      <a:pt x="271" y="1"/>
                    </a:moveTo>
                    <a:cubicBezTo>
                      <a:pt x="195" y="1"/>
                      <a:pt x="128" y="18"/>
                      <a:pt x="56" y="18"/>
                    </a:cubicBezTo>
                    <a:cubicBezTo>
                      <a:pt x="38" y="18"/>
                      <a:pt x="19" y="17"/>
                      <a:pt x="0" y="14"/>
                    </a:cubicBezTo>
                    <a:lnTo>
                      <a:pt x="0" y="14"/>
                    </a:lnTo>
                    <a:lnTo>
                      <a:pt x="14" y="122"/>
                    </a:lnTo>
                    <a:cubicBezTo>
                      <a:pt x="39" y="114"/>
                      <a:pt x="64" y="111"/>
                      <a:pt x="89" y="111"/>
                    </a:cubicBezTo>
                    <a:cubicBezTo>
                      <a:pt x="145" y="111"/>
                      <a:pt x="201" y="127"/>
                      <a:pt x="257" y="136"/>
                    </a:cubicBezTo>
                    <a:cubicBezTo>
                      <a:pt x="298" y="150"/>
                      <a:pt x="339" y="163"/>
                      <a:pt x="379" y="177"/>
                    </a:cubicBezTo>
                    <a:cubicBezTo>
                      <a:pt x="406" y="177"/>
                      <a:pt x="433" y="183"/>
                      <a:pt x="460" y="183"/>
                    </a:cubicBezTo>
                    <a:cubicBezTo>
                      <a:pt x="474" y="183"/>
                      <a:pt x="487" y="181"/>
                      <a:pt x="501" y="177"/>
                    </a:cubicBezTo>
                    <a:lnTo>
                      <a:pt x="542" y="68"/>
                    </a:lnTo>
                    <a:cubicBezTo>
                      <a:pt x="501" y="41"/>
                      <a:pt x="460" y="28"/>
                      <a:pt x="420" y="14"/>
                    </a:cubicBezTo>
                    <a:cubicBezTo>
                      <a:pt x="366" y="1"/>
                      <a:pt x="325" y="1"/>
                      <a:pt x="27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4"/>
              <p:cNvSpPr/>
              <p:nvPr/>
            </p:nvSpPr>
            <p:spPr>
              <a:xfrm>
                <a:off x="5021248" y="1304608"/>
                <a:ext cx="3233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67" extrusionOk="0">
                    <a:moveTo>
                      <a:pt x="678" y="1"/>
                    </a:moveTo>
                    <a:cubicBezTo>
                      <a:pt x="498" y="1"/>
                      <a:pt x="321" y="38"/>
                      <a:pt x="140" y="38"/>
                    </a:cubicBezTo>
                    <a:cubicBezTo>
                      <a:pt x="93" y="38"/>
                      <a:pt x="47" y="35"/>
                      <a:pt x="0" y="29"/>
                    </a:cubicBezTo>
                    <a:lnTo>
                      <a:pt x="0" y="138"/>
                    </a:lnTo>
                    <a:cubicBezTo>
                      <a:pt x="47" y="131"/>
                      <a:pt x="93" y="129"/>
                      <a:pt x="140" y="129"/>
                    </a:cubicBezTo>
                    <a:cubicBezTo>
                      <a:pt x="321" y="129"/>
                      <a:pt x="498" y="166"/>
                      <a:pt x="678" y="166"/>
                    </a:cubicBezTo>
                    <a:cubicBezTo>
                      <a:pt x="758" y="166"/>
                      <a:pt x="839" y="159"/>
                      <a:pt x="920" y="138"/>
                    </a:cubicBezTo>
                    <a:lnTo>
                      <a:pt x="920" y="29"/>
                    </a:lnTo>
                    <a:cubicBezTo>
                      <a:pt x="839" y="8"/>
                      <a:pt x="758" y="1"/>
                      <a:pt x="67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4"/>
              <p:cNvSpPr/>
              <p:nvPr/>
            </p:nvSpPr>
            <p:spPr>
              <a:xfrm>
                <a:off x="5023143" y="1340735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39" y="37"/>
                      <a:pt x="104" y="37"/>
                    </a:cubicBezTo>
                    <a:cubicBezTo>
                      <a:pt x="69" y="37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35" y="131"/>
                      <a:pt x="69" y="128"/>
                      <a:pt x="104" y="128"/>
                    </a:cubicBezTo>
                    <a:cubicBezTo>
                      <a:pt x="239" y="128"/>
                      <a:pt x="375" y="165"/>
                      <a:pt x="510" y="165"/>
                    </a:cubicBezTo>
                    <a:cubicBezTo>
                      <a:pt x="570" y="165"/>
                      <a:pt x="630" y="158"/>
                      <a:pt x="690" y="137"/>
                    </a:cubicBezTo>
                    <a:lnTo>
                      <a:pt x="690" y="29"/>
                    </a:lnTo>
                    <a:cubicBezTo>
                      <a:pt x="630" y="7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4"/>
              <p:cNvSpPr/>
              <p:nvPr/>
            </p:nvSpPr>
            <p:spPr>
              <a:xfrm>
                <a:off x="5021248" y="1369208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6"/>
                      <a:pt x="0" y="30"/>
                    </a:cubicBezTo>
                    <a:lnTo>
                      <a:pt x="0" y="138"/>
                    </a:lnTo>
                    <a:cubicBezTo>
                      <a:pt x="35" y="132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30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24"/>
              <p:cNvSpPr/>
              <p:nvPr/>
            </p:nvSpPr>
            <p:spPr>
              <a:xfrm>
                <a:off x="5018860" y="1409654"/>
                <a:ext cx="26648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77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09"/>
                      <a:pt x="244" y="149"/>
                      <a:pt x="379" y="163"/>
                    </a:cubicBezTo>
                    <a:cubicBezTo>
                      <a:pt x="447" y="176"/>
                      <a:pt x="501" y="176"/>
                      <a:pt x="569" y="176"/>
                    </a:cubicBezTo>
                    <a:cubicBezTo>
                      <a:pt x="636" y="163"/>
                      <a:pt x="704" y="163"/>
                      <a:pt x="758" y="136"/>
                    </a:cubicBezTo>
                    <a:lnTo>
                      <a:pt x="745" y="28"/>
                    </a:lnTo>
                    <a:cubicBezTo>
                      <a:pt x="691" y="1"/>
                      <a:pt x="623" y="14"/>
                      <a:pt x="569" y="1"/>
                    </a:cubicBezTo>
                    <a:cubicBezTo>
                      <a:pt x="501" y="14"/>
                      <a:pt x="447" y="14"/>
                      <a:pt x="379" y="14"/>
                    </a:cubicBezTo>
                    <a:cubicBezTo>
                      <a:pt x="318" y="21"/>
                      <a:pt x="258" y="28"/>
                      <a:pt x="197" y="28"/>
                    </a:cubicBezTo>
                    <a:cubicBezTo>
                      <a:pt x="136" y="28"/>
                      <a:pt x="75" y="2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24"/>
              <p:cNvSpPr/>
              <p:nvPr/>
            </p:nvSpPr>
            <p:spPr>
              <a:xfrm>
                <a:off x="5023143" y="1450942"/>
                <a:ext cx="3423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66" extrusionOk="0">
                    <a:moveTo>
                      <a:pt x="724" y="0"/>
                    </a:moveTo>
                    <a:cubicBezTo>
                      <a:pt x="516" y="0"/>
                      <a:pt x="309" y="46"/>
                      <a:pt x="101" y="46"/>
                    </a:cubicBezTo>
                    <a:cubicBezTo>
                      <a:pt x="68" y="46"/>
                      <a:pt x="34" y="45"/>
                      <a:pt x="0" y="42"/>
                    </a:cubicBezTo>
                    <a:lnTo>
                      <a:pt x="0" y="151"/>
                    </a:lnTo>
                    <a:cubicBezTo>
                      <a:pt x="63" y="140"/>
                      <a:pt x="127" y="136"/>
                      <a:pt x="190" y="136"/>
                    </a:cubicBezTo>
                    <a:cubicBezTo>
                      <a:pt x="365" y="136"/>
                      <a:pt x="540" y="166"/>
                      <a:pt x="715" y="166"/>
                    </a:cubicBezTo>
                    <a:cubicBezTo>
                      <a:pt x="802" y="166"/>
                      <a:pt x="888" y="159"/>
                      <a:pt x="974" y="137"/>
                    </a:cubicBezTo>
                    <a:lnTo>
                      <a:pt x="974" y="29"/>
                    </a:lnTo>
                    <a:cubicBezTo>
                      <a:pt x="891" y="8"/>
                      <a:pt x="807" y="0"/>
                      <a:pt x="7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4"/>
              <p:cNvSpPr/>
              <p:nvPr/>
            </p:nvSpPr>
            <p:spPr>
              <a:xfrm>
                <a:off x="5027427" y="1484190"/>
                <a:ext cx="24261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74" extrusionOk="0">
                    <a:moveTo>
                      <a:pt x="510" y="0"/>
                    </a:moveTo>
                    <a:cubicBezTo>
                      <a:pt x="374" y="0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7"/>
                    </a:lnTo>
                    <a:cubicBezTo>
                      <a:pt x="24" y="134"/>
                      <a:pt x="48" y="133"/>
                      <a:pt x="72" y="133"/>
                    </a:cubicBezTo>
                    <a:cubicBezTo>
                      <a:pt x="211" y="133"/>
                      <a:pt x="351" y="174"/>
                      <a:pt x="490" y="174"/>
                    </a:cubicBezTo>
                    <a:cubicBezTo>
                      <a:pt x="557" y="174"/>
                      <a:pt x="624" y="165"/>
                      <a:pt x="690" y="137"/>
                    </a:cubicBezTo>
                    <a:lnTo>
                      <a:pt x="690" y="29"/>
                    </a:lnTo>
                    <a:cubicBezTo>
                      <a:pt x="630" y="8"/>
                      <a:pt x="570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4"/>
              <p:cNvSpPr/>
              <p:nvPr/>
            </p:nvSpPr>
            <p:spPr>
              <a:xfrm>
                <a:off x="5026935" y="1507081"/>
                <a:ext cx="24753" cy="6636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89" extrusionOk="0">
                    <a:moveTo>
                      <a:pt x="576" y="0"/>
                    </a:moveTo>
                    <a:cubicBezTo>
                      <a:pt x="398" y="0"/>
                      <a:pt x="224" y="82"/>
                      <a:pt x="35" y="82"/>
                    </a:cubicBezTo>
                    <a:cubicBezTo>
                      <a:pt x="24" y="82"/>
                      <a:pt x="12" y="81"/>
                      <a:pt x="0" y="81"/>
                    </a:cubicBezTo>
                    <a:lnTo>
                      <a:pt x="0" y="81"/>
                    </a:lnTo>
                    <a:lnTo>
                      <a:pt x="14" y="189"/>
                    </a:lnTo>
                    <a:cubicBezTo>
                      <a:pt x="75" y="175"/>
                      <a:pt x="137" y="171"/>
                      <a:pt x="199" y="171"/>
                    </a:cubicBezTo>
                    <a:cubicBezTo>
                      <a:pt x="273" y="171"/>
                      <a:pt x="348" y="176"/>
                      <a:pt x="421" y="176"/>
                    </a:cubicBezTo>
                    <a:cubicBezTo>
                      <a:pt x="518" y="176"/>
                      <a:pt x="614" y="167"/>
                      <a:pt x="704" y="121"/>
                    </a:cubicBezTo>
                    <a:lnTo>
                      <a:pt x="691" y="13"/>
                    </a:lnTo>
                    <a:cubicBezTo>
                      <a:pt x="652" y="4"/>
                      <a:pt x="614" y="0"/>
                      <a:pt x="5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97" name="Google Shape;9897;p24"/>
          <p:cNvGrpSpPr/>
          <p:nvPr/>
        </p:nvGrpSpPr>
        <p:grpSpPr>
          <a:xfrm>
            <a:off x="6970017" y="3353194"/>
            <a:ext cx="2188613" cy="1699512"/>
            <a:chOff x="6970017" y="3353194"/>
            <a:chExt cx="2188613" cy="1699512"/>
          </a:xfrm>
        </p:grpSpPr>
        <p:grpSp>
          <p:nvGrpSpPr>
            <p:cNvPr id="9898" name="Google Shape;9898;p24"/>
            <p:cNvGrpSpPr/>
            <p:nvPr/>
          </p:nvGrpSpPr>
          <p:grpSpPr>
            <a:xfrm>
              <a:off x="7866818" y="4003850"/>
              <a:ext cx="503126" cy="494911"/>
              <a:chOff x="6357593" y="2881100"/>
              <a:chExt cx="503126" cy="494911"/>
            </a:xfrm>
          </p:grpSpPr>
          <p:sp>
            <p:nvSpPr>
              <p:cNvPr id="9899" name="Google Shape;9899;p24"/>
              <p:cNvSpPr/>
              <p:nvPr/>
            </p:nvSpPr>
            <p:spPr>
              <a:xfrm>
                <a:off x="6807934" y="31298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4"/>
              <p:cNvSpPr/>
              <p:nvPr/>
            </p:nvSpPr>
            <p:spPr>
              <a:xfrm>
                <a:off x="6640254" y="28932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4"/>
              <p:cNvSpPr/>
              <p:nvPr/>
            </p:nvSpPr>
            <p:spPr>
              <a:xfrm>
                <a:off x="6416015" y="29327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4"/>
              <p:cNvSpPr/>
              <p:nvPr/>
            </p:nvSpPr>
            <p:spPr>
              <a:xfrm>
                <a:off x="6409835" y="32177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4"/>
              <p:cNvSpPr/>
              <p:nvPr/>
            </p:nvSpPr>
            <p:spPr>
              <a:xfrm>
                <a:off x="6438800" y="29038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4"/>
              <p:cNvSpPr/>
              <p:nvPr/>
            </p:nvSpPr>
            <p:spPr>
              <a:xfrm>
                <a:off x="6453546" y="29350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4"/>
              <p:cNvSpPr/>
              <p:nvPr/>
            </p:nvSpPr>
            <p:spPr>
              <a:xfrm>
                <a:off x="6441188" y="2915085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4"/>
              <p:cNvSpPr/>
              <p:nvPr/>
            </p:nvSpPr>
            <p:spPr>
              <a:xfrm>
                <a:off x="6446875" y="32690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4"/>
              <p:cNvSpPr/>
              <p:nvPr/>
            </p:nvSpPr>
            <p:spPr>
              <a:xfrm>
                <a:off x="6455933" y="29412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4"/>
              <p:cNvSpPr/>
              <p:nvPr/>
            </p:nvSpPr>
            <p:spPr>
              <a:xfrm>
                <a:off x="6357593" y="29816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24"/>
              <p:cNvSpPr/>
              <p:nvPr/>
            </p:nvSpPr>
            <p:spPr>
              <a:xfrm>
                <a:off x="6810778" y="31835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24"/>
              <p:cNvSpPr/>
              <p:nvPr/>
            </p:nvSpPr>
            <p:spPr>
              <a:xfrm>
                <a:off x="6361842" y="29884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4"/>
              <p:cNvSpPr/>
              <p:nvPr/>
            </p:nvSpPr>
            <p:spPr>
              <a:xfrm>
                <a:off x="6446419" y="28826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24"/>
              <p:cNvSpPr/>
              <p:nvPr/>
            </p:nvSpPr>
            <p:spPr>
              <a:xfrm>
                <a:off x="6442627" y="28972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24"/>
              <p:cNvSpPr/>
              <p:nvPr/>
            </p:nvSpPr>
            <p:spPr>
              <a:xfrm>
                <a:off x="6461621" y="29744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24"/>
              <p:cNvSpPr/>
              <p:nvPr/>
            </p:nvSpPr>
            <p:spPr>
              <a:xfrm>
                <a:off x="6809830" y="31205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24"/>
              <p:cNvSpPr/>
              <p:nvPr/>
            </p:nvSpPr>
            <p:spPr>
              <a:xfrm>
                <a:off x="6637375" y="28811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24"/>
              <p:cNvSpPr/>
              <p:nvPr/>
            </p:nvSpPr>
            <p:spPr>
              <a:xfrm>
                <a:off x="6430725" y="29455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24"/>
              <p:cNvSpPr/>
              <p:nvPr/>
            </p:nvSpPr>
            <p:spPr>
              <a:xfrm>
                <a:off x="6417910" y="29383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24"/>
              <p:cNvSpPr/>
              <p:nvPr/>
            </p:nvSpPr>
            <p:spPr>
              <a:xfrm>
                <a:off x="6415523" y="32281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24"/>
              <p:cNvSpPr/>
              <p:nvPr/>
            </p:nvSpPr>
            <p:spPr>
              <a:xfrm>
                <a:off x="6415067" y="32021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0" name="Google Shape;9920;p24"/>
            <p:cNvGrpSpPr/>
            <p:nvPr/>
          </p:nvGrpSpPr>
          <p:grpSpPr>
            <a:xfrm rot="-2224982">
              <a:off x="8612102" y="3410267"/>
              <a:ext cx="398657" cy="624179"/>
              <a:chOff x="4820285" y="1647727"/>
              <a:chExt cx="398639" cy="624150"/>
            </a:xfrm>
          </p:grpSpPr>
          <p:sp>
            <p:nvSpPr>
              <p:cNvPr id="9921" name="Google Shape;9921;p24"/>
              <p:cNvSpPr/>
              <p:nvPr/>
            </p:nvSpPr>
            <p:spPr>
              <a:xfrm>
                <a:off x="4821092" y="2081777"/>
                <a:ext cx="389756" cy="185205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5275" extrusionOk="0">
                    <a:moveTo>
                      <a:pt x="3380" y="1"/>
                    </a:moveTo>
                    <a:cubicBezTo>
                      <a:pt x="3038" y="1"/>
                      <a:pt x="2686" y="169"/>
                      <a:pt x="2521" y="558"/>
                    </a:cubicBezTo>
                    <a:cubicBezTo>
                      <a:pt x="2296" y="1088"/>
                      <a:pt x="1681" y="3321"/>
                      <a:pt x="1019" y="3321"/>
                    </a:cubicBezTo>
                    <a:cubicBezTo>
                      <a:pt x="1006" y="3321"/>
                      <a:pt x="992" y="3320"/>
                      <a:pt x="979" y="3318"/>
                    </a:cubicBezTo>
                    <a:cubicBezTo>
                      <a:pt x="940" y="3314"/>
                      <a:pt x="903" y="3311"/>
                      <a:pt x="867" y="3311"/>
                    </a:cubicBezTo>
                    <a:cubicBezTo>
                      <a:pt x="28" y="3311"/>
                      <a:pt x="1" y="4486"/>
                      <a:pt x="546" y="4901"/>
                    </a:cubicBezTo>
                    <a:cubicBezTo>
                      <a:pt x="909" y="5181"/>
                      <a:pt x="1318" y="5275"/>
                      <a:pt x="1741" y="5275"/>
                    </a:cubicBezTo>
                    <a:cubicBezTo>
                      <a:pt x="2075" y="5275"/>
                      <a:pt x="2417" y="5216"/>
                      <a:pt x="2751" y="5145"/>
                    </a:cubicBezTo>
                    <a:cubicBezTo>
                      <a:pt x="3560" y="4968"/>
                      <a:pt x="4341" y="4890"/>
                      <a:pt x="5155" y="4890"/>
                    </a:cubicBezTo>
                    <a:cubicBezTo>
                      <a:pt x="5335" y="4890"/>
                      <a:pt x="5517" y="4894"/>
                      <a:pt x="5701" y="4901"/>
                    </a:cubicBezTo>
                    <a:cubicBezTo>
                      <a:pt x="6702" y="4928"/>
                      <a:pt x="7690" y="5037"/>
                      <a:pt x="8691" y="5077"/>
                    </a:cubicBezTo>
                    <a:cubicBezTo>
                      <a:pt x="8972" y="5091"/>
                      <a:pt x="9258" y="5117"/>
                      <a:pt x="9533" y="5117"/>
                    </a:cubicBezTo>
                    <a:cubicBezTo>
                      <a:pt x="10067" y="5117"/>
                      <a:pt x="10562" y="5018"/>
                      <a:pt x="10911" y="4536"/>
                    </a:cubicBezTo>
                    <a:cubicBezTo>
                      <a:pt x="11100" y="4279"/>
                      <a:pt x="11032" y="3940"/>
                      <a:pt x="10911" y="3683"/>
                    </a:cubicBezTo>
                    <a:cubicBezTo>
                      <a:pt x="10586" y="3007"/>
                      <a:pt x="9936" y="2371"/>
                      <a:pt x="9476" y="1776"/>
                    </a:cubicBezTo>
                    <a:cubicBezTo>
                      <a:pt x="9124" y="1302"/>
                      <a:pt x="8759" y="625"/>
                      <a:pt x="8191" y="382"/>
                    </a:cubicBezTo>
                    <a:cubicBezTo>
                      <a:pt x="8025" y="313"/>
                      <a:pt x="7854" y="286"/>
                      <a:pt x="7679" y="286"/>
                    </a:cubicBezTo>
                    <a:cubicBezTo>
                      <a:pt x="7339" y="286"/>
                      <a:pt x="6988" y="387"/>
                      <a:pt x="6648" y="477"/>
                    </a:cubicBezTo>
                    <a:cubicBezTo>
                      <a:pt x="5965" y="245"/>
                      <a:pt x="5258" y="120"/>
                      <a:pt x="4538" y="120"/>
                    </a:cubicBezTo>
                    <a:cubicBezTo>
                      <a:pt x="4332" y="120"/>
                      <a:pt x="4124" y="131"/>
                      <a:pt x="3915" y="152"/>
                    </a:cubicBezTo>
                    <a:cubicBezTo>
                      <a:pt x="3764" y="54"/>
                      <a:pt x="3573" y="1"/>
                      <a:pt x="338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24"/>
              <p:cNvSpPr/>
              <p:nvPr/>
            </p:nvSpPr>
            <p:spPr>
              <a:xfrm>
                <a:off x="4983716" y="1647727"/>
                <a:ext cx="69377" cy="23734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76" extrusionOk="0">
                    <a:moveTo>
                      <a:pt x="1651" y="157"/>
                    </a:moveTo>
                    <a:cubicBezTo>
                      <a:pt x="1665" y="157"/>
                      <a:pt x="1679" y="158"/>
                      <a:pt x="1692" y="161"/>
                    </a:cubicBezTo>
                    <a:cubicBezTo>
                      <a:pt x="1719" y="161"/>
                      <a:pt x="1746" y="175"/>
                      <a:pt x="1759" y="188"/>
                    </a:cubicBezTo>
                    <a:cubicBezTo>
                      <a:pt x="1786" y="215"/>
                      <a:pt x="1800" y="242"/>
                      <a:pt x="1813" y="283"/>
                    </a:cubicBezTo>
                    <a:cubicBezTo>
                      <a:pt x="1827" y="350"/>
                      <a:pt x="1827" y="418"/>
                      <a:pt x="1786" y="472"/>
                    </a:cubicBezTo>
                    <a:cubicBezTo>
                      <a:pt x="1746" y="513"/>
                      <a:pt x="1678" y="526"/>
                      <a:pt x="1583" y="526"/>
                    </a:cubicBezTo>
                    <a:cubicBezTo>
                      <a:pt x="1407" y="553"/>
                      <a:pt x="1231" y="553"/>
                      <a:pt x="1042" y="567"/>
                    </a:cubicBezTo>
                    <a:cubicBezTo>
                      <a:pt x="866" y="567"/>
                      <a:pt x="690" y="567"/>
                      <a:pt x="514" y="553"/>
                    </a:cubicBezTo>
                    <a:cubicBezTo>
                      <a:pt x="420" y="553"/>
                      <a:pt x="338" y="540"/>
                      <a:pt x="244" y="540"/>
                    </a:cubicBezTo>
                    <a:lnTo>
                      <a:pt x="122" y="513"/>
                    </a:lnTo>
                    <a:lnTo>
                      <a:pt x="108" y="513"/>
                    </a:lnTo>
                    <a:cubicBezTo>
                      <a:pt x="108" y="513"/>
                      <a:pt x="108" y="499"/>
                      <a:pt x="108" y="472"/>
                    </a:cubicBezTo>
                    <a:cubicBezTo>
                      <a:pt x="122" y="391"/>
                      <a:pt x="149" y="296"/>
                      <a:pt x="190" y="242"/>
                    </a:cubicBezTo>
                    <a:cubicBezTo>
                      <a:pt x="210" y="201"/>
                      <a:pt x="247" y="183"/>
                      <a:pt x="299" y="183"/>
                    </a:cubicBezTo>
                    <a:cubicBezTo>
                      <a:pt x="315" y="183"/>
                      <a:pt x="333" y="185"/>
                      <a:pt x="352" y="188"/>
                    </a:cubicBezTo>
                    <a:cubicBezTo>
                      <a:pt x="433" y="202"/>
                      <a:pt x="541" y="229"/>
                      <a:pt x="636" y="229"/>
                    </a:cubicBezTo>
                    <a:lnTo>
                      <a:pt x="907" y="229"/>
                    </a:lnTo>
                    <a:cubicBezTo>
                      <a:pt x="1083" y="229"/>
                      <a:pt x="1272" y="215"/>
                      <a:pt x="1448" y="188"/>
                    </a:cubicBezTo>
                    <a:cubicBezTo>
                      <a:pt x="1525" y="177"/>
                      <a:pt x="1592" y="157"/>
                      <a:pt x="1651" y="157"/>
                    </a:cubicBezTo>
                    <a:close/>
                    <a:moveTo>
                      <a:pt x="1608" y="1"/>
                    </a:moveTo>
                    <a:cubicBezTo>
                      <a:pt x="1539" y="1"/>
                      <a:pt x="1477" y="16"/>
                      <a:pt x="1421" y="26"/>
                    </a:cubicBezTo>
                    <a:cubicBezTo>
                      <a:pt x="1245" y="53"/>
                      <a:pt x="1069" y="66"/>
                      <a:pt x="893" y="66"/>
                    </a:cubicBezTo>
                    <a:lnTo>
                      <a:pt x="636" y="66"/>
                    </a:lnTo>
                    <a:cubicBezTo>
                      <a:pt x="541" y="66"/>
                      <a:pt x="474" y="66"/>
                      <a:pt x="365" y="53"/>
                    </a:cubicBezTo>
                    <a:cubicBezTo>
                      <a:pt x="345" y="53"/>
                      <a:pt x="322" y="49"/>
                      <a:pt x="296" y="49"/>
                    </a:cubicBezTo>
                    <a:cubicBezTo>
                      <a:pt x="271" y="49"/>
                      <a:pt x="244" y="53"/>
                      <a:pt x="217" y="66"/>
                    </a:cubicBezTo>
                    <a:cubicBezTo>
                      <a:pt x="149" y="80"/>
                      <a:pt x="95" y="134"/>
                      <a:pt x="81" y="175"/>
                    </a:cubicBezTo>
                    <a:cubicBezTo>
                      <a:pt x="27" y="269"/>
                      <a:pt x="14" y="364"/>
                      <a:pt x="0" y="459"/>
                    </a:cubicBezTo>
                    <a:cubicBezTo>
                      <a:pt x="0" y="486"/>
                      <a:pt x="0" y="513"/>
                      <a:pt x="14" y="553"/>
                    </a:cubicBezTo>
                    <a:cubicBezTo>
                      <a:pt x="14" y="567"/>
                      <a:pt x="27" y="594"/>
                      <a:pt x="54" y="608"/>
                    </a:cubicBezTo>
                    <a:cubicBezTo>
                      <a:pt x="68" y="621"/>
                      <a:pt x="81" y="621"/>
                      <a:pt x="95" y="621"/>
                    </a:cubicBezTo>
                    <a:lnTo>
                      <a:pt x="230" y="635"/>
                    </a:lnTo>
                    <a:lnTo>
                      <a:pt x="501" y="662"/>
                    </a:lnTo>
                    <a:cubicBezTo>
                      <a:pt x="690" y="662"/>
                      <a:pt x="866" y="675"/>
                      <a:pt x="1042" y="675"/>
                    </a:cubicBezTo>
                    <a:cubicBezTo>
                      <a:pt x="1231" y="662"/>
                      <a:pt x="1407" y="662"/>
                      <a:pt x="1583" y="648"/>
                    </a:cubicBezTo>
                    <a:cubicBezTo>
                      <a:pt x="1664" y="648"/>
                      <a:pt x="1786" y="648"/>
                      <a:pt x="1881" y="553"/>
                    </a:cubicBezTo>
                    <a:cubicBezTo>
                      <a:pt x="1962" y="472"/>
                      <a:pt x="1976" y="350"/>
                      <a:pt x="1949" y="242"/>
                    </a:cubicBezTo>
                    <a:cubicBezTo>
                      <a:pt x="1935" y="188"/>
                      <a:pt x="1908" y="134"/>
                      <a:pt x="1867" y="93"/>
                    </a:cubicBezTo>
                    <a:cubicBezTo>
                      <a:pt x="1827" y="39"/>
                      <a:pt x="1773" y="26"/>
                      <a:pt x="1705" y="12"/>
                    </a:cubicBezTo>
                    <a:cubicBezTo>
                      <a:pt x="1672" y="4"/>
                      <a:pt x="1639" y="1"/>
                      <a:pt x="16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24"/>
              <p:cNvSpPr/>
              <p:nvPr/>
            </p:nvSpPr>
            <p:spPr>
              <a:xfrm>
                <a:off x="4983716" y="1648745"/>
                <a:ext cx="6748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656" extrusionOk="0">
                    <a:moveTo>
                      <a:pt x="1786" y="389"/>
                    </a:moveTo>
                    <a:cubicBezTo>
                      <a:pt x="1786" y="389"/>
                      <a:pt x="1781" y="392"/>
                      <a:pt x="1774" y="395"/>
                    </a:cubicBezTo>
                    <a:lnTo>
                      <a:pt x="1774" y="395"/>
                    </a:lnTo>
                    <a:cubicBezTo>
                      <a:pt x="1775" y="393"/>
                      <a:pt x="1779" y="389"/>
                      <a:pt x="1786" y="389"/>
                    </a:cubicBezTo>
                    <a:close/>
                    <a:moveTo>
                      <a:pt x="1624" y="173"/>
                    </a:moveTo>
                    <a:cubicBezTo>
                      <a:pt x="1651" y="173"/>
                      <a:pt x="1651" y="173"/>
                      <a:pt x="1664" y="186"/>
                    </a:cubicBezTo>
                    <a:cubicBezTo>
                      <a:pt x="1678" y="186"/>
                      <a:pt x="1678" y="186"/>
                      <a:pt x="1692" y="200"/>
                    </a:cubicBezTo>
                    <a:cubicBezTo>
                      <a:pt x="1732" y="240"/>
                      <a:pt x="1759" y="321"/>
                      <a:pt x="1773" y="389"/>
                    </a:cubicBezTo>
                    <a:cubicBezTo>
                      <a:pt x="1773" y="393"/>
                      <a:pt x="1773" y="395"/>
                      <a:pt x="1773" y="395"/>
                    </a:cubicBezTo>
                    <a:lnTo>
                      <a:pt x="1773" y="395"/>
                    </a:lnTo>
                    <a:cubicBezTo>
                      <a:pt x="1764" y="399"/>
                      <a:pt x="1753" y="403"/>
                      <a:pt x="1746" y="403"/>
                    </a:cubicBezTo>
                    <a:cubicBezTo>
                      <a:pt x="1705" y="430"/>
                      <a:pt x="1678" y="443"/>
                      <a:pt x="1637" y="457"/>
                    </a:cubicBezTo>
                    <a:cubicBezTo>
                      <a:pt x="1556" y="484"/>
                      <a:pt x="1475" y="511"/>
                      <a:pt x="1394" y="524"/>
                    </a:cubicBezTo>
                    <a:cubicBezTo>
                      <a:pt x="1285" y="544"/>
                      <a:pt x="1161" y="557"/>
                      <a:pt x="1039" y="557"/>
                    </a:cubicBezTo>
                    <a:cubicBezTo>
                      <a:pt x="995" y="557"/>
                      <a:pt x="950" y="555"/>
                      <a:pt x="907" y="551"/>
                    </a:cubicBezTo>
                    <a:cubicBezTo>
                      <a:pt x="744" y="538"/>
                      <a:pt x="568" y="511"/>
                      <a:pt x="406" y="470"/>
                    </a:cubicBezTo>
                    <a:cubicBezTo>
                      <a:pt x="365" y="470"/>
                      <a:pt x="311" y="457"/>
                      <a:pt x="284" y="457"/>
                    </a:cubicBezTo>
                    <a:cubicBezTo>
                      <a:pt x="257" y="443"/>
                      <a:pt x="244" y="416"/>
                      <a:pt x="217" y="389"/>
                    </a:cubicBezTo>
                    <a:cubicBezTo>
                      <a:pt x="196" y="362"/>
                      <a:pt x="183" y="327"/>
                      <a:pt x="172" y="290"/>
                    </a:cubicBezTo>
                    <a:lnTo>
                      <a:pt x="172" y="290"/>
                    </a:lnTo>
                    <a:cubicBezTo>
                      <a:pt x="199" y="278"/>
                      <a:pt x="233" y="267"/>
                      <a:pt x="257" y="267"/>
                    </a:cubicBezTo>
                    <a:cubicBezTo>
                      <a:pt x="338" y="240"/>
                      <a:pt x="420" y="227"/>
                      <a:pt x="501" y="213"/>
                    </a:cubicBezTo>
                    <a:cubicBezTo>
                      <a:pt x="663" y="200"/>
                      <a:pt x="839" y="186"/>
                      <a:pt x="1001" y="173"/>
                    </a:cubicBezTo>
                    <a:close/>
                    <a:moveTo>
                      <a:pt x="1252" y="0"/>
                    </a:moveTo>
                    <a:cubicBezTo>
                      <a:pt x="1164" y="0"/>
                      <a:pt x="1076" y="3"/>
                      <a:pt x="988" y="10"/>
                    </a:cubicBezTo>
                    <a:cubicBezTo>
                      <a:pt x="826" y="10"/>
                      <a:pt x="650" y="37"/>
                      <a:pt x="474" y="64"/>
                    </a:cubicBezTo>
                    <a:cubicBezTo>
                      <a:pt x="393" y="78"/>
                      <a:pt x="311" y="105"/>
                      <a:pt x="217" y="132"/>
                    </a:cubicBezTo>
                    <a:cubicBezTo>
                      <a:pt x="181" y="144"/>
                      <a:pt x="144" y="156"/>
                      <a:pt x="108" y="178"/>
                    </a:cubicBezTo>
                    <a:lnTo>
                      <a:pt x="108" y="178"/>
                    </a:lnTo>
                    <a:lnTo>
                      <a:pt x="41" y="186"/>
                    </a:lnTo>
                    <a:cubicBezTo>
                      <a:pt x="43" y="201"/>
                      <a:pt x="45" y="216"/>
                      <a:pt x="48" y="230"/>
                    </a:cubicBezTo>
                    <a:lnTo>
                      <a:pt x="48" y="230"/>
                    </a:lnTo>
                    <a:cubicBezTo>
                      <a:pt x="42" y="238"/>
                      <a:pt x="35" y="246"/>
                      <a:pt x="27" y="254"/>
                    </a:cubicBezTo>
                    <a:cubicBezTo>
                      <a:pt x="14" y="267"/>
                      <a:pt x="0" y="321"/>
                      <a:pt x="14" y="362"/>
                    </a:cubicBezTo>
                    <a:lnTo>
                      <a:pt x="82" y="343"/>
                    </a:lnTo>
                    <a:lnTo>
                      <a:pt x="82" y="343"/>
                    </a:lnTo>
                    <a:cubicBezTo>
                      <a:pt x="96" y="377"/>
                      <a:pt x="113" y="410"/>
                      <a:pt x="135" y="443"/>
                    </a:cubicBezTo>
                    <a:cubicBezTo>
                      <a:pt x="163" y="484"/>
                      <a:pt x="203" y="524"/>
                      <a:pt x="257" y="538"/>
                    </a:cubicBezTo>
                    <a:cubicBezTo>
                      <a:pt x="311" y="551"/>
                      <a:pt x="338" y="565"/>
                      <a:pt x="379" y="565"/>
                    </a:cubicBezTo>
                    <a:cubicBezTo>
                      <a:pt x="555" y="606"/>
                      <a:pt x="717" y="633"/>
                      <a:pt x="893" y="646"/>
                    </a:cubicBezTo>
                    <a:cubicBezTo>
                      <a:pt x="966" y="652"/>
                      <a:pt x="1039" y="655"/>
                      <a:pt x="1112" y="655"/>
                    </a:cubicBezTo>
                    <a:cubicBezTo>
                      <a:pt x="1215" y="655"/>
                      <a:pt x="1318" y="648"/>
                      <a:pt x="1421" y="633"/>
                    </a:cubicBezTo>
                    <a:cubicBezTo>
                      <a:pt x="1502" y="619"/>
                      <a:pt x="1583" y="606"/>
                      <a:pt x="1678" y="579"/>
                    </a:cubicBezTo>
                    <a:cubicBezTo>
                      <a:pt x="1719" y="565"/>
                      <a:pt x="1759" y="551"/>
                      <a:pt x="1800" y="524"/>
                    </a:cubicBezTo>
                    <a:cubicBezTo>
                      <a:pt x="1827" y="511"/>
                      <a:pt x="1840" y="511"/>
                      <a:pt x="1867" y="484"/>
                    </a:cubicBezTo>
                    <a:cubicBezTo>
                      <a:pt x="1908" y="457"/>
                      <a:pt x="1922" y="389"/>
                      <a:pt x="1908" y="362"/>
                    </a:cubicBezTo>
                    <a:cubicBezTo>
                      <a:pt x="1895" y="267"/>
                      <a:pt x="1881" y="186"/>
                      <a:pt x="1800" y="91"/>
                    </a:cubicBezTo>
                    <a:cubicBezTo>
                      <a:pt x="1786" y="78"/>
                      <a:pt x="1759" y="51"/>
                      <a:pt x="1732" y="37"/>
                    </a:cubicBezTo>
                    <a:cubicBezTo>
                      <a:pt x="1692" y="24"/>
                      <a:pt x="1651" y="24"/>
                      <a:pt x="1637" y="24"/>
                    </a:cubicBezTo>
                    <a:lnTo>
                      <a:pt x="1516" y="10"/>
                    </a:lnTo>
                    <a:cubicBezTo>
                      <a:pt x="1428" y="3"/>
                      <a:pt x="1340" y="0"/>
                      <a:pt x="12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24"/>
              <p:cNvSpPr/>
              <p:nvPr/>
            </p:nvSpPr>
            <p:spPr>
              <a:xfrm>
                <a:off x="4826464" y="1666194"/>
                <a:ext cx="392460" cy="602417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7158" extrusionOk="0">
                    <a:moveTo>
                      <a:pt x="5873" y="0"/>
                    </a:moveTo>
                    <a:cubicBezTo>
                      <a:pt x="5886" y="1529"/>
                      <a:pt x="5981" y="3058"/>
                      <a:pt x="6022" y="4574"/>
                    </a:cubicBezTo>
                    <a:cubicBezTo>
                      <a:pt x="6049" y="5345"/>
                      <a:pt x="6049" y="6103"/>
                      <a:pt x="6035" y="6861"/>
                    </a:cubicBezTo>
                    <a:cubicBezTo>
                      <a:pt x="6022" y="7253"/>
                      <a:pt x="6022" y="7632"/>
                      <a:pt x="6062" y="8011"/>
                    </a:cubicBezTo>
                    <a:cubicBezTo>
                      <a:pt x="6089" y="8403"/>
                      <a:pt x="6171" y="8782"/>
                      <a:pt x="6360" y="9134"/>
                    </a:cubicBezTo>
                    <a:cubicBezTo>
                      <a:pt x="6766" y="9783"/>
                      <a:pt x="7172" y="10433"/>
                      <a:pt x="7591" y="11069"/>
                    </a:cubicBezTo>
                    <a:cubicBezTo>
                      <a:pt x="7808" y="11393"/>
                      <a:pt x="8011" y="11705"/>
                      <a:pt x="8254" y="12002"/>
                    </a:cubicBezTo>
                    <a:cubicBezTo>
                      <a:pt x="8403" y="12151"/>
                      <a:pt x="8552" y="12259"/>
                      <a:pt x="8687" y="12395"/>
                    </a:cubicBezTo>
                    <a:cubicBezTo>
                      <a:pt x="8823" y="12530"/>
                      <a:pt x="8958" y="12665"/>
                      <a:pt x="9080" y="12801"/>
                    </a:cubicBezTo>
                    <a:cubicBezTo>
                      <a:pt x="10082" y="13923"/>
                      <a:pt x="10728" y="15336"/>
                      <a:pt x="11044" y="16792"/>
                    </a:cubicBezTo>
                    <a:lnTo>
                      <a:pt x="11044" y="16792"/>
                    </a:lnTo>
                    <a:cubicBezTo>
                      <a:pt x="10874" y="16846"/>
                      <a:pt x="10697" y="16867"/>
                      <a:pt x="10516" y="16867"/>
                    </a:cubicBezTo>
                    <a:cubicBezTo>
                      <a:pt x="10257" y="16867"/>
                      <a:pt x="9991" y="16825"/>
                      <a:pt x="9729" y="16779"/>
                    </a:cubicBezTo>
                    <a:cubicBezTo>
                      <a:pt x="9364" y="16704"/>
                      <a:pt x="8991" y="16680"/>
                      <a:pt x="8623" y="16680"/>
                    </a:cubicBezTo>
                    <a:cubicBezTo>
                      <a:pt x="8527" y="16680"/>
                      <a:pt x="8431" y="16681"/>
                      <a:pt x="8336" y="16684"/>
                    </a:cubicBezTo>
                    <a:cubicBezTo>
                      <a:pt x="7390" y="16711"/>
                      <a:pt x="6471" y="16792"/>
                      <a:pt x="5539" y="16900"/>
                    </a:cubicBezTo>
                    <a:lnTo>
                      <a:pt x="5539" y="16900"/>
                    </a:lnTo>
                    <a:cubicBezTo>
                      <a:pt x="5082" y="16873"/>
                      <a:pt x="4622" y="16860"/>
                      <a:pt x="4161" y="16860"/>
                    </a:cubicBezTo>
                    <a:cubicBezTo>
                      <a:pt x="3698" y="16860"/>
                      <a:pt x="3234" y="16874"/>
                      <a:pt x="2774" y="16901"/>
                    </a:cubicBezTo>
                    <a:cubicBezTo>
                      <a:pt x="2314" y="16928"/>
                      <a:pt x="1841" y="16982"/>
                      <a:pt x="1394" y="17009"/>
                    </a:cubicBezTo>
                    <a:cubicBezTo>
                      <a:pt x="1363" y="17010"/>
                      <a:pt x="1332" y="17010"/>
                      <a:pt x="1301" y="17010"/>
                    </a:cubicBezTo>
                    <a:cubicBezTo>
                      <a:pt x="899" y="17010"/>
                      <a:pt x="492" y="16928"/>
                      <a:pt x="169" y="16696"/>
                    </a:cubicBezTo>
                    <a:lnTo>
                      <a:pt x="169" y="16696"/>
                    </a:lnTo>
                    <a:cubicBezTo>
                      <a:pt x="225" y="16358"/>
                      <a:pt x="316" y="16020"/>
                      <a:pt x="420" y="15683"/>
                    </a:cubicBezTo>
                    <a:cubicBezTo>
                      <a:pt x="555" y="15344"/>
                      <a:pt x="704" y="15006"/>
                      <a:pt x="880" y="14681"/>
                    </a:cubicBezTo>
                    <a:cubicBezTo>
                      <a:pt x="1218" y="14032"/>
                      <a:pt x="1651" y="13423"/>
                      <a:pt x="2071" y="12814"/>
                    </a:cubicBezTo>
                    <a:cubicBezTo>
                      <a:pt x="2274" y="12517"/>
                      <a:pt x="2490" y="12205"/>
                      <a:pt x="2680" y="11894"/>
                    </a:cubicBezTo>
                    <a:cubicBezTo>
                      <a:pt x="2882" y="11583"/>
                      <a:pt x="3058" y="11258"/>
                      <a:pt x="3248" y="10933"/>
                    </a:cubicBezTo>
                    <a:lnTo>
                      <a:pt x="3803" y="9973"/>
                    </a:lnTo>
                    <a:lnTo>
                      <a:pt x="4073" y="9486"/>
                    </a:lnTo>
                    <a:cubicBezTo>
                      <a:pt x="4168" y="9323"/>
                      <a:pt x="4249" y="9161"/>
                      <a:pt x="4330" y="8971"/>
                    </a:cubicBezTo>
                    <a:cubicBezTo>
                      <a:pt x="4452" y="8620"/>
                      <a:pt x="4506" y="8241"/>
                      <a:pt x="4533" y="7875"/>
                    </a:cubicBezTo>
                    <a:cubicBezTo>
                      <a:pt x="4574" y="7497"/>
                      <a:pt x="4601" y="7131"/>
                      <a:pt x="4614" y="6766"/>
                    </a:cubicBezTo>
                    <a:cubicBezTo>
                      <a:pt x="4669" y="6022"/>
                      <a:pt x="4696" y="5277"/>
                      <a:pt x="4723" y="4533"/>
                    </a:cubicBezTo>
                    <a:cubicBezTo>
                      <a:pt x="4790" y="3058"/>
                      <a:pt x="4817" y="1583"/>
                      <a:pt x="4926" y="109"/>
                    </a:cubicBezTo>
                    <a:lnTo>
                      <a:pt x="4817" y="95"/>
                    </a:lnTo>
                    <a:cubicBezTo>
                      <a:pt x="4696" y="1570"/>
                      <a:pt x="4642" y="3058"/>
                      <a:pt x="4587" y="4533"/>
                    </a:cubicBezTo>
                    <a:cubicBezTo>
                      <a:pt x="4547" y="5277"/>
                      <a:pt x="4520" y="6008"/>
                      <a:pt x="4466" y="6752"/>
                    </a:cubicBezTo>
                    <a:cubicBezTo>
                      <a:pt x="4452" y="7118"/>
                      <a:pt x="4425" y="7483"/>
                      <a:pt x="4384" y="7862"/>
                    </a:cubicBezTo>
                    <a:cubicBezTo>
                      <a:pt x="4357" y="8227"/>
                      <a:pt x="4303" y="8593"/>
                      <a:pt x="4181" y="8931"/>
                    </a:cubicBezTo>
                    <a:cubicBezTo>
                      <a:pt x="4114" y="9080"/>
                      <a:pt x="4019" y="9256"/>
                      <a:pt x="3938" y="9418"/>
                    </a:cubicBezTo>
                    <a:lnTo>
                      <a:pt x="3667" y="9891"/>
                    </a:lnTo>
                    <a:lnTo>
                      <a:pt x="3113" y="10852"/>
                    </a:lnTo>
                    <a:cubicBezTo>
                      <a:pt x="2923" y="11177"/>
                      <a:pt x="2747" y="11502"/>
                      <a:pt x="2544" y="11813"/>
                    </a:cubicBezTo>
                    <a:cubicBezTo>
                      <a:pt x="2355" y="12124"/>
                      <a:pt x="2138" y="12422"/>
                      <a:pt x="1935" y="12733"/>
                    </a:cubicBezTo>
                    <a:cubicBezTo>
                      <a:pt x="1516" y="13342"/>
                      <a:pt x="1083" y="13951"/>
                      <a:pt x="731" y="14614"/>
                    </a:cubicBezTo>
                    <a:cubicBezTo>
                      <a:pt x="569" y="14939"/>
                      <a:pt x="406" y="15277"/>
                      <a:pt x="285" y="15642"/>
                    </a:cubicBezTo>
                    <a:cubicBezTo>
                      <a:pt x="163" y="15994"/>
                      <a:pt x="68" y="16359"/>
                      <a:pt x="14" y="16725"/>
                    </a:cubicBezTo>
                    <a:lnTo>
                      <a:pt x="0" y="16779"/>
                    </a:lnTo>
                    <a:lnTo>
                      <a:pt x="41" y="16806"/>
                    </a:lnTo>
                    <a:cubicBezTo>
                      <a:pt x="230" y="16941"/>
                      <a:pt x="460" y="17049"/>
                      <a:pt x="690" y="17104"/>
                    </a:cubicBezTo>
                    <a:cubicBezTo>
                      <a:pt x="934" y="17158"/>
                      <a:pt x="1164" y="17158"/>
                      <a:pt x="1408" y="17158"/>
                    </a:cubicBezTo>
                    <a:cubicBezTo>
                      <a:pt x="1868" y="17144"/>
                      <a:pt x="2328" y="17076"/>
                      <a:pt x="2788" y="17049"/>
                    </a:cubicBezTo>
                    <a:cubicBezTo>
                      <a:pt x="3248" y="17022"/>
                      <a:pt x="3708" y="17009"/>
                      <a:pt x="4168" y="17009"/>
                    </a:cubicBezTo>
                    <a:cubicBezTo>
                      <a:pt x="4628" y="17009"/>
                      <a:pt x="5088" y="17022"/>
                      <a:pt x="5548" y="17049"/>
                    </a:cubicBezTo>
                    <a:lnTo>
                      <a:pt x="5562" y="17049"/>
                    </a:lnTo>
                    <a:cubicBezTo>
                      <a:pt x="6482" y="16941"/>
                      <a:pt x="7415" y="16846"/>
                      <a:pt x="8336" y="16819"/>
                    </a:cubicBezTo>
                    <a:cubicBezTo>
                      <a:pt x="8434" y="16817"/>
                      <a:pt x="8531" y="16815"/>
                      <a:pt x="8627" y="16815"/>
                    </a:cubicBezTo>
                    <a:cubicBezTo>
                      <a:pt x="8995" y="16815"/>
                      <a:pt x="9351" y="16839"/>
                      <a:pt x="9716" y="16914"/>
                    </a:cubicBezTo>
                    <a:cubicBezTo>
                      <a:pt x="9977" y="16953"/>
                      <a:pt x="10247" y="16995"/>
                      <a:pt x="10519" y="16995"/>
                    </a:cubicBezTo>
                    <a:cubicBezTo>
                      <a:pt x="10725" y="16995"/>
                      <a:pt x="10932" y="16971"/>
                      <a:pt x="11136" y="16901"/>
                    </a:cubicBezTo>
                    <a:lnTo>
                      <a:pt x="11177" y="16887"/>
                    </a:lnTo>
                    <a:lnTo>
                      <a:pt x="11177" y="16833"/>
                    </a:lnTo>
                    <a:cubicBezTo>
                      <a:pt x="10866" y="15331"/>
                      <a:pt x="10189" y="13897"/>
                      <a:pt x="9161" y="12747"/>
                    </a:cubicBezTo>
                    <a:cubicBezTo>
                      <a:pt x="9039" y="12611"/>
                      <a:pt x="8904" y="12462"/>
                      <a:pt x="8755" y="12341"/>
                    </a:cubicBezTo>
                    <a:cubicBezTo>
                      <a:pt x="8633" y="12205"/>
                      <a:pt x="8457" y="12084"/>
                      <a:pt x="8336" y="11962"/>
                    </a:cubicBezTo>
                    <a:cubicBezTo>
                      <a:pt x="8105" y="11664"/>
                      <a:pt x="7889" y="11353"/>
                      <a:pt x="7673" y="11028"/>
                    </a:cubicBezTo>
                    <a:cubicBezTo>
                      <a:pt x="7267" y="10392"/>
                      <a:pt x="6847" y="9743"/>
                      <a:pt x="6455" y="9107"/>
                    </a:cubicBezTo>
                    <a:cubicBezTo>
                      <a:pt x="6279" y="8768"/>
                      <a:pt x="6198" y="8403"/>
                      <a:pt x="6171" y="8024"/>
                    </a:cubicBezTo>
                    <a:cubicBezTo>
                      <a:pt x="6130" y="7645"/>
                      <a:pt x="6130" y="7266"/>
                      <a:pt x="6143" y="6888"/>
                    </a:cubicBezTo>
                    <a:cubicBezTo>
                      <a:pt x="6171" y="6116"/>
                      <a:pt x="6157" y="5359"/>
                      <a:pt x="6130" y="4587"/>
                    </a:cubicBezTo>
                    <a:cubicBezTo>
                      <a:pt x="6089" y="3058"/>
                      <a:pt x="5995" y="1543"/>
                      <a:pt x="5981" y="14"/>
                    </a:cubicBezTo>
                    <a:lnTo>
                      <a:pt x="58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24"/>
              <p:cNvSpPr/>
              <p:nvPr/>
            </p:nvSpPr>
            <p:spPr>
              <a:xfrm>
                <a:off x="4820285" y="1666650"/>
                <a:ext cx="393864" cy="605226"/>
              </a:xfrm>
              <a:custGeom>
                <a:avLst/>
                <a:gdLst/>
                <a:ahLst/>
                <a:cxnLst/>
                <a:rect l="l" t="t" r="r" b="b"/>
                <a:pathLst>
                  <a:path w="11218" h="17238" extrusionOk="0">
                    <a:moveTo>
                      <a:pt x="5075" y="1"/>
                    </a:moveTo>
                    <a:cubicBezTo>
                      <a:pt x="5020" y="380"/>
                      <a:pt x="4993" y="745"/>
                      <a:pt x="4966" y="1110"/>
                    </a:cubicBezTo>
                    <a:lnTo>
                      <a:pt x="4899" y="2220"/>
                    </a:lnTo>
                    <a:lnTo>
                      <a:pt x="4763" y="4453"/>
                    </a:lnTo>
                    <a:lnTo>
                      <a:pt x="4642" y="6672"/>
                    </a:lnTo>
                    <a:cubicBezTo>
                      <a:pt x="4615" y="7037"/>
                      <a:pt x="4588" y="7416"/>
                      <a:pt x="4560" y="7781"/>
                    </a:cubicBezTo>
                    <a:cubicBezTo>
                      <a:pt x="4533" y="8147"/>
                      <a:pt x="4506" y="8525"/>
                      <a:pt x="4398" y="8864"/>
                    </a:cubicBezTo>
                    <a:cubicBezTo>
                      <a:pt x="4344" y="9013"/>
                      <a:pt x="4249" y="9188"/>
                      <a:pt x="4168" y="9351"/>
                    </a:cubicBezTo>
                    <a:lnTo>
                      <a:pt x="3897" y="9838"/>
                    </a:lnTo>
                    <a:lnTo>
                      <a:pt x="3343" y="10799"/>
                    </a:lnTo>
                    <a:cubicBezTo>
                      <a:pt x="2964" y="11435"/>
                      <a:pt x="2598" y="12084"/>
                      <a:pt x="2233" y="12734"/>
                    </a:cubicBezTo>
                    <a:lnTo>
                      <a:pt x="41" y="16603"/>
                    </a:lnTo>
                    <a:lnTo>
                      <a:pt x="0" y="16671"/>
                    </a:lnTo>
                    <a:lnTo>
                      <a:pt x="55" y="16712"/>
                    </a:lnTo>
                    <a:cubicBezTo>
                      <a:pt x="325" y="16888"/>
                      <a:pt x="609" y="17009"/>
                      <a:pt x="907" y="17077"/>
                    </a:cubicBezTo>
                    <a:cubicBezTo>
                      <a:pt x="1218" y="17158"/>
                      <a:pt x="1516" y="17199"/>
                      <a:pt x="1827" y="17212"/>
                    </a:cubicBezTo>
                    <a:cubicBezTo>
                      <a:pt x="2102" y="17231"/>
                      <a:pt x="2374" y="17238"/>
                      <a:pt x="2646" y="17238"/>
                    </a:cubicBezTo>
                    <a:cubicBezTo>
                      <a:pt x="2976" y="17238"/>
                      <a:pt x="3306" y="17227"/>
                      <a:pt x="3640" y="17212"/>
                    </a:cubicBezTo>
                    <a:cubicBezTo>
                      <a:pt x="4858" y="17185"/>
                      <a:pt x="6062" y="17118"/>
                      <a:pt x="7267" y="17036"/>
                    </a:cubicBezTo>
                    <a:cubicBezTo>
                      <a:pt x="8484" y="16955"/>
                      <a:pt x="9675" y="16888"/>
                      <a:pt x="10893" y="16752"/>
                    </a:cubicBezTo>
                    <a:cubicBezTo>
                      <a:pt x="10974" y="16739"/>
                      <a:pt x="11069" y="16712"/>
                      <a:pt x="11123" y="16644"/>
                    </a:cubicBezTo>
                    <a:cubicBezTo>
                      <a:pt x="11191" y="16576"/>
                      <a:pt x="11218" y="16468"/>
                      <a:pt x="11204" y="16387"/>
                    </a:cubicBezTo>
                    <a:cubicBezTo>
                      <a:pt x="11204" y="16306"/>
                      <a:pt x="11177" y="16225"/>
                      <a:pt x="11164" y="16157"/>
                    </a:cubicBezTo>
                    <a:cubicBezTo>
                      <a:pt x="11150" y="16076"/>
                      <a:pt x="11137" y="16008"/>
                      <a:pt x="11109" y="15927"/>
                    </a:cubicBezTo>
                    <a:cubicBezTo>
                      <a:pt x="11028" y="15643"/>
                      <a:pt x="10920" y="15359"/>
                      <a:pt x="10785" y="15074"/>
                    </a:cubicBezTo>
                    <a:cubicBezTo>
                      <a:pt x="10514" y="14533"/>
                      <a:pt x="10149" y="14033"/>
                      <a:pt x="9770" y="13559"/>
                    </a:cubicBezTo>
                    <a:cubicBezTo>
                      <a:pt x="9580" y="13329"/>
                      <a:pt x="9378" y="13099"/>
                      <a:pt x="9188" y="12869"/>
                    </a:cubicBezTo>
                    <a:cubicBezTo>
                      <a:pt x="8999" y="12625"/>
                      <a:pt x="8836" y="12382"/>
                      <a:pt x="8660" y="12125"/>
                    </a:cubicBezTo>
                    <a:cubicBezTo>
                      <a:pt x="8322" y="11624"/>
                      <a:pt x="7997" y="11110"/>
                      <a:pt x="7673" y="10609"/>
                    </a:cubicBezTo>
                    <a:cubicBezTo>
                      <a:pt x="7510" y="10352"/>
                      <a:pt x="7348" y="10095"/>
                      <a:pt x="7172" y="9851"/>
                    </a:cubicBezTo>
                    <a:cubicBezTo>
                      <a:pt x="7091" y="9730"/>
                      <a:pt x="6996" y="9608"/>
                      <a:pt x="6915" y="9486"/>
                    </a:cubicBezTo>
                    <a:cubicBezTo>
                      <a:pt x="6820" y="9351"/>
                      <a:pt x="6712" y="9243"/>
                      <a:pt x="6631" y="9121"/>
                    </a:cubicBezTo>
                    <a:cubicBezTo>
                      <a:pt x="6536" y="9013"/>
                      <a:pt x="6468" y="8877"/>
                      <a:pt x="6441" y="8742"/>
                    </a:cubicBezTo>
                    <a:cubicBezTo>
                      <a:pt x="6414" y="8593"/>
                      <a:pt x="6414" y="8444"/>
                      <a:pt x="6401" y="8295"/>
                    </a:cubicBezTo>
                    <a:lnTo>
                      <a:pt x="6333" y="7389"/>
                    </a:lnTo>
                    <a:cubicBezTo>
                      <a:pt x="6157" y="4980"/>
                      <a:pt x="5995" y="2558"/>
                      <a:pt x="6171" y="150"/>
                    </a:cubicBezTo>
                    <a:lnTo>
                      <a:pt x="6049" y="136"/>
                    </a:lnTo>
                    <a:lnTo>
                      <a:pt x="6049" y="136"/>
                    </a:lnTo>
                    <a:cubicBezTo>
                      <a:pt x="5886" y="2558"/>
                      <a:pt x="6049" y="4994"/>
                      <a:pt x="6225" y="7402"/>
                    </a:cubicBezTo>
                    <a:lnTo>
                      <a:pt x="6292" y="8309"/>
                    </a:lnTo>
                    <a:cubicBezTo>
                      <a:pt x="6306" y="8458"/>
                      <a:pt x="6306" y="8607"/>
                      <a:pt x="6347" y="8755"/>
                    </a:cubicBezTo>
                    <a:cubicBezTo>
                      <a:pt x="6374" y="8918"/>
                      <a:pt x="6441" y="9067"/>
                      <a:pt x="6536" y="9188"/>
                    </a:cubicBezTo>
                    <a:cubicBezTo>
                      <a:pt x="6739" y="9418"/>
                      <a:pt x="6915" y="9662"/>
                      <a:pt x="7091" y="9906"/>
                    </a:cubicBezTo>
                    <a:cubicBezTo>
                      <a:pt x="7253" y="10163"/>
                      <a:pt x="7416" y="10406"/>
                      <a:pt x="7591" y="10663"/>
                    </a:cubicBezTo>
                    <a:cubicBezTo>
                      <a:pt x="7916" y="11177"/>
                      <a:pt x="8241" y="11678"/>
                      <a:pt x="8579" y="12192"/>
                    </a:cubicBezTo>
                    <a:cubicBezTo>
                      <a:pt x="8742" y="12436"/>
                      <a:pt x="8904" y="12693"/>
                      <a:pt x="9093" y="12937"/>
                    </a:cubicBezTo>
                    <a:cubicBezTo>
                      <a:pt x="9296" y="13167"/>
                      <a:pt x="9486" y="13397"/>
                      <a:pt x="9675" y="13627"/>
                    </a:cubicBezTo>
                    <a:cubicBezTo>
                      <a:pt x="10054" y="14100"/>
                      <a:pt x="10406" y="14587"/>
                      <a:pt x="10677" y="15129"/>
                    </a:cubicBezTo>
                    <a:cubicBezTo>
                      <a:pt x="10812" y="15399"/>
                      <a:pt x="10920" y="15683"/>
                      <a:pt x="10988" y="15967"/>
                    </a:cubicBezTo>
                    <a:cubicBezTo>
                      <a:pt x="11015" y="16035"/>
                      <a:pt x="11028" y="16116"/>
                      <a:pt x="11042" y="16184"/>
                    </a:cubicBezTo>
                    <a:cubicBezTo>
                      <a:pt x="11069" y="16252"/>
                      <a:pt x="11082" y="16333"/>
                      <a:pt x="11082" y="16400"/>
                    </a:cubicBezTo>
                    <a:cubicBezTo>
                      <a:pt x="11096" y="16468"/>
                      <a:pt x="11082" y="16522"/>
                      <a:pt x="11042" y="16563"/>
                    </a:cubicBezTo>
                    <a:cubicBezTo>
                      <a:pt x="11001" y="16603"/>
                      <a:pt x="10934" y="16630"/>
                      <a:pt x="10866" y="16644"/>
                    </a:cubicBezTo>
                    <a:cubicBezTo>
                      <a:pt x="9675" y="16766"/>
                      <a:pt x="8457" y="16833"/>
                      <a:pt x="7253" y="16915"/>
                    </a:cubicBezTo>
                    <a:cubicBezTo>
                      <a:pt x="6049" y="16982"/>
                      <a:pt x="4845" y="17050"/>
                      <a:pt x="3640" y="17077"/>
                    </a:cubicBezTo>
                    <a:cubicBezTo>
                      <a:pt x="3289" y="17085"/>
                      <a:pt x="2937" y="17093"/>
                      <a:pt x="2588" y="17093"/>
                    </a:cubicBezTo>
                    <a:cubicBezTo>
                      <a:pt x="2333" y="17093"/>
                      <a:pt x="2079" y="17088"/>
                      <a:pt x="1827" y="17077"/>
                    </a:cubicBezTo>
                    <a:cubicBezTo>
                      <a:pt x="1252" y="17025"/>
                      <a:pt x="664" y="16922"/>
                      <a:pt x="198" y="16622"/>
                    </a:cubicBezTo>
                    <a:lnTo>
                      <a:pt x="198" y="16622"/>
                    </a:lnTo>
                    <a:lnTo>
                      <a:pt x="2368" y="12815"/>
                    </a:lnTo>
                    <a:lnTo>
                      <a:pt x="3478" y="10880"/>
                    </a:lnTo>
                    <a:lnTo>
                      <a:pt x="4033" y="9919"/>
                    </a:lnTo>
                    <a:lnTo>
                      <a:pt x="4303" y="9432"/>
                    </a:lnTo>
                    <a:cubicBezTo>
                      <a:pt x="4385" y="9256"/>
                      <a:pt x="4479" y="9107"/>
                      <a:pt x="4547" y="8918"/>
                    </a:cubicBezTo>
                    <a:cubicBezTo>
                      <a:pt x="4655" y="8539"/>
                      <a:pt x="4682" y="8160"/>
                      <a:pt x="4709" y="7795"/>
                    </a:cubicBezTo>
                    <a:cubicBezTo>
                      <a:pt x="4736" y="7429"/>
                      <a:pt x="4763" y="7051"/>
                      <a:pt x="4790" y="6685"/>
                    </a:cubicBezTo>
                    <a:lnTo>
                      <a:pt x="4912" y="4453"/>
                    </a:lnTo>
                    <a:lnTo>
                      <a:pt x="5020" y="2233"/>
                    </a:lnTo>
                    <a:lnTo>
                      <a:pt x="5088" y="1124"/>
                    </a:lnTo>
                    <a:cubicBezTo>
                      <a:pt x="5115" y="759"/>
                      <a:pt x="5129" y="380"/>
                      <a:pt x="5183" y="14"/>
                    </a:cubicBezTo>
                    <a:lnTo>
                      <a:pt x="50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24"/>
              <p:cNvSpPr/>
              <p:nvPr/>
            </p:nvSpPr>
            <p:spPr>
              <a:xfrm>
                <a:off x="4848793" y="2211539"/>
                <a:ext cx="6274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894" extrusionOk="0">
                    <a:moveTo>
                      <a:pt x="82" y="1"/>
                    </a:moveTo>
                    <a:lnTo>
                      <a:pt x="0" y="69"/>
                    </a:lnTo>
                    <a:cubicBezTo>
                      <a:pt x="217" y="339"/>
                      <a:pt x="474" y="556"/>
                      <a:pt x="785" y="718"/>
                    </a:cubicBezTo>
                    <a:cubicBezTo>
                      <a:pt x="1014" y="828"/>
                      <a:pt x="1265" y="893"/>
                      <a:pt x="1517" y="893"/>
                    </a:cubicBezTo>
                    <a:cubicBezTo>
                      <a:pt x="1607" y="893"/>
                      <a:pt x="1697" y="885"/>
                      <a:pt x="1786" y="867"/>
                    </a:cubicBezTo>
                    <a:lnTo>
                      <a:pt x="1773" y="759"/>
                    </a:lnTo>
                    <a:cubicBezTo>
                      <a:pt x="1448" y="745"/>
                      <a:pt x="1137" y="691"/>
                      <a:pt x="839" y="583"/>
                    </a:cubicBezTo>
                    <a:cubicBezTo>
                      <a:pt x="542" y="475"/>
                      <a:pt x="257" y="27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24"/>
              <p:cNvSpPr/>
              <p:nvPr/>
            </p:nvSpPr>
            <p:spPr>
              <a:xfrm>
                <a:off x="4858273" y="2184014"/>
                <a:ext cx="62285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124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217" y="338"/>
                      <a:pt x="475" y="582"/>
                      <a:pt x="772" y="785"/>
                    </a:cubicBezTo>
                    <a:cubicBezTo>
                      <a:pt x="921" y="880"/>
                      <a:pt x="1070" y="961"/>
                      <a:pt x="1246" y="1028"/>
                    </a:cubicBezTo>
                    <a:cubicBezTo>
                      <a:pt x="1408" y="1083"/>
                      <a:pt x="1584" y="1123"/>
                      <a:pt x="1760" y="1123"/>
                    </a:cubicBezTo>
                    <a:lnTo>
                      <a:pt x="1774" y="1028"/>
                    </a:lnTo>
                    <a:cubicBezTo>
                      <a:pt x="1611" y="974"/>
                      <a:pt x="1449" y="934"/>
                      <a:pt x="1300" y="866"/>
                    </a:cubicBezTo>
                    <a:cubicBezTo>
                      <a:pt x="1138" y="812"/>
                      <a:pt x="989" y="744"/>
                      <a:pt x="840" y="663"/>
                    </a:cubicBezTo>
                    <a:cubicBezTo>
                      <a:pt x="542" y="501"/>
                      <a:pt x="272" y="284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24"/>
              <p:cNvSpPr/>
              <p:nvPr/>
            </p:nvSpPr>
            <p:spPr>
              <a:xfrm>
                <a:off x="4887272" y="2148379"/>
                <a:ext cx="36620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6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9" y="244"/>
                      <a:pt x="230" y="420"/>
                      <a:pt x="406" y="569"/>
                    </a:cubicBezTo>
                    <a:cubicBezTo>
                      <a:pt x="582" y="717"/>
                      <a:pt x="799" y="826"/>
                      <a:pt x="1029" y="826"/>
                    </a:cubicBezTo>
                    <a:lnTo>
                      <a:pt x="1042" y="717"/>
                    </a:lnTo>
                    <a:cubicBezTo>
                      <a:pt x="853" y="636"/>
                      <a:pt x="663" y="569"/>
                      <a:pt x="487" y="460"/>
                    </a:cubicBezTo>
                    <a:cubicBezTo>
                      <a:pt x="325" y="352"/>
                      <a:pt x="16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24"/>
              <p:cNvSpPr/>
              <p:nvPr/>
            </p:nvSpPr>
            <p:spPr>
              <a:xfrm>
                <a:off x="4903879" y="2117026"/>
                <a:ext cx="40903" cy="2489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09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50" y="244"/>
                      <a:pt x="312" y="406"/>
                      <a:pt x="502" y="528"/>
                    </a:cubicBezTo>
                    <a:cubicBezTo>
                      <a:pt x="596" y="582"/>
                      <a:pt x="705" y="636"/>
                      <a:pt x="813" y="663"/>
                    </a:cubicBezTo>
                    <a:cubicBezTo>
                      <a:pt x="894" y="694"/>
                      <a:pt x="983" y="709"/>
                      <a:pt x="1073" y="709"/>
                    </a:cubicBezTo>
                    <a:cubicBezTo>
                      <a:pt x="1104" y="709"/>
                      <a:pt x="1134" y="707"/>
                      <a:pt x="1165" y="704"/>
                    </a:cubicBezTo>
                    <a:lnTo>
                      <a:pt x="1165" y="596"/>
                    </a:lnTo>
                    <a:cubicBezTo>
                      <a:pt x="1070" y="569"/>
                      <a:pt x="962" y="542"/>
                      <a:pt x="867" y="514"/>
                    </a:cubicBezTo>
                    <a:cubicBezTo>
                      <a:pt x="772" y="474"/>
                      <a:pt x="664" y="447"/>
                      <a:pt x="569" y="406"/>
                    </a:cubicBezTo>
                    <a:cubicBezTo>
                      <a:pt x="380" y="311"/>
                      <a:pt x="204" y="190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24"/>
              <p:cNvSpPr/>
              <p:nvPr/>
            </p:nvSpPr>
            <p:spPr>
              <a:xfrm>
                <a:off x="4919081" y="2080899"/>
                <a:ext cx="38059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629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17"/>
                      <a:pt x="285" y="366"/>
                      <a:pt x="475" y="474"/>
                    </a:cubicBezTo>
                    <a:cubicBezTo>
                      <a:pt x="556" y="529"/>
                      <a:pt x="650" y="569"/>
                      <a:pt x="759" y="596"/>
                    </a:cubicBezTo>
                    <a:cubicBezTo>
                      <a:pt x="838" y="616"/>
                      <a:pt x="917" y="629"/>
                      <a:pt x="991" y="629"/>
                    </a:cubicBezTo>
                    <a:cubicBezTo>
                      <a:pt x="1018" y="629"/>
                      <a:pt x="1045" y="627"/>
                      <a:pt x="1070" y="623"/>
                    </a:cubicBezTo>
                    <a:lnTo>
                      <a:pt x="1083" y="515"/>
                    </a:lnTo>
                    <a:cubicBezTo>
                      <a:pt x="989" y="488"/>
                      <a:pt x="894" y="461"/>
                      <a:pt x="799" y="434"/>
                    </a:cubicBezTo>
                    <a:cubicBezTo>
                      <a:pt x="705" y="420"/>
                      <a:pt x="623" y="393"/>
                      <a:pt x="529" y="353"/>
                    </a:cubicBezTo>
                    <a:cubicBezTo>
                      <a:pt x="353" y="272"/>
                      <a:pt x="190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24"/>
              <p:cNvSpPr/>
              <p:nvPr/>
            </p:nvSpPr>
            <p:spPr>
              <a:xfrm>
                <a:off x="4937618" y="2050039"/>
                <a:ext cx="35180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42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39" y="217"/>
                      <a:pt x="596" y="474"/>
                      <a:pt x="948" y="542"/>
                    </a:cubicBezTo>
                    <a:lnTo>
                      <a:pt x="1002" y="447"/>
                    </a:lnTo>
                    <a:cubicBezTo>
                      <a:pt x="718" y="230"/>
                      <a:pt x="352" y="190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24"/>
              <p:cNvSpPr/>
              <p:nvPr/>
            </p:nvSpPr>
            <p:spPr>
              <a:xfrm>
                <a:off x="4958543" y="2011068"/>
                <a:ext cx="38024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21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162" y="190"/>
                      <a:pt x="325" y="299"/>
                      <a:pt x="501" y="393"/>
                    </a:cubicBezTo>
                    <a:cubicBezTo>
                      <a:pt x="582" y="434"/>
                      <a:pt x="677" y="474"/>
                      <a:pt x="771" y="488"/>
                    </a:cubicBezTo>
                    <a:cubicBezTo>
                      <a:pt x="841" y="508"/>
                      <a:pt x="910" y="520"/>
                      <a:pt x="985" y="520"/>
                    </a:cubicBezTo>
                    <a:cubicBezTo>
                      <a:pt x="1012" y="520"/>
                      <a:pt x="1040" y="519"/>
                      <a:pt x="1069" y="515"/>
                    </a:cubicBezTo>
                    <a:lnTo>
                      <a:pt x="1082" y="407"/>
                    </a:lnTo>
                    <a:cubicBezTo>
                      <a:pt x="988" y="380"/>
                      <a:pt x="907" y="353"/>
                      <a:pt x="812" y="326"/>
                    </a:cubicBezTo>
                    <a:cubicBezTo>
                      <a:pt x="731" y="312"/>
                      <a:pt x="636" y="285"/>
                      <a:pt x="555" y="258"/>
                    </a:cubicBezTo>
                    <a:cubicBezTo>
                      <a:pt x="379" y="204"/>
                      <a:pt x="203" y="123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24"/>
              <p:cNvSpPr/>
              <p:nvPr/>
            </p:nvSpPr>
            <p:spPr>
              <a:xfrm>
                <a:off x="4981329" y="1973010"/>
                <a:ext cx="20926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7" extrusionOk="0">
                    <a:moveTo>
                      <a:pt x="437" y="1"/>
                    </a:moveTo>
                    <a:cubicBezTo>
                      <a:pt x="318" y="1"/>
                      <a:pt x="200" y="38"/>
                      <a:pt x="87" y="38"/>
                    </a:cubicBezTo>
                    <a:cubicBezTo>
                      <a:pt x="58" y="38"/>
                      <a:pt x="29" y="36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7" y="129"/>
                    </a:cubicBezTo>
                    <a:cubicBezTo>
                      <a:pt x="200" y="129"/>
                      <a:pt x="318" y="166"/>
                      <a:pt x="437" y="166"/>
                    </a:cubicBezTo>
                    <a:cubicBezTo>
                      <a:pt x="490" y="166"/>
                      <a:pt x="543" y="159"/>
                      <a:pt x="596" y="138"/>
                    </a:cubicBezTo>
                    <a:lnTo>
                      <a:pt x="596" y="29"/>
                    </a:lnTo>
                    <a:cubicBezTo>
                      <a:pt x="543" y="8"/>
                      <a:pt x="490" y="1"/>
                      <a:pt x="4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24"/>
              <p:cNvSpPr/>
              <p:nvPr/>
            </p:nvSpPr>
            <p:spPr>
              <a:xfrm>
                <a:off x="4987016" y="1924560"/>
                <a:ext cx="21417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67" extrusionOk="0">
                    <a:moveTo>
                      <a:pt x="450" y="1"/>
                    </a:moveTo>
                    <a:cubicBezTo>
                      <a:pt x="331" y="1"/>
                      <a:pt x="212" y="38"/>
                      <a:pt x="92" y="38"/>
                    </a:cubicBezTo>
                    <a:cubicBezTo>
                      <a:pt x="62" y="38"/>
                      <a:pt x="31" y="35"/>
                      <a:pt x="1" y="29"/>
                    </a:cubicBezTo>
                    <a:lnTo>
                      <a:pt x="1" y="138"/>
                    </a:lnTo>
                    <a:cubicBezTo>
                      <a:pt x="31" y="131"/>
                      <a:pt x="62" y="129"/>
                      <a:pt x="92" y="129"/>
                    </a:cubicBezTo>
                    <a:cubicBezTo>
                      <a:pt x="212" y="129"/>
                      <a:pt x="331" y="166"/>
                      <a:pt x="450" y="166"/>
                    </a:cubicBezTo>
                    <a:cubicBezTo>
                      <a:pt x="504" y="166"/>
                      <a:pt x="557" y="159"/>
                      <a:pt x="610" y="138"/>
                    </a:cubicBezTo>
                    <a:lnTo>
                      <a:pt x="610" y="29"/>
                    </a:lnTo>
                    <a:cubicBezTo>
                      <a:pt x="557" y="8"/>
                      <a:pt x="504" y="1"/>
                      <a:pt x="4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24"/>
              <p:cNvSpPr/>
              <p:nvPr/>
            </p:nvSpPr>
            <p:spPr>
              <a:xfrm>
                <a:off x="4990352" y="1882008"/>
                <a:ext cx="20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69" extrusionOk="0">
                    <a:moveTo>
                      <a:pt x="422" y="0"/>
                    </a:moveTo>
                    <a:cubicBezTo>
                      <a:pt x="303" y="0"/>
                      <a:pt x="185" y="41"/>
                      <a:pt x="64" y="41"/>
                    </a:cubicBezTo>
                    <a:cubicBezTo>
                      <a:pt x="43" y="41"/>
                      <a:pt x="22" y="40"/>
                      <a:pt x="1" y="37"/>
                    </a:cubicBezTo>
                    <a:lnTo>
                      <a:pt x="1" y="132"/>
                    </a:lnTo>
                    <a:cubicBezTo>
                      <a:pt x="22" y="129"/>
                      <a:pt x="43" y="128"/>
                      <a:pt x="64" y="128"/>
                    </a:cubicBezTo>
                    <a:cubicBezTo>
                      <a:pt x="185" y="128"/>
                      <a:pt x="303" y="168"/>
                      <a:pt x="422" y="168"/>
                    </a:cubicBezTo>
                    <a:cubicBezTo>
                      <a:pt x="480" y="168"/>
                      <a:pt x="537" y="159"/>
                      <a:pt x="596" y="132"/>
                    </a:cubicBezTo>
                    <a:lnTo>
                      <a:pt x="596" y="37"/>
                    </a:lnTo>
                    <a:cubicBezTo>
                      <a:pt x="537" y="10"/>
                      <a:pt x="480" y="0"/>
                      <a:pt x="4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24"/>
              <p:cNvSpPr/>
              <p:nvPr/>
            </p:nvSpPr>
            <p:spPr>
              <a:xfrm>
                <a:off x="4990352" y="1833347"/>
                <a:ext cx="18082" cy="6144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75" extrusionOk="0">
                    <a:moveTo>
                      <a:pt x="377" y="1"/>
                    </a:moveTo>
                    <a:cubicBezTo>
                      <a:pt x="274" y="1"/>
                      <a:pt x="172" y="38"/>
                      <a:pt x="75" y="38"/>
                    </a:cubicBezTo>
                    <a:cubicBezTo>
                      <a:pt x="50" y="38"/>
                      <a:pt x="25" y="35"/>
                      <a:pt x="1" y="29"/>
                    </a:cubicBezTo>
                    <a:lnTo>
                      <a:pt x="1" y="138"/>
                    </a:lnTo>
                    <a:cubicBezTo>
                      <a:pt x="18" y="135"/>
                      <a:pt x="35" y="134"/>
                      <a:pt x="52" y="134"/>
                    </a:cubicBezTo>
                    <a:cubicBezTo>
                      <a:pt x="152" y="134"/>
                      <a:pt x="256" y="174"/>
                      <a:pt x="362" y="174"/>
                    </a:cubicBezTo>
                    <a:cubicBezTo>
                      <a:pt x="413" y="174"/>
                      <a:pt x="464" y="165"/>
                      <a:pt x="515" y="138"/>
                    </a:cubicBezTo>
                    <a:lnTo>
                      <a:pt x="515" y="29"/>
                    </a:lnTo>
                    <a:cubicBezTo>
                      <a:pt x="469" y="8"/>
                      <a:pt x="423" y="1"/>
                      <a:pt x="3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24"/>
              <p:cNvSpPr/>
              <p:nvPr/>
            </p:nvSpPr>
            <p:spPr>
              <a:xfrm>
                <a:off x="4999375" y="1784897"/>
                <a:ext cx="18082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6" extrusionOk="0">
                    <a:moveTo>
                      <a:pt x="379" y="1"/>
                    </a:moveTo>
                    <a:cubicBezTo>
                      <a:pt x="279" y="1"/>
                      <a:pt x="181" y="38"/>
                      <a:pt x="79" y="38"/>
                    </a:cubicBezTo>
                    <a:cubicBezTo>
                      <a:pt x="53" y="38"/>
                      <a:pt x="27" y="35"/>
                      <a:pt x="1" y="29"/>
                    </a:cubicBezTo>
                    <a:lnTo>
                      <a:pt x="1" y="137"/>
                    </a:lnTo>
                    <a:cubicBezTo>
                      <a:pt x="27" y="131"/>
                      <a:pt x="53" y="129"/>
                      <a:pt x="79" y="129"/>
                    </a:cubicBezTo>
                    <a:cubicBezTo>
                      <a:pt x="181" y="129"/>
                      <a:pt x="279" y="166"/>
                      <a:pt x="379" y="166"/>
                    </a:cubicBezTo>
                    <a:cubicBezTo>
                      <a:pt x="424" y="166"/>
                      <a:pt x="469" y="159"/>
                      <a:pt x="515" y="137"/>
                    </a:cubicBezTo>
                    <a:lnTo>
                      <a:pt x="515" y="29"/>
                    </a:lnTo>
                    <a:cubicBezTo>
                      <a:pt x="469" y="8"/>
                      <a:pt x="424" y="1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24"/>
              <p:cNvSpPr/>
              <p:nvPr/>
            </p:nvSpPr>
            <p:spPr>
              <a:xfrm>
                <a:off x="4996039" y="1748524"/>
                <a:ext cx="15238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4" extrusionOk="0">
                    <a:moveTo>
                      <a:pt x="313" y="0"/>
                    </a:moveTo>
                    <a:cubicBezTo>
                      <a:pt x="227" y="0"/>
                      <a:pt x="138" y="41"/>
                      <a:pt x="48" y="41"/>
                    </a:cubicBezTo>
                    <a:cubicBezTo>
                      <a:pt x="32" y="41"/>
                      <a:pt x="16" y="40"/>
                      <a:pt x="1" y="37"/>
                    </a:cubicBezTo>
                    <a:lnTo>
                      <a:pt x="1" y="145"/>
                    </a:lnTo>
                    <a:cubicBezTo>
                      <a:pt x="23" y="139"/>
                      <a:pt x="46" y="136"/>
                      <a:pt x="68" y="136"/>
                    </a:cubicBezTo>
                    <a:cubicBezTo>
                      <a:pt x="155" y="136"/>
                      <a:pt x="242" y="174"/>
                      <a:pt x="325" y="174"/>
                    </a:cubicBezTo>
                    <a:cubicBezTo>
                      <a:pt x="362" y="174"/>
                      <a:pt x="399" y="166"/>
                      <a:pt x="434" y="145"/>
                    </a:cubicBezTo>
                    <a:lnTo>
                      <a:pt x="434" y="37"/>
                    </a:lnTo>
                    <a:cubicBezTo>
                      <a:pt x="395" y="9"/>
                      <a:pt x="355" y="0"/>
                      <a:pt x="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24"/>
              <p:cNvSpPr/>
              <p:nvPr/>
            </p:nvSpPr>
            <p:spPr>
              <a:xfrm>
                <a:off x="4996039" y="1709378"/>
                <a:ext cx="15238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66" extrusionOk="0">
                    <a:moveTo>
                      <a:pt x="325" y="0"/>
                    </a:moveTo>
                    <a:cubicBezTo>
                      <a:pt x="242" y="0"/>
                      <a:pt x="155" y="37"/>
                      <a:pt x="68" y="37"/>
                    </a:cubicBezTo>
                    <a:cubicBezTo>
                      <a:pt x="46" y="37"/>
                      <a:pt x="23" y="35"/>
                      <a:pt x="1" y="29"/>
                    </a:cubicBezTo>
                    <a:lnTo>
                      <a:pt x="1" y="137"/>
                    </a:lnTo>
                    <a:cubicBezTo>
                      <a:pt x="23" y="131"/>
                      <a:pt x="46" y="128"/>
                      <a:pt x="68" y="128"/>
                    </a:cubicBezTo>
                    <a:cubicBezTo>
                      <a:pt x="155" y="128"/>
                      <a:pt x="242" y="166"/>
                      <a:pt x="325" y="166"/>
                    </a:cubicBezTo>
                    <a:cubicBezTo>
                      <a:pt x="362" y="166"/>
                      <a:pt x="399" y="158"/>
                      <a:pt x="434" y="137"/>
                    </a:cubicBezTo>
                    <a:lnTo>
                      <a:pt x="434" y="29"/>
                    </a:lnTo>
                    <a:cubicBezTo>
                      <a:pt x="399" y="7"/>
                      <a:pt x="362" y="0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24"/>
              <p:cNvSpPr/>
              <p:nvPr/>
            </p:nvSpPr>
            <p:spPr>
              <a:xfrm>
                <a:off x="5001762" y="1685188"/>
                <a:ext cx="1997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4" extrusionOk="0">
                    <a:moveTo>
                      <a:pt x="298" y="1"/>
                    </a:moveTo>
                    <a:cubicBezTo>
                      <a:pt x="190" y="1"/>
                      <a:pt x="109" y="28"/>
                      <a:pt x="0" y="28"/>
                    </a:cubicBezTo>
                    <a:lnTo>
                      <a:pt x="27" y="136"/>
                    </a:lnTo>
                    <a:cubicBezTo>
                      <a:pt x="64" y="118"/>
                      <a:pt x="103" y="110"/>
                      <a:pt x="142" y="110"/>
                    </a:cubicBezTo>
                    <a:cubicBezTo>
                      <a:pt x="189" y="110"/>
                      <a:pt x="234" y="121"/>
                      <a:pt x="271" y="136"/>
                    </a:cubicBezTo>
                    <a:lnTo>
                      <a:pt x="393" y="176"/>
                    </a:lnTo>
                    <a:cubicBezTo>
                      <a:pt x="433" y="190"/>
                      <a:pt x="460" y="204"/>
                      <a:pt x="515" y="204"/>
                    </a:cubicBezTo>
                    <a:lnTo>
                      <a:pt x="569" y="109"/>
                    </a:lnTo>
                    <a:cubicBezTo>
                      <a:pt x="542" y="68"/>
                      <a:pt x="487" y="41"/>
                      <a:pt x="447" y="14"/>
                    </a:cubicBezTo>
                    <a:cubicBezTo>
                      <a:pt x="393" y="1"/>
                      <a:pt x="352" y="1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24"/>
              <p:cNvSpPr/>
              <p:nvPr/>
            </p:nvSpPr>
            <p:spPr>
              <a:xfrm>
                <a:off x="4922908" y="2070858"/>
                <a:ext cx="197669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490" extrusionOk="0">
                    <a:moveTo>
                      <a:pt x="1260" y="0"/>
                    </a:moveTo>
                    <a:cubicBezTo>
                      <a:pt x="831" y="0"/>
                      <a:pt x="405" y="46"/>
                      <a:pt x="0" y="165"/>
                    </a:cubicBezTo>
                    <a:lnTo>
                      <a:pt x="27" y="273"/>
                    </a:lnTo>
                    <a:cubicBezTo>
                      <a:pt x="421" y="142"/>
                      <a:pt x="836" y="95"/>
                      <a:pt x="1253" y="95"/>
                    </a:cubicBezTo>
                    <a:cubicBezTo>
                      <a:pt x="1309" y="95"/>
                      <a:pt x="1365" y="96"/>
                      <a:pt x="1421" y="97"/>
                    </a:cubicBezTo>
                    <a:cubicBezTo>
                      <a:pt x="1895" y="125"/>
                      <a:pt x="2368" y="192"/>
                      <a:pt x="2842" y="273"/>
                    </a:cubicBezTo>
                    <a:cubicBezTo>
                      <a:pt x="3302" y="341"/>
                      <a:pt x="3775" y="422"/>
                      <a:pt x="4262" y="463"/>
                    </a:cubicBezTo>
                    <a:cubicBezTo>
                      <a:pt x="4493" y="490"/>
                      <a:pt x="4736" y="490"/>
                      <a:pt x="4980" y="490"/>
                    </a:cubicBezTo>
                    <a:cubicBezTo>
                      <a:pt x="5101" y="476"/>
                      <a:pt x="5223" y="490"/>
                      <a:pt x="5358" y="449"/>
                    </a:cubicBezTo>
                    <a:cubicBezTo>
                      <a:pt x="5413" y="422"/>
                      <a:pt x="5480" y="395"/>
                      <a:pt x="5534" y="341"/>
                    </a:cubicBezTo>
                    <a:cubicBezTo>
                      <a:pt x="5589" y="300"/>
                      <a:pt x="5629" y="206"/>
                      <a:pt x="5602" y="125"/>
                    </a:cubicBezTo>
                    <a:lnTo>
                      <a:pt x="5602" y="125"/>
                    </a:lnTo>
                    <a:lnTo>
                      <a:pt x="5494" y="152"/>
                    </a:lnTo>
                    <a:cubicBezTo>
                      <a:pt x="5521" y="233"/>
                      <a:pt x="5413" y="287"/>
                      <a:pt x="5318" y="314"/>
                    </a:cubicBezTo>
                    <a:cubicBezTo>
                      <a:pt x="5271" y="327"/>
                      <a:pt x="5216" y="331"/>
                      <a:pt x="5159" y="331"/>
                    </a:cubicBezTo>
                    <a:cubicBezTo>
                      <a:pt x="5101" y="331"/>
                      <a:pt x="5041" y="327"/>
                      <a:pt x="4980" y="327"/>
                    </a:cubicBezTo>
                    <a:cubicBezTo>
                      <a:pt x="4750" y="327"/>
                      <a:pt x="4506" y="314"/>
                      <a:pt x="4276" y="300"/>
                    </a:cubicBezTo>
                    <a:cubicBezTo>
                      <a:pt x="3802" y="260"/>
                      <a:pt x="3329" y="192"/>
                      <a:pt x="2855" y="125"/>
                    </a:cubicBezTo>
                    <a:cubicBezTo>
                      <a:pt x="2382" y="70"/>
                      <a:pt x="1908" y="16"/>
                      <a:pt x="1434" y="3"/>
                    </a:cubicBezTo>
                    <a:cubicBezTo>
                      <a:pt x="1376" y="1"/>
                      <a:pt x="1318" y="0"/>
                      <a:pt x="1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24"/>
              <p:cNvSpPr/>
              <p:nvPr/>
            </p:nvSpPr>
            <p:spPr>
              <a:xfrm>
                <a:off x="5105790" y="2173868"/>
                <a:ext cx="29984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65" extrusionOk="0">
                    <a:moveTo>
                      <a:pt x="352" y="94"/>
                    </a:moveTo>
                    <a:cubicBezTo>
                      <a:pt x="370" y="94"/>
                      <a:pt x="388" y="96"/>
                      <a:pt x="407" y="100"/>
                    </a:cubicBezTo>
                    <a:cubicBezTo>
                      <a:pt x="474" y="113"/>
                      <a:pt x="542" y="154"/>
                      <a:pt x="596" y="194"/>
                    </a:cubicBezTo>
                    <a:cubicBezTo>
                      <a:pt x="678" y="288"/>
                      <a:pt x="730" y="412"/>
                      <a:pt x="698" y="506"/>
                    </a:cubicBezTo>
                    <a:lnTo>
                      <a:pt x="698" y="506"/>
                    </a:lnTo>
                    <a:cubicBezTo>
                      <a:pt x="549" y="505"/>
                      <a:pt x="395" y="498"/>
                      <a:pt x="285" y="424"/>
                    </a:cubicBezTo>
                    <a:cubicBezTo>
                      <a:pt x="266" y="413"/>
                      <a:pt x="248" y="397"/>
                      <a:pt x="232" y="380"/>
                    </a:cubicBezTo>
                    <a:lnTo>
                      <a:pt x="232" y="380"/>
                    </a:lnTo>
                    <a:lnTo>
                      <a:pt x="271" y="276"/>
                    </a:lnTo>
                    <a:cubicBezTo>
                      <a:pt x="244" y="276"/>
                      <a:pt x="217" y="249"/>
                      <a:pt x="217" y="208"/>
                    </a:cubicBezTo>
                    <a:cubicBezTo>
                      <a:pt x="204" y="181"/>
                      <a:pt x="204" y="140"/>
                      <a:pt x="231" y="127"/>
                    </a:cubicBezTo>
                    <a:lnTo>
                      <a:pt x="217" y="127"/>
                    </a:lnTo>
                    <a:cubicBezTo>
                      <a:pt x="257" y="107"/>
                      <a:pt x="304" y="94"/>
                      <a:pt x="352" y="94"/>
                    </a:cubicBezTo>
                    <a:close/>
                    <a:moveTo>
                      <a:pt x="361" y="0"/>
                    </a:moveTo>
                    <a:cubicBezTo>
                      <a:pt x="295" y="0"/>
                      <a:pt x="225" y="18"/>
                      <a:pt x="163" y="59"/>
                    </a:cubicBezTo>
                    <a:lnTo>
                      <a:pt x="109" y="5"/>
                    </a:lnTo>
                    <a:cubicBezTo>
                      <a:pt x="14" y="73"/>
                      <a:pt x="1" y="208"/>
                      <a:pt x="14" y="303"/>
                    </a:cubicBezTo>
                    <a:cubicBezTo>
                      <a:pt x="41" y="411"/>
                      <a:pt x="109" y="506"/>
                      <a:pt x="190" y="573"/>
                    </a:cubicBezTo>
                    <a:cubicBezTo>
                      <a:pt x="285" y="627"/>
                      <a:pt x="380" y="654"/>
                      <a:pt x="474" y="654"/>
                    </a:cubicBezTo>
                    <a:cubicBezTo>
                      <a:pt x="522" y="661"/>
                      <a:pt x="569" y="665"/>
                      <a:pt x="615" y="665"/>
                    </a:cubicBezTo>
                    <a:cubicBezTo>
                      <a:pt x="660" y="665"/>
                      <a:pt x="704" y="661"/>
                      <a:pt x="745" y="654"/>
                    </a:cubicBezTo>
                    <a:lnTo>
                      <a:pt x="799" y="654"/>
                    </a:lnTo>
                    <a:lnTo>
                      <a:pt x="813" y="614"/>
                    </a:lnTo>
                    <a:cubicBezTo>
                      <a:pt x="853" y="519"/>
                      <a:pt x="853" y="424"/>
                      <a:pt x="813" y="330"/>
                    </a:cubicBezTo>
                    <a:cubicBezTo>
                      <a:pt x="785" y="249"/>
                      <a:pt x="731" y="181"/>
                      <a:pt x="664" y="113"/>
                    </a:cubicBezTo>
                    <a:cubicBezTo>
                      <a:pt x="596" y="59"/>
                      <a:pt x="515" y="19"/>
                      <a:pt x="420" y="5"/>
                    </a:cubicBezTo>
                    <a:cubicBezTo>
                      <a:pt x="401" y="2"/>
                      <a:pt x="381" y="0"/>
                      <a:pt x="3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24"/>
              <p:cNvSpPr/>
              <p:nvPr/>
            </p:nvSpPr>
            <p:spPr>
              <a:xfrm>
                <a:off x="5070154" y="2132229"/>
                <a:ext cx="13342" cy="1601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56" extrusionOk="0">
                    <a:moveTo>
                      <a:pt x="163" y="0"/>
                    </a:moveTo>
                    <a:lnTo>
                      <a:pt x="109" y="95"/>
                    </a:lnTo>
                    <a:cubicBezTo>
                      <a:pt x="163" y="109"/>
                      <a:pt x="204" y="163"/>
                      <a:pt x="231" y="203"/>
                    </a:cubicBezTo>
                    <a:cubicBezTo>
                      <a:pt x="249" y="240"/>
                      <a:pt x="255" y="277"/>
                      <a:pt x="253" y="314"/>
                    </a:cubicBezTo>
                    <a:lnTo>
                      <a:pt x="253" y="314"/>
                    </a:lnTo>
                    <a:cubicBezTo>
                      <a:pt x="229" y="308"/>
                      <a:pt x="209" y="286"/>
                      <a:pt x="190" y="257"/>
                    </a:cubicBezTo>
                    <a:cubicBezTo>
                      <a:pt x="177" y="244"/>
                      <a:pt x="163" y="217"/>
                      <a:pt x="163" y="203"/>
                    </a:cubicBezTo>
                    <a:cubicBezTo>
                      <a:pt x="150" y="176"/>
                      <a:pt x="150" y="163"/>
                      <a:pt x="150" y="136"/>
                    </a:cubicBezTo>
                    <a:lnTo>
                      <a:pt x="68" y="68"/>
                    </a:lnTo>
                    <a:cubicBezTo>
                      <a:pt x="28" y="95"/>
                      <a:pt x="1" y="163"/>
                      <a:pt x="1" y="217"/>
                    </a:cubicBezTo>
                    <a:cubicBezTo>
                      <a:pt x="1" y="271"/>
                      <a:pt x="28" y="311"/>
                      <a:pt x="55" y="352"/>
                    </a:cubicBezTo>
                    <a:cubicBezTo>
                      <a:pt x="82" y="393"/>
                      <a:pt x="123" y="433"/>
                      <a:pt x="177" y="447"/>
                    </a:cubicBezTo>
                    <a:cubicBezTo>
                      <a:pt x="199" y="452"/>
                      <a:pt x="224" y="456"/>
                      <a:pt x="248" y="456"/>
                    </a:cubicBezTo>
                    <a:cubicBezTo>
                      <a:pt x="282" y="456"/>
                      <a:pt x="315" y="449"/>
                      <a:pt x="339" y="433"/>
                    </a:cubicBezTo>
                    <a:lnTo>
                      <a:pt x="380" y="406"/>
                    </a:lnTo>
                    <a:lnTo>
                      <a:pt x="380" y="379"/>
                    </a:lnTo>
                    <a:cubicBezTo>
                      <a:pt x="380" y="298"/>
                      <a:pt x="353" y="230"/>
                      <a:pt x="312" y="163"/>
                    </a:cubicBezTo>
                    <a:cubicBezTo>
                      <a:pt x="271" y="95"/>
                      <a:pt x="231" y="41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24"/>
              <p:cNvSpPr/>
              <p:nvPr/>
            </p:nvSpPr>
            <p:spPr>
              <a:xfrm>
                <a:off x="5017912" y="2172814"/>
                <a:ext cx="45151" cy="40376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150" extrusionOk="0">
                    <a:moveTo>
                      <a:pt x="657" y="0"/>
                    </a:moveTo>
                    <a:cubicBezTo>
                      <a:pt x="605" y="0"/>
                      <a:pt x="553" y="7"/>
                      <a:pt x="501" y="21"/>
                    </a:cubicBezTo>
                    <a:cubicBezTo>
                      <a:pt x="176" y="116"/>
                      <a:pt x="0" y="522"/>
                      <a:pt x="149" y="833"/>
                    </a:cubicBezTo>
                    <a:lnTo>
                      <a:pt x="244" y="793"/>
                    </a:lnTo>
                    <a:cubicBezTo>
                      <a:pt x="109" y="549"/>
                      <a:pt x="257" y="184"/>
                      <a:pt x="528" y="116"/>
                    </a:cubicBezTo>
                    <a:cubicBezTo>
                      <a:pt x="566" y="105"/>
                      <a:pt x="604" y="100"/>
                      <a:pt x="642" y="100"/>
                    </a:cubicBezTo>
                    <a:cubicBezTo>
                      <a:pt x="879" y="100"/>
                      <a:pt x="1112" y="303"/>
                      <a:pt x="1123" y="536"/>
                    </a:cubicBezTo>
                    <a:cubicBezTo>
                      <a:pt x="1135" y="763"/>
                      <a:pt x="914" y="980"/>
                      <a:pt x="704" y="980"/>
                    </a:cubicBezTo>
                    <a:cubicBezTo>
                      <a:pt x="676" y="980"/>
                      <a:pt x="649" y="976"/>
                      <a:pt x="623" y="969"/>
                    </a:cubicBezTo>
                    <a:cubicBezTo>
                      <a:pt x="393" y="914"/>
                      <a:pt x="298" y="509"/>
                      <a:pt x="515" y="360"/>
                    </a:cubicBezTo>
                    <a:lnTo>
                      <a:pt x="460" y="265"/>
                    </a:lnTo>
                    <a:cubicBezTo>
                      <a:pt x="379" y="306"/>
                      <a:pt x="312" y="373"/>
                      <a:pt x="271" y="468"/>
                    </a:cubicBezTo>
                    <a:cubicBezTo>
                      <a:pt x="244" y="549"/>
                      <a:pt x="230" y="630"/>
                      <a:pt x="244" y="725"/>
                    </a:cubicBezTo>
                    <a:cubicBezTo>
                      <a:pt x="271" y="901"/>
                      <a:pt x="379" y="1077"/>
                      <a:pt x="569" y="1131"/>
                    </a:cubicBezTo>
                    <a:cubicBezTo>
                      <a:pt x="614" y="1144"/>
                      <a:pt x="659" y="1150"/>
                      <a:pt x="703" y="1150"/>
                    </a:cubicBezTo>
                    <a:cubicBezTo>
                      <a:pt x="844" y="1150"/>
                      <a:pt x="977" y="1088"/>
                      <a:pt x="1069" y="996"/>
                    </a:cubicBezTo>
                    <a:cubicBezTo>
                      <a:pt x="1205" y="874"/>
                      <a:pt x="1286" y="698"/>
                      <a:pt x="1259" y="522"/>
                    </a:cubicBezTo>
                    <a:cubicBezTo>
                      <a:pt x="1224" y="213"/>
                      <a:pt x="947" y="0"/>
                      <a:pt x="6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24"/>
              <p:cNvSpPr/>
              <p:nvPr/>
            </p:nvSpPr>
            <p:spPr>
              <a:xfrm>
                <a:off x="4956893" y="2107512"/>
                <a:ext cx="58212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720" extrusionOk="0">
                    <a:moveTo>
                      <a:pt x="495" y="131"/>
                    </a:moveTo>
                    <a:cubicBezTo>
                      <a:pt x="471" y="145"/>
                      <a:pt x="448" y="160"/>
                      <a:pt x="426" y="177"/>
                    </a:cubicBezTo>
                    <a:cubicBezTo>
                      <a:pt x="293" y="278"/>
                      <a:pt x="183" y="411"/>
                      <a:pt x="116" y="562"/>
                    </a:cubicBezTo>
                    <a:lnTo>
                      <a:pt x="116" y="562"/>
                    </a:lnTo>
                    <a:cubicBezTo>
                      <a:pt x="105" y="508"/>
                      <a:pt x="108" y="447"/>
                      <a:pt x="128" y="393"/>
                    </a:cubicBezTo>
                    <a:cubicBezTo>
                      <a:pt x="169" y="285"/>
                      <a:pt x="264" y="204"/>
                      <a:pt x="372" y="163"/>
                    </a:cubicBezTo>
                    <a:cubicBezTo>
                      <a:pt x="411" y="149"/>
                      <a:pt x="453" y="138"/>
                      <a:pt x="495" y="131"/>
                    </a:cubicBezTo>
                    <a:close/>
                    <a:moveTo>
                      <a:pt x="868" y="142"/>
                    </a:moveTo>
                    <a:cubicBezTo>
                      <a:pt x="947" y="161"/>
                      <a:pt x="1022" y="191"/>
                      <a:pt x="1089" y="231"/>
                    </a:cubicBezTo>
                    <a:cubicBezTo>
                      <a:pt x="1305" y="352"/>
                      <a:pt x="1481" y="569"/>
                      <a:pt x="1495" y="813"/>
                    </a:cubicBezTo>
                    <a:cubicBezTo>
                      <a:pt x="1522" y="1056"/>
                      <a:pt x="1414" y="1300"/>
                      <a:pt x="1224" y="1448"/>
                    </a:cubicBezTo>
                    <a:cubicBezTo>
                      <a:pt x="1129" y="1516"/>
                      <a:pt x="1021" y="1570"/>
                      <a:pt x="899" y="1570"/>
                    </a:cubicBezTo>
                    <a:cubicBezTo>
                      <a:pt x="791" y="1570"/>
                      <a:pt x="669" y="1543"/>
                      <a:pt x="575" y="1476"/>
                    </a:cubicBezTo>
                    <a:cubicBezTo>
                      <a:pt x="358" y="1367"/>
                      <a:pt x="209" y="1151"/>
                      <a:pt x="209" y="921"/>
                    </a:cubicBezTo>
                    <a:cubicBezTo>
                      <a:pt x="196" y="677"/>
                      <a:pt x="331" y="447"/>
                      <a:pt x="521" y="298"/>
                    </a:cubicBezTo>
                    <a:cubicBezTo>
                      <a:pt x="615" y="231"/>
                      <a:pt x="724" y="177"/>
                      <a:pt x="832" y="149"/>
                    </a:cubicBezTo>
                    <a:cubicBezTo>
                      <a:pt x="845" y="147"/>
                      <a:pt x="857" y="144"/>
                      <a:pt x="868" y="142"/>
                    </a:cubicBezTo>
                    <a:close/>
                    <a:moveTo>
                      <a:pt x="927" y="1"/>
                    </a:moveTo>
                    <a:cubicBezTo>
                      <a:pt x="886" y="1"/>
                      <a:pt x="845" y="1"/>
                      <a:pt x="818" y="14"/>
                    </a:cubicBezTo>
                    <a:cubicBezTo>
                      <a:pt x="801" y="17"/>
                      <a:pt x="785" y="21"/>
                      <a:pt x="768" y="24"/>
                    </a:cubicBezTo>
                    <a:lnTo>
                      <a:pt x="768" y="24"/>
                    </a:lnTo>
                    <a:cubicBezTo>
                      <a:pt x="729" y="19"/>
                      <a:pt x="689" y="17"/>
                      <a:pt x="648" y="17"/>
                    </a:cubicBezTo>
                    <a:cubicBezTo>
                      <a:pt x="547" y="17"/>
                      <a:pt x="445" y="33"/>
                      <a:pt x="345" y="68"/>
                    </a:cubicBezTo>
                    <a:cubicBezTo>
                      <a:pt x="209" y="122"/>
                      <a:pt x="88" y="217"/>
                      <a:pt x="33" y="352"/>
                    </a:cubicBezTo>
                    <a:cubicBezTo>
                      <a:pt x="1" y="461"/>
                      <a:pt x="3" y="604"/>
                      <a:pt x="68" y="705"/>
                    </a:cubicBezTo>
                    <a:lnTo>
                      <a:pt x="68" y="705"/>
                    </a:lnTo>
                    <a:cubicBezTo>
                      <a:pt x="51" y="775"/>
                      <a:pt x="44" y="847"/>
                      <a:pt x="47" y="921"/>
                    </a:cubicBezTo>
                    <a:cubicBezTo>
                      <a:pt x="47" y="1218"/>
                      <a:pt x="250" y="1476"/>
                      <a:pt x="494" y="1624"/>
                    </a:cubicBezTo>
                    <a:cubicBezTo>
                      <a:pt x="615" y="1692"/>
                      <a:pt x="764" y="1719"/>
                      <a:pt x="913" y="1719"/>
                    </a:cubicBezTo>
                    <a:cubicBezTo>
                      <a:pt x="1062" y="1706"/>
                      <a:pt x="1211" y="1651"/>
                      <a:pt x="1319" y="1557"/>
                    </a:cubicBezTo>
                    <a:cubicBezTo>
                      <a:pt x="1535" y="1367"/>
                      <a:pt x="1657" y="1083"/>
                      <a:pt x="1617" y="799"/>
                    </a:cubicBezTo>
                    <a:cubicBezTo>
                      <a:pt x="1591" y="525"/>
                      <a:pt x="1401" y="289"/>
                      <a:pt x="1169" y="163"/>
                    </a:cubicBezTo>
                    <a:lnTo>
                      <a:pt x="1169" y="163"/>
                    </a:lnTo>
                    <a:cubicBezTo>
                      <a:pt x="1166" y="140"/>
                      <a:pt x="1154" y="118"/>
                      <a:pt x="1143" y="95"/>
                    </a:cubicBezTo>
                    <a:cubicBezTo>
                      <a:pt x="1116" y="68"/>
                      <a:pt x="1075" y="41"/>
                      <a:pt x="1035" y="28"/>
                    </a:cubicBezTo>
                    <a:cubicBezTo>
                      <a:pt x="1008" y="14"/>
                      <a:pt x="967" y="1"/>
                      <a:pt x="9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24"/>
              <p:cNvSpPr/>
              <p:nvPr/>
            </p:nvSpPr>
            <p:spPr>
              <a:xfrm>
                <a:off x="5086304" y="2210135"/>
                <a:ext cx="12885" cy="1502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8" extrusionOk="0">
                    <a:moveTo>
                      <a:pt x="213" y="144"/>
                    </a:moveTo>
                    <a:cubicBezTo>
                      <a:pt x="206" y="175"/>
                      <a:pt x="191" y="203"/>
                      <a:pt x="163" y="230"/>
                    </a:cubicBezTo>
                    <a:cubicBezTo>
                      <a:pt x="161" y="233"/>
                      <a:pt x="159" y="235"/>
                      <a:pt x="157" y="237"/>
                    </a:cubicBezTo>
                    <a:lnTo>
                      <a:pt x="157" y="237"/>
                    </a:lnTo>
                    <a:cubicBezTo>
                      <a:pt x="158" y="216"/>
                      <a:pt x="164" y="195"/>
                      <a:pt x="177" y="176"/>
                    </a:cubicBezTo>
                    <a:cubicBezTo>
                      <a:pt x="183" y="164"/>
                      <a:pt x="197" y="152"/>
                      <a:pt x="213" y="144"/>
                    </a:cubicBezTo>
                    <a:close/>
                    <a:moveTo>
                      <a:pt x="258" y="0"/>
                    </a:moveTo>
                    <a:cubicBezTo>
                      <a:pt x="177" y="27"/>
                      <a:pt x="123" y="68"/>
                      <a:pt x="96" y="136"/>
                    </a:cubicBezTo>
                    <a:cubicBezTo>
                      <a:pt x="65" y="177"/>
                      <a:pt x="49" y="234"/>
                      <a:pt x="56" y="294"/>
                    </a:cubicBezTo>
                    <a:lnTo>
                      <a:pt x="56" y="294"/>
                    </a:lnTo>
                    <a:cubicBezTo>
                      <a:pt x="51" y="296"/>
                      <a:pt x="47" y="297"/>
                      <a:pt x="41" y="298"/>
                    </a:cubicBezTo>
                    <a:lnTo>
                      <a:pt x="1" y="393"/>
                    </a:lnTo>
                    <a:cubicBezTo>
                      <a:pt x="27" y="418"/>
                      <a:pt x="63" y="428"/>
                      <a:pt x="100" y="428"/>
                    </a:cubicBezTo>
                    <a:cubicBezTo>
                      <a:pt x="122" y="428"/>
                      <a:pt x="143" y="425"/>
                      <a:pt x="163" y="420"/>
                    </a:cubicBezTo>
                    <a:cubicBezTo>
                      <a:pt x="217" y="406"/>
                      <a:pt x="258" y="379"/>
                      <a:pt x="299" y="339"/>
                    </a:cubicBezTo>
                    <a:cubicBezTo>
                      <a:pt x="326" y="298"/>
                      <a:pt x="353" y="257"/>
                      <a:pt x="366" y="203"/>
                    </a:cubicBezTo>
                    <a:cubicBezTo>
                      <a:pt x="366" y="149"/>
                      <a:pt x="353" y="82"/>
                      <a:pt x="326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24"/>
              <p:cNvSpPr/>
              <p:nvPr/>
            </p:nvSpPr>
            <p:spPr>
              <a:xfrm>
                <a:off x="4970410" y="2185629"/>
                <a:ext cx="35672" cy="2506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714" extrusionOk="0">
                    <a:moveTo>
                      <a:pt x="560" y="101"/>
                    </a:moveTo>
                    <a:cubicBezTo>
                      <a:pt x="596" y="101"/>
                      <a:pt x="630" y="106"/>
                      <a:pt x="663" y="117"/>
                    </a:cubicBezTo>
                    <a:cubicBezTo>
                      <a:pt x="744" y="144"/>
                      <a:pt x="826" y="211"/>
                      <a:pt x="853" y="292"/>
                    </a:cubicBezTo>
                    <a:cubicBezTo>
                      <a:pt x="880" y="360"/>
                      <a:pt x="853" y="441"/>
                      <a:pt x="785" y="495"/>
                    </a:cubicBezTo>
                    <a:cubicBezTo>
                      <a:pt x="731" y="536"/>
                      <a:pt x="650" y="563"/>
                      <a:pt x="569" y="563"/>
                    </a:cubicBezTo>
                    <a:cubicBezTo>
                      <a:pt x="487" y="549"/>
                      <a:pt x="406" y="509"/>
                      <a:pt x="339" y="455"/>
                    </a:cubicBezTo>
                    <a:cubicBezTo>
                      <a:pt x="312" y="428"/>
                      <a:pt x="271" y="387"/>
                      <a:pt x="244" y="360"/>
                    </a:cubicBezTo>
                    <a:cubicBezTo>
                      <a:pt x="217" y="333"/>
                      <a:pt x="176" y="279"/>
                      <a:pt x="163" y="265"/>
                    </a:cubicBezTo>
                    <a:cubicBezTo>
                      <a:pt x="159" y="258"/>
                      <a:pt x="156" y="250"/>
                      <a:pt x="155" y="241"/>
                    </a:cubicBezTo>
                    <a:lnTo>
                      <a:pt x="155" y="241"/>
                    </a:lnTo>
                    <a:cubicBezTo>
                      <a:pt x="280" y="169"/>
                      <a:pt x="427" y="101"/>
                      <a:pt x="560" y="101"/>
                    </a:cubicBezTo>
                    <a:close/>
                    <a:moveTo>
                      <a:pt x="551" y="1"/>
                    </a:moveTo>
                    <a:cubicBezTo>
                      <a:pt x="409" y="1"/>
                      <a:pt x="272" y="61"/>
                      <a:pt x="150" y="130"/>
                    </a:cubicBezTo>
                    <a:lnTo>
                      <a:pt x="149" y="130"/>
                    </a:lnTo>
                    <a:lnTo>
                      <a:pt x="230" y="49"/>
                    </a:lnTo>
                    <a:cubicBezTo>
                      <a:pt x="217" y="35"/>
                      <a:pt x="203" y="22"/>
                      <a:pt x="176" y="8"/>
                    </a:cubicBezTo>
                    <a:cubicBezTo>
                      <a:pt x="168" y="4"/>
                      <a:pt x="159" y="3"/>
                      <a:pt x="150" y="3"/>
                    </a:cubicBezTo>
                    <a:cubicBezTo>
                      <a:pt x="127" y="3"/>
                      <a:pt x="101" y="12"/>
                      <a:pt x="81" y="22"/>
                    </a:cubicBezTo>
                    <a:cubicBezTo>
                      <a:pt x="41" y="62"/>
                      <a:pt x="41" y="89"/>
                      <a:pt x="27" y="117"/>
                    </a:cubicBezTo>
                    <a:cubicBezTo>
                      <a:pt x="0" y="184"/>
                      <a:pt x="0" y="238"/>
                      <a:pt x="27" y="306"/>
                    </a:cubicBezTo>
                    <a:cubicBezTo>
                      <a:pt x="27" y="333"/>
                      <a:pt x="41" y="347"/>
                      <a:pt x="41" y="360"/>
                    </a:cubicBezTo>
                    <a:cubicBezTo>
                      <a:pt x="54" y="374"/>
                      <a:pt x="68" y="387"/>
                      <a:pt x="68" y="401"/>
                    </a:cubicBezTo>
                    <a:cubicBezTo>
                      <a:pt x="81" y="428"/>
                      <a:pt x="95" y="441"/>
                      <a:pt x="122" y="468"/>
                    </a:cubicBezTo>
                    <a:cubicBezTo>
                      <a:pt x="149" y="509"/>
                      <a:pt x="190" y="549"/>
                      <a:pt x="230" y="577"/>
                    </a:cubicBezTo>
                    <a:cubicBezTo>
                      <a:pt x="325" y="658"/>
                      <a:pt x="433" y="712"/>
                      <a:pt x="555" y="712"/>
                    </a:cubicBezTo>
                    <a:cubicBezTo>
                      <a:pt x="568" y="713"/>
                      <a:pt x="580" y="714"/>
                      <a:pt x="593" y="714"/>
                    </a:cubicBezTo>
                    <a:cubicBezTo>
                      <a:pt x="702" y="714"/>
                      <a:pt x="808" y="663"/>
                      <a:pt x="893" y="590"/>
                    </a:cubicBezTo>
                    <a:cubicBezTo>
                      <a:pt x="975" y="509"/>
                      <a:pt x="1015" y="347"/>
                      <a:pt x="961" y="238"/>
                    </a:cubicBezTo>
                    <a:cubicBezTo>
                      <a:pt x="907" y="130"/>
                      <a:pt x="799" y="62"/>
                      <a:pt x="690" y="22"/>
                    </a:cubicBezTo>
                    <a:cubicBezTo>
                      <a:pt x="644" y="7"/>
                      <a:pt x="597" y="1"/>
                      <a:pt x="5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8" name="Google Shape;9948;p24"/>
            <p:cNvGrpSpPr/>
            <p:nvPr/>
          </p:nvGrpSpPr>
          <p:grpSpPr>
            <a:xfrm>
              <a:off x="8551791" y="4225407"/>
              <a:ext cx="519277" cy="757372"/>
              <a:chOff x="8585141" y="1832469"/>
              <a:chExt cx="519277" cy="757372"/>
            </a:xfrm>
          </p:grpSpPr>
          <p:sp>
            <p:nvSpPr>
              <p:cNvPr id="9949" name="Google Shape;9949;p24"/>
              <p:cNvSpPr/>
              <p:nvPr/>
            </p:nvSpPr>
            <p:spPr>
              <a:xfrm>
                <a:off x="8733370" y="2011524"/>
                <a:ext cx="164455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84" h="2060" extrusionOk="0">
                    <a:moveTo>
                      <a:pt x="1219" y="0"/>
                    </a:moveTo>
                    <a:cubicBezTo>
                      <a:pt x="1178" y="0"/>
                      <a:pt x="1137" y="1"/>
                      <a:pt x="1096" y="1"/>
                    </a:cubicBezTo>
                    <a:cubicBezTo>
                      <a:pt x="5" y="15"/>
                      <a:pt x="0" y="1693"/>
                      <a:pt x="1083" y="1693"/>
                    </a:cubicBezTo>
                    <a:cubicBezTo>
                      <a:pt x="1088" y="1693"/>
                      <a:pt x="1092" y="1693"/>
                      <a:pt x="1096" y="1693"/>
                    </a:cubicBezTo>
                    <a:cubicBezTo>
                      <a:pt x="1138" y="1692"/>
                      <a:pt x="1179" y="1692"/>
                      <a:pt x="1220" y="1692"/>
                    </a:cubicBezTo>
                    <a:cubicBezTo>
                      <a:pt x="1920" y="1692"/>
                      <a:pt x="2598" y="1800"/>
                      <a:pt x="3288" y="2017"/>
                    </a:cubicBezTo>
                    <a:cubicBezTo>
                      <a:pt x="3381" y="2047"/>
                      <a:pt x="3470" y="2060"/>
                      <a:pt x="3553" y="2060"/>
                    </a:cubicBezTo>
                    <a:cubicBezTo>
                      <a:pt x="4398" y="2060"/>
                      <a:pt x="4684" y="676"/>
                      <a:pt x="3735" y="380"/>
                    </a:cubicBezTo>
                    <a:cubicBezTo>
                      <a:pt x="2921" y="135"/>
                      <a:pt x="2071" y="0"/>
                      <a:pt x="1219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24"/>
              <p:cNvSpPr/>
              <p:nvPr/>
            </p:nvSpPr>
            <p:spPr>
              <a:xfrm>
                <a:off x="8654446" y="2205922"/>
                <a:ext cx="304614" cy="90373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74" extrusionOk="0">
                    <a:moveTo>
                      <a:pt x="6704" y="0"/>
                    </a:moveTo>
                    <a:cubicBezTo>
                      <a:pt x="4774" y="0"/>
                      <a:pt x="2851" y="247"/>
                      <a:pt x="976" y="716"/>
                    </a:cubicBezTo>
                    <a:cubicBezTo>
                      <a:pt x="1" y="953"/>
                      <a:pt x="308" y="2370"/>
                      <a:pt x="1193" y="2370"/>
                    </a:cubicBezTo>
                    <a:cubicBezTo>
                      <a:pt x="1266" y="2370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4" y="2558"/>
                      <a:pt x="2384" y="2556"/>
                    </a:cubicBezTo>
                    <a:cubicBezTo>
                      <a:pt x="2635" y="2537"/>
                      <a:pt x="2886" y="2531"/>
                      <a:pt x="3137" y="2531"/>
                    </a:cubicBezTo>
                    <a:cubicBezTo>
                      <a:pt x="3772" y="2531"/>
                      <a:pt x="4407" y="2573"/>
                      <a:pt x="5042" y="2573"/>
                    </a:cubicBezTo>
                    <a:cubicBezTo>
                      <a:pt x="5441" y="2573"/>
                      <a:pt x="5841" y="2556"/>
                      <a:pt x="6240" y="2502"/>
                    </a:cubicBezTo>
                    <a:cubicBezTo>
                      <a:pt x="7052" y="2380"/>
                      <a:pt x="8405" y="2042"/>
                      <a:pt x="8581" y="1095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4" y="9"/>
                      <a:pt x="7059" y="0"/>
                      <a:pt x="670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24"/>
              <p:cNvSpPr/>
              <p:nvPr/>
            </p:nvSpPr>
            <p:spPr>
              <a:xfrm>
                <a:off x="8603749" y="2461058"/>
                <a:ext cx="453656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8" extrusionOk="0">
                    <a:moveTo>
                      <a:pt x="9976" y="1"/>
                    </a:moveTo>
                    <a:cubicBezTo>
                      <a:pt x="9260" y="1"/>
                      <a:pt x="8506" y="135"/>
                      <a:pt x="7779" y="241"/>
                    </a:cubicBezTo>
                    <a:cubicBezTo>
                      <a:pt x="6562" y="427"/>
                      <a:pt x="5334" y="510"/>
                      <a:pt x="4107" y="510"/>
                    </a:cubicBezTo>
                    <a:cubicBezTo>
                      <a:pt x="3095" y="510"/>
                      <a:pt x="2084" y="453"/>
                      <a:pt x="1081" y="350"/>
                    </a:cubicBezTo>
                    <a:cubicBezTo>
                      <a:pt x="1043" y="345"/>
                      <a:pt x="1007" y="343"/>
                      <a:pt x="972" y="343"/>
                    </a:cubicBezTo>
                    <a:cubicBezTo>
                      <a:pt x="0" y="343"/>
                      <a:pt x="49" y="1923"/>
                      <a:pt x="1081" y="2041"/>
                    </a:cubicBezTo>
                    <a:cubicBezTo>
                      <a:pt x="1202" y="2054"/>
                      <a:pt x="1324" y="2068"/>
                      <a:pt x="1446" y="2068"/>
                    </a:cubicBezTo>
                    <a:cubicBezTo>
                      <a:pt x="1500" y="2257"/>
                      <a:pt x="1608" y="2420"/>
                      <a:pt x="1784" y="2528"/>
                    </a:cubicBezTo>
                    <a:cubicBezTo>
                      <a:pt x="3086" y="3287"/>
                      <a:pt x="4545" y="3668"/>
                      <a:pt x="6004" y="3668"/>
                    </a:cubicBezTo>
                    <a:cubicBezTo>
                      <a:pt x="7276" y="3668"/>
                      <a:pt x="8548" y="3378"/>
                      <a:pt x="9714" y="2799"/>
                    </a:cubicBezTo>
                    <a:cubicBezTo>
                      <a:pt x="10512" y="2731"/>
                      <a:pt x="11324" y="2636"/>
                      <a:pt x="12122" y="2514"/>
                    </a:cubicBezTo>
                    <a:cubicBezTo>
                      <a:pt x="12650" y="2433"/>
                      <a:pt x="12920" y="1689"/>
                      <a:pt x="12623" y="1270"/>
                    </a:cubicBezTo>
                    <a:cubicBezTo>
                      <a:pt x="11933" y="270"/>
                      <a:pt x="10991" y="1"/>
                      <a:pt x="99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24"/>
              <p:cNvSpPr/>
              <p:nvPr/>
            </p:nvSpPr>
            <p:spPr>
              <a:xfrm>
                <a:off x="8591320" y="1832469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33" y="11420"/>
                      <a:pt x="1705" y="13071"/>
                      <a:pt x="1245" y="14749"/>
                    </a:cubicBezTo>
                    <a:cubicBezTo>
                      <a:pt x="789" y="16414"/>
                      <a:pt x="385" y="18093"/>
                      <a:pt x="75" y="19785"/>
                    </a:cubicBezTo>
                    <a:lnTo>
                      <a:pt x="75" y="19785"/>
                    </a:lnTo>
                    <a:lnTo>
                      <a:pt x="68" y="19796"/>
                    </a:lnTo>
                    <a:lnTo>
                      <a:pt x="73" y="19798"/>
                    </a:lnTo>
                    <a:lnTo>
                      <a:pt x="73" y="19798"/>
                    </a:lnTo>
                    <a:cubicBezTo>
                      <a:pt x="71" y="19806"/>
                      <a:pt x="70" y="19815"/>
                      <a:pt x="68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6" y="19507"/>
                    </a:lnTo>
                    <a:lnTo>
                      <a:pt x="246" y="19507"/>
                    </a:lnTo>
                    <a:cubicBezTo>
                      <a:pt x="583" y="17927"/>
                      <a:pt x="977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64" y="8173"/>
                      <a:pt x="4033" y="6536"/>
                      <a:pt x="4628" y="4912"/>
                    </a:cubicBezTo>
                    <a:cubicBezTo>
                      <a:pt x="5237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24"/>
              <p:cNvSpPr/>
              <p:nvPr/>
            </p:nvSpPr>
            <p:spPr>
              <a:xfrm>
                <a:off x="8817456" y="1850024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31" y="1597"/>
                      <a:pt x="1435" y="3154"/>
                      <a:pt x="2098" y="4737"/>
                    </a:cubicBezTo>
                    <a:cubicBezTo>
                      <a:pt x="2761" y="6320"/>
                      <a:pt x="3410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94" y="15896"/>
                      <a:pt x="6800" y="17448"/>
                      <a:pt x="7293" y="19011"/>
                    </a:cubicBezTo>
                    <a:lnTo>
                      <a:pt x="7293" y="19011"/>
                    </a:lnTo>
                    <a:lnTo>
                      <a:pt x="7131" y="18850"/>
                    </a:lnTo>
                    <a:lnTo>
                      <a:pt x="7050" y="18917"/>
                    </a:lnTo>
                    <a:lnTo>
                      <a:pt x="7375" y="19255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68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26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24"/>
              <p:cNvSpPr/>
              <p:nvPr/>
            </p:nvSpPr>
            <p:spPr>
              <a:xfrm>
                <a:off x="8613649" y="2498484"/>
                <a:ext cx="451339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5" h="1733" extrusionOk="0">
                    <a:moveTo>
                      <a:pt x="12787" y="1"/>
                    </a:moveTo>
                    <a:cubicBezTo>
                      <a:pt x="12544" y="136"/>
                      <a:pt x="12314" y="285"/>
                      <a:pt x="12057" y="407"/>
                    </a:cubicBezTo>
                    <a:cubicBezTo>
                      <a:pt x="11813" y="542"/>
                      <a:pt x="11556" y="650"/>
                      <a:pt x="11312" y="758"/>
                    </a:cubicBezTo>
                    <a:cubicBezTo>
                      <a:pt x="10785" y="948"/>
                      <a:pt x="10257" y="1110"/>
                      <a:pt x="9716" y="1232"/>
                    </a:cubicBezTo>
                    <a:cubicBezTo>
                      <a:pt x="8633" y="1476"/>
                      <a:pt x="7510" y="1570"/>
                      <a:pt x="6401" y="1584"/>
                    </a:cubicBezTo>
                    <a:cubicBezTo>
                      <a:pt x="6171" y="1589"/>
                      <a:pt x="5939" y="1593"/>
                      <a:pt x="5706" y="1593"/>
                    </a:cubicBezTo>
                    <a:cubicBezTo>
                      <a:pt x="5377" y="1593"/>
                      <a:pt x="5048" y="1586"/>
                      <a:pt x="4723" y="1570"/>
                    </a:cubicBezTo>
                    <a:cubicBezTo>
                      <a:pt x="4168" y="1557"/>
                      <a:pt x="3600" y="1530"/>
                      <a:pt x="3045" y="1489"/>
                    </a:cubicBezTo>
                    <a:cubicBezTo>
                      <a:pt x="2504" y="1435"/>
                      <a:pt x="1949" y="1340"/>
                      <a:pt x="1421" y="1151"/>
                    </a:cubicBezTo>
                    <a:cubicBezTo>
                      <a:pt x="907" y="975"/>
                      <a:pt x="420" y="664"/>
                      <a:pt x="82" y="231"/>
                    </a:cubicBezTo>
                    <a:lnTo>
                      <a:pt x="0" y="312"/>
                    </a:lnTo>
                    <a:cubicBezTo>
                      <a:pt x="352" y="745"/>
                      <a:pt x="853" y="1070"/>
                      <a:pt x="1394" y="1246"/>
                    </a:cubicBezTo>
                    <a:cubicBezTo>
                      <a:pt x="1922" y="1435"/>
                      <a:pt x="2490" y="1530"/>
                      <a:pt x="3045" y="1584"/>
                    </a:cubicBezTo>
                    <a:cubicBezTo>
                      <a:pt x="3600" y="1638"/>
                      <a:pt x="4154" y="1665"/>
                      <a:pt x="4723" y="1692"/>
                    </a:cubicBezTo>
                    <a:cubicBezTo>
                      <a:pt x="5278" y="1719"/>
                      <a:pt x="5846" y="1733"/>
                      <a:pt x="6401" y="1733"/>
                    </a:cubicBezTo>
                    <a:cubicBezTo>
                      <a:pt x="7524" y="1733"/>
                      <a:pt x="8647" y="1638"/>
                      <a:pt x="9756" y="1394"/>
                    </a:cubicBezTo>
                    <a:cubicBezTo>
                      <a:pt x="10298" y="1273"/>
                      <a:pt x="10839" y="1097"/>
                      <a:pt x="11367" y="894"/>
                    </a:cubicBezTo>
                    <a:cubicBezTo>
                      <a:pt x="11881" y="677"/>
                      <a:pt x="12381" y="407"/>
                      <a:pt x="12855" y="95"/>
                    </a:cubicBezTo>
                    <a:lnTo>
                      <a:pt x="1278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24"/>
              <p:cNvSpPr/>
              <p:nvPr/>
            </p:nvSpPr>
            <p:spPr>
              <a:xfrm>
                <a:off x="8585141" y="2502100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8" y="1"/>
                      <a:pt x="38" y="16"/>
                      <a:pt x="28" y="47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28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299" y="1156"/>
                    </a:lnTo>
                    <a:cubicBezTo>
                      <a:pt x="1854" y="1440"/>
                      <a:pt x="2463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2" y="2106"/>
                      <a:pt x="9390" y="2050"/>
                      <a:pt x="10487" y="1833"/>
                    </a:cubicBezTo>
                    <a:cubicBezTo>
                      <a:pt x="11691" y="1576"/>
                      <a:pt x="12909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55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24"/>
              <p:cNvSpPr/>
              <p:nvPr/>
            </p:nvSpPr>
            <p:spPr>
              <a:xfrm>
                <a:off x="8599395" y="1847671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21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24"/>
              <p:cNvSpPr/>
              <p:nvPr/>
            </p:nvSpPr>
            <p:spPr>
              <a:xfrm>
                <a:off x="8819808" y="1873792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96" y="18105"/>
                    </a:lnTo>
                    <a:lnTo>
                      <a:pt x="7064" y="18105"/>
                    </a:lnTo>
                    <a:lnTo>
                      <a:pt x="7037" y="18024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41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24"/>
              <p:cNvSpPr/>
              <p:nvPr/>
            </p:nvSpPr>
            <p:spPr>
              <a:xfrm>
                <a:off x="8593708" y="2492305"/>
                <a:ext cx="475565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45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65" y="583"/>
                      <a:pt x="825" y="1016"/>
                      <a:pt x="1340" y="1367"/>
                    </a:cubicBezTo>
                    <a:cubicBezTo>
                      <a:pt x="1854" y="1733"/>
                      <a:pt x="2436" y="1990"/>
                      <a:pt x="3018" y="2206"/>
                    </a:cubicBezTo>
                    <a:cubicBezTo>
                      <a:pt x="4159" y="2596"/>
                      <a:pt x="5363" y="2748"/>
                      <a:pt x="6570" y="2748"/>
                    </a:cubicBezTo>
                    <a:cubicBezTo>
                      <a:pt x="6621" y="2748"/>
                      <a:pt x="6673" y="2748"/>
                      <a:pt x="6725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45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1" y="2616"/>
                    </a:cubicBezTo>
                    <a:cubicBezTo>
                      <a:pt x="5278" y="2616"/>
                      <a:pt x="4139" y="2472"/>
                      <a:pt x="3058" y="2112"/>
                    </a:cubicBezTo>
                    <a:cubicBezTo>
                      <a:pt x="1881" y="1719"/>
                      <a:pt x="798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24"/>
              <p:cNvSpPr/>
              <p:nvPr/>
            </p:nvSpPr>
            <p:spPr>
              <a:xfrm>
                <a:off x="8589881" y="2469449"/>
                <a:ext cx="477496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24" extrusionOk="0">
                    <a:moveTo>
                      <a:pt x="9039" y="1"/>
                    </a:moveTo>
                    <a:cubicBezTo>
                      <a:pt x="8295" y="1"/>
                      <a:pt x="7552" y="50"/>
                      <a:pt x="6821" y="111"/>
                    </a:cubicBezTo>
                    <a:cubicBezTo>
                      <a:pt x="5657" y="205"/>
                      <a:pt x="4507" y="313"/>
                      <a:pt x="3343" y="462"/>
                    </a:cubicBezTo>
                    <a:cubicBezTo>
                      <a:pt x="2775" y="544"/>
                      <a:pt x="2193" y="611"/>
                      <a:pt x="1625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88" y="990"/>
                      <a:pt x="217" y="1139"/>
                      <a:pt x="1" y="1355"/>
                    </a:cubicBezTo>
                    <a:lnTo>
                      <a:pt x="82" y="1423"/>
                    </a:lnTo>
                    <a:cubicBezTo>
                      <a:pt x="285" y="1234"/>
                      <a:pt x="529" y="1098"/>
                      <a:pt x="799" y="990"/>
                    </a:cubicBezTo>
                    <a:cubicBezTo>
                      <a:pt x="1070" y="895"/>
                      <a:pt x="1354" y="841"/>
                      <a:pt x="1638" y="801"/>
                    </a:cubicBezTo>
                    <a:cubicBezTo>
                      <a:pt x="2206" y="706"/>
                      <a:pt x="2788" y="638"/>
                      <a:pt x="3357" y="571"/>
                    </a:cubicBezTo>
                    <a:cubicBezTo>
                      <a:pt x="4520" y="435"/>
                      <a:pt x="5670" y="327"/>
                      <a:pt x="6834" y="246"/>
                    </a:cubicBezTo>
                    <a:cubicBezTo>
                      <a:pt x="7521" y="205"/>
                      <a:pt x="8214" y="165"/>
                      <a:pt x="8905" y="165"/>
                    </a:cubicBezTo>
                    <a:cubicBezTo>
                      <a:pt x="9370" y="165"/>
                      <a:pt x="9835" y="183"/>
                      <a:pt x="10298" y="232"/>
                    </a:cubicBezTo>
                    <a:cubicBezTo>
                      <a:pt x="10866" y="286"/>
                      <a:pt x="11435" y="381"/>
                      <a:pt x="11989" y="557"/>
                    </a:cubicBezTo>
                    <a:cubicBezTo>
                      <a:pt x="12531" y="733"/>
                      <a:pt x="13058" y="963"/>
                      <a:pt x="13545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75" y="232"/>
                      <a:pt x="10893" y="124"/>
                      <a:pt x="10312" y="56"/>
                    </a:cubicBezTo>
                    <a:cubicBezTo>
                      <a:pt x="9888" y="17"/>
                      <a:pt x="9463" y="1"/>
                      <a:pt x="90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24"/>
              <p:cNvSpPr/>
              <p:nvPr/>
            </p:nvSpPr>
            <p:spPr>
              <a:xfrm>
                <a:off x="8595112" y="2467132"/>
                <a:ext cx="509306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06" h="1246" extrusionOk="0">
                    <a:moveTo>
                      <a:pt x="10501" y="1"/>
                    </a:moveTo>
                    <a:cubicBezTo>
                      <a:pt x="9310" y="1"/>
                      <a:pt x="8146" y="136"/>
                      <a:pt x="6956" y="149"/>
                    </a:cubicBezTo>
                    <a:cubicBezTo>
                      <a:pt x="5778" y="177"/>
                      <a:pt x="4601" y="136"/>
                      <a:pt x="3411" y="244"/>
                    </a:cubicBezTo>
                    <a:cubicBezTo>
                      <a:pt x="2247" y="339"/>
                      <a:pt x="1056" y="582"/>
                      <a:pt x="1" y="1151"/>
                    </a:cubicBezTo>
                    <a:lnTo>
                      <a:pt x="55" y="1245"/>
                    </a:lnTo>
                    <a:cubicBezTo>
                      <a:pt x="1083" y="677"/>
                      <a:pt x="2260" y="434"/>
                      <a:pt x="3424" y="339"/>
                    </a:cubicBezTo>
                    <a:cubicBezTo>
                      <a:pt x="4013" y="292"/>
                      <a:pt x="4601" y="281"/>
                      <a:pt x="5192" y="281"/>
                    </a:cubicBezTo>
                    <a:cubicBezTo>
                      <a:pt x="5634" y="281"/>
                      <a:pt x="6078" y="287"/>
                      <a:pt x="6523" y="287"/>
                    </a:cubicBezTo>
                    <a:cubicBezTo>
                      <a:pt x="6672" y="287"/>
                      <a:pt x="6820" y="286"/>
                      <a:pt x="6969" y="285"/>
                    </a:cubicBezTo>
                    <a:cubicBezTo>
                      <a:pt x="7025" y="285"/>
                      <a:pt x="7081" y="286"/>
                      <a:pt x="7137" y="286"/>
                    </a:cubicBezTo>
                    <a:cubicBezTo>
                      <a:pt x="8260" y="286"/>
                      <a:pt x="9393" y="163"/>
                      <a:pt x="10501" y="163"/>
                    </a:cubicBezTo>
                    <a:cubicBezTo>
                      <a:pt x="11096" y="163"/>
                      <a:pt x="11678" y="204"/>
                      <a:pt x="12246" y="325"/>
                    </a:cubicBezTo>
                    <a:cubicBezTo>
                      <a:pt x="12484" y="376"/>
                      <a:pt x="12719" y="441"/>
                      <a:pt x="12948" y="523"/>
                    </a:cubicBezTo>
                    <a:lnTo>
                      <a:pt x="12948" y="523"/>
                    </a:lnTo>
                    <a:lnTo>
                      <a:pt x="12923" y="582"/>
                    </a:lnTo>
                    <a:lnTo>
                      <a:pt x="13833" y="947"/>
                    </a:lnTo>
                    <a:lnTo>
                      <a:pt x="13833" y="947"/>
                    </a:lnTo>
                    <a:cubicBezTo>
                      <a:pt x="13841" y="952"/>
                      <a:pt x="13849" y="956"/>
                      <a:pt x="13857" y="961"/>
                    </a:cubicBezTo>
                    <a:lnTo>
                      <a:pt x="13859" y="957"/>
                    </a:lnTo>
                    <a:lnTo>
                      <a:pt x="13859" y="957"/>
                    </a:lnTo>
                    <a:lnTo>
                      <a:pt x="13870" y="961"/>
                    </a:lnTo>
                    <a:lnTo>
                      <a:pt x="14506" y="1218"/>
                    </a:lnTo>
                    <a:lnTo>
                      <a:pt x="13938" y="840"/>
                    </a:lnTo>
                    <a:cubicBezTo>
                      <a:pt x="13437" y="515"/>
                      <a:pt x="12869" y="298"/>
                      <a:pt x="12287" y="177"/>
                    </a:cubicBezTo>
                    <a:cubicBezTo>
                      <a:pt x="11692" y="41"/>
                      <a:pt x="11096" y="1"/>
                      <a:pt x="10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24"/>
              <p:cNvSpPr/>
              <p:nvPr/>
            </p:nvSpPr>
            <p:spPr>
              <a:xfrm>
                <a:off x="8652129" y="2204693"/>
                <a:ext cx="331649" cy="64848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47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75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47"/>
                    </a:lnTo>
                    <a:cubicBezTo>
                      <a:pt x="609" y="1224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74" y="167"/>
                      <a:pt x="5187" y="157"/>
                      <a:pt x="5500" y="157"/>
                    </a:cubicBezTo>
                    <a:cubicBezTo>
                      <a:pt x="6011" y="157"/>
                      <a:pt x="6520" y="183"/>
                      <a:pt x="7023" y="250"/>
                    </a:cubicBezTo>
                    <a:cubicBezTo>
                      <a:pt x="7835" y="345"/>
                      <a:pt x="8647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76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24"/>
              <p:cNvSpPr/>
              <p:nvPr/>
            </p:nvSpPr>
            <p:spPr>
              <a:xfrm>
                <a:off x="8645949" y="2235238"/>
                <a:ext cx="339233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62" h="1662" extrusionOk="0">
                    <a:moveTo>
                      <a:pt x="134" y="777"/>
                    </a:moveTo>
                    <a:cubicBezTo>
                      <a:pt x="146" y="777"/>
                      <a:pt x="161" y="779"/>
                      <a:pt x="177" y="784"/>
                    </a:cubicBezTo>
                    <a:lnTo>
                      <a:pt x="177" y="784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47" y="0"/>
                    </a:moveTo>
                    <a:cubicBezTo>
                      <a:pt x="9232" y="0"/>
                      <a:pt x="9217" y="1"/>
                      <a:pt x="9202" y="2"/>
                    </a:cubicBezTo>
                    <a:lnTo>
                      <a:pt x="9202" y="111"/>
                    </a:lnTo>
                    <a:cubicBezTo>
                      <a:pt x="9306" y="111"/>
                      <a:pt x="9410" y="140"/>
                      <a:pt x="9497" y="199"/>
                    </a:cubicBezTo>
                    <a:lnTo>
                      <a:pt x="9497" y="199"/>
                    </a:lnTo>
                    <a:cubicBezTo>
                      <a:pt x="9395" y="343"/>
                      <a:pt x="9224" y="415"/>
                      <a:pt x="9053" y="476"/>
                    </a:cubicBezTo>
                    <a:cubicBezTo>
                      <a:pt x="8863" y="530"/>
                      <a:pt x="8660" y="598"/>
                      <a:pt x="8457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16" y="1383"/>
                      <a:pt x="4777" y="1477"/>
                    </a:cubicBezTo>
                    <a:cubicBezTo>
                      <a:pt x="4417" y="1513"/>
                      <a:pt x="4054" y="1533"/>
                      <a:pt x="3691" y="1533"/>
                    </a:cubicBezTo>
                    <a:cubicBezTo>
                      <a:pt x="3222" y="1533"/>
                      <a:pt x="2752" y="1499"/>
                      <a:pt x="2287" y="1423"/>
                    </a:cubicBezTo>
                    <a:cubicBezTo>
                      <a:pt x="1868" y="1356"/>
                      <a:pt x="1462" y="1234"/>
                      <a:pt x="1083" y="1085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15" y="841"/>
                    </a:cubicBezTo>
                    <a:cubicBezTo>
                      <a:pt x="406" y="787"/>
                      <a:pt x="339" y="747"/>
                      <a:pt x="231" y="693"/>
                    </a:cubicBezTo>
                    <a:cubicBezTo>
                      <a:pt x="202" y="683"/>
                      <a:pt x="180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0" y="760"/>
                      <a:pt x="14" y="814"/>
                      <a:pt x="28" y="828"/>
                    </a:cubicBezTo>
                    <a:cubicBezTo>
                      <a:pt x="41" y="855"/>
                      <a:pt x="55" y="868"/>
                      <a:pt x="82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203" y="855"/>
                      <a:pt x="203" y="828"/>
                    </a:cubicBezTo>
                    <a:cubicBezTo>
                      <a:pt x="203" y="812"/>
                      <a:pt x="203" y="801"/>
                      <a:pt x="203" y="792"/>
                    </a:cubicBezTo>
                    <a:lnTo>
                      <a:pt x="203" y="792"/>
                    </a:lnTo>
                    <a:cubicBezTo>
                      <a:pt x="240" y="807"/>
                      <a:pt x="277" y="831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53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74" y="1518"/>
                    </a:cubicBezTo>
                    <a:cubicBezTo>
                      <a:pt x="2781" y="1618"/>
                      <a:pt x="3298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43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107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62" y="165"/>
                    </a:lnTo>
                    <a:lnTo>
                      <a:pt x="9621" y="138"/>
                    </a:lnTo>
                    <a:cubicBezTo>
                      <a:pt x="9512" y="53"/>
                      <a:pt x="9381" y="0"/>
                      <a:pt x="92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24"/>
              <p:cNvSpPr/>
              <p:nvPr/>
            </p:nvSpPr>
            <p:spPr>
              <a:xfrm>
                <a:off x="8658764" y="2208485"/>
                <a:ext cx="346360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1631" extrusionOk="0">
                    <a:moveTo>
                      <a:pt x="5230" y="1"/>
                    </a:moveTo>
                    <a:cubicBezTo>
                      <a:pt x="5106" y="1"/>
                      <a:pt x="4982" y="3"/>
                      <a:pt x="4859" y="7"/>
                    </a:cubicBezTo>
                    <a:cubicBezTo>
                      <a:pt x="3993" y="34"/>
                      <a:pt x="3127" y="142"/>
                      <a:pt x="2288" y="359"/>
                    </a:cubicBezTo>
                    <a:cubicBezTo>
                      <a:pt x="1868" y="467"/>
                      <a:pt x="1449" y="602"/>
                      <a:pt x="1056" y="792"/>
                    </a:cubicBezTo>
                    <a:cubicBezTo>
                      <a:pt x="664" y="981"/>
                      <a:pt x="299" y="1238"/>
                      <a:pt x="1" y="1563"/>
                    </a:cubicBezTo>
                    <a:lnTo>
                      <a:pt x="68" y="1630"/>
                    </a:lnTo>
                    <a:cubicBezTo>
                      <a:pt x="353" y="1319"/>
                      <a:pt x="718" y="1062"/>
                      <a:pt x="1097" y="873"/>
                    </a:cubicBezTo>
                    <a:cubicBezTo>
                      <a:pt x="1476" y="683"/>
                      <a:pt x="1882" y="548"/>
                      <a:pt x="2301" y="453"/>
                    </a:cubicBezTo>
                    <a:cubicBezTo>
                      <a:pt x="3140" y="250"/>
                      <a:pt x="4006" y="156"/>
                      <a:pt x="4859" y="142"/>
                    </a:cubicBezTo>
                    <a:cubicBezTo>
                      <a:pt x="4920" y="141"/>
                      <a:pt x="4981" y="141"/>
                      <a:pt x="5042" y="141"/>
                    </a:cubicBezTo>
                    <a:cubicBezTo>
                      <a:pt x="5835" y="141"/>
                      <a:pt x="6637" y="221"/>
                      <a:pt x="7416" y="372"/>
                    </a:cubicBezTo>
                    <a:cubicBezTo>
                      <a:pt x="7835" y="453"/>
                      <a:pt x="8255" y="548"/>
                      <a:pt x="8647" y="710"/>
                    </a:cubicBezTo>
                    <a:cubicBezTo>
                      <a:pt x="8991" y="853"/>
                      <a:pt x="9315" y="1047"/>
                      <a:pt x="9572" y="1312"/>
                    </a:cubicBezTo>
                    <a:lnTo>
                      <a:pt x="9572" y="1312"/>
                    </a:lnTo>
                    <a:cubicBezTo>
                      <a:pt x="9391" y="1307"/>
                      <a:pt x="9214" y="1253"/>
                      <a:pt x="9053" y="1157"/>
                    </a:cubicBezTo>
                    <a:lnTo>
                      <a:pt x="8999" y="1252"/>
                    </a:lnTo>
                    <a:cubicBezTo>
                      <a:pt x="9216" y="1387"/>
                      <a:pt x="9473" y="1455"/>
                      <a:pt x="9730" y="1455"/>
                    </a:cubicBezTo>
                    <a:lnTo>
                      <a:pt x="9865" y="1441"/>
                    </a:lnTo>
                    <a:lnTo>
                      <a:pt x="9784" y="1333"/>
                    </a:lnTo>
                    <a:cubicBezTo>
                      <a:pt x="9500" y="981"/>
                      <a:pt x="9107" y="737"/>
                      <a:pt x="8715" y="562"/>
                    </a:cubicBezTo>
                    <a:cubicBezTo>
                      <a:pt x="8309" y="399"/>
                      <a:pt x="7876" y="291"/>
                      <a:pt x="7443" y="210"/>
                    </a:cubicBezTo>
                    <a:cubicBezTo>
                      <a:pt x="6712" y="71"/>
                      <a:pt x="5972" y="1"/>
                      <a:pt x="52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24"/>
              <p:cNvSpPr/>
              <p:nvPr/>
            </p:nvSpPr>
            <p:spPr>
              <a:xfrm>
                <a:off x="8662099" y="2248544"/>
                <a:ext cx="321186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48" h="1580" extrusionOk="0">
                    <a:moveTo>
                      <a:pt x="8966" y="1"/>
                    </a:moveTo>
                    <a:cubicBezTo>
                      <a:pt x="8959" y="1"/>
                      <a:pt x="8952" y="1"/>
                      <a:pt x="8945" y="2"/>
                    </a:cubicBezTo>
                    <a:lnTo>
                      <a:pt x="8958" y="111"/>
                    </a:lnTo>
                    <a:cubicBezTo>
                      <a:pt x="8961" y="110"/>
                      <a:pt x="8963" y="109"/>
                      <a:pt x="8965" y="109"/>
                    </a:cubicBezTo>
                    <a:cubicBezTo>
                      <a:pt x="9003" y="109"/>
                      <a:pt x="9037" y="208"/>
                      <a:pt x="8999" y="259"/>
                    </a:cubicBezTo>
                    <a:cubicBezTo>
                      <a:pt x="8958" y="327"/>
                      <a:pt x="8877" y="354"/>
                      <a:pt x="8782" y="395"/>
                    </a:cubicBezTo>
                    <a:cubicBezTo>
                      <a:pt x="8593" y="449"/>
                      <a:pt x="8403" y="517"/>
                      <a:pt x="8200" y="584"/>
                    </a:cubicBezTo>
                    <a:cubicBezTo>
                      <a:pt x="7808" y="706"/>
                      <a:pt x="7416" y="814"/>
                      <a:pt x="7023" y="909"/>
                    </a:cubicBezTo>
                    <a:cubicBezTo>
                      <a:pt x="6238" y="1112"/>
                      <a:pt x="5440" y="1247"/>
                      <a:pt x="4628" y="1355"/>
                    </a:cubicBezTo>
                    <a:cubicBezTo>
                      <a:pt x="4222" y="1396"/>
                      <a:pt x="3816" y="1437"/>
                      <a:pt x="3410" y="1450"/>
                    </a:cubicBezTo>
                    <a:cubicBezTo>
                      <a:pt x="3228" y="1462"/>
                      <a:pt x="3045" y="1469"/>
                      <a:pt x="2863" y="1469"/>
                    </a:cubicBezTo>
                    <a:cubicBezTo>
                      <a:pt x="2640" y="1469"/>
                      <a:pt x="2416" y="1459"/>
                      <a:pt x="2193" y="1437"/>
                    </a:cubicBezTo>
                    <a:cubicBezTo>
                      <a:pt x="1787" y="1396"/>
                      <a:pt x="1381" y="1301"/>
                      <a:pt x="1015" y="1139"/>
                    </a:cubicBezTo>
                    <a:cubicBezTo>
                      <a:pt x="826" y="1071"/>
                      <a:pt x="664" y="963"/>
                      <a:pt x="501" y="841"/>
                    </a:cubicBezTo>
                    <a:cubicBezTo>
                      <a:pt x="339" y="719"/>
                      <a:pt x="204" y="571"/>
                      <a:pt x="82" y="408"/>
                    </a:cubicBezTo>
                    <a:lnTo>
                      <a:pt x="1" y="476"/>
                    </a:lnTo>
                    <a:cubicBezTo>
                      <a:pt x="244" y="814"/>
                      <a:pt x="596" y="1071"/>
                      <a:pt x="975" y="1234"/>
                    </a:cubicBezTo>
                    <a:cubicBezTo>
                      <a:pt x="1354" y="1396"/>
                      <a:pt x="1773" y="1491"/>
                      <a:pt x="2179" y="1531"/>
                    </a:cubicBezTo>
                    <a:cubicBezTo>
                      <a:pt x="2450" y="1567"/>
                      <a:pt x="2726" y="1579"/>
                      <a:pt x="3001" y="1579"/>
                    </a:cubicBezTo>
                    <a:cubicBezTo>
                      <a:pt x="3138" y="1579"/>
                      <a:pt x="3275" y="1576"/>
                      <a:pt x="3410" y="1572"/>
                    </a:cubicBezTo>
                    <a:cubicBezTo>
                      <a:pt x="3816" y="1558"/>
                      <a:pt x="4236" y="1531"/>
                      <a:pt x="4642" y="1491"/>
                    </a:cubicBezTo>
                    <a:cubicBezTo>
                      <a:pt x="5454" y="1410"/>
                      <a:pt x="6265" y="1261"/>
                      <a:pt x="7064" y="1071"/>
                    </a:cubicBezTo>
                    <a:cubicBezTo>
                      <a:pt x="7456" y="963"/>
                      <a:pt x="7862" y="855"/>
                      <a:pt x="8241" y="719"/>
                    </a:cubicBezTo>
                    <a:cubicBezTo>
                      <a:pt x="8444" y="652"/>
                      <a:pt x="8633" y="584"/>
                      <a:pt x="8823" y="517"/>
                    </a:cubicBezTo>
                    <a:cubicBezTo>
                      <a:pt x="8918" y="476"/>
                      <a:pt x="9039" y="435"/>
                      <a:pt x="9107" y="314"/>
                    </a:cubicBezTo>
                    <a:cubicBezTo>
                      <a:pt x="9148" y="246"/>
                      <a:pt x="9148" y="178"/>
                      <a:pt x="9121" y="124"/>
                    </a:cubicBezTo>
                    <a:cubicBezTo>
                      <a:pt x="9096" y="62"/>
                      <a:pt x="9037" y="1"/>
                      <a:pt x="89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24"/>
              <p:cNvSpPr/>
              <p:nvPr/>
            </p:nvSpPr>
            <p:spPr>
              <a:xfrm>
                <a:off x="8730526" y="2042420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18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79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97" y="610"/>
                      <a:pt x="771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24"/>
              <p:cNvSpPr/>
              <p:nvPr/>
            </p:nvSpPr>
            <p:spPr>
              <a:xfrm>
                <a:off x="8732879" y="2021355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46" y="0"/>
                    </a:moveTo>
                    <a:cubicBezTo>
                      <a:pt x="1551" y="0"/>
                      <a:pt x="1356" y="14"/>
                      <a:pt x="1164" y="46"/>
                    </a:cubicBezTo>
                    <a:cubicBezTo>
                      <a:pt x="745" y="114"/>
                      <a:pt x="352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53" y="384"/>
                      <a:pt x="3519" y="520"/>
                    </a:cubicBezTo>
                    <a:cubicBezTo>
                      <a:pt x="3782" y="623"/>
                      <a:pt x="4044" y="733"/>
                      <a:pt x="4307" y="845"/>
                    </a:cubicBezTo>
                    <a:lnTo>
                      <a:pt x="4307" y="845"/>
                    </a:lnTo>
                    <a:cubicBezTo>
                      <a:pt x="4284" y="844"/>
                      <a:pt x="4260" y="844"/>
                      <a:pt x="4236" y="844"/>
                    </a:cubicBezTo>
                    <a:lnTo>
                      <a:pt x="4236" y="953"/>
                    </a:lnTo>
                    <a:cubicBezTo>
                      <a:pt x="4379" y="966"/>
                      <a:pt x="4510" y="979"/>
                      <a:pt x="4652" y="992"/>
                    </a:cubicBezTo>
                    <a:lnTo>
                      <a:pt x="4652" y="992"/>
                    </a:lnTo>
                    <a:cubicBezTo>
                      <a:pt x="4653" y="992"/>
                      <a:pt x="4654" y="993"/>
                      <a:pt x="4655" y="993"/>
                    </a:cubicBezTo>
                    <a:lnTo>
                      <a:pt x="4656" y="992"/>
                    </a:lnTo>
                    <a:lnTo>
                      <a:pt x="4656" y="992"/>
                    </a:lnTo>
                    <a:cubicBezTo>
                      <a:pt x="4660" y="992"/>
                      <a:pt x="4664" y="993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96" y="46"/>
                    </a:cubicBezTo>
                    <a:cubicBezTo>
                      <a:pt x="2182" y="18"/>
                      <a:pt x="1964" y="0"/>
                      <a:pt x="174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24"/>
              <p:cNvSpPr/>
              <p:nvPr/>
            </p:nvSpPr>
            <p:spPr>
              <a:xfrm>
                <a:off x="8724804" y="2041964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8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04"/>
                      <a:pt x="4155" y="663"/>
                      <a:pt x="4371" y="596"/>
                    </a:cubicBezTo>
                    <a:cubicBezTo>
                      <a:pt x="4479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96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412" y="420"/>
                      <a:pt x="4317" y="447"/>
                    </a:cubicBezTo>
                    <a:cubicBezTo>
                      <a:pt x="4128" y="501"/>
                      <a:pt x="3911" y="555"/>
                      <a:pt x="3708" y="596"/>
                    </a:cubicBezTo>
                    <a:cubicBezTo>
                      <a:pt x="3370" y="652"/>
                      <a:pt x="3013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44" y="663"/>
                      <a:pt x="1624" y="609"/>
                      <a:pt x="1218" y="487"/>
                    </a:cubicBezTo>
                    <a:cubicBezTo>
                      <a:pt x="813" y="379"/>
                      <a:pt x="420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24"/>
              <p:cNvSpPr/>
              <p:nvPr/>
            </p:nvSpPr>
            <p:spPr>
              <a:xfrm>
                <a:off x="8735266" y="2013350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5" y="0"/>
                    </a:moveTo>
                    <a:cubicBezTo>
                      <a:pt x="1382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26" y="126"/>
                    </a:cubicBezTo>
                    <a:cubicBezTo>
                      <a:pt x="2042" y="126"/>
                      <a:pt x="2158" y="131"/>
                      <a:pt x="2274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4" y="1"/>
                      <a:pt x="2154" y="0"/>
                      <a:pt x="20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24"/>
              <p:cNvSpPr/>
              <p:nvPr/>
            </p:nvSpPr>
            <p:spPr>
              <a:xfrm>
                <a:off x="8749520" y="2020582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24"/>
              <p:cNvSpPr/>
              <p:nvPr/>
            </p:nvSpPr>
            <p:spPr>
              <a:xfrm>
                <a:off x="8787508" y="2022478"/>
                <a:ext cx="7654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78" extrusionOk="0">
                    <a:moveTo>
                      <a:pt x="55" y="1"/>
                    </a:moveTo>
                    <a:cubicBezTo>
                      <a:pt x="41" y="190"/>
                      <a:pt x="14" y="393"/>
                      <a:pt x="14" y="582"/>
                    </a:cubicBezTo>
                    <a:cubicBezTo>
                      <a:pt x="1" y="691"/>
                      <a:pt x="14" y="785"/>
                      <a:pt x="28" y="880"/>
                    </a:cubicBezTo>
                    <a:cubicBezTo>
                      <a:pt x="41" y="988"/>
                      <a:pt x="55" y="1083"/>
                      <a:pt x="109" y="1178"/>
                    </a:cubicBezTo>
                    <a:lnTo>
                      <a:pt x="204" y="1151"/>
                    </a:lnTo>
                    <a:cubicBezTo>
                      <a:pt x="217" y="1056"/>
                      <a:pt x="204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23" y="204"/>
                      <a:pt x="163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24"/>
              <p:cNvSpPr/>
              <p:nvPr/>
            </p:nvSpPr>
            <p:spPr>
              <a:xfrm>
                <a:off x="8810329" y="2029149"/>
                <a:ext cx="7162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54" y="1001"/>
                      <a:pt x="95" y="1083"/>
                    </a:cubicBezTo>
                    <a:lnTo>
                      <a:pt x="203" y="1055"/>
                    </a:lnTo>
                    <a:cubicBezTo>
                      <a:pt x="203" y="974"/>
                      <a:pt x="190" y="880"/>
                      <a:pt x="176" y="798"/>
                    </a:cubicBezTo>
                    <a:cubicBezTo>
                      <a:pt x="163" y="717"/>
                      <a:pt x="163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24"/>
              <p:cNvSpPr/>
              <p:nvPr/>
            </p:nvSpPr>
            <p:spPr>
              <a:xfrm>
                <a:off x="8830762" y="2032449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24"/>
              <p:cNvSpPr/>
              <p:nvPr/>
            </p:nvSpPr>
            <p:spPr>
              <a:xfrm>
                <a:off x="8852108" y="2035785"/>
                <a:ext cx="10989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91" extrusionOk="0">
                    <a:moveTo>
                      <a:pt x="109" y="0"/>
                    </a:moveTo>
                    <a:lnTo>
                      <a:pt x="1" y="28"/>
                    </a:lnTo>
                    <a:cubicBezTo>
                      <a:pt x="109" y="244"/>
                      <a:pt x="55" y="488"/>
                      <a:pt x="190" y="691"/>
                    </a:cubicBezTo>
                    <a:lnTo>
                      <a:pt x="299" y="663"/>
                    </a:lnTo>
                    <a:cubicBezTo>
                      <a:pt x="312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24"/>
              <p:cNvSpPr/>
              <p:nvPr/>
            </p:nvSpPr>
            <p:spPr>
              <a:xfrm>
                <a:off x="8876825" y="2038172"/>
                <a:ext cx="13342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42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36" y="203"/>
                      <a:pt x="122" y="420"/>
                      <a:pt x="285" y="541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24"/>
              <p:cNvSpPr/>
              <p:nvPr/>
            </p:nvSpPr>
            <p:spPr>
              <a:xfrm>
                <a:off x="8680145" y="2230568"/>
                <a:ext cx="43291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9"/>
                      <a:pt x="434" y="1164"/>
                    </a:cubicBezTo>
                    <a:cubicBezTo>
                      <a:pt x="528" y="1340"/>
                      <a:pt x="637" y="1516"/>
                      <a:pt x="758" y="1678"/>
                    </a:cubicBezTo>
                    <a:cubicBezTo>
                      <a:pt x="813" y="1773"/>
                      <a:pt x="880" y="1840"/>
                      <a:pt x="948" y="1922"/>
                    </a:cubicBezTo>
                    <a:cubicBezTo>
                      <a:pt x="975" y="1962"/>
                      <a:pt x="1029" y="2016"/>
                      <a:pt x="1137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8" y="1810"/>
                      <a:pt x="1175" y="1795"/>
                      <a:pt x="1148" y="1795"/>
                    </a:cubicBezTo>
                    <a:cubicBezTo>
                      <a:pt x="1139" y="1795"/>
                      <a:pt x="1131" y="1796"/>
                      <a:pt x="1124" y="1800"/>
                    </a:cubicBezTo>
                    <a:lnTo>
                      <a:pt x="1151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cubicBezTo>
                      <a:pt x="1110" y="1895"/>
                      <a:pt x="1124" y="1881"/>
                      <a:pt x="1124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94" y="1583"/>
                    </a:cubicBezTo>
                    <a:cubicBezTo>
                      <a:pt x="772" y="1421"/>
                      <a:pt x="664" y="1259"/>
                      <a:pt x="569" y="1096"/>
                    </a:cubicBezTo>
                    <a:cubicBezTo>
                      <a:pt x="366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24"/>
              <p:cNvSpPr/>
              <p:nvPr/>
            </p:nvSpPr>
            <p:spPr>
              <a:xfrm>
                <a:off x="8713885" y="2233869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69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24"/>
              <p:cNvSpPr/>
              <p:nvPr/>
            </p:nvSpPr>
            <p:spPr>
              <a:xfrm>
                <a:off x="8745729" y="2226742"/>
                <a:ext cx="365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2153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135" y="393"/>
                      <a:pt x="257" y="772"/>
                      <a:pt x="406" y="1124"/>
                    </a:cubicBezTo>
                    <a:cubicBezTo>
                      <a:pt x="474" y="1300"/>
                      <a:pt x="555" y="1489"/>
                      <a:pt x="636" y="1652"/>
                    </a:cubicBezTo>
                    <a:cubicBezTo>
                      <a:pt x="731" y="1828"/>
                      <a:pt x="825" y="2004"/>
                      <a:pt x="947" y="2152"/>
                    </a:cubicBezTo>
                    <a:lnTo>
                      <a:pt x="1042" y="2098"/>
                    </a:lnTo>
                    <a:cubicBezTo>
                      <a:pt x="961" y="1922"/>
                      <a:pt x="880" y="1746"/>
                      <a:pt x="798" y="1584"/>
                    </a:cubicBezTo>
                    <a:lnTo>
                      <a:pt x="528" y="1070"/>
                    </a:lnTo>
                    <a:cubicBezTo>
                      <a:pt x="365" y="718"/>
                      <a:pt x="203" y="36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24"/>
              <p:cNvSpPr/>
              <p:nvPr/>
            </p:nvSpPr>
            <p:spPr>
              <a:xfrm>
                <a:off x="8773745" y="2213470"/>
                <a:ext cx="39464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396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109" y="433"/>
                      <a:pt x="244" y="853"/>
                      <a:pt x="406" y="1258"/>
                    </a:cubicBezTo>
                    <a:cubicBezTo>
                      <a:pt x="474" y="1461"/>
                      <a:pt x="569" y="1651"/>
                      <a:pt x="677" y="1854"/>
                    </a:cubicBezTo>
                    <a:cubicBezTo>
                      <a:pt x="785" y="2043"/>
                      <a:pt x="893" y="2219"/>
                      <a:pt x="1029" y="2395"/>
                    </a:cubicBezTo>
                    <a:lnTo>
                      <a:pt x="1123" y="2327"/>
                    </a:lnTo>
                    <a:cubicBezTo>
                      <a:pt x="1029" y="2138"/>
                      <a:pt x="920" y="1962"/>
                      <a:pt x="826" y="1773"/>
                    </a:cubicBezTo>
                    <a:cubicBezTo>
                      <a:pt x="718" y="1583"/>
                      <a:pt x="623" y="1394"/>
                      <a:pt x="528" y="1204"/>
                    </a:cubicBezTo>
                    <a:cubicBezTo>
                      <a:pt x="339" y="812"/>
                      <a:pt x="190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24"/>
              <p:cNvSpPr/>
              <p:nvPr/>
            </p:nvSpPr>
            <p:spPr>
              <a:xfrm>
                <a:off x="8805554" y="2210135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26" y="1908"/>
                      <a:pt x="745" y="1746"/>
                      <a:pt x="678" y="1570"/>
                    </a:cubicBezTo>
                    <a:lnTo>
                      <a:pt x="461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24"/>
              <p:cNvSpPr/>
              <p:nvPr/>
            </p:nvSpPr>
            <p:spPr>
              <a:xfrm>
                <a:off x="8835010" y="2212487"/>
                <a:ext cx="40447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12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61" y="1111"/>
                    </a:cubicBezTo>
                    <a:cubicBezTo>
                      <a:pt x="542" y="1286"/>
                      <a:pt x="623" y="1462"/>
                      <a:pt x="718" y="1625"/>
                    </a:cubicBezTo>
                    <a:cubicBezTo>
                      <a:pt x="826" y="1787"/>
                      <a:pt x="935" y="1963"/>
                      <a:pt x="1056" y="2112"/>
                    </a:cubicBezTo>
                    <a:lnTo>
                      <a:pt x="1151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24"/>
              <p:cNvSpPr/>
              <p:nvPr/>
            </p:nvSpPr>
            <p:spPr>
              <a:xfrm>
                <a:off x="8876368" y="2212979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80" y="1557"/>
                    </a:cubicBezTo>
                    <a:cubicBezTo>
                      <a:pt x="798" y="1381"/>
                      <a:pt x="717" y="1205"/>
                      <a:pt x="636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24"/>
              <p:cNvSpPr/>
              <p:nvPr/>
            </p:nvSpPr>
            <p:spPr>
              <a:xfrm>
                <a:off x="8917691" y="2222493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406" y="528"/>
                      <a:pt x="244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24"/>
              <p:cNvSpPr/>
              <p:nvPr/>
            </p:nvSpPr>
            <p:spPr>
              <a:xfrm>
                <a:off x="8936685" y="2219614"/>
                <a:ext cx="29949" cy="4947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409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85" y="488"/>
                      <a:pt x="434" y="1002"/>
                      <a:pt x="758" y="1408"/>
                    </a:cubicBezTo>
                    <a:lnTo>
                      <a:pt x="853" y="1354"/>
                    </a:lnTo>
                    <a:cubicBezTo>
                      <a:pt x="677" y="867"/>
                      <a:pt x="312" y="47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24"/>
              <p:cNvSpPr/>
              <p:nvPr/>
            </p:nvSpPr>
            <p:spPr>
              <a:xfrm>
                <a:off x="8627903" y="2495640"/>
                <a:ext cx="19030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408" extrusionOk="0">
                    <a:moveTo>
                      <a:pt x="109" y="0"/>
                    </a:moveTo>
                    <a:lnTo>
                      <a:pt x="0" y="28"/>
                    </a:lnTo>
                    <a:cubicBezTo>
                      <a:pt x="54" y="258"/>
                      <a:pt x="81" y="501"/>
                      <a:pt x="149" y="731"/>
                    </a:cubicBezTo>
                    <a:cubicBezTo>
                      <a:pt x="176" y="853"/>
                      <a:pt x="217" y="975"/>
                      <a:pt x="257" y="1083"/>
                    </a:cubicBezTo>
                    <a:cubicBezTo>
                      <a:pt x="312" y="1191"/>
                      <a:pt x="366" y="1299"/>
                      <a:pt x="447" y="1408"/>
                    </a:cubicBezTo>
                    <a:lnTo>
                      <a:pt x="542" y="1354"/>
                    </a:lnTo>
                    <a:cubicBezTo>
                      <a:pt x="501" y="1232"/>
                      <a:pt x="460" y="1124"/>
                      <a:pt x="420" y="1015"/>
                    </a:cubicBezTo>
                    <a:lnTo>
                      <a:pt x="284" y="691"/>
                    </a:lnTo>
                    <a:cubicBezTo>
                      <a:pt x="190" y="474"/>
                      <a:pt x="122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24"/>
              <p:cNvSpPr/>
              <p:nvPr/>
            </p:nvSpPr>
            <p:spPr>
              <a:xfrm>
                <a:off x="8654516" y="2489005"/>
                <a:ext cx="27105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138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54" y="379"/>
                      <a:pt x="122" y="758"/>
                      <a:pt x="217" y="1110"/>
                    </a:cubicBezTo>
                    <a:cubicBezTo>
                      <a:pt x="271" y="1299"/>
                      <a:pt x="325" y="1475"/>
                      <a:pt x="406" y="1651"/>
                    </a:cubicBezTo>
                    <a:cubicBezTo>
                      <a:pt x="487" y="1813"/>
                      <a:pt x="568" y="1989"/>
                      <a:pt x="677" y="2138"/>
                    </a:cubicBezTo>
                    <a:lnTo>
                      <a:pt x="771" y="2084"/>
                    </a:lnTo>
                    <a:cubicBezTo>
                      <a:pt x="704" y="1921"/>
                      <a:pt x="622" y="1746"/>
                      <a:pt x="555" y="1583"/>
                    </a:cubicBezTo>
                    <a:cubicBezTo>
                      <a:pt x="487" y="1407"/>
                      <a:pt x="420" y="1245"/>
                      <a:pt x="352" y="1069"/>
                    </a:cubicBezTo>
                    <a:cubicBezTo>
                      <a:pt x="230" y="731"/>
                      <a:pt x="135" y="36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24"/>
              <p:cNvSpPr/>
              <p:nvPr/>
            </p:nvSpPr>
            <p:spPr>
              <a:xfrm>
                <a:off x="8695347" y="2472363"/>
                <a:ext cx="24261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3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28" y="461"/>
                      <a:pt x="82" y="907"/>
                      <a:pt x="163" y="1354"/>
                    </a:cubicBezTo>
                    <a:cubicBezTo>
                      <a:pt x="204" y="1584"/>
                      <a:pt x="258" y="1800"/>
                      <a:pt x="325" y="2017"/>
                    </a:cubicBezTo>
                    <a:cubicBezTo>
                      <a:pt x="393" y="2233"/>
                      <a:pt x="474" y="2436"/>
                      <a:pt x="596" y="2639"/>
                    </a:cubicBezTo>
                    <a:lnTo>
                      <a:pt x="691" y="2598"/>
                    </a:lnTo>
                    <a:lnTo>
                      <a:pt x="488" y="1962"/>
                    </a:lnTo>
                    <a:cubicBezTo>
                      <a:pt x="420" y="1746"/>
                      <a:pt x="353" y="1543"/>
                      <a:pt x="298" y="1326"/>
                    </a:cubicBezTo>
                    <a:cubicBezTo>
                      <a:pt x="190" y="894"/>
                      <a:pt x="109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24"/>
              <p:cNvSpPr/>
              <p:nvPr/>
            </p:nvSpPr>
            <p:spPr>
              <a:xfrm>
                <a:off x="8729543" y="2482334"/>
                <a:ext cx="30440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396" extrusionOk="0">
                    <a:moveTo>
                      <a:pt x="1" y="1"/>
                    </a:moveTo>
                    <a:cubicBezTo>
                      <a:pt x="1" y="434"/>
                      <a:pt x="28" y="867"/>
                      <a:pt x="150" y="1273"/>
                    </a:cubicBezTo>
                    <a:cubicBezTo>
                      <a:pt x="217" y="1489"/>
                      <a:pt x="285" y="1678"/>
                      <a:pt x="393" y="1868"/>
                    </a:cubicBezTo>
                    <a:cubicBezTo>
                      <a:pt x="502" y="2057"/>
                      <a:pt x="623" y="2247"/>
                      <a:pt x="786" y="2396"/>
                    </a:cubicBezTo>
                    <a:lnTo>
                      <a:pt x="867" y="2314"/>
                    </a:lnTo>
                    <a:cubicBezTo>
                      <a:pt x="745" y="2152"/>
                      <a:pt x="637" y="1976"/>
                      <a:pt x="542" y="1787"/>
                    </a:cubicBezTo>
                    <a:cubicBezTo>
                      <a:pt x="447" y="1611"/>
                      <a:pt x="353" y="1421"/>
                      <a:pt x="285" y="1232"/>
                    </a:cubicBezTo>
                    <a:cubicBezTo>
                      <a:pt x="150" y="853"/>
                      <a:pt x="69" y="434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24"/>
              <p:cNvSpPr/>
              <p:nvPr/>
            </p:nvSpPr>
            <p:spPr>
              <a:xfrm>
                <a:off x="8768023" y="2485669"/>
                <a:ext cx="38059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27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177" y="772"/>
                      <a:pt x="299" y="1137"/>
                    </a:cubicBezTo>
                    <a:cubicBezTo>
                      <a:pt x="407" y="1502"/>
                      <a:pt x="556" y="1854"/>
                      <a:pt x="759" y="2179"/>
                    </a:cubicBezTo>
                    <a:lnTo>
                      <a:pt x="799" y="2274"/>
                    </a:lnTo>
                    <a:lnTo>
                      <a:pt x="867" y="2206"/>
                    </a:lnTo>
                    <a:cubicBezTo>
                      <a:pt x="948" y="2125"/>
                      <a:pt x="1016" y="2057"/>
                      <a:pt x="1083" y="1976"/>
                    </a:cubicBezTo>
                    <a:lnTo>
                      <a:pt x="1002" y="1895"/>
                    </a:lnTo>
                    <a:cubicBezTo>
                      <a:pt x="946" y="1942"/>
                      <a:pt x="895" y="1989"/>
                      <a:pt x="843" y="2032"/>
                    </a:cubicBezTo>
                    <a:lnTo>
                      <a:pt x="843" y="2032"/>
                    </a:lnTo>
                    <a:cubicBezTo>
                      <a:pt x="693" y="1720"/>
                      <a:pt x="545" y="1407"/>
                      <a:pt x="420" y="1083"/>
                    </a:cubicBezTo>
                    <a:cubicBezTo>
                      <a:pt x="272" y="731"/>
                      <a:pt x="163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24"/>
              <p:cNvSpPr/>
              <p:nvPr/>
            </p:nvSpPr>
            <p:spPr>
              <a:xfrm>
                <a:off x="8803658" y="2478542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6" y="460"/>
                      <a:pt x="190" y="907"/>
                      <a:pt x="312" y="1340"/>
                    </a:cubicBezTo>
                    <a:cubicBezTo>
                      <a:pt x="380" y="1556"/>
                      <a:pt x="461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24"/>
              <p:cNvSpPr/>
              <p:nvPr/>
            </p:nvSpPr>
            <p:spPr>
              <a:xfrm>
                <a:off x="8834062" y="2464744"/>
                <a:ext cx="37111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938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63" y="515"/>
                      <a:pt x="312" y="1002"/>
                      <a:pt x="461" y="1489"/>
                    </a:cubicBezTo>
                    <a:cubicBezTo>
                      <a:pt x="529" y="1733"/>
                      <a:pt x="610" y="1976"/>
                      <a:pt x="691" y="2220"/>
                    </a:cubicBezTo>
                    <a:cubicBezTo>
                      <a:pt x="772" y="2464"/>
                      <a:pt x="853" y="2707"/>
                      <a:pt x="948" y="2937"/>
                    </a:cubicBezTo>
                    <a:lnTo>
                      <a:pt x="1056" y="2910"/>
                    </a:lnTo>
                    <a:cubicBezTo>
                      <a:pt x="1002" y="2653"/>
                      <a:pt x="921" y="2409"/>
                      <a:pt x="840" y="2166"/>
                    </a:cubicBezTo>
                    <a:cubicBezTo>
                      <a:pt x="772" y="1922"/>
                      <a:pt x="677" y="1692"/>
                      <a:pt x="596" y="1449"/>
                    </a:cubicBezTo>
                    <a:cubicBezTo>
                      <a:pt x="420" y="975"/>
                      <a:pt x="244" y="48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24"/>
              <p:cNvSpPr/>
              <p:nvPr/>
            </p:nvSpPr>
            <p:spPr>
              <a:xfrm>
                <a:off x="8876368" y="2468571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8" y="2326"/>
                      <a:pt x="936" y="2352"/>
                      <a:pt x="923" y="2379"/>
                    </a:cubicBezTo>
                    <a:lnTo>
                      <a:pt x="923" y="2379"/>
                    </a:lnTo>
                    <a:cubicBezTo>
                      <a:pt x="790" y="2019"/>
                      <a:pt x="642" y="1659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24"/>
              <p:cNvSpPr/>
              <p:nvPr/>
            </p:nvSpPr>
            <p:spPr>
              <a:xfrm>
                <a:off x="8909616" y="2477594"/>
                <a:ext cx="39920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2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163" y="406"/>
                      <a:pt x="284" y="785"/>
                      <a:pt x="420" y="1164"/>
                    </a:cubicBezTo>
                    <a:cubicBezTo>
                      <a:pt x="487" y="1353"/>
                      <a:pt x="555" y="1543"/>
                      <a:pt x="636" y="1732"/>
                    </a:cubicBezTo>
                    <a:cubicBezTo>
                      <a:pt x="677" y="1827"/>
                      <a:pt x="717" y="1922"/>
                      <a:pt x="799" y="2016"/>
                    </a:cubicBezTo>
                    <a:cubicBezTo>
                      <a:pt x="839" y="2057"/>
                      <a:pt x="880" y="2084"/>
                      <a:pt x="947" y="2111"/>
                    </a:cubicBezTo>
                    <a:cubicBezTo>
                      <a:pt x="975" y="2125"/>
                      <a:pt x="1008" y="2131"/>
                      <a:pt x="1042" y="2131"/>
                    </a:cubicBezTo>
                    <a:cubicBezTo>
                      <a:pt x="1076" y="2131"/>
                      <a:pt x="1110" y="2125"/>
                      <a:pt x="1137" y="2111"/>
                    </a:cubicBezTo>
                    <a:lnTo>
                      <a:pt x="1110" y="2016"/>
                    </a:lnTo>
                    <a:cubicBezTo>
                      <a:pt x="1029" y="2016"/>
                      <a:pt x="975" y="1976"/>
                      <a:pt x="920" y="1908"/>
                    </a:cubicBezTo>
                    <a:cubicBezTo>
                      <a:pt x="866" y="1841"/>
                      <a:pt x="826" y="1759"/>
                      <a:pt x="785" y="1665"/>
                    </a:cubicBezTo>
                    <a:cubicBezTo>
                      <a:pt x="717" y="1475"/>
                      <a:pt x="636" y="1299"/>
                      <a:pt x="555" y="1110"/>
                    </a:cubicBezTo>
                    <a:cubicBezTo>
                      <a:pt x="393" y="745"/>
                      <a:pt x="230" y="37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24"/>
              <p:cNvSpPr/>
              <p:nvPr/>
            </p:nvSpPr>
            <p:spPr>
              <a:xfrm>
                <a:off x="8957119" y="2475207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691"/>
                      <a:pt x="298" y="1029"/>
                    </a:cubicBezTo>
                    <a:cubicBezTo>
                      <a:pt x="366" y="1191"/>
                      <a:pt x="420" y="1354"/>
                      <a:pt x="487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46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24"/>
              <p:cNvSpPr/>
              <p:nvPr/>
            </p:nvSpPr>
            <p:spPr>
              <a:xfrm>
                <a:off x="8981344" y="2474750"/>
                <a:ext cx="32336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26" y="1597"/>
                    </a:cubicBezTo>
                    <a:lnTo>
                      <a:pt x="921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24"/>
              <p:cNvSpPr/>
              <p:nvPr/>
            </p:nvSpPr>
            <p:spPr>
              <a:xfrm>
                <a:off x="9014592" y="2477594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52" y="582"/>
                    </a:cubicBezTo>
                    <a:lnTo>
                      <a:pt x="488" y="866"/>
                    </a:lnTo>
                    <a:cubicBezTo>
                      <a:pt x="528" y="947"/>
                      <a:pt x="569" y="1042"/>
                      <a:pt x="637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96" y="690"/>
                      <a:pt x="528" y="596"/>
                      <a:pt x="474" y="514"/>
                    </a:cubicBezTo>
                    <a:cubicBezTo>
                      <a:pt x="352" y="339"/>
                      <a:pt x="217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6" name="Google Shape;9996;p24"/>
            <p:cNvGrpSpPr/>
            <p:nvPr/>
          </p:nvGrpSpPr>
          <p:grpSpPr>
            <a:xfrm>
              <a:off x="6970017" y="4393201"/>
              <a:ext cx="448039" cy="659504"/>
              <a:chOff x="5289654" y="2428126"/>
              <a:chExt cx="448039" cy="659504"/>
            </a:xfrm>
          </p:grpSpPr>
          <p:sp>
            <p:nvSpPr>
              <p:cNvPr id="9997" name="Google Shape;9997;p24"/>
              <p:cNvSpPr/>
              <p:nvPr/>
            </p:nvSpPr>
            <p:spPr>
              <a:xfrm>
                <a:off x="5289654" y="2428126"/>
                <a:ext cx="426657" cy="107366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3058" extrusionOk="0">
                    <a:moveTo>
                      <a:pt x="7402" y="1"/>
                    </a:moveTo>
                    <a:cubicBezTo>
                      <a:pt x="7348" y="1"/>
                      <a:pt x="7294" y="1"/>
                      <a:pt x="7239" y="2"/>
                    </a:cubicBezTo>
                    <a:cubicBezTo>
                      <a:pt x="6427" y="29"/>
                      <a:pt x="5616" y="151"/>
                      <a:pt x="4831" y="327"/>
                    </a:cubicBezTo>
                    <a:cubicBezTo>
                      <a:pt x="4245" y="457"/>
                      <a:pt x="3520" y="822"/>
                      <a:pt x="2886" y="822"/>
                    </a:cubicBezTo>
                    <a:cubicBezTo>
                      <a:pt x="2729" y="822"/>
                      <a:pt x="2578" y="800"/>
                      <a:pt x="2436" y="746"/>
                    </a:cubicBezTo>
                    <a:cubicBezTo>
                      <a:pt x="2329" y="709"/>
                      <a:pt x="2229" y="693"/>
                      <a:pt x="2137" y="693"/>
                    </a:cubicBezTo>
                    <a:cubicBezTo>
                      <a:pt x="1891" y="693"/>
                      <a:pt x="1702" y="813"/>
                      <a:pt x="1583" y="990"/>
                    </a:cubicBezTo>
                    <a:cubicBezTo>
                      <a:pt x="1543" y="990"/>
                      <a:pt x="1502" y="976"/>
                      <a:pt x="1475" y="976"/>
                    </a:cubicBezTo>
                    <a:cubicBezTo>
                      <a:pt x="1420" y="967"/>
                      <a:pt x="1367" y="963"/>
                      <a:pt x="1316" y="963"/>
                    </a:cubicBezTo>
                    <a:cubicBezTo>
                      <a:pt x="363" y="963"/>
                      <a:pt x="1" y="2433"/>
                      <a:pt x="1015" y="2600"/>
                    </a:cubicBezTo>
                    <a:cubicBezTo>
                      <a:pt x="2824" y="2905"/>
                      <a:pt x="4637" y="3058"/>
                      <a:pt x="6452" y="3058"/>
                    </a:cubicBezTo>
                    <a:cubicBezTo>
                      <a:pt x="8098" y="3058"/>
                      <a:pt x="9746" y="2932"/>
                      <a:pt x="11393" y="2681"/>
                    </a:cubicBezTo>
                    <a:cubicBezTo>
                      <a:pt x="12151" y="2573"/>
                      <a:pt x="12151" y="1490"/>
                      <a:pt x="11596" y="1139"/>
                    </a:cubicBezTo>
                    <a:cubicBezTo>
                      <a:pt x="10331" y="356"/>
                      <a:pt x="8876" y="1"/>
                      <a:pt x="7402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24"/>
              <p:cNvSpPr/>
              <p:nvPr/>
            </p:nvSpPr>
            <p:spPr>
              <a:xfrm>
                <a:off x="5290602" y="2487074"/>
                <a:ext cx="273191" cy="600557"/>
              </a:xfrm>
              <a:custGeom>
                <a:avLst/>
                <a:gdLst/>
                <a:ahLst/>
                <a:cxnLst/>
                <a:rect l="l" t="t" r="r" b="b"/>
                <a:pathLst>
                  <a:path w="7781" h="1710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420" y="759"/>
                      <a:pt x="961" y="1368"/>
                      <a:pt x="1516" y="1949"/>
                    </a:cubicBezTo>
                    <a:cubicBezTo>
                      <a:pt x="2071" y="2545"/>
                      <a:pt x="2652" y="3100"/>
                      <a:pt x="3248" y="3641"/>
                    </a:cubicBezTo>
                    <a:cubicBezTo>
                      <a:pt x="3843" y="4196"/>
                      <a:pt x="4452" y="4723"/>
                      <a:pt x="5061" y="5251"/>
                    </a:cubicBezTo>
                    <a:cubicBezTo>
                      <a:pt x="5359" y="5522"/>
                      <a:pt x="5670" y="5792"/>
                      <a:pt x="5967" y="6063"/>
                    </a:cubicBezTo>
                    <a:cubicBezTo>
                      <a:pt x="6035" y="6130"/>
                      <a:pt x="6116" y="6198"/>
                      <a:pt x="6170" y="6266"/>
                    </a:cubicBezTo>
                    <a:cubicBezTo>
                      <a:pt x="6184" y="6279"/>
                      <a:pt x="6184" y="6279"/>
                      <a:pt x="6198" y="6306"/>
                    </a:cubicBezTo>
                    <a:cubicBezTo>
                      <a:pt x="6198" y="6333"/>
                      <a:pt x="6198" y="6360"/>
                      <a:pt x="6211" y="6388"/>
                    </a:cubicBezTo>
                    <a:lnTo>
                      <a:pt x="6225" y="6523"/>
                    </a:lnTo>
                    <a:cubicBezTo>
                      <a:pt x="6252" y="6726"/>
                      <a:pt x="6252" y="6929"/>
                      <a:pt x="6279" y="7132"/>
                    </a:cubicBezTo>
                    <a:cubicBezTo>
                      <a:pt x="6373" y="8742"/>
                      <a:pt x="6428" y="10352"/>
                      <a:pt x="6495" y="11962"/>
                    </a:cubicBezTo>
                    <a:lnTo>
                      <a:pt x="6658" y="16793"/>
                    </a:lnTo>
                    <a:lnTo>
                      <a:pt x="6658" y="17104"/>
                    </a:lnTo>
                    <a:lnTo>
                      <a:pt x="6793" y="16834"/>
                    </a:lnTo>
                    <a:lnTo>
                      <a:pt x="7767" y="14723"/>
                    </a:lnTo>
                    <a:lnTo>
                      <a:pt x="7781" y="14709"/>
                    </a:lnTo>
                    <a:lnTo>
                      <a:pt x="7781" y="14696"/>
                    </a:lnTo>
                    <a:cubicBezTo>
                      <a:pt x="7781" y="13288"/>
                      <a:pt x="7781" y="11895"/>
                      <a:pt x="7781" y="10487"/>
                    </a:cubicBezTo>
                    <a:lnTo>
                      <a:pt x="7767" y="8377"/>
                    </a:lnTo>
                    <a:lnTo>
                      <a:pt x="7754" y="6279"/>
                    </a:lnTo>
                    <a:lnTo>
                      <a:pt x="7645" y="6279"/>
                    </a:lnTo>
                    <a:lnTo>
                      <a:pt x="7632" y="8377"/>
                    </a:lnTo>
                    <a:lnTo>
                      <a:pt x="7618" y="10487"/>
                    </a:lnTo>
                    <a:cubicBezTo>
                      <a:pt x="7605" y="11895"/>
                      <a:pt x="7618" y="13288"/>
                      <a:pt x="7618" y="14696"/>
                    </a:cubicBezTo>
                    <a:lnTo>
                      <a:pt x="7632" y="14669"/>
                    </a:lnTo>
                    <a:lnTo>
                      <a:pt x="7632" y="14669"/>
                    </a:lnTo>
                    <a:lnTo>
                      <a:pt x="6782" y="16498"/>
                    </a:lnTo>
                    <a:lnTo>
                      <a:pt x="6617" y="11962"/>
                    </a:lnTo>
                    <a:cubicBezTo>
                      <a:pt x="6549" y="10352"/>
                      <a:pt x="6482" y="8728"/>
                      <a:pt x="6387" y="7118"/>
                    </a:cubicBezTo>
                    <a:cubicBezTo>
                      <a:pt x="6360" y="6915"/>
                      <a:pt x="6346" y="6726"/>
                      <a:pt x="6333" y="6523"/>
                    </a:cubicBezTo>
                    <a:lnTo>
                      <a:pt x="6306" y="6360"/>
                    </a:lnTo>
                    <a:cubicBezTo>
                      <a:pt x="6306" y="6347"/>
                      <a:pt x="6306" y="6320"/>
                      <a:pt x="6292" y="6293"/>
                    </a:cubicBezTo>
                    <a:cubicBezTo>
                      <a:pt x="6292" y="6266"/>
                      <a:pt x="6279" y="6225"/>
                      <a:pt x="6252" y="6198"/>
                    </a:cubicBezTo>
                    <a:cubicBezTo>
                      <a:pt x="6184" y="6117"/>
                      <a:pt x="6103" y="6049"/>
                      <a:pt x="6035" y="5982"/>
                    </a:cubicBezTo>
                    <a:cubicBezTo>
                      <a:pt x="5737" y="5711"/>
                      <a:pt x="5426" y="5454"/>
                      <a:pt x="5115" y="5183"/>
                    </a:cubicBezTo>
                    <a:cubicBezTo>
                      <a:pt x="4506" y="4656"/>
                      <a:pt x="3911" y="4128"/>
                      <a:pt x="3315" y="3573"/>
                    </a:cubicBezTo>
                    <a:cubicBezTo>
                      <a:pt x="2720" y="3032"/>
                      <a:pt x="2138" y="2477"/>
                      <a:pt x="1583" y="1882"/>
                    </a:cubicBezTo>
                    <a:cubicBezTo>
                      <a:pt x="1042" y="1300"/>
                      <a:pt x="501" y="69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24"/>
              <p:cNvSpPr/>
              <p:nvPr/>
            </p:nvSpPr>
            <p:spPr>
              <a:xfrm>
                <a:off x="5559465" y="2494692"/>
                <a:ext cx="175339" cy="214276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6103" extrusionOk="0">
                    <a:moveTo>
                      <a:pt x="4899" y="0"/>
                    </a:moveTo>
                    <a:cubicBezTo>
                      <a:pt x="4547" y="542"/>
                      <a:pt x="4182" y="1069"/>
                      <a:pt x="3790" y="1584"/>
                    </a:cubicBezTo>
                    <a:cubicBezTo>
                      <a:pt x="3397" y="2111"/>
                      <a:pt x="2991" y="2612"/>
                      <a:pt x="2572" y="3113"/>
                    </a:cubicBezTo>
                    <a:cubicBezTo>
                      <a:pt x="2166" y="3600"/>
                      <a:pt x="1733" y="4087"/>
                      <a:pt x="1300" y="4574"/>
                    </a:cubicBezTo>
                    <a:lnTo>
                      <a:pt x="1" y="6022"/>
                    </a:lnTo>
                    <a:lnTo>
                      <a:pt x="82" y="6103"/>
                    </a:lnTo>
                    <a:cubicBezTo>
                      <a:pt x="921" y="5115"/>
                      <a:pt x="1828" y="4182"/>
                      <a:pt x="2680" y="3194"/>
                    </a:cubicBezTo>
                    <a:cubicBezTo>
                      <a:pt x="3113" y="2707"/>
                      <a:pt x="3519" y="2206"/>
                      <a:pt x="3925" y="1692"/>
                    </a:cubicBezTo>
                    <a:cubicBezTo>
                      <a:pt x="4304" y="1164"/>
                      <a:pt x="4683" y="623"/>
                      <a:pt x="4994" y="55"/>
                    </a:cubicBezTo>
                    <a:lnTo>
                      <a:pt x="48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24"/>
              <p:cNvSpPr/>
              <p:nvPr/>
            </p:nvSpPr>
            <p:spPr>
              <a:xfrm>
                <a:off x="5290111" y="2429706"/>
                <a:ext cx="447582" cy="7980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2273" extrusionOk="0">
                    <a:moveTo>
                      <a:pt x="7310" y="0"/>
                    </a:moveTo>
                    <a:cubicBezTo>
                      <a:pt x="7079" y="0"/>
                      <a:pt x="6847" y="8"/>
                      <a:pt x="6617" y="25"/>
                    </a:cubicBezTo>
                    <a:cubicBezTo>
                      <a:pt x="5467" y="92"/>
                      <a:pt x="4331" y="322"/>
                      <a:pt x="3235" y="661"/>
                    </a:cubicBezTo>
                    <a:cubicBezTo>
                      <a:pt x="2125" y="999"/>
                      <a:pt x="1056" y="1418"/>
                      <a:pt x="1" y="1878"/>
                    </a:cubicBezTo>
                    <a:lnTo>
                      <a:pt x="41" y="1973"/>
                    </a:lnTo>
                    <a:cubicBezTo>
                      <a:pt x="1097" y="1513"/>
                      <a:pt x="2152" y="1080"/>
                      <a:pt x="3262" y="755"/>
                    </a:cubicBezTo>
                    <a:cubicBezTo>
                      <a:pt x="4358" y="431"/>
                      <a:pt x="5481" y="214"/>
                      <a:pt x="6631" y="160"/>
                    </a:cubicBezTo>
                    <a:cubicBezTo>
                      <a:pt x="6804" y="152"/>
                      <a:pt x="6977" y="148"/>
                      <a:pt x="7150" y="148"/>
                    </a:cubicBezTo>
                    <a:cubicBezTo>
                      <a:pt x="8116" y="148"/>
                      <a:pt x="9082" y="277"/>
                      <a:pt x="10000" y="552"/>
                    </a:cubicBezTo>
                    <a:cubicBezTo>
                      <a:pt x="10541" y="715"/>
                      <a:pt x="11083" y="931"/>
                      <a:pt x="11570" y="1202"/>
                    </a:cubicBezTo>
                    <a:cubicBezTo>
                      <a:pt x="11827" y="1337"/>
                      <a:pt x="12057" y="1486"/>
                      <a:pt x="12301" y="1662"/>
                    </a:cubicBezTo>
                    <a:cubicBezTo>
                      <a:pt x="12409" y="1730"/>
                      <a:pt x="12531" y="1811"/>
                      <a:pt x="12585" y="1919"/>
                    </a:cubicBezTo>
                    <a:cubicBezTo>
                      <a:pt x="12612" y="1973"/>
                      <a:pt x="12625" y="2027"/>
                      <a:pt x="12598" y="2081"/>
                    </a:cubicBezTo>
                    <a:cubicBezTo>
                      <a:pt x="12585" y="2136"/>
                      <a:pt x="12544" y="2163"/>
                      <a:pt x="12490" y="2163"/>
                    </a:cubicBezTo>
                    <a:lnTo>
                      <a:pt x="12490" y="2271"/>
                    </a:lnTo>
                    <a:cubicBezTo>
                      <a:pt x="12498" y="2272"/>
                      <a:pt x="12506" y="2272"/>
                      <a:pt x="12514" y="2272"/>
                    </a:cubicBezTo>
                    <a:cubicBezTo>
                      <a:pt x="12610" y="2272"/>
                      <a:pt x="12681" y="2197"/>
                      <a:pt x="12706" y="2122"/>
                    </a:cubicBezTo>
                    <a:cubicBezTo>
                      <a:pt x="12747" y="2041"/>
                      <a:pt x="12734" y="1946"/>
                      <a:pt x="12693" y="1865"/>
                    </a:cubicBezTo>
                    <a:cubicBezTo>
                      <a:pt x="12625" y="1716"/>
                      <a:pt x="12490" y="1635"/>
                      <a:pt x="12368" y="1540"/>
                    </a:cubicBezTo>
                    <a:cubicBezTo>
                      <a:pt x="12138" y="1378"/>
                      <a:pt x="11895" y="1215"/>
                      <a:pt x="11651" y="1080"/>
                    </a:cubicBezTo>
                    <a:cubicBezTo>
                      <a:pt x="11137" y="796"/>
                      <a:pt x="10609" y="566"/>
                      <a:pt x="10054" y="390"/>
                    </a:cubicBezTo>
                    <a:cubicBezTo>
                      <a:pt x="9167" y="130"/>
                      <a:pt x="8236" y="0"/>
                      <a:pt x="73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24"/>
              <p:cNvSpPr/>
              <p:nvPr/>
            </p:nvSpPr>
            <p:spPr>
              <a:xfrm>
                <a:off x="5306261" y="2493253"/>
                <a:ext cx="410050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11679" h="962" extrusionOk="0">
                    <a:moveTo>
                      <a:pt x="11610" y="1"/>
                    </a:moveTo>
                    <a:cubicBezTo>
                      <a:pt x="11191" y="244"/>
                      <a:pt x="10731" y="393"/>
                      <a:pt x="10257" y="488"/>
                    </a:cubicBezTo>
                    <a:cubicBezTo>
                      <a:pt x="9784" y="596"/>
                      <a:pt x="9297" y="637"/>
                      <a:pt x="8810" y="677"/>
                    </a:cubicBezTo>
                    <a:cubicBezTo>
                      <a:pt x="7835" y="759"/>
                      <a:pt x="6848" y="813"/>
                      <a:pt x="5873" y="813"/>
                    </a:cubicBezTo>
                    <a:cubicBezTo>
                      <a:pt x="5746" y="814"/>
                      <a:pt x="5618" y="815"/>
                      <a:pt x="5491" y="815"/>
                    </a:cubicBezTo>
                    <a:cubicBezTo>
                      <a:pt x="4634" y="815"/>
                      <a:pt x="3785" y="777"/>
                      <a:pt x="2937" y="718"/>
                    </a:cubicBezTo>
                    <a:cubicBezTo>
                      <a:pt x="1949" y="650"/>
                      <a:pt x="975" y="515"/>
                      <a:pt x="14" y="353"/>
                    </a:cubicBezTo>
                    <a:lnTo>
                      <a:pt x="1" y="461"/>
                    </a:lnTo>
                    <a:cubicBezTo>
                      <a:pt x="1936" y="759"/>
                      <a:pt x="3898" y="948"/>
                      <a:pt x="5873" y="962"/>
                    </a:cubicBezTo>
                    <a:cubicBezTo>
                      <a:pt x="6861" y="962"/>
                      <a:pt x="7835" y="921"/>
                      <a:pt x="8823" y="840"/>
                    </a:cubicBezTo>
                    <a:cubicBezTo>
                      <a:pt x="9310" y="799"/>
                      <a:pt x="9797" y="745"/>
                      <a:pt x="10284" y="637"/>
                    </a:cubicBezTo>
                    <a:cubicBezTo>
                      <a:pt x="10772" y="529"/>
                      <a:pt x="11245" y="366"/>
                      <a:pt x="11678" y="96"/>
                    </a:cubicBezTo>
                    <a:lnTo>
                      <a:pt x="116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24"/>
              <p:cNvSpPr/>
              <p:nvPr/>
            </p:nvSpPr>
            <p:spPr>
              <a:xfrm>
                <a:off x="5289654" y="2431461"/>
                <a:ext cx="445160" cy="76083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167" extrusionOk="0">
                    <a:moveTo>
                      <a:pt x="7346" y="1"/>
                    </a:moveTo>
                    <a:cubicBezTo>
                      <a:pt x="6976" y="1"/>
                      <a:pt x="6606" y="16"/>
                      <a:pt x="6238" y="42"/>
                    </a:cubicBezTo>
                    <a:cubicBezTo>
                      <a:pt x="5683" y="69"/>
                      <a:pt x="5115" y="137"/>
                      <a:pt x="4560" y="191"/>
                    </a:cubicBezTo>
                    <a:lnTo>
                      <a:pt x="3735" y="299"/>
                    </a:lnTo>
                    <a:cubicBezTo>
                      <a:pt x="3586" y="327"/>
                      <a:pt x="3451" y="327"/>
                      <a:pt x="3315" y="367"/>
                    </a:cubicBezTo>
                    <a:cubicBezTo>
                      <a:pt x="3166" y="394"/>
                      <a:pt x="3031" y="435"/>
                      <a:pt x="2896" y="475"/>
                    </a:cubicBezTo>
                    <a:cubicBezTo>
                      <a:pt x="2368" y="651"/>
                      <a:pt x="1840" y="868"/>
                      <a:pt x="1340" y="1111"/>
                    </a:cubicBezTo>
                    <a:cubicBezTo>
                      <a:pt x="1083" y="1233"/>
                      <a:pt x="839" y="1368"/>
                      <a:pt x="596" y="1517"/>
                    </a:cubicBezTo>
                    <a:cubicBezTo>
                      <a:pt x="474" y="1585"/>
                      <a:pt x="352" y="1666"/>
                      <a:pt x="244" y="1761"/>
                    </a:cubicBezTo>
                    <a:cubicBezTo>
                      <a:pt x="190" y="1801"/>
                      <a:pt x="122" y="1842"/>
                      <a:pt x="81" y="1910"/>
                    </a:cubicBezTo>
                    <a:cubicBezTo>
                      <a:pt x="54" y="1937"/>
                      <a:pt x="27" y="1964"/>
                      <a:pt x="14" y="2018"/>
                    </a:cubicBezTo>
                    <a:cubicBezTo>
                      <a:pt x="0" y="2045"/>
                      <a:pt x="0" y="2113"/>
                      <a:pt x="27" y="2167"/>
                    </a:cubicBezTo>
                    <a:lnTo>
                      <a:pt x="122" y="2099"/>
                    </a:lnTo>
                    <a:cubicBezTo>
                      <a:pt x="95" y="2086"/>
                      <a:pt x="122" y="2018"/>
                      <a:pt x="163" y="1977"/>
                    </a:cubicBezTo>
                    <a:cubicBezTo>
                      <a:pt x="203" y="1923"/>
                      <a:pt x="257" y="1883"/>
                      <a:pt x="311" y="1842"/>
                    </a:cubicBezTo>
                    <a:cubicBezTo>
                      <a:pt x="406" y="1747"/>
                      <a:pt x="528" y="1680"/>
                      <a:pt x="650" y="1598"/>
                    </a:cubicBezTo>
                    <a:cubicBezTo>
                      <a:pt x="880" y="1450"/>
                      <a:pt x="1123" y="1328"/>
                      <a:pt x="1380" y="1206"/>
                    </a:cubicBezTo>
                    <a:cubicBezTo>
                      <a:pt x="1881" y="962"/>
                      <a:pt x="2395" y="732"/>
                      <a:pt x="2923" y="570"/>
                    </a:cubicBezTo>
                    <a:cubicBezTo>
                      <a:pt x="3058" y="530"/>
                      <a:pt x="3194" y="489"/>
                      <a:pt x="3329" y="462"/>
                    </a:cubicBezTo>
                    <a:cubicBezTo>
                      <a:pt x="3464" y="435"/>
                      <a:pt x="3599" y="421"/>
                      <a:pt x="3735" y="408"/>
                    </a:cubicBezTo>
                    <a:lnTo>
                      <a:pt x="4574" y="313"/>
                    </a:lnTo>
                    <a:cubicBezTo>
                      <a:pt x="5128" y="259"/>
                      <a:pt x="5683" y="205"/>
                      <a:pt x="6252" y="178"/>
                    </a:cubicBezTo>
                    <a:cubicBezTo>
                      <a:pt x="6553" y="163"/>
                      <a:pt x="6856" y="154"/>
                      <a:pt x="7158" y="154"/>
                    </a:cubicBezTo>
                    <a:cubicBezTo>
                      <a:pt x="7970" y="154"/>
                      <a:pt x="8782" y="217"/>
                      <a:pt x="9580" y="394"/>
                    </a:cubicBezTo>
                    <a:cubicBezTo>
                      <a:pt x="10121" y="502"/>
                      <a:pt x="10649" y="651"/>
                      <a:pt x="11163" y="868"/>
                    </a:cubicBezTo>
                    <a:cubicBezTo>
                      <a:pt x="11678" y="1084"/>
                      <a:pt x="12165" y="1355"/>
                      <a:pt x="12611" y="1693"/>
                    </a:cubicBezTo>
                    <a:lnTo>
                      <a:pt x="12679" y="1598"/>
                    </a:lnTo>
                    <a:cubicBezTo>
                      <a:pt x="12449" y="1423"/>
                      <a:pt x="12219" y="1260"/>
                      <a:pt x="11975" y="1125"/>
                    </a:cubicBezTo>
                    <a:cubicBezTo>
                      <a:pt x="11732" y="976"/>
                      <a:pt x="11488" y="841"/>
                      <a:pt x="11231" y="732"/>
                    </a:cubicBezTo>
                    <a:cubicBezTo>
                      <a:pt x="10703" y="502"/>
                      <a:pt x="10162" y="340"/>
                      <a:pt x="9607" y="218"/>
                    </a:cubicBezTo>
                    <a:cubicBezTo>
                      <a:pt x="8862" y="64"/>
                      <a:pt x="8104" y="1"/>
                      <a:pt x="7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24"/>
              <p:cNvSpPr/>
              <p:nvPr/>
            </p:nvSpPr>
            <p:spPr>
              <a:xfrm>
                <a:off x="5311492" y="2489461"/>
                <a:ext cx="411946" cy="47960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366" extrusionOk="0">
                    <a:moveTo>
                      <a:pt x="11732" y="1"/>
                    </a:moveTo>
                    <a:lnTo>
                      <a:pt x="11610" y="28"/>
                    </a:lnTo>
                    <a:lnTo>
                      <a:pt x="11150" y="122"/>
                    </a:lnTo>
                    <a:lnTo>
                      <a:pt x="11177" y="231"/>
                    </a:lnTo>
                    <a:lnTo>
                      <a:pt x="11504" y="173"/>
                    </a:lnTo>
                    <a:lnTo>
                      <a:pt x="11504" y="173"/>
                    </a:lnTo>
                    <a:cubicBezTo>
                      <a:pt x="11393" y="327"/>
                      <a:pt x="11236" y="453"/>
                      <a:pt x="11069" y="542"/>
                    </a:cubicBezTo>
                    <a:cubicBezTo>
                      <a:pt x="10853" y="650"/>
                      <a:pt x="10609" y="718"/>
                      <a:pt x="10365" y="772"/>
                    </a:cubicBezTo>
                    <a:cubicBezTo>
                      <a:pt x="9878" y="853"/>
                      <a:pt x="9378" y="894"/>
                      <a:pt x="8891" y="975"/>
                    </a:cubicBezTo>
                    <a:cubicBezTo>
                      <a:pt x="8390" y="1042"/>
                      <a:pt x="7889" y="1124"/>
                      <a:pt x="7402" y="1178"/>
                    </a:cubicBezTo>
                    <a:cubicBezTo>
                      <a:pt x="7127" y="1200"/>
                      <a:pt x="6851" y="1210"/>
                      <a:pt x="6575" y="1210"/>
                    </a:cubicBezTo>
                    <a:cubicBezTo>
                      <a:pt x="6350" y="1210"/>
                      <a:pt x="6125" y="1203"/>
                      <a:pt x="5900" y="1191"/>
                    </a:cubicBezTo>
                    <a:cubicBezTo>
                      <a:pt x="4912" y="1151"/>
                      <a:pt x="3911" y="1002"/>
                      <a:pt x="2910" y="988"/>
                    </a:cubicBezTo>
                    <a:cubicBezTo>
                      <a:pt x="2409" y="975"/>
                      <a:pt x="1909" y="948"/>
                      <a:pt x="1421" y="853"/>
                    </a:cubicBezTo>
                    <a:cubicBezTo>
                      <a:pt x="934" y="758"/>
                      <a:pt x="461" y="555"/>
                      <a:pt x="68" y="271"/>
                    </a:cubicBezTo>
                    <a:lnTo>
                      <a:pt x="1" y="352"/>
                    </a:lnTo>
                    <a:cubicBezTo>
                      <a:pt x="420" y="637"/>
                      <a:pt x="894" y="853"/>
                      <a:pt x="1394" y="948"/>
                    </a:cubicBezTo>
                    <a:cubicBezTo>
                      <a:pt x="1895" y="1042"/>
                      <a:pt x="2396" y="1056"/>
                      <a:pt x="2896" y="1083"/>
                    </a:cubicBezTo>
                    <a:cubicBezTo>
                      <a:pt x="3898" y="1124"/>
                      <a:pt x="4885" y="1272"/>
                      <a:pt x="5900" y="1340"/>
                    </a:cubicBezTo>
                    <a:cubicBezTo>
                      <a:pt x="6175" y="1355"/>
                      <a:pt x="6449" y="1366"/>
                      <a:pt x="6726" y="1366"/>
                    </a:cubicBezTo>
                    <a:cubicBezTo>
                      <a:pt x="6954" y="1366"/>
                      <a:pt x="7184" y="1358"/>
                      <a:pt x="7416" y="1340"/>
                    </a:cubicBezTo>
                    <a:cubicBezTo>
                      <a:pt x="7916" y="1272"/>
                      <a:pt x="8403" y="1205"/>
                      <a:pt x="8904" y="1137"/>
                    </a:cubicBezTo>
                    <a:cubicBezTo>
                      <a:pt x="9148" y="1110"/>
                      <a:pt x="9405" y="1070"/>
                      <a:pt x="9648" y="1042"/>
                    </a:cubicBezTo>
                    <a:cubicBezTo>
                      <a:pt x="9892" y="1002"/>
                      <a:pt x="10149" y="975"/>
                      <a:pt x="10393" y="921"/>
                    </a:cubicBezTo>
                    <a:cubicBezTo>
                      <a:pt x="10650" y="867"/>
                      <a:pt x="10893" y="799"/>
                      <a:pt x="11123" y="677"/>
                    </a:cubicBezTo>
                    <a:cubicBezTo>
                      <a:pt x="11367" y="555"/>
                      <a:pt x="11570" y="366"/>
                      <a:pt x="11678" y="122"/>
                    </a:cubicBezTo>
                    <a:lnTo>
                      <a:pt x="1173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24"/>
              <p:cNvSpPr/>
              <p:nvPr/>
            </p:nvSpPr>
            <p:spPr>
              <a:xfrm>
                <a:off x="5348567" y="2536507"/>
                <a:ext cx="204305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5819" h="860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880" y="568"/>
                      <a:pt x="1867" y="771"/>
                      <a:pt x="2855" y="839"/>
                    </a:cubicBezTo>
                    <a:cubicBezTo>
                      <a:pt x="3105" y="853"/>
                      <a:pt x="3352" y="859"/>
                      <a:pt x="3599" y="859"/>
                    </a:cubicBezTo>
                    <a:cubicBezTo>
                      <a:pt x="3846" y="859"/>
                      <a:pt x="4093" y="853"/>
                      <a:pt x="4344" y="839"/>
                    </a:cubicBezTo>
                    <a:cubicBezTo>
                      <a:pt x="4831" y="812"/>
                      <a:pt x="5331" y="758"/>
                      <a:pt x="5818" y="690"/>
                    </a:cubicBezTo>
                    <a:lnTo>
                      <a:pt x="5805" y="582"/>
                    </a:lnTo>
                    <a:lnTo>
                      <a:pt x="4330" y="677"/>
                    </a:lnTo>
                    <a:cubicBezTo>
                      <a:pt x="3973" y="697"/>
                      <a:pt x="3617" y="709"/>
                      <a:pt x="3260" y="709"/>
                    </a:cubicBezTo>
                    <a:cubicBezTo>
                      <a:pt x="3130" y="709"/>
                      <a:pt x="2999" y="707"/>
                      <a:pt x="2869" y="704"/>
                    </a:cubicBezTo>
                    <a:cubicBezTo>
                      <a:pt x="2382" y="677"/>
                      <a:pt x="1894" y="623"/>
                      <a:pt x="1407" y="514"/>
                    </a:cubicBezTo>
                    <a:cubicBezTo>
                      <a:pt x="934" y="406"/>
                      <a:pt x="474" y="24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24"/>
              <p:cNvSpPr/>
              <p:nvPr/>
            </p:nvSpPr>
            <p:spPr>
              <a:xfrm>
                <a:off x="5585621" y="2539351"/>
                <a:ext cx="41816" cy="1422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405" extrusionOk="0">
                    <a:moveTo>
                      <a:pt x="1123" y="0"/>
                    </a:moveTo>
                    <a:cubicBezTo>
                      <a:pt x="1042" y="41"/>
                      <a:pt x="947" y="95"/>
                      <a:pt x="866" y="136"/>
                    </a:cubicBezTo>
                    <a:cubicBezTo>
                      <a:pt x="771" y="163"/>
                      <a:pt x="690" y="203"/>
                      <a:pt x="595" y="244"/>
                    </a:cubicBezTo>
                    <a:cubicBezTo>
                      <a:pt x="478" y="280"/>
                      <a:pt x="349" y="304"/>
                      <a:pt x="220" y="304"/>
                    </a:cubicBezTo>
                    <a:cubicBezTo>
                      <a:pt x="155" y="304"/>
                      <a:pt x="90" y="298"/>
                      <a:pt x="27" y="284"/>
                    </a:cubicBezTo>
                    <a:lnTo>
                      <a:pt x="0" y="379"/>
                    </a:lnTo>
                    <a:cubicBezTo>
                      <a:pt x="119" y="394"/>
                      <a:pt x="234" y="405"/>
                      <a:pt x="349" y="405"/>
                    </a:cubicBezTo>
                    <a:cubicBezTo>
                      <a:pt x="443" y="405"/>
                      <a:pt x="538" y="398"/>
                      <a:pt x="636" y="379"/>
                    </a:cubicBezTo>
                    <a:cubicBezTo>
                      <a:pt x="744" y="352"/>
                      <a:pt x="839" y="325"/>
                      <a:pt x="934" y="284"/>
                    </a:cubicBezTo>
                    <a:cubicBezTo>
                      <a:pt x="1028" y="230"/>
                      <a:pt x="1123" y="176"/>
                      <a:pt x="1191" y="95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24"/>
              <p:cNvSpPr/>
              <p:nvPr/>
            </p:nvSpPr>
            <p:spPr>
              <a:xfrm>
                <a:off x="5658753" y="2521761"/>
                <a:ext cx="42799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45" extrusionOk="0">
                    <a:moveTo>
                      <a:pt x="1165" y="1"/>
                    </a:moveTo>
                    <a:cubicBezTo>
                      <a:pt x="732" y="150"/>
                      <a:pt x="407" y="474"/>
                      <a:pt x="1" y="650"/>
                    </a:cubicBezTo>
                    <a:lnTo>
                      <a:pt x="55" y="745"/>
                    </a:lnTo>
                    <a:cubicBezTo>
                      <a:pt x="420" y="501"/>
                      <a:pt x="867" y="380"/>
                      <a:pt x="1219" y="95"/>
                    </a:cubicBezTo>
                    <a:lnTo>
                      <a:pt x="1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24"/>
              <p:cNvSpPr/>
              <p:nvPr/>
            </p:nvSpPr>
            <p:spPr>
              <a:xfrm>
                <a:off x="5568488" y="2498028"/>
                <a:ext cx="162524" cy="211432"/>
              </a:xfrm>
              <a:custGeom>
                <a:avLst/>
                <a:gdLst/>
                <a:ahLst/>
                <a:cxnLst/>
                <a:rect l="l" t="t" r="r" b="b"/>
                <a:pathLst>
                  <a:path w="4629" h="6022" extrusionOk="0">
                    <a:moveTo>
                      <a:pt x="4547" y="0"/>
                    </a:moveTo>
                    <a:cubicBezTo>
                      <a:pt x="4169" y="487"/>
                      <a:pt x="3790" y="988"/>
                      <a:pt x="3411" y="1489"/>
                    </a:cubicBezTo>
                    <a:lnTo>
                      <a:pt x="2261" y="2977"/>
                    </a:lnTo>
                    <a:lnTo>
                      <a:pt x="1111" y="4465"/>
                    </a:lnTo>
                    <a:lnTo>
                      <a:pt x="542" y="5210"/>
                    </a:lnTo>
                    <a:cubicBezTo>
                      <a:pt x="447" y="5331"/>
                      <a:pt x="353" y="5467"/>
                      <a:pt x="258" y="5588"/>
                    </a:cubicBezTo>
                    <a:cubicBezTo>
                      <a:pt x="217" y="5656"/>
                      <a:pt x="163" y="5724"/>
                      <a:pt x="123" y="5778"/>
                    </a:cubicBezTo>
                    <a:cubicBezTo>
                      <a:pt x="96" y="5818"/>
                      <a:pt x="82" y="5846"/>
                      <a:pt x="55" y="5886"/>
                    </a:cubicBezTo>
                    <a:cubicBezTo>
                      <a:pt x="42" y="5900"/>
                      <a:pt x="42" y="5927"/>
                      <a:pt x="28" y="5940"/>
                    </a:cubicBezTo>
                    <a:cubicBezTo>
                      <a:pt x="14" y="5954"/>
                      <a:pt x="1" y="5994"/>
                      <a:pt x="1" y="6021"/>
                    </a:cubicBezTo>
                    <a:lnTo>
                      <a:pt x="109" y="6008"/>
                    </a:lnTo>
                    <a:cubicBezTo>
                      <a:pt x="109" y="6008"/>
                      <a:pt x="136" y="5967"/>
                      <a:pt x="150" y="5940"/>
                    </a:cubicBezTo>
                    <a:cubicBezTo>
                      <a:pt x="163" y="5900"/>
                      <a:pt x="190" y="5873"/>
                      <a:pt x="204" y="5832"/>
                    </a:cubicBezTo>
                    <a:cubicBezTo>
                      <a:pt x="245" y="5778"/>
                      <a:pt x="299" y="5710"/>
                      <a:pt x="339" y="5643"/>
                    </a:cubicBezTo>
                    <a:cubicBezTo>
                      <a:pt x="434" y="5521"/>
                      <a:pt x="529" y="5399"/>
                      <a:pt x="610" y="5264"/>
                    </a:cubicBezTo>
                    <a:cubicBezTo>
                      <a:pt x="799" y="5020"/>
                      <a:pt x="989" y="4777"/>
                      <a:pt x="1192" y="4533"/>
                    </a:cubicBezTo>
                    <a:lnTo>
                      <a:pt x="2369" y="3058"/>
                    </a:lnTo>
                    <a:cubicBezTo>
                      <a:pt x="2761" y="2571"/>
                      <a:pt x="3154" y="2084"/>
                      <a:pt x="3533" y="1583"/>
                    </a:cubicBezTo>
                    <a:cubicBezTo>
                      <a:pt x="3911" y="1083"/>
                      <a:pt x="4290" y="582"/>
                      <a:pt x="4629" y="54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24"/>
              <p:cNvSpPr/>
              <p:nvPr/>
            </p:nvSpPr>
            <p:spPr>
              <a:xfrm>
                <a:off x="5290111" y="2491357"/>
                <a:ext cx="214768" cy="216664"/>
              </a:xfrm>
              <a:custGeom>
                <a:avLst/>
                <a:gdLst/>
                <a:ahLst/>
                <a:cxnLst/>
                <a:rect l="l" t="t" r="r" b="b"/>
                <a:pathLst>
                  <a:path w="6117" h="6171" extrusionOk="0">
                    <a:moveTo>
                      <a:pt x="1" y="1"/>
                    </a:moveTo>
                    <a:lnTo>
                      <a:pt x="258" y="271"/>
                    </a:lnTo>
                    <a:cubicBezTo>
                      <a:pt x="260" y="273"/>
                      <a:pt x="262" y="276"/>
                      <a:pt x="264" y="278"/>
                    </a:cubicBezTo>
                    <a:lnTo>
                      <a:pt x="264" y="278"/>
                    </a:lnTo>
                    <a:lnTo>
                      <a:pt x="258" y="285"/>
                    </a:lnTo>
                    <a:cubicBezTo>
                      <a:pt x="272" y="293"/>
                      <a:pt x="285" y="302"/>
                      <a:pt x="297" y="313"/>
                    </a:cubicBezTo>
                    <a:lnTo>
                      <a:pt x="297" y="313"/>
                    </a:lnTo>
                    <a:cubicBezTo>
                      <a:pt x="311" y="328"/>
                      <a:pt x="325" y="343"/>
                      <a:pt x="339" y="358"/>
                    </a:cubicBezTo>
                    <a:lnTo>
                      <a:pt x="339" y="358"/>
                    </a:lnTo>
                    <a:cubicBezTo>
                      <a:pt x="364" y="391"/>
                      <a:pt x="380" y="431"/>
                      <a:pt x="380" y="474"/>
                    </a:cubicBezTo>
                    <a:lnTo>
                      <a:pt x="442" y="467"/>
                    </a:lnTo>
                    <a:lnTo>
                      <a:pt x="442" y="467"/>
                    </a:lnTo>
                    <a:cubicBezTo>
                      <a:pt x="1324" y="1408"/>
                      <a:pt x="2186" y="2380"/>
                      <a:pt x="3059" y="3329"/>
                    </a:cubicBezTo>
                    <a:lnTo>
                      <a:pt x="3762" y="4101"/>
                    </a:lnTo>
                    <a:lnTo>
                      <a:pt x="4114" y="4493"/>
                    </a:lnTo>
                    <a:cubicBezTo>
                      <a:pt x="4236" y="4615"/>
                      <a:pt x="4385" y="4737"/>
                      <a:pt x="4520" y="4845"/>
                    </a:cubicBezTo>
                    <a:cubicBezTo>
                      <a:pt x="4804" y="5048"/>
                      <a:pt x="5102" y="5224"/>
                      <a:pt x="5373" y="5427"/>
                    </a:cubicBezTo>
                    <a:cubicBezTo>
                      <a:pt x="5521" y="5521"/>
                      <a:pt x="5643" y="5630"/>
                      <a:pt x="5765" y="5751"/>
                    </a:cubicBezTo>
                    <a:cubicBezTo>
                      <a:pt x="5873" y="5873"/>
                      <a:pt x="5981" y="6008"/>
                      <a:pt x="6009" y="6171"/>
                    </a:cubicBezTo>
                    <a:lnTo>
                      <a:pt x="6117" y="6157"/>
                    </a:lnTo>
                    <a:cubicBezTo>
                      <a:pt x="6090" y="5954"/>
                      <a:pt x="5981" y="5806"/>
                      <a:pt x="5860" y="5670"/>
                    </a:cubicBezTo>
                    <a:cubicBezTo>
                      <a:pt x="5738" y="5535"/>
                      <a:pt x="5603" y="5413"/>
                      <a:pt x="5467" y="5305"/>
                    </a:cubicBezTo>
                    <a:cubicBezTo>
                      <a:pt x="5183" y="5088"/>
                      <a:pt x="4885" y="4912"/>
                      <a:pt x="4615" y="4709"/>
                    </a:cubicBezTo>
                    <a:cubicBezTo>
                      <a:pt x="4480" y="4601"/>
                      <a:pt x="4358" y="4507"/>
                      <a:pt x="4236" y="4371"/>
                    </a:cubicBezTo>
                    <a:lnTo>
                      <a:pt x="3884" y="3992"/>
                    </a:lnTo>
                    <a:lnTo>
                      <a:pt x="3167" y="3235"/>
                    </a:lnTo>
                    <a:cubicBezTo>
                      <a:pt x="2264" y="2280"/>
                      <a:pt x="1349" y="1313"/>
                      <a:pt x="457" y="346"/>
                    </a:cubicBezTo>
                    <a:lnTo>
                      <a:pt x="457" y="346"/>
                    </a:lnTo>
                    <a:cubicBezTo>
                      <a:pt x="428" y="281"/>
                      <a:pt x="381" y="225"/>
                      <a:pt x="312" y="19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24"/>
              <p:cNvSpPr/>
              <p:nvPr/>
            </p:nvSpPr>
            <p:spPr>
              <a:xfrm>
                <a:off x="5317671" y="2482334"/>
                <a:ext cx="4564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36" y="298"/>
                      <a:pt x="298" y="528"/>
                      <a:pt x="515" y="718"/>
                    </a:cubicBezTo>
                    <a:cubicBezTo>
                      <a:pt x="623" y="812"/>
                      <a:pt x="731" y="907"/>
                      <a:pt x="867" y="961"/>
                    </a:cubicBezTo>
                    <a:cubicBezTo>
                      <a:pt x="988" y="1029"/>
                      <a:pt x="1124" y="1083"/>
                      <a:pt x="1272" y="1097"/>
                    </a:cubicBezTo>
                    <a:lnTo>
                      <a:pt x="1300" y="1002"/>
                    </a:lnTo>
                    <a:cubicBezTo>
                      <a:pt x="1178" y="934"/>
                      <a:pt x="1056" y="880"/>
                      <a:pt x="948" y="812"/>
                    </a:cubicBezTo>
                    <a:cubicBezTo>
                      <a:pt x="826" y="758"/>
                      <a:pt x="718" y="691"/>
                      <a:pt x="609" y="610"/>
                    </a:cubicBezTo>
                    <a:cubicBezTo>
                      <a:pt x="393" y="447"/>
                      <a:pt x="203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24"/>
              <p:cNvSpPr/>
              <p:nvPr/>
            </p:nvSpPr>
            <p:spPr>
              <a:xfrm>
                <a:off x="5343792" y="2468571"/>
                <a:ext cx="40903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30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8" y="311"/>
                      <a:pt x="190" y="596"/>
                      <a:pt x="380" y="826"/>
                    </a:cubicBezTo>
                    <a:cubicBezTo>
                      <a:pt x="569" y="1056"/>
                      <a:pt x="826" y="1245"/>
                      <a:pt x="1124" y="1299"/>
                    </a:cubicBezTo>
                    <a:lnTo>
                      <a:pt x="1164" y="1204"/>
                    </a:lnTo>
                    <a:cubicBezTo>
                      <a:pt x="907" y="1069"/>
                      <a:pt x="677" y="934"/>
                      <a:pt x="488" y="731"/>
                    </a:cubicBezTo>
                    <a:cubicBezTo>
                      <a:pt x="298" y="541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24"/>
              <p:cNvSpPr/>
              <p:nvPr/>
            </p:nvSpPr>
            <p:spPr>
              <a:xfrm>
                <a:off x="5371352" y="2468080"/>
                <a:ext cx="4279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1557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17" y="285"/>
                      <a:pt x="406" y="542"/>
                      <a:pt x="582" y="799"/>
                    </a:cubicBezTo>
                    <a:lnTo>
                      <a:pt x="839" y="1178"/>
                    </a:lnTo>
                    <a:cubicBezTo>
                      <a:pt x="934" y="1313"/>
                      <a:pt x="1015" y="1435"/>
                      <a:pt x="1124" y="1557"/>
                    </a:cubicBezTo>
                    <a:lnTo>
                      <a:pt x="1218" y="1489"/>
                    </a:lnTo>
                    <a:cubicBezTo>
                      <a:pt x="1151" y="1354"/>
                      <a:pt x="1070" y="1218"/>
                      <a:pt x="975" y="1083"/>
                    </a:cubicBezTo>
                    <a:cubicBezTo>
                      <a:pt x="894" y="961"/>
                      <a:pt x="785" y="840"/>
                      <a:pt x="691" y="718"/>
                    </a:cubicBezTo>
                    <a:cubicBezTo>
                      <a:pt x="488" y="474"/>
                      <a:pt x="271" y="244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24"/>
              <p:cNvSpPr/>
              <p:nvPr/>
            </p:nvSpPr>
            <p:spPr>
              <a:xfrm>
                <a:off x="5398913" y="2455265"/>
                <a:ext cx="47047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017" extrusionOk="0">
                    <a:moveTo>
                      <a:pt x="14" y="0"/>
                    </a:moveTo>
                    <a:lnTo>
                      <a:pt x="14" y="0"/>
                    </a:lnTo>
                    <a:cubicBezTo>
                      <a:pt x="0" y="230"/>
                      <a:pt x="122" y="420"/>
                      <a:pt x="230" y="582"/>
                    </a:cubicBezTo>
                    <a:lnTo>
                      <a:pt x="555" y="1069"/>
                    </a:lnTo>
                    <a:cubicBezTo>
                      <a:pt x="663" y="1232"/>
                      <a:pt x="772" y="1394"/>
                      <a:pt x="893" y="1556"/>
                    </a:cubicBezTo>
                    <a:cubicBezTo>
                      <a:pt x="1002" y="1705"/>
                      <a:pt x="1123" y="1868"/>
                      <a:pt x="1259" y="2016"/>
                    </a:cubicBezTo>
                    <a:lnTo>
                      <a:pt x="1340" y="1949"/>
                    </a:lnTo>
                    <a:cubicBezTo>
                      <a:pt x="1245" y="1773"/>
                      <a:pt x="1137" y="1611"/>
                      <a:pt x="1029" y="1448"/>
                    </a:cubicBezTo>
                    <a:cubicBezTo>
                      <a:pt x="907" y="1299"/>
                      <a:pt x="785" y="1137"/>
                      <a:pt x="677" y="988"/>
                    </a:cubicBezTo>
                    <a:lnTo>
                      <a:pt x="312" y="515"/>
                    </a:lnTo>
                    <a:cubicBezTo>
                      <a:pt x="190" y="366"/>
                      <a:pt x="95" y="190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24"/>
              <p:cNvSpPr/>
              <p:nvPr/>
            </p:nvSpPr>
            <p:spPr>
              <a:xfrm>
                <a:off x="5419346" y="2451473"/>
                <a:ext cx="54175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66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190" y="433"/>
                      <a:pt x="393" y="812"/>
                      <a:pt x="623" y="1177"/>
                    </a:cubicBezTo>
                    <a:cubicBezTo>
                      <a:pt x="744" y="1367"/>
                      <a:pt x="866" y="1543"/>
                      <a:pt x="1001" y="1705"/>
                    </a:cubicBezTo>
                    <a:cubicBezTo>
                      <a:pt x="1137" y="1867"/>
                      <a:pt x="1286" y="2030"/>
                      <a:pt x="1462" y="2165"/>
                    </a:cubicBezTo>
                    <a:lnTo>
                      <a:pt x="1543" y="2084"/>
                    </a:lnTo>
                    <a:lnTo>
                      <a:pt x="1137" y="1597"/>
                    </a:lnTo>
                    <a:cubicBezTo>
                      <a:pt x="1001" y="1434"/>
                      <a:pt x="866" y="1272"/>
                      <a:pt x="731" y="1096"/>
                    </a:cubicBezTo>
                    <a:cubicBezTo>
                      <a:pt x="487" y="758"/>
                      <a:pt x="257" y="392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24"/>
              <p:cNvSpPr/>
              <p:nvPr/>
            </p:nvSpPr>
            <p:spPr>
              <a:xfrm>
                <a:off x="5449750" y="2444803"/>
                <a:ext cx="51331" cy="84194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398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44" y="447"/>
                      <a:pt x="447" y="853"/>
                      <a:pt x="650" y="1273"/>
                    </a:cubicBezTo>
                    <a:cubicBezTo>
                      <a:pt x="758" y="1476"/>
                      <a:pt x="866" y="1679"/>
                      <a:pt x="974" y="1881"/>
                    </a:cubicBezTo>
                    <a:lnTo>
                      <a:pt x="1150" y="2179"/>
                    </a:lnTo>
                    <a:cubicBezTo>
                      <a:pt x="1177" y="2233"/>
                      <a:pt x="1204" y="2274"/>
                      <a:pt x="1245" y="2328"/>
                    </a:cubicBezTo>
                    <a:cubicBezTo>
                      <a:pt x="1257" y="2352"/>
                      <a:pt x="1291" y="2398"/>
                      <a:pt x="1355" y="2398"/>
                    </a:cubicBezTo>
                    <a:cubicBezTo>
                      <a:pt x="1363" y="2398"/>
                      <a:pt x="1372" y="2397"/>
                      <a:pt x="1380" y="2396"/>
                    </a:cubicBezTo>
                    <a:cubicBezTo>
                      <a:pt x="1421" y="2382"/>
                      <a:pt x="1434" y="2355"/>
                      <a:pt x="1448" y="2328"/>
                    </a:cubicBezTo>
                    <a:cubicBezTo>
                      <a:pt x="1462" y="2314"/>
                      <a:pt x="1462" y="2301"/>
                      <a:pt x="1462" y="2274"/>
                    </a:cubicBezTo>
                    <a:cubicBezTo>
                      <a:pt x="1448" y="2260"/>
                      <a:pt x="1434" y="2233"/>
                      <a:pt x="1407" y="2220"/>
                    </a:cubicBezTo>
                    <a:lnTo>
                      <a:pt x="1367" y="2314"/>
                    </a:lnTo>
                    <a:cubicBezTo>
                      <a:pt x="1353" y="2314"/>
                      <a:pt x="1353" y="2301"/>
                      <a:pt x="1353" y="2301"/>
                    </a:cubicBezTo>
                    <a:cubicBezTo>
                      <a:pt x="1340" y="2287"/>
                      <a:pt x="1340" y="2287"/>
                      <a:pt x="1340" y="2287"/>
                    </a:cubicBezTo>
                    <a:cubicBezTo>
                      <a:pt x="1340" y="2274"/>
                      <a:pt x="1340" y="2274"/>
                      <a:pt x="1353" y="2274"/>
                    </a:cubicBezTo>
                    <a:cubicBezTo>
                      <a:pt x="1380" y="2274"/>
                      <a:pt x="1367" y="2274"/>
                      <a:pt x="1353" y="2247"/>
                    </a:cubicBezTo>
                    <a:lnTo>
                      <a:pt x="1286" y="2098"/>
                    </a:lnTo>
                    <a:lnTo>
                      <a:pt x="1123" y="1800"/>
                    </a:lnTo>
                    <a:cubicBezTo>
                      <a:pt x="1015" y="1597"/>
                      <a:pt x="893" y="1394"/>
                      <a:pt x="771" y="1205"/>
                    </a:cubicBezTo>
                    <a:cubicBezTo>
                      <a:pt x="541" y="799"/>
                      <a:pt x="311" y="40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24"/>
              <p:cNvSpPr/>
              <p:nvPr/>
            </p:nvSpPr>
            <p:spPr>
              <a:xfrm>
                <a:off x="5474923" y="2438167"/>
                <a:ext cx="50383" cy="8601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450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203" y="460"/>
                      <a:pt x="393" y="880"/>
                      <a:pt x="609" y="1286"/>
                    </a:cubicBezTo>
                    <a:cubicBezTo>
                      <a:pt x="717" y="1489"/>
                      <a:pt x="826" y="1692"/>
                      <a:pt x="948" y="1881"/>
                    </a:cubicBezTo>
                    <a:cubicBezTo>
                      <a:pt x="1069" y="2070"/>
                      <a:pt x="1191" y="2273"/>
                      <a:pt x="1340" y="2449"/>
                    </a:cubicBezTo>
                    <a:lnTo>
                      <a:pt x="1435" y="2382"/>
                    </a:lnTo>
                    <a:cubicBezTo>
                      <a:pt x="1326" y="2179"/>
                      <a:pt x="1205" y="1989"/>
                      <a:pt x="1083" y="1800"/>
                    </a:cubicBezTo>
                    <a:lnTo>
                      <a:pt x="731" y="1218"/>
                    </a:lnTo>
                    <a:cubicBezTo>
                      <a:pt x="487" y="826"/>
                      <a:pt x="271" y="42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24"/>
              <p:cNvSpPr/>
              <p:nvPr/>
            </p:nvSpPr>
            <p:spPr>
              <a:xfrm>
                <a:off x="5499148" y="2433392"/>
                <a:ext cx="59898" cy="95078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2708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85" y="502"/>
                      <a:pt x="528" y="948"/>
                      <a:pt x="785" y="1395"/>
                    </a:cubicBezTo>
                    <a:cubicBezTo>
                      <a:pt x="1020" y="1790"/>
                      <a:pt x="1254" y="2196"/>
                      <a:pt x="1520" y="2583"/>
                    </a:cubicBezTo>
                    <a:lnTo>
                      <a:pt x="1520" y="2583"/>
                    </a:lnTo>
                    <a:lnTo>
                      <a:pt x="1516" y="2585"/>
                    </a:lnTo>
                    <a:lnTo>
                      <a:pt x="1597" y="2707"/>
                    </a:lnTo>
                    <a:lnTo>
                      <a:pt x="1705" y="2626"/>
                    </a:lnTo>
                    <a:cubicBezTo>
                      <a:pt x="1462" y="2179"/>
                      <a:pt x="1191" y="1746"/>
                      <a:pt x="907" y="1313"/>
                    </a:cubicBezTo>
                    <a:cubicBezTo>
                      <a:pt x="623" y="880"/>
                      <a:pt x="352" y="44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24"/>
              <p:cNvSpPr/>
              <p:nvPr/>
            </p:nvSpPr>
            <p:spPr>
              <a:xfrm>
                <a:off x="5540471" y="2432936"/>
                <a:ext cx="49926" cy="8935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254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217" y="474"/>
                      <a:pt x="407" y="893"/>
                      <a:pt x="623" y="1326"/>
                    </a:cubicBezTo>
                    <a:cubicBezTo>
                      <a:pt x="718" y="1529"/>
                      <a:pt x="826" y="1746"/>
                      <a:pt x="948" y="1949"/>
                    </a:cubicBezTo>
                    <a:cubicBezTo>
                      <a:pt x="1070" y="2152"/>
                      <a:pt x="1191" y="2355"/>
                      <a:pt x="1340" y="2544"/>
                    </a:cubicBezTo>
                    <a:lnTo>
                      <a:pt x="1421" y="2490"/>
                    </a:lnTo>
                    <a:cubicBezTo>
                      <a:pt x="1327" y="2274"/>
                      <a:pt x="1205" y="2071"/>
                      <a:pt x="1097" y="1868"/>
                    </a:cubicBezTo>
                    <a:lnTo>
                      <a:pt x="745" y="1259"/>
                    </a:lnTo>
                    <a:cubicBezTo>
                      <a:pt x="515" y="853"/>
                      <a:pt x="285" y="43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24"/>
              <p:cNvSpPr/>
              <p:nvPr/>
            </p:nvSpPr>
            <p:spPr>
              <a:xfrm>
                <a:off x="5567540" y="2436271"/>
                <a:ext cx="48030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409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217" y="447"/>
                      <a:pt x="420" y="839"/>
                      <a:pt x="623" y="1245"/>
                    </a:cubicBezTo>
                    <a:cubicBezTo>
                      <a:pt x="718" y="1434"/>
                      <a:pt x="813" y="1637"/>
                      <a:pt x="921" y="1840"/>
                    </a:cubicBezTo>
                    <a:cubicBezTo>
                      <a:pt x="1029" y="2030"/>
                      <a:pt x="1138" y="2219"/>
                      <a:pt x="1273" y="2409"/>
                    </a:cubicBezTo>
                    <a:lnTo>
                      <a:pt x="1368" y="2354"/>
                    </a:lnTo>
                    <a:cubicBezTo>
                      <a:pt x="1273" y="2152"/>
                      <a:pt x="1178" y="1949"/>
                      <a:pt x="1070" y="1759"/>
                    </a:cubicBezTo>
                    <a:cubicBezTo>
                      <a:pt x="962" y="1556"/>
                      <a:pt x="853" y="1367"/>
                      <a:pt x="745" y="1177"/>
                    </a:cubicBezTo>
                    <a:cubicBezTo>
                      <a:pt x="515" y="785"/>
                      <a:pt x="285" y="40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24"/>
              <p:cNvSpPr/>
              <p:nvPr/>
            </p:nvSpPr>
            <p:spPr>
              <a:xfrm>
                <a:off x="5594644" y="2444346"/>
                <a:ext cx="44203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09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420" y="717"/>
                      <a:pt x="704" y="1461"/>
                      <a:pt x="1164" y="2097"/>
                    </a:cubicBezTo>
                    <a:lnTo>
                      <a:pt x="1259" y="2057"/>
                    </a:lnTo>
                    <a:cubicBezTo>
                      <a:pt x="947" y="1326"/>
                      <a:pt x="447" y="70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24"/>
              <p:cNvSpPr/>
              <p:nvPr/>
            </p:nvSpPr>
            <p:spPr>
              <a:xfrm>
                <a:off x="5623609" y="2445751"/>
                <a:ext cx="4613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990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53"/>
                      <a:pt x="447" y="677"/>
                      <a:pt x="637" y="1002"/>
                    </a:cubicBezTo>
                    <a:lnTo>
                      <a:pt x="921" y="1503"/>
                    </a:lnTo>
                    <a:cubicBezTo>
                      <a:pt x="1015" y="1665"/>
                      <a:pt x="1110" y="1827"/>
                      <a:pt x="1218" y="1990"/>
                    </a:cubicBezTo>
                    <a:lnTo>
                      <a:pt x="1313" y="1936"/>
                    </a:lnTo>
                    <a:cubicBezTo>
                      <a:pt x="1245" y="1760"/>
                      <a:pt x="1164" y="1584"/>
                      <a:pt x="1070" y="1421"/>
                    </a:cubicBezTo>
                    <a:cubicBezTo>
                      <a:pt x="975" y="1246"/>
                      <a:pt x="867" y="1083"/>
                      <a:pt x="758" y="934"/>
                    </a:cubicBezTo>
                    <a:cubicBezTo>
                      <a:pt x="542" y="610"/>
                      <a:pt x="298" y="312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24"/>
              <p:cNvSpPr/>
              <p:nvPr/>
            </p:nvSpPr>
            <p:spPr>
              <a:xfrm>
                <a:off x="5658297" y="2452878"/>
                <a:ext cx="3802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598" extrusionOk="0">
                    <a:moveTo>
                      <a:pt x="982" y="1469"/>
                    </a:moveTo>
                    <a:lnTo>
                      <a:pt x="1029" y="1516"/>
                    </a:lnTo>
                    <a:cubicBezTo>
                      <a:pt x="1029" y="1516"/>
                      <a:pt x="1020" y="1533"/>
                      <a:pt x="1003" y="1533"/>
                    </a:cubicBezTo>
                    <a:cubicBezTo>
                      <a:pt x="998" y="1533"/>
                      <a:pt x="994" y="1532"/>
                      <a:pt x="988" y="1530"/>
                    </a:cubicBezTo>
                    <a:cubicBezTo>
                      <a:pt x="975" y="1516"/>
                      <a:pt x="975" y="1516"/>
                      <a:pt x="961" y="1516"/>
                    </a:cubicBezTo>
                    <a:cubicBezTo>
                      <a:pt x="961" y="1503"/>
                      <a:pt x="961" y="1503"/>
                      <a:pt x="961" y="1489"/>
                    </a:cubicBezTo>
                    <a:cubicBezTo>
                      <a:pt x="961" y="1489"/>
                      <a:pt x="975" y="1476"/>
                      <a:pt x="975" y="1476"/>
                    </a:cubicBezTo>
                    <a:cubicBezTo>
                      <a:pt x="977" y="1473"/>
                      <a:pt x="980" y="1471"/>
                      <a:pt x="982" y="1469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217" y="285"/>
                      <a:pt x="379" y="555"/>
                      <a:pt x="528" y="826"/>
                    </a:cubicBezTo>
                    <a:cubicBezTo>
                      <a:pt x="609" y="961"/>
                      <a:pt x="677" y="1097"/>
                      <a:pt x="745" y="1246"/>
                    </a:cubicBezTo>
                    <a:lnTo>
                      <a:pt x="839" y="1449"/>
                    </a:lnTo>
                    <a:lnTo>
                      <a:pt x="866" y="1503"/>
                    </a:lnTo>
                    <a:cubicBezTo>
                      <a:pt x="880" y="1516"/>
                      <a:pt x="893" y="1543"/>
                      <a:pt x="920" y="1570"/>
                    </a:cubicBezTo>
                    <a:cubicBezTo>
                      <a:pt x="948" y="1584"/>
                      <a:pt x="961" y="1597"/>
                      <a:pt x="988" y="1597"/>
                    </a:cubicBezTo>
                    <a:lnTo>
                      <a:pt x="1015" y="1597"/>
                    </a:lnTo>
                    <a:cubicBezTo>
                      <a:pt x="1015" y="1597"/>
                      <a:pt x="1029" y="1584"/>
                      <a:pt x="1042" y="1584"/>
                    </a:cubicBezTo>
                    <a:cubicBezTo>
                      <a:pt x="1056" y="1570"/>
                      <a:pt x="1069" y="1557"/>
                      <a:pt x="1083" y="1543"/>
                    </a:cubicBezTo>
                    <a:cubicBezTo>
                      <a:pt x="1083" y="1503"/>
                      <a:pt x="1083" y="1489"/>
                      <a:pt x="1069" y="1462"/>
                    </a:cubicBezTo>
                    <a:cubicBezTo>
                      <a:pt x="1069" y="1449"/>
                      <a:pt x="1056" y="1435"/>
                      <a:pt x="1029" y="1421"/>
                    </a:cubicBezTo>
                    <a:cubicBezTo>
                      <a:pt x="1021" y="1419"/>
                      <a:pt x="1014" y="1418"/>
                      <a:pt x="1007" y="1418"/>
                    </a:cubicBezTo>
                    <a:cubicBezTo>
                      <a:pt x="1005" y="1418"/>
                      <a:pt x="1003" y="1418"/>
                      <a:pt x="1001" y="1418"/>
                    </a:cubicBezTo>
                    <a:lnTo>
                      <a:pt x="1001" y="1418"/>
                    </a:lnTo>
                    <a:cubicBezTo>
                      <a:pt x="997" y="1407"/>
                      <a:pt x="992" y="1394"/>
                      <a:pt x="988" y="1381"/>
                    </a:cubicBezTo>
                    <a:cubicBezTo>
                      <a:pt x="961" y="1313"/>
                      <a:pt x="920" y="1232"/>
                      <a:pt x="893" y="1164"/>
                    </a:cubicBezTo>
                    <a:cubicBezTo>
                      <a:pt x="826" y="1029"/>
                      <a:pt x="745" y="880"/>
                      <a:pt x="650" y="758"/>
                    </a:cubicBezTo>
                    <a:cubicBezTo>
                      <a:pt x="474" y="488"/>
                      <a:pt x="284" y="24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24"/>
              <p:cNvSpPr/>
              <p:nvPr/>
            </p:nvSpPr>
            <p:spPr>
              <a:xfrm>
                <a:off x="5686805" y="2466675"/>
                <a:ext cx="27561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64" extrusionOk="0">
                    <a:moveTo>
                      <a:pt x="108" y="0"/>
                    </a:moveTo>
                    <a:lnTo>
                      <a:pt x="0" y="41"/>
                    </a:lnTo>
                    <a:cubicBezTo>
                      <a:pt x="95" y="244"/>
                      <a:pt x="176" y="447"/>
                      <a:pt x="284" y="650"/>
                    </a:cubicBezTo>
                    <a:cubicBezTo>
                      <a:pt x="338" y="744"/>
                      <a:pt x="406" y="839"/>
                      <a:pt x="474" y="934"/>
                    </a:cubicBezTo>
                    <a:cubicBezTo>
                      <a:pt x="541" y="1015"/>
                      <a:pt x="623" y="1110"/>
                      <a:pt x="717" y="1164"/>
                    </a:cubicBezTo>
                    <a:lnTo>
                      <a:pt x="785" y="1096"/>
                    </a:lnTo>
                    <a:cubicBezTo>
                      <a:pt x="731" y="1001"/>
                      <a:pt x="663" y="920"/>
                      <a:pt x="609" y="825"/>
                    </a:cubicBezTo>
                    <a:lnTo>
                      <a:pt x="406" y="568"/>
                    </a:lnTo>
                    <a:cubicBezTo>
                      <a:pt x="284" y="392"/>
                      <a:pt x="163" y="20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3" name="Google Shape;10023;p24"/>
            <p:cNvGrpSpPr/>
            <p:nvPr/>
          </p:nvGrpSpPr>
          <p:grpSpPr>
            <a:xfrm>
              <a:off x="7545104" y="4693353"/>
              <a:ext cx="611914" cy="359341"/>
              <a:chOff x="203654" y="2225478"/>
              <a:chExt cx="611914" cy="359341"/>
            </a:xfrm>
          </p:grpSpPr>
          <p:sp>
            <p:nvSpPr>
              <p:cNvPr id="10024" name="Google Shape;10024;p24"/>
              <p:cNvSpPr/>
              <p:nvPr/>
            </p:nvSpPr>
            <p:spPr>
              <a:xfrm>
                <a:off x="277277" y="2228813"/>
                <a:ext cx="296469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4696" extrusionOk="0">
                    <a:moveTo>
                      <a:pt x="1768" y="0"/>
                    </a:moveTo>
                    <a:cubicBezTo>
                      <a:pt x="1680" y="0"/>
                      <a:pt x="1592" y="7"/>
                      <a:pt x="1502" y="23"/>
                    </a:cubicBezTo>
                    <a:cubicBezTo>
                      <a:pt x="0" y="280"/>
                      <a:pt x="433" y="1958"/>
                      <a:pt x="948" y="2892"/>
                    </a:cubicBezTo>
                    <a:cubicBezTo>
                      <a:pt x="1719" y="4272"/>
                      <a:pt x="3180" y="4475"/>
                      <a:pt x="4642" y="4624"/>
                    </a:cubicBezTo>
                    <a:cubicBezTo>
                      <a:pt x="5016" y="4662"/>
                      <a:pt x="5402" y="4695"/>
                      <a:pt x="5782" y="4695"/>
                    </a:cubicBezTo>
                    <a:cubicBezTo>
                      <a:pt x="6737" y="4695"/>
                      <a:pt x="7655" y="4487"/>
                      <a:pt x="8254" y="3636"/>
                    </a:cubicBezTo>
                    <a:cubicBezTo>
                      <a:pt x="8444" y="3365"/>
                      <a:pt x="8390" y="2865"/>
                      <a:pt x="8133" y="2648"/>
                    </a:cubicBezTo>
                    <a:cubicBezTo>
                      <a:pt x="7497" y="2107"/>
                      <a:pt x="6780" y="1823"/>
                      <a:pt x="6035" y="1606"/>
                    </a:cubicBezTo>
                    <a:cubicBezTo>
                      <a:pt x="6008" y="1593"/>
                      <a:pt x="5968" y="1566"/>
                      <a:pt x="5927" y="1552"/>
                    </a:cubicBezTo>
                    <a:cubicBezTo>
                      <a:pt x="5115" y="1214"/>
                      <a:pt x="4290" y="876"/>
                      <a:pt x="3464" y="537"/>
                    </a:cubicBezTo>
                    <a:cubicBezTo>
                      <a:pt x="2934" y="325"/>
                      <a:pt x="2363" y="0"/>
                      <a:pt x="176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24"/>
              <p:cNvSpPr/>
              <p:nvPr/>
            </p:nvSpPr>
            <p:spPr>
              <a:xfrm>
                <a:off x="463986" y="2422263"/>
                <a:ext cx="248965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7091" h="3749" extrusionOk="0">
                    <a:moveTo>
                      <a:pt x="4290" y="1752"/>
                    </a:moveTo>
                    <a:lnTo>
                      <a:pt x="4290" y="1752"/>
                    </a:lnTo>
                    <a:cubicBezTo>
                      <a:pt x="4168" y="1806"/>
                      <a:pt x="4032" y="1847"/>
                      <a:pt x="3884" y="1888"/>
                    </a:cubicBezTo>
                    <a:cubicBezTo>
                      <a:pt x="3505" y="1996"/>
                      <a:pt x="3099" y="2050"/>
                      <a:pt x="2706" y="2090"/>
                    </a:cubicBezTo>
                    <a:cubicBezTo>
                      <a:pt x="2869" y="2036"/>
                      <a:pt x="3031" y="1982"/>
                      <a:pt x="3112" y="1969"/>
                    </a:cubicBezTo>
                    <a:cubicBezTo>
                      <a:pt x="3505" y="1888"/>
                      <a:pt x="3897" y="1806"/>
                      <a:pt x="4290" y="1752"/>
                    </a:cubicBezTo>
                    <a:close/>
                    <a:moveTo>
                      <a:pt x="4323" y="1"/>
                    </a:moveTo>
                    <a:cubicBezTo>
                      <a:pt x="3493" y="1"/>
                      <a:pt x="2668" y="122"/>
                      <a:pt x="1867" y="372"/>
                    </a:cubicBezTo>
                    <a:cubicBezTo>
                      <a:pt x="1137" y="602"/>
                      <a:pt x="338" y="886"/>
                      <a:pt x="149" y="1712"/>
                    </a:cubicBezTo>
                    <a:cubicBezTo>
                      <a:pt x="135" y="1766"/>
                      <a:pt x="122" y="1820"/>
                      <a:pt x="122" y="1874"/>
                    </a:cubicBezTo>
                    <a:cubicBezTo>
                      <a:pt x="0" y="2239"/>
                      <a:pt x="14" y="2645"/>
                      <a:pt x="271" y="3024"/>
                    </a:cubicBezTo>
                    <a:cubicBezTo>
                      <a:pt x="655" y="3604"/>
                      <a:pt x="1345" y="3749"/>
                      <a:pt x="2030" y="3749"/>
                    </a:cubicBezTo>
                    <a:cubicBezTo>
                      <a:pt x="2384" y="3749"/>
                      <a:pt x="2736" y="3710"/>
                      <a:pt x="3045" y="3674"/>
                    </a:cubicBezTo>
                    <a:cubicBezTo>
                      <a:pt x="4100" y="3552"/>
                      <a:pt x="5183" y="3268"/>
                      <a:pt x="6022" y="2618"/>
                    </a:cubicBezTo>
                    <a:cubicBezTo>
                      <a:pt x="6752" y="2050"/>
                      <a:pt x="7090" y="967"/>
                      <a:pt x="6224" y="359"/>
                    </a:cubicBezTo>
                    <a:cubicBezTo>
                      <a:pt x="5927" y="142"/>
                      <a:pt x="5548" y="61"/>
                      <a:pt x="5142" y="47"/>
                    </a:cubicBezTo>
                    <a:cubicBezTo>
                      <a:pt x="5115" y="34"/>
                      <a:pt x="5101" y="34"/>
                      <a:pt x="5074" y="34"/>
                    </a:cubicBezTo>
                    <a:cubicBezTo>
                      <a:pt x="4824" y="12"/>
                      <a:pt x="4573" y="1"/>
                      <a:pt x="432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24"/>
              <p:cNvSpPr/>
              <p:nvPr/>
            </p:nvSpPr>
            <p:spPr>
              <a:xfrm>
                <a:off x="663053" y="2331050"/>
                <a:ext cx="117338" cy="71238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2029" extrusionOk="0">
                    <a:moveTo>
                      <a:pt x="2041" y="0"/>
                    </a:moveTo>
                    <a:cubicBezTo>
                      <a:pt x="1734" y="0"/>
                      <a:pt x="1428" y="75"/>
                      <a:pt x="1150" y="210"/>
                    </a:cubicBezTo>
                    <a:cubicBezTo>
                      <a:pt x="1082" y="237"/>
                      <a:pt x="1001" y="277"/>
                      <a:pt x="947" y="331"/>
                    </a:cubicBezTo>
                    <a:cubicBezTo>
                      <a:pt x="676" y="507"/>
                      <a:pt x="446" y="737"/>
                      <a:pt x="284" y="1022"/>
                    </a:cubicBezTo>
                    <a:cubicBezTo>
                      <a:pt x="0" y="1550"/>
                      <a:pt x="452" y="2028"/>
                      <a:pt x="903" y="2028"/>
                    </a:cubicBezTo>
                    <a:cubicBezTo>
                      <a:pt x="1076" y="2028"/>
                      <a:pt x="1249" y="1958"/>
                      <a:pt x="1380" y="1793"/>
                    </a:cubicBezTo>
                    <a:cubicBezTo>
                      <a:pt x="1475" y="1833"/>
                      <a:pt x="1569" y="1874"/>
                      <a:pt x="1691" y="1888"/>
                    </a:cubicBezTo>
                    <a:cubicBezTo>
                      <a:pt x="1742" y="1894"/>
                      <a:pt x="1792" y="1897"/>
                      <a:pt x="1840" y="1897"/>
                    </a:cubicBezTo>
                    <a:cubicBezTo>
                      <a:pt x="2299" y="1897"/>
                      <a:pt x="2671" y="1621"/>
                      <a:pt x="2977" y="1279"/>
                    </a:cubicBezTo>
                    <a:cubicBezTo>
                      <a:pt x="3342" y="859"/>
                      <a:pt x="3166" y="304"/>
                      <a:pt x="2679" y="115"/>
                    </a:cubicBezTo>
                    <a:cubicBezTo>
                      <a:pt x="2472" y="37"/>
                      <a:pt x="2257" y="0"/>
                      <a:pt x="204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24"/>
              <p:cNvSpPr/>
              <p:nvPr/>
            </p:nvSpPr>
            <p:spPr>
              <a:xfrm>
                <a:off x="599365" y="2279967"/>
                <a:ext cx="67481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503" extrusionOk="0">
                    <a:moveTo>
                      <a:pt x="961" y="0"/>
                    </a:moveTo>
                    <a:cubicBezTo>
                      <a:pt x="1" y="0"/>
                      <a:pt x="1" y="1502"/>
                      <a:pt x="961" y="1502"/>
                    </a:cubicBezTo>
                    <a:cubicBezTo>
                      <a:pt x="1922" y="1502"/>
                      <a:pt x="1922" y="0"/>
                      <a:pt x="961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24"/>
              <p:cNvSpPr/>
              <p:nvPr/>
            </p:nvSpPr>
            <p:spPr>
              <a:xfrm>
                <a:off x="516228" y="2230077"/>
                <a:ext cx="6418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408" extrusionOk="0">
                    <a:moveTo>
                      <a:pt x="907" y="1"/>
                    </a:moveTo>
                    <a:cubicBezTo>
                      <a:pt x="1" y="1"/>
                      <a:pt x="1" y="1408"/>
                      <a:pt x="907" y="1408"/>
                    </a:cubicBezTo>
                    <a:cubicBezTo>
                      <a:pt x="1827" y="1408"/>
                      <a:pt x="1827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24"/>
              <p:cNvSpPr/>
              <p:nvPr/>
            </p:nvSpPr>
            <p:spPr>
              <a:xfrm>
                <a:off x="726214" y="2431110"/>
                <a:ext cx="78436" cy="11677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3326" extrusionOk="0">
                    <a:moveTo>
                      <a:pt x="1383" y="0"/>
                    </a:moveTo>
                    <a:cubicBezTo>
                      <a:pt x="1103" y="0"/>
                      <a:pt x="825" y="147"/>
                      <a:pt x="717" y="485"/>
                    </a:cubicBezTo>
                    <a:cubicBezTo>
                      <a:pt x="650" y="702"/>
                      <a:pt x="569" y="918"/>
                      <a:pt x="501" y="1135"/>
                    </a:cubicBezTo>
                    <a:cubicBezTo>
                      <a:pt x="352" y="1243"/>
                      <a:pt x="257" y="1405"/>
                      <a:pt x="298" y="1622"/>
                    </a:cubicBezTo>
                    <a:cubicBezTo>
                      <a:pt x="298" y="1636"/>
                      <a:pt x="298" y="1663"/>
                      <a:pt x="298" y="1676"/>
                    </a:cubicBezTo>
                    <a:cubicBezTo>
                      <a:pt x="230" y="1852"/>
                      <a:pt x="163" y="2028"/>
                      <a:pt x="95" y="2204"/>
                    </a:cubicBezTo>
                    <a:cubicBezTo>
                      <a:pt x="0" y="2434"/>
                      <a:pt x="82" y="2664"/>
                      <a:pt x="244" y="2826"/>
                    </a:cubicBezTo>
                    <a:cubicBezTo>
                      <a:pt x="316" y="3130"/>
                      <a:pt x="615" y="3325"/>
                      <a:pt x="919" y="3325"/>
                    </a:cubicBezTo>
                    <a:cubicBezTo>
                      <a:pt x="1131" y="3325"/>
                      <a:pt x="1345" y="3232"/>
                      <a:pt x="1489" y="3016"/>
                    </a:cubicBezTo>
                    <a:cubicBezTo>
                      <a:pt x="1854" y="2461"/>
                      <a:pt x="1976" y="1757"/>
                      <a:pt x="2057" y="1108"/>
                    </a:cubicBezTo>
                    <a:cubicBezTo>
                      <a:pt x="2071" y="1040"/>
                      <a:pt x="2057" y="972"/>
                      <a:pt x="2044" y="918"/>
                    </a:cubicBezTo>
                    <a:cubicBezTo>
                      <a:pt x="2057" y="891"/>
                      <a:pt x="2057" y="878"/>
                      <a:pt x="2071" y="851"/>
                    </a:cubicBezTo>
                    <a:cubicBezTo>
                      <a:pt x="2234" y="337"/>
                      <a:pt x="1807" y="0"/>
                      <a:pt x="1383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24"/>
              <p:cNvSpPr/>
              <p:nvPr/>
            </p:nvSpPr>
            <p:spPr>
              <a:xfrm>
                <a:off x="357571" y="2534611"/>
                <a:ext cx="52279" cy="5020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430" extrusionOk="0">
                    <a:moveTo>
                      <a:pt x="744" y="0"/>
                    </a:moveTo>
                    <a:cubicBezTo>
                      <a:pt x="690" y="0"/>
                      <a:pt x="609" y="14"/>
                      <a:pt x="541" y="27"/>
                    </a:cubicBezTo>
                    <a:cubicBezTo>
                      <a:pt x="420" y="68"/>
                      <a:pt x="311" y="135"/>
                      <a:pt x="217" y="217"/>
                    </a:cubicBezTo>
                    <a:cubicBezTo>
                      <a:pt x="136" y="311"/>
                      <a:pt x="54" y="447"/>
                      <a:pt x="27" y="568"/>
                    </a:cubicBezTo>
                    <a:cubicBezTo>
                      <a:pt x="0" y="663"/>
                      <a:pt x="0" y="744"/>
                      <a:pt x="14" y="839"/>
                    </a:cubicBezTo>
                    <a:cubicBezTo>
                      <a:pt x="14" y="934"/>
                      <a:pt x="41" y="1015"/>
                      <a:pt x="95" y="1096"/>
                    </a:cubicBezTo>
                    <a:lnTo>
                      <a:pt x="203" y="1231"/>
                    </a:lnTo>
                    <a:cubicBezTo>
                      <a:pt x="257" y="1299"/>
                      <a:pt x="338" y="1340"/>
                      <a:pt x="420" y="1367"/>
                    </a:cubicBezTo>
                    <a:cubicBezTo>
                      <a:pt x="474" y="1407"/>
                      <a:pt x="528" y="1421"/>
                      <a:pt x="596" y="1421"/>
                    </a:cubicBezTo>
                    <a:cubicBezTo>
                      <a:pt x="629" y="1426"/>
                      <a:pt x="665" y="1430"/>
                      <a:pt x="702" y="1430"/>
                    </a:cubicBezTo>
                    <a:cubicBezTo>
                      <a:pt x="755" y="1430"/>
                      <a:pt x="811" y="1423"/>
                      <a:pt x="866" y="1407"/>
                    </a:cubicBezTo>
                    <a:cubicBezTo>
                      <a:pt x="974" y="1367"/>
                      <a:pt x="1069" y="1313"/>
                      <a:pt x="1150" y="1231"/>
                    </a:cubicBezTo>
                    <a:cubicBezTo>
                      <a:pt x="1164" y="1231"/>
                      <a:pt x="1164" y="1231"/>
                      <a:pt x="1177" y="1218"/>
                    </a:cubicBezTo>
                    <a:cubicBezTo>
                      <a:pt x="1218" y="1191"/>
                      <a:pt x="1259" y="1164"/>
                      <a:pt x="1313" y="1123"/>
                    </a:cubicBezTo>
                    <a:cubicBezTo>
                      <a:pt x="1367" y="1069"/>
                      <a:pt x="1407" y="1001"/>
                      <a:pt x="1434" y="920"/>
                    </a:cubicBezTo>
                    <a:cubicBezTo>
                      <a:pt x="1462" y="866"/>
                      <a:pt x="1489" y="812"/>
                      <a:pt x="1489" y="758"/>
                    </a:cubicBezTo>
                    <a:cubicBezTo>
                      <a:pt x="1489" y="704"/>
                      <a:pt x="1489" y="650"/>
                      <a:pt x="1475" y="582"/>
                    </a:cubicBezTo>
                    <a:cubicBezTo>
                      <a:pt x="1475" y="528"/>
                      <a:pt x="1462" y="474"/>
                      <a:pt x="1434" y="433"/>
                    </a:cubicBezTo>
                    <a:cubicBezTo>
                      <a:pt x="1407" y="352"/>
                      <a:pt x="1367" y="284"/>
                      <a:pt x="1299" y="217"/>
                    </a:cubicBezTo>
                    <a:cubicBezTo>
                      <a:pt x="1177" y="122"/>
                      <a:pt x="1123" y="81"/>
                      <a:pt x="974" y="27"/>
                    </a:cubicBezTo>
                    <a:cubicBezTo>
                      <a:pt x="907" y="14"/>
                      <a:pt x="826" y="0"/>
                      <a:pt x="744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24"/>
              <p:cNvSpPr/>
              <p:nvPr/>
            </p:nvSpPr>
            <p:spPr>
              <a:xfrm>
                <a:off x="357080" y="2416786"/>
                <a:ext cx="6702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1476" extrusionOk="0">
                    <a:moveTo>
                      <a:pt x="948" y="0"/>
                    </a:moveTo>
                    <a:cubicBezTo>
                      <a:pt x="1" y="0"/>
                      <a:pt x="1" y="1475"/>
                      <a:pt x="948" y="1475"/>
                    </a:cubicBezTo>
                    <a:cubicBezTo>
                      <a:pt x="1909" y="1475"/>
                      <a:pt x="1909" y="0"/>
                      <a:pt x="94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24"/>
              <p:cNvSpPr/>
              <p:nvPr/>
            </p:nvSpPr>
            <p:spPr>
              <a:xfrm>
                <a:off x="217522" y="2408114"/>
                <a:ext cx="140370" cy="104698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2982" extrusionOk="0">
                    <a:moveTo>
                      <a:pt x="780" y="1"/>
                    </a:moveTo>
                    <a:cubicBezTo>
                      <a:pt x="382" y="1"/>
                      <a:pt x="0" y="313"/>
                      <a:pt x="160" y="802"/>
                    </a:cubicBezTo>
                    <a:cubicBezTo>
                      <a:pt x="606" y="2088"/>
                      <a:pt x="1743" y="2940"/>
                      <a:pt x="3096" y="2981"/>
                    </a:cubicBezTo>
                    <a:cubicBezTo>
                      <a:pt x="3107" y="2981"/>
                      <a:pt x="3118" y="2981"/>
                      <a:pt x="3128" y="2981"/>
                    </a:cubicBezTo>
                    <a:cubicBezTo>
                      <a:pt x="3652" y="2981"/>
                      <a:pt x="3997" y="2335"/>
                      <a:pt x="3719" y="1885"/>
                    </a:cubicBezTo>
                    <a:cubicBezTo>
                      <a:pt x="3286" y="1181"/>
                      <a:pt x="2704" y="626"/>
                      <a:pt x="2027" y="166"/>
                    </a:cubicBezTo>
                    <a:cubicBezTo>
                      <a:pt x="1898" y="80"/>
                      <a:pt x="1772" y="42"/>
                      <a:pt x="1653" y="42"/>
                    </a:cubicBezTo>
                    <a:cubicBezTo>
                      <a:pt x="1511" y="42"/>
                      <a:pt x="1380" y="97"/>
                      <a:pt x="1269" y="193"/>
                    </a:cubicBezTo>
                    <a:cubicBezTo>
                      <a:pt x="1133" y="61"/>
                      <a:pt x="955" y="1"/>
                      <a:pt x="7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24"/>
              <p:cNvSpPr/>
              <p:nvPr/>
            </p:nvSpPr>
            <p:spPr>
              <a:xfrm>
                <a:off x="204111" y="2315111"/>
                <a:ext cx="63233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1395" extrusionOk="0">
                    <a:moveTo>
                      <a:pt x="907" y="1"/>
                    </a:moveTo>
                    <a:cubicBezTo>
                      <a:pt x="14" y="1"/>
                      <a:pt x="1" y="1394"/>
                      <a:pt x="907" y="1394"/>
                    </a:cubicBezTo>
                    <a:cubicBezTo>
                      <a:pt x="1800" y="1394"/>
                      <a:pt x="1800" y="1"/>
                      <a:pt x="907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24"/>
              <p:cNvSpPr/>
              <p:nvPr/>
            </p:nvSpPr>
            <p:spPr>
              <a:xfrm>
                <a:off x="276049" y="2226742"/>
                <a:ext cx="319080" cy="180465"/>
              </a:xfrm>
              <a:custGeom>
                <a:avLst/>
                <a:gdLst/>
                <a:ahLst/>
                <a:cxnLst/>
                <a:rect l="l" t="t" r="r" b="b"/>
                <a:pathLst>
                  <a:path w="9088" h="5140" extrusionOk="0">
                    <a:moveTo>
                      <a:pt x="1754" y="96"/>
                    </a:moveTo>
                    <a:cubicBezTo>
                      <a:pt x="2227" y="109"/>
                      <a:pt x="2688" y="244"/>
                      <a:pt x="3148" y="420"/>
                    </a:cubicBezTo>
                    <a:cubicBezTo>
                      <a:pt x="3594" y="596"/>
                      <a:pt x="4041" y="799"/>
                      <a:pt x="4514" y="935"/>
                    </a:cubicBezTo>
                    <a:cubicBezTo>
                      <a:pt x="5461" y="1205"/>
                      <a:pt x="6436" y="1327"/>
                      <a:pt x="7315" y="1733"/>
                    </a:cubicBezTo>
                    <a:cubicBezTo>
                      <a:pt x="7748" y="1936"/>
                      <a:pt x="8154" y="2206"/>
                      <a:pt x="8465" y="2558"/>
                    </a:cubicBezTo>
                    <a:cubicBezTo>
                      <a:pt x="8628" y="2748"/>
                      <a:pt x="8749" y="2937"/>
                      <a:pt x="8858" y="3154"/>
                    </a:cubicBezTo>
                    <a:cubicBezTo>
                      <a:pt x="8898" y="3262"/>
                      <a:pt x="8939" y="3370"/>
                      <a:pt x="8939" y="3478"/>
                    </a:cubicBezTo>
                    <a:cubicBezTo>
                      <a:pt x="8939" y="3587"/>
                      <a:pt x="8898" y="3695"/>
                      <a:pt x="8844" y="3776"/>
                    </a:cubicBezTo>
                    <a:cubicBezTo>
                      <a:pt x="8709" y="3952"/>
                      <a:pt x="8506" y="4087"/>
                      <a:pt x="8289" y="4196"/>
                    </a:cubicBezTo>
                    <a:cubicBezTo>
                      <a:pt x="8086" y="4317"/>
                      <a:pt x="7856" y="4412"/>
                      <a:pt x="7640" y="4520"/>
                    </a:cubicBezTo>
                    <a:cubicBezTo>
                      <a:pt x="7193" y="4696"/>
                      <a:pt x="6733" y="4831"/>
                      <a:pt x="6260" y="4913"/>
                    </a:cubicBezTo>
                    <a:cubicBezTo>
                      <a:pt x="5936" y="4959"/>
                      <a:pt x="5606" y="4980"/>
                      <a:pt x="5279" y="4980"/>
                    </a:cubicBezTo>
                    <a:cubicBezTo>
                      <a:pt x="5127" y="4980"/>
                      <a:pt x="4975" y="4975"/>
                      <a:pt x="4825" y="4967"/>
                    </a:cubicBezTo>
                    <a:cubicBezTo>
                      <a:pt x="4338" y="4940"/>
                      <a:pt x="3865" y="4845"/>
                      <a:pt x="3405" y="4710"/>
                    </a:cubicBezTo>
                    <a:cubicBezTo>
                      <a:pt x="2945" y="4574"/>
                      <a:pt x="2498" y="4385"/>
                      <a:pt x="2079" y="4155"/>
                    </a:cubicBezTo>
                    <a:cubicBezTo>
                      <a:pt x="1876" y="4020"/>
                      <a:pt x="1673" y="3898"/>
                      <a:pt x="1483" y="3749"/>
                    </a:cubicBezTo>
                    <a:cubicBezTo>
                      <a:pt x="1294" y="3614"/>
                      <a:pt x="1104" y="3451"/>
                      <a:pt x="942" y="3275"/>
                    </a:cubicBezTo>
                    <a:cubicBezTo>
                      <a:pt x="617" y="2937"/>
                      <a:pt x="347" y="2531"/>
                      <a:pt x="265" y="2058"/>
                    </a:cubicBezTo>
                    <a:cubicBezTo>
                      <a:pt x="254" y="1992"/>
                      <a:pt x="246" y="1926"/>
                      <a:pt x="242" y="1860"/>
                    </a:cubicBezTo>
                    <a:lnTo>
                      <a:pt x="242" y="1860"/>
                    </a:lnTo>
                    <a:lnTo>
                      <a:pt x="252" y="1855"/>
                    </a:lnTo>
                    <a:cubicBezTo>
                      <a:pt x="248" y="1848"/>
                      <a:pt x="245" y="1842"/>
                      <a:pt x="241" y="1836"/>
                    </a:cubicBezTo>
                    <a:lnTo>
                      <a:pt x="241" y="1836"/>
                    </a:lnTo>
                    <a:cubicBezTo>
                      <a:pt x="223" y="1445"/>
                      <a:pt x="334" y="1048"/>
                      <a:pt x="550" y="718"/>
                    </a:cubicBezTo>
                    <a:lnTo>
                      <a:pt x="468" y="650"/>
                    </a:lnTo>
                    <a:cubicBezTo>
                      <a:pt x="288" y="897"/>
                      <a:pt x="172" y="1189"/>
                      <a:pt x="127" y="1492"/>
                    </a:cubicBezTo>
                    <a:lnTo>
                      <a:pt x="127" y="1492"/>
                    </a:lnTo>
                    <a:cubicBezTo>
                      <a:pt x="114" y="1391"/>
                      <a:pt x="119" y="1288"/>
                      <a:pt x="144" y="1192"/>
                    </a:cubicBezTo>
                    <a:cubicBezTo>
                      <a:pt x="184" y="962"/>
                      <a:pt x="306" y="745"/>
                      <a:pt x="455" y="569"/>
                    </a:cubicBezTo>
                    <a:cubicBezTo>
                      <a:pt x="617" y="393"/>
                      <a:pt x="820" y="272"/>
                      <a:pt x="1050" y="190"/>
                    </a:cubicBezTo>
                    <a:cubicBezTo>
                      <a:pt x="1267" y="123"/>
                      <a:pt x="1510" y="96"/>
                      <a:pt x="1754" y="96"/>
                    </a:cubicBezTo>
                    <a:close/>
                    <a:moveTo>
                      <a:pt x="1688" y="0"/>
                    </a:moveTo>
                    <a:cubicBezTo>
                      <a:pt x="1219" y="0"/>
                      <a:pt x="710" y="140"/>
                      <a:pt x="374" y="502"/>
                    </a:cubicBezTo>
                    <a:cubicBezTo>
                      <a:pt x="211" y="691"/>
                      <a:pt x="90" y="921"/>
                      <a:pt x="35" y="1165"/>
                    </a:cubicBezTo>
                    <a:cubicBezTo>
                      <a:pt x="1" y="1385"/>
                      <a:pt x="16" y="1616"/>
                      <a:pt x="106" y="1813"/>
                    </a:cubicBezTo>
                    <a:lnTo>
                      <a:pt x="106" y="1813"/>
                    </a:lnTo>
                    <a:cubicBezTo>
                      <a:pt x="108" y="1904"/>
                      <a:pt x="116" y="1995"/>
                      <a:pt x="130" y="2085"/>
                    </a:cubicBezTo>
                    <a:cubicBezTo>
                      <a:pt x="211" y="2585"/>
                      <a:pt x="495" y="3032"/>
                      <a:pt x="834" y="3384"/>
                    </a:cubicBezTo>
                    <a:cubicBezTo>
                      <a:pt x="1010" y="3560"/>
                      <a:pt x="1199" y="3722"/>
                      <a:pt x="1389" y="3871"/>
                    </a:cubicBezTo>
                    <a:cubicBezTo>
                      <a:pt x="1578" y="4033"/>
                      <a:pt x="1794" y="4155"/>
                      <a:pt x="1997" y="4290"/>
                    </a:cubicBezTo>
                    <a:cubicBezTo>
                      <a:pt x="2430" y="4534"/>
                      <a:pt x="2891" y="4737"/>
                      <a:pt x="3351" y="4872"/>
                    </a:cubicBezTo>
                    <a:cubicBezTo>
                      <a:pt x="3838" y="5007"/>
                      <a:pt x="4325" y="5102"/>
                      <a:pt x="4812" y="5129"/>
                    </a:cubicBezTo>
                    <a:cubicBezTo>
                      <a:pt x="4938" y="5136"/>
                      <a:pt x="5065" y="5140"/>
                      <a:pt x="5192" y="5140"/>
                    </a:cubicBezTo>
                    <a:cubicBezTo>
                      <a:pt x="5557" y="5140"/>
                      <a:pt x="5926" y="5112"/>
                      <a:pt x="6287" y="5062"/>
                    </a:cubicBezTo>
                    <a:cubicBezTo>
                      <a:pt x="6774" y="4980"/>
                      <a:pt x="7248" y="4845"/>
                      <a:pt x="7708" y="4656"/>
                    </a:cubicBezTo>
                    <a:cubicBezTo>
                      <a:pt x="7924" y="4547"/>
                      <a:pt x="8154" y="4453"/>
                      <a:pt x="8357" y="4317"/>
                    </a:cubicBezTo>
                    <a:cubicBezTo>
                      <a:pt x="8574" y="4209"/>
                      <a:pt x="8790" y="4074"/>
                      <a:pt x="8952" y="3857"/>
                    </a:cubicBezTo>
                    <a:cubicBezTo>
                      <a:pt x="9034" y="3749"/>
                      <a:pt x="9088" y="3614"/>
                      <a:pt x="9074" y="3478"/>
                    </a:cubicBezTo>
                    <a:cubicBezTo>
                      <a:pt x="9074" y="3343"/>
                      <a:pt x="9020" y="3208"/>
                      <a:pt x="8980" y="3100"/>
                    </a:cubicBezTo>
                    <a:cubicBezTo>
                      <a:pt x="8871" y="2869"/>
                      <a:pt x="8736" y="2667"/>
                      <a:pt x="8560" y="2477"/>
                    </a:cubicBezTo>
                    <a:cubicBezTo>
                      <a:pt x="8235" y="2098"/>
                      <a:pt x="7802" y="1828"/>
                      <a:pt x="7356" y="1625"/>
                    </a:cubicBezTo>
                    <a:cubicBezTo>
                      <a:pt x="6463" y="1205"/>
                      <a:pt x="5475" y="1097"/>
                      <a:pt x="4541" y="840"/>
                    </a:cubicBezTo>
                    <a:cubicBezTo>
                      <a:pt x="4081" y="705"/>
                      <a:pt x="3635" y="515"/>
                      <a:pt x="3175" y="339"/>
                    </a:cubicBezTo>
                    <a:cubicBezTo>
                      <a:pt x="2728" y="163"/>
                      <a:pt x="2255" y="1"/>
                      <a:pt x="1754" y="1"/>
                    </a:cubicBezTo>
                    <a:cubicBezTo>
                      <a:pt x="1732" y="0"/>
                      <a:pt x="1710" y="0"/>
                      <a:pt x="16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24"/>
              <p:cNvSpPr/>
              <p:nvPr/>
            </p:nvSpPr>
            <p:spPr>
              <a:xfrm>
                <a:off x="284861" y="2225478"/>
                <a:ext cx="285585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5057" extrusionOk="0">
                    <a:moveTo>
                      <a:pt x="1732" y="0"/>
                    </a:moveTo>
                    <a:cubicBezTo>
                      <a:pt x="1410" y="0"/>
                      <a:pt x="1081" y="87"/>
                      <a:pt x="799" y="253"/>
                    </a:cubicBezTo>
                    <a:cubicBezTo>
                      <a:pt x="434" y="470"/>
                      <a:pt x="150" y="808"/>
                      <a:pt x="1" y="1201"/>
                    </a:cubicBezTo>
                    <a:lnTo>
                      <a:pt x="96" y="1241"/>
                    </a:lnTo>
                    <a:cubicBezTo>
                      <a:pt x="231" y="862"/>
                      <a:pt x="515" y="551"/>
                      <a:pt x="853" y="348"/>
                    </a:cubicBezTo>
                    <a:cubicBezTo>
                      <a:pt x="1118" y="179"/>
                      <a:pt x="1433" y="100"/>
                      <a:pt x="1745" y="100"/>
                    </a:cubicBezTo>
                    <a:cubicBezTo>
                      <a:pt x="1832" y="100"/>
                      <a:pt x="1918" y="106"/>
                      <a:pt x="2004" y="118"/>
                    </a:cubicBezTo>
                    <a:cubicBezTo>
                      <a:pt x="2396" y="186"/>
                      <a:pt x="2775" y="348"/>
                      <a:pt x="3127" y="551"/>
                    </a:cubicBezTo>
                    <a:cubicBezTo>
                      <a:pt x="3492" y="741"/>
                      <a:pt x="3830" y="971"/>
                      <a:pt x="4196" y="1174"/>
                    </a:cubicBezTo>
                    <a:cubicBezTo>
                      <a:pt x="4926" y="1566"/>
                      <a:pt x="5684" y="1891"/>
                      <a:pt x="6469" y="2134"/>
                    </a:cubicBezTo>
                    <a:cubicBezTo>
                      <a:pt x="6861" y="2256"/>
                      <a:pt x="7281" y="2324"/>
                      <a:pt x="7605" y="2554"/>
                    </a:cubicBezTo>
                    <a:cubicBezTo>
                      <a:pt x="7768" y="2662"/>
                      <a:pt x="7890" y="2824"/>
                      <a:pt x="7930" y="3000"/>
                    </a:cubicBezTo>
                    <a:cubicBezTo>
                      <a:pt x="7984" y="3190"/>
                      <a:pt x="7984" y="3393"/>
                      <a:pt x="7930" y="3569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8" y="4637"/>
                      <a:pt x="6455" y="4732"/>
                      <a:pt x="6049" y="4813"/>
                    </a:cubicBezTo>
                    <a:cubicBezTo>
                      <a:pt x="5722" y="4869"/>
                      <a:pt x="5391" y="4897"/>
                      <a:pt x="5059" y="4897"/>
                    </a:cubicBezTo>
                    <a:cubicBezTo>
                      <a:pt x="4582" y="4897"/>
                      <a:pt x="4104" y="4838"/>
                      <a:pt x="3641" y="4719"/>
                    </a:cubicBezTo>
                    <a:cubicBezTo>
                      <a:pt x="2856" y="4516"/>
                      <a:pt x="2125" y="4123"/>
                      <a:pt x="1530" y="3582"/>
                    </a:cubicBezTo>
                    <a:cubicBezTo>
                      <a:pt x="935" y="3041"/>
                      <a:pt x="475" y="2337"/>
                      <a:pt x="217" y="1566"/>
                    </a:cubicBezTo>
                    <a:lnTo>
                      <a:pt x="123" y="1593"/>
                    </a:lnTo>
                    <a:cubicBezTo>
                      <a:pt x="231" y="1999"/>
                      <a:pt x="407" y="2378"/>
                      <a:pt x="623" y="2730"/>
                    </a:cubicBezTo>
                    <a:cubicBezTo>
                      <a:pt x="853" y="3081"/>
                      <a:pt x="1124" y="3406"/>
                      <a:pt x="1422" y="3690"/>
                    </a:cubicBezTo>
                    <a:cubicBezTo>
                      <a:pt x="2031" y="4259"/>
                      <a:pt x="2788" y="4665"/>
                      <a:pt x="3600" y="4881"/>
                    </a:cubicBezTo>
                    <a:cubicBezTo>
                      <a:pt x="4069" y="4998"/>
                      <a:pt x="4550" y="5057"/>
                      <a:pt x="5030" y="5057"/>
                    </a:cubicBezTo>
                    <a:cubicBezTo>
                      <a:pt x="5382" y="5057"/>
                      <a:pt x="5733" y="5025"/>
                      <a:pt x="6076" y="4962"/>
                    </a:cubicBezTo>
                    <a:cubicBezTo>
                      <a:pt x="6482" y="4895"/>
                      <a:pt x="6902" y="4786"/>
                      <a:pt x="7267" y="4570"/>
                    </a:cubicBezTo>
                    <a:cubicBezTo>
                      <a:pt x="7457" y="4475"/>
                      <a:pt x="7632" y="4340"/>
                      <a:pt x="7768" y="4177"/>
                    </a:cubicBezTo>
                    <a:cubicBezTo>
                      <a:pt x="7917" y="4015"/>
                      <a:pt x="8011" y="3812"/>
                      <a:pt x="8065" y="3609"/>
                    </a:cubicBezTo>
                    <a:cubicBezTo>
                      <a:pt x="8120" y="3393"/>
                      <a:pt x="8133" y="3176"/>
                      <a:pt x="8065" y="2960"/>
                    </a:cubicBezTo>
                    <a:cubicBezTo>
                      <a:pt x="7998" y="2743"/>
                      <a:pt x="7863" y="2567"/>
                      <a:pt x="7687" y="2445"/>
                    </a:cubicBezTo>
                    <a:cubicBezTo>
                      <a:pt x="7321" y="2188"/>
                      <a:pt x="6888" y="2148"/>
                      <a:pt x="6509" y="2012"/>
                    </a:cubicBezTo>
                    <a:cubicBezTo>
                      <a:pt x="5725" y="1782"/>
                      <a:pt x="4967" y="1471"/>
                      <a:pt x="4250" y="1079"/>
                    </a:cubicBezTo>
                    <a:cubicBezTo>
                      <a:pt x="3884" y="889"/>
                      <a:pt x="3546" y="673"/>
                      <a:pt x="3181" y="470"/>
                    </a:cubicBezTo>
                    <a:cubicBezTo>
                      <a:pt x="2815" y="267"/>
                      <a:pt x="2437" y="91"/>
                      <a:pt x="2017" y="23"/>
                    </a:cubicBezTo>
                    <a:cubicBezTo>
                      <a:pt x="1924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24"/>
              <p:cNvSpPr/>
              <p:nvPr/>
            </p:nvSpPr>
            <p:spPr>
              <a:xfrm>
                <a:off x="358028" y="2276175"/>
                <a:ext cx="123552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595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50" y="352"/>
                      <a:pt x="366" y="623"/>
                      <a:pt x="637" y="853"/>
                    </a:cubicBezTo>
                    <a:cubicBezTo>
                      <a:pt x="894" y="1069"/>
                      <a:pt x="1191" y="1259"/>
                      <a:pt x="1503" y="1380"/>
                    </a:cubicBezTo>
                    <a:cubicBezTo>
                      <a:pt x="1861" y="1518"/>
                      <a:pt x="2249" y="1595"/>
                      <a:pt x="2636" y="1595"/>
                    </a:cubicBezTo>
                    <a:cubicBezTo>
                      <a:pt x="2936" y="1595"/>
                      <a:pt x="3235" y="1548"/>
                      <a:pt x="3519" y="1448"/>
                    </a:cubicBezTo>
                    <a:lnTo>
                      <a:pt x="3478" y="1313"/>
                    </a:lnTo>
                    <a:cubicBezTo>
                      <a:pt x="3474" y="1314"/>
                      <a:pt x="3470" y="1315"/>
                      <a:pt x="3466" y="1316"/>
                    </a:cubicBezTo>
                    <a:lnTo>
                      <a:pt x="3466" y="1316"/>
                    </a:lnTo>
                    <a:lnTo>
                      <a:pt x="3465" y="1313"/>
                    </a:lnTo>
                    <a:cubicBezTo>
                      <a:pt x="3455" y="1316"/>
                      <a:pt x="3445" y="1319"/>
                      <a:pt x="3435" y="1322"/>
                    </a:cubicBezTo>
                    <a:lnTo>
                      <a:pt x="3435" y="1322"/>
                    </a:lnTo>
                    <a:cubicBezTo>
                      <a:pt x="3152" y="1384"/>
                      <a:pt x="2869" y="1422"/>
                      <a:pt x="2585" y="1434"/>
                    </a:cubicBezTo>
                    <a:cubicBezTo>
                      <a:pt x="2570" y="1434"/>
                      <a:pt x="2556" y="1434"/>
                      <a:pt x="2541" y="1434"/>
                    </a:cubicBezTo>
                    <a:lnTo>
                      <a:pt x="2541" y="1434"/>
                    </a:lnTo>
                    <a:cubicBezTo>
                      <a:pt x="2208" y="1418"/>
                      <a:pt x="1877" y="1343"/>
                      <a:pt x="1570" y="1218"/>
                    </a:cubicBezTo>
                    <a:cubicBezTo>
                      <a:pt x="1432" y="1166"/>
                      <a:pt x="1297" y="1103"/>
                      <a:pt x="1168" y="1030"/>
                    </a:cubicBezTo>
                    <a:lnTo>
                      <a:pt x="1168" y="1030"/>
                    </a:lnTo>
                    <a:cubicBezTo>
                      <a:pt x="1091" y="972"/>
                      <a:pt x="1017" y="908"/>
                      <a:pt x="948" y="839"/>
                    </a:cubicBezTo>
                    <a:cubicBezTo>
                      <a:pt x="745" y="636"/>
                      <a:pt x="596" y="352"/>
                      <a:pt x="556" y="68"/>
                    </a:cubicBezTo>
                    <a:lnTo>
                      <a:pt x="447" y="81"/>
                    </a:lnTo>
                    <a:cubicBezTo>
                      <a:pt x="488" y="313"/>
                      <a:pt x="588" y="538"/>
                      <a:pt x="726" y="726"/>
                    </a:cubicBezTo>
                    <a:lnTo>
                      <a:pt x="726" y="726"/>
                    </a:lnTo>
                    <a:cubicBezTo>
                      <a:pt x="478" y="521"/>
                      <a:pt x="263" y="2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24"/>
              <p:cNvSpPr/>
              <p:nvPr/>
            </p:nvSpPr>
            <p:spPr>
              <a:xfrm>
                <a:off x="363259" y="2279019"/>
                <a:ext cx="112633" cy="5698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3" extrusionOk="0">
                    <a:moveTo>
                      <a:pt x="109" y="0"/>
                    </a:moveTo>
                    <a:lnTo>
                      <a:pt x="1" y="54"/>
                    </a:lnTo>
                    <a:cubicBezTo>
                      <a:pt x="298" y="609"/>
                      <a:pt x="785" y="1069"/>
                      <a:pt x="1354" y="1340"/>
                    </a:cubicBezTo>
                    <a:cubicBezTo>
                      <a:pt x="1638" y="1489"/>
                      <a:pt x="1949" y="1583"/>
                      <a:pt x="2260" y="1611"/>
                    </a:cubicBezTo>
                    <a:cubicBezTo>
                      <a:pt x="2351" y="1618"/>
                      <a:pt x="2443" y="1623"/>
                      <a:pt x="2533" y="1623"/>
                    </a:cubicBezTo>
                    <a:cubicBezTo>
                      <a:pt x="2765" y="1623"/>
                      <a:pt x="2993" y="1594"/>
                      <a:pt x="3207" y="1516"/>
                    </a:cubicBezTo>
                    <a:lnTo>
                      <a:pt x="3180" y="1408"/>
                    </a:lnTo>
                    <a:cubicBezTo>
                      <a:pt x="2994" y="1446"/>
                      <a:pt x="2806" y="1464"/>
                      <a:pt x="2619" y="1464"/>
                    </a:cubicBezTo>
                    <a:cubicBezTo>
                      <a:pt x="2208" y="1464"/>
                      <a:pt x="1798" y="1376"/>
                      <a:pt x="1408" y="1218"/>
                    </a:cubicBezTo>
                    <a:cubicBezTo>
                      <a:pt x="1137" y="1096"/>
                      <a:pt x="867" y="934"/>
                      <a:pt x="650" y="731"/>
                    </a:cubicBezTo>
                    <a:cubicBezTo>
                      <a:pt x="420" y="528"/>
                      <a:pt x="231" y="27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24"/>
              <p:cNvSpPr/>
              <p:nvPr/>
            </p:nvSpPr>
            <p:spPr>
              <a:xfrm>
                <a:off x="436882" y="2403374"/>
                <a:ext cx="261815" cy="152728"/>
              </a:xfrm>
              <a:custGeom>
                <a:avLst/>
                <a:gdLst/>
                <a:ahLst/>
                <a:cxnLst/>
                <a:rect l="l" t="t" r="r" b="b"/>
                <a:pathLst>
                  <a:path w="7457" h="4350" extrusionOk="0">
                    <a:moveTo>
                      <a:pt x="4963" y="105"/>
                    </a:moveTo>
                    <a:cubicBezTo>
                      <a:pt x="5518" y="105"/>
                      <a:pt x="6073" y="177"/>
                      <a:pt x="6604" y="342"/>
                    </a:cubicBezTo>
                    <a:cubicBezTo>
                      <a:pt x="6794" y="409"/>
                      <a:pt x="6956" y="518"/>
                      <a:pt x="7078" y="680"/>
                    </a:cubicBezTo>
                    <a:cubicBezTo>
                      <a:pt x="7186" y="829"/>
                      <a:pt x="7240" y="1032"/>
                      <a:pt x="7267" y="1221"/>
                    </a:cubicBezTo>
                    <a:cubicBezTo>
                      <a:pt x="7321" y="1627"/>
                      <a:pt x="7213" y="2033"/>
                      <a:pt x="7024" y="2385"/>
                    </a:cubicBezTo>
                    <a:cubicBezTo>
                      <a:pt x="6848" y="2737"/>
                      <a:pt x="6563" y="3048"/>
                      <a:pt x="6239" y="3291"/>
                    </a:cubicBezTo>
                    <a:cubicBezTo>
                      <a:pt x="5914" y="3535"/>
                      <a:pt x="5549" y="3711"/>
                      <a:pt x="5156" y="3833"/>
                    </a:cubicBezTo>
                    <a:cubicBezTo>
                      <a:pt x="4777" y="3968"/>
                      <a:pt x="4371" y="4049"/>
                      <a:pt x="3966" y="4103"/>
                    </a:cubicBezTo>
                    <a:cubicBezTo>
                      <a:pt x="3629" y="4148"/>
                      <a:pt x="3284" y="4174"/>
                      <a:pt x="2944" y="4174"/>
                    </a:cubicBezTo>
                    <a:cubicBezTo>
                      <a:pt x="2874" y="4174"/>
                      <a:pt x="2804" y="4173"/>
                      <a:pt x="2734" y="4171"/>
                    </a:cubicBezTo>
                    <a:cubicBezTo>
                      <a:pt x="2328" y="4171"/>
                      <a:pt x="1922" y="4117"/>
                      <a:pt x="1530" y="3995"/>
                    </a:cubicBezTo>
                    <a:cubicBezTo>
                      <a:pt x="1151" y="3873"/>
                      <a:pt x="772" y="3670"/>
                      <a:pt x="556" y="3346"/>
                    </a:cubicBezTo>
                    <a:cubicBezTo>
                      <a:pt x="447" y="3183"/>
                      <a:pt x="393" y="2994"/>
                      <a:pt x="393" y="2804"/>
                    </a:cubicBezTo>
                    <a:cubicBezTo>
                      <a:pt x="393" y="2615"/>
                      <a:pt x="447" y="2412"/>
                      <a:pt x="542" y="2236"/>
                    </a:cubicBezTo>
                    <a:cubicBezTo>
                      <a:pt x="633" y="2053"/>
                      <a:pt x="758" y="1885"/>
                      <a:pt x="897" y="1726"/>
                    </a:cubicBezTo>
                    <a:lnTo>
                      <a:pt x="897" y="1726"/>
                    </a:lnTo>
                    <a:cubicBezTo>
                      <a:pt x="1791" y="883"/>
                      <a:pt x="2953" y="324"/>
                      <a:pt x="4168" y="152"/>
                    </a:cubicBezTo>
                    <a:cubicBezTo>
                      <a:pt x="4431" y="122"/>
                      <a:pt x="4697" y="105"/>
                      <a:pt x="4963" y="105"/>
                    </a:cubicBezTo>
                    <a:close/>
                    <a:moveTo>
                      <a:pt x="5009" y="1"/>
                    </a:moveTo>
                    <a:cubicBezTo>
                      <a:pt x="4723" y="1"/>
                      <a:pt x="4437" y="21"/>
                      <a:pt x="4155" y="58"/>
                    </a:cubicBezTo>
                    <a:cubicBezTo>
                      <a:pt x="3118" y="219"/>
                      <a:pt x="2117" y="637"/>
                      <a:pt x="1282" y="1272"/>
                    </a:cubicBezTo>
                    <a:lnTo>
                      <a:pt x="1282" y="1272"/>
                    </a:lnTo>
                    <a:lnTo>
                      <a:pt x="1232" y="1221"/>
                    </a:lnTo>
                    <a:cubicBezTo>
                      <a:pt x="1029" y="1407"/>
                      <a:pt x="832" y="1598"/>
                      <a:pt x="663" y="1813"/>
                    </a:cubicBezTo>
                    <a:lnTo>
                      <a:pt x="663" y="1813"/>
                    </a:lnTo>
                    <a:cubicBezTo>
                      <a:pt x="419" y="2059"/>
                      <a:pt x="197" y="2326"/>
                      <a:pt x="1" y="2615"/>
                    </a:cubicBezTo>
                    <a:lnTo>
                      <a:pt x="96" y="2669"/>
                    </a:lnTo>
                    <a:cubicBezTo>
                      <a:pt x="180" y="2544"/>
                      <a:pt x="269" y="2423"/>
                      <a:pt x="362" y="2306"/>
                    </a:cubicBezTo>
                    <a:lnTo>
                      <a:pt x="362" y="2306"/>
                    </a:lnTo>
                    <a:cubicBezTo>
                      <a:pt x="295" y="2463"/>
                      <a:pt x="244" y="2634"/>
                      <a:pt x="244" y="2804"/>
                    </a:cubicBezTo>
                    <a:cubicBezTo>
                      <a:pt x="244" y="3021"/>
                      <a:pt x="312" y="3251"/>
                      <a:pt x="434" y="3427"/>
                    </a:cubicBezTo>
                    <a:cubicBezTo>
                      <a:pt x="677" y="3806"/>
                      <a:pt x="1083" y="4022"/>
                      <a:pt x="1489" y="4144"/>
                    </a:cubicBezTo>
                    <a:cubicBezTo>
                      <a:pt x="1895" y="4279"/>
                      <a:pt x="2315" y="4333"/>
                      <a:pt x="2734" y="4347"/>
                    </a:cubicBezTo>
                    <a:cubicBezTo>
                      <a:pt x="2789" y="4349"/>
                      <a:pt x="2844" y="4350"/>
                      <a:pt x="2900" y="4350"/>
                    </a:cubicBezTo>
                    <a:cubicBezTo>
                      <a:pt x="3264" y="4350"/>
                      <a:pt x="3626" y="4313"/>
                      <a:pt x="3979" y="4266"/>
                    </a:cubicBezTo>
                    <a:cubicBezTo>
                      <a:pt x="4399" y="4212"/>
                      <a:pt x="4804" y="4130"/>
                      <a:pt x="5210" y="3995"/>
                    </a:cubicBezTo>
                    <a:cubicBezTo>
                      <a:pt x="5603" y="3860"/>
                      <a:pt x="5995" y="3670"/>
                      <a:pt x="6333" y="3413"/>
                    </a:cubicBezTo>
                    <a:cubicBezTo>
                      <a:pt x="6672" y="3156"/>
                      <a:pt x="6956" y="2831"/>
                      <a:pt x="7159" y="2453"/>
                    </a:cubicBezTo>
                    <a:cubicBezTo>
                      <a:pt x="7348" y="2074"/>
                      <a:pt x="7457" y="1641"/>
                      <a:pt x="7402" y="1221"/>
                    </a:cubicBezTo>
                    <a:cubicBezTo>
                      <a:pt x="7375" y="1005"/>
                      <a:pt x="7294" y="788"/>
                      <a:pt x="7172" y="612"/>
                    </a:cubicBezTo>
                    <a:cubicBezTo>
                      <a:pt x="7051" y="423"/>
                      <a:pt x="6848" y="301"/>
                      <a:pt x="6645" y="233"/>
                    </a:cubicBezTo>
                    <a:cubicBezTo>
                      <a:pt x="6111" y="73"/>
                      <a:pt x="5559" y="1"/>
                      <a:pt x="50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24"/>
              <p:cNvSpPr/>
              <p:nvPr/>
            </p:nvSpPr>
            <p:spPr>
              <a:xfrm>
                <a:off x="498182" y="2448594"/>
                <a:ext cx="114985" cy="5909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683" extrusionOk="0">
                    <a:moveTo>
                      <a:pt x="3207" y="1"/>
                    </a:moveTo>
                    <a:lnTo>
                      <a:pt x="3113" y="55"/>
                    </a:lnTo>
                    <a:cubicBezTo>
                      <a:pt x="3167" y="190"/>
                      <a:pt x="3126" y="339"/>
                      <a:pt x="3045" y="474"/>
                    </a:cubicBezTo>
                    <a:cubicBezTo>
                      <a:pt x="2964" y="596"/>
                      <a:pt x="2842" y="718"/>
                      <a:pt x="2707" y="813"/>
                    </a:cubicBezTo>
                    <a:cubicBezTo>
                      <a:pt x="2436" y="1016"/>
                      <a:pt x="2152" y="1219"/>
                      <a:pt x="1854" y="1368"/>
                    </a:cubicBezTo>
                    <a:cubicBezTo>
                      <a:pt x="1603" y="1493"/>
                      <a:pt x="1333" y="1580"/>
                      <a:pt x="1060" y="1580"/>
                    </a:cubicBezTo>
                    <a:cubicBezTo>
                      <a:pt x="1009" y="1580"/>
                      <a:pt x="958" y="1577"/>
                      <a:pt x="907" y="1571"/>
                    </a:cubicBezTo>
                    <a:cubicBezTo>
                      <a:pt x="582" y="1530"/>
                      <a:pt x="244" y="1368"/>
                      <a:pt x="95" y="1083"/>
                    </a:cubicBezTo>
                    <a:lnTo>
                      <a:pt x="0" y="1124"/>
                    </a:lnTo>
                    <a:cubicBezTo>
                      <a:pt x="95" y="1286"/>
                      <a:pt x="230" y="1408"/>
                      <a:pt x="379" y="1503"/>
                    </a:cubicBezTo>
                    <a:cubicBezTo>
                      <a:pt x="542" y="1584"/>
                      <a:pt x="718" y="1638"/>
                      <a:pt x="880" y="1665"/>
                    </a:cubicBezTo>
                    <a:cubicBezTo>
                      <a:pt x="957" y="1677"/>
                      <a:pt x="1034" y="1682"/>
                      <a:pt x="1109" y="1682"/>
                    </a:cubicBezTo>
                    <a:cubicBezTo>
                      <a:pt x="1393" y="1682"/>
                      <a:pt x="1666" y="1607"/>
                      <a:pt x="1922" y="1489"/>
                    </a:cubicBezTo>
                    <a:cubicBezTo>
                      <a:pt x="2247" y="1340"/>
                      <a:pt x="2531" y="1151"/>
                      <a:pt x="2815" y="948"/>
                    </a:cubicBezTo>
                    <a:cubicBezTo>
                      <a:pt x="2950" y="840"/>
                      <a:pt x="3085" y="705"/>
                      <a:pt x="3180" y="556"/>
                    </a:cubicBezTo>
                    <a:cubicBezTo>
                      <a:pt x="3221" y="474"/>
                      <a:pt x="3261" y="380"/>
                      <a:pt x="3261" y="285"/>
                    </a:cubicBezTo>
                    <a:cubicBezTo>
                      <a:pt x="3275" y="177"/>
                      <a:pt x="3248" y="82"/>
                      <a:pt x="3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24"/>
              <p:cNvSpPr/>
              <p:nvPr/>
            </p:nvSpPr>
            <p:spPr>
              <a:xfrm>
                <a:off x="506257" y="2444346"/>
                <a:ext cx="106910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1845" extrusionOk="0">
                    <a:moveTo>
                      <a:pt x="2923" y="0"/>
                    </a:moveTo>
                    <a:cubicBezTo>
                      <a:pt x="2910" y="311"/>
                      <a:pt x="2747" y="582"/>
                      <a:pt x="2544" y="812"/>
                    </a:cubicBezTo>
                    <a:cubicBezTo>
                      <a:pt x="2328" y="1042"/>
                      <a:pt x="2071" y="1231"/>
                      <a:pt x="1800" y="1394"/>
                    </a:cubicBezTo>
                    <a:cubicBezTo>
                      <a:pt x="1529" y="1570"/>
                      <a:pt x="1232" y="1719"/>
                      <a:pt x="921" y="1746"/>
                    </a:cubicBezTo>
                    <a:cubicBezTo>
                      <a:pt x="889" y="1748"/>
                      <a:pt x="858" y="1750"/>
                      <a:pt x="826" y="1750"/>
                    </a:cubicBezTo>
                    <a:cubicBezTo>
                      <a:pt x="543" y="1750"/>
                      <a:pt x="252" y="1641"/>
                      <a:pt x="82" y="1434"/>
                    </a:cubicBezTo>
                    <a:lnTo>
                      <a:pt x="0" y="1502"/>
                    </a:lnTo>
                    <a:cubicBezTo>
                      <a:pt x="208" y="1734"/>
                      <a:pt x="524" y="1844"/>
                      <a:pt x="823" y="1844"/>
                    </a:cubicBezTo>
                    <a:cubicBezTo>
                      <a:pt x="856" y="1844"/>
                      <a:pt x="888" y="1843"/>
                      <a:pt x="921" y="1840"/>
                    </a:cubicBezTo>
                    <a:cubicBezTo>
                      <a:pt x="1259" y="1813"/>
                      <a:pt x="1584" y="1678"/>
                      <a:pt x="1868" y="1516"/>
                    </a:cubicBezTo>
                    <a:cubicBezTo>
                      <a:pt x="2152" y="1353"/>
                      <a:pt x="2436" y="1177"/>
                      <a:pt x="2666" y="920"/>
                    </a:cubicBezTo>
                    <a:cubicBezTo>
                      <a:pt x="2774" y="798"/>
                      <a:pt x="2883" y="663"/>
                      <a:pt x="2950" y="501"/>
                    </a:cubicBezTo>
                    <a:cubicBezTo>
                      <a:pt x="3018" y="338"/>
                      <a:pt x="3045" y="163"/>
                      <a:pt x="30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24"/>
              <p:cNvSpPr/>
              <p:nvPr/>
            </p:nvSpPr>
            <p:spPr>
              <a:xfrm>
                <a:off x="503870" y="2441011"/>
                <a:ext cx="114529" cy="75487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2150" extrusionOk="0">
                    <a:moveTo>
                      <a:pt x="3154" y="0"/>
                    </a:moveTo>
                    <a:cubicBezTo>
                      <a:pt x="3099" y="339"/>
                      <a:pt x="2910" y="623"/>
                      <a:pt x="2680" y="866"/>
                    </a:cubicBezTo>
                    <a:cubicBezTo>
                      <a:pt x="2450" y="1096"/>
                      <a:pt x="2166" y="1313"/>
                      <a:pt x="1895" y="1516"/>
                    </a:cubicBezTo>
                    <a:cubicBezTo>
                      <a:pt x="1611" y="1719"/>
                      <a:pt x="1340" y="1922"/>
                      <a:pt x="1002" y="2003"/>
                    </a:cubicBezTo>
                    <a:cubicBezTo>
                      <a:pt x="900" y="2034"/>
                      <a:pt x="790" y="2051"/>
                      <a:pt x="681" y="2051"/>
                    </a:cubicBezTo>
                    <a:cubicBezTo>
                      <a:pt x="458" y="2051"/>
                      <a:pt x="236" y="1982"/>
                      <a:pt x="82" y="1827"/>
                    </a:cubicBezTo>
                    <a:lnTo>
                      <a:pt x="1" y="1908"/>
                    </a:lnTo>
                    <a:cubicBezTo>
                      <a:pt x="136" y="2030"/>
                      <a:pt x="326" y="2098"/>
                      <a:pt x="501" y="2138"/>
                    </a:cubicBezTo>
                    <a:cubicBezTo>
                      <a:pt x="551" y="2146"/>
                      <a:pt x="600" y="2149"/>
                      <a:pt x="649" y="2149"/>
                    </a:cubicBezTo>
                    <a:cubicBezTo>
                      <a:pt x="776" y="2149"/>
                      <a:pt x="902" y="2127"/>
                      <a:pt x="1029" y="2098"/>
                    </a:cubicBezTo>
                    <a:cubicBezTo>
                      <a:pt x="1381" y="2017"/>
                      <a:pt x="1692" y="1827"/>
                      <a:pt x="1976" y="1624"/>
                    </a:cubicBezTo>
                    <a:cubicBezTo>
                      <a:pt x="2260" y="1435"/>
                      <a:pt x="2558" y="1232"/>
                      <a:pt x="2802" y="975"/>
                    </a:cubicBezTo>
                    <a:cubicBezTo>
                      <a:pt x="3045" y="718"/>
                      <a:pt x="3248" y="393"/>
                      <a:pt x="3262" y="14"/>
                    </a:cubicBezTo>
                    <a:lnTo>
                      <a:pt x="31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24"/>
              <p:cNvSpPr/>
              <p:nvPr/>
            </p:nvSpPr>
            <p:spPr>
              <a:xfrm>
                <a:off x="438321" y="2405551"/>
                <a:ext cx="24517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062" extrusionOk="0">
                    <a:moveTo>
                      <a:pt x="5376" y="0"/>
                    </a:moveTo>
                    <a:cubicBezTo>
                      <a:pt x="5215" y="0"/>
                      <a:pt x="5055" y="10"/>
                      <a:pt x="4899" y="23"/>
                    </a:cubicBezTo>
                    <a:cubicBezTo>
                      <a:pt x="4547" y="50"/>
                      <a:pt x="4209" y="90"/>
                      <a:pt x="3870" y="171"/>
                    </a:cubicBezTo>
                    <a:cubicBezTo>
                      <a:pt x="3194" y="320"/>
                      <a:pt x="2544" y="550"/>
                      <a:pt x="1935" y="889"/>
                    </a:cubicBezTo>
                    <a:cubicBezTo>
                      <a:pt x="1638" y="1051"/>
                      <a:pt x="1340" y="1240"/>
                      <a:pt x="1083" y="1484"/>
                    </a:cubicBezTo>
                    <a:cubicBezTo>
                      <a:pt x="839" y="1728"/>
                      <a:pt x="636" y="2052"/>
                      <a:pt x="596" y="2404"/>
                    </a:cubicBezTo>
                    <a:lnTo>
                      <a:pt x="704" y="2418"/>
                    </a:lnTo>
                    <a:cubicBezTo>
                      <a:pt x="745" y="2093"/>
                      <a:pt x="921" y="1795"/>
                      <a:pt x="1164" y="1565"/>
                    </a:cubicBezTo>
                    <a:cubicBezTo>
                      <a:pt x="1408" y="1322"/>
                      <a:pt x="1692" y="1132"/>
                      <a:pt x="1990" y="970"/>
                    </a:cubicBezTo>
                    <a:cubicBezTo>
                      <a:pt x="2585" y="645"/>
                      <a:pt x="3234" y="402"/>
                      <a:pt x="3897" y="266"/>
                    </a:cubicBezTo>
                    <a:cubicBezTo>
                      <a:pt x="4236" y="199"/>
                      <a:pt x="4574" y="158"/>
                      <a:pt x="4912" y="131"/>
                    </a:cubicBezTo>
                    <a:cubicBezTo>
                      <a:pt x="5050" y="125"/>
                      <a:pt x="5188" y="120"/>
                      <a:pt x="5326" y="120"/>
                    </a:cubicBezTo>
                    <a:cubicBezTo>
                      <a:pt x="5525" y="120"/>
                      <a:pt x="5721" y="131"/>
                      <a:pt x="5914" y="171"/>
                    </a:cubicBezTo>
                    <a:cubicBezTo>
                      <a:pt x="6076" y="199"/>
                      <a:pt x="6238" y="266"/>
                      <a:pt x="6374" y="347"/>
                    </a:cubicBezTo>
                    <a:cubicBezTo>
                      <a:pt x="6495" y="442"/>
                      <a:pt x="6604" y="577"/>
                      <a:pt x="6685" y="713"/>
                    </a:cubicBezTo>
                    <a:cubicBezTo>
                      <a:pt x="6834" y="1010"/>
                      <a:pt x="6847" y="1349"/>
                      <a:pt x="6766" y="1673"/>
                    </a:cubicBezTo>
                    <a:cubicBezTo>
                      <a:pt x="6685" y="1998"/>
                      <a:pt x="6522" y="2282"/>
                      <a:pt x="6292" y="2539"/>
                    </a:cubicBezTo>
                    <a:cubicBezTo>
                      <a:pt x="6076" y="2783"/>
                      <a:pt x="5805" y="2986"/>
                      <a:pt x="5508" y="3135"/>
                    </a:cubicBezTo>
                    <a:cubicBezTo>
                      <a:pt x="4912" y="3446"/>
                      <a:pt x="4236" y="3622"/>
                      <a:pt x="3573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6" y="3868"/>
                      <a:pt x="1570" y="3784"/>
                    </a:cubicBezTo>
                    <a:cubicBezTo>
                      <a:pt x="948" y="3608"/>
                      <a:pt x="339" y="3175"/>
                      <a:pt x="109" y="2553"/>
                    </a:cubicBezTo>
                    <a:lnTo>
                      <a:pt x="0" y="2580"/>
                    </a:lnTo>
                    <a:cubicBezTo>
                      <a:pt x="122" y="2918"/>
                      <a:pt x="339" y="3216"/>
                      <a:pt x="609" y="3446"/>
                    </a:cubicBezTo>
                    <a:cubicBezTo>
                      <a:pt x="880" y="3662"/>
                      <a:pt x="1191" y="3825"/>
                      <a:pt x="1529" y="3933"/>
                    </a:cubicBezTo>
                    <a:cubicBezTo>
                      <a:pt x="1841" y="4025"/>
                      <a:pt x="2158" y="4061"/>
                      <a:pt x="2474" y="4061"/>
                    </a:cubicBezTo>
                    <a:cubicBezTo>
                      <a:pt x="2859" y="4061"/>
                      <a:pt x="3242" y="4007"/>
                      <a:pt x="3613" y="3933"/>
                    </a:cubicBezTo>
                    <a:cubicBezTo>
                      <a:pt x="3952" y="3852"/>
                      <a:pt x="4276" y="3771"/>
                      <a:pt x="4615" y="3662"/>
                    </a:cubicBezTo>
                    <a:cubicBezTo>
                      <a:pt x="4939" y="3568"/>
                      <a:pt x="5264" y="3446"/>
                      <a:pt x="5575" y="3284"/>
                    </a:cubicBezTo>
                    <a:cubicBezTo>
                      <a:pt x="6184" y="2959"/>
                      <a:pt x="6739" y="2404"/>
                      <a:pt x="6901" y="1700"/>
                    </a:cubicBezTo>
                    <a:cubicBezTo>
                      <a:pt x="6983" y="1362"/>
                      <a:pt x="6955" y="983"/>
                      <a:pt x="6793" y="659"/>
                    </a:cubicBezTo>
                    <a:cubicBezTo>
                      <a:pt x="6712" y="496"/>
                      <a:pt x="6590" y="347"/>
                      <a:pt x="6441" y="253"/>
                    </a:cubicBezTo>
                    <a:cubicBezTo>
                      <a:pt x="6279" y="144"/>
                      <a:pt x="6117" y="90"/>
                      <a:pt x="5941" y="50"/>
                    </a:cubicBezTo>
                    <a:cubicBezTo>
                      <a:pt x="5752" y="13"/>
                      <a:pt x="5563" y="0"/>
                      <a:pt x="53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24"/>
              <p:cNvSpPr/>
              <p:nvPr/>
            </p:nvSpPr>
            <p:spPr>
              <a:xfrm>
                <a:off x="219804" y="2404779"/>
                <a:ext cx="133032" cy="11488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72" extrusionOk="0">
                    <a:moveTo>
                      <a:pt x="961" y="166"/>
                    </a:moveTo>
                    <a:cubicBezTo>
                      <a:pt x="1016" y="169"/>
                      <a:pt x="1072" y="175"/>
                      <a:pt x="1128" y="183"/>
                    </a:cubicBezTo>
                    <a:lnTo>
                      <a:pt x="1128" y="183"/>
                    </a:lnTo>
                    <a:cubicBezTo>
                      <a:pt x="1043" y="205"/>
                      <a:pt x="959" y="235"/>
                      <a:pt x="880" y="275"/>
                    </a:cubicBezTo>
                    <a:cubicBezTo>
                      <a:pt x="717" y="342"/>
                      <a:pt x="582" y="437"/>
                      <a:pt x="460" y="572"/>
                    </a:cubicBezTo>
                    <a:cubicBezTo>
                      <a:pt x="352" y="694"/>
                      <a:pt x="284" y="870"/>
                      <a:pt x="271" y="1046"/>
                    </a:cubicBezTo>
                    <a:lnTo>
                      <a:pt x="379" y="1046"/>
                    </a:lnTo>
                    <a:cubicBezTo>
                      <a:pt x="379" y="735"/>
                      <a:pt x="636" y="491"/>
                      <a:pt x="920" y="369"/>
                    </a:cubicBezTo>
                    <a:cubicBezTo>
                      <a:pt x="1072" y="297"/>
                      <a:pt x="1236" y="256"/>
                      <a:pt x="1402" y="241"/>
                    </a:cubicBezTo>
                    <a:lnTo>
                      <a:pt x="1402" y="241"/>
                    </a:lnTo>
                    <a:cubicBezTo>
                      <a:pt x="1558" y="282"/>
                      <a:pt x="1715" y="334"/>
                      <a:pt x="1867" y="383"/>
                    </a:cubicBezTo>
                    <a:cubicBezTo>
                      <a:pt x="2179" y="491"/>
                      <a:pt x="2463" y="613"/>
                      <a:pt x="2733" y="789"/>
                    </a:cubicBezTo>
                    <a:cubicBezTo>
                      <a:pt x="2991" y="965"/>
                      <a:pt x="3221" y="1195"/>
                      <a:pt x="3369" y="1465"/>
                    </a:cubicBezTo>
                    <a:cubicBezTo>
                      <a:pt x="3532" y="1736"/>
                      <a:pt x="3613" y="2047"/>
                      <a:pt x="3572" y="2358"/>
                    </a:cubicBezTo>
                    <a:lnTo>
                      <a:pt x="3668" y="2370"/>
                    </a:lnTo>
                    <a:lnTo>
                      <a:pt x="3668" y="2370"/>
                    </a:lnTo>
                    <a:cubicBezTo>
                      <a:pt x="3660" y="2460"/>
                      <a:pt x="3639" y="2549"/>
                      <a:pt x="3599" y="2629"/>
                    </a:cubicBezTo>
                    <a:cubicBezTo>
                      <a:pt x="3545" y="2764"/>
                      <a:pt x="3424" y="2873"/>
                      <a:pt x="3302" y="2954"/>
                    </a:cubicBezTo>
                    <a:cubicBezTo>
                      <a:pt x="3086" y="3090"/>
                      <a:pt x="2824" y="3150"/>
                      <a:pt x="2561" y="3150"/>
                    </a:cubicBezTo>
                    <a:cubicBezTo>
                      <a:pt x="2510" y="3150"/>
                      <a:pt x="2459" y="3148"/>
                      <a:pt x="2409" y="3143"/>
                    </a:cubicBezTo>
                    <a:cubicBezTo>
                      <a:pt x="2084" y="3116"/>
                      <a:pt x="1786" y="3008"/>
                      <a:pt x="1516" y="2846"/>
                    </a:cubicBezTo>
                    <a:cubicBezTo>
                      <a:pt x="974" y="2534"/>
                      <a:pt x="582" y="1993"/>
                      <a:pt x="325" y="1411"/>
                    </a:cubicBezTo>
                    <a:cubicBezTo>
                      <a:pt x="203" y="1141"/>
                      <a:pt x="122" y="802"/>
                      <a:pt x="230" y="545"/>
                    </a:cubicBezTo>
                    <a:cubicBezTo>
                      <a:pt x="284" y="410"/>
                      <a:pt x="393" y="302"/>
                      <a:pt x="514" y="248"/>
                    </a:cubicBezTo>
                    <a:cubicBezTo>
                      <a:pt x="650" y="180"/>
                      <a:pt x="799" y="166"/>
                      <a:pt x="961" y="166"/>
                    </a:cubicBezTo>
                    <a:close/>
                    <a:moveTo>
                      <a:pt x="875" y="1"/>
                    </a:moveTo>
                    <a:cubicBezTo>
                      <a:pt x="728" y="1"/>
                      <a:pt x="583" y="31"/>
                      <a:pt x="447" y="99"/>
                    </a:cubicBezTo>
                    <a:cubicBezTo>
                      <a:pt x="284" y="166"/>
                      <a:pt x="149" y="315"/>
                      <a:pt x="81" y="478"/>
                    </a:cubicBezTo>
                    <a:cubicBezTo>
                      <a:pt x="0" y="654"/>
                      <a:pt x="0" y="829"/>
                      <a:pt x="27" y="992"/>
                    </a:cubicBezTo>
                    <a:cubicBezTo>
                      <a:pt x="54" y="1168"/>
                      <a:pt x="108" y="1330"/>
                      <a:pt x="176" y="1479"/>
                    </a:cubicBezTo>
                    <a:cubicBezTo>
                      <a:pt x="447" y="2088"/>
                      <a:pt x="866" y="2643"/>
                      <a:pt x="1448" y="2981"/>
                    </a:cubicBezTo>
                    <a:cubicBezTo>
                      <a:pt x="1732" y="3143"/>
                      <a:pt x="2057" y="3251"/>
                      <a:pt x="2395" y="3265"/>
                    </a:cubicBezTo>
                    <a:cubicBezTo>
                      <a:pt x="2447" y="3269"/>
                      <a:pt x="2500" y="3272"/>
                      <a:pt x="2553" y="3272"/>
                    </a:cubicBezTo>
                    <a:cubicBezTo>
                      <a:pt x="2831" y="3272"/>
                      <a:pt x="3119" y="3210"/>
                      <a:pt x="3369" y="3062"/>
                    </a:cubicBezTo>
                    <a:cubicBezTo>
                      <a:pt x="3505" y="2967"/>
                      <a:pt x="3640" y="2832"/>
                      <a:pt x="3708" y="2683"/>
                    </a:cubicBezTo>
                    <a:cubicBezTo>
                      <a:pt x="3789" y="2521"/>
                      <a:pt x="3789" y="2345"/>
                      <a:pt x="3775" y="2169"/>
                    </a:cubicBezTo>
                    <a:cubicBezTo>
                      <a:pt x="3748" y="1844"/>
                      <a:pt x="3640" y="1520"/>
                      <a:pt x="3451" y="1235"/>
                    </a:cubicBezTo>
                    <a:cubicBezTo>
                      <a:pt x="3099" y="681"/>
                      <a:pt x="2517" y="275"/>
                      <a:pt x="1854" y="166"/>
                    </a:cubicBezTo>
                    <a:cubicBezTo>
                      <a:pt x="1789" y="156"/>
                      <a:pt x="1724" y="148"/>
                      <a:pt x="1658" y="143"/>
                    </a:cubicBezTo>
                    <a:lnTo>
                      <a:pt x="1658" y="143"/>
                    </a:lnTo>
                    <a:cubicBezTo>
                      <a:pt x="1435" y="71"/>
                      <a:pt x="1202" y="14"/>
                      <a:pt x="961" y="4"/>
                    </a:cubicBezTo>
                    <a:cubicBezTo>
                      <a:pt x="932" y="2"/>
                      <a:pt x="904" y="1"/>
                      <a:pt x="8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24"/>
              <p:cNvSpPr/>
              <p:nvPr/>
            </p:nvSpPr>
            <p:spPr>
              <a:xfrm>
                <a:off x="262532" y="2430092"/>
                <a:ext cx="56106" cy="57967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651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06"/>
                      <a:pt x="258" y="785"/>
                      <a:pt x="529" y="1083"/>
                    </a:cubicBezTo>
                    <a:cubicBezTo>
                      <a:pt x="799" y="1380"/>
                      <a:pt x="1165" y="1610"/>
                      <a:pt x="1571" y="1651"/>
                    </a:cubicBezTo>
                    <a:lnTo>
                      <a:pt x="1598" y="1543"/>
                    </a:lnTo>
                    <a:cubicBezTo>
                      <a:pt x="1232" y="1434"/>
                      <a:pt x="908" y="1245"/>
                      <a:pt x="637" y="988"/>
                    </a:cubicBezTo>
                    <a:cubicBezTo>
                      <a:pt x="366" y="731"/>
                      <a:pt x="150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24"/>
              <p:cNvSpPr/>
              <p:nvPr/>
            </p:nvSpPr>
            <p:spPr>
              <a:xfrm>
                <a:off x="268711" y="2438623"/>
                <a:ext cx="58493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339" extrusionOk="0">
                    <a:moveTo>
                      <a:pt x="1" y="1"/>
                    </a:moveTo>
                    <a:cubicBezTo>
                      <a:pt x="28" y="393"/>
                      <a:pt x="231" y="772"/>
                      <a:pt x="529" y="1029"/>
                    </a:cubicBezTo>
                    <a:cubicBezTo>
                      <a:pt x="691" y="1151"/>
                      <a:pt x="867" y="1246"/>
                      <a:pt x="1056" y="1300"/>
                    </a:cubicBezTo>
                    <a:cubicBezTo>
                      <a:pt x="1152" y="1325"/>
                      <a:pt x="1251" y="1339"/>
                      <a:pt x="1349" y="1339"/>
                    </a:cubicBezTo>
                    <a:cubicBezTo>
                      <a:pt x="1458" y="1339"/>
                      <a:pt x="1565" y="1322"/>
                      <a:pt x="1665" y="1286"/>
                    </a:cubicBezTo>
                    <a:lnTo>
                      <a:pt x="1638" y="1178"/>
                    </a:lnTo>
                    <a:cubicBezTo>
                      <a:pt x="1583" y="1184"/>
                      <a:pt x="1528" y="1187"/>
                      <a:pt x="1474" y="1187"/>
                    </a:cubicBezTo>
                    <a:cubicBezTo>
                      <a:pt x="1168" y="1187"/>
                      <a:pt x="876" y="1091"/>
                      <a:pt x="623" y="907"/>
                    </a:cubicBezTo>
                    <a:cubicBezTo>
                      <a:pt x="474" y="813"/>
                      <a:pt x="339" y="677"/>
                      <a:pt x="244" y="515"/>
                    </a:cubicBezTo>
                    <a:cubicBezTo>
                      <a:pt x="163" y="366"/>
                      <a:pt x="109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24"/>
              <p:cNvSpPr/>
              <p:nvPr/>
            </p:nvSpPr>
            <p:spPr>
              <a:xfrm>
                <a:off x="671093" y="2313917"/>
                <a:ext cx="113581" cy="86897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5" extrusionOk="0">
                    <a:moveTo>
                      <a:pt x="2162" y="1"/>
                    </a:moveTo>
                    <a:cubicBezTo>
                      <a:pt x="1968" y="1"/>
                      <a:pt x="1777" y="32"/>
                      <a:pt x="1597" y="75"/>
                    </a:cubicBezTo>
                    <a:cubicBezTo>
                      <a:pt x="1246" y="156"/>
                      <a:pt x="894" y="305"/>
                      <a:pt x="637" y="562"/>
                    </a:cubicBezTo>
                    <a:cubicBezTo>
                      <a:pt x="366" y="819"/>
                      <a:pt x="190" y="1185"/>
                      <a:pt x="217" y="1550"/>
                    </a:cubicBezTo>
                    <a:lnTo>
                      <a:pt x="325" y="1550"/>
                    </a:lnTo>
                    <a:cubicBezTo>
                      <a:pt x="285" y="1212"/>
                      <a:pt x="447" y="874"/>
                      <a:pt x="691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5" y="138"/>
                      <a:pt x="2626" y="197"/>
                    </a:cubicBezTo>
                    <a:cubicBezTo>
                      <a:pt x="2775" y="265"/>
                      <a:pt x="2910" y="373"/>
                      <a:pt x="2991" y="522"/>
                    </a:cubicBezTo>
                    <a:cubicBezTo>
                      <a:pt x="3072" y="657"/>
                      <a:pt x="3086" y="833"/>
                      <a:pt x="3072" y="995"/>
                    </a:cubicBezTo>
                    <a:cubicBezTo>
                      <a:pt x="3045" y="1158"/>
                      <a:pt x="2991" y="1320"/>
                      <a:pt x="2910" y="1455"/>
                    </a:cubicBezTo>
                    <a:cubicBezTo>
                      <a:pt x="2815" y="1591"/>
                      <a:pt x="2693" y="1713"/>
                      <a:pt x="2558" y="1807"/>
                    </a:cubicBezTo>
                    <a:cubicBezTo>
                      <a:pt x="2274" y="2010"/>
                      <a:pt x="1936" y="2118"/>
                      <a:pt x="1611" y="2213"/>
                    </a:cubicBezTo>
                    <a:cubicBezTo>
                      <a:pt x="1403" y="2271"/>
                      <a:pt x="1190" y="2319"/>
                      <a:pt x="984" y="2319"/>
                    </a:cubicBezTo>
                    <a:cubicBezTo>
                      <a:pt x="855" y="2319"/>
                      <a:pt x="729" y="2301"/>
                      <a:pt x="610" y="2254"/>
                    </a:cubicBezTo>
                    <a:cubicBezTo>
                      <a:pt x="461" y="2200"/>
                      <a:pt x="325" y="2091"/>
                      <a:pt x="244" y="1956"/>
                    </a:cubicBezTo>
                    <a:cubicBezTo>
                      <a:pt x="163" y="1821"/>
                      <a:pt x="123" y="1645"/>
                      <a:pt x="177" y="1496"/>
                    </a:cubicBezTo>
                    <a:lnTo>
                      <a:pt x="82" y="1455"/>
                    </a:lnTo>
                    <a:lnTo>
                      <a:pt x="82" y="1455"/>
                    </a:lnTo>
                    <a:cubicBezTo>
                      <a:pt x="1" y="1645"/>
                      <a:pt x="28" y="1861"/>
                      <a:pt x="123" y="2024"/>
                    </a:cubicBezTo>
                    <a:cubicBezTo>
                      <a:pt x="217" y="2186"/>
                      <a:pt x="380" y="2321"/>
                      <a:pt x="556" y="2403"/>
                    </a:cubicBezTo>
                    <a:cubicBezTo>
                      <a:pt x="697" y="2455"/>
                      <a:pt x="843" y="2475"/>
                      <a:pt x="988" y="2475"/>
                    </a:cubicBezTo>
                    <a:cubicBezTo>
                      <a:pt x="1217" y="2475"/>
                      <a:pt x="1444" y="2425"/>
                      <a:pt x="1652" y="2376"/>
                    </a:cubicBezTo>
                    <a:cubicBezTo>
                      <a:pt x="2003" y="2281"/>
                      <a:pt x="2342" y="2159"/>
                      <a:pt x="2653" y="1943"/>
                    </a:cubicBezTo>
                    <a:cubicBezTo>
                      <a:pt x="2802" y="1834"/>
                      <a:pt x="2937" y="1699"/>
                      <a:pt x="3032" y="1537"/>
                    </a:cubicBezTo>
                    <a:cubicBezTo>
                      <a:pt x="3140" y="1374"/>
                      <a:pt x="3194" y="1198"/>
                      <a:pt x="3221" y="1009"/>
                    </a:cubicBezTo>
                    <a:cubicBezTo>
                      <a:pt x="3235" y="819"/>
                      <a:pt x="3208" y="617"/>
                      <a:pt x="3099" y="454"/>
                    </a:cubicBezTo>
                    <a:cubicBezTo>
                      <a:pt x="3005" y="278"/>
                      <a:pt x="2842" y="156"/>
                      <a:pt x="2680" y="89"/>
                    </a:cubicBezTo>
                    <a:cubicBezTo>
                      <a:pt x="2508" y="25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24"/>
              <p:cNvSpPr/>
              <p:nvPr/>
            </p:nvSpPr>
            <p:spPr>
              <a:xfrm>
                <a:off x="694861" y="2340775"/>
                <a:ext cx="56562" cy="2843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0" extrusionOk="0">
                    <a:moveTo>
                      <a:pt x="1489" y="0"/>
                    </a:moveTo>
                    <a:cubicBezTo>
                      <a:pt x="1489" y="0"/>
                      <a:pt x="1489" y="0"/>
                      <a:pt x="1489" y="0"/>
                    </a:cubicBezTo>
                    <a:lnTo>
                      <a:pt x="1489" y="0"/>
                    </a:lnTo>
                    <a:cubicBezTo>
                      <a:pt x="1340" y="230"/>
                      <a:pt x="1110" y="420"/>
                      <a:pt x="853" y="542"/>
                    </a:cubicBezTo>
                    <a:cubicBezTo>
                      <a:pt x="750" y="588"/>
                      <a:pt x="643" y="622"/>
                      <a:pt x="536" y="645"/>
                    </a:cubicBezTo>
                    <a:lnTo>
                      <a:pt x="536" y="645"/>
                    </a:lnTo>
                    <a:cubicBezTo>
                      <a:pt x="471" y="655"/>
                      <a:pt x="405" y="660"/>
                      <a:pt x="339" y="660"/>
                    </a:cubicBezTo>
                    <a:cubicBezTo>
                      <a:pt x="236" y="660"/>
                      <a:pt x="132" y="648"/>
                      <a:pt x="27" y="623"/>
                    </a:cubicBezTo>
                    <a:lnTo>
                      <a:pt x="17" y="664"/>
                    </a:lnTo>
                    <a:lnTo>
                      <a:pt x="17" y="664"/>
                    </a:lnTo>
                    <a:cubicBezTo>
                      <a:pt x="16" y="664"/>
                      <a:pt x="15" y="664"/>
                      <a:pt x="14" y="663"/>
                    </a:cubicBezTo>
                    <a:lnTo>
                      <a:pt x="10" y="690"/>
                    </a:lnTo>
                    <a:lnTo>
                      <a:pt x="0" y="731"/>
                    </a:lnTo>
                    <a:cubicBezTo>
                      <a:pt x="2" y="732"/>
                      <a:pt x="3" y="732"/>
                      <a:pt x="5" y="733"/>
                    </a:cubicBezTo>
                    <a:lnTo>
                      <a:pt x="5" y="733"/>
                    </a:lnTo>
                    <a:lnTo>
                      <a:pt x="0" y="772"/>
                    </a:lnTo>
                    <a:cubicBezTo>
                      <a:pt x="47" y="776"/>
                      <a:pt x="95" y="778"/>
                      <a:pt x="142" y="778"/>
                    </a:cubicBezTo>
                    <a:lnTo>
                      <a:pt x="142" y="778"/>
                    </a:lnTo>
                    <a:cubicBezTo>
                      <a:pt x="228" y="800"/>
                      <a:pt x="318" y="810"/>
                      <a:pt x="408" y="810"/>
                    </a:cubicBezTo>
                    <a:cubicBezTo>
                      <a:pt x="584" y="810"/>
                      <a:pt x="763" y="772"/>
                      <a:pt x="920" y="704"/>
                    </a:cubicBezTo>
                    <a:cubicBezTo>
                      <a:pt x="1207" y="587"/>
                      <a:pt x="1455" y="382"/>
                      <a:pt x="1594" y="102"/>
                    </a:cubicBezTo>
                    <a:lnTo>
                      <a:pt x="1594" y="102"/>
                    </a:lnTo>
                    <a:cubicBezTo>
                      <a:pt x="1600" y="95"/>
                      <a:pt x="1605" y="88"/>
                      <a:pt x="1610" y="82"/>
                    </a:cubicBezTo>
                    <a:lnTo>
                      <a:pt x="1606" y="78"/>
                    </a:lnTo>
                    <a:lnTo>
                      <a:pt x="1606" y="78"/>
                    </a:lnTo>
                    <a:cubicBezTo>
                      <a:pt x="1607" y="75"/>
                      <a:pt x="1609" y="71"/>
                      <a:pt x="1610" y="68"/>
                    </a:cubicBezTo>
                    <a:lnTo>
                      <a:pt x="14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24"/>
              <p:cNvSpPr/>
              <p:nvPr/>
            </p:nvSpPr>
            <p:spPr>
              <a:xfrm>
                <a:off x="660174" y="2310827"/>
                <a:ext cx="129731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8" extrusionOk="0">
                    <a:moveTo>
                      <a:pt x="2301" y="1"/>
                    </a:moveTo>
                    <a:cubicBezTo>
                      <a:pt x="1800" y="14"/>
                      <a:pt x="1313" y="190"/>
                      <a:pt x="921" y="474"/>
                    </a:cubicBezTo>
                    <a:cubicBezTo>
                      <a:pt x="515" y="759"/>
                      <a:pt x="190" y="1151"/>
                      <a:pt x="1" y="1611"/>
                    </a:cubicBezTo>
                    <a:lnTo>
                      <a:pt x="109" y="1652"/>
                    </a:lnTo>
                    <a:cubicBezTo>
                      <a:pt x="271" y="1205"/>
                      <a:pt x="582" y="826"/>
                      <a:pt x="975" y="556"/>
                    </a:cubicBezTo>
                    <a:cubicBezTo>
                      <a:pt x="1367" y="285"/>
                      <a:pt x="1841" y="150"/>
                      <a:pt x="2301" y="150"/>
                    </a:cubicBezTo>
                    <a:cubicBezTo>
                      <a:pt x="2531" y="150"/>
                      <a:pt x="2774" y="177"/>
                      <a:pt x="2977" y="272"/>
                    </a:cubicBezTo>
                    <a:cubicBezTo>
                      <a:pt x="3180" y="366"/>
                      <a:pt x="3370" y="515"/>
                      <a:pt x="3437" y="718"/>
                    </a:cubicBezTo>
                    <a:cubicBezTo>
                      <a:pt x="3505" y="921"/>
                      <a:pt x="3437" y="1138"/>
                      <a:pt x="3289" y="1300"/>
                    </a:cubicBezTo>
                    <a:cubicBezTo>
                      <a:pt x="3140" y="1476"/>
                      <a:pt x="2937" y="1598"/>
                      <a:pt x="2734" y="1719"/>
                    </a:cubicBezTo>
                    <a:lnTo>
                      <a:pt x="2774" y="1828"/>
                    </a:lnTo>
                    <a:cubicBezTo>
                      <a:pt x="3004" y="1719"/>
                      <a:pt x="3221" y="1598"/>
                      <a:pt x="3397" y="1408"/>
                    </a:cubicBezTo>
                    <a:cubicBezTo>
                      <a:pt x="3573" y="1232"/>
                      <a:pt x="3695" y="935"/>
                      <a:pt x="3600" y="664"/>
                    </a:cubicBezTo>
                    <a:cubicBezTo>
                      <a:pt x="3505" y="393"/>
                      <a:pt x="3275" y="231"/>
                      <a:pt x="3045" y="136"/>
                    </a:cubicBezTo>
                    <a:cubicBezTo>
                      <a:pt x="2801" y="28"/>
                      <a:pt x="2544" y="1"/>
                      <a:pt x="23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24"/>
              <p:cNvSpPr/>
              <p:nvPr/>
            </p:nvSpPr>
            <p:spPr>
              <a:xfrm>
                <a:off x="353744" y="2536472"/>
                <a:ext cx="64673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344" extrusionOk="0">
                    <a:moveTo>
                      <a:pt x="992" y="101"/>
                    </a:moveTo>
                    <a:cubicBezTo>
                      <a:pt x="1031" y="101"/>
                      <a:pt x="1071" y="104"/>
                      <a:pt x="1110" y="109"/>
                    </a:cubicBezTo>
                    <a:cubicBezTo>
                      <a:pt x="1300" y="136"/>
                      <a:pt x="1462" y="258"/>
                      <a:pt x="1557" y="421"/>
                    </a:cubicBezTo>
                    <a:cubicBezTo>
                      <a:pt x="1665" y="569"/>
                      <a:pt x="1692" y="772"/>
                      <a:pt x="1611" y="921"/>
                    </a:cubicBezTo>
                    <a:cubicBezTo>
                      <a:pt x="1530" y="1084"/>
                      <a:pt x="1341" y="1165"/>
                      <a:pt x="1165" y="1178"/>
                    </a:cubicBezTo>
                    <a:cubicBezTo>
                      <a:pt x="1125" y="1184"/>
                      <a:pt x="1086" y="1187"/>
                      <a:pt x="1046" y="1187"/>
                    </a:cubicBezTo>
                    <a:cubicBezTo>
                      <a:pt x="897" y="1187"/>
                      <a:pt x="752" y="1148"/>
                      <a:pt x="623" y="1084"/>
                    </a:cubicBezTo>
                    <a:cubicBezTo>
                      <a:pt x="447" y="1016"/>
                      <a:pt x="312" y="881"/>
                      <a:pt x="245" y="718"/>
                    </a:cubicBezTo>
                    <a:cubicBezTo>
                      <a:pt x="207" y="621"/>
                      <a:pt x="190" y="519"/>
                      <a:pt x="201" y="423"/>
                    </a:cubicBezTo>
                    <a:lnTo>
                      <a:pt x="201" y="423"/>
                    </a:lnTo>
                    <a:cubicBezTo>
                      <a:pt x="313" y="333"/>
                      <a:pt x="431" y="262"/>
                      <a:pt x="556" y="204"/>
                    </a:cubicBezTo>
                    <a:cubicBezTo>
                      <a:pt x="695" y="140"/>
                      <a:pt x="843" y="101"/>
                      <a:pt x="992" y="101"/>
                    </a:cubicBezTo>
                    <a:close/>
                    <a:moveTo>
                      <a:pt x="980" y="1"/>
                    </a:moveTo>
                    <a:cubicBezTo>
                      <a:pt x="821" y="1"/>
                      <a:pt x="660" y="47"/>
                      <a:pt x="515" y="109"/>
                    </a:cubicBezTo>
                    <a:cubicBezTo>
                      <a:pt x="425" y="148"/>
                      <a:pt x="338" y="196"/>
                      <a:pt x="255" y="252"/>
                    </a:cubicBezTo>
                    <a:lnTo>
                      <a:pt x="255" y="252"/>
                    </a:lnTo>
                    <a:cubicBezTo>
                      <a:pt x="264" y="235"/>
                      <a:pt x="274" y="220"/>
                      <a:pt x="285" y="204"/>
                    </a:cubicBezTo>
                    <a:lnTo>
                      <a:pt x="204" y="136"/>
                    </a:lnTo>
                    <a:cubicBezTo>
                      <a:pt x="132" y="209"/>
                      <a:pt x="89" y="300"/>
                      <a:pt x="70" y="396"/>
                    </a:cubicBezTo>
                    <a:lnTo>
                      <a:pt x="70" y="396"/>
                    </a:lnTo>
                    <a:cubicBezTo>
                      <a:pt x="46" y="417"/>
                      <a:pt x="23" y="439"/>
                      <a:pt x="1" y="461"/>
                    </a:cubicBezTo>
                    <a:lnTo>
                      <a:pt x="57" y="529"/>
                    </a:lnTo>
                    <a:lnTo>
                      <a:pt x="57" y="529"/>
                    </a:lnTo>
                    <a:cubicBezTo>
                      <a:pt x="58" y="608"/>
                      <a:pt x="72" y="687"/>
                      <a:pt x="96" y="759"/>
                    </a:cubicBezTo>
                    <a:cubicBezTo>
                      <a:pt x="163" y="975"/>
                      <a:pt x="353" y="1151"/>
                      <a:pt x="542" y="1232"/>
                    </a:cubicBezTo>
                    <a:cubicBezTo>
                      <a:pt x="713" y="1312"/>
                      <a:pt x="893" y="1344"/>
                      <a:pt x="1075" y="1344"/>
                    </a:cubicBezTo>
                    <a:cubicBezTo>
                      <a:pt x="1110" y="1344"/>
                      <a:pt x="1144" y="1343"/>
                      <a:pt x="1178" y="1341"/>
                    </a:cubicBezTo>
                    <a:cubicBezTo>
                      <a:pt x="1395" y="1314"/>
                      <a:pt x="1625" y="1205"/>
                      <a:pt x="1733" y="989"/>
                    </a:cubicBezTo>
                    <a:cubicBezTo>
                      <a:pt x="1841" y="772"/>
                      <a:pt x="1774" y="529"/>
                      <a:pt x="1652" y="353"/>
                    </a:cubicBezTo>
                    <a:cubicBezTo>
                      <a:pt x="1530" y="177"/>
                      <a:pt x="1341" y="42"/>
                      <a:pt x="1124" y="15"/>
                    </a:cubicBezTo>
                    <a:cubicBezTo>
                      <a:pt x="1077" y="5"/>
                      <a:pt x="1028" y="1"/>
                      <a:pt x="9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24"/>
              <p:cNvSpPr/>
              <p:nvPr/>
            </p:nvSpPr>
            <p:spPr>
              <a:xfrm>
                <a:off x="203654" y="2310266"/>
                <a:ext cx="66533" cy="4539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93" extrusionOk="0">
                    <a:moveTo>
                      <a:pt x="893" y="98"/>
                    </a:moveTo>
                    <a:cubicBezTo>
                      <a:pt x="1083" y="98"/>
                      <a:pt x="1259" y="125"/>
                      <a:pt x="1421" y="220"/>
                    </a:cubicBezTo>
                    <a:cubicBezTo>
                      <a:pt x="1570" y="315"/>
                      <a:pt x="1705" y="463"/>
                      <a:pt x="1732" y="626"/>
                    </a:cubicBezTo>
                    <a:cubicBezTo>
                      <a:pt x="1759" y="788"/>
                      <a:pt x="1705" y="978"/>
                      <a:pt x="1570" y="1072"/>
                    </a:cubicBezTo>
                    <a:cubicBezTo>
                      <a:pt x="1509" y="1126"/>
                      <a:pt x="1431" y="1147"/>
                      <a:pt x="1348" y="1147"/>
                    </a:cubicBezTo>
                    <a:cubicBezTo>
                      <a:pt x="1265" y="1147"/>
                      <a:pt x="1177" y="1126"/>
                      <a:pt x="1096" y="1099"/>
                    </a:cubicBezTo>
                    <a:cubicBezTo>
                      <a:pt x="907" y="1045"/>
                      <a:pt x="744" y="978"/>
                      <a:pt x="582" y="883"/>
                    </a:cubicBezTo>
                    <a:cubicBezTo>
                      <a:pt x="433" y="788"/>
                      <a:pt x="257" y="680"/>
                      <a:pt x="176" y="545"/>
                    </a:cubicBezTo>
                    <a:cubicBezTo>
                      <a:pt x="135" y="477"/>
                      <a:pt x="135" y="409"/>
                      <a:pt x="162" y="342"/>
                    </a:cubicBezTo>
                    <a:cubicBezTo>
                      <a:pt x="187" y="281"/>
                      <a:pt x="244" y="231"/>
                      <a:pt x="304" y="231"/>
                    </a:cubicBezTo>
                    <a:cubicBezTo>
                      <a:pt x="311" y="231"/>
                      <a:pt x="318" y="232"/>
                      <a:pt x="325" y="233"/>
                    </a:cubicBezTo>
                    <a:lnTo>
                      <a:pt x="337" y="189"/>
                    </a:lnTo>
                    <a:lnTo>
                      <a:pt x="337" y="189"/>
                    </a:lnTo>
                    <a:lnTo>
                      <a:pt x="338" y="193"/>
                    </a:lnTo>
                    <a:cubicBezTo>
                      <a:pt x="528" y="139"/>
                      <a:pt x="704" y="98"/>
                      <a:pt x="893" y="98"/>
                    </a:cubicBezTo>
                    <a:close/>
                    <a:moveTo>
                      <a:pt x="965" y="1"/>
                    </a:moveTo>
                    <a:cubicBezTo>
                      <a:pt x="941" y="1"/>
                      <a:pt x="917" y="2"/>
                      <a:pt x="893" y="3"/>
                    </a:cubicBezTo>
                    <a:cubicBezTo>
                      <a:pt x="690" y="3"/>
                      <a:pt x="501" y="44"/>
                      <a:pt x="311" y="85"/>
                    </a:cubicBezTo>
                    <a:lnTo>
                      <a:pt x="322" y="127"/>
                    </a:lnTo>
                    <a:lnTo>
                      <a:pt x="322" y="127"/>
                    </a:lnTo>
                    <a:cubicBezTo>
                      <a:pt x="306" y="122"/>
                      <a:pt x="290" y="120"/>
                      <a:pt x="273" y="120"/>
                    </a:cubicBezTo>
                    <a:cubicBezTo>
                      <a:pt x="240" y="120"/>
                      <a:pt x="206" y="130"/>
                      <a:pt x="176" y="152"/>
                    </a:cubicBezTo>
                    <a:cubicBezTo>
                      <a:pt x="122" y="179"/>
                      <a:pt x="81" y="220"/>
                      <a:pt x="41" y="274"/>
                    </a:cubicBezTo>
                    <a:cubicBezTo>
                      <a:pt x="14" y="328"/>
                      <a:pt x="0" y="382"/>
                      <a:pt x="0" y="450"/>
                    </a:cubicBezTo>
                    <a:cubicBezTo>
                      <a:pt x="0" y="504"/>
                      <a:pt x="27" y="558"/>
                      <a:pt x="41" y="612"/>
                    </a:cubicBezTo>
                    <a:cubicBezTo>
                      <a:pt x="95" y="721"/>
                      <a:pt x="176" y="788"/>
                      <a:pt x="257" y="856"/>
                    </a:cubicBezTo>
                    <a:cubicBezTo>
                      <a:pt x="338" y="910"/>
                      <a:pt x="420" y="978"/>
                      <a:pt x="501" y="1018"/>
                    </a:cubicBezTo>
                    <a:cubicBezTo>
                      <a:pt x="677" y="1126"/>
                      <a:pt x="853" y="1194"/>
                      <a:pt x="1042" y="1248"/>
                    </a:cubicBezTo>
                    <a:cubicBezTo>
                      <a:pt x="1119" y="1270"/>
                      <a:pt x="1206" y="1292"/>
                      <a:pt x="1294" y="1292"/>
                    </a:cubicBezTo>
                    <a:cubicBezTo>
                      <a:pt x="1313" y="1292"/>
                      <a:pt x="1333" y="1291"/>
                      <a:pt x="1353" y="1289"/>
                    </a:cubicBezTo>
                    <a:cubicBezTo>
                      <a:pt x="1461" y="1289"/>
                      <a:pt x="1570" y="1262"/>
                      <a:pt x="1664" y="1181"/>
                    </a:cubicBezTo>
                    <a:cubicBezTo>
                      <a:pt x="1840" y="1032"/>
                      <a:pt x="1894" y="802"/>
                      <a:pt x="1854" y="599"/>
                    </a:cubicBezTo>
                    <a:cubicBezTo>
                      <a:pt x="1800" y="382"/>
                      <a:pt x="1651" y="233"/>
                      <a:pt x="1475" y="125"/>
                    </a:cubicBezTo>
                    <a:cubicBezTo>
                      <a:pt x="1309" y="42"/>
                      <a:pt x="1133" y="1"/>
                      <a:pt x="96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24"/>
              <p:cNvSpPr/>
              <p:nvPr/>
            </p:nvSpPr>
            <p:spPr>
              <a:xfrm>
                <a:off x="374178" y="2419630"/>
                <a:ext cx="35672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99" extrusionOk="0">
                    <a:moveTo>
                      <a:pt x="497" y="0"/>
                    </a:moveTo>
                    <a:cubicBezTo>
                      <a:pt x="295" y="0"/>
                      <a:pt x="102" y="105"/>
                      <a:pt x="1" y="285"/>
                    </a:cubicBezTo>
                    <a:lnTo>
                      <a:pt x="96" y="339"/>
                    </a:lnTo>
                    <a:cubicBezTo>
                      <a:pt x="164" y="190"/>
                      <a:pt x="339" y="99"/>
                      <a:pt x="506" y="99"/>
                    </a:cubicBezTo>
                    <a:cubicBezTo>
                      <a:pt x="537" y="99"/>
                      <a:pt x="567" y="102"/>
                      <a:pt x="596" y="109"/>
                    </a:cubicBezTo>
                    <a:cubicBezTo>
                      <a:pt x="691" y="136"/>
                      <a:pt x="772" y="190"/>
                      <a:pt x="826" y="271"/>
                    </a:cubicBezTo>
                    <a:cubicBezTo>
                      <a:pt x="867" y="352"/>
                      <a:pt x="880" y="447"/>
                      <a:pt x="867" y="542"/>
                    </a:cubicBezTo>
                    <a:cubicBezTo>
                      <a:pt x="843" y="708"/>
                      <a:pt x="714" y="833"/>
                      <a:pt x="564" y="833"/>
                    </a:cubicBezTo>
                    <a:cubicBezTo>
                      <a:pt x="544" y="833"/>
                      <a:pt x="523" y="831"/>
                      <a:pt x="501" y="826"/>
                    </a:cubicBezTo>
                    <a:cubicBezTo>
                      <a:pt x="339" y="785"/>
                      <a:pt x="177" y="609"/>
                      <a:pt x="217" y="434"/>
                    </a:cubicBezTo>
                    <a:lnTo>
                      <a:pt x="109" y="393"/>
                    </a:lnTo>
                    <a:cubicBezTo>
                      <a:pt x="82" y="461"/>
                      <a:pt x="82" y="528"/>
                      <a:pt x="82" y="582"/>
                    </a:cubicBezTo>
                    <a:cubicBezTo>
                      <a:pt x="96" y="650"/>
                      <a:pt x="123" y="718"/>
                      <a:pt x="163" y="772"/>
                    </a:cubicBezTo>
                    <a:cubicBezTo>
                      <a:pt x="231" y="880"/>
                      <a:pt x="339" y="948"/>
                      <a:pt x="461" y="988"/>
                    </a:cubicBezTo>
                    <a:cubicBezTo>
                      <a:pt x="494" y="995"/>
                      <a:pt x="527" y="998"/>
                      <a:pt x="561" y="998"/>
                    </a:cubicBezTo>
                    <a:cubicBezTo>
                      <a:pt x="665" y="998"/>
                      <a:pt x="768" y="965"/>
                      <a:pt x="840" y="894"/>
                    </a:cubicBezTo>
                    <a:cubicBezTo>
                      <a:pt x="948" y="799"/>
                      <a:pt x="989" y="677"/>
                      <a:pt x="1002" y="555"/>
                    </a:cubicBezTo>
                    <a:cubicBezTo>
                      <a:pt x="1016" y="434"/>
                      <a:pt x="989" y="312"/>
                      <a:pt x="921" y="203"/>
                    </a:cubicBezTo>
                    <a:cubicBezTo>
                      <a:pt x="853" y="95"/>
                      <a:pt x="731" y="28"/>
                      <a:pt x="623" y="14"/>
                    </a:cubicBezTo>
                    <a:cubicBezTo>
                      <a:pt x="581" y="5"/>
                      <a:pt x="539" y="0"/>
                      <a:pt x="49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24"/>
              <p:cNvSpPr/>
              <p:nvPr/>
            </p:nvSpPr>
            <p:spPr>
              <a:xfrm>
                <a:off x="610284" y="2279967"/>
                <a:ext cx="45643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12" extrusionOk="0">
                    <a:moveTo>
                      <a:pt x="1043" y="109"/>
                    </a:moveTo>
                    <a:cubicBezTo>
                      <a:pt x="1110" y="122"/>
                      <a:pt x="1137" y="149"/>
                      <a:pt x="1151" y="217"/>
                    </a:cubicBezTo>
                    <a:cubicBezTo>
                      <a:pt x="1164" y="285"/>
                      <a:pt x="1164" y="366"/>
                      <a:pt x="1151" y="433"/>
                    </a:cubicBezTo>
                    <a:cubicBezTo>
                      <a:pt x="1137" y="596"/>
                      <a:pt x="1097" y="745"/>
                      <a:pt x="1016" y="866"/>
                    </a:cubicBezTo>
                    <a:cubicBezTo>
                      <a:pt x="934" y="988"/>
                      <a:pt x="826" y="1096"/>
                      <a:pt x="691" y="1123"/>
                    </a:cubicBezTo>
                    <a:cubicBezTo>
                      <a:pt x="658" y="1134"/>
                      <a:pt x="623" y="1139"/>
                      <a:pt x="586" y="1139"/>
                    </a:cubicBezTo>
                    <a:cubicBezTo>
                      <a:pt x="486" y="1139"/>
                      <a:pt x="378" y="1102"/>
                      <a:pt x="298" y="1042"/>
                    </a:cubicBezTo>
                    <a:cubicBezTo>
                      <a:pt x="216" y="970"/>
                      <a:pt x="150" y="883"/>
                      <a:pt x="140" y="786"/>
                    </a:cubicBezTo>
                    <a:lnTo>
                      <a:pt x="140" y="786"/>
                    </a:lnTo>
                    <a:cubicBezTo>
                      <a:pt x="209" y="548"/>
                      <a:pt x="381" y="335"/>
                      <a:pt x="596" y="217"/>
                    </a:cubicBezTo>
                    <a:cubicBezTo>
                      <a:pt x="731" y="149"/>
                      <a:pt x="894" y="109"/>
                      <a:pt x="1043" y="109"/>
                    </a:cubicBezTo>
                    <a:close/>
                    <a:moveTo>
                      <a:pt x="1043" y="0"/>
                    </a:moveTo>
                    <a:cubicBezTo>
                      <a:pt x="867" y="0"/>
                      <a:pt x="704" y="55"/>
                      <a:pt x="556" y="136"/>
                    </a:cubicBezTo>
                    <a:cubicBezTo>
                      <a:pt x="347" y="259"/>
                      <a:pt x="178" y="442"/>
                      <a:pt x="82" y="661"/>
                    </a:cubicBezTo>
                    <a:lnTo>
                      <a:pt x="82" y="661"/>
                    </a:lnTo>
                    <a:lnTo>
                      <a:pt x="55" y="650"/>
                    </a:lnTo>
                    <a:cubicBezTo>
                      <a:pt x="28" y="703"/>
                      <a:pt x="19" y="768"/>
                      <a:pt x="24" y="834"/>
                    </a:cubicBezTo>
                    <a:lnTo>
                      <a:pt x="24" y="834"/>
                    </a:lnTo>
                    <a:cubicBezTo>
                      <a:pt x="13" y="875"/>
                      <a:pt x="6" y="918"/>
                      <a:pt x="1" y="961"/>
                    </a:cubicBezTo>
                    <a:lnTo>
                      <a:pt x="57" y="968"/>
                    </a:lnTo>
                    <a:lnTo>
                      <a:pt x="57" y="968"/>
                    </a:lnTo>
                    <a:cubicBezTo>
                      <a:pt x="96" y="1046"/>
                      <a:pt x="144" y="1105"/>
                      <a:pt x="204" y="1164"/>
                    </a:cubicBezTo>
                    <a:cubicBezTo>
                      <a:pt x="323" y="1251"/>
                      <a:pt x="468" y="1311"/>
                      <a:pt x="618" y="1311"/>
                    </a:cubicBezTo>
                    <a:cubicBezTo>
                      <a:pt x="656" y="1311"/>
                      <a:pt x="694" y="1307"/>
                      <a:pt x="731" y="1299"/>
                    </a:cubicBezTo>
                    <a:cubicBezTo>
                      <a:pt x="921" y="1245"/>
                      <a:pt x="1070" y="1110"/>
                      <a:pt x="1151" y="948"/>
                    </a:cubicBezTo>
                    <a:cubicBezTo>
                      <a:pt x="1246" y="799"/>
                      <a:pt x="1286" y="623"/>
                      <a:pt x="1300" y="447"/>
                    </a:cubicBezTo>
                    <a:cubicBezTo>
                      <a:pt x="1300" y="366"/>
                      <a:pt x="1300" y="285"/>
                      <a:pt x="1286" y="190"/>
                    </a:cubicBezTo>
                    <a:cubicBezTo>
                      <a:pt x="1273" y="136"/>
                      <a:pt x="1246" y="82"/>
                      <a:pt x="1191" y="41"/>
                    </a:cubicBezTo>
                    <a:cubicBezTo>
                      <a:pt x="1151" y="14"/>
                      <a:pt x="1097" y="0"/>
                      <a:pt x="10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24"/>
              <p:cNvSpPr/>
              <p:nvPr/>
            </p:nvSpPr>
            <p:spPr>
              <a:xfrm>
                <a:off x="518615" y="2226706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1" y="159"/>
                      <a:pt x="1286" y="245"/>
                    </a:cubicBezTo>
                    <a:cubicBezTo>
                      <a:pt x="1380" y="340"/>
                      <a:pt x="1435" y="489"/>
                      <a:pt x="1394" y="597"/>
                    </a:cubicBezTo>
                    <a:cubicBezTo>
                      <a:pt x="1353" y="719"/>
                      <a:pt x="1232" y="787"/>
                      <a:pt x="1096" y="827"/>
                    </a:cubicBezTo>
                    <a:cubicBezTo>
                      <a:pt x="961" y="868"/>
                      <a:pt x="812" y="881"/>
                      <a:pt x="677" y="881"/>
                    </a:cubicBezTo>
                    <a:cubicBezTo>
                      <a:pt x="541" y="881"/>
                      <a:pt x="406" y="854"/>
                      <a:pt x="311" y="760"/>
                    </a:cubicBezTo>
                    <a:cubicBezTo>
                      <a:pt x="237" y="696"/>
                      <a:pt x="179" y="607"/>
                      <a:pt x="165" y="513"/>
                    </a:cubicBezTo>
                    <a:lnTo>
                      <a:pt x="165" y="513"/>
                    </a:lnTo>
                    <a:lnTo>
                      <a:pt x="230" y="557"/>
                    </a:lnTo>
                    <a:cubicBezTo>
                      <a:pt x="325" y="448"/>
                      <a:pt x="420" y="340"/>
                      <a:pt x="541" y="245"/>
                    </a:cubicBezTo>
                    <a:cubicBezTo>
                      <a:pt x="650" y="164"/>
                      <a:pt x="785" y="97"/>
                      <a:pt x="934" y="97"/>
                    </a:cubicBezTo>
                    <a:cubicBezTo>
                      <a:pt x="945" y="95"/>
                      <a:pt x="957" y="95"/>
                      <a:pt x="969" y="95"/>
                    </a:cubicBezTo>
                    <a:close/>
                    <a:moveTo>
                      <a:pt x="962" y="0"/>
                    </a:moveTo>
                    <a:cubicBezTo>
                      <a:pt x="948" y="0"/>
                      <a:pt x="934" y="1"/>
                      <a:pt x="920" y="2"/>
                    </a:cubicBezTo>
                    <a:cubicBezTo>
                      <a:pt x="758" y="15"/>
                      <a:pt x="609" y="83"/>
                      <a:pt x="474" y="178"/>
                    </a:cubicBezTo>
                    <a:cubicBezTo>
                      <a:pt x="357" y="255"/>
                      <a:pt x="253" y="370"/>
                      <a:pt x="162" y="487"/>
                    </a:cubicBezTo>
                    <a:lnTo>
                      <a:pt x="162" y="487"/>
                    </a:lnTo>
                    <a:cubicBezTo>
                      <a:pt x="160" y="469"/>
                      <a:pt x="161" y="452"/>
                      <a:pt x="163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1" y="773"/>
                      <a:pt x="203" y="881"/>
                    </a:cubicBezTo>
                    <a:cubicBezTo>
                      <a:pt x="339" y="1003"/>
                      <a:pt x="514" y="1044"/>
                      <a:pt x="677" y="1057"/>
                    </a:cubicBezTo>
                    <a:cubicBezTo>
                      <a:pt x="839" y="1057"/>
                      <a:pt x="988" y="1030"/>
                      <a:pt x="1150" y="976"/>
                    </a:cubicBezTo>
                    <a:cubicBezTo>
                      <a:pt x="1299" y="936"/>
                      <a:pt x="1462" y="827"/>
                      <a:pt x="1529" y="651"/>
                    </a:cubicBezTo>
                    <a:cubicBezTo>
                      <a:pt x="1583" y="462"/>
                      <a:pt x="1489" y="273"/>
                      <a:pt x="1380" y="164"/>
                    </a:cubicBezTo>
                    <a:cubicBezTo>
                      <a:pt x="1269" y="65"/>
                      <a:pt x="1112" y="0"/>
                      <a:pt x="9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24"/>
              <p:cNvSpPr/>
              <p:nvPr/>
            </p:nvSpPr>
            <p:spPr>
              <a:xfrm>
                <a:off x="725722" y="2436201"/>
                <a:ext cx="89846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3142" extrusionOk="0">
                    <a:moveTo>
                      <a:pt x="1548" y="122"/>
                    </a:moveTo>
                    <a:cubicBezTo>
                      <a:pt x="1564" y="122"/>
                      <a:pt x="1581" y="122"/>
                      <a:pt x="1597" y="124"/>
                    </a:cubicBezTo>
                    <a:cubicBezTo>
                      <a:pt x="1760" y="137"/>
                      <a:pt x="1895" y="219"/>
                      <a:pt x="2003" y="327"/>
                    </a:cubicBezTo>
                    <a:cubicBezTo>
                      <a:pt x="2112" y="449"/>
                      <a:pt x="2179" y="597"/>
                      <a:pt x="2233" y="760"/>
                    </a:cubicBezTo>
                    <a:cubicBezTo>
                      <a:pt x="2396" y="1396"/>
                      <a:pt x="2139" y="2113"/>
                      <a:pt x="1665" y="2559"/>
                    </a:cubicBezTo>
                    <a:cubicBezTo>
                      <a:pt x="1543" y="2668"/>
                      <a:pt x="1408" y="2762"/>
                      <a:pt x="1259" y="2844"/>
                    </a:cubicBezTo>
                    <a:cubicBezTo>
                      <a:pt x="1110" y="2925"/>
                      <a:pt x="962" y="2979"/>
                      <a:pt x="799" y="2992"/>
                    </a:cubicBezTo>
                    <a:cubicBezTo>
                      <a:pt x="650" y="2992"/>
                      <a:pt x="488" y="2952"/>
                      <a:pt x="393" y="2844"/>
                    </a:cubicBezTo>
                    <a:cubicBezTo>
                      <a:pt x="285" y="2735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193" y="2403"/>
                      <a:pt x="183" y="2423"/>
                      <a:pt x="176" y="2443"/>
                    </a:cubicBezTo>
                    <a:lnTo>
                      <a:pt x="176" y="2443"/>
                    </a:lnTo>
                    <a:cubicBezTo>
                      <a:pt x="111" y="1782"/>
                      <a:pt x="327" y="1082"/>
                      <a:pt x="772" y="570"/>
                    </a:cubicBezTo>
                    <a:cubicBezTo>
                      <a:pt x="880" y="449"/>
                      <a:pt x="1002" y="340"/>
                      <a:pt x="1137" y="246"/>
                    </a:cubicBezTo>
                    <a:cubicBezTo>
                      <a:pt x="1271" y="173"/>
                      <a:pt x="1404" y="122"/>
                      <a:pt x="1548" y="122"/>
                    </a:cubicBezTo>
                    <a:close/>
                    <a:moveTo>
                      <a:pt x="1549" y="0"/>
                    </a:moveTo>
                    <a:cubicBezTo>
                      <a:pt x="1378" y="0"/>
                      <a:pt x="1219" y="64"/>
                      <a:pt x="1083" y="151"/>
                    </a:cubicBezTo>
                    <a:cubicBezTo>
                      <a:pt x="934" y="259"/>
                      <a:pt x="799" y="381"/>
                      <a:pt x="691" y="516"/>
                    </a:cubicBezTo>
                    <a:cubicBezTo>
                      <a:pt x="231" y="1058"/>
                      <a:pt x="1" y="1775"/>
                      <a:pt x="68" y="2465"/>
                    </a:cubicBezTo>
                    <a:lnTo>
                      <a:pt x="173" y="2452"/>
                    </a:lnTo>
                    <a:lnTo>
                      <a:pt x="173" y="2452"/>
                    </a:lnTo>
                    <a:cubicBezTo>
                      <a:pt x="112" y="2623"/>
                      <a:pt x="178" y="2807"/>
                      <a:pt x="285" y="2938"/>
                    </a:cubicBezTo>
                    <a:cubicBezTo>
                      <a:pt x="353" y="3006"/>
                      <a:pt x="434" y="3074"/>
                      <a:pt x="529" y="3101"/>
                    </a:cubicBezTo>
                    <a:cubicBezTo>
                      <a:pt x="623" y="3128"/>
                      <a:pt x="718" y="3141"/>
                      <a:pt x="813" y="3141"/>
                    </a:cubicBezTo>
                    <a:cubicBezTo>
                      <a:pt x="1002" y="3141"/>
                      <a:pt x="1178" y="3074"/>
                      <a:pt x="1340" y="2992"/>
                    </a:cubicBezTo>
                    <a:cubicBezTo>
                      <a:pt x="1489" y="2911"/>
                      <a:pt x="1652" y="2803"/>
                      <a:pt x="1773" y="2681"/>
                    </a:cubicBezTo>
                    <a:cubicBezTo>
                      <a:pt x="2288" y="2194"/>
                      <a:pt x="2558" y="1423"/>
                      <a:pt x="2369" y="719"/>
                    </a:cubicBezTo>
                    <a:cubicBezTo>
                      <a:pt x="2301" y="543"/>
                      <a:pt x="2220" y="381"/>
                      <a:pt x="2098" y="246"/>
                    </a:cubicBezTo>
                    <a:cubicBezTo>
                      <a:pt x="1976" y="110"/>
                      <a:pt x="1787" y="16"/>
                      <a:pt x="1597" y="2"/>
                    </a:cubicBezTo>
                    <a:cubicBezTo>
                      <a:pt x="1581" y="1"/>
                      <a:pt x="1565" y="0"/>
                      <a:pt x="15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176193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6" name="Google Shape;10056;p25"/>
          <p:cNvGrpSpPr/>
          <p:nvPr/>
        </p:nvGrpSpPr>
        <p:grpSpPr>
          <a:xfrm>
            <a:off x="611481" y="-498794"/>
            <a:ext cx="5468746" cy="1701455"/>
            <a:chOff x="611481" y="-498794"/>
            <a:chExt cx="5468746" cy="1701455"/>
          </a:xfrm>
        </p:grpSpPr>
        <p:grpSp>
          <p:nvGrpSpPr>
            <p:cNvPr id="10057" name="Google Shape;10057;p25"/>
            <p:cNvGrpSpPr/>
            <p:nvPr/>
          </p:nvGrpSpPr>
          <p:grpSpPr>
            <a:xfrm>
              <a:off x="611481" y="-498794"/>
              <a:ext cx="2079928" cy="1701455"/>
              <a:chOff x="611481" y="-270194"/>
              <a:chExt cx="2079928" cy="1701455"/>
            </a:xfrm>
          </p:grpSpPr>
          <p:grpSp>
            <p:nvGrpSpPr>
              <p:cNvPr id="10058" name="Google Shape;10058;p25"/>
              <p:cNvGrpSpPr/>
              <p:nvPr/>
            </p:nvGrpSpPr>
            <p:grpSpPr>
              <a:xfrm>
                <a:off x="611481" y="-270194"/>
                <a:ext cx="2079928" cy="1701455"/>
                <a:chOff x="7563281" y="3813231"/>
                <a:chExt cx="2079928" cy="1701455"/>
              </a:xfrm>
            </p:grpSpPr>
            <p:grpSp>
              <p:nvGrpSpPr>
                <p:cNvPr id="10059" name="Google Shape;10059;p25"/>
                <p:cNvGrpSpPr/>
                <p:nvPr/>
              </p:nvGrpSpPr>
              <p:grpSpPr>
                <a:xfrm rot="-1357430">
                  <a:off x="8799514" y="3946947"/>
                  <a:ext cx="786331" cy="455541"/>
                  <a:chOff x="1954249" y="1502271"/>
                  <a:chExt cx="786288" cy="455516"/>
                </a:xfrm>
              </p:grpSpPr>
              <p:sp>
                <p:nvSpPr>
                  <p:cNvPr id="10060" name="Google Shape;10060;p25"/>
                  <p:cNvSpPr/>
                  <p:nvPr/>
                </p:nvSpPr>
                <p:spPr>
                  <a:xfrm>
                    <a:off x="2107674" y="1521932"/>
                    <a:ext cx="460854" cy="4358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6" h="12414" extrusionOk="0">
                        <a:moveTo>
                          <a:pt x="7372" y="0"/>
                        </a:moveTo>
                        <a:cubicBezTo>
                          <a:pt x="7274" y="0"/>
                          <a:pt x="7175" y="3"/>
                          <a:pt x="7078" y="9"/>
                        </a:cubicBezTo>
                        <a:cubicBezTo>
                          <a:pt x="5278" y="118"/>
                          <a:pt x="2937" y="700"/>
                          <a:pt x="1814" y="2391"/>
                        </a:cubicBezTo>
                        <a:cubicBezTo>
                          <a:pt x="1" y="5165"/>
                          <a:pt x="975" y="9644"/>
                          <a:pt x="3641" y="10888"/>
                        </a:cubicBezTo>
                        <a:cubicBezTo>
                          <a:pt x="3871" y="11159"/>
                          <a:pt x="4114" y="11416"/>
                          <a:pt x="4371" y="11633"/>
                        </a:cubicBezTo>
                        <a:cubicBezTo>
                          <a:pt x="5038" y="12187"/>
                          <a:pt x="5809" y="12414"/>
                          <a:pt x="6596" y="12414"/>
                        </a:cubicBezTo>
                        <a:cubicBezTo>
                          <a:pt x="7230" y="12414"/>
                          <a:pt x="7875" y="12267"/>
                          <a:pt x="8485" y="12025"/>
                        </a:cubicBezTo>
                        <a:cubicBezTo>
                          <a:pt x="10880" y="11091"/>
                          <a:pt x="13126" y="8764"/>
                          <a:pt x="13085" y="5787"/>
                        </a:cubicBezTo>
                        <a:cubicBezTo>
                          <a:pt x="13072" y="4502"/>
                          <a:pt x="12666" y="3216"/>
                          <a:pt x="11895" y="2242"/>
                        </a:cubicBezTo>
                        <a:cubicBezTo>
                          <a:pt x="11435" y="1633"/>
                          <a:pt x="10853" y="1227"/>
                          <a:pt x="10217" y="957"/>
                        </a:cubicBezTo>
                        <a:cubicBezTo>
                          <a:pt x="9428" y="316"/>
                          <a:pt x="8381" y="0"/>
                          <a:pt x="7372" y="0"/>
                        </a:cubicBezTo>
                        <a:close/>
                      </a:path>
                    </a:pathLst>
                  </a:custGeom>
                  <a:solidFill>
                    <a:srgbClr val="2F9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1" name="Google Shape;10061;p25"/>
                  <p:cNvSpPr/>
                  <p:nvPr/>
                </p:nvSpPr>
                <p:spPr>
                  <a:xfrm>
                    <a:off x="1958989" y="1689050"/>
                    <a:ext cx="781549" cy="20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60" h="5723" extrusionOk="0">
                        <a:moveTo>
                          <a:pt x="3700" y="1"/>
                        </a:moveTo>
                        <a:cubicBezTo>
                          <a:pt x="2009" y="1"/>
                          <a:pt x="116" y="530"/>
                          <a:pt x="41" y="2502"/>
                        </a:cubicBezTo>
                        <a:cubicBezTo>
                          <a:pt x="1" y="3449"/>
                          <a:pt x="515" y="4302"/>
                          <a:pt x="1421" y="4626"/>
                        </a:cubicBezTo>
                        <a:cubicBezTo>
                          <a:pt x="2612" y="5059"/>
                          <a:pt x="4006" y="5181"/>
                          <a:pt x="5251" y="5357"/>
                        </a:cubicBezTo>
                        <a:cubicBezTo>
                          <a:pt x="7065" y="5600"/>
                          <a:pt x="8898" y="5723"/>
                          <a:pt x="10733" y="5723"/>
                        </a:cubicBezTo>
                        <a:cubicBezTo>
                          <a:pt x="11662" y="5723"/>
                          <a:pt x="12591" y="5691"/>
                          <a:pt x="13518" y="5628"/>
                        </a:cubicBezTo>
                        <a:cubicBezTo>
                          <a:pt x="14912" y="5533"/>
                          <a:pt x="16306" y="5357"/>
                          <a:pt x="17686" y="5127"/>
                        </a:cubicBezTo>
                        <a:cubicBezTo>
                          <a:pt x="18809" y="4924"/>
                          <a:pt x="20392" y="4802"/>
                          <a:pt x="21312" y="4058"/>
                        </a:cubicBezTo>
                        <a:cubicBezTo>
                          <a:pt x="22137" y="3395"/>
                          <a:pt x="22259" y="2177"/>
                          <a:pt x="21366" y="1501"/>
                        </a:cubicBezTo>
                        <a:cubicBezTo>
                          <a:pt x="20365" y="757"/>
                          <a:pt x="18701" y="716"/>
                          <a:pt x="17510" y="662"/>
                        </a:cubicBezTo>
                        <a:cubicBezTo>
                          <a:pt x="17497" y="661"/>
                          <a:pt x="17484" y="661"/>
                          <a:pt x="17471" y="661"/>
                        </a:cubicBezTo>
                        <a:cubicBezTo>
                          <a:pt x="16604" y="661"/>
                          <a:pt x="16630" y="1989"/>
                          <a:pt x="17510" y="2056"/>
                        </a:cubicBezTo>
                        <a:cubicBezTo>
                          <a:pt x="17794" y="2083"/>
                          <a:pt x="20527" y="2326"/>
                          <a:pt x="20487" y="2746"/>
                        </a:cubicBezTo>
                        <a:cubicBezTo>
                          <a:pt x="20433" y="3260"/>
                          <a:pt x="17686" y="3503"/>
                          <a:pt x="17266" y="3571"/>
                        </a:cubicBezTo>
                        <a:cubicBezTo>
                          <a:pt x="15048" y="3949"/>
                          <a:pt x="12817" y="4127"/>
                          <a:pt x="10586" y="4127"/>
                        </a:cubicBezTo>
                        <a:cubicBezTo>
                          <a:pt x="10503" y="4127"/>
                          <a:pt x="10421" y="4126"/>
                          <a:pt x="10338" y="4126"/>
                        </a:cubicBezTo>
                        <a:cubicBezTo>
                          <a:pt x="8065" y="4099"/>
                          <a:pt x="5805" y="3896"/>
                          <a:pt x="3573" y="3476"/>
                        </a:cubicBezTo>
                        <a:cubicBezTo>
                          <a:pt x="2896" y="3355"/>
                          <a:pt x="948" y="3206"/>
                          <a:pt x="1814" y="2083"/>
                        </a:cubicBezTo>
                        <a:cubicBezTo>
                          <a:pt x="2186" y="1601"/>
                          <a:pt x="2804" y="1481"/>
                          <a:pt x="3431" y="1481"/>
                        </a:cubicBezTo>
                        <a:cubicBezTo>
                          <a:pt x="3898" y="1481"/>
                          <a:pt x="4369" y="1547"/>
                          <a:pt x="4750" y="1582"/>
                        </a:cubicBezTo>
                        <a:cubicBezTo>
                          <a:pt x="4769" y="1584"/>
                          <a:pt x="4788" y="1584"/>
                          <a:pt x="4807" y="1584"/>
                        </a:cubicBezTo>
                        <a:cubicBezTo>
                          <a:pt x="5598" y="1584"/>
                          <a:pt x="5786" y="213"/>
                          <a:pt x="4953" y="94"/>
                        </a:cubicBezTo>
                        <a:cubicBezTo>
                          <a:pt x="4573" y="37"/>
                          <a:pt x="4144" y="1"/>
                          <a:pt x="3700" y="1"/>
                        </a:cubicBezTo>
                        <a:close/>
                      </a:path>
                    </a:pathLst>
                  </a:custGeom>
                  <a:solidFill>
                    <a:srgbClr val="AC79D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2" name="Google Shape;10062;p25"/>
                  <p:cNvSpPr/>
                  <p:nvPr/>
                </p:nvSpPr>
                <p:spPr>
                  <a:xfrm>
                    <a:off x="2123649" y="1502271"/>
                    <a:ext cx="458185" cy="451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50" h="12852" extrusionOk="0">
                        <a:moveTo>
                          <a:pt x="5875" y="278"/>
                        </a:moveTo>
                        <a:cubicBezTo>
                          <a:pt x="6056" y="290"/>
                          <a:pt x="6238" y="311"/>
                          <a:pt x="6420" y="339"/>
                        </a:cubicBezTo>
                        <a:cubicBezTo>
                          <a:pt x="6541" y="361"/>
                          <a:pt x="6662" y="386"/>
                          <a:pt x="6782" y="413"/>
                        </a:cubicBezTo>
                        <a:lnTo>
                          <a:pt x="6782" y="413"/>
                        </a:lnTo>
                        <a:cubicBezTo>
                          <a:pt x="6720" y="411"/>
                          <a:pt x="6658" y="410"/>
                          <a:pt x="6596" y="410"/>
                        </a:cubicBezTo>
                        <a:cubicBezTo>
                          <a:pt x="6002" y="410"/>
                          <a:pt x="5409" y="498"/>
                          <a:pt x="4844" y="671"/>
                        </a:cubicBezTo>
                        <a:lnTo>
                          <a:pt x="4844" y="671"/>
                        </a:lnTo>
                        <a:cubicBezTo>
                          <a:pt x="5138" y="531"/>
                          <a:pt x="5442" y="412"/>
                          <a:pt x="5757" y="312"/>
                        </a:cubicBezTo>
                        <a:cubicBezTo>
                          <a:pt x="5796" y="300"/>
                          <a:pt x="5835" y="289"/>
                          <a:pt x="5875" y="278"/>
                        </a:cubicBezTo>
                        <a:close/>
                        <a:moveTo>
                          <a:pt x="5483" y="269"/>
                        </a:moveTo>
                        <a:cubicBezTo>
                          <a:pt x="5051" y="424"/>
                          <a:pt x="4631" y="624"/>
                          <a:pt x="4241" y="854"/>
                        </a:cubicBezTo>
                        <a:cubicBezTo>
                          <a:pt x="4127" y="919"/>
                          <a:pt x="4015" y="986"/>
                          <a:pt x="3904" y="1056"/>
                        </a:cubicBezTo>
                        <a:lnTo>
                          <a:pt x="3904" y="1056"/>
                        </a:lnTo>
                        <a:cubicBezTo>
                          <a:pt x="3638" y="1194"/>
                          <a:pt x="3383" y="1352"/>
                          <a:pt x="3145" y="1530"/>
                        </a:cubicBezTo>
                        <a:cubicBezTo>
                          <a:pt x="2944" y="1687"/>
                          <a:pt x="2755" y="1856"/>
                          <a:pt x="2579" y="2036"/>
                        </a:cubicBezTo>
                        <a:lnTo>
                          <a:pt x="2579" y="2036"/>
                        </a:lnTo>
                        <a:cubicBezTo>
                          <a:pt x="1859" y="2647"/>
                          <a:pt x="1224" y="3370"/>
                          <a:pt x="764" y="4196"/>
                        </a:cubicBezTo>
                        <a:cubicBezTo>
                          <a:pt x="717" y="4279"/>
                          <a:pt x="673" y="4363"/>
                          <a:pt x="631" y="4448"/>
                        </a:cubicBezTo>
                        <a:lnTo>
                          <a:pt x="631" y="4448"/>
                        </a:lnTo>
                        <a:cubicBezTo>
                          <a:pt x="715" y="3984"/>
                          <a:pt x="847" y="3534"/>
                          <a:pt x="1075" y="3127"/>
                        </a:cubicBezTo>
                        <a:cubicBezTo>
                          <a:pt x="1332" y="2653"/>
                          <a:pt x="1697" y="2261"/>
                          <a:pt x="2103" y="1923"/>
                        </a:cubicBezTo>
                        <a:cubicBezTo>
                          <a:pt x="2509" y="1584"/>
                          <a:pt x="2956" y="1287"/>
                          <a:pt x="3402" y="989"/>
                        </a:cubicBezTo>
                        <a:cubicBezTo>
                          <a:pt x="3849" y="705"/>
                          <a:pt x="4336" y="461"/>
                          <a:pt x="4850" y="339"/>
                        </a:cubicBezTo>
                        <a:cubicBezTo>
                          <a:pt x="5059" y="295"/>
                          <a:pt x="5270" y="274"/>
                          <a:pt x="5483" y="269"/>
                        </a:cubicBezTo>
                        <a:close/>
                        <a:moveTo>
                          <a:pt x="1977" y="2771"/>
                        </a:moveTo>
                        <a:lnTo>
                          <a:pt x="1977" y="2771"/>
                        </a:lnTo>
                        <a:cubicBezTo>
                          <a:pt x="1367" y="3636"/>
                          <a:pt x="973" y="4640"/>
                          <a:pt x="669" y="5644"/>
                        </a:cubicBezTo>
                        <a:cubicBezTo>
                          <a:pt x="602" y="5854"/>
                          <a:pt x="543" y="6067"/>
                          <a:pt x="492" y="6282"/>
                        </a:cubicBezTo>
                        <a:lnTo>
                          <a:pt x="492" y="6282"/>
                        </a:lnTo>
                        <a:cubicBezTo>
                          <a:pt x="492" y="6263"/>
                          <a:pt x="493" y="6244"/>
                          <a:pt x="493" y="6225"/>
                        </a:cubicBezTo>
                        <a:cubicBezTo>
                          <a:pt x="504" y="5778"/>
                          <a:pt x="526" y="5320"/>
                          <a:pt x="573" y="4870"/>
                        </a:cubicBezTo>
                        <a:lnTo>
                          <a:pt x="573" y="4870"/>
                        </a:lnTo>
                        <a:cubicBezTo>
                          <a:pt x="660" y="4661"/>
                          <a:pt x="760" y="4459"/>
                          <a:pt x="872" y="4263"/>
                        </a:cubicBezTo>
                        <a:cubicBezTo>
                          <a:pt x="1171" y="3720"/>
                          <a:pt x="1548" y="3222"/>
                          <a:pt x="1977" y="2771"/>
                        </a:cubicBezTo>
                        <a:close/>
                        <a:moveTo>
                          <a:pt x="362" y="5475"/>
                        </a:moveTo>
                        <a:cubicBezTo>
                          <a:pt x="346" y="5725"/>
                          <a:pt x="337" y="5975"/>
                          <a:pt x="331" y="6225"/>
                        </a:cubicBezTo>
                        <a:cubicBezTo>
                          <a:pt x="322" y="6559"/>
                          <a:pt x="319" y="6893"/>
                          <a:pt x="331" y="7227"/>
                        </a:cubicBezTo>
                        <a:lnTo>
                          <a:pt x="331" y="7227"/>
                        </a:lnTo>
                        <a:cubicBezTo>
                          <a:pt x="300" y="7639"/>
                          <a:pt x="300" y="8067"/>
                          <a:pt x="422" y="8468"/>
                        </a:cubicBezTo>
                        <a:lnTo>
                          <a:pt x="422" y="8468"/>
                        </a:lnTo>
                        <a:cubicBezTo>
                          <a:pt x="291" y="8104"/>
                          <a:pt x="211" y="7720"/>
                          <a:pt x="182" y="7335"/>
                        </a:cubicBezTo>
                        <a:cubicBezTo>
                          <a:pt x="126" y="6708"/>
                          <a:pt x="192" y="6076"/>
                          <a:pt x="362" y="5475"/>
                        </a:cubicBezTo>
                        <a:close/>
                        <a:moveTo>
                          <a:pt x="6566" y="508"/>
                        </a:moveTo>
                        <a:cubicBezTo>
                          <a:pt x="6842" y="508"/>
                          <a:pt x="7119" y="528"/>
                          <a:pt x="7392" y="569"/>
                        </a:cubicBezTo>
                        <a:lnTo>
                          <a:pt x="7392" y="569"/>
                        </a:lnTo>
                        <a:cubicBezTo>
                          <a:pt x="7587" y="625"/>
                          <a:pt x="7781" y="684"/>
                          <a:pt x="7976" y="745"/>
                        </a:cubicBezTo>
                        <a:cubicBezTo>
                          <a:pt x="8476" y="921"/>
                          <a:pt x="8963" y="1138"/>
                          <a:pt x="9424" y="1422"/>
                        </a:cubicBezTo>
                        <a:cubicBezTo>
                          <a:pt x="9870" y="1693"/>
                          <a:pt x="10276" y="2044"/>
                          <a:pt x="10641" y="2437"/>
                        </a:cubicBezTo>
                        <a:cubicBezTo>
                          <a:pt x="10953" y="2771"/>
                          <a:pt x="11225" y="3135"/>
                          <a:pt x="11483" y="3512"/>
                        </a:cubicBezTo>
                        <a:lnTo>
                          <a:pt x="11483" y="3512"/>
                        </a:lnTo>
                        <a:cubicBezTo>
                          <a:pt x="11722" y="3965"/>
                          <a:pt x="11905" y="4446"/>
                          <a:pt x="12021" y="4940"/>
                        </a:cubicBezTo>
                        <a:cubicBezTo>
                          <a:pt x="12265" y="5982"/>
                          <a:pt x="12238" y="7091"/>
                          <a:pt x="11886" y="8106"/>
                        </a:cubicBezTo>
                        <a:cubicBezTo>
                          <a:pt x="11724" y="8607"/>
                          <a:pt x="11480" y="9094"/>
                          <a:pt x="11156" y="9513"/>
                        </a:cubicBezTo>
                        <a:cubicBezTo>
                          <a:pt x="10831" y="9933"/>
                          <a:pt x="10438" y="10298"/>
                          <a:pt x="10005" y="10637"/>
                        </a:cubicBezTo>
                        <a:cubicBezTo>
                          <a:pt x="9586" y="10961"/>
                          <a:pt x="9139" y="11245"/>
                          <a:pt x="8679" y="11530"/>
                        </a:cubicBezTo>
                        <a:cubicBezTo>
                          <a:pt x="8219" y="11814"/>
                          <a:pt x="7759" y="12084"/>
                          <a:pt x="7245" y="12260"/>
                        </a:cubicBezTo>
                        <a:cubicBezTo>
                          <a:pt x="6875" y="12400"/>
                          <a:pt x="6491" y="12481"/>
                          <a:pt x="6102" y="12481"/>
                        </a:cubicBezTo>
                        <a:cubicBezTo>
                          <a:pt x="5965" y="12481"/>
                          <a:pt x="5827" y="12471"/>
                          <a:pt x="5689" y="12450"/>
                        </a:cubicBezTo>
                        <a:cubicBezTo>
                          <a:pt x="5161" y="12382"/>
                          <a:pt x="4661" y="12193"/>
                          <a:pt x="4187" y="11949"/>
                        </a:cubicBezTo>
                        <a:cubicBezTo>
                          <a:pt x="3713" y="11692"/>
                          <a:pt x="3267" y="11394"/>
                          <a:pt x="2807" y="11110"/>
                        </a:cubicBezTo>
                        <a:cubicBezTo>
                          <a:pt x="2360" y="10812"/>
                          <a:pt x="1927" y="10488"/>
                          <a:pt x="1548" y="10122"/>
                        </a:cubicBezTo>
                        <a:cubicBezTo>
                          <a:pt x="1311" y="9901"/>
                          <a:pt x="1093" y="9660"/>
                          <a:pt x="907" y="9399"/>
                        </a:cubicBezTo>
                        <a:lnTo>
                          <a:pt x="907" y="9399"/>
                        </a:lnTo>
                        <a:cubicBezTo>
                          <a:pt x="904" y="9392"/>
                          <a:pt x="902" y="9385"/>
                          <a:pt x="899" y="9378"/>
                        </a:cubicBezTo>
                        <a:cubicBezTo>
                          <a:pt x="696" y="8891"/>
                          <a:pt x="588" y="8363"/>
                          <a:pt x="534" y="7836"/>
                        </a:cubicBezTo>
                        <a:cubicBezTo>
                          <a:pt x="501" y="7519"/>
                          <a:pt x="488" y="7198"/>
                          <a:pt x="486" y="6875"/>
                        </a:cubicBezTo>
                        <a:lnTo>
                          <a:pt x="486" y="6875"/>
                        </a:lnTo>
                        <a:cubicBezTo>
                          <a:pt x="550" y="6465"/>
                          <a:pt x="649" y="6068"/>
                          <a:pt x="764" y="5671"/>
                        </a:cubicBezTo>
                        <a:cubicBezTo>
                          <a:pt x="1075" y="4642"/>
                          <a:pt x="1481" y="3641"/>
                          <a:pt x="2103" y="2761"/>
                        </a:cubicBezTo>
                        <a:cubicBezTo>
                          <a:pt x="2237" y="2575"/>
                          <a:pt x="2384" y="2395"/>
                          <a:pt x="2542" y="2226"/>
                        </a:cubicBezTo>
                        <a:lnTo>
                          <a:pt x="2542" y="2226"/>
                        </a:lnTo>
                        <a:cubicBezTo>
                          <a:pt x="2681" y="2103"/>
                          <a:pt x="2824" y="1984"/>
                          <a:pt x="2969" y="1868"/>
                        </a:cubicBezTo>
                        <a:cubicBezTo>
                          <a:pt x="3363" y="1564"/>
                          <a:pt x="3781" y="1271"/>
                          <a:pt x="4211" y="1012"/>
                        </a:cubicBezTo>
                        <a:lnTo>
                          <a:pt x="4211" y="1012"/>
                        </a:lnTo>
                        <a:cubicBezTo>
                          <a:pt x="4341" y="953"/>
                          <a:pt x="4473" y="901"/>
                          <a:pt x="4606" y="854"/>
                        </a:cubicBezTo>
                        <a:cubicBezTo>
                          <a:pt x="5232" y="626"/>
                          <a:pt x="5899" y="508"/>
                          <a:pt x="6566" y="508"/>
                        </a:cubicBezTo>
                        <a:close/>
                        <a:moveTo>
                          <a:pt x="6998" y="132"/>
                        </a:moveTo>
                        <a:cubicBezTo>
                          <a:pt x="7638" y="132"/>
                          <a:pt x="8281" y="265"/>
                          <a:pt x="8869" y="502"/>
                        </a:cubicBezTo>
                        <a:cubicBezTo>
                          <a:pt x="9870" y="894"/>
                          <a:pt x="10723" y="1598"/>
                          <a:pt x="11358" y="2450"/>
                        </a:cubicBezTo>
                        <a:cubicBezTo>
                          <a:pt x="11994" y="3303"/>
                          <a:pt x="12441" y="4290"/>
                          <a:pt x="12712" y="5332"/>
                        </a:cubicBezTo>
                        <a:cubicBezTo>
                          <a:pt x="12833" y="5847"/>
                          <a:pt x="12901" y="6374"/>
                          <a:pt x="12860" y="6902"/>
                        </a:cubicBezTo>
                        <a:cubicBezTo>
                          <a:pt x="12833" y="7430"/>
                          <a:pt x="12685" y="7944"/>
                          <a:pt x="12427" y="8417"/>
                        </a:cubicBezTo>
                        <a:cubicBezTo>
                          <a:pt x="12170" y="8877"/>
                          <a:pt x="11832" y="9297"/>
                          <a:pt x="11467" y="9676"/>
                        </a:cubicBezTo>
                        <a:cubicBezTo>
                          <a:pt x="11088" y="10068"/>
                          <a:pt x="10695" y="10420"/>
                          <a:pt x="10276" y="10758"/>
                        </a:cubicBezTo>
                        <a:cubicBezTo>
                          <a:pt x="9424" y="11408"/>
                          <a:pt x="8490" y="11963"/>
                          <a:pt x="7502" y="12341"/>
                        </a:cubicBezTo>
                        <a:cubicBezTo>
                          <a:pt x="7001" y="12517"/>
                          <a:pt x="6474" y="12653"/>
                          <a:pt x="5946" y="12680"/>
                        </a:cubicBezTo>
                        <a:cubicBezTo>
                          <a:pt x="5857" y="12687"/>
                          <a:pt x="5768" y="12690"/>
                          <a:pt x="5680" y="12690"/>
                        </a:cubicBezTo>
                        <a:cubicBezTo>
                          <a:pt x="5242" y="12690"/>
                          <a:pt x="4809" y="12607"/>
                          <a:pt x="4403" y="12450"/>
                        </a:cubicBezTo>
                        <a:cubicBezTo>
                          <a:pt x="3903" y="12260"/>
                          <a:pt x="3429" y="12003"/>
                          <a:pt x="2983" y="11705"/>
                        </a:cubicBezTo>
                        <a:cubicBezTo>
                          <a:pt x="2550" y="11408"/>
                          <a:pt x="2130" y="11083"/>
                          <a:pt x="1765" y="10691"/>
                        </a:cubicBezTo>
                        <a:cubicBezTo>
                          <a:pt x="1529" y="10446"/>
                          <a:pt x="1316" y="10173"/>
                          <a:pt x="1143" y="9880"/>
                        </a:cubicBezTo>
                        <a:lnTo>
                          <a:pt x="1143" y="9880"/>
                        </a:lnTo>
                        <a:cubicBezTo>
                          <a:pt x="1247" y="9997"/>
                          <a:pt x="1355" y="10109"/>
                          <a:pt x="1467" y="10217"/>
                        </a:cubicBezTo>
                        <a:cubicBezTo>
                          <a:pt x="1860" y="10582"/>
                          <a:pt x="2306" y="10907"/>
                          <a:pt x="2753" y="11205"/>
                        </a:cubicBezTo>
                        <a:cubicBezTo>
                          <a:pt x="3199" y="11502"/>
                          <a:pt x="3659" y="11787"/>
                          <a:pt x="4133" y="12044"/>
                        </a:cubicBezTo>
                        <a:cubicBezTo>
                          <a:pt x="4620" y="12287"/>
                          <a:pt x="5134" y="12490"/>
                          <a:pt x="5675" y="12558"/>
                        </a:cubicBezTo>
                        <a:cubicBezTo>
                          <a:pt x="5809" y="12578"/>
                          <a:pt x="5945" y="12587"/>
                          <a:pt x="6080" y="12587"/>
                        </a:cubicBezTo>
                        <a:cubicBezTo>
                          <a:pt x="6494" y="12587"/>
                          <a:pt x="6909" y="12501"/>
                          <a:pt x="7286" y="12368"/>
                        </a:cubicBezTo>
                        <a:cubicBezTo>
                          <a:pt x="7800" y="12179"/>
                          <a:pt x="8273" y="11908"/>
                          <a:pt x="8733" y="11624"/>
                        </a:cubicBezTo>
                        <a:cubicBezTo>
                          <a:pt x="9193" y="11340"/>
                          <a:pt x="9640" y="11042"/>
                          <a:pt x="10073" y="10718"/>
                        </a:cubicBezTo>
                        <a:cubicBezTo>
                          <a:pt x="10492" y="10379"/>
                          <a:pt x="10898" y="10014"/>
                          <a:pt x="11223" y="9581"/>
                        </a:cubicBezTo>
                        <a:cubicBezTo>
                          <a:pt x="11561" y="9148"/>
                          <a:pt x="11805" y="8647"/>
                          <a:pt x="11981" y="8133"/>
                        </a:cubicBezTo>
                        <a:cubicBezTo>
                          <a:pt x="12333" y="7105"/>
                          <a:pt x="12373" y="5982"/>
                          <a:pt x="12116" y="4926"/>
                        </a:cubicBezTo>
                        <a:cubicBezTo>
                          <a:pt x="12043" y="4627"/>
                          <a:pt x="11948" y="4332"/>
                          <a:pt x="11833" y="4046"/>
                        </a:cubicBezTo>
                        <a:lnTo>
                          <a:pt x="11833" y="4046"/>
                        </a:lnTo>
                        <a:cubicBezTo>
                          <a:pt x="12043" y="4388"/>
                          <a:pt x="12231" y="4740"/>
                          <a:pt x="12373" y="5116"/>
                        </a:cubicBezTo>
                        <a:cubicBezTo>
                          <a:pt x="12563" y="5616"/>
                          <a:pt x="12644" y="6144"/>
                          <a:pt x="12617" y="6672"/>
                        </a:cubicBezTo>
                        <a:cubicBezTo>
                          <a:pt x="12576" y="7200"/>
                          <a:pt x="12441" y="7727"/>
                          <a:pt x="12211" y="8214"/>
                        </a:cubicBezTo>
                        <a:cubicBezTo>
                          <a:pt x="11764" y="9175"/>
                          <a:pt x="11034" y="10001"/>
                          <a:pt x="10208" y="10677"/>
                        </a:cubicBezTo>
                        <a:lnTo>
                          <a:pt x="10276" y="10758"/>
                        </a:lnTo>
                        <a:cubicBezTo>
                          <a:pt x="11115" y="10082"/>
                          <a:pt x="11859" y="9243"/>
                          <a:pt x="12319" y="8255"/>
                        </a:cubicBezTo>
                        <a:cubicBezTo>
                          <a:pt x="12549" y="7768"/>
                          <a:pt x="12698" y="7227"/>
                          <a:pt x="12739" y="6685"/>
                        </a:cubicBezTo>
                        <a:cubicBezTo>
                          <a:pt x="12766" y="6144"/>
                          <a:pt x="12671" y="5589"/>
                          <a:pt x="12482" y="5075"/>
                        </a:cubicBezTo>
                        <a:cubicBezTo>
                          <a:pt x="12292" y="4561"/>
                          <a:pt x="12021" y="4087"/>
                          <a:pt x="11724" y="3641"/>
                        </a:cubicBezTo>
                        <a:cubicBezTo>
                          <a:pt x="11619" y="3483"/>
                          <a:pt x="11510" y="3326"/>
                          <a:pt x="11398" y="3171"/>
                        </a:cubicBezTo>
                        <a:lnTo>
                          <a:pt x="11398" y="3171"/>
                        </a:lnTo>
                        <a:cubicBezTo>
                          <a:pt x="11168" y="2785"/>
                          <a:pt x="10896" y="2424"/>
                          <a:pt x="10587" y="2098"/>
                        </a:cubicBezTo>
                        <a:cubicBezTo>
                          <a:pt x="9843" y="1300"/>
                          <a:pt x="8842" y="745"/>
                          <a:pt x="7786" y="529"/>
                        </a:cubicBezTo>
                        <a:cubicBezTo>
                          <a:pt x="7740" y="519"/>
                          <a:pt x="7694" y="511"/>
                          <a:pt x="7647" y="502"/>
                        </a:cubicBezTo>
                        <a:lnTo>
                          <a:pt x="7647" y="502"/>
                        </a:lnTo>
                        <a:cubicBezTo>
                          <a:pt x="7255" y="380"/>
                          <a:pt x="6858" y="276"/>
                          <a:pt x="6447" y="204"/>
                        </a:cubicBezTo>
                        <a:cubicBezTo>
                          <a:pt x="6405" y="197"/>
                          <a:pt x="6364" y="190"/>
                          <a:pt x="6322" y="183"/>
                        </a:cubicBezTo>
                        <a:lnTo>
                          <a:pt x="6322" y="183"/>
                        </a:lnTo>
                        <a:cubicBezTo>
                          <a:pt x="6546" y="148"/>
                          <a:pt x="6772" y="132"/>
                          <a:pt x="6998" y="132"/>
                        </a:cubicBezTo>
                        <a:close/>
                        <a:moveTo>
                          <a:pt x="7012" y="0"/>
                        </a:moveTo>
                        <a:cubicBezTo>
                          <a:pt x="6646" y="0"/>
                          <a:pt x="6279" y="43"/>
                          <a:pt x="5921" y="133"/>
                        </a:cubicBezTo>
                        <a:lnTo>
                          <a:pt x="5921" y="133"/>
                        </a:lnTo>
                        <a:cubicBezTo>
                          <a:pt x="5802" y="123"/>
                          <a:pt x="5682" y="117"/>
                          <a:pt x="5562" y="117"/>
                        </a:cubicBezTo>
                        <a:cubicBezTo>
                          <a:pt x="5310" y="117"/>
                          <a:pt x="5057" y="142"/>
                          <a:pt x="4809" y="204"/>
                        </a:cubicBezTo>
                        <a:cubicBezTo>
                          <a:pt x="4268" y="326"/>
                          <a:pt x="3781" y="569"/>
                          <a:pt x="3321" y="867"/>
                        </a:cubicBezTo>
                        <a:cubicBezTo>
                          <a:pt x="2874" y="1151"/>
                          <a:pt x="2428" y="1462"/>
                          <a:pt x="2008" y="1801"/>
                        </a:cubicBezTo>
                        <a:cubicBezTo>
                          <a:pt x="1589" y="2153"/>
                          <a:pt x="1197" y="2558"/>
                          <a:pt x="940" y="3046"/>
                        </a:cubicBezTo>
                        <a:cubicBezTo>
                          <a:pt x="669" y="3533"/>
                          <a:pt x="534" y="4074"/>
                          <a:pt x="452" y="4602"/>
                        </a:cubicBezTo>
                        <a:cubicBezTo>
                          <a:pt x="434" y="4726"/>
                          <a:pt x="418" y="4850"/>
                          <a:pt x="405" y="4974"/>
                        </a:cubicBezTo>
                        <a:lnTo>
                          <a:pt x="405" y="4974"/>
                        </a:lnTo>
                        <a:cubicBezTo>
                          <a:pt x="124" y="5726"/>
                          <a:pt x="0" y="6541"/>
                          <a:pt x="60" y="7348"/>
                        </a:cubicBezTo>
                        <a:cubicBezTo>
                          <a:pt x="114" y="7890"/>
                          <a:pt x="236" y="8431"/>
                          <a:pt x="493" y="8918"/>
                        </a:cubicBezTo>
                        <a:cubicBezTo>
                          <a:pt x="541" y="9020"/>
                          <a:pt x="595" y="9120"/>
                          <a:pt x="653" y="9218"/>
                        </a:cubicBezTo>
                        <a:lnTo>
                          <a:pt x="653" y="9218"/>
                        </a:lnTo>
                        <a:cubicBezTo>
                          <a:pt x="679" y="9294"/>
                          <a:pt x="707" y="9370"/>
                          <a:pt x="737" y="9446"/>
                        </a:cubicBezTo>
                        <a:cubicBezTo>
                          <a:pt x="953" y="9946"/>
                          <a:pt x="1264" y="10406"/>
                          <a:pt x="1643" y="10799"/>
                        </a:cubicBezTo>
                        <a:cubicBezTo>
                          <a:pt x="2022" y="11205"/>
                          <a:pt x="2441" y="11543"/>
                          <a:pt x="2902" y="11841"/>
                        </a:cubicBezTo>
                        <a:cubicBezTo>
                          <a:pt x="3348" y="12138"/>
                          <a:pt x="3835" y="12409"/>
                          <a:pt x="4349" y="12599"/>
                        </a:cubicBezTo>
                        <a:cubicBezTo>
                          <a:pt x="4773" y="12759"/>
                          <a:pt x="5245" y="12851"/>
                          <a:pt x="5709" y="12851"/>
                        </a:cubicBezTo>
                        <a:cubicBezTo>
                          <a:pt x="5793" y="12851"/>
                          <a:pt x="5876" y="12848"/>
                          <a:pt x="5960" y="12842"/>
                        </a:cubicBezTo>
                        <a:cubicBezTo>
                          <a:pt x="6514" y="12815"/>
                          <a:pt x="7042" y="12680"/>
                          <a:pt x="7556" y="12490"/>
                        </a:cubicBezTo>
                        <a:cubicBezTo>
                          <a:pt x="8571" y="12098"/>
                          <a:pt x="9505" y="11530"/>
                          <a:pt x="10371" y="10867"/>
                        </a:cubicBezTo>
                        <a:cubicBezTo>
                          <a:pt x="10790" y="10542"/>
                          <a:pt x="11196" y="10176"/>
                          <a:pt x="11575" y="9784"/>
                        </a:cubicBezTo>
                        <a:cubicBezTo>
                          <a:pt x="11940" y="9392"/>
                          <a:pt x="12292" y="8959"/>
                          <a:pt x="12549" y="8485"/>
                        </a:cubicBezTo>
                        <a:cubicBezTo>
                          <a:pt x="12820" y="8011"/>
                          <a:pt x="12982" y="7470"/>
                          <a:pt x="13009" y="6915"/>
                        </a:cubicBezTo>
                        <a:cubicBezTo>
                          <a:pt x="13050" y="6374"/>
                          <a:pt x="12982" y="5819"/>
                          <a:pt x="12847" y="5292"/>
                        </a:cubicBezTo>
                        <a:cubicBezTo>
                          <a:pt x="12576" y="4250"/>
                          <a:pt x="12130" y="3235"/>
                          <a:pt x="11467" y="2369"/>
                        </a:cubicBezTo>
                        <a:cubicBezTo>
                          <a:pt x="10817" y="1490"/>
                          <a:pt x="9951" y="786"/>
                          <a:pt x="8923" y="380"/>
                        </a:cubicBezTo>
                        <a:cubicBezTo>
                          <a:pt x="8322" y="136"/>
                          <a:pt x="7668" y="0"/>
                          <a:pt x="701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3" name="Google Shape;10063;p25"/>
                  <p:cNvSpPr/>
                  <p:nvPr/>
                </p:nvSpPr>
                <p:spPr>
                  <a:xfrm>
                    <a:off x="1974191" y="1703304"/>
                    <a:ext cx="733097" cy="141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80" h="4035" extrusionOk="0">
                        <a:moveTo>
                          <a:pt x="3370" y="1"/>
                        </a:moveTo>
                        <a:cubicBezTo>
                          <a:pt x="3086" y="1"/>
                          <a:pt x="2802" y="18"/>
                          <a:pt x="2517" y="53"/>
                        </a:cubicBezTo>
                        <a:cubicBezTo>
                          <a:pt x="2193" y="93"/>
                          <a:pt x="1868" y="175"/>
                          <a:pt x="1543" y="269"/>
                        </a:cubicBezTo>
                        <a:cubicBezTo>
                          <a:pt x="1232" y="364"/>
                          <a:pt x="907" y="486"/>
                          <a:pt x="637" y="689"/>
                        </a:cubicBezTo>
                        <a:cubicBezTo>
                          <a:pt x="366" y="878"/>
                          <a:pt x="136" y="1176"/>
                          <a:pt x="55" y="1514"/>
                        </a:cubicBezTo>
                        <a:cubicBezTo>
                          <a:pt x="14" y="1690"/>
                          <a:pt x="1" y="1866"/>
                          <a:pt x="41" y="2042"/>
                        </a:cubicBezTo>
                        <a:cubicBezTo>
                          <a:pt x="82" y="2218"/>
                          <a:pt x="176" y="2380"/>
                          <a:pt x="285" y="2502"/>
                        </a:cubicBezTo>
                        <a:cubicBezTo>
                          <a:pt x="528" y="2773"/>
                          <a:pt x="839" y="2921"/>
                          <a:pt x="1151" y="3043"/>
                        </a:cubicBezTo>
                        <a:cubicBezTo>
                          <a:pt x="1475" y="3151"/>
                          <a:pt x="1800" y="3219"/>
                          <a:pt x="2125" y="3273"/>
                        </a:cubicBezTo>
                        <a:cubicBezTo>
                          <a:pt x="4723" y="3679"/>
                          <a:pt x="7348" y="3923"/>
                          <a:pt x="9973" y="4004"/>
                        </a:cubicBezTo>
                        <a:cubicBezTo>
                          <a:pt x="10629" y="4024"/>
                          <a:pt x="11286" y="4034"/>
                          <a:pt x="11944" y="4034"/>
                        </a:cubicBezTo>
                        <a:cubicBezTo>
                          <a:pt x="13916" y="4034"/>
                          <a:pt x="15889" y="3943"/>
                          <a:pt x="17848" y="3760"/>
                        </a:cubicBezTo>
                        <a:cubicBezTo>
                          <a:pt x="18498" y="3706"/>
                          <a:pt x="19174" y="3652"/>
                          <a:pt x="19783" y="3354"/>
                        </a:cubicBezTo>
                        <a:cubicBezTo>
                          <a:pt x="20081" y="3206"/>
                          <a:pt x="20351" y="2989"/>
                          <a:pt x="20554" y="2718"/>
                        </a:cubicBezTo>
                        <a:cubicBezTo>
                          <a:pt x="20757" y="2448"/>
                          <a:pt x="20879" y="2110"/>
                          <a:pt x="20838" y="1758"/>
                        </a:cubicBezTo>
                        <a:cubicBezTo>
                          <a:pt x="20811" y="1595"/>
                          <a:pt x="20744" y="1420"/>
                          <a:pt x="20622" y="1298"/>
                        </a:cubicBezTo>
                        <a:cubicBezTo>
                          <a:pt x="20487" y="1162"/>
                          <a:pt x="20311" y="1108"/>
                          <a:pt x="20148" y="1081"/>
                        </a:cubicBezTo>
                        <a:cubicBezTo>
                          <a:pt x="19824" y="1014"/>
                          <a:pt x="19499" y="946"/>
                          <a:pt x="19174" y="892"/>
                        </a:cubicBezTo>
                        <a:cubicBezTo>
                          <a:pt x="18525" y="797"/>
                          <a:pt x="17875" y="716"/>
                          <a:pt x="17226" y="662"/>
                        </a:cubicBezTo>
                        <a:lnTo>
                          <a:pt x="17212" y="770"/>
                        </a:lnTo>
                        <a:cubicBezTo>
                          <a:pt x="17862" y="811"/>
                          <a:pt x="18525" y="892"/>
                          <a:pt x="19161" y="1000"/>
                        </a:cubicBezTo>
                        <a:cubicBezTo>
                          <a:pt x="19485" y="1054"/>
                          <a:pt x="19810" y="1108"/>
                          <a:pt x="20135" y="1176"/>
                        </a:cubicBezTo>
                        <a:cubicBezTo>
                          <a:pt x="20284" y="1203"/>
                          <a:pt x="20446" y="1257"/>
                          <a:pt x="20554" y="1365"/>
                        </a:cubicBezTo>
                        <a:cubicBezTo>
                          <a:pt x="20663" y="1474"/>
                          <a:pt x="20717" y="1622"/>
                          <a:pt x="20744" y="1771"/>
                        </a:cubicBezTo>
                        <a:cubicBezTo>
                          <a:pt x="20784" y="2083"/>
                          <a:pt x="20663" y="2394"/>
                          <a:pt x="20473" y="2651"/>
                        </a:cubicBezTo>
                        <a:cubicBezTo>
                          <a:pt x="20284" y="2921"/>
                          <a:pt x="20027" y="3124"/>
                          <a:pt x="19742" y="3260"/>
                        </a:cubicBezTo>
                        <a:cubicBezTo>
                          <a:pt x="19161" y="3557"/>
                          <a:pt x="18498" y="3612"/>
                          <a:pt x="17848" y="3666"/>
                        </a:cubicBezTo>
                        <a:cubicBezTo>
                          <a:pt x="15939" y="3823"/>
                          <a:pt x="14030" y="3902"/>
                          <a:pt x="12121" y="3902"/>
                        </a:cubicBezTo>
                        <a:cubicBezTo>
                          <a:pt x="11405" y="3902"/>
                          <a:pt x="10689" y="3891"/>
                          <a:pt x="9973" y="3869"/>
                        </a:cubicBezTo>
                        <a:cubicBezTo>
                          <a:pt x="7361" y="3774"/>
                          <a:pt x="4736" y="3517"/>
                          <a:pt x="2152" y="3111"/>
                        </a:cubicBezTo>
                        <a:cubicBezTo>
                          <a:pt x="1827" y="3057"/>
                          <a:pt x="1516" y="2989"/>
                          <a:pt x="1205" y="2881"/>
                        </a:cubicBezTo>
                        <a:cubicBezTo>
                          <a:pt x="907" y="2773"/>
                          <a:pt x="623" y="2624"/>
                          <a:pt x="406" y="2394"/>
                        </a:cubicBezTo>
                        <a:cubicBezTo>
                          <a:pt x="312" y="2285"/>
                          <a:pt x="231" y="2150"/>
                          <a:pt x="190" y="2001"/>
                        </a:cubicBezTo>
                        <a:cubicBezTo>
                          <a:pt x="163" y="1852"/>
                          <a:pt x="163" y="1704"/>
                          <a:pt x="204" y="1555"/>
                        </a:cubicBezTo>
                        <a:cubicBezTo>
                          <a:pt x="271" y="1257"/>
                          <a:pt x="474" y="987"/>
                          <a:pt x="731" y="811"/>
                        </a:cubicBezTo>
                        <a:cubicBezTo>
                          <a:pt x="975" y="621"/>
                          <a:pt x="1286" y="499"/>
                          <a:pt x="1584" y="405"/>
                        </a:cubicBezTo>
                        <a:cubicBezTo>
                          <a:pt x="1895" y="310"/>
                          <a:pt x="2220" y="229"/>
                          <a:pt x="2544" y="188"/>
                        </a:cubicBezTo>
                        <a:cubicBezTo>
                          <a:pt x="2852" y="142"/>
                          <a:pt x="3165" y="119"/>
                          <a:pt x="3479" y="119"/>
                        </a:cubicBezTo>
                        <a:cubicBezTo>
                          <a:pt x="3815" y="119"/>
                          <a:pt x="4151" y="146"/>
                          <a:pt x="4479" y="202"/>
                        </a:cubicBezTo>
                        <a:lnTo>
                          <a:pt x="4506" y="93"/>
                        </a:lnTo>
                        <a:cubicBezTo>
                          <a:pt x="4128" y="32"/>
                          <a:pt x="3749" y="1"/>
                          <a:pt x="337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4" name="Google Shape;10064;p25"/>
                  <p:cNvSpPr/>
                  <p:nvPr/>
                </p:nvSpPr>
                <p:spPr>
                  <a:xfrm>
                    <a:off x="1954249" y="1698318"/>
                    <a:ext cx="756340" cy="15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42" h="4458" extrusionOk="0">
                        <a:moveTo>
                          <a:pt x="3473" y="1"/>
                        </a:moveTo>
                        <a:cubicBezTo>
                          <a:pt x="3393" y="1"/>
                          <a:pt x="3313" y="2"/>
                          <a:pt x="3234" y="5"/>
                        </a:cubicBezTo>
                        <a:cubicBezTo>
                          <a:pt x="2882" y="32"/>
                          <a:pt x="2531" y="87"/>
                          <a:pt x="2179" y="168"/>
                        </a:cubicBezTo>
                        <a:cubicBezTo>
                          <a:pt x="1840" y="235"/>
                          <a:pt x="1502" y="344"/>
                          <a:pt x="1177" y="493"/>
                        </a:cubicBezTo>
                        <a:cubicBezTo>
                          <a:pt x="853" y="655"/>
                          <a:pt x="542" y="858"/>
                          <a:pt x="325" y="1142"/>
                        </a:cubicBezTo>
                        <a:cubicBezTo>
                          <a:pt x="109" y="1440"/>
                          <a:pt x="0" y="1819"/>
                          <a:pt x="68" y="2170"/>
                        </a:cubicBezTo>
                        <a:cubicBezTo>
                          <a:pt x="136" y="2536"/>
                          <a:pt x="339" y="2860"/>
                          <a:pt x="582" y="3118"/>
                        </a:cubicBezTo>
                        <a:cubicBezTo>
                          <a:pt x="839" y="3375"/>
                          <a:pt x="1164" y="3551"/>
                          <a:pt x="1502" y="3659"/>
                        </a:cubicBezTo>
                        <a:cubicBezTo>
                          <a:pt x="2192" y="3875"/>
                          <a:pt x="2909" y="3875"/>
                          <a:pt x="3600" y="3929"/>
                        </a:cubicBezTo>
                        <a:lnTo>
                          <a:pt x="5710" y="4051"/>
                        </a:lnTo>
                        <a:lnTo>
                          <a:pt x="9919" y="4281"/>
                        </a:lnTo>
                        <a:cubicBezTo>
                          <a:pt x="11326" y="4362"/>
                          <a:pt x="12733" y="4457"/>
                          <a:pt x="14140" y="4457"/>
                        </a:cubicBezTo>
                        <a:cubicBezTo>
                          <a:pt x="15548" y="4457"/>
                          <a:pt x="16968" y="4349"/>
                          <a:pt x="18348" y="4024"/>
                        </a:cubicBezTo>
                        <a:cubicBezTo>
                          <a:pt x="19039" y="3862"/>
                          <a:pt x="19702" y="3632"/>
                          <a:pt x="20351" y="3334"/>
                        </a:cubicBezTo>
                        <a:cubicBezTo>
                          <a:pt x="20676" y="3172"/>
                          <a:pt x="20987" y="2969"/>
                          <a:pt x="21217" y="2671"/>
                        </a:cubicBezTo>
                        <a:cubicBezTo>
                          <a:pt x="21434" y="2373"/>
                          <a:pt x="21542" y="1981"/>
                          <a:pt x="21461" y="1616"/>
                        </a:cubicBezTo>
                        <a:cubicBezTo>
                          <a:pt x="21420" y="1426"/>
                          <a:pt x="21312" y="1250"/>
                          <a:pt x="21176" y="1129"/>
                        </a:cubicBezTo>
                        <a:cubicBezTo>
                          <a:pt x="21028" y="993"/>
                          <a:pt x="20865" y="912"/>
                          <a:pt x="20703" y="844"/>
                        </a:cubicBezTo>
                        <a:cubicBezTo>
                          <a:pt x="20365" y="723"/>
                          <a:pt x="20013" y="628"/>
                          <a:pt x="19661" y="574"/>
                        </a:cubicBezTo>
                        <a:cubicBezTo>
                          <a:pt x="19368" y="523"/>
                          <a:pt x="19072" y="498"/>
                          <a:pt x="18777" y="498"/>
                        </a:cubicBezTo>
                        <a:cubicBezTo>
                          <a:pt x="18364" y="498"/>
                          <a:pt x="17952" y="547"/>
                          <a:pt x="17550" y="641"/>
                        </a:cubicBezTo>
                        <a:lnTo>
                          <a:pt x="17564" y="750"/>
                        </a:lnTo>
                        <a:lnTo>
                          <a:pt x="17577" y="749"/>
                        </a:lnTo>
                        <a:lnTo>
                          <a:pt x="17577" y="749"/>
                        </a:lnTo>
                        <a:lnTo>
                          <a:pt x="17577" y="750"/>
                        </a:lnTo>
                        <a:cubicBezTo>
                          <a:pt x="17580" y="749"/>
                          <a:pt x="17582" y="749"/>
                          <a:pt x="17584" y="748"/>
                        </a:cubicBezTo>
                        <a:lnTo>
                          <a:pt x="17584" y="748"/>
                        </a:lnTo>
                        <a:lnTo>
                          <a:pt x="17915" y="723"/>
                        </a:lnTo>
                        <a:lnTo>
                          <a:pt x="17911" y="687"/>
                        </a:lnTo>
                        <a:lnTo>
                          <a:pt x="17911" y="687"/>
                        </a:lnTo>
                        <a:cubicBezTo>
                          <a:pt x="18176" y="647"/>
                          <a:pt x="18443" y="627"/>
                          <a:pt x="18711" y="627"/>
                        </a:cubicBezTo>
                        <a:cubicBezTo>
                          <a:pt x="19024" y="627"/>
                          <a:pt x="19337" y="654"/>
                          <a:pt x="19647" y="709"/>
                        </a:cubicBezTo>
                        <a:cubicBezTo>
                          <a:pt x="19986" y="763"/>
                          <a:pt x="20324" y="858"/>
                          <a:pt x="20649" y="980"/>
                        </a:cubicBezTo>
                        <a:cubicBezTo>
                          <a:pt x="20811" y="1047"/>
                          <a:pt x="20960" y="1129"/>
                          <a:pt x="21082" y="1237"/>
                        </a:cubicBezTo>
                        <a:cubicBezTo>
                          <a:pt x="21204" y="1345"/>
                          <a:pt x="21285" y="1494"/>
                          <a:pt x="21312" y="1643"/>
                        </a:cubicBezTo>
                        <a:cubicBezTo>
                          <a:pt x="21393" y="1967"/>
                          <a:pt x="21285" y="2319"/>
                          <a:pt x="21095" y="2576"/>
                        </a:cubicBezTo>
                        <a:cubicBezTo>
                          <a:pt x="20892" y="2847"/>
                          <a:pt x="20595" y="3036"/>
                          <a:pt x="20283" y="3185"/>
                        </a:cubicBezTo>
                        <a:cubicBezTo>
                          <a:pt x="19661" y="3469"/>
                          <a:pt x="18984" y="3686"/>
                          <a:pt x="18308" y="3862"/>
                        </a:cubicBezTo>
                        <a:cubicBezTo>
                          <a:pt x="16955" y="4187"/>
                          <a:pt x="15548" y="4295"/>
                          <a:pt x="14140" y="4308"/>
                        </a:cubicBezTo>
                        <a:cubicBezTo>
                          <a:pt x="12747" y="4308"/>
                          <a:pt x="11339" y="4227"/>
                          <a:pt x="9932" y="4146"/>
                        </a:cubicBezTo>
                        <a:lnTo>
                          <a:pt x="5724" y="3929"/>
                        </a:lnTo>
                        <a:lnTo>
                          <a:pt x="3613" y="3821"/>
                        </a:lnTo>
                        <a:cubicBezTo>
                          <a:pt x="2909" y="3781"/>
                          <a:pt x="2206" y="3781"/>
                          <a:pt x="1543" y="3564"/>
                        </a:cubicBezTo>
                        <a:cubicBezTo>
                          <a:pt x="1218" y="3456"/>
                          <a:pt x="907" y="3280"/>
                          <a:pt x="663" y="3036"/>
                        </a:cubicBezTo>
                        <a:cubicBezTo>
                          <a:pt x="420" y="2806"/>
                          <a:pt x="230" y="2495"/>
                          <a:pt x="176" y="2157"/>
                        </a:cubicBezTo>
                        <a:cubicBezTo>
                          <a:pt x="109" y="1819"/>
                          <a:pt x="203" y="1467"/>
                          <a:pt x="406" y="1196"/>
                        </a:cubicBezTo>
                        <a:cubicBezTo>
                          <a:pt x="623" y="926"/>
                          <a:pt x="920" y="736"/>
                          <a:pt x="1232" y="587"/>
                        </a:cubicBezTo>
                        <a:cubicBezTo>
                          <a:pt x="1543" y="438"/>
                          <a:pt x="1881" y="330"/>
                          <a:pt x="2219" y="263"/>
                        </a:cubicBezTo>
                        <a:cubicBezTo>
                          <a:pt x="2558" y="181"/>
                          <a:pt x="2896" y="127"/>
                          <a:pt x="3248" y="114"/>
                        </a:cubicBezTo>
                        <a:cubicBezTo>
                          <a:pt x="3327" y="111"/>
                          <a:pt x="3406" y="109"/>
                          <a:pt x="3485" y="109"/>
                        </a:cubicBezTo>
                        <a:cubicBezTo>
                          <a:pt x="3757" y="109"/>
                          <a:pt x="4027" y="129"/>
                          <a:pt x="4290" y="181"/>
                        </a:cubicBezTo>
                        <a:cubicBezTo>
                          <a:pt x="4628" y="249"/>
                          <a:pt x="4953" y="371"/>
                          <a:pt x="5250" y="547"/>
                        </a:cubicBezTo>
                        <a:lnTo>
                          <a:pt x="5304" y="452"/>
                        </a:lnTo>
                        <a:cubicBezTo>
                          <a:pt x="4993" y="263"/>
                          <a:pt x="4655" y="141"/>
                          <a:pt x="4303" y="73"/>
                        </a:cubicBezTo>
                        <a:cubicBezTo>
                          <a:pt x="4030" y="21"/>
                          <a:pt x="3750" y="1"/>
                          <a:pt x="347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5" name="Google Shape;10065;p25"/>
                  <p:cNvSpPr/>
                  <p:nvPr/>
                </p:nvSpPr>
                <p:spPr>
                  <a:xfrm>
                    <a:off x="1967555" y="1712748"/>
                    <a:ext cx="755392" cy="1462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15" h="4166" extrusionOk="0">
                        <a:moveTo>
                          <a:pt x="4750" y="0"/>
                        </a:moveTo>
                        <a:lnTo>
                          <a:pt x="2679" y="203"/>
                        </a:lnTo>
                        <a:cubicBezTo>
                          <a:pt x="2327" y="230"/>
                          <a:pt x="1976" y="257"/>
                          <a:pt x="1624" y="325"/>
                        </a:cubicBezTo>
                        <a:cubicBezTo>
                          <a:pt x="1286" y="393"/>
                          <a:pt x="934" y="501"/>
                          <a:pt x="636" y="718"/>
                        </a:cubicBezTo>
                        <a:cubicBezTo>
                          <a:pt x="338" y="934"/>
                          <a:pt x="108" y="1232"/>
                          <a:pt x="27" y="1611"/>
                        </a:cubicBezTo>
                        <a:cubicBezTo>
                          <a:pt x="0" y="1786"/>
                          <a:pt x="14" y="1989"/>
                          <a:pt x="68" y="2165"/>
                        </a:cubicBezTo>
                        <a:cubicBezTo>
                          <a:pt x="122" y="2341"/>
                          <a:pt x="217" y="2504"/>
                          <a:pt x="338" y="2639"/>
                        </a:cubicBezTo>
                        <a:cubicBezTo>
                          <a:pt x="812" y="3194"/>
                          <a:pt x="1516" y="3464"/>
                          <a:pt x="2192" y="3627"/>
                        </a:cubicBezTo>
                        <a:cubicBezTo>
                          <a:pt x="2530" y="3708"/>
                          <a:pt x="2882" y="3776"/>
                          <a:pt x="3234" y="3816"/>
                        </a:cubicBezTo>
                        <a:cubicBezTo>
                          <a:pt x="3572" y="3870"/>
                          <a:pt x="3924" y="3924"/>
                          <a:pt x="4262" y="3951"/>
                        </a:cubicBezTo>
                        <a:lnTo>
                          <a:pt x="4790" y="4006"/>
                        </a:lnTo>
                        <a:lnTo>
                          <a:pt x="5304" y="4046"/>
                        </a:lnTo>
                        <a:cubicBezTo>
                          <a:pt x="5656" y="4087"/>
                          <a:pt x="6008" y="4100"/>
                          <a:pt x="6360" y="4114"/>
                        </a:cubicBezTo>
                        <a:cubicBezTo>
                          <a:pt x="6989" y="4150"/>
                          <a:pt x="7618" y="4165"/>
                          <a:pt x="8247" y="4165"/>
                        </a:cubicBezTo>
                        <a:cubicBezTo>
                          <a:pt x="9012" y="4165"/>
                          <a:pt x="9776" y="4143"/>
                          <a:pt x="10541" y="4114"/>
                        </a:cubicBezTo>
                        <a:cubicBezTo>
                          <a:pt x="11935" y="4046"/>
                          <a:pt x="13315" y="3938"/>
                          <a:pt x="14708" y="3803"/>
                        </a:cubicBezTo>
                        <a:lnTo>
                          <a:pt x="16792" y="3586"/>
                        </a:lnTo>
                        <a:cubicBezTo>
                          <a:pt x="17482" y="3518"/>
                          <a:pt x="18172" y="3451"/>
                          <a:pt x="18863" y="3329"/>
                        </a:cubicBezTo>
                        <a:cubicBezTo>
                          <a:pt x="19214" y="3275"/>
                          <a:pt x="19553" y="3194"/>
                          <a:pt x="19891" y="3085"/>
                        </a:cubicBezTo>
                        <a:cubicBezTo>
                          <a:pt x="20216" y="2977"/>
                          <a:pt x="20554" y="2869"/>
                          <a:pt x="20852" y="2680"/>
                        </a:cubicBezTo>
                        <a:cubicBezTo>
                          <a:pt x="21000" y="2585"/>
                          <a:pt x="21149" y="2463"/>
                          <a:pt x="21258" y="2328"/>
                        </a:cubicBezTo>
                        <a:cubicBezTo>
                          <a:pt x="21379" y="2192"/>
                          <a:pt x="21474" y="2030"/>
                          <a:pt x="21488" y="1841"/>
                        </a:cubicBezTo>
                        <a:cubicBezTo>
                          <a:pt x="21515" y="1651"/>
                          <a:pt x="21460" y="1462"/>
                          <a:pt x="21352" y="1313"/>
                        </a:cubicBezTo>
                        <a:cubicBezTo>
                          <a:pt x="21244" y="1164"/>
                          <a:pt x="21095" y="1056"/>
                          <a:pt x="20946" y="961"/>
                        </a:cubicBezTo>
                        <a:cubicBezTo>
                          <a:pt x="20337" y="596"/>
                          <a:pt x="19647" y="393"/>
                          <a:pt x="18944" y="325"/>
                        </a:cubicBezTo>
                        <a:cubicBezTo>
                          <a:pt x="18708" y="302"/>
                          <a:pt x="18469" y="292"/>
                          <a:pt x="18229" y="292"/>
                        </a:cubicBezTo>
                        <a:cubicBezTo>
                          <a:pt x="17767" y="292"/>
                          <a:pt x="17301" y="330"/>
                          <a:pt x="16846" y="393"/>
                        </a:cubicBezTo>
                        <a:lnTo>
                          <a:pt x="16860" y="501"/>
                        </a:lnTo>
                        <a:cubicBezTo>
                          <a:pt x="17314" y="439"/>
                          <a:pt x="17768" y="400"/>
                          <a:pt x="18223" y="400"/>
                        </a:cubicBezTo>
                        <a:cubicBezTo>
                          <a:pt x="18459" y="400"/>
                          <a:pt x="18694" y="410"/>
                          <a:pt x="18930" y="433"/>
                        </a:cubicBezTo>
                        <a:cubicBezTo>
                          <a:pt x="19620" y="501"/>
                          <a:pt x="20297" y="690"/>
                          <a:pt x="20892" y="1042"/>
                        </a:cubicBezTo>
                        <a:cubicBezTo>
                          <a:pt x="21027" y="1137"/>
                          <a:pt x="21163" y="1245"/>
                          <a:pt x="21271" y="1367"/>
                        </a:cubicBezTo>
                        <a:cubicBezTo>
                          <a:pt x="21366" y="1502"/>
                          <a:pt x="21406" y="1665"/>
                          <a:pt x="21393" y="1827"/>
                        </a:cubicBezTo>
                        <a:cubicBezTo>
                          <a:pt x="21339" y="2152"/>
                          <a:pt x="21082" y="2422"/>
                          <a:pt x="20797" y="2598"/>
                        </a:cubicBezTo>
                        <a:cubicBezTo>
                          <a:pt x="20513" y="2774"/>
                          <a:pt x="20175" y="2896"/>
                          <a:pt x="19850" y="3004"/>
                        </a:cubicBezTo>
                        <a:cubicBezTo>
                          <a:pt x="19526" y="3099"/>
                          <a:pt x="19187" y="3180"/>
                          <a:pt x="18849" y="3234"/>
                        </a:cubicBezTo>
                        <a:cubicBezTo>
                          <a:pt x="18159" y="3356"/>
                          <a:pt x="17469" y="3410"/>
                          <a:pt x="16779" y="3478"/>
                        </a:cubicBezTo>
                        <a:lnTo>
                          <a:pt x="14695" y="3681"/>
                        </a:lnTo>
                        <a:cubicBezTo>
                          <a:pt x="13301" y="3803"/>
                          <a:pt x="11921" y="3911"/>
                          <a:pt x="10527" y="3978"/>
                        </a:cubicBezTo>
                        <a:cubicBezTo>
                          <a:pt x="9837" y="4006"/>
                          <a:pt x="9144" y="4022"/>
                          <a:pt x="8449" y="4022"/>
                        </a:cubicBezTo>
                        <a:cubicBezTo>
                          <a:pt x="7753" y="4022"/>
                          <a:pt x="7057" y="4006"/>
                          <a:pt x="6360" y="3965"/>
                        </a:cubicBezTo>
                        <a:cubicBezTo>
                          <a:pt x="6008" y="3951"/>
                          <a:pt x="5670" y="3924"/>
                          <a:pt x="5318" y="3897"/>
                        </a:cubicBezTo>
                        <a:lnTo>
                          <a:pt x="4804" y="3857"/>
                        </a:lnTo>
                        <a:lnTo>
                          <a:pt x="4289" y="3789"/>
                        </a:lnTo>
                        <a:cubicBezTo>
                          <a:pt x="3938" y="3762"/>
                          <a:pt x="3599" y="3708"/>
                          <a:pt x="3248" y="3654"/>
                        </a:cubicBezTo>
                        <a:cubicBezTo>
                          <a:pt x="2909" y="3613"/>
                          <a:pt x="2571" y="3545"/>
                          <a:pt x="2233" y="3464"/>
                        </a:cubicBezTo>
                        <a:cubicBezTo>
                          <a:pt x="1894" y="3397"/>
                          <a:pt x="1570" y="3288"/>
                          <a:pt x="1259" y="3140"/>
                        </a:cubicBezTo>
                        <a:cubicBezTo>
                          <a:pt x="961" y="2991"/>
                          <a:pt x="677" y="2788"/>
                          <a:pt x="460" y="2544"/>
                        </a:cubicBezTo>
                        <a:cubicBezTo>
                          <a:pt x="244" y="2287"/>
                          <a:pt x="122" y="1962"/>
                          <a:pt x="190" y="1638"/>
                        </a:cubicBezTo>
                        <a:cubicBezTo>
                          <a:pt x="244" y="1313"/>
                          <a:pt x="460" y="1029"/>
                          <a:pt x="731" y="839"/>
                        </a:cubicBezTo>
                        <a:cubicBezTo>
                          <a:pt x="988" y="636"/>
                          <a:pt x="1326" y="528"/>
                          <a:pt x="1651" y="460"/>
                        </a:cubicBezTo>
                        <a:cubicBezTo>
                          <a:pt x="1989" y="393"/>
                          <a:pt x="2341" y="366"/>
                          <a:pt x="2693" y="339"/>
                        </a:cubicBezTo>
                        <a:lnTo>
                          <a:pt x="4763" y="109"/>
                        </a:lnTo>
                        <a:lnTo>
                          <a:pt x="475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6" name="Google Shape;10066;p25"/>
                  <p:cNvSpPr/>
                  <p:nvPr/>
                </p:nvSpPr>
                <p:spPr>
                  <a:xfrm>
                    <a:off x="2429762" y="1565958"/>
                    <a:ext cx="68465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0" h="1557" extrusionOk="0">
                        <a:moveTo>
                          <a:pt x="1868" y="0"/>
                        </a:moveTo>
                        <a:cubicBezTo>
                          <a:pt x="1638" y="284"/>
                          <a:pt x="1368" y="542"/>
                          <a:pt x="1083" y="772"/>
                        </a:cubicBezTo>
                        <a:cubicBezTo>
                          <a:pt x="799" y="1002"/>
                          <a:pt x="488" y="1205"/>
                          <a:pt x="190" y="1408"/>
                        </a:cubicBezTo>
                        <a:lnTo>
                          <a:pt x="1" y="1529"/>
                        </a:lnTo>
                        <a:lnTo>
                          <a:pt x="217" y="1556"/>
                        </a:lnTo>
                        <a:cubicBezTo>
                          <a:pt x="326" y="1556"/>
                          <a:pt x="447" y="1529"/>
                          <a:pt x="529" y="1462"/>
                        </a:cubicBezTo>
                        <a:lnTo>
                          <a:pt x="492" y="1411"/>
                        </a:lnTo>
                        <a:lnTo>
                          <a:pt x="492" y="1411"/>
                        </a:lnTo>
                        <a:cubicBezTo>
                          <a:pt x="732" y="1254"/>
                          <a:pt x="956" y="1064"/>
                          <a:pt x="1165" y="866"/>
                        </a:cubicBezTo>
                        <a:cubicBezTo>
                          <a:pt x="1449" y="623"/>
                          <a:pt x="1706" y="339"/>
                          <a:pt x="1949" y="68"/>
                        </a:cubicBezTo>
                        <a:lnTo>
                          <a:pt x="186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7" name="Google Shape;10067;p25"/>
                  <p:cNvSpPr/>
                  <p:nvPr/>
                </p:nvSpPr>
                <p:spPr>
                  <a:xfrm>
                    <a:off x="2442121" y="1590640"/>
                    <a:ext cx="72713" cy="60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" h="1733" extrusionOk="0">
                        <a:moveTo>
                          <a:pt x="1990" y="1"/>
                        </a:moveTo>
                        <a:cubicBezTo>
                          <a:pt x="1733" y="339"/>
                          <a:pt x="1408" y="637"/>
                          <a:pt x="1056" y="894"/>
                        </a:cubicBezTo>
                        <a:cubicBezTo>
                          <a:pt x="894" y="1029"/>
                          <a:pt x="718" y="1151"/>
                          <a:pt x="542" y="1273"/>
                        </a:cubicBezTo>
                        <a:lnTo>
                          <a:pt x="1" y="1638"/>
                        </a:lnTo>
                        <a:lnTo>
                          <a:pt x="55" y="1733"/>
                        </a:lnTo>
                        <a:cubicBezTo>
                          <a:pt x="258" y="1652"/>
                          <a:pt x="447" y="1530"/>
                          <a:pt x="637" y="1408"/>
                        </a:cubicBezTo>
                        <a:cubicBezTo>
                          <a:pt x="813" y="1286"/>
                          <a:pt x="988" y="1151"/>
                          <a:pt x="1151" y="1002"/>
                        </a:cubicBezTo>
                        <a:cubicBezTo>
                          <a:pt x="1476" y="718"/>
                          <a:pt x="1787" y="393"/>
                          <a:pt x="2071" y="69"/>
                        </a:cubicBezTo>
                        <a:lnTo>
                          <a:pt x="199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8" name="Google Shape;10068;p25"/>
                  <p:cNvSpPr/>
                  <p:nvPr/>
                </p:nvSpPr>
                <p:spPr>
                  <a:xfrm>
                    <a:off x="2455918" y="1620587"/>
                    <a:ext cx="71273" cy="70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0" h="2017" extrusionOk="0">
                        <a:moveTo>
                          <a:pt x="1935" y="0"/>
                        </a:moveTo>
                        <a:cubicBezTo>
                          <a:pt x="1746" y="420"/>
                          <a:pt x="1448" y="785"/>
                          <a:pt x="1110" y="1110"/>
                        </a:cubicBezTo>
                        <a:cubicBezTo>
                          <a:pt x="947" y="1259"/>
                          <a:pt x="771" y="1408"/>
                          <a:pt x="582" y="1543"/>
                        </a:cubicBezTo>
                        <a:cubicBezTo>
                          <a:pt x="393" y="1678"/>
                          <a:pt x="203" y="1800"/>
                          <a:pt x="0" y="1922"/>
                        </a:cubicBezTo>
                        <a:lnTo>
                          <a:pt x="54" y="2016"/>
                        </a:lnTo>
                        <a:cubicBezTo>
                          <a:pt x="271" y="1935"/>
                          <a:pt x="487" y="1814"/>
                          <a:pt x="677" y="1678"/>
                        </a:cubicBezTo>
                        <a:cubicBezTo>
                          <a:pt x="880" y="1543"/>
                          <a:pt x="1056" y="1381"/>
                          <a:pt x="1218" y="1205"/>
                        </a:cubicBezTo>
                        <a:cubicBezTo>
                          <a:pt x="1543" y="853"/>
                          <a:pt x="1800" y="460"/>
                          <a:pt x="2030" y="41"/>
                        </a:cubicBezTo>
                        <a:lnTo>
                          <a:pt x="193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9" name="Google Shape;10069;p25"/>
                  <p:cNvSpPr/>
                  <p:nvPr/>
                </p:nvSpPr>
                <p:spPr>
                  <a:xfrm>
                    <a:off x="2473016" y="1651940"/>
                    <a:ext cx="71273" cy="66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0" h="1895" extrusionOk="0">
                        <a:moveTo>
                          <a:pt x="1935" y="0"/>
                        </a:moveTo>
                        <a:cubicBezTo>
                          <a:pt x="1705" y="379"/>
                          <a:pt x="1394" y="704"/>
                          <a:pt x="1056" y="1002"/>
                        </a:cubicBezTo>
                        <a:cubicBezTo>
                          <a:pt x="893" y="1151"/>
                          <a:pt x="717" y="1286"/>
                          <a:pt x="541" y="1421"/>
                        </a:cubicBezTo>
                        <a:cubicBezTo>
                          <a:pt x="366" y="1543"/>
                          <a:pt x="176" y="1678"/>
                          <a:pt x="0" y="1800"/>
                        </a:cubicBezTo>
                        <a:lnTo>
                          <a:pt x="54" y="1895"/>
                        </a:lnTo>
                        <a:cubicBezTo>
                          <a:pt x="257" y="1800"/>
                          <a:pt x="460" y="1678"/>
                          <a:pt x="636" y="1556"/>
                        </a:cubicBezTo>
                        <a:cubicBezTo>
                          <a:pt x="826" y="1421"/>
                          <a:pt x="1002" y="1259"/>
                          <a:pt x="1164" y="1110"/>
                        </a:cubicBezTo>
                        <a:cubicBezTo>
                          <a:pt x="1475" y="785"/>
                          <a:pt x="1759" y="433"/>
                          <a:pt x="2030" y="55"/>
                        </a:cubicBezTo>
                        <a:lnTo>
                          <a:pt x="193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0" name="Google Shape;10070;p25"/>
                  <p:cNvSpPr/>
                  <p:nvPr/>
                </p:nvSpPr>
                <p:spPr>
                  <a:xfrm>
                    <a:off x="2501525" y="1680448"/>
                    <a:ext cx="57510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" h="1246" extrusionOk="0">
                        <a:moveTo>
                          <a:pt x="1556" y="0"/>
                        </a:moveTo>
                        <a:cubicBezTo>
                          <a:pt x="1353" y="257"/>
                          <a:pt x="1096" y="460"/>
                          <a:pt x="839" y="650"/>
                        </a:cubicBezTo>
                        <a:cubicBezTo>
                          <a:pt x="704" y="731"/>
                          <a:pt x="555" y="812"/>
                          <a:pt x="420" y="893"/>
                        </a:cubicBezTo>
                        <a:lnTo>
                          <a:pt x="0" y="1137"/>
                        </a:lnTo>
                        <a:lnTo>
                          <a:pt x="41" y="1245"/>
                        </a:lnTo>
                        <a:cubicBezTo>
                          <a:pt x="203" y="1205"/>
                          <a:pt x="365" y="1123"/>
                          <a:pt x="501" y="1042"/>
                        </a:cubicBezTo>
                        <a:cubicBezTo>
                          <a:pt x="650" y="961"/>
                          <a:pt x="785" y="866"/>
                          <a:pt x="920" y="758"/>
                        </a:cubicBezTo>
                        <a:cubicBezTo>
                          <a:pt x="1177" y="541"/>
                          <a:pt x="1407" y="311"/>
                          <a:pt x="1637" y="68"/>
                        </a:cubicBezTo>
                        <a:lnTo>
                          <a:pt x="155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1" name="Google Shape;10071;p25"/>
                  <p:cNvSpPr/>
                  <p:nvPr/>
                </p:nvSpPr>
                <p:spPr>
                  <a:xfrm>
                    <a:off x="2502929" y="1698494"/>
                    <a:ext cx="68921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3" h="1746" extrusionOk="0">
                        <a:moveTo>
                          <a:pt x="1868" y="0"/>
                        </a:moveTo>
                        <a:cubicBezTo>
                          <a:pt x="1651" y="366"/>
                          <a:pt x="1367" y="677"/>
                          <a:pt x="1043" y="934"/>
                        </a:cubicBezTo>
                        <a:cubicBezTo>
                          <a:pt x="718" y="1205"/>
                          <a:pt x="366" y="1421"/>
                          <a:pt x="1" y="1611"/>
                        </a:cubicBezTo>
                        <a:lnTo>
                          <a:pt x="68" y="1746"/>
                        </a:lnTo>
                        <a:cubicBezTo>
                          <a:pt x="461" y="1584"/>
                          <a:pt x="826" y="1340"/>
                          <a:pt x="1137" y="1042"/>
                        </a:cubicBezTo>
                        <a:cubicBezTo>
                          <a:pt x="1449" y="745"/>
                          <a:pt x="1719" y="420"/>
                          <a:pt x="1963" y="55"/>
                        </a:cubicBezTo>
                        <a:lnTo>
                          <a:pt x="186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2" name="Google Shape;10072;p25"/>
                  <p:cNvSpPr/>
                  <p:nvPr/>
                </p:nvSpPr>
                <p:spPr>
                  <a:xfrm>
                    <a:off x="2491062" y="1730338"/>
                    <a:ext cx="76996" cy="68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1949" extrusionOk="0">
                        <a:moveTo>
                          <a:pt x="2098" y="0"/>
                        </a:moveTo>
                        <a:cubicBezTo>
                          <a:pt x="1854" y="392"/>
                          <a:pt x="1529" y="744"/>
                          <a:pt x="1164" y="1042"/>
                        </a:cubicBezTo>
                        <a:cubicBezTo>
                          <a:pt x="975" y="1191"/>
                          <a:pt x="785" y="1326"/>
                          <a:pt x="596" y="1461"/>
                        </a:cubicBezTo>
                        <a:cubicBezTo>
                          <a:pt x="406" y="1597"/>
                          <a:pt x="203" y="1718"/>
                          <a:pt x="0" y="1840"/>
                        </a:cubicBezTo>
                        <a:lnTo>
                          <a:pt x="55" y="1948"/>
                        </a:lnTo>
                        <a:cubicBezTo>
                          <a:pt x="285" y="1854"/>
                          <a:pt x="488" y="1746"/>
                          <a:pt x="691" y="1610"/>
                        </a:cubicBezTo>
                        <a:cubicBezTo>
                          <a:pt x="893" y="1475"/>
                          <a:pt x="1083" y="1313"/>
                          <a:pt x="1259" y="1150"/>
                        </a:cubicBezTo>
                        <a:cubicBezTo>
                          <a:pt x="1611" y="825"/>
                          <a:pt x="1908" y="447"/>
                          <a:pt x="2192" y="54"/>
                        </a:cubicBezTo>
                        <a:lnTo>
                          <a:pt x="20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3" name="Google Shape;10073;p25"/>
                  <p:cNvSpPr/>
                  <p:nvPr/>
                </p:nvSpPr>
                <p:spPr>
                  <a:xfrm>
                    <a:off x="2488218" y="1764990"/>
                    <a:ext cx="76996" cy="542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1544" extrusionOk="0">
                        <a:moveTo>
                          <a:pt x="2098" y="1"/>
                        </a:moveTo>
                        <a:cubicBezTo>
                          <a:pt x="1840" y="339"/>
                          <a:pt x="1516" y="623"/>
                          <a:pt x="1150" y="853"/>
                        </a:cubicBezTo>
                        <a:cubicBezTo>
                          <a:pt x="961" y="975"/>
                          <a:pt x="785" y="1070"/>
                          <a:pt x="582" y="1164"/>
                        </a:cubicBezTo>
                        <a:cubicBezTo>
                          <a:pt x="393" y="1273"/>
                          <a:pt x="203" y="1354"/>
                          <a:pt x="0" y="1449"/>
                        </a:cubicBezTo>
                        <a:lnTo>
                          <a:pt x="41" y="1543"/>
                        </a:lnTo>
                        <a:cubicBezTo>
                          <a:pt x="257" y="1503"/>
                          <a:pt x="460" y="1422"/>
                          <a:pt x="663" y="1327"/>
                        </a:cubicBezTo>
                        <a:cubicBezTo>
                          <a:pt x="866" y="1219"/>
                          <a:pt x="1056" y="1110"/>
                          <a:pt x="1232" y="975"/>
                        </a:cubicBezTo>
                        <a:cubicBezTo>
                          <a:pt x="1583" y="704"/>
                          <a:pt x="1895" y="393"/>
                          <a:pt x="2192" y="68"/>
                        </a:cubicBezTo>
                        <a:lnTo>
                          <a:pt x="209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4" name="Google Shape;10074;p25"/>
                  <p:cNvSpPr/>
                  <p:nvPr/>
                </p:nvSpPr>
                <p:spPr>
                  <a:xfrm>
                    <a:off x="2470629" y="1813932"/>
                    <a:ext cx="80332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8" h="1246" extrusionOk="0">
                        <a:moveTo>
                          <a:pt x="2220" y="0"/>
                        </a:moveTo>
                        <a:cubicBezTo>
                          <a:pt x="1895" y="271"/>
                          <a:pt x="1530" y="474"/>
                          <a:pt x="1151" y="650"/>
                        </a:cubicBezTo>
                        <a:cubicBezTo>
                          <a:pt x="961" y="731"/>
                          <a:pt x="772" y="812"/>
                          <a:pt x="582" y="894"/>
                        </a:cubicBezTo>
                        <a:cubicBezTo>
                          <a:pt x="393" y="975"/>
                          <a:pt x="190" y="1056"/>
                          <a:pt x="1" y="1137"/>
                        </a:cubicBezTo>
                        <a:lnTo>
                          <a:pt x="41" y="1245"/>
                        </a:lnTo>
                        <a:cubicBezTo>
                          <a:pt x="244" y="1205"/>
                          <a:pt x="447" y="1124"/>
                          <a:pt x="650" y="1056"/>
                        </a:cubicBezTo>
                        <a:cubicBezTo>
                          <a:pt x="840" y="975"/>
                          <a:pt x="1029" y="880"/>
                          <a:pt x="1218" y="772"/>
                        </a:cubicBezTo>
                        <a:cubicBezTo>
                          <a:pt x="1584" y="569"/>
                          <a:pt x="1936" y="325"/>
                          <a:pt x="2287" y="95"/>
                        </a:cubicBezTo>
                        <a:lnTo>
                          <a:pt x="22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5" name="Google Shape;10075;p25"/>
                  <p:cNvSpPr/>
                  <p:nvPr/>
                </p:nvSpPr>
                <p:spPr>
                  <a:xfrm>
                    <a:off x="2447352" y="1838157"/>
                    <a:ext cx="70360" cy="494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4" h="1408" extrusionOk="0">
                        <a:moveTo>
                          <a:pt x="1922" y="1"/>
                        </a:moveTo>
                        <a:cubicBezTo>
                          <a:pt x="1665" y="298"/>
                          <a:pt x="1354" y="542"/>
                          <a:pt x="1029" y="745"/>
                        </a:cubicBezTo>
                        <a:cubicBezTo>
                          <a:pt x="853" y="853"/>
                          <a:pt x="691" y="948"/>
                          <a:pt x="515" y="1042"/>
                        </a:cubicBezTo>
                        <a:cubicBezTo>
                          <a:pt x="352" y="1137"/>
                          <a:pt x="176" y="1218"/>
                          <a:pt x="1" y="1313"/>
                        </a:cubicBezTo>
                        <a:lnTo>
                          <a:pt x="41" y="1408"/>
                        </a:lnTo>
                        <a:cubicBezTo>
                          <a:pt x="244" y="1354"/>
                          <a:pt x="420" y="1272"/>
                          <a:pt x="596" y="1191"/>
                        </a:cubicBezTo>
                        <a:cubicBezTo>
                          <a:pt x="772" y="1097"/>
                          <a:pt x="948" y="988"/>
                          <a:pt x="1110" y="867"/>
                        </a:cubicBezTo>
                        <a:cubicBezTo>
                          <a:pt x="1421" y="623"/>
                          <a:pt x="1719" y="352"/>
                          <a:pt x="2003" y="68"/>
                        </a:cubicBezTo>
                        <a:lnTo>
                          <a:pt x="192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6" name="Google Shape;10076;p25"/>
                  <p:cNvSpPr/>
                  <p:nvPr/>
                </p:nvSpPr>
                <p:spPr>
                  <a:xfrm>
                    <a:off x="2466346" y="1809649"/>
                    <a:ext cx="71765" cy="556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4" h="1584" extrusionOk="0">
                        <a:moveTo>
                          <a:pt x="1976" y="1"/>
                        </a:moveTo>
                        <a:cubicBezTo>
                          <a:pt x="1665" y="285"/>
                          <a:pt x="1340" y="528"/>
                          <a:pt x="1002" y="772"/>
                        </a:cubicBezTo>
                        <a:lnTo>
                          <a:pt x="488" y="1124"/>
                        </a:lnTo>
                        <a:cubicBezTo>
                          <a:pt x="326" y="1246"/>
                          <a:pt x="163" y="1367"/>
                          <a:pt x="1" y="1489"/>
                        </a:cubicBezTo>
                        <a:lnTo>
                          <a:pt x="55" y="1584"/>
                        </a:lnTo>
                        <a:cubicBezTo>
                          <a:pt x="244" y="1489"/>
                          <a:pt x="420" y="1381"/>
                          <a:pt x="596" y="1259"/>
                        </a:cubicBezTo>
                        <a:cubicBezTo>
                          <a:pt x="759" y="1137"/>
                          <a:pt x="921" y="1016"/>
                          <a:pt x="1083" y="880"/>
                        </a:cubicBezTo>
                        <a:cubicBezTo>
                          <a:pt x="1408" y="623"/>
                          <a:pt x="1719" y="339"/>
                          <a:pt x="2044" y="82"/>
                        </a:cubicBezTo>
                        <a:lnTo>
                          <a:pt x="197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7" name="Google Shape;10077;p25"/>
                  <p:cNvSpPr/>
                  <p:nvPr/>
                </p:nvSpPr>
                <p:spPr>
                  <a:xfrm>
                    <a:off x="1994132" y="1717488"/>
                    <a:ext cx="691772" cy="1070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03" h="3048" extrusionOk="0">
                        <a:moveTo>
                          <a:pt x="3654" y="1"/>
                        </a:moveTo>
                        <a:cubicBezTo>
                          <a:pt x="2612" y="136"/>
                          <a:pt x="1598" y="352"/>
                          <a:pt x="623" y="704"/>
                        </a:cubicBezTo>
                        <a:cubicBezTo>
                          <a:pt x="502" y="745"/>
                          <a:pt x="380" y="813"/>
                          <a:pt x="271" y="907"/>
                        </a:cubicBezTo>
                        <a:cubicBezTo>
                          <a:pt x="177" y="1002"/>
                          <a:pt x="96" y="1124"/>
                          <a:pt x="55" y="1259"/>
                        </a:cubicBezTo>
                        <a:cubicBezTo>
                          <a:pt x="1" y="1530"/>
                          <a:pt x="82" y="1814"/>
                          <a:pt x="244" y="2030"/>
                        </a:cubicBezTo>
                        <a:cubicBezTo>
                          <a:pt x="407" y="2260"/>
                          <a:pt x="637" y="2396"/>
                          <a:pt x="894" y="2490"/>
                        </a:cubicBezTo>
                        <a:cubicBezTo>
                          <a:pt x="1137" y="2585"/>
                          <a:pt x="1395" y="2639"/>
                          <a:pt x="1652" y="2680"/>
                        </a:cubicBezTo>
                        <a:cubicBezTo>
                          <a:pt x="3231" y="2973"/>
                          <a:pt x="4835" y="3047"/>
                          <a:pt x="6432" y="3047"/>
                        </a:cubicBezTo>
                        <a:cubicBezTo>
                          <a:pt x="6900" y="3047"/>
                          <a:pt x="7369" y="3041"/>
                          <a:pt x="7835" y="3032"/>
                        </a:cubicBezTo>
                        <a:cubicBezTo>
                          <a:pt x="9906" y="2991"/>
                          <a:pt x="11976" y="2950"/>
                          <a:pt x="14046" y="2815"/>
                        </a:cubicBezTo>
                        <a:cubicBezTo>
                          <a:pt x="15075" y="2734"/>
                          <a:pt x="16103" y="2639"/>
                          <a:pt x="17131" y="2490"/>
                        </a:cubicBezTo>
                        <a:cubicBezTo>
                          <a:pt x="17645" y="2409"/>
                          <a:pt x="18160" y="2355"/>
                          <a:pt x="18660" y="2166"/>
                        </a:cubicBezTo>
                        <a:cubicBezTo>
                          <a:pt x="18917" y="2071"/>
                          <a:pt x="19147" y="1936"/>
                          <a:pt x="19337" y="1746"/>
                        </a:cubicBezTo>
                        <a:cubicBezTo>
                          <a:pt x="19526" y="1543"/>
                          <a:pt x="19675" y="1300"/>
                          <a:pt x="19702" y="1016"/>
                        </a:cubicBezTo>
                        <a:lnTo>
                          <a:pt x="19702" y="975"/>
                        </a:lnTo>
                        <a:lnTo>
                          <a:pt x="19662" y="948"/>
                        </a:lnTo>
                        <a:cubicBezTo>
                          <a:pt x="18718" y="349"/>
                          <a:pt x="17595" y="38"/>
                          <a:pt x="16483" y="38"/>
                        </a:cubicBezTo>
                        <a:cubicBezTo>
                          <a:pt x="16415" y="38"/>
                          <a:pt x="16347" y="39"/>
                          <a:pt x="16279" y="41"/>
                        </a:cubicBezTo>
                        <a:lnTo>
                          <a:pt x="16279" y="150"/>
                        </a:lnTo>
                        <a:cubicBezTo>
                          <a:pt x="16324" y="148"/>
                          <a:pt x="16369" y="148"/>
                          <a:pt x="16413" y="148"/>
                        </a:cubicBezTo>
                        <a:cubicBezTo>
                          <a:pt x="17514" y="148"/>
                          <a:pt x="18608" y="461"/>
                          <a:pt x="19548" y="1041"/>
                        </a:cubicBezTo>
                        <a:lnTo>
                          <a:pt x="19548" y="1041"/>
                        </a:lnTo>
                        <a:cubicBezTo>
                          <a:pt x="19512" y="1258"/>
                          <a:pt x="19395" y="1472"/>
                          <a:pt x="19229" y="1638"/>
                        </a:cubicBezTo>
                        <a:cubicBezTo>
                          <a:pt x="19066" y="1814"/>
                          <a:pt x="18850" y="1936"/>
                          <a:pt x="18606" y="2030"/>
                        </a:cubicBezTo>
                        <a:cubicBezTo>
                          <a:pt x="18133" y="2193"/>
                          <a:pt x="17618" y="2247"/>
                          <a:pt x="17104" y="2328"/>
                        </a:cubicBezTo>
                        <a:cubicBezTo>
                          <a:pt x="16089" y="2477"/>
                          <a:pt x="15061" y="2585"/>
                          <a:pt x="14033" y="2653"/>
                        </a:cubicBezTo>
                        <a:cubicBezTo>
                          <a:pt x="11976" y="2802"/>
                          <a:pt x="9906" y="2856"/>
                          <a:pt x="7835" y="2910"/>
                        </a:cubicBezTo>
                        <a:cubicBezTo>
                          <a:pt x="7321" y="2920"/>
                          <a:pt x="6805" y="2928"/>
                          <a:pt x="6289" y="2928"/>
                        </a:cubicBezTo>
                        <a:cubicBezTo>
                          <a:pt x="4740" y="2928"/>
                          <a:pt x="3187" y="2859"/>
                          <a:pt x="1665" y="2585"/>
                        </a:cubicBezTo>
                        <a:cubicBezTo>
                          <a:pt x="1408" y="2545"/>
                          <a:pt x="1165" y="2490"/>
                          <a:pt x="921" y="2396"/>
                        </a:cubicBezTo>
                        <a:cubicBezTo>
                          <a:pt x="691" y="2314"/>
                          <a:pt x="461" y="2179"/>
                          <a:pt x="326" y="1976"/>
                        </a:cubicBezTo>
                        <a:cubicBezTo>
                          <a:pt x="177" y="1773"/>
                          <a:pt x="109" y="1516"/>
                          <a:pt x="163" y="1286"/>
                        </a:cubicBezTo>
                        <a:cubicBezTo>
                          <a:pt x="217" y="1043"/>
                          <a:pt x="434" y="880"/>
                          <a:pt x="664" y="785"/>
                        </a:cubicBezTo>
                        <a:cubicBezTo>
                          <a:pt x="1625" y="447"/>
                          <a:pt x="2639" y="231"/>
                          <a:pt x="3668" y="95"/>
                        </a:cubicBezTo>
                        <a:lnTo>
                          <a:pt x="365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8" name="Google Shape;10078;p25"/>
                  <p:cNvSpPr/>
                  <p:nvPr/>
                </p:nvSpPr>
                <p:spPr>
                  <a:xfrm>
                    <a:off x="2104374" y="1713521"/>
                    <a:ext cx="608597" cy="137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34" h="3925" extrusionOk="0">
                        <a:moveTo>
                          <a:pt x="14093" y="0"/>
                        </a:moveTo>
                        <a:cubicBezTo>
                          <a:pt x="13978" y="0"/>
                          <a:pt x="13863" y="2"/>
                          <a:pt x="13748" y="5"/>
                        </a:cubicBezTo>
                        <a:lnTo>
                          <a:pt x="13761" y="114"/>
                        </a:lnTo>
                        <a:cubicBezTo>
                          <a:pt x="13873" y="110"/>
                          <a:pt x="13985" y="109"/>
                          <a:pt x="14098" y="109"/>
                        </a:cubicBezTo>
                        <a:cubicBezTo>
                          <a:pt x="14437" y="109"/>
                          <a:pt x="14779" y="124"/>
                          <a:pt x="15114" y="154"/>
                        </a:cubicBezTo>
                        <a:cubicBezTo>
                          <a:pt x="15561" y="208"/>
                          <a:pt x="16021" y="276"/>
                          <a:pt x="16454" y="398"/>
                        </a:cubicBezTo>
                        <a:cubicBezTo>
                          <a:pt x="16657" y="465"/>
                          <a:pt x="16860" y="574"/>
                          <a:pt x="17009" y="736"/>
                        </a:cubicBezTo>
                        <a:cubicBezTo>
                          <a:pt x="17144" y="885"/>
                          <a:pt x="17239" y="1115"/>
                          <a:pt x="17198" y="1318"/>
                        </a:cubicBezTo>
                        <a:cubicBezTo>
                          <a:pt x="17171" y="1521"/>
                          <a:pt x="17009" y="1697"/>
                          <a:pt x="16819" y="1819"/>
                        </a:cubicBezTo>
                        <a:cubicBezTo>
                          <a:pt x="16643" y="1940"/>
                          <a:pt x="16440" y="2035"/>
                          <a:pt x="16224" y="2130"/>
                        </a:cubicBezTo>
                        <a:cubicBezTo>
                          <a:pt x="15398" y="2482"/>
                          <a:pt x="14492" y="2644"/>
                          <a:pt x="13599" y="2833"/>
                        </a:cubicBezTo>
                        <a:cubicBezTo>
                          <a:pt x="12706" y="2996"/>
                          <a:pt x="11813" y="3158"/>
                          <a:pt x="10906" y="3280"/>
                        </a:cubicBezTo>
                        <a:cubicBezTo>
                          <a:pt x="9107" y="3523"/>
                          <a:pt x="7293" y="3686"/>
                          <a:pt x="5467" y="3740"/>
                        </a:cubicBezTo>
                        <a:cubicBezTo>
                          <a:pt x="4803" y="3760"/>
                          <a:pt x="4139" y="3772"/>
                          <a:pt x="3476" y="3772"/>
                        </a:cubicBezTo>
                        <a:cubicBezTo>
                          <a:pt x="3233" y="3772"/>
                          <a:pt x="2990" y="3771"/>
                          <a:pt x="2747" y="3767"/>
                        </a:cubicBezTo>
                        <a:cubicBezTo>
                          <a:pt x="1827" y="3740"/>
                          <a:pt x="920" y="3699"/>
                          <a:pt x="14" y="3645"/>
                        </a:cubicBezTo>
                        <a:lnTo>
                          <a:pt x="0" y="3754"/>
                        </a:lnTo>
                        <a:cubicBezTo>
                          <a:pt x="1325" y="3871"/>
                          <a:pt x="2649" y="3925"/>
                          <a:pt x="3974" y="3925"/>
                        </a:cubicBezTo>
                        <a:cubicBezTo>
                          <a:pt x="4476" y="3925"/>
                          <a:pt x="4978" y="3917"/>
                          <a:pt x="5480" y="3902"/>
                        </a:cubicBezTo>
                        <a:cubicBezTo>
                          <a:pt x="7307" y="3848"/>
                          <a:pt x="9120" y="3686"/>
                          <a:pt x="10933" y="3415"/>
                        </a:cubicBezTo>
                        <a:cubicBezTo>
                          <a:pt x="11826" y="3293"/>
                          <a:pt x="12733" y="3118"/>
                          <a:pt x="13626" y="2942"/>
                        </a:cubicBezTo>
                        <a:cubicBezTo>
                          <a:pt x="14519" y="2752"/>
                          <a:pt x="15426" y="2590"/>
                          <a:pt x="16264" y="2225"/>
                        </a:cubicBezTo>
                        <a:cubicBezTo>
                          <a:pt x="16481" y="2116"/>
                          <a:pt x="16684" y="2022"/>
                          <a:pt x="16873" y="1900"/>
                        </a:cubicBezTo>
                        <a:cubicBezTo>
                          <a:pt x="17063" y="1764"/>
                          <a:pt x="17252" y="1575"/>
                          <a:pt x="17293" y="1331"/>
                        </a:cubicBezTo>
                        <a:cubicBezTo>
                          <a:pt x="17333" y="1088"/>
                          <a:pt x="17239" y="831"/>
                          <a:pt x="17076" y="655"/>
                        </a:cubicBezTo>
                        <a:cubicBezTo>
                          <a:pt x="16914" y="479"/>
                          <a:pt x="16697" y="371"/>
                          <a:pt x="16481" y="303"/>
                        </a:cubicBezTo>
                        <a:cubicBezTo>
                          <a:pt x="16034" y="168"/>
                          <a:pt x="15574" y="100"/>
                          <a:pt x="15128" y="46"/>
                        </a:cubicBezTo>
                        <a:cubicBezTo>
                          <a:pt x="14783" y="16"/>
                          <a:pt x="14438" y="0"/>
                          <a:pt x="1409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9" name="Google Shape;10079;p25"/>
                  <p:cNvSpPr/>
                  <p:nvPr/>
                </p:nvSpPr>
                <p:spPr>
                  <a:xfrm>
                    <a:off x="2197483" y="1692806"/>
                    <a:ext cx="50383" cy="53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5" h="1532" extrusionOk="0">
                        <a:moveTo>
                          <a:pt x="733" y="106"/>
                        </a:moveTo>
                        <a:cubicBezTo>
                          <a:pt x="782" y="106"/>
                          <a:pt x="831" y="115"/>
                          <a:pt x="880" y="135"/>
                        </a:cubicBezTo>
                        <a:cubicBezTo>
                          <a:pt x="1042" y="189"/>
                          <a:pt x="1177" y="311"/>
                          <a:pt x="1232" y="474"/>
                        </a:cubicBezTo>
                        <a:cubicBezTo>
                          <a:pt x="1299" y="622"/>
                          <a:pt x="1286" y="812"/>
                          <a:pt x="1218" y="961"/>
                        </a:cubicBezTo>
                        <a:cubicBezTo>
                          <a:pt x="1137" y="1110"/>
                          <a:pt x="1015" y="1245"/>
                          <a:pt x="866" y="1313"/>
                        </a:cubicBezTo>
                        <a:cubicBezTo>
                          <a:pt x="788" y="1348"/>
                          <a:pt x="700" y="1369"/>
                          <a:pt x="615" y="1369"/>
                        </a:cubicBezTo>
                        <a:cubicBezTo>
                          <a:pt x="538" y="1369"/>
                          <a:pt x="464" y="1351"/>
                          <a:pt x="406" y="1313"/>
                        </a:cubicBezTo>
                        <a:cubicBezTo>
                          <a:pt x="284" y="1231"/>
                          <a:pt x="203" y="1069"/>
                          <a:pt x="176" y="907"/>
                        </a:cubicBezTo>
                        <a:cubicBezTo>
                          <a:pt x="166" y="845"/>
                          <a:pt x="165" y="781"/>
                          <a:pt x="170" y="715"/>
                        </a:cubicBezTo>
                        <a:lnTo>
                          <a:pt x="170" y="715"/>
                        </a:lnTo>
                        <a:lnTo>
                          <a:pt x="271" y="690"/>
                        </a:lnTo>
                        <a:cubicBezTo>
                          <a:pt x="238" y="591"/>
                          <a:pt x="250" y="487"/>
                          <a:pt x="293" y="396"/>
                        </a:cubicBezTo>
                        <a:lnTo>
                          <a:pt x="293" y="396"/>
                        </a:lnTo>
                        <a:lnTo>
                          <a:pt x="352" y="379"/>
                        </a:lnTo>
                        <a:lnTo>
                          <a:pt x="344" y="311"/>
                        </a:lnTo>
                        <a:lnTo>
                          <a:pt x="344" y="311"/>
                        </a:lnTo>
                        <a:cubicBezTo>
                          <a:pt x="362" y="287"/>
                          <a:pt x="383" y="264"/>
                          <a:pt x="406" y="244"/>
                        </a:cubicBezTo>
                        <a:cubicBezTo>
                          <a:pt x="501" y="158"/>
                          <a:pt x="616" y="106"/>
                          <a:pt x="733" y="106"/>
                        </a:cubicBezTo>
                        <a:close/>
                        <a:moveTo>
                          <a:pt x="747" y="1"/>
                        </a:moveTo>
                        <a:cubicBezTo>
                          <a:pt x="547" y="1"/>
                          <a:pt x="350" y="120"/>
                          <a:pt x="239" y="291"/>
                        </a:cubicBezTo>
                        <a:lnTo>
                          <a:pt x="239" y="291"/>
                        </a:lnTo>
                        <a:lnTo>
                          <a:pt x="136" y="311"/>
                        </a:lnTo>
                        <a:lnTo>
                          <a:pt x="95" y="311"/>
                        </a:lnTo>
                        <a:lnTo>
                          <a:pt x="81" y="352"/>
                        </a:lnTo>
                        <a:cubicBezTo>
                          <a:pt x="41" y="541"/>
                          <a:pt x="0" y="731"/>
                          <a:pt x="14" y="920"/>
                        </a:cubicBezTo>
                        <a:cubicBezTo>
                          <a:pt x="41" y="1123"/>
                          <a:pt x="136" y="1340"/>
                          <a:pt x="325" y="1461"/>
                        </a:cubicBezTo>
                        <a:cubicBezTo>
                          <a:pt x="410" y="1510"/>
                          <a:pt x="507" y="1532"/>
                          <a:pt x="603" y="1532"/>
                        </a:cubicBezTo>
                        <a:cubicBezTo>
                          <a:pt x="720" y="1532"/>
                          <a:pt x="837" y="1500"/>
                          <a:pt x="934" y="1448"/>
                        </a:cubicBezTo>
                        <a:cubicBezTo>
                          <a:pt x="1123" y="1353"/>
                          <a:pt x="1259" y="1204"/>
                          <a:pt x="1340" y="1015"/>
                        </a:cubicBezTo>
                        <a:cubicBezTo>
                          <a:pt x="1421" y="825"/>
                          <a:pt x="1434" y="609"/>
                          <a:pt x="1340" y="420"/>
                        </a:cubicBezTo>
                        <a:cubicBezTo>
                          <a:pt x="1259" y="244"/>
                          <a:pt x="1096" y="95"/>
                          <a:pt x="907" y="27"/>
                        </a:cubicBezTo>
                        <a:cubicBezTo>
                          <a:pt x="854" y="9"/>
                          <a:pt x="801" y="1"/>
                          <a:pt x="74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0" name="Google Shape;10080;p25"/>
                  <p:cNvSpPr/>
                  <p:nvPr/>
                </p:nvSpPr>
                <p:spPr>
                  <a:xfrm>
                    <a:off x="2355683" y="1683292"/>
                    <a:ext cx="38586" cy="40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1158" extrusionOk="0">
                        <a:moveTo>
                          <a:pt x="672" y="171"/>
                        </a:moveTo>
                        <a:cubicBezTo>
                          <a:pt x="712" y="187"/>
                          <a:pt x="750" y="206"/>
                          <a:pt x="785" y="230"/>
                        </a:cubicBezTo>
                        <a:cubicBezTo>
                          <a:pt x="861" y="291"/>
                          <a:pt x="912" y="374"/>
                          <a:pt x="936" y="463"/>
                        </a:cubicBezTo>
                        <a:lnTo>
                          <a:pt x="936" y="463"/>
                        </a:lnTo>
                        <a:cubicBezTo>
                          <a:pt x="945" y="514"/>
                          <a:pt x="940" y="563"/>
                          <a:pt x="920" y="582"/>
                        </a:cubicBezTo>
                        <a:cubicBezTo>
                          <a:pt x="911" y="592"/>
                          <a:pt x="887" y="601"/>
                          <a:pt x="865" y="601"/>
                        </a:cubicBezTo>
                        <a:cubicBezTo>
                          <a:pt x="856" y="601"/>
                          <a:pt x="847" y="600"/>
                          <a:pt x="839" y="596"/>
                        </a:cubicBezTo>
                        <a:cubicBezTo>
                          <a:pt x="812" y="582"/>
                          <a:pt x="798" y="582"/>
                          <a:pt x="798" y="569"/>
                        </a:cubicBezTo>
                        <a:lnTo>
                          <a:pt x="704" y="542"/>
                        </a:lnTo>
                        <a:lnTo>
                          <a:pt x="704" y="542"/>
                        </a:lnTo>
                        <a:cubicBezTo>
                          <a:pt x="690" y="582"/>
                          <a:pt x="690" y="623"/>
                          <a:pt x="717" y="663"/>
                        </a:cubicBezTo>
                        <a:cubicBezTo>
                          <a:pt x="744" y="691"/>
                          <a:pt x="771" y="704"/>
                          <a:pt x="812" y="718"/>
                        </a:cubicBezTo>
                        <a:cubicBezTo>
                          <a:pt x="832" y="723"/>
                          <a:pt x="853" y="726"/>
                          <a:pt x="875" y="726"/>
                        </a:cubicBezTo>
                        <a:cubicBezTo>
                          <a:pt x="898" y="726"/>
                          <a:pt x="920" y="723"/>
                          <a:pt x="942" y="715"/>
                        </a:cubicBezTo>
                        <a:lnTo>
                          <a:pt x="942" y="715"/>
                        </a:lnTo>
                        <a:cubicBezTo>
                          <a:pt x="914" y="860"/>
                          <a:pt x="800" y="978"/>
                          <a:pt x="663" y="1015"/>
                        </a:cubicBezTo>
                        <a:cubicBezTo>
                          <a:pt x="628" y="1024"/>
                          <a:pt x="592" y="1028"/>
                          <a:pt x="556" y="1028"/>
                        </a:cubicBezTo>
                        <a:cubicBezTo>
                          <a:pt x="429" y="1028"/>
                          <a:pt x="307" y="972"/>
                          <a:pt x="244" y="866"/>
                        </a:cubicBezTo>
                        <a:cubicBezTo>
                          <a:pt x="162" y="745"/>
                          <a:pt x="176" y="569"/>
                          <a:pt x="244" y="433"/>
                        </a:cubicBezTo>
                        <a:cubicBezTo>
                          <a:pt x="325" y="298"/>
                          <a:pt x="474" y="203"/>
                          <a:pt x="636" y="176"/>
                        </a:cubicBezTo>
                        <a:cubicBezTo>
                          <a:pt x="648" y="174"/>
                          <a:pt x="660" y="173"/>
                          <a:pt x="672" y="171"/>
                        </a:cubicBezTo>
                        <a:close/>
                        <a:moveTo>
                          <a:pt x="771" y="0"/>
                        </a:moveTo>
                        <a:cubicBezTo>
                          <a:pt x="704" y="0"/>
                          <a:pt x="663" y="14"/>
                          <a:pt x="609" y="14"/>
                        </a:cubicBezTo>
                        <a:cubicBezTo>
                          <a:pt x="580" y="20"/>
                          <a:pt x="552" y="27"/>
                          <a:pt x="524" y="35"/>
                        </a:cubicBezTo>
                        <a:lnTo>
                          <a:pt x="524" y="35"/>
                        </a:lnTo>
                        <a:cubicBezTo>
                          <a:pt x="500" y="32"/>
                          <a:pt x="476" y="31"/>
                          <a:pt x="452" y="31"/>
                        </a:cubicBezTo>
                        <a:cubicBezTo>
                          <a:pt x="396" y="31"/>
                          <a:pt x="339" y="39"/>
                          <a:pt x="284" y="55"/>
                        </a:cubicBezTo>
                        <a:lnTo>
                          <a:pt x="257" y="68"/>
                        </a:lnTo>
                        <a:lnTo>
                          <a:pt x="244" y="95"/>
                        </a:lnTo>
                        <a:lnTo>
                          <a:pt x="185" y="245"/>
                        </a:lnTo>
                        <a:lnTo>
                          <a:pt x="185" y="245"/>
                        </a:lnTo>
                        <a:cubicBezTo>
                          <a:pt x="157" y="277"/>
                          <a:pt x="131" y="313"/>
                          <a:pt x="108" y="352"/>
                        </a:cubicBezTo>
                        <a:cubicBezTo>
                          <a:pt x="14" y="542"/>
                          <a:pt x="0" y="772"/>
                          <a:pt x="135" y="961"/>
                        </a:cubicBezTo>
                        <a:cubicBezTo>
                          <a:pt x="227" y="1094"/>
                          <a:pt x="388" y="1157"/>
                          <a:pt x="543" y="1157"/>
                        </a:cubicBezTo>
                        <a:cubicBezTo>
                          <a:pt x="594" y="1157"/>
                          <a:pt x="643" y="1150"/>
                          <a:pt x="690" y="1137"/>
                        </a:cubicBezTo>
                        <a:cubicBezTo>
                          <a:pt x="798" y="1110"/>
                          <a:pt x="880" y="1042"/>
                          <a:pt x="947" y="961"/>
                        </a:cubicBezTo>
                        <a:cubicBezTo>
                          <a:pt x="1015" y="880"/>
                          <a:pt x="1055" y="785"/>
                          <a:pt x="1069" y="691"/>
                        </a:cubicBezTo>
                        <a:cubicBezTo>
                          <a:pt x="1074" y="653"/>
                          <a:pt x="1075" y="615"/>
                          <a:pt x="1072" y="578"/>
                        </a:cubicBezTo>
                        <a:lnTo>
                          <a:pt x="1072" y="578"/>
                        </a:lnTo>
                        <a:cubicBezTo>
                          <a:pt x="1098" y="505"/>
                          <a:pt x="1086" y="427"/>
                          <a:pt x="1069" y="366"/>
                        </a:cubicBezTo>
                        <a:cubicBezTo>
                          <a:pt x="1055" y="312"/>
                          <a:pt x="1042" y="271"/>
                          <a:pt x="1028" y="230"/>
                        </a:cubicBezTo>
                        <a:cubicBezTo>
                          <a:pt x="1015" y="176"/>
                          <a:pt x="988" y="122"/>
                          <a:pt x="934" y="82"/>
                        </a:cubicBezTo>
                        <a:cubicBezTo>
                          <a:pt x="893" y="28"/>
                          <a:pt x="825" y="14"/>
                          <a:pt x="77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1" name="Google Shape;10081;p25"/>
                  <p:cNvSpPr/>
                  <p:nvPr/>
                </p:nvSpPr>
                <p:spPr>
                  <a:xfrm>
                    <a:off x="2267314" y="1668792"/>
                    <a:ext cx="43747" cy="425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6" h="1212" extrusionOk="0">
                        <a:moveTo>
                          <a:pt x="639" y="160"/>
                        </a:moveTo>
                        <a:cubicBezTo>
                          <a:pt x="703" y="160"/>
                          <a:pt x="767" y="172"/>
                          <a:pt x="826" y="197"/>
                        </a:cubicBezTo>
                        <a:cubicBezTo>
                          <a:pt x="853" y="209"/>
                          <a:pt x="879" y="224"/>
                          <a:pt x="902" y="242"/>
                        </a:cubicBezTo>
                        <a:lnTo>
                          <a:pt x="902" y="242"/>
                        </a:lnTo>
                        <a:cubicBezTo>
                          <a:pt x="874" y="227"/>
                          <a:pt x="844" y="216"/>
                          <a:pt x="812" y="210"/>
                        </a:cubicBezTo>
                        <a:cubicBezTo>
                          <a:pt x="795" y="209"/>
                          <a:pt x="778" y="208"/>
                          <a:pt x="761" y="208"/>
                        </a:cubicBezTo>
                        <a:cubicBezTo>
                          <a:pt x="643" y="208"/>
                          <a:pt x="529" y="248"/>
                          <a:pt x="447" y="319"/>
                        </a:cubicBezTo>
                        <a:cubicBezTo>
                          <a:pt x="340" y="399"/>
                          <a:pt x="273" y="505"/>
                          <a:pt x="206" y="599"/>
                        </a:cubicBezTo>
                        <a:lnTo>
                          <a:pt x="206" y="599"/>
                        </a:lnTo>
                        <a:cubicBezTo>
                          <a:pt x="196" y="503"/>
                          <a:pt x="215" y="406"/>
                          <a:pt x="271" y="332"/>
                        </a:cubicBezTo>
                        <a:cubicBezTo>
                          <a:pt x="355" y="220"/>
                          <a:pt x="497" y="160"/>
                          <a:pt x="639" y="160"/>
                        </a:cubicBezTo>
                        <a:close/>
                        <a:moveTo>
                          <a:pt x="331" y="592"/>
                        </a:moveTo>
                        <a:cubicBezTo>
                          <a:pt x="297" y="663"/>
                          <a:pt x="285" y="747"/>
                          <a:pt x="291" y="830"/>
                        </a:cubicBezTo>
                        <a:lnTo>
                          <a:pt x="291" y="830"/>
                        </a:lnTo>
                        <a:cubicBezTo>
                          <a:pt x="246" y="765"/>
                          <a:pt x="216" y="686"/>
                          <a:pt x="207" y="605"/>
                        </a:cubicBezTo>
                        <a:lnTo>
                          <a:pt x="207" y="605"/>
                        </a:lnTo>
                        <a:lnTo>
                          <a:pt x="284" y="657"/>
                        </a:lnTo>
                        <a:cubicBezTo>
                          <a:pt x="300" y="635"/>
                          <a:pt x="316" y="613"/>
                          <a:pt x="331" y="592"/>
                        </a:cubicBezTo>
                        <a:close/>
                        <a:moveTo>
                          <a:pt x="757" y="303"/>
                        </a:moveTo>
                        <a:cubicBezTo>
                          <a:pt x="771" y="303"/>
                          <a:pt x="785" y="303"/>
                          <a:pt x="799" y="305"/>
                        </a:cubicBezTo>
                        <a:cubicBezTo>
                          <a:pt x="893" y="332"/>
                          <a:pt x="975" y="413"/>
                          <a:pt x="988" y="522"/>
                        </a:cubicBezTo>
                        <a:cubicBezTo>
                          <a:pt x="1015" y="616"/>
                          <a:pt x="975" y="725"/>
                          <a:pt x="907" y="806"/>
                        </a:cubicBezTo>
                        <a:cubicBezTo>
                          <a:pt x="839" y="901"/>
                          <a:pt x="744" y="955"/>
                          <a:pt x="650" y="968"/>
                        </a:cubicBezTo>
                        <a:cubicBezTo>
                          <a:pt x="622" y="975"/>
                          <a:pt x="594" y="979"/>
                          <a:pt x="566" y="979"/>
                        </a:cubicBezTo>
                        <a:cubicBezTo>
                          <a:pt x="543" y="979"/>
                          <a:pt x="519" y="976"/>
                          <a:pt x="497" y="971"/>
                        </a:cubicBezTo>
                        <a:lnTo>
                          <a:pt x="497" y="971"/>
                        </a:lnTo>
                        <a:cubicBezTo>
                          <a:pt x="474" y="948"/>
                          <a:pt x="456" y="920"/>
                          <a:pt x="447" y="887"/>
                        </a:cubicBezTo>
                        <a:cubicBezTo>
                          <a:pt x="406" y="792"/>
                          <a:pt x="406" y="684"/>
                          <a:pt x="460" y="603"/>
                        </a:cubicBezTo>
                        <a:lnTo>
                          <a:pt x="371" y="539"/>
                        </a:lnTo>
                        <a:lnTo>
                          <a:pt x="371" y="539"/>
                        </a:lnTo>
                        <a:cubicBezTo>
                          <a:pt x="412" y="487"/>
                          <a:pt x="454" y="439"/>
                          <a:pt x="501" y="400"/>
                        </a:cubicBezTo>
                        <a:cubicBezTo>
                          <a:pt x="572" y="341"/>
                          <a:pt x="663" y="303"/>
                          <a:pt x="757" y="303"/>
                        </a:cubicBezTo>
                        <a:close/>
                        <a:moveTo>
                          <a:pt x="1017" y="834"/>
                        </a:moveTo>
                        <a:cubicBezTo>
                          <a:pt x="968" y="936"/>
                          <a:pt x="880" y="1022"/>
                          <a:pt x="778" y="1047"/>
                        </a:cubicBezTo>
                        <a:lnTo>
                          <a:pt x="778" y="1047"/>
                        </a:lnTo>
                        <a:cubicBezTo>
                          <a:pt x="861" y="1012"/>
                          <a:pt x="931" y="949"/>
                          <a:pt x="988" y="873"/>
                        </a:cubicBezTo>
                        <a:cubicBezTo>
                          <a:pt x="999" y="861"/>
                          <a:pt x="1008" y="848"/>
                          <a:pt x="1017" y="834"/>
                        </a:cubicBezTo>
                        <a:close/>
                        <a:moveTo>
                          <a:pt x="650" y="1"/>
                        </a:moveTo>
                        <a:cubicBezTo>
                          <a:pt x="460" y="1"/>
                          <a:pt x="268" y="89"/>
                          <a:pt x="163" y="251"/>
                        </a:cubicBezTo>
                        <a:cubicBezTo>
                          <a:pt x="0" y="495"/>
                          <a:pt x="81" y="819"/>
                          <a:pt x="284" y="982"/>
                        </a:cubicBezTo>
                        <a:cubicBezTo>
                          <a:pt x="311" y="1005"/>
                          <a:pt x="340" y="1026"/>
                          <a:pt x="370" y="1042"/>
                        </a:cubicBezTo>
                        <a:lnTo>
                          <a:pt x="370" y="1042"/>
                        </a:lnTo>
                        <a:cubicBezTo>
                          <a:pt x="434" y="1123"/>
                          <a:pt x="528" y="1179"/>
                          <a:pt x="636" y="1198"/>
                        </a:cubicBezTo>
                        <a:cubicBezTo>
                          <a:pt x="667" y="1208"/>
                          <a:pt x="700" y="1212"/>
                          <a:pt x="732" y="1212"/>
                        </a:cubicBezTo>
                        <a:cubicBezTo>
                          <a:pt x="842" y="1212"/>
                          <a:pt x="956" y="1163"/>
                          <a:pt x="1029" y="1090"/>
                        </a:cubicBezTo>
                        <a:cubicBezTo>
                          <a:pt x="1137" y="995"/>
                          <a:pt x="1205" y="873"/>
                          <a:pt x="1232" y="738"/>
                        </a:cubicBezTo>
                        <a:cubicBezTo>
                          <a:pt x="1245" y="603"/>
                          <a:pt x="1232" y="468"/>
                          <a:pt x="1177" y="332"/>
                        </a:cubicBezTo>
                        <a:cubicBezTo>
                          <a:pt x="1123" y="210"/>
                          <a:pt x="1015" y="102"/>
                          <a:pt x="880" y="48"/>
                        </a:cubicBezTo>
                        <a:cubicBezTo>
                          <a:pt x="808" y="16"/>
                          <a:pt x="729" y="1"/>
                          <a:pt x="65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2" name="Google Shape;10082;p25"/>
                  <p:cNvSpPr/>
                  <p:nvPr/>
                </p:nvSpPr>
                <p:spPr>
                  <a:xfrm>
                    <a:off x="2236910" y="1590850"/>
                    <a:ext cx="38516" cy="341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7" h="973" extrusionOk="0">
                        <a:moveTo>
                          <a:pt x="562" y="168"/>
                        </a:moveTo>
                        <a:cubicBezTo>
                          <a:pt x="571" y="168"/>
                          <a:pt x="579" y="168"/>
                          <a:pt x="588" y="168"/>
                        </a:cubicBezTo>
                        <a:lnTo>
                          <a:pt x="588" y="168"/>
                        </a:lnTo>
                        <a:cubicBezTo>
                          <a:pt x="568" y="177"/>
                          <a:pt x="548" y="187"/>
                          <a:pt x="528" y="198"/>
                        </a:cubicBezTo>
                        <a:cubicBezTo>
                          <a:pt x="357" y="290"/>
                          <a:pt x="237" y="472"/>
                          <a:pt x="218" y="669"/>
                        </a:cubicBezTo>
                        <a:lnTo>
                          <a:pt x="218" y="669"/>
                        </a:lnTo>
                        <a:cubicBezTo>
                          <a:pt x="157" y="556"/>
                          <a:pt x="148" y="397"/>
                          <a:pt x="217" y="306"/>
                        </a:cubicBezTo>
                        <a:cubicBezTo>
                          <a:pt x="286" y="203"/>
                          <a:pt x="423" y="168"/>
                          <a:pt x="562" y="168"/>
                        </a:cubicBezTo>
                        <a:close/>
                        <a:moveTo>
                          <a:pt x="751" y="233"/>
                        </a:moveTo>
                        <a:cubicBezTo>
                          <a:pt x="772" y="233"/>
                          <a:pt x="792" y="235"/>
                          <a:pt x="812" y="238"/>
                        </a:cubicBezTo>
                        <a:cubicBezTo>
                          <a:pt x="816" y="240"/>
                          <a:pt x="819" y="241"/>
                          <a:pt x="823" y="242"/>
                        </a:cubicBezTo>
                        <a:lnTo>
                          <a:pt x="823" y="242"/>
                        </a:lnTo>
                        <a:cubicBezTo>
                          <a:pt x="877" y="280"/>
                          <a:pt x="913" y="330"/>
                          <a:pt x="920" y="389"/>
                        </a:cubicBezTo>
                        <a:lnTo>
                          <a:pt x="920" y="389"/>
                        </a:lnTo>
                        <a:cubicBezTo>
                          <a:pt x="920" y="393"/>
                          <a:pt x="920" y="397"/>
                          <a:pt x="920" y="401"/>
                        </a:cubicBezTo>
                        <a:cubicBezTo>
                          <a:pt x="920" y="412"/>
                          <a:pt x="920" y="424"/>
                          <a:pt x="919" y="435"/>
                        </a:cubicBezTo>
                        <a:lnTo>
                          <a:pt x="919" y="435"/>
                        </a:lnTo>
                        <a:cubicBezTo>
                          <a:pt x="905" y="490"/>
                          <a:pt x="865" y="525"/>
                          <a:pt x="828" y="525"/>
                        </a:cubicBezTo>
                        <a:cubicBezTo>
                          <a:pt x="823" y="525"/>
                          <a:pt x="817" y="524"/>
                          <a:pt x="812" y="523"/>
                        </a:cubicBezTo>
                        <a:cubicBezTo>
                          <a:pt x="758" y="509"/>
                          <a:pt x="704" y="441"/>
                          <a:pt x="731" y="414"/>
                        </a:cubicBezTo>
                        <a:lnTo>
                          <a:pt x="636" y="347"/>
                        </a:lnTo>
                        <a:cubicBezTo>
                          <a:pt x="596" y="401"/>
                          <a:pt x="596" y="482"/>
                          <a:pt x="636" y="536"/>
                        </a:cubicBezTo>
                        <a:cubicBezTo>
                          <a:pt x="663" y="590"/>
                          <a:pt x="704" y="631"/>
                          <a:pt x="772" y="658"/>
                        </a:cubicBezTo>
                        <a:cubicBezTo>
                          <a:pt x="789" y="665"/>
                          <a:pt x="808" y="668"/>
                          <a:pt x="826" y="669"/>
                        </a:cubicBezTo>
                        <a:lnTo>
                          <a:pt x="826" y="669"/>
                        </a:lnTo>
                        <a:cubicBezTo>
                          <a:pt x="785" y="725"/>
                          <a:pt x="733" y="773"/>
                          <a:pt x="677" y="807"/>
                        </a:cubicBezTo>
                        <a:cubicBezTo>
                          <a:pt x="621" y="837"/>
                          <a:pt x="561" y="852"/>
                          <a:pt x="504" y="852"/>
                        </a:cubicBezTo>
                        <a:cubicBezTo>
                          <a:pt x="407" y="852"/>
                          <a:pt x="317" y="810"/>
                          <a:pt x="257" y="726"/>
                        </a:cubicBezTo>
                        <a:cubicBezTo>
                          <a:pt x="247" y="713"/>
                          <a:pt x="237" y="700"/>
                          <a:pt x="228" y="685"/>
                        </a:cubicBezTo>
                        <a:lnTo>
                          <a:pt x="325" y="685"/>
                        </a:lnTo>
                        <a:cubicBezTo>
                          <a:pt x="325" y="523"/>
                          <a:pt x="433" y="360"/>
                          <a:pt x="582" y="279"/>
                        </a:cubicBezTo>
                        <a:cubicBezTo>
                          <a:pt x="633" y="249"/>
                          <a:pt x="691" y="233"/>
                          <a:pt x="751" y="233"/>
                        </a:cubicBezTo>
                        <a:close/>
                        <a:moveTo>
                          <a:pt x="545" y="0"/>
                        </a:moveTo>
                        <a:cubicBezTo>
                          <a:pt x="478" y="0"/>
                          <a:pt x="412" y="10"/>
                          <a:pt x="352" y="35"/>
                        </a:cubicBezTo>
                        <a:cubicBezTo>
                          <a:pt x="244" y="63"/>
                          <a:pt x="149" y="117"/>
                          <a:pt x="81" y="211"/>
                        </a:cubicBezTo>
                        <a:cubicBezTo>
                          <a:pt x="14" y="306"/>
                          <a:pt x="0" y="428"/>
                          <a:pt x="14" y="536"/>
                        </a:cubicBezTo>
                        <a:cubicBezTo>
                          <a:pt x="27" y="644"/>
                          <a:pt x="81" y="739"/>
                          <a:pt x="149" y="820"/>
                        </a:cubicBezTo>
                        <a:cubicBezTo>
                          <a:pt x="217" y="901"/>
                          <a:pt x="325" y="956"/>
                          <a:pt x="433" y="969"/>
                        </a:cubicBezTo>
                        <a:cubicBezTo>
                          <a:pt x="450" y="971"/>
                          <a:pt x="466" y="973"/>
                          <a:pt x="483" y="973"/>
                        </a:cubicBezTo>
                        <a:cubicBezTo>
                          <a:pt x="565" y="973"/>
                          <a:pt x="652" y="946"/>
                          <a:pt x="731" y="901"/>
                        </a:cubicBezTo>
                        <a:cubicBezTo>
                          <a:pt x="850" y="837"/>
                          <a:pt x="944" y="724"/>
                          <a:pt x="988" y="594"/>
                        </a:cubicBezTo>
                        <a:lnTo>
                          <a:pt x="988" y="594"/>
                        </a:lnTo>
                        <a:cubicBezTo>
                          <a:pt x="1028" y="557"/>
                          <a:pt x="1056" y="511"/>
                          <a:pt x="1056" y="455"/>
                        </a:cubicBezTo>
                        <a:cubicBezTo>
                          <a:pt x="1096" y="347"/>
                          <a:pt x="1042" y="211"/>
                          <a:pt x="947" y="130"/>
                        </a:cubicBezTo>
                        <a:cubicBezTo>
                          <a:pt x="866" y="63"/>
                          <a:pt x="758" y="22"/>
                          <a:pt x="663" y="8"/>
                        </a:cubicBezTo>
                        <a:cubicBezTo>
                          <a:pt x="624" y="3"/>
                          <a:pt x="584" y="0"/>
                          <a:pt x="54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3" name="Google Shape;10083;p25"/>
                  <p:cNvSpPr/>
                  <p:nvPr/>
                </p:nvSpPr>
                <p:spPr>
                  <a:xfrm>
                    <a:off x="2347116" y="1752421"/>
                    <a:ext cx="29492" cy="341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0" h="974" extrusionOk="0">
                        <a:moveTo>
                          <a:pt x="558" y="108"/>
                        </a:moveTo>
                        <a:cubicBezTo>
                          <a:pt x="599" y="108"/>
                          <a:pt x="639" y="111"/>
                          <a:pt x="677" y="115"/>
                        </a:cubicBezTo>
                        <a:cubicBezTo>
                          <a:pt x="731" y="129"/>
                          <a:pt x="745" y="156"/>
                          <a:pt x="745" y="223"/>
                        </a:cubicBezTo>
                        <a:cubicBezTo>
                          <a:pt x="731" y="278"/>
                          <a:pt x="718" y="359"/>
                          <a:pt x="704" y="426"/>
                        </a:cubicBezTo>
                        <a:cubicBezTo>
                          <a:pt x="677" y="562"/>
                          <a:pt x="636" y="684"/>
                          <a:pt x="542" y="765"/>
                        </a:cubicBezTo>
                        <a:cubicBezTo>
                          <a:pt x="494" y="804"/>
                          <a:pt x="429" y="825"/>
                          <a:pt x="363" y="825"/>
                        </a:cubicBezTo>
                        <a:cubicBezTo>
                          <a:pt x="317" y="825"/>
                          <a:pt x="270" y="814"/>
                          <a:pt x="231" y="792"/>
                        </a:cubicBezTo>
                        <a:cubicBezTo>
                          <a:pt x="190" y="765"/>
                          <a:pt x="176" y="738"/>
                          <a:pt x="176" y="684"/>
                        </a:cubicBezTo>
                        <a:cubicBezTo>
                          <a:pt x="176" y="643"/>
                          <a:pt x="203" y="589"/>
                          <a:pt x="231" y="548"/>
                        </a:cubicBezTo>
                        <a:cubicBezTo>
                          <a:pt x="271" y="508"/>
                          <a:pt x="312" y="481"/>
                          <a:pt x="352" y="481"/>
                        </a:cubicBezTo>
                        <a:cubicBezTo>
                          <a:pt x="393" y="481"/>
                          <a:pt x="433" y="494"/>
                          <a:pt x="461" y="535"/>
                        </a:cubicBezTo>
                        <a:cubicBezTo>
                          <a:pt x="488" y="575"/>
                          <a:pt x="488" y="602"/>
                          <a:pt x="461" y="629"/>
                        </a:cubicBezTo>
                        <a:cubicBezTo>
                          <a:pt x="440" y="643"/>
                          <a:pt x="417" y="650"/>
                          <a:pt x="396" y="650"/>
                        </a:cubicBezTo>
                        <a:cubicBezTo>
                          <a:pt x="376" y="650"/>
                          <a:pt x="359" y="643"/>
                          <a:pt x="352" y="629"/>
                        </a:cubicBezTo>
                        <a:lnTo>
                          <a:pt x="258" y="670"/>
                        </a:lnTo>
                        <a:cubicBezTo>
                          <a:pt x="285" y="724"/>
                          <a:pt x="339" y="765"/>
                          <a:pt x="379" y="765"/>
                        </a:cubicBezTo>
                        <a:cubicBezTo>
                          <a:pt x="394" y="768"/>
                          <a:pt x="408" y="770"/>
                          <a:pt x="423" y="770"/>
                        </a:cubicBezTo>
                        <a:cubicBezTo>
                          <a:pt x="462" y="770"/>
                          <a:pt x="498" y="757"/>
                          <a:pt x="528" y="738"/>
                        </a:cubicBezTo>
                        <a:cubicBezTo>
                          <a:pt x="569" y="711"/>
                          <a:pt x="609" y="656"/>
                          <a:pt x="623" y="602"/>
                        </a:cubicBezTo>
                        <a:cubicBezTo>
                          <a:pt x="636" y="548"/>
                          <a:pt x="623" y="494"/>
                          <a:pt x="596" y="453"/>
                        </a:cubicBezTo>
                        <a:cubicBezTo>
                          <a:pt x="559" y="379"/>
                          <a:pt x="465" y="316"/>
                          <a:pt x="377" y="316"/>
                        </a:cubicBezTo>
                        <a:cubicBezTo>
                          <a:pt x="369" y="316"/>
                          <a:pt x="360" y="317"/>
                          <a:pt x="352" y="318"/>
                        </a:cubicBezTo>
                        <a:cubicBezTo>
                          <a:pt x="269" y="318"/>
                          <a:pt x="202" y="350"/>
                          <a:pt x="151" y="395"/>
                        </a:cubicBezTo>
                        <a:lnTo>
                          <a:pt x="151" y="395"/>
                        </a:lnTo>
                        <a:cubicBezTo>
                          <a:pt x="153" y="305"/>
                          <a:pt x="213" y="212"/>
                          <a:pt x="298" y="169"/>
                        </a:cubicBezTo>
                        <a:cubicBezTo>
                          <a:pt x="373" y="123"/>
                          <a:pt x="467" y="108"/>
                          <a:pt x="558" y="108"/>
                        </a:cubicBezTo>
                        <a:close/>
                        <a:moveTo>
                          <a:pt x="561" y="0"/>
                        </a:moveTo>
                        <a:cubicBezTo>
                          <a:pt x="455" y="0"/>
                          <a:pt x="350" y="17"/>
                          <a:pt x="244" y="75"/>
                        </a:cubicBezTo>
                        <a:cubicBezTo>
                          <a:pt x="109" y="142"/>
                          <a:pt x="0" y="318"/>
                          <a:pt x="55" y="494"/>
                        </a:cubicBezTo>
                        <a:lnTo>
                          <a:pt x="64" y="492"/>
                        </a:lnTo>
                        <a:lnTo>
                          <a:pt x="64" y="492"/>
                        </a:lnTo>
                        <a:cubicBezTo>
                          <a:pt x="24" y="548"/>
                          <a:pt x="0" y="612"/>
                          <a:pt x="0" y="684"/>
                        </a:cubicBezTo>
                        <a:cubicBezTo>
                          <a:pt x="0" y="778"/>
                          <a:pt x="68" y="886"/>
                          <a:pt x="149" y="927"/>
                        </a:cubicBezTo>
                        <a:cubicBezTo>
                          <a:pt x="212" y="958"/>
                          <a:pt x="280" y="973"/>
                          <a:pt x="348" y="973"/>
                        </a:cubicBezTo>
                        <a:cubicBezTo>
                          <a:pt x="456" y="973"/>
                          <a:pt x="561" y="934"/>
                          <a:pt x="636" y="859"/>
                        </a:cubicBezTo>
                        <a:cubicBezTo>
                          <a:pt x="758" y="738"/>
                          <a:pt x="799" y="575"/>
                          <a:pt x="826" y="440"/>
                        </a:cubicBezTo>
                        <a:cubicBezTo>
                          <a:pt x="826" y="359"/>
                          <a:pt x="839" y="291"/>
                          <a:pt x="839" y="223"/>
                        </a:cubicBezTo>
                        <a:cubicBezTo>
                          <a:pt x="839" y="183"/>
                          <a:pt x="839" y="129"/>
                          <a:pt x="812" y="88"/>
                        </a:cubicBezTo>
                        <a:cubicBezTo>
                          <a:pt x="785" y="34"/>
                          <a:pt x="731" y="21"/>
                          <a:pt x="691" y="7"/>
                        </a:cubicBezTo>
                        <a:cubicBezTo>
                          <a:pt x="647" y="3"/>
                          <a:pt x="604" y="0"/>
                          <a:pt x="56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4" name="Google Shape;10084;p25"/>
                  <p:cNvSpPr/>
                  <p:nvPr/>
                </p:nvSpPr>
                <p:spPr>
                  <a:xfrm>
                    <a:off x="2361370" y="1608159"/>
                    <a:ext cx="28053" cy="30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857" extrusionOk="0">
                        <a:moveTo>
                          <a:pt x="383" y="0"/>
                        </a:moveTo>
                        <a:cubicBezTo>
                          <a:pt x="276" y="0"/>
                          <a:pt x="183" y="52"/>
                          <a:pt x="122" y="124"/>
                        </a:cubicBezTo>
                        <a:cubicBezTo>
                          <a:pt x="55" y="192"/>
                          <a:pt x="0" y="314"/>
                          <a:pt x="41" y="436"/>
                        </a:cubicBezTo>
                        <a:lnTo>
                          <a:pt x="149" y="395"/>
                        </a:lnTo>
                        <a:cubicBezTo>
                          <a:pt x="86" y="268"/>
                          <a:pt x="224" y="95"/>
                          <a:pt x="364" y="95"/>
                        </a:cubicBezTo>
                        <a:cubicBezTo>
                          <a:pt x="373" y="95"/>
                          <a:pt x="383" y="95"/>
                          <a:pt x="393" y="97"/>
                        </a:cubicBezTo>
                        <a:cubicBezTo>
                          <a:pt x="555" y="124"/>
                          <a:pt x="663" y="314"/>
                          <a:pt x="636" y="463"/>
                        </a:cubicBezTo>
                        <a:cubicBezTo>
                          <a:pt x="623" y="530"/>
                          <a:pt x="582" y="611"/>
                          <a:pt x="528" y="652"/>
                        </a:cubicBezTo>
                        <a:cubicBezTo>
                          <a:pt x="498" y="674"/>
                          <a:pt x="464" y="684"/>
                          <a:pt x="429" y="684"/>
                        </a:cubicBezTo>
                        <a:cubicBezTo>
                          <a:pt x="400" y="684"/>
                          <a:pt x="369" y="678"/>
                          <a:pt x="339" y="666"/>
                        </a:cubicBezTo>
                        <a:cubicBezTo>
                          <a:pt x="285" y="639"/>
                          <a:pt x="244" y="598"/>
                          <a:pt x="258" y="544"/>
                        </a:cubicBezTo>
                        <a:cubicBezTo>
                          <a:pt x="270" y="494"/>
                          <a:pt x="316" y="434"/>
                          <a:pt x="365" y="434"/>
                        </a:cubicBezTo>
                        <a:cubicBezTo>
                          <a:pt x="370" y="434"/>
                          <a:pt x="375" y="434"/>
                          <a:pt x="379" y="436"/>
                        </a:cubicBezTo>
                        <a:lnTo>
                          <a:pt x="406" y="327"/>
                        </a:lnTo>
                        <a:cubicBezTo>
                          <a:pt x="387" y="318"/>
                          <a:pt x="365" y="313"/>
                          <a:pt x="341" y="313"/>
                        </a:cubicBezTo>
                        <a:cubicBezTo>
                          <a:pt x="298" y="313"/>
                          <a:pt x="252" y="328"/>
                          <a:pt x="217" y="354"/>
                        </a:cubicBezTo>
                        <a:cubicBezTo>
                          <a:pt x="176" y="381"/>
                          <a:pt x="136" y="436"/>
                          <a:pt x="109" y="503"/>
                        </a:cubicBezTo>
                        <a:cubicBezTo>
                          <a:pt x="95" y="571"/>
                          <a:pt x="109" y="639"/>
                          <a:pt x="136" y="706"/>
                        </a:cubicBezTo>
                        <a:cubicBezTo>
                          <a:pt x="176" y="760"/>
                          <a:pt x="217" y="801"/>
                          <a:pt x="285" y="828"/>
                        </a:cubicBezTo>
                        <a:cubicBezTo>
                          <a:pt x="323" y="847"/>
                          <a:pt x="366" y="856"/>
                          <a:pt x="410" y="856"/>
                        </a:cubicBezTo>
                        <a:cubicBezTo>
                          <a:pt x="490" y="856"/>
                          <a:pt x="570" y="826"/>
                          <a:pt x="623" y="774"/>
                        </a:cubicBezTo>
                        <a:cubicBezTo>
                          <a:pt x="718" y="693"/>
                          <a:pt x="772" y="584"/>
                          <a:pt x="772" y="476"/>
                        </a:cubicBezTo>
                        <a:cubicBezTo>
                          <a:pt x="799" y="246"/>
                          <a:pt x="636" y="30"/>
                          <a:pt x="420" y="3"/>
                        </a:cubicBezTo>
                        <a:cubicBezTo>
                          <a:pt x="407" y="1"/>
                          <a:pt x="395" y="0"/>
                          <a:pt x="38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5" name="Google Shape;10085;p25"/>
                  <p:cNvSpPr/>
                  <p:nvPr/>
                </p:nvSpPr>
                <p:spPr>
                  <a:xfrm>
                    <a:off x="2417896" y="1740133"/>
                    <a:ext cx="18082" cy="211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601" extrusionOk="0">
                        <a:moveTo>
                          <a:pt x="278" y="0"/>
                        </a:moveTo>
                        <a:cubicBezTo>
                          <a:pt x="257" y="0"/>
                          <a:pt x="236" y="2"/>
                          <a:pt x="217" y="5"/>
                        </a:cubicBezTo>
                        <a:cubicBezTo>
                          <a:pt x="136" y="32"/>
                          <a:pt x="55" y="86"/>
                          <a:pt x="1" y="168"/>
                        </a:cubicBezTo>
                        <a:lnTo>
                          <a:pt x="109" y="208"/>
                        </a:lnTo>
                        <a:cubicBezTo>
                          <a:pt x="122" y="168"/>
                          <a:pt x="177" y="113"/>
                          <a:pt x="244" y="113"/>
                        </a:cubicBezTo>
                        <a:cubicBezTo>
                          <a:pt x="259" y="106"/>
                          <a:pt x="275" y="103"/>
                          <a:pt x="292" y="103"/>
                        </a:cubicBezTo>
                        <a:cubicBezTo>
                          <a:pt x="327" y="103"/>
                          <a:pt x="364" y="118"/>
                          <a:pt x="392" y="141"/>
                        </a:cubicBezTo>
                        <a:lnTo>
                          <a:pt x="392" y="141"/>
                        </a:lnTo>
                        <a:cubicBezTo>
                          <a:pt x="380" y="269"/>
                          <a:pt x="284" y="377"/>
                          <a:pt x="177" y="413"/>
                        </a:cubicBezTo>
                        <a:lnTo>
                          <a:pt x="177" y="413"/>
                        </a:lnTo>
                        <a:cubicBezTo>
                          <a:pt x="177" y="408"/>
                          <a:pt x="177" y="403"/>
                          <a:pt x="177" y="398"/>
                        </a:cubicBezTo>
                        <a:cubicBezTo>
                          <a:pt x="190" y="384"/>
                          <a:pt x="190" y="371"/>
                          <a:pt x="204" y="357"/>
                        </a:cubicBezTo>
                        <a:cubicBezTo>
                          <a:pt x="217" y="343"/>
                          <a:pt x="217" y="343"/>
                          <a:pt x="231" y="343"/>
                        </a:cubicBezTo>
                        <a:lnTo>
                          <a:pt x="271" y="235"/>
                        </a:lnTo>
                        <a:cubicBezTo>
                          <a:pt x="251" y="228"/>
                          <a:pt x="227" y="225"/>
                          <a:pt x="204" y="225"/>
                        </a:cubicBezTo>
                        <a:cubicBezTo>
                          <a:pt x="180" y="225"/>
                          <a:pt x="156" y="228"/>
                          <a:pt x="136" y="235"/>
                        </a:cubicBezTo>
                        <a:cubicBezTo>
                          <a:pt x="95" y="262"/>
                          <a:pt x="68" y="289"/>
                          <a:pt x="41" y="316"/>
                        </a:cubicBezTo>
                        <a:cubicBezTo>
                          <a:pt x="28" y="357"/>
                          <a:pt x="14" y="398"/>
                          <a:pt x="14" y="438"/>
                        </a:cubicBezTo>
                        <a:cubicBezTo>
                          <a:pt x="14" y="492"/>
                          <a:pt x="28" y="546"/>
                          <a:pt x="68" y="573"/>
                        </a:cubicBezTo>
                        <a:lnTo>
                          <a:pt x="95" y="601"/>
                        </a:lnTo>
                        <a:lnTo>
                          <a:pt x="136" y="587"/>
                        </a:lnTo>
                        <a:cubicBezTo>
                          <a:pt x="258" y="573"/>
                          <a:pt x="352" y="506"/>
                          <a:pt x="420" y="411"/>
                        </a:cubicBezTo>
                        <a:cubicBezTo>
                          <a:pt x="488" y="316"/>
                          <a:pt x="515" y="208"/>
                          <a:pt x="501" y="100"/>
                        </a:cubicBezTo>
                        <a:lnTo>
                          <a:pt x="488" y="73"/>
                        </a:lnTo>
                        <a:lnTo>
                          <a:pt x="474" y="59"/>
                        </a:lnTo>
                        <a:cubicBezTo>
                          <a:pt x="423" y="18"/>
                          <a:pt x="347" y="0"/>
                          <a:pt x="27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6" name="Google Shape;10086;p25"/>
                  <p:cNvSpPr/>
                  <p:nvPr/>
                </p:nvSpPr>
                <p:spPr>
                  <a:xfrm>
                    <a:off x="2263979" y="1774505"/>
                    <a:ext cx="10006" cy="11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" h="339" extrusionOk="0">
                        <a:moveTo>
                          <a:pt x="82" y="0"/>
                        </a:moveTo>
                        <a:cubicBezTo>
                          <a:pt x="82" y="64"/>
                          <a:pt x="68" y="123"/>
                          <a:pt x="48" y="183"/>
                        </a:cubicBezTo>
                        <a:lnTo>
                          <a:pt x="48" y="183"/>
                        </a:lnTo>
                        <a:cubicBezTo>
                          <a:pt x="39" y="195"/>
                          <a:pt x="33" y="207"/>
                          <a:pt x="28" y="217"/>
                        </a:cubicBezTo>
                        <a:cubicBezTo>
                          <a:pt x="14" y="244"/>
                          <a:pt x="1" y="271"/>
                          <a:pt x="1" y="298"/>
                        </a:cubicBezTo>
                        <a:lnTo>
                          <a:pt x="5" y="299"/>
                        </a:lnTo>
                        <a:lnTo>
                          <a:pt x="5" y="299"/>
                        </a:lnTo>
                        <a:cubicBezTo>
                          <a:pt x="4" y="303"/>
                          <a:pt x="2" y="308"/>
                          <a:pt x="1" y="312"/>
                        </a:cubicBezTo>
                        <a:lnTo>
                          <a:pt x="136" y="339"/>
                        </a:lnTo>
                        <a:cubicBezTo>
                          <a:pt x="136" y="338"/>
                          <a:pt x="137" y="336"/>
                          <a:pt x="138" y="335"/>
                        </a:cubicBezTo>
                        <a:lnTo>
                          <a:pt x="138" y="335"/>
                        </a:lnTo>
                        <a:lnTo>
                          <a:pt x="149" y="339"/>
                        </a:lnTo>
                        <a:cubicBezTo>
                          <a:pt x="149" y="331"/>
                          <a:pt x="149" y="323"/>
                          <a:pt x="149" y="315"/>
                        </a:cubicBezTo>
                        <a:lnTo>
                          <a:pt x="149" y="315"/>
                        </a:lnTo>
                        <a:cubicBezTo>
                          <a:pt x="157" y="302"/>
                          <a:pt x="163" y="293"/>
                          <a:pt x="163" y="285"/>
                        </a:cubicBezTo>
                        <a:lnTo>
                          <a:pt x="150" y="285"/>
                        </a:lnTo>
                        <a:cubicBezTo>
                          <a:pt x="150" y="274"/>
                          <a:pt x="150" y="263"/>
                          <a:pt x="150" y="252"/>
                        </a:cubicBezTo>
                        <a:lnTo>
                          <a:pt x="150" y="252"/>
                        </a:lnTo>
                        <a:cubicBezTo>
                          <a:pt x="153" y="240"/>
                          <a:pt x="165" y="230"/>
                          <a:pt x="176" y="230"/>
                        </a:cubicBezTo>
                        <a:lnTo>
                          <a:pt x="217" y="325"/>
                        </a:lnTo>
                        <a:cubicBezTo>
                          <a:pt x="244" y="325"/>
                          <a:pt x="285" y="285"/>
                          <a:pt x="285" y="244"/>
                        </a:cubicBezTo>
                        <a:cubicBezTo>
                          <a:pt x="285" y="217"/>
                          <a:pt x="271" y="190"/>
                          <a:pt x="258" y="176"/>
                        </a:cubicBezTo>
                        <a:cubicBezTo>
                          <a:pt x="244" y="149"/>
                          <a:pt x="231" y="136"/>
                          <a:pt x="204" y="122"/>
                        </a:cubicBezTo>
                        <a:cubicBezTo>
                          <a:pt x="194" y="118"/>
                          <a:pt x="182" y="116"/>
                          <a:pt x="170" y="116"/>
                        </a:cubicBezTo>
                        <a:cubicBezTo>
                          <a:pt x="168" y="116"/>
                          <a:pt x="165" y="116"/>
                          <a:pt x="163" y="116"/>
                        </a:cubicBezTo>
                        <a:lnTo>
                          <a:pt x="163" y="116"/>
                        </a:lnTo>
                        <a:cubicBezTo>
                          <a:pt x="169" y="86"/>
                          <a:pt x="178" y="56"/>
                          <a:pt x="190" y="27"/>
                        </a:cubicBezTo>
                        <a:lnTo>
                          <a:pt x="8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7" name="Google Shape;10087;p25"/>
                  <p:cNvSpPr/>
                  <p:nvPr/>
                </p:nvSpPr>
                <p:spPr>
                  <a:xfrm>
                    <a:off x="2371341" y="1875056"/>
                    <a:ext cx="26157" cy="240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684" extrusionOk="0">
                        <a:moveTo>
                          <a:pt x="337" y="323"/>
                        </a:moveTo>
                        <a:cubicBezTo>
                          <a:pt x="339" y="323"/>
                          <a:pt x="341" y="323"/>
                          <a:pt x="343" y="323"/>
                        </a:cubicBezTo>
                        <a:lnTo>
                          <a:pt x="343" y="323"/>
                        </a:lnTo>
                        <a:cubicBezTo>
                          <a:pt x="335" y="331"/>
                          <a:pt x="325" y="339"/>
                          <a:pt x="312" y="343"/>
                        </a:cubicBezTo>
                        <a:cubicBezTo>
                          <a:pt x="293" y="349"/>
                          <a:pt x="275" y="355"/>
                          <a:pt x="258" y="359"/>
                        </a:cubicBezTo>
                        <a:lnTo>
                          <a:pt x="258" y="359"/>
                        </a:lnTo>
                        <a:cubicBezTo>
                          <a:pt x="262" y="353"/>
                          <a:pt x="266" y="348"/>
                          <a:pt x="271" y="343"/>
                        </a:cubicBezTo>
                        <a:cubicBezTo>
                          <a:pt x="291" y="330"/>
                          <a:pt x="315" y="323"/>
                          <a:pt x="337" y="323"/>
                        </a:cubicBezTo>
                        <a:close/>
                        <a:moveTo>
                          <a:pt x="329" y="0"/>
                        </a:moveTo>
                        <a:cubicBezTo>
                          <a:pt x="193" y="0"/>
                          <a:pt x="60" y="79"/>
                          <a:pt x="1" y="208"/>
                        </a:cubicBezTo>
                        <a:lnTo>
                          <a:pt x="95" y="249"/>
                        </a:lnTo>
                        <a:cubicBezTo>
                          <a:pt x="126" y="157"/>
                          <a:pt x="232" y="89"/>
                          <a:pt x="335" y="89"/>
                        </a:cubicBezTo>
                        <a:cubicBezTo>
                          <a:pt x="369" y="89"/>
                          <a:pt x="403" y="96"/>
                          <a:pt x="434" y="113"/>
                        </a:cubicBezTo>
                        <a:cubicBezTo>
                          <a:pt x="555" y="181"/>
                          <a:pt x="609" y="357"/>
                          <a:pt x="528" y="451"/>
                        </a:cubicBezTo>
                        <a:cubicBezTo>
                          <a:pt x="488" y="506"/>
                          <a:pt x="434" y="546"/>
                          <a:pt x="379" y="546"/>
                        </a:cubicBezTo>
                        <a:cubicBezTo>
                          <a:pt x="337" y="546"/>
                          <a:pt x="303" y="522"/>
                          <a:pt x="278" y="492"/>
                        </a:cubicBezTo>
                        <a:lnTo>
                          <a:pt x="278" y="492"/>
                        </a:lnTo>
                        <a:cubicBezTo>
                          <a:pt x="282" y="492"/>
                          <a:pt x="287" y="492"/>
                          <a:pt x="291" y="492"/>
                        </a:cubicBezTo>
                        <a:cubicBezTo>
                          <a:pt x="318" y="492"/>
                          <a:pt x="343" y="488"/>
                          <a:pt x="366" y="479"/>
                        </a:cubicBezTo>
                        <a:cubicBezTo>
                          <a:pt x="434" y="451"/>
                          <a:pt x="515" y="384"/>
                          <a:pt x="528" y="303"/>
                        </a:cubicBezTo>
                        <a:lnTo>
                          <a:pt x="528" y="262"/>
                        </a:lnTo>
                        <a:lnTo>
                          <a:pt x="501" y="235"/>
                        </a:lnTo>
                        <a:cubicBezTo>
                          <a:pt x="461" y="181"/>
                          <a:pt x="393" y="154"/>
                          <a:pt x="339" y="154"/>
                        </a:cubicBezTo>
                        <a:cubicBezTo>
                          <a:pt x="271" y="167"/>
                          <a:pt x="217" y="181"/>
                          <a:pt x="176" y="221"/>
                        </a:cubicBezTo>
                        <a:cubicBezTo>
                          <a:pt x="122" y="249"/>
                          <a:pt x="95" y="303"/>
                          <a:pt x="82" y="370"/>
                        </a:cubicBezTo>
                        <a:cubicBezTo>
                          <a:pt x="68" y="438"/>
                          <a:pt x="82" y="492"/>
                          <a:pt x="109" y="546"/>
                        </a:cubicBezTo>
                        <a:cubicBezTo>
                          <a:pt x="157" y="631"/>
                          <a:pt x="261" y="684"/>
                          <a:pt x="359" y="684"/>
                        </a:cubicBezTo>
                        <a:cubicBezTo>
                          <a:pt x="371" y="684"/>
                          <a:pt x="382" y="683"/>
                          <a:pt x="393" y="682"/>
                        </a:cubicBezTo>
                        <a:cubicBezTo>
                          <a:pt x="501" y="682"/>
                          <a:pt x="582" y="614"/>
                          <a:pt x="637" y="519"/>
                        </a:cubicBezTo>
                        <a:cubicBezTo>
                          <a:pt x="745" y="343"/>
                          <a:pt x="650" y="113"/>
                          <a:pt x="474" y="32"/>
                        </a:cubicBezTo>
                        <a:cubicBezTo>
                          <a:pt x="428" y="11"/>
                          <a:pt x="378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8" name="Google Shape;10088;p25"/>
                  <p:cNvSpPr/>
                  <p:nvPr/>
                </p:nvSpPr>
                <p:spPr>
                  <a:xfrm>
                    <a:off x="2281568" y="1878532"/>
                    <a:ext cx="20926" cy="17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499" extrusionOk="0">
                        <a:moveTo>
                          <a:pt x="412" y="164"/>
                        </a:moveTo>
                        <a:lnTo>
                          <a:pt x="412" y="164"/>
                        </a:lnTo>
                        <a:cubicBezTo>
                          <a:pt x="475" y="181"/>
                          <a:pt x="500" y="246"/>
                          <a:pt x="474" y="298"/>
                        </a:cubicBezTo>
                        <a:cubicBezTo>
                          <a:pt x="455" y="345"/>
                          <a:pt x="424" y="366"/>
                          <a:pt x="398" y="366"/>
                        </a:cubicBezTo>
                        <a:cubicBezTo>
                          <a:pt x="385" y="366"/>
                          <a:pt x="374" y="361"/>
                          <a:pt x="366" y="352"/>
                        </a:cubicBezTo>
                        <a:cubicBezTo>
                          <a:pt x="360" y="341"/>
                          <a:pt x="356" y="329"/>
                          <a:pt x="355" y="319"/>
                        </a:cubicBezTo>
                        <a:lnTo>
                          <a:pt x="355" y="319"/>
                        </a:lnTo>
                        <a:cubicBezTo>
                          <a:pt x="370" y="285"/>
                          <a:pt x="384" y="251"/>
                          <a:pt x="393" y="217"/>
                        </a:cubicBezTo>
                        <a:lnTo>
                          <a:pt x="412" y="164"/>
                        </a:lnTo>
                        <a:close/>
                        <a:moveTo>
                          <a:pt x="474" y="1"/>
                        </a:moveTo>
                        <a:lnTo>
                          <a:pt x="370" y="60"/>
                        </a:lnTo>
                        <a:lnTo>
                          <a:pt x="370" y="60"/>
                        </a:lnTo>
                        <a:cubicBezTo>
                          <a:pt x="368" y="60"/>
                          <a:pt x="367" y="60"/>
                          <a:pt x="366" y="60"/>
                        </a:cubicBezTo>
                        <a:cubicBezTo>
                          <a:pt x="277" y="60"/>
                          <a:pt x="189" y="101"/>
                          <a:pt x="136" y="177"/>
                        </a:cubicBezTo>
                        <a:lnTo>
                          <a:pt x="196" y="207"/>
                        </a:lnTo>
                        <a:lnTo>
                          <a:pt x="196" y="207"/>
                        </a:lnTo>
                        <a:cubicBezTo>
                          <a:pt x="188" y="230"/>
                          <a:pt x="185" y="255"/>
                          <a:pt x="187" y="279"/>
                        </a:cubicBezTo>
                        <a:lnTo>
                          <a:pt x="187" y="279"/>
                        </a:lnTo>
                        <a:cubicBezTo>
                          <a:pt x="172" y="281"/>
                          <a:pt x="157" y="281"/>
                          <a:pt x="142" y="281"/>
                        </a:cubicBezTo>
                        <a:cubicBezTo>
                          <a:pt x="112" y="281"/>
                          <a:pt x="81" y="278"/>
                          <a:pt x="54" y="271"/>
                        </a:cubicBezTo>
                        <a:lnTo>
                          <a:pt x="0" y="366"/>
                        </a:lnTo>
                        <a:cubicBezTo>
                          <a:pt x="52" y="407"/>
                          <a:pt x="127" y="425"/>
                          <a:pt x="202" y="425"/>
                        </a:cubicBezTo>
                        <a:cubicBezTo>
                          <a:pt x="212" y="425"/>
                          <a:pt x="222" y="425"/>
                          <a:pt x="232" y="424"/>
                        </a:cubicBezTo>
                        <a:lnTo>
                          <a:pt x="232" y="424"/>
                        </a:lnTo>
                        <a:cubicBezTo>
                          <a:pt x="243" y="437"/>
                          <a:pt x="256" y="450"/>
                          <a:pt x="271" y="461"/>
                        </a:cubicBezTo>
                        <a:cubicBezTo>
                          <a:pt x="302" y="484"/>
                          <a:pt x="347" y="499"/>
                          <a:pt x="390" y="499"/>
                        </a:cubicBezTo>
                        <a:cubicBezTo>
                          <a:pt x="421" y="499"/>
                          <a:pt x="451" y="491"/>
                          <a:pt x="474" y="474"/>
                        </a:cubicBezTo>
                        <a:cubicBezTo>
                          <a:pt x="528" y="447"/>
                          <a:pt x="569" y="393"/>
                          <a:pt x="582" y="339"/>
                        </a:cubicBezTo>
                        <a:cubicBezTo>
                          <a:pt x="596" y="285"/>
                          <a:pt x="596" y="217"/>
                          <a:pt x="555" y="163"/>
                        </a:cubicBezTo>
                        <a:cubicBezTo>
                          <a:pt x="531" y="115"/>
                          <a:pt x="485" y="88"/>
                          <a:pt x="447" y="73"/>
                        </a:cubicBezTo>
                        <a:lnTo>
                          <a:pt x="447" y="73"/>
                        </a:lnTo>
                        <a:lnTo>
                          <a:pt x="47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9" name="Google Shape;10089;p25"/>
                  <p:cNvSpPr/>
                  <p:nvPr/>
                </p:nvSpPr>
                <p:spPr>
                  <a:xfrm>
                    <a:off x="2172310" y="1790830"/>
                    <a:ext cx="20926" cy="254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725" extrusionOk="0">
                        <a:moveTo>
                          <a:pt x="284" y="201"/>
                        </a:moveTo>
                        <a:cubicBezTo>
                          <a:pt x="319" y="224"/>
                          <a:pt x="351" y="252"/>
                          <a:pt x="379" y="285"/>
                        </a:cubicBezTo>
                        <a:lnTo>
                          <a:pt x="379" y="285"/>
                        </a:lnTo>
                        <a:cubicBezTo>
                          <a:pt x="372" y="297"/>
                          <a:pt x="363" y="309"/>
                          <a:pt x="352" y="320"/>
                        </a:cubicBezTo>
                        <a:cubicBezTo>
                          <a:pt x="323" y="339"/>
                          <a:pt x="288" y="358"/>
                          <a:pt x="255" y="358"/>
                        </a:cubicBezTo>
                        <a:cubicBezTo>
                          <a:pt x="251" y="358"/>
                          <a:pt x="248" y="358"/>
                          <a:pt x="244" y="358"/>
                        </a:cubicBezTo>
                        <a:lnTo>
                          <a:pt x="244" y="358"/>
                        </a:lnTo>
                        <a:lnTo>
                          <a:pt x="284" y="201"/>
                        </a:lnTo>
                        <a:close/>
                        <a:moveTo>
                          <a:pt x="179" y="345"/>
                        </a:moveTo>
                        <a:lnTo>
                          <a:pt x="213" y="353"/>
                        </a:lnTo>
                        <a:lnTo>
                          <a:pt x="213" y="353"/>
                        </a:lnTo>
                        <a:lnTo>
                          <a:pt x="192" y="391"/>
                        </a:lnTo>
                        <a:lnTo>
                          <a:pt x="192" y="391"/>
                        </a:lnTo>
                        <a:cubicBezTo>
                          <a:pt x="186" y="375"/>
                          <a:pt x="182" y="360"/>
                          <a:pt x="179" y="345"/>
                        </a:cubicBezTo>
                        <a:close/>
                        <a:moveTo>
                          <a:pt x="459" y="419"/>
                        </a:moveTo>
                        <a:lnTo>
                          <a:pt x="459" y="419"/>
                        </a:lnTo>
                        <a:cubicBezTo>
                          <a:pt x="465" y="436"/>
                          <a:pt x="470" y="452"/>
                          <a:pt x="474" y="469"/>
                        </a:cubicBezTo>
                        <a:cubicBezTo>
                          <a:pt x="487" y="510"/>
                          <a:pt x="487" y="537"/>
                          <a:pt x="487" y="577"/>
                        </a:cubicBezTo>
                        <a:cubicBezTo>
                          <a:pt x="487" y="597"/>
                          <a:pt x="480" y="610"/>
                          <a:pt x="476" y="610"/>
                        </a:cubicBezTo>
                        <a:cubicBezTo>
                          <a:pt x="475" y="610"/>
                          <a:pt x="474" y="608"/>
                          <a:pt x="474" y="604"/>
                        </a:cubicBezTo>
                        <a:cubicBezTo>
                          <a:pt x="474" y="604"/>
                          <a:pt x="433" y="604"/>
                          <a:pt x="406" y="591"/>
                        </a:cubicBezTo>
                        <a:cubicBezTo>
                          <a:pt x="379" y="577"/>
                          <a:pt x="352" y="564"/>
                          <a:pt x="325" y="550"/>
                        </a:cubicBezTo>
                        <a:cubicBezTo>
                          <a:pt x="292" y="530"/>
                          <a:pt x="264" y="504"/>
                          <a:pt x="240" y="475"/>
                        </a:cubicBezTo>
                        <a:lnTo>
                          <a:pt x="240" y="475"/>
                        </a:lnTo>
                        <a:cubicBezTo>
                          <a:pt x="263" y="480"/>
                          <a:pt x="287" y="483"/>
                          <a:pt x="311" y="483"/>
                        </a:cubicBezTo>
                        <a:cubicBezTo>
                          <a:pt x="352" y="483"/>
                          <a:pt x="406" y="456"/>
                          <a:pt x="447" y="428"/>
                        </a:cubicBezTo>
                        <a:cubicBezTo>
                          <a:pt x="451" y="426"/>
                          <a:pt x="455" y="423"/>
                          <a:pt x="459" y="419"/>
                        </a:cubicBezTo>
                        <a:close/>
                        <a:moveTo>
                          <a:pt x="324" y="0"/>
                        </a:moveTo>
                        <a:cubicBezTo>
                          <a:pt x="302" y="0"/>
                          <a:pt x="280" y="3"/>
                          <a:pt x="257" y="9"/>
                        </a:cubicBezTo>
                        <a:cubicBezTo>
                          <a:pt x="162" y="36"/>
                          <a:pt x="81" y="90"/>
                          <a:pt x="41" y="198"/>
                        </a:cubicBezTo>
                        <a:cubicBezTo>
                          <a:pt x="0" y="307"/>
                          <a:pt x="27" y="401"/>
                          <a:pt x="68" y="469"/>
                        </a:cubicBezTo>
                        <a:cubicBezTo>
                          <a:pt x="122" y="550"/>
                          <a:pt x="176" y="604"/>
                          <a:pt x="257" y="658"/>
                        </a:cubicBezTo>
                        <a:cubicBezTo>
                          <a:pt x="284" y="672"/>
                          <a:pt x="325" y="686"/>
                          <a:pt x="365" y="699"/>
                        </a:cubicBezTo>
                        <a:cubicBezTo>
                          <a:pt x="393" y="708"/>
                          <a:pt x="421" y="724"/>
                          <a:pt x="458" y="724"/>
                        </a:cubicBezTo>
                        <a:cubicBezTo>
                          <a:pt x="475" y="724"/>
                          <a:pt x="493" y="721"/>
                          <a:pt x="514" y="713"/>
                        </a:cubicBezTo>
                        <a:cubicBezTo>
                          <a:pt x="541" y="699"/>
                          <a:pt x="568" y="672"/>
                          <a:pt x="582" y="645"/>
                        </a:cubicBezTo>
                        <a:cubicBezTo>
                          <a:pt x="595" y="618"/>
                          <a:pt x="595" y="591"/>
                          <a:pt x="595" y="564"/>
                        </a:cubicBezTo>
                        <a:cubicBezTo>
                          <a:pt x="595" y="523"/>
                          <a:pt x="582" y="483"/>
                          <a:pt x="568" y="442"/>
                        </a:cubicBezTo>
                        <a:cubicBezTo>
                          <a:pt x="558" y="405"/>
                          <a:pt x="544" y="369"/>
                          <a:pt x="526" y="335"/>
                        </a:cubicBezTo>
                        <a:lnTo>
                          <a:pt x="526" y="335"/>
                        </a:lnTo>
                        <a:cubicBezTo>
                          <a:pt x="531" y="326"/>
                          <a:pt x="536" y="317"/>
                          <a:pt x="541" y="307"/>
                        </a:cubicBezTo>
                        <a:cubicBezTo>
                          <a:pt x="555" y="266"/>
                          <a:pt x="568" y="198"/>
                          <a:pt x="555" y="144"/>
                        </a:cubicBezTo>
                        <a:lnTo>
                          <a:pt x="541" y="144"/>
                        </a:lnTo>
                        <a:lnTo>
                          <a:pt x="541" y="131"/>
                        </a:lnTo>
                        <a:cubicBezTo>
                          <a:pt x="528" y="77"/>
                          <a:pt x="474" y="36"/>
                          <a:pt x="420" y="23"/>
                        </a:cubicBezTo>
                        <a:cubicBezTo>
                          <a:pt x="388" y="7"/>
                          <a:pt x="356" y="0"/>
                          <a:pt x="32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090" name="Google Shape;10090;p25"/>
                <p:cNvGrpSpPr/>
                <p:nvPr/>
              </p:nvGrpSpPr>
              <p:grpSpPr>
                <a:xfrm rot="-1646812">
                  <a:off x="8261523" y="4508757"/>
                  <a:ext cx="481744" cy="262652"/>
                  <a:chOff x="3353299" y="3609833"/>
                  <a:chExt cx="295513" cy="161081"/>
                </a:xfrm>
              </p:grpSpPr>
              <p:sp>
                <p:nvSpPr>
                  <p:cNvPr id="10091" name="Google Shape;10091;p25"/>
                  <p:cNvSpPr/>
                  <p:nvPr/>
                </p:nvSpPr>
                <p:spPr>
                  <a:xfrm>
                    <a:off x="3353299" y="3638131"/>
                    <a:ext cx="115933" cy="122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" h="3480" extrusionOk="0">
                        <a:moveTo>
                          <a:pt x="1725" y="111"/>
                        </a:moveTo>
                        <a:cubicBezTo>
                          <a:pt x="2014" y="111"/>
                          <a:pt x="2300" y="183"/>
                          <a:pt x="2550" y="316"/>
                        </a:cubicBezTo>
                        <a:lnTo>
                          <a:pt x="2550" y="316"/>
                        </a:lnTo>
                        <a:cubicBezTo>
                          <a:pt x="2472" y="315"/>
                          <a:pt x="2392" y="314"/>
                          <a:pt x="2313" y="314"/>
                        </a:cubicBezTo>
                        <a:cubicBezTo>
                          <a:pt x="2152" y="314"/>
                          <a:pt x="1989" y="318"/>
                          <a:pt x="1827" y="331"/>
                        </a:cubicBezTo>
                        <a:cubicBezTo>
                          <a:pt x="1516" y="358"/>
                          <a:pt x="1191" y="440"/>
                          <a:pt x="893" y="588"/>
                        </a:cubicBezTo>
                        <a:cubicBezTo>
                          <a:pt x="703" y="688"/>
                          <a:pt x="525" y="830"/>
                          <a:pt x="380" y="998"/>
                        </a:cubicBezTo>
                        <a:lnTo>
                          <a:pt x="380" y="998"/>
                        </a:lnTo>
                        <a:cubicBezTo>
                          <a:pt x="418" y="817"/>
                          <a:pt x="496" y="648"/>
                          <a:pt x="623" y="521"/>
                        </a:cubicBezTo>
                        <a:cubicBezTo>
                          <a:pt x="799" y="345"/>
                          <a:pt x="1042" y="223"/>
                          <a:pt x="1286" y="169"/>
                        </a:cubicBezTo>
                        <a:cubicBezTo>
                          <a:pt x="1429" y="130"/>
                          <a:pt x="1578" y="111"/>
                          <a:pt x="1725" y="111"/>
                        </a:cubicBezTo>
                        <a:close/>
                        <a:moveTo>
                          <a:pt x="1738" y="1"/>
                        </a:moveTo>
                        <a:cubicBezTo>
                          <a:pt x="1577" y="1"/>
                          <a:pt x="1415" y="21"/>
                          <a:pt x="1259" y="61"/>
                        </a:cubicBezTo>
                        <a:cubicBezTo>
                          <a:pt x="1002" y="128"/>
                          <a:pt x="745" y="250"/>
                          <a:pt x="542" y="453"/>
                        </a:cubicBezTo>
                        <a:cubicBezTo>
                          <a:pt x="365" y="642"/>
                          <a:pt x="271" y="902"/>
                          <a:pt x="259" y="1155"/>
                        </a:cubicBezTo>
                        <a:lnTo>
                          <a:pt x="259" y="1155"/>
                        </a:lnTo>
                        <a:cubicBezTo>
                          <a:pt x="234" y="1191"/>
                          <a:pt x="211" y="1228"/>
                          <a:pt x="190" y="1265"/>
                        </a:cubicBezTo>
                        <a:cubicBezTo>
                          <a:pt x="41" y="1563"/>
                          <a:pt x="0" y="1942"/>
                          <a:pt x="136" y="2253"/>
                        </a:cubicBezTo>
                        <a:cubicBezTo>
                          <a:pt x="257" y="2578"/>
                          <a:pt x="515" y="2808"/>
                          <a:pt x="785" y="2997"/>
                        </a:cubicBezTo>
                        <a:cubicBezTo>
                          <a:pt x="1056" y="3173"/>
                          <a:pt x="1340" y="3308"/>
                          <a:pt x="1651" y="3403"/>
                        </a:cubicBezTo>
                        <a:cubicBezTo>
                          <a:pt x="1822" y="3447"/>
                          <a:pt x="2005" y="3480"/>
                          <a:pt x="2187" y="3480"/>
                        </a:cubicBezTo>
                        <a:cubicBezTo>
                          <a:pt x="2336" y="3480"/>
                          <a:pt x="2485" y="3458"/>
                          <a:pt x="2625" y="3403"/>
                        </a:cubicBezTo>
                        <a:cubicBezTo>
                          <a:pt x="2937" y="3295"/>
                          <a:pt x="3221" y="3051"/>
                          <a:pt x="3302" y="2713"/>
                        </a:cubicBezTo>
                        <a:lnTo>
                          <a:pt x="3194" y="2686"/>
                        </a:lnTo>
                        <a:cubicBezTo>
                          <a:pt x="3126" y="2970"/>
                          <a:pt x="2869" y="3186"/>
                          <a:pt x="2585" y="3281"/>
                        </a:cubicBezTo>
                        <a:cubicBezTo>
                          <a:pt x="2469" y="3320"/>
                          <a:pt x="2348" y="3336"/>
                          <a:pt x="2227" y="3336"/>
                        </a:cubicBezTo>
                        <a:cubicBezTo>
                          <a:pt x="2051" y="3336"/>
                          <a:pt x="1873" y="3302"/>
                          <a:pt x="1705" y="3254"/>
                        </a:cubicBezTo>
                        <a:cubicBezTo>
                          <a:pt x="1408" y="3159"/>
                          <a:pt x="1123" y="3038"/>
                          <a:pt x="866" y="2862"/>
                        </a:cubicBezTo>
                        <a:cubicBezTo>
                          <a:pt x="623" y="2686"/>
                          <a:pt x="406" y="2469"/>
                          <a:pt x="285" y="2199"/>
                        </a:cubicBezTo>
                        <a:cubicBezTo>
                          <a:pt x="197" y="1979"/>
                          <a:pt x="198" y="1732"/>
                          <a:pt x="274" y="1503"/>
                        </a:cubicBezTo>
                        <a:lnTo>
                          <a:pt x="274" y="1503"/>
                        </a:lnTo>
                        <a:cubicBezTo>
                          <a:pt x="335" y="1945"/>
                          <a:pt x="555" y="2350"/>
                          <a:pt x="866" y="2672"/>
                        </a:cubicBezTo>
                        <a:cubicBezTo>
                          <a:pt x="1245" y="3051"/>
                          <a:pt x="1773" y="3308"/>
                          <a:pt x="2314" y="3322"/>
                        </a:cubicBezTo>
                        <a:lnTo>
                          <a:pt x="2328" y="3213"/>
                        </a:lnTo>
                        <a:cubicBezTo>
                          <a:pt x="1814" y="3186"/>
                          <a:pt x="1313" y="2956"/>
                          <a:pt x="948" y="2591"/>
                        </a:cubicBezTo>
                        <a:cubicBezTo>
                          <a:pt x="608" y="2251"/>
                          <a:pt x="374" y="1795"/>
                          <a:pt x="353" y="1320"/>
                        </a:cubicBezTo>
                        <a:lnTo>
                          <a:pt x="353" y="1320"/>
                        </a:lnTo>
                        <a:cubicBezTo>
                          <a:pt x="490" y="1074"/>
                          <a:pt x="713" y="867"/>
                          <a:pt x="975" y="724"/>
                        </a:cubicBezTo>
                        <a:cubicBezTo>
                          <a:pt x="1232" y="588"/>
                          <a:pt x="1543" y="521"/>
                          <a:pt x="1841" y="480"/>
                        </a:cubicBezTo>
                        <a:cubicBezTo>
                          <a:pt x="2152" y="453"/>
                          <a:pt x="2463" y="453"/>
                          <a:pt x="2788" y="453"/>
                        </a:cubicBezTo>
                        <a:lnTo>
                          <a:pt x="3004" y="467"/>
                        </a:lnTo>
                        <a:lnTo>
                          <a:pt x="2828" y="331"/>
                        </a:lnTo>
                        <a:cubicBezTo>
                          <a:pt x="2505" y="112"/>
                          <a:pt x="2121" y="1"/>
                          <a:pt x="173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2" name="Google Shape;10092;p25"/>
                  <p:cNvSpPr/>
                  <p:nvPr/>
                </p:nvSpPr>
                <p:spPr>
                  <a:xfrm>
                    <a:off x="3485835" y="3609833"/>
                    <a:ext cx="105014" cy="133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1" h="3808" extrusionOk="0">
                        <a:moveTo>
                          <a:pt x="1327" y="163"/>
                        </a:moveTo>
                        <a:cubicBezTo>
                          <a:pt x="1665" y="163"/>
                          <a:pt x="2003" y="312"/>
                          <a:pt x="2247" y="556"/>
                        </a:cubicBezTo>
                        <a:cubicBezTo>
                          <a:pt x="2504" y="799"/>
                          <a:pt x="2666" y="1124"/>
                          <a:pt x="2761" y="1462"/>
                        </a:cubicBezTo>
                        <a:cubicBezTo>
                          <a:pt x="2832" y="1759"/>
                          <a:pt x="2851" y="2078"/>
                          <a:pt x="2763" y="2371"/>
                        </a:cubicBezTo>
                        <a:lnTo>
                          <a:pt x="2763" y="2371"/>
                        </a:lnTo>
                        <a:cubicBezTo>
                          <a:pt x="2782" y="2174"/>
                          <a:pt x="2776" y="1974"/>
                          <a:pt x="2747" y="1773"/>
                        </a:cubicBezTo>
                        <a:cubicBezTo>
                          <a:pt x="2680" y="1408"/>
                          <a:pt x="2544" y="1056"/>
                          <a:pt x="2287" y="772"/>
                        </a:cubicBezTo>
                        <a:cubicBezTo>
                          <a:pt x="2058" y="519"/>
                          <a:pt x="1722" y="373"/>
                          <a:pt x="1383" y="373"/>
                        </a:cubicBezTo>
                        <a:cubicBezTo>
                          <a:pt x="1342" y="373"/>
                          <a:pt x="1300" y="375"/>
                          <a:pt x="1259" y="380"/>
                        </a:cubicBezTo>
                        <a:cubicBezTo>
                          <a:pt x="880" y="420"/>
                          <a:pt x="528" y="623"/>
                          <a:pt x="298" y="921"/>
                        </a:cubicBezTo>
                        <a:cubicBezTo>
                          <a:pt x="284" y="940"/>
                          <a:pt x="270" y="959"/>
                          <a:pt x="256" y="979"/>
                        </a:cubicBezTo>
                        <a:lnTo>
                          <a:pt x="256" y="979"/>
                        </a:lnTo>
                        <a:cubicBezTo>
                          <a:pt x="300" y="837"/>
                          <a:pt x="361" y="703"/>
                          <a:pt x="447" y="583"/>
                        </a:cubicBezTo>
                        <a:cubicBezTo>
                          <a:pt x="637" y="312"/>
                          <a:pt x="988" y="163"/>
                          <a:pt x="1327" y="163"/>
                        </a:cubicBezTo>
                        <a:close/>
                        <a:moveTo>
                          <a:pt x="1388" y="468"/>
                        </a:moveTo>
                        <a:cubicBezTo>
                          <a:pt x="1700" y="468"/>
                          <a:pt x="2001" y="611"/>
                          <a:pt x="2206" y="840"/>
                        </a:cubicBezTo>
                        <a:cubicBezTo>
                          <a:pt x="2450" y="1110"/>
                          <a:pt x="2585" y="1449"/>
                          <a:pt x="2639" y="1800"/>
                        </a:cubicBezTo>
                        <a:cubicBezTo>
                          <a:pt x="2687" y="2111"/>
                          <a:pt x="2661" y="2432"/>
                          <a:pt x="2570" y="2735"/>
                        </a:cubicBezTo>
                        <a:lnTo>
                          <a:pt x="2570" y="2735"/>
                        </a:lnTo>
                        <a:cubicBezTo>
                          <a:pt x="2414" y="2927"/>
                          <a:pt x="2189" y="3063"/>
                          <a:pt x="1936" y="3072"/>
                        </a:cubicBezTo>
                        <a:lnTo>
                          <a:pt x="1936" y="3181"/>
                        </a:lnTo>
                        <a:cubicBezTo>
                          <a:pt x="2136" y="3174"/>
                          <a:pt x="2320" y="3105"/>
                          <a:pt x="2474" y="2994"/>
                        </a:cubicBezTo>
                        <a:lnTo>
                          <a:pt x="2474" y="2994"/>
                        </a:lnTo>
                        <a:cubicBezTo>
                          <a:pt x="2421" y="3103"/>
                          <a:pt x="2351" y="3206"/>
                          <a:pt x="2274" y="3302"/>
                        </a:cubicBezTo>
                        <a:cubicBezTo>
                          <a:pt x="2166" y="3438"/>
                          <a:pt x="2030" y="3546"/>
                          <a:pt x="1868" y="3614"/>
                        </a:cubicBezTo>
                        <a:cubicBezTo>
                          <a:pt x="1763" y="3659"/>
                          <a:pt x="1650" y="3680"/>
                          <a:pt x="1536" y="3680"/>
                        </a:cubicBezTo>
                        <a:cubicBezTo>
                          <a:pt x="1312" y="3680"/>
                          <a:pt x="1082" y="3599"/>
                          <a:pt x="894" y="3465"/>
                        </a:cubicBezTo>
                        <a:cubicBezTo>
                          <a:pt x="628" y="3296"/>
                          <a:pt x="449" y="3030"/>
                          <a:pt x="336" y="2745"/>
                        </a:cubicBezTo>
                        <a:lnTo>
                          <a:pt x="336" y="2745"/>
                        </a:lnTo>
                        <a:cubicBezTo>
                          <a:pt x="397" y="2832"/>
                          <a:pt x="466" y="2915"/>
                          <a:pt x="542" y="2991"/>
                        </a:cubicBezTo>
                        <a:lnTo>
                          <a:pt x="609" y="2910"/>
                        </a:lnTo>
                        <a:cubicBezTo>
                          <a:pt x="430" y="2740"/>
                          <a:pt x="297" y="2524"/>
                          <a:pt x="214" y="2290"/>
                        </a:cubicBezTo>
                        <a:lnTo>
                          <a:pt x="214" y="2290"/>
                        </a:lnTo>
                        <a:cubicBezTo>
                          <a:pt x="175" y="2056"/>
                          <a:pt x="163" y="1817"/>
                          <a:pt x="163" y="1584"/>
                        </a:cubicBezTo>
                        <a:cubicBezTo>
                          <a:pt x="165" y="1523"/>
                          <a:pt x="169" y="1462"/>
                          <a:pt x="175" y="1401"/>
                        </a:cubicBezTo>
                        <a:lnTo>
                          <a:pt x="175" y="1401"/>
                        </a:lnTo>
                        <a:cubicBezTo>
                          <a:pt x="216" y="1251"/>
                          <a:pt x="283" y="1109"/>
                          <a:pt x="379" y="989"/>
                        </a:cubicBezTo>
                        <a:cubicBezTo>
                          <a:pt x="596" y="704"/>
                          <a:pt x="921" y="515"/>
                          <a:pt x="1272" y="474"/>
                        </a:cubicBezTo>
                        <a:cubicBezTo>
                          <a:pt x="1311" y="470"/>
                          <a:pt x="1350" y="468"/>
                          <a:pt x="1388" y="468"/>
                        </a:cubicBezTo>
                        <a:close/>
                        <a:moveTo>
                          <a:pt x="1327" y="1"/>
                        </a:moveTo>
                        <a:cubicBezTo>
                          <a:pt x="1137" y="1"/>
                          <a:pt x="934" y="41"/>
                          <a:pt x="758" y="123"/>
                        </a:cubicBezTo>
                        <a:cubicBezTo>
                          <a:pt x="582" y="204"/>
                          <a:pt x="420" y="339"/>
                          <a:pt x="312" y="488"/>
                        </a:cubicBezTo>
                        <a:cubicBezTo>
                          <a:pt x="82" y="813"/>
                          <a:pt x="14" y="1205"/>
                          <a:pt x="14" y="1570"/>
                        </a:cubicBezTo>
                        <a:cubicBezTo>
                          <a:pt x="1" y="1949"/>
                          <a:pt x="41" y="2315"/>
                          <a:pt x="163" y="2680"/>
                        </a:cubicBezTo>
                        <a:cubicBezTo>
                          <a:pt x="271" y="3032"/>
                          <a:pt x="488" y="3370"/>
                          <a:pt x="812" y="3586"/>
                        </a:cubicBezTo>
                        <a:cubicBezTo>
                          <a:pt x="1028" y="3721"/>
                          <a:pt x="1285" y="3808"/>
                          <a:pt x="1540" y="3808"/>
                        </a:cubicBezTo>
                        <a:cubicBezTo>
                          <a:pt x="1669" y="3808"/>
                          <a:pt x="1799" y="3785"/>
                          <a:pt x="1922" y="3735"/>
                        </a:cubicBezTo>
                        <a:cubicBezTo>
                          <a:pt x="2098" y="3654"/>
                          <a:pt x="2260" y="3532"/>
                          <a:pt x="2382" y="3384"/>
                        </a:cubicBezTo>
                        <a:cubicBezTo>
                          <a:pt x="2490" y="3235"/>
                          <a:pt x="2585" y="3059"/>
                          <a:pt x="2653" y="2883"/>
                        </a:cubicBezTo>
                        <a:cubicBezTo>
                          <a:pt x="2662" y="2856"/>
                          <a:pt x="2670" y="2830"/>
                          <a:pt x="2678" y="2803"/>
                        </a:cubicBezTo>
                        <a:lnTo>
                          <a:pt x="2678" y="2803"/>
                        </a:lnTo>
                        <a:cubicBezTo>
                          <a:pt x="2744" y="2725"/>
                          <a:pt x="2799" y="2638"/>
                          <a:pt x="2842" y="2545"/>
                        </a:cubicBezTo>
                        <a:cubicBezTo>
                          <a:pt x="2991" y="2193"/>
                          <a:pt x="2991" y="1787"/>
                          <a:pt x="2896" y="1422"/>
                        </a:cubicBezTo>
                        <a:cubicBezTo>
                          <a:pt x="2815" y="1056"/>
                          <a:pt x="2639" y="704"/>
                          <a:pt x="2369" y="434"/>
                        </a:cubicBezTo>
                        <a:cubicBezTo>
                          <a:pt x="2098" y="163"/>
                          <a:pt x="1719" y="1"/>
                          <a:pt x="132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3" name="Google Shape;10093;p25"/>
                  <p:cNvSpPr/>
                  <p:nvPr/>
                </p:nvSpPr>
                <p:spPr>
                  <a:xfrm>
                    <a:off x="3585614" y="3714282"/>
                    <a:ext cx="63198" cy="56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" h="1613" extrusionOk="0">
                        <a:moveTo>
                          <a:pt x="590" y="1"/>
                        </a:moveTo>
                        <a:cubicBezTo>
                          <a:pt x="485" y="1"/>
                          <a:pt x="381" y="26"/>
                          <a:pt x="284" y="84"/>
                        </a:cubicBezTo>
                        <a:cubicBezTo>
                          <a:pt x="0" y="233"/>
                          <a:pt x="0" y="706"/>
                          <a:pt x="311" y="828"/>
                        </a:cubicBezTo>
                        <a:lnTo>
                          <a:pt x="352" y="720"/>
                        </a:lnTo>
                        <a:cubicBezTo>
                          <a:pt x="257" y="679"/>
                          <a:pt x="203" y="571"/>
                          <a:pt x="203" y="463"/>
                        </a:cubicBezTo>
                        <a:cubicBezTo>
                          <a:pt x="203" y="354"/>
                          <a:pt x="257" y="260"/>
                          <a:pt x="365" y="206"/>
                        </a:cubicBezTo>
                        <a:cubicBezTo>
                          <a:pt x="426" y="171"/>
                          <a:pt x="492" y="153"/>
                          <a:pt x="564" y="151"/>
                        </a:cubicBezTo>
                        <a:lnTo>
                          <a:pt x="564" y="151"/>
                        </a:lnTo>
                        <a:cubicBezTo>
                          <a:pt x="485" y="196"/>
                          <a:pt x="423" y="267"/>
                          <a:pt x="379" y="354"/>
                        </a:cubicBezTo>
                        <a:cubicBezTo>
                          <a:pt x="325" y="463"/>
                          <a:pt x="325" y="598"/>
                          <a:pt x="392" y="706"/>
                        </a:cubicBezTo>
                        <a:lnTo>
                          <a:pt x="487" y="639"/>
                        </a:lnTo>
                        <a:cubicBezTo>
                          <a:pt x="379" y="503"/>
                          <a:pt x="501" y="287"/>
                          <a:pt x="663" y="219"/>
                        </a:cubicBezTo>
                        <a:cubicBezTo>
                          <a:pt x="698" y="201"/>
                          <a:pt x="735" y="193"/>
                          <a:pt x="773" y="192"/>
                        </a:cubicBezTo>
                        <a:lnTo>
                          <a:pt x="773" y="192"/>
                        </a:lnTo>
                        <a:cubicBezTo>
                          <a:pt x="848" y="222"/>
                          <a:pt x="918" y="267"/>
                          <a:pt x="988" y="327"/>
                        </a:cubicBezTo>
                        <a:cubicBezTo>
                          <a:pt x="1097" y="437"/>
                          <a:pt x="1170" y="583"/>
                          <a:pt x="1189" y="737"/>
                        </a:cubicBezTo>
                        <a:lnTo>
                          <a:pt x="1189" y="737"/>
                        </a:lnTo>
                        <a:cubicBezTo>
                          <a:pt x="1182" y="817"/>
                          <a:pt x="1157" y="895"/>
                          <a:pt x="1123" y="963"/>
                        </a:cubicBezTo>
                        <a:cubicBezTo>
                          <a:pt x="1042" y="1139"/>
                          <a:pt x="907" y="1288"/>
                          <a:pt x="744" y="1410"/>
                        </a:cubicBezTo>
                        <a:lnTo>
                          <a:pt x="692" y="1462"/>
                        </a:lnTo>
                        <a:lnTo>
                          <a:pt x="692" y="1462"/>
                        </a:lnTo>
                        <a:lnTo>
                          <a:pt x="244" y="1599"/>
                        </a:lnTo>
                        <a:lnTo>
                          <a:pt x="744" y="1599"/>
                        </a:lnTo>
                        <a:lnTo>
                          <a:pt x="1643" y="1611"/>
                        </a:lnTo>
                        <a:lnTo>
                          <a:pt x="1643" y="1611"/>
                        </a:lnTo>
                        <a:cubicBezTo>
                          <a:pt x="1690" y="1612"/>
                          <a:pt x="1737" y="1613"/>
                          <a:pt x="1785" y="1613"/>
                        </a:cubicBezTo>
                        <a:lnTo>
                          <a:pt x="1785" y="1613"/>
                        </a:lnTo>
                        <a:lnTo>
                          <a:pt x="1786" y="1613"/>
                        </a:lnTo>
                        <a:lnTo>
                          <a:pt x="1786" y="1613"/>
                        </a:lnTo>
                        <a:lnTo>
                          <a:pt x="1786" y="1613"/>
                        </a:lnTo>
                        <a:cubicBezTo>
                          <a:pt x="1791" y="1613"/>
                          <a:pt x="1795" y="1613"/>
                          <a:pt x="1800" y="1613"/>
                        </a:cubicBezTo>
                        <a:lnTo>
                          <a:pt x="1800" y="1477"/>
                        </a:lnTo>
                        <a:lnTo>
                          <a:pt x="1307" y="1465"/>
                        </a:lnTo>
                        <a:lnTo>
                          <a:pt x="1307" y="1465"/>
                        </a:lnTo>
                        <a:cubicBezTo>
                          <a:pt x="1223" y="1460"/>
                          <a:pt x="1139" y="1453"/>
                          <a:pt x="1056" y="1444"/>
                        </a:cubicBezTo>
                        <a:lnTo>
                          <a:pt x="1056" y="1444"/>
                        </a:lnTo>
                        <a:cubicBezTo>
                          <a:pt x="1189" y="1333"/>
                          <a:pt x="1290" y="1178"/>
                          <a:pt x="1340" y="1004"/>
                        </a:cubicBezTo>
                        <a:cubicBezTo>
                          <a:pt x="1407" y="720"/>
                          <a:pt x="1299" y="409"/>
                          <a:pt x="1096" y="206"/>
                        </a:cubicBezTo>
                        <a:cubicBezTo>
                          <a:pt x="965" y="83"/>
                          <a:pt x="778" y="1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094" name="Google Shape;10094;p25"/>
                <p:cNvGrpSpPr/>
                <p:nvPr/>
              </p:nvGrpSpPr>
              <p:grpSpPr>
                <a:xfrm rot="-2438315">
                  <a:off x="7653175" y="4834250"/>
                  <a:ext cx="574248" cy="488693"/>
                  <a:chOff x="3528597" y="1689506"/>
                  <a:chExt cx="861352" cy="733023"/>
                </a:xfrm>
              </p:grpSpPr>
              <p:sp>
                <p:nvSpPr>
                  <p:cNvPr id="10095" name="Google Shape;10095;p25"/>
                  <p:cNvSpPr/>
                  <p:nvPr/>
                </p:nvSpPr>
                <p:spPr>
                  <a:xfrm>
                    <a:off x="3926204" y="2192475"/>
                    <a:ext cx="285515" cy="68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2" h="1959" extrusionOk="0">
                        <a:moveTo>
                          <a:pt x="7375" y="0"/>
                        </a:moveTo>
                        <a:cubicBezTo>
                          <a:pt x="7275" y="0"/>
                          <a:pt x="7163" y="18"/>
                          <a:pt x="7037" y="57"/>
                        </a:cubicBezTo>
                        <a:cubicBezTo>
                          <a:pt x="6455" y="233"/>
                          <a:pt x="2531" y="503"/>
                          <a:pt x="1611" y="896"/>
                        </a:cubicBezTo>
                        <a:cubicBezTo>
                          <a:pt x="1" y="1572"/>
                          <a:pt x="1205" y="1938"/>
                          <a:pt x="1909" y="1951"/>
                        </a:cubicBezTo>
                        <a:cubicBezTo>
                          <a:pt x="2072" y="1956"/>
                          <a:pt x="2236" y="1959"/>
                          <a:pt x="2399" y="1959"/>
                        </a:cubicBezTo>
                        <a:cubicBezTo>
                          <a:pt x="4033" y="1959"/>
                          <a:pt x="5652" y="1713"/>
                          <a:pt x="7227" y="1220"/>
                        </a:cubicBezTo>
                        <a:cubicBezTo>
                          <a:pt x="8131" y="935"/>
                          <a:pt x="8104" y="0"/>
                          <a:pt x="7375" y="0"/>
                        </a:cubicBezTo>
                        <a:close/>
                      </a:path>
                    </a:pathLst>
                  </a:custGeom>
                  <a:solidFill>
                    <a:srgbClr val="C1E1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6" name="Google Shape;10096;p25"/>
                  <p:cNvSpPr/>
                  <p:nvPr/>
                </p:nvSpPr>
                <p:spPr>
                  <a:xfrm>
                    <a:off x="3692977" y="1882499"/>
                    <a:ext cx="138930" cy="207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57" h="5921" extrusionOk="0">
                        <a:moveTo>
                          <a:pt x="1443" y="1"/>
                        </a:moveTo>
                        <a:cubicBezTo>
                          <a:pt x="1190" y="1"/>
                          <a:pt x="938" y="20"/>
                          <a:pt x="690" y="91"/>
                        </a:cubicBezTo>
                        <a:cubicBezTo>
                          <a:pt x="447" y="145"/>
                          <a:pt x="230" y="361"/>
                          <a:pt x="176" y="605"/>
                        </a:cubicBezTo>
                        <a:cubicBezTo>
                          <a:pt x="0" y="1241"/>
                          <a:pt x="108" y="1999"/>
                          <a:pt x="135" y="2648"/>
                        </a:cubicBezTo>
                        <a:cubicBezTo>
                          <a:pt x="176" y="3419"/>
                          <a:pt x="230" y="4191"/>
                          <a:pt x="298" y="4962"/>
                        </a:cubicBezTo>
                        <a:cubicBezTo>
                          <a:pt x="338" y="5314"/>
                          <a:pt x="514" y="5598"/>
                          <a:pt x="866" y="5706"/>
                        </a:cubicBezTo>
                        <a:cubicBezTo>
                          <a:pt x="1322" y="5839"/>
                          <a:pt x="1793" y="5920"/>
                          <a:pt x="2267" y="5920"/>
                        </a:cubicBezTo>
                        <a:cubicBezTo>
                          <a:pt x="2567" y="5920"/>
                          <a:pt x="2868" y="5888"/>
                          <a:pt x="3166" y="5814"/>
                        </a:cubicBezTo>
                        <a:cubicBezTo>
                          <a:pt x="3956" y="5613"/>
                          <a:pt x="3806" y="4366"/>
                          <a:pt x="2990" y="4366"/>
                        </a:cubicBezTo>
                        <a:cubicBezTo>
                          <a:pt x="2981" y="4366"/>
                          <a:pt x="2972" y="4366"/>
                          <a:pt x="2963" y="4366"/>
                        </a:cubicBezTo>
                        <a:cubicBezTo>
                          <a:pt x="2776" y="4373"/>
                          <a:pt x="2596" y="4379"/>
                          <a:pt x="2419" y="4379"/>
                        </a:cubicBezTo>
                        <a:cubicBezTo>
                          <a:pt x="2200" y="4379"/>
                          <a:pt x="1984" y="4369"/>
                          <a:pt x="1759" y="4339"/>
                        </a:cubicBezTo>
                        <a:cubicBezTo>
                          <a:pt x="1746" y="4096"/>
                          <a:pt x="1719" y="3866"/>
                          <a:pt x="1705" y="3636"/>
                        </a:cubicBezTo>
                        <a:lnTo>
                          <a:pt x="1705" y="3636"/>
                        </a:lnTo>
                        <a:cubicBezTo>
                          <a:pt x="1766" y="3640"/>
                          <a:pt x="1826" y="3642"/>
                          <a:pt x="1887" y="3642"/>
                        </a:cubicBezTo>
                        <a:cubicBezTo>
                          <a:pt x="2203" y="3642"/>
                          <a:pt x="2510" y="3581"/>
                          <a:pt x="2760" y="3433"/>
                        </a:cubicBezTo>
                        <a:cubicBezTo>
                          <a:pt x="3311" y="3084"/>
                          <a:pt x="3115" y="2147"/>
                          <a:pt x="2424" y="2147"/>
                        </a:cubicBezTo>
                        <a:cubicBezTo>
                          <a:pt x="2419" y="2147"/>
                          <a:pt x="2414" y="2147"/>
                          <a:pt x="2409" y="2147"/>
                        </a:cubicBezTo>
                        <a:cubicBezTo>
                          <a:pt x="2287" y="2147"/>
                          <a:pt x="2165" y="2188"/>
                          <a:pt x="2030" y="2201"/>
                        </a:cubicBezTo>
                        <a:cubicBezTo>
                          <a:pt x="2070" y="2201"/>
                          <a:pt x="1894" y="2215"/>
                          <a:pt x="1894" y="2215"/>
                        </a:cubicBezTo>
                        <a:cubicBezTo>
                          <a:pt x="1894" y="2215"/>
                          <a:pt x="1759" y="2201"/>
                          <a:pt x="1746" y="2201"/>
                        </a:cubicBezTo>
                        <a:cubicBezTo>
                          <a:pt x="1692" y="2188"/>
                          <a:pt x="1637" y="2174"/>
                          <a:pt x="1583" y="2161"/>
                        </a:cubicBezTo>
                        <a:cubicBezTo>
                          <a:pt x="1570" y="1931"/>
                          <a:pt x="1543" y="1701"/>
                          <a:pt x="1556" y="1471"/>
                        </a:cubicBezTo>
                        <a:lnTo>
                          <a:pt x="1556" y="1471"/>
                        </a:lnTo>
                        <a:cubicBezTo>
                          <a:pt x="1746" y="1484"/>
                          <a:pt x="1949" y="1498"/>
                          <a:pt x="2138" y="1498"/>
                        </a:cubicBezTo>
                        <a:cubicBezTo>
                          <a:pt x="2150" y="1498"/>
                          <a:pt x="2163" y="1499"/>
                          <a:pt x="2175" y="1499"/>
                        </a:cubicBezTo>
                        <a:cubicBezTo>
                          <a:pt x="3072" y="1499"/>
                          <a:pt x="3073" y="36"/>
                          <a:pt x="2138" y="23"/>
                        </a:cubicBezTo>
                        <a:cubicBezTo>
                          <a:pt x="1906" y="17"/>
                          <a:pt x="1674" y="1"/>
                          <a:pt x="1443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7" name="Google Shape;10097;p25"/>
                  <p:cNvSpPr/>
                  <p:nvPr/>
                </p:nvSpPr>
                <p:spPr>
                  <a:xfrm>
                    <a:off x="3810767" y="1941658"/>
                    <a:ext cx="112633" cy="103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8" h="2936" extrusionOk="0">
                        <a:moveTo>
                          <a:pt x="2030" y="1"/>
                        </a:moveTo>
                        <a:cubicBezTo>
                          <a:pt x="2016" y="1"/>
                          <a:pt x="2003" y="1"/>
                          <a:pt x="1990" y="2"/>
                        </a:cubicBezTo>
                        <a:lnTo>
                          <a:pt x="704" y="124"/>
                        </a:lnTo>
                        <a:cubicBezTo>
                          <a:pt x="326" y="151"/>
                          <a:pt x="1" y="422"/>
                          <a:pt x="1" y="814"/>
                        </a:cubicBezTo>
                        <a:cubicBezTo>
                          <a:pt x="1" y="1167"/>
                          <a:pt x="303" y="1519"/>
                          <a:pt x="665" y="1519"/>
                        </a:cubicBezTo>
                        <a:cubicBezTo>
                          <a:pt x="678" y="1519"/>
                          <a:pt x="691" y="1519"/>
                          <a:pt x="704" y="1518"/>
                        </a:cubicBezTo>
                        <a:cubicBezTo>
                          <a:pt x="817" y="1508"/>
                          <a:pt x="929" y="1499"/>
                          <a:pt x="1042" y="1490"/>
                        </a:cubicBezTo>
                        <a:lnTo>
                          <a:pt x="1042" y="1490"/>
                        </a:lnTo>
                        <a:cubicBezTo>
                          <a:pt x="705" y="1554"/>
                          <a:pt x="434" y="1822"/>
                          <a:pt x="434" y="2181"/>
                        </a:cubicBezTo>
                        <a:cubicBezTo>
                          <a:pt x="434" y="2573"/>
                          <a:pt x="759" y="2857"/>
                          <a:pt x="1137" y="2871"/>
                        </a:cubicBezTo>
                        <a:cubicBezTo>
                          <a:pt x="1417" y="2896"/>
                          <a:pt x="1702" y="2935"/>
                          <a:pt x="1985" y="2935"/>
                        </a:cubicBezTo>
                        <a:cubicBezTo>
                          <a:pt x="2168" y="2935"/>
                          <a:pt x="2351" y="2919"/>
                          <a:pt x="2531" y="2871"/>
                        </a:cubicBezTo>
                        <a:cubicBezTo>
                          <a:pt x="3208" y="2695"/>
                          <a:pt x="3208" y="1667"/>
                          <a:pt x="2531" y="1491"/>
                        </a:cubicBezTo>
                        <a:cubicBezTo>
                          <a:pt x="2366" y="1449"/>
                          <a:pt x="2192" y="1432"/>
                          <a:pt x="2023" y="1432"/>
                        </a:cubicBezTo>
                        <a:cubicBezTo>
                          <a:pt x="1971" y="1432"/>
                          <a:pt x="1919" y="1433"/>
                          <a:pt x="1868" y="1437"/>
                        </a:cubicBezTo>
                        <a:cubicBezTo>
                          <a:pt x="1909" y="1423"/>
                          <a:pt x="1949" y="1423"/>
                          <a:pt x="1990" y="1423"/>
                        </a:cubicBezTo>
                        <a:cubicBezTo>
                          <a:pt x="2369" y="1396"/>
                          <a:pt x="2707" y="1112"/>
                          <a:pt x="2707" y="719"/>
                        </a:cubicBezTo>
                        <a:cubicBezTo>
                          <a:pt x="2707" y="367"/>
                          <a:pt x="2404" y="1"/>
                          <a:pt x="2030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8" name="Google Shape;10098;p25"/>
                  <p:cNvSpPr/>
                  <p:nvPr/>
                </p:nvSpPr>
                <p:spPr>
                  <a:xfrm>
                    <a:off x="3925256" y="1895419"/>
                    <a:ext cx="166316" cy="2086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7" h="5943" extrusionOk="0">
                        <a:moveTo>
                          <a:pt x="3721" y="1"/>
                        </a:moveTo>
                        <a:cubicBezTo>
                          <a:pt x="3473" y="1"/>
                          <a:pt x="3221" y="139"/>
                          <a:pt x="3086" y="467"/>
                        </a:cubicBezTo>
                        <a:cubicBezTo>
                          <a:pt x="2910" y="886"/>
                          <a:pt x="2734" y="1306"/>
                          <a:pt x="2572" y="1725"/>
                        </a:cubicBezTo>
                        <a:cubicBezTo>
                          <a:pt x="2382" y="1387"/>
                          <a:pt x="2220" y="1049"/>
                          <a:pt x="2058" y="710"/>
                        </a:cubicBezTo>
                        <a:cubicBezTo>
                          <a:pt x="1963" y="507"/>
                          <a:pt x="1800" y="399"/>
                          <a:pt x="1625" y="372"/>
                        </a:cubicBezTo>
                        <a:cubicBezTo>
                          <a:pt x="1501" y="181"/>
                          <a:pt x="1254" y="77"/>
                          <a:pt x="1012" y="77"/>
                        </a:cubicBezTo>
                        <a:cubicBezTo>
                          <a:pt x="724" y="77"/>
                          <a:pt x="445" y="224"/>
                          <a:pt x="393" y="548"/>
                        </a:cubicBezTo>
                        <a:cubicBezTo>
                          <a:pt x="190" y="1847"/>
                          <a:pt x="1" y="3227"/>
                          <a:pt x="150" y="4540"/>
                        </a:cubicBezTo>
                        <a:cubicBezTo>
                          <a:pt x="205" y="5013"/>
                          <a:pt x="593" y="5260"/>
                          <a:pt x="963" y="5260"/>
                        </a:cubicBezTo>
                        <a:cubicBezTo>
                          <a:pt x="1323" y="5260"/>
                          <a:pt x="1665" y="5027"/>
                          <a:pt x="1665" y="4540"/>
                        </a:cubicBezTo>
                        <a:cubicBezTo>
                          <a:pt x="1665" y="4107"/>
                          <a:pt x="1652" y="3687"/>
                          <a:pt x="1638" y="3268"/>
                        </a:cubicBezTo>
                        <a:lnTo>
                          <a:pt x="1638" y="3268"/>
                        </a:lnTo>
                        <a:cubicBezTo>
                          <a:pt x="1787" y="3538"/>
                          <a:pt x="1936" y="3782"/>
                          <a:pt x="2152" y="3958"/>
                        </a:cubicBezTo>
                        <a:cubicBezTo>
                          <a:pt x="2312" y="4084"/>
                          <a:pt x="2498" y="4142"/>
                          <a:pt x="2678" y="4142"/>
                        </a:cubicBezTo>
                        <a:cubicBezTo>
                          <a:pt x="2787" y="4142"/>
                          <a:pt x="2894" y="4121"/>
                          <a:pt x="2991" y="4080"/>
                        </a:cubicBezTo>
                        <a:lnTo>
                          <a:pt x="2991" y="4080"/>
                        </a:lnTo>
                        <a:cubicBezTo>
                          <a:pt x="2991" y="4729"/>
                          <a:pt x="2883" y="5473"/>
                          <a:pt x="3505" y="5839"/>
                        </a:cubicBezTo>
                        <a:cubicBezTo>
                          <a:pt x="3622" y="5908"/>
                          <a:pt x="3765" y="5943"/>
                          <a:pt x="3910" y="5943"/>
                        </a:cubicBezTo>
                        <a:cubicBezTo>
                          <a:pt x="4186" y="5943"/>
                          <a:pt x="4468" y="5817"/>
                          <a:pt x="4574" y="5568"/>
                        </a:cubicBezTo>
                        <a:cubicBezTo>
                          <a:pt x="4588" y="5541"/>
                          <a:pt x="4601" y="5514"/>
                          <a:pt x="4615" y="5487"/>
                        </a:cubicBezTo>
                        <a:cubicBezTo>
                          <a:pt x="4723" y="5216"/>
                          <a:pt x="4737" y="4864"/>
                          <a:pt x="4547" y="4634"/>
                        </a:cubicBezTo>
                        <a:cubicBezTo>
                          <a:pt x="4520" y="4418"/>
                          <a:pt x="4547" y="4080"/>
                          <a:pt x="4547" y="4012"/>
                        </a:cubicBezTo>
                        <a:cubicBezTo>
                          <a:pt x="4520" y="3687"/>
                          <a:pt x="4507" y="3362"/>
                          <a:pt x="4493" y="3038"/>
                        </a:cubicBezTo>
                        <a:cubicBezTo>
                          <a:pt x="4480" y="2388"/>
                          <a:pt x="4466" y="1739"/>
                          <a:pt x="4466" y="1076"/>
                        </a:cubicBezTo>
                        <a:cubicBezTo>
                          <a:pt x="4466" y="954"/>
                          <a:pt x="4439" y="846"/>
                          <a:pt x="4398" y="765"/>
                        </a:cubicBezTo>
                        <a:cubicBezTo>
                          <a:pt x="4464" y="316"/>
                          <a:pt x="4097" y="1"/>
                          <a:pt x="3721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99" name="Google Shape;10099;p25"/>
                  <p:cNvSpPr/>
                  <p:nvPr/>
                </p:nvSpPr>
                <p:spPr>
                  <a:xfrm>
                    <a:off x="4095218" y="1822253"/>
                    <a:ext cx="203954" cy="273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9" h="7783" extrusionOk="0">
                        <a:moveTo>
                          <a:pt x="4170" y="1"/>
                        </a:moveTo>
                        <a:cubicBezTo>
                          <a:pt x="4086" y="1"/>
                          <a:pt x="4000" y="7"/>
                          <a:pt x="3914" y="21"/>
                        </a:cubicBezTo>
                        <a:cubicBezTo>
                          <a:pt x="3234" y="138"/>
                          <a:pt x="3351" y="1283"/>
                          <a:pt x="4009" y="1283"/>
                        </a:cubicBezTo>
                        <a:cubicBezTo>
                          <a:pt x="4031" y="1283"/>
                          <a:pt x="4054" y="1282"/>
                          <a:pt x="4077" y="1279"/>
                        </a:cubicBezTo>
                        <a:cubicBezTo>
                          <a:pt x="4098" y="1277"/>
                          <a:pt x="4118" y="1276"/>
                          <a:pt x="4137" y="1276"/>
                        </a:cubicBezTo>
                        <a:cubicBezTo>
                          <a:pt x="4613" y="1276"/>
                          <a:pt x="4204" y="1920"/>
                          <a:pt x="3996" y="2064"/>
                        </a:cubicBezTo>
                        <a:cubicBezTo>
                          <a:pt x="3887" y="2145"/>
                          <a:pt x="3806" y="2240"/>
                          <a:pt x="3752" y="2361"/>
                        </a:cubicBezTo>
                        <a:cubicBezTo>
                          <a:pt x="3689" y="2133"/>
                          <a:pt x="3507" y="1953"/>
                          <a:pt x="3207" y="1953"/>
                        </a:cubicBezTo>
                        <a:cubicBezTo>
                          <a:pt x="3186" y="1953"/>
                          <a:pt x="3165" y="1954"/>
                          <a:pt x="3143" y="1955"/>
                        </a:cubicBezTo>
                        <a:cubicBezTo>
                          <a:pt x="1465" y="2064"/>
                          <a:pt x="112" y="3282"/>
                          <a:pt x="45" y="5014"/>
                        </a:cubicBezTo>
                        <a:cubicBezTo>
                          <a:pt x="1" y="6144"/>
                          <a:pt x="856" y="7783"/>
                          <a:pt x="2033" y="7783"/>
                        </a:cubicBezTo>
                        <a:cubicBezTo>
                          <a:pt x="2307" y="7783"/>
                          <a:pt x="2598" y="7694"/>
                          <a:pt x="2900" y="7490"/>
                        </a:cubicBezTo>
                        <a:cubicBezTo>
                          <a:pt x="3502" y="7080"/>
                          <a:pt x="3257" y="6060"/>
                          <a:pt x="2585" y="6060"/>
                        </a:cubicBezTo>
                        <a:cubicBezTo>
                          <a:pt x="2502" y="6060"/>
                          <a:pt x="2413" y="6075"/>
                          <a:pt x="2318" y="6110"/>
                        </a:cubicBezTo>
                        <a:cubicBezTo>
                          <a:pt x="2249" y="6134"/>
                          <a:pt x="2186" y="6145"/>
                          <a:pt x="2129" y="6145"/>
                        </a:cubicBezTo>
                        <a:cubicBezTo>
                          <a:pt x="1536" y="6145"/>
                          <a:pt x="1492" y="4971"/>
                          <a:pt x="1628" y="4540"/>
                        </a:cubicBezTo>
                        <a:cubicBezTo>
                          <a:pt x="1831" y="3863"/>
                          <a:pt x="2440" y="3376"/>
                          <a:pt x="3143" y="3295"/>
                        </a:cubicBezTo>
                        <a:cubicBezTo>
                          <a:pt x="3400" y="3254"/>
                          <a:pt x="3590" y="3106"/>
                          <a:pt x="3684" y="2916"/>
                        </a:cubicBezTo>
                        <a:cubicBezTo>
                          <a:pt x="3752" y="3133"/>
                          <a:pt x="3901" y="3309"/>
                          <a:pt x="4172" y="3376"/>
                        </a:cubicBezTo>
                        <a:cubicBezTo>
                          <a:pt x="4322" y="3412"/>
                          <a:pt x="4453" y="3429"/>
                          <a:pt x="4585" y="3429"/>
                        </a:cubicBezTo>
                        <a:cubicBezTo>
                          <a:pt x="4703" y="3429"/>
                          <a:pt x="4822" y="3415"/>
                          <a:pt x="4956" y="3390"/>
                        </a:cubicBezTo>
                        <a:cubicBezTo>
                          <a:pt x="5376" y="3309"/>
                          <a:pt x="5511" y="2916"/>
                          <a:pt x="5430" y="2564"/>
                        </a:cubicBezTo>
                        <a:cubicBezTo>
                          <a:pt x="5687" y="2145"/>
                          <a:pt x="5809" y="1631"/>
                          <a:pt x="5674" y="1130"/>
                        </a:cubicBezTo>
                        <a:cubicBezTo>
                          <a:pt x="5469" y="431"/>
                          <a:pt x="4856" y="1"/>
                          <a:pt x="4170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0" name="Google Shape;10100;p25"/>
                  <p:cNvSpPr/>
                  <p:nvPr/>
                </p:nvSpPr>
                <p:spPr>
                  <a:xfrm>
                    <a:off x="3528597" y="1904232"/>
                    <a:ext cx="338285" cy="4784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35" h="13627" extrusionOk="0">
                        <a:moveTo>
                          <a:pt x="1738" y="0"/>
                        </a:moveTo>
                        <a:cubicBezTo>
                          <a:pt x="1372" y="0"/>
                          <a:pt x="558" y="979"/>
                          <a:pt x="487" y="1785"/>
                        </a:cubicBezTo>
                        <a:cubicBezTo>
                          <a:pt x="244" y="4302"/>
                          <a:pt x="0" y="5439"/>
                          <a:pt x="1827" y="7401"/>
                        </a:cubicBezTo>
                        <a:cubicBezTo>
                          <a:pt x="3410" y="9065"/>
                          <a:pt x="5616" y="9782"/>
                          <a:pt x="7808" y="10242"/>
                        </a:cubicBezTo>
                        <a:cubicBezTo>
                          <a:pt x="7673" y="11041"/>
                          <a:pt x="7456" y="11825"/>
                          <a:pt x="7185" y="12597"/>
                        </a:cubicBezTo>
                        <a:cubicBezTo>
                          <a:pt x="6973" y="13218"/>
                          <a:pt x="7486" y="13627"/>
                          <a:pt x="8003" y="13627"/>
                        </a:cubicBezTo>
                        <a:cubicBezTo>
                          <a:pt x="8342" y="13627"/>
                          <a:pt x="8683" y="13451"/>
                          <a:pt x="8823" y="13043"/>
                        </a:cubicBezTo>
                        <a:cubicBezTo>
                          <a:pt x="9215" y="11907"/>
                          <a:pt x="9459" y="10770"/>
                          <a:pt x="9594" y="9579"/>
                        </a:cubicBezTo>
                        <a:cubicBezTo>
                          <a:pt x="9635" y="9241"/>
                          <a:pt x="9310" y="8822"/>
                          <a:pt x="8985" y="8767"/>
                        </a:cubicBezTo>
                        <a:cubicBezTo>
                          <a:pt x="6942" y="8362"/>
                          <a:pt x="4750" y="7888"/>
                          <a:pt x="3207" y="6386"/>
                        </a:cubicBezTo>
                        <a:cubicBezTo>
                          <a:pt x="1556" y="4762"/>
                          <a:pt x="1705" y="2516"/>
                          <a:pt x="1908" y="392"/>
                        </a:cubicBezTo>
                        <a:cubicBezTo>
                          <a:pt x="1936" y="115"/>
                          <a:pt x="1863" y="0"/>
                          <a:pt x="1738" y="0"/>
                        </a:cubicBezTo>
                        <a:close/>
                      </a:path>
                    </a:pathLst>
                  </a:custGeom>
                  <a:solidFill>
                    <a:srgbClr val="C1E1F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1" name="Google Shape;10101;p25"/>
                  <p:cNvSpPr/>
                  <p:nvPr/>
                </p:nvSpPr>
                <p:spPr>
                  <a:xfrm>
                    <a:off x="3834535" y="1936497"/>
                    <a:ext cx="73204" cy="34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5" h="989" extrusionOk="0">
                        <a:moveTo>
                          <a:pt x="1869" y="151"/>
                        </a:moveTo>
                        <a:cubicBezTo>
                          <a:pt x="1871" y="153"/>
                          <a:pt x="1874" y="156"/>
                          <a:pt x="1881" y="163"/>
                        </a:cubicBezTo>
                        <a:cubicBezTo>
                          <a:pt x="1895" y="190"/>
                          <a:pt x="1908" y="217"/>
                          <a:pt x="1908" y="244"/>
                        </a:cubicBezTo>
                        <a:cubicBezTo>
                          <a:pt x="1922" y="298"/>
                          <a:pt x="1935" y="352"/>
                          <a:pt x="1949" y="420"/>
                        </a:cubicBezTo>
                        <a:cubicBezTo>
                          <a:pt x="1960" y="523"/>
                          <a:pt x="1962" y="626"/>
                          <a:pt x="1962" y="738"/>
                        </a:cubicBezTo>
                        <a:lnTo>
                          <a:pt x="1962" y="738"/>
                        </a:lnTo>
                        <a:cubicBezTo>
                          <a:pt x="1656" y="775"/>
                          <a:pt x="1350" y="800"/>
                          <a:pt x="1056" y="826"/>
                        </a:cubicBezTo>
                        <a:lnTo>
                          <a:pt x="569" y="866"/>
                        </a:lnTo>
                        <a:lnTo>
                          <a:pt x="325" y="880"/>
                        </a:lnTo>
                        <a:lnTo>
                          <a:pt x="203" y="880"/>
                        </a:lnTo>
                        <a:cubicBezTo>
                          <a:pt x="176" y="880"/>
                          <a:pt x="149" y="894"/>
                          <a:pt x="122" y="894"/>
                        </a:cubicBezTo>
                        <a:cubicBezTo>
                          <a:pt x="122" y="880"/>
                          <a:pt x="122" y="880"/>
                          <a:pt x="122" y="866"/>
                        </a:cubicBezTo>
                        <a:cubicBezTo>
                          <a:pt x="122" y="866"/>
                          <a:pt x="122" y="853"/>
                          <a:pt x="122" y="853"/>
                        </a:cubicBezTo>
                        <a:lnTo>
                          <a:pt x="122" y="826"/>
                        </a:lnTo>
                        <a:cubicBezTo>
                          <a:pt x="122" y="799"/>
                          <a:pt x="122" y="758"/>
                          <a:pt x="122" y="731"/>
                        </a:cubicBezTo>
                        <a:cubicBezTo>
                          <a:pt x="136" y="663"/>
                          <a:pt x="136" y="596"/>
                          <a:pt x="136" y="528"/>
                        </a:cubicBezTo>
                        <a:cubicBezTo>
                          <a:pt x="147" y="425"/>
                          <a:pt x="168" y="312"/>
                          <a:pt x="191" y="206"/>
                        </a:cubicBezTo>
                        <a:lnTo>
                          <a:pt x="191" y="206"/>
                        </a:lnTo>
                        <a:cubicBezTo>
                          <a:pt x="268" y="208"/>
                          <a:pt x="345" y="209"/>
                          <a:pt x="423" y="209"/>
                        </a:cubicBezTo>
                        <a:cubicBezTo>
                          <a:pt x="617" y="209"/>
                          <a:pt x="812" y="203"/>
                          <a:pt x="1002" y="203"/>
                        </a:cubicBezTo>
                        <a:cubicBezTo>
                          <a:pt x="1295" y="190"/>
                          <a:pt x="1576" y="190"/>
                          <a:pt x="1869" y="151"/>
                        </a:cubicBezTo>
                        <a:close/>
                        <a:moveTo>
                          <a:pt x="1868" y="0"/>
                        </a:moveTo>
                        <a:cubicBezTo>
                          <a:pt x="1584" y="28"/>
                          <a:pt x="1299" y="28"/>
                          <a:pt x="1002" y="41"/>
                        </a:cubicBezTo>
                        <a:lnTo>
                          <a:pt x="136" y="55"/>
                        </a:lnTo>
                        <a:lnTo>
                          <a:pt x="68" y="55"/>
                        </a:lnTo>
                        <a:lnTo>
                          <a:pt x="55" y="109"/>
                        </a:lnTo>
                        <a:cubicBezTo>
                          <a:pt x="27" y="244"/>
                          <a:pt x="14" y="393"/>
                          <a:pt x="0" y="528"/>
                        </a:cubicBezTo>
                        <a:cubicBezTo>
                          <a:pt x="0" y="596"/>
                          <a:pt x="0" y="663"/>
                          <a:pt x="0" y="731"/>
                        </a:cubicBezTo>
                        <a:cubicBezTo>
                          <a:pt x="14" y="772"/>
                          <a:pt x="14" y="812"/>
                          <a:pt x="14" y="839"/>
                        </a:cubicBezTo>
                        <a:lnTo>
                          <a:pt x="14" y="866"/>
                        </a:lnTo>
                        <a:cubicBezTo>
                          <a:pt x="14" y="880"/>
                          <a:pt x="27" y="894"/>
                          <a:pt x="27" y="907"/>
                        </a:cubicBezTo>
                        <a:cubicBezTo>
                          <a:pt x="27" y="934"/>
                          <a:pt x="41" y="961"/>
                          <a:pt x="55" y="975"/>
                        </a:cubicBezTo>
                        <a:cubicBezTo>
                          <a:pt x="95" y="988"/>
                          <a:pt x="149" y="988"/>
                          <a:pt x="203" y="988"/>
                        </a:cubicBezTo>
                        <a:lnTo>
                          <a:pt x="325" y="975"/>
                        </a:lnTo>
                        <a:lnTo>
                          <a:pt x="569" y="961"/>
                        </a:lnTo>
                        <a:lnTo>
                          <a:pt x="1056" y="921"/>
                        </a:lnTo>
                        <a:lnTo>
                          <a:pt x="2030" y="853"/>
                        </a:lnTo>
                        <a:lnTo>
                          <a:pt x="2084" y="853"/>
                        </a:lnTo>
                        <a:lnTo>
                          <a:pt x="2084" y="799"/>
                        </a:lnTo>
                        <a:cubicBezTo>
                          <a:pt x="2084" y="663"/>
                          <a:pt x="2084" y="542"/>
                          <a:pt x="2071" y="406"/>
                        </a:cubicBezTo>
                        <a:cubicBezTo>
                          <a:pt x="2071" y="339"/>
                          <a:pt x="2057" y="271"/>
                          <a:pt x="2044" y="203"/>
                        </a:cubicBezTo>
                        <a:cubicBezTo>
                          <a:pt x="2044" y="176"/>
                          <a:pt x="2030" y="136"/>
                          <a:pt x="2017" y="95"/>
                        </a:cubicBezTo>
                        <a:cubicBezTo>
                          <a:pt x="1989" y="68"/>
                          <a:pt x="1962" y="14"/>
                          <a:pt x="188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2" name="Google Shape;10102;p25"/>
                  <p:cNvSpPr/>
                  <p:nvPr/>
                </p:nvSpPr>
                <p:spPr>
                  <a:xfrm>
                    <a:off x="3821721" y="1940780"/>
                    <a:ext cx="18082" cy="494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1408" extrusionOk="0">
                        <a:moveTo>
                          <a:pt x="379" y="0"/>
                        </a:moveTo>
                        <a:cubicBezTo>
                          <a:pt x="352" y="95"/>
                          <a:pt x="298" y="203"/>
                          <a:pt x="244" y="284"/>
                        </a:cubicBezTo>
                        <a:cubicBezTo>
                          <a:pt x="217" y="339"/>
                          <a:pt x="176" y="379"/>
                          <a:pt x="135" y="420"/>
                        </a:cubicBezTo>
                        <a:cubicBezTo>
                          <a:pt x="108" y="460"/>
                          <a:pt x="54" y="501"/>
                          <a:pt x="27" y="569"/>
                        </a:cubicBezTo>
                        <a:cubicBezTo>
                          <a:pt x="0" y="650"/>
                          <a:pt x="14" y="717"/>
                          <a:pt x="14" y="772"/>
                        </a:cubicBezTo>
                        <a:lnTo>
                          <a:pt x="27" y="934"/>
                        </a:lnTo>
                        <a:cubicBezTo>
                          <a:pt x="41" y="1042"/>
                          <a:pt x="54" y="1164"/>
                          <a:pt x="68" y="1272"/>
                        </a:cubicBezTo>
                        <a:lnTo>
                          <a:pt x="81" y="1407"/>
                        </a:lnTo>
                        <a:lnTo>
                          <a:pt x="203" y="1326"/>
                        </a:lnTo>
                        <a:cubicBezTo>
                          <a:pt x="352" y="1232"/>
                          <a:pt x="474" y="1069"/>
                          <a:pt x="514" y="893"/>
                        </a:cubicBezTo>
                        <a:lnTo>
                          <a:pt x="420" y="853"/>
                        </a:lnTo>
                        <a:cubicBezTo>
                          <a:pt x="354" y="946"/>
                          <a:pt x="289" y="1032"/>
                          <a:pt x="211" y="1104"/>
                        </a:cubicBezTo>
                        <a:lnTo>
                          <a:pt x="211" y="1104"/>
                        </a:lnTo>
                        <a:cubicBezTo>
                          <a:pt x="202" y="1042"/>
                          <a:pt x="191" y="981"/>
                          <a:pt x="176" y="920"/>
                        </a:cubicBezTo>
                        <a:lnTo>
                          <a:pt x="135" y="744"/>
                        </a:lnTo>
                        <a:cubicBezTo>
                          <a:pt x="135" y="690"/>
                          <a:pt x="122" y="636"/>
                          <a:pt x="135" y="609"/>
                        </a:cubicBezTo>
                        <a:cubicBezTo>
                          <a:pt x="135" y="569"/>
                          <a:pt x="176" y="528"/>
                          <a:pt x="217" y="487"/>
                        </a:cubicBezTo>
                        <a:cubicBezTo>
                          <a:pt x="257" y="447"/>
                          <a:pt x="284" y="393"/>
                          <a:pt x="325" y="339"/>
                        </a:cubicBezTo>
                        <a:cubicBezTo>
                          <a:pt x="392" y="244"/>
                          <a:pt x="433" y="136"/>
                          <a:pt x="487" y="27"/>
                        </a:cubicBezTo>
                        <a:lnTo>
                          <a:pt x="37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3" name="Google Shape;10103;p25"/>
                  <p:cNvSpPr/>
                  <p:nvPr/>
                </p:nvSpPr>
                <p:spPr>
                  <a:xfrm>
                    <a:off x="3826460" y="1961670"/>
                    <a:ext cx="80332" cy="26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8" h="745" extrusionOk="0">
                        <a:moveTo>
                          <a:pt x="2233" y="1"/>
                        </a:moveTo>
                        <a:cubicBezTo>
                          <a:pt x="2111" y="55"/>
                          <a:pt x="2044" y="163"/>
                          <a:pt x="1989" y="258"/>
                        </a:cubicBezTo>
                        <a:cubicBezTo>
                          <a:pt x="1962" y="312"/>
                          <a:pt x="1949" y="366"/>
                          <a:pt x="1922" y="407"/>
                        </a:cubicBezTo>
                        <a:cubicBezTo>
                          <a:pt x="1895" y="461"/>
                          <a:pt x="1881" y="501"/>
                          <a:pt x="1854" y="515"/>
                        </a:cubicBezTo>
                        <a:cubicBezTo>
                          <a:pt x="1827" y="542"/>
                          <a:pt x="1705" y="542"/>
                          <a:pt x="1597" y="569"/>
                        </a:cubicBezTo>
                        <a:lnTo>
                          <a:pt x="1286" y="596"/>
                        </a:lnTo>
                        <a:cubicBezTo>
                          <a:pt x="1013" y="622"/>
                          <a:pt x="734" y="643"/>
                          <a:pt x="456" y="643"/>
                        </a:cubicBezTo>
                        <a:cubicBezTo>
                          <a:pt x="308" y="643"/>
                          <a:pt x="160" y="637"/>
                          <a:pt x="14" y="623"/>
                        </a:cubicBezTo>
                        <a:lnTo>
                          <a:pt x="0" y="731"/>
                        </a:lnTo>
                        <a:lnTo>
                          <a:pt x="650" y="745"/>
                        </a:lnTo>
                        <a:lnTo>
                          <a:pt x="1286" y="745"/>
                        </a:lnTo>
                        <a:cubicBezTo>
                          <a:pt x="1394" y="731"/>
                          <a:pt x="1502" y="731"/>
                          <a:pt x="1611" y="718"/>
                        </a:cubicBezTo>
                        <a:lnTo>
                          <a:pt x="1773" y="718"/>
                        </a:lnTo>
                        <a:cubicBezTo>
                          <a:pt x="1827" y="704"/>
                          <a:pt x="1908" y="691"/>
                          <a:pt x="1962" y="637"/>
                        </a:cubicBezTo>
                        <a:cubicBezTo>
                          <a:pt x="2030" y="582"/>
                          <a:pt x="2044" y="528"/>
                          <a:pt x="2071" y="474"/>
                        </a:cubicBezTo>
                        <a:lnTo>
                          <a:pt x="2125" y="325"/>
                        </a:lnTo>
                        <a:cubicBezTo>
                          <a:pt x="2165" y="231"/>
                          <a:pt x="2219" y="149"/>
                          <a:pt x="2287" y="95"/>
                        </a:cubicBezTo>
                        <a:lnTo>
                          <a:pt x="22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4" name="Google Shape;10104;p25"/>
                  <p:cNvSpPr/>
                  <p:nvPr/>
                </p:nvSpPr>
                <p:spPr>
                  <a:xfrm>
                    <a:off x="3829304" y="1962161"/>
                    <a:ext cx="75557" cy="275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2" h="785" extrusionOk="0">
                        <a:moveTo>
                          <a:pt x="2057" y="0"/>
                        </a:moveTo>
                        <a:cubicBezTo>
                          <a:pt x="1944" y="201"/>
                          <a:pt x="1843" y="402"/>
                          <a:pt x="1753" y="604"/>
                        </a:cubicBezTo>
                        <a:lnTo>
                          <a:pt x="1753" y="604"/>
                        </a:lnTo>
                        <a:cubicBezTo>
                          <a:pt x="1475" y="640"/>
                          <a:pt x="1197" y="663"/>
                          <a:pt x="907" y="663"/>
                        </a:cubicBezTo>
                        <a:cubicBezTo>
                          <a:pt x="609" y="663"/>
                          <a:pt x="312" y="609"/>
                          <a:pt x="1" y="609"/>
                        </a:cubicBezTo>
                        <a:lnTo>
                          <a:pt x="1" y="717"/>
                        </a:lnTo>
                        <a:cubicBezTo>
                          <a:pt x="49" y="713"/>
                          <a:pt x="98" y="711"/>
                          <a:pt x="147" y="711"/>
                        </a:cubicBezTo>
                        <a:cubicBezTo>
                          <a:pt x="396" y="711"/>
                          <a:pt x="647" y="760"/>
                          <a:pt x="907" y="771"/>
                        </a:cubicBezTo>
                        <a:cubicBezTo>
                          <a:pt x="1063" y="778"/>
                          <a:pt x="1215" y="785"/>
                          <a:pt x="1367" y="785"/>
                        </a:cubicBezTo>
                        <a:cubicBezTo>
                          <a:pt x="1519" y="785"/>
                          <a:pt x="1672" y="778"/>
                          <a:pt x="1827" y="758"/>
                        </a:cubicBezTo>
                        <a:lnTo>
                          <a:pt x="1881" y="758"/>
                        </a:lnTo>
                        <a:lnTo>
                          <a:pt x="1895" y="704"/>
                        </a:lnTo>
                        <a:cubicBezTo>
                          <a:pt x="1990" y="501"/>
                          <a:pt x="2084" y="284"/>
                          <a:pt x="2152" y="54"/>
                        </a:cubicBezTo>
                        <a:lnTo>
                          <a:pt x="20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5" name="Google Shape;10105;p25"/>
                  <p:cNvSpPr/>
                  <p:nvPr/>
                </p:nvSpPr>
                <p:spPr>
                  <a:xfrm>
                    <a:off x="3830744" y="1968341"/>
                    <a:ext cx="14746" cy="17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501" extrusionOk="0">
                        <a:moveTo>
                          <a:pt x="325" y="0"/>
                        </a:moveTo>
                        <a:cubicBezTo>
                          <a:pt x="284" y="27"/>
                          <a:pt x="257" y="54"/>
                          <a:pt x="230" y="95"/>
                        </a:cubicBezTo>
                        <a:cubicBezTo>
                          <a:pt x="203" y="135"/>
                          <a:pt x="176" y="176"/>
                          <a:pt x="163" y="217"/>
                        </a:cubicBezTo>
                        <a:cubicBezTo>
                          <a:pt x="122" y="298"/>
                          <a:pt x="68" y="379"/>
                          <a:pt x="0" y="433"/>
                        </a:cubicBezTo>
                        <a:lnTo>
                          <a:pt x="81" y="501"/>
                        </a:lnTo>
                        <a:cubicBezTo>
                          <a:pt x="135" y="420"/>
                          <a:pt x="203" y="365"/>
                          <a:pt x="271" y="298"/>
                        </a:cubicBezTo>
                        <a:cubicBezTo>
                          <a:pt x="311" y="257"/>
                          <a:pt x="338" y="230"/>
                          <a:pt x="365" y="189"/>
                        </a:cubicBezTo>
                        <a:cubicBezTo>
                          <a:pt x="393" y="149"/>
                          <a:pt x="406" y="108"/>
                          <a:pt x="420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6" name="Google Shape;10106;p25"/>
                  <p:cNvSpPr/>
                  <p:nvPr/>
                </p:nvSpPr>
                <p:spPr>
                  <a:xfrm>
                    <a:off x="3822668" y="1946959"/>
                    <a:ext cx="13798" cy="17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" h="501" extrusionOk="0">
                        <a:moveTo>
                          <a:pt x="311" y="0"/>
                        </a:moveTo>
                        <a:cubicBezTo>
                          <a:pt x="230" y="176"/>
                          <a:pt x="27" y="244"/>
                          <a:pt x="0" y="447"/>
                        </a:cubicBezTo>
                        <a:lnTo>
                          <a:pt x="81" y="501"/>
                        </a:lnTo>
                        <a:cubicBezTo>
                          <a:pt x="257" y="406"/>
                          <a:pt x="257" y="190"/>
                          <a:pt x="393" y="68"/>
                        </a:cubicBezTo>
                        <a:lnTo>
                          <a:pt x="31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7" name="Google Shape;10107;p25"/>
                  <p:cNvSpPr/>
                  <p:nvPr/>
                </p:nvSpPr>
                <p:spPr>
                  <a:xfrm>
                    <a:off x="3823616" y="1960722"/>
                    <a:ext cx="6671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" h="759" extrusionOk="0">
                        <a:moveTo>
                          <a:pt x="14" y="1"/>
                        </a:moveTo>
                        <a:lnTo>
                          <a:pt x="14" y="1"/>
                        </a:lnTo>
                        <a:cubicBezTo>
                          <a:pt x="27" y="136"/>
                          <a:pt x="0" y="258"/>
                          <a:pt x="0" y="379"/>
                        </a:cubicBezTo>
                        <a:cubicBezTo>
                          <a:pt x="0" y="447"/>
                          <a:pt x="0" y="515"/>
                          <a:pt x="14" y="582"/>
                        </a:cubicBezTo>
                        <a:cubicBezTo>
                          <a:pt x="27" y="637"/>
                          <a:pt x="41" y="704"/>
                          <a:pt x="81" y="758"/>
                        </a:cubicBezTo>
                        <a:lnTo>
                          <a:pt x="190" y="731"/>
                        </a:lnTo>
                        <a:cubicBezTo>
                          <a:pt x="190" y="664"/>
                          <a:pt x="176" y="609"/>
                          <a:pt x="176" y="555"/>
                        </a:cubicBezTo>
                        <a:cubicBezTo>
                          <a:pt x="163" y="488"/>
                          <a:pt x="149" y="434"/>
                          <a:pt x="135" y="379"/>
                        </a:cubicBezTo>
                        <a:cubicBezTo>
                          <a:pt x="122" y="258"/>
                          <a:pt x="95" y="136"/>
                          <a:pt x="122" y="14"/>
                        </a:cubicBezTo>
                        <a:lnTo>
                          <a:pt x="1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8" name="Google Shape;10108;p25"/>
                  <p:cNvSpPr/>
                  <p:nvPr/>
                </p:nvSpPr>
                <p:spPr>
                  <a:xfrm>
                    <a:off x="3832639" y="1964514"/>
                    <a:ext cx="71765" cy="209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4" h="597" extrusionOk="0">
                        <a:moveTo>
                          <a:pt x="1962" y="1"/>
                        </a:moveTo>
                        <a:cubicBezTo>
                          <a:pt x="1827" y="136"/>
                          <a:pt x="1705" y="271"/>
                          <a:pt x="1583" y="407"/>
                        </a:cubicBezTo>
                        <a:cubicBezTo>
                          <a:pt x="1570" y="420"/>
                          <a:pt x="1570" y="420"/>
                          <a:pt x="1570" y="420"/>
                        </a:cubicBezTo>
                        <a:lnTo>
                          <a:pt x="1380" y="420"/>
                        </a:lnTo>
                        <a:lnTo>
                          <a:pt x="1110" y="434"/>
                        </a:lnTo>
                        <a:cubicBezTo>
                          <a:pt x="851" y="443"/>
                          <a:pt x="593" y="453"/>
                          <a:pt x="330" y="453"/>
                        </a:cubicBezTo>
                        <a:cubicBezTo>
                          <a:pt x="221" y="453"/>
                          <a:pt x="111" y="451"/>
                          <a:pt x="0" y="447"/>
                        </a:cubicBezTo>
                        <a:lnTo>
                          <a:pt x="0" y="447"/>
                        </a:lnTo>
                        <a:lnTo>
                          <a:pt x="14" y="556"/>
                        </a:lnTo>
                        <a:cubicBezTo>
                          <a:pt x="121" y="552"/>
                          <a:pt x="228" y="550"/>
                          <a:pt x="335" y="550"/>
                        </a:cubicBezTo>
                        <a:cubicBezTo>
                          <a:pt x="593" y="550"/>
                          <a:pt x="851" y="560"/>
                          <a:pt x="1110" y="569"/>
                        </a:cubicBezTo>
                        <a:lnTo>
                          <a:pt x="1380" y="583"/>
                        </a:lnTo>
                        <a:lnTo>
                          <a:pt x="1529" y="596"/>
                        </a:lnTo>
                        <a:cubicBezTo>
                          <a:pt x="1536" y="589"/>
                          <a:pt x="1546" y="589"/>
                          <a:pt x="1560" y="589"/>
                        </a:cubicBezTo>
                        <a:cubicBezTo>
                          <a:pt x="1573" y="589"/>
                          <a:pt x="1590" y="589"/>
                          <a:pt x="1610" y="583"/>
                        </a:cubicBezTo>
                        <a:cubicBezTo>
                          <a:pt x="1665" y="569"/>
                          <a:pt x="1692" y="542"/>
                          <a:pt x="1719" y="515"/>
                        </a:cubicBezTo>
                        <a:cubicBezTo>
                          <a:pt x="1827" y="380"/>
                          <a:pt x="1949" y="231"/>
                          <a:pt x="2043" y="82"/>
                        </a:cubicBezTo>
                        <a:lnTo>
                          <a:pt x="196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09" name="Google Shape;10109;p25"/>
                  <p:cNvSpPr/>
                  <p:nvPr/>
                </p:nvSpPr>
                <p:spPr>
                  <a:xfrm>
                    <a:off x="3839275" y="1960722"/>
                    <a:ext cx="60846" cy="1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3" h="285" extrusionOk="0">
                        <a:moveTo>
                          <a:pt x="1300" y="1"/>
                        </a:moveTo>
                        <a:cubicBezTo>
                          <a:pt x="1151" y="14"/>
                          <a:pt x="1002" y="28"/>
                          <a:pt x="867" y="55"/>
                        </a:cubicBezTo>
                        <a:cubicBezTo>
                          <a:pt x="569" y="82"/>
                          <a:pt x="285" y="149"/>
                          <a:pt x="1" y="176"/>
                        </a:cubicBezTo>
                        <a:lnTo>
                          <a:pt x="14" y="285"/>
                        </a:lnTo>
                        <a:cubicBezTo>
                          <a:pt x="298" y="217"/>
                          <a:pt x="583" y="204"/>
                          <a:pt x="880" y="190"/>
                        </a:cubicBezTo>
                        <a:lnTo>
                          <a:pt x="1300" y="176"/>
                        </a:lnTo>
                        <a:cubicBezTo>
                          <a:pt x="1449" y="163"/>
                          <a:pt x="1584" y="163"/>
                          <a:pt x="1733" y="136"/>
                        </a:cubicBezTo>
                        <a:lnTo>
                          <a:pt x="1733" y="28"/>
                        </a:lnTo>
                        <a:cubicBezTo>
                          <a:pt x="1584" y="1"/>
                          <a:pt x="1449" y="1"/>
                          <a:pt x="130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0" name="Google Shape;10110;p25"/>
                  <p:cNvSpPr/>
                  <p:nvPr/>
                </p:nvSpPr>
                <p:spPr>
                  <a:xfrm>
                    <a:off x="3824073" y="1958826"/>
                    <a:ext cx="12885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" h="407" extrusionOk="0">
                        <a:moveTo>
                          <a:pt x="285" y="0"/>
                        </a:moveTo>
                        <a:cubicBezTo>
                          <a:pt x="244" y="0"/>
                          <a:pt x="217" y="27"/>
                          <a:pt x="190" y="55"/>
                        </a:cubicBezTo>
                        <a:cubicBezTo>
                          <a:pt x="163" y="82"/>
                          <a:pt x="136" y="122"/>
                          <a:pt x="122" y="149"/>
                        </a:cubicBezTo>
                        <a:cubicBezTo>
                          <a:pt x="82" y="217"/>
                          <a:pt x="55" y="298"/>
                          <a:pt x="1" y="339"/>
                        </a:cubicBezTo>
                        <a:lnTo>
                          <a:pt x="95" y="406"/>
                        </a:lnTo>
                        <a:cubicBezTo>
                          <a:pt x="109" y="339"/>
                          <a:pt x="177" y="285"/>
                          <a:pt x="231" y="244"/>
                        </a:cubicBezTo>
                        <a:cubicBezTo>
                          <a:pt x="258" y="217"/>
                          <a:pt x="285" y="203"/>
                          <a:pt x="312" y="176"/>
                        </a:cubicBezTo>
                        <a:cubicBezTo>
                          <a:pt x="325" y="149"/>
                          <a:pt x="353" y="122"/>
                          <a:pt x="366" y="82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1" name="Google Shape;10111;p25"/>
                  <p:cNvSpPr/>
                  <p:nvPr/>
                </p:nvSpPr>
                <p:spPr>
                  <a:xfrm>
                    <a:off x="3825512" y="1963566"/>
                    <a:ext cx="15238" cy="16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75" extrusionOk="0">
                        <a:moveTo>
                          <a:pt x="366" y="1"/>
                        </a:moveTo>
                        <a:cubicBezTo>
                          <a:pt x="312" y="14"/>
                          <a:pt x="271" y="41"/>
                          <a:pt x="230" y="68"/>
                        </a:cubicBezTo>
                        <a:cubicBezTo>
                          <a:pt x="190" y="109"/>
                          <a:pt x="163" y="150"/>
                          <a:pt x="149" y="190"/>
                        </a:cubicBezTo>
                        <a:cubicBezTo>
                          <a:pt x="95" y="271"/>
                          <a:pt x="54" y="353"/>
                          <a:pt x="0" y="420"/>
                        </a:cubicBezTo>
                        <a:lnTo>
                          <a:pt x="95" y="474"/>
                        </a:lnTo>
                        <a:cubicBezTo>
                          <a:pt x="122" y="393"/>
                          <a:pt x="190" y="325"/>
                          <a:pt x="244" y="271"/>
                        </a:cubicBezTo>
                        <a:cubicBezTo>
                          <a:pt x="284" y="244"/>
                          <a:pt x="325" y="217"/>
                          <a:pt x="352" y="190"/>
                        </a:cubicBezTo>
                        <a:cubicBezTo>
                          <a:pt x="379" y="163"/>
                          <a:pt x="406" y="136"/>
                          <a:pt x="433" y="95"/>
                        </a:cubicBezTo>
                        <a:lnTo>
                          <a:pt x="36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2" name="Google Shape;10112;p25"/>
                  <p:cNvSpPr/>
                  <p:nvPr/>
                </p:nvSpPr>
                <p:spPr>
                  <a:xfrm>
                    <a:off x="3844998" y="1965953"/>
                    <a:ext cx="18538" cy="185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529" extrusionOk="0">
                        <a:moveTo>
                          <a:pt x="460" y="0"/>
                        </a:moveTo>
                        <a:cubicBezTo>
                          <a:pt x="406" y="14"/>
                          <a:pt x="365" y="55"/>
                          <a:pt x="311" y="82"/>
                        </a:cubicBezTo>
                        <a:cubicBezTo>
                          <a:pt x="271" y="122"/>
                          <a:pt x="244" y="163"/>
                          <a:pt x="203" y="203"/>
                        </a:cubicBezTo>
                        <a:cubicBezTo>
                          <a:pt x="135" y="298"/>
                          <a:pt x="81" y="393"/>
                          <a:pt x="0" y="460"/>
                        </a:cubicBezTo>
                        <a:lnTo>
                          <a:pt x="81" y="528"/>
                        </a:lnTo>
                        <a:cubicBezTo>
                          <a:pt x="135" y="433"/>
                          <a:pt x="217" y="366"/>
                          <a:pt x="311" y="312"/>
                        </a:cubicBezTo>
                        <a:cubicBezTo>
                          <a:pt x="352" y="271"/>
                          <a:pt x="392" y="244"/>
                          <a:pt x="433" y="203"/>
                        </a:cubicBezTo>
                        <a:cubicBezTo>
                          <a:pt x="474" y="176"/>
                          <a:pt x="501" y="136"/>
                          <a:pt x="528" y="82"/>
                        </a:cubicBezTo>
                        <a:lnTo>
                          <a:pt x="46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3" name="Google Shape;10113;p25"/>
                  <p:cNvSpPr/>
                  <p:nvPr/>
                </p:nvSpPr>
                <p:spPr>
                  <a:xfrm>
                    <a:off x="3863044" y="1965462"/>
                    <a:ext cx="18538" cy="18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516" extrusionOk="0">
                        <a:moveTo>
                          <a:pt x="447" y="1"/>
                        </a:moveTo>
                        <a:cubicBezTo>
                          <a:pt x="393" y="28"/>
                          <a:pt x="366" y="69"/>
                          <a:pt x="325" y="96"/>
                        </a:cubicBezTo>
                        <a:cubicBezTo>
                          <a:pt x="284" y="136"/>
                          <a:pt x="257" y="177"/>
                          <a:pt x="230" y="217"/>
                        </a:cubicBezTo>
                        <a:cubicBezTo>
                          <a:pt x="163" y="299"/>
                          <a:pt x="95" y="393"/>
                          <a:pt x="0" y="434"/>
                        </a:cubicBezTo>
                        <a:lnTo>
                          <a:pt x="68" y="515"/>
                        </a:lnTo>
                        <a:cubicBezTo>
                          <a:pt x="149" y="434"/>
                          <a:pt x="230" y="380"/>
                          <a:pt x="325" y="312"/>
                        </a:cubicBezTo>
                        <a:cubicBezTo>
                          <a:pt x="366" y="285"/>
                          <a:pt x="406" y="258"/>
                          <a:pt x="447" y="217"/>
                        </a:cubicBezTo>
                        <a:cubicBezTo>
                          <a:pt x="474" y="177"/>
                          <a:pt x="514" y="136"/>
                          <a:pt x="528" y="69"/>
                        </a:cubicBezTo>
                        <a:lnTo>
                          <a:pt x="44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4" name="Google Shape;10114;p25"/>
                  <p:cNvSpPr/>
                  <p:nvPr/>
                </p:nvSpPr>
                <p:spPr>
                  <a:xfrm>
                    <a:off x="3878246" y="1967357"/>
                    <a:ext cx="16186" cy="15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434" extrusionOk="0">
                        <a:moveTo>
                          <a:pt x="393" y="1"/>
                        </a:moveTo>
                        <a:cubicBezTo>
                          <a:pt x="339" y="15"/>
                          <a:pt x="311" y="42"/>
                          <a:pt x="271" y="69"/>
                        </a:cubicBezTo>
                        <a:cubicBezTo>
                          <a:pt x="230" y="96"/>
                          <a:pt x="203" y="123"/>
                          <a:pt x="176" y="163"/>
                        </a:cubicBezTo>
                        <a:cubicBezTo>
                          <a:pt x="122" y="231"/>
                          <a:pt x="68" y="312"/>
                          <a:pt x="0" y="366"/>
                        </a:cubicBezTo>
                        <a:lnTo>
                          <a:pt x="81" y="434"/>
                        </a:lnTo>
                        <a:cubicBezTo>
                          <a:pt x="122" y="353"/>
                          <a:pt x="203" y="312"/>
                          <a:pt x="271" y="258"/>
                        </a:cubicBezTo>
                        <a:cubicBezTo>
                          <a:pt x="311" y="245"/>
                          <a:pt x="339" y="217"/>
                          <a:pt x="379" y="190"/>
                        </a:cubicBezTo>
                        <a:cubicBezTo>
                          <a:pt x="406" y="163"/>
                          <a:pt x="433" y="136"/>
                          <a:pt x="460" y="96"/>
                        </a:cubicBezTo>
                        <a:lnTo>
                          <a:pt x="39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5" name="Google Shape;10115;p25"/>
                  <p:cNvSpPr/>
                  <p:nvPr/>
                </p:nvSpPr>
                <p:spPr>
                  <a:xfrm>
                    <a:off x="3834044" y="2000641"/>
                    <a:ext cx="73204" cy="346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5" h="988" extrusionOk="0">
                        <a:moveTo>
                          <a:pt x="1874" y="152"/>
                        </a:moveTo>
                        <a:cubicBezTo>
                          <a:pt x="1878" y="155"/>
                          <a:pt x="1882" y="162"/>
                          <a:pt x="1882" y="176"/>
                        </a:cubicBezTo>
                        <a:cubicBezTo>
                          <a:pt x="1895" y="190"/>
                          <a:pt x="1909" y="217"/>
                          <a:pt x="1922" y="244"/>
                        </a:cubicBezTo>
                        <a:cubicBezTo>
                          <a:pt x="1936" y="298"/>
                          <a:pt x="1936" y="365"/>
                          <a:pt x="1949" y="420"/>
                        </a:cubicBezTo>
                        <a:cubicBezTo>
                          <a:pt x="1961" y="525"/>
                          <a:pt x="1963" y="641"/>
                          <a:pt x="1963" y="749"/>
                        </a:cubicBezTo>
                        <a:lnTo>
                          <a:pt x="1963" y="749"/>
                        </a:lnTo>
                        <a:cubicBezTo>
                          <a:pt x="1668" y="776"/>
                          <a:pt x="1362" y="813"/>
                          <a:pt x="1056" y="826"/>
                        </a:cubicBezTo>
                        <a:lnTo>
                          <a:pt x="569" y="866"/>
                        </a:lnTo>
                        <a:lnTo>
                          <a:pt x="326" y="880"/>
                        </a:lnTo>
                        <a:lnTo>
                          <a:pt x="204" y="880"/>
                        </a:lnTo>
                        <a:cubicBezTo>
                          <a:pt x="177" y="880"/>
                          <a:pt x="150" y="893"/>
                          <a:pt x="123" y="907"/>
                        </a:cubicBezTo>
                        <a:cubicBezTo>
                          <a:pt x="123" y="893"/>
                          <a:pt x="136" y="880"/>
                          <a:pt x="136" y="866"/>
                        </a:cubicBezTo>
                        <a:lnTo>
                          <a:pt x="136" y="839"/>
                        </a:lnTo>
                        <a:cubicBezTo>
                          <a:pt x="136" y="798"/>
                          <a:pt x="136" y="771"/>
                          <a:pt x="136" y="731"/>
                        </a:cubicBezTo>
                        <a:cubicBezTo>
                          <a:pt x="136" y="677"/>
                          <a:pt x="136" y="609"/>
                          <a:pt x="150" y="541"/>
                        </a:cubicBezTo>
                        <a:cubicBezTo>
                          <a:pt x="150" y="431"/>
                          <a:pt x="168" y="320"/>
                          <a:pt x="197" y="217"/>
                        </a:cubicBezTo>
                        <a:lnTo>
                          <a:pt x="197" y="217"/>
                        </a:lnTo>
                        <a:cubicBezTo>
                          <a:pt x="462" y="217"/>
                          <a:pt x="739" y="216"/>
                          <a:pt x="1016" y="203"/>
                        </a:cubicBezTo>
                        <a:cubicBezTo>
                          <a:pt x="1293" y="190"/>
                          <a:pt x="1584" y="190"/>
                          <a:pt x="1874" y="152"/>
                        </a:cubicBezTo>
                        <a:close/>
                        <a:moveTo>
                          <a:pt x="1882" y="0"/>
                        </a:moveTo>
                        <a:lnTo>
                          <a:pt x="1868" y="14"/>
                        </a:lnTo>
                        <a:cubicBezTo>
                          <a:pt x="1584" y="27"/>
                          <a:pt x="1300" y="41"/>
                          <a:pt x="1002" y="41"/>
                        </a:cubicBezTo>
                        <a:lnTo>
                          <a:pt x="136" y="54"/>
                        </a:lnTo>
                        <a:lnTo>
                          <a:pt x="69" y="54"/>
                        </a:lnTo>
                        <a:lnTo>
                          <a:pt x="55" y="108"/>
                        </a:lnTo>
                        <a:cubicBezTo>
                          <a:pt x="28" y="257"/>
                          <a:pt x="14" y="393"/>
                          <a:pt x="1" y="528"/>
                        </a:cubicBezTo>
                        <a:cubicBezTo>
                          <a:pt x="1" y="596"/>
                          <a:pt x="1" y="677"/>
                          <a:pt x="1" y="744"/>
                        </a:cubicBezTo>
                        <a:cubicBezTo>
                          <a:pt x="14" y="771"/>
                          <a:pt x="14" y="812"/>
                          <a:pt x="14" y="853"/>
                        </a:cubicBezTo>
                        <a:lnTo>
                          <a:pt x="14" y="880"/>
                        </a:lnTo>
                        <a:cubicBezTo>
                          <a:pt x="28" y="880"/>
                          <a:pt x="28" y="893"/>
                          <a:pt x="28" y="907"/>
                        </a:cubicBezTo>
                        <a:cubicBezTo>
                          <a:pt x="28" y="934"/>
                          <a:pt x="41" y="961"/>
                          <a:pt x="55" y="988"/>
                        </a:cubicBezTo>
                        <a:lnTo>
                          <a:pt x="204" y="988"/>
                        </a:lnTo>
                        <a:lnTo>
                          <a:pt x="326" y="974"/>
                        </a:lnTo>
                        <a:lnTo>
                          <a:pt x="569" y="961"/>
                        </a:lnTo>
                        <a:lnTo>
                          <a:pt x="1056" y="920"/>
                        </a:lnTo>
                        <a:lnTo>
                          <a:pt x="2031" y="853"/>
                        </a:lnTo>
                        <a:lnTo>
                          <a:pt x="2085" y="853"/>
                        </a:lnTo>
                        <a:lnTo>
                          <a:pt x="2085" y="798"/>
                        </a:lnTo>
                        <a:cubicBezTo>
                          <a:pt x="2085" y="677"/>
                          <a:pt x="2085" y="541"/>
                          <a:pt x="2085" y="406"/>
                        </a:cubicBezTo>
                        <a:cubicBezTo>
                          <a:pt x="2071" y="338"/>
                          <a:pt x="2071" y="284"/>
                          <a:pt x="2044" y="217"/>
                        </a:cubicBezTo>
                        <a:cubicBezTo>
                          <a:pt x="2044" y="176"/>
                          <a:pt x="2031" y="135"/>
                          <a:pt x="2017" y="108"/>
                        </a:cubicBezTo>
                        <a:cubicBezTo>
                          <a:pt x="1990" y="68"/>
                          <a:pt x="1963" y="14"/>
                          <a:pt x="188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6" name="Google Shape;10116;p25"/>
                  <p:cNvSpPr/>
                  <p:nvPr/>
                </p:nvSpPr>
                <p:spPr>
                  <a:xfrm>
                    <a:off x="3824564" y="2000149"/>
                    <a:ext cx="17590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1557" extrusionOk="0">
                        <a:moveTo>
                          <a:pt x="339" y="1"/>
                        </a:moveTo>
                        <a:cubicBezTo>
                          <a:pt x="271" y="95"/>
                          <a:pt x="190" y="190"/>
                          <a:pt x="122" y="285"/>
                        </a:cubicBezTo>
                        <a:cubicBezTo>
                          <a:pt x="95" y="339"/>
                          <a:pt x="27" y="393"/>
                          <a:pt x="27" y="461"/>
                        </a:cubicBezTo>
                        <a:cubicBezTo>
                          <a:pt x="14" y="542"/>
                          <a:pt x="14" y="596"/>
                          <a:pt x="14" y="664"/>
                        </a:cubicBezTo>
                        <a:cubicBezTo>
                          <a:pt x="0" y="907"/>
                          <a:pt x="14" y="1151"/>
                          <a:pt x="81" y="1394"/>
                        </a:cubicBezTo>
                        <a:lnTo>
                          <a:pt x="122" y="1557"/>
                        </a:lnTo>
                        <a:lnTo>
                          <a:pt x="217" y="1421"/>
                        </a:lnTo>
                        <a:cubicBezTo>
                          <a:pt x="352" y="1273"/>
                          <a:pt x="447" y="1097"/>
                          <a:pt x="501" y="907"/>
                        </a:cubicBezTo>
                        <a:lnTo>
                          <a:pt x="393" y="867"/>
                        </a:lnTo>
                        <a:cubicBezTo>
                          <a:pt x="330" y="974"/>
                          <a:pt x="268" y="1075"/>
                          <a:pt x="201" y="1170"/>
                        </a:cubicBezTo>
                        <a:lnTo>
                          <a:pt x="201" y="1170"/>
                        </a:lnTo>
                        <a:cubicBezTo>
                          <a:pt x="164" y="1001"/>
                          <a:pt x="132" y="829"/>
                          <a:pt x="122" y="650"/>
                        </a:cubicBezTo>
                        <a:cubicBezTo>
                          <a:pt x="122" y="528"/>
                          <a:pt x="108" y="447"/>
                          <a:pt x="203" y="352"/>
                        </a:cubicBezTo>
                        <a:cubicBezTo>
                          <a:pt x="271" y="258"/>
                          <a:pt x="339" y="163"/>
                          <a:pt x="420" y="68"/>
                        </a:cubicBezTo>
                        <a:lnTo>
                          <a:pt x="33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7" name="Google Shape;10117;p25"/>
                  <p:cNvSpPr/>
                  <p:nvPr/>
                </p:nvSpPr>
                <p:spPr>
                  <a:xfrm>
                    <a:off x="3828848" y="2028166"/>
                    <a:ext cx="76996" cy="2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3" h="570" extrusionOk="0">
                        <a:moveTo>
                          <a:pt x="2084" y="1"/>
                        </a:moveTo>
                        <a:cubicBezTo>
                          <a:pt x="2057" y="96"/>
                          <a:pt x="2043" y="190"/>
                          <a:pt x="1989" y="245"/>
                        </a:cubicBezTo>
                        <a:cubicBezTo>
                          <a:pt x="1949" y="312"/>
                          <a:pt x="1894" y="312"/>
                          <a:pt x="1786" y="326"/>
                        </a:cubicBezTo>
                        <a:cubicBezTo>
                          <a:pt x="1583" y="339"/>
                          <a:pt x="1380" y="366"/>
                          <a:pt x="1191" y="393"/>
                        </a:cubicBezTo>
                        <a:cubicBezTo>
                          <a:pt x="894" y="434"/>
                          <a:pt x="590" y="475"/>
                          <a:pt x="289" y="475"/>
                        </a:cubicBezTo>
                        <a:cubicBezTo>
                          <a:pt x="192" y="475"/>
                          <a:pt x="96" y="471"/>
                          <a:pt x="0" y="461"/>
                        </a:cubicBezTo>
                        <a:lnTo>
                          <a:pt x="0" y="569"/>
                        </a:lnTo>
                        <a:cubicBezTo>
                          <a:pt x="392" y="569"/>
                          <a:pt x="798" y="556"/>
                          <a:pt x="1204" y="529"/>
                        </a:cubicBezTo>
                        <a:cubicBezTo>
                          <a:pt x="1407" y="529"/>
                          <a:pt x="1597" y="515"/>
                          <a:pt x="1800" y="488"/>
                        </a:cubicBezTo>
                        <a:cubicBezTo>
                          <a:pt x="1840" y="488"/>
                          <a:pt x="1894" y="475"/>
                          <a:pt x="1962" y="461"/>
                        </a:cubicBezTo>
                        <a:cubicBezTo>
                          <a:pt x="2030" y="434"/>
                          <a:pt x="2084" y="393"/>
                          <a:pt x="2124" y="339"/>
                        </a:cubicBezTo>
                        <a:cubicBezTo>
                          <a:pt x="2179" y="217"/>
                          <a:pt x="2192" y="109"/>
                          <a:pt x="2192" y="14"/>
                        </a:cubicBezTo>
                        <a:lnTo>
                          <a:pt x="2084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8" name="Google Shape;10118;p25"/>
                  <p:cNvSpPr/>
                  <p:nvPr/>
                </p:nvSpPr>
                <p:spPr>
                  <a:xfrm>
                    <a:off x="3833587" y="2029149"/>
                    <a:ext cx="75557" cy="23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2" h="677" extrusionOk="0">
                        <a:moveTo>
                          <a:pt x="2111" y="0"/>
                        </a:moveTo>
                        <a:lnTo>
                          <a:pt x="2003" y="41"/>
                        </a:lnTo>
                        <a:cubicBezTo>
                          <a:pt x="2016" y="108"/>
                          <a:pt x="1976" y="176"/>
                          <a:pt x="1922" y="217"/>
                        </a:cubicBezTo>
                        <a:cubicBezTo>
                          <a:pt x="1868" y="271"/>
                          <a:pt x="1786" y="298"/>
                          <a:pt x="1692" y="311"/>
                        </a:cubicBezTo>
                        <a:cubicBezTo>
                          <a:pt x="1611" y="325"/>
                          <a:pt x="1516" y="338"/>
                          <a:pt x="1408" y="365"/>
                        </a:cubicBezTo>
                        <a:cubicBezTo>
                          <a:pt x="1313" y="392"/>
                          <a:pt x="1218" y="419"/>
                          <a:pt x="1137" y="460"/>
                        </a:cubicBezTo>
                        <a:cubicBezTo>
                          <a:pt x="948" y="514"/>
                          <a:pt x="772" y="568"/>
                          <a:pt x="596" y="582"/>
                        </a:cubicBezTo>
                        <a:cubicBezTo>
                          <a:pt x="406" y="582"/>
                          <a:pt x="217" y="555"/>
                          <a:pt x="41" y="487"/>
                        </a:cubicBezTo>
                        <a:lnTo>
                          <a:pt x="0" y="595"/>
                        </a:lnTo>
                        <a:cubicBezTo>
                          <a:pt x="190" y="650"/>
                          <a:pt x="393" y="677"/>
                          <a:pt x="596" y="677"/>
                        </a:cubicBezTo>
                        <a:cubicBezTo>
                          <a:pt x="785" y="677"/>
                          <a:pt x="988" y="636"/>
                          <a:pt x="1178" y="595"/>
                        </a:cubicBezTo>
                        <a:cubicBezTo>
                          <a:pt x="1259" y="568"/>
                          <a:pt x="1353" y="541"/>
                          <a:pt x="1448" y="528"/>
                        </a:cubicBezTo>
                        <a:lnTo>
                          <a:pt x="1732" y="474"/>
                        </a:lnTo>
                        <a:cubicBezTo>
                          <a:pt x="1827" y="460"/>
                          <a:pt x="1935" y="419"/>
                          <a:pt x="2016" y="338"/>
                        </a:cubicBezTo>
                        <a:cubicBezTo>
                          <a:pt x="2098" y="257"/>
                          <a:pt x="2152" y="122"/>
                          <a:pt x="211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19" name="Google Shape;10119;p25"/>
                  <p:cNvSpPr/>
                  <p:nvPr/>
                </p:nvSpPr>
                <p:spPr>
                  <a:xfrm>
                    <a:off x="3833096" y="2006328"/>
                    <a:ext cx="7162" cy="313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" h="894" extrusionOk="0">
                        <a:moveTo>
                          <a:pt x="90" y="779"/>
                        </a:moveTo>
                        <a:lnTo>
                          <a:pt x="163" y="839"/>
                        </a:lnTo>
                        <a:cubicBezTo>
                          <a:pt x="150" y="839"/>
                          <a:pt x="150" y="867"/>
                          <a:pt x="109" y="867"/>
                        </a:cubicBezTo>
                        <a:cubicBezTo>
                          <a:pt x="82" y="853"/>
                          <a:pt x="82" y="839"/>
                          <a:pt x="68" y="839"/>
                        </a:cubicBezTo>
                        <a:cubicBezTo>
                          <a:pt x="68" y="826"/>
                          <a:pt x="68" y="826"/>
                          <a:pt x="68" y="812"/>
                        </a:cubicBezTo>
                        <a:cubicBezTo>
                          <a:pt x="68" y="799"/>
                          <a:pt x="68" y="799"/>
                          <a:pt x="82" y="785"/>
                        </a:cubicBezTo>
                        <a:cubicBezTo>
                          <a:pt x="85" y="783"/>
                          <a:pt x="87" y="780"/>
                          <a:pt x="90" y="779"/>
                        </a:cubicBezTo>
                        <a:close/>
                        <a:moveTo>
                          <a:pt x="96" y="1"/>
                        </a:moveTo>
                        <a:cubicBezTo>
                          <a:pt x="82" y="149"/>
                          <a:pt x="41" y="298"/>
                          <a:pt x="28" y="447"/>
                        </a:cubicBezTo>
                        <a:cubicBezTo>
                          <a:pt x="14" y="515"/>
                          <a:pt x="1" y="596"/>
                          <a:pt x="1" y="664"/>
                        </a:cubicBezTo>
                        <a:cubicBezTo>
                          <a:pt x="14" y="704"/>
                          <a:pt x="14" y="745"/>
                          <a:pt x="14" y="785"/>
                        </a:cubicBezTo>
                        <a:cubicBezTo>
                          <a:pt x="28" y="799"/>
                          <a:pt x="14" y="826"/>
                          <a:pt x="55" y="880"/>
                        </a:cubicBezTo>
                        <a:cubicBezTo>
                          <a:pt x="68" y="894"/>
                          <a:pt x="96" y="894"/>
                          <a:pt x="109" y="894"/>
                        </a:cubicBezTo>
                        <a:cubicBezTo>
                          <a:pt x="136" y="894"/>
                          <a:pt x="150" y="894"/>
                          <a:pt x="163" y="880"/>
                        </a:cubicBezTo>
                        <a:cubicBezTo>
                          <a:pt x="177" y="867"/>
                          <a:pt x="190" y="853"/>
                          <a:pt x="190" y="839"/>
                        </a:cubicBezTo>
                        <a:cubicBezTo>
                          <a:pt x="190" y="812"/>
                          <a:pt x="190" y="812"/>
                          <a:pt x="177" y="785"/>
                        </a:cubicBezTo>
                        <a:cubicBezTo>
                          <a:pt x="177" y="785"/>
                          <a:pt x="177" y="773"/>
                          <a:pt x="165" y="761"/>
                        </a:cubicBezTo>
                        <a:lnTo>
                          <a:pt x="165" y="761"/>
                        </a:lnTo>
                        <a:lnTo>
                          <a:pt x="177" y="664"/>
                        </a:lnTo>
                        <a:cubicBezTo>
                          <a:pt x="177" y="596"/>
                          <a:pt x="163" y="528"/>
                          <a:pt x="163" y="461"/>
                        </a:cubicBezTo>
                        <a:cubicBezTo>
                          <a:pt x="163" y="312"/>
                          <a:pt x="163" y="163"/>
                          <a:pt x="204" y="28"/>
                        </a:cubicBezTo>
                        <a:lnTo>
                          <a:pt x="9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0" name="Google Shape;10120;p25"/>
                  <p:cNvSpPr/>
                  <p:nvPr/>
                </p:nvSpPr>
                <p:spPr>
                  <a:xfrm>
                    <a:off x="3842119" y="2031045"/>
                    <a:ext cx="13833" cy="171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488" extrusionOk="0">
                        <a:moveTo>
                          <a:pt x="326" y="0"/>
                        </a:moveTo>
                        <a:cubicBezTo>
                          <a:pt x="285" y="0"/>
                          <a:pt x="244" y="41"/>
                          <a:pt x="204" y="68"/>
                        </a:cubicBezTo>
                        <a:cubicBezTo>
                          <a:pt x="177" y="108"/>
                          <a:pt x="150" y="149"/>
                          <a:pt x="123" y="190"/>
                        </a:cubicBezTo>
                        <a:cubicBezTo>
                          <a:pt x="82" y="271"/>
                          <a:pt x="55" y="365"/>
                          <a:pt x="1" y="447"/>
                        </a:cubicBezTo>
                        <a:lnTo>
                          <a:pt x="109" y="487"/>
                        </a:lnTo>
                        <a:cubicBezTo>
                          <a:pt x="123" y="393"/>
                          <a:pt x="177" y="325"/>
                          <a:pt x="231" y="271"/>
                        </a:cubicBezTo>
                        <a:cubicBezTo>
                          <a:pt x="272" y="244"/>
                          <a:pt x="299" y="217"/>
                          <a:pt x="326" y="190"/>
                        </a:cubicBezTo>
                        <a:cubicBezTo>
                          <a:pt x="353" y="149"/>
                          <a:pt x="380" y="122"/>
                          <a:pt x="393" y="81"/>
                        </a:cubicBezTo>
                        <a:lnTo>
                          <a:pt x="32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1" name="Google Shape;10121;p25"/>
                  <p:cNvSpPr/>
                  <p:nvPr/>
                </p:nvSpPr>
                <p:spPr>
                  <a:xfrm>
                    <a:off x="3854969" y="2031045"/>
                    <a:ext cx="12394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461" extrusionOk="0">
                        <a:moveTo>
                          <a:pt x="257" y="0"/>
                        </a:moveTo>
                        <a:cubicBezTo>
                          <a:pt x="95" y="81"/>
                          <a:pt x="122" y="284"/>
                          <a:pt x="0" y="406"/>
                        </a:cubicBezTo>
                        <a:lnTo>
                          <a:pt x="81" y="460"/>
                        </a:lnTo>
                        <a:cubicBezTo>
                          <a:pt x="136" y="311"/>
                          <a:pt x="325" y="230"/>
                          <a:pt x="352" y="54"/>
                        </a:cubicBezTo>
                        <a:lnTo>
                          <a:pt x="2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2" name="Google Shape;10122;p25"/>
                  <p:cNvSpPr/>
                  <p:nvPr/>
                </p:nvSpPr>
                <p:spPr>
                  <a:xfrm>
                    <a:off x="3871119" y="2028658"/>
                    <a:ext cx="11446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461" extrusionOk="0">
                        <a:moveTo>
                          <a:pt x="244" y="0"/>
                        </a:moveTo>
                        <a:cubicBezTo>
                          <a:pt x="203" y="14"/>
                          <a:pt x="176" y="41"/>
                          <a:pt x="149" y="82"/>
                        </a:cubicBezTo>
                        <a:cubicBezTo>
                          <a:pt x="122" y="109"/>
                          <a:pt x="95" y="149"/>
                          <a:pt x="81" y="190"/>
                        </a:cubicBezTo>
                        <a:cubicBezTo>
                          <a:pt x="54" y="271"/>
                          <a:pt x="41" y="366"/>
                          <a:pt x="0" y="433"/>
                        </a:cubicBezTo>
                        <a:lnTo>
                          <a:pt x="109" y="461"/>
                        </a:lnTo>
                        <a:cubicBezTo>
                          <a:pt x="109" y="393"/>
                          <a:pt x="163" y="325"/>
                          <a:pt x="217" y="258"/>
                        </a:cubicBezTo>
                        <a:cubicBezTo>
                          <a:pt x="230" y="231"/>
                          <a:pt x="257" y="203"/>
                          <a:pt x="284" y="176"/>
                        </a:cubicBezTo>
                        <a:cubicBezTo>
                          <a:pt x="298" y="149"/>
                          <a:pt x="325" y="109"/>
                          <a:pt x="325" y="68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3" name="Google Shape;10123;p25"/>
                  <p:cNvSpPr/>
                  <p:nvPr/>
                </p:nvSpPr>
                <p:spPr>
                  <a:xfrm>
                    <a:off x="3887725" y="2025814"/>
                    <a:ext cx="12394" cy="185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529" extrusionOk="0">
                        <a:moveTo>
                          <a:pt x="258" y="0"/>
                        </a:moveTo>
                        <a:cubicBezTo>
                          <a:pt x="96" y="122"/>
                          <a:pt x="123" y="325"/>
                          <a:pt x="1" y="474"/>
                        </a:cubicBezTo>
                        <a:lnTo>
                          <a:pt x="96" y="528"/>
                        </a:lnTo>
                        <a:cubicBezTo>
                          <a:pt x="150" y="352"/>
                          <a:pt x="339" y="244"/>
                          <a:pt x="353" y="54"/>
                        </a:cubicBezTo>
                        <a:lnTo>
                          <a:pt x="25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4" name="Google Shape;10124;p25"/>
                  <p:cNvSpPr/>
                  <p:nvPr/>
                </p:nvSpPr>
                <p:spPr>
                  <a:xfrm>
                    <a:off x="3825969" y="2014895"/>
                    <a:ext cx="10498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" h="407" extrusionOk="0">
                        <a:moveTo>
                          <a:pt x="190" y="0"/>
                        </a:moveTo>
                        <a:cubicBezTo>
                          <a:pt x="55" y="81"/>
                          <a:pt x="96" y="257"/>
                          <a:pt x="1" y="352"/>
                        </a:cubicBezTo>
                        <a:lnTo>
                          <a:pt x="96" y="406"/>
                        </a:lnTo>
                        <a:cubicBezTo>
                          <a:pt x="123" y="271"/>
                          <a:pt x="299" y="203"/>
                          <a:pt x="285" y="54"/>
                        </a:cubicBezTo>
                        <a:lnTo>
                          <a:pt x="19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5" name="Google Shape;10125;p25"/>
                  <p:cNvSpPr/>
                  <p:nvPr/>
                </p:nvSpPr>
                <p:spPr>
                  <a:xfrm>
                    <a:off x="3828356" y="2023426"/>
                    <a:ext cx="11902" cy="16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475" extrusionOk="0">
                        <a:moveTo>
                          <a:pt x="258" y="1"/>
                        </a:moveTo>
                        <a:cubicBezTo>
                          <a:pt x="217" y="14"/>
                          <a:pt x="190" y="55"/>
                          <a:pt x="163" y="82"/>
                        </a:cubicBezTo>
                        <a:cubicBezTo>
                          <a:pt x="136" y="122"/>
                          <a:pt x="122" y="163"/>
                          <a:pt x="109" y="190"/>
                        </a:cubicBezTo>
                        <a:cubicBezTo>
                          <a:pt x="68" y="271"/>
                          <a:pt x="55" y="352"/>
                          <a:pt x="0" y="420"/>
                        </a:cubicBezTo>
                        <a:lnTo>
                          <a:pt x="109" y="474"/>
                        </a:lnTo>
                        <a:cubicBezTo>
                          <a:pt x="122" y="393"/>
                          <a:pt x="176" y="325"/>
                          <a:pt x="231" y="271"/>
                        </a:cubicBezTo>
                        <a:cubicBezTo>
                          <a:pt x="258" y="244"/>
                          <a:pt x="271" y="217"/>
                          <a:pt x="298" y="177"/>
                        </a:cubicBezTo>
                        <a:cubicBezTo>
                          <a:pt x="312" y="149"/>
                          <a:pt x="339" y="122"/>
                          <a:pt x="339" y="68"/>
                        </a:cubicBezTo>
                        <a:lnTo>
                          <a:pt x="25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6" name="Google Shape;10126;p25"/>
                  <p:cNvSpPr/>
                  <p:nvPr/>
                </p:nvSpPr>
                <p:spPr>
                  <a:xfrm>
                    <a:off x="3937158" y="1896578"/>
                    <a:ext cx="153466" cy="182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1" h="5211" extrusionOk="0">
                        <a:moveTo>
                          <a:pt x="2503" y="3911"/>
                        </a:moveTo>
                        <a:lnTo>
                          <a:pt x="2503" y="3925"/>
                        </a:lnTo>
                        <a:lnTo>
                          <a:pt x="2490" y="3925"/>
                        </a:lnTo>
                        <a:cubicBezTo>
                          <a:pt x="2503" y="3925"/>
                          <a:pt x="2503" y="3925"/>
                          <a:pt x="2503" y="3911"/>
                        </a:cubicBezTo>
                        <a:close/>
                        <a:moveTo>
                          <a:pt x="4248" y="109"/>
                        </a:moveTo>
                        <a:cubicBezTo>
                          <a:pt x="4235" y="1761"/>
                          <a:pt x="4209" y="3412"/>
                          <a:pt x="4208" y="5064"/>
                        </a:cubicBezTo>
                        <a:lnTo>
                          <a:pt x="4208" y="5064"/>
                        </a:lnTo>
                        <a:cubicBezTo>
                          <a:pt x="4177" y="5064"/>
                          <a:pt x="4145" y="5065"/>
                          <a:pt x="4114" y="5065"/>
                        </a:cubicBezTo>
                        <a:cubicBezTo>
                          <a:pt x="3862" y="5065"/>
                          <a:pt x="3613" y="5040"/>
                          <a:pt x="3379" y="4991"/>
                        </a:cubicBezTo>
                        <a:lnTo>
                          <a:pt x="3379" y="4991"/>
                        </a:lnTo>
                        <a:cubicBezTo>
                          <a:pt x="3354" y="4564"/>
                          <a:pt x="3328" y="4136"/>
                          <a:pt x="3302" y="3708"/>
                        </a:cubicBezTo>
                        <a:lnTo>
                          <a:pt x="3193" y="2382"/>
                        </a:lnTo>
                        <a:lnTo>
                          <a:pt x="3166" y="2031"/>
                        </a:lnTo>
                        <a:lnTo>
                          <a:pt x="3058" y="2369"/>
                        </a:lnTo>
                        <a:lnTo>
                          <a:pt x="2693" y="3397"/>
                        </a:lnTo>
                        <a:cubicBezTo>
                          <a:pt x="2627" y="3568"/>
                          <a:pt x="2574" y="3739"/>
                          <a:pt x="2509" y="3898"/>
                        </a:cubicBezTo>
                        <a:lnTo>
                          <a:pt x="2463" y="3898"/>
                        </a:lnTo>
                        <a:lnTo>
                          <a:pt x="2327" y="3884"/>
                        </a:lnTo>
                        <a:lnTo>
                          <a:pt x="2111" y="3863"/>
                        </a:lnTo>
                        <a:lnTo>
                          <a:pt x="2111" y="3863"/>
                        </a:lnTo>
                        <a:cubicBezTo>
                          <a:pt x="2072" y="3730"/>
                          <a:pt x="2024" y="3599"/>
                          <a:pt x="1976" y="3478"/>
                        </a:cubicBezTo>
                        <a:cubicBezTo>
                          <a:pt x="1908" y="3343"/>
                          <a:pt x="1854" y="3194"/>
                          <a:pt x="1786" y="3059"/>
                        </a:cubicBezTo>
                        <a:cubicBezTo>
                          <a:pt x="1664" y="2788"/>
                          <a:pt x="1543" y="2518"/>
                          <a:pt x="1407" y="2247"/>
                        </a:cubicBezTo>
                        <a:lnTo>
                          <a:pt x="1259" y="1936"/>
                        </a:lnTo>
                        <a:lnTo>
                          <a:pt x="1245" y="2274"/>
                        </a:lnTo>
                        <a:lnTo>
                          <a:pt x="1204" y="3708"/>
                        </a:lnTo>
                        <a:lnTo>
                          <a:pt x="1177" y="4412"/>
                        </a:lnTo>
                        <a:cubicBezTo>
                          <a:pt x="1165" y="4619"/>
                          <a:pt x="1153" y="4838"/>
                          <a:pt x="1121" y="5047"/>
                        </a:cubicBezTo>
                        <a:lnTo>
                          <a:pt x="1121" y="5047"/>
                        </a:lnTo>
                        <a:lnTo>
                          <a:pt x="152" y="5035"/>
                        </a:lnTo>
                        <a:lnTo>
                          <a:pt x="152" y="5035"/>
                        </a:lnTo>
                        <a:cubicBezTo>
                          <a:pt x="180" y="4237"/>
                          <a:pt x="231" y="3438"/>
                          <a:pt x="271" y="2639"/>
                        </a:cubicBezTo>
                        <a:lnTo>
                          <a:pt x="338" y="1408"/>
                        </a:lnTo>
                        <a:lnTo>
                          <a:pt x="379" y="799"/>
                        </a:lnTo>
                        <a:lnTo>
                          <a:pt x="406" y="488"/>
                        </a:lnTo>
                        <a:lnTo>
                          <a:pt x="420" y="339"/>
                        </a:lnTo>
                        <a:cubicBezTo>
                          <a:pt x="420" y="299"/>
                          <a:pt x="420" y="258"/>
                          <a:pt x="420" y="217"/>
                        </a:cubicBezTo>
                        <a:cubicBezTo>
                          <a:pt x="420" y="217"/>
                          <a:pt x="420" y="231"/>
                          <a:pt x="433" y="231"/>
                        </a:cubicBezTo>
                        <a:lnTo>
                          <a:pt x="487" y="217"/>
                        </a:lnTo>
                        <a:lnTo>
                          <a:pt x="595" y="217"/>
                        </a:lnTo>
                        <a:lnTo>
                          <a:pt x="812" y="204"/>
                        </a:lnTo>
                        <a:lnTo>
                          <a:pt x="1205" y="192"/>
                        </a:lnTo>
                        <a:lnTo>
                          <a:pt x="1205" y="192"/>
                        </a:lnTo>
                        <a:lnTo>
                          <a:pt x="2300" y="2396"/>
                        </a:lnTo>
                        <a:lnTo>
                          <a:pt x="2341" y="2491"/>
                        </a:lnTo>
                        <a:lnTo>
                          <a:pt x="2382" y="2382"/>
                        </a:lnTo>
                        <a:lnTo>
                          <a:pt x="3291" y="109"/>
                        </a:lnTo>
                        <a:close/>
                        <a:moveTo>
                          <a:pt x="4317" y="1"/>
                        </a:moveTo>
                        <a:lnTo>
                          <a:pt x="3261" y="14"/>
                        </a:lnTo>
                        <a:lnTo>
                          <a:pt x="3221" y="14"/>
                        </a:lnTo>
                        <a:lnTo>
                          <a:pt x="3207" y="41"/>
                        </a:lnTo>
                        <a:lnTo>
                          <a:pt x="2345" y="2241"/>
                        </a:lnTo>
                        <a:lnTo>
                          <a:pt x="2345" y="2241"/>
                        </a:lnTo>
                        <a:lnTo>
                          <a:pt x="1299" y="123"/>
                        </a:lnTo>
                        <a:lnTo>
                          <a:pt x="1272" y="82"/>
                        </a:lnTo>
                        <a:lnTo>
                          <a:pt x="1245" y="82"/>
                        </a:lnTo>
                        <a:lnTo>
                          <a:pt x="812" y="96"/>
                        </a:lnTo>
                        <a:lnTo>
                          <a:pt x="595" y="109"/>
                        </a:lnTo>
                        <a:lnTo>
                          <a:pt x="474" y="109"/>
                        </a:lnTo>
                        <a:lnTo>
                          <a:pt x="420" y="123"/>
                        </a:lnTo>
                        <a:cubicBezTo>
                          <a:pt x="406" y="123"/>
                          <a:pt x="365" y="123"/>
                          <a:pt x="338" y="136"/>
                        </a:cubicBezTo>
                        <a:cubicBezTo>
                          <a:pt x="325" y="190"/>
                          <a:pt x="311" y="258"/>
                          <a:pt x="311" y="326"/>
                        </a:cubicBezTo>
                        <a:lnTo>
                          <a:pt x="298" y="474"/>
                        </a:lnTo>
                        <a:lnTo>
                          <a:pt x="271" y="786"/>
                        </a:lnTo>
                        <a:lnTo>
                          <a:pt x="217" y="1408"/>
                        </a:lnTo>
                        <a:lnTo>
                          <a:pt x="135" y="2639"/>
                        </a:lnTo>
                        <a:cubicBezTo>
                          <a:pt x="95" y="3465"/>
                          <a:pt x="41" y="4290"/>
                          <a:pt x="0" y="5116"/>
                        </a:cubicBezTo>
                        <a:lnTo>
                          <a:pt x="0" y="5197"/>
                        </a:lnTo>
                        <a:lnTo>
                          <a:pt x="81" y="5197"/>
                        </a:lnTo>
                        <a:lnTo>
                          <a:pt x="1191" y="5210"/>
                        </a:lnTo>
                        <a:lnTo>
                          <a:pt x="1272" y="5210"/>
                        </a:lnTo>
                        <a:lnTo>
                          <a:pt x="1272" y="5143"/>
                        </a:lnTo>
                        <a:cubicBezTo>
                          <a:pt x="1313" y="4899"/>
                          <a:pt x="1326" y="4669"/>
                          <a:pt x="1340" y="4426"/>
                        </a:cubicBezTo>
                        <a:lnTo>
                          <a:pt x="1380" y="3708"/>
                        </a:lnTo>
                        <a:cubicBezTo>
                          <a:pt x="1391" y="3349"/>
                          <a:pt x="1401" y="2989"/>
                          <a:pt x="1411" y="2629"/>
                        </a:cubicBezTo>
                        <a:lnTo>
                          <a:pt x="1411" y="2629"/>
                        </a:lnTo>
                        <a:cubicBezTo>
                          <a:pt x="1490" y="2795"/>
                          <a:pt x="1568" y="2961"/>
                          <a:pt x="1651" y="3127"/>
                        </a:cubicBezTo>
                        <a:cubicBezTo>
                          <a:pt x="1705" y="3275"/>
                          <a:pt x="1773" y="3411"/>
                          <a:pt x="1827" y="3546"/>
                        </a:cubicBezTo>
                        <a:cubicBezTo>
                          <a:pt x="1881" y="3681"/>
                          <a:pt x="1935" y="3817"/>
                          <a:pt x="1976" y="3952"/>
                        </a:cubicBezTo>
                        <a:lnTo>
                          <a:pt x="1989" y="4006"/>
                        </a:lnTo>
                        <a:lnTo>
                          <a:pt x="2043" y="4020"/>
                        </a:lnTo>
                        <a:lnTo>
                          <a:pt x="2314" y="4047"/>
                        </a:lnTo>
                        <a:lnTo>
                          <a:pt x="2463" y="4060"/>
                        </a:lnTo>
                        <a:lnTo>
                          <a:pt x="2585" y="4060"/>
                        </a:lnTo>
                        <a:cubicBezTo>
                          <a:pt x="2598" y="4047"/>
                          <a:pt x="2612" y="4047"/>
                          <a:pt x="2625" y="4033"/>
                        </a:cubicBezTo>
                        <a:lnTo>
                          <a:pt x="2639" y="4020"/>
                        </a:lnTo>
                        <a:lnTo>
                          <a:pt x="2639" y="4006"/>
                        </a:lnTo>
                        <a:lnTo>
                          <a:pt x="2639" y="3993"/>
                        </a:lnTo>
                        <a:lnTo>
                          <a:pt x="2652" y="3979"/>
                        </a:lnTo>
                        <a:cubicBezTo>
                          <a:pt x="2720" y="3803"/>
                          <a:pt x="2774" y="3627"/>
                          <a:pt x="2842" y="3451"/>
                        </a:cubicBezTo>
                        <a:lnTo>
                          <a:pt x="3083" y="2745"/>
                        </a:lnTo>
                        <a:lnTo>
                          <a:pt x="3153" y="3722"/>
                        </a:lnTo>
                        <a:cubicBezTo>
                          <a:pt x="3193" y="4168"/>
                          <a:pt x="3221" y="4615"/>
                          <a:pt x="3248" y="5048"/>
                        </a:cubicBezTo>
                        <a:lnTo>
                          <a:pt x="3248" y="5102"/>
                        </a:lnTo>
                        <a:lnTo>
                          <a:pt x="3302" y="5116"/>
                        </a:lnTo>
                        <a:cubicBezTo>
                          <a:pt x="3561" y="5172"/>
                          <a:pt x="3839" y="5200"/>
                          <a:pt x="4113" y="5200"/>
                        </a:cubicBezTo>
                        <a:cubicBezTo>
                          <a:pt x="4167" y="5200"/>
                          <a:pt x="4222" y="5199"/>
                          <a:pt x="4276" y="5197"/>
                        </a:cubicBezTo>
                        <a:lnTo>
                          <a:pt x="4344" y="5197"/>
                        </a:lnTo>
                        <a:lnTo>
                          <a:pt x="4344" y="5129"/>
                        </a:lnTo>
                        <a:cubicBezTo>
                          <a:pt x="4344" y="4277"/>
                          <a:pt x="4344" y="3438"/>
                          <a:pt x="4344" y="2599"/>
                        </a:cubicBezTo>
                        <a:lnTo>
                          <a:pt x="4371" y="69"/>
                        </a:lnTo>
                        <a:lnTo>
                          <a:pt x="437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7" name="Google Shape;10127;p25"/>
                  <p:cNvSpPr/>
                  <p:nvPr/>
                </p:nvSpPr>
                <p:spPr>
                  <a:xfrm>
                    <a:off x="3922904" y="1903249"/>
                    <a:ext cx="29001" cy="201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5751" extrusionOk="0">
                        <a:moveTo>
                          <a:pt x="758" y="0"/>
                        </a:moveTo>
                        <a:cubicBezTo>
                          <a:pt x="582" y="176"/>
                          <a:pt x="501" y="420"/>
                          <a:pt x="433" y="650"/>
                        </a:cubicBezTo>
                        <a:cubicBezTo>
                          <a:pt x="379" y="880"/>
                          <a:pt x="366" y="1123"/>
                          <a:pt x="338" y="1353"/>
                        </a:cubicBezTo>
                        <a:lnTo>
                          <a:pt x="176" y="2747"/>
                        </a:lnTo>
                        <a:cubicBezTo>
                          <a:pt x="81" y="3694"/>
                          <a:pt x="0" y="4628"/>
                          <a:pt x="54" y="5575"/>
                        </a:cubicBezTo>
                        <a:lnTo>
                          <a:pt x="54" y="5751"/>
                        </a:lnTo>
                        <a:lnTo>
                          <a:pt x="176" y="5629"/>
                        </a:lnTo>
                        <a:cubicBezTo>
                          <a:pt x="379" y="5426"/>
                          <a:pt x="541" y="5183"/>
                          <a:pt x="650" y="4912"/>
                        </a:cubicBezTo>
                        <a:lnTo>
                          <a:pt x="555" y="4871"/>
                        </a:lnTo>
                        <a:cubicBezTo>
                          <a:pt x="452" y="5057"/>
                          <a:pt x="340" y="5228"/>
                          <a:pt x="203" y="5382"/>
                        </a:cubicBezTo>
                        <a:lnTo>
                          <a:pt x="203" y="5382"/>
                        </a:lnTo>
                        <a:cubicBezTo>
                          <a:pt x="203" y="4976"/>
                          <a:pt x="205" y="4577"/>
                          <a:pt x="217" y="4168"/>
                        </a:cubicBezTo>
                        <a:cubicBezTo>
                          <a:pt x="244" y="3708"/>
                          <a:pt x="271" y="3234"/>
                          <a:pt x="298" y="2761"/>
                        </a:cubicBezTo>
                        <a:cubicBezTo>
                          <a:pt x="338" y="2301"/>
                          <a:pt x="379" y="1827"/>
                          <a:pt x="433" y="1367"/>
                        </a:cubicBezTo>
                        <a:cubicBezTo>
                          <a:pt x="447" y="1123"/>
                          <a:pt x="474" y="893"/>
                          <a:pt x="528" y="677"/>
                        </a:cubicBezTo>
                        <a:cubicBezTo>
                          <a:pt x="582" y="447"/>
                          <a:pt x="677" y="230"/>
                          <a:pt x="826" y="81"/>
                        </a:cubicBezTo>
                        <a:lnTo>
                          <a:pt x="75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8" name="Google Shape;10128;p25"/>
                  <p:cNvSpPr/>
                  <p:nvPr/>
                </p:nvSpPr>
                <p:spPr>
                  <a:xfrm>
                    <a:off x="3924308" y="2069033"/>
                    <a:ext cx="19065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3" h="759" extrusionOk="0">
                        <a:moveTo>
                          <a:pt x="461" y="1"/>
                        </a:moveTo>
                        <a:lnTo>
                          <a:pt x="393" y="82"/>
                        </a:lnTo>
                        <a:cubicBezTo>
                          <a:pt x="393" y="91"/>
                          <a:pt x="387" y="106"/>
                          <a:pt x="383" y="119"/>
                        </a:cubicBezTo>
                        <a:lnTo>
                          <a:pt x="383" y="119"/>
                        </a:lnTo>
                        <a:cubicBezTo>
                          <a:pt x="346" y="158"/>
                          <a:pt x="310" y="207"/>
                          <a:pt x="285" y="244"/>
                        </a:cubicBezTo>
                        <a:cubicBezTo>
                          <a:pt x="258" y="298"/>
                          <a:pt x="231" y="352"/>
                          <a:pt x="190" y="393"/>
                        </a:cubicBezTo>
                        <a:cubicBezTo>
                          <a:pt x="136" y="501"/>
                          <a:pt x="82" y="596"/>
                          <a:pt x="1" y="691"/>
                        </a:cubicBezTo>
                        <a:lnTo>
                          <a:pt x="82" y="758"/>
                        </a:lnTo>
                        <a:cubicBezTo>
                          <a:pt x="136" y="650"/>
                          <a:pt x="217" y="569"/>
                          <a:pt x="298" y="474"/>
                        </a:cubicBezTo>
                        <a:cubicBezTo>
                          <a:pt x="339" y="434"/>
                          <a:pt x="380" y="393"/>
                          <a:pt x="420" y="352"/>
                        </a:cubicBezTo>
                        <a:cubicBezTo>
                          <a:pt x="447" y="298"/>
                          <a:pt x="488" y="258"/>
                          <a:pt x="515" y="204"/>
                        </a:cubicBezTo>
                        <a:lnTo>
                          <a:pt x="528" y="190"/>
                        </a:lnTo>
                        <a:cubicBezTo>
                          <a:pt x="542" y="109"/>
                          <a:pt x="515" y="41"/>
                          <a:pt x="461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29" name="Google Shape;10129;p25"/>
                  <p:cNvSpPr/>
                  <p:nvPr/>
                </p:nvSpPr>
                <p:spPr>
                  <a:xfrm>
                    <a:off x="3923852" y="1912728"/>
                    <a:ext cx="25665" cy="184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1" h="5251" extrusionOk="0">
                        <a:moveTo>
                          <a:pt x="677" y="1"/>
                        </a:moveTo>
                        <a:cubicBezTo>
                          <a:pt x="474" y="136"/>
                          <a:pt x="352" y="353"/>
                          <a:pt x="284" y="569"/>
                        </a:cubicBezTo>
                        <a:cubicBezTo>
                          <a:pt x="217" y="786"/>
                          <a:pt x="203" y="1016"/>
                          <a:pt x="190" y="1232"/>
                        </a:cubicBezTo>
                        <a:lnTo>
                          <a:pt x="108" y="2572"/>
                        </a:lnTo>
                        <a:lnTo>
                          <a:pt x="27" y="3898"/>
                        </a:lnTo>
                        <a:lnTo>
                          <a:pt x="0" y="4561"/>
                        </a:lnTo>
                        <a:cubicBezTo>
                          <a:pt x="0" y="4683"/>
                          <a:pt x="0" y="4777"/>
                          <a:pt x="0" y="4899"/>
                        </a:cubicBezTo>
                        <a:cubicBezTo>
                          <a:pt x="0" y="5007"/>
                          <a:pt x="14" y="5143"/>
                          <a:pt x="95" y="5251"/>
                        </a:cubicBezTo>
                        <a:lnTo>
                          <a:pt x="190" y="5197"/>
                        </a:lnTo>
                        <a:cubicBezTo>
                          <a:pt x="136" y="5116"/>
                          <a:pt x="136" y="5007"/>
                          <a:pt x="136" y="4899"/>
                        </a:cubicBezTo>
                        <a:cubicBezTo>
                          <a:pt x="149" y="4791"/>
                          <a:pt x="149" y="4683"/>
                          <a:pt x="163" y="4574"/>
                        </a:cubicBezTo>
                        <a:lnTo>
                          <a:pt x="203" y="3911"/>
                        </a:lnTo>
                        <a:lnTo>
                          <a:pt x="244" y="2572"/>
                        </a:lnTo>
                        <a:lnTo>
                          <a:pt x="284" y="1246"/>
                        </a:lnTo>
                        <a:cubicBezTo>
                          <a:pt x="298" y="1029"/>
                          <a:pt x="311" y="799"/>
                          <a:pt x="379" y="596"/>
                        </a:cubicBezTo>
                        <a:cubicBezTo>
                          <a:pt x="433" y="393"/>
                          <a:pt x="555" y="190"/>
                          <a:pt x="731" y="96"/>
                        </a:cubicBezTo>
                        <a:lnTo>
                          <a:pt x="67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0" name="Google Shape;10130;p25"/>
                  <p:cNvSpPr/>
                  <p:nvPr/>
                </p:nvSpPr>
                <p:spPr>
                  <a:xfrm>
                    <a:off x="3927152" y="2076160"/>
                    <a:ext cx="52770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3" h="759" extrusionOk="0">
                        <a:moveTo>
                          <a:pt x="1395" y="1"/>
                        </a:moveTo>
                        <a:cubicBezTo>
                          <a:pt x="1327" y="136"/>
                          <a:pt x="1273" y="285"/>
                          <a:pt x="1219" y="420"/>
                        </a:cubicBezTo>
                        <a:lnTo>
                          <a:pt x="1183" y="503"/>
                        </a:lnTo>
                        <a:lnTo>
                          <a:pt x="1183" y="503"/>
                        </a:lnTo>
                        <a:lnTo>
                          <a:pt x="1138" y="515"/>
                        </a:lnTo>
                        <a:lnTo>
                          <a:pt x="908" y="542"/>
                        </a:lnTo>
                        <a:cubicBezTo>
                          <a:pt x="610" y="582"/>
                          <a:pt x="299" y="637"/>
                          <a:pt x="1" y="650"/>
                        </a:cubicBezTo>
                        <a:lnTo>
                          <a:pt x="1" y="758"/>
                        </a:lnTo>
                        <a:cubicBezTo>
                          <a:pt x="312" y="704"/>
                          <a:pt x="610" y="691"/>
                          <a:pt x="921" y="677"/>
                        </a:cubicBezTo>
                        <a:lnTo>
                          <a:pt x="1151" y="664"/>
                        </a:lnTo>
                        <a:lnTo>
                          <a:pt x="1205" y="664"/>
                        </a:lnTo>
                        <a:cubicBezTo>
                          <a:pt x="1219" y="664"/>
                          <a:pt x="1246" y="664"/>
                          <a:pt x="1273" y="650"/>
                        </a:cubicBezTo>
                        <a:cubicBezTo>
                          <a:pt x="1286" y="650"/>
                          <a:pt x="1313" y="623"/>
                          <a:pt x="1327" y="609"/>
                        </a:cubicBezTo>
                        <a:cubicBezTo>
                          <a:pt x="1341" y="569"/>
                          <a:pt x="1341" y="555"/>
                          <a:pt x="1354" y="528"/>
                        </a:cubicBezTo>
                        <a:lnTo>
                          <a:pt x="1368" y="474"/>
                        </a:lnTo>
                        <a:cubicBezTo>
                          <a:pt x="1422" y="339"/>
                          <a:pt x="1476" y="190"/>
                          <a:pt x="1503" y="41"/>
                        </a:cubicBezTo>
                        <a:lnTo>
                          <a:pt x="139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1" name="Google Shape;10131;p25"/>
                  <p:cNvSpPr/>
                  <p:nvPr/>
                </p:nvSpPr>
                <p:spPr>
                  <a:xfrm>
                    <a:off x="3933823" y="2074755"/>
                    <a:ext cx="48978" cy="32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5" h="916" extrusionOk="0">
                        <a:moveTo>
                          <a:pt x="1286" y="0"/>
                        </a:moveTo>
                        <a:cubicBezTo>
                          <a:pt x="1210" y="202"/>
                          <a:pt x="1146" y="403"/>
                          <a:pt x="1094" y="616"/>
                        </a:cubicBezTo>
                        <a:lnTo>
                          <a:pt x="1094" y="616"/>
                        </a:lnTo>
                        <a:cubicBezTo>
                          <a:pt x="909" y="640"/>
                          <a:pt x="751" y="710"/>
                          <a:pt x="582" y="758"/>
                        </a:cubicBezTo>
                        <a:cubicBezTo>
                          <a:pt x="478" y="790"/>
                          <a:pt x="369" y="817"/>
                          <a:pt x="261" y="817"/>
                        </a:cubicBezTo>
                        <a:cubicBezTo>
                          <a:pt x="186" y="817"/>
                          <a:pt x="113" y="804"/>
                          <a:pt x="41" y="771"/>
                        </a:cubicBezTo>
                        <a:lnTo>
                          <a:pt x="0" y="880"/>
                        </a:lnTo>
                        <a:cubicBezTo>
                          <a:pt x="84" y="906"/>
                          <a:pt x="166" y="916"/>
                          <a:pt x="246" y="916"/>
                        </a:cubicBezTo>
                        <a:cubicBezTo>
                          <a:pt x="372" y="916"/>
                          <a:pt x="493" y="891"/>
                          <a:pt x="609" y="866"/>
                        </a:cubicBezTo>
                        <a:cubicBezTo>
                          <a:pt x="799" y="825"/>
                          <a:pt x="988" y="771"/>
                          <a:pt x="1164" y="771"/>
                        </a:cubicBezTo>
                        <a:lnTo>
                          <a:pt x="1218" y="771"/>
                        </a:lnTo>
                        <a:lnTo>
                          <a:pt x="1245" y="704"/>
                        </a:lnTo>
                        <a:cubicBezTo>
                          <a:pt x="1313" y="487"/>
                          <a:pt x="1367" y="257"/>
                          <a:pt x="1394" y="27"/>
                        </a:cubicBezTo>
                        <a:lnTo>
                          <a:pt x="128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2" name="Google Shape;10132;p25"/>
                  <p:cNvSpPr/>
                  <p:nvPr/>
                </p:nvSpPr>
                <p:spPr>
                  <a:xfrm>
                    <a:off x="3982765" y="2007768"/>
                    <a:ext cx="48943" cy="63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4" h="1800" extrusionOk="0">
                        <a:moveTo>
                          <a:pt x="108" y="0"/>
                        </a:moveTo>
                        <a:lnTo>
                          <a:pt x="0" y="27"/>
                        </a:lnTo>
                        <a:cubicBezTo>
                          <a:pt x="41" y="162"/>
                          <a:pt x="68" y="298"/>
                          <a:pt x="95" y="447"/>
                        </a:cubicBezTo>
                        <a:cubicBezTo>
                          <a:pt x="108" y="582"/>
                          <a:pt x="135" y="717"/>
                          <a:pt x="149" y="853"/>
                        </a:cubicBezTo>
                        <a:cubicBezTo>
                          <a:pt x="190" y="1137"/>
                          <a:pt x="203" y="1421"/>
                          <a:pt x="203" y="1705"/>
                        </a:cubicBezTo>
                        <a:lnTo>
                          <a:pt x="203" y="1800"/>
                        </a:lnTo>
                        <a:lnTo>
                          <a:pt x="298" y="1759"/>
                        </a:lnTo>
                        <a:cubicBezTo>
                          <a:pt x="433" y="1719"/>
                          <a:pt x="582" y="1692"/>
                          <a:pt x="717" y="1678"/>
                        </a:cubicBezTo>
                        <a:cubicBezTo>
                          <a:pt x="798" y="1664"/>
                          <a:pt x="866" y="1664"/>
                          <a:pt x="934" y="1664"/>
                        </a:cubicBezTo>
                        <a:lnTo>
                          <a:pt x="1096" y="1664"/>
                        </a:lnTo>
                        <a:cubicBezTo>
                          <a:pt x="1107" y="1670"/>
                          <a:pt x="1119" y="1673"/>
                          <a:pt x="1131" y="1673"/>
                        </a:cubicBezTo>
                        <a:cubicBezTo>
                          <a:pt x="1148" y="1673"/>
                          <a:pt x="1167" y="1667"/>
                          <a:pt x="1191" y="1651"/>
                        </a:cubicBezTo>
                        <a:cubicBezTo>
                          <a:pt x="1245" y="1637"/>
                          <a:pt x="1258" y="1597"/>
                          <a:pt x="1272" y="1570"/>
                        </a:cubicBezTo>
                        <a:cubicBezTo>
                          <a:pt x="1286" y="1543"/>
                          <a:pt x="1286" y="1516"/>
                          <a:pt x="1286" y="1502"/>
                        </a:cubicBezTo>
                        <a:lnTo>
                          <a:pt x="1313" y="1394"/>
                        </a:lnTo>
                        <a:cubicBezTo>
                          <a:pt x="1326" y="1313"/>
                          <a:pt x="1353" y="1245"/>
                          <a:pt x="1353" y="1164"/>
                        </a:cubicBezTo>
                        <a:cubicBezTo>
                          <a:pt x="1380" y="1015"/>
                          <a:pt x="1394" y="866"/>
                          <a:pt x="1394" y="704"/>
                        </a:cubicBezTo>
                        <a:lnTo>
                          <a:pt x="1286" y="704"/>
                        </a:lnTo>
                        <a:cubicBezTo>
                          <a:pt x="1258" y="853"/>
                          <a:pt x="1231" y="1001"/>
                          <a:pt x="1204" y="1137"/>
                        </a:cubicBezTo>
                        <a:lnTo>
                          <a:pt x="1150" y="1353"/>
                        </a:lnTo>
                        <a:lnTo>
                          <a:pt x="1137" y="1461"/>
                        </a:lnTo>
                        <a:cubicBezTo>
                          <a:pt x="1130" y="1482"/>
                          <a:pt x="1123" y="1495"/>
                          <a:pt x="1120" y="1502"/>
                        </a:cubicBezTo>
                        <a:lnTo>
                          <a:pt x="1056" y="1502"/>
                        </a:lnTo>
                        <a:cubicBezTo>
                          <a:pt x="1015" y="1489"/>
                          <a:pt x="974" y="1489"/>
                          <a:pt x="934" y="1489"/>
                        </a:cubicBezTo>
                        <a:cubicBezTo>
                          <a:pt x="866" y="1489"/>
                          <a:pt x="785" y="1502"/>
                          <a:pt x="704" y="1516"/>
                        </a:cubicBezTo>
                        <a:cubicBezTo>
                          <a:pt x="585" y="1526"/>
                          <a:pt x="459" y="1563"/>
                          <a:pt x="344" y="1604"/>
                        </a:cubicBezTo>
                        <a:lnTo>
                          <a:pt x="344" y="1604"/>
                        </a:lnTo>
                        <a:cubicBezTo>
                          <a:pt x="319" y="1349"/>
                          <a:pt x="294" y="1096"/>
                          <a:pt x="257" y="853"/>
                        </a:cubicBezTo>
                        <a:cubicBezTo>
                          <a:pt x="230" y="704"/>
                          <a:pt x="217" y="568"/>
                          <a:pt x="190" y="420"/>
                        </a:cubicBez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3" name="Google Shape;10133;p25"/>
                  <p:cNvSpPr/>
                  <p:nvPr/>
                </p:nvSpPr>
                <p:spPr>
                  <a:xfrm>
                    <a:off x="3991296" y="2035785"/>
                    <a:ext cx="21909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4" h="962" extrusionOk="0">
                        <a:moveTo>
                          <a:pt x="528" y="0"/>
                        </a:moveTo>
                        <a:cubicBezTo>
                          <a:pt x="271" y="258"/>
                          <a:pt x="204" y="623"/>
                          <a:pt x="1" y="921"/>
                        </a:cubicBezTo>
                        <a:lnTo>
                          <a:pt x="95" y="961"/>
                        </a:lnTo>
                        <a:cubicBezTo>
                          <a:pt x="231" y="636"/>
                          <a:pt x="515" y="393"/>
                          <a:pt x="623" y="55"/>
                        </a:cubicBezTo>
                        <a:lnTo>
                          <a:pt x="52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4" name="Google Shape;10134;p25"/>
                  <p:cNvSpPr/>
                  <p:nvPr/>
                </p:nvSpPr>
                <p:spPr>
                  <a:xfrm>
                    <a:off x="3982273" y="2002045"/>
                    <a:ext cx="43256" cy="65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" h="1870" extrusionOk="0">
                        <a:moveTo>
                          <a:pt x="109" y="1"/>
                        </a:moveTo>
                        <a:lnTo>
                          <a:pt x="1" y="28"/>
                        </a:lnTo>
                        <a:cubicBezTo>
                          <a:pt x="41" y="177"/>
                          <a:pt x="82" y="325"/>
                          <a:pt x="109" y="461"/>
                        </a:cubicBezTo>
                        <a:cubicBezTo>
                          <a:pt x="149" y="610"/>
                          <a:pt x="163" y="758"/>
                          <a:pt x="190" y="907"/>
                        </a:cubicBezTo>
                        <a:cubicBezTo>
                          <a:pt x="244" y="1205"/>
                          <a:pt x="271" y="1489"/>
                          <a:pt x="312" y="1787"/>
                        </a:cubicBezTo>
                        <a:lnTo>
                          <a:pt x="325" y="1855"/>
                        </a:lnTo>
                        <a:lnTo>
                          <a:pt x="393" y="1855"/>
                        </a:lnTo>
                        <a:cubicBezTo>
                          <a:pt x="466" y="1865"/>
                          <a:pt x="538" y="1870"/>
                          <a:pt x="611" y="1870"/>
                        </a:cubicBezTo>
                        <a:cubicBezTo>
                          <a:pt x="821" y="1870"/>
                          <a:pt x="1030" y="1827"/>
                          <a:pt x="1232" y="1746"/>
                        </a:cubicBezTo>
                        <a:lnTo>
                          <a:pt x="1205" y="1638"/>
                        </a:lnTo>
                        <a:cubicBezTo>
                          <a:pt x="1007" y="1678"/>
                          <a:pt x="809" y="1703"/>
                          <a:pt x="616" y="1703"/>
                        </a:cubicBezTo>
                        <a:cubicBezTo>
                          <a:pt x="565" y="1703"/>
                          <a:pt x="515" y="1701"/>
                          <a:pt x="465" y="1697"/>
                        </a:cubicBezTo>
                        <a:lnTo>
                          <a:pt x="465" y="1697"/>
                        </a:lnTo>
                        <a:cubicBezTo>
                          <a:pt x="424" y="1432"/>
                          <a:pt x="361" y="1156"/>
                          <a:pt x="298" y="880"/>
                        </a:cubicBezTo>
                        <a:cubicBezTo>
                          <a:pt x="271" y="745"/>
                          <a:pt x="231" y="596"/>
                          <a:pt x="204" y="447"/>
                        </a:cubicBezTo>
                        <a:cubicBezTo>
                          <a:pt x="176" y="298"/>
                          <a:pt x="136" y="150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5" name="Google Shape;10135;p25"/>
                  <p:cNvSpPr/>
                  <p:nvPr/>
                </p:nvSpPr>
                <p:spPr>
                  <a:xfrm>
                    <a:off x="4035954" y="2003941"/>
                    <a:ext cx="18573" cy="101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9" h="2883" extrusionOk="0">
                        <a:moveTo>
                          <a:pt x="109" y="1"/>
                        </a:moveTo>
                        <a:lnTo>
                          <a:pt x="1" y="14"/>
                        </a:lnTo>
                        <a:cubicBezTo>
                          <a:pt x="41" y="231"/>
                          <a:pt x="55" y="447"/>
                          <a:pt x="68" y="664"/>
                        </a:cubicBezTo>
                        <a:cubicBezTo>
                          <a:pt x="68" y="880"/>
                          <a:pt x="68" y="1110"/>
                          <a:pt x="55" y="1327"/>
                        </a:cubicBezTo>
                        <a:cubicBezTo>
                          <a:pt x="41" y="1760"/>
                          <a:pt x="1" y="2206"/>
                          <a:pt x="95" y="2653"/>
                        </a:cubicBezTo>
                        <a:lnTo>
                          <a:pt x="136" y="2883"/>
                        </a:lnTo>
                        <a:lnTo>
                          <a:pt x="244" y="2680"/>
                        </a:lnTo>
                        <a:cubicBezTo>
                          <a:pt x="366" y="2450"/>
                          <a:pt x="474" y="2220"/>
                          <a:pt x="528" y="1963"/>
                        </a:cubicBezTo>
                        <a:lnTo>
                          <a:pt x="434" y="1936"/>
                        </a:lnTo>
                        <a:cubicBezTo>
                          <a:pt x="362" y="2088"/>
                          <a:pt x="296" y="2235"/>
                          <a:pt x="224" y="2380"/>
                        </a:cubicBezTo>
                        <a:lnTo>
                          <a:pt x="224" y="2380"/>
                        </a:lnTo>
                        <a:cubicBezTo>
                          <a:pt x="185" y="2038"/>
                          <a:pt x="176" y="1687"/>
                          <a:pt x="176" y="1327"/>
                        </a:cubicBezTo>
                        <a:cubicBezTo>
                          <a:pt x="176" y="1110"/>
                          <a:pt x="176" y="880"/>
                          <a:pt x="163" y="664"/>
                        </a:cubicBezTo>
                        <a:cubicBezTo>
                          <a:pt x="149" y="447"/>
                          <a:pt x="136" y="231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6" name="Google Shape;10136;p25"/>
                  <p:cNvSpPr/>
                  <p:nvPr/>
                </p:nvSpPr>
                <p:spPr>
                  <a:xfrm>
                    <a:off x="4032619" y="2016791"/>
                    <a:ext cx="26192" cy="89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6" h="2558" extrusionOk="0">
                        <a:moveTo>
                          <a:pt x="1" y="0"/>
                        </a:moveTo>
                        <a:lnTo>
                          <a:pt x="1" y="1232"/>
                        </a:lnTo>
                        <a:cubicBezTo>
                          <a:pt x="1" y="1637"/>
                          <a:pt x="1" y="2043"/>
                          <a:pt x="28" y="2449"/>
                        </a:cubicBezTo>
                        <a:lnTo>
                          <a:pt x="41" y="2558"/>
                        </a:lnTo>
                        <a:lnTo>
                          <a:pt x="136" y="2531"/>
                        </a:lnTo>
                        <a:cubicBezTo>
                          <a:pt x="258" y="2490"/>
                          <a:pt x="326" y="2382"/>
                          <a:pt x="366" y="2300"/>
                        </a:cubicBezTo>
                        <a:cubicBezTo>
                          <a:pt x="407" y="2219"/>
                          <a:pt x="434" y="2138"/>
                          <a:pt x="474" y="2070"/>
                        </a:cubicBezTo>
                        <a:cubicBezTo>
                          <a:pt x="515" y="2003"/>
                          <a:pt x="556" y="1949"/>
                          <a:pt x="623" y="1881"/>
                        </a:cubicBezTo>
                        <a:cubicBezTo>
                          <a:pt x="691" y="1800"/>
                          <a:pt x="745" y="1705"/>
                          <a:pt x="718" y="1583"/>
                        </a:cubicBezTo>
                        <a:lnTo>
                          <a:pt x="718" y="1583"/>
                        </a:lnTo>
                        <a:lnTo>
                          <a:pt x="610" y="1610"/>
                        </a:lnTo>
                        <a:cubicBezTo>
                          <a:pt x="610" y="1665"/>
                          <a:pt x="583" y="1732"/>
                          <a:pt x="529" y="1786"/>
                        </a:cubicBezTo>
                        <a:cubicBezTo>
                          <a:pt x="474" y="1840"/>
                          <a:pt x="380" y="1908"/>
                          <a:pt x="339" y="1989"/>
                        </a:cubicBezTo>
                        <a:cubicBezTo>
                          <a:pt x="299" y="2070"/>
                          <a:pt x="258" y="2165"/>
                          <a:pt x="217" y="2233"/>
                        </a:cubicBezTo>
                        <a:cubicBezTo>
                          <a:pt x="208" y="2249"/>
                          <a:pt x="198" y="2264"/>
                          <a:pt x="189" y="2278"/>
                        </a:cubicBezTo>
                        <a:lnTo>
                          <a:pt x="189" y="2278"/>
                        </a:lnTo>
                        <a:cubicBezTo>
                          <a:pt x="156" y="1927"/>
                          <a:pt x="134" y="1583"/>
                          <a:pt x="123" y="1218"/>
                        </a:cubicBezTo>
                        <a:cubicBezTo>
                          <a:pt x="96" y="812"/>
                          <a:pt x="96" y="406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7" name="Google Shape;10137;p25"/>
                  <p:cNvSpPr/>
                  <p:nvPr/>
                </p:nvSpPr>
                <p:spPr>
                  <a:xfrm>
                    <a:off x="4040694" y="2077599"/>
                    <a:ext cx="45643" cy="26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" h="758" extrusionOk="0">
                        <a:moveTo>
                          <a:pt x="1205" y="0"/>
                        </a:moveTo>
                        <a:cubicBezTo>
                          <a:pt x="1138" y="122"/>
                          <a:pt x="1097" y="257"/>
                          <a:pt x="1043" y="393"/>
                        </a:cubicBezTo>
                        <a:cubicBezTo>
                          <a:pt x="1002" y="528"/>
                          <a:pt x="962" y="596"/>
                          <a:pt x="826" y="609"/>
                        </a:cubicBezTo>
                        <a:cubicBezTo>
                          <a:pt x="705" y="636"/>
                          <a:pt x="556" y="636"/>
                          <a:pt x="420" y="636"/>
                        </a:cubicBezTo>
                        <a:cubicBezTo>
                          <a:pt x="346" y="643"/>
                          <a:pt x="275" y="646"/>
                          <a:pt x="206" y="646"/>
                        </a:cubicBezTo>
                        <a:cubicBezTo>
                          <a:pt x="136" y="646"/>
                          <a:pt x="69" y="643"/>
                          <a:pt x="1" y="636"/>
                        </a:cubicBezTo>
                        <a:lnTo>
                          <a:pt x="1" y="744"/>
                        </a:lnTo>
                        <a:lnTo>
                          <a:pt x="420" y="744"/>
                        </a:lnTo>
                        <a:cubicBezTo>
                          <a:pt x="556" y="744"/>
                          <a:pt x="691" y="758"/>
                          <a:pt x="853" y="758"/>
                        </a:cubicBezTo>
                        <a:cubicBezTo>
                          <a:pt x="921" y="744"/>
                          <a:pt x="1016" y="731"/>
                          <a:pt x="1083" y="663"/>
                        </a:cubicBezTo>
                        <a:cubicBezTo>
                          <a:pt x="1151" y="596"/>
                          <a:pt x="1178" y="514"/>
                          <a:pt x="1205" y="447"/>
                        </a:cubicBezTo>
                        <a:cubicBezTo>
                          <a:pt x="1246" y="311"/>
                          <a:pt x="1286" y="176"/>
                          <a:pt x="1300" y="27"/>
                        </a:cubicBezTo>
                        <a:lnTo>
                          <a:pt x="120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8" name="Google Shape;10138;p25"/>
                  <p:cNvSpPr/>
                  <p:nvPr/>
                </p:nvSpPr>
                <p:spPr>
                  <a:xfrm>
                    <a:off x="4044521" y="2071420"/>
                    <a:ext cx="41360" cy="29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8" h="830" extrusionOk="0">
                        <a:moveTo>
                          <a:pt x="1069" y="0"/>
                        </a:moveTo>
                        <a:cubicBezTo>
                          <a:pt x="1029" y="122"/>
                          <a:pt x="1001" y="257"/>
                          <a:pt x="947" y="366"/>
                        </a:cubicBezTo>
                        <a:cubicBezTo>
                          <a:pt x="907" y="487"/>
                          <a:pt x="853" y="582"/>
                          <a:pt x="758" y="650"/>
                        </a:cubicBezTo>
                        <a:cubicBezTo>
                          <a:pt x="684" y="702"/>
                          <a:pt x="595" y="722"/>
                          <a:pt x="495" y="722"/>
                        </a:cubicBezTo>
                        <a:cubicBezTo>
                          <a:pt x="466" y="722"/>
                          <a:pt x="436" y="720"/>
                          <a:pt x="406" y="717"/>
                        </a:cubicBezTo>
                        <a:cubicBezTo>
                          <a:pt x="271" y="704"/>
                          <a:pt x="149" y="677"/>
                          <a:pt x="14" y="650"/>
                        </a:cubicBezTo>
                        <a:lnTo>
                          <a:pt x="0" y="758"/>
                        </a:lnTo>
                        <a:cubicBezTo>
                          <a:pt x="135" y="772"/>
                          <a:pt x="257" y="785"/>
                          <a:pt x="393" y="812"/>
                        </a:cubicBezTo>
                        <a:cubicBezTo>
                          <a:pt x="445" y="823"/>
                          <a:pt x="501" y="829"/>
                          <a:pt x="559" y="829"/>
                        </a:cubicBezTo>
                        <a:cubicBezTo>
                          <a:pt x="650" y="829"/>
                          <a:pt x="743" y="813"/>
                          <a:pt x="826" y="772"/>
                        </a:cubicBezTo>
                        <a:cubicBezTo>
                          <a:pt x="974" y="690"/>
                          <a:pt x="1056" y="555"/>
                          <a:pt x="1110" y="420"/>
                        </a:cubicBezTo>
                        <a:cubicBezTo>
                          <a:pt x="1150" y="298"/>
                          <a:pt x="1177" y="149"/>
                          <a:pt x="1177" y="14"/>
                        </a:cubicBezTo>
                        <a:lnTo>
                          <a:pt x="106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39" name="Google Shape;10139;p25"/>
                  <p:cNvSpPr/>
                  <p:nvPr/>
                </p:nvSpPr>
                <p:spPr>
                  <a:xfrm>
                    <a:off x="3941898" y="1900861"/>
                    <a:ext cx="11446" cy="175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4994" extrusionOk="0">
                        <a:moveTo>
                          <a:pt x="217" y="1"/>
                        </a:moveTo>
                        <a:cubicBezTo>
                          <a:pt x="244" y="840"/>
                          <a:pt x="203" y="1665"/>
                          <a:pt x="163" y="2490"/>
                        </a:cubicBezTo>
                        <a:lnTo>
                          <a:pt x="68" y="3735"/>
                        </a:lnTo>
                        <a:cubicBezTo>
                          <a:pt x="55" y="4155"/>
                          <a:pt x="14" y="4561"/>
                          <a:pt x="0" y="4980"/>
                        </a:cubicBezTo>
                        <a:lnTo>
                          <a:pt x="109" y="4994"/>
                        </a:lnTo>
                        <a:cubicBezTo>
                          <a:pt x="176" y="4574"/>
                          <a:pt x="217" y="4168"/>
                          <a:pt x="244" y="3749"/>
                        </a:cubicBezTo>
                        <a:cubicBezTo>
                          <a:pt x="271" y="3329"/>
                          <a:pt x="298" y="2923"/>
                          <a:pt x="298" y="2504"/>
                        </a:cubicBezTo>
                        <a:cubicBezTo>
                          <a:pt x="325" y="1665"/>
                          <a:pt x="325" y="840"/>
                          <a:pt x="32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0" name="Google Shape;10140;p25"/>
                  <p:cNvSpPr/>
                  <p:nvPr/>
                </p:nvSpPr>
                <p:spPr>
                  <a:xfrm>
                    <a:off x="3950429" y="1902301"/>
                    <a:ext cx="67973" cy="89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6" h="2558" extrusionOk="0">
                        <a:moveTo>
                          <a:pt x="664" y="0"/>
                        </a:moveTo>
                        <a:lnTo>
                          <a:pt x="448" y="14"/>
                        </a:lnTo>
                        <a:cubicBezTo>
                          <a:pt x="299" y="27"/>
                          <a:pt x="150" y="41"/>
                          <a:pt x="1" y="41"/>
                        </a:cubicBezTo>
                        <a:lnTo>
                          <a:pt x="28" y="149"/>
                        </a:lnTo>
                        <a:cubicBezTo>
                          <a:pt x="163" y="136"/>
                          <a:pt x="312" y="122"/>
                          <a:pt x="448" y="108"/>
                        </a:cubicBezTo>
                        <a:lnTo>
                          <a:pt x="664" y="95"/>
                        </a:lnTo>
                        <a:cubicBezTo>
                          <a:pt x="732" y="95"/>
                          <a:pt x="759" y="108"/>
                          <a:pt x="799" y="176"/>
                        </a:cubicBezTo>
                        <a:cubicBezTo>
                          <a:pt x="948" y="433"/>
                          <a:pt x="1070" y="690"/>
                          <a:pt x="1192" y="947"/>
                        </a:cubicBezTo>
                        <a:cubicBezTo>
                          <a:pt x="1314" y="1205"/>
                          <a:pt x="1408" y="1475"/>
                          <a:pt x="1516" y="1746"/>
                        </a:cubicBezTo>
                        <a:cubicBezTo>
                          <a:pt x="1611" y="2016"/>
                          <a:pt x="1719" y="2287"/>
                          <a:pt x="1828" y="2558"/>
                        </a:cubicBezTo>
                        <a:lnTo>
                          <a:pt x="1936" y="2517"/>
                        </a:lnTo>
                        <a:cubicBezTo>
                          <a:pt x="1787" y="1962"/>
                          <a:pt x="1584" y="1407"/>
                          <a:pt x="1314" y="880"/>
                        </a:cubicBezTo>
                        <a:cubicBezTo>
                          <a:pt x="1192" y="623"/>
                          <a:pt x="1043" y="366"/>
                          <a:pt x="881" y="122"/>
                        </a:cubicBezTo>
                        <a:cubicBezTo>
                          <a:pt x="853" y="95"/>
                          <a:pt x="840" y="68"/>
                          <a:pt x="799" y="27"/>
                        </a:cubicBezTo>
                        <a:cubicBezTo>
                          <a:pt x="745" y="0"/>
                          <a:pt x="705" y="0"/>
                          <a:pt x="66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1" name="Google Shape;10141;p25"/>
                  <p:cNvSpPr/>
                  <p:nvPr/>
                </p:nvSpPr>
                <p:spPr>
                  <a:xfrm>
                    <a:off x="4013169" y="1900405"/>
                    <a:ext cx="75100" cy="931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9" h="2653" extrusionOk="0">
                        <a:moveTo>
                          <a:pt x="1313" y="0"/>
                        </a:moveTo>
                        <a:cubicBezTo>
                          <a:pt x="1272" y="0"/>
                          <a:pt x="1245" y="0"/>
                          <a:pt x="1191" y="14"/>
                        </a:cubicBezTo>
                        <a:cubicBezTo>
                          <a:pt x="1150" y="14"/>
                          <a:pt x="1123" y="27"/>
                          <a:pt x="1096" y="54"/>
                        </a:cubicBezTo>
                        <a:cubicBezTo>
                          <a:pt x="1069" y="81"/>
                          <a:pt x="1056" y="108"/>
                          <a:pt x="1042" y="122"/>
                        </a:cubicBezTo>
                        <a:lnTo>
                          <a:pt x="988" y="244"/>
                        </a:lnTo>
                        <a:lnTo>
                          <a:pt x="907" y="460"/>
                        </a:lnTo>
                        <a:lnTo>
                          <a:pt x="731" y="893"/>
                        </a:lnTo>
                        <a:cubicBezTo>
                          <a:pt x="501" y="1475"/>
                          <a:pt x="257" y="2043"/>
                          <a:pt x="0" y="2612"/>
                        </a:cubicBezTo>
                        <a:lnTo>
                          <a:pt x="108" y="2652"/>
                        </a:lnTo>
                        <a:cubicBezTo>
                          <a:pt x="338" y="2084"/>
                          <a:pt x="595" y="1516"/>
                          <a:pt x="866" y="947"/>
                        </a:cubicBezTo>
                        <a:lnTo>
                          <a:pt x="1056" y="514"/>
                        </a:lnTo>
                        <a:lnTo>
                          <a:pt x="1150" y="311"/>
                        </a:lnTo>
                        <a:lnTo>
                          <a:pt x="1191" y="203"/>
                        </a:lnTo>
                        <a:cubicBezTo>
                          <a:pt x="1204" y="190"/>
                          <a:pt x="1204" y="176"/>
                          <a:pt x="1204" y="176"/>
                        </a:cubicBezTo>
                        <a:lnTo>
                          <a:pt x="1218" y="176"/>
                        </a:lnTo>
                        <a:cubicBezTo>
                          <a:pt x="1231" y="176"/>
                          <a:pt x="1286" y="176"/>
                          <a:pt x="1326" y="162"/>
                        </a:cubicBezTo>
                        <a:lnTo>
                          <a:pt x="2138" y="162"/>
                        </a:lnTo>
                        <a:lnTo>
                          <a:pt x="2138" y="54"/>
                        </a:lnTo>
                        <a:cubicBezTo>
                          <a:pt x="1989" y="27"/>
                          <a:pt x="1827" y="14"/>
                          <a:pt x="1678" y="14"/>
                        </a:cubicBezTo>
                        <a:cubicBezTo>
                          <a:pt x="1597" y="0"/>
                          <a:pt x="1516" y="0"/>
                          <a:pt x="143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2" name="Google Shape;10142;p25"/>
                  <p:cNvSpPr/>
                  <p:nvPr/>
                </p:nvSpPr>
                <p:spPr>
                  <a:xfrm>
                    <a:off x="4077769" y="1903249"/>
                    <a:ext cx="9058" cy="172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8" h="4899" extrusionOk="0">
                        <a:moveTo>
                          <a:pt x="149" y="0"/>
                        </a:moveTo>
                        <a:cubicBezTo>
                          <a:pt x="149" y="812"/>
                          <a:pt x="109" y="1638"/>
                          <a:pt x="68" y="2449"/>
                        </a:cubicBezTo>
                        <a:cubicBezTo>
                          <a:pt x="41" y="2855"/>
                          <a:pt x="27" y="3261"/>
                          <a:pt x="14" y="3667"/>
                        </a:cubicBezTo>
                        <a:cubicBezTo>
                          <a:pt x="14" y="4073"/>
                          <a:pt x="0" y="4479"/>
                          <a:pt x="14" y="4885"/>
                        </a:cubicBezTo>
                        <a:lnTo>
                          <a:pt x="122" y="4899"/>
                        </a:lnTo>
                        <a:cubicBezTo>
                          <a:pt x="149" y="4493"/>
                          <a:pt x="163" y="4087"/>
                          <a:pt x="190" y="3681"/>
                        </a:cubicBezTo>
                        <a:cubicBezTo>
                          <a:pt x="190" y="3261"/>
                          <a:pt x="203" y="2855"/>
                          <a:pt x="203" y="2449"/>
                        </a:cubicBezTo>
                        <a:cubicBezTo>
                          <a:pt x="217" y="1638"/>
                          <a:pt x="217" y="826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3" name="Google Shape;10143;p25"/>
                  <p:cNvSpPr/>
                  <p:nvPr/>
                </p:nvSpPr>
                <p:spPr>
                  <a:xfrm>
                    <a:off x="4044521" y="1978311"/>
                    <a:ext cx="14746" cy="98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2815" extrusionOk="0">
                        <a:moveTo>
                          <a:pt x="0" y="0"/>
                        </a:moveTo>
                        <a:cubicBezTo>
                          <a:pt x="68" y="474"/>
                          <a:pt x="108" y="947"/>
                          <a:pt x="135" y="1407"/>
                        </a:cubicBezTo>
                        <a:cubicBezTo>
                          <a:pt x="163" y="1637"/>
                          <a:pt x="176" y="1881"/>
                          <a:pt x="203" y="2111"/>
                        </a:cubicBezTo>
                        <a:cubicBezTo>
                          <a:pt x="230" y="2341"/>
                          <a:pt x="271" y="2585"/>
                          <a:pt x="311" y="2815"/>
                        </a:cubicBezTo>
                        <a:lnTo>
                          <a:pt x="420" y="2801"/>
                        </a:lnTo>
                        <a:cubicBezTo>
                          <a:pt x="420" y="2558"/>
                          <a:pt x="393" y="2328"/>
                          <a:pt x="379" y="2098"/>
                        </a:cubicBezTo>
                        <a:cubicBezTo>
                          <a:pt x="352" y="1854"/>
                          <a:pt x="311" y="1624"/>
                          <a:pt x="284" y="1394"/>
                        </a:cubicBezTo>
                        <a:cubicBezTo>
                          <a:pt x="217" y="934"/>
                          <a:pt x="149" y="460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4" name="Google Shape;10144;p25"/>
                  <p:cNvSpPr/>
                  <p:nvPr/>
                </p:nvSpPr>
                <p:spPr>
                  <a:xfrm>
                    <a:off x="3931927" y="1937445"/>
                    <a:ext cx="16642" cy="223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4" h="637" extrusionOk="0">
                        <a:moveTo>
                          <a:pt x="379" y="1"/>
                        </a:moveTo>
                        <a:cubicBezTo>
                          <a:pt x="190" y="149"/>
                          <a:pt x="163" y="406"/>
                          <a:pt x="0" y="569"/>
                        </a:cubicBezTo>
                        <a:lnTo>
                          <a:pt x="81" y="636"/>
                        </a:lnTo>
                        <a:cubicBezTo>
                          <a:pt x="176" y="420"/>
                          <a:pt x="420" y="298"/>
                          <a:pt x="474" y="55"/>
                        </a:cubicBezTo>
                        <a:lnTo>
                          <a:pt x="37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5" name="Google Shape;10145;p25"/>
                  <p:cNvSpPr/>
                  <p:nvPr/>
                </p:nvSpPr>
                <p:spPr>
                  <a:xfrm>
                    <a:off x="3930979" y="1961213"/>
                    <a:ext cx="17134" cy="204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" h="582" extrusionOk="0">
                        <a:moveTo>
                          <a:pt x="420" y="0"/>
                        </a:moveTo>
                        <a:cubicBezTo>
                          <a:pt x="366" y="14"/>
                          <a:pt x="325" y="54"/>
                          <a:pt x="271" y="95"/>
                        </a:cubicBezTo>
                        <a:cubicBezTo>
                          <a:pt x="230" y="135"/>
                          <a:pt x="203" y="176"/>
                          <a:pt x="176" y="230"/>
                        </a:cubicBezTo>
                        <a:cubicBezTo>
                          <a:pt x="108" y="338"/>
                          <a:pt x="68" y="433"/>
                          <a:pt x="0" y="528"/>
                        </a:cubicBezTo>
                        <a:lnTo>
                          <a:pt x="95" y="582"/>
                        </a:lnTo>
                        <a:cubicBezTo>
                          <a:pt x="136" y="474"/>
                          <a:pt x="203" y="392"/>
                          <a:pt x="284" y="325"/>
                        </a:cubicBezTo>
                        <a:cubicBezTo>
                          <a:pt x="325" y="284"/>
                          <a:pt x="366" y="244"/>
                          <a:pt x="393" y="217"/>
                        </a:cubicBezTo>
                        <a:cubicBezTo>
                          <a:pt x="433" y="176"/>
                          <a:pt x="474" y="135"/>
                          <a:pt x="487" y="81"/>
                        </a:cubicBezTo>
                        <a:lnTo>
                          <a:pt x="4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6" name="Google Shape;10146;p25"/>
                  <p:cNvSpPr/>
                  <p:nvPr/>
                </p:nvSpPr>
                <p:spPr>
                  <a:xfrm>
                    <a:off x="3927644" y="1979716"/>
                    <a:ext cx="19978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" h="732" extrusionOk="0">
                        <a:moveTo>
                          <a:pt x="569" y="1"/>
                        </a:moveTo>
                        <a:lnTo>
                          <a:pt x="433" y="82"/>
                        </a:lnTo>
                        <a:cubicBezTo>
                          <a:pt x="325" y="163"/>
                          <a:pt x="258" y="258"/>
                          <a:pt x="190" y="366"/>
                        </a:cubicBezTo>
                        <a:cubicBezTo>
                          <a:pt x="122" y="474"/>
                          <a:pt x="68" y="569"/>
                          <a:pt x="0" y="664"/>
                        </a:cubicBezTo>
                        <a:lnTo>
                          <a:pt x="95" y="731"/>
                        </a:lnTo>
                        <a:cubicBezTo>
                          <a:pt x="136" y="623"/>
                          <a:pt x="217" y="529"/>
                          <a:pt x="298" y="447"/>
                        </a:cubicBezTo>
                        <a:cubicBezTo>
                          <a:pt x="375" y="370"/>
                          <a:pt x="465" y="293"/>
                          <a:pt x="520" y="204"/>
                        </a:cubicBezTo>
                        <a:lnTo>
                          <a:pt x="542" y="204"/>
                        </a:lnTo>
                        <a:cubicBezTo>
                          <a:pt x="542" y="177"/>
                          <a:pt x="555" y="150"/>
                          <a:pt x="555" y="136"/>
                        </a:cubicBezTo>
                        <a:lnTo>
                          <a:pt x="56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7" name="Google Shape;10147;p25"/>
                  <p:cNvSpPr/>
                  <p:nvPr/>
                </p:nvSpPr>
                <p:spPr>
                  <a:xfrm>
                    <a:off x="3930488" y="2022443"/>
                    <a:ext cx="983" cy="6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" h="174" extrusionOk="0">
                        <a:moveTo>
                          <a:pt x="9" y="0"/>
                        </a:moveTo>
                        <a:cubicBezTo>
                          <a:pt x="7" y="0"/>
                          <a:pt x="4" y="7"/>
                          <a:pt x="1" y="29"/>
                        </a:cubicBezTo>
                        <a:lnTo>
                          <a:pt x="1" y="137"/>
                        </a:lnTo>
                        <a:cubicBezTo>
                          <a:pt x="5" y="164"/>
                          <a:pt x="7" y="174"/>
                          <a:pt x="10" y="174"/>
                        </a:cubicBezTo>
                        <a:cubicBezTo>
                          <a:pt x="15" y="174"/>
                          <a:pt x="17" y="133"/>
                          <a:pt x="24" y="133"/>
                        </a:cubicBezTo>
                        <a:cubicBezTo>
                          <a:pt x="25" y="133"/>
                          <a:pt x="26" y="134"/>
                          <a:pt x="28" y="137"/>
                        </a:cubicBezTo>
                        <a:lnTo>
                          <a:pt x="28" y="29"/>
                        </a:lnTo>
                        <a:cubicBezTo>
                          <a:pt x="26" y="35"/>
                          <a:pt x="24" y="37"/>
                          <a:pt x="22" y="37"/>
                        </a:cubicBezTo>
                        <a:cubicBezTo>
                          <a:pt x="17" y="37"/>
                          <a:pt x="14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8" name="Google Shape;10148;p25"/>
                  <p:cNvSpPr/>
                  <p:nvPr/>
                </p:nvSpPr>
                <p:spPr>
                  <a:xfrm>
                    <a:off x="3925748" y="2010120"/>
                    <a:ext cx="20469" cy="2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3" h="570" extrusionOk="0">
                        <a:moveTo>
                          <a:pt x="501" y="1"/>
                        </a:moveTo>
                        <a:cubicBezTo>
                          <a:pt x="285" y="109"/>
                          <a:pt x="203" y="353"/>
                          <a:pt x="0" y="488"/>
                        </a:cubicBezTo>
                        <a:lnTo>
                          <a:pt x="82" y="569"/>
                        </a:lnTo>
                        <a:cubicBezTo>
                          <a:pt x="217" y="380"/>
                          <a:pt x="474" y="298"/>
                          <a:pt x="582" y="82"/>
                        </a:cubicBezTo>
                        <a:lnTo>
                          <a:pt x="5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49" name="Google Shape;10149;p25"/>
                  <p:cNvSpPr/>
                  <p:nvPr/>
                </p:nvSpPr>
                <p:spPr>
                  <a:xfrm>
                    <a:off x="3926204" y="2029149"/>
                    <a:ext cx="18117" cy="228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" h="650" extrusionOk="0">
                        <a:moveTo>
                          <a:pt x="420" y="0"/>
                        </a:moveTo>
                        <a:cubicBezTo>
                          <a:pt x="366" y="41"/>
                          <a:pt x="339" y="81"/>
                          <a:pt x="299" y="135"/>
                        </a:cubicBezTo>
                        <a:cubicBezTo>
                          <a:pt x="258" y="176"/>
                          <a:pt x="231" y="230"/>
                          <a:pt x="204" y="284"/>
                        </a:cubicBezTo>
                        <a:cubicBezTo>
                          <a:pt x="150" y="392"/>
                          <a:pt x="96" y="501"/>
                          <a:pt x="1" y="568"/>
                        </a:cubicBezTo>
                        <a:lnTo>
                          <a:pt x="69" y="650"/>
                        </a:lnTo>
                        <a:cubicBezTo>
                          <a:pt x="150" y="541"/>
                          <a:pt x="244" y="460"/>
                          <a:pt x="326" y="365"/>
                        </a:cubicBezTo>
                        <a:cubicBezTo>
                          <a:pt x="366" y="325"/>
                          <a:pt x="407" y="284"/>
                          <a:pt x="434" y="230"/>
                        </a:cubicBezTo>
                        <a:cubicBezTo>
                          <a:pt x="474" y="176"/>
                          <a:pt x="502" y="122"/>
                          <a:pt x="515" y="68"/>
                        </a:cubicBezTo>
                        <a:lnTo>
                          <a:pt x="42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0" name="Google Shape;10150;p25"/>
                  <p:cNvSpPr/>
                  <p:nvPr/>
                </p:nvSpPr>
                <p:spPr>
                  <a:xfrm>
                    <a:off x="3928135" y="2041472"/>
                    <a:ext cx="17590" cy="214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610" extrusionOk="0">
                        <a:moveTo>
                          <a:pt x="433" y="1"/>
                        </a:moveTo>
                        <a:cubicBezTo>
                          <a:pt x="379" y="28"/>
                          <a:pt x="325" y="55"/>
                          <a:pt x="271" y="96"/>
                        </a:cubicBezTo>
                        <a:cubicBezTo>
                          <a:pt x="230" y="136"/>
                          <a:pt x="203" y="190"/>
                          <a:pt x="162" y="244"/>
                        </a:cubicBezTo>
                        <a:cubicBezTo>
                          <a:pt x="108" y="353"/>
                          <a:pt x="54" y="461"/>
                          <a:pt x="0" y="569"/>
                        </a:cubicBezTo>
                        <a:lnTo>
                          <a:pt x="95" y="610"/>
                        </a:lnTo>
                        <a:cubicBezTo>
                          <a:pt x="122" y="501"/>
                          <a:pt x="203" y="407"/>
                          <a:pt x="271" y="339"/>
                        </a:cubicBezTo>
                        <a:lnTo>
                          <a:pt x="392" y="217"/>
                        </a:lnTo>
                        <a:cubicBezTo>
                          <a:pt x="433" y="177"/>
                          <a:pt x="474" y="150"/>
                          <a:pt x="501" y="96"/>
                        </a:cubicBezTo>
                        <a:lnTo>
                          <a:pt x="4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1" name="Google Shape;10151;p25"/>
                  <p:cNvSpPr/>
                  <p:nvPr/>
                </p:nvSpPr>
                <p:spPr>
                  <a:xfrm>
                    <a:off x="3924308" y="2059553"/>
                    <a:ext cx="18082" cy="256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" h="731" extrusionOk="0">
                        <a:moveTo>
                          <a:pt x="434" y="0"/>
                        </a:moveTo>
                        <a:cubicBezTo>
                          <a:pt x="217" y="176"/>
                          <a:pt x="177" y="460"/>
                          <a:pt x="1" y="663"/>
                        </a:cubicBezTo>
                        <a:lnTo>
                          <a:pt x="95" y="731"/>
                        </a:lnTo>
                        <a:cubicBezTo>
                          <a:pt x="204" y="487"/>
                          <a:pt x="447" y="325"/>
                          <a:pt x="515" y="54"/>
                        </a:cubicBezTo>
                        <a:lnTo>
                          <a:pt x="43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2" name="Google Shape;10152;p25"/>
                  <p:cNvSpPr/>
                  <p:nvPr/>
                </p:nvSpPr>
                <p:spPr>
                  <a:xfrm>
                    <a:off x="3940002" y="2075703"/>
                    <a:ext cx="14746" cy="271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772" extrusionOk="0">
                        <a:moveTo>
                          <a:pt x="325" y="0"/>
                        </a:moveTo>
                        <a:cubicBezTo>
                          <a:pt x="271" y="41"/>
                          <a:pt x="244" y="95"/>
                          <a:pt x="203" y="162"/>
                        </a:cubicBezTo>
                        <a:cubicBezTo>
                          <a:pt x="176" y="217"/>
                          <a:pt x="149" y="284"/>
                          <a:pt x="122" y="352"/>
                        </a:cubicBezTo>
                        <a:cubicBezTo>
                          <a:pt x="81" y="474"/>
                          <a:pt x="54" y="609"/>
                          <a:pt x="0" y="731"/>
                        </a:cubicBezTo>
                        <a:lnTo>
                          <a:pt x="95" y="771"/>
                        </a:lnTo>
                        <a:cubicBezTo>
                          <a:pt x="122" y="636"/>
                          <a:pt x="190" y="514"/>
                          <a:pt x="257" y="406"/>
                        </a:cubicBezTo>
                        <a:cubicBezTo>
                          <a:pt x="298" y="352"/>
                          <a:pt x="325" y="298"/>
                          <a:pt x="352" y="230"/>
                        </a:cubicBezTo>
                        <a:cubicBezTo>
                          <a:pt x="379" y="176"/>
                          <a:pt x="406" y="122"/>
                          <a:pt x="420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3" name="Google Shape;10153;p25"/>
                  <p:cNvSpPr/>
                  <p:nvPr/>
                </p:nvSpPr>
                <p:spPr>
                  <a:xfrm>
                    <a:off x="3953765" y="2075703"/>
                    <a:ext cx="15729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8" h="704" extrusionOk="0">
                        <a:moveTo>
                          <a:pt x="353" y="0"/>
                        </a:moveTo>
                        <a:cubicBezTo>
                          <a:pt x="298" y="54"/>
                          <a:pt x="271" y="108"/>
                          <a:pt x="244" y="149"/>
                        </a:cubicBezTo>
                        <a:cubicBezTo>
                          <a:pt x="217" y="203"/>
                          <a:pt x="190" y="271"/>
                          <a:pt x="177" y="325"/>
                        </a:cubicBezTo>
                        <a:cubicBezTo>
                          <a:pt x="136" y="433"/>
                          <a:pt x="82" y="541"/>
                          <a:pt x="1" y="636"/>
                        </a:cubicBezTo>
                        <a:lnTo>
                          <a:pt x="95" y="704"/>
                        </a:lnTo>
                        <a:cubicBezTo>
                          <a:pt x="150" y="582"/>
                          <a:pt x="231" y="487"/>
                          <a:pt x="298" y="392"/>
                        </a:cubicBezTo>
                        <a:cubicBezTo>
                          <a:pt x="339" y="338"/>
                          <a:pt x="366" y="284"/>
                          <a:pt x="393" y="230"/>
                        </a:cubicBezTo>
                        <a:cubicBezTo>
                          <a:pt x="420" y="176"/>
                          <a:pt x="447" y="108"/>
                          <a:pt x="447" y="54"/>
                        </a:cubicBezTo>
                        <a:lnTo>
                          <a:pt x="35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4" name="Google Shape;10154;p25"/>
                  <p:cNvSpPr/>
                  <p:nvPr/>
                </p:nvSpPr>
                <p:spPr>
                  <a:xfrm>
                    <a:off x="3984169" y="1998745"/>
                    <a:ext cx="11446" cy="223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" h="636" extrusionOk="0">
                        <a:moveTo>
                          <a:pt x="217" y="0"/>
                        </a:moveTo>
                        <a:cubicBezTo>
                          <a:pt x="177" y="41"/>
                          <a:pt x="150" y="81"/>
                          <a:pt x="122" y="135"/>
                        </a:cubicBezTo>
                        <a:cubicBezTo>
                          <a:pt x="95" y="189"/>
                          <a:pt x="95" y="244"/>
                          <a:pt x="82" y="298"/>
                        </a:cubicBezTo>
                        <a:cubicBezTo>
                          <a:pt x="55" y="406"/>
                          <a:pt x="41" y="514"/>
                          <a:pt x="1" y="609"/>
                        </a:cubicBezTo>
                        <a:lnTo>
                          <a:pt x="109" y="636"/>
                        </a:lnTo>
                        <a:cubicBezTo>
                          <a:pt x="109" y="528"/>
                          <a:pt x="163" y="433"/>
                          <a:pt x="217" y="338"/>
                        </a:cubicBezTo>
                        <a:cubicBezTo>
                          <a:pt x="244" y="298"/>
                          <a:pt x="258" y="257"/>
                          <a:pt x="285" y="203"/>
                        </a:cubicBezTo>
                        <a:cubicBezTo>
                          <a:pt x="298" y="149"/>
                          <a:pt x="312" y="108"/>
                          <a:pt x="325" y="41"/>
                        </a:cubicBezTo>
                        <a:lnTo>
                          <a:pt x="21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5" name="Google Shape;10155;p25"/>
                  <p:cNvSpPr/>
                  <p:nvPr/>
                </p:nvSpPr>
                <p:spPr>
                  <a:xfrm>
                    <a:off x="3986065" y="2011068"/>
                    <a:ext cx="14781" cy="21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624" extrusionOk="0">
                        <a:moveTo>
                          <a:pt x="326" y="1"/>
                        </a:moveTo>
                        <a:cubicBezTo>
                          <a:pt x="136" y="150"/>
                          <a:pt x="150" y="393"/>
                          <a:pt x="1" y="569"/>
                        </a:cubicBezTo>
                        <a:lnTo>
                          <a:pt x="96" y="623"/>
                        </a:lnTo>
                        <a:cubicBezTo>
                          <a:pt x="177" y="420"/>
                          <a:pt x="380" y="285"/>
                          <a:pt x="420" y="55"/>
                        </a:cubicBezTo>
                        <a:lnTo>
                          <a:pt x="32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6" name="Google Shape;10156;p25"/>
                  <p:cNvSpPr/>
                  <p:nvPr/>
                </p:nvSpPr>
                <p:spPr>
                  <a:xfrm>
                    <a:off x="3990840" y="2024374"/>
                    <a:ext cx="15694" cy="22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651" extrusionOk="0">
                        <a:moveTo>
                          <a:pt x="352" y="1"/>
                        </a:moveTo>
                        <a:cubicBezTo>
                          <a:pt x="311" y="41"/>
                          <a:pt x="271" y="95"/>
                          <a:pt x="244" y="136"/>
                        </a:cubicBezTo>
                        <a:cubicBezTo>
                          <a:pt x="217" y="190"/>
                          <a:pt x="203" y="244"/>
                          <a:pt x="176" y="298"/>
                        </a:cubicBezTo>
                        <a:cubicBezTo>
                          <a:pt x="135" y="407"/>
                          <a:pt x="81" y="515"/>
                          <a:pt x="0" y="596"/>
                        </a:cubicBezTo>
                        <a:lnTo>
                          <a:pt x="95" y="650"/>
                        </a:lnTo>
                        <a:cubicBezTo>
                          <a:pt x="149" y="555"/>
                          <a:pt x="230" y="461"/>
                          <a:pt x="298" y="366"/>
                        </a:cubicBezTo>
                        <a:cubicBezTo>
                          <a:pt x="338" y="325"/>
                          <a:pt x="365" y="271"/>
                          <a:pt x="393" y="217"/>
                        </a:cubicBezTo>
                        <a:cubicBezTo>
                          <a:pt x="420" y="163"/>
                          <a:pt x="447" y="109"/>
                          <a:pt x="447" y="55"/>
                        </a:cubicBezTo>
                        <a:lnTo>
                          <a:pt x="35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7" name="Google Shape;10157;p25"/>
                  <p:cNvSpPr/>
                  <p:nvPr/>
                </p:nvSpPr>
                <p:spPr>
                  <a:xfrm>
                    <a:off x="4002215" y="2037224"/>
                    <a:ext cx="13833" cy="275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785" extrusionOk="0">
                        <a:moveTo>
                          <a:pt x="299" y="0"/>
                        </a:moveTo>
                        <a:cubicBezTo>
                          <a:pt x="244" y="54"/>
                          <a:pt x="217" y="108"/>
                          <a:pt x="190" y="176"/>
                        </a:cubicBezTo>
                        <a:cubicBezTo>
                          <a:pt x="163" y="230"/>
                          <a:pt x="150" y="298"/>
                          <a:pt x="136" y="365"/>
                        </a:cubicBezTo>
                        <a:cubicBezTo>
                          <a:pt x="96" y="501"/>
                          <a:pt x="69" y="636"/>
                          <a:pt x="1" y="744"/>
                        </a:cubicBezTo>
                        <a:lnTo>
                          <a:pt x="96" y="785"/>
                        </a:lnTo>
                        <a:cubicBezTo>
                          <a:pt x="136" y="663"/>
                          <a:pt x="204" y="541"/>
                          <a:pt x="258" y="420"/>
                        </a:cubicBezTo>
                        <a:cubicBezTo>
                          <a:pt x="299" y="365"/>
                          <a:pt x="326" y="298"/>
                          <a:pt x="353" y="244"/>
                        </a:cubicBezTo>
                        <a:cubicBezTo>
                          <a:pt x="366" y="176"/>
                          <a:pt x="393" y="108"/>
                          <a:pt x="393" y="41"/>
                        </a:cubicBezTo>
                        <a:lnTo>
                          <a:pt x="29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8" name="Google Shape;10158;p25"/>
                  <p:cNvSpPr/>
                  <p:nvPr/>
                </p:nvSpPr>
                <p:spPr>
                  <a:xfrm>
                    <a:off x="4013625" y="2037224"/>
                    <a:ext cx="11902" cy="24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691" extrusionOk="0">
                        <a:moveTo>
                          <a:pt x="231" y="0"/>
                        </a:moveTo>
                        <a:cubicBezTo>
                          <a:pt x="190" y="41"/>
                          <a:pt x="163" y="95"/>
                          <a:pt x="136" y="149"/>
                        </a:cubicBezTo>
                        <a:cubicBezTo>
                          <a:pt x="109" y="203"/>
                          <a:pt x="95" y="271"/>
                          <a:pt x="82" y="325"/>
                        </a:cubicBezTo>
                        <a:cubicBezTo>
                          <a:pt x="55" y="433"/>
                          <a:pt x="41" y="555"/>
                          <a:pt x="1" y="663"/>
                        </a:cubicBezTo>
                        <a:lnTo>
                          <a:pt x="109" y="690"/>
                        </a:lnTo>
                        <a:cubicBezTo>
                          <a:pt x="109" y="568"/>
                          <a:pt x="163" y="474"/>
                          <a:pt x="217" y="365"/>
                        </a:cubicBezTo>
                        <a:cubicBezTo>
                          <a:pt x="244" y="311"/>
                          <a:pt x="271" y="271"/>
                          <a:pt x="285" y="217"/>
                        </a:cubicBezTo>
                        <a:cubicBezTo>
                          <a:pt x="312" y="162"/>
                          <a:pt x="325" y="108"/>
                          <a:pt x="339" y="54"/>
                        </a:cubicBezTo>
                        <a:lnTo>
                          <a:pt x="23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59" name="Google Shape;10159;p25"/>
                  <p:cNvSpPr/>
                  <p:nvPr/>
                </p:nvSpPr>
                <p:spPr>
                  <a:xfrm>
                    <a:off x="4034059" y="2001097"/>
                    <a:ext cx="15238" cy="30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867" extrusionOk="0">
                        <a:moveTo>
                          <a:pt x="339" y="1"/>
                        </a:moveTo>
                        <a:cubicBezTo>
                          <a:pt x="285" y="55"/>
                          <a:pt x="244" y="122"/>
                          <a:pt x="203" y="190"/>
                        </a:cubicBezTo>
                        <a:cubicBezTo>
                          <a:pt x="176" y="258"/>
                          <a:pt x="149" y="325"/>
                          <a:pt x="122" y="407"/>
                        </a:cubicBezTo>
                        <a:cubicBezTo>
                          <a:pt x="82" y="542"/>
                          <a:pt x="55" y="691"/>
                          <a:pt x="0" y="840"/>
                        </a:cubicBezTo>
                        <a:lnTo>
                          <a:pt x="109" y="867"/>
                        </a:lnTo>
                        <a:cubicBezTo>
                          <a:pt x="122" y="718"/>
                          <a:pt x="190" y="583"/>
                          <a:pt x="258" y="447"/>
                        </a:cubicBezTo>
                        <a:cubicBezTo>
                          <a:pt x="298" y="393"/>
                          <a:pt x="325" y="325"/>
                          <a:pt x="352" y="258"/>
                        </a:cubicBezTo>
                        <a:cubicBezTo>
                          <a:pt x="393" y="190"/>
                          <a:pt x="420" y="136"/>
                          <a:pt x="433" y="55"/>
                        </a:cubicBezTo>
                        <a:lnTo>
                          <a:pt x="33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0" name="Google Shape;10160;p25"/>
                  <p:cNvSpPr/>
                  <p:nvPr/>
                </p:nvSpPr>
                <p:spPr>
                  <a:xfrm>
                    <a:off x="4037394" y="2018687"/>
                    <a:ext cx="16186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732" extrusionOk="0">
                        <a:moveTo>
                          <a:pt x="366" y="0"/>
                        </a:moveTo>
                        <a:cubicBezTo>
                          <a:pt x="311" y="41"/>
                          <a:pt x="271" y="95"/>
                          <a:pt x="244" y="149"/>
                        </a:cubicBezTo>
                        <a:cubicBezTo>
                          <a:pt x="203" y="203"/>
                          <a:pt x="176" y="271"/>
                          <a:pt x="163" y="325"/>
                        </a:cubicBezTo>
                        <a:cubicBezTo>
                          <a:pt x="108" y="447"/>
                          <a:pt x="68" y="582"/>
                          <a:pt x="0" y="690"/>
                        </a:cubicBezTo>
                        <a:lnTo>
                          <a:pt x="108" y="731"/>
                        </a:lnTo>
                        <a:cubicBezTo>
                          <a:pt x="135" y="609"/>
                          <a:pt x="203" y="501"/>
                          <a:pt x="284" y="393"/>
                        </a:cubicBezTo>
                        <a:cubicBezTo>
                          <a:pt x="311" y="352"/>
                          <a:pt x="352" y="298"/>
                          <a:pt x="379" y="244"/>
                        </a:cubicBezTo>
                        <a:cubicBezTo>
                          <a:pt x="420" y="176"/>
                          <a:pt x="447" y="122"/>
                          <a:pt x="460" y="68"/>
                        </a:cubicBezTo>
                        <a:lnTo>
                          <a:pt x="36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1" name="Google Shape;10161;p25"/>
                  <p:cNvSpPr/>
                  <p:nvPr/>
                </p:nvSpPr>
                <p:spPr>
                  <a:xfrm>
                    <a:off x="4037394" y="2032449"/>
                    <a:ext cx="18538" cy="29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" h="840" extrusionOk="0">
                        <a:moveTo>
                          <a:pt x="433" y="1"/>
                        </a:moveTo>
                        <a:cubicBezTo>
                          <a:pt x="217" y="231"/>
                          <a:pt x="176" y="542"/>
                          <a:pt x="0" y="786"/>
                        </a:cubicBezTo>
                        <a:lnTo>
                          <a:pt x="108" y="840"/>
                        </a:lnTo>
                        <a:cubicBezTo>
                          <a:pt x="203" y="556"/>
                          <a:pt x="460" y="353"/>
                          <a:pt x="528" y="55"/>
                        </a:cubicBezTo>
                        <a:lnTo>
                          <a:pt x="43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2" name="Google Shape;10162;p25"/>
                  <p:cNvSpPr/>
                  <p:nvPr/>
                </p:nvSpPr>
                <p:spPr>
                  <a:xfrm>
                    <a:off x="4037850" y="2053831"/>
                    <a:ext cx="17625" cy="266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" h="759" extrusionOk="0">
                        <a:moveTo>
                          <a:pt x="407" y="1"/>
                        </a:moveTo>
                        <a:cubicBezTo>
                          <a:pt x="353" y="55"/>
                          <a:pt x="312" y="109"/>
                          <a:pt x="285" y="163"/>
                        </a:cubicBezTo>
                        <a:cubicBezTo>
                          <a:pt x="244" y="231"/>
                          <a:pt x="231" y="285"/>
                          <a:pt x="204" y="352"/>
                        </a:cubicBezTo>
                        <a:cubicBezTo>
                          <a:pt x="150" y="474"/>
                          <a:pt x="95" y="596"/>
                          <a:pt x="1" y="691"/>
                        </a:cubicBezTo>
                        <a:lnTo>
                          <a:pt x="95" y="758"/>
                        </a:lnTo>
                        <a:cubicBezTo>
                          <a:pt x="150" y="637"/>
                          <a:pt x="244" y="528"/>
                          <a:pt x="325" y="420"/>
                        </a:cubicBezTo>
                        <a:cubicBezTo>
                          <a:pt x="366" y="366"/>
                          <a:pt x="407" y="312"/>
                          <a:pt x="434" y="244"/>
                        </a:cubicBezTo>
                        <a:cubicBezTo>
                          <a:pt x="461" y="190"/>
                          <a:pt x="488" y="122"/>
                          <a:pt x="501" y="55"/>
                        </a:cubicBezTo>
                        <a:lnTo>
                          <a:pt x="40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3" name="Google Shape;10163;p25"/>
                  <p:cNvSpPr/>
                  <p:nvPr/>
                </p:nvSpPr>
                <p:spPr>
                  <a:xfrm>
                    <a:off x="4048769" y="2076651"/>
                    <a:ext cx="15238" cy="21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623" extrusionOk="0">
                        <a:moveTo>
                          <a:pt x="339" y="0"/>
                        </a:moveTo>
                        <a:cubicBezTo>
                          <a:pt x="285" y="41"/>
                          <a:pt x="258" y="81"/>
                          <a:pt x="231" y="135"/>
                        </a:cubicBezTo>
                        <a:cubicBezTo>
                          <a:pt x="204" y="176"/>
                          <a:pt x="177" y="230"/>
                          <a:pt x="163" y="271"/>
                        </a:cubicBezTo>
                        <a:cubicBezTo>
                          <a:pt x="123" y="379"/>
                          <a:pt x="69" y="474"/>
                          <a:pt x="1" y="555"/>
                        </a:cubicBezTo>
                        <a:lnTo>
                          <a:pt x="82" y="623"/>
                        </a:lnTo>
                        <a:cubicBezTo>
                          <a:pt x="136" y="514"/>
                          <a:pt x="204" y="433"/>
                          <a:pt x="285" y="352"/>
                        </a:cubicBezTo>
                        <a:cubicBezTo>
                          <a:pt x="312" y="311"/>
                          <a:pt x="353" y="257"/>
                          <a:pt x="380" y="217"/>
                        </a:cubicBezTo>
                        <a:cubicBezTo>
                          <a:pt x="407" y="162"/>
                          <a:pt x="420" y="108"/>
                          <a:pt x="434" y="54"/>
                        </a:cubicBezTo>
                        <a:lnTo>
                          <a:pt x="33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4" name="Google Shape;10164;p25"/>
                  <p:cNvSpPr/>
                  <p:nvPr/>
                </p:nvSpPr>
                <p:spPr>
                  <a:xfrm>
                    <a:off x="4060671" y="2072824"/>
                    <a:ext cx="15238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813" extrusionOk="0">
                        <a:moveTo>
                          <a:pt x="338" y="1"/>
                        </a:moveTo>
                        <a:cubicBezTo>
                          <a:pt x="149" y="217"/>
                          <a:pt x="149" y="529"/>
                          <a:pt x="0" y="772"/>
                        </a:cubicBezTo>
                        <a:lnTo>
                          <a:pt x="108" y="813"/>
                        </a:lnTo>
                        <a:cubicBezTo>
                          <a:pt x="176" y="542"/>
                          <a:pt x="406" y="326"/>
                          <a:pt x="433" y="41"/>
                        </a:cubicBezTo>
                        <a:lnTo>
                          <a:pt x="33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5" name="Google Shape;10165;p25"/>
                  <p:cNvSpPr/>
                  <p:nvPr/>
                </p:nvSpPr>
                <p:spPr>
                  <a:xfrm>
                    <a:off x="4110069" y="1885484"/>
                    <a:ext cx="114037" cy="18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8" h="5204" extrusionOk="0">
                        <a:moveTo>
                          <a:pt x="1982" y="148"/>
                        </a:moveTo>
                        <a:cubicBezTo>
                          <a:pt x="2152" y="148"/>
                          <a:pt x="2324" y="162"/>
                          <a:pt x="2490" y="182"/>
                        </a:cubicBezTo>
                        <a:cubicBezTo>
                          <a:pt x="2598" y="209"/>
                          <a:pt x="2720" y="236"/>
                          <a:pt x="2828" y="263"/>
                        </a:cubicBezTo>
                        <a:cubicBezTo>
                          <a:pt x="2883" y="276"/>
                          <a:pt x="2937" y="290"/>
                          <a:pt x="2991" y="317"/>
                        </a:cubicBezTo>
                        <a:cubicBezTo>
                          <a:pt x="3045" y="344"/>
                          <a:pt x="3031" y="330"/>
                          <a:pt x="3045" y="398"/>
                        </a:cubicBezTo>
                        <a:cubicBezTo>
                          <a:pt x="3031" y="628"/>
                          <a:pt x="3031" y="831"/>
                          <a:pt x="3045" y="1061"/>
                        </a:cubicBezTo>
                        <a:cubicBezTo>
                          <a:pt x="3031" y="1061"/>
                          <a:pt x="3031" y="1048"/>
                          <a:pt x="3018" y="1048"/>
                        </a:cubicBezTo>
                        <a:cubicBezTo>
                          <a:pt x="3018" y="1034"/>
                          <a:pt x="3018" y="1034"/>
                          <a:pt x="2991" y="1034"/>
                        </a:cubicBezTo>
                        <a:cubicBezTo>
                          <a:pt x="2964" y="1034"/>
                          <a:pt x="2923" y="1020"/>
                          <a:pt x="2896" y="1020"/>
                        </a:cubicBezTo>
                        <a:cubicBezTo>
                          <a:pt x="2828" y="1007"/>
                          <a:pt x="2761" y="1007"/>
                          <a:pt x="2707" y="993"/>
                        </a:cubicBezTo>
                        <a:cubicBezTo>
                          <a:pt x="2571" y="993"/>
                          <a:pt x="2436" y="993"/>
                          <a:pt x="2314" y="1020"/>
                        </a:cubicBezTo>
                        <a:cubicBezTo>
                          <a:pt x="2044" y="1061"/>
                          <a:pt x="1800" y="1129"/>
                          <a:pt x="1570" y="1291"/>
                        </a:cubicBezTo>
                        <a:cubicBezTo>
                          <a:pt x="1340" y="1440"/>
                          <a:pt x="1218" y="1697"/>
                          <a:pt x="1137" y="1927"/>
                        </a:cubicBezTo>
                        <a:cubicBezTo>
                          <a:pt x="1042" y="2171"/>
                          <a:pt x="961" y="2428"/>
                          <a:pt x="934" y="2685"/>
                        </a:cubicBezTo>
                        <a:cubicBezTo>
                          <a:pt x="907" y="2942"/>
                          <a:pt x="948" y="3213"/>
                          <a:pt x="1083" y="3456"/>
                        </a:cubicBezTo>
                        <a:cubicBezTo>
                          <a:pt x="1205" y="3700"/>
                          <a:pt x="1462" y="3835"/>
                          <a:pt x="1705" y="3930"/>
                        </a:cubicBezTo>
                        <a:cubicBezTo>
                          <a:pt x="1899" y="4005"/>
                          <a:pt x="2108" y="4044"/>
                          <a:pt x="2317" y="4044"/>
                        </a:cubicBezTo>
                        <a:cubicBezTo>
                          <a:pt x="2595" y="4044"/>
                          <a:pt x="2874" y="3975"/>
                          <a:pt x="3120" y="3832"/>
                        </a:cubicBezTo>
                        <a:lnTo>
                          <a:pt x="3120" y="3832"/>
                        </a:lnTo>
                        <a:lnTo>
                          <a:pt x="3086" y="4444"/>
                        </a:lnTo>
                        <a:lnTo>
                          <a:pt x="3072" y="4796"/>
                        </a:lnTo>
                        <a:cubicBezTo>
                          <a:pt x="3058" y="4863"/>
                          <a:pt x="3058" y="4917"/>
                          <a:pt x="3045" y="4958"/>
                        </a:cubicBezTo>
                        <a:cubicBezTo>
                          <a:pt x="3031" y="4972"/>
                          <a:pt x="3031" y="4972"/>
                          <a:pt x="3018" y="4985"/>
                        </a:cubicBezTo>
                        <a:cubicBezTo>
                          <a:pt x="3004" y="4999"/>
                          <a:pt x="2977" y="4999"/>
                          <a:pt x="2937" y="5012"/>
                        </a:cubicBezTo>
                        <a:cubicBezTo>
                          <a:pt x="2741" y="5054"/>
                          <a:pt x="2538" y="5074"/>
                          <a:pt x="2334" y="5074"/>
                        </a:cubicBezTo>
                        <a:cubicBezTo>
                          <a:pt x="2072" y="5074"/>
                          <a:pt x="1808" y="5040"/>
                          <a:pt x="1557" y="4972"/>
                        </a:cubicBezTo>
                        <a:cubicBezTo>
                          <a:pt x="1340" y="4904"/>
                          <a:pt x="1110" y="4809"/>
                          <a:pt x="934" y="4674"/>
                        </a:cubicBezTo>
                        <a:cubicBezTo>
                          <a:pt x="745" y="4539"/>
                          <a:pt x="609" y="4363"/>
                          <a:pt x="501" y="4160"/>
                        </a:cubicBezTo>
                        <a:cubicBezTo>
                          <a:pt x="298" y="3740"/>
                          <a:pt x="217" y="3267"/>
                          <a:pt x="190" y="2793"/>
                        </a:cubicBezTo>
                        <a:cubicBezTo>
                          <a:pt x="163" y="2319"/>
                          <a:pt x="190" y="1846"/>
                          <a:pt x="339" y="1399"/>
                        </a:cubicBezTo>
                        <a:cubicBezTo>
                          <a:pt x="474" y="966"/>
                          <a:pt x="731" y="547"/>
                          <a:pt x="1124" y="330"/>
                        </a:cubicBezTo>
                        <a:cubicBezTo>
                          <a:pt x="1383" y="192"/>
                          <a:pt x="1680" y="148"/>
                          <a:pt x="1982" y="148"/>
                        </a:cubicBezTo>
                        <a:close/>
                        <a:moveTo>
                          <a:pt x="1956" y="1"/>
                        </a:moveTo>
                        <a:cubicBezTo>
                          <a:pt x="1895" y="1"/>
                          <a:pt x="1834" y="2"/>
                          <a:pt x="1773" y="6"/>
                        </a:cubicBezTo>
                        <a:cubicBezTo>
                          <a:pt x="1529" y="19"/>
                          <a:pt x="1272" y="60"/>
                          <a:pt x="1056" y="182"/>
                        </a:cubicBezTo>
                        <a:cubicBezTo>
                          <a:pt x="596" y="425"/>
                          <a:pt x="312" y="885"/>
                          <a:pt x="163" y="1345"/>
                        </a:cubicBezTo>
                        <a:cubicBezTo>
                          <a:pt x="28" y="1819"/>
                          <a:pt x="0" y="2319"/>
                          <a:pt x="28" y="2807"/>
                        </a:cubicBezTo>
                        <a:cubicBezTo>
                          <a:pt x="55" y="3280"/>
                          <a:pt x="136" y="3781"/>
                          <a:pt x="366" y="4227"/>
                        </a:cubicBezTo>
                        <a:cubicBezTo>
                          <a:pt x="474" y="4444"/>
                          <a:pt x="636" y="4647"/>
                          <a:pt x="839" y="4796"/>
                        </a:cubicBezTo>
                        <a:cubicBezTo>
                          <a:pt x="1042" y="4944"/>
                          <a:pt x="1286" y="5026"/>
                          <a:pt x="1516" y="5093"/>
                        </a:cubicBezTo>
                        <a:cubicBezTo>
                          <a:pt x="1771" y="5166"/>
                          <a:pt x="2035" y="5204"/>
                          <a:pt x="2297" y="5204"/>
                        </a:cubicBezTo>
                        <a:cubicBezTo>
                          <a:pt x="2522" y="5204"/>
                          <a:pt x="2746" y="5176"/>
                          <a:pt x="2964" y="5120"/>
                        </a:cubicBezTo>
                        <a:cubicBezTo>
                          <a:pt x="3004" y="5120"/>
                          <a:pt x="3031" y="5107"/>
                          <a:pt x="3072" y="5093"/>
                        </a:cubicBezTo>
                        <a:cubicBezTo>
                          <a:pt x="3113" y="5080"/>
                          <a:pt x="3140" y="5039"/>
                          <a:pt x="3153" y="4999"/>
                        </a:cubicBezTo>
                        <a:cubicBezTo>
                          <a:pt x="3194" y="4917"/>
                          <a:pt x="3180" y="4863"/>
                          <a:pt x="3194" y="4796"/>
                        </a:cubicBezTo>
                        <a:lnTo>
                          <a:pt x="3207" y="4444"/>
                        </a:lnTo>
                        <a:lnTo>
                          <a:pt x="3234" y="3727"/>
                        </a:lnTo>
                        <a:lnTo>
                          <a:pt x="3248" y="3605"/>
                        </a:lnTo>
                        <a:lnTo>
                          <a:pt x="3140" y="3673"/>
                        </a:lnTo>
                        <a:cubicBezTo>
                          <a:pt x="2897" y="3848"/>
                          <a:pt x="2593" y="3936"/>
                          <a:pt x="2287" y="3936"/>
                        </a:cubicBezTo>
                        <a:cubicBezTo>
                          <a:pt x="2098" y="3936"/>
                          <a:pt x="1908" y="3902"/>
                          <a:pt x="1732" y="3835"/>
                        </a:cubicBezTo>
                        <a:cubicBezTo>
                          <a:pt x="1502" y="3740"/>
                          <a:pt x="1286" y="3618"/>
                          <a:pt x="1164" y="3402"/>
                        </a:cubicBezTo>
                        <a:cubicBezTo>
                          <a:pt x="1042" y="3199"/>
                          <a:pt x="1002" y="2942"/>
                          <a:pt x="1029" y="2685"/>
                        </a:cubicBezTo>
                        <a:cubicBezTo>
                          <a:pt x="1056" y="2441"/>
                          <a:pt x="1124" y="2198"/>
                          <a:pt x="1218" y="1968"/>
                        </a:cubicBezTo>
                        <a:cubicBezTo>
                          <a:pt x="1313" y="1738"/>
                          <a:pt x="1435" y="1508"/>
                          <a:pt x="1624" y="1372"/>
                        </a:cubicBezTo>
                        <a:cubicBezTo>
                          <a:pt x="1827" y="1237"/>
                          <a:pt x="2071" y="1156"/>
                          <a:pt x="2314" y="1115"/>
                        </a:cubicBezTo>
                        <a:cubicBezTo>
                          <a:pt x="2436" y="1102"/>
                          <a:pt x="2571" y="1102"/>
                          <a:pt x="2693" y="1102"/>
                        </a:cubicBezTo>
                        <a:cubicBezTo>
                          <a:pt x="2747" y="1102"/>
                          <a:pt x="2815" y="1115"/>
                          <a:pt x="2883" y="1129"/>
                        </a:cubicBezTo>
                        <a:cubicBezTo>
                          <a:pt x="2910" y="1129"/>
                          <a:pt x="2937" y="1129"/>
                          <a:pt x="2964" y="1142"/>
                        </a:cubicBezTo>
                        <a:cubicBezTo>
                          <a:pt x="2977" y="1142"/>
                          <a:pt x="3004" y="1142"/>
                          <a:pt x="3031" y="1156"/>
                        </a:cubicBezTo>
                        <a:lnTo>
                          <a:pt x="3099" y="1156"/>
                        </a:lnTo>
                        <a:cubicBezTo>
                          <a:pt x="3126" y="912"/>
                          <a:pt x="3153" y="642"/>
                          <a:pt x="3167" y="385"/>
                        </a:cubicBezTo>
                        <a:cubicBezTo>
                          <a:pt x="3167" y="357"/>
                          <a:pt x="3167" y="317"/>
                          <a:pt x="3140" y="263"/>
                        </a:cubicBezTo>
                        <a:cubicBezTo>
                          <a:pt x="3113" y="222"/>
                          <a:pt x="3072" y="209"/>
                          <a:pt x="3045" y="195"/>
                        </a:cubicBezTo>
                        <a:cubicBezTo>
                          <a:pt x="2977" y="168"/>
                          <a:pt x="2923" y="141"/>
                          <a:pt x="2869" y="127"/>
                        </a:cubicBezTo>
                        <a:cubicBezTo>
                          <a:pt x="2747" y="87"/>
                          <a:pt x="2625" y="60"/>
                          <a:pt x="2504" y="46"/>
                        </a:cubicBezTo>
                        <a:cubicBezTo>
                          <a:pt x="2321" y="16"/>
                          <a:pt x="2138" y="1"/>
                          <a:pt x="195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6" name="Google Shape;10166;p25"/>
                  <p:cNvSpPr/>
                  <p:nvPr/>
                </p:nvSpPr>
                <p:spPr>
                  <a:xfrm>
                    <a:off x="4144757" y="1923191"/>
                    <a:ext cx="74609" cy="92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5" h="2626" extrusionOk="0">
                        <a:moveTo>
                          <a:pt x="2016" y="1"/>
                        </a:moveTo>
                        <a:cubicBezTo>
                          <a:pt x="1949" y="149"/>
                          <a:pt x="1881" y="298"/>
                          <a:pt x="1813" y="434"/>
                        </a:cubicBezTo>
                        <a:cubicBezTo>
                          <a:pt x="1800" y="474"/>
                          <a:pt x="1773" y="515"/>
                          <a:pt x="1759" y="528"/>
                        </a:cubicBezTo>
                        <a:cubicBezTo>
                          <a:pt x="1746" y="542"/>
                          <a:pt x="1719" y="555"/>
                          <a:pt x="1678" y="555"/>
                        </a:cubicBezTo>
                        <a:lnTo>
                          <a:pt x="1435" y="542"/>
                        </a:lnTo>
                        <a:cubicBezTo>
                          <a:pt x="1272" y="542"/>
                          <a:pt x="1110" y="542"/>
                          <a:pt x="947" y="582"/>
                        </a:cubicBezTo>
                        <a:cubicBezTo>
                          <a:pt x="785" y="610"/>
                          <a:pt x="623" y="677"/>
                          <a:pt x="487" y="785"/>
                        </a:cubicBezTo>
                        <a:cubicBezTo>
                          <a:pt x="352" y="894"/>
                          <a:pt x="244" y="1042"/>
                          <a:pt x="176" y="1191"/>
                        </a:cubicBezTo>
                        <a:cubicBezTo>
                          <a:pt x="108" y="1354"/>
                          <a:pt x="81" y="1516"/>
                          <a:pt x="54" y="1678"/>
                        </a:cubicBezTo>
                        <a:cubicBezTo>
                          <a:pt x="41" y="1841"/>
                          <a:pt x="0" y="2003"/>
                          <a:pt x="41" y="2179"/>
                        </a:cubicBezTo>
                        <a:cubicBezTo>
                          <a:pt x="68" y="2274"/>
                          <a:pt x="95" y="2341"/>
                          <a:pt x="136" y="2423"/>
                        </a:cubicBezTo>
                        <a:cubicBezTo>
                          <a:pt x="149" y="2463"/>
                          <a:pt x="176" y="2504"/>
                          <a:pt x="203" y="2531"/>
                        </a:cubicBezTo>
                        <a:cubicBezTo>
                          <a:pt x="230" y="2571"/>
                          <a:pt x="271" y="2612"/>
                          <a:pt x="338" y="2626"/>
                        </a:cubicBezTo>
                        <a:lnTo>
                          <a:pt x="352" y="2517"/>
                        </a:lnTo>
                        <a:cubicBezTo>
                          <a:pt x="325" y="2517"/>
                          <a:pt x="271" y="2436"/>
                          <a:pt x="257" y="2369"/>
                        </a:cubicBezTo>
                        <a:cubicBezTo>
                          <a:pt x="230" y="2301"/>
                          <a:pt x="203" y="2220"/>
                          <a:pt x="190" y="2152"/>
                        </a:cubicBezTo>
                        <a:cubicBezTo>
                          <a:pt x="176" y="2017"/>
                          <a:pt x="203" y="1854"/>
                          <a:pt x="217" y="1706"/>
                        </a:cubicBezTo>
                        <a:cubicBezTo>
                          <a:pt x="271" y="1394"/>
                          <a:pt x="352" y="1083"/>
                          <a:pt x="582" y="894"/>
                        </a:cubicBezTo>
                        <a:cubicBezTo>
                          <a:pt x="812" y="704"/>
                          <a:pt x="1123" y="650"/>
                          <a:pt x="1448" y="650"/>
                        </a:cubicBezTo>
                        <a:lnTo>
                          <a:pt x="1678" y="650"/>
                        </a:lnTo>
                        <a:cubicBezTo>
                          <a:pt x="1732" y="650"/>
                          <a:pt x="1786" y="637"/>
                          <a:pt x="1827" y="596"/>
                        </a:cubicBezTo>
                        <a:cubicBezTo>
                          <a:pt x="1868" y="555"/>
                          <a:pt x="1881" y="515"/>
                          <a:pt x="1908" y="488"/>
                        </a:cubicBezTo>
                        <a:cubicBezTo>
                          <a:pt x="1976" y="339"/>
                          <a:pt x="2043" y="190"/>
                          <a:pt x="2125" y="55"/>
                        </a:cubicBezTo>
                        <a:lnTo>
                          <a:pt x="201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7" name="Google Shape;10167;p25"/>
                  <p:cNvSpPr/>
                  <p:nvPr/>
                </p:nvSpPr>
                <p:spPr>
                  <a:xfrm>
                    <a:off x="4138086" y="1921786"/>
                    <a:ext cx="86019" cy="107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0" h="3076" extrusionOk="0">
                        <a:moveTo>
                          <a:pt x="1773" y="0"/>
                        </a:moveTo>
                        <a:cubicBezTo>
                          <a:pt x="1641" y="0"/>
                          <a:pt x="1509" y="7"/>
                          <a:pt x="1381" y="27"/>
                        </a:cubicBezTo>
                        <a:cubicBezTo>
                          <a:pt x="1124" y="68"/>
                          <a:pt x="867" y="162"/>
                          <a:pt x="650" y="311"/>
                        </a:cubicBezTo>
                        <a:cubicBezTo>
                          <a:pt x="434" y="460"/>
                          <a:pt x="258" y="677"/>
                          <a:pt x="150" y="920"/>
                        </a:cubicBezTo>
                        <a:cubicBezTo>
                          <a:pt x="41" y="1164"/>
                          <a:pt x="1" y="1434"/>
                          <a:pt x="28" y="1705"/>
                        </a:cubicBezTo>
                        <a:cubicBezTo>
                          <a:pt x="41" y="1962"/>
                          <a:pt x="136" y="2233"/>
                          <a:pt x="285" y="2463"/>
                        </a:cubicBezTo>
                        <a:cubicBezTo>
                          <a:pt x="447" y="2679"/>
                          <a:pt x="677" y="2842"/>
                          <a:pt x="921" y="2950"/>
                        </a:cubicBezTo>
                        <a:cubicBezTo>
                          <a:pt x="1117" y="3035"/>
                          <a:pt x="1328" y="3076"/>
                          <a:pt x="1538" y="3076"/>
                        </a:cubicBezTo>
                        <a:cubicBezTo>
                          <a:pt x="1863" y="3076"/>
                          <a:pt x="2187" y="2977"/>
                          <a:pt x="2450" y="2787"/>
                        </a:cubicBezTo>
                        <a:lnTo>
                          <a:pt x="2396" y="2693"/>
                        </a:lnTo>
                        <a:cubicBezTo>
                          <a:pt x="2139" y="2837"/>
                          <a:pt x="1849" y="2915"/>
                          <a:pt x="1563" y="2915"/>
                        </a:cubicBezTo>
                        <a:cubicBezTo>
                          <a:pt x="1366" y="2915"/>
                          <a:pt x="1170" y="2878"/>
                          <a:pt x="989" y="2801"/>
                        </a:cubicBezTo>
                        <a:cubicBezTo>
                          <a:pt x="759" y="2706"/>
                          <a:pt x="556" y="2557"/>
                          <a:pt x="420" y="2368"/>
                        </a:cubicBezTo>
                        <a:cubicBezTo>
                          <a:pt x="285" y="2165"/>
                          <a:pt x="190" y="1935"/>
                          <a:pt x="163" y="1691"/>
                        </a:cubicBezTo>
                        <a:cubicBezTo>
                          <a:pt x="150" y="1448"/>
                          <a:pt x="163" y="1191"/>
                          <a:pt x="258" y="961"/>
                        </a:cubicBezTo>
                        <a:cubicBezTo>
                          <a:pt x="353" y="744"/>
                          <a:pt x="515" y="541"/>
                          <a:pt x="718" y="392"/>
                        </a:cubicBezTo>
                        <a:cubicBezTo>
                          <a:pt x="1017" y="173"/>
                          <a:pt x="1381" y="94"/>
                          <a:pt x="1752" y="94"/>
                        </a:cubicBezTo>
                        <a:cubicBezTo>
                          <a:pt x="1886" y="94"/>
                          <a:pt x="2020" y="104"/>
                          <a:pt x="2152" y="122"/>
                        </a:cubicBezTo>
                        <a:lnTo>
                          <a:pt x="2166" y="14"/>
                        </a:lnTo>
                        <a:cubicBezTo>
                          <a:pt x="2037" y="7"/>
                          <a:pt x="1905" y="0"/>
                          <a:pt x="177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8" name="Google Shape;10168;p25"/>
                  <p:cNvSpPr/>
                  <p:nvPr/>
                </p:nvSpPr>
                <p:spPr>
                  <a:xfrm>
                    <a:off x="4106277" y="1886958"/>
                    <a:ext cx="118777" cy="191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3" h="5449" extrusionOk="0">
                        <a:moveTo>
                          <a:pt x="2077" y="1"/>
                        </a:moveTo>
                        <a:cubicBezTo>
                          <a:pt x="1955" y="1"/>
                          <a:pt x="1834" y="11"/>
                          <a:pt x="1719" y="31"/>
                        </a:cubicBezTo>
                        <a:cubicBezTo>
                          <a:pt x="1597" y="58"/>
                          <a:pt x="1475" y="85"/>
                          <a:pt x="1367" y="140"/>
                        </a:cubicBezTo>
                        <a:cubicBezTo>
                          <a:pt x="1245" y="194"/>
                          <a:pt x="1150" y="261"/>
                          <a:pt x="1056" y="343"/>
                        </a:cubicBezTo>
                        <a:cubicBezTo>
                          <a:pt x="866" y="518"/>
                          <a:pt x="731" y="721"/>
                          <a:pt x="596" y="911"/>
                        </a:cubicBezTo>
                        <a:cubicBezTo>
                          <a:pt x="460" y="1127"/>
                          <a:pt x="352" y="1344"/>
                          <a:pt x="271" y="1574"/>
                        </a:cubicBezTo>
                        <a:cubicBezTo>
                          <a:pt x="95" y="2020"/>
                          <a:pt x="0" y="2507"/>
                          <a:pt x="41" y="3008"/>
                        </a:cubicBezTo>
                        <a:cubicBezTo>
                          <a:pt x="68" y="3252"/>
                          <a:pt x="108" y="3495"/>
                          <a:pt x="203" y="3725"/>
                        </a:cubicBezTo>
                        <a:cubicBezTo>
                          <a:pt x="284" y="3955"/>
                          <a:pt x="406" y="4172"/>
                          <a:pt x="541" y="4375"/>
                        </a:cubicBezTo>
                        <a:cubicBezTo>
                          <a:pt x="812" y="4767"/>
                          <a:pt x="1164" y="5133"/>
                          <a:pt x="1637" y="5335"/>
                        </a:cubicBezTo>
                        <a:cubicBezTo>
                          <a:pt x="1819" y="5410"/>
                          <a:pt x="2018" y="5449"/>
                          <a:pt x="2218" y="5449"/>
                        </a:cubicBezTo>
                        <a:cubicBezTo>
                          <a:pt x="2526" y="5449"/>
                          <a:pt x="2834" y="5357"/>
                          <a:pt x="3072" y="5160"/>
                        </a:cubicBezTo>
                        <a:cubicBezTo>
                          <a:pt x="3126" y="5119"/>
                          <a:pt x="3180" y="5065"/>
                          <a:pt x="3207" y="5011"/>
                        </a:cubicBezTo>
                        <a:cubicBezTo>
                          <a:pt x="3248" y="4943"/>
                          <a:pt x="3261" y="4875"/>
                          <a:pt x="3275" y="4808"/>
                        </a:cubicBezTo>
                        <a:cubicBezTo>
                          <a:pt x="3288" y="4686"/>
                          <a:pt x="3302" y="4578"/>
                          <a:pt x="3315" y="4456"/>
                        </a:cubicBezTo>
                        <a:lnTo>
                          <a:pt x="3383" y="3739"/>
                        </a:lnTo>
                        <a:lnTo>
                          <a:pt x="3275" y="3725"/>
                        </a:lnTo>
                        <a:lnTo>
                          <a:pt x="3180" y="4442"/>
                        </a:lnTo>
                        <a:cubicBezTo>
                          <a:pt x="3166" y="4551"/>
                          <a:pt x="3153" y="4686"/>
                          <a:pt x="3139" y="4794"/>
                        </a:cubicBezTo>
                        <a:cubicBezTo>
                          <a:pt x="3112" y="4902"/>
                          <a:pt x="3072" y="4984"/>
                          <a:pt x="2991" y="5051"/>
                        </a:cubicBezTo>
                        <a:cubicBezTo>
                          <a:pt x="2772" y="5213"/>
                          <a:pt x="2500" y="5293"/>
                          <a:pt x="2229" y="5293"/>
                        </a:cubicBezTo>
                        <a:cubicBezTo>
                          <a:pt x="2048" y="5293"/>
                          <a:pt x="1868" y="5257"/>
                          <a:pt x="1705" y="5187"/>
                        </a:cubicBezTo>
                        <a:cubicBezTo>
                          <a:pt x="1272" y="5011"/>
                          <a:pt x="934" y="4672"/>
                          <a:pt x="677" y="4280"/>
                        </a:cubicBezTo>
                        <a:cubicBezTo>
                          <a:pt x="541" y="4091"/>
                          <a:pt x="420" y="3888"/>
                          <a:pt x="338" y="3671"/>
                        </a:cubicBezTo>
                        <a:cubicBezTo>
                          <a:pt x="257" y="3455"/>
                          <a:pt x="203" y="3225"/>
                          <a:pt x="176" y="2995"/>
                        </a:cubicBezTo>
                        <a:cubicBezTo>
                          <a:pt x="136" y="2535"/>
                          <a:pt x="217" y="2047"/>
                          <a:pt x="379" y="1614"/>
                        </a:cubicBezTo>
                        <a:cubicBezTo>
                          <a:pt x="460" y="1398"/>
                          <a:pt x="568" y="1181"/>
                          <a:pt x="690" y="978"/>
                        </a:cubicBezTo>
                        <a:cubicBezTo>
                          <a:pt x="812" y="776"/>
                          <a:pt x="947" y="586"/>
                          <a:pt x="1123" y="424"/>
                        </a:cubicBezTo>
                        <a:cubicBezTo>
                          <a:pt x="1286" y="275"/>
                          <a:pt x="1502" y="167"/>
                          <a:pt x="1732" y="126"/>
                        </a:cubicBezTo>
                        <a:cubicBezTo>
                          <a:pt x="1836" y="108"/>
                          <a:pt x="1940" y="100"/>
                          <a:pt x="2045" y="100"/>
                        </a:cubicBezTo>
                        <a:cubicBezTo>
                          <a:pt x="2173" y="100"/>
                          <a:pt x="2302" y="111"/>
                          <a:pt x="2436" y="126"/>
                        </a:cubicBezTo>
                        <a:cubicBezTo>
                          <a:pt x="2544" y="140"/>
                          <a:pt x="2666" y="167"/>
                          <a:pt x="2788" y="180"/>
                        </a:cubicBezTo>
                        <a:lnTo>
                          <a:pt x="2950" y="221"/>
                        </a:lnTo>
                        <a:cubicBezTo>
                          <a:pt x="3018" y="234"/>
                          <a:pt x="3058" y="248"/>
                          <a:pt x="3072" y="288"/>
                        </a:cubicBezTo>
                        <a:cubicBezTo>
                          <a:pt x="3085" y="315"/>
                          <a:pt x="3085" y="383"/>
                          <a:pt x="3085" y="437"/>
                        </a:cubicBezTo>
                        <a:lnTo>
                          <a:pt x="3085" y="613"/>
                        </a:lnTo>
                        <a:lnTo>
                          <a:pt x="3085" y="978"/>
                        </a:lnTo>
                        <a:lnTo>
                          <a:pt x="3180" y="978"/>
                        </a:lnTo>
                        <a:lnTo>
                          <a:pt x="3180" y="613"/>
                        </a:lnTo>
                        <a:lnTo>
                          <a:pt x="3180" y="437"/>
                        </a:lnTo>
                        <a:cubicBezTo>
                          <a:pt x="3180" y="383"/>
                          <a:pt x="3194" y="315"/>
                          <a:pt x="3153" y="234"/>
                        </a:cubicBezTo>
                        <a:cubicBezTo>
                          <a:pt x="3139" y="194"/>
                          <a:pt x="3099" y="167"/>
                          <a:pt x="3072" y="153"/>
                        </a:cubicBezTo>
                        <a:cubicBezTo>
                          <a:pt x="3031" y="140"/>
                          <a:pt x="3004" y="140"/>
                          <a:pt x="2977" y="126"/>
                        </a:cubicBezTo>
                        <a:lnTo>
                          <a:pt x="2801" y="85"/>
                        </a:lnTo>
                        <a:cubicBezTo>
                          <a:pt x="2679" y="58"/>
                          <a:pt x="2558" y="45"/>
                          <a:pt x="2436" y="31"/>
                        </a:cubicBezTo>
                        <a:cubicBezTo>
                          <a:pt x="2321" y="11"/>
                          <a:pt x="2199" y="1"/>
                          <a:pt x="207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69" name="Google Shape;10169;p25"/>
                  <p:cNvSpPr/>
                  <p:nvPr/>
                </p:nvSpPr>
                <p:spPr>
                  <a:xfrm>
                    <a:off x="4095323" y="1900405"/>
                    <a:ext cx="120252" cy="1988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5" h="5664" extrusionOk="0">
                        <a:moveTo>
                          <a:pt x="1313" y="0"/>
                        </a:moveTo>
                        <a:cubicBezTo>
                          <a:pt x="799" y="528"/>
                          <a:pt x="448" y="1177"/>
                          <a:pt x="258" y="1881"/>
                        </a:cubicBezTo>
                        <a:cubicBezTo>
                          <a:pt x="69" y="2585"/>
                          <a:pt x="1" y="3315"/>
                          <a:pt x="177" y="4032"/>
                        </a:cubicBezTo>
                        <a:cubicBezTo>
                          <a:pt x="272" y="4398"/>
                          <a:pt x="475" y="4722"/>
                          <a:pt x="745" y="4980"/>
                        </a:cubicBezTo>
                        <a:cubicBezTo>
                          <a:pt x="1002" y="5237"/>
                          <a:pt x="1313" y="5453"/>
                          <a:pt x="1665" y="5575"/>
                        </a:cubicBezTo>
                        <a:cubicBezTo>
                          <a:pt x="1826" y="5631"/>
                          <a:pt x="1999" y="5664"/>
                          <a:pt x="2172" y="5664"/>
                        </a:cubicBezTo>
                        <a:cubicBezTo>
                          <a:pt x="2377" y="5664"/>
                          <a:pt x="2584" y="5617"/>
                          <a:pt x="2775" y="5507"/>
                        </a:cubicBezTo>
                        <a:cubicBezTo>
                          <a:pt x="2951" y="5385"/>
                          <a:pt x="3032" y="5223"/>
                          <a:pt x="3140" y="5074"/>
                        </a:cubicBezTo>
                        <a:lnTo>
                          <a:pt x="3424" y="4614"/>
                        </a:lnTo>
                        <a:lnTo>
                          <a:pt x="3330" y="4560"/>
                        </a:lnTo>
                        <a:lnTo>
                          <a:pt x="3018" y="4993"/>
                        </a:lnTo>
                        <a:cubicBezTo>
                          <a:pt x="2924" y="5142"/>
                          <a:pt x="2815" y="5291"/>
                          <a:pt x="2694" y="5385"/>
                        </a:cubicBezTo>
                        <a:cubicBezTo>
                          <a:pt x="2558" y="5467"/>
                          <a:pt x="2382" y="5494"/>
                          <a:pt x="2220" y="5507"/>
                        </a:cubicBezTo>
                        <a:cubicBezTo>
                          <a:pt x="2044" y="5507"/>
                          <a:pt x="1882" y="5480"/>
                          <a:pt x="1719" y="5426"/>
                        </a:cubicBezTo>
                        <a:cubicBezTo>
                          <a:pt x="1395" y="5318"/>
                          <a:pt x="1097" y="5115"/>
                          <a:pt x="853" y="4871"/>
                        </a:cubicBezTo>
                        <a:cubicBezTo>
                          <a:pt x="596" y="4628"/>
                          <a:pt x="407" y="4344"/>
                          <a:pt x="312" y="4005"/>
                        </a:cubicBezTo>
                        <a:cubicBezTo>
                          <a:pt x="217" y="3667"/>
                          <a:pt x="190" y="3315"/>
                          <a:pt x="204" y="2963"/>
                        </a:cubicBezTo>
                        <a:cubicBezTo>
                          <a:pt x="204" y="2598"/>
                          <a:pt x="258" y="2246"/>
                          <a:pt x="353" y="1908"/>
                        </a:cubicBezTo>
                        <a:cubicBezTo>
                          <a:pt x="529" y="1231"/>
                          <a:pt x="880" y="582"/>
                          <a:pt x="1395" y="81"/>
                        </a:cubicBezTo>
                        <a:lnTo>
                          <a:pt x="131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0" name="Google Shape;10170;p25"/>
                  <p:cNvSpPr/>
                  <p:nvPr/>
                </p:nvSpPr>
                <p:spPr>
                  <a:xfrm>
                    <a:off x="4096763" y="1928878"/>
                    <a:ext cx="116425" cy="179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6" h="5103" extrusionOk="0">
                        <a:moveTo>
                          <a:pt x="596" y="1"/>
                        </a:moveTo>
                        <a:cubicBezTo>
                          <a:pt x="285" y="569"/>
                          <a:pt x="95" y="1205"/>
                          <a:pt x="41" y="1855"/>
                        </a:cubicBezTo>
                        <a:cubicBezTo>
                          <a:pt x="1" y="2504"/>
                          <a:pt x="95" y="3167"/>
                          <a:pt x="407" y="3763"/>
                        </a:cubicBezTo>
                        <a:cubicBezTo>
                          <a:pt x="555" y="4047"/>
                          <a:pt x="758" y="4317"/>
                          <a:pt x="1002" y="4547"/>
                        </a:cubicBezTo>
                        <a:cubicBezTo>
                          <a:pt x="1245" y="4764"/>
                          <a:pt x="1543" y="4940"/>
                          <a:pt x="1868" y="5035"/>
                        </a:cubicBezTo>
                        <a:cubicBezTo>
                          <a:pt x="2030" y="5075"/>
                          <a:pt x="2193" y="5102"/>
                          <a:pt x="2369" y="5102"/>
                        </a:cubicBezTo>
                        <a:cubicBezTo>
                          <a:pt x="2450" y="5102"/>
                          <a:pt x="2531" y="5102"/>
                          <a:pt x="2626" y="5075"/>
                        </a:cubicBezTo>
                        <a:cubicBezTo>
                          <a:pt x="2720" y="5048"/>
                          <a:pt x="2815" y="4980"/>
                          <a:pt x="2869" y="4913"/>
                        </a:cubicBezTo>
                        <a:cubicBezTo>
                          <a:pt x="3072" y="4642"/>
                          <a:pt x="3207" y="4344"/>
                          <a:pt x="3316" y="4033"/>
                        </a:cubicBezTo>
                        <a:lnTo>
                          <a:pt x="3207" y="3993"/>
                        </a:lnTo>
                        <a:cubicBezTo>
                          <a:pt x="3153" y="4141"/>
                          <a:pt x="3086" y="4290"/>
                          <a:pt x="3004" y="4426"/>
                        </a:cubicBezTo>
                        <a:cubicBezTo>
                          <a:pt x="2923" y="4561"/>
                          <a:pt x="2842" y="4710"/>
                          <a:pt x="2747" y="4818"/>
                        </a:cubicBezTo>
                        <a:cubicBezTo>
                          <a:pt x="2693" y="4872"/>
                          <a:pt x="2653" y="4899"/>
                          <a:pt x="2585" y="4913"/>
                        </a:cubicBezTo>
                        <a:cubicBezTo>
                          <a:pt x="2517" y="4940"/>
                          <a:pt x="2450" y="4940"/>
                          <a:pt x="2369" y="4940"/>
                        </a:cubicBezTo>
                        <a:cubicBezTo>
                          <a:pt x="2220" y="4940"/>
                          <a:pt x="2057" y="4913"/>
                          <a:pt x="1908" y="4872"/>
                        </a:cubicBezTo>
                        <a:cubicBezTo>
                          <a:pt x="1624" y="4791"/>
                          <a:pt x="1340" y="4629"/>
                          <a:pt x="1110" y="4426"/>
                        </a:cubicBezTo>
                        <a:cubicBezTo>
                          <a:pt x="880" y="4223"/>
                          <a:pt x="677" y="3966"/>
                          <a:pt x="528" y="3695"/>
                        </a:cubicBezTo>
                        <a:cubicBezTo>
                          <a:pt x="217" y="3140"/>
                          <a:pt x="109" y="2491"/>
                          <a:pt x="149" y="1868"/>
                        </a:cubicBezTo>
                        <a:cubicBezTo>
                          <a:pt x="163" y="1544"/>
                          <a:pt x="231" y="1232"/>
                          <a:pt x="312" y="921"/>
                        </a:cubicBezTo>
                        <a:cubicBezTo>
                          <a:pt x="407" y="623"/>
                          <a:pt x="528" y="326"/>
                          <a:pt x="691" y="55"/>
                        </a:cubicBezTo>
                        <a:lnTo>
                          <a:pt x="59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1" name="Google Shape;10171;p25"/>
                  <p:cNvSpPr/>
                  <p:nvPr/>
                </p:nvSpPr>
                <p:spPr>
                  <a:xfrm>
                    <a:off x="4099150" y="1988739"/>
                    <a:ext cx="16642" cy="228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4" h="651" extrusionOk="0">
                        <a:moveTo>
                          <a:pt x="379" y="1"/>
                        </a:moveTo>
                        <a:cubicBezTo>
                          <a:pt x="190" y="150"/>
                          <a:pt x="163" y="407"/>
                          <a:pt x="0" y="596"/>
                        </a:cubicBezTo>
                        <a:lnTo>
                          <a:pt x="95" y="650"/>
                        </a:lnTo>
                        <a:cubicBezTo>
                          <a:pt x="190" y="434"/>
                          <a:pt x="420" y="299"/>
                          <a:pt x="474" y="55"/>
                        </a:cubicBezTo>
                        <a:lnTo>
                          <a:pt x="37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2" name="Google Shape;10172;p25"/>
                  <p:cNvSpPr/>
                  <p:nvPr/>
                </p:nvSpPr>
                <p:spPr>
                  <a:xfrm>
                    <a:off x="4101046" y="2007276"/>
                    <a:ext cx="17590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732" extrusionOk="0">
                        <a:moveTo>
                          <a:pt x="406" y="1"/>
                        </a:moveTo>
                        <a:cubicBezTo>
                          <a:pt x="203" y="190"/>
                          <a:pt x="176" y="474"/>
                          <a:pt x="0" y="677"/>
                        </a:cubicBezTo>
                        <a:lnTo>
                          <a:pt x="95" y="731"/>
                        </a:lnTo>
                        <a:cubicBezTo>
                          <a:pt x="203" y="488"/>
                          <a:pt x="433" y="325"/>
                          <a:pt x="501" y="68"/>
                        </a:cubicBezTo>
                        <a:lnTo>
                          <a:pt x="40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3" name="Google Shape;10173;p25"/>
                  <p:cNvSpPr/>
                  <p:nvPr/>
                </p:nvSpPr>
                <p:spPr>
                  <a:xfrm>
                    <a:off x="4101046" y="1973080"/>
                    <a:ext cx="13342" cy="15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" h="447" extrusionOk="0">
                        <a:moveTo>
                          <a:pt x="298" y="0"/>
                        </a:moveTo>
                        <a:cubicBezTo>
                          <a:pt x="136" y="82"/>
                          <a:pt x="122" y="271"/>
                          <a:pt x="0" y="366"/>
                        </a:cubicBezTo>
                        <a:lnTo>
                          <a:pt x="82" y="447"/>
                        </a:lnTo>
                        <a:cubicBezTo>
                          <a:pt x="149" y="298"/>
                          <a:pt x="339" y="244"/>
                          <a:pt x="379" y="82"/>
                        </a:cubicBezTo>
                        <a:lnTo>
                          <a:pt x="2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4" name="Google Shape;10174;p25"/>
                  <p:cNvSpPr/>
                  <p:nvPr/>
                </p:nvSpPr>
                <p:spPr>
                  <a:xfrm>
                    <a:off x="4108173" y="2023426"/>
                    <a:ext cx="16186" cy="28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799" extrusionOk="0">
                        <a:moveTo>
                          <a:pt x="366" y="1"/>
                        </a:moveTo>
                        <a:cubicBezTo>
                          <a:pt x="163" y="217"/>
                          <a:pt x="149" y="515"/>
                          <a:pt x="0" y="745"/>
                        </a:cubicBezTo>
                        <a:lnTo>
                          <a:pt x="95" y="799"/>
                        </a:lnTo>
                        <a:cubicBezTo>
                          <a:pt x="176" y="528"/>
                          <a:pt x="420" y="339"/>
                          <a:pt x="460" y="55"/>
                        </a:cubicBezTo>
                        <a:lnTo>
                          <a:pt x="36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5" name="Google Shape;10175;p25"/>
                  <p:cNvSpPr/>
                  <p:nvPr/>
                </p:nvSpPr>
                <p:spPr>
                  <a:xfrm>
                    <a:off x="4118636" y="2046247"/>
                    <a:ext cx="14746" cy="24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" h="704" extrusionOk="0">
                        <a:moveTo>
                          <a:pt x="325" y="0"/>
                        </a:moveTo>
                        <a:cubicBezTo>
                          <a:pt x="135" y="190"/>
                          <a:pt x="135" y="460"/>
                          <a:pt x="0" y="663"/>
                        </a:cubicBezTo>
                        <a:lnTo>
                          <a:pt x="95" y="704"/>
                        </a:lnTo>
                        <a:cubicBezTo>
                          <a:pt x="162" y="474"/>
                          <a:pt x="379" y="311"/>
                          <a:pt x="419" y="54"/>
                        </a:cubicBezTo>
                        <a:lnTo>
                          <a:pt x="32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6" name="Google Shape;10176;p25"/>
                  <p:cNvSpPr/>
                  <p:nvPr/>
                </p:nvSpPr>
                <p:spPr>
                  <a:xfrm>
                    <a:off x="4131450" y="2058114"/>
                    <a:ext cx="14290" cy="23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" h="677" extrusionOk="0">
                        <a:moveTo>
                          <a:pt x="298" y="0"/>
                        </a:moveTo>
                        <a:cubicBezTo>
                          <a:pt x="122" y="176"/>
                          <a:pt x="136" y="433"/>
                          <a:pt x="0" y="636"/>
                        </a:cubicBezTo>
                        <a:lnTo>
                          <a:pt x="95" y="677"/>
                        </a:lnTo>
                        <a:cubicBezTo>
                          <a:pt x="163" y="447"/>
                          <a:pt x="379" y="298"/>
                          <a:pt x="406" y="55"/>
                        </a:cubicBezTo>
                        <a:lnTo>
                          <a:pt x="29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7" name="Google Shape;10177;p25"/>
                  <p:cNvSpPr/>
                  <p:nvPr/>
                </p:nvSpPr>
                <p:spPr>
                  <a:xfrm>
                    <a:off x="4146161" y="2065241"/>
                    <a:ext cx="13342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0" h="813" extrusionOk="0">
                        <a:moveTo>
                          <a:pt x="285" y="0"/>
                        </a:moveTo>
                        <a:cubicBezTo>
                          <a:pt x="231" y="55"/>
                          <a:pt x="204" y="122"/>
                          <a:pt x="177" y="190"/>
                        </a:cubicBezTo>
                        <a:cubicBezTo>
                          <a:pt x="163" y="244"/>
                          <a:pt x="136" y="312"/>
                          <a:pt x="123" y="379"/>
                        </a:cubicBezTo>
                        <a:cubicBezTo>
                          <a:pt x="96" y="515"/>
                          <a:pt x="68" y="650"/>
                          <a:pt x="1" y="772"/>
                        </a:cubicBezTo>
                        <a:lnTo>
                          <a:pt x="109" y="812"/>
                        </a:lnTo>
                        <a:cubicBezTo>
                          <a:pt x="136" y="677"/>
                          <a:pt x="204" y="555"/>
                          <a:pt x="258" y="433"/>
                        </a:cubicBezTo>
                        <a:cubicBezTo>
                          <a:pt x="285" y="366"/>
                          <a:pt x="312" y="312"/>
                          <a:pt x="339" y="244"/>
                        </a:cubicBezTo>
                        <a:cubicBezTo>
                          <a:pt x="353" y="176"/>
                          <a:pt x="380" y="109"/>
                          <a:pt x="380" y="41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8" name="Google Shape;10178;p25"/>
                  <p:cNvSpPr/>
                  <p:nvPr/>
                </p:nvSpPr>
                <p:spPr>
                  <a:xfrm>
                    <a:off x="4161363" y="2071876"/>
                    <a:ext cx="13833" cy="25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4" h="732" extrusionOk="0">
                        <a:moveTo>
                          <a:pt x="285" y="1"/>
                        </a:moveTo>
                        <a:cubicBezTo>
                          <a:pt x="123" y="204"/>
                          <a:pt x="136" y="474"/>
                          <a:pt x="1" y="691"/>
                        </a:cubicBezTo>
                        <a:lnTo>
                          <a:pt x="109" y="731"/>
                        </a:lnTo>
                        <a:cubicBezTo>
                          <a:pt x="163" y="488"/>
                          <a:pt x="366" y="298"/>
                          <a:pt x="393" y="41"/>
                        </a:cubicBezTo>
                        <a:lnTo>
                          <a:pt x="28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9" name="Google Shape;10179;p25"/>
                  <p:cNvSpPr/>
                  <p:nvPr/>
                </p:nvSpPr>
                <p:spPr>
                  <a:xfrm>
                    <a:off x="4177057" y="2070472"/>
                    <a:ext cx="15694" cy="285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" h="813" extrusionOk="0">
                        <a:moveTo>
                          <a:pt x="352" y="0"/>
                        </a:moveTo>
                        <a:cubicBezTo>
                          <a:pt x="298" y="54"/>
                          <a:pt x="257" y="122"/>
                          <a:pt x="230" y="176"/>
                        </a:cubicBezTo>
                        <a:cubicBezTo>
                          <a:pt x="190" y="244"/>
                          <a:pt x="176" y="311"/>
                          <a:pt x="149" y="379"/>
                        </a:cubicBezTo>
                        <a:cubicBezTo>
                          <a:pt x="109" y="514"/>
                          <a:pt x="68" y="650"/>
                          <a:pt x="0" y="771"/>
                        </a:cubicBezTo>
                        <a:lnTo>
                          <a:pt x="109" y="812"/>
                        </a:lnTo>
                        <a:cubicBezTo>
                          <a:pt x="136" y="677"/>
                          <a:pt x="203" y="555"/>
                          <a:pt x="284" y="433"/>
                        </a:cubicBezTo>
                        <a:cubicBezTo>
                          <a:pt x="312" y="379"/>
                          <a:pt x="352" y="311"/>
                          <a:pt x="379" y="257"/>
                        </a:cubicBezTo>
                        <a:cubicBezTo>
                          <a:pt x="406" y="190"/>
                          <a:pt x="433" y="122"/>
                          <a:pt x="447" y="54"/>
                        </a:cubicBez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0" name="Google Shape;10180;p25"/>
                  <p:cNvSpPr/>
                  <p:nvPr/>
                </p:nvSpPr>
                <p:spPr>
                  <a:xfrm>
                    <a:off x="4189871" y="1921786"/>
                    <a:ext cx="16186" cy="242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691" extrusionOk="0">
                        <a:moveTo>
                          <a:pt x="352" y="0"/>
                        </a:moveTo>
                        <a:cubicBezTo>
                          <a:pt x="312" y="41"/>
                          <a:pt x="285" y="95"/>
                          <a:pt x="244" y="149"/>
                        </a:cubicBezTo>
                        <a:cubicBezTo>
                          <a:pt x="217" y="203"/>
                          <a:pt x="204" y="257"/>
                          <a:pt x="177" y="311"/>
                        </a:cubicBezTo>
                        <a:cubicBezTo>
                          <a:pt x="122" y="419"/>
                          <a:pt x="82" y="541"/>
                          <a:pt x="1" y="636"/>
                        </a:cubicBezTo>
                        <a:lnTo>
                          <a:pt x="95" y="690"/>
                        </a:lnTo>
                        <a:cubicBezTo>
                          <a:pt x="150" y="582"/>
                          <a:pt x="231" y="487"/>
                          <a:pt x="298" y="379"/>
                        </a:cubicBezTo>
                        <a:cubicBezTo>
                          <a:pt x="339" y="338"/>
                          <a:pt x="366" y="284"/>
                          <a:pt x="393" y="230"/>
                        </a:cubicBezTo>
                        <a:cubicBezTo>
                          <a:pt x="420" y="176"/>
                          <a:pt x="447" y="122"/>
                          <a:pt x="461" y="54"/>
                        </a:cubicBezTo>
                        <a:lnTo>
                          <a:pt x="35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1" name="Google Shape;10181;p25"/>
                  <p:cNvSpPr/>
                  <p:nvPr/>
                </p:nvSpPr>
                <p:spPr>
                  <a:xfrm>
                    <a:off x="4173265" y="1924138"/>
                    <a:ext cx="14290" cy="247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" h="705" extrusionOk="0">
                        <a:moveTo>
                          <a:pt x="311" y="1"/>
                        </a:moveTo>
                        <a:cubicBezTo>
                          <a:pt x="135" y="190"/>
                          <a:pt x="135" y="461"/>
                          <a:pt x="0" y="650"/>
                        </a:cubicBezTo>
                        <a:lnTo>
                          <a:pt x="95" y="704"/>
                        </a:lnTo>
                        <a:cubicBezTo>
                          <a:pt x="162" y="474"/>
                          <a:pt x="379" y="312"/>
                          <a:pt x="406" y="55"/>
                        </a:cubicBezTo>
                        <a:lnTo>
                          <a:pt x="31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2" name="Google Shape;10182;p25"/>
                  <p:cNvSpPr/>
                  <p:nvPr/>
                </p:nvSpPr>
                <p:spPr>
                  <a:xfrm>
                    <a:off x="4159011" y="1928422"/>
                    <a:ext cx="12359" cy="271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" h="772" extrusionOk="0">
                        <a:moveTo>
                          <a:pt x="257" y="0"/>
                        </a:moveTo>
                        <a:cubicBezTo>
                          <a:pt x="203" y="55"/>
                          <a:pt x="176" y="109"/>
                          <a:pt x="149" y="176"/>
                        </a:cubicBezTo>
                        <a:cubicBezTo>
                          <a:pt x="122" y="230"/>
                          <a:pt x="108" y="298"/>
                          <a:pt x="95" y="366"/>
                        </a:cubicBezTo>
                        <a:cubicBezTo>
                          <a:pt x="68" y="488"/>
                          <a:pt x="54" y="623"/>
                          <a:pt x="0" y="745"/>
                        </a:cubicBezTo>
                        <a:lnTo>
                          <a:pt x="108" y="772"/>
                        </a:lnTo>
                        <a:cubicBezTo>
                          <a:pt x="122" y="636"/>
                          <a:pt x="176" y="528"/>
                          <a:pt x="230" y="406"/>
                        </a:cubicBezTo>
                        <a:cubicBezTo>
                          <a:pt x="257" y="352"/>
                          <a:pt x="284" y="285"/>
                          <a:pt x="311" y="230"/>
                        </a:cubicBezTo>
                        <a:cubicBezTo>
                          <a:pt x="325" y="176"/>
                          <a:pt x="352" y="109"/>
                          <a:pt x="352" y="41"/>
                        </a:cubicBezTo>
                        <a:lnTo>
                          <a:pt x="25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3" name="Google Shape;10183;p25"/>
                  <p:cNvSpPr/>
                  <p:nvPr/>
                </p:nvSpPr>
                <p:spPr>
                  <a:xfrm>
                    <a:off x="4147109" y="1946959"/>
                    <a:ext cx="6214" cy="209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596" extrusionOk="0">
                        <a:moveTo>
                          <a:pt x="55" y="0"/>
                        </a:moveTo>
                        <a:cubicBezTo>
                          <a:pt x="28" y="41"/>
                          <a:pt x="14" y="95"/>
                          <a:pt x="1" y="149"/>
                        </a:cubicBezTo>
                        <a:cubicBezTo>
                          <a:pt x="1" y="190"/>
                          <a:pt x="1" y="244"/>
                          <a:pt x="14" y="298"/>
                        </a:cubicBezTo>
                        <a:cubicBezTo>
                          <a:pt x="28" y="406"/>
                          <a:pt x="55" y="501"/>
                          <a:pt x="55" y="596"/>
                        </a:cubicBezTo>
                        <a:lnTo>
                          <a:pt x="163" y="582"/>
                        </a:lnTo>
                        <a:cubicBezTo>
                          <a:pt x="123" y="487"/>
                          <a:pt x="136" y="393"/>
                          <a:pt x="150" y="298"/>
                        </a:cubicBezTo>
                        <a:cubicBezTo>
                          <a:pt x="163" y="257"/>
                          <a:pt x="163" y="203"/>
                          <a:pt x="177" y="163"/>
                        </a:cubicBezTo>
                        <a:cubicBezTo>
                          <a:pt x="177" y="108"/>
                          <a:pt x="177" y="68"/>
                          <a:pt x="163" y="14"/>
                        </a:cubicBez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4" name="Google Shape;10184;p25"/>
                  <p:cNvSpPr/>
                  <p:nvPr/>
                </p:nvSpPr>
                <p:spPr>
                  <a:xfrm>
                    <a:off x="4238813" y="1824394"/>
                    <a:ext cx="58458" cy="100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5" h="2858" extrusionOk="0">
                        <a:moveTo>
                          <a:pt x="833" y="112"/>
                        </a:moveTo>
                        <a:cubicBezTo>
                          <a:pt x="880" y="112"/>
                          <a:pt x="927" y="115"/>
                          <a:pt x="975" y="122"/>
                        </a:cubicBezTo>
                        <a:cubicBezTo>
                          <a:pt x="1069" y="135"/>
                          <a:pt x="1164" y="149"/>
                          <a:pt x="1232" y="203"/>
                        </a:cubicBezTo>
                        <a:cubicBezTo>
                          <a:pt x="1381" y="338"/>
                          <a:pt x="1489" y="514"/>
                          <a:pt x="1516" y="704"/>
                        </a:cubicBezTo>
                        <a:cubicBezTo>
                          <a:pt x="1556" y="893"/>
                          <a:pt x="1529" y="1096"/>
                          <a:pt x="1475" y="1299"/>
                        </a:cubicBezTo>
                        <a:cubicBezTo>
                          <a:pt x="1435" y="1475"/>
                          <a:pt x="1272" y="1624"/>
                          <a:pt x="1110" y="1746"/>
                        </a:cubicBezTo>
                        <a:cubicBezTo>
                          <a:pt x="948" y="1867"/>
                          <a:pt x="772" y="1976"/>
                          <a:pt x="596" y="2097"/>
                        </a:cubicBezTo>
                        <a:lnTo>
                          <a:pt x="487" y="2179"/>
                        </a:lnTo>
                        <a:lnTo>
                          <a:pt x="623" y="2192"/>
                        </a:lnTo>
                        <a:cubicBezTo>
                          <a:pt x="758" y="2192"/>
                          <a:pt x="893" y="2206"/>
                          <a:pt x="1042" y="2206"/>
                        </a:cubicBezTo>
                        <a:cubicBezTo>
                          <a:pt x="1158" y="2194"/>
                          <a:pt x="1274" y="2192"/>
                          <a:pt x="1390" y="2184"/>
                        </a:cubicBezTo>
                        <a:lnTo>
                          <a:pt x="1390" y="2184"/>
                        </a:lnTo>
                        <a:lnTo>
                          <a:pt x="1357" y="2712"/>
                        </a:lnTo>
                        <a:lnTo>
                          <a:pt x="1357" y="2712"/>
                        </a:lnTo>
                        <a:cubicBezTo>
                          <a:pt x="1266" y="2722"/>
                          <a:pt x="1175" y="2727"/>
                          <a:pt x="1085" y="2727"/>
                        </a:cubicBezTo>
                        <a:cubicBezTo>
                          <a:pt x="978" y="2727"/>
                          <a:pt x="873" y="2720"/>
                          <a:pt x="772" y="2706"/>
                        </a:cubicBezTo>
                        <a:cubicBezTo>
                          <a:pt x="577" y="2682"/>
                          <a:pt x="394" y="2636"/>
                          <a:pt x="202" y="2588"/>
                        </a:cubicBezTo>
                        <a:lnTo>
                          <a:pt x="202" y="2588"/>
                        </a:lnTo>
                        <a:cubicBezTo>
                          <a:pt x="197" y="2347"/>
                          <a:pt x="240" y="2106"/>
                          <a:pt x="255" y="1855"/>
                        </a:cubicBezTo>
                        <a:lnTo>
                          <a:pt x="255" y="1855"/>
                        </a:lnTo>
                        <a:cubicBezTo>
                          <a:pt x="403" y="1782"/>
                          <a:pt x="557" y="1707"/>
                          <a:pt x="690" y="1610"/>
                        </a:cubicBezTo>
                        <a:cubicBezTo>
                          <a:pt x="772" y="1556"/>
                          <a:pt x="853" y="1502"/>
                          <a:pt x="920" y="1434"/>
                        </a:cubicBezTo>
                        <a:cubicBezTo>
                          <a:pt x="948" y="1394"/>
                          <a:pt x="988" y="1353"/>
                          <a:pt x="1015" y="1313"/>
                        </a:cubicBezTo>
                        <a:cubicBezTo>
                          <a:pt x="1042" y="1259"/>
                          <a:pt x="1056" y="1191"/>
                          <a:pt x="1069" y="1150"/>
                        </a:cubicBezTo>
                        <a:cubicBezTo>
                          <a:pt x="1083" y="1056"/>
                          <a:pt x="1096" y="961"/>
                          <a:pt x="1069" y="853"/>
                        </a:cubicBezTo>
                        <a:cubicBezTo>
                          <a:pt x="1056" y="798"/>
                          <a:pt x="1029" y="744"/>
                          <a:pt x="988" y="690"/>
                        </a:cubicBezTo>
                        <a:cubicBezTo>
                          <a:pt x="948" y="650"/>
                          <a:pt x="880" y="623"/>
                          <a:pt x="826" y="609"/>
                        </a:cubicBezTo>
                        <a:cubicBezTo>
                          <a:pt x="780" y="598"/>
                          <a:pt x="737" y="593"/>
                          <a:pt x="695" y="593"/>
                        </a:cubicBezTo>
                        <a:cubicBezTo>
                          <a:pt x="637" y="593"/>
                          <a:pt x="583" y="601"/>
                          <a:pt x="528" y="609"/>
                        </a:cubicBezTo>
                        <a:cubicBezTo>
                          <a:pt x="459" y="629"/>
                          <a:pt x="389" y="649"/>
                          <a:pt x="325" y="674"/>
                        </a:cubicBezTo>
                        <a:lnTo>
                          <a:pt x="325" y="674"/>
                        </a:lnTo>
                        <a:lnTo>
                          <a:pt x="174" y="199"/>
                        </a:lnTo>
                        <a:lnTo>
                          <a:pt x="174" y="199"/>
                        </a:lnTo>
                        <a:cubicBezTo>
                          <a:pt x="342" y="156"/>
                          <a:pt x="511" y="134"/>
                          <a:pt x="690" y="122"/>
                        </a:cubicBezTo>
                        <a:cubicBezTo>
                          <a:pt x="738" y="115"/>
                          <a:pt x="785" y="112"/>
                          <a:pt x="833" y="112"/>
                        </a:cubicBezTo>
                        <a:close/>
                        <a:moveTo>
                          <a:pt x="677" y="0"/>
                        </a:moveTo>
                        <a:cubicBezTo>
                          <a:pt x="474" y="14"/>
                          <a:pt x="271" y="41"/>
                          <a:pt x="68" y="81"/>
                        </a:cubicBezTo>
                        <a:lnTo>
                          <a:pt x="0" y="95"/>
                        </a:lnTo>
                        <a:lnTo>
                          <a:pt x="27" y="176"/>
                        </a:lnTo>
                        <a:lnTo>
                          <a:pt x="217" y="798"/>
                        </a:lnTo>
                        <a:lnTo>
                          <a:pt x="244" y="880"/>
                        </a:lnTo>
                        <a:lnTo>
                          <a:pt x="325" y="839"/>
                        </a:lnTo>
                        <a:cubicBezTo>
                          <a:pt x="438" y="788"/>
                          <a:pt x="575" y="744"/>
                          <a:pt x="694" y="744"/>
                        </a:cubicBezTo>
                        <a:cubicBezTo>
                          <a:pt x="731" y="744"/>
                          <a:pt x="766" y="748"/>
                          <a:pt x="799" y="758"/>
                        </a:cubicBezTo>
                        <a:cubicBezTo>
                          <a:pt x="866" y="785"/>
                          <a:pt x="893" y="826"/>
                          <a:pt x="907" y="893"/>
                        </a:cubicBezTo>
                        <a:cubicBezTo>
                          <a:pt x="934" y="961"/>
                          <a:pt x="920" y="1042"/>
                          <a:pt x="907" y="1123"/>
                        </a:cubicBezTo>
                        <a:cubicBezTo>
                          <a:pt x="893" y="1259"/>
                          <a:pt x="745" y="1380"/>
                          <a:pt x="609" y="1475"/>
                        </a:cubicBezTo>
                        <a:cubicBezTo>
                          <a:pt x="460" y="1570"/>
                          <a:pt x="298" y="1651"/>
                          <a:pt x="149" y="1732"/>
                        </a:cubicBezTo>
                        <a:lnTo>
                          <a:pt x="95" y="1746"/>
                        </a:lnTo>
                        <a:lnTo>
                          <a:pt x="95" y="1800"/>
                        </a:lnTo>
                        <a:cubicBezTo>
                          <a:pt x="95" y="2070"/>
                          <a:pt x="41" y="2355"/>
                          <a:pt x="54" y="2639"/>
                        </a:cubicBezTo>
                        <a:lnTo>
                          <a:pt x="54" y="2693"/>
                        </a:lnTo>
                        <a:lnTo>
                          <a:pt x="109" y="2720"/>
                        </a:lnTo>
                        <a:cubicBezTo>
                          <a:pt x="325" y="2760"/>
                          <a:pt x="542" y="2815"/>
                          <a:pt x="758" y="2842"/>
                        </a:cubicBezTo>
                        <a:cubicBezTo>
                          <a:pt x="850" y="2853"/>
                          <a:pt x="944" y="2857"/>
                          <a:pt x="1038" y="2857"/>
                        </a:cubicBezTo>
                        <a:cubicBezTo>
                          <a:pt x="1167" y="2857"/>
                          <a:pt x="1296" y="2849"/>
                          <a:pt x="1421" y="2842"/>
                        </a:cubicBezTo>
                        <a:lnTo>
                          <a:pt x="1475" y="2828"/>
                        </a:lnTo>
                        <a:lnTo>
                          <a:pt x="1489" y="2774"/>
                        </a:lnTo>
                        <a:lnTo>
                          <a:pt x="1516" y="2125"/>
                        </a:lnTo>
                        <a:lnTo>
                          <a:pt x="1516" y="2057"/>
                        </a:lnTo>
                        <a:lnTo>
                          <a:pt x="1448" y="2057"/>
                        </a:lnTo>
                        <a:cubicBezTo>
                          <a:pt x="1313" y="2070"/>
                          <a:pt x="1178" y="2084"/>
                          <a:pt x="1042" y="2097"/>
                        </a:cubicBezTo>
                        <a:cubicBezTo>
                          <a:pt x="955" y="2097"/>
                          <a:pt x="868" y="2097"/>
                          <a:pt x="781" y="2094"/>
                        </a:cubicBezTo>
                        <a:lnTo>
                          <a:pt x="781" y="2094"/>
                        </a:lnTo>
                        <a:cubicBezTo>
                          <a:pt x="909" y="2005"/>
                          <a:pt x="1043" y="1920"/>
                          <a:pt x="1178" y="1827"/>
                        </a:cubicBezTo>
                        <a:cubicBezTo>
                          <a:pt x="1340" y="1692"/>
                          <a:pt x="1516" y="1543"/>
                          <a:pt x="1584" y="1326"/>
                        </a:cubicBezTo>
                        <a:cubicBezTo>
                          <a:pt x="1638" y="1123"/>
                          <a:pt x="1665" y="893"/>
                          <a:pt x="1624" y="677"/>
                        </a:cubicBezTo>
                        <a:cubicBezTo>
                          <a:pt x="1584" y="460"/>
                          <a:pt x="1462" y="271"/>
                          <a:pt x="1299" y="122"/>
                        </a:cubicBezTo>
                        <a:cubicBezTo>
                          <a:pt x="1205" y="41"/>
                          <a:pt x="1096" y="27"/>
                          <a:pt x="988" y="14"/>
                        </a:cubicBezTo>
                        <a:cubicBezTo>
                          <a:pt x="893" y="0"/>
                          <a:pt x="785" y="0"/>
                          <a:pt x="67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5" name="Google Shape;10185;p25"/>
                  <p:cNvSpPr/>
                  <p:nvPr/>
                </p:nvSpPr>
                <p:spPr>
                  <a:xfrm>
                    <a:off x="4232142" y="1827695"/>
                    <a:ext cx="22857" cy="4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1" h="1246" extrusionOk="0">
                        <a:moveTo>
                          <a:pt x="217" y="1"/>
                        </a:moveTo>
                        <a:cubicBezTo>
                          <a:pt x="163" y="82"/>
                          <a:pt x="123" y="163"/>
                          <a:pt x="69" y="258"/>
                        </a:cubicBezTo>
                        <a:cubicBezTo>
                          <a:pt x="42" y="299"/>
                          <a:pt x="1" y="353"/>
                          <a:pt x="14" y="420"/>
                        </a:cubicBezTo>
                        <a:cubicBezTo>
                          <a:pt x="14" y="488"/>
                          <a:pt x="42" y="529"/>
                          <a:pt x="55" y="583"/>
                        </a:cubicBezTo>
                        <a:cubicBezTo>
                          <a:pt x="123" y="759"/>
                          <a:pt x="177" y="948"/>
                          <a:pt x="244" y="1137"/>
                        </a:cubicBezTo>
                        <a:lnTo>
                          <a:pt x="285" y="1246"/>
                        </a:lnTo>
                        <a:lnTo>
                          <a:pt x="380" y="1165"/>
                        </a:lnTo>
                        <a:cubicBezTo>
                          <a:pt x="515" y="1043"/>
                          <a:pt x="623" y="880"/>
                          <a:pt x="650" y="691"/>
                        </a:cubicBezTo>
                        <a:lnTo>
                          <a:pt x="556" y="664"/>
                        </a:lnTo>
                        <a:cubicBezTo>
                          <a:pt x="496" y="774"/>
                          <a:pt x="428" y="869"/>
                          <a:pt x="354" y="955"/>
                        </a:cubicBezTo>
                        <a:lnTo>
                          <a:pt x="354" y="955"/>
                        </a:lnTo>
                        <a:cubicBezTo>
                          <a:pt x="290" y="817"/>
                          <a:pt x="227" y="680"/>
                          <a:pt x="163" y="542"/>
                        </a:cubicBezTo>
                        <a:cubicBezTo>
                          <a:pt x="136" y="488"/>
                          <a:pt x="109" y="447"/>
                          <a:pt x="109" y="407"/>
                        </a:cubicBezTo>
                        <a:cubicBezTo>
                          <a:pt x="109" y="380"/>
                          <a:pt x="123" y="339"/>
                          <a:pt x="150" y="299"/>
                        </a:cubicBezTo>
                        <a:cubicBezTo>
                          <a:pt x="190" y="217"/>
                          <a:pt x="244" y="136"/>
                          <a:pt x="299" y="55"/>
                        </a:cubicBezTo>
                        <a:lnTo>
                          <a:pt x="21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6" name="Google Shape;10186;p25"/>
                  <p:cNvSpPr/>
                  <p:nvPr/>
                </p:nvSpPr>
                <p:spPr>
                  <a:xfrm>
                    <a:off x="4241657" y="1856694"/>
                    <a:ext cx="29001" cy="327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934" extrusionOk="0">
                        <a:moveTo>
                          <a:pt x="209" y="225"/>
                        </a:moveTo>
                        <a:cubicBezTo>
                          <a:pt x="207" y="227"/>
                          <a:pt x="205" y="228"/>
                          <a:pt x="204" y="230"/>
                        </a:cubicBezTo>
                        <a:cubicBezTo>
                          <a:pt x="204" y="234"/>
                          <a:pt x="205" y="236"/>
                          <a:pt x="206" y="236"/>
                        </a:cubicBezTo>
                        <a:cubicBezTo>
                          <a:pt x="208" y="236"/>
                          <a:pt x="211" y="231"/>
                          <a:pt x="209" y="225"/>
                        </a:cubicBezTo>
                        <a:close/>
                        <a:moveTo>
                          <a:pt x="515" y="0"/>
                        </a:moveTo>
                        <a:cubicBezTo>
                          <a:pt x="434" y="14"/>
                          <a:pt x="352" y="41"/>
                          <a:pt x="285" y="68"/>
                        </a:cubicBezTo>
                        <a:cubicBezTo>
                          <a:pt x="244" y="81"/>
                          <a:pt x="217" y="109"/>
                          <a:pt x="176" y="122"/>
                        </a:cubicBezTo>
                        <a:cubicBezTo>
                          <a:pt x="163" y="136"/>
                          <a:pt x="136" y="149"/>
                          <a:pt x="122" y="176"/>
                        </a:cubicBezTo>
                        <a:cubicBezTo>
                          <a:pt x="122" y="190"/>
                          <a:pt x="109" y="203"/>
                          <a:pt x="109" y="217"/>
                        </a:cubicBezTo>
                        <a:cubicBezTo>
                          <a:pt x="95" y="244"/>
                          <a:pt x="109" y="271"/>
                          <a:pt x="122" y="284"/>
                        </a:cubicBezTo>
                        <a:lnTo>
                          <a:pt x="204" y="217"/>
                        </a:lnTo>
                        <a:cubicBezTo>
                          <a:pt x="207" y="220"/>
                          <a:pt x="208" y="223"/>
                          <a:pt x="209" y="225"/>
                        </a:cubicBezTo>
                        <a:lnTo>
                          <a:pt x="209" y="225"/>
                        </a:lnTo>
                        <a:cubicBezTo>
                          <a:pt x="220" y="217"/>
                          <a:pt x="231" y="215"/>
                          <a:pt x="231" y="203"/>
                        </a:cubicBezTo>
                        <a:cubicBezTo>
                          <a:pt x="258" y="190"/>
                          <a:pt x="298" y="176"/>
                          <a:pt x="325" y="149"/>
                        </a:cubicBezTo>
                        <a:cubicBezTo>
                          <a:pt x="381" y="127"/>
                          <a:pt x="427" y="105"/>
                          <a:pt x="479" y="105"/>
                        </a:cubicBezTo>
                        <a:cubicBezTo>
                          <a:pt x="490" y="105"/>
                          <a:pt x="502" y="106"/>
                          <a:pt x="515" y="109"/>
                        </a:cubicBezTo>
                        <a:cubicBezTo>
                          <a:pt x="569" y="109"/>
                          <a:pt x="637" y="136"/>
                          <a:pt x="664" y="176"/>
                        </a:cubicBezTo>
                        <a:cubicBezTo>
                          <a:pt x="691" y="230"/>
                          <a:pt x="691" y="257"/>
                          <a:pt x="664" y="298"/>
                        </a:cubicBezTo>
                        <a:cubicBezTo>
                          <a:pt x="582" y="406"/>
                          <a:pt x="461" y="501"/>
                          <a:pt x="352" y="596"/>
                        </a:cubicBezTo>
                        <a:cubicBezTo>
                          <a:pt x="298" y="636"/>
                          <a:pt x="244" y="677"/>
                          <a:pt x="190" y="717"/>
                        </a:cubicBezTo>
                        <a:lnTo>
                          <a:pt x="109" y="785"/>
                        </a:lnTo>
                        <a:lnTo>
                          <a:pt x="82" y="799"/>
                        </a:lnTo>
                        <a:lnTo>
                          <a:pt x="82" y="812"/>
                        </a:lnTo>
                        <a:cubicBezTo>
                          <a:pt x="82" y="812"/>
                          <a:pt x="82" y="812"/>
                          <a:pt x="95" y="826"/>
                        </a:cubicBezTo>
                        <a:cubicBezTo>
                          <a:pt x="109" y="839"/>
                          <a:pt x="109" y="866"/>
                          <a:pt x="109" y="866"/>
                        </a:cubicBezTo>
                        <a:lnTo>
                          <a:pt x="1" y="839"/>
                        </a:lnTo>
                        <a:lnTo>
                          <a:pt x="1" y="839"/>
                        </a:lnTo>
                        <a:cubicBezTo>
                          <a:pt x="1" y="853"/>
                          <a:pt x="1" y="893"/>
                          <a:pt x="14" y="907"/>
                        </a:cubicBezTo>
                        <a:cubicBezTo>
                          <a:pt x="28" y="920"/>
                          <a:pt x="41" y="934"/>
                          <a:pt x="55" y="934"/>
                        </a:cubicBezTo>
                        <a:lnTo>
                          <a:pt x="109" y="934"/>
                        </a:lnTo>
                        <a:cubicBezTo>
                          <a:pt x="122" y="934"/>
                          <a:pt x="136" y="920"/>
                          <a:pt x="136" y="920"/>
                        </a:cubicBezTo>
                        <a:lnTo>
                          <a:pt x="149" y="920"/>
                        </a:lnTo>
                        <a:lnTo>
                          <a:pt x="176" y="907"/>
                        </a:lnTo>
                        <a:cubicBezTo>
                          <a:pt x="217" y="893"/>
                          <a:pt x="244" y="866"/>
                          <a:pt x="285" y="853"/>
                        </a:cubicBezTo>
                        <a:cubicBezTo>
                          <a:pt x="339" y="812"/>
                          <a:pt x="406" y="772"/>
                          <a:pt x="461" y="717"/>
                        </a:cubicBezTo>
                        <a:cubicBezTo>
                          <a:pt x="582" y="623"/>
                          <a:pt x="691" y="514"/>
                          <a:pt x="785" y="379"/>
                        </a:cubicBezTo>
                        <a:cubicBezTo>
                          <a:pt x="799" y="339"/>
                          <a:pt x="826" y="284"/>
                          <a:pt x="812" y="230"/>
                        </a:cubicBezTo>
                        <a:cubicBezTo>
                          <a:pt x="812" y="176"/>
                          <a:pt x="785" y="136"/>
                          <a:pt x="758" y="109"/>
                        </a:cubicBezTo>
                        <a:cubicBezTo>
                          <a:pt x="691" y="41"/>
                          <a:pt x="596" y="0"/>
                          <a:pt x="51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7" name="Google Shape;10187;p25"/>
                  <p:cNvSpPr/>
                  <p:nvPr/>
                </p:nvSpPr>
                <p:spPr>
                  <a:xfrm>
                    <a:off x="4233090" y="1841001"/>
                    <a:ext cx="18117" cy="23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" h="664" extrusionOk="0">
                        <a:moveTo>
                          <a:pt x="109" y="1"/>
                        </a:moveTo>
                        <a:lnTo>
                          <a:pt x="1" y="14"/>
                        </a:lnTo>
                        <a:cubicBezTo>
                          <a:pt x="28" y="109"/>
                          <a:pt x="42" y="217"/>
                          <a:pt x="69" y="312"/>
                        </a:cubicBezTo>
                        <a:cubicBezTo>
                          <a:pt x="82" y="407"/>
                          <a:pt x="109" y="515"/>
                          <a:pt x="136" y="610"/>
                        </a:cubicBezTo>
                        <a:lnTo>
                          <a:pt x="150" y="664"/>
                        </a:lnTo>
                        <a:lnTo>
                          <a:pt x="217" y="650"/>
                        </a:lnTo>
                        <a:cubicBezTo>
                          <a:pt x="285" y="650"/>
                          <a:pt x="339" y="610"/>
                          <a:pt x="366" y="583"/>
                        </a:cubicBezTo>
                        <a:cubicBezTo>
                          <a:pt x="407" y="542"/>
                          <a:pt x="420" y="501"/>
                          <a:pt x="448" y="461"/>
                        </a:cubicBezTo>
                        <a:cubicBezTo>
                          <a:pt x="475" y="380"/>
                          <a:pt x="488" y="312"/>
                          <a:pt x="515" y="271"/>
                        </a:cubicBezTo>
                        <a:lnTo>
                          <a:pt x="448" y="177"/>
                        </a:lnTo>
                        <a:cubicBezTo>
                          <a:pt x="353" y="231"/>
                          <a:pt x="326" y="325"/>
                          <a:pt x="285" y="393"/>
                        </a:cubicBezTo>
                        <a:cubicBezTo>
                          <a:pt x="269" y="424"/>
                          <a:pt x="254" y="456"/>
                          <a:pt x="236" y="479"/>
                        </a:cubicBezTo>
                        <a:lnTo>
                          <a:pt x="236" y="479"/>
                        </a:lnTo>
                        <a:cubicBezTo>
                          <a:pt x="208" y="418"/>
                          <a:pt x="182" y="351"/>
                          <a:pt x="163" y="285"/>
                        </a:cubicBezTo>
                        <a:cubicBezTo>
                          <a:pt x="136" y="190"/>
                          <a:pt x="109" y="95"/>
                          <a:pt x="10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8" name="Google Shape;10188;p25"/>
                  <p:cNvSpPr/>
                  <p:nvPr/>
                </p:nvSpPr>
                <p:spPr>
                  <a:xfrm>
                    <a:off x="4240217" y="1825904"/>
                    <a:ext cx="51822" cy="80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6" h="2299" extrusionOk="0">
                        <a:moveTo>
                          <a:pt x="705" y="0"/>
                        </a:moveTo>
                        <a:cubicBezTo>
                          <a:pt x="612" y="0"/>
                          <a:pt x="520" y="15"/>
                          <a:pt x="434" y="38"/>
                        </a:cubicBezTo>
                        <a:cubicBezTo>
                          <a:pt x="272" y="79"/>
                          <a:pt x="136" y="147"/>
                          <a:pt x="1" y="214"/>
                        </a:cubicBezTo>
                        <a:lnTo>
                          <a:pt x="42" y="309"/>
                        </a:lnTo>
                        <a:cubicBezTo>
                          <a:pt x="177" y="241"/>
                          <a:pt x="312" y="174"/>
                          <a:pt x="447" y="133"/>
                        </a:cubicBezTo>
                        <a:cubicBezTo>
                          <a:pt x="534" y="109"/>
                          <a:pt x="620" y="95"/>
                          <a:pt x="704" y="95"/>
                        </a:cubicBezTo>
                        <a:cubicBezTo>
                          <a:pt x="765" y="95"/>
                          <a:pt x="824" y="103"/>
                          <a:pt x="880" y="120"/>
                        </a:cubicBezTo>
                        <a:cubicBezTo>
                          <a:pt x="1151" y="201"/>
                          <a:pt x="1327" y="485"/>
                          <a:pt x="1327" y="755"/>
                        </a:cubicBezTo>
                        <a:cubicBezTo>
                          <a:pt x="1327" y="1026"/>
                          <a:pt x="1151" y="1270"/>
                          <a:pt x="962" y="1500"/>
                        </a:cubicBezTo>
                        <a:cubicBezTo>
                          <a:pt x="772" y="1743"/>
                          <a:pt x="596" y="1973"/>
                          <a:pt x="420" y="2230"/>
                        </a:cubicBezTo>
                        <a:lnTo>
                          <a:pt x="502" y="2298"/>
                        </a:lnTo>
                        <a:cubicBezTo>
                          <a:pt x="705" y="2082"/>
                          <a:pt x="908" y="1838"/>
                          <a:pt x="1097" y="1608"/>
                        </a:cubicBezTo>
                        <a:cubicBezTo>
                          <a:pt x="1192" y="1486"/>
                          <a:pt x="1286" y="1364"/>
                          <a:pt x="1354" y="1229"/>
                        </a:cubicBezTo>
                        <a:cubicBezTo>
                          <a:pt x="1435" y="1080"/>
                          <a:pt x="1476" y="918"/>
                          <a:pt x="1462" y="742"/>
                        </a:cubicBezTo>
                        <a:cubicBezTo>
                          <a:pt x="1449" y="417"/>
                          <a:pt x="1219" y="106"/>
                          <a:pt x="908" y="25"/>
                        </a:cubicBezTo>
                        <a:cubicBezTo>
                          <a:pt x="840" y="8"/>
                          <a:pt x="772" y="0"/>
                          <a:pt x="70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89" name="Google Shape;10189;p25"/>
                  <p:cNvSpPr/>
                  <p:nvPr/>
                </p:nvSpPr>
                <p:spPr>
                  <a:xfrm>
                    <a:off x="4243553" y="1895174"/>
                    <a:ext cx="46591" cy="29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7" h="829" extrusionOk="0">
                        <a:moveTo>
                          <a:pt x="1286" y="0"/>
                        </a:moveTo>
                        <a:lnTo>
                          <a:pt x="1232" y="14"/>
                        </a:lnTo>
                        <a:cubicBezTo>
                          <a:pt x="1083" y="27"/>
                          <a:pt x="921" y="68"/>
                          <a:pt x="772" y="95"/>
                        </a:cubicBezTo>
                        <a:cubicBezTo>
                          <a:pt x="610" y="136"/>
                          <a:pt x="461" y="176"/>
                          <a:pt x="312" y="230"/>
                        </a:cubicBezTo>
                        <a:lnTo>
                          <a:pt x="339" y="325"/>
                        </a:lnTo>
                        <a:cubicBezTo>
                          <a:pt x="488" y="271"/>
                          <a:pt x="637" y="230"/>
                          <a:pt x="785" y="190"/>
                        </a:cubicBezTo>
                        <a:cubicBezTo>
                          <a:pt x="915" y="154"/>
                          <a:pt x="1044" y="140"/>
                          <a:pt x="1182" y="127"/>
                        </a:cubicBezTo>
                        <a:lnTo>
                          <a:pt x="1182" y="127"/>
                        </a:lnTo>
                        <a:cubicBezTo>
                          <a:pt x="1191" y="250"/>
                          <a:pt x="1188" y="382"/>
                          <a:pt x="1164" y="514"/>
                        </a:cubicBezTo>
                        <a:cubicBezTo>
                          <a:pt x="1151" y="555"/>
                          <a:pt x="1151" y="582"/>
                          <a:pt x="1137" y="623"/>
                        </a:cubicBezTo>
                        <a:cubicBezTo>
                          <a:pt x="1137" y="630"/>
                          <a:pt x="1133" y="643"/>
                          <a:pt x="1129" y="652"/>
                        </a:cubicBezTo>
                        <a:lnTo>
                          <a:pt x="1129" y="652"/>
                        </a:lnTo>
                        <a:cubicBezTo>
                          <a:pt x="1075" y="663"/>
                          <a:pt x="998" y="663"/>
                          <a:pt x="921" y="663"/>
                        </a:cubicBezTo>
                        <a:cubicBezTo>
                          <a:pt x="807" y="663"/>
                          <a:pt x="687" y="659"/>
                          <a:pt x="564" y="659"/>
                        </a:cubicBezTo>
                        <a:cubicBezTo>
                          <a:pt x="379" y="659"/>
                          <a:pt x="187" y="669"/>
                          <a:pt x="1" y="717"/>
                        </a:cubicBezTo>
                        <a:lnTo>
                          <a:pt x="28" y="826"/>
                        </a:lnTo>
                        <a:cubicBezTo>
                          <a:pt x="106" y="819"/>
                          <a:pt x="183" y="816"/>
                          <a:pt x="262" y="816"/>
                        </a:cubicBezTo>
                        <a:cubicBezTo>
                          <a:pt x="437" y="816"/>
                          <a:pt x="614" y="829"/>
                          <a:pt x="795" y="829"/>
                        </a:cubicBezTo>
                        <a:cubicBezTo>
                          <a:pt x="841" y="829"/>
                          <a:pt x="888" y="828"/>
                          <a:pt x="934" y="826"/>
                        </a:cubicBezTo>
                        <a:cubicBezTo>
                          <a:pt x="1016" y="826"/>
                          <a:pt x="1083" y="812"/>
                          <a:pt x="1178" y="799"/>
                        </a:cubicBezTo>
                        <a:cubicBezTo>
                          <a:pt x="1191" y="799"/>
                          <a:pt x="1205" y="799"/>
                          <a:pt x="1232" y="772"/>
                        </a:cubicBezTo>
                        <a:cubicBezTo>
                          <a:pt x="1259" y="758"/>
                          <a:pt x="1273" y="731"/>
                          <a:pt x="1273" y="717"/>
                        </a:cubicBezTo>
                        <a:cubicBezTo>
                          <a:pt x="1286" y="690"/>
                          <a:pt x="1286" y="677"/>
                          <a:pt x="1286" y="650"/>
                        </a:cubicBezTo>
                        <a:cubicBezTo>
                          <a:pt x="1300" y="609"/>
                          <a:pt x="1300" y="569"/>
                          <a:pt x="1313" y="528"/>
                        </a:cubicBezTo>
                        <a:cubicBezTo>
                          <a:pt x="1327" y="379"/>
                          <a:pt x="1327" y="217"/>
                          <a:pt x="1300" y="54"/>
                        </a:cubicBezTo>
                        <a:lnTo>
                          <a:pt x="1286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0" name="Google Shape;10190;p25"/>
                  <p:cNvSpPr/>
                  <p:nvPr/>
                </p:nvSpPr>
                <p:spPr>
                  <a:xfrm>
                    <a:off x="4232634" y="1883307"/>
                    <a:ext cx="16186" cy="598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" h="1705" extrusionOk="0">
                        <a:moveTo>
                          <a:pt x="312" y="0"/>
                        </a:moveTo>
                        <a:lnTo>
                          <a:pt x="163" y="122"/>
                        </a:lnTo>
                        <a:lnTo>
                          <a:pt x="95" y="189"/>
                        </a:lnTo>
                        <a:cubicBezTo>
                          <a:pt x="68" y="203"/>
                          <a:pt x="28" y="257"/>
                          <a:pt x="28" y="298"/>
                        </a:cubicBezTo>
                        <a:cubicBezTo>
                          <a:pt x="14" y="379"/>
                          <a:pt x="14" y="433"/>
                          <a:pt x="14" y="501"/>
                        </a:cubicBezTo>
                        <a:lnTo>
                          <a:pt x="14" y="704"/>
                        </a:lnTo>
                        <a:cubicBezTo>
                          <a:pt x="14" y="974"/>
                          <a:pt x="0" y="1231"/>
                          <a:pt x="14" y="1502"/>
                        </a:cubicBezTo>
                        <a:lnTo>
                          <a:pt x="14" y="1705"/>
                        </a:lnTo>
                        <a:lnTo>
                          <a:pt x="149" y="1556"/>
                        </a:lnTo>
                        <a:cubicBezTo>
                          <a:pt x="298" y="1394"/>
                          <a:pt x="406" y="1204"/>
                          <a:pt x="461" y="1015"/>
                        </a:cubicBezTo>
                        <a:lnTo>
                          <a:pt x="366" y="961"/>
                        </a:lnTo>
                        <a:cubicBezTo>
                          <a:pt x="306" y="1073"/>
                          <a:pt x="240" y="1179"/>
                          <a:pt x="165" y="1277"/>
                        </a:cubicBezTo>
                        <a:lnTo>
                          <a:pt x="165" y="1277"/>
                        </a:lnTo>
                        <a:cubicBezTo>
                          <a:pt x="154" y="1085"/>
                          <a:pt x="142" y="891"/>
                          <a:pt x="122" y="704"/>
                        </a:cubicBezTo>
                        <a:lnTo>
                          <a:pt x="109" y="501"/>
                        </a:lnTo>
                        <a:cubicBezTo>
                          <a:pt x="109" y="447"/>
                          <a:pt x="95" y="365"/>
                          <a:pt x="109" y="311"/>
                        </a:cubicBezTo>
                        <a:cubicBezTo>
                          <a:pt x="122" y="298"/>
                          <a:pt x="122" y="284"/>
                          <a:pt x="149" y="257"/>
                        </a:cubicBezTo>
                        <a:lnTo>
                          <a:pt x="230" y="203"/>
                        </a:lnTo>
                        <a:lnTo>
                          <a:pt x="379" y="81"/>
                        </a:lnTo>
                        <a:lnTo>
                          <a:pt x="31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1" name="Google Shape;10191;p25"/>
                  <p:cNvSpPr/>
                  <p:nvPr/>
                </p:nvSpPr>
                <p:spPr>
                  <a:xfrm>
                    <a:off x="4233090" y="1916555"/>
                    <a:ext cx="12885" cy="166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" h="474" extrusionOk="0">
                        <a:moveTo>
                          <a:pt x="285" y="0"/>
                        </a:moveTo>
                        <a:cubicBezTo>
                          <a:pt x="258" y="81"/>
                          <a:pt x="190" y="135"/>
                          <a:pt x="136" y="190"/>
                        </a:cubicBezTo>
                        <a:cubicBezTo>
                          <a:pt x="109" y="217"/>
                          <a:pt x="82" y="244"/>
                          <a:pt x="55" y="271"/>
                        </a:cubicBezTo>
                        <a:lnTo>
                          <a:pt x="42" y="298"/>
                        </a:lnTo>
                        <a:cubicBezTo>
                          <a:pt x="42" y="311"/>
                          <a:pt x="28" y="311"/>
                          <a:pt x="28" y="338"/>
                        </a:cubicBezTo>
                        <a:cubicBezTo>
                          <a:pt x="15" y="366"/>
                          <a:pt x="1" y="393"/>
                          <a:pt x="42" y="447"/>
                        </a:cubicBezTo>
                        <a:cubicBezTo>
                          <a:pt x="69" y="460"/>
                          <a:pt x="82" y="474"/>
                          <a:pt x="109" y="474"/>
                        </a:cubicBezTo>
                        <a:cubicBezTo>
                          <a:pt x="123" y="474"/>
                          <a:pt x="163" y="447"/>
                          <a:pt x="177" y="420"/>
                        </a:cubicBezTo>
                        <a:lnTo>
                          <a:pt x="69" y="393"/>
                        </a:lnTo>
                        <a:cubicBezTo>
                          <a:pt x="69" y="370"/>
                          <a:pt x="87" y="348"/>
                          <a:pt x="101" y="348"/>
                        </a:cubicBezTo>
                        <a:cubicBezTo>
                          <a:pt x="104" y="348"/>
                          <a:pt x="107" y="349"/>
                          <a:pt x="109" y="352"/>
                        </a:cubicBezTo>
                        <a:cubicBezTo>
                          <a:pt x="114" y="347"/>
                          <a:pt x="118" y="346"/>
                          <a:pt x="123" y="346"/>
                        </a:cubicBezTo>
                        <a:cubicBezTo>
                          <a:pt x="132" y="346"/>
                          <a:pt x="141" y="352"/>
                          <a:pt x="150" y="352"/>
                        </a:cubicBezTo>
                        <a:cubicBezTo>
                          <a:pt x="177" y="393"/>
                          <a:pt x="163" y="406"/>
                          <a:pt x="163" y="406"/>
                        </a:cubicBezTo>
                        <a:cubicBezTo>
                          <a:pt x="163" y="408"/>
                          <a:pt x="164" y="409"/>
                          <a:pt x="165" y="409"/>
                        </a:cubicBezTo>
                        <a:cubicBezTo>
                          <a:pt x="171" y="409"/>
                          <a:pt x="192" y="379"/>
                          <a:pt x="204" y="379"/>
                        </a:cubicBezTo>
                        <a:cubicBezTo>
                          <a:pt x="217" y="338"/>
                          <a:pt x="231" y="311"/>
                          <a:pt x="258" y="271"/>
                        </a:cubicBezTo>
                        <a:cubicBezTo>
                          <a:pt x="285" y="190"/>
                          <a:pt x="312" y="122"/>
                          <a:pt x="366" y="68"/>
                        </a:cubicBezTo>
                        <a:lnTo>
                          <a:pt x="285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2" name="Google Shape;10192;p25"/>
                  <p:cNvSpPr/>
                  <p:nvPr/>
                </p:nvSpPr>
                <p:spPr>
                  <a:xfrm>
                    <a:off x="4236426" y="1921295"/>
                    <a:ext cx="53262" cy="14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" h="407" extrusionOk="0">
                        <a:moveTo>
                          <a:pt x="1408" y="0"/>
                        </a:moveTo>
                        <a:cubicBezTo>
                          <a:pt x="1367" y="55"/>
                          <a:pt x="1340" y="122"/>
                          <a:pt x="1313" y="176"/>
                        </a:cubicBezTo>
                        <a:cubicBezTo>
                          <a:pt x="1292" y="198"/>
                          <a:pt x="1279" y="227"/>
                          <a:pt x="1275" y="239"/>
                        </a:cubicBezTo>
                        <a:lnTo>
                          <a:pt x="1275" y="239"/>
                        </a:lnTo>
                        <a:cubicBezTo>
                          <a:pt x="1276" y="238"/>
                          <a:pt x="1278" y="238"/>
                          <a:pt x="1280" y="238"/>
                        </a:cubicBezTo>
                        <a:cubicBezTo>
                          <a:pt x="1283" y="238"/>
                          <a:pt x="1286" y="240"/>
                          <a:pt x="1286" y="244"/>
                        </a:cubicBezTo>
                        <a:lnTo>
                          <a:pt x="1274" y="241"/>
                        </a:lnTo>
                        <a:lnTo>
                          <a:pt x="1274" y="241"/>
                        </a:lnTo>
                        <a:cubicBezTo>
                          <a:pt x="1273" y="243"/>
                          <a:pt x="1273" y="244"/>
                          <a:pt x="1273" y="244"/>
                        </a:cubicBezTo>
                        <a:cubicBezTo>
                          <a:pt x="1267" y="244"/>
                          <a:pt x="1268" y="242"/>
                          <a:pt x="1271" y="240"/>
                        </a:cubicBezTo>
                        <a:lnTo>
                          <a:pt x="1271" y="240"/>
                        </a:lnTo>
                        <a:lnTo>
                          <a:pt x="1274" y="241"/>
                        </a:lnTo>
                        <a:lnTo>
                          <a:pt x="1274" y="241"/>
                        </a:lnTo>
                        <a:cubicBezTo>
                          <a:pt x="1274" y="240"/>
                          <a:pt x="1274" y="240"/>
                          <a:pt x="1275" y="239"/>
                        </a:cubicBezTo>
                        <a:lnTo>
                          <a:pt x="1275" y="239"/>
                        </a:lnTo>
                        <a:cubicBezTo>
                          <a:pt x="1273" y="239"/>
                          <a:pt x="1272" y="240"/>
                          <a:pt x="1271" y="240"/>
                        </a:cubicBezTo>
                        <a:lnTo>
                          <a:pt x="1271" y="240"/>
                        </a:lnTo>
                        <a:lnTo>
                          <a:pt x="1232" y="231"/>
                        </a:lnTo>
                        <a:cubicBezTo>
                          <a:pt x="1097" y="231"/>
                          <a:pt x="961" y="231"/>
                          <a:pt x="826" y="244"/>
                        </a:cubicBezTo>
                        <a:cubicBezTo>
                          <a:pt x="646" y="244"/>
                          <a:pt x="465" y="256"/>
                          <a:pt x="285" y="256"/>
                        </a:cubicBezTo>
                        <a:cubicBezTo>
                          <a:pt x="195" y="256"/>
                          <a:pt x="104" y="253"/>
                          <a:pt x="14" y="244"/>
                        </a:cubicBezTo>
                        <a:lnTo>
                          <a:pt x="1" y="352"/>
                        </a:lnTo>
                        <a:cubicBezTo>
                          <a:pt x="55" y="350"/>
                          <a:pt x="109" y="349"/>
                          <a:pt x="162" y="349"/>
                        </a:cubicBezTo>
                        <a:cubicBezTo>
                          <a:pt x="388" y="349"/>
                          <a:pt x="607" y="368"/>
                          <a:pt x="826" y="379"/>
                        </a:cubicBezTo>
                        <a:cubicBezTo>
                          <a:pt x="961" y="393"/>
                          <a:pt x="1097" y="406"/>
                          <a:pt x="1232" y="406"/>
                        </a:cubicBezTo>
                        <a:lnTo>
                          <a:pt x="1286" y="406"/>
                        </a:lnTo>
                        <a:cubicBezTo>
                          <a:pt x="1313" y="406"/>
                          <a:pt x="1367" y="379"/>
                          <a:pt x="1394" y="352"/>
                        </a:cubicBezTo>
                        <a:cubicBezTo>
                          <a:pt x="1435" y="298"/>
                          <a:pt x="1435" y="271"/>
                          <a:pt x="1449" y="244"/>
                        </a:cubicBezTo>
                        <a:cubicBezTo>
                          <a:pt x="1476" y="176"/>
                          <a:pt x="1489" y="109"/>
                          <a:pt x="1516" y="41"/>
                        </a:cubicBezTo>
                        <a:lnTo>
                          <a:pt x="1408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3" name="Google Shape;10193;p25"/>
                  <p:cNvSpPr/>
                  <p:nvPr/>
                </p:nvSpPr>
                <p:spPr>
                  <a:xfrm>
                    <a:off x="4237865" y="1920803"/>
                    <a:ext cx="52770" cy="197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3" h="563" extrusionOk="0">
                        <a:moveTo>
                          <a:pt x="1408" y="1"/>
                        </a:moveTo>
                        <a:cubicBezTo>
                          <a:pt x="1340" y="123"/>
                          <a:pt x="1299" y="231"/>
                          <a:pt x="1205" y="272"/>
                        </a:cubicBezTo>
                        <a:cubicBezTo>
                          <a:pt x="1150" y="285"/>
                          <a:pt x="1083" y="312"/>
                          <a:pt x="1015" y="326"/>
                        </a:cubicBezTo>
                        <a:cubicBezTo>
                          <a:pt x="947" y="353"/>
                          <a:pt x="880" y="380"/>
                          <a:pt x="826" y="393"/>
                        </a:cubicBezTo>
                        <a:cubicBezTo>
                          <a:pt x="690" y="434"/>
                          <a:pt x="555" y="461"/>
                          <a:pt x="420" y="461"/>
                        </a:cubicBezTo>
                        <a:cubicBezTo>
                          <a:pt x="298" y="461"/>
                          <a:pt x="163" y="420"/>
                          <a:pt x="54" y="353"/>
                        </a:cubicBezTo>
                        <a:lnTo>
                          <a:pt x="0" y="447"/>
                        </a:lnTo>
                        <a:cubicBezTo>
                          <a:pt x="166" y="530"/>
                          <a:pt x="342" y="562"/>
                          <a:pt x="519" y="562"/>
                        </a:cubicBezTo>
                        <a:cubicBezTo>
                          <a:pt x="631" y="562"/>
                          <a:pt x="743" y="550"/>
                          <a:pt x="853" y="529"/>
                        </a:cubicBezTo>
                        <a:cubicBezTo>
                          <a:pt x="920" y="515"/>
                          <a:pt x="988" y="502"/>
                          <a:pt x="1056" y="488"/>
                        </a:cubicBezTo>
                        <a:cubicBezTo>
                          <a:pt x="1123" y="475"/>
                          <a:pt x="1191" y="447"/>
                          <a:pt x="1272" y="420"/>
                        </a:cubicBezTo>
                        <a:cubicBezTo>
                          <a:pt x="1340" y="393"/>
                          <a:pt x="1421" y="312"/>
                          <a:pt x="1448" y="245"/>
                        </a:cubicBezTo>
                        <a:cubicBezTo>
                          <a:pt x="1489" y="177"/>
                          <a:pt x="1502" y="96"/>
                          <a:pt x="1502" y="28"/>
                        </a:cubicBezTo>
                        <a:lnTo>
                          <a:pt x="140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4" name="Google Shape;10194;p25"/>
                  <p:cNvSpPr/>
                  <p:nvPr/>
                </p:nvSpPr>
                <p:spPr>
                  <a:xfrm>
                    <a:off x="4244992" y="1920803"/>
                    <a:ext cx="10463" cy="119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" h="340" extrusionOk="0">
                        <a:moveTo>
                          <a:pt x="230" y="1"/>
                        </a:moveTo>
                        <a:cubicBezTo>
                          <a:pt x="190" y="1"/>
                          <a:pt x="163" y="14"/>
                          <a:pt x="136" y="42"/>
                        </a:cubicBezTo>
                        <a:cubicBezTo>
                          <a:pt x="109" y="69"/>
                          <a:pt x="95" y="96"/>
                          <a:pt x="81" y="123"/>
                        </a:cubicBezTo>
                        <a:cubicBezTo>
                          <a:pt x="54" y="190"/>
                          <a:pt x="41" y="258"/>
                          <a:pt x="0" y="312"/>
                        </a:cubicBezTo>
                        <a:lnTo>
                          <a:pt x="109" y="339"/>
                        </a:lnTo>
                        <a:cubicBezTo>
                          <a:pt x="109" y="285"/>
                          <a:pt x="149" y="245"/>
                          <a:pt x="190" y="204"/>
                        </a:cubicBezTo>
                        <a:cubicBezTo>
                          <a:pt x="217" y="190"/>
                          <a:pt x="244" y="177"/>
                          <a:pt x="257" y="163"/>
                        </a:cubicBezTo>
                        <a:cubicBezTo>
                          <a:pt x="271" y="136"/>
                          <a:pt x="284" y="123"/>
                          <a:pt x="298" y="96"/>
                        </a:cubicBezTo>
                        <a:lnTo>
                          <a:pt x="23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5" name="Google Shape;10195;p25"/>
                  <p:cNvSpPr/>
                  <p:nvPr/>
                </p:nvSpPr>
                <p:spPr>
                  <a:xfrm>
                    <a:off x="4260194" y="1921786"/>
                    <a:ext cx="12394" cy="142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3" h="406" extrusionOk="0">
                        <a:moveTo>
                          <a:pt x="271" y="0"/>
                        </a:moveTo>
                        <a:cubicBezTo>
                          <a:pt x="230" y="14"/>
                          <a:pt x="203" y="41"/>
                          <a:pt x="176" y="68"/>
                        </a:cubicBezTo>
                        <a:cubicBezTo>
                          <a:pt x="149" y="95"/>
                          <a:pt x="136" y="122"/>
                          <a:pt x="109" y="162"/>
                        </a:cubicBezTo>
                        <a:cubicBezTo>
                          <a:pt x="81" y="230"/>
                          <a:pt x="54" y="298"/>
                          <a:pt x="0" y="352"/>
                        </a:cubicBezTo>
                        <a:lnTo>
                          <a:pt x="95" y="406"/>
                        </a:lnTo>
                        <a:cubicBezTo>
                          <a:pt x="122" y="338"/>
                          <a:pt x="176" y="284"/>
                          <a:pt x="230" y="244"/>
                        </a:cubicBezTo>
                        <a:cubicBezTo>
                          <a:pt x="257" y="217"/>
                          <a:pt x="284" y="203"/>
                          <a:pt x="298" y="176"/>
                        </a:cubicBezTo>
                        <a:cubicBezTo>
                          <a:pt x="325" y="149"/>
                          <a:pt x="339" y="122"/>
                          <a:pt x="352" y="81"/>
                        </a:cubicBezTo>
                        <a:lnTo>
                          <a:pt x="27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6" name="Google Shape;10196;p25"/>
                  <p:cNvSpPr/>
                  <p:nvPr/>
                </p:nvSpPr>
                <p:spPr>
                  <a:xfrm>
                    <a:off x="4275396" y="1920347"/>
                    <a:ext cx="8567" cy="12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" h="353" extrusionOk="0">
                        <a:moveTo>
                          <a:pt x="163" y="0"/>
                        </a:moveTo>
                        <a:cubicBezTo>
                          <a:pt x="122" y="0"/>
                          <a:pt x="95" y="27"/>
                          <a:pt x="81" y="55"/>
                        </a:cubicBezTo>
                        <a:cubicBezTo>
                          <a:pt x="68" y="82"/>
                          <a:pt x="54" y="109"/>
                          <a:pt x="41" y="149"/>
                        </a:cubicBezTo>
                        <a:cubicBezTo>
                          <a:pt x="27" y="203"/>
                          <a:pt x="27" y="271"/>
                          <a:pt x="0" y="325"/>
                        </a:cubicBezTo>
                        <a:lnTo>
                          <a:pt x="109" y="352"/>
                        </a:lnTo>
                        <a:cubicBezTo>
                          <a:pt x="109" y="298"/>
                          <a:pt x="136" y="244"/>
                          <a:pt x="176" y="203"/>
                        </a:cubicBezTo>
                        <a:cubicBezTo>
                          <a:pt x="190" y="190"/>
                          <a:pt x="217" y="163"/>
                          <a:pt x="230" y="149"/>
                        </a:cubicBezTo>
                        <a:cubicBezTo>
                          <a:pt x="230" y="122"/>
                          <a:pt x="244" y="95"/>
                          <a:pt x="244" y="68"/>
                        </a:cubicBezTo>
                        <a:lnTo>
                          <a:pt x="16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7" name="Google Shape;10197;p25"/>
                  <p:cNvSpPr/>
                  <p:nvPr/>
                </p:nvSpPr>
                <p:spPr>
                  <a:xfrm>
                    <a:off x="4234073" y="1901353"/>
                    <a:ext cx="11411" cy="1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5" h="393" extrusionOk="0">
                        <a:moveTo>
                          <a:pt x="230" y="0"/>
                        </a:moveTo>
                        <a:cubicBezTo>
                          <a:pt x="162" y="41"/>
                          <a:pt x="135" y="95"/>
                          <a:pt x="95" y="149"/>
                        </a:cubicBezTo>
                        <a:cubicBezTo>
                          <a:pt x="68" y="203"/>
                          <a:pt x="41" y="271"/>
                          <a:pt x="0" y="325"/>
                        </a:cubicBezTo>
                        <a:lnTo>
                          <a:pt x="81" y="393"/>
                        </a:lnTo>
                        <a:cubicBezTo>
                          <a:pt x="122" y="338"/>
                          <a:pt x="176" y="284"/>
                          <a:pt x="230" y="244"/>
                        </a:cubicBezTo>
                        <a:cubicBezTo>
                          <a:pt x="271" y="190"/>
                          <a:pt x="311" y="135"/>
                          <a:pt x="325" y="68"/>
                        </a:cubicBezTo>
                        <a:lnTo>
                          <a:pt x="23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8" name="Google Shape;10198;p25"/>
                  <p:cNvSpPr/>
                  <p:nvPr/>
                </p:nvSpPr>
                <p:spPr>
                  <a:xfrm>
                    <a:off x="4232634" y="1890223"/>
                    <a:ext cx="10954" cy="11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318" extrusionOk="0">
                        <a:moveTo>
                          <a:pt x="228" y="1"/>
                        </a:moveTo>
                        <a:cubicBezTo>
                          <a:pt x="202" y="1"/>
                          <a:pt x="183" y="13"/>
                          <a:pt x="163" y="33"/>
                        </a:cubicBezTo>
                        <a:cubicBezTo>
                          <a:pt x="136" y="47"/>
                          <a:pt x="122" y="74"/>
                          <a:pt x="95" y="101"/>
                        </a:cubicBezTo>
                        <a:cubicBezTo>
                          <a:pt x="68" y="155"/>
                          <a:pt x="41" y="209"/>
                          <a:pt x="0" y="263"/>
                        </a:cubicBezTo>
                        <a:lnTo>
                          <a:pt x="82" y="317"/>
                        </a:lnTo>
                        <a:cubicBezTo>
                          <a:pt x="95" y="263"/>
                          <a:pt x="149" y="222"/>
                          <a:pt x="203" y="209"/>
                        </a:cubicBezTo>
                        <a:cubicBezTo>
                          <a:pt x="217" y="195"/>
                          <a:pt x="244" y="182"/>
                          <a:pt x="271" y="168"/>
                        </a:cubicBezTo>
                        <a:cubicBezTo>
                          <a:pt x="285" y="141"/>
                          <a:pt x="298" y="128"/>
                          <a:pt x="312" y="101"/>
                        </a:cubicBezTo>
                        <a:lnTo>
                          <a:pt x="258" y="6"/>
                        </a:lnTo>
                        <a:cubicBezTo>
                          <a:pt x="247" y="2"/>
                          <a:pt x="237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99" name="Google Shape;10199;p25"/>
                  <p:cNvSpPr/>
                  <p:nvPr/>
                </p:nvSpPr>
                <p:spPr>
                  <a:xfrm>
                    <a:off x="4258755" y="1847180"/>
                    <a:ext cx="7162" cy="10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" h="299" extrusionOk="0">
                        <a:moveTo>
                          <a:pt x="122" y="1"/>
                        </a:moveTo>
                        <a:cubicBezTo>
                          <a:pt x="82" y="14"/>
                          <a:pt x="68" y="28"/>
                          <a:pt x="55" y="55"/>
                        </a:cubicBezTo>
                        <a:cubicBezTo>
                          <a:pt x="28" y="82"/>
                          <a:pt x="28" y="109"/>
                          <a:pt x="28" y="136"/>
                        </a:cubicBezTo>
                        <a:cubicBezTo>
                          <a:pt x="14" y="190"/>
                          <a:pt x="14" y="231"/>
                          <a:pt x="1" y="285"/>
                        </a:cubicBezTo>
                        <a:lnTo>
                          <a:pt x="95" y="298"/>
                        </a:lnTo>
                        <a:cubicBezTo>
                          <a:pt x="82" y="258"/>
                          <a:pt x="122" y="217"/>
                          <a:pt x="150" y="190"/>
                        </a:cubicBezTo>
                        <a:cubicBezTo>
                          <a:pt x="163" y="177"/>
                          <a:pt x="177" y="163"/>
                          <a:pt x="190" y="149"/>
                        </a:cubicBezTo>
                        <a:cubicBezTo>
                          <a:pt x="204" y="122"/>
                          <a:pt x="204" y="109"/>
                          <a:pt x="204" y="82"/>
                        </a:cubicBezTo>
                        <a:lnTo>
                          <a:pt x="12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0" name="Google Shape;10200;p25"/>
                  <p:cNvSpPr/>
                  <p:nvPr/>
                </p:nvSpPr>
                <p:spPr>
                  <a:xfrm>
                    <a:off x="4263986" y="1851920"/>
                    <a:ext cx="9550" cy="104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" h="299" extrusionOk="0">
                        <a:moveTo>
                          <a:pt x="203" y="1"/>
                        </a:moveTo>
                        <a:cubicBezTo>
                          <a:pt x="163" y="1"/>
                          <a:pt x="136" y="14"/>
                          <a:pt x="122" y="42"/>
                        </a:cubicBezTo>
                        <a:cubicBezTo>
                          <a:pt x="95" y="55"/>
                          <a:pt x="82" y="82"/>
                          <a:pt x="82" y="109"/>
                        </a:cubicBezTo>
                        <a:cubicBezTo>
                          <a:pt x="55" y="163"/>
                          <a:pt x="41" y="217"/>
                          <a:pt x="1" y="245"/>
                        </a:cubicBezTo>
                        <a:lnTo>
                          <a:pt x="109" y="299"/>
                        </a:lnTo>
                        <a:cubicBezTo>
                          <a:pt x="109" y="245"/>
                          <a:pt x="149" y="217"/>
                          <a:pt x="190" y="190"/>
                        </a:cubicBezTo>
                        <a:cubicBezTo>
                          <a:pt x="203" y="177"/>
                          <a:pt x="231" y="177"/>
                          <a:pt x="244" y="150"/>
                        </a:cubicBezTo>
                        <a:cubicBezTo>
                          <a:pt x="258" y="136"/>
                          <a:pt x="271" y="123"/>
                          <a:pt x="271" y="96"/>
                        </a:cubicBezTo>
                        <a:lnTo>
                          <a:pt x="20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1" name="Google Shape;10201;p25"/>
                  <p:cNvSpPr/>
                  <p:nvPr/>
                </p:nvSpPr>
                <p:spPr>
                  <a:xfrm>
                    <a:off x="4236917" y="1840053"/>
                    <a:ext cx="9515" cy="147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" h="421" extrusionOk="0">
                        <a:moveTo>
                          <a:pt x="176" y="1"/>
                        </a:moveTo>
                        <a:cubicBezTo>
                          <a:pt x="136" y="14"/>
                          <a:pt x="122" y="41"/>
                          <a:pt x="95" y="68"/>
                        </a:cubicBezTo>
                        <a:cubicBezTo>
                          <a:pt x="81" y="109"/>
                          <a:pt x="68" y="136"/>
                          <a:pt x="54" y="177"/>
                        </a:cubicBezTo>
                        <a:cubicBezTo>
                          <a:pt x="41" y="244"/>
                          <a:pt x="41" y="325"/>
                          <a:pt x="0" y="380"/>
                        </a:cubicBezTo>
                        <a:lnTo>
                          <a:pt x="108" y="420"/>
                        </a:lnTo>
                        <a:cubicBezTo>
                          <a:pt x="108" y="352"/>
                          <a:pt x="149" y="285"/>
                          <a:pt x="190" y="244"/>
                        </a:cubicBezTo>
                        <a:cubicBezTo>
                          <a:pt x="203" y="217"/>
                          <a:pt x="230" y="190"/>
                          <a:pt x="244" y="163"/>
                        </a:cubicBezTo>
                        <a:cubicBezTo>
                          <a:pt x="257" y="122"/>
                          <a:pt x="271" y="95"/>
                          <a:pt x="271" y="55"/>
                        </a:cubicBezTo>
                        <a:lnTo>
                          <a:pt x="17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2" name="Google Shape;10202;p25"/>
                  <p:cNvSpPr/>
                  <p:nvPr/>
                </p:nvSpPr>
                <p:spPr>
                  <a:xfrm>
                    <a:off x="4232634" y="1833874"/>
                    <a:ext cx="9550" cy="13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" h="394" extrusionOk="0">
                        <a:moveTo>
                          <a:pt x="190" y="1"/>
                        </a:moveTo>
                        <a:cubicBezTo>
                          <a:pt x="149" y="14"/>
                          <a:pt x="122" y="41"/>
                          <a:pt x="109" y="68"/>
                        </a:cubicBezTo>
                        <a:cubicBezTo>
                          <a:pt x="82" y="95"/>
                          <a:pt x="68" y="123"/>
                          <a:pt x="55" y="163"/>
                        </a:cubicBezTo>
                        <a:cubicBezTo>
                          <a:pt x="41" y="231"/>
                          <a:pt x="41" y="312"/>
                          <a:pt x="0" y="366"/>
                        </a:cubicBezTo>
                        <a:lnTo>
                          <a:pt x="109" y="393"/>
                        </a:lnTo>
                        <a:cubicBezTo>
                          <a:pt x="109" y="326"/>
                          <a:pt x="149" y="271"/>
                          <a:pt x="190" y="231"/>
                        </a:cubicBezTo>
                        <a:cubicBezTo>
                          <a:pt x="203" y="204"/>
                          <a:pt x="230" y="177"/>
                          <a:pt x="244" y="163"/>
                        </a:cubicBezTo>
                        <a:cubicBezTo>
                          <a:pt x="258" y="136"/>
                          <a:pt x="271" y="109"/>
                          <a:pt x="271" y="68"/>
                        </a:cubicBezTo>
                        <a:lnTo>
                          <a:pt x="19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3" name="Google Shape;10203;p25"/>
                  <p:cNvSpPr/>
                  <p:nvPr/>
                </p:nvSpPr>
                <p:spPr>
                  <a:xfrm>
                    <a:off x="3702948" y="1885449"/>
                    <a:ext cx="99783" cy="189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2" h="5392" extrusionOk="0">
                        <a:moveTo>
                          <a:pt x="2544" y="169"/>
                        </a:moveTo>
                        <a:lnTo>
                          <a:pt x="2544" y="169"/>
                        </a:lnTo>
                        <a:cubicBezTo>
                          <a:pt x="2544" y="170"/>
                          <a:pt x="2544" y="170"/>
                          <a:pt x="2544" y="171"/>
                        </a:cubicBezTo>
                        <a:lnTo>
                          <a:pt x="2544" y="171"/>
                        </a:lnTo>
                        <a:cubicBezTo>
                          <a:pt x="2544" y="170"/>
                          <a:pt x="2544" y="170"/>
                          <a:pt x="2544" y="169"/>
                        </a:cubicBezTo>
                        <a:close/>
                        <a:moveTo>
                          <a:pt x="731" y="142"/>
                        </a:moveTo>
                        <a:lnTo>
                          <a:pt x="1340" y="155"/>
                        </a:lnTo>
                        <a:lnTo>
                          <a:pt x="1949" y="169"/>
                        </a:lnTo>
                        <a:lnTo>
                          <a:pt x="2260" y="183"/>
                        </a:lnTo>
                        <a:lnTo>
                          <a:pt x="2545" y="183"/>
                        </a:lnTo>
                        <a:cubicBezTo>
                          <a:pt x="2570" y="454"/>
                          <a:pt x="2607" y="714"/>
                          <a:pt x="2644" y="974"/>
                        </a:cubicBezTo>
                        <a:lnTo>
                          <a:pt x="2644" y="974"/>
                        </a:lnTo>
                        <a:cubicBezTo>
                          <a:pt x="2361" y="1009"/>
                          <a:pt x="2067" y="1022"/>
                          <a:pt x="1773" y="1035"/>
                        </a:cubicBezTo>
                        <a:cubicBezTo>
                          <a:pt x="1574" y="1035"/>
                          <a:pt x="1370" y="1041"/>
                          <a:pt x="1163" y="1041"/>
                        </a:cubicBezTo>
                        <a:cubicBezTo>
                          <a:pt x="1060" y="1041"/>
                          <a:pt x="956" y="1040"/>
                          <a:pt x="853" y="1035"/>
                        </a:cubicBezTo>
                        <a:lnTo>
                          <a:pt x="799" y="1035"/>
                        </a:lnTo>
                        <a:lnTo>
                          <a:pt x="799" y="1089"/>
                        </a:lnTo>
                        <a:lnTo>
                          <a:pt x="907" y="2226"/>
                        </a:lnTo>
                        <a:lnTo>
                          <a:pt x="920" y="2280"/>
                        </a:lnTo>
                        <a:lnTo>
                          <a:pt x="975" y="2266"/>
                        </a:lnTo>
                        <a:cubicBezTo>
                          <a:pt x="1205" y="2185"/>
                          <a:pt x="1448" y="2145"/>
                          <a:pt x="1692" y="2131"/>
                        </a:cubicBezTo>
                        <a:cubicBezTo>
                          <a:pt x="1761" y="2127"/>
                          <a:pt x="1828" y="2126"/>
                          <a:pt x="1896" y="2126"/>
                        </a:cubicBezTo>
                        <a:cubicBezTo>
                          <a:pt x="2067" y="2126"/>
                          <a:pt x="2233" y="2137"/>
                          <a:pt x="2399" y="2154"/>
                        </a:cubicBezTo>
                        <a:lnTo>
                          <a:pt x="2399" y="2154"/>
                        </a:lnTo>
                        <a:cubicBezTo>
                          <a:pt x="2437" y="2504"/>
                          <a:pt x="2473" y="2854"/>
                          <a:pt x="2476" y="3215"/>
                        </a:cubicBezTo>
                        <a:lnTo>
                          <a:pt x="2476" y="3215"/>
                        </a:lnTo>
                        <a:lnTo>
                          <a:pt x="1123" y="3241"/>
                        </a:lnTo>
                        <a:lnTo>
                          <a:pt x="1056" y="3241"/>
                        </a:lnTo>
                        <a:lnTo>
                          <a:pt x="1056" y="3295"/>
                        </a:lnTo>
                        <a:lnTo>
                          <a:pt x="1096" y="4174"/>
                        </a:lnTo>
                        <a:lnTo>
                          <a:pt x="1096" y="4242"/>
                        </a:lnTo>
                        <a:lnTo>
                          <a:pt x="1164" y="4228"/>
                        </a:lnTo>
                        <a:cubicBezTo>
                          <a:pt x="1652" y="4164"/>
                          <a:pt x="2153" y="4136"/>
                          <a:pt x="2642" y="4076"/>
                        </a:cubicBezTo>
                        <a:lnTo>
                          <a:pt x="2642" y="4076"/>
                        </a:lnTo>
                        <a:lnTo>
                          <a:pt x="2690" y="5151"/>
                        </a:lnTo>
                        <a:lnTo>
                          <a:pt x="2690" y="5151"/>
                        </a:lnTo>
                        <a:lnTo>
                          <a:pt x="1529" y="5189"/>
                        </a:lnTo>
                        <a:lnTo>
                          <a:pt x="920" y="5216"/>
                        </a:lnTo>
                        <a:lnTo>
                          <a:pt x="609" y="5230"/>
                        </a:lnTo>
                        <a:lnTo>
                          <a:pt x="555" y="5230"/>
                        </a:lnTo>
                        <a:cubicBezTo>
                          <a:pt x="542" y="5216"/>
                          <a:pt x="542" y="5216"/>
                          <a:pt x="528" y="5216"/>
                        </a:cubicBezTo>
                        <a:cubicBezTo>
                          <a:pt x="514" y="5189"/>
                          <a:pt x="501" y="5148"/>
                          <a:pt x="487" y="5094"/>
                        </a:cubicBezTo>
                        <a:cubicBezTo>
                          <a:pt x="230" y="4323"/>
                          <a:pt x="244" y="3498"/>
                          <a:pt x="203" y="2672"/>
                        </a:cubicBezTo>
                        <a:cubicBezTo>
                          <a:pt x="163" y="1860"/>
                          <a:pt x="149" y="1035"/>
                          <a:pt x="298" y="237"/>
                        </a:cubicBezTo>
                        <a:lnTo>
                          <a:pt x="311" y="155"/>
                        </a:lnTo>
                        <a:lnTo>
                          <a:pt x="318" y="142"/>
                        </a:lnTo>
                        <a:close/>
                        <a:moveTo>
                          <a:pt x="304" y="1"/>
                        </a:moveTo>
                        <a:cubicBezTo>
                          <a:pt x="286" y="1"/>
                          <a:pt x="266" y="2"/>
                          <a:pt x="244" y="7"/>
                        </a:cubicBezTo>
                        <a:cubicBezTo>
                          <a:pt x="244" y="7"/>
                          <a:pt x="230" y="20"/>
                          <a:pt x="230" y="20"/>
                        </a:cubicBezTo>
                        <a:lnTo>
                          <a:pt x="217" y="20"/>
                        </a:lnTo>
                        <a:cubicBezTo>
                          <a:pt x="203" y="20"/>
                          <a:pt x="190" y="47"/>
                          <a:pt x="190" y="61"/>
                        </a:cubicBezTo>
                        <a:cubicBezTo>
                          <a:pt x="176" y="74"/>
                          <a:pt x="190" y="74"/>
                          <a:pt x="176" y="74"/>
                        </a:cubicBezTo>
                        <a:lnTo>
                          <a:pt x="176" y="101"/>
                        </a:lnTo>
                        <a:lnTo>
                          <a:pt x="176" y="142"/>
                        </a:lnTo>
                        <a:lnTo>
                          <a:pt x="149" y="210"/>
                        </a:lnTo>
                        <a:cubicBezTo>
                          <a:pt x="0" y="1035"/>
                          <a:pt x="0" y="1860"/>
                          <a:pt x="27" y="2686"/>
                        </a:cubicBezTo>
                        <a:cubicBezTo>
                          <a:pt x="41" y="3105"/>
                          <a:pt x="54" y="3511"/>
                          <a:pt x="95" y="3917"/>
                        </a:cubicBezTo>
                        <a:cubicBezTo>
                          <a:pt x="136" y="4337"/>
                          <a:pt x="190" y="4756"/>
                          <a:pt x="325" y="5148"/>
                        </a:cubicBezTo>
                        <a:cubicBezTo>
                          <a:pt x="352" y="5203"/>
                          <a:pt x="366" y="5257"/>
                          <a:pt x="406" y="5311"/>
                        </a:cubicBezTo>
                        <a:cubicBezTo>
                          <a:pt x="433" y="5338"/>
                          <a:pt x="474" y="5378"/>
                          <a:pt x="514" y="5378"/>
                        </a:cubicBezTo>
                        <a:cubicBezTo>
                          <a:pt x="555" y="5392"/>
                          <a:pt x="582" y="5392"/>
                          <a:pt x="609" y="5392"/>
                        </a:cubicBezTo>
                        <a:lnTo>
                          <a:pt x="920" y="5378"/>
                        </a:lnTo>
                        <a:lnTo>
                          <a:pt x="1543" y="5351"/>
                        </a:lnTo>
                        <a:lnTo>
                          <a:pt x="2774" y="5297"/>
                        </a:lnTo>
                        <a:lnTo>
                          <a:pt x="2842" y="5297"/>
                        </a:lnTo>
                        <a:lnTo>
                          <a:pt x="2842" y="5230"/>
                        </a:lnTo>
                        <a:lnTo>
                          <a:pt x="2774" y="3998"/>
                        </a:lnTo>
                        <a:lnTo>
                          <a:pt x="2774" y="3917"/>
                        </a:lnTo>
                        <a:lnTo>
                          <a:pt x="2693" y="3931"/>
                        </a:lnTo>
                        <a:cubicBezTo>
                          <a:pt x="2213" y="4008"/>
                          <a:pt x="1708" y="4037"/>
                          <a:pt x="1215" y="4098"/>
                        </a:cubicBezTo>
                        <a:lnTo>
                          <a:pt x="1215" y="4098"/>
                        </a:lnTo>
                        <a:lnTo>
                          <a:pt x="1181" y="3361"/>
                        </a:lnTo>
                        <a:lnTo>
                          <a:pt x="1181" y="3361"/>
                        </a:lnTo>
                        <a:lnTo>
                          <a:pt x="2531" y="3322"/>
                        </a:lnTo>
                        <a:lnTo>
                          <a:pt x="2598" y="3322"/>
                        </a:lnTo>
                        <a:lnTo>
                          <a:pt x="2585" y="3268"/>
                        </a:lnTo>
                        <a:cubicBezTo>
                          <a:pt x="2571" y="2875"/>
                          <a:pt x="2544" y="2496"/>
                          <a:pt x="2490" y="2104"/>
                        </a:cubicBezTo>
                        <a:lnTo>
                          <a:pt x="2490" y="2063"/>
                        </a:lnTo>
                        <a:lnTo>
                          <a:pt x="2449" y="2063"/>
                        </a:lnTo>
                        <a:cubicBezTo>
                          <a:pt x="2286" y="2038"/>
                          <a:pt x="2129" y="2028"/>
                          <a:pt x="1970" y="2028"/>
                        </a:cubicBezTo>
                        <a:cubicBezTo>
                          <a:pt x="1878" y="2028"/>
                          <a:pt x="1786" y="2031"/>
                          <a:pt x="1692" y="2036"/>
                        </a:cubicBezTo>
                        <a:cubicBezTo>
                          <a:pt x="1452" y="2062"/>
                          <a:pt x="1224" y="2099"/>
                          <a:pt x="996" y="2158"/>
                        </a:cubicBezTo>
                        <a:lnTo>
                          <a:pt x="996" y="2158"/>
                        </a:lnTo>
                        <a:lnTo>
                          <a:pt x="899" y="1143"/>
                        </a:lnTo>
                        <a:lnTo>
                          <a:pt x="899" y="1143"/>
                        </a:lnTo>
                        <a:cubicBezTo>
                          <a:pt x="1190" y="1143"/>
                          <a:pt x="1481" y="1142"/>
                          <a:pt x="1773" y="1130"/>
                        </a:cubicBezTo>
                        <a:cubicBezTo>
                          <a:pt x="2084" y="1130"/>
                          <a:pt x="2395" y="1116"/>
                          <a:pt x="2707" y="1076"/>
                        </a:cubicBezTo>
                        <a:lnTo>
                          <a:pt x="2761" y="1076"/>
                        </a:lnTo>
                        <a:lnTo>
                          <a:pt x="2761" y="1021"/>
                        </a:lnTo>
                        <a:cubicBezTo>
                          <a:pt x="2707" y="710"/>
                          <a:pt x="2652" y="399"/>
                          <a:pt x="2612" y="88"/>
                        </a:cubicBezTo>
                        <a:cubicBezTo>
                          <a:pt x="2598" y="74"/>
                          <a:pt x="2558" y="74"/>
                          <a:pt x="2558" y="74"/>
                        </a:cubicBezTo>
                        <a:lnTo>
                          <a:pt x="2260" y="74"/>
                        </a:lnTo>
                        <a:lnTo>
                          <a:pt x="1962" y="61"/>
                        </a:lnTo>
                        <a:lnTo>
                          <a:pt x="1340" y="34"/>
                        </a:lnTo>
                        <a:cubicBezTo>
                          <a:pt x="1137" y="20"/>
                          <a:pt x="934" y="7"/>
                          <a:pt x="717" y="7"/>
                        </a:cubicBezTo>
                        <a:lnTo>
                          <a:pt x="406" y="7"/>
                        </a:lnTo>
                        <a:cubicBezTo>
                          <a:pt x="370" y="7"/>
                          <a:pt x="340" y="1"/>
                          <a:pt x="30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4" name="Google Shape;10204;p25"/>
                  <p:cNvSpPr/>
                  <p:nvPr/>
                </p:nvSpPr>
                <p:spPr>
                  <a:xfrm>
                    <a:off x="3701052" y="1886151"/>
                    <a:ext cx="96939" cy="1936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1" h="5516" extrusionOk="0">
                        <a:moveTo>
                          <a:pt x="54" y="0"/>
                        </a:moveTo>
                        <a:lnTo>
                          <a:pt x="54" y="0"/>
                        </a:lnTo>
                        <a:cubicBezTo>
                          <a:pt x="0" y="1827"/>
                          <a:pt x="41" y="3654"/>
                          <a:pt x="163" y="5467"/>
                        </a:cubicBezTo>
                        <a:lnTo>
                          <a:pt x="176" y="5507"/>
                        </a:lnTo>
                        <a:lnTo>
                          <a:pt x="217" y="5507"/>
                        </a:lnTo>
                        <a:cubicBezTo>
                          <a:pt x="336" y="5513"/>
                          <a:pt x="456" y="5515"/>
                          <a:pt x="575" y="5515"/>
                        </a:cubicBezTo>
                        <a:cubicBezTo>
                          <a:pt x="1064" y="5515"/>
                          <a:pt x="1551" y="5470"/>
                          <a:pt x="2030" y="5372"/>
                        </a:cubicBezTo>
                        <a:cubicBezTo>
                          <a:pt x="2179" y="5345"/>
                          <a:pt x="2314" y="5318"/>
                          <a:pt x="2463" y="5277"/>
                        </a:cubicBezTo>
                        <a:cubicBezTo>
                          <a:pt x="2503" y="5264"/>
                          <a:pt x="2544" y="5264"/>
                          <a:pt x="2585" y="5237"/>
                        </a:cubicBezTo>
                        <a:cubicBezTo>
                          <a:pt x="2625" y="5210"/>
                          <a:pt x="2666" y="5169"/>
                          <a:pt x="2679" y="5115"/>
                        </a:cubicBezTo>
                        <a:cubicBezTo>
                          <a:pt x="2720" y="5020"/>
                          <a:pt x="2706" y="4953"/>
                          <a:pt x="2706" y="4871"/>
                        </a:cubicBezTo>
                        <a:lnTo>
                          <a:pt x="2706" y="3978"/>
                        </a:lnTo>
                        <a:lnTo>
                          <a:pt x="2706" y="3897"/>
                        </a:lnTo>
                        <a:lnTo>
                          <a:pt x="2639" y="3911"/>
                        </a:lnTo>
                        <a:cubicBezTo>
                          <a:pt x="2269" y="3983"/>
                          <a:pt x="1893" y="4019"/>
                          <a:pt x="1519" y="4019"/>
                        </a:cubicBezTo>
                        <a:cubicBezTo>
                          <a:pt x="1364" y="4019"/>
                          <a:pt x="1209" y="4013"/>
                          <a:pt x="1055" y="4000"/>
                        </a:cubicBezTo>
                        <a:lnTo>
                          <a:pt x="1055" y="4000"/>
                        </a:lnTo>
                        <a:cubicBezTo>
                          <a:pt x="1126" y="3756"/>
                          <a:pt x="1171" y="3504"/>
                          <a:pt x="1197" y="3259"/>
                        </a:cubicBezTo>
                        <a:lnTo>
                          <a:pt x="1197" y="3259"/>
                        </a:lnTo>
                        <a:cubicBezTo>
                          <a:pt x="1449" y="3328"/>
                          <a:pt x="1708" y="3365"/>
                          <a:pt x="1966" y="3365"/>
                        </a:cubicBezTo>
                        <a:cubicBezTo>
                          <a:pt x="2179" y="3365"/>
                          <a:pt x="2391" y="3340"/>
                          <a:pt x="2598" y="3288"/>
                        </a:cubicBezTo>
                        <a:lnTo>
                          <a:pt x="2666" y="3275"/>
                        </a:lnTo>
                        <a:lnTo>
                          <a:pt x="2666" y="3207"/>
                        </a:lnTo>
                        <a:lnTo>
                          <a:pt x="2558" y="2125"/>
                        </a:lnTo>
                        <a:lnTo>
                          <a:pt x="2558" y="2043"/>
                        </a:lnTo>
                        <a:lnTo>
                          <a:pt x="2476" y="2043"/>
                        </a:lnTo>
                        <a:lnTo>
                          <a:pt x="996" y="2172"/>
                        </a:lnTo>
                        <a:lnTo>
                          <a:pt x="996" y="2172"/>
                        </a:lnTo>
                        <a:cubicBezTo>
                          <a:pt x="978" y="1863"/>
                          <a:pt x="989" y="1546"/>
                          <a:pt x="1019" y="1228"/>
                        </a:cubicBezTo>
                        <a:lnTo>
                          <a:pt x="1019" y="1228"/>
                        </a:lnTo>
                        <a:cubicBezTo>
                          <a:pt x="1361" y="1273"/>
                          <a:pt x="1712" y="1294"/>
                          <a:pt x="2063" y="1294"/>
                        </a:cubicBezTo>
                        <a:cubicBezTo>
                          <a:pt x="2273" y="1294"/>
                          <a:pt x="2484" y="1287"/>
                          <a:pt x="2693" y="1272"/>
                        </a:cubicBezTo>
                        <a:lnTo>
                          <a:pt x="2761" y="1272"/>
                        </a:lnTo>
                        <a:lnTo>
                          <a:pt x="2761" y="1191"/>
                        </a:lnTo>
                        <a:lnTo>
                          <a:pt x="2761" y="176"/>
                        </a:lnTo>
                        <a:lnTo>
                          <a:pt x="2761" y="108"/>
                        </a:lnTo>
                        <a:lnTo>
                          <a:pt x="2693" y="108"/>
                        </a:lnTo>
                        <a:cubicBezTo>
                          <a:pt x="1854" y="122"/>
                          <a:pt x="1015" y="135"/>
                          <a:pt x="176" y="163"/>
                        </a:cubicBezTo>
                        <a:lnTo>
                          <a:pt x="176" y="271"/>
                        </a:lnTo>
                        <a:cubicBezTo>
                          <a:pt x="988" y="271"/>
                          <a:pt x="1800" y="258"/>
                          <a:pt x="2612" y="257"/>
                        </a:cubicBezTo>
                        <a:lnTo>
                          <a:pt x="2612" y="257"/>
                        </a:lnTo>
                        <a:lnTo>
                          <a:pt x="2612" y="1126"/>
                        </a:lnTo>
                        <a:lnTo>
                          <a:pt x="2612" y="1126"/>
                        </a:lnTo>
                        <a:cubicBezTo>
                          <a:pt x="2462" y="1133"/>
                          <a:pt x="2311" y="1136"/>
                          <a:pt x="2160" y="1136"/>
                        </a:cubicBezTo>
                        <a:cubicBezTo>
                          <a:pt x="1760" y="1136"/>
                          <a:pt x="1357" y="1112"/>
                          <a:pt x="961" y="1056"/>
                        </a:cubicBezTo>
                        <a:lnTo>
                          <a:pt x="880" y="1042"/>
                        </a:lnTo>
                        <a:lnTo>
                          <a:pt x="866" y="1123"/>
                        </a:lnTo>
                        <a:cubicBezTo>
                          <a:pt x="826" y="1502"/>
                          <a:pt x="812" y="1895"/>
                          <a:pt x="839" y="2273"/>
                        </a:cubicBezTo>
                        <a:lnTo>
                          <a:pt x="853" y="2368"/>
                        </a:lnTo>
                        <a:lnTo>
                          <a:pt x="934" y="2355"/>
                        </a:lnTo>
                        <a:lnTo>
                          <a:pt x="2415" y="2213"/>
                        </a:lnTo>
                        <a:lnTo>
                          <a:pt x="2497" y="3156"/>
                        </a:lnTo>
                        <a:lnTo>
                          <a:pt x="2497" y="3156"/>
                        </a:lnTo>
                        <a:cubicBezTo>
                          <a:pt x="2315" y="3193"/>
                          <a:pt x="2128" y="3212"/>
                          <a:pt x="1942" y="3212"/>
                        </a:cubicBezTo>
                        <a:cubicBezTo>
                          <a:pt x="1677" y="3212"/>
                          <a:pt x="1412" y="3174"/>
                          <a:pt x="1164" y="3099"/>
                        </a:cubicBezTo>
                        <a:lnTo>
                          <a:pt x="1069" y="3072"/>
                        </a:lnTo>
                        <a:lnTo>
                          <a:pt x="1069" y="3166"/>
                        </a:lnTo>
                        <a:cubicBezTo>
                          <a:pt x="1042" y="3464"/>
                          <a:pt x="988" y="3762"/>
                          <a:pt x="893" y="4046"/>
                        </a:cubicBezTo>
                        <a:lnTo>
                          <a:pt x="866" y="4127"/>
                        </a:lnTo>
                        <a:lnTo>
                          <a:pt x="961" y="4141"/>
                        </a:lnTo>
                        <a:cubicBezTo>
                          <a:pt x="1106" y="4151"/>
                          <a:pt x="1251" y="4156"/>
                          <a:pt x="1396" y="4156"/>
                        </a:cubicBezTo>
                        <a:cubicBezTo>
                          <a:pt x="1792" y="4156"/>
                          <a:pt x="2189" y="4118"/>
                          <a:pt x="2585" y="4047"/>
                        </a:cubicBezTo>
                        <a:lnTo>
                          <a:pt x="2585" y="4047"/>
                        </a:lnTo>
                        <a:lnTo>
                          <a:pt x="2585" y="4871"/>
                        </a:lnTo>
                        <a:cubicBezTo>
                          <a:pt x="2585" y="4953"/>
                          <a:pt x="2598" y="5034"/>
                          <a:pt x="2571" y="5088"/>
                        </a:cubicBezTo>
                        <a:cubicBezTo>
                          <a:pt x="2558" y="5128"/>
                          <a:pt x="2517" y="5142"/>
                          <a:pt x="2436" y="5169"/>
                        </a:cubicBezTo>
                        <a:cubicBezTo>
                          <a:pt x="2300" y="5210"/>
                          <a:pt x="2152" y="5237"/>
                          <a:pt x="2003" y="5264"/>
                        </a:cubicBezTo>
                        <a:cubicBezTo>
                          <a:pt x="1492" y="5371"/>
                          <a:pt x="970" y="5415"/>
                          <a:pt x="438" y="5415"/>
                        </a:cubicBezTo>
                        <a:cubicBezTo>
                          <a:pt x="381" y="5415"/>
                          <a:pt x="325" y="5415"/>
                          <a:pt x="268" y="5414"/>
                        </a:cubicBezTo>
                        <a:lnTo>
                          <a:pt x="268" y="5414"/>
                        </a:lnTo>
                        <a:cubicBezTo>
                          <a:pt x="135" y="3627"/>
                          <a:pt x="109" y="1814"/>
                          <a:pt x="163" y="14"/>
                        </a:cubicBez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5" name="Google Shape;10205;p25"/>
                  <p:cNvSpPr/>
                  <p:nvPr/>
                </p:nvSpPr>
                <p:spPr>
                  <a:xfrm>
                    <a:off x="3733808" y="1925086"/>
                    <a:ext cx="63233" cy="1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1" h="542" extrusionOk="0">
                        <a:moveTo>
                          <a:pt x="1706" y="1"/>
                        </a:moveTo>
                        <a:cubicBezTo>
                          <a:pt x="1557" y="258"/>
                          <a:pt x="1259" y="366"/>
                          <a:pt x="962" y="393"/>
                        </a:cubicBezTo>
                        <a:cubicBezTo>
                          <a:pt x="884" y="400"/>
                          <a:pt x="805" y="403"/>
                          <a:pt x="726" y="403"/>
                        </a:cubicBezTo>
                        <a:cubicBezTo>
                          <a:pt x="490" y="403"/>
                          <a:pt x="251" y="373"/>
                          <a:pt x="28" y="312"/>
                        </a:cubicBezTo>
                        <a:lnTo>
                          <a:pt x="1" y="420"/>
                        </a:lnTo>
                        <a:cubicBezTo>
                          <a:pt x="312" y="474"/>
                          <a:pt x="637" y="528"/>
                          <a:pt x="962" y="542"/>
                        </a:cubicBezTo>
                        <a:cubicBezTo>
                          <a:pt x="1124" y="542"/>
                          <a:pt x="1300" y="515"/>
                          <a:pt x="1462" y="434"/>
                        </a:cubicBezTo>
                        <a:cubicBezTo>
                          <a:pt x="1611" y="353"/>
                          <a:pt x="1760" y="217"/>
                          <a:pt x="1800" y="41"/>
                        </a:cubicBezTo>
                        <a:lnTo>
                          <a:pt x="1706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6" name="Google Shape;10206;p25"/>
                  <p:cNvSpPr/>
                  <p:nvPr/>
                </p:nvSpPr>
                <p:spPr>
                  <a:xfrm>
                    <a:off x="3738091" y="1921295"/>
                    <a:ext cx="54666" cy="223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7" h="637" extrusionOk="0">
                        <a:moveTo>
                          <a:pt x="1421" y="0"/>
                        </a:moveTo>
                        <a:cubicBezTo>
                          <a:pt x="1367" y="149"/>
                          <a:pt x="1313" y="298"/>
                          <a:pt x="1273" y="447"/>
                        </a:cubicBezTo>
                        <a:cubicBezTo>
                          <a:pt x="1273" y="461"/>
                          <a:pt x="1273" y="461"/>
                          <a:pt x="1273" y="461"/>
                        </a:cubicBezTo>
                        <a:cubicBezTo>
                          <a:pt x="1273" y="461"/>
                          <a:pt x="1273" y="461"/>
                          <a:pt x="1259" y="474"/>
                        </a:cubicBezTo>
                        <a:cubicBezTo>
                          <a:pt x="1245" y="474"/>
                          <a:pt x="1205" y="474"/>
                          <a:pt x="1164" y="488"/>
                        </a:cubicBezTo>
                        <a:cubicBezTo>
                          <a:pt x="1083" y="488"/>
                          <a:pt x="1015" y="488"/>
                          <a:pt x="934" y="501"/>
                        </a:cubicBezTo>
                        <a:cubicBezTo>
                          <a:pt x="870" y="504"/>
                          <a:pt x="805" y="506"/>
                          <a:pt x="740" y="506"/>
                        </a:cubicBezTo>
                        <a:cubicBezTo>
                          <a:pt x="503" y="506"/>
                          <a:pt x="261" y="484"/>
                          <a:pt x="28" y="420"/>
                        </a:cubicBezTo>
                        <a:lnTo>
                          <a:pt x="1" y="528"/>
                        </a:lnTo>
                        <a:cubicBezTo>
                          <a:pt x="312" y="582"/>
                          <a:pt x="623" y="623"/>
                          <a:pt x="934" y="636"/>
                        </a:cubicBezTo>
                        <a:lnTo>
                          <a:pt x="1164" y="636"/>
                        </a:lnTo>
                        <a:cubicBezTo>
                          <a:pt x="1205" y="636"/>
                          <a:pt x="1245" y="636"/>
                          <a:pt x="1300" y="623"/>
                        </a:cubicBezTo>
                        <a:cubicBezTo>
                          <a:pt x="1327" y="623"/>
                          <a:pt x="1367" y="596"/>
                          <a:pt x="1394" y="569"/>
                        </a:cubicBezTo>
                        <a:cubicBezTo>
                          <a:pt x="1421" y="542"/>
                          <a:pt x="1421" y="515"/>
                          <a:pt x="1435" y="501"/>
                        </a:cubicBezTo>
                        <a:cubicBezTo>
                          <a:pt x="1475" y="339"/>
                          <a:pt x="1516" y="190"/>
                          <a:pt x="1557" y="41"/>
                        </a:cubicBezTo>
                        <a:lnTo>
                          <a:pt x="142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7" name="Google Shape;10207;p25"/>
                  <p:cNvSpPr/>
                  <p:nvPr/>
                </p:nvSpPr>
                <p:spPr>
                  <a:xfrm>
                    <a:off x="3737143" y="1997762"/>
                    <a:ext cx="54210" cy="23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4" h="664" extrusionOk="0">
                        <a:moveTo>
                          <a:pt x="1435" y="1"/>
                        </a:moveTo>
                        <a:cubicBezTo>
                          <a:pt x="1362" y="159"/>
                          <a:pt x="1311" y="328"/>
                          <a:pt x="1272" y="498"/>
                        </a:cubicBezTo>
                        <a:lnTo>
                          <a:pt x="1272" y="498"/>
                        </a:lnTo>
                        <a:cubicBezTo>
                          <a:pt x="1130" y="491"/>
                          <a:pt x="987" y="489"/>
                          <a:pt x="845" y="489"/>
                        </a:cubicBezTo>
                        <a:cubicBezTo>
                          <a:pt x="665" y="489"/>
                          <a:pt x="484" y="492"/>
                          <a:pt x="304" y="492"/>
                        </a:cubicBezTo>
                        <a:cubicBezTo>
                          <a:pt x="203" y="492"/>
                          <a:pt x="102" y="491"/>
                          <a:pt x="1" y="488"/>
                        </a:cubicBezTo>
                        <a:lnTo>
                          <a:pt x="1" y="596"/>
                        </a:lnTo>
                        <a:cubicBezTo>
                          <a:pt x="84" y="591"/>
                          <a:pt x="168" y="589"/>
                          <a:pt x="251" y="589"/>
                        </a:cubicBezTo>
                        <a:cubicBezTo>
                          <a:pt x="614" y="589"/>
                          <a:pt x="975" y="631"/>
                          <a:pt x="1327" y="664"/>
                        </a:cubicBezTo>
                        <a:lnTo>
                          <a:pt x="1394" y="664"/>
                        </a:lnTo>
                        <a:lnTo>
                          <a:pt x="1421" y="596"/>
                        </a:lnTo>
                        <a:cubicBezTo>
                          <a:pt x="1475" y="407"/>
                          <a:pt x="1516" y="217"/>
                          <a:pt x="1543" y="28"/>
                        </a:cubicBezTo>
                        <a:lnTo>
                          <a:pt x="143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8" name="Google Shape;10208;p25"/>
                  <p:cNvSpPr/>
                  <p:nvPr/>
                </p:nvSpPr>
                <p:spPr>
                  <a:xfrm>
                    <a:off x="3738091" y="2000149"/>
                    <a:ext cx="48030" cy="193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" h="550" extrusionOk="0">
                        <a:moveTo>
                          <a:pt x="109" y="379"/>
                        </a:moveTo>
                        <a:cubicBezTo>
                          <a:pt x="109" y="379"/>
                          <a:pt x="109" y="381"/>
                          <a:pt x="109" y="384"/>
                        </a:cubicBezTo>
                        <a:lnTo>
                          <a:pt x="109" y="384"/>
                        </a:lnTo>
                        <a:cubicBezTo>
                          <a:pt x="104" y="381"/>
                          <a:pt x="104" y="379"/>
                          <a:pt x="109" y="379"/>
                        </a:cubicBezTo>
                        <a:close/>
                        <a:moveTo>
                          <a:pt x="55" y="352"/>
                        </a:moveTo>
                        <a:lnTo>
                          <a:pt x="107" y="404"/>
                        </a:lnTo>
                        <a:lnTo>
                          <a:pt x="107" y="404"/>
                        </a:lnTo>
                        <a:cubicBezTo>
                          <a:pt x="102" y="418"/>
                          <a:pt x="92" y="434"/>
                          <a:pt x="82" y="434"/>
                        </a:cubicBezTo>
                        <a:lnTo>
                          <a:pt x="68" y="434"/>
                        </a:lnTo>
                        <a:cubicBezTo>
                          <a:pt x="68" y="434"/>
                          <a:pt x="55" y="434"/>
                          <a:pt x="41" y="407"/>
                        </a:cubicBezTo>
                        <a:cubicBezTo>
                          <a:pt x="41" y="379"/>
                          <a:pt x="55" y="366"/>
                          <a:pt x="55" y="352"/>
                        </a:cubicBezTo>
                        <a:close/>
                        <a:moveTo>
                          <a:pt x="1273" y="1"/>
                        </a:moveTo>
                        <a:cubicBezTo>
                          <a:pt x="1213" y="120"/>
                          <a:pt x="1174" y="240"/>
                          <a:pt x="1138" y="360"/>
                        </a:cubicBezTo>
                        <a:lnTo>
                          <a:pt x="1138" y="360"/>
                        </a:lnTo>
                        <a:cubicBezTo>
                          <a:pt x="955" y="386"/>
                          <a:pt x="781" y="420"/>
                          <a:pt x="596" y="420"/>
                        </a:cubicBezTo>
                        <a:cubicBezTo>
                          <a:pt x="501" y="420"/>
                          <a:pt x="393" y="420"/>
                          <a:pt x="298" y="407"/>
                        </a:cubicBezTo>
                        <a:cubicBezTo>
                          <a:pt x="246" y="407"/>
                          <a:pt x="193" y="407"/>
                          <a:pt x="153" y="394"/>
                        </a:cubicBezTo>
                        <a:lnTo>
                          <a:pt x="153" y="394"/>
                        </a:lnTo>
                        <a:cubicBezTo>
                          <a:pt x="154" y="386"/>
                          <a:pt x="153" y="377"/>
                          <a:pt x="149" y="366"/>
                        </a:cubicBezTo>
                        <a:cubicBezTo>
                          <a:pt x="136" y="339"/>
                          <a:pt x="122" y="339"/>
                          <a:pt x="109" y="325"/>
                        </a:cubicBezTo>
                        <a:lnTo>
                          <a:pt x="55" y="325"/>
                        </a:lnTo>
                        <a:cubicBezTo>
                          <a:pt x="41" y="325"/>
                          <a:pt x="1" y="366"/>
                          <a:pt x="14" y="393"/>
                        </a:cubicBezTo>
                        <a:cubicBezTo>
                          <a:pt x="14" y="420"/>
                          <a:pt x="14" y="434"/>
                          <a:pt x="28" y="447"/>
                        </a:cubicBezTo>
                        <a:cubicBezTo>
                          <a:pt x="68" y="488"/>
                          <a:pt x="109" y="474"/>
                          <a:pt x="122" y="488"/>
                        </a:cubicBezTo>
                        <a:lnTo>
                          <a:pt x="285" y="501"/>
                        </a:lnTo>
                        <a:cubicBezTo>
                          <a:pt x="379" y="515"/>
                          <a:pt x="488" y="528"/>
                          <a:pt x="596" y="542"/>
                        </a:cubicBezTo>
                        <a:cubicBezTo>
                          <a:pt x="670" y="547"/>
                          <a:pt x="746" y="550"/>
                          <a:pt x="823" y="550"/>
                        </a:cubicBezTo>
                        <a:cubicBezTo>
                          <a:pt x="956" y="550"/>
                          <a:pt x="1090" y="541"/>
                          <a:pt x="1218" y="515"/>
                        </a:cubicBezTo>
                        <a:lnTo>
                          <a:pt x="1273" y="501"/>
                        </a:lnTo>
                        <a:lnTo>
                          <a:pt x="1286" y="461"/>
                        </a:lnTo>
                        <a:cubicBezTo>
                          <a:pt x="1327" y="312"/>
                          <a:pt x="1354" y="177"/>
                          <a:pt x="1367" y="28"/>
                        </a:cubicBezTo>
                        <a:lnTo>
                          <a:pt x="127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09" name="Google Shape;10209;p25"/>
                  <p:cNvSpPr/>
                  <p:nvPr/>
                </p:nvSpPr>
                <p:spPr>
                  <a:xfrm>
                    <a:off x="3684410" y="1896578"/>
                    <a:ext cx="30932" cy="2095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5969" extrusionOk="0">
                        <a:moveTo>
                          <a:pt x="650" y="1"/>
                        </a:moveTo>
                        <a:cubicBezTo>
                          <a:pt x="379" y="82"/>
                          <a:pt x="204" y="326"/>
                          <a:pt x="136" y="569"/>
                        </a:cubicBezTo>
                        <a:cubicBezTo>
                          <a:pt x="55" y="813"/>
                          <a:pt x="55" y="1070"/>
                          <a:pt x="41" y="1327"/>
                        </a:cubicBezTo>
                        <a:cubicBezTo>
                          <a:pt x="14" y="1828"/>
                          <a:pt x="1" y="2328"/>
                          <a:pt x="1" y="2829"/>
                        </a:cubicBezTo>
                        <a:cubicBezTo>
                          <a:pt x="1" y="3830"/>
                          <a:pt x="55" y="4831"/>
                          <a:pt x="190" y="5833"/>
                        </a:cubicBezTo>
                        <a:lnTo>
                          <a:pt x="217" y="5968"/>
                        </a:lnTo>
                        <a:lnTo>
                          <a:pt x="325" y="5873"/>
                        </a:lnTo>
                        <a:cubicBezTo>
                          <a:pt x="596" y="5630"/>
                          <a:pt x="799" y="5305"/>
                          <a:pt x="880" y="4967"/>
                        </a:cubicBezTo>
                        <a:lnTo>
                          <a:pt x="785" y="4926"/>
                        </a:lnTo>
                        <a:cubicBezTo>
                          <a:pt x="682" y="5201"/>
                          <a:pt x="531" y="5446"/>
                          <a:pt x="332" y="5646"/>
                        </a:cubicBezTo>
                        <a:lnTo>
                          <a:pt x="332" y="5646"/>
                        </a:lnTo>
                        <a:cubicBezTo>
                          <a:pt x="276" y="5201"/>
                          <a:pt x="240" y="4765"/>
                          <a:pt x="204" y="4317"/>
                        </a:cubicBezTo>
                        <a:cubicBezTo>
                          <a:pt x="163" y="3817"/>
                          <a:pt x="136" y="3316"/>
                          <a:pt x="122" y="2829"/>
                        </a:cubicBezTo>
                        <a:cubicBezTo>
                          <a:pt x="109" y="2328"/>
                          <a:pt x="109" y="1828"/>
                          <a:pt x="136" y="1327"/>
                        </a:cubicBezTo>
                        <a:cubicBezTo>
                          <a:pt x="149" y="1083"/>
                          <a:pt x="149" y="826"/>
                          <a:pt x="217" y="596"/>
                        </a:cubicBezTo>
                        <a:cubicBezTo>
                          <a:pt x="298" y="366"/>
                          <a:pt x="447" y="163"/>
                          <a:pt x="677" y="96"/>
                        </a:cubicBezTo>
                        <a:lnTo>
                          <a:pt x="65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0" name="Google Shape;10210;p25"/>
                  <p:cNvSpPr/>
                  <p:nvPr/>
                </p:nvSpPr>
                <p:spPr>
                  <a:xfrm>
                    <a:off x="3682514" y="1895630"/>
                    <a:ext cx="30897" cy="2010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" h="5725" extrusionOk="0">
                        <a:moveTo>
                          <a:pt x="623" y="1"/>
                        </a:moveTo>
                        <a:lnTo>
                          <a:pt x="339" y="231"/>
                        </a:lnTo>
                        <a:lnTo>
                          <a:pt x="203" y="353"/>
                        </a:lnTo>
                        <a:cubicBezTo>
                          <a:pt x="149" y="393"/>
                          <a:pt x="109" y="434"/>
                          <a:pt x="68" y="488"/>
                        </a:cubicBezTo>
                        <a:cubicBezTo>
                          <a:pt x="14" y="556"/>
                          <a:pt x="0" y="623"/>
                          <a:pt x="0" y="691"/>
                        </a:cubicBezTo>
                        <a:cubicBezTo>
                          <a:pt x="0" y="759"/>
                          <a:pt x="0" y="813"/>
                          <a:pt x="0" y="867"/>
                        </a:cubicBezTo>
                        <a:lnTo>
                          <a:pt x="0" y="1246"/>
                        </a:lnTo>
                        <a:cubicBezTo>
                          <a:pt x="0" y="1733"/>
                          <a:pt x="0" y="2220"/>
                          <a:pt x="28" y="2707"/>
                        </a:cubicBezTo>
                        <a:cubicBezTo>
                          <a:pt x="82" y="3681"/>
                          <a:pt x="203" y="4655"/>
                          <a:pt x="420" y="5616"/>
                        </a:cubicBezTo>
                        <a:lnTo>
                          <a:pt x="447" y="5724"/>
                        </a:lnTo>
                        <a:lnTo>
                          <a:pt x="528" y="5657"/>
                        </a:lnTo>
                        <a:cubicBezTo>
                          <a:pt x="704" y="5535"/>
                          <a:pt x="826" y="5346"/>
                          <a:pt x="880" y="5129"/>
                        </a:cubicBezTo>
                        <a:lnTo>
                          <a:pt x="772" y="5102"/>
                        </a:lnTo>
                        <a:cubicBezTo>
                          <a:pt x="729" y="5252"/>
                          <a:pt x="644" y="5377"/>
                          <a:pt x="536" y="5476"/>
                        </a:cubicBezTo>
                        <a:lnTo>
                          <a:pt x="536" y="5476"/>
                        </a:lnTo>
                        <a:cubicBezTo>
                          <a:pt x="381" y="4553"/>
                          <a:pt x="241" y="3629"/>
                          <a:pt x="163" y="2693"/>
                        </a:cubicBezTo>
                        <a:cubicBezTo>
                          <a:pt x="122" y="2220"/>
                          <a:pt x="95" y="1733"/>
                          <a:pt x="95" y="1246"/>
                        </a:cubicBezTo>
                        <a:cubicBezTo>
                          <a:pt x="95" y="1124"/>
                          <a:pt x="95" y="1002"/>
                          <a:pt x="95" y="880"/>
                        </a:cubicBezTo>
                        <a:cubicBezTo>
                          <a:pt x="109" y="759"/>
                          <a:pt x="82" y="623"/>
                          <a:pt x="149" y="542"/>
                        </a:cubicBezTo>
                        <a:cubicBezTo>
                          <a:pt x="203" y="461"/>
                          <a:pt x="312" y="393"/>
                          <a:pt x="406" y="312"/>
                        </a:cubicBezTo>
                        <a:lnTo>
                          <a:pt x="691" y="82"/>
                        </a:lnTo>
                        <a:lnTo>
                          <a:pt x="62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1" name="Google Shape;10211;p25"/>
                  <p:cNvSpPr/>
                  <p:nvPr/>
                </p:nvSpPr>
                <p:spPr>
                  <a:xfrm>
                    <a:off x="3700104" y="2063345"/>
                    <a:ext cx="104522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77" h="1097" extrusionOk="0">
                        <a:moveTo>
                          <a:pt x="2882" y="0"/>
                        </a:moveTo>
                        <a:cubicBezTo>
                          <a:pt x="2720" y="244"/>
                          <a:pt x="2585" y="487"/>
                          <a:pt x="2436" y="744"/>
                        </a:cubicBezTo>
                        <a:cubicBezTo>
                          <a:pt x="2395" y="812"/>
                          <a:pt x="2368" y="866"/>
                          <a:pt x="2341" y="893"/>
                        </a:cubicBezTo>
                        <a:cubicBezTo>
                          <a:pt x="2314" y="920"/>
                          <a:pt x="2246" y="920"/>
                          <a:pt x="2179" y="934"/>
                        </a:cubicBezTo>
                        <a:lnTo>
                          <a:pt x="1746" y="961"/>
                        </a:lnTo>
                        <a:cubicBezTo>
                          <a:pt x="1455" y="974"/>
                          <a:pt x="1164" y="985"/>
                          <a:pt x="875" y="985"/>
                        </a:cubicBezTo>
                        <a:cubicBezTo>
                          <a:pt x="585" y="985"/>
                          <a:pt x="298" y="974"/>
                          <a:pt x="14" y="947"/>
                        </a:cubicBezTo>
                        <a:lnTo>
                          <a:pt x="0" y="1056"/>
                        </a:lnTo>
                        <a:cubicBezTo>
                          <a:pt x="582" y="1083"/>
                          <a:pt x="1164" y="1096"/>
                          <a:pt x="1746" y="1096"/>
                        </a:cubicBezTo>
                        <a:lnTo>
                          <a:pt x="2179" y="1096"/>
                        </a:lnTo>
                        <a:cubicBezTo>
                          <a:pt x="2246" y="1083"/>
                          <a:pt x="2355" y="1096"/>
                          <a:pt x="2436" y="1029"/>
                        </a:cubicBezTo>
                        <a:cubicBezTo>
                          <a:pt x="2517" y="961"/>
                          <a:pt x="2544" y="880"/>
                          <a:pt x="2585" y="826"/>
                        </a:cubicBezTo>
                        <a:cubicBezTo>
                          <a:pt x="2720" y="569"/>
                          <a:pt x="2855" y="311"/>
                          <a:pt x="2977" y="54"/>
                        </a:cubicBezTo>
                        <a:lnTo>
                          <a:pt x="2882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2" name="Google Shape;10212;p25"/>
                  <p:cNvSpPr/>
                  <p:nvPr/>
                </p:nvSpPr>
                <p:spPr>
                  <a:xfrm>
                    <a:off x="3700104" y="2068576"/>
                    <a:ext cx="98378" cy="386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1102" extrusionOk="0">
                        <a:moveTo>
                          <a:pt x="2693" y="0"/>
                        </a:moveTo>
                        <a:cubicBezTo>
                          <a:pt x="2557" y="230"/>
                          <a:pt x="2422" y="474"/>
                          <a:pt x="2300" y="717"/>
                        </a:cubicBezTo>
                        <a:cubicBezTo>
                          <a:pt x="2260" y="785"/>
                          <a:pt x="2233" y="839"/>
                          <a:pt x="2206" y="853"/>
                        </a:cubicBezTo>
                        <a:cubicBezTo>
                          <a:pt x="2179" y="880"/>
                          <a:pt x="2111" y="893"/>
                          <a:pt x="2043" y="907"/>
                        </a:cubicBezTo>
                        <a:cubicBezTo>
                          <a:pt x="1908" y="920"/>
                          <a:pt x="1773" y="947"/>
                          <a:pt x="1637" y="961"/>
                        </a:cubicBezTo>
                        <a:cubicBezTo>
                          <a:pt x="1487" y="976"/>
                          <a:pt x="1334" y="984"/>
                          <a:pt x="1180" y="984"/>
                        </a:cubicBezTo>
                        <a:cubicBezTo>
                          <a:pt x="795" y="984"/>
                          <a:pt x="404" y="936"/>
                          <a:pt x="27" y="839"/>
                        </a:cubicBezTo>
                        <a:lnTo>
                          <a:pt x="0" y="934"/>
                        </a:lnTo>
                        <a:cubicBezTo>
                          <a:pt x="284" y="1001"/>
                          <a:pt x="555" y="1042"/>
                          <a:pt x="825" y="1069"/>
                        </a:cubicBezTo>
                        <a:cubicBezTo>
                          <a:pt x="1024" y="1089"/>
                          <a:pt x="1229" y="1101"/>
                          <a:pt x="1431" y="1101"/>
                        </a:cubicBezTo>
                        <a:cubicBezTo>
                          <a:pt x="1505" y="1101"/>
                          <a:pt x="1578" y="1100"/>
                          <a:pt x="1651" y="1096"/>
                        </a:cubicBezTo>
                        <a:cubicBezTo>
                          <a:pt x="1800" y="1083"/>
                          <a:pt x="1935" y="1083"/>
                          <a:pt x="2070" y="1056"/>
                        </a:cubicBezTo>
                        <a:cubicBezTo>
                          <a:pt x="2138" y="1056"/>
                          <a:pt x="2219" y="1056"/>
                          <a:pt x="2300" y="988"/>
                        </a:cubicBezTo>
                        <a:cubicBezTo>
                          <a:pt x="2382" y="934"/>
                          <a:pt x="2409" y="853"/>
                          <a:pt x="2449" y="798"/>
                        </a:cubicBezTo>
                        <a:cubicBezTo>
                          <a:pt x="2571" y="555"/>
                          <a:pt x="2693" y="311"/>
                          <a:pt x="2801" y="54"/>
                        </a:cubicBezTo>
                        <a:lnTo>
                          <a:pt x="269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3" name="Google Shape;10213;p25"/>
                  <p:cNvSpPr/>
                  <p:nvPr/>
                </p:nvSpPr>
                <p:spPr>
                  <a:xfrm>
                    <a:off x="3705791" y="2072754"/>
                    <a:ext cx="23313" cy="28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4" h="815" extrusionOk="0">
                        <a:moveTo>
                          <a:pt x="637" y="0"/>
                        </a:moveTo>
                        <a:cubicBezTo>
                          <a:pt x="581" y="0"/>
                          <a:pt x="536" y="34"/>
                          <a:pt x="501" y="57"/>
                        </a:cubicBezTo>
                        <a:cubicBezTo>
                          <a:pt x="461" y="84"/>
                          <a:pt x="433" y="125"/>
                          <a:pt x="406" y="152"/>
                        </a:cubicBezTo>
                        <a:cubicBezTo>
                          <a:pt x="366" y="219"/>
                          <a:pt x="312" y="287"/>
                          <a:pt x="271" y="355"/>
                        </a:cubicBezTo>
                        <a:cubicBezTo>
                          <a:pt x="190" y="490"/>
                          <a:pt x="109" y="639"/>
                          <a:pt x="0" y="761"/>
                        </a:cubicBezTo>
                        <a:lnTo>
                          <a:pt x="82" y="815"/>
                        </a:lnTo>
                        <a:cubicBezTo>
                          <a:pt x="163" y="679"/>
                          <a:pt x="285" y="558"/>
                          <a:pt x="393" y="436"/>
                        </a:cubicBezTo>
                        <a:cubicBezTo>
                          <a:pt x="433" y="382"/>
                          <a:pt x="488" y="328"/>
                          <a:pt x="542" y="260"/>
                        </a:cubicBezTo>
                        <a:cubicBezTo>
                          <a:pt x="582" y="179"/>
                          <a:pt x="623" y="138"/>
                          <a:pt x="663" y="111"/>
                        </a:cubicBezTo>
                        <a:lnTo>
                          <a:pt x="663" y="3"/>
                        </a:lnTo>
                        <a:cubicBezTo>
                          <a:pt x="654" y="1"/>
                          <a:pt x="645" y="0"/>
                          <a:pt x="63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4" name="Google Shape;10214;p25"/>
                  <p:cNvSpPr/>
                  <p:nvPr/>
                </p:nvSpPr>
                <p:spPr>
                  <a:xfrm>
                    <a:off x="3720046" y="2075212"/>
                    <a:ext cx="29001" cy="27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6" h="786" extrusionOk="0">
                        <a:moveTo>
                          <a:pt x="758" y="1"/>
                        </a:moveTo>
                        <a:cubicBezTo>
                          <a:pt x="447" y="176"/>
                          <a:pt x="285" y="501"/>
                          <a:pt x="0" y="704"/>
                        </a:cubicBezTo>
                        <a:lnTo>
                          <a:pt x="82" y="785"/>
                        </a:lnTo>
                        <a:cubicBezTo>
                          <a:pt x="298" y="515"/>
                          <a:pt x="636" y="379"/>
                          <a:pt x="826" y="82"/>
                        </a:cubicBezTo>
                        <a:lnTo>
                          <a:pt x="758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5" name="Google Shape;10215;p25"/>
                  <p:cNvSpPr/>
                  <p:nvPr/>
                </p:nvSpPr>
                <p:spPr>
                  <a:xfrm>
                    <a:off x="3734300" y="2070929"/>
                    <a:ext cx="29949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3" h="962" extrusionOk="0">
                        <a:moveTo>
                          <a:pt x="799" y="1"/>
                        </a:moveTo>
                        <a:cubicBezTo>
                          <a:pt x="690" y="28"/>
                          <a:pt x="609" y="95"/>
                          <a:pt x="542" y="177"/>
                        </a:cubicBezTo>
                        <a:cubicBezTo>
                          <a:pt x="460" y="244"/>
                          <a:pt x="406" y="339"/>
                          <a:pt x="352" y="420"/>
                        </a:cubicBezTo>
                        <a:cubicBezTo>
                          <a:pt x="230" y="583"/>
                          <a:pt x="136" y="745"/>
                          <a:pt x="0" y="894"/>
                        </a:cubicBezTo>
                        <a:lnTo>
                          <a:pt x="82" y="961"/>
                        </a:lnTo>
                        <a:cubicBezTo>
                          <a:pt x="190" y="799"/>
                          <a:pt x="325" y="650"/>
                          <a:pt x="460" y="501"/>
                        </a:cubicBezTo>
                        <a:lnTo>
                          <a:pt x="663" y="285"/>
                        </a:lnTo>
                        <a:cubicBezTo>
                          <a:pt x="717" y="217"/>
                          <a:pt x="785" y="163"/>
                          <a:pt x="853" y="95"/>
                        </a:cubicBezTo>
                        <a:lnTo>
                          <a:pt x="79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6" name="Google Shape;10216;p25"/>
                  <p:cNvSpPr/>
                  <p:nvPr/>
                </p:nvSpPr>
                <p:spPr>
                  <a:xfrm>
                    <a:off x="3755681" y="2068085"/>
                    <a:ext cx="26157" cy="366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1043" extrusionOk="0">
                        <a:moveTo>
                          <a:pt x="663" y="1"/>
                        </a:moveTo>
                        <a:cubicBezTo>
                          <a:pt x="582" y="55"/>
                          <a:pt x="528" y="136"/>
                          <a:pt x="460" y="217"/>
                        </a:cubicBezTo>
                        <a:cubicBezTo>
                          <a:pt x="406" y="298"/>
                          <a:pt x="352" y="379"/>
                          <a:pt x="298" y="474"/>
                        </a:cubicBezTo>
                        <a:cubicBezTo>
                          <a:pt x="203" y="650"/>
                          <a:pt x="108" y="826"/>
                          <a:pt x="0" y="988"/>
                        </a:cubicBezTo>
                        <a:lnTo>
                          <a:pt x="95" y="1042"/>
                        </a:lnTo>
                        <a:cubicBezTo>
                          <a:pt x="176" y="867"/>
                          <a:pt x="298" y="704"/>
                          <a:pt x="420" y="555"/>
                        </a:cubicBezTo>
                        <a:cubicBezTo>
                          <a:pt x="474" y="474"/>
                          <a:pt x="541" y="393"/>
                          <a:pt x="596" y="312"/>
                        </a:cubicBezTo>
                        <a:cubicBezTo>
                          <a:pt x="650" y="231"/>
                          <a:pt x="704" y="163"/>
                          <a:pt x="744" y="68"/>
                        </a:cubicBezTo>
                        <a:lnTo>
                          <a:pt x="663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7" name="Google Shape;10217;p25"/>
                  <p:cNvSpPr/>
                  <p:nvPr/>
                </p:nvSpPr>
                <p:spPr>
                  <a:xfrm>
                    <a:off x="3769444" y="2068576"/>
                    <a:ext cx="26157" cy="375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5" h="1070" extrusionOk="0">
                        <a:moveTo>
                          <a:pt x="650" y="0"/>
                        </a:moveTo>
                        <a:cubicBezTo>
                          <a:pt x="352" y="298"/>
                          <a:pt x="244" y="690"/>
                          <a:pt x="1" y="1001"/>
                        </a:cubicBezTo>
                        <a:lnTo>
                          <a:pt x="82" y="1069"/>
                        </a:lnTo>
                        <a:cubicBezTo>
                          <a:pt x="271" y="704"/>
                          <a:pt x="596" y="433"/>
                          <a:pt x="745" y="54"/>
                        </a:cubicBezTo>
                        <a:lnTo>
                          <a:pt x="65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8" name="Google Shape;10218;p25"/>
                  <p:cNvSpPr/>
                  <p:nvPr/>
                </p:nvSpPr>
                <p:spPr>
                  <a:xfrm>
                    <a:off x="3693433" y="2046703"/>
                    <a:ext cx="17625" cy="27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" h="786" extrusionOk="0">
                        <a:moveTo>
                          <a:pt x="407" y="1"/>
                        </a:moveTo>
                        <a:cubicBezTo>
                          <a:pt x="352" y="55"/>
                          <a:pt x="312" y="109"/>
                          <a:pt x="285" y="177"/>
                        </a:cubicBezTo>
                        <a:cubicBezTo>
                          <a:pt x="244" y="231"/>
                          <a:pt x="217" y="298"/>
                          <a:pt x="190" y="366"/>
                        </a:cubicBezTo>
                        <a:cubicBezTo>
                          <a:pt x="150" y="488"/>
                          <a:pt x="82" y="623"/>
                          <a:pt x="1" y="731"/>
                        </a:cubicBezTo>
                        <a:lnTo>
                          <a:pt x="95" y="785"/>
                        </a:lnTo>
                        <a:cubicBezTo>
                          <a:pt x="150" y="664"/>
                          <a:pt x="244" y="542"/>
                          <a:pt x="325" y="434"/>
                        </a:cubicBezTo>
                        <a:cubicBezTo>
                          <a:pt x="366" y="380"/>
                          <a:pt x="407" y="312"/>
                          <a:pt x="434" y="244"/>
                        </a:cubicBezTo>
                        <a:cubicBezTo>
                          <a:pt x="461" y="190"/>
                          <a:pt x="488" y="122"/>
                          <a:pt x="501" y="41"/>
                        </a:cubicBezTo>
                        <a:lnTo>
                          <a:pt x="40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19" name="Google Shape;10219;p25"/>
                  <p:cNvSpPr/>
                  <p:nvPr/>
                </p:nvSpPr>
                <p:spPr>
                  <a:xfrm>
                    <a:off x="3686797" y="2016299"/>
                    <a:ext cx="22821" cy="3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0" h="975" extrusionOk="0">
                        <a:moveTo>
                          <a:pt x="555" y="1"/>
                        </a:moveTo>
                        <a:cubicBezTo>
                          <a:pt x="501" y="68"/>
                          <a:pt x="447" y="150"/>
                          <a:pt x="406" y="217"/>
                        </a:cubicBezTo>
                        <a:cubicBezTo>
                          <a:pt x="366" y="298"/>
                          <a:pt x="325" y="380"/>
                          <a:pt x="284" y="461"/>
                        </a:cubicBezTo>
                        <a:cubicBezTo>
                          <a:pt x="203" y="623"/>
                          <a:pt x="122" y="785"/>
                          <a:pt x="0" y="907"/>
                        </a:cubicBezTo>
                        <a:lnTo>
                          <a:pt x="81" y="975"/>
                        </a:lnTo>
                        <a:cubicBezTo>
                          <a:pt x="176" y="826"/>
                          <a:pt x="298" y="677"/>
                          <a:pt x="406" y="528"/>
                        </a:cubicBezTo>
                        <a:cubicBezTo>
                          <a:pt x="460" y="461"/>
                          <a:pt x="514" y="380"/>
                          <a:pt x="555" y="298"/>
                        </a:cubicBezTo>
                        <a:cubicBezTo>
                          <a:pt x="596" y="217"/>
                          <a:pt x="636" y="136"/>
                          <a:pt x="650" y="41"/>
                        </a:cubicBezTo>
                        <a:lnTo>
                          <a:pt x="55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0" name="Google Shape;10220;p25"/>
                  <p:cNvSpPr/>
                  <p:nvPr/>
                </p:nvSpPr>
                <p:spPr>
                  <a:xfrm>
                    <a:off x="3686306" y="1993514"/>
                    <a:ext cx="20961" cy="290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" h="826" extrusionOk="0">
                        <a:moveTo>
                          <a:pt x="501" y="0"/>
                        </a:moveTo>
                        <a:cubicBezTo>
                          <a:pt x="447" y="54"/>
                          <a:pt x="407" y="122"/>
                          <a:pt x="366" y="190"/>
                        </a:cubicBezTo>
                        <a:cubicBezTo>
                          <a:pt x="325" y="244"/>
                          <a:pt x="298" y="311"/>
                          <a:pt x="258" y="379"/>
                        </a:cubicBezTo>
                        <a:cubicBezTo>
                          <a:pt x="190" y="514"/>
                          <a:pt x="109" y="650"/>
                          <a:pt x="1" y="744"/>
                        </a:cubicBezTo>
                        <a:lnTo>
                          <a:pt x="82" y="826"/>
                        </a:lnTo>
                        <a:cubicBezTo>
                          <a:pt x="163" y="690"/>
                          <a:pt x="271" y="582"/>
                          <a:pt x="380" y="460"/>
                        </a:cubicBezTo>
                        <a:cubicBezTo>
                          <a:pt x="420" y="406"/>
                          <a:pt x="474" y="338"/>
                          <a:pt x="515" y="271"/>
                        </a:cubicBezTo>
                        <a:cubicBezTo>
                          <a:pt x="555" y="203"/>
                          <a:pt x="583" y="136"/>
                          <a:pt x="596" y="54"/>
                        </a:cubicBez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1" name="Google Shape;10221;p25"/>
                  <p:cNvSpPr/>
                  <p:nvPr/>
                </p:nvSpPr>
                <p:spPr>
                  <a:xfrm>
                    <a:off x="3684410" y="1966410"/>
                    <a:ext cx="20926" cy="30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881" extrusionOk="0">
                        <a:moveTo>
                          <a:pt x="515" y="1"/>
                        </a:moveTo>
                        <a:cubicBezTo>
                          <a:pt x="271" y="231"/>
                          <a:pt x="204" y="569"/>
                          <a:pt x="1" y="813"/>
                        </a:cubicBezTo>
                        <a:lnTo>
                          <a:pt x="82" y="880"/>
                        </a:lnTo>
                        <a:cubicBezTo>
                          <a:pt x="231" y="583"/>
                          <a:pt x="501" y="380"/>
                          <a:pt x="596" y="55"/>
                        </a:cubicBezTo>
                        <a:lnTo>
                          <a:pt x="51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2" name="Google Shape;10222;p25"/>
                  <p:cNvSpPr/>
                  <p:nvPr/>
                </p:nvSpPr>
                <p:spPr>
                  <a:xfrm>
                    <a:off x="3683462" y="1934109"/>
                    <a:ext cx="23313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4" h="1097" extrusionOk="0">
                        <a:moveTo>
                          <a:pt x="569" y="1"/>
                        </a:moveTo>
                        <a:cubicBezTo>
                          <a:pt x="515" y="82"/>
                          <a:pt x="474" y="177"/>
                          <a:pt x="420" y="258"/>
                        </a:cubicBezTo>
                        <a:lnTo>
                          <a:pt x="298" y="529"/>
                        </a:lnTo>
                        <a:cubicBezTo>
                          <a:pt x="217" y="704"/>
                          <a:pt x="136" y="880"/>
                          <a:pt x="1" y="1029"/>
                        </a:cubicBezTo>
                        <a:lnTo>
                          <a:pt x="82" y="1097"/>
                        </a:lnTo>
                        <a:cubicBezTo>
                          <a:pt x="190" y="921"/>
                          <a:pt x="312" y="759"/>
                          <a:pt x="420" y="596"/>
                        </a:cubicBezTo>
                        <a:cubicBezTo>
                          <a:pt x="488" y="515"/>
                          <a:pt x="528" y="420"/>
                          <a:pt x="582" y="326"/>
                        </a:cubicBezTo>
                        <a:cubicBezTo>
                          <a:pt x="609" y="231"/>
                          <a:pt x="650" y="136"/>
                          <a:pt x="664" y="41"/>
                        </a:cubicBezTo>
                        <a:lnTo>
                          <a:pt x="569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3" name="Google Shape;10223;p25"/>
                  <p:cNvSpPr/>
                  <p:nvPr/>
                </p:nvSpPr>
                <p:spPr>
                  <a:xfrm>
                    <a:off x="3684410" y="1915116"/>
                    <a:ext cx="20926" cy="30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" h="881" extrusionOk="0">
                        <a:moveTo>
                          <a:pt x="501" y="1"/>
                        </a:moveTo>
                        <a:cubicBezTo>
                          <a:pt x="447" y="55"/>
                          <a:pt x="393" y="122"/>
                          <a:pt x="352" y="190"/>
                        </a:cubicBezTo>
                        <a:cubicBezTo>
                          <a:pt x="312" y="258"/>
                          <a:pt x="271" y="325"/>
                          <a:pt x="244" y="393"/>
                        </a:cubicBezTo>
                        <a:cubicBezTo>
                          <a:pt x="163" y="542"/>
                          <a:pt x="95" y="691"/>
                          <a:pt x="1" y="812"/>
                        </a:cubicBezTo>
                        <a:lnTo>
                          <a:pt x="82" y="880"/>
                        </a:lnTo>
                        <a:cubicBezTo>
                          <a:pt x="163" y="731"/>
                          <a:pt x="258" y="596"/>
                          <a:pt x="352" y="474"/>
                        </a:cubicBezTo>
                        <a:cubicBezTo>
                          <a:pt x="407" y="407"/>
                          <a:pt x="461" y="339"/>
                          <a:pt x="501" y="271"/>
                        </a:cubicBezTo>
                        <a:cubicBezTo>
                          <a:pt x="542" y="204"/>
                          <a:pt x="582" y="122"/>
                          <a:pt x="596" y="41"/>
                        </a:cubicBezTo>
                        <a:lnTo>
                          <a:pt x="5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4" name="Google Shape;10224;p25"/>
                  <p:cNvSpPr/>
                  <p:nvPr/>
                </p:nvSpPr>
                <p:spPr>
                  <a:xfrm>
                    <a:off x="3739531" y="1921786"/>
                    <a:ext cx="12359" cy="185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" h="528" extrusionOk="0">
                        <a:moveTo>
                          <a:pt x="284" y="0"/>
                        </a:moveTo>
                        <a:cubicBezTo>
                          <a:pt x="230" y="14"/>
                          <a:pt x="190" y="54"/>
                          <a:pt x="163" y="95"/>
                        </a:cubicBezTo>
                        <a:cubicBezTo>
                          <a:pt x="135" y="135"/>
                          <a:pt x="108" y="176"/>
                          <a:pt x="95" y="217"/>
                        </a:cubicBezTo>
                        <a:cubicBezTo>
                          <a:pt x="54" y="311"/>
                          <a:pt x="41" y="406"/>
                          <a:pt x="0" y="487"/>
                        </a:cubicBezTo>
                        <a:lnTo>
                          <a:pt x="95" y="528"/>
                        </a:lnTo>
                        <a:cubicBezTo>
                          <a:pt x="108" y="433"/>
                          <a:pt x="163" y="365"/>
                          <a:pt x="217" y="298"/>
                        </a:cubicBezTo>
                        <a:cubicBezTo>
                          <a:pt x="244" y="257"/>
                          <a:pt x="271" y="230"/>
                          <a:pt x="298" y="189"/>
                        </a:cubicBezTo>
                        <a:cubicBezTo>
                          <a:pt x="325" y="162"/>
                          <a:pt x="338" y="122"/>
                          <a:pt x="352" y="81"/>
                        </a:cubicBez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5" name="Google Shape;10225;p25"/>
                  <p:cNvSpPr/>
                  <p:nvPr/>
                </p:nvSpPr>
                <p:spPr>
                  <a:xfrm>
                    <a:off x="3749502" y="1925578"/>
                    <a:ext cx="10954" cy="15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434" extrusionOk="0">
                        <a:moveTo>
                          <a:pt x="244" y="0"/>
                        </a:moveTo>
                        <a:cubicBezTo>
                          <a:pt x="203" y="14"/>
                          <a:pt x="163" y="41"/>
                          <a:pt x="136" y="68"/>
                        </a:cubicBezTo>
                        <a:cubicBezTo>
                          <a:pt x="109" y="109"/>
                          <a:pt x="95" y="136"/>
                          <a:pt x="82" y="176"/>
                        </a:cubicBezTo>
                        <a:cubicBezTo>
                          <a:pt x="54" y="257"/>
                          <a:pt x="41" y="325"/>
                          <a:pt x="0" y="406"/>
                        </a:cubicBezTo>
                        <a:lnTo>
                          <a:pt x="109" y="433"/>
                        </a:lnTo>
                        <a:cubicBezTo>
                          <a:pt x="109" y="366"/>
                          <a:pt x="149" y="298"/>
                          <a:pt x="203" y="257"/>
                        </a:cubicBezTo>
                        <a:cubicBezTo>
                          <a:pt x="230" y="230"/>
                          <a:pt x="257" y="203"/>
                          <a:pt x="271" y="176"/>
                        </a:cubicBezTo>
                        <a:cubicBezTo>
                          <a:pt x="284" y="149"/>
                          <a:pt x="312" y="122"/>
                          <a:pt x="312" y="81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6" name="Google Shape;10226;p25"/>
                  <p:cNvSpPr/>
                  <p:nvPr/>
                </p:nvSpPr>
                <p:spPr>
                  <a:xfrm>
                    <a:off x="3761860" y="1926526"/>
                    <a:ext cx="13798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" h="461" extrusionOk="0">
                        <a:moveTo>
                          <a:pt x="311" y="0"/>
                        </a:moveTo>
                        <a:cubicBezTo>
                          <a:pt x="149" y="82"/>
                          <a:pt x="135" y="284"/>
                          <a:pt x="0" y="393"/>
                        </a:cubicBezTo>
                        <a:lnTo>
                          <a:pt x="95" y="460"/>
                        </a:lnTo>
                        <a:cubicBezTo>
                          <a:pt x="163" y="312"/>
                          <a:pt x="365" y="257"/>
                          <a:pt x="393" y="68"/>
                        </a:cubicBezTo>
                        <a:lnTo>
                          <a:pt x="311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7" name="Google Shape;10227;p25"/>
                  <p:cNvSpPr/>
                  <p:nvPr/>
                </p:nvSpPr>
                <p:spPr>
                  <a:xfrm>
                    <a:off x="3743323" y="1999693"/>
                    <a:ext cx="11902" cy="185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528" extrusionOk="0">
                        <a:moveTo>
                          <a:pt x="244" y="0"/>
                        </a:moveTo>
                        <a:cubicBezTo>
                          <a:pt x="203" y="14"/>
                          <a:pt x="176" y="54"/>
                          <a:pt x="136" y="95"/>
                        </a:cubicBezTo>
                        <a:cubicBezTo>
                          <a:pt x="122" y="135"/>
                          <a:pt x="95" y="176"/>
                          <a:pt x="82" y="230"/>
                        </a:cubicBezTo>
                        <a:cubicBezTo>
                          <a:pt x="55" y="325"/>
                          <a:pt x="41" y="406"/>
                          <a:pt x="0" y="501"/>
                        </a:cubicBezTo>
                        <a:lnTo>
                          <a:pt x="109" y="528"/>
                        </a:lnTo>
                        <a:cubicBezTo>
                          <a:pt x="109" y="433"/>
                          <a:pt x="163" y="352"/>
                          <a:pt x="217" y="284"/>
                        </a:cubicBezTo>
                        <a:cubicBezTo>
                          <a:pt x="244" y="257"/>
                          <a:pt x="258" y="217"/>
                          <a:pt x="285" y="190"/>
                        </a:cubicBezTo>
                        <a:cubicBezTo>
                          <a:pt x="298" y="149"/>
                          <a:pt x="325" y="108"/>
                          <a:pt x="339" y="68"/>
                        </a:cubicBezTo>
                        <a:lnTo>
                          <a:pt x="24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8" name="Google Shape;10228;p25"/>
                  <p:cNvSpPr/>
                  <p:nvPr/>
                </p:nvSpPr>
                <p:spPr>
                  <a:xfrm>
                    <a:off x="3755681" y="1999201"/>
                    <a:ext cx="10954" cy="157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" h="448" extrusionOk="0">
                        <a:moveTo>
                          <a:pt x="217" y="1"/>
                        </a:moveTo>
                        <a:cubicBezTo>
                          <a:pt x="81" y="95"/>
                          <a:pt x="108" y="285"/>
                          <a:pt x="0" y="406"/>
                        </a:cubicBezTo>
                        <a:lnTo>
                          <a:pt x="95" y="447"/>
                        </a:lnTo>
                        <a:cubicBezTo>
                          <a:pt x="136" y="298"/>
                          <a:pt x="311" y="231"/>
                          <a:pt x="311" y="55"/>
                        </a:cubicBezTo>
                        <a:lnTo>
                          <a:pt x="21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9" name="Google Shape;10229;p25"/>
                  <p:cNvSpPr/>
                  <p:nvPr/>
                </p:nvSpPr>
                <p:spPr>
                  <a:xfrm>
                    <a:off x="3768039" y="2000149"/>
                    <a:ext cx="11902" cy="161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9" h="461" extrusionOk="0">
                        <a:moveTo>
                          <a:pt x="257" y="1"/>
                        </a:moveTo>
                        <a:cubicBezTo>
                          <a:pt x="217" y="14"/>
                          <a:pt x="189" y="41"/>
                          <a:pt x="149" y="68"/>
                        </a:cubicBezTo>
                        <a:cubicBezTo>
                          <a:pt x="122" y="109"/>
                          <a:pt x="108" y="149"/>
                          <a:pt x="95" y="190"/>
                        </a:cubicBezTo>
                        <a:cubicBezTo>
                          <a:pt x="54" y="271"/>
                          <a:pt x="41" y="352"/>
                          <a:pt x="0" y="420"/>
                        </a:cubicBezTo>
                        <a:lnTo>
                          <a:pt x="95" y="461"/>
                        </a:lnTo>
                        <a:cubicBezTo>
                          <a:pt x="108" y="379"/>
                          <a:pt x="162" y="312"/>
                          <a:pt x="217" y="258"/>
                        </a:cubicBezTo>
                        <a:cubicBezTo>
                          <a:pt x="244" y="231"/>
                          <a:pt x="271" y="204"/>
                          <a:pt x="284" y="177"/>
                        </a:cubicBezTo>
                        <a:cubicBezTo>
                          <a:pt x="311" y="149"/>
                          <a:pt x="325" y="122"/>
                          <a:pt x="338" y="68"/>
                        </a:cubicBezTo>
                        <a:lnTo>
                          <a:pt x="25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0" name="Google Shape;10230;p25"/>
                  <p:cNvSpPr/>
                  <p:nvPr/>
                </p:nvSpPr>
                <p:spPr>
                  <a:xfrm>
                    <a:off x="3576591" y="1689506"/>
                    <a:ext cx="813358" cy="6976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6" h="19871" extrusionOk="0">
                        <a:moveTo>
                          <a:pt x="11037" y="142"/>
                        </a:moveTo>
                        <a:cubicBezTo>
                          <a:pt x="11911" y="142"/>
                          <a:pt x="12787" y="197"/>
                          <a:pt x="13653" y="311"/>
                        </a:cubicBezTo>
                        <a:cubicBezTo>
                          <a:pt x="14370" y="405"/>
                          <a:pt x="15087" y="541"/>
                          <a:pt x="15791" y="716"/>
                        </a:cubicBezTo>
                        <a:cubicBezTo>
                          <a:pt x="16508" y="892"/>
                          <a:pt x="17198" y="1109"/>
                          <a:pt x="17875" y="1380"/>
                        </a:cubicBezTo>
                        <a:cubicBezTo>
                          <a:pt x="18213" y="1515"/>
                          <a:pt x="18551" y="1664"/>
                          <a:pt x="18876" y="1840"/>
                        </a:cubicBezTo>
                        <a:cubicBezTo>
                          <a:pt x="19201" y="2002"/>
                          <a:pt x="19512" y="2178"/>
                          <a:pt x="19810" y="2381"/>
                        </a:cubicBezTo>
                        <a:cubicBezTo>
                          <a:pt x="20107" y="2584"/>
                          <a:pt x="20405" y="2800"/>
                          <a:pt x="20662" y="3057"/>
                        </a:cubicBezTo>
                        <a:cubicBezTo>
                          <a:pt x="20933" y="3301"/>
                          <a:pt x="21163" y="3585"/>
                          <a:pt x="21379" y="3869"/>
                        </a:cubicBezTo>
                        <a:cubicBezTo>
                          <a:pt x="21812" y="4451"/>
                          <a:pt x="22205" y="5073"/>
                          <a:pt x="22489" y="5736"/>
                        </a:cubicBezTo>
                        <a:cubicBezTo>
                          <a:pt x="22786" y="6400"/>
                          <a:pt x="22976" y="7117"/>
                          <a:pt x="23016" y="7834"/>
                        </a:cubicBezTo>
                        <a:cubicBezTo>
                          <a:pt x="23057" y="8564"/>
                          <a:pt x="22949" y="9295"/>
                          <a:pt x="22692" y="9972"/>
                        </a:cubicBezTo>
                        <a:cubicBezTo>
                          <a:pt x="22435" y="10648"/>
                          <a:pt x="22042" y="11271"/>
                          <a:pt x="21555" y="11812"/>
                        </a:cubicBezTo>
                        <a:cubicBezTo>
                          <a:pt x="20581" y="12894"/>
                          <a:pt x="19309" y="13679"/>
                          <a:pt x="17956" y="14220"/>
                        </a:cubicBezTo>
                        <a:cubicBezTo>
                          <a:pt x="16603" y="14748"/>
                          <a:pt x="15155" y="15059"/>
                          <a:pt x="13707" y="15154"/>
                        </a:cubicBezTo>
                        <a:cubicBezTo>
                          <a:pt x="13342" y="15181"/>
                          <a:pt x="12976" y="15195"/>
                          <a:pt x="12611" y="15195"/>
                        </a:cubicBezTo>
                        <a:cubicBezTo>
                          <a:pt x="12422" y="15181"/>
                          <a:pt x="12246" y="15181"/>
                          <a:pt x="12056" y="15181"/>
                        </a:cubicBezTo>
                        <a:lnTo>
                          <a:pt x="11921" y="15168"/>
                        </a:lnTo>
                        <a:lnTo>
                          <a:pt x="11772" y="15168"/>
                        </a:lnTo>
                        <a:cubicBezTo>
                          <a:pt x="11677" y="15195"/>
                          <a:pt x="11596" y="15235"/>
                          <a:pt x="11501" y="15289"/>
                        </a:cubicBezTo>
                        <a:cubicBezTo>
                          <a:pt x="11190" y="15479"/>
                          <a:pt x="10906" y="15722"/>
                          <a:pt x="10622" y="15952"/>
                        </a:cubicBezTo>
                        <a:cubicBezTo>
                          <a:pt x="10351" y="16196"/>
                          <a:pt x="10081" y="16440"/>
                          <a:pt x="9810" y="16697"/>
                        </a:cubicBezTo>
                        <a:cubicBezTo>
                          <a:pt x="9282" y="17197"/>
                          <a:pt x="8768" y="17711"/>
                          <a:pt x="8254" y="18239"/>
                        </a:cubicBezTo>
                        <a:lnTo>
                          <a:pt x="7469" y="19010"/>
                        </a:lnTo>
                        <a:lnTo>
                          <a:pt x="7090" y="19403"/>
                        </a:lnTo>
                        <a:cubicBezTo>
                          <a:pt x="7171" y="19240"/>
                          <a:pt x="7253" y="19065"/>
                          <a:pt x="7320" y="18902"/>
                        </a:cubicBezTo>
                        <a:cubicBezTo>
                          <a:pt x="7483" y="18564"/>
                          <a:pt x="7618" y="18226"/>
                          <a:pt x="7753" y="17887"/>
                        </a:cubicBezTo>
                        <a:cubicBezTo>
                          <a:pt x="8024" y="17211"/>
                          <a:pt x="8281" y="16521"/>
                          <a:pt x="8457" y="15804"/>
                        </a:cubicBezTo>
                        <a:cubicBezTo>
                          <a:pt x="8498" y="15628"/>
                          <a:pt x="8538" y="15438"/>
                          <a:pt x="8552" y="15249"/>
                        </a:cubicBezTo>
                        <a:cubicBezTo>
                          <a:pt x="8552" y="15208"/>
                          <a:pt x="8552" y="15154"/>
                          <a:pt x="8538" y="15100"/>
                        </a:cubicBezTo>
                        <a:cubicBezTo>
                          <a:pt x="8538" y="15073"/>
                          <a:pt x="8525" y="15046"/>
                          <a:pt x="8511" y="15019"/>
                        </a:cubicBezTo>
                        <a:cubicBezTo>
                          <a:pt x="8511" y="14992"/>
                          <a:pt x="8484" y="14951"/>
                          <a:pt x="8457" y="14938"/>
                        </a:cubicBezTo>
                        <a:cubicBezTo>
                          <a:pt x="8362" y="14870"/>
                          <a:pt x="8281" y="14843"/>
                          <a:pt x="8186" y="14816"/>
                        </a:cubicBezTo>
                        <a:cubicBezTo>
                          <a:pt x="7835" y="14708"/>
                          <a:pt x="7469" y="14640"/>
                          <a:pt x="7117" y="14559"/>
                        </a:cubicBezTo>
                        <a:cubicBezTo>
                          <a:pt x="6400" y="14396"/>
                          <a:pt x="5697" y="14234"/>
                          <a:pt x="4993" y="14017"/>
                        </a:cubicBezTo>
                        <a:cubicBezTo>
                          <a:pt x="4303" y="13815"/>
                          <a:pt x="3613" y="13557"/>
                          <a:pt x="2963" y="13219"/>
                        </a:cubicBezTo>
                        <a:cubicBezTo>
                          <a:pt x="2327" y="12894"/>
                          <a:pt x="1718" y="12475"/>
                          <a:pt x="1231" y="11934"/>
                        </a:cubicBezTo>
                        <a:cubicBezTo>
                          <a:pt x="744" y="11406"/>
                          <a:pt x="406" y="10743"/>
                          <a:pt x="271" y="10039"/>
                        </a:cubicBezTo>
                        <a:cubicBezTo>
                          <a:pt x="203" y="9688"/>
                          <a:pt x="203" y="9322"/>
                          <a:pt x="176" y="8970"/>
                        </a:cubicBezTo>
                        <a:cubicBezTo>
                          <a:pt x="162" y="8605"/>
                          <a:pt x="176" y="8240"/>
                          <a:pt x="203" y="7874"/>
                        </a:cubicBezTo>
                        <a:cubicBezTo>
                          <a:pt x="244" y="7157"/>
                          <a:pt x="379" y="6440"/>
                          <a:pt x="622" y="5750"/>
                        </a:cubicBezTo>
                        <a:cubicBezTo>
                          <a:pt x="852" y="5073"/>
                          <a:pt x="1204" y="4424"/>
                          <a:pt x="1624" y="3842"/>
                        </a:cubicBezTo>
                        <a:cubicBezTo>
                          <a:pt x="2503" y="2678"/>
                          <a:pt x="3721" y="1813"/>
                          <a:pt x="5061" y="1244"/>
                        </a:cubicBezTo>
                        <a:cubicBezTo>
                          <a:pt x="6387" y="676"/>
                          <a:pt x="7835" y="365"/>
                          <a:pt x="9282" y="216"/>
                        </a:cubicBezTo>
                        <a:cubicBezTo>
                          <a:pt x="9864" y="167"/>
                          <a:pt x="10450" y="142"/>
                          <a:pt x="11037" y="142"/>
                        </a:cubicBezTo>
                        <a:close/>
                        <a:moveTo>
                          <a:pt x="6725" y="19760"/>
                        </a:moveTo>
                        <a:lnTo>
                          <a:pt x="6725" y="19768"/>
                        </a:lnTo>
                        <a:cubicBezTo>
                          <a:pt x="6717" y="19764"/>
                          <a:pt x="6719" y="19761"/>
                          <a:pt x="6725" y="19760"/>
                        </a:cubicBezTo>
                        <a:close/>
                        <a:moveTo>
                          <a:pt x="11017" y="1"/>
                        </a:moveTo>
                        <a:cubicBezTo>
                          <a:pt x="10433" y="1"/>
                          <a:pt x="9849" y="27"/>
                          <a:pt x="9269" y="81"/>
                        </a:cubicBezTo>
                        <a:cubicBezTo>
                          <a:pt x="7807" y="216"/>
                          <a:pt x="6360" y="527"/>
                          <a:pt x="5007" y="1109"/>
                        </a:cubicBezTo>
                        <a:cubicBezTo>
                          <a:pt x="3653" y="1677"/>
                          <a:pt x="2395" y="2557"/>
                          <a:pt x="1502" y="3747"/>
                        </a:cubicBezTo>
                        <a:cubicBezTo>
                          <a:pt x="1069" y="4343"/>
                          <a:pt x="704" y="5006"/>
                          <a:pt x="474" y="5696"/>
                        </a:cubicBezTo>
                        <a:cubicBezTo>
                          <a:pt x="230" y="6400"/>
                          <a:pt x="81" y="7130"/>
                          <a:pt x="27" y="7861"/>
                        </a:cubicBezTo>
                        <a:cubicBezTo>
                          <a:pt x="0" y="8240"/>
                          <a:pt x="0" y="8605"/>
                          <a:pt x="14" y="8970"/>
                        </a:cubicBezTo>
                        <a:cubicBezTo>
                          <a:pt x="41" y="9336"/>
                          <a:pt x="41" y="9715"/>
                          <a:pt x="122" y="10080"/>
                        </a:cubicBezTo>
                        <a:cubicBezTo>
                          <a:pt x="257" y="10811"/>
                          <a:pt x="622" y="11501"/>
                          <a:pt x="1123" y="12042"/>
                        </a:cubicBezTo>
                        <a:cubicBezTo>
                          <a:pt x="1624" y="12597"/>
                          <a:pt x="2246" y="13016"/>
                          <a:pt x="2909" y="13354"/>
                        </a:cubicBezTo>
                        <a:cubicBezTo>
                          <a:pt x="3559" y="13693"/>
                          <a:pt x="4249" y="13950"/>
                          <a:pt x="4952" y="14153"/>
                        </a:cubicBezTo>
                        <a:cubicBezTo>
                          <a:pt x="5656" y="14369"/>
                          <a:pt x="6373" y="14532"/>
                          <a:pt x="7090" y="14680"/>
                        </a:cubicBezTo>
                        <a:cubicBezTo>
                          <a:pt x="7442" y="14762"/>
                          <a:pt x="7807" y="14829"/>
                          <a:pt x="8146" y="14938"/>
                        </a:cubicBezTo>
                        <a:cubicBezTo>
                          <a:pt x="8240" y="14965"/>
                          <a:pt x="8322" y="15005"/>
                          <a:pt x="8376" y="15046"/>
                        </a:cubicBezTo>
                        <a:cubicBezTo>
                          <a:pt x="8416" y="15059"/>
                          <a:pt x="8430" y="15168"/>
                          <a:pt x="8416" y="15249"/>
                        </a:cubicBezTo>
                        <a:cubicBezTo>
                          <a:pt x="8416" y="15425"/>
                          <a:pt x="8376" y="15601"/>
                          <a:pt x="8335" y="15777"/>
                        </a:cubicBezTo>
                        <a:cubicBezTo>
                          <a:pt x="8159" y="16480"/>
                          <a:pt x="7916" y="17170"/>
                          <a:pt x="7645" y="17847"/>
                        </a:cubicBezTo>
                        <a:cubicBezTo>
                          <a:pt x="7510" y="18185"/>
                          <a:pt x="7374" y="18523"/>
                          <a:pt x="7226" y="18862"/>
                        </a:cubicBezTo>
                        <a:cubicBezTo>
                          <a:pt x="7144" y="19024"/>
                          <a:pt x="7063" y="19186"/>
                          <a:pt x="6982" y="19349"/>
                        </a:cubicBezTo>
                        <a:cubicBezTo>
                          <a:pt x="6941" y="19430"/>
                          <a:pt x="6901" y="19511"/>
                          <a:pt x="6860" y="19592"/>
                        </a:cubicBezTo>
                        <a:cubicBezTo>
                          <a:pt x="6835" y="19618"/>
                          <a:pt x="6809" y="19655"/>
                          <a:pt x="6784" y="19694"/>
                        </a:cubicBezTo>
                        <a:lnTo>
                          <a:pt x="6784" y="19694"/>
                        </a:lnTo>
                        <a:lnTo>
                          <a:pt x="6738" y="19728"/>
                        </a:lnTo>
                        <a:cubicBezTo>
                          <a:pt x="6711" y="19755"/>
                          <a:pt x="6684" y="19809"/>
                          <a:pt x="6671" y="19836"/>
                        </a:cubicBezTo>
                        <a:cubicBezTo>
                          <a:pt x="6679" y="19862"/>
                          <a:pt x="6721" y="19871"/>
                          <a:pt x="6746" y="19871"/>
                        </a:cubicBezTo>
                        <a:cubicBezTo>
                          <a:pt x="6761" y="19871"/>
                          <a:pt x="6771" y="19868"/>
                          <a:pt x="6766" y="19863"/>
                        </a:cubicBezTo>
                        <a:cubicBezTo>
                          <a:pt x="6779" y="19849"/>
                          <a:pt x="6779" y="19849"/>
                          <a:pt x="6793" y="19849"/>
                        </a:cubicBezTo>
                        <a:cubicBezTo>
                          <a:pt x="6806" y="19836"/>
                          <a:pt x="6820" y="19822"/>
                          <a:pt x="6820" y="19809"/>
                        </a:cubicBezTo>
                        <a:cubicBezTo>
                          <a:pt x="6837" y="19800"/>
                          <a:pt x="6848" y="19792"/>
                          <a:pt x="6858" y="19780"/>
                        </a:cubicBezTo>
                        <a:lnTo>
                          <a:pt x="6858" y="19780"/>
                        </a:lnTo>
                        <a:lnTo>
                          <a:pt x="6874" y="19768"/>
                        </a:lnTo>
                        <a:lnTo>
                          <a:pt x="6969" y="19673"/>
                        </a:lnTo>
                        <a:lnTo>
                          <a:pt x="7158" y="19470"/>
                        </a:lnTo>
                        <a:lnTo>
                          <a:pt x="7550" y="19092"/>
                        </a:lnTo>
                        <a:lnTo>
                          <a:pt x="8322" y="18307"/>
                        </a:lnTo>
                        <a:cubicBezTo>
                          <a:pt x="8836" y="17793"/>
                          <a:pt x="9364" y="17278"/>
                          <a:pt x="9891" y="16778"/>
                        </a:cubicBezTo>
                        <a:cubicBezTo>
                          <a:pt x="10162" y="16521"/>
                          <a:pt x="10419" y="16277"/>
                          <a:pt x="10703" y="16034"/>
                        </a:cubicBezTo>
                        <a:cubicBezTo>
                          <a:pt x="10974" y="15804"/>
                          <a:pt x="11258" y="15560"/>
                          <a:pt x="11556" y="15371"/>
                        </a:cubicBezTo>
                        <a:cubicBezTo>
                          <a:pt x="11637" y="15330"/>
                          <a:pt x="11718" y="15289"/>
                          <a:pt x="11799" y="15276"/>
                        </a:cubicBezTo>
                        <a:cubicBezTo>
                          <a:pt x="11808" y="15271"/>
                          <a:pt x="11820" y="15270"/>
                          <a:pt x="11834" y="15270"/>
                        </a:cubicBezTo>
                        <a:cubicBezTo>
                          <a:pt x="11861" y="15270"/>
                          <a:pt x="11894" y="15276"/>
                          <a:pt x="11921" y="15276"/>
                        </a:cubicBezTo>
                        <a:lnTo>
                          <a:pt x="12056" y="15276"/>
                        </a:lnTo>
                        <a:cubicBezTo>
                          <a:pt x="12246" y="15289"/>
                          <a:pt x="12422" y="15289"/>
                          <a:pt x="12611" y="15289"/>
                        </a:cubicBezTo>
                        <a:cubicBezTo>
                          <a:pt x="12976" y="15289"/>
                          <a:pt x="13342" y="15276"/>
                          <a:pt x="13707" y="15262"/>
                        </a:cubicBezTo>
                        <a:cubicBezTo>
                          <a:pt x="15168" y="15154"/>
                          <a:pt x="16630" y="14856"/>
                          <a:pt x="17996" y="14315"/>
                        </a:cubicBezTo>
                        <a:cubicBezTo>
                          <a:pt x="19349" y="13760"/>
                          <a:pt x="20648" y="12989"/>
                          <a:pt x="21636" y="11880"/>
                        </a:cubicBezTo>
                        <a:cubicBezTo>
                          <a:pt x="22123" y="11338"/>
                          <a:pt x="22529" y="10702"/>
                          <a:pt x="22786" y="10012"/>
                        </a:cubicBezTo>
                        <a:cubicBezTo>
                          <a:pt x="23057" y="9322"/>
                          <a:pt x="23165" y="8578"/>
                          <a:pt x="23125" y="7834"/>
                        </a:cubicBezTo>
                        <a:cubicBezTo>
                          <a:pt x="23084" y="7103"/>
                          <a:pt x="22895" y="6372"/>
                          <a:pt x="22597" y="5696"/>
                        </a:cubicBezTo>
                        <a:cubicBezTo>
                          <a:pt x="22313" y="5019"/>
                          <a:pt x="21920" y="4383"/>
                          <a:pt x="21474" y="3802"/>
                        </a:cubicBezTo>
                        <a:cubicBezTo>
                          <a:pt x="21257" y="3517"/>
                          <a:pt x="21027" y="3220"/>
                          <a:pt x="20757" y="2963"/>
                        </a:cubicBezTo>
                        <a:cubicBezTo>
                          <a:pt x="20486" y="2706"/>
                          <a:pt x="20188" y="2489"/>
                          <a:pt x="19877" y="2286"/>
                        </a:cubicBezTo>
                        <a:cubicBezTo>
                          <a:pt x="19580" y="2070"/>
                          <a:pt x="19255" y="1894"/>
                          <a:pt x="18930" y="1718"/>
                        </a:cubicBezTo>
                        <a:cubicBezTo>
                          <a:pt x="18605" y="1555"/>
                          <a:pt x="18267" y="1407"/>
                          <a:pt x="17929" y="1271"/>
                        </a:cubicBezTo>
                        <a:cubicBezTo>
                          <a:pt x="17239" y="987"/>
                          <a:pt x="16535" y="771"/>
                          <a:pt x="15831" y="595"/>
                        </a:cubicBezTo>
                        <a:cubicBezTo>
                          <a:pt x="15114" y="419"/>
                          <a:pt x="14397" y="270"/>
                          <a:pt x="13666" y="175"/>
                        </a:cubicBezTo>
                        <a:cubicBezTo>
                          <a:pt x="12793" y="61"/>
                          <a:pt x="11905" y="1"/>
                          <a:pt x="1101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1" name="Google Shape;10231;p25"/>
                  <p:cNvSpPr/>
                  <p:nvPr/>
                </p:nvSpPr>
                <p:spPr>
                  <a:xfrm>
                    <a:off x="3541903" y="1810597"/>
                    <a:ext cx="764415" cy="611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772" h="17429" extrusionOk="0">
                        <a:moveTo>
                          <a:pt x="6725" y="17280"/>
                        </a:moveTo>
                        <a:cubicBezTo>
                          <a:pt x="6725" y="17284"/>
                          <a:pt x="6724" y="17286"/>
                          <a:pt x="6722" y="17286"/>
                        </a:cubicBezTo>
                        <a:cubicBezTo>
                          <a:pt x="6719" y="17286"/>
                          <a:pt x="6716" y="17280"/>
                          <a:pt x="6725" y="17280"/>
                        </a:cubicBezTo>
                        <a:close/>
                        <a:moveTo>
                          <a:pt x="2747" y="1"/>
                        </a:moveTo>
                        <a:cubicBezTo>
                          <a:pt x="1989" y="637"/>
                          <a:pt x="1326" y="1394"/>
                          <a:pt x="880" y="2287"/>
                        </a:cubicBezTo>
                        <a:cubicBezTo>
                          <a:pt x="650" y="2720"/>
                          <a:pt x="460" y="3194"/>
                          <a:pt x="339" y="3668"/>
                        </a:cubicBezTo>
                        <a:lnTo>
                          <a:pt x="284" y="3844"/>
                        </a:lnTo>
                        <a:lnTo>
                          <a:pt x="244" y="4019"/>
                        </a:lnTo>
                        <a:cubicBezTo>
                          <a:pt x="217" y="4141"/>
                          <a:pt x="190" y="4263"/>
                          <a:pt x="163" y="4385"/>
                        </a:cubicBezTo>
                        <a:cubicBezTo>
                          <a:pt x="122" y="4628"/>
                          <a:pt x="81" y="4872"/>
                          <a:pt x="54" y="5129"/>
                        </a:cubicBezTo>
                        <a:cubicBezTo>
                          <a:pt x="0" y="5616"/>
                          <a:pt x="0" y="6117"/>
                          <a:pt x="14" y="6604"/>
                        </a:cubicBezTo>
                        <a:cubicBezTo>
                          <a:pt x="41" y="6847"/>
                          <a:pt x="41" y="7105"/>
                          <a:pt x="68" y="7348"/>
                        </a:cubicBezTo>
                        <a:cubicBezTo>
                          <a:pt x="108" y="7592"/>
                          <a:pt x="163" y="7835"/>
                          <a:pt x="230" y="8079"/>
                        </a:cubicBezTo>
                        <a:cubicBezTo>
                          <a:pt x="393" y="8552"/>
                          <a:pt x="636" y="8999"/>
                          <a:pt x="947" y="9391"/>
                        </a:cubicBezTo>
                        <a:cubicBezTo>
                          <a:pt x="1272" y="9784"/>
                          <a:pt x="1651" y="10108"/>
                          <a:pt x="2057" y="10393"/>
                        </a:cubicBezTo>
                        <a:cubicBezTo>
                          <a:pt x="2882" y="10961"/>
                          <a:pt x="3802" y="11340"/>
                          <a:pt x="4750" y="11637"/>
                        </a:cubicBezTo>
                        <a:cubicBezTo>
                          <a:pt x="5683" y="11935"/>
                          <a:pt x="6658" y="12125"/>
                          <a:pt x="7605" y="12341"/>
                        </a:cubicBezTo>
                        <a:cubicBezTo>
                          <a:pt x="7848" y="12395"/>
                          <a:pt x="8092" y="12449"/>
                          <a:pt x="8308" y="12530"/>
                        </a:cubicBezTo>
                        <a:cubicBezTo>
                          <a:pt x="8322" y="12544"/>
                          <a:pt x="8349" y="12558"/>
                          <a:pt x="8362" y="12571"/>
                        </a:cubicBezTo>
                        <a:cubicBezTo>
                          <a:pt x="8390" y="12585"/>
                          <a:pt x="8390" y="12598"/>
                          <a:pt x="8403" y="12612"/>
                        </a:cubicBezTo>
                        <a:cubicBezTo>
                          <a:pt x="8417" y="12652"/>
                          <a:pt x="8417" y="12720"/>
                          <a:pt x="8417" y="12774"/>
                        </a:cubicBezTo>
                        <a:cubicBezTo>
                          <a:pt x="8417" y="12896"/>
                          <a:pt x="8390" y="13004"/>
                          <a:pt x="8362" y="13126"/>
                        </a:cubicBezTo>
                        <a:cubicBezTo>
                          <a:pt x="8268" y="13599"/>
                          <a:pt x="8119" y="14073"/>
                          <a:pt x="7957" y="14533"/>
                        </a:cubicBezTo>
                        <a:cubicBezTo>
                          <a:pt x="7794" y="14993"/>
                          <a:pt x="7618" y="15453"/>
                          <a:pt x="7429" y="15900"/>
                        </a:cubicBezTo>
                        <a:cubicBezTo>
                          <a:pt x="7245" y="16334"/>
                          <a:pt x="7048" y="16781"/>
                          <a:pt x="6813" y="17179"/>
                        </a:cubicBezTo>
                        <a:lnTo>
                          <a:pt x="6813" y="17179"/>
                        </a:lnTo>
                        <a:cubicBezTo>
                          <a:pt x="6770" y="17222"/>
                          <a:pt x="6727" y="17265"/>
                          <a:pt x="6685" y="17307"/>
                        </a:cubicBezTo>
                        <a:lnTo>
                          <a:pt x="6549" y="17429"/>
                        </a:lnTo>
                        <a:lnTo>
                          <a:pt x="6725" y="17415"/>
                        </a:lnTo>
                        <a:cubicBezTo>
                          <a:pt x="6766" y="17415"/>
                          <a:pt x="6779" y="17388"/>
                          <a:pt x="6793" y="17388"/>
                        </a:cubicBezTo>
                        <a:cubicBezTo>
                          <a:pt x="6806" y="17375"/>
                          <a:pt x="6820" y="17361"/>
                          <a:pt x="6833" y="17348"/>
                        </a:cubicBezTo>
                        <a:cubicBezTo>
                          <a:pt x="6845" y="17336"/>
                          <a:pt x="6868" y="17313"/>
                          <a:pt x="6882" y="17290"/>
                        </a:cubicBezTo>
                        <a:lnTo>
                          <a:pt x="6882" y="17290"/>
                        </a:lnTo>
                        <a:cubicBezTo>
                          <a:pt x="7075" y="17103"/>
                          <a:pt x="7260" y="16909"/>
                          <a:pt x="7456" y="16725"/>
                        </a:cubicBezTo>
                        <a:lnTo>
                          <a:pt x="8132" y="16049"/>
                        </a:lnTo>
                        <a:lnTo>
                          <a:pt x="9472" y="14709"/>
                        </a:lnTo>
                        <a:cubicBezTo>
                          <a:pt x="9472" y="14709"/>
                          <a:pt x="9486" y="14695"/>
                          <a:pt x="9486" y="14682"/>
                        </a:cubicBezTo>
                        <a:lnTo>
                          <a:pt x="9486" y="14695"/>
                        </a:lnTo>
                        <a:cubicBezTo>
                          <a:pt x="9891" y="14290"/>
                          <a:pt x="10311" y="13897"/>
                          <a:pt x="10757" y="13518"/>
                        </a:cubicBezTo>
                        <a:cubicBezTo>
                          <a:pt x="10974" y="13329"/>
                          <a:pt x="11204" y="13139"/>
                          <a:pt x="11434" y="12977"/>
                        </a:cubicBezTo>
                        <a:cubicBezTo>
                          <a:pt x="11556" y="12909"/>
                          <a:pt x="11678" y="12828"/>
                          <a:pt x="11799" y="12801"/>
                        </a:cubicBezTo>
                        <a:lnTo>
                          <a:pt x="12016" y="12801"/>
                        </a:lnTo>
                        <a:lnTo>
                          <a:pt x="12232" y="12815"/>
                        </a:lnTo>
                        <a:lnTo>
                          <a:pt x="12665" y="12815"/>
                        </a:lnTo>
                        <a:lnTo>
                          <a:pt x="13098" y="12801"/>
                        </a:lnTo>
                        <a:cubicBezTo>
                          <a:pt x="13396" y="12801"/>
                          <a:pt x="13680" y="12774"/>
                          <a:pt x="13978" y="12761"/>
                        </a:cubicBezTo>
                        <a:cubicBezTo>
                          <a:pt x="14262" y="12733"/>
                          <a:pt x="14560" y="12693"/>
                          <a:pt x="14844" y="12666"/>
                        </a:cubicBezTo>
                        <a:cubicBezTo>
                          <a:pt x="15128" y="12612"/>
                          <a:pt x="15426" y="12571"/>
                          <a:pt x="15710" y="12503"/>
                        </a:cubicBezTo>
                        <a:cubicBezTo>
                          <a:pt x="15994" y="12449"/>
                          <a:pt x="16278" y="12395"/>
                          <a:pt x="16562" y="12314"/>
                        </a:cubicBezTo>
                        <a:cubicBezTo>
                          <a:pt x="16698" y="12273"/>
                          <a:pt x="16833" y="12233"/>
                          <a:pt x="16982" y="12192"/>
                        </a:cubicBezTo>
                        <a:lnTo>
                          <a:pt x="17401" y="12057"/>
                        </a:lnTo>
                        <a:lnTo>
                          <a:pt x="17604" y="11989"/>
                        </a:lnTo>
                        <a:lnTo>
                          <a:pt x="17807" y="11908"/>
                        </a:lnTo>
                        <a:lnTo>
                          <a:pt x="18213" y="11746"/>
                        </a:lnTo>
                        <a:lnTo>
                          <a:pt x="18619" y="11570"/>
                        </a:lnTo>
                        <a:cubicBezTo>
                          <a:pt x="18754" y="11502"/>
                          <a:pt x="18876" y="11448"/>
                          <a:pt x="19011" y="11380"/>
                        </a:cubicBezTo>
                        <a:lnTo>
                          <a:pt x="19390" y="11177"/>
                        </a:lnTo>
                        <a:cubicBezTo>
                          <a:pt x="19526" y="11096"/>
                          <a:pt x="19647" y="11015"/>
                          <a:pt x="19769" y="10947"/>
                        </a:cubicBezTo>
                        <a:lnTo>
                          <a:pt x="19959" y="10826"/>
                        </a:lnTo>
                        <a:lnTo>
                          <a:pt x="20135" y="10704"/>
                        </a:lnTo>
                        <a:cubicBezTo>
                          <a:pt x="20256" y="10623"/>
                          <a:pt x="20378" y="10541"/>
                          <a:pt x="20500" y="10447"/>
                        </a:cubicBezTo>
                        <a:cubicBezTo>
                          <a:pt x="20960" y="10095"/>
                          <a:pt x="21393" y="9689"/>
                          <a:pt x="21772" y="9256"/>
                        </a:cubicBezTo>
                        <a:lnTo>
                          <a:pt x="21691" y="9188"/>
                        </a:lnTo>
                        <a:cubicBezTo>
                          <a:pt x="21312" y="9621"/>
                          <a:pt x="20892" y="10014"/>
                          <a:pt x="20432" y="10366"/>
                        </a:cubicBezTo>
                        <a:cubicBezTo>
                          <a:pt x="20310" y="10460"/>
                          <a:pt x="20189" y="10541"/>
                          <a:pt x="20080" y="10623"/>
                        </a:cubicBezTo>
                        <a:lnTo>
                          <a:pt x="19904" y="10744"/>
                        </a:lnTo>
                        <a:lnTo>
                          <a:pt x="19715" y="10853"/>
                        </a:lnTo>
                        <a:cubicBezTo>
                          <a:pt x="19593" y="10934"/>
                          <a:pt x="19472" y="11015"/>
                          <a:pt x="19350" y="11083"/>
                        </a:cubicBezTo>
                        <a:lnTo>
                          <a:pt x="18957" y="11286"/>
                        </a:lnTo>
                        <a:cubicBezTo>
                          <a:pt x="18836" y="11353"/>
                          <a:pt x="18700" y="11421"/>
                          <a:pt x="18565" y="11475"/>
                        </a:cubicBezTo>
                        <a:lnTo>
                          <a:pt x="18173" y="11651"/>
                        </a:lnTo>
                        <a:lnTo>
                          <a:pt x="17767" y="11813"/>
                        </a:lnTo>
                        <a:lnTo>
                          <a:pt x="17564" y="11895"/>
                        </a:lnTo>
                        <a:lnTo>
                          <a:pt x="17361" y="11962"/>
                        </a:lnTo>
                        <a:lnTo>
                          <a:pt x="16941" y="12097"/>
                        </a:lnTo>
                        <a:cubicBezTo>
                          <a:pt x="16806" y="12138"/>
                          <a:pt x="16671" y="12179"/>
                          <a:pt x="16522" y="12219"/>
                        </a:cubicBezTo>
                        <a:cubicBezTo>
                          <a:pt x="16251" y="12300"/>
                          <a:pt x="15967" y="12355"/>
                          <a:pt x="15683" y="12422"/>
                        </a:cubicBezTo>
                        <a:cubicBezTo>
                          <a:pt x="14685" y="12624"/>
                          <a:pt x="13667" y="12711"/>
                          <a:pt x="12655" y="12711"/>
                        </a:cubicBezTo>
                        <a:cubicBezTo>
                          <a:pt x="12514" y="12711"/>
                          <a:pt x="12373" y="12710"/>
                          <a:pt x="12232" y="12706"/>
                        </a:cubicBezTo>
                        <a:lnTo>
                          <a:pt x="12016" y="12706"/>
                        </a:lnTo>
                        <a:lnTo>
                          <a:pt x="11908" y="12693"/>
                        </a:lnTo>
                        <a:cubicBezTo>
                          <a:pt x="11867" y="12693"/>
                          <a:pt x="11826" y="12693"/>
                          <a:pt x="11786" y="12706"/>
                        </a:cubicBezTo>
                        <a:cubicBezTo>
                          <a:pt x="11623" y="12733"/>
                          <a:pt x="11502" y="12815"/>
                          <a:pt x="11380" y="12896"/>
                        </a:cubicBezTo>
                        <a:cubicBezTo>
                          <a:pt x="11123" y="13058"/>
                          <a:pt x="10906" y="13248"/>
                          <a:pt x="10676" y="13437"/>
                        </a:cubicBezTo>
                        <a:cubicBezTo>
                          <a:pt x="10243" y="13816"/>
                          <a:pt x="9810" y="14222"/>
                          <a:pt x="9391" y="14614"/>
                        </a:cubicBezTo>
                        <a:lnTo>
                          <a:pt x="9391" y="14628"/>
                        </a:lnTo>
                        <a:cubicBezTo>
                          <a:pt x="9391" y="14628"/>
                          <a:pt x="9391" y="14614"/>
                          <a:pt x="9404" y="14614"/>
                        </a:cubicBezTo>
                        <a:lnTo>
                          <a:pt x="9391" y="14628"/>
                        </a:lnTo>
                        <a:lnTo>
                          <a:pt x="8038" y="15967"/>
                        </a:lnTo>
                        <a:lnTo>
                          <a:pt x="7361" y="16630"/>
                        </a:lnTo>
                        <a:cubicBezTo>
                          <a:pt x="7283" y="16709"/>
                          <a:pt x="7204" y="16787"/>
                          <a:pt x="7126" y="16865"/>
                        </a:cubicBezTo>
                        <a:lnTo>
                          <a:pt x="7126" y="16865"/>
                        </a:lnTo>
                        <a:cubicBezTo>
                          <a:pt x="7281" y="16567"/>
                          <a:pt x="7413" y="16257"/>
                          <a:pt x="7551" y="15954"/>
                        </a:cubicBezTo>
                        <a:cubicBezTo>
                          <a:pt x="7740" y="15494"/>
                          <a:pt x="7916" y="15034"/>
                          <a:pt x="8078" y="14574"/>
                        </a:cubicBezTo>
                        <a:cubicBezTo>
                          <a:pt x="8241" y="14114"/>
                          <a:pt x="8403" y="13640"/>
                          <a:pt x="8498" y="13153"/>
                        </a:cubicBezTo>
                        <a:cubicBezTo>
                          <a:pt x="8525" y="13031"/>
                          <a:pt x="8552" y="12909"/>
                          <a:pt x="8552" y="12774"/>
                        </a:cubicBezTo>
                        <a:cubicBezTo>
                          <a:pt x="8552" y="12720"/>
                          <a:pt x="8552" y="12652"/>
                          <a:pt x="8525" y="12571"/>
                        </a:cubicBezTo>
                        <a:cubicBezTo>
                          <a:pt x="8525" y="12530"/>
                          <a:pt x="8484" y="12490"/>
                          <a:pt x="8457" y="12463"/>
                        </a:cubicBezTo>
                        <a:cubicBezTo>
                          <a:pt x="8417" y="12436"/>
                          <a:pt x="8390" y="12422"/>
                          <a:pt x="8362" y="12409"/>
                        </a:cubicBezTo>
                        <a:cubicBezTo>
                          <a:pt x="8119" y="12300"/>
                          <a:pt x="7875" y="12260"/>
                          <a:pt x="7645" y="12192"/>
                        </a:cubicBezTo>
                        <a:cubicBezTo>
                          <a:pt x="6685" y="11989"/>
                          <a:pt x="5724" y="11786"/>
                          <a:pt x="4790" y="11489"/>
                        </a:cubicBezTo>
                        <a:cubicBezTo>
                          <a:pt x="3857" y="11191"/>
                          <a:pt x="2950" y="10812"/>
                          <a:pt x="2152" y="10257"/>
                        </a:cubicBezTo>
                        <a:cubicBezTo>
                          <a:pt x="1353" y="9716"/>
                          <a:pt x="677" y="8958"/>
                          <a:pt x="393" y="8025"/>
                        </a:cubicBezTo>
                        <a:cubicBezTo>
                          <a:pt x="311" y="7808"/>
                          <a:pt x="257" y="7565"/>
                          <a:pt x="230" y="7335"/>
                        </a:cubicBezTo>
                        <a:cubicBezTo>
                          <a:pt x="203" y="7091"/>
                          <a:pt x="190" y="6847"/>
                          <a:pt x="176" y="6604"/>
                        </a:cubicBezTo>
                        <a:cubicBezTo>
                          <a:pt x="163" y="6117"/>
                          <a:pt x="163" y="5630"/>
                          <a:pt x="217" y="5143"/>
                        </a:cubicBezTo>
                        <a:cubicBezTo>
                          <a:pt x="230" y="4899"/>
                          <a:pt x="271" y="4655"/>
                          <a:pt x="311" y="4412"/>
                        </a:cubicBezTo>
                        <a:cubicBezTo>
                          <a:pt x="325" y="4304"/>
                          <a:pt x="366" y="4182"/>
                          <a:pt x="379" y="4060"/>
                        </a:cubicBezTo>
                        <a:lnTo>
                          <a:pt x="420" y="3884"/>
                        </a:lnTo>
                        <a:lnTo>
                          <a:pt x="474" y="3708"/>
                        </a:lnTo>
                        <a:cubicBezTo>
                          <a:pt x="596" y="3235"/>
                          <a:pt x="785" y="2788"/>
                          <a:pt x="1002" y="2355"/>
                        </a:cubicBezTo>
                        <a:cubicBezTo>
                          <a:pt x="1435" y="1476"/>
                          <a:pt x="2070" y="718"/>
                          <a:pt x="2815" y="95"/>
                        </a:cubicBezTo>
                        <a:lnTo>
                          <a:pt x="2747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2" name="Google Shape;10232;p25"/>
                  <p:cNvSpPr/>
                  <p:nvPr/>
                </p:nvSpPr>
                <p:spPr>
                  <a:xfrm>
                    <a:off x="3827654" y="2215437"/>
                    <a:ext cx="42553" cy="38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2" h="1106" extrusionOk="0">
                        <a:moveTo>
                          <a:pt x="1087" y="1"/>
                        </a:moveTo>
                        <a:cubicBezTo>
                          <a:pt x="1074" y="1"/>
                          <a:pt x="1061" y="4"/>
                          <a:pt x="1049" y="12"/>
                        </a:cubicBezTo>
                        <a:cubicBezTo>
                          <a:pt x="954" y="79"/>
                          <a:pt x="873" y="174"/>
                          <a:pt x="792" y="242"/>
                        </a:cubicBezTo>
                        <a:cubicBezTo>
                          <a:pt x="711" y="323"/>
                          <a:pt x="629" y="404"/>
                          <a:pt x="562" y="485"/>
                        </a:cubicBezTo>
                        <a:cubicBezTo>
                          <a:pt x="399" y="634"/>
                          <a:pt x="237" y="783"/>
                          <a:pt x="75" y="945"/>
                        </a:cubicBezTo>
                        <a:cubicBezTo>
                          <a:pt x="0" y="1009"/>
                          <a:pt x="67" y="1106"/>
                          <a:pt x="145" y="1106"/>
                        </a:cubicBezTo>
                        <a:cubicBezTo>
                          <a:pt x="167" y="1106"/>
                          <a:pt x="189" y="1098"/>
                          <a:pt x="210" y="1081"/>
                        </a:cubicBezTo>
                        <a:cubicBezTo>
                          <a:pt x="372" y="932"/>
                          <a:pt x="535" y="783"/>
                          <a:pt x="684" y="621"/>
                        </a:cubicBezTo>
                        <a:cubicBezTo>
                          <a:pt x="765" y="553"/>
                          <a:pt x="846" y="485"/>
                          <a:pt x="927" y="404"/>
                        </a:cubicBezTo>
                        <a:cubicBezTo>
                          <a:pt x="968" y="364"/>
                          <a:pt x="1008" y="336"/>
                          <a:pt x="1049" y="296"/>
                        </a:cubicBezTo>
                        <a:cubicBezTo>
                          <a:pt x="1089" y="255"/>
                          <a:pt x="1130" y="215"/>
                          <a:pt x="1171" y="174"/>
                        </a:cubicBezTo>
                        <a:cubicBezTo>
                          <a:pt x="1198" y="133"/>
                          <a:pt x="1211" y="79"/>
                          <a:pt x="1171" y="39"/>
                        </a:cubicBezTo>
                        <a:cubicBezTo>
                          <a:pt x="1152" y="20"/>
                          <a:pt x="1119" y="1"/>
                          <a:pt x="108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3" name="Google Shape;10233;p25"/>
                  <p:cNvSpPr/>
                  <p:nvPr/>
                </p:nvSpPr>
                <p:spPr>
                  <a:xfrm>
                    <a:off x="3832920" y="2240153"/>
                    <a:ext cx="36795" cy="331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" h="945" extrusionOk="0">
                        <a:moveTo>
                          <a:pt x="937" y="0"/>
                        </a:moveTo>
                        <a:cubicBezTo>
                          <a:pt x="924" y="0"/>
                          <a:pt x="911" y="3"/>
                          <a:pt x="899" y="11"/>
                        </a:cubicBezTo>
                        <a:cubicBezTo>
                          <a:pt x="818" y="65"/>
                          <a:pt x="750" y="147"/>
                          <a:pt x="682" y="214"/>
                        </a:cubicBezTo>
                        <a:cubicBezTo>
                          <a:pt x="615" y="268"/>
                          <a:pt x="547" y="336"/>
                          <a:pt x="479" y="404"/>
                        </a:cubicBezTo>
                        <a:cubicBezTo>
                          <a:pt x="344" y="526"/>
                          <a:pt x="209" y="661"/>
                          <a:pt x="73" y="783"/>
                        </a:cubicBezTo>
                        <a:cubicBezTo>
                          <a:pt x="1" y="856"/>
                          <a:pt x="64" y="945"/>
                          <a:pt x="134" y="945"/>
                        </a:cubicBezTo>
                        <a:cubicBezTo>
                          <a:pt x="155" y="945"/>
                          <a:pt x="177" y="937"/>
                          <a:pt x="195" y="918"/>
                        </a:cubicBezTo>
                        <a:cubicBezTo>
                          <a:pt x="331" y="796"/>
                          <a:pt x="479" y="674"/>
                          <a:pt x="615" y="539"/>
                        </a:cubicBezTo>
                        <a:cubicBezTo>
                          <a:pt x="682" y="485"/>
                          <a:pt x="736" y="417"/>
                          <a:pt x="804" y="363"/>
                        </a:cubicBezTo>
                        <a:cubicBezTo>
                          <a:pt x="872" y="295"/>
                          <a:pt x="953" y="241"/>
                          <a:pt x="1021" y="174"/>
                        </a:cubicBezTo>
                        <a:cubicBezTo>
                          <a:pt x="1048" y="133"/>
                          <a:pt x="1048" y="79"/>
                          <a:pt x="1021" y="38"/>
                        </a:cubicBezTo>
                        <a:cubicBezTo>
                          <a:pt x="1002" y="19"/>
                          <a:pt x="969" y="0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4" name="Google Shape;10234;p25"/>
                  <p:cNvSpPr/>
                  <p:nvPr/>
                </p:nvSpPr>
                <p:spPr>
                  <a:xfrm>
                    <a:off x="3787630" y="2197250"/>
                    <a:ext cx="43256" cy="418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" h="1191" extrusionOk="0">
                        <a:moveTo>
                          <a:pt x="1099" y="1"/>
                        </a:moveTo>
                        <a:cubicBezTo>
                          <a:pt x="1084" y="1"/>
                          <a:pt x="1067" y="5"/>
                          <a:pt x="1052" y="16"/>
                        </a:cubicBezTo>
                        <a:cubicBezTo>
                          <a:pt x="1012" y="56"/>
                          <a:pt x="971" y="97"/>
                          <a:pt x="930" y="137"/>
                        </a:cubicBezTo>
                        <a:cubicBezTo>
                          <a:pt x="890" y="191"/>
                          <a:pt x="849" y="232"/>
                          <a:pt x="809" y="273"/>
                        </a:cubicBezTo>
                        <a:cubicBezTo>
                          <a:pt x="727" y="354"/>
                          <a:pt x="633" y="435"/>
                          <a:pt x="552" y="530"/>
                        </a:cubicBezTo>
                        <a:lnTo>
                          <a:pt x="64" y="1030"/>
                        </a:lnTo>
                        <a:cubicBezTo>
                          <a:pt x="1" y="1094"/>
                          <a:pt x="62" y="1191"/>
                          <a:pt x="137" y="1191"/>
                        </a:cubicBezTo>
                        <a:cubicBezTo>
                          <a:pt x="157" y="1191"/>
                          <a:pt x="179" y="1183"/>
                          <a:pt x="200" y="1166"/>
                        </a:cubicBezTo>
                        <a:lnTo>
                          <a:pt x="687" y="665"/>
                        </a:lnTo>
                        <a:cubicBezTo>
                          <a:pt x="768" y="584"/>
                          <a:pt x="849" y="503"/>
                          <a:pt x="930" y="421"/>
                        </a:cubicBezTo>
                        <a:cubicBezTo>
                          <a:pt x="971" y="367"/>
                          <a:pt x="1012" y="327"/>
                          <a:pt x="1052" y="286"/>
                        </a:cubicBezTo>
                        <a:cubicBezTo>
                          <a:pt x="1106" y="246"/>
                          <a:pt x="1147" y="205"/>
                          <a:pt x="1188" y="151"/>
                        </a:cubicBezTo>
                        <a:cubicBezTo>
                          <a:pt x="1232" y="85"/>
                          <a:pt x="1168" y="1"/>
                          <a:pt x="109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5" name="Google Shape;10235;p25"/>
                  <p:cNvSpPr/>
                  <p:nvPr/>
                </p:nvSpPr>
                <p:spPr>
                  <a:xfrm>
                    <a:off x="3748764" y="2189561"/>
                    <a:ext cx="45854" cy="45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6" h="1283" extrusionOk="0">
                        <a:moveTo>
                          <a:pt x="1192" y="1"/>
                        </a:moveTo>
                        <a:cubicBezTo>
                          <a:pt x="1171" y="1"/>
                          <a:pt x="1149" y="10"/>
                          <a:pt x="1131" y="32"/>
                        </a:cubicBezTo>
                        <a:cubicBezTo>
                          <a:pt x="1036" y="113"/>
                          <a:pt x="955" y="221"/>
                          <a:pt x="874" y="316"/>
                        </a:cubicBezTo>
                        <a:cubicBezTo>
                          <a:pt x="793" y="410"/>
                          <a:pt x="711" y="505"/>
                          <a:pt x="617" y="600"/>
                        </a:cubicBezTo>
                        <a:cubicBezTo>
                          <a:pt x="454" y="776"/>
                          <a:pt x="265" y="952"/>
                          <a:pt x="75" y="1128"/>
                        </a:cubicBezTo>
                        <a:cubicBezTo>
                          <a:pt x="0" y="1192"/>
                          <a:pt x="70" y="1283"/>
                          <a:pt x="143" y="1283"/>
                        </a:cubicBezTo>
                        <a:cubicBezTo>
                          <a:pt x="162" y="1283"/>
                          <a:pt x="181" y="1277"/>
                          <a:pt x="197" y="1263"/>
                        </a:cubicBezTo>
                        <a:cubicBezTo>
                          <a:pt x="400" y="1087"/>
                          <a:pt x="590" y="911"/>
                          <a:pt x="766" y="735"/>
                        </a:cubicBezTo>
                        <a:cubicBezTo>
                          <a:pt x="860" y="640"/>
                          <a:pt x="941" y="546"/>
                          <a:pt x="1023" y="451"/>
                        </a:cubicBezTo>
                        <a:cubicBezTo>
                          <a:pt x="1117" y="356"/>
                          <a:pt x="1199" y="248"/>
                          <a:pt x="1266" y="140"/>
                        </a:cubicBezTo>
                        <a:cubicBezTo>
                          <a:pt x="1306" y="70"/>
                          <a:pt x="1251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6" name="Google Shape;10236;p25"/>
                  <p:cNvSpPr/>
                  <p:nvPr/>
                </p:nvSpPr>
                <p:spPr>
                  <a:xfrm>
                    <a:off x="3716956" y="2186612"/>
                    <a:ext cx="47785" cy="420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1197" extrusionOk="0">
                        <a:moveTo>
                          <a:pt x="1254" y="0"/>
                        </a:moveTo>
                        <a:cubicBezTo>
                          <a:pt x="1237" y="0"/>
                          <a:pt x="1221" y="6"/>
                          <a:pt x="1211" y="21"/>
                        </a:cubicBezTo>
                        <a:cubicBezTo>
                          <a:pt x="1009" y="170"/>
                          <a:pt x="819" y="346"/>
                          <a:pt x="630" y="521"/>
                        </a:cubicBezTo>
                        <a:cubicBezTo>
                          <a:pt x="454" y="697"/>
                          <a:pt x="264" y="860"/>
                          <a:pt x="75" y="1036"/>
                        </a:cubicBezTo>
                        <a:cubicBezTo>
                          <a:pt x="1" y="1099"/>
                          <a:pt x="68" y="1196"/>
                          <a:pt x="146" y="1196"/>
                        </a:cubicBezTo>
                        <a:cubicBezTo>
                          <a:pt x="167" y="1196"/>
                          <a:pt x="190" y="1189"/>
                          <a:pt x="210" y="1171"/>
                        </a:cubicBezTo>
                        <a:cubicBezTo>
                          <a:pt x="400" y="995"/>
                          <a:pt x="589" y="833"/>
                          <a:pt x="765" y="670"/>
                        </a:cubicBezTo>
                        <a:cubicBezTo>
                          <a:pt x="954" y="508"/>
                          <a:pt x="1157" y="346"/>
                          <a:pt x="1320" y="156"/>
                        </a:cubicBezTo>
                        <a:cubicBezTo>
                          <a:pt x="1360" y="129"/>
                          <a:pt x="1360" y="75"/>
                          <a:pt x="1333" y="34"/>
                        </a:cubicBezTo>
                        <a:cubicBezTo>
                          <a:pt x="1316" y="17"/>
                          <a:pt x="1283" y="0"/>
                          <a:pt x="125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7" name="Google Shape;10237;p25"/>
                  <p:cNvSpPr/>
                  <p:nvPr/>
                </p:nvSpPr>
                <p:spPr>
                  <a:xfrm>
                    <a:off x="3683638" y="2174921"/>
                    <a:ext cx="43572" cy="363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1" h="1034" extrusionOk="0">
                        <a:moveTo>
                          <a:pt x="1105" y="0"/>
                        </a:moveTo>
                        <a:cubicBezTo>
                          <a:pt x="1081" y="0"/>
                          <a:pt x="1058" y="9"/>
                          <a:pt x="1037" y="29"/>
                        </a:cubicBezTo>
                        <a:cubicBezTo>
                          <a:pt x="889" y="178"/>
                          <a:pt x="753" y="340"/>
                          <a:pt x="591" y="476"/>
                        </a:cubicBezTo>
                        <a:cubicBezTo>
                          <a:pt x="429" y="611"/>
                          <a:pt x="266" y="746"/>
                          <a:pt x="90" y="854"/>
                        </a:cubicBezTo>
                        <a:cubicBezTo>
                          <a:pt x="0" y="911"/>
                          <a:pt x="51" y="1033"/>
                          <a:pt x="133" y="1033"/>
                        </a:cubicBezTo>
                        <a:cubicBezTo>
                          <a:pt x="149" y="1033"/>
                          <a:pt x="167" y="1028"/>
                          <a:pt x="185" y="1017"/>
                        </a:cubicBezTo>
                        <a:cubicBezTo>
                          <a:pt x="374" y="909"/>
                          <a:pt x="550" y="773"/>
                          <a:pt x="726" y="624"/>
                        </a:cubicBezTo>
                        <a:cubicBezTo>
                          <a:pt x="902" y="476"/>
                          <a:pt x="1064" y="327"/>
                          <a:pt x="1200" y="137"/>
                        </a:cubicBezTo>
                        <a:cubicBezTo>
                          <a:pt x="1240" y="76"/>
                          <a:pt x="1174" y="0"/>
                          <a:pt x="110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8" name="Google Shape;10238;p25"/>
                  <p:cNvSpPr/>
                  <p:nvPr/>
                </p:nvSpPr>
                <p:spPr>
                  <a:xfrm>
                    <a:off x="3659869" y="2161685"/>
                    <a:ext cx="51471" cy="39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6" h="1126" extrusionOk="0">
                        <a:moveTo>
                          <a:pt x="1346" y="1"/>
                        </a:moveTo>
                        <a:cubicBezTo>
                          <a:pt x="1326" y="1"/>
                          <a:pt x="1303" y="9"/>
                          <a:pt x="1281" y="27"/>
                        </a:cubicBezTo>
                        <a:cubicBezTo>
                          <a:pt x="1173" y="108"/>
                          <a:pt x="1092" y="203"/>
                          <a:pt x="997" y="284"/>
                        </a:cubicBezTo>
                        <a:cubicBezTo>
                          <a:pt x="903" y="366"/>
                          <a:pt x="808" y="447"/>
                          <a:pt x="713" y="528"/>
                        </a:cubicBezTo>
                        <a:cubicBezTo>
                          <a:pt x="510" y="677"/>
                          <a:pt x="307" y="826"/>
                          <a:pt x="91" y="947"/>
                        </a:cubicBezTo>
                        <a:cubicBezTo>
                          <a:pt x="0" y="1004"/>
                          <a:pt x="51" y="1126"/>
                          <a:pt x="133" y="1126"/>
                        </a:cubicBezTo>
                        <a:cubicBezTo>
                          <a:pt x="150" y="1126"/>
                          <a:pt x="167" y="1121"/>
                          <a:pt x="185" y="1110"/>
                        </a:cubicBezTo>
                        <a:cubicBezTo>
                          <a:pt x="402" y="974"/>
                          <a:pt x="618" y="839"/>
                          <a:pt x="821" y="677"/>
                        </a:cubicBezTo>
                        <a:cubicBezTo>
                          <a:pt x="930" y="596"/>
                          <a:pt x="1024" y="514"/>
                          <a:pt x="1119" y="433"/>
                        </a:cubicBezTo>
                        <a:cubicBezTo>
                          <a:pt x="1214" y="352"/>
                          <a:pt x="1322" y="257"/>
                          <a:pt x="1403" y="163"/>
                        </a:cubicBezTo>
                        <a:cubicBezTo>
                          <a:pt x="1466" y="90"/>
                          <a:pt x="1416" y="1"/>
                          <a:pt x="134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9" name="Google Shape;10239;p25"/>
                  <p:cNvSpPr/>
                  <p:nvPr/>
                </p:nvSpPr>
                <p:spPr>
                  <a:xfrm>
                    <a:off x="3636943" y="2154066"/>
                    <a:ext cx="50348" cy="356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4" h="1014" extrusionOk="0">
                        <a:moveTo>
                          <a:pt x="1306" y="1"/>
                        </a:moveTo>
                        <a:cubicBezTo>
                          <a:pt x="1290" y="1"/>
                          <a:pt x="1274" y="5"/>
                          <a:pt x="1258" y="14"/>
                        </a:cubicBezTo>
                        <a:cubicBezTo>
                          <a:pt x="1150" y="68"/>
                          <a:pt x="1068" y="150"/>
                          <a:pt x="960" y="217"/>
                        </a:cubicBezTo>
                        <a:cubicBezTo>
                          <a:pt x="865" y="285"/>
                          <a:pt x="771" y="366"/>
                          <a:pt x="676" y="434"/>
                        </a:cubicBezTo>
                        <a:cubicBezTo>
                          <a:pt x="487" y="569"/>
                          <a:pt x="284" y="704"/>
                          <a:pt x="81" y="840"/>
                        </a:cubicBezTo>
                        <a:cubicBezTo>
                          <a:pt x="0" y="897"/>
                          <a:pt x="57" y="1014"/>
                          <a:pt x="134" y="1014"/>
                        </a:cubicBezTo>
                        <a:cubicBezTo>
                          <a:pt x="147" y="1014"/>
                          <a:pt x="161" y="1010"/>
                          <a:pt x="175" y="1002"/>
                        </a:cubicBezTo>
                        <a:cubicBezTo>
                          <a:pt x="378" y="867"/>
                          <a:pt x="595" y="731"/>
                          <a:pt x="784" y="596"/>
                        </a:cubicBezTo>
                        <a:cubicBezTo>
                          <a:pt x="879" y="528"/>
                          <a:pt x="987" y="461"/>
                          <a:pt x="1082" y="380"/>
                        </a:cubicBezTo>
                        <a:cubicBezTo>
                          <a:pt x="1177" y="312"/>
                          <a:pt x="1285" y="244"/>
                          <a:pt x="1366" y="163"/>
                        </a:cubicBezTo>
                        <a:cubicBezTo>
                          <a:pt x="1433" y="96"/>
                          <a:pt x="1380" y="1"/>
                          <a:pt x="130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0" name="Google Shape;10240;p25"/>
                  <p:cNvSpPr/>
                  <p:nvPr/>
                </p:nvSpPr>
                <p:spPr>
                  <a:xfrm>
                    <a:off x="3613174" y="2139426"/>
                    <a:ext cx="55052" cy="359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68" h="1025" extrusionOk="0">
                        <a:moveTo>
                          <a:pt x="1431" y="0"/>
                        </a:moveTo>
                        <a:cubicBezTo>
                          <a:pt x="1415" y="0"/>
                          <a:pt x="1398" y="4"/>
                          <a:pt x="1380" y="12"/>
                        </a:cubicBezTo>
                        <a:cubicBezTo>
                          <a:pt x="1272" y="79"/>
                          <a:pt x="1164" y="147"/>
                          <a:pt x="1055" y="228"/>
                        </a:cubicBezTo>
                        <a:cubicBezTo>
                          <a:pt x="947" y="296"/>
                          <a:pt x="839" y="364"/>
                          <a:pt x="731" y="431"/>
                        </a:cubicBezTo>
                        <a:cubicBezTo>
                          <a:pt x="514" y="580"/>
                          <a:pt x="298" y="715"/>
                          <a:pt x="81" y="864"/>
                        </a:cubicBezTo>
                        <a:cubicBezTo>
                          <a:pt x="1" y="910"/>
                          <a:pt x="57" y="1025"/>
                          <a:pt x="134" y="1025"/>
                        </a:cubicBezTo>
                        <a:cubicBezTo>
                          <a:pt x="147" y="1025"/>
                          <a:pt x="162" y="1021"/>
                          <a:pt x="176" y="1013"/>
                        </a:cubicBezTo>
                        <a:cubicBezTo>
                          <a:pt x="392" y="878"/>
                          <a:pt x="609" y="742"/>
                          <a:pt x="825" y="607"/>
                        </a:cubicBezTo>
                        <a:cubicBezTo>
                          <a:pt x="934" y="539"/>
                          <a:pt x="1042" y="458"/>
                          <a:pt x="1150" y="391"/>
                        </a:cubicBezTo>
                        <a:cubicBezTo>
                          <a:pt x="1258" y="323"/>
                          <a:pt x="1380" y="255"/>
                          <a:pt x="1475" y="188"/>
                        </a:cubicBezTo>
                        <a:cubicBezTo>
                          <a:pt x="1567" y="118"/>
                          <a:pt x="1522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1" name="Google Shape;10241;p25"/>
                  <p:cNvSpPr/>
                  <p:nvPr/>
                </p:nvSpPr>
                <p:spPr>
                  <a:xfrm>
                    <a:off x="3587510" y="2121977"/>
                    <a:ext cx="49997" cy="31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4" h="900" extrusionOk="0">
                        <a:moveTo>
                          <a:pt x="1271" y="0"/>
                        </a:moveTo>
                        <a:cubicBezTo>
                          <a:pt x="1258" y="0"/>
                          <a:pt x="1244" y="3"/>
                          <a:pt x="1232" y="8"/>
                        </a:cubicBezTo>
                        <a:cubicBezTo>
                          <a:pt x="1137" y="62"/>
                          <a:pt x="1042" y="130"/>
                          <a:pt x="947" y="198"/>
                        </a:cubicBezTo>
                        <a:cubicBezTo>
                          <a:pt x="853" y="252"/>
                          <a:pt x="758" y="319"/>
                          <a:pt x="663" y="373"/>
                        </a:cubicBezTo>
                        <a:cubicBezTo>
                          <a:pt x="474" y="495"/>
                          <a:pt x="284" y="617"/>
                          <a:pt x="81" y="739"/>
                        </a:cubicBezTo>
                        <a:cubicBezTo>
                          <a:pt x="1" y="785"/>
                          <a:pt x="57" y="899"/>
                          <a:pt x="134" y="899"/>
                        </a:cubicBezTo>
                        <a:cubicBezTo>
                          <a:pt x="148" y="899"/>
                          <a:pt x="162" y="896"/>
                          <a:pt x="176" y="888"/>
                        </a:cubicBezTo>
                        <a:cubicBezTo>
                          <a:pt x="379" y="779"/>
                          <a:pt x="582" y="658"/>
                          <a:pt x="771" y="549"/>
                        </a:cubicBezTo>
                        <a:cubicBezTo>
                          <a:pt x="866" y="482"/>
                          <a:pt x="961" y="428"/>
                          <a:pt x="1056" y="360"/>
                        </a:cubicBezTo>
                        <a:cubicBezTo>
                          <a:pt x="1150" y="306"/>
                          <a:pt x="1259" y="238"/>
                          <a:pt x="1353" y="170"/>
                        </a:cubicBezTo>
                        <a:cubicBezTo>
                          <a:pt x="1423" y="100"/>
                          <a:pt x="1352" y="0"/>
                          <a:pt x="127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2" name="Google Shape;10242;p25"/>
                  <p:cNvSpPr/>
                  <p:nvPr/>
                </p:nvSpPr>
                <p:spPr>
                  <a:xfrm>
                    <a:off x="3567147" y="2102527"/>
                    <a:ext cx="44765" cy="26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5" h="755" extrusionOk="0">
                        <a:moveTo>
                          <a:pt x="1167" y="0"/>
                        </a:moveTo>
                        <a:cubicBezTo>
                          <a:pt x="1157" y="0"/>
                          <a:pt x="1146" y="3"/>
                          <a:pt x="1135" y="7"/>
                        </a:cubicBezTo>
                        <a:cubicBezTo>
                          <a:pt x="946" y="75"/>
                          <a:pt x="770" y="183"/>
                          <a:pt x="594" y="278"/>
                        </a:cubicBezTo>
                        <a:cubicBezTo>
                          <a:pt x="418" y="373"/>
                          <a:pt x="255" y="481"/>
                          <a:pt x="80" y="589"/>
                        </a:cubicBezTo>
                        <a:cubicBezTo>
                          <a:pt x="1" y="634"/>
                          <a:pt x="53" y="754"/>
                          <a:pt x="128" y="754"/>
                        </a:cubicBezTo>
                        <a:cubicBezTo>
                          <a:pt x="143" y="754"/>
                          <a:pt x="158" y="749"/>
                          <a:pt x="174" y="738"/>
                        </a:cubicBezTo>
                        <a:cubicBezTo>
                          <a:pt x="337" y="643"/>
                          <a:pt x="513" y="535"/>
                          <a:pt x="688" y="454"/>
                        </a:cubicBezTo>
                        <a:cubicBezTo>
                          <a:pt x="851" y="359"/>
                          <a:pt x="1040" y="278"/>
                          <a:pt x="1203" y="170"/>
                        </a:cubicBezTo>
                        <a:cubicBezTo>
                          <a:pt x="1274" y="122"/>
                          <a:pt x="1241" y="0"/>
                          <a:pt x="1167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3" name="Google Shape;10243;p25"/>
                  <p:cNvSpPr/>
                  <p:nvPr/>
                </p:nvSpPr>
                <p:spPr>
                  <a:xfrm>
                    <a:off x="3550540" y="2066996"/>
                    <a:ext cx="44835" cy="2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847" extrusionOk="0">
                        <a:moveTo>
                          <a:pt x="1148" y="1"/>
                        </a:moveTo>
                        <a:cubicBezTo>
                          <a:pt x="1139" y="1"/>
                          <a:pt x="1130" y="2"/>
                          <a:pt x="1121" y="5"/>
                        </a:cubicBezTo>
                        <a:cubicBezTo>
                          <a:pt x="1026" y="45"/>
                          <a:pt x="945" y="113"/>
                          <a:pt x="864" y="167"/>
                        </a:cubicBezTo>
                        <a:cubicBezTo>
                          <a:pt x="769" y="221"/>
                          <a:pt x="688" y="275"/>
                          <a:pt x="593" y="343"/>
                        </a:cubicBezTo>
                        <a:cubicBezTo>
                          <a:pt x="431" y="451"/>
                          <a:pt x="255" y="559"/>
                          <a:pt x="79" y="668"/>
                        </a:cubicBezTo>
                        <a:cubicBezTo>
                          <a:pt x="0" y="724"/>
                          <a:pt x="53" y="846"/>
                          <a:pt x="127" y="846"/>
                        </a:cubicBezTo>
                        <a:cubicBezTo>
                          <a:pt x="142" y="846"/>
                          <a:pt x="158" y="841"/>
                          <a:pt x="174" y="830"/>
                        </a:cubicBezTo>
                        <a:cubicBezTo>
                          <a:pt x="350" y="722"/>
                          <a:pt x="526" y="613"/>
                          <a:pt x="701" y="505"/>
                        </a:cubicBezTo>
                        <a:cubicBezTo>
                          <a:pt x="783" y="451"/>
                          <a:pt x="864" y="397"/>
                          <a:pt x="945" y="343"/>
                        </a:cubicBezTo>
                        <a:cubicBezTo>
                          <a:pt x="1040" y="289"/>
                          <a:pt x="1148" y="248"/>
                          <a:pt x="1216" y="167"/>
                        </a:cubicBezTo>
                        <a:cubicBezTo>
                          <a:pt x="1277" y="106"/>
                          <a:pt x="1227" y="1"/>
                          <a:pt x="114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4" name="Google Shape;10244;p25"/>
                  <p:cNvSpPr/>
                  <p:nvPr/>
                </p:nvSpPr>
                <p:spPr>
                  <a:xfrm>
                    <a:off x="3547135" y="2044211"/>
                    <a:ext cx="40412" cy="29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1" h="830" extrusionOk="0">
                        <a:moveTo>
                          <a:pt x="1036" y="0"/>
                        </a:moveTo>
                        <a:cubicBezTo>
                          <a:pt x="1029" y="0"/>
                          <a:pt x="1022" y="2"/>
                          <a:pt x="1015" y="4"/>
                        </a:cubicBezTo>
                        <a:cubicBezTo>
                          <a:pt x="920" y="45"/>
                          <a:pt x="839" y="112"/>
                          <a:pt x="758" y="166"/>
                        </a:cubicBezTo>
                        <a:lnTo>
                          <a:pt x="528" y="329"/>
                        </a:lnTo>
                        <a:cubicBezTo>
                          <a:pt x="379" y="437"/>
                          <a:pt x="217" y="545"/>
                          <a:pt x="54" y="654"/>
                        </a:cubicBezTo>
                        <a:cubicBezTo>
                          <a:pt x="14" y="681"/>
                          <a:pt x="0" y="735"/>
                          <a:pt x="27" y="789"/>
                        </a:cubicBezTo>
                        <a:cubicBezTo>
                          <a:pt x="45" y="815"/>
                          <a:pt x="73" y="830"/>
                          <a:pt x="106" y="830"/>
                        </a:cubicBezTo>
                        <a:cubicBezTo>
                          <a:pt x="124" y="830"/>
                          <a:pt x="143" y="825"/>
                          <a:pt x="162" y="816"/>
                        </a:cubicBezTo>
                        <a:cubicBezTo>
                          <a:pt x="311" y="708"/>
                          <a:pt x="474" y="599"/>
                          <a:pt x="636" y="491"/>
                        </a:cubicBezTo>
                        <a:cubicBezTo>
                          <a:pt x="704" y="451"/>
                          <a:pt x="785" y="396"/>
                          <a:pt x="866" y="342"/>
                        </a:cubicBezTo>
                        <a:cubicBezTo>
                          <a:pt x="907" y="315"/>
                          <a:pt x="947" y="288"/>
                          <a:pt x="988" y="261"/>
                        </a:cubicBezTo>
                        <a:cubicBezTo>
                          <a:pt x="1028" y="234"/>
                          <a:pt x="1069" y="207"/>
                          <a:pt x="1110" y="166"/>
                        </a:cubicBezTo>
                        <a:cubicBezTo>
                          <a:pt x="1137" y="139"/>
                          <a:pt x="1150" y="85"/>
                          <a:pt x="1123" y="58"/>
                        </a:cubicBezTo>
                        <a:cubicBezTo>
                          <a:pt x="1101" y="25"/>
                          <a:pt x="1069" y="0"/>
                          <a:pt x="103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5" name="Google Shape;10245;p25"/>
                  <p:cNvSpPr/>
                  <p:nvPr/>
                </p:nvSpPr>
                <p:spPr>
                  <a:xfrm>
                    <a:off x="3540253" y="1994532"/>
                    <a:ext cx="37778" cy="34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" h="971" extrusionOk="0">
                        <a:moveTo>
                          <a:pt x="951" y="1"/>
                        </a:moveTo>
                        <a:cubicBezTo>
                          <a:pt x="938" y="1"/>
                          <a:pt x="925" y="4"/>
                          <a:pt x="913" y="12"/>
                        </a:cubicBezTo>
                        <a:cubicBezTo>
                          <a:pt x="832" y="66"/>
                          <a:pt x="764" y="147"/>
                          <a:pt x="697" y="215"/>
                        </a:cubicBezTo>
                        <a:lnTo>
                          <a:pt x="480" y="418"/>
                        </a:lnTo>
                        <a:cubicBezTo>
                          <a:pt x="345" y="553"/>
                          <a:pt x="210" y="675"/>
                          <a:pt x="74" y="810"/>
                        </a:cubicBezTo>
                        <a:cubicBezTo>
                          <a:pt x="0" y="874"/>
                          <a:pt x="67" y="970"/>
                          <a:pt x="139" y="970"/>
                        </a:cubicBezTo>
                        <a:cubicBezTo>
                          <a:pt x="158" y="970"/>
                          <a:pt x="178" y="963"/>
                          <a:pt x="196" y="945"/>
                        </a:cubicBezTo>
                        <a:cubicBezTo>
                          <a:pt x="331" y="810"/>
                          <a:pt x="480" y="688"/>
                          <a:pt x="616" y="553"/>
                        </a:cubicBezTo>
                        <a:cubicBezTo>
                          <a:pt x="683" y="499"/>
                          <a:pt x="751" y="431"/>
                          <a:pt x="819" y="364"/>
                        </a:cubicBezTo>
                        <a:cubicBezTo>
                          <a:pt x="859" y="337"/>
                          <a:pt x="886" y="309"/>
                          <a:pt x="927" y="269"/>
                        </a:cubicBezTo>
                        <a:cubicBezTo>
                          <a:pt x="954" y="242"/>
                          <a:pt x="1008" y="215"/>
                          <a:pt x="1035" y="174"/>
                        </a:cubicBezTo>
                        <a:cubicBezTo>
                          <a:pt x="1062" y="134"/>
                          <a:pt x="1076" y="79"/>
                          <a:pt x="1035" y="39"/>
                        </a:cubicBezTo>
                        <a:cubicBezTo>
                          <a:pt x="1016" y="20"/>
                          <a:pt x="983" y="1"/>
                          <a:pt x="951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6" name="Google Shape;10246;p25"/>
                  <p:cNvSpPr/>
                  <p:nvPr/>
                </p:nvSpPr>
                <p:spPr>
                  <a:xfrm>
                    <a:off x="3541131" y="1963355"/>
                    <a:ext cx="45467" cy="349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995" extrusionOk="0">
                        <a:moveTo>
                          <a:pt x="1186" y="34"/>
                        </a:moveTo>
                        <a:cubicBezTo>
                          <a:pt x="1189" y="40"/>
                          <a:pt x="1192" y="46"/>
                          <a:pt x="1195" y="52"/>
                        </a:cubicBezTo>
                        <a:lnTo>
                          <a:pt x="1195" y="52"/>
                        </a:lnTo>
                        <a:cubicBezTo>
                          <a:pt x="1192" y="50"/>
                          <a:pt x="1189" y="49"/>
                          <a:pt x="1186" y="47"/>
                        </a:cubicBezTo>
                        <a:cubicBezTo>
                          <a:pt x="1186" y="47"/>
                          <a:pt x="1186" y="47"/>
                          <a:pt x="1186" y="34"/>
                        </a:cubicBezTo>
                        <a:close/>
                        <a:moveTo>
                          <a:pt x="1236" y="111"/>
                        </a:moveTo>
                        <a:lnTo>
                          <a:pt x="1236" y="111"/>
                        </a:lnTo>
                        <a:cubicBezTo>
                          <a:pt x="1237" y="112"/>
                          <a:pt x="1239" y="114"/>
                          <a:pt x="1240" y="115"/>
                        </a:cubicBezTo>
                        <a:cubicBezTo>
                          <a:pt x="1239" y="116"/>
                          <a:pt x="1237" y="118"/>
                          <a:pt x="1236" y="120"/>
                        </a:cubicBezTo>
                        <a:lnTo>
                          <a:pt x="1236" y="120"/>
                        </a:lnTo>
                        <a:cubicBezTo>
                          <a:pt x="1236" y="117"/>
                          <a:pt x="1236" y="114"/>
                          <a:pt x="1236" y="111"/>
                        </a:cubicBezTo>
                        <a:close/>
                        <a:moveTo>
                          <a:pt x="1156" y="0"/>
                        </a:moveTo>
                        <a:cubicBezTo>
                          <a:pt x="1129" y="0"/>
                          <a:pt x="1101" y="11"/>
                          <a:pt x="1078" y="34"/>
                        </a:cubicBezTo>
                        <a:cubicBezTo>
                          <a:pt x="1060" y="51"/>
                          <a:pt x="1050" y="72"/>
                          <a:pt x="1046" y="94"/>
                        </a:cubicBezTo>
                        <a:lnTo>
                          <a:pt x="1046" y="94"/>
                        </a:lnTo>
                        <a:cubicBezTo>
                          <a:pt x="1043" y="96"/>
                          <a:pt x="1040" y="98"/>
                          <a:pt x="1037" y="101"/>
                        </a:cubicBezTo>
                        <a:cubicBezTo>
                          <a:pt x="1010" y="101"/>
                          <a:pt x="983" y="115"/>
                          <a:pt x="969" y="129"/>
                        </a:cubicBezTo>
                        <a:cubicBezTo>
                          <a:pt x="915" y="156"/>
                          <a:pt x="875" y="183"/>
                          <a:pt x="821" y="210"/>
                        </a:cubicBezTo>
                        <a:cubicBezTo>
                          <a:pt x="726" y="277"/>
                          <a:pt x="645" y="331"/>
                          <a:pt x="550" y="399"/>
                        </a:cubicBezTo>
                        <a:cubicBezTo>
                          <a:pt x="374" y="534"/>
                          <a:pt x="212" y="683"/>
                          <a:pt x="63" y="846"/>
                        </a:cubicBezTo>
                        <a:cubicBezTo>
                          <a:pt x="1" y="908"/>
                          <a:pt x="66" y="994"/>
                          <a:pt x="136" y="994"/>
                        </a:cubicBezTo>
                        <a:cubicBezTo>
                          <a:pt x="157" y="994"/>
                          <a:pt x="179" y="986"/>
                          <a:pt x="198" y="967"/>
                        </a:cubicBezTo>
                        <a:cubicBezTo>
                          <a:pt x="401" y="751"/>
                          <a:pt x="645" y="548"/>
                          <a:pt x="915" y="399"/>
                        </a:cubicBezTo>
                        <a:cubicBezTo>
                          <a:pt x="983" y="359"/>
                          <a:pt x="1051" y="318"/>
                          <a:pt x="1118" y="277"/>
                        </a:cubicBezTo>
                        <a:cubicBezTo>
                          <a:pt x="1186" y="237"/>
                          <a:pt x="1294" y="196"/>
                          <a:pt x="1267" y="101"/>
                        </a:cubicBezTo>
                        <a:cubicBezTo>
                          <a:pt x="1258" y="39"/>
                          <a:pt x="1208" y="0"/>
                          <a:pt x="115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7" name="Google Shape;10247;p25"/>
                  <p:cNvSpPr/>
                  <p:nvPr/>
                </p:nvSpPr>
                <p:spPr>
                  <a:xfrm>
                    <a:off x="3546643" y="1925157"/>
                    <a:ext cx="42799" cy="305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869" extrusionOk="0">
                        <a:moveTo>
                          <a:pt x="1095" y="1"/>
                        </a:moveTo>
                        <a:cubicBezTo>
                          <a:pt x="1066" y="1"/>
                          <a:pt x="1036" y="13"/>
                          <a:pt x="1015" y="39"/>
                        </a:cubicBezTo>
                        <a:cubicBezTo>
                          <a:pt x="1002" y="52"/>
                          <a:pt x="992" y="68"/>
                          <a:pt x="986" y="84"/>
                        </a:cubicBezTo>
                        <a:lnTo>
                          <a:pt x="986" y="84"/>
                        </a:lnTo>
                        <a:cubicBezTo>
                          <a:pt x="961" y="97"/>
                          <a:pt x="929" y="112"/>
                          <a:pt x="921" y="121"/>
                        </a:cubicBezTo>
                        <a:cubicBezTo>
                          <a:pt x="880" y="148"/>
                          <a:pt x="826" y="175"/>
                          <a:pt x="785" y="202"/>
                        </a:cubicBezTo>
                        <a:cubicBezTo>
                          <a:pt x="704" y="242"/>
                          <a:pt x="609" y="296"/>
                          <a:pt x="528" y="351"/>
                        </a:cubicBezTo>
                        <a:cubicBezTo>
                          <a:pt x="366" y="459"/>
                          <a:pt x="204" y="581"/>
                          <a:pt x="41" y="716"/>
                        </a:cubicBezTo>
                        <a:cubicBezTo>
                          <a:pt x="1" y="743"/>
                          <a:pt x="14" y="811"/>
                          <a:pt x="41" y="838"/>
                        </a:cubicBezTo>
                        <a:cubicBezTo>
                          <a:pt x="61" y="858"/>
                          <a:pt x="85" y="868"/>
                          <a:pt x="109" y="868"/>
                        </a:cubicBezTo>
                        <a:cubicBezTo>
                          <a:pt x="132" y="868"/>
                          <a:pt x="156" y="858"/>
                          <a:pt x="176" y="838"/>
                        </a:cubicBezTo>
                        <a:cubicBezTo>
                          <a:pt x="406" y="662"/>
                          <a:pt x="637" y="513"/>
                          <a:pt x="894" y="364"/>
                        </a:cubicBezTo>
                        <a:cubicBezTo>
                          <a:pt x="948" y="323"/>
                          <a:pt x="1015" y="296"/>
                          <a:pt x="1083" y="256"/>
                        </a:cubicBezTo>
                        <a:cubicBezTo>
                          <a:pt x="1151" y="229"/>
                          <a:pt x="1218" y="175"/>
                          <a:pt x="1205" y="80"/>
                        </a:cubicBezTo>
                        <a:cubicBezTo>
                          <a:pt x="1188" y="30"/>
                          <a:pt x="1142" y="1"/>
                          <a:pt x="10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8" name="Google Shape;10248;p25"/>
                  <p:cNvSpPr/>
                  <p:nvPr/>
                </p:nvSpPr>
                <p:spPr>
                  <a:xfrm>
                    <a:off x="3553384" y="1897702"/>
                    <a:ext cx="47504" cy="332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3" h="946" extrusionOk="0">
                        <a:moveTo>
                          <a:pt x="1217" y="1"/>
                        </a:moveTo>
                        <a:cubicBezTo>
                          <a:pt x="1204" y="1"/>
                          <a:pt x="1189" y="3"/>
                          <a:pt x="1175" y="9"/>
                        </a:cubicBezTo>
                        <a:cubicBezTo>
                          <a:pt x="1080" y="50"/>
                          <a:pt x="986" y="131"/>
                          <a:pt x="905" y="199"/>
                        </a:cubicBezTo>
                        <a:cubicBezTo>
                          <a:pt x="810" y="253"/>
                          <a:pt x="715" y="321"/>
                          <a:pt x="620" y="388"/>
                        </a:cubicBezTo>
                        <a:cubicBezTo>
                          <a:pt x="445" y="510"/>
                          <a:pt x="255" y="645"/>
                          <a:pt x="79" y="767"/>
                        </a:cubicBezTo>
                        <a:cubicBezTo>
                          <a:pt x="0" y="824"/>
                          <a:pt x="43" y="946"/>
                          <a:pt x="123" y="946"/>
                        </a:cubicBezTo>
                        <a:cubicBezTo>
                          <a:pt x="139" y="946"/>
                          <a:pt x="156" y="941"/>
                          <a:pt x="174" y="930"/>
                        </a:cubicBezTo>
                        <a:cubicBezTo>
                          <a:pt x="350" y="808"/>
                          <a:pt x="539" y="672"/>
                          <a:pt x="729" y="551"/>
                        </a:cubicBezTo>
                        <a:cubicBezTo>
                          <a:pt x="823" y="483"/>
                          <a:pt x="905" y="429"/>
                          <a:pt x="999" y="361"/>
                        </a:cubicBezTo>
                        <a:cubicBezTo>
                          <a:pt x="1094" y="294"/>
                          <a:pt x="1202" y="239"/>
                          <a:pt x="1283" y="158"/>
                        </a:cubicBezTo>
                        <a:cubicBezTo>
                          <a:pt x="1352" y="89"/>
                          <a:pt x="1294" y="1"/>
                          <a:pt x="1217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9" name="Google Shape;10249;p25"/>
                  <p:cNvSpPr/>
                  <p:nvPr/>
                </p:nvSpPr>
                <p:spPr>
                  <a:xfrm>
                    <a:off x="3569920" y="1870211"/>
                    <a:ext cx="37146" cy="26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8" h="746" extrusionOk="0">
                        <a:moveTo>
                          <a:pt x="910" y="0"/>
                        </a:moveTo>
                        <a:cubicBezTo>
                          <a:pt x="897" y="0"/>
                          <a:pt x="882" y="3"/>
                          <a:pt x="867" y="8"/>
                        </a:cubicBezTo>
                        <a:cubicBezTo>
                          <a:pt x="799" y="48"/>
                          <a:pt x="731" y="102"/>
                          <a:pt x="664" y="143"/>
                        </a:cubicBezTo>
                        <a:cubicBezTo>
                          <a:pt x="582" y="184"/>
                          <a:pt x="515" y="238"/>
                          <a:pt x="447" y="278"/>
                        </a:cubicBezTo>
                        <a:cubicBezTo>
                          <a:pt x="312" y="387"/>
                          <a:pt x="176" y="481"/>
                          <a:pt x="41" y="589"/>
                        </a:cubicBezTo>
                        <a:cubicBezTo>
                          <a:pt x="1" y="617"/>
                          <a:pt x="1" y="684"/>
                          <a:pt x="41" y="725"/>
                        </a:cubicBezTo>
                        <a:cubicBezTo>
                          <a:pt x="61" y="738"/>
                          <a:pt x="82" y="745"/>
                          <a:pt x="102" y="745"/>
                        </a:cubicBezTo>
                        <a:cubicBezTo>
                          <a:pt x="122" y="745"/>
                          <a:pt x="143" y="738"/>
                          <a:pt x="163" y="725"/>
                        </a:cubicBezTo>
                        <a:cubicBezTo>
                          <a:pt x="298" y="617"/>
                          <a:pt x="420" y="522"/>
                          <a:pt x="555" y="441"/>
                        </a:cubicBezTo>
                        <a:cubicBezTo>
                          <a:pt x="623" y="387"/>
                          <a:pt x="691" y="346"/>
                          <a:pt x="758" y="305"/>
                        </a:cubicBezTo>
                        <a:cubicBezTo>
                          <a:pt x="826" y="265"/>
                          <a:pt x="907" y="224"/>
                          <a:pt x="975" y="184"/>
                        </a:cubicBezTo>
                        <a:cubicBezTo>
                          <a:pt x="1058" y="113"/>
                          <a:pt x="1006" y="0"/>
                          <a:pt x="91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0" name="Google Shape;10250;p25"/>
                  <p:cNvSpPr/>
                  <p:nvPr/>
                </p:nvSpPr>
                <p:spPr>
                  <a:xfrm>
                    <a:off x="3963946" y="2221686"/>
                    <a:ext cx="47820" cy="39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2" h="1139" extrusionOk="0">
                        <a:moveTo>
                          <a:pt x="1250" y="1"/>
                        </a:moveTo>
                        <a:cubicBezTo>
                          <a:pt x="1233" y="1"/>
                          <a:pt x="1216" y="4"/>
                          <a:pt x="1199" y="10"/>
                        </a:cubicBezTo>
                        <a:cubicBezTo>
                          <a:pt x="1145" y="37"/>
                          <a:pt x="1104" y="77"/>
                          <a:pt x="1050" y="118"/>
                        </a:cubicBezTo>
                        <a:cubicBezTo>
                          <a:pt x="1010" y="158"/>
                          <a:pt x="956" y="199"/>
                          <a:pt x="915" y="240"/>
                        </a:cubicBezTo>
                        <a:cubicBezTo>
                          <a:pt x="820" y="321"/>
                          <a:pt x="726" y="402"/>
                          <a:pt x="631" y="483"/>
                        </a:cubicBezTo>
                        <a:cubicBezTo>
                          <a:pt x="441" y="646"/>
                          <a:pt x="252" y="821"/>
                          <a:pt x="76" y="984"/>
                        </a:cubicBezTo>
                        <a:cubicBezTo>
                          <a:pt x="1" y="1048"/>
                          <a:pt x="71" y="1139"/>
                          <a:pt x="144" y="1139"/>
                        </a:cubicBezTo>
                        <a:cubicBezTo>
                          <a:pt x="162" y="1139"/>
                          <a:pt x="181" y="1133"/>
                          <a:pt x="198" y="1119"/>
                        </a:cubicBezTo>
                        <a:cubicBezTo>
                          <a:pt x="387" y="957"/>
                          <a:pt x="577" y="794"/>
                          <a:pt x="766" y="632"/>
                        </a:cubicBezTo>
                        <a:cubicBezTo>
                          <a:pt x="861" y="551"/>
                          <a:pt x="956" y="470"/>
                          <a:pt x="1050" y="388"/>
                        </a:cubicBezTo>
                        <a:cubicBezTo>
                          <a:pt x="1104" y="348"/>
                          <a:pt x="1145" y="307"/>
                          <a:pt x="1186" y="280"/>
                        </a:cubicBezTo>
                        <a:cubicBezTo>
                          <a:pt x="1240" y="226"/>
                          <a:pt x="1294" y="199"/>
                          <a:pt x="1334" y="131"/>
                        </a:cubicBezTo>
                        <a:cubicBezTo>
                          <a:pt x="1362" y="104"/>
                          <a:pt x="1348" y="50"/>
                          <a:pt x="1321" y="23"/>
                        </a:cubicBezTo>
                        <a:cubicBezTo>
                          <a:pt x="1297" y="7"/>
                          <a:pt x="1273" y="1"/>
                          <a:pt x="1250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1" name="Google Shape;10251;p25"/>
                  <p:cNvSpPr/>
                  <p:nvPr/>
                </p:nvSpPr>
                <p:spPr>
                  <a:xfrm>
                    <a:off x="3994280" y="2222177"/>
                    <a:ext cx="46977" cy="384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" h="1094" extrusionOk="0">
                        <a:moveTo>
                          <a:pt x="1202" y="0"/>
                        </a:moveTo>
                        <a:cubicBezTo>
                          <a:pt x="1189" y="0"/>
                          <a:pt x="1175" y="3"/>
                          <a:pt x="1161" y="9"/>
                        </a:cubicBezTo>
                        <a:cubicBezTo>
                          <a:pt x="1106" y="36"/>
                          <a:pt x="1052" y="77"/>
                          <a:pt x="1012" y="104"/>
                        </a:cubicBezTo>
                        <a:cubicBezTo>
                          <a:pt x="958" y="144"/>
                          <a:pt x="903" y="185"/>
                          <a:pt x="863" y="226"/>
                        </a:cubicBezTo>
                        <a:cubicBezTo>
                          <a:pt x="768" y="293"/>
                          <a:pt x="673" y="374"/>
                          <a:pt x="579" y="456"/>
                        </a:cubicBezTo>
                        <a:cubicBezTo>
                          <a:pt x="389" y="605"/>
                          <a:pt x="213" y="767"/>
                          <a:pt x="51" y="956"/>
                        </a:cubicBezTo>
                        <a:cubicBezTo>
                          <a:pt x="0" y="1017"/>
                          <a:pt x="48" y="1093"/>
                          <a:pt x="110" y="1093"/>
                        </a:cubicBezTo>
                        <a:cubicBezTo>
                          <a:pt x="130" y="1093"/>
                          <a:pt x="152" y="1085"/>
                          <a:pt x="173" y="1065"/>
                        </a:cubicBezTo>
                        <a:cubicBezTo>
                          <a:pt x="349" y="902"/>
                          <a:pt x="525" y="740"/>
                          <a:pt x="700" y="591"/>
                        </a:cubicBezTo>
                        <a:cubicBezTo>
                          <a:pt x="795" y="523"/>
                          <a:pt x="890" y="456"/>
                          <a:pt x="971" y="388"/>
                        </a:cubicBezTo>
                        <a:cubicBezTo>
                          <a:pt x="1025" y="347"/>
                          <a:pt x="1066" y="320"/>
                          <a:pt x="1120" y="280"/>
                        </a:cubicBezTo>
                        <a:cubicBezTo>
                          <a:pt x="1174" y="239"/>
                          <a:pt x="1228" y="212"/>
                          <a:pt x="1269" y="158"/>
                        </a:cubicBezTo>
                        <a:cubicBezTo>
                          <a:pt x="1338" y="89"/>
                          <a:pt x="1280" y="0"/>
                          <a:pt x="120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2" name="Google Shape;10252;p25"/>
                  <p:cNvSpPr/>
                  <p:nvPr/>
                </p:nvSpPr>
                <p:spPr>
                  <a:xfrm>
                    <a:off x="4032163" y="2220633"/>
                    <a:ext cx="40903" cy="3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999" extrusionOk="0">
                        <a:moveTo>
                          <a:pt x="1063" y="0"/>
                        </a:moveTo>
                        <a:cubicBezTo>
                          <a:pt x="1037" y="0"/>
                          <a:pt x="1010" y="11"/>
                          <a:pt x="988" y="26"/>
                        </a:cubicBezTo>
                        <a:cubicBezTo>
                          <a:pt x="677" y="297"/>
                          <a:pt x="352" y="567"/>
                          <a:pt x="41" y="851"/>
                        </a:cubicBezTo>
                        <a:cubicBezTo>
                          <a:pt x="0" y="879"/>
                          <a:pt x="0" y="946"/>
                          <a:pt x="41" y="973"/>
                        </a:cubicBezTo>
                        <a:cubicBezTo>
                          <a:pt x="53" y="992"/>
                          <a:pt x="71" y="999"/>
                          <a:pt x="90" y="999"/>
                        </a:cubicBezTo>
                        <a:cubicBezTo>
                          <a:pt x="114" y="999"/>
                          <a:pt x="140" y="988"/>
                          <a:pt x="163" y="973"/>
                        </a:cubicBezTo>
                        <a:cubicBezTo>
                          <a:pt x="487" y="703"/>
                          <a:pt x="799" y="432"/>
                          <a:pt x="1123" y="161"/>
                        </a:cubicBezTo>
                        <a:cubicBezTo>
                          <a:pt x="1164" y="134"/>
                          <a:pt x="1164" y="67"/>
                          <a:pt x="1123" y="26"/>
                        </a:cubicBezTo>
                        <a:cubicBezTo>
                          <a:pt x="1105" y="8"/>
                          <a:pt x="1084" y="0"/>
                          <a:pt x="1063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3" name="Google Shape;10253;p25"/>
                  <p:cNvSpPr/>
                  <p:nvPr/>
                </p:nvSpPr>
                <p:spPr>
                  <a:xfrm>
                    <a:off x="4062005" y="2213541"/>
                    <a:ext cx="45959" cy="383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9" h="1091" extrusionOk="0">
                        <a:moveTo>
                          <a:pt x="1170" y="0"/>
                        </a:moveTo>
                        <a:cubicBezTo>
                          <a:pt x="1150" y="0"/>
                          <a:pt x="1130" y="8"/>
                          <a:pt x="1112" y="25"/>
                        </a:cubicBezTo>
                        <a:cubicBezTo>
                          <a:pt x="936" y="187"/>
                          <a:pt x="761" y="350"/>
                          <a:pt x="585" y="499"/>
                        </a:cubicBezTo>
                        <a:cubicBezTo>
                          <a:pt x="503" y="566"/>
                          <a:pt x="422" y="648"/>
                          <a:pt x="328" y="715"/>
                        </a:cubicBezTo>
                        <a:cubicBezTo>
                          <a:pt x="287" y="756"/>
                          <a:pt x="246" y="796"/>
                          <a:pt x="192" y="823"/>
                        </a:cubicBezTo>
                        <a:cubicBezTo>
                          <a:pt x="152" y="864"/>
                          <a:pt x="98" y="905"/>
                          <a:pt x="57" y="945"/>
                        </a:cubicBezTo>
                        <a:cubicBezTo>
                          <a:pt x="0" y="1013"/>
                          <a:pt x="48" y="1090"/>
                          <a:pt x="120" y="1090"/>
                        </a:cubicBezTo>
                        <a:cubicBezTo>
                          <a:pt x="134" y="1090"/>
                          <a:pt x="150" y="1087"/>
                          <a:pt x="165" y="1081"/>
                        </a:cubicBezTo>
                        <a:cubicBezTo>
                          <a:pt x="206" y="1053"/>
                          <a:pt x="260" y="1013"/>
                          <a:pt x="314" y="972"/>
                        </a:cubicBezTo>
                        <a:lnTo>
                          <a:pt x="436" y="864"/>
                        </a:lnTo>
                        <a:cubicBezTo>
                          <a:pt x="531" y="796"/>
                          <a:pt x="625" y="715"/>
                          <a:pt x="720" y="634"/>
                        </a:cubicBezTo>
                        <a:cubicBezTo>
                          <a:pt x="896" y="485"/>
                          <a:pt x="1072" y="323"/>
                          <a:pt x="1234" y="160"/>
                        </a:cubicBezTo>
                        <a:cubicBezTo>
                          <a:pt x="1308" y="97"/>
                          <a:pt x="1241" y="0"/>
                          <a:pt x="117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4" name="Google Shape;10254;p25"/>
                  <p:cNvSpPr/>
                  <p:nvPr/>
                </p:nvSpPr>
                <p:spPr>
                  <a:xfrm>
                    <a:off x="4093533" y="2208520"/>
                    <a:ext cx="47012" cy="41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9" h="1176" extrusionOk="0">
                        <a:moveTo>
                          <a:pt x="1226" y="1"/>
                        </a:moveTo>
                        <a:cubicBezTo>
                          <a:pt x="1210" y="1"/>
                          <a:pt x="1193" y="6"/>
                          <a:pt x="1175" y="19"/>
                        </a:cubicBezTo>
                        <a:cubicBezTo>
                          <a:pt x="1080" y="87"/>
                          <a:pt x="986" y="182"/>
                          <a:pt x="904" y="263"/>
                        </a:cubicBezTo>
                        <a:cubicBezTo>
                          <a:pt x="810" y="344"/>
                          <a:pt x="715" y="425"/>
                          <a:pt x="620" y="520"/>
                        </a:cubicBezTo>
                        <a:cubicBezTo>
                          <a:pt x="431" y="682"/>
                          <a:pt x="255" y="858"/>
                          <a:pt x="66" y="1021"/>
                        </a:cubicBezTo>
                        <a:cubicBezTo>
                          <a:pt x="1" y="1085"/>
                          <a:pt x="65" y="1176"/>
                          <a:pt x="141" y="1176"/>
                        </a:cubicBezTo>
                        <a:cubicBezTo>
                          <a:pt x="161" y="1176"/>
                          <a:pt x="182" y="1170"/>
                          <a:pt x="201" y="1156"/>
                        </a:cubicBezTo>
                        <a:cubicBezTo>
                          <a:pt x="377" y="980"/>
                          <a:pt x="566" y="818"/>
                          <a:pt x="742" y="655"/>
                        </a:cubicBezTo>
                        <a:cubicBezTo>
                          <a:pt x="837" y="574"/>
                          <a:pt x="918" y="506"/>
                          <a:pt x="1013" y="425"/>
                        </a:cubicBezTo>
                        <a:cubicBezTo>
                          <a:pt x="1107" y="330"/>
                          <a:pt x="1202" y="263"/>
                          <a:pt x="1283" y="168"/>
                        </a:cubicBezTo>
                        <a:cubicBezTo>
                          <a:pt x="1338" y="102"/>
                          <a:pt x="1295" y="1"/>
                          <a:pt x="122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5" name="Google Shape;10255;p25"/>
                  <p:cNvSpPr/>
                  <p:nvPr/>
                </p:nvSpPr>
                <p:spPr>
                  <a:xfrm>
                    <a:off x="4125447" y="2204658"/>
                    <a:ext cx="35005" cy="382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7" h="1090" extrusionOk="0">
                        <a:moveTo>
                          <a:pt x="888" y="1"/>
                        </a:moveTo>
                        <a:cubicBezTo>
                          <a:pt x="865" y="1"/>
                          <a:pt x="841" y="7"/>
                          <a:pt x="821" y="21"/>
                        </a:cubicBezTo>
                        <a:cubicBezTo>
                          <a:pt x="794" y="62"/>
                          <a:pt x="767" y="102"/>
                          <a:pt x="740" y="143"/>
                        </a:cubicBezTo>
                        <a:cubicBezTo>
                          <a:pt x="713" y="197"/>
                          <a:pt x="686" y="238"/>
                          <a:pt x="645" y="278"/>
                        </a:cubicBezTo>
                        <a:cubicBezTo>
                          <a:pt x="591" y="346"/>
                          <a:pt x="537" y="427"/>
                          <a:pt x="469" y="508"/>
                        </a:cubicBezTo>
                        <a:cubicBezTo>
                          <a:pt x="347" y="657"/>
                          <a:pt x="212" y="806"/>
                          <a:pt x="63" y="941"/>
                        </a:cubicBezTo>
                        <a:cubicBezTo>
                          <a:pt x="1" y="1003"/>
                          <a:pt x="58" y="1090"/>
                          <a:pt x="125" y="1090"/>
                        </a:cubicBezTo>
                        <a:cubicBezTo>
                          <a:pt x="145" y="1090"/>
                          <a:pt x="166" y="1082"/>
                          <a:pt x="185" y="1063"/>
                        </a:cubicBezTo>
                        <a:cubicBezTo>
                          <a:pt x="334" y="928"/>
                          <a:pt x="469" y="779"/>
                          <a:pt x="604" y="630"/>
                        </a:cubicBezTo>
                        <a:cubicBezTo>
                          <a:pt x="672" y="549"/>
                          <a:pt x="740" y="468"/>
                          <a:pt x="794" y="386"/>
                        </a:cubicBezTo>
                        <a:lnTo>
                          <a:pt x="888" y="278"/>
                        </a:lnTo>
                        <a:cubicBezTo>
                          <a:pt x="916" y="238"/>
                          <a:pt x="956" y="183"/>
                          <a:pt x="970" y="143"/>
                        </a:cubicBezTo>
                        <a:cubicBezTo>
                          <a:pt x="997" y="102"/>
                          <a:pt x="997" y="48"/>
                          <a:pt x="956" y="21"/>
                        </a:cubicBezTo>
                        <a:cubicBezTo>
                          <a:pt x="936" y="7"/>
                          <a:pt x="912" y="1"/>
                          <a:pt x="888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6" name="Google Shape;10256;p25"/>
                  <p:cNvSpPr/>
                  <p:nvPr/>
                </p:nvSpPr>
                <p:spPr>
                  <a:xfrm>
                    <a:off x="4157571" y="2199286"/>
                    <a:ext cx="29984" cy="31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4" h="904" extrusionOk="0">
                        <a:moveTo>
                          <a:pt x="749" y="1"/>
                        </a:moveTo>
                        <a:cubicBezTo>
                          <a:pt x="717" y="1"/>
                          <a:pt x="683" y="23"/>
                          <a:pt x="664" y="52"/>
                        </a:cubicBezTo>
                        <a:cubicBezTo>
                          <a:pt x="474" y="296"/>
                          <a:pt x="271" y="539"/>
                          <a:pt x="41" y="756"/>
                        </a:cubicBezTo>
                        <a:cubicBezTo>
                          <a:pt x="1" y="783"/>
                          <a:pt x="14" y="851"/>
                          <a:pt x="41" y="878"/>
                        </a:cubicBezTo>
                        <a:cubicBezTo>
                          <a:pt x="59" y="896"/>
                          <a:pt x="81" y="903"/>
                          <a:pt x="101" y="903"/>
                        </a:cubicBezTo>
                        <a:cubicBezTo>
                          <a:pt x="125" y="903"/>
                          <a:pt x="148" y="892"/>
                          <a:pt x="163" y="878"/>
                        </a:cubicBezTo>
                        <a:cubicBezTo>
                          <a:pt x="406" y="661"/>
                          <a:pt x="637" y="418"/>
                          <a:pt x="826" y="147"/>
                        </a:cubicBezTo>
                        <a:cubicBezTo>
                          <a:pt x="853" y="106"/>
                          <a:pt x="826" y="39"/>
                          <a:pt x="785" y="12"/>
                        </a:cubicBezTo>
                        <a:cubicBezTo>
                          <a:pt x="774" y="4"/>
                          <a:pt x="762" y="1"/>
                          <a:pt x="749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7" name="Google Shape;10257;p25"/>
                  <p:cNvSpPr/>
                  <p:nvPr/>
                </p:nvSpPr>
                <p:spPr>
                  <a:xfrm>
                    <a:off x="4181375" y="2185383"/>
                    <a:ext cx="33249" cy="36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7" h="1029" extrusionOk="0">
                        <a:moveTo>
                          <a:pt x="816" y="0"/>
                        </a:moveTo>
                        <a:cubicBezTo>
                          <a:pt x="795" y="0"/>
                          <a:pt x="774" y="8"/>
                          <a:pt x="757" y="29"/>
                        </a:cubicBezTo>
                        <a:cubicBezTo>
                          <a:pt x="540" y="313"/>
                          <a:pt x="297" y="597"/>
                          <a:pt x="53" y="868"/>
                        </a:cubicBezTo>
                        <a:cubicBezTo>
                          <a:pt x="0" y="931"/>
                          <a:pt x="63" y="1028"/>
                          <a:pt x="132" y="1028"/>
                        </a:cubicBezTo>
                        <a:cubicBezTo>
                          <a:pt x="151" y="1028"/>
                          <a:pt x="171" y="1021"/>
                          <a:pt x="189" y="1003"/>
                        </a:cubicBezTo>
                        <a:cubicBezTo>
                          <a:pt x="432" y="719"/>
                          <a:pt x="676" y="435"/>
                          <a:pt x="906" y="137"/>
                        </a:cubicBezTo>
                        <a:cubicBezTo>
                          <a:pt x="946" y="76"/>
                          <a:pt x="880" y="0"/>
                          <a:pt x="81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8" name="Google Shape;10258;p25"/>
                  <p:cNvSpPr/>
                  <p:nvPr/>
                </p:nvSpPr>
                <p:spPr>
                  <a:xfrm>
                    <a:off x="4207461" y="2179696"/>
                    <a:ext cx="23769" cy="29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7" h="833" extrusionOk="0">
                        <a:moveTo>
                          <a:pt x="563" y="1"/>
                        </a:moveTo>
                        <a:cubicBezTo>
                          <a:pt x="535" y="1"/>
                          <a:pt x="510" y="16"/>
                          <a:pt x="501" y="42"/>
                        </a:cubicBezTo>
                        <a:cubicBezTo>
                          <a:pt x="433" y="164"/>
                          <a:pt x="366" y="286"/>
                          <a:pt x="284" y="394"/>
                        </a:cubicBezTo>
                        <a:cubicBezTo>
                          <a:pt x="217" y="488"/>
                          <a:pt x="122" y="597"/>
                          <a:pt x="27" y="678"/>
                        </a:cubicBezTo>
                        <a:cubicBezTo>
                          <a:pt x="0" y="718"/>
                          <a:pt x="0" y="773"/>
                          <a:pt x="27" y="800"/>
                        </a:cubicBezTo>
                        <a:cubicBezTo>
                          <a:pt x="50" y="822"/>
                          <a:pt x="76" y="832"/>
                          <a:pt x="100" y="832"/>
                        </a:cubicBezTo>
                        <a:cubicBezTo>
                          <a:pt x="119" y="832"/>
                          <a:pt x="137" y="825"/>
                          <a:pt x="149" y="813"/>
                        </a:cubicBezTo>
                        <a:cubicBezTo>
                          <a:pt x="366" y="624"/>
                          <a:pt x="555" y="380"/>
                          <a:pt x="663" y="123"/>
                        </a:cubicBezTo>
                        <a:cubicBezTo>
                          <a:pt x="677" y="83"/>
                          <a:pt x="650" y="28"/>
                          <a:pt x="609" y="15"/>
                        </a:cubicBezTo>
                        <a:cubicBezTo>
                          <a:pt x="595" y="5"/>
                          <a:pt x="579" y="1"/>
                          <a:pt x="56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9" name="Google Shape;10259;p25"/>
                  <p:cNvSpPr/>
                  <p:nvPr/>
                </p:nvSpPr>
                <p:spPr>
                  <a:xfrm>
                    <a:off x="3773727" y="2086131"/>
                    <a:ext cx="578191" cy="3359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68" h="9568" extrusionOk="0">
                        <a:moveTo>
                          <a:pt x="16360" y="1"/>
                        </a:moveTo>
                        <a:cubicBezTo>
                          <a:pt x="16319" y="190"/>
                          <a:pt x="16251" y="393"/>
                          <a:pt x="16170" y="569"/>
                        </a:cubicBezTo>
                        <a:cubicBezTo>
                          <a:pt x="16075" y="758"/>
                          <a:pt x="15981" y="934"/>
                          <a:pt x="15859" y="1097"/>
                        </a:cubicBezTo>
                        <a:cubicBezTo>
                          <a:pt x="15615" y="1422"/>
                          <a:pt x="15331" y="1719"/>
                          <a:pt x="15033" y="2003"/>
                        </a:cubicBezTo>
                        <a:cubicBezTo>
                          <a:pt x="14411" y="2545"/>
                          <a:pt x="13734" y="3018"/>
                          <a:pt x="12990" y="3383"/>
                        </a:cubicBezTo>
                        <a:cubicBezTo>
                          <a:pt x="11515" y="4114"/>
                          <a:pt x="9878" y="4452"/>
                          <a:pt x="8241" y="4628"/>
                        </a:cubicBezTo>
                        <a:cubicBezTo>
                          <a:pt x="7415" y="4710"/>
                          <a:pt x="6590" y="4764"/>
                          <a:pt x="5765" y="4818"/>
                        </a:cubicBezTo>
                        <a:cubicBezTo>
                          <a:pt x="5656" y="4818"/>
                          <a:pt x="5548" y="4818"/>
                          <a:pt x="5440" y="4845"/>
                        </a:cubicBezTo>
                        <a:cubicBezTo>
                          <a:pt x="5332" y="4858"/>
                          <a:pt x="5223" y="4899"/>
                          <a:pt x="5129" y="4953"/>
                        </a:cubicBezTo>
                        <a:cubicBezTo>
                          <a:pt x="5034" y="5021"/>
                          <a:pt x="4966" y="5088"/>
                          <a:pt x="4885" y="5156"/>
                        </a:cubicBezTo>
                        <a:lnTo>
                          <a:pt x="4655" y="5373"/>
                        </a:lnTo>
                        <a:lnTo>
                          <a:pt x="3762" y="6225"/>
                        </a:lnTo>
                        <a:cubicBezTo>
                          <a:pt x="2544" y="7348"/>
                          <a:pt x="1286" y="8431"/>
                          <a:pt x="0" y="9472"/>
                        </a:cubicBezTo>
                        <a:lnTo>
                          <a:pt x="68" y="9567"/>
                        </a:lnTo>
                        <a:cubicBezTo>
                          <a:pt x="1354" y="8512"/>
                          <a:pt x="2598" y="7429"/>
                          <a:pt x="3830" y="6306"/>
                        </a:cubicBezTo>
                        <a:lnTo>
                          <a:pt x="4736" y="5454"/>
                        </a:lnTo>
                        <a:cubicBezTo>
                          <a:pt x="4885" y="5318"/>
                          <a:pt x="5034" y="5156"/>
                          <a:pt x="5196" y="5061"/>
                        </a:cubicBezTo>
                        <a:cubicBezTo>
                          <a:pt x="5359" y="4953"/>
                          <a:pt x="5562" y="4953"/>
                          <a:pt x="5765" y="4940"/>
                        </a:cubicBezTo>
                        <a:cubicBezTo>
                          <a:pt x="6590" y="4899"/>
                          <a:pt x="7429" y="4858"/>
                          <a:pt x="8254" y="4777"/>
                        </a:cubicBezTo>
                        <a:cubicBezTo>
                          <a:pt x="9905" y="4615"/>
                          <a:pt x="11570" y="4277"/>
                          <a:pt x="13071" y="3532"/>
                        </a:cubicBezTo>
                        <a:cubicBezTo>
                          <a:pt x="13816" y="3153"/>
                          <a:pt x="14506" y="2666"/>
                          <a:pt x="15128" y="2112"/>
                        </a:cubicBezTo>
                        <a:cubicBezTo>
                          <a:pt x="15439" y="1827"/>
                          <a:pt x="15724" y="1516"/>
                          <a:pt x="15967" y="1178"/>
                        </a:cubicBezTo>
                        <a:cubicBezTo>
                          <a:pt x="16089" y="1002"/>
                          <a:pt x="16197" y="813"/>
                          <a:pt x="16278" y="623"/>
                        </a:cubicBezTo>
                        <a:cubicBezTo>
                          <a:pt x="16360" y="434"/>
                          <a:pt x="16427" y="231"/>
                          <a:pt x="16468" y="14"/>
                        </a:cubicBezTo>
                        <a:lnTo>
                          <a:pt x="1636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0" name="Google Shape;10260;p25"/>
                  <p:cNvSpPr/>
                  <p:nvPr/>
                </p:nvSpPr>
                <p:spPr>
                  <a:xfrm>
                    <a:off x="3540464" y="1827238"/>
                    <a:ext cx="293625" cy="578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63" h="16468" extrusionOk="0">
                        <a:moveTo>
                          <a:pt x="2653" y="0"/>
                        </a:moveTo>
                        <a:cubicBezTo>
                          <a:pt x="2017" y="420"/>
                          <a:pt x="1543" y="1029"/>
                          <a:pt x="1097" y="1624"/>
                        </a:cubicBezTo>
                        <a:cubicBezTo>
                          <a:pt x="867" y="1922"/>
                          <a:pt x="637" y="2233"/>
                          <a:pt x="447" y="2558"/>
                        </a:cubicBezTo>
                        <a:cubicBezTo>
                          <a:pt x="258" y="2896"/>
                          <a:pt x="109" y="3261"/>
                          <a:pt x="55" y="3640"/>
                        </a:cubicBezTo>
                        <a:cubicBezTo>
                          <a:pt x="1" y="4033"/>
                          <a:pt x="41" y="4411"/>
                          <a:pt x="82" y="4790"/>
                        </a:cubicBezTo>
                        <a:cubicBezTo>
                          <a:pt x="136" y="5156"/>
                          <a:pt x="190" y="5535"/>
                          <a:pt x="258" y="5900"/>
                        </a:cubicBezTo>
                        <a:cubicBezTo>
                          <a:pt x="380" y="6644"/>
                          <a:pt x="555" y="7388"/>
                          <a:pt x="840" y="8092"/>
                        </a:cubicBezTo>
                        <a:cubicBezTo>
                          <a:pt x="1137" y="8796"/>
                          <a:pt x="1530" y="9445"/>
                          <a:pt x="2071" y="10000"/>
                        </a:cubicBezTo>
                        <a:cubicBezTo>
                          <a:pt x="2328" y="10270"/>
                          <a:pt x="2639" y="10500"/>
                          <a:pt x="2964" y="10703"/>
                        </a:cubicBezTo>
                        <a:cubicBezTo>
                          <a:pt x="3289" y="10893"/>
                          <a:pt x="3641" y="11055"/>
                          <a:pt x="3992" y="11190"/>
                        </a:cubicBezTo>
                        <a:cubicBezTo>
                          <a:pt x="4682" y="11461"/>
                          <a:pt x="5400" y="11705"/>
                          <a:pt x="6117" y="11908"/>
                        </a:cubicBezTo>
                        <a:cubicBezTo>
                          <a:pt x="6482" y="12016"/>
                          <a:pt x="6847" y="12111"/>
                          <a:pt x="7213" y="12192"/>
                        </a:cubicBezTo>
                        <a:cubicBezTo>
                          <a:pt x="7369" y="12225"/>
                          <a:pt x="7524" y="12249"/>
                          <a:pt x="7688" y="12249"/>
                        </a:cubicBezTo>
                        <a:cubicBezTo>
                          <a:pt x="7723" y="12249"/>
                          <a:pt x="7759" y="12248"/>
                          <a:pt x="7795" y="12246"/>
                        </a:cubicBezTo>
                        <a:cubicBezTo>
                          <a:pt x="7955" y="12234"/>
                          <a:pt x="8115" y="12194"/>
                          <a:pt x="8267" y="12124"/>
                        </a:cubicBezTo>
                        <a:lnTo>
                          <a:pt x="8267" y="12124"/>
                        </a:lnTo>
                        <a:cubicBezTo>
                          <a:pt x="8258" y="12478"/>
                          <a:pt x="8192" y="12840"/>
                          <a:pt x="8079" y="13180"/>
                        </a:cubicBezTo>
                        <a:cubicBezTo>
                          <a:pt x="7970" y="13545"/>
                          <a:pt x="7808" y="13910"/>
                          <a:pt x="7659" y="14262"/>
                        </a:cubicBezTo>
                        <a:cubicBezTo>
                          <a:pt x="7335" y="14966"/>
                          <a:pt x="6969" y="15683"/>
                          <a:pt x="6807" y="16454"/>
                        </a:cubicBezTo>
                        <a:lnTo>
                          <a:pt x="6902" y="16468"/>
                        </a:lnTo>
                        <a:cubicBezTo>
                          <a:pt x="7064" y="15710"/>
                          <a:pt x="7429" y="15006"/>
                          <a:pt x="7740" y="14303"/>
                        </a:cubicBezTo>
                        <a:cubicBezTo>
                          <a:pt x="7903" y="13937"/>
                          <a:pt x="8052" y="13585"/>
                          <a:pt x="8173" y="13207"/>
                        </a:cubicBezTo>
                        <a:cubicBezTo>
                          <a:pt x="8295" y="12828"/>
                          <a:pt x="8363" y="12435"/>
                          <a:pt x="8363" y="12029"/>
                        </a:cubicBezTo>
                        <a:lnTo>
                          <a:pt x="8363" y="11948"/>
                        </a:lnTo>
                        <a:lnTo>
                          <a:pt x="8295" y="11989"/>
                        </a:lnTo>
                        <a:cubicBezTo>
                          <a:pt x="8120" y="12103"/>
                          <a:pt x="7920" y="12144"/>
                          <a:pt x="7715" y="12144"/>
                        </a:cubicBezTo>
                        <a:cubicBezTo>
                          <a:pt x="7556" y="12144"/>
                          <a:pt x="7394" y="12119"/>
                          <a:pt x="7240" y="12084"/>
                        </a:cubicBezTo>
                        <a:cubicBezTo>
                          <a:pt x="6874" y="12016"/>
                          <a:pt x="6509" y="11908"/>
                          <a:pt x="6157" y="11799"/>
                        </a:cubicBezTo>
                        <a:cubicBezTo>
                          <a:pt x="5440" y="11596"/>
                          <a:pt x="4723" y="11353"/>
                          <a:pt x="4033" y="11069"/>
                        </a:cubicBezTo>
                        <a:cubicBezTo>
                          <a:pt x="3681" y="10933"/>
                          <a:pt x="3343" y="10771"/>
                          <a:pt x="3032" y="10582"/>
                        </a:cubicBezTo>
                        <a:cubicBezTo>
                          <a:pt x="2720" y="10392"/>
                          <a:pt x="2423" y="10162"/>
                          <a:pt x="2166" y="9892"/>
                        </a:cubicBezTo>
                        <a:cubicBezTo>
                          <a:pt x="1651" y="9364"/>
                          <a:pt x="1273" y="8714"/>
                          <a:pt x="988" y="8024"/>
                        </a:cubicBezTo>
                        <a:cubicBezTo>
                          <a:pt x="718" y="7334"/>
                          <a:pt x="542" y="6603"/>
                          <a:pt x="420" y="5873"/>
                        </a:cubicBezTo>
                        <a:cubicBezTo>
                          <a:pt x="352" y="5507"/>
                          <a:pt x="298" y="5129"/>
                          <a:pt x="258" y="4763"/>
                        </a:cubicBezTo>
                        <a:cubicBezTo>
                          <a:pt x="204" y="4398"/>
                          <a:pt x="177" y="4019"/>
                          <a:pt x="217" y="3654"/>
                        </a:cubicBezTo>
                        <a:cubicBezTo>
                          <a:pt x="258" y="3302"/>
                          <a:pt x="393" y="2950"/>
                          <a:pt x="582" y="2639"/>
                        </a:cubicBezTo>
                        <a:cubicBezTo>
                          <a:pt x="758" y="2314"/>
                          <a:pt x="975" y="2016"/>
                          <a:pt x="1205" y="1719"/>
                        </a:cubicBezTo>
                        <a:cubicBezTo>
                          <a:pt x="1651" y="1110"/>
                          <a:pt x="2098" y="501"/>
                          <a:pt x="2720" y="82"/>
                        </a:cubicBezTo>
                        <a:lnTo>
                          <a:pt x="265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1" name="Google Shape;10261;p25"/>
                  <p:cNvSpPr/>
                  <p:nvPr/>
                </p:nvSpPr>
                <p:spPr>
                  <a:xfrm>
                    <a:off x="3568481" y="1706569"/>
                    <a:ext cx="814798" cy="705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07" h="20095" extrusionOk="0">
                        <a:moveTo>
                          <a:pt x="10420" y="136"/>
                        </a:moveTo>
                        <a:cubicBezTo>
                          <a:pt x="11746" y="136"/>
                          <a:pt x="13086" y="244"/>
                          <a:pt x="14412" y="420"/>
                        </a:cubicBezTo>
                        <a:cubicBezTo>
                          <a:pt x="15088" y="515"/>
                          <a:pt x="15751" y="623"/>
                          <a:pt x="16401" y="745"/>
                        </a:cubicBezTo>
                        <a:cubicBezTo>
                          <a:pt x="16725" y="812"/>
                          <a:pt x="17064" y="880"/>
                          <a:pt x="17375" y="961"/>
                        </a:cubicBezTo>
                        <a:cubicBezTo>
                          <a:pt x="17713" y="1029"/>
                          <a:pt x="18011" y="1137"/>
                          <a:pt x="18309" y="1299"/>
                        </a:cubicBezTo>
                        <a:cubicBezTo>
                          <a:pt x="18606" y="1448"/>
                          <a:pt x="18890" y="1624"/>
                          <a:pt x="19175" y="1800"/>
                        </a:cubicBezTo>
                        <a:cubicBezTo>
                          <a:pt x="19472" y="1976"/>
                          <a:pt x="19756" y="2138"/>
                          <a:pt x="20027" y="2341"/>
                        </a:cubicBezTo>
                        <a:cubicBezTo>
                          <a:pt x="20298" y="2531"/>
                          <a:pt x="20541" y="2747"/>
                          <a:pt x="20758" y="3004"/>
                        </a:cubicBezTo>
                        <a:cubicBezTo>
                          <a:pt x="20974" y="3261"/>
                          <a:pt x="21150" y="3546"/>
                          <a:pt x="21340" y="3816"/>
                        </a:cubicBezTo>
                        <a:cubicBezTo>
                          <a:pt x="21718" y="4371"/>
                          <a:pt x="22070" y="4939"/>
                          <a:pt x="22381" y="5535"/>
                        </a:cubicBezTo>
                        <a:cubicBezTo>
                          <a:pt x="22693" y="6116"/>
                          <a:pt x="22923" y="6752"/>
                          <a:pt x="23017" y="7415"/>
                        </a:cubicBezTo>
                        <a:cubicBezTo>
                          <a:pt x="23112" y="8065"/>
                          <a:pt x="23058" y="8741"/>
                          <a:pt x="22869" y="9377"/>
                        </a:cubicBezTo>
                        <a:cubicBezTo>
                          <a:pt x="22679" y="10027"/>
                          <a:pt x="22354" y="10609"/>
                          <a:pt x="22003" y="11177"/>
                        </a:cubicBezTo>
                        <a:cubicBezTo>
                          <a:pt x="21651" y="11745"/>
                          <a:pt x="21285" y="12314"/>
                          <a:pt x="20839" y="12801"/>
                        </a:cubicBezTo>
                        <a:cubicBezTo>
                          <a:pt x="20392" y="13301"/>
                          <a:pt x="19851" y="13707"/>
                          <a:pt x="19242" y="13978"/>
                        </a:cubicBezTo>
                        <a:cubicBezTo>
                          <a:pt x="18647" y="14262"/>
                          <a:pt x="17984" y="14425"/>
                          <a:pt x="17334" y="14560"/>
                        </a:cubicBezTo>
                        <a:cubicBezTo>
                          <a:pt x="16685" y="14695"/>
                          <a:pt x="16022" y="14830"/>
                          <a:pt x="15359" y="14952"/>
                        </a:cubicBezTo>
                        <a:lnTo>
                          <a:pt x="13383" y="15304"/>
                        </a:lnTo>
                        <a:cubicBezTo>
                          <a:pt x="13045" y="15372"/>
                          <a:pt x="12720" y="15426"/>
                          <a:pt x="12395" y="15453"/>
                        </a:cubicBezTo>
                        <a:cubicBezTo>
                          <a:pt x="12233" y="15453"/>
                          <a:pt x="12057" y="15453"/>
                          <a:pt x="11895" y="15426"/>
                        </a:cubicBezTo>
                        <a:cubicBezTo>
                          <a:pt x="11814" y="15426"/>
                          <a:pt x="11732" y="15399"/>
                          <a:pt x="11665" y="15385"/>
                        </a:cubicBezTo>
                        <a:cubicBezTo>
                          <a:pt x="11624" y="15372"/>
                          <a:pt x="11584" y="15358"/>
                          <a:pt x="11543" y="15345"/>
                        </a:cubicBezTo>
                        <a:cubicBezTo>
                          <a:pt x="11502" y="15331"/>
                          <a:pt x="11448" y="15318"/>
                          <a:pt x="11394" y="15304"/>
                        </a:cubicBezTo>
                        <a:cubicBezTo>
                          <a:pt x="11299" y="15399"/>
                          <a:pt x="11191" y="15507"/>
                          <a:pt x="11083" y="15615"/>
                        </a:cubicBezTo>
                        <a:lnTo>
                          <a:pt x="10812" y="15913"/>
                        </a:lnTo>
                        <a:lnTo>
                          <a:pt x="10244" y="16495"/>
                        </a:lnTo>
                        <a:cubicBezTo>
                          <a:pt x="9865" y="16874"/>
                          <a:pt x="9473" y="17253"/>
                          <a:pt x="9080" y="17618"/>
                        </a:cubicBezTo>
                        <a:cubicBezTo>
                          <a:pt x="8392" y="18270"/>
                          <a:pt x="7673" y="18902"/>
                          <a:pt x="6941" y="19503"/>
                        </a:cubicBezTo>
                        <a:lnTo>
                          <a:pt x="6941" y="19503"/>
                        </a:lnTo>
                        <a:cubicBezTo>
                          <a:pt x="7562" y="18472"/>
                          <a:pt x="8163" y="17411"/>
                          <a:pt x="8566" y="16251"/>
                        </a:cubicBezTo>
                        <a:cubicBezTo>
                          <a:pt x="8674" y="15926"/>
                          <a:pt x="8756" y="15575"/>
                          <a:pt x="8674" y="15223"/>
                        </a:cubicBezTo>
                        <a:cubicBezTo>
                          <a:pt x="8647" y="15128"/>
                          <a:pt x="8607" y="15047"/>
                          <a:pt x="8566" y="14966"/>
                        </a:cubicBezTo>
                        <a:lnTo>
                          <a:pt x="8526" y="14912"/>
                        </a:lnTo>
                        <a:lnTo>
                          <a:pt x="8526" y="14898"/>
                        </a:lnTo>
                        <a:cubicBezTo>
                          <a:pt x="8512" y="14885"/>
                          <a:pt x="8512" y="14885"/>
                          <a:pt x="8499" y="14871"/>
                        </a:cubicBezTo>
                        <a:cubicBezTo>
                          <a:pt x="8485" y="14858"/>
                          <a:pt x="8471" y="14858"/>
                          <a:pt x="8458" y="14844"/>
                        </a:cubicBezTo>
                        <a:cubicBezTo>
                          <a:pt x="8417" y="14817"/>
                          <a:pt x="8377" y="14803"/>
                          <a:pt x="8323" y="14790"/>
                        </a:cubicBezTo>
                        <a:cubicBezTo>
                          <a:pt x="8160" y="14749"/>
                          <a:pt x="7998" y="14722"/>
                          <a:pt x="7835" y="14682"/>
                        </a:cubicBezTo>
                        <a:cubicBezTo>
                          <a:pt x="7172" y="14560"/>
                          <a:pt x="6509" y="14425"/>
                          <a:pt x="5873" y="14262"/>
                        </a:cubicBezTo>
                        <a:cubicBezTo>
                          <a:pt x="5224" y="14100"/>
                          <a:pt x="4574" y="13897"/>
                          <a:pt x="3966" y="13653"/>
                        </a:cubicBezTo>
                        <a:cubicBezTo>
                          <a:pt x="3343" y="13396"/>
                          <a:pt x="2748" y="13085"/>
                          <a:pt x="2220" y="12693"/>
                        </a:cubicBezTo>
                        <a:cubicBezTo>
                          <a:pt x="1963" y="12490"/>
                          <a:pt x="1719" y="12273"/>
                          <a:pt x="1503" y="12016"/>
                        </a:cubicBezTo>
                        <a:cubicBezTo>
                          <a:pt x="1259" y="11772"/>
                          <a:pt x="1016" y="11542"/>
                          <a:pt x="813" y="11285"/>
                        </a:cubicBezTo>
                        <a:cubicBezTo>
                          <a:pt x="610" y="11028"/>
                          <a:pt x="461" y="10744"/>
                          <a:pt x="366" y="10433"/>
                        </a:cubicBezTo>
                        <a:cubicBezTo>
                          <a:pt x="272" y="10108"/>
                          <a:pt x="217" y="9783"/>
                          <a:pt x="204" y="9459"/>
                        </a:cubicBezTo>
                        <a:cubicBezTo>
                          <a:pt x="163" y="8796"/>
                          <a:pt x="245" y="8133"/>
                          <a:pt x="217" y="7443"/>
                        </a:cubicBezTo>
                        <a:cubicBezTo>
                          <a:pt x="204" y="7118"/>
                          <a:pt x="245" y="6793"/>
                          <a:pt x="312" y="6468"/>
                        </a:cubicBezTo>
                        <a:cubicBezTo>
                          <a:pt x="366" y="6144"/>
                          <a:pt x="461" y="5819"/>
                          <a:pt x="569" y="5508"/>
                        </a:cubicBezTo>
                        <a:cubicBezTo>
                          <a:pt x="799" y="4885"/>
                          <a:pt x="1111" y="4290"/>
                          <a:pt x="1489" y="3749"/>
                        </a:cubicBezTo>
                        <a:cubicBezTo>
                          <a:pt x="1882" y="3207"/>
                          <a:pt x="2342" y="2720"/>
                          <a:pt x="2870" y="2314"/>
                        </a:cubicBezTo>
                        <a:cubicBezTo>
                          <a:pt x="3911" y="1489"/>
                          <a:pt x="5156" y="934"/>
                          <a:pt x="6442" y="609"/>
                        </a:cubicBezTo>
                        <a:cubicBezTo>
                          <a:pt x="7741" y="271"/>
                          <a:pt x="9080" y="136"/>
                          <a:pt x="10420" y="136"/>
                        </a:cubicBezTo>
                        <a:close/>
                        <a:moveTo>
                          <a:pt x="10420" y="0"/>
                        </a:moveTo>
                        <a:cubicBezTo>
                          <a:pt x="9067" y="0"/>
                          <a:pt x="7714" y="136"/>
                          <a:pt x="6415" y="461"/>
                        </a:cubicBezTo>
                        <a:cubicBezTo>
                          <a:pt x="5102" y="799"/>
                          <a:pt x="3844" y="1354"/>
                          <a:pt x="2775" y="2192"/>
                        </a:cubicBezTo>
                        <a:cubicBezTo>
                          <a:pt x="2247" y="2612"/>
                          <a:pt x="1774" y="3113"/>
                          <a:pt x="1368" y="3654"/>
                        </a:cubicBezTo>
                        <a:cubicBezTo>
                          <a:pt x="975" y="4209"/>
                          <a:pt x="650" y="4818"/>
                          <a:pt x="420" y="5453"/>
                        </a:cubicBezTo>
                        <a:cubicBezTo>
                          <a:pt x="312" y="5765"/>
                          <a:pt x="217" y="6103"/>
                          <a:pt x="150" y="6428"/>
                        </a:cubicBezTo>
                        <a:cubicBezTo>
                          <a:pt x="96" y="6766"/>
                          <a:pt x="42" y="7104"/>
                          <a:pt x="69" y="7443"/>
                        </a:cubicBezTo>
                        <a:cubicBezTo>
                          <a:pt x="96" y="8106"/>
                          <a:pt x="1" y="8782"/>
                          <a:pt x="42" y="9459"/>
                        </a:cubicBezTo>
                        <a:cubicBezTo>
                          <a:pt x="69" y="9797"/>
                          <a:pt x="109" y="10135"/>
                          <a:pt x="217" y="10473"/>
                        </a:cubicBezTo>
                        <a:cubicBezTo>
                          <a:pt x="299" y="10798"/>
                          <a:pt x="475" y="11123"/>
                          <a:pt x="691" y="11380"/>
                        </a:cubicBezTo>
                        <a:cubicBezTo>
                          <a:pt x="908" y="11651"/>
                          <a:pt x="1151" y="11881"/>
                          <a:pt x="1381" y="12124"/>
                        </a:cubicBezTo>
                        <a:cubicBezTo>
                          <a:pt x="1598" y="12381"/>
                          <a:pt x="1855" y="12611"/>
                          <a:pt x="2125" y="12814"/>
                        </a:cubicBezTo>
                        <a:cubicBezTo>
                          <a:pt x="2667" y="13234"/>
                          <a:pt x="3276" y="13545"/>
                          <a:pt x="3898" y="13802"/>
                        </a:cubicBezTo>
                        <a:cubicBezTo>
                          <a:pt x="4520" y="14046"/>
                          <a:pt x="5170" y="14249"/>
                          <a:pt x="5833" y="14411"/>
                        </a:cubicBezTo>
                        <a:cubicBezTo>
                          <a:pt x="6482" y="14573"/>
                          <a:pt x="7145" y="14695"/>
                          <a:pt x="7795" y="14830"/>
                        </a:cubicBezTo>
                        <a:cubicBezTo>
                          <a:pt x="7971" y="14858"/>
                          <a:pt x="8133" y="14885"/>
                          <a:pt x="8282" y="14939"/>
                        </a:cubicBezTo>
                        <a:cubicBezTo>
                          <a:pt x="8323" y="14939"/>
                          <a:pt x="8363" y="14952"/>
                          <a:pt x="8390" y="14966"/>
                        </a:cubicBezTo>
                        <a:cubicBezTo>
                          <a:pt x="8404" y="14979"/>
                          <a:pt x="8404" y="14979"/>
                          <a:pt x="8404" y="14979"/>
                        </a:cubicBezTo>
                        <a:lnTo>
                          <a:pt x="8404" y="14993"/>
                        </a:lnTo>
                        <a:lnTo>
                          <a:pt x="8444" y="15033"/>
                        </a:lnTo>
                        <a:cubicBezTo>
                          <a:pt x="8471" y="15101"/>
                          <a:pt x="8512" y="15182"/>
                          <a:pt x="8526" y="15250"/>
                        </a:cubicBezTo>
                        <a:cubicBezTo>
                          <a:pt x="8607" y="15561"/>
                          <a:pt x="8539" y="15886"/>
                          <a:pt x="8431" y="16197"/>
                        </a:cubicBezTo>
                        <a:cubicBezTo>
                          <a:pt x="7984" y="17455"/>
                          <a:pt x="7308" y="18619"/>
                          <a:pt x="6618" y="19769"/>
                        </a:cubicBezTo>
                        <a:lnTo>
                          <a:pt x="6428" y="20094"/>
                        </a:lnTo>
                        <a:lnTo>
                          <a:pt x="6712" y="19850"/>
                        </a:lnTo>
                        <a:cubicBezTo>
                          <a:pt x="6720" y="19845"/>
                          <a:pt x="6727" y="19839"/>
                          <a:pt x="6734" y="19833"/>
                        </a:cubicBezTo>
                        <a:lnTo>
                          <a:pt x="6734" y="19833"/>
                        </a:lnTo>
                        <a:lnTo>
                          <a:pt x="6739" y="19837"/>
                        </a:lnTo>
                        <a:cubicBezTo>
                          <a:pt x="6743" y="19831"/>
                          <a:pt x="6746" y="19826"/>
                          <a:pt x="6750" y="19820"/>
                        </a:cubicBezTo>
                        <a:lnTo>
                          <a:pt x="6750" y="19820"/>
                        </a:lnTo>
                        <a:cubicBezTo>
                          <a:pt x="7588" y="19140"/>
                          <a:pt x="8388" y="18432"/>
                          <a:pt x="9162" y="17699"/>
                        </a:cubicBezTo>
                        <a:cubicBezTo>
                          <a:pt x="9554" y="17334"/>
                          <a:pt x="9946" y="16955"/>
                          <a:pt x="10325" y="16562"/>
                        </a:cubicBezTo>
                        <a:lnTo>
                          <a:pt x="10894" y="15981"/>
                        </a:lnTo>
                        <a:lnTo>
                          <a:pt x="11178" y="15683"/>
                        </a:lnTo>
                        <a:cubicBezTo>
                          <a:pt x="11259" y="15602"/>
                          <a:pt x="11340" y="15507"/>
                          <a:pt x="11421" y="15412"/>
                        </a:cubicBezTo>
                        <a:cubicBezTo>
                          <a:pt x="11448" y="15426"/>
                          <a:pt x="11475" y="15439"/>
                          <a:pt x="11502" y="15453"/>
                        </a:cubicBezTo>
                        <a:cubicBezTo>
                          <a:pt x="11543" y="15453"/>
                          <a:pt x="11584" y="15480"/>
                          <a:pt x="11638" y="15480"/>
                        </a:cubicBezTo>
                        <a:cubicBezTo>
                          <a:pt x="11719" y="15507"/>
                          <a:pt x="11800" y="15521"/>
                          <a:pt x="11881" y="15534"/>
                        </a:cubicBezTo>
                        <a:cubicBezTo>
                          <a:pt x="11984" y="15550"/>
                          <a:pt x="12087" y="15556"/>
                          <a:pt x="12188" y="15556"/>
                        </a:cubicBezTo>
                        <a:cubicBezTo>
                          <a:pt x="12259" y="15556"/>
                          <a:pt x="12328" y="15553"/>
                          <a:pt x="12395" y="15548"/>
                        </a:cubicBezTo>
                        <a:cubicBezTo>
                          <a:pt x="12734" y="15534"/>
                          <a:pt x="13072" y="15466"/>
                          <a:pt x="13397" y="15412"/>
                        </a:cubicBezTo>
                        <a:lnTo>
                          <a:pt x="15386" y="15047"/>
                        </a:lnTo>
                        <a:cubicBezTo>
                          <a:pt x="16035" y="14925"/>
                          <a:pt x="16698" y="14803"/>
                          <a:pt x="17361" y="14655"/>
                        </a:cubicBezTo>
                        <a:cubicBezTo>
                          <a:pt x="18011" y="14519"/>
                          <a:pt x="18674" y="14357"/>
                          <a:pt x="19283" y="14073"/>
                        </a:cubicBezTo>
                        <a:cubicBezTo>
                          <a:pt x="19905" y="13789"/>
                          <a:pt x="20460" y="13369"/>
                          <a:pt x="20907" y="12868"/>
                        </a:cubicBezTo>
                        <a:cubicBezTo>
                          <a:pt x="21367" y="12368"/>
                          <a:pt x="21745" y="11800"/>
                          <a:pt x="22084" y="11231"/>
                        </a:cubicBezTo>
                        <a:cubicBezTo>
                          <a:pt x="22449" y="10663"/>
                          <a:pt x="22774" y="10054"/>
                          <a:pt x="22963" y="9405"/>
                        </a:cubicBezTo>
                        <a:cubicBezTo>
                          <a:pt x="23153" y="8755"/>
                          <a:pt x="23207" y="8065"/>
                          <a:pt x="23112" y="7388"/>
                        </a:cubicBezTo>
                        <a:cubicBezTo>
                          <a:pt x="23017" y="6725"/>
                          <a:pt x="22787" y="6076"/>
                          <a:pt x="22476" y="5481"/>
                        </a:cubicBezTo>
                        <a:cubicBezTo>
                          <a:pt x="22165" y="4885"/>
                          <a:pt x="21813" y="4303"/>
                          <a:pt x="21434" y="3749"/>
                        </a:cubicBezTo>
                        <a:cubicBezTo>
                          <a:pt x="21245" y="3478"/>
                          <a:pt x="21055" y="3194"/>
                          <a:pt x="20839" y="2937"/>
                        </a:cubicBezTo>
                        <a:cubicBezTo>
                          <a:pt x="20622" y="2666"/>
                          <a:pt x="20365" y="2450"/>
                          <a:pt x="20095" y="2247"/>
                        </a:cubicBezTo>
                        <a:cubicBezTo>
                          <a:pt x="19811" y="2044"/>
                          <a:pt x="19526" y="1868"/>
                          <a:pt x="19242" y="1692"/>
                        </a:cubicBezTo>
                        <a:cubicBezTo>
                          <a:pt x="18958" y="1516"/>
                          <a:pt x="18674" y="1340"/>
                          <a:pt x="18363" y="1191"/>
                        </a:cubicBezTo>
                        <a:cubicBezTo>
                          <a:pt x="18214" y="1110"/>
                          <a:pt x="18065" y="1042"/>
                          <a:pt x="17903" y="975"/>
                        </a:cubicBezTo>
                        <a:cubicBezTo>
                          <a:pt x="17740" y="921"/>
                          <a:pt x="17578" y="880"/>
                          <a:pt x="17416" y="839"/>
                        </a:cubicBezTo>
                        <a:cubicBezTo>
                          <a:pt x="17077" y="758"/>
                          <a:pt x="16752" y="691"/>
                          <a:pt x="16428" y="623"/>
                        </a:cubicBezTo>
                        <a:cubicBezTo>
                          <a:pt x="15765" y="501"/>
                          <a:pt x="15102" y="379"/>
                          <a:pt x="14439" y="298"/>
                        </a:cubicBezTo>
                        <a:cubicBezTo>
                          <a:pt x="13099" y="109"/>
                          <a:pt x="11760" y="0"/>
                          <a:pt x="1042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62" name="Google Shape;10262;p25"/>
                <p:cNvGrpSpPr/>
                <p:nvPr/>
              </p:nvGrpSpPr>
              <p:grpSpPr>
                <a:xfrm rot="1850585">
                  <a:off x="8264901" y="4975448"/>
                  <a:ext cx="331995" cy="488690"/>
                  <a:chOff x="5289654" y="2428126"/>
                  <a:chExt cx="448039" cy="659504"/>
                </a:xfrm>
              </p:grpSpPr>
              <p:sp>
                <p:nvSpPr>
                  <p:cNvPr id="10263" name="Google Shape;10263;p25"/>
                  <p:cNvSpPr/>
                  <p:nvPr/>
                </p:nvSpPr>
                <p:spPr>
                  <a:xfrm>
                    <a:off x="5289654" y="2428126"/>
                    <a:ext cx="426657" cy="107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52" h="3058" extrusionOk="0">
                        <a:moveTo>
                          <a:pt x="7402" y="1"/>
                        </a:moveTo>
                        <a:cubicBezTo>
                          <a:pt x="7348" y="1"/>
                          <a:pt x="7294" y="1"/>
                          <a:pt x="7239" y="2"/>
                        </a:cubicBezTo>
                        <a:cubicBezTo>
                          <a:pt x="6427" y="29"/>
                          <a:pt x="5616" y="151"/>
                          <a:pt x="4831" y="327"/>
                        </a:cubicBezTo>
                        <a:cubicBezTo>
                          <a:pt x="4245" y="457"/>
                          <a:pt x="3520" y="822"/>
                          <a:pt x="2886" y="822"/>
                        </a:cubicBezTo>
                        <a:cubicBezTo>
                          <a:pt x="2729" y="822"/>
                          <a:pt x="2578" y="800"/>
                          <a:pt x="2436" y="746"/>
                        </a:cubicBezTo>
                        <a:cubicBezTo>
                          <a:pt x="2329" y="709"/>
                          <a:pt x="2229" y="693"/>
                          <a:pt x="2137" y="693"/>
                        </a:cubicBezTo>
                        <a:cubicBezTo>
                          <a:pt x="1891" y="693"/>
                          <a:pt x="1702" y="813"/>
                          <a:pt x="1583" y="990"/>
                        </a:cubicBezTo>
                        <a:cubicBezTo>
                          <a:pt x="1543" y="990"/>
                          <a:pt x="1502" y="976"/>
                          <a:pt x="1475" y="976"/>
                        </a:cubicBezTo>
                        <a:cubicBezTo>
                          <a:pt x="1420" y="967"/>
                          <a:pt x="1367" y="963"/>
                          <a:pt x="1316" y="963"/>
                        </a:cubicBezTo>
                        <a:cubicBezTo>
                          <a:pt x="363" y="963"/>
                          <a:pt x="1" y="2433"/>
                          <a:pt x="1015" y="2600"/>
                        </a:cubicBezTo>
                        <a:cubicBezTo>
                          <a:pt x="2824" y="2905"/>
                          <a:pt x="4637" y="3058"/>
                          <a:pt x="6452" y="3058"/>
                        </a:cubicBezTo>
                        <a:cubicBezTo>
                          <a:pt x="8098" y="3058"/>
                          <a:pt x="9746" y="2932"/>
                          <a:pt x="11393" y="2681"/>
                        </a:cubicBezTo>
                        <a:cubicBezTo>
                          <a:pt x="12151" y="2573"/>
                          <a:pt x="12151" y="1490"/>
                          <a:pt x="11596" y="1139"/>
                        </a:cubicBezTo>
                        <a:cubicBezTo>
                          <a:pt x="10331" y="356"/>
                          <a:pt x="8876" y="1"/>
                          <a:pt x="7402" y="1"/>
                        </a:cubicBezTo>
                        <a:close/>
                      </a:path>
                    </a:pathLst>
                  </a:custGeom>
                  <a:solidFill>
                    <a:srgbClr val="AC79D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4" name="Google Shape;10264;p25"/>
                  <p:cNvSpPr/>
                  <p:nvPr/>
                </p:nvSpPr>
                <p:spPr>
                  <a:xfrm>
                    <a:off x="5290602" y="2487074"/>
                    <a:ext cx="273191" cy="6005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81" h="17105" extrusionOk="0">
                        <a:moveTo>
                          <a:pt x="95" y="1"/>
                        </a:moveTo>
                        <a:lnTo>
                          <a:pt x="0" y="55"/>
                        </a:lnTo>
                        <a:cubicBezTo>
                          <a:pt x="420" y="759"/>
                          <a:pt x="961" y="1368"/>
                          <a:pt x="1516" y="1949"/>
                        </a:cubicBezTo>
                        <a:cubicBezTo>
                          <a:pt x="2071" y="2545"/>
                          <a:pt x="2652" y="3100"/>
                          <a:pt x="3248" y="3641"/>
                        </a:cubicBezTo>
                        <a:cubicBezTo>
                          <a:pt x="3843" y="4196"/>
                          <a:pt x="4452" y="4723"/>
                          <a:pt x="5061" y="5251"/>
                        </a:cubicBezTo>
                        <a:cubicBezTo>
                          <a:pt x="5359" y="5522"/>
                          <a:pt x="5670" y="5792"/>
                          <a:pt x="5967" y="6063"/>
                        </a:cubicBezTo>
                        <a:cubicBezTo>
                          <a:pt x="6035" y="6130"/>
                          <a:pt x="6116" y="6198"/>
                          <a:pt x="6170" y="6266"/>
                        </a:cubicBezTo>
                        <a:cubicBezTo>
                          <a:pt x="6184" y="6279"/>
                          <a:pt x="6184" y="6279"/>
                          <a:pt x="6198" y="6306"/>
                        </a:cubicBezTo>
                        <a:cubicBezTo>
                          <a:pt x="6198" y="6333"/>
                          <a:pt x="6198" y="6360"/>
                          <a:pt x="6211" y="6388"/>
                        </a:cubicBezTo>
                        <a:lnTo>
                          <a:pt x="6225" y="6523"/>
                        </a:lnTo>
                        <a:cubicBezTo>
                          <a:pt x="6252" y="6726"/>
                          <a:pt x="6252" y="6929"/>
                          <a:pt x="6279" y="7132"/>
                        </a:cubicBezTo>
                        <a:cubicBezTo>
                          <a:pt x="6373" y="8742"/>
                          <a:pt x="6428" y="10352"/>
                          <a:pt x="6495" y="11962"/>
                        </a:cubicBezTo>
                        <a:lnTo>
                          <a:pt x="6658" y="16793"/>
                        </a:lnTo>
                        <a:lnTo>
                          <a:pt x="6658" y="17104"/>
                        </a:lnTo>
                        <a:lnTo>
                          <a:pt x="6793" y="16834"/>
                        </a:lnTo>
                        <a:lnTo>
                          <a:pt x="7767" y="14723"/>
                        </a:lnTo>
                        <a:lnTo>
                          <a:pt x="7781" y="14709"/>
                        </a:lnTo>
                        <a:lnTo>
                          <a:pt x="7781" y="14696"/>
                        </a:lnTo>
                        <a:cubicBezTo>
                          <a:pt x="7781" y="13288"/>
                          <a:pt x="7781" y="11895"/>
                          <a:pt x="7781" y="10487"/>
                        </a:cubicBezTo>
                        <a:lnTo>
                          <a:pt x="7767" y="8377"/>
                        </a:lnTo>
                        <a:lnTo>
                          <a:pt x="7754" y="6279"/>
                        </a:lnTo>
                        <a:lnTo>
                          <a:pt x="7645" y="6279"/>
                        </a:lnTo>
                        <a:lnTo>
                          <a:pt x="7632" y="8377"/>
                        </a:lnTo>
                        <a:lnTo>
                          <a:pt x="7618" y="10487"/>
                        </a:lnTo>
                        <a:cubicBezTo>
                          <a:pt x="7605" y="11895"/>
                          <a:pt x="7618" y="13288"/>
                          <a:pt x="7618" y="14696"/>
                        </a:cubicBezTo>
                        <a:lnTo>
                          <a:pt x="7632" y="14669"/>
                        </a:lnTo>
                        <a:lnTo>
                          <a:pt x="7632" y="14669"/>
                        </a:lnTo>
                        <a:lnTo>
                          <a:pt x="6782" y="16498"/>
                        </a:lnTo>
                        <a:lnTo>
                          <a:pt x="6617" y="11962"/>
                        </a:lnTo>
                        <a:cubicBezTo>
                          <a:pt x="6549" y="10352"/>
                          <a:pt x="6482" y="8728"/>
                          <a:pt x="6387" y="7118"/>
                        </a:cubicBezTo>
                        <a:cubicBezTo>
                          <a:pt x="6360" y="6915"/>
                          <a:pt x="6346" y="6726"/>
                          <a:pt x="6333" y="6523"/>
                        </a:cubicBezTo>
                        <a:lnTo>
                          <a:pt x="6306" y="6360"/>
                        </a:lnTo>
                        <a:cubicBezTo>
                          <a:pt x="6306" y="6347"/>
                          <a:pt x="6306" y="6320"/>
                          <a:pt x="6292" y="6293"/>
                        </a:cubicBezTo>
                        <a:cubicBezTo>
                          <a:pt x="6292" y="6266"/>
                          <a:pt x="6279" y="6225"/>
                          <a:pt x="6252" y="6198"/>
                        </a:cubicBezTo>
                        <a:cubicBezTo>
                          <a:pt x="6184" y="6117"/>
                          <a:pt x="6103" y="6049"/>
                          <a:pt x="6035" y="5982"/>
                        </a:cubicBezTo>
                        <a:cubicBezTo>
                          <a:pt x="5737" y="5711"/>
                          <a:pt x="5426" y="5454"/>
                          <a:pt x="5115" y="5183"/>
                        </a:cubicBezTo>
                        <a:cubicBezTo>
                          <a:pt x="4506" y="4656"/>
                          <a:pt x="3911" y="4128"/>
                          <a:pt x="3315" y="3573"/>
                        </a:cubicBezTo>
                        <a:cubicBezTo>
                          <a:pt x="2720" y="3032"/>
                          <a:pt x="2138" y="2477"/>
                          <a:pt x="1583" y="1882"/>
                        </a:cubicBezTo>
                        <a:cubicBezTo>
                          <a:pt x="1042" y="1300"/>
                          <a:pt x="501" y="691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5" name="Google Shape;10265;p25"/>
                  <p:cNvSpPr/>
                  <p:nvPr/>
                </p:nvSpPr>
                <p:spPr>
                  <a:xfrm>
                    <a:off x="5559465" y="2494692"/>
                    <a:ext cx="175339" cy="214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94" h="6103" extrusionOk="0">
                        <a:moveTo>
                          <a:pt x="4899" y="0"/>
                        </a:moveTo>
                        <a:cubicBezTo>
                          <a:pt x="4547" y="542"/>
                          <a:pt x="4182" y="1069"/>
                          <a:pt x="3790" y="1584"/>
                        </a:cubicBezTo>
                        <a:cubicBezTo>
                          <a:pt x="3397" y="2111"/>
                          <a:pt x="2991" y="2612"/>
                          <a:pt x="2572" y="3113"/>
                        </a:cubicBezTo>
                        <a:cubicBezTo>
                          <a:pt x="2166" y="3600"/>
                          <a:pt x="1733" y="4087"/>
                          <a:pt x="1300" y="4574"/>
                        </a:cubicBezTo>
                        <a:lnTo>
                          <a:pt x="1" y="6022"/>
                        </a:lnTo>
                        <a:lnTo>
                          <a:pt x="82" y="6103"/>
                        </a:lnTo>
                        <a:cubicBezTo>
                          <a:pt x="921" y="5115"/>
                          <a:pt x="1828" y="4182"/>
                          <a:pt x="2680" y="3194"/>
                        </a:cubicBezTo>
                        <a:cubicBezTo>
                          <a:pt x="3113" y="2707"/>
                          <a:pt x="3519" y="2206"/>
                          <a:pt x="3925" y="1692"/>
                        </a:cubicBezTo>
                        <a:cubicBezTo>
                          <a:pt x="4304" y="1164"/>
                          <a:pt x="4683" y="623"/>
                          <a:pt x="4994" y="55"/>
                        </a:cubicBezTo>
                        <a:lnTo>
                          <a:pt x="4899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6" name="Google Shape;10266;p25"/>
                  <p:cNvSpPr/>
                  <p:nvPr/>
                </p:nvSpPr>
                <p:spPr>
                  <a:xfrm>
                    <a:off x="5290111" y="2429706"/>
                    <a:ext cx="447582" cy="798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48" h="2273" extrusionOk="0">
                        <a:moveTo>
                          <a:pt x="7310" y="0"/>
                        </a:moveTo>
                        <a:cubicBezTo>
                          <a:pt x="7079" y="0"/>
                          <a:pt x="6847" y="8"/>
                          <a:pt x="6617" y="25"/>
                        </a:cubicBezTo>
                        <a:cubicBezTo>
                          <a:pt x="5467" y="92"/>
                          <a:pt x="4331" y="322"/>
                          <a:pt x="3235" y="661"/>
                        </a:cubicBezTo>
                        <a:cubicBezTo>
                          <a:pt x="2125" y="999"/>
                          <a:pt x="1056" y="1418"/>
                          <a:pt x="1" y="1878"/>
                        </a:cubicBezTo>
                        <a:lnTo>
                          <a:pt x="41" y="1973"/>
                        </a:lnTo>
                        <a:cubicBezTo>
                          <a:pt x="1097" y="1513"/>
                          <a:pt x="2152" y="1080"/>
                          <a:pt x="3262" y="755"/>
                        </a:cubicBezTo>
                        <a:cubicBezTo>
                          <a:pt x="4358" y="431"/>
                          <a:pt x="5481" y="214"/>
                          <a:pt x="6631" y="160"/>
                        </a:cubicBezTo>
                        <a:cubicBezTo>
                          <a:pt x="6804" y="152"/>
                          <a:pt x="6977" y="148"/>
                          <a:pt x="7150" y="148"/>
                        </a:cubicBezTo>
                        <a:cubicBezTo>
                          <a:pt x="8116" y="148"/>
                          <a:pt x="9082" y="277"/>
                          <a:pt x="10000" y="552"/>
                        </a:cubicBezTo>
                        <a:cubicBezTo>
                          <a:pt x="10541" y="715"/>
                          <a:pt x="11083" y="931"/>
                          <a:pt x="11570" y="1202"/>
                        </a:cubicBezTo>
                        <a:cubicBezTo>
                          <a:pt x="11827" y="1337"/>
                          <a:pt x="12057" y="1486"/>
                          <a:pt x="12301" y="1662"/>
                        </a:cubicBezTo>
                        <a:cubicBezTo>
                          <a:pt x="12409" y="1730"/>
                          <a:pt x="12531" y="1811"/>
                          <a:pt x="12585" y="1919"/>
                        </a:cubicBezTo>
                        <a:cubicBezTo>
                          <a:pt x="12612" y="1973"/>
                          <a:pt x="12625" y="2027"/>
                          <a:pt x="12598" y="2081"/>
                        </a:cubicBezTo>
                        <a:cubicBezTo>
                          <a:pt x="12585" y="2136"/>
                          <a:pt x="12544" y="2163"/>
                          <a:pt x="12490" y="2163"/>
                        </a:cubicBezTo>
                        <a:lnTo>
                          <a:pt x="12490" y="2271"/>
                        </a:lnTo>
                        <a:cubicBezTo>
                          <a:pt x="12498" y="2272"/>
                          <a:pt x="12506" y="2272"/>
                          <a:pt x="12514" y="2272"/>
                        </a:cubicBezTo>
                        <a:cubicBezTo>
                          <a:pt x="12610" y="2272"/>
                          <a:pt x="12681" y="2197"/>
                          <a:pt x="12706" y="2122"/>
                        </a:cubicBezTo>
                        <a:cubicBezTo>
                          <a:pt x="12747" y="2041"/>
                          <a:pt x="12734" y="1946"/>
                          <a:pt x="12693" y="1865"/>
                        </a:cubicBezTo>
                        <a:cubicBezTo>
                          <a:pt x="12625" y="1716"/>
                          <a:pt x="12490" y="1635"/>
                          <a:pt x="12368" y="1540"/>
                        </a:cubicBezTo>
                        <a:cubicBezTo>
                          <a:pt x="12138" y="1378"/>
                          <a:pt x="11895" y="1215"/>
                          <a:pt x="11651" y="1080"/>
                        </a:cubicBezTo>
                        <a:cubicBezTo>
                          <a:pt x="11137" y="796"/>
                          <a:pt x="10609" y="566"/>
                          <a:pt x="10054" y="390"/>
                        </a:cubicBezTo>
                        <a:cubicBezTo>
                          <a:pt x="9167" y="130"/>
                          <a:pt x="8236" y="0"/>
                          <a:pt x="7310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7" name="Google Shape;10267;p25"/>
                  <p:cNvSpPr/>
                  <p:nvPr/>
                </p:nvSpPr>
                <p:spPr>
                  <a:xfrm>
                    <a:off x="5306261" y="2493253"/>
                    <a:ext cx="410050" cy="33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9" h="962" extrusionOk="0">
                        <a:moveTo>
                          <a:pt x="11610" y="1"/>
                        </a:moveTo>
                        <a:cubicBezTo>
                          <a:pt x="11191" y="244"/>
                          <a:pt x="10731" y="393"/>
                          <a:pt x="10257" y="488"/>
                        </a:cubicBezTo>
                        <a:cubicBezTo>
                          <a:pt x="9784" y="596"/>
                          <a:pt x="9297" y="637"/>
                          <a:pt x="8810" y="677"/>
                        </a:cubicBezTo>
                        <a:cubicBezTo>
                          <a:pt x="7835" y="759"/>
                          <a:pt x="6848" y="813"/>
                          <a:pt x="5873" y="813"/>
                        </a:cubicBezTo>
                        <a:cubicBezTo>
                          <a:pt x="5746" y="814"/>
                          <a:pt x="5618" y="815"/>
                          <a:pt x="5491" y="815"/>
                        </a:cubicBezTo>
                        <a:cubicBezTo>
                          <a:pt x="4634" y="815"/>
                          <a:pt x="3785" y="777"/>
                          <a:pt x="2937" y="718"/>
                        </a:cubicBezTo>
                        <a:cubicBezTo>
                          <a:pt x="1949" y="650"/>
                          <a:pt x="975" y="515"/>
                          <a:pt x="14" y="353"/>
                        </a:cubicBezTo>
                        <a:lnTo>
                          <a:pt x="1" y="461"/>
                        </a:lnTo>
                        <a:cubicBezTo>
                          <a:pt x="1936" y="759"/>
                          <a:pt x="3898" y="948"/>
                          <a:pt x="5873" y="962"/>
                        </a:cubicBezTo>
                        <a:cubicBezTo>
                          <a:pt x="6861" y="962"/>
                          <a:pt x="7835" y="921"/>
                          <a:pt x="8823" y="840"/>
                        </a:cubicBezTo>
                        <a:cubicBezTo>
                          <a:pt x="9310" y="799"/>
                          <a:pt x="9797" y="745"/>
                          <a:pt x="10284" y="637"/>
                        </a:cubicBezTo>
                        <a:cubicBezTo>
                          <a:pt x="10772" y="529"/>
                          <a:pt x="11245" y="366"/>
                          <a:pt x="11678" y="96"/>
                        </a:cubicBezTo>
                        <a:lnTo>
                          <a:pt x="1161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8" name="Google Shape;10268;p25"/>
                  <p:cNvSpPr/>
                  <p:nvPr/>
                </p:nvSpPr>
                <p:spPr>
                  <a:xfrm>
                    <a:off x="5289654" y="2431461"/>
                    <a:ext cx="445160" cy="76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79" h="2167" extrusionOk="0">
                        <a:moveTo>
                          <a:pt x="7346" y="1"/>
                        </a:moveTo>
                        <a:cubicBezTo>
                          <a:pt x="6976" y="1"/>
                          <a:pt x="6606" y="16"/>
                          <a:pt x="6238" y="42"/>
                        </a:cubicBezTo>
                        <a:cubicBezTo>
                          <a:pt x="5683" y="69"/>
                          <a:pt x="5115" y="137"/>
                          <a:pt x="4560" y="191"/>
                        </a:cubicBezTo>
                        <a:lnTo>
                          <a:pt x="3735" y="299"/>
                        </a:lnTo>
                        <a:cubicBezTo>
                          <a:pt x="3586" y="327"/>
                          <a:pt x="3451" y="327"/>
                          <a:pt x="3315" y="367"/>
                        </a:cubicBezTo>
                        <a:cubicBezTo>
                          <a:pt x="3166" y="394"/>
                          <a:pt x="3031" y="435"/>
                          <a:pt x="2896" y="475"/>
                        </a:cubicBezTo>
                        <a:cubicBezTo>
                          <a:pt x="2368" y="651"/>
                          <a:pt x="1840" y="868"/>
                          <a:pt x="1340" y="1111"/>
                        </a:cubicBezTo>
                        <a:cubicBezTo>
                          <a:pt x="1083" y="1233"/>
                          <a:pt x="839" y="1368"/>
                          <a:pt x="596" y="1517"/>
                        </a:cubicBezTo>
                        <a:cubicBezTo>
                          <a:pt x="474" y="1585"/>
                          <a:pt x="352" y="1666"/>
                          <a:pt x="244" y="1761"/>
                        </a:cubicBezTo>
                        <a:cubicBezTo>
                          <a:pt x="190" y="1801"/>
                          <a:pt x="122" y="1842"/>
                          <a:pt x="81" y="1910"/>
                        </a:cubicBezTo>
                        <a:cubicBezTo>
                          <a:pt x="54" y="1937"/>
                          <a:pt x="27" y="1964"/>
                          <a:pt x="14" y="2018"/>
                        </a:cubicBezTo>
                        <a:cubicBezTo>
                          <a:pt x="0" y="2045"/>
                          <a:pt x="0" y="2113"/>
                          <a:pt x="27" y="2167"/>
                        </a:cubicBezTo>
                        <a:lnTo>
                          <a:pt x="122" y="2099"/>
                        </a:lnTo>
                        <a:cubicBezTo>
                          <a:pt x="95" y="2086"/>
                          <a:pt x="122" y="2018"/>
                          <a:pt x="163" y="1977"/>
                        </a:cubicBezTo>
                        <a:cubicBezTo>
                          <a:pt x="203" y="1923"/>
                          <a:pt x="257" y="1883"/>
                          <a:pt x="311" y="1842"/>
                        </a:cubicBezTo>
                        <a:cubicBezTo>
                          <a:pt x="406" y="1747"/>
                          <a:pt x="528" y="1680"/>
                          <a:pt x="650" y="1598"/>
                        </a:cubicBezTo>
                        <a:cubicBezTo>
                          <a:pt x="880" y="1450"/>
                          <a:pt x="1123" y="1328"/>
                          <a:pt x="1380" y="1206"/>
                        </a:cubicBezTo>
                        <a:cubicBezTo>
                          <a:pt x="1881" y="962"/>
                          <a:pt x="2395" y="732"/>
                          <a:pt x="2923" y="570"/>
                        </a:cubicBezTo>
                        <a:cubicBezTo>
                          <a:pt x="3058" y="530"/>
                          <a:pt x="3194" y="489"/>
                          <a:pt x="3329" y="462"/>
                        </a:cubicBezTo>
                        <a:cubicBezTo>
                          <a:pt x="3464" y="435"/>
                          <a:pt x="3599" y="421"/>
                          <a:pt x="3735" y="408"/>
                        </a:cubicBezTo>
                        <a:lnTo>
                          <a:pt x="4574" y="313"/>
                        </a:lnTo>
                        <a:cubicBezTo>
                          <a:pt x="5128" y="259"/>
                          <a:pt x="5683" y="205"/>
                          <a:pt x="6252" y="178"/>
                        </a:cubicBezTo>
                        <a:cubicBezTo>
                          <a:pt x="6553" y="163"/>
                          <a:pt x="6856" y="154"/>
                          <a:pt x="7158" y="154"/>
                        </a:cubicBezTo>
                        <a:cubicBezTo>
                          <a:pt x="7970" y="154"/>
                          <a:pt x="8782" y="217"/>
                          <a:pt x="9580" y="394"/>
                        </a:cubicBezTo>
                        <a:cubicBezTo>
                          <a:pt x="10121" y="502"/>
                          <a:pt x="10649" y="651"/>
                          <a:pt x="11163" y="868"/>
                        </a:cubicBezTo>
                        <a:cubicBezTo>
                          <a:pt x="11678" y="1084"/>
                          <a:pt x="12165" y="1355"/>
                          <a:pt x="12611" y="1693"/>
                        </a:cubicBezTo>
                        <a:lnTo>
                          <a:pt x="12679" y="1598"/>
                        </a:lnTo>
                        <a:cubicBezTo>
                          <a:pt x="12449" y="1423"/>
                          <a:pt x="12219" y="1260"/>
                          <a:pt x="11975" y="1125"/>
                        </a:cubicBezTo>
                        <a:cubicBezTo>
                          <a:pt x="11732" y="976"/>
                          <a:pt x="11488" y="841"/>
                          <a:pt x="11231" y="732"/>
                        </a:cubicBezTo>
                        <a:cubicBezTo>
                          <a:pt x="10703" y="502"/>
                          <a:pt x="10162" y="340"/>
                          <a:pt x="9607" y="218"/>
                        </a:cubicBezTo>
                        <a:cubicBezTo>
                          <a:pt x="8862" y="64"/>
                          <a:pt x="8104" y="1"/>
                          <a:pt x="7346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9" name="Google Shape;10269;p25"/>
                  <p:cNvSpPr/>
                  <p:nvPr/>
                </p:nvSpPr>
                <p:spPr>
                  <a:xfrm>
                    <a:off x="5311492" y="2489461"/>
                    <a:ext cx="411946" cy="47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33" h="1366" extrusionOk="0">
                        <a:moveTo>
                          <a:pt x="11732" y="1"/>
                        </a:moveTo>
                        <a:lnTo>
                          <a:pt x="11610" y="28"/>
                        </a:lnTo>
                        <a:lnTo>
                          <a:pt x="11150" y="122"/>
                        </a:lnTo>
                        <a:lnTo>
                          <a:pt x="11177" y="231"/>
                        </a:lnTo>
                        <a:lnTo>
                          <a:pt x="11504" y="173"/>
                        </a:lnTo>
                        <a:lnTo>
                          <a:pt x="11504" y="173"/>
                        </a:lnTo>
                        <a:cubicBezTo>
                          <a:pt x="11393" y="327"/>
                          <a:pt x="11236" y="453"/>
                          <a:pt x="11069" y="542"/>
                        </a:cubicBezTo>
                        <a:cubicBezTo>
                          <a:pt x="10853" y="650"/>
                          <a:pt x="10609" y="718"/>
                          <a:pt x="10365" y="772"/>
                        </a:cubicBezTo>
                        <a:cubicBezTo>
                          <a:pt x="9878" y="853"/>
                          <a:pt x="9378" y="894"/>
                          <a:pt x="8891" y="975"/>
                        </a:cubicBezTo>
                        <a:cubicBezTo>
                          <a:pt x="8390" y="1042"/>
                          <a:pt x="7889" y="1124"/>
                          <a:pt x="7402" y="1178"/>
                        </a:cubicBezTo>
                        <a:cubicBezTo>
                          <a:pt x="7127" y="1200"/>
                          <a:pt x="6851" y="1210"/>
                          <a:pt x="6575" y="1210"/>
                        </a:cubicBezTo>
                        <a:cubicBezTo>
                          <a:pt x="6350" y="1210"/>
                          <a:pt x="6125" y="1203"/>
                          <a:pt x="5900" y="1191"/>
                        </a:cubicBezTo>
                        <a:cubicBezTo>
                          <a:pt x="4912" y="1151"/>
                          <a:pt x="3911" y="1002"/>
                          <a:pt x="2910" y="988"/>
                        </a:cubicBezTo>
                        <a:cubicBezTo>
                          <a:pt x="2409" y="975"/>
                          <a:pt x="1909" y="948"/>
                          <a:pt x="1421" y="853"/>
                        </a:cubicBezTo>
                        <a:cubicBezTo>
                          <a:pt x="934" y="758"/>
                          <a:pt x="461" y="555"/>
                          <a:pt x="68" y="271"/>
                        </a:cubicBezTo>
                        <a:lnTo>
                          <a:pt x="1" y="352"/>
                        </a:lnTo>
                        <a:cubicBezTo>
                          <a:pt x="420" y="637"/>
                          <a:pt x="894" y="853"/>
                          <a:pt x="1394" y="948"/>
                        </a:cubicBezTo>
                        <a:cubicBezTo>
                          <a:pt x="1895" y="1042"/>
                          <a:pt x="2396" y="1056"/>
                          <a:pt x="2896" y="1083"/>
                        </a:cubicBezTo>
                        <a:cubicBezTo>
                          <a:pt x="3898" y="1124"/>
                          <a:pt x="4885" y="1272"/>
                          <a:pt x="5900" y="1340"/>
                        </a:cubicBezTo>
                        <a:cubicBezTo>
                          <a:pt x="6175" y="1355"/>
                          <a:pt x="6449" y="1366"/>
                          <a:pt x="6726" y="1366"/>
                        </a:cubicBezTo>
                        <a:cubicBezTo>
                          <a:pt x="6954" y="1366"/>
                          <a:pt x="7184" y="1358"/>
                          <a:pt x="7416" y="1340"/>
                        </a:cubicBezTo>
                        <a:cubicBezTo>
                          <a:pt x="7916" y="1272"/>
                          <a:pt x="8403" y="1205"/>
                          <a:pt x="8904" y="1137"/>
                        </a:cubicBezTo>
                        <a:cubicBezTo>
                          <a:pt x="9148" y="1110"/>
                          <a:pt x="9405" y="1070"/>
                          <a:pt x="9648" y="1042"/>
                        </a:cubicBezTo>
                        <a:cubicBezTo>
                          <a:pt x="9892" y="1002"/>
                          <a:pt x="10149" y="975"/>
                          <a:pt x="10393" y="921"/>
                        </a:cubicBezTo>
                        <a:cubicBezTo>
                          <a:pt x="10650" y="867"/>
                          <a:pt x="10893" y="799"/>
                          <a:pt x="11123" y="677"/>
                        </a:cubicBezTo>
                        <a:cubicBezTo>
                          <a:pt x="11367" y="555"/>
                          <a:pt x="11570" y="366"/>
                          <a:pt x="11678" y="122"/>
                        </a:cubicBezTo>
                        <a:lnTo>
                          <a:pt x="11732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0" name="Google Shape;10270;p25"/>
                  <p:cNvSpPr/>
                  <p:nvPr/>
                </p:nvSpPr>
                <p:spPr>
                  <a:xfrm>
                    <a:off x="5348567" y="2536507"/>
                    <a:ext cx="204305" cy="3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19" h="860" extrusionOk="0">
                        <a:moveTo>
                          <a:pt x="54" y="0"/>
                        </a:moveTo>
                        <a:lnTo>
                          <a:pt x="0" y="95"/>
                        </a:lnTo>
                        <a:cubicBezTo>
                          <a:pt x="880" y="568"/>
                          <a:pt x="1867" y="771"/>
                          <a:pt x="2855" y="839"/>
                        </a:cubicBezTo>
                        <a:cubicBezTo>
                          <a:pt x="3105" y="853"/>
                          <a:pt x="3352" y="859"/>
                          <a:pt x="3599" y="859"/>
                        </a:cubicBezTo>
                        <a:cubicBezTo>
                          <a:pt x="3846" y="859"/>
                          <a:pt x="4093" y="853"/>
                          <a:pt x="4344" y="839"/>
                        </a:cubicBezTo>
                        <a:cubicBezTo>
                          <a:pt x="4831" y="812"/>
                          <a:pt x="5331" y="758"/>
                          <a:pt x="5818" y="690"/>
                        </a:cubicBezTo>
                        <a:lnTo>
                          <a:pt x="5805" y="582"/>
                        </a:lnTo>
                        <a:lnTo>
                          <a:pt x="4330" y="677"/>
                        </a:lnTo>
                        <a:cubicBezTo>
                          <a:pt x="3973" y="697"/>
                          <a:pt x="3617" y="709"/>
                          <a:pt x="3260" y="709"/>
                        </a:cubicBezTo>
                        <a:cubicBezTo>
                          <a:pt x="3130" y="709"/>
                          <a:pt x="2999" y="707"/>
                          <a:pt x="2869" y="704"/>
                        </a:cubicBezTo>
                        <a:cubicBezTo>
                          <a:pt x="2382" y="677"/>
                          <a:pt x="1894" y="623"/>
                          <a:pt x="1407" y="514"/>
                        </a:cubicBezTo>
                        <a:cubicBezTo>
                          <a:pt x="934" y="406"/>
                          <a:pt x="474" y="244"/>
                          <a:pt x="54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1" name="Google Shape;10271;p25"/>
                  <p:cNvSpPr/>
                  <p:nvPr/>
                </p:nvSpPr>
                <p:spPr>
                  <a:xfrm>
                    <a:off x="5585621" y="2539351"/>
                    <a:ext cx="41816" cy="14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1" h="405" extrusionOk="0">
                        <a:moveTo>
                          <a:pt x="1123" y="0"/>
                        </a:moveTo>
                        <a:cubicBezTo>
                          <a:pt x="1042" y="41"/>
                          <a:pt x="947" y="95"/>
                          <a:pt x="866" y="136"/>
                        </a:cubicBezTo>
                        <a:cubicBezTo>
                          <a:pt x="771" y="163"/>
                          <a:pt x="690" y="203"/>
                          <a:pt x="595" y="244"/>
                        </a:cubicBezTo>
                        <a:cubicBezTo>
                          <a:pt x="478" y="280"/>
                          <a:pt x="349" y="304"/>
                          <a:pt x="220" y="304"/>
                        </a:cubicBezTo>
                        <a:cubicBezTo>
                          <a:pt x="155" y="304"/>
                          <a:pt x="90" y="298"/>
                          <a:pt x="27" y="284"/>
                        </a:cubicBezTo>
                        <a:lnTo>
                          <a:pt x="0" y="379"/>
                        </a:lnTo>
                        <a:cubicBezTo>
                          <a:pt x="119" y="394"/>
                          <a:pt x="234" y="405"/>
                          <a:pt x="349" y="405"/>
                        </a:cubicBezTo>
                        <a:cubicBezTo>
                          <a:pt x="443" y="405"/>
                          <a:pt x="538" y="398"/>
                          <a:pt x="636" y="379"/>
                        </a:cubicBezTo>
                        <a:cubicBezTo>
                          <a:pt x="744" y="352"/>
                          <a:pt x="839" y="325"/>
                          <a:pt x="934" y="284"/>
                        </a:cubicBezTo>
                        <a:cubicBezTo>
                          <a:pt x="1028" y="230"/>
                          <a:pt x="1123" y="176"/>
                          <a:pt x="1191" y="95"/>
                        </a:cubicBezTo>
                        <a:lnTo>
                          <a:pt x="1123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2" name="Google Shape;10272;p25"/>
                  <p:cNvSpPr/>
                  <p:nvPr/>
                </p:nvSpPr>
                <p:spPr>
                  <a:xfrm>
                    <a:off x="5658753" y="2521761"/>
                    <a:ext cx="42799" cy="26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745" extrusionOk="0">
                        <a:moveTo>
                          <a:pt x="1165" y="1"/>
                        </a:moveTo>
                        <a:cubicBezTo>
                          <a:pt x="732" y="150"/>
                          <a:pt x="407" y="474"/>
                          <a:pt x="1" y="650"/>
                        </a:cubicBezTo>
                        <a:lnTo>
                          <a:pt x="55" y="745"/>
                        </a:lnTo>
                        <a:cubicBezTo>
                          <a:pt x="420" y="501"/>
                          <a:pt x="867" y="380"/>
                          <a:pt x="1219" y="95"/>
                        </a:cubicBezTo>
                        <a:lnTo>
                          <a:pt x="1165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3" name="Google Shape;10273;p25"/>
                  <p:cNvSpPr/>
                  <p:nvPr/>
                </p:nvSpPr>
                <p:spPr>
                  <a:xfrm>
                    <a:off x="5568488" y="2498028"/>
                    <a:ext cx="162524" cy="2114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9" h="6022" extrusionOk="0">
                        <a:moveTo>
                          <a:pt x="4547" y="0"/>
                        </a:moveTo>
                        <a:cubicBezTo>
                          <a:pt x="4169" y="487"/>
                          <a:pt x="3790" y="988"/>
                          <a:pt x="3411" y="1489"/>
                        </a:cubicBezTo>
                        <a:lnTo>
                          <a:pt x="2261" y="2977"/>
                        </a:lnTo>
                        <a:lnTo>
                          <a:pt x="1111" y="4465"/>
                        </a:lnTo>
                        <a:lnTo>
                          <a:pt x="542" y="5210"/>
                        </a:lnTo>
                        <a:cubicBezTo>
                          <a:pt x="447" y="5331"/>
                          <a:pt x="353" y="5467"/>
                          <a:pt x="258" y="5588"/>
                        </a:cubicBezTo>
                        <a:cubicBezTo>
                          <a:pt x="217" y="5656"/>
                          <a:pt x="163" y="5724"/>
                          <a:pt x="123" y="5778"/>
                        </a:cubicBezTo>
                        <a:cubicBezTo>
                          <a:pt x="96" y="5818"/>
                          <a:pt x="82" y="5846"/>
                          <a:pt x="55" y="5886"/>
                        </a:cubicBezTo>
                        <a:cubicBezTo>
                          <a:pt x="42" y="5900"/>
                          <a:pt x="42" y="5927"/>
                          <a:pt x="28" y="5940"/>
                        </a:cubicBezTo>
                        <a:cubicBezTo>
                          <a:pt x="14" y="5954"/>
                          <a:pt x="1" y="5994"/>
                          <a:pt x="1" y="6021"/>
                        </a:cubicBezTo>
                        <a:lnTo>
                          <a:pt x="109" y="6008"/>
                        </a:lnTo>
                        <a:cubicBezTo>
                          <a:pt x="109" y="6008"/>
                          <a:pt x="136" y="5967"/>
                          <a:pt x="150" y="5940"/>
                        </a:cubicBezTo>
                        <a:cubicBezTo>
                          <a:pt x="163" y="5900"/>
                          <a:pt x="190" y="5873"/>
                          <a:pt x="204" y="5832"/>
                        </a:cubicBezTo>
                        <a:cubicBezTo>
                          <a:pt x="245" y="5778"/>
                          <a:pt x="299" y="5710"/>
                          <a:pt x="339" y="5643"/>
                        </a:cubicBezTo>
                        <a:cubicBezTo>
                          <a:pt x="434" y="5521"/>
                          <a:pt x="529" y="5399"/>
                          <a:pt x="610" y="5264"/>
                        </a:cubicBezTo>
                        <a:cubicBezTo>
                          <a:pt x="799" y="5020"/>
                          <a:pt x="989" y="4777"/>
                          <a:pt x="1192" y="4533"/>
                        </a:cubicBezTo>
                        <a:lnTo>
                          <a:pt x="2369" y="3058"/>
                        </a:lnTo>
                        <a:cubicBezTo>
                          <a:pt x="2761" y="2571"/>
                          <a:pt x="3154" y="2084"/>
                          <a:pt x="3533" y="1583"/>
                        </a:cubicBezTo>
                        <a:cubicBezTo>
                          <a:pt x="3911" y="1083"/>
                          <a:pt x="4290" y="582"/>
                          <a:pt x="4629" y="54"/>
                        </a:cubicBezTo>
                        <a:lnTo>
                          <a:pt x="4547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4" name="Google Shape;10274;p25"/>
                  <p:cNvSpPr/>
                  <p:nvPr/>
                </p:nvSpPr>
                <p:spPr>
                  <a:xfrm>
                    <a:off x="5290111" y="2491357"/>
                    <a:ext cx="214768" cy="216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7" h="6171" extrusionOk="0">
                        <a:moveTo>
                          <a:pt x="1" y="1"/>
                        </a:moveTo>
                        <a:lnTo>
                          <a:pt x="258" y="271"/>
                        </a:lnTo>
                        <a:cubicBezTo>
                          <a:pt x="260" y="273"/>
                          <a:pt x="262" y="276"/>
                          <a:pt x="264" y="278"/>
                        </a:cubicBezTo>
                        <a:lnTo>
                          <a:pt x="264" y="278"/>
                        </a:lnTo>
                        <a:lnTo>
                          <a:pt x="258" y="285"/>
                        </a:lnTo>
                        <a:cubicBezTo>
                          <a:pt x="272" y="293"/>
                          <a:pt x="285" y="302"/>
                          <a:pt x="297" y="313"/>
                        </a:cubicBezTo>
                        <a:lnTo>
                          <a:pt x="297" y="313"/>
                        </a:lnTo>
                        <a:cubicBezTo>
                          <a:pt x="311" y="328"/>
                          <a:pt x="325" y="343"/>
                          <a:pt x="339" y="358"/>
                        </a:cubicBezTo>
                        <a:lnTo>
                          <a:pt x="339" y="358"/>
                        </a:lnTo>
                        <a:cubicBezTo>
                          <a:pt x="364" y="391"/>
                          <a:pt x="380" y="431"/>
                          <a:pt x="380" y="474"/>
                        </a:cubicBezTo>
                        <a:lnTo>
                          <a:pt x="442" y="467"/>
                        </a:lnTo>
                        <a:lnTo>
                          <a:pt x="442" y="467"/>
                        </a:lnTo>
                        <a:cubicBezTo>
                          <a:pt x="1324" y="1408"/>
                          <a:pt x="2186" y="2380"/>
                          <a:pt x="3059" y="3329"/>
                        </a:cubicBezTo>
                        <a:lnTo>
                          <a:pt x="3762" y="4101"/>
                        </a:lnTo>
                        <a:lnTo>
                          <a:pt x="4114" y="4493"/>
                        </a:lnTo>
                        <a:cubicBezTo>
                          <a:pt x="4236" y="4615"/>
                          <a:pt x="4385" y="4737"/>
                          <a:pt x="4520" y="4845"/>
                        </a:cubicBezTo>
                        <a:cubicBezTo>
                          <a:pt x="4804" y="5048"/>
                          <a:pt x="5102" y="5224"/>
                          <a:pt x="5373" y="5427"/>
                        </a:cubicBezTo>
                        <a:cubicBezTo>
                          <a:pt x="5521" y="5521"/>
                          <a:pt x="5643" y="5630"/>
                          <a:pt x="5765" y="5751"/>
                        </a:cubicBezTo>
                        <a:cubicBezTo>
                          <a:pt x="5873" y="5873"/>
                          <a:pt x="5981" y="6008"/>
                          <a:pt x="6009" y="6171"/>
                        </a:cubicBezTo>
                        <a:lnTo>
                          <a:pt x="6117" y="6157"/>
                        </a:lnTo>
                        <a:cubicBezTo>
                          <a:pt x="6090" y="5954"/>
                          <a:pt x="5981" y="5806"/>
                          <a:pt x="5860" y="5670"/>
                        </a:cubicBezTo>
                        <a:cubicBezTo>
                          <a:pt x="5738" y="5535"/>
                          <a:pt x="5603" y="5413"/>
                          <a:pt x="5467" y="5305"/>
                        </a:cubicBezTo>
                        <a:cubicBezTo>
                          <a:pt x="5183" y="5088"/>
                          <a:pt x="4885" y="4912"/>
                          <a:pt x="4615" y="4709"/>
                        </a:cubicBezTo>
                        <a:cubicBezTo>
                          <a:pt x="4480" y="4601"/>
                          <a:pt x="4358" y="4507"/>
                          <a:pt x="4236" y="4371"/>
                        </a:cubicBezTo>
                        <a:lnTo>
                          <a:pt x="3884" y="3992"/>
                        </a:lnTo>
                        <a:lnTo>
                          <a:pt x="3167" y="3235"/>
                        </a:lnTo>
                        <a:cubicBezTo>
                          <a:pt x="2264" y="2280"/>
                          <a:pt x="1349" y="1313"/>
                          <a:pt x="457" y="346"/>
                        </a:cubicBezTo>
                        <a:lnTo>
                          <a:pt x="457" y="346"/>
                        </a:lnTo>
                        <a:cubicBezTo>
                          <a:pt x="428" y="281"/>
                          <a:pt x="381" y="225"/>
                          <a:pt x="312" y="19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5" name="Google Shape;10275;p25"/>
                  <p:cNvSpPr/>
                  <p:nvPr/>
                </p:nvSpPr>
                <p:spPr>
                  <a:xfrm>
                    <a:off x="5317671" y="2482334"/>
                    <a:ext cx="45643" cy="38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" h="1097" extrusionOk="0">
                        <a:moveTo>
                          <a:pt x="95" y="1"/>
                        </a:moveTo>
                        <a:lnTo>
                          <a:pt x="1" y="55"/>
                        </a:lnTo>
                        <a:cubicBezTo>
                          <a:pt x="136" y="298"/>
                          <a:pt x="298" y="528"/>
                          <a:pt x="515" y="718"/>
                        </a:cubicBezTo>
                        <a:cubicBezTo>
                          <a:pt x="623" y="812"/>
                          <a:pt x="731" y="907"/>
                          <a:pt x="867" y="961"/>
                        </a:cubicBezTo>
                        <a:cubicBezTo>
                          <a:pt x="988" y="1029"/>
                          <a:pt x="1124" y="1083"/>
                          <a:pt x="1272" y="1097"/>
                        </a:cubicBezTo>
                        <a:lnTo>
                          <a:pt x="1300" y="1002"/>
                        </a:lnTo>
                        <a:cubicBezTo>
                          <a:pt x="1178" y="934"/>
                          <a:pt x="1056" y="880"/>
                          <a:pt x="948" y="812"/>
                        </a:cubicBezTo>
                        <a:cubicBezTo>
                          <a:pt x="826" y="758"/>
                          <a:pt x="718" y="691"/>
                          <a:pt x="609" y="610"/>
                        </a:cubicBezTo>
                        <a:cubicBezTo>
                          <a:pt x="393" y="447"/>
                          <a:pt x="203" y="244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6" name="Google Shape;10276;p25"/>
                  <p:cNvSpPr/>
                  <p:nvPr/>
                </p:nvSpPr>
                <p:spPr>
                  <a:xfrm>
                    <a:off x="5343792" y="2468571"/>
                    <a:ext cx="40903" cy="456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5" h="1300" extrusionOk="0">
                        <a:moveTo>
                          <a:pt x="109" y="0"/>
                        </a:moveTo>
                        <a:lnTo>
                          <a:pt x="1" y="27"/>
                        </a:lnTo>
                        <a:cubicBezTo>
                          <a:pt x="68" y="311"/>
                          <a:pt x="190" y="596"/>
                          <a:pt x="380" y="826"/>
                        </a:cubicBezTo>
                        <a:cubicBezTo>
                          <a:pt x="569" y="1056"/>
                          <a:pt x="826" y="1245"/>
                          <a:pt x="1124" y="1299"/>
                        </a:cubicBezTo>
                        <a:lnTo>
                          <a:pt x="1164" y="1204"/>
                        </a:lnTo>
                        <a:cubicBezTo>
                          <a:pt x="907" y="1069"/>
                          <a:pt x="677" y="934"/>
                          <a:pt x="488" y="731"/>
                        </a:cubicBezTo>
                        <a:cubicBezTo>
                          <a:pt x="298" y="541"/>
                          <a:pt x="136" y="284"/>
                          <a:pt x="109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7" name="Google Shape;10277;p25"/>
                  <p:cNvSpPr/>
                  <p:nvPr/>
                </p:nvSpPr>
                <p:spPr>
                  <a:xfrm>
                    <a:off x="5371352" y="2468080"/>
                    <a:ext cx="42799" cy="54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9" h="1557" extrusionOk="0">
                        <a:moveTo>
                          <a:pt x="82" y="1"/>
                        </a:moveTo>
                        <a:lnTo>
                          <a:pt x="1" y="68"/>
                        </a:lnTo>
                        <a:cubicBezTo>
                          <a:pt x="217" y="285"/>
                          <a:pt x="406" y="542"/>
                          <a:pt x="582" y="799"/>
                        </a:cubicBezTo>
                        <a:lnTo>
                          <a:pt x="839" y="1178"/>
                        </a:lnTo>
                        <a:cubicBezTo>
                          <a:pt x="934" y="1313"/>
                          <a:pt x="1015" y="1435"/>
                          <a:pt x="1124" y="1557"/>
                        </a:cubicBezTo>
                        <a:lnTo>
                          <a:pt x="1218" y="1489"/>
                        </a:lnTo>
                        <a:cubicBezTo>
                          <a:pt x="1151" y="1354"/>
                          <a:pt x="1070" y="1218"/>
                          <a:pt x="975" y="1083"/>
                        </a:cubicBezTo>
                        <a:cubicBezTo>
                          <a:pt x="894" y="961"/>
                          <a:pt x="785" y="840"/>
                          <a:pt x="691" y="718"/>
                        </a:cubicBezTo>
                        <a:cubicBezTo>
                          <a:pt x="488" y="474"/>
                          <a:pt x="271" y="244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8" name="Google Shape;10278;p25"/>
                  <p:cNvSpPr/>
                  <p:nvPr/>
                </p:nvSpPr>
                <p:spPr>
                  <a:xfrm>
                    <a:off x="5398913" y="2455265"/>
                    <a:ext cx="47047" cy="708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" h="2017" extrusionOk="0">
                        <a:moveTo>
                          <a:pt x="14" y="0"/>
                        </a:moveTo>
                        <a:lnTo>
                          <a:pt x="14" y="0"/>
                        </a:lnTo>
                        <a:cubicBezTo>
                          <a:pt x="0" y="230"/>
                          <a:pt x="122" y="420"/>
                          <a:pt x="230" y="582"/>
                        </a:cubicBezTo>
                        <a:lnTo>
                          <a:pt x="555" y="1069"/>
                        </a:lnTo>
                        <a:cubicBezTo>
                          <a:pt x="663" y="1232"/>
                          <a:pt x="772" y="1394"/>
                          <a:pt x="893" y="1556"/>
                        </a:cubicBezTo>
                        <a:cubicBezTo>
                          <a:pt x="1002" y="1705"/>
                          <a:pt x="1123" y="1868"/>
                          <a:pt x="1259" y="2016"/>
                        </a:cubicBezTo>
                        <a:lnTo>
                          <a:pt x="1340" y="1949"/>
                        </a:lnTo>
                        <a:cubicBezTo>
                          <a:pt x="1245" y="1773"/>
                          <a:pt x="1137" y="1611"/>
                          <a:pt x="1029" y="1448"/>
                        </a:cubicBezTo>
                        <a:cubicBezTo>
                          <a:pt x="907" y="1299"/>
                          <a:pt x="785" y="1137"/>
                          <a:pt x="677" y="988"/>
                        </a:cubicBezTo>
                        <a:lnTo>
                          <a:pt x="312" y="515"/>
                        </a:lnTo>
                        <a:cubicBezTo>
                          <a:pt x="190" y="366"/>
                          <a:pt x="95" y="190"/>
                          <a:pt x="122" y="14"/>
                        </a:cubicBez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9" name="Google Shape;10279;p25"/>
                  <p:cNvSpPr/>
                  <p:nvPr/>
                </p:nvSpPr>
                <p:spPr>
                  <a:xfrm>
                    <a:off x="5419346" y="2451473"/>
                    <a:ext cx="54175" cy="76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" h="2166" extrusionOk="0">
                        <a:moveTo>
                          <a:pt x="108" y="0"/>
                        </a:moveTo>
                        <a:lnTo>
                          <a:pt x="0" y="41"/>
                        </a:lnTo>
                        <a:cubicBezTo>
                          <a:pt x="190" y="433"/>
                          <a:pt x="393" y="812"/>
                          <a:pt x="623" y="1177"/>
                        </a:cubicBezTo>
                        <a:cubicBezTo>
                          <a:pt x="744" y="1367"/>
                          <a:pt x="866" y="1543"/>
                          <a:pt x="1001" y="1705"/>
                        </a:cubicBezTo>
                        <a:cubicBezTo>
                          <a:pt x="1137" y="1867"/>
                          <a:pt x="1286" y="2030"/>
                          <a:pt x="1462" y="2165"/>
                        </a:cubicBezTo>
                        <a:lnTo>
                          <a:pt x="1543" y="2084"/>
                        </a:lnTo>
                        <a:lnTo>
                          <a:pt x="1137" y="1597"/>
                        </a:lnTo>
                        <a:cubicBezTo>
                          <a:pt x="1001" y="1434"/>
                          <a:pt x="866" y="1272"/>
                          <a:pt x="731" y="1096"/>
                        </a:cubicBezTo>
                        <a:cubicBezTo>
                          <a:pt x="487" y="758"/>
                          <a:pt x="257" y="392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0" name="Google Shape;10280;p25"/>
                  <p:cNvSpPr/>
                  <p:nvPr/>
                </p:nvSpPr>
                <p:spPr>
                  <a:xfrm>
                    <a:off x="5449750" y="2444803"/>
                    <a:ext cx="51331" cy="841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2" h="2398" extrusionOk="0">
                        <a:moveTo>
                          <a:pt x="95" y="1"/>
                        </a:moveTo>
                        <a:lnTo>
                          <a:pt x="0" y="55"/>
                        </a:lnTo>
                        <a:cubicBezTo>
                          <a:pt x="244" y="447"/>
                          <a:pt x="447" y="853"/>
                          <a:pt x="650" y="1273"/>
                        </a:cubicBezTo>
                        <a:cubicBezTo>
                          <a:pt x="758" y="1476"/>
                          <a:pt x="866" y="1679"/>
                          <a:pt x="974" y="1881"/>
                        </a:cubicBezTo>
                        <a:lnTo>
                          <a:pt x="1150" y="2179"/>
                        </a:lnTo>
                        <a:cubicBezTo>
                          <a:pt x="1177" y="2233"/>
                          <a:pt x="1204" y="2274"/>
                          <a:pt x="1245" y="2328"/>
                        </a:cubicBezTo>
                        <a:cubicBezTo>
                          <a:pt x="1257" y="2352"/>
                          <a:pt x="1291" y="2398"/>
                          <a:pt x="1355" y="2398"/>
                        </a:cubicBezTo>
                        <a:cubicBezTo>
                          <a:pt x="1363" y="2398"/>
                          <a:pt x="1372" y="2397"/>
                          <a:pt x="1380" y="2396"/>
                        </a:cubicBezTo>
                        <a:cubicBezTo>
                          <a:pt x="1421" y="2382"/>
                          <a:pt x="1434" y="2355"/>
                          <a:pt x="1448" y="2328"/>
                        </a:cubicBezTo>
                        <a:cubicBezTo>
                          <a:pt x="1462" y="2314"/>
                          <a:pt x="1462" y="2301"/>
                          <a:pt x="1462" y="2274"/>
                        </a:cubicBezTo>
                        <a:cubicBezTo>
                          <a:pt x="1448" y="2260"/>
                          <a:pt x="1434" y="2233"/>
                          <a:pt x="1407" y="2220"/>
                        </a:cubicBezTo>
                        <a:lnTo>
                          <a:pt x="1367" y="2314"/>
                        </a:lnTo>
                        <a:cubicBezTo>
                          <a:pt x="1353" y="2314"/>
                          <a:pt x="1353" y="2301"/>
                          <a:pt x="1353" y="2301"/>
                        </a:cubicBezTo>
                        <a:cubicBezTo>
                          <a:pt x="1340" y="2287"/>
                          <a:pt x="1340" y="2287"/>
                          <a:pt x="1340" y="2287"/>
                        </a:cubicBezTo>
                        <a:cubicBezTo>
                          <a:pt x="1340" y="2274"/>
                          <a:pt x="1340" y="2274"/>
                          <a:pt x="1353" y="2274"/>
                        </a:cubicBezTo>
                        <a:cubicBezTo>
                          <a:pt x="1380" y="2274"/>
                          <a:pt x="1367" y="2274"/>
                          <a:pt x="1353" y="2247"/>
                        </a:cubicBezTo>
                        <a:lnTo>
                          <a:pt x="1286" y="2098"/>
                        </a:lnTo>
                        <a:lnTo>
                          <a:pt x="1123" y="1800"/>
                        </a:lnTo>
                        <a:cubicBezTo>
                          <a:pt x="1015" y="1597"/>
                          <a:pt x="893" y="1394"/>
                          <a:pt x="771" y="1205"/>
                        </a:cubicBezTo>
                        <a:cubicBezTo>
                          <a:pt x="541" y="799"/>
                          <a:pt x="311" y="407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1" name="Google Shape;10281;p25"/>
                  <p:cNvSpPr/>
                  <p:nvPr/>
                </p:nvSpPr>
                <p:spPr>
                  <a:xfrm>
                    <a:off x="5474923" y="2438167"/>
                    <a:ext cx="50383" cy="860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5" h="2450" extrusionOk="0">
                        <a:moveTo>
                          <a:pt x="95" y="0"/>
                        </a:moveTo>
                        <a:lnTo>
                          <a:pt x="0" y="41"/>
                        </a:lnTo>
                        <a:cubicBezTo>
                          <a:pt x="203" y="460"/>
                          <a:pt x="393" y="880"/>
                          <a:pt x="609" y="1286"/>
                        </a:cubicBezTo>
                        <a:cubicBezTo>
                          <a:pt x="717" y="1489"/>
                          <a:pt x="826" y="1692"/>
                          <a:pt x="948" y="1881"/>
                        </a:cubicBezTo>
                        <a:cubicBezTo>
                          <a:pt x="1069" y="2070"/>
                          <a:pt x="1191" y="2273"/>
                          <a:pt x="1340" y="2449"/>
                        </a:cubicBezTo>
                        <a:lnTo>
                          <a:pt x="1435" y="2382"/>
                        </a:lnTo>
                        <a:cubicBezTo>
                          <a:pt x="1326" y="2179"/>
                          <a:pt x="1205" y="1989"/>
                          <a:pt x="1083" y="1800"/>
                        </a:cubicBezTo>
                        <a:lnTo>
                          <a:pt x="731" y="1218"/>
                        </a:lnTo>
                        <a:cubicBezTo>
                          <a:pt x="487" y="826"/>
                          <a:pt x="271" y="420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2" name="Google Shape;10282;p25"/>
                  <p:cNvSpPr/>
                  <p:nvPr/>
                </p:nvSpPr>
                <p:spPr>
                  <a:xfrm>
                    <a:off x="5499148" y="2433392"/>
                    <a:ext cx="59898" cy="95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6" h="2708" extrusionOk="0">
                        <a:moveTo>
                          <a:pt x="95" y="1"/>
                        </a:moveTo>
                        <a:lnTo>
                          <a:pt x="0" y="69"/>
                        </a:lnTo>
                        <a:cubicBezTo>
                          <a:pt x="285" y="502"/>
                          <a:pt x="528" y="948"/>
                          <a:pt x="785" y="1395"/>
                        </a:cubicBezTo>
                        <a:cubicBezTo>
                          <a:pt x="1020" y="1790"/>
                          <a:pt x="1254" y="2196"/>
                          <a:pt x="1520" y="2583"/>
                        </a:cubicBezTo>
                        <a:lnTo>
                          <a:pt x="1520" y="2583"/>
                        </a:lnTo>
                        <a:lnTo>
                          <a:pt x="1516" y="2585"/>
                        </a:lnTo>
                        <a:lnTo>
                          <a:pt x="1597" y="2707"/>
                        </a:lnTo>
                        <a:lnTo>
                          <a:pt x="1705" y="2626"/>
                        </a:lnTo>
                        <a:cubicBezTo>
                          <a:pt x="1462" y="2179"/>
                          <a:pt x="1191" y="1746"/>
                          <a:pt x="907" y="1313"/>
                        </a:cubicBezTo>
                        <a:cubicBezTo>
                          <a:pt x="623" y="880"/>
                          <a:pt x="352" y="447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3" name="Google Shape;10283;p25"/>
                  <p:cNvSpPr/>
                  <p:nvPr/>
                </p:nvSpPr>
                <p:spPr>
                  <a:xfrm>
                    <a:off x="5540471" y="2432936"/>
                    <a:ext cx="49926" cy="89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2" h="2545" extrusionOk="0">
                        <a:moveTo>
                          <a:pt x="95" y="0"/>
                        </a:moveTo>
                        <a:lnTo>
                          <a:pt x="1" y="55"/>
                        </a:lnTo>
                        <a:cubicBezTo>
                          <a:pt x="217" y="474"/>
                          <a:pt x="407" y="893"/>
                          <a:pt x="623" y="1326"/>
                        </a:cubicBezTo>
                        <a:cubicBezTo>
                          <a:pt x="718" y="1529"/>
                          <a:pt x="826" y="1746"/>
                          <a:pt x="948" y="1949"/>
                        </a:cubicBezTo>
                        <a:cubicBezTo>
                          <a:pt x="1070" y="2152"/>
                          <a:pt x="1191" y="2355"/>
                          <a:pt x="1340" y="2544"/>
                        </a:cubicBezTo>
                        <a:lnTo>
                          <a:pt x="1421" y="2490"/>
                        </a:lnTo>
                        <a:cubicBezTo>
                          <a:pt x="1327" y="2274"/>
                          <a:pt x="1205" y="2071"/>
                          <a:pt x="1097" y="1868"/>
                        </a:cubicBezTo>
                        <a:lnTo>
                          <a:pt x="745" y="1259"/>
                        </a:lnTo>
                        <a:cubicBezTo>
                          <a:pt x="515" y="853"/>
                          <a:pt x="285" y="433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4" name="Google Shape;10284;p25"/>
                  <p:cNvSpPr/>
                  <p:nvPr/>
                </p:nvSpPr>
                <p:spPr>
                  <a:xfrm>
                    <a:off x="5567540" y="2436271"/>
                    <a:ext cx="48030" cy="8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" h="2409" extrusionOk="0">
                        <a:moveTo>
                          <a:pt x="96" y="0"/>
                        </a:moveTo>
                        <a:lnTo>
                          <a:pt x="1" y="54"/>
                        </a:lnTo>
                        <a:cubicBezTo>
                          <a:pt x="217" y="447"/>
                          <a:pt x="420" y="839"/>
                          <a:pt x="623" y="1245"/>
                        </a:cubicBezTo>
                        <a:cubicBezTo>
                          <a:pt x="718" y="1434"/>
                          <a:pt x="813" y="1637"/>
                          <a:pt x="921" y="1840"/>
                        </a:cubicBezTo>
                        <a:cubicBezTo>
                          <a:pt x="1029" y="2030"/>
                          <a:pt x="1138" y="2219"/>
                          <a:pt x="1273" y="2409"/>
                        </a:cubicBezTo>
                        <a:lnTo>
                          <a:pt x="1368" y="2354"/>
                        </a:lnTo>
                        <a:cubicBezTo>
                          <a:pt x="1273" y="2152"/>
                          <a:pt x="1178" y="1949"/>
                          <a:pt x="1070" y="1759"/>
                        </a:cubicBezTo>
                        <a:cubicBezTo>
                          <a:pt x="962" y="1556"/>
                          <a:pt x="853" y="1367"/>
                          <a:pt x="745" y="1177"/>
                        </a:cubicBezTo>
                        <a:cubicBezTo>
                          <a:pt x="515" y="785"/>
                          <a:pt x="285" y="406"/>
                          <a:pt x="96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5" name="Google Shape;10285;p25"/>
                  <p:cNvSpPr/>
                  <p:nvPr/>
                </p:nvSpPr>
                <p:spPr>
                  <a:xfrm>
                    <a:off x="5594644" y="2444346"/>
                    <a:ext cx="44203" cy="736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9" h="2098" extrusionOk="0">
                        <a:moveTo>
                          <a:pt x="95" y="0"/>
                        </a:moveTo>
                        <a:lnTo>
                          <a:pt x="0" y="54"/>
                        </a:lnTo>
                        <a:cubicBezTo>
                          <a:pt x="420" y="717"/>
                          <a:pt x="704" y="1461"/>
                          <a:pt x="1164" y="2097"/>
                        </a:cubicBezTo>
                        <a:lnTo>
                          <a:pt x="1259" y="2057"/>
                        </a:lnTo>
                        <a:cubicBezTo>
                          <a:pt x="947" y="1326"/>
                          <a:pt x="447" y="704"/>
                          <a:pt x="95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6" name="Google Shape;10286;p25"/>
                  <p:cNvSpPr/>
                  <p:nvPr/>
                </p:nvSpPr>
                <p:spPr>
                  <a:xfrm>
                    <a:off x="5623609" y="2445751"/>
                    <a:ext cx="46135" cy="69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4" h="1990" extrusionOk="0">
                        <a:moveTo>
                          <a:pt x="82" y="1"/>
                        </a:moveTo>
                        <a:lnTo>
                          <a:pt x="1" y="68"/>
                        </a:lnTo>
                        <a:cubicBezTo>
                          <a:pt x="244" y="353"/>
                          <a:pt x="447" y="677"/>
                          <a:pt x="637" y="1002"/>
                        </a:cubicBezTo>
                        <a:lnTo>
                          <a:pt x="921" y="1503"/>
                        </a:lnTo>
                        <a:cubicBezTo>
                          <a:pt x="1015" y="1665"/>
                          <a:pt x="1110" y="1827"/>
                          <a:pt x="1218" y="1990"/>
                        </a:cubicBezTo>
                        <a:lnTo>
                          <a:pt x="1313" y="1936"/>
                        </a:lnTo>
                        <a:cubicBezTo>
                          <a:pt x="1245" y="1760"/>
                          <a:pt x="1164" y="1584"/>
                          <a:pt x="1070" y="1421"/>
                        </a:cubicBezTo>
                        <a:cubicBezTo>
                          <a:pt x="975" y="1246"/>
                          <a:pt x="867" y="1083"/>
                          <a:pt x="758" y="934"/>
                        </a:cubicBezTo>
                        <a:cubicBezTo>
                          <a:pt x="542" y="610"/>
                          <a:pt x="298" y="312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7" name="Google Shape;10287;p25"/>
                  <p:cNvSpPr/>
                  <p:nvPr/>
                </p:nvSpPr>
                <p:spPr>
                  <a:xfrm>
                    <a:off x="5658297" y="2452878"/>
                    <a:ext cx="38024" cy="56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3" h="1598" extrusionOk="0">
                        <a:moveTo>
                          <a:pt x="982" y="1469"/>
                        </a:moveTo>
                        <a:lnTo>
                          <a:pt x="1029" y="1516"/>
                        </a:lnTo>
                        <a:cubicBezTo>
                          <a:pt x="1029" y="1516"/>
                          <a:pt x="1020" y="1533"/>
                          <a:pt x="1003" y="1533"/>
                        </a:cubicBezTo>
                        <a:cubicBezTo>
                          <a:pt x="998" y="1533"/>
                          <a:pt x="994" y="1532"/>
                          <a:pt x="988" y="1530"/>
                        </a:cubicBezTo>
                        <a:cubicBezTo>
                          <a:pt x="975" y="1516"/>
                          <a:pt x="975" y="1516"/>
                          <a:pt x="961" y="1516"/>
                        </a:cubicBezTo>
                        <a:cubicBezTo>
                          <a:pt x="961" y="1503"/>
                          <a:pt x="961" y="1503"/>
                          <a:pt x="961" y="1489"/>
                        </a:cubicBezTo>
                        <a:cubicBezTo>
                          <a:pt x="961" y="1489"/>
                          <a:pt x="975" y="1476"/>
                          <a:pt x="975" y="1476"/>
                        </a:cubicBezTo>
                        <a:cubicBezTo>
                          <a:pt x="977" y="1473"/>
                          <a:pt x="980" y="1471"/>
                          <a:pt x="982" y="1469"/>
                        </a:cubicBezTo>
                        <a:close/>
                        <a:moveTo>
                          <a:pt x="95" y="1"/>
                        </a:moveTo>
                        <a:lnTo>
                          <a:pt x="0" y="68"/>
                        </a:lnTo>
                        <a:cubicBezTo>
                          <a:pt x="217" y="285"/>
                          <a:pt x="379" y="555"/>
                          <a:pt x="528" y="826"/>
                        </a:cubicBezTo>
                        <a:cubicBezTo>
                          <a:pt x="609" y="961"/>
                          <a:pt x="677" y="1097"/>
                          <a:pt x="745" y="1246"/>
                        </a:cubicBezTo>
                        <a:lnTo>
                          <a:pt x="839" y="1449"/>
                        </a:lnTo>
                        <a:lnTo>
                          <a:pt x="866" y="1503"/>
                        </a:lnTo>
                        <a:cubicBezTo>
                          <a:pt x="880" y="1516"/>
                          <a:pt x="893" y="1543"/>
                          <a:pt x="920" y="1570"/>
                        </a:cubicBezTo>
                        <a:cubicBezTo>
                          <a:pt x="948" y="1584"/>
                          <a:pt x="961" y="1597"/>
                          <a:pt x="988" y="1597"/>
                        </a:cubicBezTo>
                        <a:lnTo>
                          <a:pt x="1015" y="1597"/>
                        </a:lnTo>
                        <a:cubicBezTo>
                          <a:pt x="1015" y="1597"/>
                          <a:pt x="1029" y="1584"/>
                          <a:pt x="1042" y="1584"/>
                        </a:cubicBezTo>
                        <a:cubicBezTo>
                          <a:pt x="1056" y="1570"/>
                          <a:pt x="1069" y="1557"/>
                          <a:pt x="1083" y="1543"/>
                        </a:cubicBezTo>
                        <a:cubicBezTo>
                          <a:pt x="1083" y="1503"/>
                          <a:pt x="1083" y="1489"/>
                          <a:pt x="1069" y="1462"/>
                        </a:cubicBezTo>
                        <a:cubicBezTo>
                          <a:pt x="1069" y="1449"/>
                          <a:pt x="1056" y="1435"/>
                          <a:pt x="1029" y="1421"/>
                        </a:cubicBezTo>
                        <a:cubicBezTo>
                          <a:pt x="1021" y="1419"/>
                          <a:pt x="1014" y="1418"/>
                          <a:pt x="1007" y="1418"/>
                        </a:cubicBezTo>
                        <a:cubicBezTo>
                          <a:pt x="1005" y="1418"/>
                          <a:pt x="1003" y="1418"/>
                          <a:pt x="1001" y="1418"/>
                        </a:cubicBezTo>
                        <a:lnTo>
                          <a:pt x="1001" y="1418"/>
                        </a:lnTo>
                        <a:cubicBezTo>
                          <a:pt x="997" y="1407"/>
                          <a:pt x="992" y="1394"/>
                          <a:pt x="988" y="1381"/>
                        </a:cubicBezTo>
                        <a:cubicBezTo>
                          <a:pt x="961" y="1313"/>
                          <a:pt x="920" y="1232"/>
                          <a:pt x="893" y="1164"/>
                        </a:cubicBezTo>
                        <a:cubicBezTo>
                          <a:pt x="826" y="1029"/>
                          <a:pt x="745" y="880"/>
                          <a:pt x="650" y="758"/>
                        </a:cubicBezTo>
                        <a:cubicBezTo>
                          <a:pt x="474" y="488"/>
                          <a:pt x="284" y="244"/>
                          <a:pt x="95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8" name="Google Shape;10288;p25"/>
                  <p:cNvSpPr/>
                  <p:nvPr/>
                </p:nvSpPr>
                <p:spPr>
                  <a:xfrm>
                    <a:off x="5686805" y="2466675"/>
                    <a:ext cx="27561" cy="40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5" h="1164" extrusionOk="0">
                        <a:moveTo>
                          <a:pt x="108" y="0"/>
                        </a:moveTo>
                        <a:lnTo>
                          <a:pt x="0" y="41"/>
                        </a:lnTo>
                        <a:cubicBezTo>
                          <a:pt x="95" y="244"/>
                          <a:pt x="176" y="447"/>
                          <a:pt x="284" y="650"/>
                        </a:cubicBezTo>
                        <a:cubicBezTo>
                          <a:pt x="338" y="744"/>
                          <a:pt x="406" y="839"/>
                          <a:pt x="474" y="934"/>
                        </a:cubicBezTo>
                        <a:cubicBezTo>
                          <a:pt x="541" y="1015"/>
                          <a:pt x="623" y="1110"/>
                          <a:pt x="717" y="1164"/>
                        </a:cubicBezTo>
                        <a:lnTo>
                          <a:pt x="785" y="1096"/>
                        </a:lnTo>
                        <a:cubicBezTo>
                          <a:pt x="731" y="1001"/>
                          <a:pt x="663" y="920"/>
                          <a:pt x="609" y="825"/>
                        </a:cubicBezTo>
                        <a:lnTo>
                          <a:pt x="406" y="568"/>
                        </a:lnTo>
                        <a:cubicBezTo>
                          <a:pt x="284" y="392"/>
                          <a:pt x="163" y="203"/>
                          <a:pt x="10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89" name="Google Shape;10289;p25"/>
                <p:cNvGrpSpPr/>
                <p:nvPr/>
              </p:nvGrpSpPr>
              <p:grpSpPr>
                <a:xfrm>
                  <a:off x="8816257" y="4762000"/>
                  <a:ext cx="254231" cy="316898"/>
                  <a:chOff x="8240232" y="1200475"/>
                  <a:chExt cx="254231" cy="316898"/>
                </a:xfrm>
              </p:grpSpPr>
              <p:sp>
                <p:nvSpPr>
                  <p:cNvPr id="10290" name="Google Shape;10290;p25"/>
                  <p:cNvSpPr/>
                  <p:nvPr/>
                </p:nvSpPr>
                <p:spPr>
                  <a:xfrm>
                    <a:off x="8242163" y="1200475"/>
                    <a:ext cx="252300" cy="3090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86" h="8801" extrusionOk="0">
                        <a:moveTo>
                          <a:pt x="2286" y="1"/>
                        </a:moveTo>
                        <a:cubicBezTo>
                          <a:pt x="2146" y="1"/>
                          <a:pt x="2007" y="36"/>
                          <a:pt x="1881" y="113"/>
                        </a:cubicBezTo>
                        <a:cubicBezTo>
                          <a:pt x="1502" y="357"/>
                          <a:pt x="1353" y="614"/>
                          <a:pt x="1326" y="1074"/>
                        </a:cubicBezTo>
                        <a:cubicBezTo>
                          <a:pt x="1326" y="1263"/>
                          <a:pt x="1367" y="1426"/>
                          <a:pt x="1448" y="1547"/>
                        </a:cubicBezTo>
                        <a:cubicBezTo>
                          <a:pt x="1434" y="1737"/>
                          <a:pt x="1434" y="1926"/>
                          <a:pt x="1407" y="2116"/>
                        </a:cubicBezTo>
                        <a:cubicBezTo>
                          <a:pt x="1177" y="2156"/>
                          <a:pt x="947" y="2197"/>
                          <a:pt x="731" y="2400"/>
                        </a:cubicBezTo>
                        <a:cubicBezTo>
                          <a:pt x="379" y="2698"/>
                          <a:pt x="271" y="3090"/>
                          <a:pt x="230" y="3537"/>
                        </a:cubicBezTo>
                        <a:cubicBezTo>
                          <a:pt x="203" y="3875"/>
                          <a:pt x="514" y="4294"/>
                          <a:pt x="853" y="4348"/>
                        </a:cubicBezTo>
                        <a:cubicBezTo>
                          <a:pt x="1062" y="4393"/>
                          <a:pt x="1263" y="4414"/>
                          <a:pt x="1462" y="4414"/>
                        </a:cubicBezTo>
                        <a:cubicBezTo>
                          <a:pt x="1749" y="4414"/>
                          <a:pt x="2031" y="4369"/>
                          <a:pt x="2327" y="4281"/>
                        </a:cubicBezTo>
                        <a:cubicBezTo>
                          <a:pt x="2354" y="4267"/>
                          <a:pt x="2395" y="4254"/>
                          <a:pt x="2476" y="4227"/>
                        </a:cubicBezTo>
                        <a:cubicBezTo>
                          <a:pt x="2476" y="4605"/>
                          <a:pt x="2530" y="4984"/>
                          <a:pt x="2584" y="5296"/>
                        </a:cubicBezTo>
                        <a:cubicBezTo>
                          <a:pt x="2612" y="5377"/>
                          <a:pt x="2639" y="5458"/>
                          <a:pt x="2679" y="5526"/>
                        </a:cubicBezTo>
                        <a:cubicBezTo>
                          <a:pt x="2192" y="5769"/>
                          <a:pt x="1732" y="6040"/>
                          <a:pt x="1299" y="6351"/>
                        </a:cubicBezTo>
                        <a:cubicBezTo>
                          <a:pt x="1165" y="6279"/>
                          <a:pt x="1023" y="6244"/>
                          <a:pt x="885" y="6244"/>
                        </a:cubicBezTo>
                        <a:cubicBezTo>
                          <a:pt x="479" y="6244"/>
                          <a:pt x="105" y="6543"/>
                          <a:pt x="54" y="7068"/>
                        </a:cubicBezTo>
                        <a:cubicBezTo>
                          <a:pt x="0" y="7461"/>
                          <a:pt x="41" y="7812"/>
                          <a:pt x="135" y="8191"/>
                        </a:cubicBezTo>
                        <a:cubicBezTo>
                          <a:pt x="236" y="8600"/>
                          <a:pt x="586" y="8800"/>
                          <a:pt x="940" y="8800"/>
                        </a:cubicBezTo>
                        <a:cubicBezTo>
                          <a:pt x="1300" y="8800"/>
                          <a:pt x="1663" y="8594"/>
                          <a:pt x="1773" y="8191"/>
                        </a:cubicBezTo>
                        <a:cubicBezTo>
                          <a:pt x="1840" y="7961"/>
                          <a:pt x="2679" y="7677"/>
                          <a:pt x="2882" y="7582"/>
                        </a:cubicBezTo>
                        <a:cubicBezTo>
                          <a:pt x="3008" y="7530"/>
                          <a:pt x="3265" y="7395"/>
                          <a:pt x="3463" y="7395"/>
                        </a:cubicBezTo>
                        <a:cubicBezTo>
                          <a:pt x="3519" y="7395"/>
                          <a:pt x="3571" y="7406"/>
                          <a:pt x="3613" y="7433"/>
                        </a:cubicBezTo>
                        <a:cubicBezTo>
                          <a:pt x="3721" y="7501"/>
                          <a:pt x="3775" y="7731"/>
                          <a:pt x="3816" y="7907"/>
                        </a:cubicBezTo>
                        <a:cubicBezTo>
                          <a:pt x="3816" y="7934"/>
                          <a:pt x="3829" y="7961"/>
                          <a:pt x="3829" y="7988"/>
                        </a:cubicBezTo>
                        <a:cubicBezTo>
                          <a:pt x="3843" y="8029"/>
                          <a:pt x="3843" y="8056"/>
                          <a:pt x="3856" y="8083"/>
                        </a:cubicBezTo>
                        <a:cubicBezTo>
                          <a:pt x="3948" y="8508"/>
                          <a:pt x="4258" y="8692"/>
                          <a:pt x="4585" y="8692"/>
                        </a:cubicBezTo>
                        <a:cubicBezTo>
                          <a:pt x="5079" y="8692"/>
                          <a:pt x="5611" y="8272"/>
                          <a:pt x="5480" y="7636"/>
                        </a:cubicBezTo>
                        <a:cubicBezTo>
                          <a:pt x="5412" y="7271"/>
                          <a:pt x="5358" y="6906"/>
                          <a:pt x="5291" y="6527"/>
                        </a:cubicBezTo>
                        <a:lnTo>
                          <a:pt x="5291" y="6527"/>
                        </a:lnTo>
                        <a:cubicBezTo>
                          <a:pt x="5331" y="6540"/>
                          <a:pt x="5385" y="6554"/>
                          <a:pt x="5440" y="6554"/>
                        </a:cubicBezTo>
                        <a:cubicBezTo>
                          <a:pt x="5455" y="6555"/>
                          <a:pt x="5470" y="6555"/>
                          <a:pt x="5486" y="6555"/>
                        </a:cubicBezTo>
                        <a:cubicBezTo>
                          <a:pt x="5805" y="6555"/>
                          <a:pt x="6085" y="6421"/>
                          <a:pt x="6292" y="6189"/>
                        </a:cubicBezTo>
                        <a:cubicBezTo>
                          <a:pt x="6306" y="6189"/>
                          <a:pt x="6319" y="6189"/>
                          <a:pt x="6333" y="6175"/>
                        </a:cubicBezTo>
                        <a:cubicBezTo>
                          <a:pt x="7036" y="5972"/>
                          <a:pt x="7185" y="4836"/>
                          <a:pt x="6481" y="4592"/>
                        </a:cubicBezTo>
                        <a:cubicBezTo>
                          <a:pt x="6339" y="4459"/>
                          <a:pt x="6155" y="4399"/>
                          <a:pt x="5965" y="4399"/>
                        </a:cubicBezTo>
                        <a:cubicBezTo>
                          <a:pt x="5885" y="4399"/>
                          <a:pt x="5804" y="4410"/>
                          <a:pt x="5724" y="4430"/>
                        </a:cubicBezTo>
                        <a:cubicBezTo>
                          <a:pt x="5561" y="4362"/>
                          <a:pt x="5385" y="4321"/>
                          <a:pt x="5210" y="4308"/>
                        </a:cubicBezTo>
                        <a:cubicBezTo>
                          <a:pt x="5264" y="4200"/>
                          <a:pt x="5304" y="4064"/>
                          <a:pt x="5291" y="3915"/>
                        </a:cubicBezTo>
                        <a:cubicBezTo>
                          <a:pt x="5277" y="3794"/>
                          <a:pt x="5264" y="3672"/>
                          <a:pt x="5237" y="3550"/>
                        </a:cubicBezTo>
                        <a:cubicBezTo>
                          <a:pt x="5155" y="3171"/>
                          <a:pt x="5101" y="2792"/>
                          <a:pt x="5074" y="2400"/>
                        </a:cubicBezTo>
                        <a:cubicBezTo>
                          <a:pt x="5027" y="1891"/>
                          <a:pt x="4679" y="1568"/>
                          <a:pt x="4212" y="1568"/>
                        </a:cubicBezTo>
                        <a:cubicBezTo>
                          <a:pt x="4145" y="1568"/>
                          <a:pt x="4076" y="1575"/>
                          <a:pt x="4005" y="1588"/>
                        </a:cubicBezTo>
                        <a:cubicBezTo>
                          <a:pt x="3626" y="1656"/>
                          <a:pt x="3342" y="1805"/>
                          <a:pt x="3126" y="2021"/>
                        </a:cubicBezTo>
                        <a:cubicBezTo>
                          <a:pt x="3139" y="1615"/>
                          <a:pt x="3139" y="1209"/>
                          <a:pt x="3153" y="844"/>
                        </a:cubicBezTo>
                        <a:cubicBezTo>
                          <a:pt x="3173" y="359"/>
                          <a:pt x="2731" y="1"/>
                          <a:pt x="2286" y="1"/>
                        </a:cubicBezTo>
                        <a:close/>
                      </a:path>
                    </a:pathLst>
                  </a:custGeom>
                  <a:solidFill>
                    <a:srgbClr val="DC2A2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1" name="Google Shape;10291;p25"/>
                  <p:cNvSpPr/>
                  <p:nvPr/>
                </p:nvSpPr>
                <p:spPr>
                  <a:xfrm>
                    <a:off x="8280151" y="1202757"/>
                    <a:ext cx="78436" cy="67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4" h="1929" extrusionOk="0">
                        <a:moveTo>
                          <a:pt x="1173" y="1"/>
                        </a:moveTo>
                        <a:cubicBezTo>
                          <a:pt x="1133" y="1"/>
                          <a:pt x="1094" y="3"/>
                          <a:pt x="1056" y="8"/>
                        </a:cubicBezTo>
                        <a:cubicBezTo>
                          <a:pt x="934" y="21"/>
                          <a:pt x="812" y="48"/>
                          <a:pt x="704" y="89"/>
                        </a:cubicBezTo>
                        <a:cubicBezTo>
                          <a:pt x="596" y="116"/>
                          <a:pt x="474" y="170"/>
                          <a:pt x="379" y="251"/>
                        </a:cubicBezTo>
                        <a:cubicBezTo>
                          <a:pt x="190" y="400"/>
                          <a:pt x="95" y="630"/>
                          <a:pt x="28" y="847"/>
                        </a:cubicBezTo>
                        <a:cubicBezTo>
                          <a:pt x="28" y="874"/>
                          <a:pt x="14" y="914"/>
                          <a:pt x="14" y="941"/>
                        </a:cubicBezTo>
                        <a:cubicBezTo>
                          <a:pt x="1" y="982"/>
                          <a:pt x="14" y="1009"/>
                          <a:pt x="14" y="1049"/>
                        </a:cubicBezTo>
                        <a:cubicBezTo>
                          <a:pt x="28" y="1104"/>
                          <a:pt x="55" y="1158"/>
                          <a:pt x="82" y="1212"/>
                        </a:cubicBezTo>
                        <a:cubicBezTo>
                          <a:pt x="136" y="1320"/>
                          <a:pt x="204" y="1415"/>
                          <a:pt x="285" y="1496"/>
                        </a:cubicBezTo>
                        <a:cubicBezTo>
                          <a:pt x="366" y="1591"/>
                          <a:pt x="447" y="1672"/>
                          <a:pt x="542" y="1740"/>
                        </a:cubicBezTo>
                        <a:cubicBezTo>
                          <a:pt x="636" y="1807"/>
                          <a:pt x="731" y="1875"/>
                          <a:pt x="867" y="1902"/>
                        </a:cubicBezTo>
                        <a:lnTo>
                          <a:pt x="867" y="1794"/>
                        </a:lnTo>
                        <a:cubicBezTo>
                          <a:pt x="772" y="1780"/>
                          <a:pt x="677" y="1726"/>
                          <a:pt x="596" y="1658"/>
                        </a:cubicBezTo>
                        <a:cubicBezTo>
                          <a:pt x="501" y="1591"/>
                          <a:pt x="420" y="1523"/>
                          <a:pt x="352" y="1442"/>
                        </a:cubicBezTo>
                        <a:cubicBezTo>
                          <a:pt x="271" y="1361"/>
                          <a:pt x="204" y="1266"/>
                          <a:pt x="163" y="1171"/>
                        </a:cubicBezTo>
                        <a:cubicBezTo>
                          <a:pt x="109" y="1077"/>
                          <a:pt x="82" y="982"/>
                          <a:pt x="122" y="887"/>
                        </a:cubicBezTo>
                        <a:cubicBezTo>
                          <a:pt x="190" y="671"/>
                          <a:pt x="298" y="468"/>
                          <a:pt x="461" y="346"/>
                        </a:cubicBezTo>
                        <a:cubicBezTo>
                          <a:pt x="542" y="278"/>
                          <a:pt x="636" y="238"/>
                          <a:pt x="745" y="211"/>
                        </a:cubicBezTo>
                        <a:cubicBezTo>
                          <a:pt x="853" y="170"/>
                          <a:pt x="948" y="156"/>
                          <a:pt x="1056" y="143"/>
                        </a:cubicBezTo>
                        <a:cubicBezTo>
                          <a:pt x="1078" y="142"/>
                          <a:pt x="1099" y="141"/>
                          <a:pt x="1121" y="141"/>
                        </a:cubicBezTo>
                        <a:cubicBezTo>
                          <a:pt x="1315" y="141"/>
                          <a:pt x="1505" y="196"/>
                          <a:pt x="1651" y="305"/>
                        </a:cubicBezTo>
                        <a:cubicBezTo>
                          <a:pt x="1827" y="427"/>
                          <a:pt x="1949" y="603"/>
                          <a:pt x="2017" y="792"/>
                        </a:cubicBezTo>
                        <a:cubicBezTo>
                          <a:pt x="2057" y="901"/>
                          <a:pt x="2071" y="1009"/>
                          <a:pt x="2071" y="1104"/>
                        </a:cubicBezTo>
                        <a:cubicBezTo>
                          <a:pt x="2071" y="1198"/>
                          <a:pt x="2030" y="1293"/>
                          <a:pt x="1976" y="1374"/>
                        </a:cubicBezTo>
                        <a:cubicBezTo>
                          <a:pt x="1868" y="1550"/>
                          <a:pt x="1692" y="1699"/>
                          <a:pt x="1516" y="1848"/>
                        </a:cubicBezTo>
                        <a:lnTo>
                          <a:pt x="1584" y="1929"/>
                        </a:lnTo>
                        <a:cubicBezTo>
                          <a:pt x="1773" y="1794"/>
                          <a:pt x="1963" y="1672"/>
                          <a:pt x="2111" y="1469"/>
                        </a:cubicBezTo>
                        <a:cubicBezTo>
                          <a:pt x="2179" y="1361"/>
                          <a:pt x="2220" y="1239"/>
                          <a:pt x="2233" y="1104"/>
                        </a:cubicBezTo>
                        <a:cubicBezTo>
                          <a:pt x="2233" y="982"/>
                          <a:pt x="2220" y="860"/>
                          <a:pt x="2179" y="752"/>
                        </a:cubicBezTo>
                        <a:cubicBezTo>
                          <a:pt x="2098" y="522"/>
                          <a:pt x="1949" y="305"/>
                          <a:pt x="1746" y="170"/>
                        </a:cubicBezTo>
                        <a:cubicBezTo>
                          <a:pt x="1577" y="57"/>
                          <a:pt x="1370" y="1"/>
                          <a:pt x="1173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2" name="Google Shape;10292;p25"/>
                  <p:cNvSpPr/>
                  <p:nvPr/>
                </p:nvSpPr>
                <p:spPr>
                  <a:xfrm>
                    <a:off x="8249747" y="1265707"/>
                    <a:ext cx="75100" cy="1671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9" h="4761" extrusionOk="0">
                        <a:moveTo>
                          <a:pt x="1800" y="1"/>
                        </a:moveTo>
                        <a:cubicBezTo>
                          <a:pt x="1421" y="14"/>
                          <a:pt x="1042" y="68"/>
                          <a:pt x="677" y="163"/>
                        </a:cubicBezTo>
                        <a:cubicBezTo>
                          <a:pt x="582" y="190"/>
                          <a:pt x="488" y="217"/>
                          <a:pt x="406" y="244"/>
                        </a:cubicBezTo>
                        <a:lnTo>
                          <a:pt x="271" y="285"/>
                        </a:lnTo>
                        <a:cubicBezTo>
                          <a:pt x="217" y="298"/>
                          <a:pt x="163" y="312"/>
                          <a:pt x="122" y="366"/>
                        </a:cubicBezTo>
                        <a:cubicBezTo>
                          <a:pt x="68" y="407"/>
                          <a:pt x="68" y="474"/>
                          <a:pt x="68" y="515"/>
                        </a:cubicBezTo>
                        <a:lnTo>
                          <a:pt x="55" y="664"/>
                        </a:lnTo>
                        <a:cubicBezTo>
                          <a:pt x="41" y="758"/>
                          <a:pt x="28" y="853"/>
                          <a:pt x="28" y="948"/>
                        </a:cubicBezTo>
                        <a:cubicBezTo>
                          <a:pt x="1" y="1327"/>
                          <a:pt x="1" y="1706"/>
                          <a:pt x="41" y="2084"/>
                        </a:cubicBezTo>
                        <a:cubicBezTo>
                          <a:pt x="55" y="2260"/>
                          <a:pt x="82" y="2450"/>
                          <a:pt x="109" y="2639"/>
                        </a:cubicBezTo>
                        <a:cubicBezTo>
                          <a:pt x="122" y="2693"/>
                          <a:pt x="122" y="2734"/>
                          <a:pt x="136" y="2788"/>
                        </a:cubicBezTo>
                        <a:cubicBezTo>
                          <a:pt x="136" y="2815"/>
                          <a:pt x="149" y="2842"/>
                          <a:pt x="176" y="2869"/>
                        </a:cubicBezTo>
                        <a:cubicBezTo>
                          <a:pt x="204" y="2896"/>
                          <a:pt x="244" y="2923"/>
                          <a:pt x="285" y="2937"/>
                        </a:cubicBezTo>
                        <a:cubicBezTo>
                          <a:pt x="379" y="2937"/>
                          <a:pt x="406" y="2896"/>
                          <a:pt x="447" y="2883"/>
                        </a:cubicBezTo>
                        <a:cubicBezTo>
                          <a:pt x="488" y="2869"/>
                          <a:pt x="528" y="2856"/>
                          <a:pt x="569" y="2842"/>
                        </a:cubicBezTo>
                        <a:cubicBezTo>
                          <a:pt x="673" y="2814"/>
                          <a:pt x="779" y="2800"/>
                          <a:pt x="884" y="2800"/>
                        </a:cubicBezTo>
                        <a:cubicBezTo>
                          <a:pt x="1135" y="2800"/>
                          <a:pt x="1379" y="2879"/>
                          <a:pt x="1570" y="3032"/>
                        </a:cubicBezTo>
                        <a:cubicBezTo>
                          <a:pt x="1841" y="3248"/>
                          <a:pt x="1963" y="3627"/>
                          <a:pt x="1881" y="3965"/>
                        </a:cubicBezTo>
                        <a:cubicBezTo>
                          <a:pt x="1854" y="4128"/>
                          <a:pt x="1760" y="4276"/>
                          <a:pt x="1624" y="4398"/>
                        </a:cubicBezTo>
                        <a:cubicBezTo>
                          <a:pt x="1502" y="4507"/>
                          <a:pt x="1327" y="4574"/>
                          <a:pt x="1164" y="4601"/>
                        </a:cubicBezTo>
                        <a:cubicBezTo>
                          <a:pt x="1112" y="4609"/>
                          <a:pt x="1060" y="4613"/>
                          <a:pt x="1007" y="4613"/>
                        </a:cubicBezTo>
                        <a:cubicBezTo>
                          <a:pt x="706" y="4613"/>
                          <a:pt x="407" y="4486"/>
                          <a:pt x="176" y="4290"/>
                        </a:cubicBezTo>
                        <a:lnTo>
                          <a:pt x="95" y="4371"/>
                        </a:lnTo>
                        <a:cubicBezTo>
                          <a:pt x="343" y="4607"/>
                          <a:pt x="672" y="4760"/>
                          <a:pt x="1021" y="4760"/>
                        </a:cubicBezTo>
                        <a:cubicBezTo>
                          <a:pt x="1073" y="4760"/>
                          <a:pt x="1125" y="4757"/>
                          <a:pt x="1178" y="4750"/>
                        </a:cubicBezTo>
                        <a:cubicBezTo>
                          <a:pt x="1381" y="4723"/>
                          <a:pt x="1570" y="4642"/>
                          <a:pt x="1733" y="4520"/>
                        </a:cubicBezTo>
                        <a:cubicBezTo>
                          <a:pt x="1895" y="4385"/>
                          <a:pt x="2003" y="4209"/>
                          <a:pt x="2044" y="4006"/>
                        </a:cubicBezTo>
                        <a:cubicBezTo>
                          <a:pt x="2138" y="3600"/>
                          <a:pt x="2003" y="3167"/>
                          <a:pt x="1678" y="2910"/>
                        </a:cubicBezTo>
                        <a:cubicBezTo>
                          <a:pt x="1458" y="2735"/>
                          <a:pt x="1187" y="2654"/>
                          <a:pt x="917" y="2654"/>
                        </a:cubicBezTo>
                        <a:cubicBezTo>
                          <a:pt x="790" y="2654"/>
                          <a:pt x="663" y="2672"/>
                          <a:pt x="542" y="2707"/>
                        </a:cubicBezTo>
                        <a:cubicBezTo>
                          <a:pt x="488" y="2720"/>
                          <a:pt x="447" y="2734"/>
                          <a:pt x="393" y="2761"/>
                        </a:cubicBezTo>
                        <a:cubicBezTo>
                          <a:pt x="352" y="2775"/>
                          <a:pt x="312" y="2802"/>
                          <a:pt x="298" y="2802"/>
                        </a:cubicBezTo>
                        <a:cubicBezTo>
                          <a:pt x="298" y="2802"/>
                          <a:pt x="271" y="2788"/>
                          <a:pt x="271" y="2747"/>
                        </a:cubicBezTo>
                        <a:cubicBezTo>
                          <a:pt x="258" y="2707"/>
                          <a:pt x="244" y="2666"/>
                          <a:pt x="244" y="2612"/>
                        </a:cubicBezTo>
                        <a:cubicBezTo>
                          <a:pt x="204" y="2436"/>
                          <a:pt x="176" y="2247"/>
                          <a:pt x="163" y="2057"/>
                        </a:cubicBezTo>
                        <a:cubicBezTo>
                          <a:pt x="122" y="1692"/>
                          <a:pt x="109" y="1313"/>
                          <a:pt x="136" y="948"/>
                        </a:cubicBezTo>
                        <a:cubicBezTo>
                          <a:pt x="136" y="853"/>
                          <a:pt x="136" y="758"/>
                          <a:pt x="149" y="664"/>
                        </a:cubicBezTo>
                        <a:cubicBezTo>
                          <a:pt x="163" y="583"/>
                          <a:pt x="163" y="461"/>
                          <a:pt x="204" y="420"/>
                        </a:cubicBezTo>
                        <a:cubicBezTo>
                          <a:pt x="217" y="407"/>
                          <a:pt x="258" y="393"/>
                          <a:pt x="298" y="380"/>
                        </a:cubicBezTo>
                        <a:lnTo>
                          <a:pt x="434" y="325"/>
                        </a:lnTo>
                        <a:cubicBezTo>
                          <a:pt x="528" y="298"/>
                          <a:pt x="609" y="271"/>
                          <a:pt x="704" y="258"/>
                        </a:cubicBezTo>
                        <a:cubicBezTo>
                          <a:pt x="1070" y="163"/>
                          <a:pt x="1435" y="109"/>
                          <a:pt x="1814" y="109"/>
                        </a:cubicBezTo>
                        <a:lnTo>
                          <a:pt x="1800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3" name="Google Shape;10293;p25"/>
                  <p:cNvSpPr/>
                  <p:nvPr/>
                </p:nvSpPr>
                <p:spPr>
                  <a:xfrm>
                    <a:off x="8251186" y="1417272"/>
                    <a:ext cx="68429" cy="978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49" h="2788" extrusionOk="0">
                        <a:moveTo>
                          <a:pt x="0" y="0"/>
                        </a:moveTo>
                        <a:cubicBezTo>
                          <a:pt x="0" y="460"/>
                          <a:pt x="0" y="907"/>
                          <a:pt x="0" y="1353"/>
                        </a:cubicBezTo>
                        <a:cubicBezTo>
                          <a:pt x="0" y="1813"/>
                          <a:pt x="14" y="2260"/>
                          <a:pt x="41" y="2720"/>
                        </a:cubicBezTo>
                        <a:lnTo>
                          <a:pt x="41" y="2787"/>
                        </a:lnTo>
                        <a:lnTo>
                          <a:pt x="1029" y="2787"/>
                        </a:lnTo>
                        <a:cubicBezTo>
                          <a:pt x="1340" y="2787"/>
                          <a:pt x="1651" y="2774"/>
                          <a:pt x="1949" y="2760"/>
                        </a:cubicBezTo>
                        <a:lnTo>
                          <a:pt x="1949" y="2652"/>
                        </a:lnTo>
                        <a:cubicBezTo>
                          <a:pt x="1651" y="2625"/>
                          <a:pt x="1340" y="2625"/>
                          <a:pt x="1029" y="2625"/>
                        </a:cubicBezTo>
                        <a:cubicBezTo>
                          <a:pt x="979" y="2621"/>
                          <a:pt x="929" y="2619"/>
                          <a:pt x="879" y="2619"/>
                        </a:cubicBezTo>
                        <a:cubicBezTo>
                          <a:pt x="779" y="2619"/>
                          <a:pt x="677" y="2625"/>
                          <a:pt x="568" y="2625"/>
                        </a:cubicBezTo>
                        <a:lnTo>
                          <a:pt x="183" y="2636"/>
                        </a:lnTo>
                        <a:lnTo>
                          <a:pt x="183" y="2636"/>
                        </a:lnTo>
                        <a:cubicBezTo>
                          <a:pt x="146" y="2213"/>
                          <a:pt x="121" y="1789"/>
                          <a:pt x="108" y="1353"/>
                        </a:cubicBezTo>
                        <a:cubicBezTo>
                          <a:pt x="81" y="907"/>
                          <a:pt x="95" y="460"/>
                          <a:pt x="122" y="1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4" name="Google Shape;10294;p25"/>
                  <p:cNvSpPr/>
                  <p:nvPr/>
                </p:nvSpPr>
                <p:spPr>
                  <a:xfrm>
                    <a:off x="8313399" y="1446132"/>
                    <a:ext cx="86967" cy="68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1952" extrusionOk="0">
                        <a:moveTo>
                          <a:pt x="1254" y="1"/>
                        </a:moveTo>
                        <a:cubicBezTo>
                          <a:pt x="971" y="1"/>
                          <a:pt x="694" y="92"/>
                          <a:pt x="488" y="288"/>
                        </a:cubicBezTo>
                        <a:cubicBezTo>
                          <a:pt x="353" y="396"/>
                          <a:pt x="258" y="545"/>
                          <a:pt x="204" y="707"/>
                        </a:cubicBezTo>
                        <a:cubicBezTo>
                          <a:pt x="136" y="869"/>
                          <a:pt x="122" y="1045"/>
                          <a:pt x="109" y="1208"/>
                        </a:cubicBezTo>
                        <a:cubicBezTo>
                          <a:pt x="95" y="1330"/>
                          <a:pt x="55" y="1451"/>
                          <a:pt x="28" y="1587"/>
                        </a:cubicBezTo>
                        <a:cubicBezTo>
                          <a:pt x="14" y="1654"/>
                          <a:pt x="1" y="1722"/>
                          <a:pt x="1" y="1790"/>
                        </a:cubicBezTo>
                        <a:cubicBezTo>
                          <a:pt x="14" y="1830"/>
                          <a:pt x="14" y="1871"/>
                          <a:pt x="55" y="1925"/>
                        </a:cubicBezTo>
                        <a:cubicBezTo>
                          <a:pt x="82" y="1945"/>
                          <a:pt x="109" y="1952"/>
                          <a:pt x="134" y="1952"/>
                        </a:cubicBezTo>
                        <a:cubicBezTo>
                          <a:pt x="160" y="1952"/>
                          <a:pt x="183" y="1945"/>
                          <a:pt x="204" y="1938"/>
                        </a:cubicBezTo>
                        <a:lnTo>
                          <a:pt x="163" y="1830"/>
                        </a:lnTo>
                        <a:cubicBezTo>
                          <a:pt x="136" y="1844"/>
                          <a:pt x="122" y="1844"/>
                          <a:pt x="122" y="1844"/>
                        </a:cubicBezTo>
                        <a:cubicBezTo>
                          <a:pt x="122" y="1830"/>
                          <a:pt x="109" y="1817"/>
                          <a:pt x="109" y="1790"/>
                        </a:cubicBezTo>
                        <a:cubicBezTo>
                          <a:pt x="109" y="1722"/>
                          <a:pt x="122" y="1668"/>
                          <a:pt x="122" y="1600"/>
                        </a:cubicBezTo>
                        <a:cubicBezTo>
                          <a:pt x="150" y="1478"/>
                          <a:pt x="190" y="1357"/>
                          <a:pt x="217" y="1208"/>
                        </a:cubicBezTo>
                        <a:cubicBezTo>
                          <a:pt x="204" y="897"/>
                          <a:pt x="312" y="572"/>
                          <a:pt x="555" y="369"/>
                        </a:cubicBezTo>
                        <a:cubicBezTo>
                          <a:pt x="741" y="214"/>
                          <a:pt x="973" y="146"/>
                          <a:pt x="1211" y="146"/>
                        </a:cubicBezTo>
                        <a:cubicBezTo>
                          <a:pt x="1285" y="146"/>
                          <a:pt x="1361" y="153"/>
                          <a:pt x="1435" y="166"/>
                        </a:cubicBezTo>
                        <a:cubicBezTo>
                          <a:pt x="1733" y="220"/>
                          <a:pt x="2017" y="409"/>
                          <a:pt x="2166" y="666"/>
                        </a:cubicBezTo>
                        <a:cubicBezTo>
                          <a:pt x="2315" y="924"/>
                          <a:pt x="2315" y="1262"/>
                          <a:pt x="2247" y="1573"/>
                        </a:cubicBezTo>
                        <a:lnTo>
                          <a:pt x="2355" y="1600"/>
                        </a:lnTo>
                        <a:cubicBezTo>
                          <a:pt x="2463" y="1289"/>
                          <a:pt x="2477" y="897"/>
                          <a:pt x="2301" y="585"/>
                        </a:cubicBezTo>
                        <a:cubicBezTo>
                          <a:pt x="2139" y="274"/>
                          <a:pt x="1800" y="71"/>
                          <a:pt x="1462" y="17"/>
                        </a:cubicBezTo>
                        <a:cubicBezTo>
                          <a:pt x="1393" y="6"/>
                          <a:pt x="1324" y="1"/>
                          <a:pt x="125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5" name="Google Shape;10295;p25"/>
                  <p:cNvSpPr/>
                  <p:nvPr/>
                </p:nvSpPr>
                <p:spPr>
                  <a:xfrm>
                    <a:off x="8330988" y="1262793"/>
                    <a:ext cx="87459" cy="1022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1" h="2912" extrusionOk="0">
                        <a:moveTo>
                          <a:pt x="2131" y="0"/>
                        </a:moveTo>
                        <a:cubicBezTo>
                          <a:pt x="2107" y="0"/>
                          <a:pt x="2087" y="2"/>
                          <a:pt x="2071" y="2"/>
                        </a:cubicBezTo>
                        <a:lnTo>
                          <a:pt x="1908" y="16"/>
                        </a:lnTo>
                        <a:lnTo>
                          <a:pt x="1272" y="57"/>
                        </a:lnTo>
                        <a:cubicBezTo>
                          <a:pt x="853" y="84"/>
                          <a:pt x="433" y="111"/>
                          <a:pt x="0" y="124"/>
                        </a:cubicBezTo>
                        <a:lnTo>
                          <a:pt x="14" y="233"/>
                        </a:lnTo>
                        <a:cubicBezTo>
                          <a:pt x="433" y="205"/>
                          <a:pt x="853" y="178"/>
                          <a:pt x="1272" y="165"/>
                        </a:cubicBezTo>
                        <a:lnTo>
                          <a:pt x="1908" y="138"/>
                        </a:lnTo>
                        <a:lnTo>
                          <a:pt x="2071" y="138"/>
                        </a:lnTo>
                        <a:cubicBezTo>
                          <a:pt x="2098" y="131"/>
                          <a:pt x="2125" y="128"/>
                          <a:pt x="2147" y="128"/>
                        </a:cubicBezTo>
                        <a:cubicBezTo>
                          <a:pt x="2169" y="128"/>
                          <a:pt x="2186" y="131"/>
                          <a:pt x="2192" y="138"/>
                        </a:cubicBezTo>
                        <a:cubicBezTo>
                          <a:pt x="2219" y="138"/>
                          <a:pt x="2219" y="287"/>
                          <a:pt x="2219" y="381"/>
                        </a:cubicBezTo>
                        <a:cubicBezTo>
                          <a:pt x="2233" y="801"/>
                          <a:pt x="2260" y="1220"/>
                          <a:pt x="2274" y="1653"/>
                        </a:cubicBezTo>
                        <a:cubicBezTo>
                          <a:pt x="2301" y="2073"/>
                          <a:pt x="2328" y="2492"/>
                          <a:pt x="2382" y="2912"/>
                        </a:cubicBezTo>
                        <a:lnTo>
                          <a:pt x="2490" y="2912"/>
                        </a:lnTo>
                        <a:cubicBezTo>
                          <a:pt x="2490" y="2479"/>
                          <a:pt x="2463" y="2059"/>
                          <a:pt x="2449" y="1640"/>
                        </a:cubicBezTo>
                        <a:cubicBezTo>
                          <a:pt x="2422" y="1220"/>
                          <a:pt x="2395" y="801"/>
                          <a:pt x="2368" y="368"/>
                        </a:cubicBezTo>
                        <a:lnTo>
                          <a:pt x="2355" y="219"/>
                        </a:lnTo>
                        <a:cubicBezTo>
                          <a:pt x="2355" y="192"/>
                          <a:pt x="2355" y="151"/>
                          <a:pt x="2341" y="124"/>
                        </a:cubicBezTo>
                        <a:cubicBezTo>
                          <a:pt x="2328" y="84"/>
                          <a:pt x="2287" y="43"/>
                          <a:pt x="2260" y="30"/>
                        </a:cubicBezTo>
                        <a:cubicBezTo>
                          <a:pt x="2211" y="5"/>
                          <a:pt x="2168" y="0"/>
                          <a:pt x="213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6" name="Google Shape;10296;p25"/>
                  <p:cNvSpPr/>
                  <p:nvPr/>
                </p:nvSpPr>
                <p:spPr>
                  <a:xfrm>
                    <a:off x="8414582" y="1350355"/>
                    <a:ext cx="72748" cy="77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213" extrusionOk="0">
                        <a:moveTo>
                          <a:pt x="122" y="511"/>
                        </a:moveTo>
                        <a:lnTo>
                          <a:pt x="123" y="512"/>
                        </a:lnTo>
                        <a:cubicBezTo>
                          <a:pt x="123" y="512"/>
                          <a:pt x="123" y="511"/>
                          <a:pt x="122" y="511"/>
                        </a:cubicBezTo>
                        <a:close/>
                        <a:moveTo>
                          <a:pt x="1098" y="0"/>
                        </a:moveTo>
                        <a:cubicBezTo>
                          <a:pt x="1052" y="0"/>
                          <a:pt x="1006" y="4"/>
                          <a:pt x="962" y="12"/>
                        </a:cubicBezTo>
                        <a:cubicBezTo>
                          <a:pt x="732" y="66"/>
                          <a:pt x="515" y="201"/>
                          <a:pt x="393" y="391"/>
                        </a:cubicBezTo>
                        <a:cubicBezTo>
                          <a:pt x="326" y="499"/>
                          <a:pt x="285" y="580"/>
                          <a:pt x="204" y="607"/>
                        </a:cubicBezTo>
                        <a:cubicBezTo>
                          <a:pt x="163" y="607"/>
                          <a:pt x="123" y="594"/>
                          <a:pt x="109" y="580"/>
                        </a:cubicBezTo>
                        <a:cubicBezTo>
                          <a:pt x="97" y="545"/>
                          <a:pt x="116" y="510"/>
                          <a:pt x="121" y="510"/>
                        </a:cubicBezTo>
                        <a:cubicBezTo>
                          <a:pt x="122" y="510"/>
                          <a:pt x="122" y="510"/>
                          <a:pt x="122" y="511"/>
                        </a:cubicBezTo>
                        <a:lnTo>
                          <a:pt x="122" y="511"/>
                        </a:lnTo>
                        <a:lnTo>
                          <a:pt x="109" y="404"/>
                        </a:lnTo>
                        <a:cubicBezTo>
                          <a:pt x="55" y="418"/>
                          <a:pt x="14" y="458"/>
                          <a:pt x="14" y="499"/>
                        </a:cubicBezTo>
                        <a:cubicBezTo>
                          <a:pt x="1" y="539"/>
                          <a:pt x="1" y="580"/>
                          <a:pt x="14" y="621"/>
                        </a:cubicBezTo>
                        <a:cubicBezTo>
                          <a:pt x="46" y="684"/>
                          <a:pt x="111" y="706"/>
                          <a:pt x="171" y="706"/>
                        </a:cubicBezTo>
                        <a:cubicBezTo>
                          <a:pt x="187" y="706"/>
                          <a:pt x="203" y="705"/>
                          <a:pt x="217" y="702"/>
                        </a:cubicBezTo>
                        <a:cubicBezTo>
                          <a:pt x="285" y="688"/>
                          <a:pt x="339" y="634"/>
                          <a:pt x="380" y="594"/>
                        </a:cubicBezTo>
                        <a:cubicBezTo>
                          <a:pt x="420" y="539"/>
                          <a:pt x="447" y="485"/>
                          <a:pt x="474" y="445"/>
                        </a:cubicBezTo>
                        <a:cubicBezTo>
                          <a:pt x="583" y="269"/>
                          <a:pt x="772" y="147"/>
                          <a:pt x="989" y="120"/>
                        </a:cubicBezTo>
                        <a:cubicBezTo>
                          <a:pt x="1029" y="112"/>
                          <a:pt x="1069" y="108"/>
                          <a:pt x="1108" y="108"/>
                        </a:cubicBezTo>
                        <a:cubicBezTo>
                          <a:pt x="1270" y="108"/>
                          <a:pt x="1427" y="171"/>
                          <a:pt x="1557" y="269"/>
                        </a:cubicBezTo>
                        <a:cubicBezTo>
                          <a:pt x="1719" y="404"/>
                          <a:pt x="1841" y="594"/>
                          <a:pt x="1882" y="797"/>
                        </a:cubicBezTo>
                        <a:cubicBezTo>
                          <a:pt x="1963" y="1189"/>
                          <a:pt x="1746" y="1622"/>
                          <a:pt x="1408" y="1865"/>
                        </a:cubicBezTo>
                        <a:cubicBezTo>
                          <a:pt x="1265" y="1973"/>
                          <a:pt x="1100" y="2060"/>
                          <a:pt x="924" y="2060"/>
                        </a:cubicBezTo>
                        <a:cubicBezTo>
                          <a:pt x="900" y="2060"/>
                          <a:pt x="877" y="2058"/>
                          <a:pt x="853" y="2055"/>
                        </a:cubicBezTo>
                        <a:cubicBezTo>
                          <a:pt x="677" y="2028"/>
                          <a:pt x="488" y="1879"/>
                          <a:pt x="474" y="1690"/>
                        </a:cubicBezTo>
                        <a:lnTo>
                          <a:pt x="366" y="1690"/>
                        </a:lnTo>
                        <a:cubicBezTo>
                          <a:pt x="353" y="1825"/>
                          <a:pt x="420" y="1947"/>
                          <a:pt x="501" y="2028"/>
                        </a:cubicBezTo>
                        <a:cubicBezTo>
                          <a:pt x="596" y="2123"/>
                          <a:pt x="704" y="2190"/>
                          <a:pt x="840" y="2204"/>
                        </a:cubicBezTo>
                        <a:cubicBezTo>
                          <a:pt x="875" y="2210"/>
                          <a:pt x="910" y="2212"/>
                          <a:pt x="946" y="2212"/>
                        </a:cubicBezTo>
                        <a:cubicBezTo>
                          <a:pt x="1153" y="2212"/>
                          <a:pt x="1354" y="2116"/>
                          <a:pt x="1516" y="2001"/>
                        </a:cubicBezTo>
                        <a:cubicBezTo>
                          <a:pt x="1706" y="1865"/>
                          <a:pt x="1855" y="1676"/>
                          <a:pt x="1949" y="1460"/>
                        </a:cubicBezTo>
                        <a:cubicBezTo>
                          <a:pt x="2044" y="1243"/>
                          <a:pt x="2071" y="986"/>
                          <a:pt x="2017" y="756"/>
                        </a:cubicBezTo>
                        <a:cubicBezTo>
                          <a:pt x="1963" y="526"/>
                          <a:pt x="1814" y="323"/>
                          <a:pt x="1638" y="174"/>
                        </a:cubicBezTo>
                        <a:cubicBezTo>
                          <a:pt x="1486" y="65"/>
                          <a:pt x="1289" y="0"/>
                          <a:pt x="1098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7" name="Google Shape;10297;p25"/>
                  <p:cNvSpPr/>
                  <p:nvPr/>
                </p:nvSpPr>
                <p:spPr>
                  <a:xfrm>
                    <a:off x="8394184" y="1415833"/>
                    <a:ext cx="48943" cy="93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4" h="2672" extrusionOk="0">
                        <a:moveTo>
                          <a:pt x="1082" y="0"/>
                        </a:moveTo>
                        <a:cubicBezTo>
                          <a:pt x="1110" y="217"/>
                          <a:pt x="1110" y="433"/>
                          <a:pt x="1137" y="636"/>
                        </a:cubicBezTo>
                        <a:cubicBezTo>
                          <a:pt x="1150" y="853"/>
                          <a:pt x="1150" y="1056"/>
                          <a:pt x="1164" y="1272"/>
                        </a:cubicBezTo>
                        <a:lnTo>
                          <a:pt x="1215" y="2474"/>
                        </a:lnTo>
                        <a:lnTo>
                          <a:pt x="1215" y="2474"/>
                        </a:lnTo>
                        <a:cubicBezTo>
                          <a:pt x="1069" y="2495"/>
                          <a:pt x="924" y="2505"/>
                          <a:pt x="778" y="2505"/>
                        </a:cubicBezTo>
                        <a:cubicBezTo>
                          <a:pt x="558" y="2505"/>
                          <a:pt x="337" y="2481"/>
                          <a:pt x="117" y="2434"/>
                        </a:cubicBezTo>
                        <a:lnTo>
                          <a:pt x="117" y="2434"/>
                        </a:lnTo>
                        <a:lnTo>
                          <a:pt x="108" y="2355"/>
                        </a:lnTo>
                        <a:lnTo>
                          <a:pt x="0" y="2368"/>
                        </a:lnTo>
                        <a:lnTo>
                          <a:pt x="0" y="2490"/>
                        </a:lnTo>
                        <a:lnTo>
                          <a:pt x="0" y="2531"/>
                        </a:lnTo>
                        <a:lnTo>
                          <a:pt x="41" y="2544"/>
                        </a:lnTo>
                        <a:cubicBezTo>
                          <a:pt x="294" y="2629"/>
                          <a:pt x="564" y="2671"/>
                          <a:pt x="833" y="2671"/>
                        </a:cubicBezTo>
                        <a:cubicBezTo>
                          <a:pt x="994" y="2671"/>
                          <a:pt x="1155" y="2656"/>
                          <a:pt x="1313" y="2626"/>
                        </a:cubicBezTo>
                        <a:lnTo>
                          <a:pt x="1394" y="2612"/>
                        </a:lnTo>
                        <a:lnTo>
                          <a:pt x="1380" y="2544"/>
                        </a:lnTo>
                        <a:lnTo>
                          <a:pt x="1272" y="1272"/>
                        </a:lnTo>
                        <a:cubicBezTo>
                          <a:pt x="1258" y="1056"/>
                          <a:pt x="1231" y="853"/>
                          <a:pt x="1231" y="636"/>
                        </a:cubicBezTo>
                        <a:cubicBezTo>
                          <a:pt x="1218" y="420"/>
                          <a:pt x="1204" y="217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8" name="Google Shape;10298;p25"/>
                  <p:cNvSpPr/>
                  <p:nvPr/>
                </p:nvSpPr>
                <p:spPr>
                  <a:xfrm>
                    <a:off x="8311995" y="1420572"/>
                    <a:ext cx="125448" cy="96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73" h="2748" extrusionOk="0">
                        <a:moveTo>
                          <a:pt x="3356" y="1"/>
                        </a:moveTo>
                        <a:cubicBezTo>
                          <a:pt x="3396" y="718"/>
                          <a:pt x="3437" y="1449"/>
                          <a:pt x="3464" y="2166"/>
                        </a:cubicBezTo>
                        <a:cubicBezTo>
                          <a:pt x="3464" y="2247"/>
                          <a:pt x="3464" y="2342"/>
                          <a:pt x="3423" y="2396"/>
                        </a:cubicBezTo>
                        <a:cubicBezTo>
                          <a:pt x="3383" y="2450"/>
                          <a:pt x="3302" y="2477"/>
                          <a:pt x="3221" y="2477"/>
                        </a:cubicBezTo>
                        <a:cubicBezTo>
                          <a:pt x="3045" y="2477"/>
                          <a:pt x="2869" y="2463"/>
                          <a:pt x="2693" y="2423"/>
                        </a:cubicBezTo>
                        <a:cubicBezTo>
                          <a:pt x="2625" y="2409"/>
                          <a:pt x="2517" y="2382"/>
                          <a:pt x="2476" y="2355"/>
                        </a:cubicBezTo>
                        <a:cubicBezTo>
                          <a:pt x="2449" y="2328"/>
                          <a:pt x="2436" y="2220"/>
                          <a:pt x="2422" y="2125"/>
                        </a:cubicBezTo>
                        <a:cubicBezTo>
                          <a:pt x="2395" y="1949"/>
                          <a:pt x="2341" y="1773"/>
                          <a:pt x="2287" y="1597"/>
                        </a:cubicBezTo>
                        <a:cubicBezTo>
                          <a:pt x="2233" y="1422"/>
                          <a:pt x="2179" y="1246"/>
                          <a:pt x="2097" y="1083"/>
                        </a:cubicBezTo>
                        <a:cubicBezTo>
                          <a:pt x="2030" y="921"/>
                          <a:pt x="1935" y="731"/>
                          <a:pt x="1773" y="610"/>
                        </a:cubicBezTo>
                        <a:cubicBezTo>
                          <a:pt x="1642" y="512"/>
                          <a:pt x="1477" y="466"/>
                          <a:pt x="1318" y="466"/>
                        </a:cubicBezTo>
                        <a:cubicBezTo>
                          <a:pt x="1280" y="466"/>
                          <a:pt x="1242" y="469"/>
                          <a:pt x="1204" y="474"/>
                        </a:cubicBezTo>
                        <a:cubicBezTo>
                          <a:pt x="1001" y="501"/>
                          <a:pt x="826" y="583"/>
                          <a:pt x="663" y="704"/>
                        </a:cubicBezTo>
                        <a:cubicBezTo>
                          <a:pt x="365" y="948"/>
                          <a:pt x="162" y="1273"/>
                          <a:pt x="68" y="1638"/>
                        </a:cubicBezTo>
                        <a:cubicBezTo>
                          <a:pt x="14" y="1827"/>
                          <a:pt x="0" y="2003"/>
                          <a:pt x="0" y="2193"/>
                        </a:cubicBezTo>
                        <a:cubicBezTo>
                          <a:pt x="0" y="2288"/>
                          <a:pt x="14" y="2382"/>
                          <a:pt x="27" y="2477"/>
                        </a:cubicBezTo>
                        <a:cubicBezTo>
                          <a:pt x="41" y="2518"/>
                          <a:pt x="54" y="2572"/>
                          <a:pt x="68" y="2612"/>
                        </a:cubicBezTo>
                        <a:cubicBezTo>
                          <a:pt x="81" y="2666"/>
                          <a:pt x="122" y="2721"/>
                          <a:pt x="190" y="2748"/>
                        </a:cubicBezTo>
                        <a:lnTo>
                          <a:pt x="230" y="2639"/>
                        </a:lnTo>
                        <a:cubicBezTo>
                          <a:pt x="190" y="2626"/>
                          <a:pt x="162" y="2545"/>
                          <a:pt x="149" y="2450"/>
                        </a:cubicBezTo>
                        <a:cubicBezTo>
                          <a:pt x="135" y="2369"/>
                          <a:pt x="135" y="2288"/>
                          <a:pt x="135" y="2193"/>
                        </a:cubicBezTo>
                        <a:cubicBezTo>
                          <a:pt x="135" y="2017"/>
                          <a:pt x="162" y="1855"/>
                          <a:pt x="217" y="1679"/>
                        </a:cubicBezTo>
                        <a:cubicBezTo>
                          <a:pt x="311" y="1354"/>
                          <a:pt x="501" y="1043"/>
                          <a:pt x="771" y="840"/>
                        </a:cubicBezTo>
                        <a:cubicBezTo>
                          <a:pt x="907" y="731"/>
                          <a:pt x="1056" y="650"/>
                          <a:pt x="1218" y="637"/>
                        </a:cubicBezTo>
                        <a:cubicBezTo>
                          <a:pt x="1251" y="631"/>
                          <a:pt x="1285" y="629"/>
                          <a:pt x="1318" y="629"/>
                        </a:cubicBezTo>
                        <a:cubicBezTo>
                          <a:pt x="1450" y="629"/>
                          <a:pt x="1581" y="670"/>
                          <a:pt x="1678" y="745"/>
                        </a:cubicBezTo>
                        <a:cubicBezTo>
                          <a:pt x="1800" y="840"/>
                          <a:pt x="1894" y="989"/>
                          <a:pt x="1962" y="1151"/>
                        </a:cubicBezTo>
                        <a:cubicBezTo>
                          <a:pt x="2043" y="1300"/>
                          <a:pt x="2097" y="1476"/>
                          <a:pt x="2152" y="1638"/>
                        </a:cubicBezTo>
                        <a:cubicBezTo>
                          <a:pt x="2206" y="1814"/>
                          <a:pt x="2260" y="1976"/>
                          <a:pt x="2287" y="2152"/>
                        </a:cubicBezTo>
                        <a:lnTo>
                          <a:pt x="2314" y="2288"/>
                        </a:lnTo>
                        <a:cubicBezTo>
                          <a:pt x="2327" y="2328"/>
                          <a:pt x="2341" y="2396"/>
                          <a:pt x="2395" y="2450"/>
                        </a:cubicBezTo>
                        <a:cubicBezTo>
                          <a:pt x="2449" y="2491"/>
                          <a:pt x="2503" y="2504"/>
                          <a:pt x="2544" y="2518"/>
                        </a:cubicBezTo>
                        <a:cubicBezTo>
                          <a:pt x="2585" y="2531"/>
                          <a:pt x="2625" y="2531"/>
                          <a:pt x="2679" y="2545"/>
                        </a:cubicBezTo>
                        <a:cubicBezTo>
                          <a:pt x="2811" y="2575"/>
                          <a:pt x="2951" y="2590"/>
                          <a:pt x="3092" y="2590"/>
                        </a:cubicBezTo>
                        <a:cubicBezTo>
                          <a:pt x="3139" y="2590"/>
                          <a:pt x="3187" y="2589"/>
                          <a:pt x="3234" y="2585"/>
                        </a:cubicBezTo>
                        <a:cubicBezTo>
                          <a:pt x="3315" y="2585"/>
                          <a:pt x="3437" y="2545"/>
                          <a:pt x="3505" y="2450"/>
                        </a:cubicBezTo>
                        <a:cubicBezTo>
                          <a:pt x="3572" y="2355"/>
                          <a:pt x="3572" y="2247"/>
                          <a:pt x="3572" y="2166"/>
                        </a:cubicBezTo>
                        <a:cubicBezTo>
                          <a:pt x="3532" y="1435"/>
                          <a:pt x="3491" y="718"/>
                          <a:pt x="346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9" name="Google Shape;10299;p25"/>
                  <p:cNvSpPr/>
                  <p:nvPr/>
                </p:nvSpPr>
                <p:spPr>
                  <a:xfrm>
                    <a:off x="8240232" y="1351935"/>
                    <a:ext cx="95534" cy="1654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1" h="4712" extrusionOk="0">
                        <a:moveTo>
                          <a:pt x="150" y="4617"/>
                        </a:moveTo>
                        <a:lnTo>
                          <a:pt x="150" y="4617"/>
                        </a:lnTo>
                        <a:cubicBezTo>
                          <a:pt x="150" y="4620"/>
                          <a:pt x="150" y="4621"/>
                          <a:pt x="150" y="4621"/>
                        </a:cubicBezTo>
                        <a:lnTo>
                          <a:pt x="150" y="4621"/>
                        </a:lnTo>
                        <a:cubicBezTo>
                          <a:pt x="150" y="4620"/>
                          <a:pt x="150" y="4618"/>
                          <a:pt x="150" y="4617"/>
                        </a:cubicBezTo>
                        <a:close/>
                        <a:moveTo>
                          <a:pt x="1714" y="1"/>
                        </a:moveTo>
                        <a:cubicBezTo>
                          <a:pt x="1538" y="1"/>
                          <a:pt x="1366" y="40"/>
                          <a:pt x="1205" y="102"/>
                        </a:cubicBezTo>
                        <a:cubicBezTo>
                          <a:pt x="962" y="183"/>
                          <a:pt x="745" y="319"/>
                          <a:pt x="529" y="440"/>
                        </a:cubicBezTo>
                        <a:lnTo>
                          <a:pt x="583" y="535"/>
                        </a:lnTo>
                        <a:cubicBezTo>
                          <a:pt x="799" y="413"/>
                          <a:pt x="1016" y="305"/>
                          <a:pt x="1246" y="237"/>
                        </a:cubicBezTo>
                        <a:cubicBezTo>
                          <a:pt x="1394" y="185"/>
                          <a:pt x="1549" y="155"/>
                          <a:pt x="1701" y="155"/>
                        </a:cubicBezTo>
                        <a:cubicBezTo>
                          <a:pt x="1785" y="155"/>
                          <a:pt x="1868" y="164"/>
                          <a:pt x="1949" y="183"/>
                        </a:cubicBezTo>
                        <a:cubicBezTo>
                          <a:pt x="2179" y="237"/>
                          <a:pt x="2382" y="373"/>
                          <a:pt x="2477" y="576"/>
                        </a:cubicBezTo>
                        <a:cubicBezTo>
                          <a:pt x="2572" y="779"/>
                          <a:pt x="2545" y="1036"/>
                          <a:pt x="2545" y="1279"/>
                        </a:cubicBezTo>
                        <a:cubicBezTo>
                          <a:pt x="2531" y="1523"/>
                          <a:pt x="2491" y="1766"/>
                          <a:pt x="2342" y="1942"/>
                        </a:cubicBezTo>
                        <a:cubicBezTo>
                          <a:pt x="2206" y="2105"/>
                          <a:pt x="1963" y="2172"/>
                          <a:pt x="1733" y="2186"/>
                        </a:cubicBezTo>
                        <a:cubicBezTo>
                          <a:pt x="1246" y="2186"/>
                          <a:pt x="772" y="2010"/>
                          <a:pt x="299" y="1848"/>
                        </a:cubicBezTo>
                        <a:lnTo>
                          <a:pt x="217" y="1820"/>
                        </a:lnTo>
                        <a:lnTo>
                          <a:pt x="204" y="1888"/>
                        </a:lnTo>
                        <a:cubicBezTo>
                          <a:pt x="136" y="2362"/>
                          <a:pt x="96" y="2835"/>
                          <a:pt x="82" y="3309"/>
                        </a:cubicBezTo>
                        <a:cubicBezTo>
                          <a:pt x="82" y="3539"/>
                          <a:pt x="96" y="3782"/>
                          <a:pt x="109" y="4013"/>
                        </a:cubicBezTo>
                        <a:cubicBezTo>
                          <a:pt x="123" y="4134"/>
                          <a:pt x="136" y="4256"/>
                          <a:pt x="150" y="4364"/>
                        </a:cubicBezTo>
                        <a:lnTo>
                          <a:pt x="177" y="4540"/>
                        </a:lnTo>
                        <a:cubicBezTo>
                          <a:pt x="177" y="4567"/>
                          <a:pt x="163" y="4581"/>
                          <a:pt x="163" y="4608"/>
                        </a:cubicBezTo>
                        <a:lnTo>
                          <a:pt x="163" y="4608"/>
                        </a:lnTo>
                        <a:lnTo>
                          <a:pt x="136" y="4608"/>
                        </a:lnTo>
                        <a:lnTo>
                          <a:pt x="1" y="4608"/>
                        </a:lnTo>
                        <a:lnTo>
                          <a:pt x="109" y="4689"/>
                        </a:lnTo>
                        <a:cubicBezTo>
                          <a:pt x="117" y="4705"/>
                          <a:pt x="139" y="4711"/>
                          <a:pt x="161" y="4711"/>
                        </a:cubicBezTo>
                        <a:cubicBezTo>
                          <a:pt x="177" y="4711"/>
                          <a:pt x="193" y="4708"/>
                          <a:pt x="204" y="4703"/>
                        </a:cubicBezTo>
                        <a:lnTo>
                          <a:pt x="2288" y="4703"/>
                        </a:lnTo>
                        <a:lnTo>
                          <a:pt x="2288" y="4594"/>
                        </a:lnTo>
                        <a:lnTo>
                          <a:pt x="264" y="4607"/>
                        </a:lnTo>
                        <a:lnTo>
                          <a:pt x="264" y="4607"/>
                        </a:lnTo>
                        <a:cubicBezTo>
                          <a:pt x="272" y="4582"/>
                          <a:pt x="272" y="4558"/>
                          <a:pt x="272" y="4540"/>
                        </a:cubicBezTo>
                        <a:lnTo>
                          <a:pt x="244" y="4351"/>
                        </a:lnTo>
                        <a:cubicBezTo>
                          <a:pt x="231" y="4243"/>
                          <a:pt x="231" y="4121"/>
                          <a:pt x="217" y="4013"/>
                        </a:cubicBezTo>
                        <a:cubicBezTo>
                          <a:pt x="204" y="3769"/>
                          <a:pt x="204" y="3539"/>
                          <a:pt x="204" y="3309"/>
                        </a:cubicBezTo>
                        <a:cubicBezTo>
                          <a:pt x="217" y="2863"/>
                          <a:pt x="253" y="2429"/>
                          <a:pt x="326" y="1995"/>
                        </a:cubicBezTo>
                        <a:lnTo>
                          <a:pt x="326" y="1995"/>
                        </a:lnTo>
                        <a:cubicBezTo>
                          <a:pt x="766" y="2163"/>
                          <a:pt x="1231" y="2335"/>
                          <a:pt x="1733" y="2335"/>
                        </a:cubicBezTo>
                        <a:cubicBezTo>
                          <a:pt x="1868" y="2335"/>
                          <a:pt x="2004" y="2321"/>
                          <a:pt x="2125" y="2267"/>
                        </a:cubicBezTo>
                        <a:cubicBezTo>
                          <a:pt x="2261" y="2226"/>
                          <a:pt x="2382" y="2145"/>
                          <a:pt x="2464" y="2037"/>
                        </a:cubicBezTo>
                        <a:cubicBezTo>
                          <a:pt x="2653" y="1820"/>
                          <a:pt x="2694" y="1536"/>
                          <a:pt x="2707" y="1293"/>
                        </a:cubicBezTo>
                        <a:cubicBezTo>
                          <a:pt x="2721" y="1157"/>
                          <a:pt x="2721" y="1036"/>
                          <a:pt x="2707" y="900"/>
                        </a:cubicBezTo>
                        <a:cubicBezTo>
                          <a:pt x="2707" y="779"/>
                          <a:pt x="2680" y="630"/>
                          <a:pt x="2626" y="508"/>
                        </a:cubicBezTo>
                        <a:cubicBezTo>
                          <a:pt x="2504" y="251"/>
                          <a:pt x="2247" y="89"/>
                          <a:pt x="1990" y="34"/>
                        </a:cubicBezTo>
                        <a:cubicBezTo>
                          <a:pt x="1898" y="11"/>
                          <a:pt x="1805" y="1"/>
                          <a:pt x="1714" y="1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0" name="Google Shape;10300;p25"/>
                  <p:cNvSpPr/>
                  <p:nvPr/>
                </p:nvSpPr>
                <p:spPr>
                  <a:xfrm>
                    <a:off x="8337168" y="1261424"/>
                    <a:ext cx="86020" cy="111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50" h="3181" extrusionOk="0">
                        <a:moveTo>
                          <a:pt x="2301" y="1"/>
                        </a:moveTo>
                        <a:lnTo>
                          <a:pt x="2246" y="14"/>
                        </a:lnTo>
                        <a:cubicBezTo>
                          <a:pt x="1489" y="82"/>
                          <a:pt x="744" y="150"/>
                          <a:pt x="0" y="190"/>
                        </a:cubicBezTo>
                        <a:lnTo>
                          <a:pt x="14" y="299"/>
                        </a:lnTo>
                        <a:cubicBezTo>
                          <a:pt x="736" y="233"/>
                          <a:pt x="1457" y="180"/>
                          <a:pt x="2179" y="128"/>
                        </a:cubicBezTo>
                        <a:lnTo>
                          <a:pt x="2179" y="128"/>
                        </a:lnTo>
                        <a:cubicBezTo>
                          <a:pt x="2182" y="635"/>
                          <a:pt x="2221" y="1130"/>
                          <a:pt x="2260" y="1625"/>
                        </a:cubicBezTo>
                        <a:cubicBezTo>
                          <a:pt x="2260" y="1882"/>
                          <a:pt x="2287" y="2139"/>
                          <a:pt x="2287" y="2396"/>
                        </a:cubicBezTo>
                        <a:cubicBezTo>
                          <a:pt x="2287" y="2653"/>
                          <a:pt x="2287" y="2910"/>
                          <a:pt x="2246" y="3154"/>
                        </a:cubicBezTo>
                        <a:lnTo>
                          <a:pt x="2355" y="3181"/>
                        </a:lnTo>
                        <a:cubicBezTo>
                          <a:pt x="2422" y="2924"/>
                          <a:pt x="2436" y="2653"/>
                          <a:pt x="2449" y="2396"/>
                        </a:cubicBezTo>
                        <a:cubicBezTo>
                          <a:pt x="2449" y="2125"/>
                          <a:pt x="2436" y="1868"/>
                          <a:pt x="2422" y="1611"/>
                        </a:cubicBezTo>
                        <a:cubicBezTo>
                          <a:pt x="2382" y="1097"/>
                          <a:pt x="2328" y="583"/>
                          <a:pt x="2301" y="69"/>
                        </a:cubicBezTo>
                        <a:lnTo>
                          <a:pt x="2301" y="1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1" name="Google Shape;10301;p25"/>
                  <p:cNvSpPr/>
                  <p:nvPr/>
                </p:nvSpPr>
                <p:spPr>
                  <a:xfrm>
                    <a:off x="8418866" y="1347546"/>
                    <a:ext cx="67025" cy="5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9" h="1608" extrusionOk="0">
                        <a:moveTo>
                          <a:pt x="882" y="0"/>
                        </a:moveTo>
                        <a:cubicBezTo>
                          <a:pt x="735" y="0"/>
                          <a:pt x="589" y="31"/>
                          <a:pt x="461" y="92"/>
                        </a:cubicBezTo>
                        <a:cubicBezTo>
                          <a:pt x="325" y="159"/>
                          <a:pt x="204" y="254"/>
                          <a:pt x="122" y="376"/>
                        </a:cubicBezTo>
                        <a:cubicBezTo>
                          <a:pt x="41" y="511"/>
                          <a:pt x="1" y="674"/>
                          <a:pt x="41" y="822"/>
                        </a:cubicBezTo>
                        <a:lnTo>
                          <a:pt x="149" y="795"/>
                        </a:lnTo>
                        <a:cubicBezTo>
                          <a:pt x="109" y="674"/>
                          <a:pt x="136" y="538"/>
                          <a:pt x="204" y="430"/>
                        </a:cubicBezTo>
                        <a:cubicBezTo>
                          <a:pt x="271" y="322"/>
                          <a:pt x="379" y="241"/>
                          <a:pt x="501" y="186"/>
                        </a:cubicBezTo>
                        <a:cubicBezTo>
                          <a:pt x="602" y="139"/>
                          <a:pt x="716" y="118"/>
                          <a:pt x="830" y="118"/>
                        </a:cubicBezTo>
                        <a:cubicBezTo>
                          <a:pt x="977" y="118"/>
                          <a:pt x="1124" y="153"/>
                          <a:pt x="1245" y="214"/>
                        </a:cubicBezTo>
                        <a:cubicBezTo>
                          <a:pt x="1476" y="335"/>
                          <a:pt x="1638" y="552"/>
                          <a:pt x="1692" y="809"/>
                        </a:cubicBezTo>
                        <a:cubicBezTo>
                          <a:pt x="1746" y="1052"/>
                          <a:pt x="1692" y="1323"/>
                          <a:pt x="1543" y="1540"/>
                        </a:cubicBezTo>
                        <a:lnTo>
                          <a:pt x="1624" y="1607"/>
                        </a:lnTo>
                        <a:cubicBezTo>
                          <a:pt x="1841" y="1391"/>
                          <a:pt x="1909" y="1066"/>
                          <a:pt x="1854" y="768"/>
                        </a:cubicBezTo>
                        <a:cubicBezTo>
                          <a:pt x="1827" y="619"/>
                          <a:pt x="1760" y="484"/>
                          <a:pt x="1665" y="362"/>
                        </a:cubicBezTo>
                        <a:cubicBezTo>
                          <a:pt x="1570" y="241"/>
                          <a:pt x="1448" y="159"/>
                          <a:pt x="1313" y="92"/>
                        </a:cubicBezTo>
                        <a:cubicBezTo>
                          <a:pt x="1178" y="31"/>
                          <a:pt x="1029" y="0"/>
                          <a:pt x="882" y="0"/>
                        </a:cubicBez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2" name="Google Shape;10302;p25"/>
                  <p:cNvSpPr/>
                  <p:nvPr/>
                </p:nvSpPr>
                <p:spPr>
                  <a:xfrm>
                    <a:off x="8277764" y="1219645"/>
                    <a:ext cx="29984" cy="489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4" h="1394" extrusionOk="0">
                        <a:moveTo>
                          <a:pt x="204" y="0"/>
                        </a:moveTo>
                        <a:cubicBezTo>
                          <a:pt x="96" y="108"/>
                          <a:pt x="28" y="271"/>
                          <a:pt x="14" y="433"/>
                        </a:cubicBezTo>
                        <a:cubicBezTo>
                          <a:pt x="1" y="582"/>
                          <a:pt x="28" y="744"/>
                          <a:pt x="109" y="893"/>
                        </a:cubicBezTo>
                        <a:cubicBezTo>
                          <a:pt x="258" y="1177"/>
                          <a:pt x="542" y="1353"/>
                          <a:pt x="853" y="1394"/>
                        </a:cubicBezTo>
                        <a:lnTo>
                          <a:pt x="853" y="1286"/>
                        </a:lnTo>
                        <a:cubicBezTo>
                          <a:pt x="583" y="1272"/>
                          <a:pt x="326" y="1069"/>
                          <a:pt x="231" y="826"/>
                        </a:cubicBezTo>
                        <a:cubicBezTo>
                          <a:pt x="177" y="704"/>
                          <a:pt x="177" y="568"/>
                          <a:pt x="177" y="447"/>
                        </a:cubicBezTo>
                        <a:cubicBezTo>
                          <a:pt x="190" y="311"/>
                          <a:pt x="231" y="190"/>
                          <a:pt x="285" y="68"/>
                        </a:cubicBezTo>
                        <a:lnTo>
                          <a:pt x="204" y="0"/>
                        </a:lnTo>
                        <a:close/>
                      </a:path>
                    </a:pathLst>
                  </a:custGeom>
                  <a:solidFill>
                    <a:srgbClr val="402F2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0303" name="Google Shape;10303;p25"/>
              <p:cNvGrpSpPr/>
              <p:nvPr/>
            </p:nvGrpSpPr>
            <p:grpSpPr>
              <a:xfrm>
                <a:off x="656417" y="-205729"/>
                <a:ext cx="571998" cy="657535"/>
                <a:chOff x="5729567" y="2484721"/>
                <a:chExt cx="571998" cy="657535"/>
              </a:xfrm>
            </p:grpSpPr>
            <p:sp>
              <p:nvSpPr>
                <p:cNvPr id="10304" name="Google Shape;10304;p25"/>
                <p:cNvSpPr/>
                <p:nvPr/>
              </p:nvSpPr>
              <p:spPr>
                <a:xfrm>
                  <a:off x="5975048" y="2500275"/>
                  <a:ext cx="212767" cy="14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0" h="4103" extrusionOk="0">
                      <a:moveTo>
                        <a:pt x="3617" y="1"/>
                      </a:moveTo>
                      <a:cubicBezTo>
                        <a:pt x="3549" y="1"/>
                        <a:pt x="3480" y="10"/>
                        <a:pt x="3413" y="31"/>
                      </a:cubicBezTo>
                      <a:cubicBezTo>
                        <a:pt x="3359" y="44"/>
                        <a:pt x="3319" y="71"/>
                        <a:pt x="3278" y="85"/>
                      </a:cubicBezTo>
                      <a:cubicBezTo>
                        <a:pt x="3021" y="112"/>
                        <a:pt x="2791" y="220"/>
                        <a:pt x="2588" y="410"/>
                      </a:cubicBezTo>
                      <a:cubicBezTo>
                        <a:pt x="2263" y="721"/>
                        <a:pt x="2263" y="1303"/>
                        <a:pt x="2588" y="1614"/>
                      </a:cubicBezTo>
                      <a:cubicBezTo>
                        <a:pt x="2602" y="1628"/>
                        <a:pt x="2629" y="1641"/>
                        <a:pt x="2642" y="1655"/>
                      </a:cubicBezTo>
                      <a:cubicBezTo>
                        <a:pt x="2331" y="1519"/>
                        <a:pt x="2020" y="1370"/>
                        <a:pt x="1709" y="1235"/>
                      </a:cubicBezTo>
                      <a:cubicBezTo>
                        <a:pt x="1576" y="1173"/>
                        <a:pt x="1446" y="1146"/>
                        <a:pt x="1322" y="1146"/>
                      </a:cubicBezTo>
                      <a:cubicBezTo>
                        <a:pt x="525" y="1146"/>
                        <a:pt x="1" y="2286"/>
                        <a:pt x="856" y="2696"/>
                      </a:cubicBezTo>
                      <a:cubicBezTo>
                        <a:pt x="2290" y="3373"/>
                        <a:pt x="3549" y="3644"/>
                        <a:pt x="5078" y="4090"/>
                      </a:cubicBezTo>
                      <a:cubicBezTo>
                        <a:pt x="5108" y="4098"/>
                        <a:pt x="5137" y="4102"/>
                        <a:pt x="5166" y="4102"/>
                      </a:cubicBezTo>
                      <a:cubicBezTo>
                        <a:pt x="5667" y="4102"/>
                        <a:pt x="6060" y="2962"/>
                        <a:pt x="5957" y="2872"/>
                      </a:cubicBezTo>
                      <a:cubicBezTo>
                        <a:pt x="5524" y="2548"/>
                        <a:pt x="5024" y="2331"/>
                        <a:pt x="4537" y="2115"/>
                      </a:cubicBezTo>
                      <a:cubicBezTo>
                        <a:pt x="4604" y="2033"/>
                        <a:pt x="4645" y="1925"/>
                        <a:pt x="4685" y="1817"/>
                      </a:cubicBezTo>
                      <a:cubicBezTo>
                        <a:pt x="4712" y="1695"/>
                        <a:pt x="4726" y="1587"/>
                        <a:pt x="4726" y="1465"/>
                      </a:cubicBezTo>
                      <a:cubicBezTo>
                        <a:pt x="4780" y="1303"/>
                        <a:pt x="4794" y="1127"/>
                        <a:pt x="4739" y="964"/>
                      </a:cubicBezTo>
                      <a:cubicBezTo>
                        <a:pt x="4645" y="613"/>
                        <a:pt x="4401" y="261"/>
                        <a:pt x="4063" y="112"/>
                      </a:cubicBezTo>
                      <a:cubicBezTo>
                        <a:pt x="3923" y="47"/>
                        <a:pt x="3770" y="1"/>
                        <a:pt x="3617" y="1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5" name="Google Shape;10305;p25"/>
                <p:cNvSpPr/>
                <p:nvPr/>
              </p:nvSpPr>
              <p:spPr>
                <a:xfrm>
                  <a:off x="5747122" y="2991131"/>
                  <a:ext cx="401939" cy="133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8" h="3803" extrusionOk="0">
                      <a:moveTo>
                        <a:pt x="11340" y="3681"/>
                      </a:moveTo>
                      <a:cubicBezTo>
                        <a:pt x="11340" y="3681"/>
                        <a:pt x="11336" y="3685"/>
                        <a:pt x="11332" y="3689"/>
                      </a:cubicBezTo>
                      <a:lnTo>
                        <a:pt x="11332" y="3689"/>
                      </a:lnTo>
                      <a:cubicBezTo>
                        <a:pt x="11331" y="3688"/>
                        <a:pt x="11330" y="3688"/>
                        <a:pt x="11330" y="3688"/>
                      </a:cubicBezTo>
                      <a:cubicBezTo>
                        <a:pt x="11328" y="3688"/>
                        <a:pt x="11326" y="3690"/>
                        <a:pt x="11326" y="3694"/>
                      </a:cubicBezTo>
                      <a:lnTo>
                        <a:pt x="11326" y="3694"/>
                      </a:lnTo>
                      <a:cubicBezTo>
                        <a:pt x="11326" y="3681"/>
                        <a:pt x="11340" y="3681"/>
                        <a:pt x="11340" y="3681"/>
                      </a:cubicBezTo>
                      <a:close/>
                      <a:moveTo>
                        <a:pt x="41" y="0"/>
                      </a:moveTo>
                      <a:lnTo>
                        <a:pt x="1" y="95"/>
                      </a:lnTo>
                      <a:cubicBezTo>
                        <a:pt x="948" y="460"/>
                        <a:pt x="1895" y="799"/>
                        <a:pt x="2842" y="1137"/>
                      </a:cubicBezTo>
                      <a:cubicBezTo>
                        <a:pt x="3789" y="1475"/>
                        <a:pt x="4750" y="1800"/>
                        <a:pt x="5711" y="2111"/>
                      </a:cubicBezTo>
                      <a:cubicBezTo>
                        <a:pt x="6671" y="2422"/>
                        <a:pt x="7632" y="2707"/>
                        <a:pt x="8606" y="2991"/>
                      </a:cubicBezTo>
                      <a:cubicBezTo>
                        <a:pt x="9094" y="3126"/>
                        <a:pt x="9581" y="3248"/>
                        <a:pt x="10068" y="3370"/>
                      </a:cubicBezTo>
                      <a:lnTo>
                        <a:pt x="10798" y="3559"/>
                      </a:lnTo>
                      <a:lnTo>
                        <a:pt x="11177" y="3640"/>
                      </a:lnTo>
                      <a:cubicBezTo>
                        <a:pt x="11231" y="3654"/>
                        <a:pt x="11299" y="3667"/>
                        <a:pt x="11326" y="3694"/>
                      </a:cubicBezTo>
                      <a:cubicBezTo>
                        <a:pt x="11326" y="3694"/>
                        <a:pt x="11329" y="3692"/>
                        <a:pt x="11332" y="3689"/>
                      </a:cubicBezTo>
                      <a:lnTo>
                        <a:pt x="11332" y="3689"/>
                      </a:lnTo>
                      <a:cubicBezTo>
                        <a:pt x="11336" y="3690"/>
                        <a:pt x="11340" y="3694"/>
                        <a:pt x="11340" y="3694"/>
                      </a:cubicBezTo>
                      <a:lnTo>
                        <a:pt x="11231" y="3735"/>
                      </a:lnTo>
                      <a:cubicBezTo>
                        <a:pt x="11245" y="3775"/>
                        <a:pt x="11299" y="3803"/>
                        <a:pt x="11326" y="3803"/>
                      </a:cubicBezTo>
                      <a:cubicBezTo>
                        <a:pt x="11353" y="3803"/>
                        <a:pt x="11380" y="3789"/>
                        <a:pt x="11394" y="3775"/>
                      </a:cubicBezTo>
                      <a:cubicBezTo>
                        <a:pt x="11421" y="3762"/>
                        <a:pt x="11448" y="3721"/>
                        <a:pt x="11448" y="3681"/>
                      </a:cubicBezTo>
                      <a:cubicBezTo>
                        <a:pt x="11434" y="3640"/>
                        <a:pt x="11421" y="3627"/>
                        <a:pt x="11394" y="3600"/>
                      </a:cubicBezTo>
                      <a:cubicBezTo>
                        <a:pt x="11326" y="3545"/>
                        <a:pt x="11259" y="3545"/>
                        <a:pt x="11204" y="3518"/>
                      </a:cubicBezTo>
                      <a:lnTo>
                        <a:pt x="10839" y="3424"/>
                      </a:lnTo>
                      <a:lnTo>
                        <a:pt x="10108" y="3234"/>
                      </a:lnTo>
                      <a:cubicBezTo>
                        <a:pt x="9621" y="3099"/>
                        <a:pt x="9134" y="2964"/>
                        <a:pt x="8647" y="2828"/>
                      </a:cubicBezTo>
                      <a:cubicBezTo>
                        <a:pt x="7673" y="2558"/>
                        <a:pt x="6712" y="2274"/>
                        <a:pt x="5751" y="1976"/>
                      </a:cubicBezTo>
                      <a:cubicBezTo>
                        <a:pt x="4791" y="1678"/>
                        <a:pt x="3830" y="1367"/>
                        <a:pt x="2869" y="1042"/>
                      </a:cubicBezTo>
                      <a:cubicBezTo>
                        <a:pt x="1922" y="717"/>
                        <a:pt x="975" y="366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6" name="Google Shape;10306;p25"/>
                <p:cNvSpPr/>
                <p:nvPr/>
              </p:nvSpPr>
              <p:spPr>
                <a:xfrm>
                  <a:off x="5729567" y="2986392"/>
                  <a:ext cx="418546" cy="139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1" h="3979" extrusionOk="0">
                      <a:moveTo>
                        <a:pt x="41" y="0"/>
                      </a:moveTo>
                      <a:lnTo>
                        <a:pt x="0" y="95"/>
                      </a:lnTo>
                      <a:cubicBezTo>
                        <a:pt x="988" y="447"/>
                        <a:pt x="1962" y="798"/>
                        <a:pt x="2950" y="1164"/>
                      </a:cubicBezTo>
                      <a:cubicBezTo>
                        <a:pt x="3924" y="1529"/>
                        <a:pt x="4898" y="1881"/>
                        <a:pt x="5886" y="2233"/>
                      </a:cubicBezTo>
                      <a:cubicBezTo>
                        <a:pt x="6874" y="2584"/>
                        <a:pt x="7862" y="2909"/>
                        <a:pt x="8863" y="3220"/>
                      </a:cubicBezTo>
                      <a:cubicBezTo>
                        <a:pt x="9864" y="3505"/>
                        <a:pt x="10879" y="3775"/>
                        <a:pt x="11894" y="3978"/>
                      </a:cubicBezTo>
                      <a:lnTo>
                        <a:pt x="11921" y="3883"/>
                      </a:lnTo>
                      <a:cubicBezTo>
                        <a:pt x="10906" y="3626"/>
                        <a:pt x="9905" y="3356"/>
                        <a:pt x="8903" y="3058"/>
                      </a:cubicBezTo>
                      <a:cubicBezTo>
                        <a:pt x="7916" y="2760"/>
                        <a:pt x="6914" y="2436"/>
                        <a:pt x="5927" y="2097"/>
                      </a:cubicBezTo>
                      <a:cubicBezTo>
                        <a:pt x="4939" y="1773"/>
                        <a:pt x="3965" y="1421"/>
                        <a:pt x="2977" y="1069"/>
                      </a:cubicBez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7" name="Google Shape;10307;p25"/>
                <p:cNvSpPr/>
                <p:nvPr/>
              </p:nvSpPr>
              <p:spPr>
                <a:xfrm>
                  <a:off x="6181347" y="2597315"/>
                  <a:ext cx="119269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7" h="1191" extrusionOk="0">
                      <a:moveTo>
                        <a:pt x="3292" y="1177"/>
                      </a:moveTo>
                      <a:lnTo>
                        <a:pt x="3292" y="1177"/>
                      </a:lnTo>
                      <a:cubicBezTo>
                        <a:pt x="3294" y="1181"/>
                        <a:pt x="3297" y="1183"/>
                        <a:pt x="3299" y="1183"/>
                      </a:cubicBezTo>
                      <a:cubicBezTo>
                        <a:pt x="3301" y="1183"/>
                        <a:pt x="3302" y="1181"/>
                        <a:pt x="3302" y="1177"/>
                      </a:cubicBezTo>
                      <a:close/>
                      <a:moveTo>
                        <a:pt x="41" y="0"/>
                      </a:moveTo>
                      <a:lnTo>
                        <a:pt x="0" y="95"/>
                      </a:lnTo>
                      <a:cubicBezTo>
                        <a:pt x="271" y="217"/>
                        <a:pt x="541" y="311"/>
                        <a:pt x="825" y="406"/>
                      </a:cubicBezTo>
                      <a:cubicBezTo>
                        <a:pt x="1096" y="501"/>
                        <a:pt x="1380" y="582"/>
                        <a:pt x="1664" y="663"/>
                      </a:cubicBezTo>
                      <a:lnTo>
                        <a:pt x="2490" y="907"/>
                      </a:lnTo>
                      <a:cubicBezTo>
                        <a:pt x="2639" y="947"/>
                        <a:pt x="2774" y="988"/>
                        <a:pt x="2909" y="1042"/>
                      </a:cubicBezTo>
                      <a:lnTo>
                        <a:pt x="3112" y="1110"/>
                      </a:lnTo>
                      <a:lnTo>
                        <a:pt x="3220" y="1150"/>
                      </a:lnTo>
                      <a:lnTo>
                        <a:pt x="3261" y="1164"/>
                      </a:lnTo>
                      <a:lnTo>
                        <a:pt x="3288" y="1177"/>
                      </a:lnTo>
                      <a:lnTo>
                        <a:pt x="3292" y="1177"/>
                      </a:lnTo>
                      <a:cubicBezTo>
                        <a:pt x="3290" y="1174"/>
                        <a:pt x="3288" y="1169"/>
                        <a:pt x="3288" y="1164"/>
                      </a:cubicBezTo>
                      <a:cubicBezTo>
                        <a:pt x="3288" y="1150"/>
                        <a:pt x="3288" y="1164"/>
                        <a:pt x="3275" y="1137"/>
                      </a:cubicBezTo>
                      <a:cubicBezTo>
                        <a:pt x="3275" y="1110"/>
                        <a:pt x="3302" y="1083"/>
                        <a:pt x="3315" y="1083"/>
                      </a:cubicBezTo>
                      <a:lnTo>
                        <a:pt x="3342" y="1191"/>
                      </a:lnTo>
                      <a:cubicBezTo>
                        <a:pt x="3356" y="1191"/>
                        <a:pt x="3396" y="1164"/>
                        <a:pt x="3383" y="1137"/>
                      </a:cubicBezTo>
                      <a:cubicBezTo>
                        <a:pt x="3383" y="1123"/>
                        <a:pt x="3383" y="1123"/>
                        <a:pt x="3383" y="1110"/>
                      </a:cubicBezTo>
                      <a:cubicBezTo>
                        <a:pt x="3369" y="1096"/>
                        <a:pt x="3356" y="1096"/>
                        <a:pt x="3356" y="1096"/>
                      </a:cubicBezTo>
                      <a:lnTo>
                        <a:pt x="3356" y="1083"/>
                      </a:lnTo>
                      <a:lnTo>
                        <a:pt x="3342" y="1083"/>
                      </a:lnTo>
                      <a:lnTo>
                        <a:pt x="3302" y="1069"/>
                      </a:lnTo>
                      <a:lnTo>
                        <a:pt x="3261" y="1056"/>
                      </a:lnTo>
                      <a:lnTo>
                        <a:pt x="3153" y="1015"/>
                      </a:lnTo>
                      <a:lnTo>
                        <a:pt x="2950" y="947"/>
                      </a:lnTo>
                      <a:cubicBezTo>
                        <a:pt x="2801" y="893"/>
                        <a:pt x="2666" y="853"/>
                        <a:pt x="2530" y="812"/>
                      </a:cubicBezTo>
                      <a:lnTo>
                        <a:pt x="1705" y="528"/>
                      </a:lnTo>
                      <a:cubicBezTo>
                        <a:pt x="1150" y="325"/>
                        <a:pt x="595" y="149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8" name="Google Shape;10308;p25"/>
                <p:cNvSpPr/>
                <p:nvPr/>
              </p:nvSpPr>
              <p:spPr>
                <a:xfrm>
                  <a:off x="5877305" y="2484721"/>
                  <a:ext cx="12924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462" extrusionOk="0">
                      <a:moveTo>
                        <a:pt x="41" y="0"/>
                      </a:moveTo>
                      <a:lnTo>
                        <a:pt x="0" y="109"/>
                      </a:lnTo>
                      <a:cubicBezTo>
                        <a:pt x="582" y="379"/>
                        <a:pt x="1204" y="596"/>
                        <a:pt x="1813" y="799"/>
                      </a:cubicBezTo>
                      <a:cubicBezTo>
                        <a:pt x="2125" y="907"/>
                        <a:pt x="2436" y="1002"/>
                        <a:pt x="2733" y="1110"/>
                      </a:cubicBezTo>
                      <a:cubicBezTo>
                        <a:pt x="3045" y="1218"/>
                        <a:pt x="3342" y="1326"/>
                        <a:pt x="3654" y="1462"/>
                      </a:cubicBezTo>
                      <a:lnTo>
                        <a:pt x="3681" y="1353"/>
                      </a:lnTo>
                      <a:cubicBezTo>
                        <a:pt x="3072" y="1137"/>
                        <a:pt x="2476" y="907"/>
                        <a:pt x="1867" y="663"/>
                      </a:cubicBezTo>
                      <a:lnTo>
                        <a:pt x="961" y="325"/>
                      </a:lnTo>
                      <a:cubicBezTo>
                        <a:pt x="650" y="217"/>
                        <a:pt x="352" y="95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9" name="Google Shape;10309;p25"/>
                <p:cNvSpPr/>
                <p:nvPr/>
              </p:nvSpPr>
              <p:spPr>
                <a:xfrm>
                  <a:off x="6182295" y="2593980"/>
                  <a:ext cx="116881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9" h="1286" extrusionOk="0">
                      <a:moveTo>
                        <a:pt x="54" y="0"/>
                      </a:moveTo>
                      <a:lnTo>
                        <a:pt x="0" y="109"/>
                      </a:lnTo>
                      <a:cubicBezTo>
                        <a:pt x="257" y="257"/>
                        <a:pt x="528" y="366"/>
                        <a:pt x="812" y="474"/>
                      </a:cubicBezTo>
                      <a:cubicBezTo>
                        <a:pt x="1083" y="569"/>
                        <a:pt x="1367" y="650"/>
                        <a:pt x="1637" y="731"/>
                      </a:cubicBezTo>
                      <a:cubicBezTo>
                        <a:pt x="1922" y="812"/>
                        <a:pt x="2206" y="893"/>
                        <a:pt x="2476" y="975"/>
                      </a:cubicBezTo>
                      <a:cubicBezTo>
                        <a:pt x="2747" y="1056"/>
                        <a:pt x="3031" y="1151"/>
                        <a:pt x="3288" y="1286"/>
                      </a:cubicBezTo>
                      <a:lnTo>
                        <a:pt x="3329" y="1191"/>
                      </a:lnTo>
                      <a:cubicBezTo>
                        <a:pt x="3058" y="1069"/>
                        <a:pt x="2788" y="975"/>
                        <a:pt x="2503" y="880"/>
                      </a:cubicBezTo>
                      <a:lnTo>
                        <a:pt x="1678" y="596"/>
                      </a:lnTo>
                      <a:cubicBezTo>
                        <a:pt x="1137" y="406"/>
                        <a:pt x="582" y="217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0" name="Google Shape;10310;p25"/>
                <p:cNvSpPr/>
                <p:nvPr/>
              </p:nvSpPr>
              <p:spPr>
                <a:xfrm>
                  <a:off x="5877305" y="2484721"/>
                  <a:ext cx="129731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" h="1462" extrusionOk="0">
                      <a:moveTo>
                        <a:pt x="41" y="0"/>
                      </a:moveTo>
                      <a:lnTo>
                        <a:pt x="0" y="109"/>
                      </a:lnTo>
                      <a:cubicBezTo>
                        <a:pt x="298" y="244"/>
                        <a:pt x="596" y="352"/>
                        <a:pt x="907" y="474"/>
                      </a:cubicBezTo>
                      <a:cubicBezTo>
                        <a:pt x="1204" y="582"/>
                        <a:pt x="1516" y="690"/>
                        <a:pt x="1827" y="799"/>
                      </a:cubicBezTo>
                      <a:cubicBezTo>
                        <a:pt x="2436" y="1002"/>
                        <a:pt x="3058" y="1218"/>
                        <a:pt x="3667" y="1462"/>
                      </a:cubicBezTo>
                      <a:lnTo>
                        <a:pt x="3694" y="1353"/>
                      </a:lnTo>
                      <a:cubicBezTo>
                        <a:pt x="3085" y="1150"/>
                        <a:pt x="2476" y="907"/>
                        <a:pt x="1867" y="663"/>
                      </a:cubicBezTo>
                      <a:cubicBezTo>
                        <a:pt x="1570" y="542"/>
                        <a:pt x="1272" y="420"/>
                        <a:pt x="961" y="311"/>
                      </a:cubicBezTo>
                      <a:cubicBezTo>
                        <a:pt x="650" y="203"/>
                        <a:pt x="352" y="95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1" name="Google Shape;10311;p25"/>
                <p:cNvSpPr/>
                <p:nvPr/>
              </p:nvSpPr>
              <p:spPr>
                <a:xfrm>
                  <a:off x="6144764" y="2636743"/>
                  <a:ext cx="155362" cy="50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25" h="14398" extrusionOk="0">
                      <a:moveTo>
                        <a:pt x="4317" y="0"/>
                      </a:moveTo>
                      <a:cubicBezTo>
                        <a:pt x="3992" y="1164"/>
                        <a:pt x="3654" y="2328"/>
                        <a:pt x="3288" y="3478"/>
                      </a:cubicBezTo>
                      <a:cubicBezTo>
                        <a:pt x="2923" y="4628"/>
                        <a:pt x="2544" y="5778"/>
                        <a:pt x="2165" y="6928"/>
                      </a:cubicBezTo>
                      <a:cubicBezTo>
                        <a:pt x="1786" y="8078"/>
                        <a:pt x="1407" y="9228"/>
                        <a:pt x="1042" y="10392"/>
                      </a:cubicBezTo>
                      <a:cubicBezTo>
                        <a:pt x="718" y="11453"/>
                        <a:pt x="393" y="12525"/>
                        <a:pt x="100" y="13599"/>
                      </a:cubicBezTo>
                      <a:lnTo>
                        <a:pt x="41" y="13599"/>
                      </a:lnTo>
                      <a:lnTo>
                        <a:pt x="28" y="13867"/>
                      </a:lnTo>
                      <a:lnTo>
                        <a:pt x="28" y="13867"/>
                      </a:lnTo>
                      <a:cubicBezTo>
                        <a:pt x="28" y="13868"/>
                        <a:pt x="28" y="13869"/>
                        <a:pt x="27" y="13869"/>
                      </a:cubicBezTo>
                      <a:lnTo>
                        <a:pt x="28" y="13870"/>
                      </a:lnTo>
                      <a:lnTo>
                        <a:pt x="27" y="13883"/>
                      </a:lnTo>
                      <a:lnTo>
                        <a:pt x="0" y="14397"/>
                      </a:lnTo>
                      <a:lnTo>
                        <a:pt x="136" y="13910"/>
                      </a:lnTo>
                      <a:cubicBezTo>
                        <a:pt x="137" y="13905"/>
                        <a:pt x="139" y="13900"/>
                        <a:pt x="140" y="13895"/>
                      </a:cubicBezTo>
                      <a:lnTo>
                        <a:pt x="140" y="13895"/>
                      </a:lnTo>
                      <a:lnTo>
                        <a:pt x="149" y="13897"/>
                      </a:lnTo>
                      <a:lnTo>
                        <a:pt x="149" y="13865"/>
                      </a:lnTo>
                      <a:lnTo>
                        <a:pt x="149" y="13865"/>
                      </a:lnTo>
                      <a:cubicBezTo>
                        <a:pt x="496" y="12717"/>
                        <a:pt x="844" y="11581"/>
                        <a:pt x="1204" y="10433"/>
                      </a:cubicBezTo>
                      <a:lnTo>
                        <a:pt x="2300" y="6982"/>
                      </a:lnTo>
                      <a:cubicBezTo>
                        <a:pt x="2666" y="5819"/>
                        <a:pt x="3031" y="4668"/>
                        <a:pt x="3383" y="3518"/>
                      </a:cubicBezTo>
                      <a:cubicBezTo>
                        <a:pt x="3735" y="2355"/>
                        <a:pt x="4100" y="1191"/>
                        <a:pt x="4425" y="27"/>
                      </a:cubicBezTo>
                      <a:lnTo>
                        <a:pt x="431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2" name="Google Shape;10312;p25"/>
                <p:cNvSpPr/>
                <p:nvPr/>
              </p:nvSpPr>
              <p:spPr>
                <a:xfrm>
                  <a:off x="6144764" y="2633899"/>
                  <a:ext cx="156801" cy="4869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6" h="13870" extrusionOk="0">
                      <a:moveTo>
                        <a:pt x="4357" y="0"/>
                      </a:moveTo>
                      <a:cubicBezTo>
                        <a:pt x="4073" y="1177"/>
                        <a:pt x="3748" y="2341"/>
                        <a:pt x="3383" y="3491"/>
                      </a:cubicBezTo>
                      <a:cubicBezTo>
                        <a:pt x="3018" y="4641"/>
                        <a:pt x="2625" y="5791"/>
                        <a:pt x="2233" y="6928"/>
                      </a:cubicBezTo>
                      <a:lnTo>
                        <a:pt x="1056" y="10365"/>
                      </a:lnTo>
                      <a:cubicBezTo>
                        <a:pt x="866" y="10933"/>
                        <a:pt x="677" y="11515"/>
                        <a:pt x="501" y="12097"/>
                      </a:cubicBezTo>
                      <a:cubicBezTo>
                        <a:pt x="311" y="12665"/>
                        <a:pt x="149" y="13247"/>
                        <a:pt x="0" y="13842"/>
                      </a:cubicBezTo>
                      <a:lnTo>
                        <a:pt x="108" y="13869"/>
                      </a:lnTo>
                      <a:cubicBezTo>
                        <a:pt x="433" y="12706"/>
                        <a:pt x="826" y="11555"/>
                        <a:pt x="1218" y="10419"/>
                      </a:cubicBezTo>
                      <a:lnTo>
                        <a:pt x="2368" y="6982"/>
                      </a:lnTo>
                      <a:cubicBezTo>
                        <a:pt x="2747" y="5832"/>
                        <a:pt x="3126" y="4682"/>
                        <a:pt x="3478" y="3518"/>
                      </a:cubicBezTo>
                      <a:cubicBezTo>
                        <a:pt x="3829" y="2368"/>
                        <a:pt x="4181" y="1204"/>
                        <a:pt x="4465" y="27"/>
                      </a:cubicBezTo>
                      <a:lnTo>
                        <a:pt x="435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3" name="Google Shape;10313;p25"/>
                <p:cNvSpPr/>
                <p:nvPr/>
              </p:nvSpPr>
              <p:spPr>
                <a:xfrm>
                  <a:off x="5997026" y="2523201"/>
                  <a:ext cx="15694" cy="67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" h="1936" extrusionOk="0">
                      <a:moveTo>
                        <a:pt x="338" y="0"/>
                      </a:moveTo>
                      <a:cubicBezTo>
                        <a:pt x="325" y="325"/>
                        <a:pt x="244" y="636"/>
                        <a:pt x="162" y="947"/>
                      </a:cubicBezTo>
                      <a:cubicBezTo>
                        <a:pt x="68" y="1259"/>
                        <a:pt x="0" y="1583"/>
                        <a:pt x="0" y="1922"/>
                      </a:cubicBezTo>
                      <a:lnTo>
                        <a:pt x="108" y="1935"/>
                      </a:lnTo>
                      <a:cubicBezTo>
                        <a:pt x="149" y="1773"/>
                        <a:pt x="176" y="1610"/>
                        <a:pt x="217" y="1462"/>
                      </a:cubicBezTo>
                      <a:cubicBezTo>
                        <a:pt x="244" y="1299"/>
                        <a:pt x="271" y="1137"/>
                        <a:pt x="298" y="975"/>
                      </a:cubicBezTo>
                      <a:cubicBezTo>
                        <a:pt x="352" y="650"/>
                        <a:pt x="392" y="339"/>
                        <a:pt x="447" y="14"/>
                      </a:cubicBez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4" name="Google Shape;10314;p25"/>
                <p:cNvSpPr/>
                <p:nvPr/>
              </p:nvSpPr>
              <p:spPr>
                <a:xfrm>
                  <a:off x="6153787" y="2589697"/>
                  <a:ext cx="3328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8" h="1503" extrusionOk="0">
                      <a:moveTo>
                        <a:pt x="853" y="1"/>
                      </a:moveTo>
                      <a:cubicBezTo>
                        <a:pt x="731" y="244"/>
                        <a:pt x="569" y="488"/>
                        <a:pt x="406" y="718"/>
                      </a:cubicBezTo>
                      <a:cubicBezTo>
                        <a:pt x="257" y="948"/>
                        <a:pt x="95" y="1178"/>
                        <a:pt x="0" y="1448"/>
                      </a:cubicBezTo>
                      <a:lnTo>
                        <a:pt x="95" y="1503"/>
                      </a:lnTo>
                      <a:cubicBezTo>
                        <a:pt x="190" y="1394"/>
                        <a:pt x="257" y="1273"/>
                        <a:pt x="325" y="1151"/>
                      </a:cubicBezTo>
                      <a:cubicBezTo>
                        <a:pt x="406" y="1029"/>
                        <a:pt x="460" y="907"/>
                        <a:pt x="528" y="785"/>
                      </a:cubicBezTo>
                      <a:cubicBezTo>
                        <a:pt x="663" y="542"/>
                        <a:pt x="785" y="285"/>
                        <a:pt x="947" y="41"/>
                      </a:cubicBezTo>
                      <a:lnTo>
                        <a:pt x="8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5" name="Google Shape;10315;p25"/>
                <p:cNvSpPr/>
                <p:nvPr/>
              </p:nvSpPr>
              <p:spPr>
                <a:xfrm>
                  <a:off x="6009349" y="2524149"/>
                  <a:ext cx="176287" cy="67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" h="1936" extrusionOk="0">
                      <a:moveTo>
                        <a:pt x="41" y="0"/>
                      </a:moveTo>
                      <a:lnTo>
                        <a:pt x="1" y="109"/>
                      </a:lnTo>
                      <a:cubicBezTo>
                        <a:pt x="813" y="447"/>
                        <a:pt x="1625" y="799"/>
                        <a:pt x="2450" y="1123"/>
                      </a:cubicBezTo>
                      <a:cubicBezTo>
                        <a:pt x="2869" y="1286"/>
                        <a:pt x="3289" y="1435"/>
                        <a:pt x="3708" y="1583"/>
                      </a:cubicBezTo>
                      <a:cubicBezTo>
                        <a:pt x="4128" y="1705"/>
                        <a:pt x="4561" y="1841"/>
                        <a:pt x="4994" y="1935"/>
                      </a:cubicBezTo>
                      <a:lnTo>
                        <a:pt x="5021" y="1841"/>
                      </a:lnTo>
                      <a:cubicBezTo>
                        <a:pt x="4601" y="1692"/>
                        <a:pt x="4182" y="1556"/>
                        <a:pt x="3762" y="1421"/>
                      </a:cubicBezTo>
                      <a:cubicBezTo>
                        <a:pt x="3343" y="1286"/>
                        <a:pt x="2924" y="1137"/>
                        <a:pt x="2504" y="1002"/>
                      </a:cubicBezTo>
                      <a:cubicBezTo>
                        <a:pt x="1665" y="704"/>
                        <a:pt x="840" y="379"/>
                        <a:pt x="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6" name="Google Shape;10316;p25"/>
                <p:cNvSpPr/>
                <p:nvPr/>
              </p:nvSpPr>
              <p:spPr>
                <a:xfrm>
                  <a:off x="6073493" y="2493288"/>
                  <a:ext cx="75557" cy="76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2180" extrusionOk="0">
                      <a:moveTo>
                        <a:pt x="583" y="1"/>
                      </a:moveTo>
                      <a:cubicBezTo>
                        <a:pt x="535" y="1"/>
                        <a:pt x="485" y="8"/>
                        <a:pt x="434" y="27"/>
                      </a:cubicBezTo>
                      <a:cubicBezTo>
                        <a:pt x="298" y="81"/>
                        <a:pt x="231" y="203"/>
                        <a:pt x="163" y="325"/>
                      </a:cubicBezTo>
                      <a:cubicBezTo>
                        <a:pt x="41" y="555"/>
                        <a:pt x="1" y="812"/>
                        <a:pt x="1" y="1069"/>
                      </a:cubicBezTo>
                      <a:cubicBezTo>
                        <a:pt x="14" y="1326"/>
                        <a:pt x="55" y="1569"/>
                        <a:pt x="149" y="1813"/>
                      </a:cubicBezTo>
                      <a:lnTo>
                        <a:pt x="244" y="1772"/>
                      </a:lnTo>
                      <a:cubicBezTo>
                        <a:pt x="149" y="1556"/>
                        <a:pt x="109" y="1312"/>
                        <a:pt x="95" y="1069"/>
                      </a:cubicBezTo>
                      <a:cubicBezTo>
                        <a:pt x="95" y="825"/>
                        <a:pt x="136" y="568"/>
                        <a:pt x="244" y="365"/>
                      </a:cubicBezTo>
                      <a:cubicBezTo>
                        <a:pt x="298" y="270"/>
                        <a:pt x="379" y="162"/>
                        <a:pt x="474" y="122"/>
                      </a:cubicBezTo>
                      <a:cubicBezTo>
                        <a:pt x="499" y="114"/>
                        <a:pt x="526" y="111"/>
                        <a:pt x="553" y="111"/>
                      </a:cubicBezTo>
                      <a:cubicBezTo>
                        <a:pt x="628" y="111"/>
                        <a:pt x="710" y="136"/>
                        <a:pt x="799" y="176"/>
                      </a:cubicBezTo>
                      <a:cubicBezTo>
                        <a:pt x="1015" y="270"/>
                        <a:pt x="1232" y="392"/>
                        <a:pt x="1421" y="541"/>
                      </a:cubicBezTo>
                      <a:cubicBezTo>
                        <a:pt x="1611" y="690"/>
                        <a:pt x="1773" y="879"/>
                        <a:pt x="1868" y="1082"/>
                      </a:cubicBezTo>
                      <a:cubicBezTo>
                        <a:pt x="1949" y="1299"/>
                        <a:pt x="1963" y="1542"/>
                        <a:pt x="1854" y="1732"/>
                      </a:cubicBezTo>
                      <a:cubicBezTo>
                        <a:pt x="1746" y="1921"/>
                        <a:pt x="1530" y="2016"/>
                        <a:pt x="1286" y="2029"/>
                      </a:cubicBezTo>
                      <a:cubicBezTo>
                        <a:pt x="1263" y="2031"/>
                        <a:pt x="1241" y="2031"/>
                        <a:pt x="1218" y="2031"/>
                      </a:cubicBezTo>
                      <a:cubicBezTo>
                        <a:pt x="1011" y="2031"/>
                        <a:pt x="807" y="1974"/>
                        <a:pt x="636" y="1840"/>
                      </a:cubicBezTo>
                      <a:lnTo>
                        <a:pt x="569" y="1921"/>
                      </a:lnTo>
                      <a:cubicBezTo>
                        <a:pt x="746" y="2086"/>
                        <a:pt x="995" y="2180"/>
                        <a:pt x="1248" y="2180"/>
                      </a:cubicBezTo>
                      <a:cubicBezTo>
                        <a:pt x="1265" y="2180"/>
                        <a:pt x="1282" y="2179"/>
                        <a:pt x="1300" y="2178"/>
                      </a:cubicBezTo>
                      <a:cubicBezTo>
                        <a:pt x="1435" y="2178"/>
                        <a:pt x="1570" y="2151"/>
                        <a:pt x="1692" y="2097"/>
                      </a:cubicBezTo>
                      <a:cubicBezTo>
                        <a:pt x="1814" y="2043"/>
                        <a:pt x="1935" y="1935"/>
                        <a:pt x="2003" y="1813"/>
                      </a:cubicBezTo>
                      <a:cubicBezTo>
                        <a:pt x="2152" y="1569"/>
                        <a:pt x="2125" y="1258"/>
                        <a:pt x="2017" y="1015"/>
                      </a:cubicBezTo>
                      <a:cubicBezTo>
                        <a:pt x="1895" y="771"/>
                        <a:pt x="1705" y="582"/>
                        <a:pt x="1502" y="433"/>
                      </a:cubicBezTo>
                      <a:cubicBezTo>
                        <a:pt x="1300" y="270"/>
                        <a:pt x="1083" y="149"/>
                        <a:pt x="839" y="54"/>
                      </a:cubicBezTo>
                      <a:cubicBezTo>
                        <a:pt x="760" y="27"/>
                        <a:pt x="674" y="1"/>
                        <a:pt x="58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7" name="Google Shape;10317;p25"/>
                <p:cNvSpPr/>
                <p:nvPr/>
              </p:nvSpPr>
              <p:spPr>
                <a:xfrm>
                  <a:off x="6064470" y="2499256"/>
                  <a:ext cx="88407" cy="75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8" h="2144" extrusionOk="0">
                      <a:moveTo>
                        <a:pt x="787" y="1"/>
                      </a:moveTo>
                      <a:cubicBezTo>
                        <a:pt x="691" y="1"/>
                        <a:pt x="592" y="16"/>
                        <a:pt x="501" y="46"/>
                      </a:cubicBezTo>
                      <a:cubicBezTo>
                        <a:pt x="366" y="100"/>
                        <a:pt x="258" y="182"/>
                        <a:pt x="190" y="290"/>
                      </a:cubicBezTo>
                      <a:cubicBezTo>
                        <a:pt x="41" y="506"/>
                        <a:pt x="0" y="777"/>
                        <a:pt x="41" y="1021"/>
                      </a:cubicBezTo>
                      <a:cubicBezTo>
                        <a:pt x="68" y="1278"/>
                        <a:pt x="203" y="1521"/>
                        <a:pt x="420" y="1670"/>
                      </a:cubicBezTo>
                      <a:lnTo>
                        <a:pt x="474" y="1575"/>
                      </a:lnTo>
                      <a:cubicBezTo>
                        <a:pt x="285" y="1467"/>
                        <a:pt x="163" y="1237"/>
                        <a:pt x="122" y="1007"/>
                      </a:cubicBezTo>
                      <a:cubicBezTo>
                        <a:pt x="95" y="791"/>
                        <a:pt x="136" y="533"/>
                        <a:pt x="271" y="344"/>
                      </a:cubicBezTo>
                      <a:cubicBezTo>
                        <a:pt x="339" y="263"/>
                        <a:pt x="420" y="182"/>
                        <a:pt x="528" y="155"/>
                      </a:cubicBezTo>
                      <a:cubicBezTo>
                        <a:pt x="607" y="135"/>
                        <a:pt x="694" y="122"/>
                        <a:pt x="777" y="122"/>
                      </a:cubicBezTo>
                      <a:cubicBezTo>
                        <a:pt x="807" y="122"/>
                        <a:pt x="837" y="124"/>
                        <a:pt x="866" y="128"/>
                      </a:cubicBezTo>
                      <a:cubicBezTo>
                        <a:pt x="1110" y="141"/>
                        <a:pt x="1340" y="209"/>
                        <a:pt x="1543" y="330"/>
                      </a:cubicBezTo>
                      <a:cubicBezTo>
                        <a:pt x="1746" y="439"/>
                        <a:pt x="1935" y="588"/>
                        <a:pt x="2084" y="777"/>
                      </a:cubicBezTo>
                      <a:cubicBezTo>
                        <a:pt x="2220" y="953"/>
                        <a:pt x="2328" y="1169"/>
                        <a:pt x="2341" y="1386"/>
                      </a:cubicBezTo>
                      <a:cubicBezTo>
                        <a:pt x="2355" y="1494"/>
                        <a:pt x="2341" y="1602"/>
                        <a:pt x="2287" y="1697"/>
                      </a:cubicBezTo>
                      <a:cubicBezTo>
                        <a:pt x="2247" y="1792"/>
                        <a:pt x="2165" y="1873"/>
                        <a:pt x="2071" y="1927"/>
                      </a:cubicBezTo>
                      <a:cubicBezTo>
                        <a:pt x="1952" y="1982"/>
                        <a:pt x="1820" y="2010"/>
                        <a:pt x="1690" y="2010"/>
                      </a:cubicBezTo>
                      <a:cubicBezTo>
                        <a:pt x="1597" y="2010"/>
                        <a:pt x="1506" y="1996"/>
                        <a:pt x="1421" y="1968"/>
                      </a:cubicBezTo>
                      <a:lnTo>
                        <a:pt x="1367" y="2062"/>
                      </a:lnTo>
                      <a:cubicBezTo>
                        <a:pt x="1489" y="2117"/>
                        <a:pt x="1621" y="2144"/>
                        <a:pt x="1753" y="2144"/>
                      </a:cubicBezTo>
                      <a:cubicBezTo>
                        <a:pt x="1885" y="2144"/>
                        <a:pt x="2017" y="2117"/>
                        <a:pt x="2138" y="2062"/>
                      </a:cubicBezTo>
                      <a:cubicBezTo>
                        <a:pt x="2260" y="1995"/>
                        <a:pt x="2368" y="1900"/>
                        <a:pt x="2436" y="1778"/>
                      </a:cubicBezTo>
                      <a:cubicBezTo>
                        <a:pt x="2504" y="1643"/>
                        <a:pt x="2517" y="1508"/>
                        <a:pt x="2517" y="1372"/>
                      </a:cubicBezTo>
                      <a:cubicBezTo>
                        <a:pt x="2490" y="1102"/>
                        <a:pt x="2368" y="872"/>
                        <a:pt x="2206" y="669"/>
                      </a:cubicBezTo>
                      <a:cubicBezTo>
                        <a:pt x="2044" y="466"/>
                        <a:pt x="1827" y="317"/>
                        <a:pt x="1611" y="195"/>
                      </a:cubicBezTo>
                      <a:cubicBezTo>
                        <a:pt x="1381" y="87"/>
                        <a:pt x="1137" y="6"/>
                        <a:pt x="880" y="6"/>
                      </a:cubicBezTo>
                      <a:cubicBezTo>
                        <a:pt x="850" y="2"/>
                        <a:pt x="818" y="1"/>
                        <a:pt x="78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8" name="Google Shape;10318;p25"/>
                <p:cNvSpPr/>
                <p:nvPr/>
              </p:nvSpPr>
              <p:spPr>
                <a:xfrm>
                  <a:off x="6088695" y="2527940"/>
                  <a:ext cx="30932" cy="18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537" extrusionOk="0">
                      <a:moveTo>
                        <a:pt x="632" y="158"/>
                      </a:moveTo>
                      <a:cubicBezTo>
                        <a:pt x="674" y="158"/>
                        <a:pt x="715" y="163"/>
                        <a:pt x="754" y="174"/>
                      </a:cubicBezTo>
                      <a:lnTo>
                        <a:pt x="754" y="174"/>
                      </a:lnTo>
                      <a:cubicBezTo>
                        <a:pt x="732" y="275"/>
                        <a:pt x="623" y="342"/>
                        <a:pt x="515" y="366"/>
                      </a:cubicBezTo>
                      <a:cubicBezTo>
                        <a:pt x="478" y="373"/>
                        <a:pt x="442" y="377"/>
                        <a:pt x="406" y="377"/>
                      </a:cubicBezTo>
                      <a:cubicBezTo>
                        <a:pt x="331" y="377"/>
                        <a:pt x="259" y="362"/>
                        <a:pt x="193" y="337"/>
                      </a:cubicBezTo>
                      <a:lnTo>
                        <a:pt x="193" y="337"/>
                      </a:lnTo>
                      <a:cubicBezTo>
                        <a:pt x="195" y="331"/>
                        <a:pt x="196" y="325"/>
                        <a:pt x="197" y="320"/>
                      </a:cubicBezTo>
                      <a:lnTo>
                        <a:pt x="197" y="320"/>
                      </a:lnTo>
                      <a:lnTo>
                        <a:pt x="285" y="352"/>
                      </a:lnTo>
                      <a:cubicBezTo>
                        <a:pt x="312" y="258"/>
                        <a:pt x="393" y="190"/>
                        <a:pt x="488" y="176"/>
                      </a:cubicBezTo>
                      <a:cubicBezTo>
                        <a:pt x="536" y="164"/>
                        <a:pt x="585" y="158"/>
                        <a:pt x="632" y="158"/>
                      </a:cubicBezTo>
                      <a:close/>
                      <a:moveTo>
                        <a:pt x="163" y="1"/>
                      </a:moveTo>
                      <a:cubicBezTo>
                        <a:pt x="109" y="109"/>
                        <a:pt x="55" y="231"/>
                        <a:pt x="14" y="352"/>
                      </a:cubicBezTo>
                      <a:lnTo>
                        <a:pt x="1" y="407"/>
                      </a:lnTo>
                      <a:lnTo>
                        <a:pt x="55" y="447"/>
                      </a:lnTo>
                      <a:cubicBezTo>
                        <a:pt x="143" y="509"/>
                        <a:pt x="255" y="536"/>
                        <a:pt x="367" y="536"/>
                      </a:cubicBezTo>
                      <a:cubicBezTo>
                        <a:pt x="426" y="536"/>
                        <a:pt x="486" y="529"/>
                        <a:pt x="542" y="515"/>
                      </a:cubicBezTo>
                      <a:cubicBezTo>
                        <a:pt x="623" y="488"/>
                        <a:pt x="704" y="447"/>
                        <a:pt x="772" y="379"/>
                      </a:cubicBezTo>
                      <a:cubicBezTo>
                        <a:pt x="826" y="325"/>
                        <a:pt x="880" y="217"/>
                        <a:pt x="867" y="136"/>
                      </a:cubicBezTo>
                      <a:lnTo>
                        <a:pt x="853" y="95"/>
                      </a:lnTo>
                      <a:lnTo>
                        <a:pt x="826" y="82"/>
                      </a:lnTo>
                      <a:cubicBezTo>
                        <a:pt x="765" y="61"/>
                        <a:pt x="704" y="51"/>
                        <a:pt x="643" y="51"/>
                      </a:cubicBezTo>
                      <a:cubicBezTo>
                        <a:pt x="582" y="51"/>
                        <a:pt x="521" y="61"/>
                        <a:pt x="461" y="82"/>
                      </a:cubicBezTo>
                      <a:cubicBezTo>
                        <a:pt x="375" y="103"/>
                        <a:pt x="282" y="149"/>
                        <a:pt x="219" y="234"/>
                      </a:cubicBezTo>
                      <a:lnTo>
                        <a:pt x="219" y="234"/>
                      </a:lnTo>
                      <a:cubicBezTo>
                        <a:pt x="236" y="170"/>
                        <a:pt x="250" y="106"/>
                        <a:pt x="258" y="41"/>
                      </a:cubicBezTo>
                      <a:lnTo>
                        <a:pt x="16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9" name="Google Shape;10319;p25"/>
                <p:cNvSpPr/>
                <p:nvPr/>
              </p:nvSpPr>
              <p:spPr>
                <a:xfrm>
                  <a:off x="5991303" y="2526044"/>
                  <a:ext cx="181027" cy="1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6" h="3438" extrusionOk="0">
                      <a:moveTo>
                        <a:pt x="488" y="0"/>
                      </a:moveTo>
                      <a:cubicBezTo>
                        <a:pt x="352" y="258"/>
                        <a:pt x="231" y="542"/>
                        <a:pt x="149" y="826"/>
                      </a:cubicBezTo>
                      <a:cubicBezTo>
                        <a:pt x="95" y="961"/>
                        <a:pt x="55" y="1110"/>
                        <a:pt x="41" y="1259"/>
                      </a:cubicBezTo>
                      <a:cubicBezTo>
                        <a:pt x="14" y="1408"/>
                        <a:pt x="1" y="1570"/>
                        <a:pt x="68" y="1732"/>
                      </a:cubicBezTo>
                      <a:cubicBezTo>
                        <a:pt x="95" y="1773"/>
                        <a:pt x="109" y="1814"/>
                        <a:pt x="136" y="1841"/>
                      </a:cubicBezTo>
                      <a:lnTo>
                        <a:pt x="190" y="1881"/>
                      </a:lnTo>
                      <a:lnTo>
                        <a:pt x="244" y="1908"/>
                      </a:lnTo>
                      <a:cubicBezTo>
                        <a:pt x="312" y="1949"/>
                        <a:pt x="380" y="1976"/>
                        <a:pt x="447" y="2003"/>
                      </a:cubicBezTo>
                      <a:cubicBezTo>
                        <a:pt x="596" y="2057"/>
                        <a:pt x="731" y="2111"/>
                        <a:pt x="867" y="2165"/>
                      </a:cubicBezTo>
                      <a:cubicBezTo>
                        <a:pt x="1151" y="2274"/>
                        <a:pt x="1421" y="2368"/>
                        <a:pt x="1706" y="2463"/>
                      </a:cubicBezTo>
                      <a:cubicBezTo>
                        <a:pt x="2274" y="2666"/>
                        <a:pt x="2842" y="2842"/>
                        <a:pt x="3410" y="3018"/>
                      </a:cubicBezTo>
                      <a:cubicBezTo>
                        <a:pt x="3979" y="3194"/>
                        <a:pt x="4547" y="3356"/>
                        <a:pt x="5142" y="3437"/>
                      </a:cubicBezTo>
                      <a:lnTo>
                        <a:pt x="5156" y="3343"/>
                      </a:lnTo>
                      <a:cubicBezTo>
                        <a:pt x="4588" y="3207"/>
                        <a:pt x="4019" y="3031"/>
                        <a:pt x="3451" y="2856"/>
                      </a:cubicBezTo>
                      <a:cubicBezTo>
                        <a:pt x="2883" y="2693"/>
                        <a:pt x="2314" y="2517"/>
                        <a:pt x="1760" y="2328"/>
                      </a:cubicBezTo>
                      <a:cubicBezTo>
                        <a:pt x="1476" y="2247"/>
                        <a:pt x="1191" y="2152"/>
                        <a:pt x="907" y="2057"/>
                      </a:cubicBezTo>
                      <a:cubicBezTo>
                        <a:pt x="772" y="2003"/>
                        <a:pt x="637" y="1949"/>
                        <a:pt x="488" y="1895"/>
                      </a:cubicBezTo>
                      <a:cubicBezTo>
                        <a:pt x="420" y="1868"/>
                        <a:pt x="352" y="1841"/>
                        <a:pt x="298" y="1814"/>
                      </a:cubicBezTo>
                      <a:lnTo>
                        <a:pt x="244" y="1800"/>
                      </a:lnTo>
                      <a:lnTo>
                        <a:pt x="217" y="1759"/>
                      </a:lnTo>
                      <a:cubicBezTo>
                        <a:pt x="190" y="1746"/>
                        <a:pt x="177" y="1719"/>
                        <a:pt x="163" y="1692"/>
                      </a:cubicBezTo>
                      <a:cubicBezTo>
                        <a:pt x="109" y="1570"/>
                        <a:pt x="109" y="1421"/>
                        <a:pt x="136" y="1272"/>
                      </a:cubicBezTo>
                      <a:cubicBezTo>
                        <a:pt x="163" y="1137"/>
                        <a:pt x="190" y="988"/>
                        <a:pt x="244" y="853"/>
                      </a:cubicBezTo>
                      <a:cubicBezTo>
                        <a:pt x="325" y="582"/>
                        <a:pt x="447" y="298"/>
                        <a:pt x="596" y="55"/>
                      </a:cubicBezTo>
                      <a:lnTo>
                        <a:pt x="48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0" name="Google Shape;10320;p25"/>
                <p:cNvSpPr/>
                <p:nvPr/>
              </p:nvSpPr>
              <p:spPr>
                <a:xfrm>
                  <a:off x="6156631" y="2589697"/>
                  <a:ext cx="30440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1571" extrusionOk="0">
                      <a:moveTo>
                        <a:pt x="758" y="1"/>
                      </a:moveTo>
                      <a:cubicBezTo>
                        <a:pt x="650" y="271"/>
                        <a:pt x="542" y="528"/>
                        <a:pt x="433" y="785"/>
                      </a:cubicBezTo>
                      <a:cubicBezTo>
                        <a:pt x="366" y="921"/>
                        <a:pt x="298" y="1029"/>
                        <a:pt x="231" y="1151"/>
                      </a:cubicBezTo>
                      <a:cubicBezTo>
                        <a:pt x="149" y="1273"/>
                        <a:pt x="68" y="1381"/>
                        <a:pt x="0" y="1503"/>
                      </a:cubicBezTo>
                      <a:lnTo>
                        <a:pt x="82" y="1570"/>
                      </a:lnTo>
                      <a:cubicBezTo>
                        <a:pt x="190" y="1476"/>
                        <a:pt x="285" y="1367"/>
                        <a:pt x="366" y="1245"/>
                      </a:cubicBezTo>
                      <a:cubicBezTo>
                        <a:pt x="447" y="1124"/>
                        <a:pt x="515" y="975"/>
                        <a:pt x="555" y="840"/>
                      </a:cubicBezTo>
                      <a:cubicBezTo>
                        <a:pt x="650" y="569"/>
                        <a:pt x="718" y="298"/>
                        <a:pt x="866" y="41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1" name="Google Shape;10321;p25"/>
                <p:cNvSpPr/>
                <p:nvPr/>
              </p:nvSpPr>
              <p:spPr>
                <a:xfrm>
                  <a:off x="6001766" y="2583518"/>
                  <a:ext cx="148270" cy="57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1625" extrusionOk="0">
                      <a:moveTo>
                        <a:pt x="54" y="1"/>
                      </a:moveTo>
                      <a:lnTo>
                        <a:pt x="0" y="95"/>
                      </a:lnTo>
                      <a:cubicBezTo>
                        <a:pt x="636" y="488"/>
                        <a:pt x="1313" y="840"/>
                        <a:pt x="2016" y="1110"/>
                      </a:cubicBezTo>
                      <a:cubicBezTo>
                        <a:pt x="2368" y="1246"/>
                        <a:pt x="2720" y="1354"/>
                        <a:pt x="3085" y="1449"/>
                      </a:cubicBezTo>
                      <a:cubicBezTo>
                        <a:pt x="3451" y="1530"/>
                        <a:pt x="3830" y="1611"/>
                        <a:pt x="4209" y="1624"/>
                      </a:cubicBezTo>
                      <a:lnTo>
                        <a:pt x="4222" y="1516"/>
                      </a:lnTo>
                      <a:cubicBezTo>
                        <a:pt x="3857" y="1449"/>
                        <a:pt x="3491" y="1381"/>
                        <a:pt x="3126" y="1286"/>
                      </a:cubicBezTo>
                      <a:cubicBezTo>
                        <a:pt x="2761" y="1205"/>
                        <a:pt x="2409" y="1097"/>
                        <a:pt x="2057" y="975"/>
                      </a:cubicBezTo>
                      <a:cubicBezTo>
                        <a:pt x="1353" y="731"/>
                        <a:pt x="677" y="420"/>
                        <a:pt x="5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2" name="Google Shape;10322;p25"/>
                <p:cNvSpPr/>
                <p:nvPr/>
              </p:nvSpPr>
              <p:spPr>
                <a:xfrm>
                  <a:off x="6004610" y="2531732"/>
                  <a:ext cx="23313" cy="2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" h="570" extrusionOk="0">
                      <a:moveTo>
                        <a:pt x="609" y="1"/>
                      </a:moveTo>
                      <a:cubicBezTo>
                        <a:pt x="501" y="82"/>
                        <a:pt x="393" y="136"/>
                        <a:pt x="271" y="217"/>
                      </a:cubicBezTo>
                      <a:cubicBezTo>
                        <a:pt x="217" y="244"/>
                        <a:pt x="163" y="285"/>
                        <a:pt x="122" y="326"/>
                      </a:cubicBezTo>
                      <a:cubicBezTo>
                        <a:pt x="68" y="380"/>
                        <a:pt x="28" y="434"/>
                        <a:pt x="1" y="501"/>
                      </a:cubicBezTo>
                      <a:lnTo>
                        <a:pt x="95" y="569"/>
                      </a:lnTo>
                      <a:cubicBezTo>
                        <a:pt x="149" y="542"/>
                        <a:pt x="190" y="488"/>
                        <a:pt x="244" y="447"/>
                      </a:cubicBezTo>
                      <a:cubicBezTo>
                        <a:pt x="285" y="407"/>
                        <a:pt x="325" y="366"/>
                        <a:pt x="366" y="326"/>
                      </a:cubicBezTo>
                      <a:cubicBezTo>
                        <a:pt x="447" y="231"/>
                        <a:pt x="542" y="136"/>
                        <a:pt x="664" y="96"/>
                      </a:cubicBezTo>
                      <a:lnTo>
                        <a:pt x="60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3" name="Google Shape;10323;p25"/>
                <p:cNvSpPr/>
                <p:nvPr/>
              </p:nvSpPr>
              <p:spPr>
                <a:xfrm>
                  <a:off x="6003662" y="2538859"/>
                  <a:ext cx="31388" cy="29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854" extrusionOk="0">
                      <a:moveTo>
                        <a:pt x="839" y="1"/>
                      </a:moveTo>
                      <a:cubicBezTo>
                        <a:pt x="691" y="123"/>
                        <a:pt x="515" y="217"/>
                        <a:pt x="366" y="339"/>
                      </a:cubicBezTo>
                      <a:cubicBezTo>
                        <a:pt x="298" y="407"/>
                        <a:pt x="217" y="461"/>
                        <a:pt x="163" y="542"/>
                      </a:cubicBezTo>
                      <a:cubicBezTo>
                        <a:pt x="95" y="623"/>
                        <a:pt x="41" y="704"/>
                        <a:pt x="0" y="786"/>
                      </a:cubicBezTo>
                      <a:lnTo>
                        <a:pt x="95" y="853"/>
                      </a:lnTo>
                      <a:cubicBezTo>
                        <a:pt x="163" y="786"/>
                        <a:pt x="217" y="718"/>
                        <a:pt x="285" y="650"/>
                      </a:cubicBezTo>
                      <a:lnTo>
                        <a:pt x="461" y="447"/>
                      </a:lnTo>
                      <a:cubicBezTo>
                        <a:pt x="582" y="312"/>
                        <a:pt x="731" y="177"/>
                        <a:pt x="894" y="96"/>
                      </a:cubicBezTo>
                      <a:lnTo>
                        <a:pt x="83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4" name="Google Shape;10324;p25"/>
                <p:cNvSpPr/>
                <p:nvPr/>
              </p:nvSpPr>
              <p:spPr>
                <a:xfrm>
                  <a:off x="6006049" y="2543142"/>
                  <a:ext cx="41360" cy="3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1116" extrusionOk="0">
                      <a:moveTo>
                        <a:pt x="1123" y="1"/>
                      </a:moveTo>
                      <a:cubicBezTo>
                        <a:pt x="907" y="149"/>
                        <a:pt x="690" y="285"/>
                        <a:pt x="487" y="447"/>
                      </a:cubicBezTo>
                      <a:cubicBezTo>
                        <a:pt x="379" y="528"/>
                        <a:pt x="284" y="609"/>
                        <a:pt x="203" y="718"/>
                      </a:cubicBezTo>
                      <a:cubicBezTo>
                        <a:pt x="162" y="758"/>
                        <a:pt x="122" y="812"/>
                        <a:pt x="81" y="867"/>
                      </a:cubicBezTo>
                      <a:lnTo>
                        <a:pt x="27" y="948"/>
                      </a:lnTo>
                      <a:lnTo>
                        <a:pt x="14" y="975"/>
                      </a:lnTo>
                      <a:cubicBezTo>
                        <a:pt x="0" y="1002"/>
                        <a:pt x="0" y="1029"/>
                        <a:pt x="0" y="1042"/>
                      </a:cubicBezTo>
                      <a:cubicBezTo>
                        <a:pt x="14" y="1070"/>
                        <a:pt x="14" y="1083"/>
                        <a:pt x="41" y="1097"/>
                      </a:cubicBezTo>
                      <a:cubicBezTo>
                        <a:pt x="41" y="1097"/>
                        <a:pt x="54" y="1110"/>
                        <a:pt x="81" y="1110"/>
                      </a:cubicBezTo>
                      <a:cubicBezTo>
                        <a:pt x="85" y="1114"/>
                        <a:pt x="90" y="1116"/>
                        <a:pt x="96" y="1116"/>
                      </a:cubicBezTo>
                      <a:cubicBezTo>
                        <a:pt x="110" y="1116"/>
                        <a:pt x="126" y="1106"/>
                        <a:pt x="135" y="1097"/>
                      </a:cubicBezTo>
                      <a:cubicBezTo>
                        <a:pt x="149" y="1083"/>
                        <a:pt x="135" y="1083"/>
                        <a:pt x="149" y="1070"/>
                      </a:cubicBezTo>
                      <a:lnTo>
                        <a:pt x="41" y="1029"/>
                      </a:lnTo>
                      <a:cubicBezTo>
                        <a:pt x="41" y="1029"/>
                        <a:pt x="41" y="1029"/>
                        <a:pt x="54" y="1015"/>
                      </a:cubicBezTo>
                      <a:cubicBezTo>
                        <a:pt x="54" y="1002"/>
                        <a:pt x="81" y="1002"/>
                        <a:pt x="95" y="1002"/>
                      </a:cubicBezTo>
                      <a:cubicBezTo>
                        <a:pt x="122" y="1002"/>
                        <a:pt x="122" y="1015"/>
                        <a:pt x="122" y="1015"/>
                      </a:cubicBezTo>
                      <a:cubicBezTo>
                        <a:pt x="122" y="1015"/>
                        <a:pt x="122" y="1015"/>
                        <a:pt x="122" y="1042"/>
                      </a:cubicBezTo>
                      <a:cubicBezTo>
                        <a:pt x="122" y="1042"/>
                        <a:pt x="135" y="1029"/>
                        <a:pt x="135" y="1029"/>
                      </a:cubicBezTo>
                      <a:lnTo>
                        <a:pt x="203" y="961"/>
                      </a:lnTo>
                      <a:lnTo>
                        <a:pt x="325" y="826"/>
                      </a:lnTo>
                      <a:cubicBezTo>
                        <a:pt x="406" y="731"/>
                        <a:pt x="487" y="637"/>
                        <a:pt x="582" y="555"/>
                      </a:cubicBezTo>
                      <a:cubicBezTo>
                        <a:pt x="758" y="379"/>
                        <a:pt x="947" y="204"/>
                        <a:pt x="1177" y="95"/>
                      </a:cubicBezTo>
                      <a:lnTo>
                        <a:pt x="112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5" name="Google Shape;10325;p25"/>
                <p:cNvSpPr/>
                <p:nvPr/>
              </p:nvSpPr>
              <p:spPr>
                <a:xfrm>
                  <a:off x="6011245" y="2548374"/>
                  <a:ext cx="44695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3" h="1192" extrusionOk="0">
                      <a:moveTo>
                        <a:pt x="1219" y="0"/>
                      </a:moveTo>
                      <a:cubicBezTo>
                        <a:pt x="989" y="163"/>
                        <a:pt x="772" y="325"/>
                        <a:pt x="556" y="501"/>
                      </a:cubicBezTo>
                      <a:cubicBezTo>
                        <a:pt x="447" y="582"/>
                        <a:pt x="339" y="677"/>
                        <a:pt x="245" y="785"/>
                      </a:cubicBezTo>
                      <a:cubicBezTo>
                        <a:pt x="150" y="893"/>
                        <a:pt x="69" y="1002"/>
                        <a:pt x="1" y="1123"/>
                      </a:cubicBezTo>
                      <a:lnTo>
                        <a:pt x="82" y="1191"/>
                      </a:lnTo>
                      <a:cubicBezTo>
                        <a:pt x="190" y="1096"/>
                        <a:pt x="272" y="1002"/>
                        <a:pt x="366" y="907"/>
                      </a:cubicBezTo>
                      <a:lnTo>
                        <a:pt x="650" y="609"/>
                      </a:lnTo>
                      <a:cubicBezTo>
                        <a:pt x="840" y="406"/>
                        <a:pt x="1043" y="230"/>
                        <a:pt x="1273" y="82"/>
                      </a:cubicBezTo>
                      <a:lnTo>
                        <a:pt x="121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6" name="Google Shape;10326;p25"/>
                <p:cNvSpPr/>
                <p:nvPr/>
              </p:nvSpPr>
              <p:spPr>
                <a:xfrm>
                  <a:off x="6017424" y="2552657"/>
                  <a:ext cx="54666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1408" extrusionOk="0">
                      <a:moveTo>
                        <a:pt x="1489" y="0"/>
                      </a:moveTo>
                      <a:cubicBezTo>
                        <a:pt x="1246" y="230"/>
                        <a:pt x="975" y="433"/>
                        <a:pt x="718" y="636"/>
                      </a:cubicBezTo>
                      <a:cubicBezTo>
                        <a:pt x="583" y="744"/>
                        <a:pt x="461" y="839"/>
                        <a:pt x="326" y="961"/>
                      </a:cubicBezTo>
                      <a:cubicBezTo>
                        <a:pt x="217" y="1069"/>
                        <a:pt x="69" y="1177"/>
                        <a:pt x="1" y="1353"/>
                      </a:cubicBezTo>
                      <a:lnTo>
                        <a:pt x="96" y="1407"/>
                      </a:lnTo>
                      <a:cubicBezTo>
                        <a:pt x="177" y="1286"/>
                        <a:pt x="312" y="1191"/>
                        <a:pt x="434" y="1083"/>
                      </a:cubicBezTo>
                      <a:cubicBezTo>
                        <a:pt x="569" y="974"/>
                        <a:pt x="691" y="866"/>
                        <a:pt x="813" y="744"/>
                      </a:cubicBezTo>
                      <a:cubicBezTo>
                        <a:pt x="1056" y="514"/>
                        <a:pt x="1300" y="284"/>
                        <a:pt x="1557" y="81"/>
                      </a:cubicBezTo>
                      <a:lnTo>
                        <a:pt x="148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7" name="Google Shape;10327;p25"/>
                <p:cNvSpPr/>
                <p:nvPr/>
              </p:nvSpPr>
              <p:spPr>
                <a:xfrm>
                  <a:off x="6029783" y="2559293"/>
                  <a:ext cx="56106" cy="50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" h="1449" extrusionOk="0">
                      <a:moveTo>
                        <a:pt x="1543" y="1"/>
                      </a:moveTo>
                      <a:cubicBezTo>
                        <a:pt x="1286" y="204"/>
                        <a:pt x="1015" y="393"/>
                        <a:pt x="772" y="596"/>
                      </a:cubicBezTo>
                      <a:cubicBezTo>
                        <a:pt x="515" y="812"/>
                        <a:pt x="285" y="1043"/>
                        <a:pt x="95" y="1313"/>
                      </a:cubicBezTo>
                      <a:lnTo>
                        <a:pt x="1" y="1448"/>
                      </a:lnTo>
                      <a:lnTo>
                        <a:pt x="150" y="1435"/>
                      </a:lnTo>
                      <a:cubicBezTo>
                        <a:pt x="244" y="1421"/>
                        <a:pt x="339" y="1394"/>
                        <a:pt x="420" y="1340"/>
                      </a:cubicBezTo>
                      <a:lnTo>
                        <a:pt x="366" y="1245"/>
                      </a:lnTo>
                      <a:cubicBezTo>
                        <a:pt x="360" y="1248"/>
                        <a:pt x="353" y="1250"/>
                        <a:pt x="347" y="1253"/>
                      </a:cubicBezTo>
                      <a:lnTo>
                        <a:pt x="347" y="1253"/>
                      </a:lnTo>
                      <a:cubicBezTo>
                        <a:pt x="508" y="1062"/>
                        <a:pt x="672" y="875"/>
                        <a:pt x="853" y="704"/>
                      </a:cubicBezTo>
                      <a:cubicBezTo>
                        <a:pt x="1083" y="474"/>
                        <a:pt x="1327" y="258"/>
                        <a:pt x="1597" y="95"/>
                      </a:cubicBezTo>
                      <a:lnTo>
                        <a:pt x="154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8" name="Google Shape;10328;p25"/>
                <p:cNvSpPr/>
                <p:nvPr/>
              </p:nvSpPr>
              <p:spPr>
                <a:xfrm>
                  <a:off x="6050216" y="2561188"/>
                  <a:ext cx="54666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1395" extrusionOk="0">
                      <a:moveTo>
                        <a:pt x="1489" y="1"/>
                      </a:moveTo>
                      <a:cubicBezTo>
                        <a:pt x="1232" y="217"/>
                        <a:pt x="975" y="407"/>
                        <a:pt x="718" y="623"/>
                      </a:cubicBezTo>
                      <a:cubicBezTo>
                        <a:pt x="582" y="731"/>
                        <a:pt x="461" y="840"/>
                        <a:pt x="339" y="948"/>
                      </a:cubicBezTo>
                      <a:cubicBezTo>
                        <a:pt x="217" y="1070"/>
                        <a:pt x="95" y="1178"/>
                        <a:pt x="1" y="1313"/>
                      </a:cubicBezTo>
                      <a:lnTo>
                        <a:pt x="82" y="1394"/>
                      </a:lnTo>
                      <a:cubicBezTo>
                        <a:pt x="203" y="1300"/>
                        <a:pt x="325" y="1178"/>
                        <a:pt x="447" y="1070"/>
                      </a:cubicBezTo>
                      <a:lnTo>
                        <a:pt x="812" y="731"/>
                      </a:lnTo>
                      <a:cubicBezTo>
                        <a:pt x="1042" y="501"/>
                        <a:pt x="1286" y="271"/>
                        <a:pt x="1557" y="82"/>
                      </a:cubicBezTo>
                      <a:lnTo>
                        <a:pt x="148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9" name="Google Shape;10329;p25"/>
                <p:cNvSpPr/>
                <p:nvPr/>
              </p:nvSpPr>
              <p:spPr>
                <a:xfrm>
                  <a:off x="6066858" y="2565015"/>
                  <a:ext cx="49435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1381" extrusionOk="0">
                      <a:moveTo>
                        <a:pt x="1326" y="0"/>
                      </a:moveTo>
                      <a:cubicBezTo>
                        <a:pt x="907" y="460"/>
                        <a:pt x="392" y="812"/>
                        <a:pt x="0" y="1313"/>
                      </a:cubicBezTo>
                      <a:lnTo>
                        <a:pt x="81" y="1380"/>
                      </a:lnTo>
                      <a:cubicBezTo>
                        <a:pt x="582" y="1015"/>
                        <a:pt x="934" y="487"/>
                        <a:pt x="1407" y="81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0" name="Google Shape;10330;p25"/>
                <p:cNvSpPr/>
                <p:nvPr/>
              </p:nvSpPr>
              <p:spPr>
                <a:xfrm>
                  <a:off x="6083008" y="2573547"/>
                  <a:ext cx="47539" cy="47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341" extrusionOk="0">
                      <a:moveTo>
                        <a:pt x="1286" y="1"/>
                      </a:moveTo>
                      <a:cubicBezTo>
                        <a:pt x="1069" y="217"/>
                        <a:pt x="839" y="406"/>
                        <a:pt x="609" y="609"/>
                      </a:cubicBezTo>
                      <a:cubicBezTo>
                        <a:pt x="487" y="704"/>
                        <a:pt x="379" y="799"/>
                        <a:pt x="271" y="907"/>
                      </a:cubicBezTo>
                      <a:cubicBezTo>
                        <a:pt x="217" y="961"/>
                        <a:pt x="163" y="1015"/>
                        <a:pt x="108" y="1070"/>
                      </a:cubicBezTo>
                      <a:lnTo>
                        <a:pt x="68" y="1110"/>
                      </a:lnTo>
                      <a:lnTo>
                        <a:pt x="54" y="1137"/>
                      </a:lnTo>
                      <a:cubicBezTo>
                        <a:pt x="41" y="1137"/>
                        <a:pt x="27" y="1164"/>
                        <a:pt x="14" y="1178"/>
                      </a:cubicBezTo>
                      <a:cubicBezTo>
                        <a:pt x="0" y="1205"/>
                        <a:pt x="0" y="1232"/>
                        <a:pt x="14" y="1272"/>
                      </a:cubicBezTo>
                      <a:cubicBezTo>
                        <a:pt x="14" y="1286"/>
                        <a:pt x="27" y="1313"/>
                        <a:pt x="54" y="1327"/>
                      </a:cubicBezTo>
                      <a:cubicBezTo>
                        <a:pt x="68" y="1340"/>
                        <a:pt x="95" y="1340"/>
                        <a:pt x="108" y="1340"/>
                      </a:cubicBezTo>
                      <a:lnTo>
                        <a:pt x="108" y="1232"/>
                      </a:lnTo>
                      <a:cubicBezTo>
                        <a:pt x="108" y="1232"/>
                        <a:pt x="135" y="1245"/>
                        <a:pt x="135" y="1245"/>
                      </a:cubicBezTo>
                      <a:cubicBezTo>
                        <a:pt x="135" y="1245"/>
                        <a:pt x="135" y="1232"/>
                        <a:pt x="149" y="1232"/>
                      </a:cubicBezTo>
                      <a:lnTo>
                        <a:pt x="176" y="1218"/>
                      </a:lnTo>
                      <a:lnTo>
                        <a:pt x="217" y="1178"/>
                      </a:lnTo>
                      <a:cubicBezTo>
                        <a:pt x="271" y="1137"/>
                        <a:pt x="325" y="1083"/>
                        <a:pt x="393" y="1029"/>
                      </a:cubicBezTo>
                      <a:cubicBezTo>
                        <a:pt x="501" y="921"/>
                        <a:pt x="596" y="812"/>
                        <a:pt x="704" y="704"/>
                      </a:cubicBezTo>
                      <a:cubicBezTo>
                        <a:pt x="920" y="488"/>
                        <a:pt x="1123" y="271"/>
                        <a:pt x="1353" y="82"/>
                      </a:cubicBezTo>
                      <a:lnTo>
                        <a:pt x="12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1" name="Google Shape;10331;p25"/>
                <p:cNvSpPr/>
                <p:nvPr/>
              </p:nvSpPr>
              <p:spPr>
                <a:xfrm>
                  <a:off x="6095822" y="2576882"/>
                  <a:ext cx="55614" cy="5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1476" extrusionOk="0">
                      <a:moveTo>
                        <a:pt x="1516" y="0"/>
                      </a:moveTo>
                      <a:cubicBezTo>
                        <a:pt x="1259" y="244"/>
                        <a:pt x="988" y="447"/>
                        <a:pt x="718" y="663"/>
                      </a:cubicBezTo>
                      <a:cubicBezTo>
                        <a:pt x="582" y="785"/>
                        <a:pt x="447" y="893"/>
                        <a:pt x="312" y="1002"/>
                      </a:cubicBezTo>
                      <a:cubicBezTo>
                        <a:pt x="244" y="1069"/>
                        <a:pt x="176" y="1123"/>
                        <a:pt x="122" y="1177"/>
                      </a:cubicBezTo>
                      <a:cubicBezTo>
                        <a:pt x="82" y="1218"/>
                        <a:pt x="68" y="1232"/>
                        <a:pt x="14" y="1286"/>
                      </a:cubicBezTo>
                      <a:cubicBezTo>
                        <a:pt x="14" y="1313"/>
                        <a:pt x="0" y="1326"/>
                        <a:pt x="0" y="1353"/>
                      </a:cubicBezTo>
                      <a:cubicBezTo>
                        <a:pt x="0" y="1380"/>
                        <a:pt x="14" y="1408"/>
                        <a:pt x="28" y="1421"/>
                      </a:cubicBezTo>
                      <a:cubicBezTo>
                        <a:pt x="41" y="1448"/>
                        <a:pt x="82" y="1475"/>
                        <a:pt x="136" y="1475"/>
                      </a:cubicBezTo>
                      <a:lnTo>
                        <a:pt x="122" y="1367"/>
                      </a:lnTo>
                      <a:cubicBezTo>
                        <a:pt x="122" y="1367"/>
                        <a:pt x="122" y="1353"/>
                        <a:pt x="122" y="1353"/>
                      </a:cubicBezTo>
                      <a:cubicBezTo>
                        <a:pt x="122" y="1353"/>
                        <a:pt x="136" y="1353"/>
                        <a:pt x="136" y="1367"/>
                      </a:cubicBezTo>
                      <a:cubicBezTo>
                        <a:pt x="149" y="1353"/>
                        <a:pt x="190" y="1313"/>
                        <a:pt x="217" y="1299"/>
                      </a:cubicBezTo>
                      <a:cubicBezTo>
                        <a:pt x="298" y="1245"/>
                        <a:pt x="366" y="1177"/>
                        <a:pt x="420" y="1123"/>
                      </a:cubicBezTo>
                      <a:cubicBezTo>
                        <a:pt x="555" y="1015"/>
                        <a:pt x="677" y="893"/>
                        <a:pt x="812" y="772"/>
                      </a:cubicBezTo>
                      <a:cubicBezTo>
                        <a:pt x="1056" y="542"/>
                        <a:pt x="1313" y="298"/>
                        <a:pt x="1584" y="81"/>
                      </a:cubicBezTo>
                      <a:lnTo>
                        <a:pt x="151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2" name="Google Shape;10332;p25"/>
                <p:cNvSpPr/>
                <p:nvPr/>
              </p:nvSpPr>
              <p:spPr>
                <a:xfrm>
                  <a:off x="6108637" y="2582570"/>
                  <a:ext cx="56597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571" extrusionOk="0">
                      <a:moveTo>
                        <a:pt x="1543" y="1"/>
                      </a:moveTo>
                      <a:cubicBezTo>
                        <a:pt x="1286" y="231"/>
                        <a:pt x="1016" y="447"/>
                        <a:pt x="745" y="664"/>
                      </a:cubicBezTo>
                      <a:cubicBezTo>
                        <a:pt x="610" y="772"/>
                        <a:pt x="474" y="880"/>
                        <a:pt x="339" y="988"/>
                      </a:cubicBezTo>
                      <a:cubicBezTo>
                        <a:pt x="204" y="1110"/>
                        <a:pt x="96" y="1273"/>
                        <a:pt x="41" y="1448"/>
                      </a:cubicBezTo>
                      <a:lnTo>
                        <a:pt x="1" y="1570"/>
                      </a:lnTo>
                      <a:lnTo>
                        <a:pt x="1" y="1570"/>
                      </a:lnTo>
                      <a:lnTo>
                        <a:pt x="109" y="1543"/>
                      </a:lnTo>
                      <a:cubicBezTo>
                        <a:pt x="190" y="1530"/>
                        <a:pt x="258" y="1503"/>
                        <a:pt x="312" y="1435"/>
                      </a:cubicBezTo>
                      <a:lnTo>
                        <a:pt x="242" y="1377"/>
                      </a:lnTo>
                      <a:lnTo>
                        <a:pt x="242" y="1377"/>
                      </a:lnTo>
                      <a:cubicBezTo>
                        <a:pt x="301" y="1277"/>
                        <a:pt x="371" y="1187"/>
                        <a:pt x="447" y="1110"/>
                      </a:cubicBezTo>
                      <a:lnTo>
                        <a:pt x="826" y="758"/>
                      </a:lnTo>
                      <a:cubicBezTo>
                        <a:pt x="1083" y="528"/>
                        <a:pt x="1340" y="298"/>
                        <a:pt x="1611" y="82"/>
                      </a:cubicBezTo>
                      <a:lnTo>
                        <a:pt x="154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3" name="Google Shape;10333;p25"/>
                <p:cNvSpPr/>
                <p:nvPr/>
              </p:nvSpPr>
              <p:spPr>
                <a:xfrm>
                  <a:off x="6118152" y="2587801"/>
                  <a:ext cx="57510" cy="5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516" extrusionOk="0">
                      <a:moveTo>
                        <a:pt x="1584" y="0"/>
                      </a:moveTo>
                      <a:cubicBezTo>
                        <a:pt x="1313" y="203"/>
                        <a:pt x="1042" y="393"/>
                        <a:pt x="785" y="609"/>
                      </a:cubicBezTo>
                      <a:cubicBezTo>
                        <a:pt x="528" y="826"/>
                        <a:pt x="285" y="1069"/>
                        <a:pt x="109" y="1340"/>
                      </a:cubicBezTo>
                      <a:lnTo>
                        <a:pt x="0" y="1516"/>
                      </a:lnTo>
                      <a:lnTo>
                        <a:pt x="176" y="1448"/>
                      </a:lnTo>
                      <a:cubicBezTo>
                        <a:pt x="217" y="1435"/>
                        <a:pt x="258" y="1421"/>
                        <a:pt x="312" y="1408"/>
                      </a:cubicBezTo>
                      <a:lnTo>
                        <a:pt x="296" y="1345"/>
                      </a:lnTo>
                      <a:lnTo>
                        <a:pt x="296" y="1345"/>
                      </a:lnTo>
                      <a:cubicBezTo>
                        <a:pt x="486" y="1129"/>
                        <a:pt x="678" y="906"/>
                        <a:pt x="880" y="704"/>
                      </a:cubicBezTo>
                      <a:cubicBezTo>
                        <a:pt x="1110" y="474"/>
                        <a:pt x="1354" y="258"/>
                        <a:pt x="1638" y="95"/>
                      </a:cubicBez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4" name="Google Shape;10334;p25"/>
                <p:cNvSpPr/>
                <p:nvPr/>
              </p:nvSpPr>
              <p:spPr>
                <a:xfrm>
                  <a:off x="6135249" y="2597315"/>
                  <a:ext cx="43256" cy="41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1178" extrusionOk="0">
                      <a:moveTo>
                        <a:pt x="1164" y="0"/>
                      </a:moveTo>
                      <a:cubicBezTo>
                        <a:pt x="975" y="176"/>
                        <a:pt x="758" y="338"/>
                        <a:pt x="555" y="514"/>
                      </a:cubicBezTo>
                      <a:cubicBezTo>
                        <a:pt x="447" y="609"/>
                        <a:pt x="352" y="690"/>
                        <a:pt x="258" y="785"/>
                      </a:cubicBezTo>
                      <a:cubicBezTo>
                        <a:pt x="163" y="893"/>
                        <a:pt x="68" y="988"/>
                        <a:pt x="1" y="1110"/>
                      </a:cubicBezTo>
                      <a:lnTo>
                        <a:pt x="82" y="1177"/>
                      </a:lnTo>
                      <a:cubicBezTo>
                        <a:pt x="190" y="1096"/>
                        <a:pt x="285" y="1001"/>
                        <a:pt x="379" y="907"/>
                      </a:cubicBezTo>
                      <a:cubicBezTo>
                        <a:pt x="474" y="812"/>
                        <a:pt x="555" y="717"/>
                        <a:pt x="650" y="623"/>
                      </a:cubicBezTo>
                      <a:cubicBezTo>
                        <a:pt x="826" y="420"/>
                        <a:pt x="1015" y="230"/>
                        <a:pt x="1232" y="81"/>
                      </a:cubicBezTo>
                      <a:lnTo>
                        <a:pt x="116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5" name="Google Shape;10335;p25"/>
                <p:cNvSpPr/>
                <p:nvPr/>
              </p:nvSpPr>
              <p:spPr>
                <a:xfrm>
                  <a:off x="6066366" y="2501328"/>
                  <a:ext cx="24753" cy="32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921" extrusionOk="0">
                      <a:moveTo>
                        <a:pt x="650" y="1"/>
                      </a:moveTo>
                      <a:cubicBezTo>
                        <a:pt x="501" y="123"/>
                        <a:pt x="352" y="231"/>
                        <a:pt x="217" y="366"/>
                      </a:cubicBezTo>
                      <a:cubicBezTo>
                        <a:pt x="95" y="515"/>
                        <a:pt x="1" y="691"/>
                        <a:pt x="1" y="894"/>
                      </a:cubicBezTo>
                      <a:lnTo>
                        <a:pt x="109" y="921"/>
                      </a:lnTo>
                      <a:cubicBezTo>
                        <a:pt x="149" y="840"/>
                        <a:pt x="176" y="759"/>
                        <a:pt x="217" y="677"/>
                      </a:cubicBezTo>
                      <a:cubicBezTo>
                        <a:pt x="258" y="610"/>
                        <a:pt x="285" y="529"/>
                        <a:pt x="339" y="461"/>
                      </a:cubicBezTo>
                      <a:cubicBezTo>
                        <a:pt x="434" y="312"/>
                        <a:pt x="555" y="177"/>
                        <a:pt x="704" y="96"/>
                      </a:cubicBez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6" name="Google Shape;10336;p25"/>
                <p:cNvSpPr/>
                <p:nvPr/>
              </p:nvSpPr>
              <p:spPr>
                <a:xfrm>
                  <a:off x="6067806" y="2504207"/>
                  <a:ext cx="38516" cy="41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1191" extrusionOk="0">
                      <a:moveTo>
                        <a:pt x="1083" y="0"/>
                      </a:moveTo>
                      <a:cubicBezTo>
                        <a:pt x="1001" y="14"/>
                        <a:pt x="947" y="54"/>
                        <a:pt x="893" y="95"/>
                      </a:cubicBezTo>
                      <a:lnTo>
                        <a:pt x="758" y="203"/>
                      </a:lnTo>
                      <a:cubicBezTo>
                        <a:pt x="663" y="284"/>
                        <a:pt x="568" y="365"/>
                        <a:pt x="474" y="447"/>
                      </a:cubicBezTo>
                      <a:cubicBezTo>
                        <a:pt x="298" y="609"/>
                        <a:pt x="135" y="798"/>
                        <a:pt x="27" y="1028"/>
                      </a:cubicBezTo>
                      <a:lnTo>
                        <a:pt x="0" y="1083"/>
                      </a:lnTo>
                      <a:lnTo>
                        <a:pt x="41" y="1123"/>
                      </a:lnTo>
                      <a:cubicBezTo>
                        <a:pt x="95" y="1164"/>
                        <a:pt x="176" y="1191"/>
                        <a:pt x="244" y="1191"/>
                      </a:cubicBezTo>
                      <a:lnTo>
                        <a:pt x="257" y="1083"/>
                      </a:lnTo>
                      <a:cubicBezTo>
                        <a:pt x="230" y="1076"/>
                        <a:pt x="207" y="1066"/>
                        <a:pt x="186" y="1054"/>
                      </a:cubicBezTo>
                      <a:lnTo>
                        <a:pt x="186" y="1054"/>
                      </a:lnTo>
                      <a:cubicBezTo>
                        <a:pt x="309" y="872"/>
                        <a:pt x="433" y="700"/>
                        <a:pt x="568" y="528"/>
                      </a:cubicBezTo>
                      <a:cubicBezTo>
                        <a:pt x="650" y="447"/>
                        <a:pt x="731" y="365"/>
                        <a:pt x="812" y="284"/>
                      </a:cubicBezTo>
                      <a:cubicBezTo>
                        <a:pt x="907" y="203"/>
                        <a:pt x="1001" y="108"/>
                        <a:pt x="1096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7" name="Google Shape;10337;p25"/>
                <p:cNvSpPr/>
                <p:nvPr/>
              </p:nvSpPr>
              <p:spPr>
                <a:xfrm>
                  <a:off x="6078724" y="2508455"/>
                  <a:ext cx="39464" cy="39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1124" extrusionOk="0">
                      <a:moveTo>
                        <a:pt x="1056" y="1"/>
                      </a:moveTo>
                      <a:cubicBezTo>
                        <a:pt x="866" y="163"/>
                        <a:pt x="663" y="312"/>
                        <a:pt x="474" y="488"/>
                      </a:cubicBezTo>
                      <a:cubicBezTo>
                        <a:pt x="379" y="569"/>
                        <a:pt x="298" y="650"/>
                        <a:pt x="217" y="745"/>
                      </a:cubicBezTo>
                      <a:cubicBezTo>
                        <a:pt x="136" y="853"/>
                        <a:pt x="54" y="948"/>
                        <a:pt x="0" y="1070"/>
                      </a:cubicBezTo>
                      <a:lnTo>
                        <a:pt x="95" y="1124"/>
                      </a:lnTo>
                      <a:cubicBezTo>
                        <a:pt x="190" y="1043"/>
                        <a:pt x="257" y="948"/>
                        <a:pt x="339" y="867"/>
                      </a:cubicBezTo>
                      <a:lnTo>
                        <a:pt x="582" y="583"/>
                      </a:lnTo>
                      <a:cubicBezTo>
                        <a:pt x="745" y="407"/>
                        <a:pt x="907" y="217"/>
                        <a:pt x="1123" y="82"/>
                      </a:cubicBezTo>
                      <a:lnTo>
                        <a:pt x="105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8" name="Google Shape;10338;p25"/>
                <p:cNvSpPr/>
                <p:nvPr/>
              </p:nvSpPr>
              <p:spPr>
                <a:xfrm>
                  <a:off x="6113412" y="2516074"/>
                  <a:ext cx="18538" cy="17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488" extrusionOk="0">
                      <a:moveTo>
                        <a:pt x="460" y="0"/>
                      </a:moveTo>
                      <a:cubicBezTo>
                        <a:pt x="393" y="81"/>
                        <a:pt x="298" y="122"/>
                        <a:pt x="203" y="176"/>
                      </a:cubicBezTo>
                      <a:cubicBezTo>
                        <a:pt x="163" y="203"/>
                        <a:pt x="122" y="244"/>
                        <a:pt x="81" y="271"/>
                      </a:cubicBezTo>
                      <a:cubicBezTo>
                        <a:pt x="41" y="312"/>
                        <a:pt x="14" y="352"/>
                        <a:pt x="0" y="406"/>
                      </a:cubicBezTo>
                      <a:lnTo>
                        <a:pt x="68" y="487"/>
                      </a:lnTo>
                      <a:cubicBezTo>
                        <a:pt x="122" y="460"/>
                        <a:pt x="163" y="433"/>
                        <a:pt x="203" y="393"/>
                      </a:cubicBezTo>
                      <a:cubicBezTo>
                        <a:pt x="230" y="366"/>
                        <a:pt x="271" y="325"/>
                        <a:pt x="298" y="284"/>
                      </a:cubicBezTo>
                      <a:cubicBezTo>
                        <a:pt x="365" y="217"/>
                        <a:pt x="433" y="136"/>
                        <a:pt x="528" y="95"/>
                      </a:cubicBez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9" name="Google Shape;10339;p25"/>
                <p:cNvSpPr/>
                <p:nvPr/>
              </p:nvSpPr>
              <p:spPr>
                <a:xfrm>
                  <a:off x="6081112" y="2529836"/>
                  <a:ext cx="58458" cy="4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1287" extrusionOk="0">
                      <a:moveTo>
                        <a:pt x="1583" y="1"/>
                      </a:moveTo>
                      <a:cubicBezTo>
                        <a:pt x="1421" y="177"/>
                        <a:pt x="1231" y="325"/>
                        <a:pt x="1042" y="461"/>
                      </a:cubicBezTo>
                      <a:lnTo>
                        <a:pt x="758" y="677"/>
                      </a:lnTo>
                      <a:cubicBezTo>
                        <a:pt x="669" y="741"/>
                        <a:pt x="579" y="805"/>
                        <a:pt x="490" y="880"/>
                      </a:cubicBezTo>
                      <a:lnTo>
                        <a:pt x="490" y="880"/>
                      </a:lnTo>
                      <a:cubicBezTo>
                        <a:pt x="489" y="880"/>
                        <a:pt x="488" y="880"/>
                        <a:pt x="487" y="880"/>
                      </a:cubicBezTo>
                      <a:lnTo>
                        <a:pt x="488" y="882"/>
                      </a:lnTo>
                      <a:lnTo>
                        <a:pt x="488" y="882"/>
                      </a:lnTo>
                      <a:cubicBezTo>
                        <a:pt x="483" y="886"/>
                        <a:pt x="478" y="890"/>
                        <a:pt x="474" y="894"/>
                      </a:cubicBezTo>
                      <a:lnTo>
                        <a:pt x="0" y="1286"/>
                      </a:lnTo>
                      <a:lnTo>
                        <a:pt x="555" y="1029"/>
                      </a:lnTo>
                      <a:cubicBezTo>
                        <a:pt x="601" y="1006"/>
                        <a:pt x="647" y="974"/>
                        <a:pt x="686" y="933"/>
                      </a:cubicBezTo>
                      <a:lnTo>
                        <a:pt x="686" y="933"/>
                      </a:lnTo>
                      <a:cubicBezTo>
                        <a:pt x="745" y="892"/>
                        <a:pt x="804" y="848"/>
                        <a:pt x="852" y="799"/>
                      </a:cubicBezTo>
                      <a:cubicBezTo>
                        <a:pt x="947" y="718"/>
                        <a:pt x="1042" y="650"/>
                        <a:pt x="1123" y="569"/>
                      </a:cubicBezTo>
                      <a:cubicBezTo>
                        <a:pt x="1299" y="393"/>
                        <a:pt x="1475" y="231"/>
                        <a:pt x="1664" y="82"/>
                      </a:cubicBezTo>
                      <a:lnTo>
                        <a:pt x="15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0" name="Google Shape;10340;p25"/>
                <p:cNvSpPr/>
                <p:nvPr/>
              </p:nvSpPr>
              <p:spPr>
                <a:xfrm>
                  <a:off x="6105793" y="2537911"/>
                  <a:ext cx="39464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881" extrusionOk="0">
                      <a:moveTo>
                        <a:pt x="1056" y="1"/>
                      </a:moveTo>
                      <a:cubicBezTo>
                        <a:pt x="907" y="136"/>
                        <a:pt x="758" y="258"/>
                        <a:pt x="582" y="366"/>
                      </a:cubicBezTo>
                      <a:cubicBezTo>
                        <a:pt x="420" y="488"/>
                        <a:pt x="271" y="610"/>
                        <a:pt x="122" y="745"/>
                      </a:cubicBezTo>
                      <a:lnTo>
                        <a:pt x="1" y="867"/>
                      </a:lnTo>
                      <a:lnTo>
                        <a:pt x="163" y="880"/>
                      </a:lnTo>
                      <a:cubicBezTo>
                        <a:pt x="217" y="880"/>
                        <a:pt x="285" y="867"/>
                        <a:pt x="325" y="826"/>
                      </a:cubicBezTo>
                      <a:lnTo>
                        <a:pt x="312" y="802"/>
                      </a:lnTo>
                      <a:lnTo>
                        <a:pt x="312" y="802"/>
                      </a:lnTo>
                      <a:cubicBezTo>
                        <a:pt x="444" y="703"/>
                        <a:pt x="556" y="584"/>
                        <a:pt x="677" y="474"/>
                      </a:cubicBezTo>
                      <a:cubicBezTo>
                        <a:pt x="813" y="339"/>
                        <a:pt x="961" y="204"/>
                        <a:pt x="1124" y="82"/>
                      </a:cubicBezTo>
                      <a:lnTo>
                        <a:pt x="105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1" name="Google Shape;10341;p25"/>
                <p:cNvSpPr/>
                <p:nvPr/>
              </p:nvSpPr>
              <p:spPr>
                <a:xfrm>
                  <a:off x="6123839" y="2549322"/>
                  <a:ext cx="17625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1" extrusionOk="0">
                      <a:moveTo>
                        <a:pt x="420" y="0"/>
                      </a:moveTo>
                      <a:cubicBezTo>
                        <a:pt x="380" y="82"/>
                        <a:pt x="285" y="122"/>
                        <a:pt x="217" y="176"/>
                      </a:cubicBezTo>
                      <a:cubicBezTo>
                        <a:pt x="177" y="203"/>
                        <a:pt x="136" y="231"/>
                        <a:pt x="96" y="258"/>
                      </a:cubicBezTo>
                      <a:cubicBezTo>
                        <a:pt x="55" y="298"/>
                        <a:pt x="28" y="325"/>
                        <a:pt x="1" y="366"/>
                      </a:cubicBezTo>
                      <a:lnTo>
                        <a:pt x="68" y="461"/>
                      </a:lnTo>
                      <a:cubicBezTo>
                        <a:pt x="123" y="447"/>
                        <a:pt x="163" y="420"/>
                        <a:pt x="204" y="393"/>
                      </a:cubicBezTo>
                      <a:cubicBezTo>
                        <a:pt x="244" y="366"/>
                        <a:pt x="271" y="325"/>
                        <a:pt x="299" y="285"/>
                      </a:cubicBezTo>
                      <a:cubicBezTo>
                        <a:pt x="366" y="217"/>
                        <a:pt x="420" y="136"/>
                        <a:pt x="501" y="68"/>
                      </a:cubicBez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2" name="Google Shape;10342;p25"/>
                <p:cNvSpPr/>
                <p:nvPr/>
              </p:nvSpPr>
              <p:spPr>
                <a:xfrm>
                  <a:off x="6083956" y="2543142"/>
                  <a:ext cx="20469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" h="515" extrusionOk="0">
                      <a:moveTo>
                        <a:pt x="501" y="1"/>
                      </a:moveTo>
                      <a:cubicBezTo>
                        <a:pt x="447" y="95"/>
                        <a:pt x="352" y="163"/>
                        <a:pt x="257" y="217"/>
                      </a:cubicBezTo>
                      <a:cubicBezTo>
                        <a:pt x="217" y="244"/>
                        <a:pt x="163" y="271"/>
                        <a:pt x="122" y="298"/>
                      </a:cubicBezTo>
                      <a:cubicBezTo>
                        <a:pt x="81" y="339"/>
                        <a:pt x="41" y="366"/>
                        <a:pt x="0" y="420"/>
                      </a:cubicBezTo>
                      <a:lnTo>
                        <a:pt x="54" y="515"/>
                      </a:lnTo>
                      <a:cubicBezTo>
                        <a:pt x="122" y="501"/>
                        <a:pt x="163" y="474"/>
                        <a:pt x="217" y="447"/>
                      </a:cubicBezTo>
                      <a:cubicBezTo>
                        <a:pt x="271" y="407"/>
                        <a:pt x="311" y="366"/>
                        <a:pt x="352" y="325"/>
                      </a:cubicBezTo>
                      <a:cubicBezTo>
                        <a:pt x="433" y="244"/>
                        <a:pt x="501" y="149"/>
                        <a:pt x="582" y="68"/>
                      </a:cubicBez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3" name="Google Shape;10343;p25"/>
                <p:cNvSpPr/>
                <p:nvPr/>
              </p:nvSpPr>
              <p:spPr>
                <a:xfrm>
                  <a:off x="6079181" y="2544090"/>
                  <a:ext cx="15238" cy="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366" extrusionOk="0">
                      <a:moveTo>
                        <a:pt x="380" y="1"/>
                      </a:moveTo>
                      <a:cubicBezTo>
                        <a:pt x="312" y="41"/>
                        <a:pt x="244" y="68"/>
                        <a:pt x="163" y="109"/>
                      </a:cubicBezTo>
                      <a:cubicBezTo>
                        <a:pt x="123" y="136"/>
                        <a:pt x="82" y="163"/>
                        <a:pt x="55" y="190"/>
                      </a:cubicBezTo>
                      <a:cubicBezTo>
                        <a:pt x="28" y="231"/>
                        <a:pt x="1" y="258"/>
                        <a:pt x="1" y="312"/>
                      </a:cubicBezTo>
                      <a:lnTo>
                        <a:pt x="96" y="366"/>
                      </a:lnTo>
                      <a:cubicBezTo>
                        <a:pt x="136" y="352"/>
                        <a:pt x="150" y="325"/>
                        <a:pt x="177" y="312"/>
                      </a:cubicBezTo>
                      <a:cubicBezTo>
                        <a:pt x="204" y="285"/>
                        <a:pt x="231" y="258"/>
                        <a:pt x="258" y="231"/>
                      </a:cubicBezTo>
                      <a:cubicBezTo>
                        <a:pt x="299" y="177"/>
                        <a:pt x="353" y="109"/>
                        <a:pt x="434" y="95"/>
                      </a:cubicBezTo>
                      <a:lnTo>
                        <a:pt x="38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4" name="Google Shape;10344;p25"/>
                <p:cNvSpPr/>
                <p:nvPr/>
              </p:nvSpPr>
              <p:spPr>
                <a:xfrm>
                  <a:off x="5797749" y="2550761"/>
                  <a:ext cx="133278" cy="424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12097" extrusionOk="0">
                      <a:moveTo>
                        <a:pt x="115" y="12025"/>
                      </a:moveTo>
                      <a:lnTo>
                        <a:pt x="115" y="12029"/>
                      </a:lnTo>
                      <a:cubicBezTo>
                        <a:pt x="115" y="12031"/>
                        <a:pt x="115" y="12031"/>
                        <a:pt x="115" y="12031"/>
                      </a:cubicBezTo>
                      <a:cubicBezTo>
                        <a:pt x="115" y="12031"/>
                        <a:pt x="116" y="12029"/>
                        <a:pt x="115" y="12025"/>
                      </a:cubicBezTo>
                      <a:close/>
                      <a:moveTo>
                        <a:pt x="3687" y="0"/>
                      </a:moveTo>
                      <a:cubicBezTo>
                        <a:pt x="3430" y="1015"/>
                        <a:pt x="3132" y="2016"/>
                        <a:pt x="2821" y="3017"/>
                      </a:cubicBezTo>
                      <a:cubicBezTo>
                        <a:pt x="2510" y="4019"/>
                        <a:pt x="2199" y="5020"/>
                        <a:pt x="1874" y="6021"/>
                      </a:cubicBezTo>
                      <a:lnTo>
                        <a:pt x="913" y="9012"/>
                      </a:lnTo>
                      <a:lnTo>
                        <a:pt x="453" y="10514"/>
                      </a:lnTo>
                      <a:lnTo>
                        <a:pt x="209" y="11271"/>
                      </a:lnTo>
                      <a:lnTo>
                        <a:pt x="101" y="11650"/>
                      </a:lnTo>
                      <a:lnTo>
                        <a:pt x="47" y="11840"/>
                      </a:lnTo>
                      <a:lnTo>
                        <a:pt x="20" y="11934"/>
                      </a:lnTo>
                      <a:lnTo>
                        <a:pt x="6" y="11989"/>
                      </a:lnTo>
                      <a:lnTo>
                        <a:pt x="6" y="12016"/>
                      </a:lnTo>
                      <a:lnTo>
                        <a:pt x="6" y="12029"/>
                      </a:lnTo>
                      <a:cubicBezTo>
                        <a:pt x="6" y="12029"/>
                        <a:pt x="6" y="12029"/>
                        <a:pt x="6" y="12043"/>
                      </a:cubicBezTo>
                      <a:cubicBezTo>
                        <a:pt x="6" y="12041"/>
                        <a:pt x="6" y="12041"/>
                        <a:pt x="6" y="12041"/>
                      </a:cubicBezTo>
                      <a:lnTo>
                        <a:pt x="6" y="12041"/>
                      </a:lnTo>
                      <a:cubicBezTo>
                        <a:pt x="5" y="12041"/>
                        <a:pt x="0" y="12097"/>
                        <a:pt x="74" y="12097"/>
                      </a:cubicBezTo>
                      <a:cubicBezTo>
                        <a:pt x="88" y="12083"/>
                        <a:pt x="101" y="12083"/>
                        <a:pt x="101" y="12070"/>
                      </a:cubicBezTo>
                      <a:lnTo>
                        <a:pt x="20" y="12002"/>
                      </a:lnTo>
                      <a:cubicBezTo>
                        <a:pt x="20" y="12002"/>
                        <a:pt x="34" y="11989"/>
                        <a:pt x="34" y="11989"/>
                      </a:cubicBezTo>
                      <a:cubicBezTo>
                        <a:pt x="97" y="11989"/>
                        <a:pt x="112" y="12013"/>
                        <a:pt x="115" y="12025"/>
                      </a:cubicBezTo>
                      <a:lnTo>
                        <a:pt x="115" y="12025"/>
                      </a:lnTo>
                      <a:lnTo>
                        <a:pt x="115" y="12016"/>
                      </a:lnTo>
                      <a:lnTo>
                        <a:pt x="128" y="11961"/>
                      </a:lnTo>
                      <a:lnTo>
                        <a:pt x="155" y="11867"/>
                      </a:lnTo>
                      <a:lnTo>
                        <a:pt x="223" y="11691"/>
                      </a:lnTo>
                      <a:lnTo>
                        <a:pt x="345" y="11312"/>
                      </a:lnTo>
                      <a:lnTo>
                        <a:pt x="588" y="10568"/>
                      </a:lnTo>
                      <a:lnTo>
                        <a:pt x="1075" y="9066"/>
                      </a:lnTo>
                      <a:cubicBezTo>
                        <a:pt x="1387" y="8065"/>
                        <a:pt x="1711" y="7077"/>
                        <a:pt x="2009" y="6062"/>
                      </a:cubicBezTo>
                      <a:cubicBezTo>
                        <a:pt x="2320" y="5061"/>
                        <a:pt x="2618" y="4059"/>
                        <a:pt x="2916" y="3058"/>
                      </a:cubicBezTo>
                      <a:cubicBezTo>
                        <a:pt x="3213" y="2043"/>
                        <a:pt x="3511" y="1042"/>
                        <a:pt x="3795" y="27"/>
                      </a:cubicBezTo>
                      <a:lnTo>
                        <a:pt x="368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5" name="Google Shape;10345;p25"/>
                <p:cNvSpPr/>
                <p:nvPr/>
              </p:nvSpPr>
              <p:spPr>
                <a:xfrm>
                  <a:off x="5928143" y="2549813"/>
                  <a:ext cx="71765" cy="28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812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325" y="244"/>
                        <a:pt x="636" y="419"/>
                        <a:pt x="988" y="528"/>
                      </a:cubicBezTo>
                      <a:cubicBezTo>
                        <a:pt x="1150" y="582"/>
                        <a:pt x="1326" y="636"/>
                        <a:pt x="1488" y="677"/>
                      </a:cubicBezTo>
                      <a:cubicBezTo>
                        <a:pt x="1664" y="731"/>
                        <a:pt x="1827" y="785"/>
                        <a:pt x="2003" y="812"/>
                      </a:cubicBezTo>
                      <a:lnTo>
                        <a:pt x="2043" y="717"/>
                      </a:lnTo>
                      <a:cubicBezTo>
                        <a:pt x="1881" y="636"/>
                        <a:pt x="1718" y="568"/>
                        <a:pt x="1543" y="514"/>
                      </a:cubicBezTo>
                      <a:cubicBezTo>
                        <a:pt x="1367" y="474"/>
                        <a:pt x="1191" y="433"/>
                        <a:pt x="1028" y="392"/>
                      </a:cubicBezTo>
                      <a:cubicBezTo>
                        <a:pt x="690" y="311"/>
                        <a:pt x="352" y="176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6" name="Google Shape;10346;p25"/>
                <p:cNvSpPr/>
                <p:nvPr/>
              </p:nvSpPr>
              <p:spPr>
                <a:xfrm>
                  <a:off x="6159018" y="2636251"/>
                  <a:ext cx="74117" cy="33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948" extrusionOk="0">
                      <a:moveTo>
                        <a:pt x="41" y="1"/>
                      </a:moveTo>
                      <a:lnTo>
                        <a:pt x="0" y="95"/>
                      </a:lnTo>
                      <a:cubicBezTo>
                        <a:pt x="704" y="339"/>
                        <a:pt x="1353" y="745"/>
                        <a:pt x="2070" y="948"/>
                      </a:cubicBezTo>
                      <a:lnTo>
                        <a:pt x="2111" y="853"/>
                      </a:lnTo>
                      <a:cubicBezTo>
                        <a:pt x="1448" y="488"/>
                        <a:pt x="717" y="31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7" name="Google Shape;10347;p25"/>
                <p:cNvSpPr/>
                <p:nvPr/>
              </p:nvSpPr>
              <p:spPr>
                <a:xfrm>
                  <a:off x="6104389" y="2667147"/>
                  <a:ext cx="129731" cy="410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" h="11678" extrusionOk="0">
                      <a:moveTo>
                        <a:pt x="3599" y="0"/>
                      </a:moveTo>
                      <a:lnTo>
                        <a:pt x="2679" y="2909"/>
                      </a:lnTo>
                      <a:lnTo>
                        <a:pt x="1773" y="5819"/>
                      </a:lnTo>
                      <a:lnTo>
                        <a:pt x="880" y="8728"/>
                      </a:lnTo>
                      <a:lnTo>
                        <a:pt x="0" y="11650"/>
                      </a:lnTo>
                      <a:lnTo>
                        <a:pt x="95" y="11677"/>
                      </a:lnTo>
                      <a:cubicBezTo>
                        <a:pt x="433" y="10717"/>
                        <a:pt x="731" y="9756"/>
                        <a:pt x="1042" y="8782"/>
                      </a:cubicBezTo>
                      <a:cubicBezTo>
                        <a:pt x="1340" y="7808"/>
                        <a:pt x="1637" y="6833"/>
                        <a:pt x="1921" y="5859"/>
                      </a:cubicBezTo>
                      <a:lnTo>
                        <a:pt x="2774" y="2936"/>
                      </a:lnTo>
                      <a:cubicBezTo>
                        <a:pt x="3072" y="1962"/>
                        <a:pt x="3383" y="1001"/>
                        <a:pt x="3694" y="27"/>
                      </a:cubicBezTo>
                      <a:lnTo>
                        <a:pt x="359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8" name="Google Shape;10348;p25"/>
                <p:cNvSpPr/>
                <p:nvPr/>
              </p:nvSpPr>
              <p:spPr>
                <a:xfrm>
                  <a:off x="5810774" y="2975438"/>
                  <a:ext cx="296012" cy="10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2938" extrusionOk="0">
                      <a:moveTo>
                        <a:pt x="14" y="1"/>
                      </a:moveTo>
                      <a:lnTo>
                        <a:pt x="1" y="109"/>
                      </a:lnTo>
                      <a:cubicBezTo>
                        <a:pt x="718" y="271"/>
                        <a:pt x="1422" y="474"/>
                        <a:pt x="2125" y="704"/>
                      </a:cubicBezTo>
                      <a:cubicBezTo>
                        <a:pt x="2829" y="934"/>
                        <a:pt x="3519" y="1192"/>
                        <a:pt x="4209" y="1449"/>
                      </a:cubicBezTo>
                      <a:lnTo>
                        <a:pt x="6279" y="2233"/>
                      </a:lnTo>
                      <a:cubicBezTo>
                        <a:pt x="6983" y="2491"/>
                        <a:pt x="7673" y="2734"/>
                        <a:pt x="8390" y="2937"/>
                      </a:cubicBezTo>
                      <a:lnTo>
                        <a:pt x="8431" y="2829"/>
                      </a:lnTo>
                      <a:cubicBezTo>
                        <a:pt x="7727" y="2585"/>
                        <a:pt x="7037" y="2328"/>
                        <a:pt x="6347" y="2071"/>
                      </a:cubicBezTo>
                      <a:lnTo>
                        <a:pt x="4263" y="1327"/>
                      </a:lnTo>
                      <a:cubicBezTo>
                        <a:pt x="3560" y="1070"/>
                        <a:pt x="2856" y="840"/>
                        <a:pt x="2152" y="610"/>
                      </a:cubicBezTo>
                      <a:cubicBezTo>
                        <a:pt x="1449" y="393"/>
                        <a:pt x="745" y="177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9" name="Google Shape;10349;p25"/>
                <p:cNvSpPr/>
                <p:nvPr/>
              </p:nvSpPr>
              <p:spPr>
                <a:xfrm>
                  <a:off x="5799399" y="2971646"/>
                  <a:ext cx="307388" cy="10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3046" extrusionOk="0">
                      <a:moveTo>
                        <a:pt x="27" y="1"/>
                      </a:moveTo>
                      <a:lnTo>
                        <a:pt x="0" y="109"/>
                      </a:lnTo>
                      <a:cubicBezTo>
                        <a:pt x="379" y="190"/>
                        <a:pt x="744" y="298"/>
                        <a:pt x="1110" y="420"/>
                      </a:cubicBezTo>
                      <a:cubicBezTo>
                        <a:pt x="1475" y="528"/>
                        <a:pt x="1840" y="650"/>
                        <a:pt x="2192" y="785"/>
                      </a:cubicBezTo>
                      <a:cubicBezTo>
                        <a:pt x="2923" y="1029"/>
                        <a:pt x="3640" y="1300"/>
                        <a:pt x="4357" y="1570"/>
                      </a:cubicBezTo>
                      <a:cubicBezTo>
                        <a:pt x="5074" y="1841"/>
                        <a:pt x="5791" y="2098"/>
                        <a:pt x="6522" y="2355"/>
                      </a:cubicBezTo>
                      <a:cubicBezTo>
                        <a:pt x="7253" y="2599"/>
                        <a:pt x="7970" y="2856"/>
                        <a:pt x="8728" y="3045"/>
                      </a:cubicBezTo>
                      <a:lnTo>
                        <a:pt x="8755" y="2937"/>
                      </a:lnTo>
                      <a:cubicBezTo>
                        <a:pt x="8024" y="2707"/>
                        <a:pt x="7293" y="2450"/>
                        <a:pt x="6576" y="2193"/>
                      </a:cubicBezTo>
                      <a:lnTo>
                        <a:pt x="4411" y="1435"/>
                      </a:lnTo>
                      <a:cubicBezTo>
                        <a:pt x="3681" y="1178"/>
                        <a:pt x="2950" y="934"/>
                        <a:pt x="2233" y="691"/>
                      </a:cubicBezTo>
                      <a:cubicBezTo>
                        <a:pt x="1502" y="447"/>
                        <a:pt x="771" y="190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0" name="Google Shape;10350;p25"/>
                <p:cNvSpPr/>
                <p:nvPr/>
              </p:nvSpPr>
              <p:spPr>
                <a:xfrm>
                  <a:off x="5797959" y="2562628"/>
                  <a:ext cx="130679" cy="411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11719" extrusionOk="0">
                      <a:moveTo>
                        <a:pt x="3627" y="0"/>
                      </a:moveTo>
                      <a:cubicBezTo>
                        <a:pt x="3356" y="975"/>
                        <a:pt x="3045" y="1949"/>
                        <a:pt x="2734" y="2923"/>
                      </a:cubicBezTo>
                      <a:cubicBezTo>
                        <a:pt x="2409" y="3884"/>
                        <a:pt x="2071" y="4858"/>
                        <a:pt x="1732" y="5819"/>
                      </a:cubicBezTo>
                      <a:cubicBezTo>
                        <a:pt x="1394" y="6779"/>
                        <a:pt x="1069" y="7754"/>
                        <a:pt x="772" y="8728"/>
                      </a:cubicBezTo>
                      <a:cubicBezTo>
                        <a:pt x="488" y="9702"/>
                        <a:pt x="217" y="10690"/>
                        <a:pt x="0" y="11691"/>
                      </a:cubicBezTo>
                      <a:lnTo>
                        <a:pt x="109" y="11718"/>
                      </a:lnTo>
                      <a:cubicBezTo>
                        <a:pt x="366" y="10730"/>
                        <a:pt x="636" y="9743"/>
                        <a:pt x="934" y="8782"/>
                      </a:cubicBezTo>
                      <a:cubicBezTo>
                        <a:pt x="1232" y="7794"/>
                        <a:pt x="1543" y="6834"/>
                        <a:pt x="1868" y="5859"/>
                      </a:cubicBezTo>
                      <a:cubicBezTo>
                        <a:pt x="2193" y="4899"/>
                        <a:pt x="2517" y="3924"/>
                        <a:pt x="2828" y="2950"/>
                      </a:cubicBezTo>
                      <a:cubicBezTo>
                        <a:pt x="3140" y="1989"/>
                        <a:pt x="3451" y="1015"/>
                        <a:pt x="3722" y="27"/>
                      </a:cubicBezTo>
                      <a:lnTo>
                        <a:pt x="3627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1" name="Google Shape;10351;p25"/>
                <p:cNvSpPr/>
                <p:nvPr/>
              </p:nvSpPr>
              <p:spPr>
                <a:xfrm>
                  <a:off x="5948541" y="2647170"/>
                  <a:ext cx="218103" cy="83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2" h="2383" extrusionOk="0">
                      <a:moveTo>
                        <a:pt x="41" y="1"/>
                      </a:moveTo>
                      <a:lnTo>
                        <a:pt x="1" y="109"/>
                      </a:lnTo>
                      <a:cubicBezTo>
                        <a:pt x="1029" y="474"/>
                        <a:pt x="2058" y="867"/>
                        <a:pt x="3086" y="1259"/>
                      </a:cubicBezTo>
                      <a:lnTo>
                        <a:pt x="4615" y="1841"/>
                      </a:lnTo>
                      <a:cubicBezTo>
                        <a:pt x="5129" y="2031"/>
                        <a:pt x="5643" y="2220"/>
                        <a:pt x="6171" y="2382"/>
                      </a:cubicBezTo>
                      <a:lnTo>
                        <a:pt x="6212" y="2288"/>
                      </a:lnTo>
                      <a:cubicBezTo>
                        <a:pt x="5697" y="2071"/>
                        <a:pt x="5183" y="1882"/>
                        <a:pt x="4683" y="1679"/>
                      </a:cubicBezTo>
                      <a:lnTo>
                        <a:pt x="3127" y="1124"/>
                      </a:lnTo>
                      <a:cubicBezTo>
                        <a:pt x="2098" y="759"/>
                        <a:pt x="1056" y="393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2" name="Google Shape;10352;p25"/>
                <p:cNvSpPr/>
                <p:nvPr/>
              </p:nvSpPr>
              <p:spPr>
                <a:xfrm>
                  <a:off x="5927160" y="2695655"/>
                  <a:ext cx="205745" cy="79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0" h="2274" extrusionOk="0">
                      <a:moveTo>
                        <a:pt x="28" y="0"/>
                      </a:moveTo>
                      <a:lnTo>
                        <a:pt x="1" y="108"/>
                      </a:lnTo>
                      <a:cubicBezTo>
                        <a:pt x="1002" y="352"/>
                        <a:pt x="1990" y="690"/>
                        <a:pt x="2951" y="1055"/>
                      </a:cubicBezTo>
                      <a:cubicBezTo>
                        <a:pt x="3438" y="1245"/>
                        <a:pt x="3911" y="1448"/>
                        <a:pt x="4385" y="1651"/>
                      </a:cubicBezTo>
                      <a:cubicBezTo>
                        <a:pt x="4872" y="1854"/>
                        <a:pt x="5332" y="2070"/>
                        <a:pt x="5806" y="2273"/>
                      </a:cubicBezTo>
                      <a:lnTo>
                        <a:pt x="5860" y="2179"/>
                      </a:lnTo>
                      <a:cubicBezTo>
                        <a:pt x="5400" y="1921"/>
                        <a:pt x="4926" y="1705"/>
                        <a:pt x="4453" y="1502"/>
                      </a:cubicBezTo>
                      <a:cubicBezTo>
                        <a:pt x="3979" y="1299"/>
                        <a:pt x="3492" y="1096"/>
                        <a:pt x="3005" y="934"/>
                      </a:cubicBezTo>
                      <a:cubicBezTo>
                        <a:pt x="2017" y="582"/>
                        <a:pt x="1029" y="28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3" name="Google Shape;10353;p25"/>
                <p:cNvSpPr/>
                <p:nvPr/>
              </p:nvSpPr>
              <p:spPr>
                <a:xfrm>
                  <a:off x="5925264" y="2751689"/>
                  <a:ext cx="199109" cy="87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1" h="2491" extrusionOk="0">
                      <a:moveTo>
                        <a:pt x="55" y="1"/>
                      </a:moveTo>
                      <a:lnTo>
                        <a:pt x="1" y="95"/>
                      </a:lnTo>
                      <a:cubicBezTo>
                        <a:pt x="461" y="312"/>
                        <a:pt x="934" y="501"/>
                        <a:pt x="1422" y="691"/>
                      </a:cubicBezTo>
                      <a:lnTo>
                        <a:pt x="2842" y="1232"/>
                      </a:lnTo>
                      <a:cubicBezTo>
                        <a:pt x="3316" y="1421"/>
                        <a:pt x="3803" y="1597"/>
                        <a:pt x="4263" y="1800"/>
                      </a:cubicBezTo>
                      <a:cubicBezTo>
                        <a:pt x="4723" y="1990"/>
                        <a:pt x="5197" y="2193"/>
                        <a:pt x="5589" y="2490"/>
                      </a:cubicBezTo>
                      <a:lnTo>
                        <a:pt x="5670" y="2409"/>
                      </a:lnTo>
                      <a:cubicBezTo>
                        <a:pt x="5278" y="2057"/>
                        <a:pt x="4791" y="1841"/>
                        <a:pt x="4331" y="1638"/>
                      </a:cubicBezTo>
                      <a:cubicBezTo>
                        <a:pt x="3857" y="1449"/>
                        <a:pt x="3384" y="1273"/>
                        <a:pt x="2896" y="1097"/>
                      </a:cubicBezTo>
                      <a:cubicBezTo>
                        <a:pt x="2409" y="934"/>
                        <a:pt x="1936" y="772"/>
                        <a:pt x="1449" y="596"/>
                      </a:cubicBezTo>
                      <a:cubicBezTo>
                        <a:pt x="975" y="420"/>
                        <a:pt x="501" y="231"/>
                        <a:pt x="5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4" name="Google Shape;10354;p25"/>
                <p:cNvSpPr/>
                <p:nvPr/>
              </p:nvSpPr>
              <p:spPr>
                <a:xfrm>
                  <a:off x="5915784" y="2805370"/>
                  <a:ext cx="196721" cy="77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2220" extrusionOk="0">
                      <a:moveTo>
                        <a:pt x="27" y="1"/>
                      </a:moveTo>
                      <a:lnTo>
                        <a:pt x="0" y="109"/>
                      </a:lnTo>
                      <a:cubicBezTo>
                        <a:pt x="947" y="393"/>
                        <a:pt x="1881" y="745"/>
                        <a:pt x="2801" y="1110"/>
                      </a:cubicBezTo>
                      <a:cubicBezTo>
                        <a:pt x="3261" y="1286"/>
                        <a:pt x="3721" y="1476"/>
                        <a:pt x="4181" y="1665"/>
                      </a:cubicBezTo>
                      <a:cubicBezTo>
                        <a:pt x="4641" y="1854"/>
                        <a:pt x="5101" y="2044"/>
                        <a:pt x="5561" y="2220"/>
                      </a:cubicBezTo>
                      <a:lnTo>
                        <a:pt x="5602" y="2125"/>
                      </a:lnTo>
                      <a:cubicBezTo>
                        <a:pt x="5169" y="1895"/>
                        <a:pt x="4709" y="1706"/>
                        <a:pt x="4249" y="1503"/>
                      </a:cubicBezTo>
                      <a:cubicBezTo>
                        <a:pt x="3789" y="1327"/>
                        <a:pt x="3315" y="1137"/>
                        <a:pt x="2855" y="975"/>
                      </a:cubicBezTo>
                      <a:cubicBezTo>
                        <a:pt x="1908" y="637"/>
                        <a:pt x="974" y="325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5" name="Google Shape;10355;p25"/>
                <p:cNvSpPr/>
                <p:nvPr/>
              </p:nvSpPr>
              <p:spPr>
                <a:xfrm>
                  <a:off x="5892507" y="2856699"/>
                  <a:ext cx="197669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2409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74" y="298"/>
                        <a:pt x="934" y="487"/>
                        <a:pt x="1407" y="677"/>
                      </a:cubicBezTo>
                      <a:lnTo>
                        <a:pt x="2815" y="1218"/>
                      </a:lnTo>
                      <a:cubicBezTo>
                        <a:pt x="3275" y="1407"/>
                        <a:pt x="3748" y="1583"/>
                        <a:pt x="4208" y="1773"/>
                      </a:cubicBezTo>
                      <a:cubicBezTo>
                        <a:pt x="4682" y="1962"/>
                        <a:pt x="5142" y="2151"/>
                        <a:pt x="5561" y="2409"/>
                      </a:cubicBezTo>
                      <a:lnTo>
                        <a:pt x="5629" y="2314"/>
                      </a:lnTo>
                      <a:cubicBezTo>
                        <a:pt x="5210" y="2003"/>
                        <a:pt x="4736" y="1813"/>
                        <a:pt x="4276" y="1610"/>
                      </a:cubicBezTo>
                      <a:cubicBezTo>
                        <a:pt x="3816" y="1434"/>
                        <a:pt x="3342" y="1258"/>
                        <a:pt x="2869" y="1083"/>
                      </a:cubicBezTo>
                      <a:cubicBezTo>
                        <a:pt x="2395" y="920"/>
                        <a:pt x="1908" y="758"/>
                        <a:pt x="1448" y="582"/>
                      </a:cubicBezTo>
                      <a:cubicBezTo>
                        <a:pt x="974" y="406"/>
                        <a:pt x="501" y="217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6" name="Google Shape;10356;p25"/>
                <p:cNvSpPr/>
                <p:nvPr/>
              </p:nvSpPr>
              <p:spPr>
                <a:xfrm>
                  <a:off x="5888680" y="2920352"/>
                  <a:ext cx="194825" cy="7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9" h="2003" extrusionOk="0">
                      <a:moveTo>
                        <a:pt x="28" y="0"/>
                      </a:moveTo>
                      <a:lnTo>
                        <a:pt x="1" y="108"/>
                      </a:lnTo>
                      <a:cubicBezTo>
                        <a:pt x="948" y="352"/>
                        <a:pt x="1868" y="650"/>
                        <a:pt x="2775" y="988"/>
                      </a:cubicBezTo>
                      <a:cubicBezTo>
                        <a:pt x="3235" y="1150"/>
                        <a:pt x="3695" y="1313"/>
                        <a:pt x="4141" y="1502"/>
                      </a:cubicBezTo>
                      <a:cubicBezTo>
                        <a:pt x="4602" y="1665"/>
                        <a:pt x="5048" y="1840"/>
                        <a:pt x="5508" y="2003"/>
                      </a:cubicBezTo>
                      <a:lnTo>
                        <a:pt x="5549" y="1908"/>
                      </a:lnTo>
                      <a:cubicBezTo>
                        <a:pt x="5116" y="1692"/>
                        <a:pt x="4656" y="1516"/>
                        <a:pt x="4209" y="1340"/>
                      </a:cubicBezTo>
                      <a:cubicBezTo>
                        <a:pt x="3749" y="1164"/>
                        <a:pt x="3289" y="1002"/>
                        <a:pt x="2829" y="853"/>
                      </a:cubicBezTo>
                      <a:cubicBezTo>
                        <a:pt x="1909" y="555"/>
                        <a:pt x="962" y="28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357" name="Google Shape;10357;p25"/>
            <p:cNvGrpSpPr/>
            <p:nvPr/>
          </p:nvGrpSpPr>
          <p:grpSpPr>
            <a:xfrm>
              <a:off x="4369934" y="-45761"/>
              <a:ext cx="824753" cy="713310"/>
              <a:chOff x="162296" y="2730589"/>
              <a:chExt cx="824753" cy="713310"/>
            </a:xfrm>
          </p:grpSpPr>
          <p:sp>
            <p:nvSpPr>
              <p:cNvPr id="10358" name="Google Shape;10358;p25"/>
              <p:cNvSpPr/>
              <p:nvPr/>
            </p:nvSpPr>
            <p:spPr>
              <a:xfrm>
                <a:off x="634264" y="2978668"/>
                <a:ext cx="163999" cy="194088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5528" extrusionOk="0">
                    <a:moveTo>
                      <a:pt x="2783" y="1"/>
                    </a:moveTo>
                    <a:cubicBezTo>
                      <a:pt x="2512" y="1"/>
                      <a:pt x="2238" y="115"/>
                      <a:pt x="2092" y="328"/>
                    </a:cubicBezTo>
                    <a:cubicBezTo>
                      <a:pt x="1875" y="369"/>
                      <a:pt x="1699" y="504"/>
                      <a:pt x="1591" y="694"/>
                    </a:cubicBezTo>
                    <a:cubicBezTo>
                      <a:pt x="1564" y="639"/>
                      <a:pt x="1537" y="585"/>
                      <a:pt x="1523" y="531"/>
                    </a:cubicBezTo>
                    <a:cubicBezTo>
                      <a:pt x="1393" y="200"/>
                      <a:pt x="1103" y="54"/>
                      <a:pt x="822" y="54"/>
                    </a:cubicBezTo>
                    <a:cubicBezTo>
                      <a:pt x="402" y="54"/>
                      <a:pt x="0" y="378"/>
                      <a:pt x="170" y="897"/>
                    </a:cubicBezTo>
                    <a:lnTo>
                      <a:pt x="1564" y="4969"/>
                    </a:lnTo>
                    <a:cubicBezTo>
                      <a:pt x="1687" y="5345"/>
                      <a:pt x="2018" y="5528"/>
                      <a:pt x="2344" y="5528"/>
                    </a:cubicBezTo>
                    <a:cubicBezTo>
                      <a:pt x="2732" y="5528"/>
                      <a:pt x="3113" y="5267"/>
                      <a:pt x="3120" y="4766"/>
                    </a:cubicBezTo>
                    <a:lnTo>
                      <a:pt x="3120" y="4753"/>
                    </a:lnTo>
                    <a:cubicBezTo>
                      <a:pt x="3280" y="4963"/>
                      <a:pt x="3520" y="5058"/>
                      <a:pt x="3757" y="5058"/>
                    </a:cubicBezTo>
                    <a:cubicBezTo>
                      <a:pt x="4221" y="5058"/>
                      <a:pt x="4670" y="4695"/>
                      <a:pt x="4473" y="4130"/>
                    </a:cubicBezTo>
                    <a:cubicBezTo>
                      <a:pt x="4081" y="2953"/>
                      <a:pt x="3742" y="1763"/>
                      <a:pt x="3512" y="545"/>
                    </a:cubicBezTo>
                    <a:cubicBezTo>
                      <a:pt x="3438" y="172"/>
                      <a:pt x="3113" y="1"/>
                      <a:pt x="27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5"/>
              <p:cNvSpPr/>
              <p:nvPr/>
            </p:nvSpPr>
            <p:spPr>
              <a:xfrm>
                <a:off x="235954" y="2874149"/>
                <a:ext cx="274350" cy="173724"/>
              </a:xfrm>
              <a:custGeom>
                <a:avLst/>
                <a:gdLst/>
                <a:ahLst/>
                <a:cxnLst/>
                <a:rect l="l" t="t" r="r" b="b"/>
                <a:pathLst>
                  <a:path w="7814" h="4948" extrusionOk="0">
                    <a:moveTo>
                      <a:pt x="5852" y="0"/>
                    </a:moveTo>
                    <a:cubicBezTo>
                      <a:pt x="5190" y="0"/>
                      <a:pt x="4453" y="301"/>
                      <a:pt x="3816" y="301"/>
                    </a:cubicBezTo>
                    <a:cubicBezTo>
                      <a:pt x="3794" y="301"/>
                      <a:pt x="3772" y="301"/>
                      <a:pt x="3750" y="301"/>
                    </a:cubicBezTo>
                    <a:cubicBezTo>
                      <a:pt x="3124" y="301"/>
                      <a:pt x="2709" y="488"/>
                      <a:pt x="2395" y="788"/>
                    </a:cubicBezTo>
                    <a:cubicBezTo>
                      <a:pt x="2152" y="816"/>
                      <a:pt x="1922" y="964"/>
                      <a:pt x="1813" y="1221"/>
                    </a:cubicBezTo>
                    <a:cubicBezTo>
                      <a:pt x="1705" y="1149"/>
                      <a:pt x="1567" y="1107"/>
                      <a:pt x="1418" y="1107"/>
                    </a:cubicBezTo>
                    <a:cubicBezTo>
                      <a:pt x="1344" y="1107"/>
                      <a:pt x="1268" y="1118"/>
                      <a:pt x="1191" y="1140"/>
                    </a:cubicBezTo>
                    <a:cubicBezTo>
                      <a:pt x="1178" y="1140"/>
                      <a:pt x="1165" y="1139"/>
                      <a:pt x="1152" y="1139"/>
                    </a:cubicBezTo>
                    <a:cubicBezTo>
                      <a:pt x="854" y="1139"/>
                      <a:pt x="563" y="1291"/>
                      <a:pt x="433" y="1641"/>
                    </a:cubicBezTo>
                    <a:lnTo>
                      <a:pt x="366" y="1803"/>
                    </a:lnTo>
                    <a:cubicBezTo>
                      <a:pt x="217" y="2033"/>
                      <a:pt x="122" y="2304"/>
                      <a:pt x="81" y="2588"/>
                    </a:cubicBezTo>
                    <a:cubicBezTo>
                      <a:pt x="68" y="2588"/>
                      <a:pt x="68" y="2588"/>
                      <a:pt x="68" y="2602"/>
                    </a:cubicBezTo>
                    <a:cubicBezTo>
                      <a:pt x="68" y="2656"/>
                      <a:pt x="54" y="2723"/>
                      <a:pt x="41" y="2791"/>
                    </a:cubicBezTo>
                    <a:cubicBezTo>
                      <a:pt x="0" y="3238"/>
                      <a:pt x="311" y="3454"/>
                      <a:pt x="663" y="3468"/>
                    </a:cubicBezTo>
                    <a:cubicBezTo>
                      <a:pt x="677" y="3616"/>
                      <a:pt x="690" y="3779"/>
                      <a:pt x="704" y="3928"/>
                    </a:cubicBezTo>
                    <a:cubicBezTo>
                      <a:pt x="731" y="4320"/>
                      <a:pt x="1042" y="4591"/>
                      <a:pt x="1367" y="4631"/>
                    </a:cubicBezTo>
                    <a:cubicBezTo>
                      <a:pt x="1508" y="4823"/>
                      <a:pt x="1717" y="4947"/>
                      <a:pt x="1949" y="4947"/>
                    </a:cubicBezTo>
                    <a:cubicBezTo>
                      <a:pt x="2028" y="4947"/>
                      <a:pt x="2110" y="4933"/>
                      <a:pt x="2192" y="4902"/>
                    </a:cubicBezTo>
                    <a:cubicBezTo>
                      <a:pt x="2977" y="4591"/>
                      <a:pt x="3775" y="4347"/>
                      <a:pt x="4587" y="4131"/>
                    </a:cubicBezTo>
                    <a:cubicBezTo>
                      <a:pt x="5101" y="3995"/>
                      <a:pt x="5710" y="3928"/>
                      <a:pt x="6265" y="3765"/>
                    </a:cubicBezTo>
                    <a:cubicBezTo>
                      <a:pt x="6387" y="3893"/>
                      <a:pt x="6538" y="3948"/>
                      <a:pt x="6694" y="3948"/>
                    </a:cubicBezTo>
                    <a:cubicBezTo>
                      <a:pt x="7229" y="3948"/>
                      <a:pt x="7814" y="3302"/>
                      <a:pt x="7415" y="2778"/>
                    </a:cubicBezTo>
                    <a:cubicBezTo>
                      <a:pt x="7402" y="2778"/>
                      <a:pt x="7402" y="2778"/>
                      <a:pt x="7402" y="2764"/>
                    </a:cubicBezTo>
                    <a:cubicBezTo>
                      <a:pt x="7618" y="2047"/>
                      <a:pt x="7402" y="1073"/>
                      <a:pt x="7009" y="558"/>
                    </a:cubicBezTo>
                    <a:cubicBezTo>
                      <a:pt x="6688" y="130"/>
                      <a:pt x="6286" y="0"/>
                      <a:pt x="585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5"/>
              <p:cNvSpPr/>
              <p:nvPr/>
            </p:nvSpPr>
            <p:spPr>
              <a:xfrm>
                <a:off x="184625" y="2813937"/>
                <a:ext cx="432836" cy="576752"/>
              </a:xfrm>
              <a:custGeom>
                <a:avLst/>
                <a:gdLst/>
                <a:ahLst/>
                <a:cxnLst/>
                <a:rect l="l" t="t" r="r" b="b"/>
                <a:pathLst>
                  <a:path w="12328" h="16427" extrusionOk="0">
                    <a:moveTo>
                      <a:pt x="5400" y="136"/>
                    </a:moveTo>
                    <a:cubicBezTo>
                      <a:pt x="5657" y="136"/>
                      <a:pt x="5914" y="136"/>
                      <a:pt x="6171" y="149"/>
                    </a:cubicBezTo>
                    <a:cubicBezTo>
                      <a:pt x="6685" y="176"/>
                      <a:pt x="7199" y="230"/>
                      <a:pt x="7714" y="325"/>
                    </a:cubicBezTo>
                    <a:cubicBezTo>
                      <a:pt x="8214" y="433"/>
                      <a:pt x="8715" y="569"/>
                      <a:pt x="9161" y="812"/>
                    </a:cubicBezTo>
                    <a:cubicBezTo>
                      <a:pt x="9378" y="934"/>
                      <a:pt x="9594" y="1083"/>
                      <a:pt x="9770" y="1259"/>
                    </a:cubicBezTo>
                    <a:cubicBezTo>
                      <a:pt x="9946" y="1448"/>
                      <a:pt x="10068" y="1665"/>
                      <a:pt x="10136" y="1908"/>
                    </a:cubicBezTo>
                    <a:cubicBezTo>
                      <a:pt x="10596" y="3654"/>
                      <a:pt x="11151" y="5372"/>
                      <a:pt x="11529" y="7145"/>
                    </a:cubicBezTo>
                    <a:cubicBezTo>
                      <a:pt x="11732" y="8024"/>
                      <a:pt x="11881" y="8904"/>
                      <a:pt x="12003" y="9797"/>
                    </a:cubicBezTo>
                    <a:cubicBezTo>
                      <a:pt x="12109" y="10667"/>
                      <a:pt x="12175" y="11551"/>
                      <a:pt x="12216" y="12435"/>
                    </a:cubicBezTo>
                    <a:lnTo>
                      <a:pt x="12216" y="12435"/>
                    </a:lnTo>
                    <a:cubicBezTo>
                      <a:pt x="11750" y="12346"/>
                      <a:pt x="11275" y="12303"/>
                      <a:pt x="10801" y="12303"/>
                    </a:cubicBezTo>
                    <a:cubicBezTo>
                      <a:pt x="9645" y="12303"/>
                      <a:pt x="8488" y="12558"/>
                      <a:pt x="7429" y="13031"/>
                    </a:cubicBezTo>
                    <a:cubicBezTo>
                      <a:pt x="5963" y="13678"/>
                      <a:pt x="4665" y="14764"/>
                      <a:pt x="3811" y="16137"/>
                    </a:cubicBezTo>
                    <a:lnTo>
                      <a:pt x="3811" y="16137"/>
                    </a:lnTo>
                    <a:cubicBezTo>
                      <a:pt x="3424" y="15185"/>
                      <a:pt x="3086" y="14209"/>
                      <a:pt x="2761" y="13234"/>
                    </a:cubicBezTo>
                    <a:cubicBezTo>
                      <a:pt x="2423" y="12219"/>
                      <a:pt x="2125" y="11204"/>
                      <a:pt x="1828" y="10176"/>
                    </a:cubicBezTo>
                    <a:cubicBezTo>
                      <a:pt x="1234" y="8126"/>
                      <a:pt x="682" y="6064"/>
                      <a:pt x="182" y="3988"/>
                    </a:cubicBezTo>
                    <a:lnTo>
                      <a:pt x="182" y="3988"/>
                    </a:lnTo>
                    <a:cubicBezTo>
                      <a:pt x="332" y="3521"/>
                      <a:pt x="586" y="3067"/>
                      <a:pt x="867" y="2652"/>
                    </a:cubicBezTo>
                    <a:cubicBezTo>
                      <a:pt x="1165" y="2246"/>
                      <a:pt x="1516" y="1868"/>
                      <a:pt x="1909" y="1529"/>
                    </a:cubicBezTo>
                    <a:cubicBezTo>
                      <a:pt x="2680" y="866"/>
                      <a:pt x="3641" y="433"/>
                      <a:pt x="4642" y="217"/>
                    </a:cubicBezTo>
                    <a:cubicBezTo>
                      <a:pt x="4886" y="149"/>
                      <a:pt x="5143" y="149"/>
                      <a:pt x="5400" y="136"/>
                    </a:cubicBezTo>
                    <a:close/>
                    <a:moveTo>
                      <a:pt x="5400" y="0"/>
                    </a:moveTo>
                    <a:cubicBezTo>
                      <a:pt x="5143" y="14"/>
                      <a:pt x="4872" y="14"/>
                      <a:pt x="4615" y="81"/>
                    </a:cubicBezTo>
                    <a:cubicBezTo>
                      <a:pt x="3600" y="298"/>
                      <a:pt x="2612" y="731"/>
                      <a:pt x="1801" y="1407"/>
                    </a:cubicBezTo>
                    <a:cubicBezTo>
                      <a:pt x="1408" y="1746"/>
                      <a:pt x="1043" y="2138"/>
                      <a:pt x="745" y="2571"/>
                    </a:cubicBezTo>
                    <a:cubicBezTo>
                      <a:pt x="434" y="2991"/>
                      <a:pt x="190" y="3451"/>
                      <a:pt x="14" y="3965"/>
                    </a:cubicBezTo>
                    <a:lnTo>
                      <a:pt x="1" y="3978"/>
                    </a:lnTo>
                    <a:lnTo>
                      <a:pt x="14" y="4005"/>
                    </a:lnTo>
                    <a:cubicBezTo>
                      <a:pt x="258" y="5047"/>
                      <a:pt x="529" y="6089"/>
                      <a:pt x="813" y="7118"/>
                    </a:cubicBezTo>
                    <a:cubicBezTo>
                      <a:pt x="1083" y="8159"/>
                      <a:pt x="1381" y="9188"/>
                      <a:pt x="1679" y="10216"/>
                    </a:cubicBezTo>
                    <a:cubicBezTo>
                      <a:pt x="1976" y="11245"/>
                      <a:pt x="2288" y="12259"/>
                      <a:pt x="2626" y="13274"/>
                    </a:cubicBezTo>
                    <a:cubicBezTo>
                      <a:pt x="2964" y="14303"/>
                      <a:pt x="3330" y="15304"/>
                      <a:pt x="3735" y="16292"/>
                    </a:cubicBezTo>
                    <a:lnTo>
                      <a:pt x="3790" y="16427"/>
                    </a:lnTo>
                    <a:lnTo>
                      <a:pt x="3857" y="16305"/>
                    </a:lnTo>
                    <a:cubicBezTo>
                      <a:pt x="4683" y="14898"/>
                      <a:pt x="5995" y="13802"/>
                      <a:pt x="7484" y="13139"/>
                    </a:cubicBezTo>
                    <a:cubicBezTo>
                      <a:pt x="8533" y="12662"/>
                      <a:pt x="9683" y="12407"/>
                      <a:pt x="10829" y="12407"/>
                    </a:cubicBezTo>
                    <a:cubicBezTo>
                      <a:pt x="11309" y="12407"/>
                      <a:pt x="11789" y="12452"/>
                      <a:pt x="12260" y="12544"/>
                    </a:cubicBezTo>
                    <a:lnTo>
                      <a:pt x="12328" y="12557"/>
                    </a:lnTo>
                    <a:lnTo>
                      <a:pt x="12328" y="12489"/>
                    </a:lnTo>
                    <a:cubicBezTo>
                      <a:pt x="12247" y="10690"/>
                      <a:pt x="12016" y="8877"/>
                      <a:pt x="11638" y="7118"/>
                    </a:cubicBezTo>
                    <a:cubicBezTo>
                      <a:pt x="11245" y="5345"/>
                      <a:pt x="10704" y="3627"/>
                      <a:pt x="10244" y="1881"/>
                    </a:cubicBezTo>
                    <a:cubicBezTo>
                      <a:pt x="10176" y="1610"/>
                      <a:pt x="10027" y="1380"/>
                      <a:pt x="9852" y="1177"/>
                    </a:cubicBezTo>
                    <a:cubicBezTo>
                      <a:pt x="9662" y="988"/>
                      <a:pt x="9446" y="839"/>
                      <a:pt x="9216" y="704"/>
                    </a:cubicBezTo>
                    <a:cubicBezTo>
                      <a:pt x="8755" y="460"/>
                      <a:pt x="8241" y="311"/>
                      <a:pt x="7741" y="203"/>
                    </a:cubicBezTo>
                    <a:cubicBezTo>
                      <a:pt x="7226" y="95"/>
                      <a:pt x="6712" y="41"/>
                      <a:pt x="6185" y="14"/>
                    </a:cubicBezTo>
                    <a:cubicBezTo>
                      <a:pt x="5927" y="0"/>
                      <a:pt x="5670" y="0"/>
                      <a:pt x="54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5"/>
              <p:cNvSpPr/>
              <p:nvPr/>
            </p:nvSpPr>
            <p:spPr>
              <a:xfrm>
                <a:off x="311473" y="3340605"/>
                <a:ext cx="306475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8729" h="2942" extrusionOk="0">
                    <a:moveTo>
                      <a:pt x="7514" y="0"/>
                    </a:moveTo>
                    <a:cubicBezTo>
                      <a:pt x="7260" y="0"/>
                      <a:pt x="7006" y="15"/>
                      <a:pt x="6753" y="46"/>
                    </a:cubicBezTo>
                    <a:cubicBezTo>
                      <a:pt x="6090" y="100"/>
                      <a:pt x="5427" y="276"/>
                      <a:pt x="4804" y="519"/>
                    </a:cubicBezTo>
                    <a:cubicBezTo>
                      <a:pt x="4168" y="763"/>
                      <a:pt x="3586" y="1088"/>
                      <a:pt x="3032" y="1480"/>
                    </a:cubicBezTo>
                    <a:cubicBezTo>
                      <a:pt x="2501" y="1865"/>
                      <a:pt x="2009" y="2315"/>
                      <a:pt x="1595" y="2817"/>
                    </a:cubicBezTo>
                    <a:lnTo>
                      <a:pt x="1595" y="2817"/>
                    </a:lnTo>
                    <a:cubicBezTo>
                      <a:pt x="1017" y="2416"/>
                      <a:pt x="504" y="1926"/>
                      <a:pt x="82" y="1358"/>
                    </a:cubicBezTo>
                    <a:lnTo>
                      <a:pt x="1" y="1426"/>
                    </a:lnTo>
                    <a:cubicBezTo>
                      <a:pt x="447" y="2008"/>
                      <a:pt x="975" y="2522"/>
                      <a:pt x="1584" y="2914"/>
                    </a:cubicBezTo>
                    <a:lnTo>
                      <a:pt x="1624" y="2941"/>
                    </a:lnTo>
                    <a:lnTo>
                      <a:pt x="1651" y="2914"/>
                    </a:lnTo>
                    <a:cubicBezTo>
                      <a:pt x="2504" y="1899"/>
                      <a:pt x="3627" y="1128"/>
                      <a:pt x="4858" y="668"/>
                    </a:cubicBezTo>
                    <a:cubicBezTo>
                      <a:pt x="5481" y="425"/>
                      <a:pt x="6130" y="289"/>
                      <a:pt x="6780" y="208"/>
                    </a:cubicBezTo>
                    <a:cubicBezTo>
                      <a:pt x="7105" y="154"/>
                      <a:pt x="7429" y="154"/>
                      <a:pt x="7768" y="154"/>
                    </a:cubicBezTo>
                    <a:cubicBezTo>
                      <a:pt x="8079" y="154"/>
                      <a:pt x="8431" y="181"/>
                      <a:pt x="8661" y="398"/>
                    </a:cubicBezTo>
                    <a:lnTo>
                      <a:pt x="8728" y="316"/>
                    </a:lnTo>
                    <a:cubicBezTo>
                      <a:pt x="8606" y="195"/>
                      <a:pt x="8444" y="113"/>
                      <a:pt x="8268" y="73"/>
                    </a:cubicBezTo>
                    <a:cubicBezTo>
                      <a:pt x="8106" y="19"/>
                      <a:pt x="7930" y="5"/>
                      <a:pt x="7768" y="5"/>
                    </a:cubicBezTo>
                    <a:cubicBezTo>
                      <a:pt x="7683" y="2"/>
                      <a:pt x="7598" y="0"/>
                      <a:pt x="75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5"/>
              <p:cNvSpPr/>
              <p:nvPr/>
            </p:nvSpPr>
            <p:spPr>
              <a:xfrm>
                <a:off x="619799" y="3236718"/>
                <a:ext cx="6214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344" extrusionOk="0">
                    <a:moveTo>
                      <a:pt x="27" y="1"/>
                    </a:moveTo>
                    <a:cubicBezTo>
                      <a:pt x="54" y="556"/>
                      <a:pt x="27" y="1110"/>
                      <a:pt x="14" y="1679"/>
                    </a:cubicBezTo>
                    <a:cubicBezTo>
                      <a:pt x="14" y="1949"/>
                      <a:pt x="0" y="2233"/>
                      <a:pt x="0" y="2504"/>
                    </a:cubicBezTo>
                    <a:cubicBezTo>
                      <a:pt x="14" y="2788"/>
                      <a:pt x="14" y="3059"/>
                      <a:pt x="41" y="3343"/>
                    </a:cubicBezTo>
                    <a:lnTo>
                      <a:pt x="149" y="3343"/>
                    </a:lnTo>
                    <a:cubicBezTo>
                      <a:pt x="163" y="3059"/>
                      <a:pt x="176" y="2788"/>
                      <a:pt x="176" y="2504"/>
                    </a:cubicBezTo>
                    <a:cubicBezTo>
                      <a:pt x="176" y="2233"/>
                      <a:pt x="176" y="1949"/>
                      <a:pt x="163" y="1679"/>
                    </a:cubicBezTo>
                    <a:cubicBezTo>
                      <a:pt x="149" y="1110"/>
                      <a:pt x="136" y="556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5"/>
              <p:cNvSpPr/>
              <p:nvPr/>
            </p:nvSpPr>
            <p:spPr>
              <a:xfrm>
                <a:off x="535222" y="2733432"/>
                <a:ext cx="448039" cy="558460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15906" extrusionOk="0">
                    <a:moveTo>
                      <a:pt x="6058" y="0"/>
                    </a:moveTo>
                    <a:cubicBezTo>
                      <a:pt x="5797" y="0"/>
                      <a:pt x="5537" y="11"/>
                      <a:pt x="5278" y="34"/>
                    </a:cubicBezTo>
                    <a:cubicBezTo>
                      <a:pt x="4155" y="128"/>
                      <a:pt x="3059" y="467"/>
                      <a:pt x="2112" y="1089"/>
                    </a:cubicBezTo>
                    <a:cubicBezTo>
                      <a:pt x="1178" y="1698"/>
                      <a:pt x="407" y="2591"/>
                      <a:pt x="1" y="3646"/>
                    </a:cubicBezTo>
                    <a:lnTo>
                      <a:pt x="96" y="3673"/>
                    </a:lnTo>
                    <a:cubicBezTo>
                      <a:pt x="488" y="2645"/>
                      <a:pt x="1259" y="1779"/>
                      <a:pt x="2166" y="1170"/>
                    </a:cubicBezTo>
                    <a:cubicBezTo>
                      <a:pt x="3086" y="561"/>
                      <a:pt x="4182" y="223"/>
                      <a:pt x="5278" y="128"/>
                    </a:cubicBezTo>
                    <a:cubicBezTo>
                      <a:pt x="5533" y="103"/>
                      <a:pt x="5788" y="91"/>
                      <a:pt x="6043" y="91"/>
                    </a:cubicBezTo>
                    <a:cubicBezTo>
                      <a:pt x="6900" y="91"/>
                      <a:pt x="7753" y="227"/>
                      <a:pt x="8566" y="467"/>
                    </a:cubicBezTo>
                    <a:cubicBezTo>
                      <a:pt x="9094" y="629"/>
                      <a:pt x="9608" y="859"/>
                      <a:pt x="10041" y="1197"/>
                    </a:cubicBezTo>
                    <a:cubicBezTo>
                      <a:pt x="10244" y="1360"/>
                      <a:pt x="10447" y="1549"/>
                      <a:pt x="10596" y="1779"/>
                    </a:cubicBezTo>
                    <a:cubicBezTo>
                      <a:pt x="10731" y="1996"/>
                      <a:pt x="10785" y="2280"/>
                      <a:pt x="10853" y="2550"/>
                    </a:cubicBezTo>
                    <a:cubicBezTo>
                      <a:pt x="11110" y="3619"/>
                      <a:pt x="11272" y="4729"/>
                      <a:pt x="11421" y="5825"/>
                    </a:cubicBezTo>
                    <a:cubicBezTo>
                      <a:pt x="11583" y="6934"/>
                      <a:pt x="11719" y="8044"/>
                      <a:pt x="11854" y="9140"/>
                    </a:cubicBezTo>
                    <a:cubicBezTo>
                      <a:pt x="12119" y="11310"/>
                      <a:pt x="12345" y="13467"/>
                      <a:pt x="12570" y="15636"/>
                    </a:cubicBezTo>
                    <a:lnTo>
                      <a:pt x="12570" y="15636"/>
                    </a:lnTo>
                    <a:cubicBezTo>
                      <a:pt x="11830" y="15281"/>
                      <a:pt x="11090" y="14940"/>
                      <a:pt x="10325" y="14647"/>
                    </a:cubicBezTo>
                    <a:cubicBezTo>
                      <a:pt x="9513" y="14322"/>
                      <a:pt x="8674" y="14065"/>
                      <a:pt x="7808" y="13930"/>
                    </a:cubicBezTo>
                    <a:cubicBezTo>
                      <a:pt x="7421" y="13875"/>
                      <a:pt x="7026" y="13844"/>
                      <a:pt x="6629" y="13844"/>
                    </a:cubicBezTo>
                    <a:cubicBezTo>
                      <a:pt x="6153" y="13844"/>
                      <a:pt x="5676" y="13888"/>
                      <a:pt x="5210" y="13984"/>
                    </a:cubicBezTo>
                    <a:cubicBezTo>
                      <a:pt x="4344" y="14160"/>
                      <a:pt x="3519" y="14539"/>
                      <a:pt x="2856" y="15107"/>
                    </a:cubicBezTo>
                    <a:lnTo>
                      <a:pt x="2937" y="15188"/>
                    </a:lnTo>
                    <a:cubicBezTo>
                      <a:pt x="3587" y="14634"/>
                      <a:pt x="4398" y="14295"/>
                      <a:pt x="5237" y="14119"/>
                    </a:cubicBezTo>
                    <a:cubicBezTo>
                      <a:pt x="5687" y="14032"/>
                      <a:pt x="6144" y="13992"/>
                      <a:pt x="6603" y="13992"/>
                    </a:cubicBezTo>
                    <a:cubicBezTo>
                      <a:pt x="7001" y="13992"/>
                      <a:pt x="7399" y="14022"/>
                      <a:pt x="7795" y="14079"/>
                    </a:cubicBezTo>
                    <a:cubicBezTo>
                      <a:pt x="8634" y="14214"/>
                      <a:pt x="9459" y="14471"/>
                      <a:pt x="10271" y="14796"/>
                    </a:cubicBezTo>
                    <a:cubicBezTo>
                      <a:pt x="11069" y="15107"/>
                      <a:pt x="11854" y="15472"/>
                      <a:pt x="12639" y="15851"/>
                    </a:cubicBezTo>
                    <a:lnTo>
                      <a:pt x="12761" y="15905"/>
                    </a:lnTo>
                    <a:lnTo>
                      <a:pt x="12747" y="15770"/>
                    </a:lnTo>
                    <a:cubicBezTo>
                      <a:pt x="12517" y="13551"/>
                      <a:pt x="12274" y="11332"/>
                      <a:pt x="12003" y="9126"/>
                    </a:cubicBezTo>
                    <a:cubicBezTo>
                      <a:pt x="11868" y="8017"/>
                      <a:pt x="11719" y="6921"/>
                      <a:pt x="11556" y="5811"/>
                    </a:cubicBezTo>
                    <a:cubicBezTo>
                      <a:pt x="11394" y="4702"/>
                      <a:pt x="11232" y="3606"/>
                      <a:pt x="10975" y="2523"/>
                    </a:cubicBezTo>
                    <a:cubicBezTo>
                      <a:pt x="10907" y="2239"/>
                      <a:pt x="10853" y="1969"/>
                      <a:pt x="10704" y="1711"/>
                    </a:cubicBezTo>
                    <a:cubicBezTo>
                      <a:pt x="10528" y="1468"/>
                      <a:pt x="10325" y="1278"/>
                      <a:pt x="10109" y="1103"/>
                    </a:cubicBezTo>
                    <a:cubicBezTo>
                      <a:pt x="9649" y="751"/>
                      <a:pt x="9134" y="521"/>
                      <a:pt x="8593" y="358"/>
                    </a:cubicBezTo>
                    <a:cubicBezTo>
                      <a:pt x="7774" y="120"/>
                      <a:pt x="6914" y="0"/>
                      <a:pt x="60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5"/>
              <p:cNvSpPr/>
              <p:nvPr/>
            </p:nvSpPr>
            <p:spPr>
              <a:xfrm>
                <a:off x="629278" y="3275197"/>
                <a:ext cx="357771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10190" h="2883" extrusionOk="0">
                    <a:moveTo>
                      <a:pt x="10095" y="1"/>
                    </a:moveTo>
                    <a:lnTo>
                      <a:pt x="10014" y="69"/>
                    </a:lnTo>
                    <a:cubicBezTo>
                      <a:pt x="10082" y="163"/>
                      <a:pt x="10068" y="299"/>
                      <a:pt x="10028" y="420"/>
                    </a:cubicBezTo>
                    <a:cubicBezTo>
                      <a:pt x="9987" y="529"/>
                      <a:pt x="9906" y="650"/>
                      <a:pt x="9838" y="759"/>
                    </a:cubicBezTo>
                    <a:cubicBezTo>
                      <a:pt x="9703" y="1002"/>
                      <a:pt x="9540" y="1219"/>
                      <a:pt x="9378" y="1449"/>
                    </a:cubicBezTo>
                    <a:cubicBezTo>
                      <a:pt x="9084" y="1858"/>
                      <a:pt x="8742" y="2255"/>
                      <a:pt x="8386" y="2628"/>
                    </a:cubicBezTo>
                    <a:lnTo>
                      <a:pt x="8386" y="2628"/>
                    </a:lnTo>
                    <a:cubicBezTo>
                      <a:pt x="7930" y="2034"/>
                      <a:pt x="7305" y="1613"/>
                      <a:pt x="6618" y="1340"/>
                    </a:cubicBezTo>
                    <a:cubicBezTo>
                      <a:pt x="5901" y="1056"/>
                      <a:pt x="5129" y="935"/>
                      <a:pt x="4372" y="921"/>
                    </a:cubicBezTo>
                    <a:cubicBezTo>
                      <a:pt x="4261" y="917"/>
                      <a:pt x="4150" y="915"/>
                      <a:pt x="4039" y="915"/>
                    </a:cubicBezTo>
                    <a:cubicBezTo>
                      <a:pt x="3771" y="915"/>
                      <a:pt x="3503" y="925"/>
                      <a:pt x="3235" y="935"/>
                    </a:cubicBezTo>
                    <a:cubicBezTo>
                      <a:pt x="2856" y="962"/>
                      <a:pt x="2477" y="989"/>
                      <a:pt x="2098" y="1056"/>
                    </a:cubicBezTo>
                    <a:cubicBezTo>
                      <a:pt x="1354" y="1165"/>
                      <a:pt x="596" y="1408"/>
                      <a:pt x="1" y="1909"/>
                    </a:cubicBezTo>
                    <a:lnTo>
                      <a:pt x="69" y="1990"/>
                    </a:lnTo>
                    <a:cubicBezTo>
                      <a:pt x="637" y="1503"/>
                      <a:pt x="1381" y="1259"/>
                      <a:pt x="2112" y="1151"/>
                    </a:cubicBezTo>
                    <a:cubicBezTo>
                      <a:pt x="2491" y="1083"/>
                      <a:pt x="2870" y="1056"/>
                      <a:pt x="3235" y="1043"/>
                    </a:cubicBezTo>
                    <a:cubicBezTo>
                      <a:pt x="3454" y="1035"/>
                      <a:pt x="3672" y="1027"/>
                      <a:pt x="3891" y="1027"/>
                    </a:cubicBezTo>
                    <a:cubicBezTo>
                      <a:pt x="4051" y="1027"/>
                      <a:pt x="4211" y="1031"/>
                      <a:pt x="4372" y="1043"/>
                    </a:cubicBezTo>
                    <a:cubicBezTo>
                      <a:pt x="5116" y="1070"/>
                      <a:pt x="5873" y="1192"/>
                      <a:pt x="6564" y="1476"/>
                    </a:cubicBezTo>
                    <a:cubicBezTo>
                      <a:pt x="7240" y="1760"/>
                      <a:pt x="7876" y="2193"/>
                      <a:pt x="8309" y="2802"/>
                    </a:cubicBezTo>
                    <a:lnTo>
                      <a:pt x="8363" y="2883"/>
                    </a:lnTo>
                    <a:lnTo>
                      <a:pt x="8444" y="2815"/>
                    </a:lnTo>
                    <a:cubicBezTo>
                      <a:pt x="8837" y="2409"/>
                      <a:pt x="9189" y="1990"/>
                      <a:pt x="9500" y="1530"/>
                    </a:cubicBezTo>
                    <a:cubicBezTo>
                      <a:pt x="9662" y="1300"/>
                      <a:pt x="9811" y="1070"/>
                      <a:pt x="9960" y="840"/>
                    </a:cubicBezTo>
                    <a:cubicBezTo>
                      <a:pt x="10028" y="718"/>
                      <a:pt x="10109" y="596"/>
                      <a:pt x="10149" y="447"/>
                    </a:cubicBezTo>
                    <a:cubicBezTo>
                      <a:pt x="10176" y="380"/>
                      <a:pt x="10190" y="312"/>
                      <a:pt x="10176" y="231"/>
                    </a:cubicBezTo>
                    <a:cubicBezTo>
                      <a:pt x="10176" y="150"/>
                      <a:pt x="10149" y="69"/>
                      <a:pt x="10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5"/>
              <p:cNvSpPr/>
              <p:nvPr/>
            </p:nvSpPr>
            <p:spPr>
              <a:xfrm>
                <a:off x="627874" y="3262452"/>
                <a:ext cx="225231" cy="40833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1163" extrusionOk="0">
                    <a:moveTo>
                      <a:pt x="4282" y="1"/>
                    </a:moveTo>
                    <a:cubicBezTo>
                      <a:pt x="3901" y="1"/>
                      <a:pt x="3520" y="38"/>
                      <a:pt x="3140" y="93"/>
                    </a:cubicBezTo>
                    <a:cubicBezTo>
                      <a:pt x="2598" y="174"/>
                      <a:pt x="2057" y="323"/>
                      <a:pt x="1529" y="472"/>
                    </a:cubicBezTo>
                    <a:lnTo>
                      <a:pt x="731" y="702"/>
                    </a:lnTo>
                    <a:cubicBezTo>
                      <a:pt x="596" y="743"/>
                      <a:pt x="460" y="770"/>
                      <a:pt x="339" y="824"/>
                    </a:cubicBezTo>
                    <a:cubicBezTo>
                      <a:pt x="203" y="878"/>
                      <a:pt x="68" y="973"/>
                      <a:pt x="0" y="1108"/>
                    </a:cubicBezTo>
                    <a:lnTo>
                      <a:pt x="95" y="1162"/>
                    </a:lnTo>
                    <a:cubicBezTo>
                      <a:pt x="149" y="1040"/>
                      <a:pt x="257" y="973"/>
                      <a:pt x="379" y="919"/>
                    </a:cubicBezTo>
                    <a:cubicBezTo>
                      <a:pt x="501" y="865"/>
                      <a:pt x="623" y="824"/>
                      <a:pt x="758" y="783"/>
                    </a:cubicBezTo>
                    <a:cubicBezTo>
                      <a:pt x="1029" y="716"/>
                      <a:pt x="1286" y="634"/>
                      <a:pt x="1556" y="567"/>
                    </a:cubicBezTo>
                    <a:cubicBezTo>
                      <a:pt x="2084" y="418"/>
                      <a:pt x="2625" y="310"/>
                      <a:pt x="3167" y="242"/>
                    </a:cubicBezTo>
                    <a:cubicBezTo>
                      <a:pt x="3534" y="196"/>
                      <a:pt x="3902" y="169"/>
                      <a:pt x="4270" y="169"/>
                    </a:cubicBezTo>
                    <a:cubicBezTo>
                      <a:pt x="4443" y="169"/>
                      <a:pt x="4617" y="175"/>
                      <a:pt x="4790" y="188"/>
                    </a:cubicBezTo>
                    <a:cubicBezTo>
                      <a:pt x="5332" y="242"/>
                      <a:pt x="5873" y="350"/>
                      <a:pt x="6374" y="553"/>
                    </a:cubicBezTo>
                    <a:lnTo>
                      <a:pt x="6414" y="459"/>
                    </a:lnTo>
                    <a:cubicBezTo>
                      <a:pt x="5913" y="202"/>
                      <a:pt x="5359" y="80"/>
                      <a:pt x="4804" y="26"/>
                    </a:cubicBezTo>
                    <a:cubicBezTo>
                      <a:pt x="4630" y="9"/>
                      <a:pt x="4456" y="1"/>
                      <a:pt x="42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5"/>
              <p:cNvSpPr/>
              <p:nvPr/>
            </p:nvSpPr>
            <p:spPr>
              <a:xfrm>
                <a:off x="769432" y="3278286"/>
                <a:ext cx="167264" cy="653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1862" extrusionOk="0">
                    <a:moveTo>
                      <a:pt x="304" y="1"/>
                    </a:moveTo>
                    <a:cubicBezTo>
                      <a:pt x="203" y="1"/>
                      <a:pt x="101" y="3"/>
                      <a:pt x="1" y="8"/>
                    </a:cubicBezTo>
                    <a:lnTo>
                      <a:pt x="1" y="116"/>
                    </a:lnTo>
                    <a:cubicBezTo>
                      <a:pt x="129" y="106"/>
                      <a:pt x="259" y="101"/>
                      <a:pt x="388" y="101"/>
                    </a:cubicBezTo>
                    <a:cubicBezTo>
                      <a:pt x="1117" y="101"/>
                      <a:pt x="1851" y="258"/>
                      <a:pt x="2517" y="522"/>
                    </a:cubicBezTo>
                    <a:cubicBezTo>
                      <a:pt x="2923" y="684"/>
                      <a:pt x="3302" y="874"/>
                      <a:pt x="3654" y="1104"/>
                    </a:cubicBezTo>
                    <a:cubicBezTo>
                      <a:pt x="4019" y="1320"/>
                      <a:pt x="4358" y="1577"/>
                      <a:pt x="4682" y="1861"/>
                    </a:cubicBezTo>
                    <a:lnTo>
                      <a:pt x="4764" y="1780"/>
                    </a:lnTo>
                    <a:cubicBezTo>
                      <a:pt x="4466" y="1469"/>
                      <a:pt x="4114" y="1185"/>
                      <a:pt x="3749" y="955"/>
                    </a:cubicBezTo>
                    <a:cubicBezTo>
                      <a:pt x="3383" y="725"/>
                      <a:pt x="2978" y="535"/>
                      <a:pt x="2572" y="386"/>
                    </a:cubicBezTo>
                    <a:cubicBezTo>
                      <a:pt x="1842" y="135"/>
                      <a:pt x="1071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5"/>
              <p:cNvSpPr/>
              <p:nvPr/>
            </p:nvSpPr>
            <p:spPr>
              <a:xfrm>
                <a:off x="850183" y="3262382"/>
                <a:ext cx="104101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1922" extrusionOk="0">
                    <a:moveTo>
                      <a:pt x="1" y="1"/>
                    </a:moveTo>
                    <a:lnTo>
                      <a:pt x="1" y="122"/>
                    </a:lnTo>
                    <a:cubicBezTo>
                      <a:pt x="45" y="118"/>
                      <a:pt x="89" y="116"/>
                      <a:pt x="133" y="116"/>
                    </a:cubicBezTo>
                    <a:cubicBezTo>
                      <a:pt x="383" y="116"/>
                      <a:pt x="623" y="179"/>
                      <a:pt x="853" y="271"/>
                    </a:cubicBezTo>
                    <a:cubicBezTo>
                      <a:pt x="1124" y="366"/>
                      <a:pt x="1381" y="528"/>
                      <a:pt x="1611" y="704"/>
                    </a:cubicBezTo>
                    <a:cubicBezTo>
                      <a:pt x="2071" y="1056"/>
                      <a:pt x="2450" y="1502"/>
                      <a:pt x="2870" y="1922"/>
                    </a:cubicBezTo>
                    <a:lnTo>
                      <a:pt x="2964" y="1841"/>
                    </a:lnTo>
                    <a:cubicBezTo>
                      <a:pt x="2962" y="1838"/>
                      <a:pt x="2960" y="1836"/>
                      <a:pt x="2958" y="1833"/>
                    </a:cubicBezTo>
                    <a:lnTo>
                      <a:pt x="2958" y="1833"/>
                    </a:lnTo>
                    <a:lnTo>
                      <a:pt x="2964" y="1827"/>
                    </a:lnTo>
                    <a:lnTo>
                      <a:pt x="2931" y="1799"/>
                    </a:lnTo>
                    <a:lnTo>
                      <a:pt x="2931" y="1799"/>
                    </a:lnTo>
                    <a:cubicBezTo>
                      <a:pt x="2574" y="1341"/>
                      <a:pt x="2165" y="924"/>
                      <a:pt x="1692" y="582"/>
                    </a:cubicBezTo>
                    <a:cubicBezTo>
                      <a:pt x="1435" y="420"/>
                      <a:pt x="1165" y="271"/>
                      <a:pt x="880" y="176"/>
                    </a:cubicBezTo>
                    <a:cubicBezTo>
                      <a:pt x="610" y="68"/>
                      <a:pt x="299" y="14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5"/>
              <p:cNvSpPr/>
              <p:nvPr/>
            </p:nvSpPr>
            <p:spPr>
              <a:xfrm>
                <a:off x="322884" y="3286607"/>
                <a:ext cx="148270" cy="108349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3086" extrusionOk="0">
                    <a:moveTo>
                      <a:pt x="4182" y="1"/>
                    </a:moveTo>
                    <a:cubicBezTo>
                      <a:pt x="3776" y="149"/>
                      <a:pt x="3370" y="312"/>
                      <a:pt x="2977" y="501"/>
                    </a:cubicBezTo>
                    <a:cubicBezTo>
                      <a:pt x="2585" y="704"/>
                      <a:pt x="2192" y="907"/>
                      <a:pt x="1841" y="1164"/>
                    </a:cubicBezTo>
                    <a:cubicBezTo>
                      <a:pt x="1110" y="1651"/>
                      <a:pt x="460" y="2274"/>
                      <a:pt x="0" y="3032"/>
                    </a:cubicBezTo>
                    <a:lnTo>
                      <a:pt x="95" y="3086"/>
                    </a:lnTo>
                    <a:cubicBezTo>
                      <a:pt x="298" y="2707"/>
                      <a:pt x="582" y="2369"/>
                      <a:pt x="893" y="2071"/>
                    </a:cubicBezTo>
                    <a:cubicBezTo>
                      <a:pt x="1205" y="1760"/>
                      <a:pt x="1543" y="1503"/>
                      <a:pt x="1908" y="1273"/>
                    </a:cubicBezTo>
                    <a:cubicBezTo>
                      <a:pt x="2274" y="1043"/>
                      <a:pt x="2653" y="840"/>
                      <a:pt x="3045" y="650"/>
                    </a:cubicBezTo>
                    <a:cubicBezTo>
                      <a:pt x="3437" y="461"/>
                      <a:pt x="3830" y="285"/>
                      <a:pt x="4222" y="95"/>
                    </a:cubicBezTo>
                    <a:lnTo>
                      <a:pt x="41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5"/>
              <p:cNvSpPr/>
              <p:nvPr/>
            </p:nvSpPr>
            <p:spPr>
              <a:xfrm>
                <a:off x="398403" y="3296122"/>
                <a:ext cx="21954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1706" extrusionOk="0">
                    <a:moveTo>
                      <a:pt x="4588" y="0"/>
                    </a:moveTo>
                    <a:cubicBezTo>
                      <a:pt x="4033" y="0"/>
                      <a:pt x="3478" y="41"/>
                      <a:pt x="2937" y="136"/>
                    </a:cubicBezTo>
                    <a:cubicBezTo>
                      <a:pt x="2382" y="244"/>
                      <a:pt x="1855" y="420"/>
                      <a:pt x="1354" y="663"/>
                    </a:cubicBezTo>
                    <a:cubicBezTo>
                      <a:pt x="853" y="907"/>
                      <a:pt x="393" y="1232"/>
                      <a:pt x="1" y="1637"/>
                    </a:cubicBezTo>
                    <a:lnTo>
                      <a:pt x="82" y="1705"/>
                    </a:lnTo>
                    <a:cubicBezTo>
                      <a:pt x="447" y="1299"/>
                      <a:pt x="894" y="988"/>
                      <a:pt x="1395" y="744"/>
                    </a:cubicBezTo>
                    <a:cubicBezTo>
                      <a:pt x="1882" y="514"/>
                      <a:pt x="2423" y="366"/>
                      <a:pt x="2951" y="284"/>
                    </a:cubicBezTo>
                    <a:cubicBezTo>
                      <a:pt x="3492" y="190"/>
                      <a:pt x="4047" y="163"/>
                      <a:pt x="4588" y="163"/>
                    </a:cubicBezTo>
                    <a:cubicBezTo>
                      <a:pt x="5143" y="163"/>
                      <a:pt x="5684" y="190"/>
                      <a:pt x="6239" y="217"/>
                    </a:cubicBezTo>
                    <a:lnTo>
                      <a:pt x="6252" y="108"/>
                    </a:lnTo>
                    <a:cubicBezTo>
                      <a:pt x="5697" y="41"/>
                      <a:pt x="5143" y="0"/>
                      <a:pt x="45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5"/>
              <p:cNvSpPr/>
              <p:nvPr/>
            </p:nvSpPr>
            <p:spPr>
              <a:xfrm>
                <a:off x="364207" y="3318451"/>
                <a:ext cx="180079" cy="90759"/>
              </a:xfrm>
              <a:custGeom>
                <a:avLst/>
                <a:gdLst/>
                <a:ahLst/>
                <a:cxnLst/>
                <a:rect l="l" t="t" r="r" b="b"/>
                <a:pathLst>
                  <a:path w="5129" h="2585" extrusionOk="0">
                    <a:moveTo>
                      <a:pt x="5129" y="0"/>
                    </a:moveTo>
                    <a:cubicBezTo>
                      <a:pt x="4628" y="14"/>
                      <a:pt x="4141" y="176"/>
                      <a:pt x="3681" y="352"/>
                    </a:cubicBezTo>
                    <a:lnTo>
                      <a:pt x="2328" y="920"/>
                    </a:lnTo>
                    <a:lnTo>
                      <a:pt x="961" y="1502"/>
                    </a:lnTo>
                    <a:cubicBezTo>
                      <a:pt x="745" y="1610"/>
                      <a:pt x="515" y="1719"/>
                      <a:pt x="325" y="1895"/>
                    </a:cubicBezTo>
                    <a:cubicBezTo>
                      <a:pt x="136" y="2057"/>
                      <a:pt x="1" y="2300"/>
                      <a:pt x="14" y="2585"/>
                    </a:cubicBezTo>
                    <a:lnTo>
                      <a:pt x="122" y="2571"/>
                    </a:lnTo>
                    <a:cubicBezTo>
                      <a:pt x="95" y="2341"/>
                      <a:pt x="217" y="2125"/>
                      <a:pt x="380" y="1962"/>
                    </a:cubicBezTo>
                    <a:cubicBezTo>
                      <a:pt x="555" y="1800"/>
                      <a:pt x="785" y="1692"/>
                      <a:pt x="1002" y="1597"/>
                    </a:cubicBezTo>
                    <a:lnTo>
                      <a:pt x="2382" y="1056"/>
                    </a:lnTo>
                    <a:lnTo>
                      <a:pt x="3749" y="514"/>
                    </a:lnTo>
                    <a:cubicBezTo>
                      <a:pt x="4195" y="338"/>
                      <a:pt x="4655" y="163"/>
                      <a:pt x="5129" y="108"/>
                    </a:cubicBezTo>
                    <a:lnTo>
                      <a:pt x="51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5"/>
              <p:cNvSpPr/>
              <p:nvPr/>
            </p:nvSpPr>
            <p:spPr>
              <a:xfrm>
                <a:off x="535222" y="2860948"/>
                <a:ext cx="84615" cy="390564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11124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474" y="880"/>
                      <a:pt x="840" y="1760"/>
                      <a:pt x="1124" y="2666"/>
                    </a:cubicBezTo>
                    <a:cubicBezTo>
                      <a:pt x="1408" y="3573"/>
                      <a:pt x="1611" y="4507"/>
                      <a:pt x="1760" y="5440"/>
                    </a:cubicBezTo>
                    <a:cubicBezTo>
                      <a:pt x="1909" y="6387"/>
                      <a:pt x="2003" y="7321"/>
                      <a:pt x="2085" y="8282"/>
                    </a:cubicBezTo>
                    <a:cubicBezTo>
                      <a:pt x="2179" y="9229"/>
                      <a:pt x="2220" y="10176"/>
                      <a:pt x="2301" y="11123"/>
                    </a:cubicBezTo>
                    <a:lnTo>
                      <a:pt x="2409" y="11123"/>
                    </a:lnTo>
                    <a:cubicBezTo>
                      <a:pt x="2382" y="10163"/>
                      <a:pt x="2328" y="9215"/>
                      <a:pt x="2261" y="8268"/>
                    </a:cubicBezTo>
                    <a:cubicBezTo>
                      <a:pt x="2166" y="7308"/>
                      <a:pt x="2071" y="6360"/>
                      <a:pt x="1895" y="5413"/>
                    </a:cubicBezTo>
                    <a:cubicBezTo>
                      <a:pt x="1733" y="4480"/>
                      <a:pt x="1516" y="3546"/>
                      <a:pt x="1219" y="2639"/>
                    </a:cubicBezTo>
                    <a:cubicBezTo>
                      <a:pt x="921" y="1719"/>
                      <a:pt x="556" y="840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5"/>
              <p:cNvSpPr/>
              <p:nvPr/>
            </p:nvSpPr>
            <p:spPr>
              <a:xfrm>
                <a:off x="620747" y="3249567"/>
                <a:ext cx="13342" cy="8458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409" extrusionOk="0">
                    <a:moveTo>
                      <a:pt x="271" y="0"/>
                    </a:moveTo>
                    <a:cubicBezTo>
                      <a:pt x="298" y="406"/>
                      <a:pt x="258" y="812"/>
                      <a:pt x="190" y="1204"/>
                    </a:cubicBezTo>
                    <a:cubicBezTo>
                      <a:pt x="163" y="1407"/>
                      <a:pt x="122" y="1597"/>
                      <a:pt x="95" y="1800"/>
                    </a:cubicBezTo>
                    <a:cubicBezTo>
                      <a:pt x="68" y="1989"/>
                      <a:pt x="27" y="2192"/>
                      <a:pt x="0" y="2395"/>
                    </a:cubicBezTo>
                    <a:lnTo>
                      <a:pt x="109" y="2409"/>
                    </a:lnTo>
                    <a:cubicBezTo>
                      <a:pt x="176" y="2219"/>
                      <a:pt x="217" y="2030"/>
                      <a:pt x="258" y="1827"/>
                    </a:cubicBezTo>
                    <a:cubicBezTo>
                      <a:pt x="298" y="1624"/>
                      <a:pt x="325" y="1421"/>
                      <a:pt x="339" y="1218"/>
                    </a:cubicBezTo>
                    <a:cubicBezTo>
                      <a:pt x="366" y="812"/>
                      <a:pt x="366" y="406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5"/>
              <p:cNvSpPr/>
              <p:nvPr/>
            </p:nvSpPr>
            <p:spPr>
              <a:xfrm>
                <a:off x="632613" y="3214810"/>
                <a:ext cx="349239" cy="81806"/>
              </a:xfrm>
              <a:custGeom>
                <a:avLst/>
                <a:gdLst/>
                <a:ahLst/>
                <a:cxnLst/>
                <a:rect l="l" t="t" r="r" b="b"/>
                <a:pathLst>
                  <a:path w="9947" h="2330" extrusionOk="0">
                    <a:moveTo>
                      <a:pt x="4709" y="1"/>
                    </a:moveTo>
                    <a:cubicBezTo>
                      <a:pt x="3980" y="1"/>
                      <a:pt x="3249" y="94"/>
                      <a:pt x="2545" y="260"/>
                    </a:cubicBezTo>
                    <a:cubicBezTo>
                      <a:pt x="1665" y="449"/>
                      <a:pt x="826" y="733"/>
                      <a:pt x="1" y="1071"/>
                    </a:cubicBezTo>
                    <a:lnTo>
                      <a:pt x="41" y="1166"/>
                    </a:lnTo>
                    <a:cubicBezTo>
                      <a:pt x="853" y="814"/>
                      <a:pt x="1692" y="530"/>
                      <a:pt x="2558" y="354"/>
                    </a:cubicBezTo>
                    <a:cubicBezTo>
                      <a:pt x="3245" y="215"/>
                      <a:pt x="3950" y="135"/>
                      <a:pt x="4651" y="135"/>
                    </a:cubicBezTo>
                    <a:cubicBezTo>
                      <a:pt x="4833" y="135"/>
                      <a:pt x="5015" y="140"/>
                      <a:pt x="5197" y="151"/>
                    </a:cubicBezTo>
                    <a:cubicBezTo>
                      <a:pt x="6076" y="219"/>
                      <a:pt x="6942" y="435"/>
                      <a:pt x="7754" y="787"/>
                    </a:cubicBezTo>
                    <a:cubicBezTo>
                      <a:pt x="8552" y="1139"/>
                      <a:pt x="9283" y="1667"/>
                      <a:pt x="9865" y="2330"/>
                    </a:cubicBezTo>
                    <a:lnTo>
                      <a:pt x="9946" y="2262"/>
                    </a:lnTo>
                    <a:cubicBezTo>
                      <a:pt x="9391" y="1559"/>
                      <a:pt x="8634" y="1017"/>
                      <a:pt x="7822" y="638"/>
                    </a:cubicBezTo>
                    <a:cubicBezTo>
                      <a:pt x="6996" y="273"/>
                      <a:pt x="6103" y="70"/>
                      <a:pt x="5210" y="16"/>
                    </a:cubicBezTo>
                    <a:cubicBezTo>
                      <a:pt x="5044" y="6"/>
                      <a:pt x="4876" y="1"/>
                      <a:pt x="47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5"/>
              <p:cNvSpPr/>
              <p:nvPr/>
            </p:nvSpPr>
            <p:spPr>
              <a:xfrm>
                <a:off x="643532" y="3314589"/>
                <a:ext cx="274630" cy="50769"/>
              </a:xfrm>
              <a:custGeom>
                <a:avLst/>
                <a:gdLst/>
                <a:ahLst/>
                <a:cxnLst/>
                <a:rect l="l" t="t" r="r" b="b"/>
                <a:pathLst>
                  <a:path w="7822" h="1446" extrusionOk="0">
                    <a:moveTo>
                      <a:pt x="3191" y="0"/>
                    </a:moveTo>
                    <a:cubicBezTo>
                      <a:pt x="2789" y="0"/>
                      <a:pt x="2385" y="28"/>
                      <a:pt x="1990" y="83"/>
                    </a:cubicBezTo>
                    <a:cubicBezTo>
                      <a:pt x="1300" y="178"/>
                      <a:pt x="623" y="381"/>
                      <a:pt x="1" y="665"/>
                    </a:cubicBezTo>
                    <a:lnTo>
                      <a:pt x="55" y="760"/>
                    </a:lnTo>
                    <a:cubicBezTo>
                      <a:pt x="353" y="624"/>
                      <a:pt x="677" y="489"/>
                      <a:pt x="1002" y="394"/>
                    </a:cubicBezTo>
                    <a:cubicBezTo>
                      <a:pt x="1165" y="340"/>
                      <a:pt x="1327" y="313"/>
                      <a:pt x="1503" y="273"/>
                    </a:cubicBezTo>
                    <a:cubicBezTo>
                      <a:pt x="1665" y="246"/>
                      <a:pt x="1828" y="205"/>
                      <a:pt x="2004" y="191"/>
                    </a:cubicBezTo>
                    <a:cubicBezTo>
                      <a:pt x="2342" y="144"/>
                      <a:pt x="2683" y="124"/>
                      <a:pt x="3025" y="124"/>
                    </a:cubicBezTo>
                    <a:cubicBezTo>
                      <a:pt x="3367" y="124"/>
                      <a:pt x="3708" y="144"/>
                      <a:pt x="4047" y="178"/>
                    </a:cubicBezTo>
                    <a:cubicBezTo>
                      <a:pt x="4723" y="259"/>
                      <a:pt x="5386" y="394"/>
                      <a:pt x="6036" y="597"/>
                    </a:cubicBezTo>
                    <a:cubicBezTo>
                      <a:pt x="6374" y="679"/>
                      <a:pt x="6699" y="787"/>
                      <a:pt x="6997" y="936"/>
                    </a:cubicBezTo>
                    <a:cubicBezTo>
                      <a:pt x="7145" y="1017"/>
                      <a:pt x="7281" y="1111"/>
                      <a:pt x="7402" y="1220"/>
                    </a:cubicBezTo>
                    <a:cubicBezTo>
                      <a:pt x="7470" y="1274"/>
                      <a:pt x="7524" y="1314"/>
                      <a:pt x="7592" y="1396"/>
                    </a:cubicBezTo>
                    <a:cubicBezTo>
                      <a:pt x="7605" y="1409"/>
                      <a:pt x="7632" y="1423"/>
                      <a:pt x="7660" y="1436"/>
                    </a:cubicBezTo>
                    <a:cubicBezTo>
                      <a:pt x="7676" y="1442"/>
                      <a:pt x="7693" y="1445"/>
                      <a:pt x="7710" y="1445"/>
                    </a:cubicBezTo>
                    <a:cubicBezTo>
                      <a:pt x="7734" y="1445"/>
                      <a:pt x="7758" y="1439"/>
                      <a:pt x="7781" y="1423"/>
                    </a:cubicBezTo>
                    <a:cubicBezTo>
                      <a:pt x="7808" y="1409"/>
                      <a:pt x="7822" y="1382"/>
                      <a:pt x="7822" y="1355"/>
                    </a:cubicBezTo>
                    <a:cubicBezTo>
                      <a:pt x="7822" y="1328"/>
                      <a:pt x="7822" y="1314"/>
                      <a:pt x="7808" y="1301"/>
                    </a:cubicBezTo>
                    <a:cubicBezTo>
                      <a:pt x="7795" y="1274"/>
                      <a:pt x="7795" y="1260"/>
                      <a:pt x="7768" y="1247"/>
                    </a:cubicBezTo>
                    <a:cubicBezTo>
                      <a:pt x="7761" y="1240"/>
                      <a:pt x="7751" y="1237"/>
                      <a:pt x="7739" y="1237"/>
                    </a:cubicBezTo>
                    <a:cubicBezTo>
                      <a:pt x="7727" y="1237"/>
                      <a:pt x="7714" y="1240"/>
                      <a:pt x="7700" y="1247"/>
                    </a:cubicBezTo>
                    <a:cubicBezTo>
                      <a:pt x="7687" y="1247"/>
                      <a:pt x="7673" y="1260"/>
                      <a:pt x="7660" y="1274"/>
                    </a:cubicBezTo>
                    <a:lnTo>
                      <a:pt x="7754" y="1328"/>
                    </a:lnTo>
                    <a:cubicBezTo>
                      <a:pt x="7754" y="1342"/>
                      <a:pt x="7754" y="1342"/>
                      <a:pt x="7741" y="1342"/>
                    </a:cubicBezTo>
                    <a:cubicBezTo>
                      <a:pt x="7736" y="1346"/>
                      <a:pt x="7732" y="1348"/>
                      <a:pt x="7728" y="1348"/>
                    </a:cubicBezTo>
                    <a:cubicBezTo>
                      <a:pt x="7720" y="1348"/>
                      <a:pt x="7714" y="1342"/>
                      <a:pt x="7714" y="1342"/>
                    </a:cubicBezTo>
                    <a:lnTo>
                      <a:pt x="7708" y="1342"/>
                    </a:lnTo>
                    <a:cubicBezTo>
                      <a:pt x="7709" y="1338"/>
                      <a:pt x="7711" y="1334"/>
                      <a:pt x="7714" y="1328"/>
                    </a:cubicBezTo>
                    <a:cubicBezTo>
                      <a:pt x="7727" y="1328"/>
                      <a:pt x="7700" y="1328"/>
                      <a:pt x="7673" y="1301"/>
                    </a:cubicBezTo>
                    <a:cubicBezTo>
                      <a:pt x="7632" y="1247"/>
                      <a:pt x="7551" y="1166"/>
                      <a:pt x="7497" y="1111"/>
                    </a:cubicBezTo>
                    <a:cubicBezTo>
                      <a:pt x="7362" y="990"/>
                      <a:pt x="7213" y="895"/>
                      <a:pt x="7064" y="814"/>
                    </a:cubicBezTo>
                    <a:cubicBezTo>
                      <a:pt x="6753" y="638"/>
                      <a:pt x="6415" y="530"/>
                      <a:pt x="6090" y="435"/>
                    </a:cubicBezTo>
                    <a:cubicBezTo>
                      <a:pt x="5427" y="246"/>
                      <a:pt x="4737" y="97"/>
                      <a:pt x="4047" y="43"/>
                    </a:cubicBezTo>
                    <a:cubicBezTo>
                      <a:pt x="3765" y="14"/>
                      <a:pt x="3478" y="0"/>
                      <a:pt x="31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5"/>
              <p:cNvSpPr/>
              <p:nvPr/>
            </p:nvSpPr>
            <p:spPr>
              <a:xfrm>
                <a:off x="379409" y="3340640"/>
                <a:ext cx="260867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2900" extrusionOk="0">
                    <a:moveTo>
                      <a:pt x="6173" y="1"/>
                    </a:moveTo>
                    <a:cubicBezTo>
                      <a:pt x="5904" y="1"/>
                      <a:pt x="5636" y="21"/>
                      <a:pt x="5372" y="58"/>
                    </a:cubicBezTo>
                    <a:cubicBezTo>
                      <a:pt x="4682" y="153"/>
                      <a:pt x="4019" y="356"/>
                      <a:pt x="3397" y="640"/>
                    </a:cubicBezTo>
                    <a:cubicBezTo>
                      <a:pt x="2761" y="911"/>
                      <a:pt x="2166" y="1249"/>
                      <a:pt x="1570" y="1587"/>
                    </a:cubicBezTo>
                    <a:lnTo>
                      <a:pt x="691" y="2115"/>
                    </a:lnTo>
                    <a:cubicBezTo>
                      <a:pt x="555" y="2210"/>
                      <a:pt x="407" y="2291"/>
                      <a:pt x="271" y="2426"/>
                    </a:cubicBezTo>
                    <a:cubicBezTo>
                      <a:pt x="149" y="2534"/>
                      <a:pt x="28" y="2697"/>
                      <a:pt x="1" y="2873"/>
                    </a:cubicBezTo>
                    <a:lnTo>
                      <a:pt x="95" y="2900"/>
                    </a:lnTo>
                    <a:cubicBezTo>
                      <a:pt x="136" y="2751"/>
                      <a:pt x="217" y="2602"/>
                      <a:pt x="339" y="2494"/>
                    </a:cubicBezTo>
                    <a:cubicBezTo>
                      <a:pt x="461" y="2386"/>
                      <a:pt x="596" y="2291"/>
                      <a:pt x="745" y="2196"/>
                    </a:cubicBezTo>
                    <a:cubicBezTo>
                      <a:pt x="1043" y="2020"/>
                      <a:pt x="1327" y="1844"/>
                      <a:pt x="1624" y="1682"/>
                    </a:cubicBezTo>
                    <a:cubicBezTo>
                      <a:pt x="2220" y="1344"/>
                      <a:pt x="2815" y="1033"/>
                      <a:pt x="3451" y="775"/>
                    </a:cubicBezTo>
                    <a:cubicBezTo>
                      <a:pt x="4073" y="505"/>
                      <a:pt x="4723" y="315"/>
                      <a:pt x="5386" y="221"/>
                    </a:cubicBezTo>
                    <a:cubicBezTo>
                      <a:pt x="5686" y="179"/>
                      <a:pt x="5986" y="155"/>
                      <a:pt x="6285" y="155"/>
                    </a:cubicBezTo>
                    <a:cubicBezTo>
                      <a:pt x="6660" y="155"/>
                      <a:pt x="7033" y="192"/>
                      <a:pt x="7402" y="275"/>
                    </a:cubicBezTo>
                    <a:lnTo>
                      <a:pt x="7429" y="167"/>
                    </a:lnTo>
                    <a:cubicBezTo>
                      <a:pt x="7016" y="51"/>
                      <a:pt x="6594" y="1"/>
                      <a:pt x="61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5"/>
              <p:cNvSpPr/>
              <p:nvPr/>
            </p:nvSpPr>
            <p:spPr>
              <a:xfrm>
                <a:off x="175602" y="2956444"/>
                <a:ext cx="141142" cy="419038"/>
              </a:xfrm>
              <a:custGeom>
                <a:avLst/>
                <a:gdLst/>
                <a:ahLst/>
                <a:cxnLst/>
                <a:rect l="l" t="t" r="r" b="b"/>
                <a:pathLst>
                  <a:path w="4020" h="11935" extrusionOk="0">
                    <a:moveTo>
                      <a:pt x="109" y="1"/>
                    </a:moveTo>
                    <a:lnTo>
                      <a:pt x="1" y="41"/>
                    </a:lnTo>
                    <a:lnTo>
                      <a:pt x="934" y="3032"/>
                    </a:lnTo>
                    <a:cubicBezTo>
                      <a:pt x="1232" y="4019"/>
                      <a:pt x="1557" y="5021"/>
                      <a:pt x="1868" y="6022"/>
                    </a:cubicBezTo>
                    <a:cubicBezTo>
                      <a:pt x="2193" y="7010"/>
                      <a:pt x="2518" y="7997"/>
                      <a:pt x="2856" y="8985"/>
                    </a:cubicBezTo>
                    <a:cubicBezTo>
                      <a:pt x="3208" y="9973"/>
                      <a:pt x="3546" y="10961"/>
                      <a:pt x="3925" y="11935"/>
                    </a:cubicBezTo>
                    <a:lnTo>
                      <a:pt x="4020" y="11894"/>
                    </a:lnTo>
                    <a:lnTo>
                      <a:pt x="3018" y="8931"/>
                    </a:lnTo>
                    <a:lnTo>
                      <a:pt x="2003" y="5968"/>
                    </a:lnTo>
                    <a:cubicBezTo>
                      <a:pt x="1665" y="4980"/>
                      <a:pt x="1340" y="3992"/>
                      <a:pt x="1029" y="3004"/>
                    </a:cubicBezTo>
                    <a:cubicBezTo>
                      <a:pt x="704" y="2003"/>
                      <a:pt x="393" y="100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5"/>
              <p:cNvSpPr/>
              <p:nvPr/>
            </p:nvSpPr>
            <p:spPr>
              <a:xfrm>
                <a:off x="162296" y="2820783"/>
                <a:ext cx="377748" cy="137140"/>
              </a:xfrm>
              <a:custGeom>
                <a:avLst/>
                <a:gdLst/>
                <a:ahLst/>
                <a:cxnLst/>
                <a:rect l="l" t="t" r="r" b="b"/>
                <a:pathLst>
                  <a:path w="10759" h="3906" extrusionOk="0">
                    <a:moveTo>
                      <a:pt x="6439" y="1"/>
                    </a:moveTo>
                    <a:cubicBezTo>
                      <a:pt x="5887" y="1"/>
                      <a:pt x="5336" y="62"/>
                      <a:pt x="4804" y="184"/>
                    </a:cubicBezTo>
                    <a:cubicBezTo>
                      <a:pt x="3790" y="428"/>
                      <a:pt x="2829" y="874"/>
                      <a:pt x="2017" y="1510"/>
                    </a:cubicBezTo>
                    <a:cubicBezTo>
                      <a:pt x="1192" y="2146"/>
                      <a:pt x="502" y="2944"/>
                      <a:pt x="1" y="3851"/>
                    </a:cubicBezTo>
                    <a:lnTo>
                      <a:pt x="96" y="3905"/>
                    </a:lnTo>
                    <a:cubicBezTo>
                      <a:pt x="583" y="2999"/>
                      <a:pt x="1259" y="2214"/>
                      <a:pt x="2071" y="1591"/>
                    </a:cubicBezTo>
                    <a:cubicBezTo>
                      <a:pt x="2883" y="969"/>
                      <a:pt x="3830" y="536"/>
                      <a:pt x="4832" y="319"/>
                    </a:cubicBezTo>
                    <a:cubicBezTo>
                      <a:pt x="5342" y="215"/>
                      <a:pt x="5867" y="160"/>
                      <a:pt x="6391" y="160"/>
                    </a:cubicBezTo>
                    <a:cubicBezTo>
                      <a:pt x="6881" y="160"/>
                      <a:pt x="7372" y="208"/>
                      <a:pt x="7849" y="306"/>
                    </a:cubicBezTo>
                    <a:cubicBezTo>
                      <a:pt x="8350" y="414"/>
                      <a:pt x="8837" y="563"/>
                      <a:pt x="9310" y="766"/>
                    </a:cubicBezTo>
                    <a:cubicBezTo>
                      <a:pt x="9784" y="969"/>
                      <a:pt x="10244" y="1199"/>
                      <a:pt x="10718" y="1402"/>
                    </a:cubicBezTo>
                    <a:lnTo>
                      <a:pt x="10758" y="1307"/>
                    </a:lnTo>
                    <a:cubicBezTo>
                      <a:pt x="10298" y="1077"/>
                      <a:pt x="9838" y="834"/>
                      <a:pt x="9364" y="631"/>
                    </a:cubicBezTo>
                    <a:cubicBezTo>
                      <a:pt x="8904" y="414"/>
                      <a:pt x="8404" y="252"/>
                      <a:pt x="7890" y="144"/>
                    </a:cubicBezTo>
                    <a:cubicBezTo>
                      <a:pt x="7414" y="48"/>
                      <a:pt x="6926" y="1"/>
                      <a:pt x="64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5"/>
              <p:cNvSpPr/>
              <p:nvPr/>
            </p:nvSpPr>
            <p:spPr>
              <a:xfrm>
                <a:off x="507205" y="2730589"/>
                <a:ext cx="400991" cy="144197"/>
              </a:xfrm>
              <a:custGeom>
                <a:avLst/>
                <a:gdLst/>
                <a:ahLst/>
                <a:cxnLst/>
                <a:rect l="l" t="t" r="r" b="b"/>
                <a:pathLst>
                  <a:path w="11421" h="4107" extrusionOk="0">
                    <a:moveTo>
                      <a:pt x="6499" y="1"/>
                    </a:moveTo>
                    <a:cubicBezTo>
                      <a:pt x="6039" y="1"/>
                      <a:pt x="5581" y="37"/>
                      <a:pt x="5129" y="115"/>
                    </a:cubicBezTo>
                    <a:cubicBezTo>
                      <a:pt x="4019" y="304"/>
                      <a:pt x="2950" y="737"/>
                      <a:pt x="2044" y="1427"/>
                    </a:cubicBezTo>
                    <a:cubicBezTo>
                      <a:pt x="1151" y="2104"/>
                      <a:pt x="420" y="3010"/>
                      <a:pt x="0" y="4066"/>
                    </a:cubicBezTo>
                    <a:lnTo>
                      <a:pt x="109" y="4106"/>
                    </a:lnTo>
                    <a:cubicBezTo>
                      <a:pt x="515" y="3064"/>
                      <a:pt x="1218" y="2158"/>
                      <a:pt x="2111" y="1508"/>
                    </a:cubicBezTo>
                    <a:cubicBezTo>
                      <a:pt x="3004" y="832"/>
                      <a:pt x="4060" y="426"/>
                      <a:pt x="5156" y="250"/>
                    </a:cubicBezTo>
                    <a:cubicBezTo>
                      <a:pt x="5574" y="183"/>
                      <a:pt x="5996" y="151"/>
                      <a:pt x="6418" y="151"/>
                    </a:cubicBezTo>
                    <a:cubicBezTo>
                      <a:pt x="7102" y="151"/>
                      <a:pt x="7788" y="235"/>
                      <a:pt x="8457" y="385"/>
                    </a:cubicBezTo>
                    <a:cubicBezTo>
                      <a:pt x="8999" y="507"/>
                      <a:pt x="9526" y="669"/>
                      <a:pt x="10027" y="913"/>
                    </a:cubicBezTo>
                    <a:cubicBezTo>
                      <a:pt x="10514" y="1156"/>
                      <a:pt x="10974" y="1481"/>
                      <a:pt x="11340" y="1901"/>
                    </a:cubicBezTo>
                    <a:lnTo>
                      <a:pt x="11421" y="1819"/>
                    </a:lnTo>
                    <a:cubicBezTo>
                      <a:pt x="11069" y="1386"/>
                      <a:pt x="10595" y="1035"/>
                      <a:pt x="10095" y="778"/>
                    </a:cubicBezTo>
                    <a:cubicBezTo>
                      <a:pt x="9581" y="521"/>
                      <a:pt x="9039" y="345"/>
                      <a:pt x="8498" y="223"/>
                    </a:cubicBezTo>
                    <a:cubicBezTo>
                      <a:pt x="7840" y="78"/>
                      <a:pt x="7169" y="1"/>
                      <a:pt x="64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5"/>
              <p:cNvSpPr/>
              <p:nvPr/>
            </p:nvSpPr>
            <p:spPr>
              <a:xfrm>
                <a:off x="908147" y="2803018"/>
                <a:ext cx="62742" cy="46464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3234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271" y="1110"/>
                      <a:pt x="488" y="2192"/>
                      <a:pt x="664" y="3302"/>
                    </a:cubicBezTo>
                    <a:cubicBezTo>
                      <a:pt x="826" y="4398"/>
                      <a:pt x="961" y="5494"/>
                      <a:pt x="1083" y="6603"/>
                    </a:cubicBezTo>
                    <a:cubicBezTo>
                      <a:pt x="1191" y="7713"/>
                      <a:pt x="1300" y="8809"/>
                      <a:pt x="1408" y="9918"/>
                    </a:cubicBezTo>
                    <a:cubicBezTo>
                      <a:pt x="1516" y="11028"/>
                      <a:pt x="1624" y="12137"/>
                      <a:pt x="1679" y="13233"/>
                    </a:cubicBezTo>
                    <a:lnTo>
                      <a:pt x="1787" y="13233"/>
                    </a:lnTo>
                    <a:cubicBezTo>
                      <a:pt x="1773" y="12124"/>
                      <a:pt x="1665" y="11014"/>
                      <a:pt x="1570" y="9905"/>
                    </a:cubicBezTo>
                    <a:cubicBezTo>
                      <a:pt x="1462" y="8795"/>
                      <a:pt x="1354" y="7686"/>
                      <a:pt x="1219" y="6590"/>
                    </a:cubicBezTo>
                    <a:cubicBezTo>
                      <a:pt x="1083" y="5480"/>
                      <a:pt x="934" y="4371"/>
                      <a:pt x="758" y="3275"/>
                    </a:cubicBezTo>
                    <a:cubicBezTo>
                      <a:pt x="583" y="2179"/>
                      <a:pt x="366" y="108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5"/>
              <p:cNvSpPr/>
              <p:nvPr/>
            </p:nvSpPr>
            <p:spPr>
              <a:xfrm>
                <a:off x="244977" y="2873446"/>
                <a:ext cx="267960" cy="20037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5707" extrusionOk="0">
                    <a:moveTo>
                      <a:pt x="5015" y="130"/>
                    </a:moveTo>
                    <a:cubicBezTo>
                      <a:pt x="5465" y="130"/>
                      <a:pt x="5915" y="170"/>
                      <a:pt x="6360" y="254"/>
                    </a:cubicBezTo>
                    <a:cubicBezTo>
                      <a:pt x="6522" y="281"/>
                      <a:pt x="6685" y="321"/>
                      <a:pt x="6779" y="430"/>
                    </a:cubicBezTo>
                    <a:cubicBezTo>
                      <a:pt x="6874" y="538"/>
                      <a:pt x="6901" y="700"/>
                      <a:pt x="6942" y="863"/>
                    </a:cubicBezTo>
                    <a:cubicBezTo>
                      <a:pt x="7023" y="1187"/>
                      <a:pt x="7091" y="1499"/>
                      <a:pt x="7158" y="1823"/>
                    </a:cubicBezTo>
                    <a:cubicBezTo>
                      <a:pt x="7290" y="2454"/>
                      <a:pt x="7408" y="3085"/>
                      <a:pt x="7514" y="3715"/>
                    </a:cubicBezTo>
                    <a:lnTo>
                      <a:pt x="7514" y="3715"/>
                    </a:lnTo>
                    <a:cubicBezTo>
                      <a:pt x="7240" y="3703"/>
                      <a:pt x="6962" y="3697"/>
                      <a:pt x="6683" y="3697"/>
                    </a:cubicBezTo>
                    <a:cubicBezTo>
                      <a:pt x="6387" y="3697"/>
                      <a:pt x="6089" y="3704"/>
                      <a:pt x="5792" y="3718"/>
                    </a:cubicBezTo>
                    <a:cubicBezTo>
                      <a:pt x="5210" y="3758"/>
                      <a:pt x="4614" y="3812"/>
                      <a:pt x="4033" y="3907"/>
                    </a:cubicBezTo>
                    <a:cubicBezTo>
                      <a:pt x="3451" y="4015"/>
                      <a:pt x="2869" y="4164"/>
                      <a:pt x="2328" y="4421"/>
                    </a:cubicBezTo>
                    <a:cubicBezTo>
                      <a:pt x="1847" y="4662"/>
                      <a:pt x="1409" y="4987"/>
                      <a:pt x="1090" y="5417"/>
                    </a:cubicBezTo>
                    <a:lnTo>
                      <a:pt x="1090" y="5417"/>
                    </a:lnTo>
                    <a:cubicBezTo>
                      <a:pt x="1078" y="5364"/>
                      <a:pt x="1067" y="5319"/>
                      <a:pt x="1056" y="5274"/>
                    </a:cubicBezTo>
                    <a:cubicBezTo>
                      <a:pt x="1029" y="5165"/>
                      <a:pt x="988" y="5057"/>
                      <a:pt x="947" y="4963"/>
                    </a:cubicBezTo>
                    <a:cubicBezTo>
                      <a:pt x="866" y="4746"/>
                      <a:pt x="785" y="4543"/>
                      <a:pt x="704" y="4340"/>
                    </a:cubicBezTo>
                    <a:cubicBezTo>
                      <a:pt x="690" y="4286"/>
                      <a:pt x="663" y="4245"/>
                      <a:pt x="650" y="4191"/>
                    </a:cubicBezTo>
                    <a:lnTo>
                      <a:pt x="609" y="4029"/>
                    </a:lnTo>
                    <a:lnTo>
                      <a:pt x="528" y="3718"/>
                    </a:lnTo>
                    <a:lnTo>
                      <a:pt x="352" y="3082"/>
                    </a:lnTo>
                    <a:cubicBezTo>
                      <a:pt x="298" y="2865"/>
                      <a:pt x="230" y="2649"/>
                      <a:pt x="203" y="2446"/>
                    </a:cubicBezTo>
                    <a:cubicBezTo>
                      <a:pt x="176" y="2229"/>
                      <a:pt x="176" y="2013"/>
                      <a:pt x="271" y="1837"/>
                    </a:cubicBezTo>
                    <a:cubicBezTo>
                      <a:pt x="352" y="1661"/>
                      <a:pt x="528" y="1539"/>
                      <a:pt x="704" y="1417"/>
                    </a:cubicBezTo>
                    <a:cubicBezTo>
                      <a:pt x="893" y="1309"/>
                      <a:pt x="1083" y="1201"/>
                      <a:pt x="1286" y="1093"/>
                    </a:cubicBezTo>
                    <a:cubicBezTo>
                      <a:pt x="2422" y="469"/>
                      <a:pt x="3715" y="130"/>
                      <a:pt x="5015" y="130"/>
                    </a:cubicBezTo>
                    <a:close/>
                    <a:moveTo>
                      <a:pt x="4915" y="1"/>
                    </a:moveTo>
                    <a:cubicBezTo>
                      <a:pt x="3625" y="1"/>
                      <a:pt x="2340" y="327"/>
                      <a:pt x="1205" y="944"/>
                    </a:cubicBezTo>
                    <a:cubicBezTo>
                      <a:pt x="1002" y="1052"/>
                      <a:pt x="812" y="1160"/>
                      <a:pt x="623" y="1282"/>
                    </a:cubicBezTo>
                    <a:cubicBezTo>
                      <a:pt x="433" y="1404"/>
                      <a:pt x="230" y="1539"/>
                      <a:pt x="122" y="1769"/>
                    </a:cubicBezTo>
                    <a:cubicBezTo>
                      <a:pt x="0" y="1986"/>
                      <a:pt x="14" y="2243"/>
                      <a:pt x="41" y="2459"/>
                    </a:cubicBezTo>
                    <a:cubicBezTo>
                      <a:pt x="68" y="2689"/>
                      <a:pt x="149" y="2892"/>
                      <a:pt x="203" y="3109"/>
                    </a:cubicBezTo>
                    <a:lnTo>
                      <a:pt x="379" y="3758"/>
                    </a:lnTo>
                    <a:lnTo>
                      <a:pt x="460" y="4069"/>
                    </a:lnTo>
                    <a:lnTo>
                      <a:pt x="501" y="4232"/>
                    </a:lnTo>
                    <a:cubicBezTo>
                      <a:pt x="528" y="4286"/>
                      <a:pt x="542" y="4340"/>
                      <a:pt x="569" y="4394"/>
                    </a:cubicBezTo>
                    <a:cubicBezTo>
                      <a:pt x="650" y="4597"/>
                      <a:pt x="731" y="4800"/>
                      <a:pt x="812" y="5017"/>
                    </a:cubicBezTo>
                    <a:cubicBezTo>
                      <a:pt x="853" y="5111"/>
                      <a:pt x="880" y="5220"/>
                      <a:pt x="920" y="5314"/>
                    </a:cubicBezTo>
                    <a:cubicBezTo>
                      <a:pt x="934" y="5368"/>
                      <a:pt x="947" y="5423"/>
                      <a:pt x="961" y="5477"/>
                    </a:cubicBezTo>
                    <a:cubicBezTo>
                      <a:pt x="961" y="5490"/>
                      <a:pt x="975" y="5517"/>
                      <a:pt x="975" y="5544"/>
                    </a:cubicBezTo>
                    <a:lnTo>
                      <a:pt x="975" y="5571"/>
                    </a:lnTo>
                    <a:cubicBezTo>
                      <a:pt x="975" y="5578"/>
                      <a:pt x="975" y="5578"/>
                      <a:pt x="975" y="5578"/>
                    </a:cubicBezTo>
                    <a:cubicBezTo>
                      <a:pt x="975" y="5578"/>
                      <a:pt x="975" y="5578"/>
                      <a:pt x="975" y="5585"/>
                    </a:cubicBezTo>
                    <a:lnTo>
                      <a:pt x="1069" y="5707"/>
                    </a:lnTo>
                    <a:lnTo>
                      <a:pt x="1091" y="5663"/>
                    </a:lnTo>
                    <a:lnTo>
                      <a:pt x="1091" y="5663"/>
                    </a:lnTo>
                    <a:lnTo>
                      <a:pt x="1096" y="5666"/>
                    </a:lnTo>
                    <a:cubicBezTo>
                      <a:pt x="1101" y="5656"/>
                      <a:pt x="1104" y="5646"/>
                      <a:pt x="1106" y="5636"/>
                    </a:cubicBezTo>
                    <a:lnTo>
                      <a:pt x="1106" y="5636"/>
                    </a:lnTo>
                    <a:cubicBezTo>
                      <a:pt x="1405" y="5157"/>
                      <a:pt x="1873" y="4797"/>
                      <a:pt x="2382" y="4543"/>
                    </a:cubicBezTo>
                    <a:cubicBezTo>
                      <a:pt x="2910" y="4286"/>
                      <a:pt x="3478" y="4124"/>
                      <a:pt x="4060" y="4029"/>
                    </a:cubicBezTo>
                    <a:cubicBezTo>
                      <a:pt x="4628" y="3921"/>
                      <a:pt x="5223" y="3867"/>
                      <a:pt x="5805" y="3826"/>
                    </a:cubicBezTo>
                    <a:cubicBezTo>
                      <a:pt x="6125" y="3804"/>
                      <a:pt x="6450" y="3794"/>
                      <a:pt x="6774" y="3794"/>
                    </a:cubicBezTo>
                    <a:cubicBezTo>
                      <a:pt x="7038" y="3794"/>
                      <a:pt x="7303" y="3800"/>
                      <a:pt x="7564" y="3812"/>
                    </a:cubicBezTo>
                    <a:lnTo>
                      <a:pt x="7632" y="3826"/>
                    </a:lnTo>
                    <a:lnTo>
                      <a:pt x="7618" y="3758"/>
                    </a:lnTo>
                    <a:cubicBezTo>
                      <a:pt x="7524" y="3109"/>
                      <a:pt x="7402" y="2459"/>
                      <a:pt x="7267" y="1810"/>
                    </a:cubicBezTo>
                    <a:cubicBezTo>
                      <a:pt x="7199" y="1485"/>
                      <a:pt x="7118" y="1160"/>
                      <a:pt x="7050" y="836"/>
                    </a:cubicBezTo>
                    <a:cubicBezTo>
                      <a:pt x="7009" y="687"/>
                      <a:pt x="6982" y="497"/>
                      <a:pt x="6861" y="362"/>
                    </a:cubicBezTo>
                    <a:cubicBezTo>
                      <a:pt x="6725" y="213"/>
                      <a:pt x="6536" y="173"/>
                      <a:pt x="6387" y="145"/>
                    </a:cubicBezTo>
                    <a:cubicBezTo>
                      <a:pt x="5901" y="48"/>
                      <a:pt x="5407" y="1"/>
                      <a:pt x="49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5"/>
              <p:cNvSpPr/>
              <p:nvPr/>
            </p:nvSpPr>
            <p:spPr>
              <a:xfrm>
                <a:off x="239746" y="2866179"/>
                <a:ext cx="271787" cy="196230"/>
              </a:xfrm>
              <a:custGeom>
                <a:avLst/>
                <a:gdLst/>
                <a:ahLst/>
                <a:cxnLst/>
                <a:rect l="l" t="t" r="r" b="b"/>
                <a:pathLst>
                  <a:path w="7741" h="5589" extrusionOk="0">
                    <a:moveTo>
                      <a:pt x="4839" y="0"/>
                    </a:moveTo>
                    <a:cubicBezTo>
                      <a:pt x="3948" y="0"/>
                      <a:pt x="3059" y="202"/>
                      <a:pt x="2233" y="555"/>
                    </a:cubicBezTo>
                    <a:cubicBezTo>
                      <a:pt x="1381" y="921"/>
                      <a:pt x="623" y="1462"/>
                      <a:pt x="0" y="2152"/>
                    </a:cubicBezTo>
                    <a:lnTo>
                      <a:pt x="82" y="2220"/>
                    </a:lnTo>
                    <a:cubicBezTo>
                      <a:pt x="691" y="1543"/>
                      <a:pt x="1435" y="1002"/>
                      <a:pt x="2274" y="637"/>
                    </a:cubicBezTo>
                    <a:cubicBezTo>
                      <a:pt x="3085" y="297"/>
                      <a:pt x="3959" y="108"/>
                      <a:pt x="4835" y="108"/>
                    </a:cubicBezTo>
                    <a:cubicBezTo>
                      <a:pt x="4865" y="108"/>
                      <a:pt x="4895" y="108"/>
                      <a:pt x="4926" y="109"/>
                    </a:cubicBezTo>
                    <a:cubicBezTo>
                      <a:pt x="5034" y="109"/>
                      <a:pt x="5156" y="122"/>
                      <a:pt x="5264" y="122"/>
                    </a:cubicBezTo>
                    <a:cubicBezTo>
                      <a:pt x="5386" y="136"/>
                      <a:pt x="5494" y="150"/>
                      <a:pt x="5602" y="163"/>
                    </a:cubicBezTo>
                    <a:cubicBezTo>
                      <a:pt x="5832" y="190"/>
                      <a:pt x="6049" y="231"/>
                      <a:pt x="6265" y="285"/>
                    </a:cubicBezTo>
                    <a:cubicBezTo>
                      <a:pt x="6482" y="352"/>
                      <a:pt x="6685" y="447"/>
                      <a:pt x="6847" y="596"/>
                    </a:cubicBezTo>
                    <a:cubicBezTo>
                      <a:pt x="7010" y="745"/>
                      <a:pt x="7131" y="934"/>
                      <a:pt x="7226" y="1137"/>
                    </a:cubicBezTo>
                    <a:cubicBezTo>
                      <a:pt x="7402" y="1543"/>
                      <a:pt x="7456" y="2003"/>
                      <a:pt x="7510" y="2450"/>
                    </a:cubicBezTo>
                    <a:cubicBezTo>
                      <a:pt x="7561" y="2872"/>
                      <a:pt x="7564" y="3306"/>
                      <a:pt x="7587" y="3740"/>
                    </a:cubicBezTo>
                    <a:lnTo>
                      <a:pt x="7587" y="3740"/>
                    </a:lnTo>
                    <a:cubicBezTo>
                      <a:pt x="6434" y="3824"/>
                      <a:pt x="5295" y="3998"/>
                      <a:pt x="4182" y="4290"/>
                    </a:cubicBezTo>
                    <a:cubicBezTo>
                      <a:pt x="3045" y="4588"/>
                      <a:pt x="1935" y="4980"/>
                      <a:pt x="880" y="5494"/>
                    </a:cubicBezTo>
                    <a:lnTo>
                      <a:pt x="921" y="5589"/>
                    </a:lnTo>
                    <a:cubicBezTo>
                      <a:pt x="1990" y="5115"/>
                      <a:pt x="3086" y="4737"/>
                      <a:pt x="4222" y="4452"/>
                    </a:cubicBezTo>
                    <a:cubicBezTo>
                      <a:pt x="5359" y="4168"/>
                      <a:pt x="6509" y="3979"/>
                      <a:pt x="7673" y="3898"/>
                    </a:cubicBezTo>
                    <a:lnTo>
                      <a:pt x="7740" y="3884"/>
                    </a:lnTo>
                    <a:lnTo>
                      <a:pt x="7740" y="3816"/>
                    </a:lnTo>
                    <a:cubicBezTo>
                      <a:pt x="7727" y="3356"/>
                      <a:pt x="7713" y="2896"/>
                      <a:pt x="7659" y="2436"/>
                    </a:cubicBezTo>
                    <a:cubicBezTo>
                      <a:pt x="7605" y="1976"/>
                      <a:pt x="7537" y="1516"/>
                      <a:pt x="7348" y="1083"/>
                    </a:cubicBezTo>
                    <a:cubicBezTo>
                      <a:pt x="7253" y="867"/>
                      <a:pt x="7118" y="664"/>
                      <a:pt x="6928" y="501"/>
                    </a:cubicBezTo>
                    <a:cubicBezTo>
                      <a:pt x="6753" y="339"/>
                      <a:pt x="6522" y="244"/>
                      <a:pt x="6306" y="177"/>
                    </a:cubicBezTo>
                    <a:cubicBezTo>
                      <a:pt x="6076" y="109"/>
                      <a:pt x="5846" y="82"/>
                      <a:pt x="5616" y="55"/>
                    </a:cubicBezTo>
                    <a:cubicBezTo>
                      <a:pt x="5508" y="28"/>
                      <a:pt x="5386" y="28"/>
                      <a:pt x="5278" y="14"/>
                    </a:cubicBezTo>
                    <a:cubicBezTo>
                      <a:pt x="5156" y="14"/>
                      <a:pt x="5048" y="1"/>
                      <a:pt x="4926" y="1"/>
                    </a:cubicBezTo>
                    <a:cubicBezTo>
                      <a:pt x="4897" y="0"/>
                      <a:pt x="4868" y="0"/>
                      <a:pt x="4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5"/>
              <p:cNvSpPr/>
              <p:nvPr/>
            </p:nvSpPr>
            <p:spPr>
              <a:xfrm>
                <a:off x="240694" y="2931200"/>
                <a:ext cx="39955" cy="14026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3995" extrusionOk="0">
                    <a:moveTo>
                      <a:pt x="101" y="0"/>
                    </a:moveTo>
                    <a:cubicBezTo>
                      <a:pt x="93" y="0"/>
                      <a:pt x="87" y="2"/>
                      <a:pt x="82" y="2"/>
                    </a:cubicBezTo>
                    <a:cubicBezTo>
                      <a:pt x="68" y="16"/>
                      <a:pt x="55" y="29"/>
                      <a:pt x="41" y="43"/>
                    </a:cubicBezTo>
                    <a:cubicBezTo>
                      <a:pt x="28" y="57"/>
                      <a:pt x="14" y="70"/>
                      <a:pt x="14" y="84"/>
                    </a:cubicBezTo>
                    <a:cubicBezTo>
                      <a:pt x="1" y="97"/>
                      <a:pt x="1" y="111"/>
                      <a:pt x="1" y="124"/>
                    </a:cubicBezTo>
                    <a:lnTo>
                      <a:pt x="1" y="138"/>
                    </a:lnTo>
                    <a:lnTo>
                      <a:pt x="14" y="273"/>
                    </a:lnTo>
                    <a:cubicBezTo>
                      <a:pt x="14" y="354"/>
                      <a:pt x="14" y="435"/>
                      <a:pt x="28" y="530"/>
                    </a:cubicBezTo>
                    <a:cubicBezTo>
                      <a:pt x="28" y="706"/>
                      <a:pt x="55" y="868"/>
                      <a:pt x="68" y="1044"/>
                    </a:cubicBezTo>
                    <a:cubicBezTo>
                      <a:pt x="109" y="1396"/>
                      <a:pt x="163" y="1734"/>
                      <a:pt x="244" y="2073"/>
                    </a:cubicBezTo>
                    <a:cubicBezTo>
                      <a:pt x="325" y="2411"/>
                      <a:pt x="434" y="2749"/>
                      <a:pt x="569" y="3074"/>
                    </a:cubicBezTo>
                    <a:cubicBezTo>
                      <a:pt x="704" y="3399"/>
                      <a:pt x="853" y="3710"/>
                      <a:pt x="1042" y="3994"/>
                    </a:cubicBezTo>
                    <a:lnTo>
                      <a:pt x="1137" y="3940"/>
                    </a:lnTo>
                    <a:cubicBezTo>
                      <a:pt x="988" y="3629"/>
                      <a:pt x="853" y="3331"/>
                      <a:pt x="718" y="3006"/>
                    </a:cubicBezTo>
                    <a:cubicBezTo>
                      <a:pt x="596" y="2695"/>
                      <a:pt x="474" y="2370"/>
                      <a:pt x="379" y="2032"/>
                    </a:cubicBezTo>
                    <a:cubicBezTo>
                      <a:pt x="298" y="1707"/>
                      <a:pt x="217" y="1369"/>
                      <a:pt x="163" y="1031"/>
                    </a:cubicBezTo>
                    <a:cubicBezTo>
                      <a:pt x="136" y="868"/>
                      <a:pt x="122" y="693"/>
                      <a:pt x="122" y="517"/>
                    </a:cubicBezTo>
                    <a:cubicBezTo>
                      <a:pt x="109" y="435"/>
                      <a:pt x="109" y="354"/>
                      <a:pt x="109" y="260"/>
                    </a:cubicBezTo>
                    <a:lnTo>
                      <a:pt x="109" y="138"/>
                    </a:lnTo>
                    <a:lnTo>
                      <a:pt x="109" y="124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10" y="114"/>
                      <a:pt x="111" y="114"/>
                      <a:pt x="112" y="114"/>
                    </a:cubicBezTo>
                    <a:cubicBezTo>
                      <a:pt x="119" y="114"/>
                      <a:pt x="122" y="111"/>
                      <a:pt x="122" y="111"/>
                    </a:cubicBezTo>
                    <a:lnTo>
                      <a:pt x="109" y="111"/>
                    </a:lnTo>
                    <a:lnTo>
                      <a:pt x="109" y="114"/>
                    </a:lnTo>
                    <a:lnTo>
                      <a:pt x="109" y="114"/>
                    </a:lnTo>
                    <a:cubicBezTo>
                      <a:pt x="102" y="113"/>
                      <a:pt x="93" y="109"/>
                      <a:pt x="82" y="97"/>
                    </a:cubicBezTo>
                    <a:cubicBezTo>
                      <a:pt x="55" y="57"/>
                      <a:pt x="68" y="57"/>
                      <a:pt x="68" y="57"/>
                    </a:cubicBezTo>
                    <a:lnTo>
                      <a:pt x="68" y="57"/>
                    </a:lnTo>
                    <a:lnTo>
                      <a:pt x="163" y="97"/>
                    </a:lnTo>
                    <a:cubicBezTo>
                      <a:pt x="163" y="84"/>
                      <a:pt x="190" y="70"/>
                      <a:pt x="163" y="29"/>
                    </a:cubicBezTo>
                    <a:cubicBezTo>
                      <a:pt x="130" y="5"/>
                      <a:pt x="113" y="0"/>
                      <a:pt x="1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5"/>
              <p:cNvSpPr/>
              <p:nvPr/>
            </p:nvSpPr>
            <p:spPr>
              <a:xfrm>
                <a:off x="326675" y="3062859"/>
                <a:ext cx="197213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5617" h="1286" extrusionOk="0">
                    <a:moveTo>
                      <a:pt x="5603" y="1"/>
                    </a:moveTo>
                    <a:cubicBezTo>
                      <a:pt x="5129" y="1"/>
                      <a:pt x="4642" y="41"/>
                      <a:pt x="4168" y="68"/>
                    </a:cubicBezTo>
                    <a:cubicBezTo>
                      <a:pt x="3681" y="109"/>
                      <a:pt x="3194" y="149"/>
                      <a:pt x="2720" y="231"/>
                    </a:cubicBezTo>
                    <a:cubicBezTo>
                      <a:pt x="2247" y="312"/>
                      <a:pt x="1773" y="420"/>
                      <a:pt x="1313" y="569"/>
                    </a:cubicBezTo>
                    <a:cubicBezTo>
                      <a:pt x="853" y="731"/>
                      <a:pt x="407" y="934"/>
                      <a:pt x="1" y="1191"/>
                    </a:cubicBezTo>
                    <a:lnTo>
                      <a:pt x="55" y="1286"/>
                    </a:lnTo>
                    <a:cubicBezTo>
                      <a:pt x="447" y="1015"/>
                      <a:pt x="880" y="812"/>
                      <a:pt x="1340" y="664"/>
                    </a:cubicBezTo>
                    <a:cubicBezTo>
                      <a:pt x="1800" y="528"/>
                      <a:pt x="2274" y="434"/>
                      <a:pt x="2747" y="366"/>
                    </a:cubicBezTo>
                    <a:cubicBezTo>
                      <a:pt x="3221" y="312"/>
                      <a:pt x="3695" y="271"/>
                      <a:pt x="4182" y="231"/>
                    </a:cubicBezTo>
                    <a:cubicBezTo>
                      <a:pt x="4655" y="203"/>
                      <a:pt x="5142" y="163"/>
                      <a:pt x="5616" y="95"/>
                    </a:cubicBezTo>
                    <a:lnTo>
                      <a:pt x="56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5"/>
              <p:cNvSpPr/>
              <p:nvPr/>
            </p:nvSpPr>
            <p:spPr>
              <a:xfrm>
                <a:off x="333346" y="3099898"/>
                <a:ext cx="194334" cy="46591"/>
              </a:xfrm>
              <a:custGeom>
                <a:avLst/>
                <a:gdLst/>
                <a:ahLst/>
                <a:cxnLst/>
                <a:rect l="l" t="t" r="r" b="b"/>
                <a:pathLst>
                  <a:path w="5535" h="1327" extrusionOk="0">
                    <a:moveTo>
                      <a:pt x="5521" y="1"/>
                    </a:moveTo>
                    <a:cubicBezTo>
                      <a:pt x="5047" y="14"/>
                      <a:pt x="4574" y="69"/>
                      <a:pt x="4114" y="136"/>
                    </a:cubicBezTo>
                    <a:cubicBezTo>
                      <a:pt x="3640" y="217"/>
                      <a:pt x="3180" y="326"/>
                      <a:pt x="2720" y="447"/>
                    </a:cubicBezTo>
                    <a:cubicBezTo>
                      <a:pt x="2260" y="569"/>
                      <a:pt x="1813" y="732"/>
                      <a:pt x="1367" y="867"/>
                    </a:cubicBezTo>
                    <a:cubicBezTo>
                      <a:pt x="920" y="1016"/>
                      <a:pt x="460" y="1151"/>
                      <a:pt x="0" y="1219"/>
                    </a:cubicBezTo>
                    <a:lnTo>
                      <a:pt x="14" y="1327"/>
                    </a:lnTo>
                    <a:cubicBezTo>
                      <a:pt x="487" y="1232"/>
                      <a:pt x="934" y="1097"/>
                      <a:pt x="1394" y="962"/>
                    </a:cubicBezTo>
                    <a:cubicBezTo>
                      <a:pt x="1840" y="826"/>
                      <a:pt x="2300" y="691"/>
                      <a:pt x="2747" y="583"/>
                    </a:cubicBezTo>
                    <a:cubicBezTo>
                      <a:pt x="3207" y="475"/>
                      <a:pt x="3667" y="380"/>
                      <a:pt x="4141" y="299"/>
                    </a:cubicBezTo>
                    <a:cubicBezTo>
                      <a:pt x="4601" y="231"/>
                      <a:pt x="5061" y="163"/>
                      <a:pt x="5534" y="109"/>
                    </a:cubicBezTo>
                    <a:lnTo>
                      <a:pt x="552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5"/>
              <p:cNvSpPr/>
              <p:nvPr/>
            </p:nvSpPr>
            <p:spPr>
              <a:xfrm>
                <a:off x="325728" y="3138869"/>
                <a:ext cx="209536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571" extrusionOk="0">
                    <a:moveTo>
                      <a:pt x="5954" y="0"/>
                    </a:moveTo>
                    <a:cubicBezTo>
                      <a:pt x="5454" y="68"/>
                      <a:pt x="4939" y="163"/>
                      <a:pt x="4439" y="258"/>
                    </a:cubicBezTo>
                    <a:cubicBezTo>
                      <a:pt x="3938" y="366"/>
                      <a:pt x="3451" y="488"/>
                      <a:pt x="2950" y="609"/>
                    </a:cubicBezTo>
                    <a:cubicBezTo>
                      <a:pt x="1963" y="880"/>
                      <a:pt x="988" y="1164"/>
                      <a:pt x="1" y="1462"/>
                    </a:cubicBezTo>
                    <a:lnTo>
                      <a:pt x="41" y="1570"/>
                    </a:lnTo>
                    <a:cubicBezTo>
                      <a:pt x="1002" y="1245"/>
                      <a:pt x="1990" y="975"/>
                      <a:pt x="2991" y="758"/>
                    </a:cubicBezTo>
                    <a:cubicBezTo>
                      <a:pt x="3478" y="636"/>
                      <a:pt x="3979" y="528"/>
                      <a:pt x="4479" y="420"/>
                    </a:cubicBezTo>
                    <a:lnTo>
                      <a:pt x="5968" y="109"/>
                    </a:lnTo>
                    <a:lnTo>
                      <a:pt x="59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5"/>
              <p:cNvSpPr/>
              <p:nvPr/>
            </p:nvSpPr>
            <p:spPr>
              <a:xfrm>
                <a:off x="342369" y="3179315"/>
                <a:ext cx="233271" cy="62215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772" extrusionOk="0">
                    <a:moveTo>
                      <a:pt x="5950" y="0"/>
                    </a:moveTo>
                    <a:cubicBezTo>
                      <a:pt x="5606" y="0"/>
                      <a:pt x="5259" y="26"/>
                      <a:pt x="4912" y="66"/>
                    </a:cubicBezTo>
                    <a:cubicBezTo>
                      <a:pt x="4344" y="147"/>
                      <a:pt x="3775" y="283"/>
                      <a:pt x="3221" y="445"/>
                    </a:cubicBezTo>
                    <a:cubicBezTo>
                      <a:pt x="2125" y="783"/>
                      <a:pt x="1056" y="1243"/>
                      <a:pt x="0" y="1676"/>
                    </a:cubicBezTo>
                    <a:lnTo>
                      <a:pt x="41" y="1771"/>
                    </a:lnTo>
                    <a:cubicBezTo>
                      <a:pt x="1083" y="1311"/>
                      <a:pt x="2152" y="892"/>
                      <a:pt x="3261" y="580"/>
                    </a:cubicBezTo>
                    <a:cubicBezTo>
                      <a:pt x="3816" y="432"/>
                      <a:pt x="4371" y="310"/>
                      <a:pt x="4939" y="242"/>
                    </a:cubicBezTo>
                    <a:cubicBezTo>
                      <a:pt x="5415" y="174"/>
                      <a:pt x="5891" y="144"/>
                      <a:pt x="6367" y="144"/>
                    </a:cubicBezTo>
                    <a:cubicBezTo>
                      <a:pt x="6460" y="144"/>
                      <a:pt x="6552" y="145"/>
                      <a:pt x="6644" y="147"/>
                    </a:cubicBezTo>
                    <a:lnTo>
                      <a:pt x="6644" y="39"/>
                    </a:lnTo>
                    <a:cubicBezTo>
                      <a:pt x="6415" y="12"/>
                      <a:pt x="6183" y="0"/>
                      <a:pt x="59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5"/>
              <p:cNvSpPr/>
              <p:nvPr/>
            </p:nvSpPr>
            <p:spPr>
              <a:xfrm>
                <a:off x="651151" y="2966906"/>
                <a:ext cx="136367" cy="19528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5562" extrusionOk="0">
                    <a:moveTo>
                      <a:pt x="2791" y="156"/>
                    </a:moveTo>
                    <a:cubicBezTo>
                      <a:pt x="3136" y="1408"/>
                      <a:pt x="3427" y="2673"/>
                      <a:pt x="3640" y="3951"/>
                    </a:cubicBezTo>
                    <a:lnTo>
                      <a:pt x="3721" y="4438"/>
                    </a:lnTo>
                    <a:lnTo>
                      <a:pt x="3762" y="4682"/>
                    </a:lnTo>
                    <a:cubicBezTo>
                      <a:pt x="3776" y="4763"/>
                      <a:pt x="3776" y="4844"/>
                      <a:pt x="3749" y="4885"/>
                    </a:cubicBezTo>
                    <a:cubicBezTo>
                      <a:pt x="3708" y="4939"/>
                      <a:pt x="3640" y="4966"/>
                      <a:pt x="3559" y="4980"/>
                    </a:cubicBezTo>
                    <a:lnTo>
                      <a:pt x="3316" y="5047"/>
                    </a:lnTo>
                    <a:cubicBezTo>
                      <a:pt x="3167" y="5088"/>
                      <a:pt x="3004" y="5129"/>
                      <a:pt x="2842" y="5169"/>
                    </a:cubicBezTo>
                    <a:cubicBezTo>
                      <a:pt x="2517" y="5237"/>
                      <a:pt x="2192" y="5304"/>
                      <a:pt x="1868" y="5359"/>
                    </a:cubicBezTo>
                    <a:cubicBezTo>
                      <a:pt x="1705" y="5386"/>
                      <a:pt x="1543" y="5413"/>
                      <a:pt x="1381" y="5426"/>
                    </a:cubicBezTo>
                    <a:cubicBezTo>
                      <a:pt x="1313" y="5440"/>
                      <a:pt x="1218" y="5453"/>
                      <a:pt x="1151" y="5453"/>
                    </a:cubicBezTo>
                    <a:cubicBezTo>
                      <a:pt x="1083" y="5453"/>
                      <a:pt x="1056" y="5413"/>
                      <a:pt x="1029" y="5331"/>
                    </a:cubicBezTo>
                    <a:cubicBezTo>
                      <a:pt x="812" y="4750"/>
                      <a:pt x="691" y="4141"/>
                      <a:pt x="582" y="3532"/>
                    </a:cubicBezTo>
                    <a:cubicBezTo>
                      <a:pt x="488" y="2923"/>
                      <a:pt x="406" y="2301"/>
                      <a:pt x="271" y="1692"/>
                    </a:cubicBezTo>
                    <a:cubicBezTo>
                      <a:pt x="244" y="1529"/>
                      <a:pt x="203" y="1380"/>
                      <a:pt x="190" y="1232"/>
                    </a:cubicBezTo>
                    <a:cubicBezTo>
                      <a:pt x="163" y="1083"/>
                      <a:pt x="163" y="934"/>
                      <a:pt x="230" y="839"/>
                    </a:cubicBezTo>
                    <a:cubicBezTo>
                      <a:pt x="298" y="744"/>
                      <a:pt x="433" y="690"/>
                      <a:pt x="582" y="636"/>
                    </a:cubicBezTo>
                    <a:cubicBezTo>
                      <a:pt x="718" y="582"/>
                      <a:pt x="866" y="541"/>
                      <a:pt x="1015" y="501"/>
                    </a:cubicBezTo>
                    <a:cubicBezTo>
                      <a:pt x="1607" y="343"/>
                      <a:pt x="2199" y="236"/>
                      <a:pt x="2791" y="156"/>
                    </a:cubicBezTo>
                    <a:close/>
                    <a:moveTo>
                      <a:pt x="2883" y="0"/>
                    </a:moveTo>
                    <a:lnTo>
                      <a:pt x="2828" y="14"/>
                    </a:lnTo>
                    <a:cubicBezTo>
                      <a:pt x="2206" y="81"/>
                      <a:pt x="1584" y="190"/>
                      <a:pt x="975" y="352"/>
                    </a:cubicBezTo>
                    <a:cubicBezTo>
                      <a:pt x="826" y="379"/>
                      <a:pt x="677" y="420"/>
                      <a:pt x="528" y="474"/>
                    </a:cubicBezTo>
                    <a:cubicBezTo>
                      <a:pt x="447" y="501"/>
                      <a:pt x="366" y="528"/>
                      <a:pt x="298" y="569"/>
                    </a:cubicBezTo>
                    <a:cubicBezTo>
                      <a:pt x="217" y="609"/>
                      <a:pt x="149" y="663"/>
                      <a:pt x="95" y="744"/>
                    </a:cubicBezTo>
                    <a:cubicBezTo>
                      <a:pt x="27" y="826"/>
                      <a:pt x="14" y="920"/>
                      <a:pt x="0" y="1002"/>
                    </a:cubicBezTo>
                    <a:cubicBezTo>
                      <a:pt x="0" y="1096"/>
                      <a:pt x="0" y="1177"/>
                      <a:pt x="14" y="1259"/>
                    </a:cubicBezTo>
                    <a:cubicBezTo>
                      <a:pt x="41" y="1421"/>
                      <a:pt x="82" y="1570"/>
                      <a:pt x="109" y="1719"/>
                    </a:cubicBezTo>
                    <a:cubicBezTo>
                      <a:pt x="244" y="2328"/>
                      <a:pt x="339" y="2950"/>
                      <a:pt x="447" y="3559"/>
                    </a:cubicBezTo>
                    <a:cubicBezTo>
                      <a:pt x="555" y="4168"/>
                      <a:pt x="704" y="4790"/>
                      <a:pt x="934" y="5372"/>
                    </a:cubicBezTo>
                    <a:cubicBezTo>
                      <a:pt x="948" y="5413"/>
                      <a:pt x="961" y="5453"/>
                      <a:pt x="1002" y="5494"/>
                    </a:cubicBezTo>
                    <a:cubicBezTo>
                      <a:pt x="1029" y="5548"/>
                      <a:pt x="1096" y="5561"/>
                      <a:pt x="1137" y="5561"/>
                    </a:cubicBezTo>
                    <a:cubicBezTo>
                      <a:pt x="1245" y="5561"/>
                      <a:pt x="1313" y="5548"/>
                      <a:pt x="1394" y="5534"/>
                    </a:cubicBezTo>
                    <a:cubicBezTo>
                      <a:pt x="1556" y="5521"/>
                      <a:pt x="1732" y="5494"/>
                      <a:pt x="1895" y="5467"/>
                    </a:cubicBezTo>
                    <a:cubicBezTo>
                      <a:pt x="2220" y="5399"/>
                      <a:pt x="2544" y="5331"/>
                      <a:pt x="2855" y="5264"/>
                    </a:cubicBezTo>
                    <a:cubicBezTo>
                      <a:pt x="3018" y="5223"/>
                      <a:pt x="3180" y="5183"/>
                      <a:pt x="3343" y="5142"/>
                    </a:cubicBezTo>
                    <a:lnTo>
                      <a:pt x="3586" y="5074"/>
                    </a:lnTo>
                    <a:cubicBezTo>
                      <a:pt x="3654" y="5047"/>
                      <a:pt x="3749" y="5034"/>
                      <a:pt x="3816" y="4939"/>
                    </a:cubicBezTo>
                    <a:cubicBezTo>
                      <a:pt x="3884" y="4844"/>
                      <a:pt x="3857" y="4750"/>
                      <a:pt x="3857" y="4668"/>
                    </a:cubicBezTo>
                    <a:lnTo>
                      <a:pt x="3816" y="4425"/>
                    </a:lnTo>
                    <a:lnTo>
                      <a:pt x="3735" y="3938"/>
                    </a:lnTo>
                    <a:cubicBezTo>
                      <a:pt x="3532" y="2639"/>
                      <a:pt x="3248" y="1340"/>
                      <a:pt x="2910" y="68"/>
                    </a:cubicBezTo>
                    <a:lnTo>
                      <a:pt x="28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5"/>
              <p:cNvSpPr/>
              <p:nvPr/>
            </p:nvSpPr>
            <p:spPr>
              <a:xfrm>
                <a:off x="635457" y="2797717"/>
                <a:ext cx="227127" cy="38586"/>
              </a:xfrm>
              <a:custGeom>
                <a:avLst/>
                <a:gdLst/>
                <a:ahLst/>
                <a:cxnLst/>
                <a:rect l="l" t="t" r="r" b="b"/>
                <a:pathLst>
                  <a:path w="6469" h="1099" extrusionOk="0">
                    <a:moveTo>
                      <a:pt x="3053" y="1"/>
                    </a:moveTo>
                    <a:cubicBezTo>
                      <a:pt x="2532" y="1"/>
                      <a:pt x="2012" y="70"/>
                      <a:pt x="1503" y="219"/>
                    </a:cubicBezTo>
                    <a:cubicBezTo>
                      <a:pt x="962" y="381"/>
                      <a:pt x="434" y="638"/>
                      <a:pt x="1" y="1017"/>
                    </a:cubicBezTo>
                    <a:lnTo>
                      <a:pt x="69" y="1098"/>
                    </a:lnTo>
                    <a:cubicBezTo>
                      <a:pt x="474" y="719"/>
                      <a:pt x="989" y="462"/>
                      <a:pt x="1530" y="313"/>
                    </a:cubicBezTo>
                    <a:cubicBezTo>
                      <a:pt x="2007" y="182"/>
                      <a:pt x="2495" y="135"/>
                      <a:pt x="2994" y="135"/>
                    </a:cubicBezTo>
                    <a:cubicBezTo>
                      <a:pt x="3060" y="135"/>
                      <a:pt x="3127" y="136"/>
                      <a:pt x="3194" y="138"/>
                    </a:cubicBezTo>
                    <a:cubicBezTo>
                      <a:pt x="4304" y="165"/>
                      <a:pt x="5400" y="462"/>
                      <a:pt x="6415" y="936"/>
                    </a:cubicBezTo>
                    <a:lnTo>
                      <a:pt x="6469" y="841"/>
                    </a:lnTo>
                    <a:cubicBezTo>
                      <a:pt x="5982" y="557"/>
                      <a:pt x="5440" y="354"/>
                      <a:pt x="4886" y="205"/>
                    </a:cubicBezTo>
                    <a:cubicBezTo>
                      <a:pt x="4371" y="80"/>
                      <a:pt x="3845" y="1"/>
                      <a:pt x="3318" y="1"/>
                    </a:cubicBezTo>
                    <a:cubicBezTo>
                      <a:pt x="3277" y="1"/>
                      <a:pt x="3235" y="1"/>
                      <a:pt x="3194" y="2"/>
                    </a:cubicBezTo>
                    <a:cubicBezTo>
                      <a:pt x="3147" y="1"/>
                      <a:pt x="3100" y="1"/>
                      <a:pt x="305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5"/>
              <p:cNvSpPr/>
              <p:nvPr/>
            </p:nvSpPr>
            <p:spPr>
              <a:xfrm>
                <a:off x="639284" y="2850907"/>
                <a:ext cx="222352" cy="29563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842" extrusionOk="0">
                    <a:moveTo>
                      <a:pt x="3590" y="0"/>
                    </a:moveTo>
                    <a:cubicBezTo>
                      <a:pt x="3444" y="0"/>
                      <a:pt x="3298" y="5"/>
                      <a:pt x="3153" y="16"/>
                    </a:cubicBezTo>
                    <a:cubicBezTo>
                      <a:pt x="2612" y="57"/>
                      <a:pt x="2070" y="152"/>
                      <a:pt x="1556" y="287"/>
                    </a:cubicBezTo>
                    <a:cubicBezTo>
                      <a:pt x="1029" y="422"/>
                      <a:pt x="514" y="585"/>
                      <a:pt x="0" y="747"/>
                    </a:cubicBezTo>
                    <a:lnTo>
                      <a:pt x="27" y="842"/>
                    </a:lnTo>
                    <a:cubicBezTo>
                      <a:pt x="541" y="679"/>
                      <a:pt x="1056" y="517"/>
                      <a:pt x="1570" y="395"/>
                    </a:cubicBezTo>
                    <a:cubicBezTo>
                      <a:pt x="2097" y="260"/>
                      <a:pt x="2625" y="179"/>
                      <a:pt x="3153" y="152"/>
                    </a:cubicBezTo>
                    <a:cubicBezTo>
                      <a:pt x="3237" y="149"/>
                      <a:pt x="3320" y="148"/>
                      <a:pt x="3403" y="148"/>
                    </a:cubicBezTo>
                    <a:cubicBezTo>
                      <a:pt x="3857" y="148"/>
                      <a:pt x="4303" y="182"/>
                      <a:pt x="4750" y="273"/>
                    </a:cubicBezTo>
                    <a:cubicBezTo>
                      <a:pt x="5277" y="354"/>
                      <a:pt x="5791" y="503"/>
                      <a:pt x="6279" y="693"/>
                    </a:cubicBezTo>
                    <a:lnTo>
                      <a:pt x="6333" y="598"/>
                    </a:lnTo>
                    <a:cubicBezTo>
                      <a:pt x="5846" y="354"/>
                      <a:pt x="5318" y="206"/>
                      <a:pt x="4777" y="97"/>
                    </a:cubicBezTo>
                    <a:cubicBezTo>
                      <a:pt x="4390" y="38"/>
                      <a:pt x="3989" y="0"/>
                      <a:pt x="35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5"/>
              <p:cNvSpPr/>
              <p:nvPr/>
            </p:nvSpPr>
            <p:spPr>
              <a:xfrm>
                <a:off x="656839" y="2901147"/>
                <a:ext cx="150165" cy="25876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737" extrusionOk="0">
                    <a:moveTo>
                      <a:pt x="2701" y="1"/>
                    </a:moveTo>
                    <a:cubicBezTo>
                      <a:pt x="2500" y="1"/>
                      <a:pt x="2299" y="11"/>
                      <a:pt x="2098" y="33"/>
                    </a:cubicBezTo>
                    <a:cubicBezTo>
                      <a:pt x="1367" y="114"/>
                      <a:pt x="664" y="331"/>
                      <a:pt x="1" y="642"/>
                    </a:cubicBezTo>
                    <a:lnTo>
                      <a:pt x="41" y="737"/>
                    </a:lnTo>
                    <a:cubicBezTo>
                      <a:pt x="677" y="398"/>
                      <a:pt x="1394" y="222"/>
                      <a:pt x="2112" y="168"/>
                    </a:cubicBezTo>
                    <a:cubicBezTo>
                      <a:pt x="2257" y="163"/>
                      <a:pt x="2405" y="159"/>
                      <a:pt x="2554" y="159"/>
                    </a:cubicBezTo>
                    <a:cubicBezTo>
                      <a:pt x="2764" y="159"/>
                      <a:pt x="2975" y="166"/>
                      <a:pt x="3181" y="182"/>
                    </a:cubicBezTo>
                    <a:cubicBezTo>
                      <a:pt x="3546" y="222"/>
                      <a:pt x="3898" y="277"/>
                      <a:pt x="4236" y="358"/>
                    </a:cubicBezTo>
                    <a:lnTo>
                      <a:pt x="4277" y="250"/>
                    </a:lnTo>
                    <a:cubicBezTo>
                      <a:pt x="3925" y="128"/>
                      <a:pt x="3559" y="60"/>
                      <a:pt x="3194" y="19"/>
                    </a:cubicBezTo>
                    <a:cubicBezTo>
                      <a:pt x="3030" y="7"/>
                      <a:pt x="2866" y="1"/>
                      <a:pt x="27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5"/>
              <p:cNvSpPr/>
              <p:nvPr/>
            </p:nvSpPr>
            <p:spPr>
              <a:xfrm>
                <a:off x="777999" y="2981371"/>
                <a:ext cx="120708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549" extrusionOk="0">
                    <a:moveTo>
                      <a:pt x="2003" y="0"/>
                    </a:moveTo>
                    <a:cubicBezTo>
                      <a:pt x="1904" y="0"/>
                      <a:pt x="1804" y="3"/>
                      <a:pt x="1705" y="8"/>
                    </a:cubicBezTo>
                    <a:cubicBezTo>
                      <a:pt x="1110" y="48"/>
                      <a:pt x="528" y="197"/>
                      <a:pt x="0" y="454"/>
                    </a:cubicBezTo>
                    <a:lnTo>
                      <a:pt x="54" y="549"/>
                    </a:lnTo>
                    <a:cubicBezTo>
                      <a:pt x="555" y="278"/>
                      <a:pt x="1137" y="143"/>
                      <a:pt x="1705" y="143"/>
                    </a:cubicBezTo>
                    <a:cubicBezTo>
                      <a:pt x="1735" y="142"/>
                      <a:pt x="1764" y="142"/>
                      <a:pt x="1793" y="142"/>
                    </a:cubicBezTo>
                    <a:cubicBezTo>
                      <a:pt x="2344" y="142"/>
                      <a:pt x="2882" y="261"/>
                      <a:pt x="3383" y="441"/>
                    </a:cubicBezTo>
                    <a:lnTo>
                      <a:pt x="3437" y="319"/>
                    </a:lnTo>
                    <a:cubicBezTo>
                      <a:pt x="3167" y="197"/>
                      <a:pt x="2882" y="102"/>
                      <a:pt x="2598" y="48"/>
                    </a:cubicBezTo>
                    <a:cubicBezTo>
                      <a:pt x="2400" y="12"/>
                      <a:pt x="2201" y="0"/>
                      <a:pt x="20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5"/>
              <p:cNvSpPr/>
              <p:nvPr/>
            </p:nvSpPr>
            <p:spPr>
              <a:xfrm>
                <a:off x="789374" y="3028487"/>
                <a:ext cx="113124" cy="1113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17" extrusionOk="0">
                    <a:moveTo>
                      <a:pt x="2573" y="1"/>
                    </a:moveTo>
                    <a:cubicBezTo>
                      <a:pt x="2518" y="1"/>
                      <a:pt x="2464" y="3"/>
                      <a:pt x="2410" y="5"/>
                    </a:cubicBezTo>
                    <a:cubicBezTo>
                      <a:pt x="2139" y="19"/>
                      <a:pt x="1868" y="46"/>
                      <a:pt x="1611" y="73"/>
                    </a:cubicBezTo>
                    <a:cubicBezTo>
                      <a:pt x="1070" y="127"/>
                      <a:pt x="542" y="181"/>
                      <a:pt x="1" y="208"/>
                    </a:cubicBezTo>
                    <a:lnTo>
                      <a:pt x="15" y="316"/>
                    </a:lnTo>
                    <a:cubicBezTo>
                      <a:pt x="542" y="262"/>
                      <a:pt x="1083" y="235"/>
                      <a:pt x="1611" y="208"/>
                    </a:cubicBezTo>
                    <a:cubicBezTo>
                      <a:pt x="1882" y="208"/>
                      <a:pt x="2152" y="181"/>
                      <a:pt x="2410" y="168"/>
                    </a:cubicBezTo>
                    <a:cubicBezTo>
                      <a:pt x="2500" y="163"/>
                      <a:pt x="2588" y="160"/>
                      <a:pt x="2676" y="160"/>
                    </a:cubicBezTo>
                    <a:cubicBezTo>
                      <a:pt x="2852" y="160"/>
                      <a:pt x="3023" y="172"/>
                      <a:pt x="3194" y="208"/>
                    </a:cubicBezTo>
                    <a:lnTo>
                      <a:pt x="3221" y="114"/>
                    </a:lnTo>
                    <a:cubicBezTo>
                      <a:pt x="3016" y="27"/>
                      <a:pt x="2793" y="1"/>
                      <a:pt x="25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5"/>
              <p:cNvSpPr/>
              <p:nvPr/>
            </p:nvSpPr>
            <p:spPr>
              <a:xfrm>
                <a:off x="800328" y="3065878"/>
                <a:ext cx="99326" cy="21733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619" extrusionOk="0">
                    <a:moveTo>
                      <a:pt x="2413" y="0"/>
                    </a:moveTo>
                    <a:cubicBezTo>
                      <a:pt x="2313" y="0"/>
                      <a:pt x="2212" y="4"/>
                      <a:pt x="2111" y="9"/>
                    </a:cubicBezTo>
                    <a:cubicBezTo>
                      <a:pt x="1867" y="23"/>
                      <a:pt x="1624" y="50"/>
                      <a:pt x="1394" y="104"/>
                    </a:cubicBezTo>
                    <a:cubicBezTo>
                      <a:pt x="920" y="212"/>
                      <a:pt x="460" y="348"/>
                      <a:pt x="0" y="523"/>
                    </a:cubicBezTo>
                    <a:lnTo>
                      <a:pt x="41" y="618"/>
                    </a:lnTo>
                    <a:cubicBezTo>
                      <a:pt x="474" y="429"/>
                      <a:pt x="947" y="307"/>
                      <a:pt x="1407" y="239"/>
                    </a:cubicBezTo>
                    <a:cubicBezTo>
                      <a:pt x="1651" y="212"/>
                      <a:pt x="1881" y="185"/>
                      <a:pt x="2125" y="172"/>
                    </a:cubicBezTo>
                    <a:cubicBezTo>
                      <a:pt x="2355" y="158"/>
                      <a:pt x="2585" y="145"/>
                      <a:pt x="2828" y="131"/>
                    </a:cubicBezTo>
                    <a:lnTo>
                      <a:pt x="2828" y="23"/>
                    </a:lnTo>
                    <a:cubicBezTo>
                      <a:pt x="2693" y="7"/>
                      <a:pt x="2554" y="0"/>
                      <a:pt x="24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5"/>
              <p:cNvSpPr/>
              <p:nvPr/>
            </p:nvSpPr>
            <p:spPr>
              <a:xfrm>
                <a:off x="809808" y="3115697"/>
                <a:ext cx="115968" cy="1558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4" extrusionOk="0">
                    <a:moveTo>
                      <a:pt x="2147" y="0"/>
                    </a:moveTo>
                    <a:cubicBezTo>
                      <a:pt x="1982" y="0"/>
                      <a:pt x="1817" y="14"/>
                      <a:pt x="1652" y="38"/>
                    </a:cubicBezTo>
                    <a:cubicBezTo>
                      <a:pt x="1381" y="65"/>
                      <a:pt x="1097" y="133"/>
                      <a:pt x="826" y="173"/>
                    </a:cubicBezTo>
                    <a:cubicBezTo>
                      <a:pt x="631" y="203"/>
                      <a:pt x="429" y="225"/>
                      <a:pt x="230" y="225"/>
                    </a:cubicBezTo>
                    <a:cubicBezTo>
                      <a:pt x="153" y="225"/>
                      <a:pt x="76" y="222"/>
                      <a:pt x="1" y="214"/>
                    </a:cubicBezTo>
                    <a:lnTo>
                      <a:pt x="1" y="322"/>
                    </a:lnTo>
                    <a:cubicBezTo>
                      <a:pt x="51" y="325"/>
                      <a:pt x="101" y="326"/>
                      <a:pt x="151" y="326"/>
                    </a:cubicBezTo>
                    <a:cubicBezTo>
                      <a:pt x="381" y="326"/>
                      <a:pt x="606" y="301"/>
                      <a:pt x="840" y="268"/>
                    </a:cubicBezTo>
                    <a:cubicBezTo>
                      <a:pt x="1124" y="241"/>
                      <a:pt x="1395" y="200"/>
                      <a:pt x="1665" y="173"/>
                    </a:cubicBezTo>
                    <a:cubicBezTo>
                      <a:pt x="1793" y="161"/>
                      <a:pt x="1918" y="154"/>
                      <a:pt x="2041" y="154"/>
                    </a:cubicBezTo>
                    <a:cubicBezTo>
                      <a:pt x="2193" y="154"/>
                      <a:pt x="2342" y="165"/>
                      <a:pt x="2491" y="187"/>
                    </a:cubicBezTo>
                    <a:cubicBezTo>
                      <a:pt x="2748" y="227"/>
                      <a:pt x="3005" y="309"/>
                      <a:pt x="3235" y="444"/>
                    </a:cubicBezTo>
                    <a:lnTo>
                      <a:pt x="3302" y="363"/>
                    </a:lnTo>
                    <a:cubicBezTo>
                      <a:pt x="3086" y="173"/>
                      <a:pt x="2802" y="65"/>
                      <a:pt x="2504" y="25"/>
                    </a:cubicBezTo>
                    <a:cubicBezTo>
                      <a:pt x="2385" y="8"/>
                      <a:pt x="2266" y="0"/>
                      <a:pt x="2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5"/>
              <p:cNvSpPr/>
              <p:nvPr/>
            </p:nvSpPr>
            <p:spPr>
              <a:xfrm>
                <a:off x="281069" y="2914173"/>
                <a:ext cx="13833" cy="1325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76" extrusionOk="0">
                    <a:moveTo>
                      <a:pt x="55" y="0"/>
                    </a:moveTo>
                    <a:cubicBezTo>
                      <a:pt x="14" y="623"/>
                      <a:pt x="1" y="1259"/>
                      <a:pt x="28" y="1895"/>
                    </a:cubicBezTo>
                    <a:cubicBezTo>
                      <a:pt x="41" y="2206"/>
                      <a:pt x="55" y="2531"/>
                      <a:pt x="95" y="2842"/>
                    </a:cubicBezTo>
                    <a:cubicBezTo>
                      <a:pt x="150" y="3153"/>
                      <a:pt x="204" y="3464"/>
                      <a:pt x="285" y="3775"/>
                    </a:cubicBezTo>
                    <a:lnTo>
                      <a:pt x="393" y="3748"/>
                    </a:lnTo>
                    <a:lnTo>
                      <a:pt x="271" y="2815"/>
                    </a:lnTo>
                    <a:cubicBezTo>
                      <a:pt x="231" y="2504"/>
                      <a:pt x="190" y="2206"/>
                      <a:pt x="163" y="1881"/>
                    </a:cubicBezTo>
                    <a:cubicBezTo>
                      <a:pt x="109" y="1259"/>
                      <a:pt x="95" y="636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5"/>
              <p:cNvSpPr/>
              <p:nvPr/>
            </p:nvSpPr>
            <p:spPr>
              <a:xfrm>
                <a:off x="305786" y="2910837"/>
                <a:ext cx="1713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884" extrusionOk="0">
                    <a:moveTo>
                      <a:pt x="0" y="1"/>
                    </a:moveTo>
                    <a:cubicBezTo>
                      <a:pt x="0" y="650"/>
                      <a:pt x="0" y="1300"/>
                      <a:pt x="54" y="1949"/>
                    </a:cubicBezTo>
                    <a:cubicBezTo>
                      <a:pt x="68" y="2274"/>
                      <a:pt x="109" y="2599"/>
                      <a:pt x="163" y="2923"/>
                    </a:cubicBezTo>
                    <a:cubicBezTo>
                      <a:pt x="217" y="3248"/>
                      <a:pt x="284" y="3573"/>
                      <a:pt x="379" y="3884"/>
                    </a:cubicBezTo>
                    <a:lnTo>
                      <a:pt x="487" y="3857"/>
                    </a:lnTo>
                    <a:lnTo>
                      <a:pt x="325" y="2896"/>
                    </a:lnTo>
                    <a:cubicBezTo>
                      <a:pt x="271" y="2585"/>
                      <a:pt x="230" y="2260"/>
                      <a:pt x="190" y="1936"/>
                    </a:cubicBezTo>
                    <a:cubicBezTo>
                      <a:pt x="109" y="1300"/>
                      <a:pt x="81" y="6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5"/>
              <p:cNvSpPr/>
              <p:nvPr/>
            </p:nvSpPr>
            <p:spPr>
              <a:xfrm>
                <a:off x="336646" y="2898023"/>
                <a:ext cx="17625" cy="138474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944" extrusionOk="0">
                    <a:moveTo>
                      <a:pt x="1" y="0"/>
                    </a:moveTo>
                    <a:cubicBezTo>
                      <a:pt x="1" y="663"/>
                      <a:pt x="1" y="1340"/>
                      <a:pt x="28" y="2003"/>
                    </a:cubicBezTo>
                    <a:cubicBezTo>
                      <a:pt x="41" y="2341"/>
                      <a:pt x="68" y="2666"/>
                      <a:pt x="109" y="3004"/>
                    </a:cubicBezTo>
                    <a:cubicBezTo>
                      <a:pt x="123" y="3180"/>
                      <a:pt x="150" y="3342"/>
                      <a:pt x="177" y="3505"/>
                    </a:cubicBezTo>
                    <a:cubicBezTo>
                      <a:pt x="190" y="3586"/>
                      <a:pt x="190" y="3667"/>
                      <a:pt x="231" y="3762"/>
                    </a:cubicBezTo>
                    <a:cubicBezTo>
                      <a:pt x="244" y="3816"/>
                      <a:pt x="271" y="3857"/>
                      <a:pt x="312" y="3897"/>
                    </a:cubicBezTo>
                    <a:cubicBezTo>
                      <a:pt x="326" y="3911"/>
                      <a:pt x="353" y="3924"/>
                      <a:pt x="393" y="3938"/>
                    </a:cubicBezTo>
                    <a:cubicBezTo>
                      <a:pt x="404" y="3941"/>
                      <a:pt x="415" y="3943"/>
                      <a:pt x="426" y="3943"/>
                    </a:cubicBezTo>
                    <a:cubicBezTo>
                      <a:pt x="455" y="3943"/>
                      <a:pt x="482" y="3931"/>
                      <a:pt x="501" y="3911"/>
                    </a:cubicBezTo>
                    <a:lnTo>
                      <a:pt x="434" y="3830"/>
                    </a:lnTo>
                    <a:cubicBezTo>
                      <a:pt x="420" y="3830"/>
                      <a:pt x="420" y="3830"/>
                      <a:pt x="393" y="3802"/>
                    </a:cubicBezTo>
                    <a:cubicBezTo>
                      <a:pt x="380" y="3775"/>
                      <a:pt x="366" y="3748"/>
                      <a:pt x="353" y="3721"/>
                    </a:cubicBezTo>
                    <a:cubicBezTo>
                      <a:pt x="339" y="3667"/>
                      <a:pt x="339" y="3559"/>
                      <a:pt x="326" y="3491"/>
                    </a:cubicBezTo>
                    <a:lnTo>
                      <a:pt x="271" y="2991"/>
                    </a:lnTo>
                    <a:cubicBezTo>
                      <a:pt x="231" y="2652"/>
                      <a:pt x="204" y="2328"/>
                      <a:pt x="163" y="1989"/>
                    </a:cubicBezTo>
                    <a:cubicBezTo>
                      <a:pt x="109" y="1326"/>
                      <a:pt x="82" y="6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5"/>
              <p:cNvSpPr/>
              <p:nvPr/>
            </p:nvSpPr>
            <p:spPr>
              <a:xfrm>
                <a:off x="365646" y="2894196"/>
                <a:ext cx="23769" cy="14209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4047" extrusionOk="0">
                    <a:moveTo>
                      <a:pt x="0" y="1"/>
                    </a:moveTo>
                    <a:cubicBezTo>
                      <a:pt x="81" y="664"/>
                      <a:pt x="122" y="1327"/>
                      <a:pt x="163" y="2004"/>
                    </a:cubicBezTo>
                    <a:lnTo>
                      <a:pt x="230" y="3005"/>
                    </a:lnTo>
                    <a:cubicBezTo>
                      <a:pt x="244" y="3167"/>
                      <a:pt x="257" y="3330"/>
                      <a:pt x="271" y="3506"/>
                    </a:cubicBezTo>
                    <a:cubicBezTo>
                      <a:pt x="271" y="3587"/>
                      <a:pt x="284" y="3668"/>
                      <a:pt x="311" y="3763"/>
                    </a:cubicBezTo>
                    <a:cubicBezTo>
                      <a:pt x="339" y="3857"/>
                      <a:pt x="406" y="3952"/>
                      <a:pt x="501" y="4006"/>
                    </a:cubicBezTo>
                    <a:lnTo>
                      <a:pt x="582" y="4047"/>
                    </a:lnTo>
                    <a:lnTo>
                      <a:pt x="609" y="3966"/>
                    </a:lnTo>
                    <a:cubicBezTo>
                      <a:pt x="663" y="3790"/>
                      <a:pt x="677" y="3614"/>
                      <a:pt x="650" y="3438"/>
                    </a:cubicBezTo>
                    <a:lnTo>
                      <a:pt x="650" y="3438"/>
                    </a:lnTo>
                    <a:lnTo>
                      <a:pt x="541" y="3451"/>
                    </a:lnTo>
                    <a:cubicBezTo>
                      <a:pt x="541" y="3573"/>
                      <a:pt x="526" y="3687"/>
                      <a:pt x="502" y="3799"/>
                    </a:cubicBezTo>
                    <a:lnTo>
                      <a:pt x="502" y="3799"/>
                    </a:lnTo>
                    <a:cubicBezTo>
                      <a:pt x="459" y="3722"/>
                      <a:pt x="443" y="3607"/>
                      <a:pt x="433" y="3492"/>
                    </a:cubicBezTo>
                    <a:cubicBezTo>
                      <a:pt x="420" y="3316"/>
                      <a:pt x="406" y="3154"/>
                      <a:pt x="393" y="2991"/>
                    </a:cubicBezTo>
                    <a:lnTo>
                      <a:pt x="298" y="1990"/>
                    </a:lnTo>
                    <a:cubicBezTo>
                      <a:pt x="217" y="1327"/>
                      <a:pt x="163" y="664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5"/>
              <p:cNvSpPr/>
              <p:nvPr/>
            </p:nvSpPr>
            <p:spPr>
              <a:xfrm>
                <a:off x="392715" y="2889456"/>
                <a:ext cx="25701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790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109" y="325"/>
                      <a:pt x="190" y="623"/>
                      <a:pt x="258" y="921"/>
                    </a:cubicBezTo>
                    <a:cubicBezTo>
                      <a:pt x="325" y="1218"/>
                      <a:pt x="366" y="1530"/>
                      <a:pt x="393" y="1841"/>
                    </a:cubicBezTo>
                    <a:cubicBezTo>
                      <a:pt x="420" y="2139"/>
                      <a:pt x="420" y="2450"/>
                      <a:pt x="420" y="2747"/>
                    </a:cubicBezTo>
                    <a:cubicBezTo>
                      <a:pt x="420" y="2910"/>
                      <a:pt x="406" y="3059"/>
                      <a:pt x="406" y="3221"/>
                    </a:cubicBezTo>
                    <a:cubicBezTo>
                      <a:pt x="406" y="3370"/>
                      <a:pt x="420" y="3546"/>
                      <a:pt x="488" y="3695"/>
                    </a:cubicBezTo>
                    <a:lnTo>
                      <a:pt x="528" y="3789"/>
                    </a:lnTo>
                    <a:lnTo>
                      <a:pt x="596" y="3722"/>
                    </a:lnTo>
                    <a:cubicBezTo>
                      <a:pt x="691" y="3654"/>
                      <a:pt x="731" y="3532"/>
                      <a:pt x="704" y="3411"/>
                    </a:cubicBezTo>
                    <a:lnTo>
                      <a:pt x="704" y="3411"/>
                    </a:lnTo>
                    <a:lnTo>
                      <a:pt x="596" y="3438"/>
                    </a:lnTo>
                    <a:cubicBezTo>
                      <a:pt x="601" y="3464"/>
                      <a:pt x="598" y="3491"/>
                      <a:pt x="589" y="3515"/>
                    </a:cubicBezTo>
                    <a:lnTo>
                      <a:pt x="589" y="3515"/>
                    </a:lnTo>
                    <a:cubicBezTo>
                      <a:pt x="547" y="3285"/>
                      <a:pt x="594" y="3023"/>
                      <a:pt x="582" y="2761"/>
                    </a:cubicBezTo>
                    <a:cubicBezTo>
                      <a:pt x="596" y="2436"/>
                      <a:pt x="569" y="2125"/>
                      <a:pt x="528" y="1827"/>
                    </a:cubicBezTo>
                    <a:cubicBezTo>
                      <a:pt x="447" y="1205"/>
                      <a:pt x="298" y="59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5"/>
              <p:cNvSpPr/>
              <p:nvPr/>
            </p:nvSpPr>
            <p:spPr>
              <a:xfrm>
                <a:off x="426911" y="2876641"/>
                <a:ext cx="19521" cy="13447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383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325"/>
                      <a:pt x="150" y="650"/>
                      <a:pt x="190" y="961"/>
                    </a:cubicBezTo>
                    <a:cubicBezTo>
                      <a:pt x="231" y="1272"/>
                      <a:pt x="244" y="1597"/>
                      <a:pt x="258" y="1908"/>
                    </a:cubicBezTo>
                    <a:cubicBezTo>
                      <a:pt x="271" y="2233"/>
                      <a:pt x="271" y="2544"/>
                      <a:pt x="258" y="2869"/>
                    </a:cubicBezTo>
                    <a:cubicBezTo>
                      <a:pt x="258" y="3031"/>
                      <a:pt x="244" y="3194"/>
                      <a:pt x="271" y="3356"/>
                    </a:cubicBezTo>
                    <a:cubicBezTo>
                      <a:pt x="298" y="3518"/>
                      <a:pt x="353" y="3694"/>
                      <a:pt x="461" y="3830"/>
                    </a:cubicBezTo>
                    <a:lnTo>
                      <a:pt x="556" y="3762"/>
                    </a:lnTo>
                    <a:cubicBezTo>
                      <a:pt x="393" y="3505"/>
                      <a:pt x="407" y="3194"/>
                      <a:pt x="420" y="2869"/>
                    </a:cubicBezTo>
                    <a:cubicBezTo>
                      <a:pt x="434" y="2558"/>
                      <a:pt x="420" y="2233"/>
                      <a:pt x="393" y="1908"/>
                    </a:cubicBezTo>
                    <a:cubicBezTo>
                      <a:pt x="353" y="1259"/>
                      <a:pt x="244" y="63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5"/>
              <p:cNvSpPr/>
              <p:nvPr/>
            </p:nvSpPr>
            <p:spPr>
              <a:xfrm>
                <a:off x="461599" y="2871410"/>
                <a:ext cx="22365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736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122" y="636"/>
                      <a:pt x="217" y="1259"/>
                      <a:pt x="298" y="1881"/>
                    </a:cubicBezTo>
                    <a:lnTo>
                      <a:pt x="406" y="2801"/>
                    </a:lnTo>
                    <a:cubicBezTo>
                      <a:pt x="447" y="3113"/>
                      <a:pt x="488" y="3424"/>
                      <a:pt x="528" y="3735"/>
                    </a:cubicBezTo>
                    <a:lnTo>
                      <a:pt x="636" y="3722"/>
                    </a:lnTo>
                    <a:cubicBezTo>
                      <a:pt x="636" y="3410"/>
                      <a:pt x="609" y="3099"/>
                      <a:pt x="569" y="2788"/>
                    </a:cubicBezTo>
                    <a:cubicBezTo>
                      <a:pt x="528" y="2477"/>
                      <a:pt x="488" y="2165"/>
                      <a:pt x="434" y="1854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5"/>
              <p:cNvSpPr/>
              <p:nvPr/>
            </p:nvSpPr>
            <p:spPr>
              <a:xfrm>
                <a:off x="662070" y="2985409"/>
                <a:ext cx="19978" cy="101257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884" extrusionOk="0">
                    <a:moveTo>
                      <a:pt x="461" y="1"/>
                    </a:moveTo>
                    <a:cubicBezTo>
                      <a:pt x="352" y="434"/>
                      <a:pt x="258" y="867"/>
                      <a:pt x="163" y="1300"/>
                    </a:cubicBezTo>
                    <a:cubicBezTo>
                      <a:pt x="122" y="1516"/>
                      <a:pt x="82" y="1733"/>
                      <a:pt x="55" y="1963"/>
                    </a:cubicBezTo>
                    <a:cubicBezTo>
                      <a:pt x="28" y="2179"/>
                      <a:pt x="14" y="2409"/>
                      <a:pt x="1" y="2626"/>
                    </a:cubicBezTo>
                    <a:lnTo>
                      <a:pt x="1" y="2883"/>
                    </a:lnTo>
                    <a:lnTo>
                      <a:pt x="136" y="2667"/>
                    </a:lnTo>
                    <a:cubicBezTo>
                      <a:pt x="163" y="2612"/>
                      <a:pt x="204" y="2558"/>
                      <a:pt x="231" y="2491"/>
                    </a:cubicBezTo>
                    <a:lnTo>
                      <a:pt x="169" y="2449"/>
                    </a:lnTo>
                    <a:lnTo>
                      <a:pt x="169" y="2449"/>
                    </a:lnTo>
                    <a:lnTo>
                      <a:pt x="217" y="1976"/>
                    </a:lnTo>
                    <a:cubicBezTo>
                      <a:pt x="244" y="1760"/>
                      <a:pt x="271" y="1543"/>
                      <a:pt x="298" y="1327"/>
                    </a:cubicBezTo>
                    <a:cubicBezTo>
                      <a:pt x="352" y="880"/>
                      <a:pt x="434" y="447"/>
                      <a:pt x="569" y="28"/>
                    </a:cubicBezTo>
                    <a:lnTo>
                      <a:pt x="46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5"/>
              <p:cNvSpPr/>
              <p:nvPr/>
            </p:nvSpPr>
            <p:spPr>
              <a:xfrm>
                <a:off x="683451" y="2982108"/>
                <a:ext cx="13342" cy="17491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982" extrusionOk="0">
                    <a:moveTo>
                      <a:pt x="271" y="0"/>
                    </a:moveTo>
                    <a:cubicBezTo>
                      <a:pt x="244" y="826"/>
                      <a:pt x="176" y="1665"/>
                      <a:pt x="122" y="2490"/>
                    </a:cubicBezTo>
                    <a:cubicBezTo>
                      <a:pt x="95" y="2909"/>
                      <a:pt x="68" y="3329"/>
                      <a:pt x="41" y="3748"/>
                    </a:cubicBezTo>
                    <a:lnTo>
                      <a:pt x="14" y="4371"/>
                    </a:lnTo>
                    <a:lnTo>
                      <a:pt x="1" y="4682"/>
                    </a:lnTo>
                    <a:lnTo>
                      <a:pt x="1" y="4844"/>
                    </a:lnTo>
                    <a:cubicBezTo>
                      <a:pt x="1" y="4871"/>
                      <a:pt x="1" y="4912"/>
                      <a:pt x="41" y="4966"/>
                    </a:cubicBezTo>
                    <a:cubicBezTo>
                      <a:pt x="58" y="4978"/>
                      <a:pt x="75" y="4982"/>
                      <a:pt x="92" y="4982"/>
                    </a:cubicBezTo>
                    <a:cubicBezTo>
                      <a:pt x="114" y="4982"/>
                      <a:pt x="134" y="4974"/>
                      <a:pt x="149" y="4966"/>
                    </a:cubicBezTo>
                    <a:cubicBezTo>
                      <a:pt x="163" y="4966"/>
                      <a:pt x="176" y="4953"/>
                      <a:pt x="190" y="4939"/>
                    </a:cubicBezTo>
                    <a:cubicBezTo>
                      <a:pt x="190" y="4912"/>
                      <a:pt x="190" y="4871"/>
                      <a:pt x="176" y="4858"/>
                    </a:cubicBezTo>
                    <a:lnTo>
                      <a:pt x="95" y="4912"/>
                    </a:lnTo>
                    <a:cubicBezTo>
                      <a:pt x="82" y="4912"/>
                      <a:pt x="82" y="4885"/>
                      <a:pt x="82" y="4885"/>
                    </a:cubicBezTo>
                    <a:cubicBezTo>
                      <a:pt x="95" y="4871"/>
                      <a:pt x="95" y="4871"/>
                      <a:pt x="95" y="4871"/>
                    </a:cubicBezTo>
                    <a:cubicBezTo>
                      <a:pt x="95" y="4871"/>
                      <a:pt x="101" y="4865"/>
                      <a:pt x="109" y="4865"/>
                    </a:cubicBezTo>
                    <a:cubicBezTo>
                      <a:pt x="113" y="4865"/>
                      <a:pt x="118" y="4867"/>
                      <a:pt x="122" y="4871"/>
                    </a:cubicBezTo>
                    <a:cubicBezTo>
                      <a:pt x="126" y="4875"/>
                      <a:pt x="128" y="4877"/>
                      <a:pt x="128" y="4877"/>
                    </a:cubicBezTo>
                    <a:cubicBezTo>
                      <a:pt x="130" y="4877"/>
                      <a:pt x="122" y="4864"/>
                      <a:pt x="122" y="4844"/>
                    </a:cubicBezTo>
                    <a:lnTo>
                      <a:pt x="149" y="4682"/>
                    </a:lnTo>
                    <a:lnTo>
                      <a:pt x="163" y="4384"/>
                    </a:lnTo>
                    <a:lnTo>
                      <a:pt x="204" y="3748"/>
                    </a:lnTo>
                    <a:cubicBezTo>
                      <a:pt x="231" y="3342"/>
                      <a:pt x="244" y="2923"/>
                      <a:pt x="258" y="2503"/>
                    </a:cubicBezTo>
                    <a:cubicBezTo>
                      <a:pt x="285" y="1665"/>
                      <a:pt x="325" y="839"/>
                      <a:pt x="3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5"/>
              <p:cNvSpPr/>
              <p:nvPr/>
            </p:nvSpPr>
            <p:spPr>
              <a:xfrm>
                <a:off x="713855" y="2982108"/>
                <a:ext cx="6671" cy="17439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967" extrusionOk="0">
                    <a:moveTo>
                      <a:pt x="82" y="0"/>
                    </a:moveTo>
                    <a:cubicBezTo>
                      <a:pt x="82" y="826"/>
                      <a:pt x="55" y="1651"/>
                      <a:pt x="28" y="2476"/>
                    </a:cubicBezTo>
                    <a:cubicBezTo>
                      <a:pt x="14" y="2896"/>
                      <a:pt x="14" y="3302"/>
                      <a:pt x="1" y="3721"/>
                    </a:cubicBezTo>
                    <a:cubicBezTo>
                      <a:pt x="1" y="4127"/>
                      <a:pt x="1" y="4547"/>
                      <a:pt x="14" y="4966"/>
                    </a:cubicBezTo>
                    <a:lnTo>
                      <a:pt x="122" y="4966"/>
                    </a:lnTo>
                    <a:cubicBezTo>
                      <a:pt x="149" y="4547"/>
                      <a:pt x="163" y="4141"/>
                      <a:pt x="163" y="3721"/>
                    </a:cubicBezTo>
                    <a:cubicBezTo>
                      <a:pt x="176" y="3315"/>
                      <a:pt x="176" y="2896"/>
                      <a:pt x="176" y="2476"/>
                    </a:cubicBezTo>
                    <a:cubicBezTo>
                      <a:pt x="163" y="1651"/>
                      <a:pt x="163" y="82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5"/>
              <p:cNvSpPr/>
              <p:nvPr/>
            </p:nvSpPr>
            <p:spPr>
              <a:xfrm>
                <a:off x="739520" y="2978281"/>
                <a:ext cx="7162" cy="17628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5021" extrusionOk="0">
                    <a:moveTo>
                      <a:pt x="41" y="1"/>
                    </a:moveTo>
                    <a:cubicBezTo>
                      <a:pt x="41" y="840"/>
                      <a:pt x="27" y="1679"/>
                      <a:pt x="14" y="2504"/>
                    </a:cubicBezTo>
                    <a:cubicBezTo>
                      <a:pt x="0" y="2924"/>
                      <a:pt x="14" y="3343"/>
                      <a:pt x="14" y="3763"/>
                    </a:cubicBezTo>
                    <a:cubicBezTo>
                      <a:pt x="27" y="4182"/>
                      <a:pt x="41" y="4602"/>
                      <a:pt x="81" y="5021"/>
                    </a:cubicBezTo>
                    <a:lnTo>
                      <a:pt x="190" y="5021"/>
                    </a:lnTo>
                    <a:cubicBezTo>
                      <a:pt x="203" y="4602"/>
                      <a:pt x="190" y="4182"/>
                      <a:pt x="190" y="3763"/>
                    </a:cubicBezTo>
                    <a:lnTo>
                      <a:pt x="149" y="2518"/>
                    </a:lnTo>
                    <a:cubicBezTo>
                      <a:pt x="136" y="1679"/>
                      <a:pt x="122" y="84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5"/>
              <p:cNvSpPr/>
              <p:nvPr/>
            </p:nvSpPr>
            <p:spPr>
              <a:xfrm>
                <a:off x="763253" y="3044321"/>
                <a:ext cx="8602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75" extrusionOk="0">
                    <a:moveTo>
                      <a:pt x="68" y="1"/>
                    </a:moveTo>
                    <a:cubicBezTo>
                      <a:pt x="123" y="461"/>
                      <a:pt x="123" y="921"/>
                      <a:pt x="95" y="1381"/>
                    </a:cubicBezTo>
                    <a:cubicBezTo>
                      <a:pt x="95" y="1611"/>
                      <a:pt x="68" y="1841"/>
                      <a:pt x="55" y="2071"/>
                    </a:cubicBezTo>
                    <a:cubicBezTo>
                      <a:pt x="41" y="2301"/>
                      <a:pt x="14" y="2531"/>
                      <a:pt x="1" y="2761"/>
                    </a:cubicBezTo>
                    <a:lnTo>
                      <a:pt x="109" y="2775"/>
                    </a:lnTo>
                    <a:cubicBezTo>
                      <a:pt x="177" y="2545"/>
                      <a:pt x="204" y="2315"/>
                      <a:pt x="217" y="2085"/>
                    </a:cubicBezTo>
                    <a:cubicBezTo>
                      <a:pt x="244" y="1855"/>
                      <a:pt x="244" y="1625"/>
                      <a:pt x="244" y="1394"/>
                    </a:cubicBezTo>
                    <a:cubicBezTo>
                      <a:pt x="231" y="921"/>
                      <a:pt x="204" y="461"/>
                      <a:pt x="1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7" name="Google Shape;10407;p25"/>
            <p:cNvGrpSpPr/>
            <p:nvPr/>
          </p:nvGrpSpPr>
          <p:grpSpPr>
            <a:xfrm rot="3633984">
              <a:off x="2435846" y="-56395"/>
              <a:ext cx="504048" cy="887006"/>
              <a:chOff x="220752" y="1185413"/>
              <a:chExt cx="504063" cy="887033"/>
            </a:xfrm>
          </p:grpSpPr>
          <p:sp>
            <p:nvSpPr>
              <p:cNvPr id="10408" name="Google Shape;10408;p25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5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5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5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5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5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5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5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5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5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5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5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5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25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25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5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5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5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5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5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5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5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5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5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5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5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5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5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5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5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5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5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5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5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5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5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5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5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5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5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5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5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5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5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5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5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5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5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5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5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5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5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5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5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5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5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5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5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5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5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5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5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5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5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5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5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5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5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5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5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5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5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5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5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5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5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5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5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5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5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25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25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5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5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5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5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5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5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5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97" name="Google Shape;10497;p25"/>
            <p:cNvGrpSpPr/>
            <p:nvPr/>
          </p:nvGrpSpPr>
          <p:grpSpPr>
            <a:xfrm>
              <a:off x="5194669" y="-267474"/>
              <a:ext cx="885558" cy="536851"/>
              <a:chOff x="7716269" y="3261926"/>
              <a:chExt cx="885558" cy="536851"/>
            </a:xfrm>
          </p:grpSpPr>
          <p:sp>
            <p:nvSpPr>
              <p:cNvPr id="10498" name="Google Shape;10498;p25"/>
              <p:cNvSpPr/>
              <p:nvPr/>
            </p:nvSpPr>
            <p:spPr>
              <a:xfrm>
                <a:off x="8145719" y="3490028"/>
                <a:ext cx="195773" cy="9023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2570" extrusionOk="0">
                    <a:moveTo>
                      <a:pt x="2087" y="1"/>
                    </a:moveTo>
                    <a:cubicBezTo>
                      <a:pt x="1458" y="1"/>
                      <a:pt x="793" y="91"/>
                      <a:pt x="487" y="647"/>
                    </a:cubicBezTo>
                    <a:cubicBezTo>
                      <a:pt x="190" y="837"/>
                      <a:pt x="0" y="1202"/>
                      <a:pt x="14" y="1527"/>
                    </a:cubicBezTo>
                    <a:cubicBezTo>
                      <a:pt x="41" y="2068"/>
                      <a:pt x="487" y="2366"/>
                      <a:pt x="988" y="2406"/>
                    </a:cubicBezTo>
                    <a:lnTo>
                      <a:pt x="1259" y="2406"/>
                    </a:lnTo>
                    <a:cubicBezTo>
                      <a:pt x="1472" y="2467"/>
                      <a:pt x="1708" y="2498"/>
                      <a:pt x="1944" y="2498"/>
                    </a:cubicBezTo>
                    <a:cubicBezTo>
                      <a:pt x="2022" y="2498"/>
                      <a:pt x="2101" y="2494"/>
                      <a:pt x="2179" y="2488"/>
                    </a:cubicBezTo>
                    <a:cubicBezTo>
                      <a:pt x="2287" y="2542"/>
                      <a:pt x="2409" y="2569"/>
                      <a:pt x="2558" y="2569"/>
                    </a:cubicBezTo>
                    <a:cubicBezTo>
                      <a:pt x="2598" y="2570"/>
                      <a:pt x="2638" y="2570"/>
                      <a:pt x="2678" y="2570"/>
                    </a:cubicBezTo>
                    <a:cubicBezTo>
                      <a:pt x="3352" y="2570"/>
                      <a:pt x="4004" y="2463"/>
                      <a:pt x="4655" y="2285"/>
                    </a:cubicBezTo>
                    <a:cubicBezTo>
                      <a:pt x="5277" y="2109"/>
                      <a:pt x="5575" y="1135"/>
                      <a:pt x="5007" y="715"/>
                    </a:cubicBezTo>
                    <a:cubicBezTo>
                      <a:pt x="4290" y="187"/>
                      <a:pt x="3410" y="66"/>
                      <a:pt x="2531" y="11"/>
                    </a:cubicBezTo>
                    <a:cubicBezTo>
                      <a:pt x="2389" y="6"/>
                      <a:pt x="2239" y="1"/>
                      <a:pt x="208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5"/>
              <p:cNvSpPr/>
              <p:nvPr/>
            </p:nvSpPr>
            <p:spPr>
              <a:xfrm>
                <a:off x="8127182" y="3480268"/>
                <a:ext cx="216207" cy="95745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2727" extrusionOk="0">
                    <a:moveTo>
                      <a:pt x="2390" y="163"/>
                    </a:moveTo>
                    <a:cubicBezTo>
                      <a:pt x="2464" y="163"/>
                      <a:pt x="2539" y="164"/>
                      <a:pt x="2612" y="168"/>
                    </a:cubicBezTo>
                    <a:cubicBezTo>
                      <a:pt x="3262" y="195"/>
                      <a:pt x="3897" y="262"/>
                      <a:pt x="4520" y="425"/>
                    </a:cubicBezTo>
                    <a:cubicBezTo>
                      <a:pt x="4831" y="506"/>
                      <a:pt x="5129" y="601"/>
                      <a:pt x="5413" y="736"/>
                    </a:cubicBezTo>
                    <a:cubicBezTo>
                      <a:pt x="5684" y="885"/>
                      <a:pt x="6049" y="1007"/>
                      <a:pt x="6008" y="1304"/>
                    </a:cubicBezTo>
                    <a:cubicBezTo>
                      <a:pt x="5981" y="1504"/>
                      <a:pt x="5905" y="1704"/>
                      <a:pt x="5792" y="1880"/>
                    </a:cubicBezTo>
                    <a:lnTo>
                      <a:pt x="5792" y="1880"/>
                    </a:lnTo>
                    <a:lnTo>
                      <a:pt x="5765" y="1832"/>
                    </a:lnTo>
                    <a:cubicBezTo>
                      <a:pt x="5237" y="2211"/>
                      <a:pt x="4628" y="2441"/>
                      <a:pt x="3992" y="2536"/>
                    </a:cubicBezTo>
                    <a:cubicBezTo>
                      <a:pt x="3606" y="2603"/>
                      <a:pt x="3210" y="2628"/>
                      <a:pt x="2809" y="2628"/>
                    </a:cubicBezTo>
                    <a:cubicBezTo>
                      <a:pt x="2564" y="2628"/>
                      <a:pt x="2317" y="2619"/>
                      <a:pt x="2071" y="2603"/>
                    </a:cubicBezTo>
                    <a:cubicBezTo>
                      <a:pt x="1760" y="2590"/>
                      <a:pt x="1435" y="2563"/>
                      <a:pt x="1110" y="2522"/>
                    </a:cubicBezTo>
                    <a:cubicBezTo>
                      <a:pt x="948" y="2509"/>
                      <a:pt x="799" y="2481"/>
                      <a:pt x="650" y="2441"/>
                    </a:cubicBezTo>
                    <a:cubicBezTo>
                      <a:pt x="501" y="2387"/>
                      <a:pt x="379" y="2306"/>
                      <a:pt x="298" y="2170"/>
                    </a:cubicBezTo>
                    <a:cubicBezTo>
                      <a:pt x="136" y="1927"/>
                      <a:pt x="136" y="1588"/>
                      <a:pt x="244" y="1304"/>
                    </a:cubicBezTo>
                    <a:cubicBezTo>
                      <a:pt x="352" y="1007"/>
                      <a:pt x="555" y="763"/>
                      <a:pt x="812" y="574"/>
                    </a:cubicBezTo>
                    <a:cubicBezTo>
                      <a:pt x="1056" y="398"/>
                      <a:pt x="1367" y="289"/>
                      <a:pt x="1665" y="222"/>
                    </a:cubicBezTo>
                    <a:cubicBezTo>
                      <a:pt x="1903" y="180"/>
                      <a:pt x="2148" y="163"/>
                      <a:pt x="2390" y="163"/>
                    </a:cubicBezTo>
                    <a:close/>
                    <a:moveTo>
                      <a:pt x="2405" y="1"/>
                    </a:moveTo>
                    <a:cubicBezTo>
                      <a:pt x="2149" y="1"/>
                      <a:pt x="1890" y="20"/>
                      <a:pt x="1638" y="73"/>
                    </a:cubicBezTo>
                    <a:cubicBezTo>
                      <a:pt x="1313" y="141"/>
                      <a:pt x="988" y="262"/>
                      <a:pt x="718" y="465"/>
                    </a:cubicBezTo>
                    <a:cubicBezTo>
                      <a:pt x="447" y="655"/>
                      <a:pt x="231" y="925"/>
                      <a:pt x="122" y="1250"/>
                    </a:cubicBezTo>
                    <a:cubicBezTo>
                      <a:pt x="14" y="1561"/>
                      <a:pt x="1" y="1940"/>
                      <a:pt x="190" y="2238"/>
                    </a:cubicBezTo>
                    <a:cubicBezTo>
                      <a:pt x="285" y="2387"/>
                      <a:pt x="447" y="2495"/>
                      <a:pt x="609" y="2536"/>
                    </a:cubicBezTo>
                    <a:cubicBezTo>
                      <a:pt x="772" y="2590"/>
                      <a:pt x="934" y="2617"/>
                      <a:pt x="1097" y="2630"/>
                    </a:cubicBezTo>
                    <a:cubicBezTo>
                      <a:pt x="1421" y="2657"/>
                      <a:pt x="1746" y="2684"/>
                      <a:pt x="2071" y="2711"/>
                    </a:cubicBezTo>
                    <a:cubicBezTo>
                      <a:pt x="2287" y="2720"/>
                      <a:pt x="2504" y="2727"/>
                      <a:pt x="2720" y="2727"/>
                    </a:cubicBezTo>
                    <a:cubicBezTo>
                      <a:pt x="3152" y="2727"/>
                      <a:pt x="3582" y="2702"/>
                      <a:pt x="4006" y="2630"/>
                    </a:cubicBezTo>
                    <a:cubicBezTo>
                      <a:pt x="4607" y="2543"/>
                      <a:pt x="5196" y="2339"/>
                      <a:pt x="5698" y="2009"/>
                    </a:cubicBezTo>
                    <a:lnTo>
                      <a:pt x="5698" y="2009"/>
                    </a:lnTo>
                    <a:cubicBezTo>
                      <a:pt x="5668" y="2047"/>
                      <a:pt x="5636" y="2082"/>
                      <a:pt x="5602" y="2116"/>
                    </a:cubicBezTo>
                    <a:cubicBezTo>
                      <a:pt x="5386" y="2333"/>
                      <a:pt x="5102" y="2495"/>
                      <a:pt x="4791" y="2549"/>
                    </a:cubicBezTo>
                    <a:lnTo>
                      <a:pt x="4804" y="2657"/>
                    </a:lnTo>
                    <a:cubicBezTo>
                      <a:pt x="5481" y="2563"/>
                      <a:pt x="6049" y="2008"/>
                      <a:pt x="6144" y="1318"/>
                    </a:cubicBezTo>
                    <a:cubicBezTo>
                      <a:pt x="6157" y="1237"/>
                      <a:pt x="6144" y="1128"/>
                      <a:pt x="6103" y="1047"/>
                    </a:cubicBezTo>
                    <a:cubicBezTo>
                      <a:pt x="6062" y="952"/>
                      <a:pt x="5981" y="885"/>
                      <a:pt x="5914" y="844"/>
                    </a:cubicBezTo>
                    <a:cubicBezTo>
                      <a:pt x="5778" y="736"/>
                      <a:pt x="5629" y="668"/>
                      <a:pt x="5481" y="601"/>
                    </a:cubicBezTo>
                    <a:cubicBezTo>
                      <a:pt x="5183" y="452"/>
                      <a:pt x="4872" y="344"/>
                      <a:pt x="4561" y="249"/>
                    </a:cubicBezTo>
                    <a:cubicBezTo>
                      <a:pt x="3925" y="86"/>
                      <a:pt x="3275" y="32"/>
                      <a:pt x="2626" y="5"/>
                    </a:cubicBezTo>
                    <a:cubicBezTo>
                      <a:pt x="2553" y="2"/>
                      <a:pt x="2479" y="1"/>
                      <a:pt x="240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5"/>
              <p:cNvSpPr/>
              <p:nvPr/>
            </p:nvSpPr>
            <p:spPr>
              <a:xfrm>
                <a:off x="8139540" y="3488237"/>
                <a:ext cx="195282" cy="96868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759" extrusionOk="0">
                    <a:moveTo>
                      <a:pt x="2694" y="1"/>
                    </a:moveTo>
                    <a:cubicBezTo>
                      <a:pt x="2303" y="1"/>
                      <a:pt x="1912" y="54"/>
                      <a:pt x="1543" y="144"/>
                    </a:cubicBezTo>
                    <a:cubicBezTo>
                      <a:pt x="1286" y="198"/>
                      <a:pt x="1029" y="292"/>
                      <a:pt x="799" y="428"/>
                    </a:cubicBezTo>
                    <a:cubicBezTo>
                      <a:pt x="569" y="563"/>
                      <a:pt x="352" y="739"/>
                      <a:pt x="203" y="983"/>
                    </a:cubicBezTo>
                    <a:cubicBezTo>
                      <a:pt x="54" y="1213"/>
                      <a:pt x="0" y="1524"/>
                      <a:pt x="95" y="1781"/>
                    </a:cubicBezTo>
                    <a:cubicBezTo>
                      <a:pt x="190" y="2051"/>
                      <a:pt x="379" y="2254"/>
                      <a:pt x="609" y="2403"/>
                    </a:cubicBezTo>
                    <a:cubicBezTo>
                      <a:pt x="839" y="2552"/>
                      <a:pt x="1096" y="2633"/>
                      <a:pt x="1353" y="2674"/>
                    </a:cubicBezTo>
                    <a:cubicBezTo>
                      <a:pt x="1624" y="2715"/>
                      <a:pt x="1881" y="2742"/>
                      <a:pt x="2138" y="2755"/>
                    </a:cubicBezTo>
                    <a:cubicBezTo>
                      <a:pt x="2224" y="2757"/>
                      <a:pt x="2309" y="2758"/>
                      <a:pt x="2394" y="2758"/>
                    </a:cubicBezTo>
                    <a:cubicBezTo>
                      <a:pt x="2833" y="2758"/>
                      <a:pt x="3266" y="2728"/>
                      <a:pt x="3708" y="2660"/>
                    </a:cubicBezTo>
                    <a:cubicBezTo>
                      <a:pt x="4222" y="2566"/>
                      <a:pt x="4723" y="2417"/>
                      <a:pt x="5210" y="2227"/>
                    </a:cubicBezTo>
                    <a:lnTo>
                      <a:pt x="5169" y="2119"/>
                    </a:lnTo>
                    <a:cubicBezTo>
                      <a:pt x="4333" y="2477"/>
                      <a:pt x="3424" y="2656"/>
                      <a:pt x="2506" y="2656"/>
                    </a:cubicBezTo>
                    <a:cubicBezTo>
                      <a:pt x="2383" y="2656"/>
                      <a:pt x="2261" y="2653"/>
                      <a:pt x="2138" y="2647"/>
                    </a:cubicBezTo>
                    <a:cubicBezTo>
                      <a:pt x="1638" y="2620"/>
                      <a:pt x="1096" y="2579"/>
                      <a:pt x="677" y="2309"/>
                    </a:cubicBezTo>
                    <a:cubicBezTo>
                      <a:pt x="460" y="2173"/>
                      <a:pt x="298" y="1970"/>
                      <a:pt x="217" y="1740"/>
                    </a:cubicBezTo>
                    <a:cubicBezTo>
                      <a:pt x="149" y="1510"/>
                      <a:pt x="190" y="1253"/>
                      <a:pt x="325" y="1050"/>
                    </a:cubicBezTo>
                    <a:cubicBezTo>
                      <a:pt x="447" y="847"/>
                      <a:pt x="650" y="685"/>
                      <a:pt x="866" y="563"/>
                    </a:cubicBezTo>
                    <a:cubicBezTo>
                      <a:pt x="1083" y="441"/>
                      <a:pt x="1326" y="360"/>
                      <a:pt x="1570" y="306"/>
                    </a:cubicBezTo>
                    <a:cubicBezTo>
                      <a:pt x="1945" y="215"/>
                      <a:pt x="2329" y="169"/>
                      <a:pt x="2714" y="169"/>
                    </a:cubicBezTo>
                    <a:cubicBezTo>
                      <a:pt x="2842" y="169"/>
                      <a:pt x="2970" y="174"/>
                      <a:pt x="3099" y="184"/>
                    </a:cubicBezTo>
                    <a:cubicBezTo>
                      <a:pt x="3600" y="225"/>
                      <a:pt x="4100" y="333"/>
                      <a:pt x="4574" y="536"/>
                    </a:cubicBezTo>
                    <a:cubicBezTo>
                      <a:pt x="4817" y="631"/>
                      <a:pt x="5034" y="753"/>
                      <a:pt x="5196" y="942"/>
                    </a:cubicBezTo>
                    <a:cubicBezTo>
                      <a:pt x="5345" y="1131"/>
                      <a:pt x="5440" y="1388"/>
                      <a:pt x="5372" y="1618"/>
                    </a:cubicBezTo>
                    <a:lnTo>
                      <a:pt x="5467" y="1646"/>
                    </a:lnTo>
                    <a:cubicBezTo>
                      <a:pt x="5562" y="1375"/>
                      <a:pt x="5467" y="1077"/>
                      <a:pt x="5305" y="861"/>
                    </a:cubicBezTo>
                    <a:cubicBezTo>
                      <a:pt x="5129" y="644"/>
                      <a:pt x="4872" y="509"/>
                      <a:pt x="4641" y="401"/>
                    </a:cubicBezTo>
                    <a:cubicBezTo>
                      <a:pt x="4154" y="198"/>
                      <a:pt x="3640" y="62"/>
                      <a:pt x="3112" y="22"/>
                    </a:cubicBezTo>
                    <a:cubicBezTo>
                      <a:pt x="2974" y="8"/>
                      <a:pt x="2834" y="1"/>
                      <a:pt x="26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5"/>
              <p:cNvSpPr/>
              <p:nvPr/>
            </p:nvSpPr>
            <p:spPr>
              <a:xfrm>
                <a:off x="8333376" y="3517659"/>
                <a:ext cx="268451" cy="31213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889" extrusionOk="0">
                    <a:moveTo>
                      <a:pt x="4891" y="0"/>
                    </a:moveTo>
                    <a:cubicBezTo>
                      <a:pt x="4534" y="0"/>
                      <a:pt x="4176" y="43"/>
                      <a:pt x="3829" y="158"/>
                    </a:cubicBezTo>
                    <a:cubicBezTo>
                      <a:pt x="3505" y="253"/>
                      <a:pt x="3207" y="402"/>
                      <a:pt x="2909" y="523"/>
                    </a:cubicBezTo>
                    <a:cubicBezTo>
                      <a:pt x="2612" y="632"/>
                      <a:pt x="2287" y="713"/>
                      <a:pt x="1962" y="753"/>
                    </a:cubicBezTo>
                    <a:cubicBezTo>
                      <a:pt x="1798" y="774"/>
                      <a:pt x="1633" y="784"/>
                      <a:pt x="1468" y="784"/>
                    </a:cubicBezTo>
                    <a:cubicBezTo>
                      <a:pt x="981" y="784"/>
                      <a:pt x="496" y="695"/>
                      <a:pt x="41" y="523"/>
                    </a:cubicBezTo>
                    <a:lnTo>
                      <a:pt x="0" y="618"/>
                    </a:lnTo>
                    <a:cubicBezTo>
                      <a:pt x="491" y="796"/>
                      <a:pt x="1007" y="885"/>
                      <a:pt x="1522" y="885"/>
                    </a:cubicBezTo>
                    <a:cubicBezTo>
                      <a:pt x="1673" y="885"/>
                      <a:pt x="1825" y="877"/>
                      <a:pt x="1976" y="862"/>
                    </a:cubicBezTo>
                    <a:cubicBezTo>
                      <a:pt x="2300" y="821"/>
                      <a:pt x="2625" y="740"/>
                      <a:pt x="2950" y="632"/>
                    </a:cubicBezTo>
                    <a:cubicBezTo>
                      <a:pt x="3261" y="523"/>
                      <a:pt x="3559" y="375"/>
                      <a:pt x="3870" y="293"/>
                    </a:cubicBezTo>
                    <a:cubicBezTo>
                      <a:pt x="4181" y="199"/>
                      <a:pt x="4502" y="161"/>
                      <a:pt x="4826" y="161"/>
                    </a:cubicBezTo>
                    <a:cubicBezTo>
                      <a:pt x="5149" y="161"/>
                      <a:pt x="5473" y="199"/>
                      <a:pt x="5791" y="253"/>
                    </a:cubicBezTo>
                    <a:cubicBezTo>
                      <a:pt x="6116" y="307"/>
                      <a:pt x="6441" y="361"/>
                      <a:pt x="6766" y="429"/>
                    </a:cubicBezTo>
                    <a:cubicBezTo>
                      <a:pt x="7077" y="510"/>
                      <a:pt x="7388" y="618"/>
                      <a:pt x="7550" y="889"/>
                    </a:cubicBezTo>
                    <a:lnTo>
                      <a:pt x="7645" y="835"/>
                    </a:lnTo>
                    <a:cubicBezTo>
                      <a:pt x="7564" y="672"/>
                      <a:pt x="7429" y="550"/>
                      <a:pt x="7280" y="469"/>
                    </a:cubicBezTo>
                    <a:cubicBezTo>
                      <a:pt x="7117" y="375"/>
                      <a:pt x="6955" y="320"/>
                      <a:pt x="6793" y="280"/>
                    </a:cubicBezTo>
                    <a:cubicBezTo>
                      <a:pt x="6468" y="199"/>
                      <a:pt x="6157" y="145"/>
                      <a:pt x="5818" y="77"/>
                    </a:cubicBezTo>
                    <a:cubicBezTo>
                      <a:pt x="5515" y="33"/>
                      <a:pt x="5203" y="0"/>
                      <a:pt x="48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5"/>
              <p:cNvSpPr/>
              <p:nvPr/>
            </p:nvSpPr>
            <p:spPr>
              <a:xfrm>
                <a:off x="8337624" y="3514780"/>
                <a:ext cx="243769" cy="459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10" extrusionOk="0">
                    <a:moveTo>
                      <a:pt x="3125" y="0"/>
                    </a:moveTo>
                    <a:cubicBezTo>
                      <a:pt x="2914" y="0"/>
                      <a:pt x="2704" y="34"/>
                      <a:pt x="2518" y="132"/>
                    </a:cubicBezTo>
                    <a:cubicBezTo>
                      <a:pt x="2369" y="199"/>
                      <a:pt x="2247" y="308"/>
                      <a:pt x="2125" y="402"/>
                    </a:cubicBezTo>
                    <a:cubicBezTo>
                      <a:pt x="2003" y="497"/>
                      <a:pt x="1895" y="592"/>
                      <a:pt x="1760" y="660"/>
                    </a:cubicBezTo>
                    <a:cubicBezTo>
                      <a:pt x="1536" y="766"/>
                      <a:pt x="1290" y="819"/>
                      <a:pt x="1044" y="819"/>
                    </a:cubicBezTo>
                    <a:cubicBezTo>
                      <a:pt x="694" y="819"/>
                      <a:pt x="346" y="712"/>
                      <a:pt x="68" y="497"/>
                    </a:cubicBezTo>
                    <a:lnTo>
                      <a:pt x="1" y="578"/>
                    </a:lnTo>
                    <a:cubicBezTo>
                      <a:pt x="258" y="768"/>
                      <a:pt x="569" y="876"/>
                      <a:pt x="880" y="903"/>
                    </a:cubicBezTo>
                    <a:cubicBezTo>
                      <a:pt x="932" y="908"/>
                      <a:pt x="984" y="910"/>
                      <a:pt x="1037" y="910"/>
                    </a:cubicBezTo>
                    <a:cubicBezTo>
                      <a:pt x="1299" y="910"/>
                      <a:pt x="1564" y="853"/>
                      <a:pt x="1800" y="741"/>
                    </a:cubicBezTo>
                    <a:cubicBezTo>
                      <a:pt x="2098" y="619"/>
                      <a:pt x="2301" y="362"/>
                      <a:pt x="2558" y="240"/>
                    </a:cubicBezTo>
                    <a:cubicBezTo>
                      <a:pt x="2730" y="163"/>
                      <a:pt x="2918" y="135"/>
                      <a:pt x="3108" y="135"/>
                    </a:cubicBezTo>
                    <a:cubicBezTo>
                      <a:pt x="3218" y="135"/>
                      <a:pt x="3329" y="144"/>
                      <a:pt x="3438" y="159"/>
                    </a:cubicBezTo>
                    <a:cubicBezTo>
                      <a:pt x="4020" y="267"/>
                      <a:pt x="4615" y="443"/>
                      <a:pt x="5183" y="646"/>
                    </a:cubicBezTo>
                    <a:cubicBezTo>
                      <a:pt x="5765" y="849"/>
                      <a:pt x="6320" y="1093"/>
                      <a:pt x="6902" y="1309"/>
                    </a:cubicBezTo>
                    <a:lnTo>
                      <a:pt x="6942" y="1214"/>
                    </a:lnTo>
                    <a:cubicBezTo>
                      <a:pt x="6387" y="944"/>
                      <a:pt x="5819" y="700"/>
                      <a:pt x="5237" y="497"/>
                    </a:cubicBezTo>
                    <a:cubicBezTo>
                      <a:pt x="4656" y="281"/>
                      <a:pt x="4074" y="105"/>
                      <a:pt x="3451" y="24"/>
                    </a:cubicBezTo>
                    <a:cubicBezTo>
                      <a:pt x="3344" y="10"/>
                      <a:pt x="3235" y="0"/>
                      <a:pt x="31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5"/>
              <p:cNvSpPr/>
              <p:nvPr/>
            </p:nvSpPr>
            <p:spPr>
              <a:xfrm>
                <a:off x="8325266" y="3519379"/>
                <a:ext cx="215751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532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502" y="190"/>
                      <a:pt x="1016" y="285"/>
                      <a:pt x="1516" y="366"/>
                    </a:cubicBezTo>
                    <a:cubicBezTo>
                      <a:pt x="2031" y="447"/>
                      <a:pt x="2545" y="515"/>
                      <a:pt x="3059" y="529"/>
                    </a:cubicBezTo>
                    <a:cubicBezTo>
                      <a:pt x="3126" y="530"/>
                      <a:pt x="3193" y="531"/>
                      <a:pt x="3259" y="531"/>
                    </a:cubicBezTo>
                    <a:cubicBezTo>
                      <a:pt x="3717" y="531"/>
                      <a:pt x="4166" y="491"/>
                      <a:pt x="4615" y="420"/>
                    </a:cubicBezTo>
                    <a:cubicBezTo>
                      <a:pt x="4900" y="374"/>
                      <a:pt x="5190" y="332"/>
                      <a:pt x="5473" y="332"/>
                    </a:cubicBezTo>
                    <a:cubicBezTo>
                      <a:pt x="5688" y="332"/>
                      <a:pt x="5900" y="356"/>
                      <a:pt x="6104" y="420"/>
                    </a:cubicBezTo>
                    <a:lnTo>
                      <a:pt x="6144" y="326"/>
                    </a:lnTo>
                    <a:cubicBezTo>
                      <a:pt x="6022" y="271"/>
                      <a:pt x="5887" y="231"/>
                      <a:pt x="5765" y="204"/>
                    </a:cubicBezTo>
                    <a:cubicBezTo>
                      <a:pt x="5630" y="190"/>
                      <a:pt x="5495" y="177"/>
                      <a:pt x="5373" y="177"/>
                    </a:cubicBezTo>
                    <a:cubicBezTo>
                      <a:pt x="5102" y="177"/>
                      <a:pt x="4845" y="217"/>
                      <a:pt x="4588" y="244"/>
                    </a:cubicBezTo>
                    <a:cubicBezTo>
                      <a:pt x="4087" y="339"/>
                      <a:pt x="3587" y="380"/>
                      <a:pt x="3073" y="380"/>
                    </a:cubicBezTo>
                    <a:cubicBezTo>
                      <a:pt x="2044" y="380"/>
                      <a:pt x="1029" y="204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5"/>
              <p:cNvSpPr/>
              <p:nvPr/>
            </p:nvSpPr>
            <p:spPr>
              <a:xfrm>
                <a:off x="8336220" y="3488518"/>
                <a:ext cx="2520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704" extrusionOk="0">
                    <a:moveTo>
                      <a:pt x="663" y="0"/>
                    </a:moveTo>
                    <a:cubicBezTo>
                      <a:pt x="582" y="27"/>
                      <a:pt x="514" y="68"/>
                      <a:pt x="460" y="109"/>
                    </a:cubicBezTo>
                    <a:cubicBezTo>
                      <a:pt x="393" y="163"/>
                      <a:pt x="338" y="217"/>
                      <a:pt x="284" y="271"/>
                    </a:cubicBezTo>
                    <a:cubicBezTo>
                      <a:pt x="190" y="393"/>
                      <a:pt x="108" y="528"/>
                      <a:pt x="0" y="650"/>
                    </a:cubicBezTo>
                    <a:lnTo>
                      <a:pt x="95" y="704"/>
                    </a:lnTo>
                    <a:cubicBezTo>
                      <a:pt x="163" y="569"/>
                      <a:pt x="271" y="474"/>
                      <a:pt x="393" y="379"/>
                    </a:cubicBezTo>
                    <a:lnTo>
                      <a:pt x="555" y="244"/>
                    </a:lnTo>
                    <a:cubicBezTo>
                      <a:pt x="609" y="190"/>
                      <a:pt x="677" y="149"/>
                      <a:pt x="717" y="95"/>
                    </a:cubicBezTo>
                    <a:lnTo>
                      <a:pt x="6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5"/>
              <p:cNvSpPr/>
              <p:nvPr/>
            </p:nvSpPr>
            <p:spPr>
              <a:xfrm>
                <a:off x="8307711" y="3473772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0" y="1"/>
                    </a:moveTo>
                    <a:cubicBezTo>
                      <a:pt x="82" y="190"/>
                      <a:pt x="122" y="447"/>
                      <a:pt x="0" y="650"/>
                    </a:cubicBezTo>
                    <a:lnTo>
                      <a:pt x="109" y="691"/>
                    </a:lnTo>
                    <a:cubicBezTo>
                      <a:pt x="149" y="461"/>
                      <a:pt x="339" y="285"/>
                      <a:pt x="339" y="28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5"/>
              <p:cNvSpPr/>
              <p:nvPr/>
            </p:nvSpPr>
            <p:spPr>
              <a:xfrm>
                <a:off x="8273515" y="3468085"/>
                <a:ext cx="6671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6" extrusionOk="0">
                    <a:moveTo>
                      <a:pt x="81" y="0"/>
                    </a:moveTo>
                    <a:cubicBezTo>
                      <a:pt x="41" y="28"/>
                      <a:pt x="27" y="82"/>
                      <a:pt x="14" y="122"/>
                    </a:cubicBezTo>
                    <a:cubicBezTo>
                      <a:pt x="0" y="176"/>
                      <a:pt x="0" y="230"/>
                      <a:pt x="0" y="271"/>
                    </a:cubicBezTo>
                    <a:cubicBezTo>
                      <a:pt x="14" y="366"/>
                      <a:pt x="41" y="461"/>
                      <a:pt x="54" y="555"/>
                    </a:cubicBezTo>
                    <a:lnTo>
                      <a:pt x="149" y="528"/>
                    </a:lnTo>
                    <a:cubicBezTo>
                      <a:pt x="108" y="447"/>
                      <a:pt x="122" y="366"/>
                      <a:pt x="135" y="285"/>
                    </a:cubicBezTo>
                    <a:cubicBezTo>
                      <a:pt x="149" y="244"/>
                      <a:pt x="162" y="203"/>
                      <a:pt x="176" y="163"/>
                    </a:cubicBezTo>
                    <a:cubicBezTo>
                      <a:pt x="176" y="122"/>
                      <a:pt x="190" y="82"/>
                      <a:pt x="176" y="4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5"/>
              <p:cNvSpPr/>
              <p:nvPr/>
            </p:nvSpPr>
            <p:spPr>
              <a:xfrm>
                <a:off x="8222186" y="3459062"/>
                <a:ext cx="955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7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41" y="176"/>
                      <a:pt x="82" y="271"/>
                      <a:pt x="123" y="393"/>
                    </a:cubicBezTo>
                    <a:cubicBezTo>
                      <a:pt x="150" y="501"/>
                      <a:pt x="163" y="623"/>
                      <a:pt x="109" y="731"/>
                    </a:cubicBezTo>
                    <a:lnTo>
                      <a:pt x="217" y="772"/>
                    </a:lnTo>
                    <a:cubicBezTo>
                      <a:pt x="244" y="636"/>
                      <a:pt x="271" y="501"/>
                      <a:pt x="258" y="366"/>
                    </a:cubicBezTo>
                    <a:cubicBezTo>
                      <a:pt x="258" y="230"/>
                      <a:pt x="204" y="8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5"/>
              <p:cNvSpPr/>
              <p:nvPr/>
            </p:nvSpPr>
            <p:spPr>
              <a:xfrm>
                <a:off x="8171349" y="3466189"/>
                <a:ext cx="16677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10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55" y="284"/>
                      <a:pt x="285" y="406"/>
                      <a:pt x="380" y="609"/>
                    </a:cubicBezTo>
                    <a:lnTo>
                      <a:pt x="475" y="555"/>
                    </a:lnTo>
                    <a:cubicBezTo>
                      <a:pt x="312" y="393"/>
                      <a:pt x="285" y="13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5"/>
              <p:cNvSpPr/>
              <p:nvPr/>
            </p:nvSpPr>
            <p:spPr>
              <a:xfrm>
                <a:off x="8122899" y="3491362"/>
                <a:ext cx="294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475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231" y="298"/>
                      <a:pt x="556" y="312"/>
                      <a:pt x="799" y="474"/>
                    </a:cubicBezTo>
                    <a:lnTo>
                      <a:pt x="840" y="379"/>
                    </a:lnTo>
                    <a:cubicBezTo>
                      <a:pt x="556" y="285"/>
                      <a:pt x="353" y="5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5"/>
              <p:cNvSpPr/>
              <p:nvPr/>
            </p:nvSpPr>
            <p:spPr>
              <a:xfrm>
                <a:off x="8093442" y="3546483"/>
                <a:ext cx="39955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85" extrusionOk="0">
                    <a:moveTo>
                      <a:pt x="1137" y="0"/>
                    </a:moveTo>
                    <a:cubicBezTo>
                      <a:pt x="1036" y="7"/>
                      <a:pt x="938" y="7"/>
                      <a:pt x="841" y="7"/>
                    </a:cubicBezTo>
                    <a:cubicBezTo>
                      <a:pt x="745" y="7"/>
                      <a:pt x="650" y="7"/>
                      <a:pt x="556" y="14"/>
                    </a:cubicBezTo>
                    <a:cubicBezTo>
                      <a:pt x="461" y="27"/>
                      <a:pt x="366" y="41"/>
                      <a:pt x="271" y="68"/>
                    </a:cubicBezTo>
                    <a:cubicBezTo>
                      <a:pt x="177" y="95"/>
                      <a:pt x="82" y="122"/>
                      <a:pt x="1" y="190"/>
                    </a:cubicBezTo>
                    <a:lnTo>
                      <a:pt x="41" y="284"/>
                    </a:lnTo>
                    <a:cubicBezTo>
                      <a:pt x="136" y="271"/>
                      <a:pt x="217" y="257"/>
                      <a:pt x="312" y="230"/>
                    </a:cubicBezTo>
                    <a:lnTo>
                      <a:pt x="583" y="162"/>
                    </a:lnTo>
                    <a:cubicBezTo>
                      <a:pt x="719" y="131"/>
                      <a:pt x="863" y="100"/>
                      <a:pt x="1003" y="100"/>
                    </a:cubicBezTo>
                    <a:cubicBezTo>
                      <a:pt x="1044" y="100"/>
                      <a:pt x="1084" y="102"/>
                      <a:pt x="1124" y="108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5"/>
              <p:cNvSpPr/>
              <p:nvPr/>
            </p:nvSpPr>
            <p:spPr>
              <a:xfrm>
                <a:off x="8156638" y="3570708"/>
                <a:ext cx="10498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85" extrusionOk="0">
                    <a:moveTo>
                      <a:pt x="203" y="0"/>
                    </a:moveTo>
                    <a:cubicBezTo>
                      <a:pt x="176" y="257"/>
                      <a:pt x="0" y="487"/>
                      <a:pt x="28" y="758"/>
                    </a:cubicBezTo>
                    <a:lnTo>
                      <a:pt x="136" y="785"/>
                    </a:lnTo>
                    <a:cubicBezTo>
                      <a:pt x="271" y="555"/>
                      <a:pt x="217" y="271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5"/>
              <p:cNvSpPr/>
              <p:nvPr/>
            </p:nvSpPr>
            <p:spPr>
              <a:xfrm>
                <a:off x="8206528" y="3576887"/>
                <a:ext cx="13342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2" extrusionOk="0">
                    <a:moveTo>
                      <a:pt x="311" y="0"/>
                    </a:moveTo>
                    <a:cubicBezTo>
                      <a:pt x="203" y="108"/>
                      <a:pt x="108" y="217"/>
                      <a:pt x="54" y="365"/>
                    </a:cubicBezTo>
                    <a:cubicBezTo>
                      <a:pt x="0" y="514"/>
                      <a:pt x="0" y="690"/>
                      <a:pt x="108" y="812"/>
                    </a:cubicBezTo>
                    <a:lnTo>
                      <a:pt x="217" y="771"/>
                    </a:lnTo>
                    <a:cubicBezTo>
                      <a:pt x="190" y="636"/>
                      <a:pt x="176" y="528"/>
                      <a:pt x="190" y="406"/>
                    </a:cubicBezTo>
                    <a:cubicBezTo>
                      <a:pt x="203" y="284"/>
                      <a:pt x="257" y="149"/>
                      <a:pt x="379" y="81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5"/>
              <p:cNvSpPr/>
              <p:nvPr/>
            </p:nvSpPr>
            <p:spPr>
              <a:xfrm>
                <a:off x="8260666" y="3573552"/>
                <a:ext cx="13833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907" extrusionOk="0">
                    <a:moveTo>
                      <a:pt x="41" y="0"/>
                    </a:moveTo>
                    <a:cubicBezTo>
                      <a:pt x="14" y="163"/>
                      <a:pt x="1" y="339"/>
                      <a:pt x="41" y="501"/>
                    </a:cubicBezTo>
                    <a:cubicBezTo>
                      <a:pt x="82" y="663"/>
                      <a:pt x="163" y="826"/>
                      <a:pt x="326" y="907"/>
                    </a:cubicBezTo>
                    <a:lnTo>
                      <a:pt x="393" y="826"/>
                    </a:lnTo>
                    <a:cubicBezTo>
                      <a:pt x="312" y="690"/>
                      <a:pt x="231" y="582"/>
                      <a:pt x="177" y="460"/>
                    </a:cubicBezTo>
                    <a:cubicBezTo>
                      <a:pt x="123" y="325"/>
                      <a:pt x="95" y="163"/>
                      <a:pt x="136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5"/>
              <p:cNvSpPr/>
              <p:nvPr/>
            </p:nvSpPr>
            <p:spPr>
              <a:xfrm>
                <a:off x="8303920" y="3569760"/>
                <a:ext cx="22821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82" extrusionOk="0">
                    <a:moveTo>
                      <a:pt x="68" y="0"/>
                    </a:moveTo>
                    <a:lnTo>
                      <a:pt x="0" y="81"/>
                    </a:lnTo>
                    <a:cubicBezTo>
                      <a:pt x="217" y="217"/>
                      <a:pt x="338" y="474"/>
                      <a:pt x="582" y="582"/>
                    </a:cubicBezTo>
                    <a:lnTo>
                      <a:pt x="650" y="501"/>
                    </a:lnTo>
                    <a:cubicBezTo>
                      <a:pt x="514" y="271"/>
                      <a:pt x="230" y="19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5"/>
              <p:cNvSpPr/>
              <p:nvPr/>
            </p:nvSpPr>
            <p:spPr>
              <a:xfrm>
                <a:off x="8334324" y="3546939"/>
                <a:ext cx="285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637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271" y="244"/>
                      <a:pt x="447" y="528"/>
                      <a:pt x="744" y="637"/>
                    </a:cubicBezTo>
                    <a:lnTo>
                      <a:pt x="812" y="555"/>
                    </a:lnTo>
                    <a:cubicBezTo>
                      <a:pt x="609" y="298"/>
                      <a:pt x="298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5"/>
              <p:cNvSpPr/>
              <p:nvPr/>
            </p:nvSpPr>
            <p:spPr>
              <a:xfrm>
                <a:off x="8239284" y="3534511"/>
                <a:ext cx="31880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908" h="572" extrusionOk="0">
                    <a:moveTo>
                      <a:pt x="407" y="151"/>
                    </a:moveTo>
                    <a:cubicBezTo>
                      <a:pt x="476" y="151"/>
                      <a:pt x="549" y="166"/>
                      <a:pt x="610" y="192"/>
                    </a:cubicBezTo>
                    <a:cubicBezTo>
                      <a:pt x="691" y="219"/>
                      <a:pt x="759" y="314"/>
                      <a:pt x="718" y="355"/>
                    </a:cubicBezTo>
                    <a:cubicBezTo>
                      <a:pt x="718" y="370"/>
                      <a:pt x="704" y="386"/>
                      <a:pt x="685" y="399"/>
                    </a:cubicBezTo>
                    <a:lnTo>
                      <a:pt x="685" y="399"/>
                    </a:lnTo>
                    <a:lnTo>
                      <a:pt x="677" y="368"/>
                    </a:lnTo>
                    <a:cubicBezTo>
                      <a:pt x="609" y="383"/>
                      <a:pt x="540" y="390"/>
                      <a:pt x="470" y="390"/>
                    </a:cubicBezTo>
                    <a:cubicBezTo>
                      <a:pt x="354" y="390"/>
                      <a:pt x="238" y="369"/>
                      <a:pt x="132" y="324"/>
                    </a:cubicBezTo>
                    <a:lnTo>
                      <a:pt x="132" y="324"/>
                    </a:lnTo>
                    <a:cubicBezTo>
                      <a:pt x="125" y="260"/>
                      <a:pt x="212" y="190"/>
                      <a:pt x="299" y="165"/>
                    </a:cubicBezTo>
                    <a:cubicBezTo>
                      <a:pt x="332" y="156"/>
                      <a:pt x="369" y="151"/>
                      <a:pt x="407" y="151"/>
                    </a:cubicBezTo>
                    <a:close/>
                    <a:moveTo>
                      <a:pt x="475" y="1"/>
                    </a:moveTo>
                    <a:cubicBezTo>
                      <a:pt x="403" y="1"/>
                      <a:pt x="330" y="14"/>
                      <a:pt x="258" y="43"/>
                    </a:cubicBezTo>
                    <a:cubicBezTo>
                      <a:pt x="190" y="70"/>
                      <a:pt x="136" y="98"/>
                      <a:pt x="82" y="152"/>
                    </a:cubicBezTo>
                    <a:cubicBezTo>
                      <a:pt x="28" y="206"/>
                      <a:pt x="1" y="314"/>
                      <a:pt x="41" y="395"/>
                    </a:cubicBezTo>
                    <a:lnTo>
                      <a:pt x="55" y="409"/>
                    </a:lnTo>
                    <a:lnTo>
                      <a:pt x="82" y="422"/>
                    </a:lnTo>
                    <a:cubicBezTo>
                      <a:pt x="205" y="466"/>
                      <a:pt x="340" y="487"/>
                      <a:pt x="478" y="489"/>
                    </a:cubicBezTo>
                    <a:lnTo>
                      <a:pt x="478" y="489"/>
                    </a:lnTo>
                    <a:cubicBezTo>
                      <a:pt x="494" y="516"/>
                      <a:pt x="518" y="542"/>
                      <a:pt x="542" y="558"/>
                    </a:cubicBezTo>
                    <a:cubicBezTo>
                      <a:pt x="596" y="571"/>
                      <a:pt x="637" y="571"/>
                      <a:pt x="677" y="571"/>
                    </a:cubicBezTo>
                    <a:cubicBezTo>
                      <a:pt x="759" y="544"/>
                      <a:pt x="826" y="503"/>
                      <a:pt x="867" y="422"/>
                    </a:cubicBezTo>
                    <a:cubicBezTo>
                      <a:pt x="894" y="395"/>
                      <a:pt x="907" y="341"/>
                      <a:pt x="894" y="287"/>
                    </a:cubicBezTo>
                    <a:cubicBezTo>
                      <a:pt x="894" y="233"/>
                      <a:pt x="880" y="206"/>
                      <a:pt x="853" y="165"/>
                    </a:cubicBezTo>
                    <a:cubicBezTo>
                      <a:pt x="799" y="98"/>
                      <a:pt x="732" y="57"/>
                      <a:pt x="664" y="30"/>
                    </a:cubicBezTo>
                    <a:cubicBezTo>
                      <a:pt x="601" y="11"/>
                      <a:pt x="538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5"/>
              <p:cNvSpPr/>
              <p:nvPr/>
            </p:nvSpPr>
            <p:spPr>
              <a:xfrm>
                <a:off x="8171349" y="3534441"/>
                <a:ext cx="28544" cy="1587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452" extrusionOk="0">
                    <a:moveTo>
                      <a:pt x="105" y="154"/>
                    </a:moveTo>
                    <a:lnTo>
                      <a:pt x="98" y="157"/>
                    </a:lnTo>
                    <a:lnTo>
                      <a:pt x="98" y="157"/>
                    </a:lnTo>
                    <a:lnTo>
                      <a:pt x="96" y="154"/>
                    </a:lnTo>
                    <a:close/>
                    <a:moveTo>
                      <a:pt x="134" y="96"/>
                    </a:moveTo>
                    <a:cubicBezTo>
                      <a:pt x="175" y="96"/>
                      <a:pt x="230" y="118"/>
                      <a:pt x="285" y="140"/>
                    </a:cubicBezTo>
                    <a:lnTo>
                      <a:pt x="577" y="247"/>
                    </a:lnTo>
                    <a:lnTo>
                      <a:pt x="577" y="247"/>
                    </a:lnTo>
                    <a:cubicBezTo>
                      <a:pt x="522" y="277"/>
                      <a:pt x="455" y="289"/>
                      <a:pt x="393" y="289"/>
                    </a:cubicBezTo>
                    <a:cubicBezTo>
                      <a:pt x="285" y="275"/>
                      <a:pt x="190" y="235"/>
                      <a:pt x="136" y="140"/>
                    </a:cubicBezTo>
                    <a:lnTo>
                      <a:pt x="109" y="152"/>
                    </a:lnTo>
                    <a:lnTo>
                      <a:pt x="109" y="152"/>
                    </a:lnTo>
                    <a:cubicBezTo>
                      <a:pt x="108" y="148"/>
                      <a:pt x="106" y="137"/>
                      <a:pt x="96" y="127"/>
                    </a:cubicBezTo>
                    <a:cubicBezTo>
                      <a:pt x="96" y="113"/>
                      <a:pt x="96" y="113"/>
                      <a:pt x="109" y="100"/>
                    </a:cubicBezTo>
                    <a:cubicBezTo>
                      <a:pt x="117" y="97"/>
                      <a:pt x="125" y="96"/>
                      <a:pt x="134" y="96"/>
                    </a:cubicBezTo>
                    <a:close/>
                    <a:moveTo>
                      <a:pt x="161" y="1"/>
                    </a:moveTo>
                    <a:cubicBezTo>
                      <a:pt x="133" y="1"/>
                      <a:pt x="103" y="5"/>
                      <a:pt x="69" y="18"/>
                    </a:cubicBezTo>
                    <a:cubicBezTo>
                      <a:pt x="55" y="32"/>
                      <a:pt x="28" y="45"/>
                      <a:pt x="14" y="72"/>
                    </a:cubicBezTo>
                    <a:cubicBezTo>
                      <a:pt x="1" y="100"/>
                      <a:pt x="1" y="140"/>
                      <a:pt x="1" y="154"/>
                    </a:cubicBezTo>
                    <a:cubicBezTo>
                      <a:pt x="14" y="181"/>
                      <a:pt x="28" y="208"/>
                      <a:pt x="55" y="235"/>
                    </a:cubicBezTo>
                    <a:cubicBezTo>
                      <a:pt x="57" y="239"/>
                      <a:pt x="60" y="242"/>
                      <a:pt x="64" y="245"/>
                    </a:cubicBezTo>
                    <a:lnTo>
                      <a:pt x="64" y="245"/>
                    </a:lnTo>
                    <a:cubicBezTo>
                      <a:pt x="88" y="294"/>
                      <a:pt x="126" y="342"/>
                      <a:pt x="163" y="370"/>
                    </a:cubicBezTo>
                    <a:cubicBezTo>
                      <a:pt x="231" y="411"/>
                      <a:pt x="299" y="438"/>
                      <a:pt x="380" y="451"/>
                    </a:cubicBezTo>
                    <a:cubicBezTo>
                      <a:pt x="447" y="451"/>
                      <a:pt x="529" y="451"/>
                      <a:pt x="596" y="411"/>
                    </a:cubicBezTo>
                    <a:cubicBezTo>
                      <a:pt x="677" y="384"/>
                      <a:pt x="732" y="330"/>
                      <a:pt x="772" y="248"/>
                    </a:cubicBezTo>
                    <a:lnTo>
                      <a:pt x="813" y="167"/>
                    </a:lnTo>
                    <a:lnTo>
                      <a:pt x="732" y="140"/>
                    </a:lnTo>
                    <a:lnTo>
                      <a:pt x="312" y="32"/>
                    </a:lnTo>
                    <a:cubicBezTo>
                      <a:pt x="266" y="23"/>
                      <a:pt x="220" y="1"/>
                      <a:pt x="1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5"/>
              <p:cNvSpPr/>
              <p:nvPr/>
            </p:nvSpPr>
            <p:spPr>
              <a:xfrm>
                <a:off x="8213655" y="3518922"/>
                <a:ext cx="14290" cy="1204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43" extrusionOk="0">
                    <a:moveTo>
                      <a:pt x="190" y="95"/>
                    </a:moveTo>
                    <a:cubicBezTo>
                      <a:pt x="220" y="105"/>
                      <a:pt x="250" y="123"/>
                      <a:pt x="275" y="142"/>
                    </a:cubicBezTo>
                    <a:lnTo>
                      <a:pt x="275" y="142"/>
                    </a:lnTo>
                    <a:cubicBezTo>
                      <a:pt x="266" y="154"/>
                      <a:pt x="252" y="168"/>
                      <a:pt x="244" y="176"/>
                    </a:cubicBezTo>
                    <a:lnTo>
                      <a:pt x="190" y="176"/>
                    </a:lnTo>
                    <a:cubicBezTo>
                      <a:pt x="178" y="176"/>
                      <a:pt x="156" y="135"/>
                      <a:pt x="150" y="98"/>
                    </a:cubicBezTo>
                    <a:lnTo>
                      <a:pt x="150" y="98"/>
                    </a:lnTo>
                    <a:cubicBezTo>
                      <a:pt x="162" y="96"/>
                      <a:pt x="176" y="95"/>
                      <a:pt x="190" y="95"/>
                    </a:cubicBezTo>
                    <a:close/>
                    <a:moveTo>
                      <a:pt x="203" y="0"/>
                    </a:moveTo>
                    <a:cubicBezTo>
                      <a:pt x="156" y="0"/>
                      <a:pt x="109" y="7"/>
                      <a:pt x="63" y="20"/>
                    </a:cubicBezTo>
                    <a:lnTo>
                      <a:pt x="63" y="20"/>
                    </a:lnTo>
                    <a:lnTo>
                      <a:pt x="54" y="14"/>
                    </a:lnTo>
                    <a:cubicBezTo>
                      <a:pt x="51" y="17"/>
                      <a:pt x="48" y="21"/>
                      <a:pt x="44" y="25"/>
                    </a:cubicBezTo>
                    <a:lnTo>
                      <a:pt x="44" y="25"/>
                    </a:lnTo>
                    <a:cubicBezTo>
                      <a:pt x="30" y="30"/>
                      <a:pt x="15" y="35"/>
                      <a:pt x="0" y="41"/>
                    </a:cubicBezTo>
                    <a:lnTo>
                      <a:pt x="21" y="70"/>
                    </a:lnTo>
                    <a:lnTo>
                      <a:pt x="21" y="70"/>
                    </a:lnTo>
                    <a:cubicBezTo>
                      <a:pt x="7" y="109"/>
                      <a:pt x="5" y="155"/>
                      <a:pt x="14" y="190"/>
                    </a:cubicBezTo>
                    <a:cubicBezTo>
                      <a:pt x="27" y="257"/>
                      <a:pt x="68" y="312"/>
                      <a:pt x="149" y="339"/>
                    </a:cubicBezTo>
                    <a:cubicBezTo>
                      <a:pt x="161" y="341"/>
                      <a:pt x="173" y="342"/>
                      <a:pt x="186" y="342"/>
                    </a:cubicBezTo>
                    <a:cubicBezTo>
                      <a:pt x="244" y="342"/>
                      <a:pt x="305" y="318"/>
                      <a:pt x="338" y="284"/>
                    </a:cubicBezTo>
                    <a:cubicBezTo>
                      <a:pt x="379" y="244"/>
                      <a:pt x="406" y="176"/>
                      <a:pt x="406" y="109"/>
                    </a:cubicBezTo>
                    <a:lnTo>
                      <a:pt x="393" y="81"/>
                    </a:lnTo>
                    <a:lnTo>
                      <a:pt x="379" y="68"/>
                    </a:lnTo>
                    <a:cubicBezTo>
                      <a:pt x="325" y="27"/>
                      <a:pt x="257" y="1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5"/>
              <p:cNvSpPr/>
              <p:nvPr/>
            </p:nvSpPr>
            <p:spPr>
              <a:xfrm>
                <a:off x="7851157" y="3597777"/>
                <a:ext cx="311707" cy="164982"/>
              </a:xfrm>
              <a:custGeom>
                <a:avLst/>
                <a:gdLst/>
                <a:ahLst/>
                <a:cxnLst/>
                <a:rect l="l" t="t" r="r" b="b"/>
                <a:pathLst>
                  <a:path w="8878" h="4699" extrusionOk="0">
                    <a:moveTo>
                      <a:pt x="1476" y="1"/>
                    </a:moveTo>
                    <a:cubicBezTo>
                      <a:pt x="1336" y="1"/>
                      <a:pt x="1192" y="17"/>
                      <a:pt x="1043" y="55"/>
                    </a:cubicBezTo>
                    <a:cubicBezTo>
                      <a:pt x="150" y="298"/>
                      <a:pt x="1" y="1096"/>
                      <a:pt x="109" y="1922"/>
                    </a:cubicBezTo>
                    <a:cubicBezTo>
                      <a:pt x="96" y="2044"/>
                      <a:pt x="96" y="2179"/>
                      <a:pt x="150" y="2314"/>
                    </a:cubicBezTo>
                    <a:cubicBezTo>
                      <a:pt x="353" y="2923"/>
                      <a:pt x="759" y="3288"/>
                      <a:pt x="1259" y="3491"/>
                    </a:cubicBezTo>
                    <a:cubicBezTo>
                      <a:pt x="2309" y="4256"/>
                      <a:pt x="3682" y="4698"/>
                      <a:pt x="4938" y="4698"/>
                    </a:cubicBezTo>
                    <a:cubicBezTo>
                      <a:pt x="4993" y="4698"/>
                      <a:pt x="5048" y="4697"/>
                      <a:pt x="5102" y="4696"/>
                    </a:cubicBezTo>
                    <a:cubicBezTo>
                      <a:pt x="6388" y="4642"/>
                      <a:pt x="8877" y="3749"/>
                      <a:pt x="8431" y="2044"/>
                    </a:cubicBezTo>
                    <a:cubicBezTo>
                      <a:pt x="8198" y="1170"/>
                      <a:pt x="7424" y="1079"/>
                      <a:pt x="6670" y="1079"/>
                    </a:cubicBezTo>
                    <a:cubicBezTo>
                      <a:pt x="6547" y="1079"/>
                      <a:pt x="6425" y="1081"/>
                      <a:pt x="6306" y="1083"/>
                    </a:cubicBezTo>
                    <a:cubicBezTo>
                      <a:pt x="5970" y="1093"/>
                      <a:pt x="5622" y="1111"/>
                      <a:pt x="5273" y="1111"/>
                    </a:cubicBezTo>
                    <a:cubicBezTo>
                      <a:pt x="4640" y="1111"/>
                      <a:pt x="4005" y="1051"/>
                      <a:pt x="3438" y="772"/>
                    </a:cubicBezTo>
                    <a:cubicBezTo>
                      <a:pt x="2803" y="443"/>
                      <a:pt x="2197" y="1"/>
                      <a:pt x="14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5"/>
              <p:cNvSpPr/>
              <p:nvPr/>
            </p:nvSpPr>
            <p:spPr>
              <a:xfrm>
                <a:off x="7845960" y="3592897"/>
                <a:ext cx="303105" cy="166070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4730" extrusionOk="0">
                    <a:moveTo>
                      <a:pt x="1538" y="1"/>
                    </a:moveTo>
                    <a:cubicBezTo>
                      <a:pt x="1342" y="1"/>
                      <a:pt x="1140" y="31"/>
                      <a:pt x="947" y="99"/>
                    </a:cubicBezTo>
                    <a:cubicBezTo>
                      <a:pt x="731" y="180"/>
                      <a:pt x="528" y="329"/>
                      <a:pt x="379" y="518"/>
                    </a:cubicBezTo>
                    <a:cubicBezTo>
                      <a:pt x="95" y="911"/>
                      <a:pt x="0" y="1398"/>
                      <a:pt x="54" y="1858"/>
                    </a:cubicBezTo>
                    <a:cubicBezTo>
                      <a:pt x="162" y="2805"/>
                      <a:pt x="798" y="3617"/>
                      <a:pt x="1610" y="4050"/>
                    </a:cubicBezTo>
                    <a:cubicBezTo>
                      <a:pt x="2422" y="4510"/>
                      <a:pt x="3342" y="4686"/>
                      <a:pt x="4262" y="4726"/>
                    </a:cubicBezTo>
                    <a:cubicBezTo>
                      <a:pt x="4339" y="4729"/>
                      <a:pt x="4416" y="4730"/>
                      <a:pt x="4492" y="4730"/>
                    </a:cubicBezTo>
                    <a:cubicBezTo>
                      <a:pt x="5335" y="4730"/>
                      <a:pt x="6175" y="4593"/>
                      <a:pt x="6969" y="4321"/>
                    </a:cubicBezTo>
                    <a:lnTo>
                      <a:pt x="6942" y="4226"/>
                    </a:lnTo>
                    <a:cubicBezTo>
                      <a:pt x="6148" y="4499"/>
                      <a:pt x="5320" y="4635"/>
                      <a:pt x="4489" y="4635"/>
                    </a:cubicBezTo>
                    <a:cubicBezTo>
                      <a:pt x="4413" y="4635"/>
                      <a:pt x="4338" y="4634"/>
                      <a:pt x="4262" y="4632"/>
                    </a:cubicBezTo>
                    <a:cubicBezTo>
                      <a:pt x="3369" y="4591"/>
                      <a:pt x="2449" y="4429"/>
                      <a:pt x="1664" y="3969"/>
                    </a:cubicBezTo>
                    <a:cubicBezTo>
                      <a:pt x="1272" y="3752"/>
                      <a:pt x="920" y="3455"/>
                      <a:pt x="663" y="3089"/>
                    </a:cubicBezTo>
                    <a:cubicBezTo>
                      <a:pt x="393" y="2724"/>
                      <a:pt x="217" y="2304"/>
                      <a:pt x="176" y="1858"/>
                    </a:cubicBezTo>
                    <a:cubicBezTo>
                      <a:pt x="122" y="1425"/>
                      <a:pt x="217" y="951"/>
                      <a:pt x="487" y="599"/>
                    </a:cubicBezTo>
                    <a:cubicBezTo>
                      <a:pt x="609" y="437"/>
                      <a:pt x="798" y="302"/>
                      <a:pt x="1001" y="234"/>
                    </a:cubicBezTo>
                    <a:cubicBezTo>
                      <a:pt x="1161" y="170"/>
                      <a:pt x="1328" y="148"/>
                      <a:pt x="1504" y="148"/>
                    </a:cubicBezTo>
                    <a:cubicBezTo>
                      <a:pt x="1552" y="148"/>
                      <a:pt x="1601" y="150"/>
                      <a:pt x="1651" y="153"/>
                    </a:cubicBezTo>
                    <a:cubicBezTo>
                      <a:pt x="2084" y="166"/>
                      <a:pt x="2530" y="302"/>
                      <a:pt x="2963" y="424"/>
                    </a:cubicBezTo>
                    <a:cubicBezTo>
                      <a:pt x="3410" y="545"/>
                      <a:pt x="3843" y="681"/>
                      <a:pt x="4262" y="843"/>
                    </a:cubicBezTo>
                    <a:cubicBezTo>
                      <a:pt x="4695" y="992"/>
                      <a:pt x="5115" y="1154"/>
                      <a:pt x="5561" y="1276"/>
                    </a:cubicBezTo>
                    <a:cubicBezTo>
                      <a:pt x="5902" y="1369"/>
                      <a:pt x="6258" y="1430"/>
                      <a:pt x="6617" y="1430"/>
                    </a:cubicBezTo>
                    <a:cubicBezTo>
                      <a:pt x="6730" y="1430"/>
                      <a:pt x="6842" y="1424"/>
                      <a:pt x="6955" y="1411"/>
                    </a:cubicBezTo>
                    <a:cubicBezTo>
                      <a:pt x="7185" y="1371"/>
                      <a:pt x="7402" y="1317"/>
                      <a:pt x="7618" y="1303"/>
                    </a:cubicBezTo>
                    <a:cubicBezTo>
                      <a:pt x="7651" y="1301"/>
                      <a:pt x="7684" y="1300"/>
                      <a:pt x="7717" y="1300"/>
                    </a:cubicBezTo>
                    <a:cubicBezTo>
                      <a:pt x="7903" y="1300"/>
                      <a:pt x="8089" y="1335"/>
                      <a:pt x="8227" y="1438"/>
                    </a:cubicBezTo>
                    <a:cubicBezTo>
                      <a:pt x="8403" y="1547"/>
                      <a:pt x="8471" y="1750"/>
                      <a:pt x="8471" y="1966"/>
                    </a:cubicBezTo>
                    <a:cubicBezTo>
                      <a:pt x="8471" y="2183"/>
                      <a:pt x="8444" y="2399"/>
                      <a:pt x="8376" y="2616"/>
                    </a:cubicBezTo>
                    <a:cubicBezTo>
                      <a:pt x="8227" y="3022"/>
                      <a:pt x="7956" y="3400"/>
                      <a:pt x="7591" y="3657"/>
                    </a:cubicBezTo>
                    <a:cubicBezTo>
                      <a:pt x="7254" y="3904"/>
                      <a:pt x="6830" y="4051"/>
                      <a:pt x="6402" y="4051"/>
                    </a:cubicBezTo>
                    <a:cubicBezTo>
                      <a:pt x="6384" y="4051"/>
                      <a:pt x="6365" y="4050"/>
                      <a:pt x="6346" y="4050"/>
                    </a:cubicBezTo>
                    <a:lnTo>
                      <a:pt x="6346" y="4158"/>
                    </a:lnTo>
                    <a:cubicBezTo>
                      <a:pt x="6383" y="4160"/>
                      <a:pt x="6420" y="4161"/>
                      <a:pt x="6457" y="4161"/>
                    </a:cubicBezTo>
                    <a:cubicBezTo>
                      <a:pt x="6893" y="4161"/>
                      <a:pt x="7323" y="4015"/>
                      <a:pt x="7672" y="3766"/>
                    </a:cubicBezTo>
                    <a:cubicBezTo>
                      <a:pt x="8051" y="3495"/>
                      <a:pt x="8349" y="3103"/>
                      <a:pt x="8511" y="2656"/>
                    </a:cubicBezTo>
                    <a:cubicBezTo>
                      <a:pt x="8592" y="2426"/>
                      <a:pt x="8633" y="2196"/>
                      <a:pt x="8619" y="1953"/>
                    </a:cubicBezTo>
                    <a:cubicBezTo>
                      <a:pt x="8619" y="1831"/>
                      <a:pt x="8606" y="1709"/>
                      <a:pt x="8552" y="1601"/>
                    </a:cubicBezTo>
                    <a:cubicBezTo>
                      <a:pt x="8511" y="1479"/>
                      <a:pt x="8416" y="1371"/>
                      <a:pt x="8322" y="1303"/>
                    </a:cubicBezTo>
                    <a:cubicBezTo>
                      <a:pt x="8131" y="1172"/>
                      <a:pt x="7908" y="1125"/>
                      <a:pt x="7701" y="1125"/>
                    </a:cubicBezTo>
                    <a:cubicBezTo>
                      <a:pt x="7673" y="1125"/>
                      <a:pt x="7645" y="1126"/>
                      <a:pt x="7618" y="1127"/>
                    </a:cubicBezTo>
                    <a:cubicBezTo>
                      <a:pt x="7375" y="1154"/>
                      <a:pt x="7145" y="1208"/>
                      <a:pt x="6928" y="1235"/>
                    </a:cubicBezTo>
                    <a:cubicBezTo>
                      <a:pt x="6823" y="1249"/>
                      <a:pt x="6718" y="1254"/>
                      <a:pt x="6612" y="1254"/>
                    </a:cubicBezTo>
                    <a:cubicBezTo>
                      <a:pt x="6279" y="1254"/>
                      <a:pt x="5941" y="1196"/>
                      <a:pt x="5602" y="1114"/>
                    </a:cubicBezTo>
                    <a:cubicBezTo>
                      <a:pt x="5169" y="992"/>
                      <a:pt x="4750" y="830"/>
                      <a:pt x="4317" y="681"/>
                    </a:cubicBezTo>
                    <a:cubicBezTo>
                      <a:pt x="3884" y="532"/>
                      <a:pt x="3451" y="397"/>
                      <a:pt x="3004" y="275"/>
                    </a:cubicBezTo>
                    <a:cubicBezTo>
                      <a:pt x="2571" y="153"/>
                      <a:pt x="2124" y="18"/>
                      <a:pt x="1651" y="4"/>
                    </a:cubicBezTo>
                    <a:cubicBezTo>
                      <a:pt x="1614" y="2"/>
                      <a:pt x="1576" y="1"/>
                      <a:pt x="15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5"/>
              <p:cNvSpPr/>
              <p:nvPr/>
            </p:nvSpPr>
            <p:spPr>
              <a:xfrm>
                <a:off x="7841186" y="3597847"/>
                <a:ext cx="316938" cy="156415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455" extrusionOk="0">
                    <a:moveTo>
                      <a:pt x="1431" y="115"/>
                    </a:moveTo>
                    <a:cubicBezTo>
                      <a:pt x="1632" y="115"/>
                      <a:pt x="1834" y="145"/>
                      <a:pt x="2030" y="201"/>
                    </a:cubicBezTo>
                    <a:cubicBezTo>
                      <a:pt x="2599" y="350"/>
                      <a:pt x="3113" y="675"/>
                      <a:pt x="3654" y="932"/>
                    </a:cubicBezTo>
                    <a:cubicBezTo>
                      <a:pt x="4195" y="1203"/>
                      <a:pt x="4791" y="1365"/>
                      <a:pt x="5386" y="1419"/>
                    </a:cubicBezTo>
                    <a:cubicBezTo>
                      <a:pt x="5535" y="1433"/>
                      <a:pt x="5687" y="1439"/>
                      <a:pt x="5839" y="1439"/>
                    </a:cubicBezTo>
                    <a:cubicBezTo>
                      <a:pt x="5992" y="1439"/>
                      <a:pt x="6144" y="1433"/>
                      <a:pt x="6293" y="1419"/>
                    </a:cubicBezTo>
                    <a:cubicBezTo>
                      <a:pt x="6604" y="1392"/>
                      <a:pt x="6888" y="1338"/>
                      <a:pt x="7186" y="1284"/>
                    </a:cubicBezTo>
                    <a:cubicBezTo>
                      <a:pt x="7483" y="1230"/>
                      <a:pt x="7768" y="1189"/>
                      <a:pt x="8065" y="1176"/>
                    </a:cubicBezTo>
                    <a:cubicBezTo>
                      <a:pt x="8332" y="1176"/>
                      <a:pt x="8610" y="1211"/>
                      <a:pt x="8856" y="1305"/>
                    </a:cubicBezTo>
                    <a:lnTo>
                      <a:pt x="8856" y="1305"/>
                    </a:lnTo>
                    <a:cubicBezTo>
                      <a:pt x="8820" y="1609"/>
                      <a:pt x="8793" y="1913"/>
                      <a:pt x="8755" y="2218"/>
                    </a:cubicBezTo>
                    <a:cubicBezTo>
                      <a:pt x="8715" y="2529"/>
                      <a:pt x="8647" y="2853"/>
                      <a:pt x="8498" y="3124"/>
                    </a:cubicBezTo>
                    <a:cubicBezTo>
                      <a:pt x="8363" y="3395"/>
                      <a:pt x="8106" y="3598"/>
                      <a:pt x="7822" y="3719"/>
                    </a:cubicBezTo>
                    <a:cubicBezTo>
                      <a:pt x="7538" y="3855"/>
                      <a:pt x="7213" y="3909"/>
                      <a:pt x="6888" y="3977"/>
                    </a:cubicBezTo>
                    <a:cubicBezTo>
                      <a:pt x="6252" y="4125"/>
                      <a:pt x="5616" y="4247"/>
                      <a:pt x="4967" y="4301"/>
                    </a:cubicBezTo>
                    <a:cubicBezTo>
                      <a:pt x="4750" y="4319"/>
                      <a:pt x="4534" y="4328"/>
                      <a:pt x="4318" y="4328"/>
                    </a:cubicBezTo>
                    <a:cubicBezTo>
                      <a:pt x="3886" y="4328"/>
                      <a:pt x="3456" y="4292"/>
                      <a:pt x="3032" y="4220"/>
                    </a:cubicBezTo>
                    <a:cubicBezTo>
                      <a:pt x="2450" y="4098"/>
                      <a:pt x="1868" y="3922"/>
                      <a:pt x="1422" y="3544"/>
                    </a:cubicBezTo>
                    <a:cubicBezTo>
                      <a:pt x="975" y="3151"/>
                      <a:pt x="677" y="2637"/>
                      <a:pt x="407" y="2096"/>
                    </a:cubicBezTo>
                    <a:cubicBezTo>
                      <a:pt x="285" y="1839"/>
                      <a:pt x="136" y="1568"/>
                      <a:pt x="109" y="1284"/>
                    </a:cubicBezTo>
                    <a:cubicBezTo>
                      <a:pt x="82" y="1000"/>
                      <a:pt x="204" y="716"/>
                      <a:pt x="407" y="513"/>
                    </a:cubicBezTo>
                    <a:cubicBezTo>
                      <a:pt x="610" y="310"/>
                      <a:pt x="880" y="174"/>
                      <a:pt x="1164" y="134"/>
                    </a:cubicBezTo>
                    <a:cubicBezTo>
                      <a:pt x="1252" y="121"/>
                      <a:pt x="1342" y="115"/>
                      <a:pt x="1431" y="115"/>
                    </a:cubicBezTo>
                    <a:close/>
                    <a:moveTo>
                      <a:pt x="1443" y="0"/>
                    </a:moveTo>
                    <a:cubicBezTo>
                      <a:pt x="1345" y="0"/>
                      <a:pt x="1247" y="8"/>
                      <a:pt x="1151" y="25"/>
                    </a:cubicBezTo>
                    <a:cubicBezTo>
                      <a:pt x="840" y="66"/>
                      <a:pt x="556" y="215"/>
                      <a:pt x="339" y="431"/>
                    </a:cubicBezTo>
                    <a:cubicBezTo>
                      <a:pt x="231" y="553"/>
                      <a:pt x="136" y="675"/>
                      <a:pt x="82" y="824"/>
                    </a:cubicBezTo>
                    <a:cubicBezTo>
                      <a:pt x="28" y="973"/>
                      <a:pt x="1" y="1135"/>
                      <a:pt x="14" y="1284"/>
                    </a:cubicBezTo>
                    <a:cubicBezTo>
                      <a:pt x="41" y="1609"/>
                      <a:pt x="190" y="1879"/>
                      <a:pt x="326" y="2150"/>
                    </a:cubicBezTo>
                    <a:cubicBezTo>
                      <a:pt x="583" y="2678"/>
                      <a:pt x="894" y="3219"/>
                      <a:pt x="1354" y="3611"/>
                    </a:cubicBezTo>
                    <a:cubicBezTo>
                      <a:pt x="1814" y="4017"/>
                      <a:pt x="2423" y="4207"/>
                      <a:pt x="3005" y="4328"/>
                    </a:cubicBezTo>
                    <a:cubicBezTo>
                      <a:pt x="3470" y="4416"/>
                      <a:pt x="3942" y="4454"/>
                      <a:pt x="4416" y="4454"/>
                    </a:cubicBezTo>
                    <a:cubicBezTo>
                      <a:pt x="4604" y="4454"/>
                      <a:pt x="4792" y="4448"/>
                      <a:pt x="4980" y="4437"/>
                    </a:cubicBezTo>
                    <a:cubicBezTo>
                      <a:pt x="5630" y="4382"/>
                      <a:pt x="6279" y="4261"/>
                      <a:pt x="6929" y="4125"/>
                    </a:cubicBezTo>
                    <a:lnTo>
                      <a:pt x="7402" y="4017"/>
                    </a:lnTo>
                    <a:lnTo>
                      <a:pt x="7646" y="3963"/>
                    </a:lnTo>
                    <a:cubicBezTo>
                      <a:pt x="7727" y="3936"/>
                      <a:pt x="7808" y="3895"/>
                      <a:pt x="7889" y="3868"/>
                    </a:cubicBezTo>
                    <a:cubicBezTo>
                      <a:pt x="8201" y="3747"/>
                      <a:pt x="8485" y="3516"/>
                      <a:pt x="8647" y="3205"/>
                    </a:cubicBezTo>
                    <a:cubicBezTo>
                      <a:pt x="8810" y="2894"/>
                      <a:pt x="8877" y="2556"/>
                      <a:pt x="8918" y="2231"/>
                    </a:cubicBezTo>
                    <a:cubicBezTo>
                      <a:pt x="8958" y="1906"/>
                      <a:pt x="8985" y="1582"/>
                      <a:pt x="9013" y="1257"/>
                    </a:cubicBezTo>
                    <a:lnTo>
                      <a:pt x="9026" y="1189"/>
                    </a:lnTo>
                    <a:lnTo>
                      <a:pt x="8972" y="1176"/>
                    </a:lnTo>
                    <a:cubicBezTo>
                      <a:pt x="8710" y="1069"/>
                      <a:pt x="8438" y="1024"/>
                      <a:pt x="8165" y="1024"/>
                    </a:cubicBezTo>
                    <a:cubicBezTo>
                      <a:pt x="8127" y="1024"/>
                      <a:pt x="8090" y="1025"/>
                      <a:pt x="8052" y="1027"/>
                    </a:cubicBezTo>
                    <a:cubicBezTo>
                      <a:pt x="7754" y="1027"/>
                      <a:pt x="7456" y="1081"/>
                      <a:pt x="7159" y="1135"/>
                    </a:cubicBezTo>
                    <a:cubicBezTo>
                      <a:pt x="6861" y="1189"/>
                      <a:pt x="6577" y="1243"/>
                      <a:pt x="6279" y="1270"/>
                    </a:cubicBezTo>
                    <a:cubicBezTo>
                      <a:pt x="6095" y="1287"/>
                      <a:pt x="5916" y="1299"/>
                      <a:pt x="5736" y="1299"/>
                    </a:cubicBezTo>
                    <a:cubicBezTo>
                      <a:pt x="5625" y="1299"/>
                      <a:pt x="5513" y="1294"/>
                      <a:pt x="5400" y="1284"/>
                    </a:cubicBezTo>
                    <a:cubicBezTo>
                      <a:pt x="4818" y="1230"/>
                      <a:pt x="4236" y="1067"/>
                      <a:pt x="3695" y="824"/>
                    </a:cubicBezTo>
                    <a:cubicBezTo>
                      <a:pt x="3167" y="567"/>
                      <a:pt x="2653" y="242"/>
                      <a:pt x="2058" y="80"/>
                    </a:cubicBezTo>
                    <a:cubicBezTo>
                      <a:pt x="1856" y="34"/>
                      <a:pt x="1648" y="0"/>
                      <a:pt x="14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5"/>
              <p:cNvSpPr/>
              <p:nvPr/>
            </p:nvSpPr>
            <p:spPr>
              <a:xfrm>
                <a:off x="8079680" y="3606800"/>
                <a:ext cx="1095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67" extrusionOk="0">
                    <a:moveTo>
                      <a:pt x="190" y="1"/>
                    </a:moveTo>
                    <a:cubicBezTo>
                      <a:pt x="41" y="271"/>
                      <a:pt x="95" y="582"/>
                      <a:pt x="0" y="853"/>
                    </a:cubicBezTo>
                    <a:lnTo>
                      <a:pt x="109" y="867"/>
                    </a:lnTo>
                    <a:cubicBezTo>
                      <a:pt x="136" y="582"/>
                      <a:pt x="312" y="325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5"/>
              <p:cNvSpPr/>
              <p:nvPr/>
            </p:nvSpPr>
            <p:spPr>
              <a:xfrm>
                <a:off x="8010796" y="3602517"/>
                <a:ext cx="1808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016" extrusionOk="0">
                    <a:moveTo>
                      <a:pt x="420" y="1"/>
                    </a:moveTo>
                    <a:cubicBezTo>
                      <a:pt x="203" y="298"/>
                      <a:pt x="176" y="664"/>
                      <a:pt x="0" y="975"/>
                    </a:cubicBezTo>
                    <a:lnTo>
                      <a:pt x="109" y="1016"/>
                    </a:lnTo>
                    <a:cubicBezTo>
                      <a:pt x="203" y="677"/>
                      <a:pt x="460" y="407"/>
                      <a:pt x="515" y="41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5"/>
              <p:cNvSpPr/>
              <p:nvPr/>
            </p:nvSpPr>
            <p:spPr>
              <a:xfrm>
                <a:off x="7954271" y="3575939"/>
                <a:ext cx="2187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164" extrusionOk="0">
                    <a:moveTo>
                      <a:pt x="501" y="0"/>
                    </a:moveTo>
                    <a:cubicBezTo>
                      <a:pt x="460" y="95"/>
                      <a:pt x="433" y="189"/>
                      <a:pt x="406" y="284"/>
                    </a:cubicBezTo>
                    <a:cubicBezTo>
                      <a:pt x="379" y="379"/>
                      <a:pt x="338" y="474"/>
                      <a:pt x="311" y="568"/>
                    </a:cubicBezTo>
                    <a:cubicBezTo>
                      <a:pt x="244" y="758"/>
                      <a:pt x="149" y="947"/>
                      <a:pt x="0" y="1096"/>
                    </a:cubicBezTo>
                    <a:lnTo>
                      <a:pt x="81" y="1164"/>
                    </a:lnTo>
                    <a:cubicBezTo>
                      <a:pt x="203" y="988"/>
                      <a:pt x="338" y="812"/>
                      <a:pt x="433" y="622"/>
                    </a:cubicBezTo>
                    <a:cubicBezTo>
                      <a:pt x="487" y="528"/>
                      <a:pt x="528" y="433"/>
                      <a:pt x="569" y="338"/>
                    </a:cubicBezTo>
                    <a:cubicBezTo>
                      <a:pt x="596" y="230"/>
                      <a:pt x="623" y="122"/>
                      <a:pt x="609" y="1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5"/>
              <p:cNvSpPr/>
              <p:nvPr/>
            </p:nvSpPr>
            <p:spPr>
              <a:xfrm>
                <a:off x="7904838" y="3562141"/>
                <a:ext cx="1239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016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28" y="136"/>
                      <a:pt x="69" y="217"/>
                      <a:pt x="96" y="285"/>
                    </a:cubicBezTo>
                    <a:cubicBezTo>
                      <a:pt x="123" y="366"/>
                      <a:pt x="150" y="434"/>
                      <a:pt x="177" y="515"/>
                    </a:cubicBezTo>
                    <a:cubicBezTo>
                      <a:pt x="231" y="664"/>
                      <a:pt x="258" y="840"/>
                      <a:pt x="217" y="988"/>
                    </a:cubicBezTo>
                    <a:lnTo>
                      <a:pt x="326" y="1015"/>
                    </a:lnTo>
                    <a:cubicBezTo>
                      <a:pt x="339" y="840"/>
                      <a:pt x="353" y="664"/>
                      <a:pt x="326" y="474"/>
                    </a:cubicBezTo>
                    <a:cubicBezTo>
                      <a:pt x="312" y="393"/>
                      <a:pt x="285" y="298"/>
                      <a:pt x="245" y="217"/>
                    </a:cubicBezTo>
                    <a:cubicBezTo>
                      <a:pt x="204" y="136"/>
                      <a:pt x="163" y="5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5"/>
              <p:cNvSpPr/>
              <p:nvPr/>
            </p:nvSpPr>
            <p:spPr>
              <a:xfrm>
                <a:off x="7843573" y="3568321"/>
                <a:ext cx="228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3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4" y="136"/>
                      <a:pt x="55" y="217"/>
                      <a:pt x="95" y="298"/>
                    </a:cubicBezTo>
                    <a:cubicBezTo>
                      <a:pt x="136" y="379"/>
                      <a:pt x="190" y="447"/>
                      <a:pt x="244" y="515"/>
                    </a:cubicBezTo>
                    <a:cubicBezTo>
                      <a:pt x="352" y="664"/>
                      <a:pt x="474" y="785"/>
                      <a:pt x="569" y="934"/>
                    </a:cubicBezTo>
                    <a:lnTo>
                      <a:pt x="650" y="866"/>
                    </a:lnTo>
                    <a:cubicBezTo>
                      <a:pt x="528" y="745"/>
                      <a:pt x="447" y="596"/>
                      <a:pt x="366" y="447"/>
                    </a:cubicBezTo>
                    <a:cubicBezTo>
                      <a:pt x="325" y="366"/>
                      <a:pt x="285" y="285"/>
                      <a:pt x="244" y="217"/>
                    </a:cubicBezTo>
                    <a:cubicBezTo>
                      <a:pt x="190" y="136"/>
                      <a:pt x="149" y="6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5"/>
              <p:cNvSpPr/>
              <p:nvPr/>
            </p:nvSpPr>
            <p:spPr>
              <a:xfrm>
                <a:off x="7802706" y="3629621"/>
                <a:ext cx="45187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9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407" y="284"/>
                      <a:pt x="853" y="257"/>
                      <a:pt x="1273" y="392"/>
                    </a:cubicBezTo>
                    <a:lnTo>
                      <a:pt x="1286" y="284"/>
                    </a:lnTo>
                    <a:cubicBezTo>
                      <a:pt x="867" y="230"/>
                      <a:pt x="461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5"/>
              <p:cNvSpPr/>
              <p:nvPr/>
            </p:nvSpPr>
            <p:spPr>
              <a:xfrm>
                <a:off x="7814117" y="3677123"/>
                <a:ext cx="48030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67" extrusionOk="0">
                    <a:moveTo>
                      <a:pt x="1313" y="0"/>
                    </a:moveTo>
                    <a:cubicBezTo>
                      <a:pt x="894" y="284"/>
                      <a:pt x="393" y="433"/>
                      <a:pt x="1" y="771"/>
                    </a:cubicBezTo>
                    <a:lnTo>
                      <a:pt x="55" y="866"/>
                    </a:lnTo>
                    <a:cubicBezTo>
                      <a:pt x="528" y="677"/>
                      <a:pt x="907" y="311"/>
                      <a:pt x="1367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5"/>
              <p:cNvSpPr/>
              <p:nvPr/>
            </p:nvSpPr>
            <p:spPr>
              <a:xfrm>
                <a:off x="7849752" y="3713215"/>
                <a:ext cx="3377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732" extrusionOk="0">
                    <a:moveTo>
                      <a:pt x="880" y="0"/>
                    </a:moveTo>
                    <a:cubicBezTo>
                      <a:pt x="772" y="149"/>
                      <a:pt x="609" y="258"/>
                      <a:pt x="460" y="352"/>
                    </a:cubicBezTo>
                    <a:lnTo>
                      <a:pt x="230" y="474"/>
                    </a:lnTo>
                    <a:cubicBezTo>
                      <a:pt x="149" y="528"/>
                      <a:pt x="68" y="569"/>
                      <a:pt x="0" y="623"/>
                    </a:cubicBezTo>
                    <a:lnTo>
                      <a:pt x="41" y="731"/>
                    </a:lnTo>
                    <a:cubicBezTo>
                      <a:pt x="136" y="704"/>
                      <a:pt x="230" y="663"/>
                      <a:pt x="312" y="623"/>
                    </a:cubicBezTo>
                    <a:cubicBezTo>
                      <a:pt x="393" y="582"/>
                      <a:pt x="474" y="528"/>
                      <a:pt x="542" y="461"/>
                    </a:cubicBezTo>
                    <a:cubicBezTo>
                      <a:pt x="690" y="339"/>
                      <a:pt x="812" y="203"/>
                      <a:pt x="961" y="68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5"/>
              <p:cNvSpPr/>
              <p:nvPr/>
            </p:nvSpPr>
            <p:spPr>
              <a:xfrm>
                <a:off x="7949040" y="3749798"/>
                <a:ext cx="13798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393" h="853" extrusionOk="0">
                    <a:moveTo>
                      <a:pt x="285" y="0"/>
                    </a:moveTo>
                    <a:cubicBezTo>
                      <a:pt x="230" y="285"/>
                      <a:pt x="14" y="515"/>
                      <a:pt x="0" y="812"/>
                    </a:cubicBezTo>
                    <a:lnTo>
                      <a:pt x="109" y="853"/>
                    </a:lnTo>
                    <a:cubicBezTo>
                      <a:pt x="271" y="609"/>
                      <a:pt x="257" y="285"/>
                      <a:pt x="393" y="27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5"/>
              <p:cNvSpPr/>
              <p:nvPr/>
            </p:nvSpPr>
            <p:spPr>
              <a:xfrm>
                <a:off x="7892023" y="3741232"/>
                <a:ext cx="19521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732" extrusionOk="0">
                    <a:moveTo>
                      <a:pt x="474" y="1"/>
                    </a:moveTo>
                    <a:cubicBezTo>
                      <a:pt x="339" y="244"/>
                      <a:pt x="82" y="393"/>
                      <a:pt x="1" y="677"/>
                    </a:cubicBezTo>
                    <a:lnTo>
                      <a:pt x="95" y="731"/>
                    </a:lnTo>
                    <a:cubicBezTo>
                      <a:pt x="312" y="556"/>
                      <a:pt x="366" y="271"/>
                      <a:pt x="555" y="68"/>
                    </a:cubicBez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5"/>
              <p:cNvSpPr/>
              <p:nvPr/>
            </p:nvSpPr>
            <p:spPr>
              <a:xfrm>
                <a:off x="8018871" y="3751203"/>
                <a:ext cx="7619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355" extrusionOk="0">
                    <a:moveTo>
                      <a:pt x="27" y="1"/>
                    </a:moveTo>
                    <a:cubicBezTo>
                      <a:pt x="27" y="217"/>
                      <a:pt x="0" y="447"/>
                      <a:pt x="0" y="678"/>
                    </a:cubicBezTo>
                    <a:cubicBezTo>
                      <a:pt x="0" y="786"/>
                      <a:pt x="0" y="908"/>
                      <a:pt x="14" y="1016"/>
                    </a:cubicBezTo>
                    <a:cubicBezTo>
                      <a:pt x="41" y="1124"/>
                      <a:pt x="55" y="1246"/>
                      <a:pt x="109" y="1354"/>
                    </a:cubicBezTo>
                    <a:lnTo>
                      <a:pt x="217" y="1327"/>
                    </a:lnTo>
                    <a:cubicBezTo>
                      <a:pt x="217" y="1219"/>
                      <a:pt x="190" y="1110"/>
                      <a:pt x="190" y="1002"/>
                    </a:cubicBezTo>
                    <a:lnTo>
                      <a:pt x="136" y="664"/>
                    </a:lnTo>
                    <a:cubicBezTo>
                      <a:pt x="109" y="447"/>
                      <a:pt x="95" y="231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25"/>
              <p:cNvSpPr/>
              <p:nvPr/>
            </p:nvSpPr>
            <p:spPr>
              <a:xfrm>
                <a:off x="8058790" y="3744075"/>
                <a:ext cx="12359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30" extrusionOk="0">
                    <a:moveTo>
                      <a:pt x="108" y="1"/>
                    </a:moveTo>
                    <a:lnTo>
                      <a:pt x="0" y="15"/>
                    </a:lnTo>
                    <a:cubicBezTo>
                      <a:pt x="122" y="353"/>
                      <a:pt x="81" y="718"/>
                      <a:pt x="244" y="1029"/>
                    </a:cubicBezTo>
                    <a:lnTo>
                      <a:pt x="352" y="1002"/>
                    </a:lnTo>
                    <a:cubicBezTo>
                      <a:pt x="352" y="650"/>
                      <a:pt x="149" y="33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4" name="Google Shape;10534;p25"/>
              <p:cNvSpPr/>
              <p:nvPr/>
            </p:nvSpPr>
            <p:spPr>
              <a:xfrm>
                <a:off x="8095830" y="3745515"/>
                <a:ext cx="1429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0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36" y="352"/>
                      <a:pt x="122" y="704"/>
                      <a:pt x="298" y="1002"/>
                    </a:cubicBezTo>
                    <a:lnTo>
                      <a:pt x="406" y="961"/>
                    </a:lnTo>
                    <a:cubicBezTo>
                      <a:pt x="379" y="623"/>
                      <a:pt x="163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5" name="Google Shape;10535;p25"/>
              <p:cNvSpPr/>
              <p:nvPr/>
            </p:nvSpPr>
            <p:spPr>
              <a:xfrm>
                <a:off x="8128130" y="3729856"/>
                <a:ext cx="31880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23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98" y="230"/>
                      <a:pt x="528" y="514"/>
                      <a:pt x="853" y="622"/>
                    </a:cubicBezTo>
                    <a:lnTo>
                      <a:pt x="907" y="541"/>
                    </a:lnTo>
                    <a:cubicBezTo>
                      <a:pt x="664" y="284"/>
                      <a:pt x="325" y="203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25"/>
              <p:cNvSpPr/>
              <p:nvPr/>
            </p:nvSpPr>
            <p:spPr>
              <a:xfrm>
                <a:off x="8152846" y="3688042"/>
                <a:ext cx="34232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85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163" y="149"/>
                      <a:pt x="311" y="203"/>
                      <a:pt x="474" y="244"/>
                    </a:cubicBezTo>
                    <a:cubicBezTo>
                      <a:pt x="555" y="271"/>
                      <a:pt x="636" y="284"/>
                      <a:pt x="731" y="284"/>
                    </a:cubicBezTo>
                    <a:cubicBezTo>
                      <a:pt x="812" y="284"/>
                      <a:pt x="893" y="284"/>
                      <a:pt x="974" y="257"/>
                    </a:cubicBezTo>
                    <a:lnTo>
                      <a:pt x="961" y="149"/>
                    </a:lnTo>
                    <a:cubicBezTo>
                      <a:pt x="893" y="122"/>
                      <a:pt x="812" y="122"/>
                      <a:pt x="731" y="122"/>
                    </a:cubicBezTo>
                    <a:lnTo>
                      <a:pt x="501" y="109"/>
                    </a:lnTo>
                    <a:cubicBezTo>
                      <a:pt x="352" y="95"/>
                      <a:pt x="190" y="8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7" name="Google Shape;10537;p25"/>
              <p:cNvSpPr/>
              <p:nvPr/>
            </p:nvSpPr>
            <p:spPr>
              <a:xfrm>
                <a:off x="8158078" y="3637064"/>
                <a:ext cx="3184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438" extrusionOk="0">
                    <a:moveTo>
                      <a:pt x="847" y="1"/>
                    </a:moveTo>
                    <a:cubicBezTo>
                      <a:pt x="781" y="1"/>
                      <a:pt x="715" y="21"/>
                      <a:pt x="650" y="32"/>
                    </a:cubicBezTo>
                    <a:cubicBezTo>
                      <a:pt x="568" y="59"/>
                      <a:pt x="501" y="86"/>
                      <a:pt x="420" y="126"/>
                    </a:cubicBezTo>
                    <a:cubicBezTo>
                      <a:pt x="284" y="194"/>
                      <a:pt x="149" y="289"/>
                      <a:pt x="0" y="356"/>
                    </a:cubicBezTo>
                    <a:lnTo>
                      <a:pt x="54" y="438"/>
                    </a:lnTo>
                    <a:cubicBezTo>
                      <a:pt x="176" y="343"/>
                      <a:pt x="325" y="302"/>
                      <a:pt x="474" y="262"/>
                    </a:cubicBezTo>
                    <a:lnTo>
                      <a:pt x="690" y="194"/>
                    </a:lnTo>
                    <a:cubicBezTo>
                      <a:pt x="771" y="167"/>
                      <a:pt x="839" y="153"/>
                      <a:pt x="907" y="113"/>
                    </a:cubicBezTo>
                    <a:lnTo>
                      <a:pt x="893" y="5"/>
                    </a:lnTo>
                    <a:cubicBezTo>
                      <a:pt x="878" y="2"/>
                      <a:pt x="862" y="1"/>
                      <a:pt x="8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8" name="Google Shape;10538;p25"/>
              <p:cNvSpPr/>
              <p:nvPr/>
            </p:nvSpPr>
            <p:spPr>
              <a:xfrm>
                <a:off x="8130517" y="3608696"/>
                <a:ext cx="1000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91" extrusionOk="0">
                    <a:moveTo>
                      <a:pt x="149" y="1"/>
                    </a:moveTo>
                    <a:cubicBezTo>
                      <a:pt x="14" y="204"/>
                      <a:pt x="81" y="447"/>
                      <a:pt x="0" y="664"/>
                    </a:cubicBezTo>
                    <a:lnTo>
                      <a:pt x="95" y="691"/>
                    </a:lnTo>
                    <a:cubicBezTo>
                      <a:pt x="108" y="461"/>
                      <a:pt x="284" y="258"/>
                      <a:pt x="244" y="14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9" name="Google Shape;10539;p25"/>
              <p:cNvSpPr/>
              <p:nvPr/>
            </p:nvSpPr>
            <p:spPr>
              <a:xfrm>
                <a:off x="7861479" y="3628286"/>
                <a:ext cx="109929" cy="80823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2302" extrusionOk="0">
                    <a:moveTo>
                      <a:pt x="737" y="112"/>
                    </a:moveTo>
                    <a:cubicBezTo>
                      <a:pt x="874" y="112"/>
                      <a:pt x="1013" y="129"/>
                      <a:pt x="1141" y="146"/>
                    </a:cubicBezTo>
                    <a:cubicBezTo>
                      <a:pt x="1588" y="214"/>
                      <a:pt x="1994" y="390"/>
                      <a:pt x="2359" y="633"/>
                    </a:cubicBezTo>
                    <a:cubicBezTo>
                      <a:pt x="2535" y="755"/>
                      <a:pt x="2684" y="918"/>
                      <a:pt x="2792" y="1093"/>
                    </a:cubicBezTo>
                    <a:cubicBezTo>
                      <a:pt x="2900" y="1283"/>
                      <a:pt x="2968" y="1486"/>
                      <a:pt x="2914" y="1675"/>
                    </a:cubicBezTo>
                    <a:cubicBezTo>
                      <a:pt x="2860" y="1878"/>
                      <a:pt x="2711" y="2027"/>
                      <a:pt x="2508" y="2081"/>
                    </a:cubicBezTo>
                    <a:cubicBezTo>
                      <a:pt x="2392" y="2123"/>
                      <a:pt x="2266" y="2139"/>
                      <a:pt x="2136" y="2139"/>
                    </a:cubicBezTo>
                    <a:cubicBezTo>
                      <a:pt x="2053" y="2139"/>
                      <a:pt x="1969" y="2132"/>
                      <a:pt x="1885" y="2122"/>
                    </a:cubicBezTo>
                    <a:cubicBezTo>
                      <a:pt x="1884" y="2122"/>
                      <a:pt x="1883" y="2121"/>
                      <a:pt x="1882" y="2121"/>
                    </a:cubicBezTo>
                    <a:lnTo>
                      <a:pt x="1882" y="2121"/>
                    </a:lnTo>
                    <a:lnTo>
                      <a:pt x="1872" y="2081"/>
                    </a:lnTo>
                    <a:cubicBezTo>
                      <a:pt x="1836" y="2089"/>
                      <a:pt x="1799" y="2096"/>
                      <a:pt x="1763" y="2100"/>
                    </a:cubicBezTo>
                    <a:lnTo>
                      <a:pt x="1763" y="2100"/>
                    </a:lnTo>
                    <a:cubicBezTo>
                      <a:pt x="1381" y="2026"/>
                      <a:pt x="989" y="1890"/>
                      <a:pt x="708" y="1621"/>
                    </a:cubicBezTo>
                    <a:cubicBezTo>
                      <a:pt x="559" y="1486"/>
                      <a:pt x="438" y="1296"/>
                      <a:pt x="397" y="1093"/>
                    </a:cubicBezTo>
                    <a:cubicBezTo>
                      <a:pt x="356" y="890"/>
                      <a:pt x="370" y="660"/>
                      <a:pt x="492" y="485"/>
                    </a:cubicBezTo>
                    <a:lnTo>
                      <a:pt x="397" y="430"/>
                    </a:lnTo>
                    <a:cubicBezTo>
                      <a:pt x="248" y="620"/>
                      <a:pt x="221" y="877"/>
                      <a:pt x="262" y="1120"/>
                    </a:cubicBezTo>
                    <a:cubicBezTo>
                      <a:pt x="271" y="1171"/>
                      <a:pt x="284" y="1220"/>
                      <a:pt x="301" y="1268"/>
                    </a:cubicBezTo>
                    <a:lnTo>
                      <a:pt x="301" y="1268"/>
                    </a:lnTo>
                    <a:cubicBezTo>
                      <a:pt x="197" y="1061"/>
                      <a:pt x="145" y="830"/>
                      <a:pt x="167" y="593"/>
                    </a:cubicBezTo>
                    <a:cubicBezTo>
                      <a:pt x="181" y="485"/>
                      <a:pt x="208" y="390"/>
                      <a:pt x="262" y="309"/>
                    </a:cubicBezTo>
                    <a:cubicBezTo>
                      <a:pt x="316" y="227"/>
                      <a:pt x="411" y="173"/>
                      <a:pt x="505" y="133"/>
                    </a:cubicBezTo>
                    <a:cubicBezTo>
                      <a:pt x="580" y="118"/>
                      <a:pt x="658" y="112"/>
                      <a:pt x="737" y="112"/>
                    </a:cubicBezTo>
                    <a:close/>
                    <a:moveTo>
                      <a:pt x="772" y="0"/>
                    </a:moveTo>
                    <a:cubicBezTo>
                      <a:pt x="674" y="0"/>
                      <a:pt x="576" y="9"/>
                      <a:pt x="478" y="38"/>
                    </a:cubicBezTo>
                    <a:cubicBezTo>
                      <a:pt x="356" y="65"/>
                      <a:pt x="248" y="146"/>
                      <a:pt x="167" y="241"/>
                    </a:cubicBezTo>
                    <a:cubicBezTo>
                      <a:pt x="99" y="349"/>
                      <a:pt x="72" y="471"/>
                      <a:pt x="59" y="593"/>
                    </a:cubicBezTo>
                    <a:cubicBezTo>
                      <a:pt x="1" y="1407"/>
                      <a:pt x="702" y="2141"/>
                      <a:pt x="1502" y="2211"/>
                    </a:cubicBezTo>
                    <a:lnTo>
                      <a:pt x="1502" y="2211"/>
                    </a:lnTo>
                    <a:cubicBezTo>
                      <a:pt x="1618" y="2244"/>
                      <a:pt x="1736" y="2270"/>
                      <a:pt x="1858" y="2284"/>
                    </a:cubicBezTo>
                    <a:cubicBezTo>
                      <a:pt x="1948" y="2295"/>
                      <a:pt x="2039" y="2301"/>
                      <a:pt x="2130" y="2301"/>
                    </a:cubicBezTo>
                    <a:cubicBezTo>
                      <a:pt x="2275" y="2301"/>
                      <a:pt x="2421" y="2285"/>
                      <a:pt x="2562" y="2244"/>
                    </a:cubicBezTo>
                    <a:cubicBezTo>
                      <a:pt x="2792" y="2162"/>
                      <a:pt x="3009" y="1973"/>
                      <a:pt x="3063" y="1716"/>
                    </a:cubicBezTo>
                    <a:cubicBezTo>
                      <a:pt x="3130" y="1472"/>
                      <a:pt x="3049" y="1215"/>
                      <a:pt x="2927" y="1026"/>
                    </a:cubicBezTo>
                    <a:cubicBezTo>
                      <a:pt x="2792" y="823"/>
                      <a:pt x="2630" y="647"/>
                      <a:pt x="2440" y="525"/>
                    </a:cubicBezTo>
                    <a:cubicBezTo>
                      <a:pt x="2048" y="268"/>
                      <a:pt x="1615" y="92"/>
                      <a:pt x="1168" y="24"/>
                    </a:cubicBezTo>
                    <a:cubicBezTo>
                      <a:pt x="1036" y="17"/>
                      <a:pt x="904" y="0"/>
                      <a:pt x="7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25"/>
              <p:cNvSpPr/>
              <p:nvPr/>
            </p:nvSpPr>
            <p:spPr>
              <a:xfrm>
                <a:off x="8017432" y="3677123"/>
                <a:ext cx="66569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140" extrusionOk="0">
                    <a:moveTo>
                      <a:pt x="683" y="145"/>
                    </a:moveTo>
                    <a:cubicBezTo>
                      <a:pt x="722" y="145"/>
                      <a:pt x="761" y="146"/>
                      <a:pt x="799" y="149"/>
                    </a:cubicBezTo>
                    <a:cubicBezTo>
                      <a:pt x="1016" y="149"/>
                      <a:pt x="1232" y="190"/>
                      <a:pt x="1435" y="244"/>
                    </a:cubicBezTo>
                    <a:cubicBezTo>
                      <a:pt x="1530" y="271"/>
                      <a:pt x="1625" y="311"/>
                      <a:pt x="1665" y="379"/>
                    </a:cubicBezTo>
                    <a:cubicBezTo>
                      <a:pt x="1719" y="447"/>
                      <a:pt x="1733" y="528"/>
                      <a:pt x="1706" y="623"/>
                    </a:cubicBezTo>
                    <a:cubicBezTo>
                      <a:pt x="1679" y="704"/>
                      <a:pt x="1638" y="798"/>
                      <a:pt x="1557" y="853"/>
                    </a:cubicBezTo>
                    <a:cubicBezTo>
                      <a:pt x="1538" y="876"/>
                      <a:pt x="1515" y="896"/>
                      <a:pt x="1488" y="913"/>
                    </a:cubicBezTo>
                    <a:lnTo>
                      <a:pt x="1488" y="913"/>
                    </a:lnTo>
                    <a:cubicBezTo>
                      <a:pt x="1398" y="922"/>
                      <a:pt x="1308" y="927"/>
                      <a:pt x="1219" y="927"/>
                    </a:cubicBezTo>
                    <a:cubicBezTo>
                      <a:pt x="1110" y="927"/>
                      <a:pt x="1002" y="920"/>
                      <a:pt x="894" y="907"/>
                    </a:cubicBezTo>
                    <a:cubicBezTo>
                      <a:pt x="786" y="907"/>
                      <a:pt x="677" y="880"/>
                      <a:pt x="583" y="853"/>
                    </a:cubicBezTo>
                    <a:cubicBezTo>
                      <a:pt x="474" y="839"/>
                      <a:pt x="366" y="812"/>
                      <a:pt x="285" y="758"/>
                    </a:cubicBezTo>
                    <a:cubicBezTo>
                      <a:pt x="190" y="704"/>
                      <a:pt x="136" y="636"/>
                      <a:pt x="123" y="541"/>
                    </a:cubicBezTo>
                    <a:cubicBezTo>
                      <a:pt x="123" y="447"/>
                      <a:pt x="163" y="352"/>
                      <a:pt x="231" y="284"/>
                    </a:cubicBezTo>
                    <a:cubicBezTo>
                      <a:pt x="341" y="174"/>
                      <a:pt x="513" y="145"/>
                      <a:pt x="683" y="145"/>
                    </a:cubicBezTo>
                    <a:close/>
                    <a:moveTo>
                      <a:pt x="799" y="0"/>
                    </a:moveTo>
                    <a:cubicBezTo>
                      <a:pt x="691" y="0"/>
                      <a:pt x="583" y="0"/>
                      <a:pt x="461" y="27"/>
                    </a:cubicBezTo>
                    <a:cubicBezTo>
                      <a:pt x="353" y="54"/>
                      <a:pt x="231" y="108"/>
                      <a:pt x="150" y="203"/>
                    </a:cubicBezTo>
                    <a:cubicBezTo>
                      <a:pt x="55" y="298"/>
                      <a:pt x="1" y="420"/>
                      <a:pt x="14" y="555"/>
                    </a:cubicBezTo>
                    <a:cubicBezTo>
                      <a:pt x="28" y="677"/>
                      <a:pt x="123" y="785"/>
                      <a:pt x="231" y="839"/>
                    </a:cubicBezTo>
                    <a:cubicBezTo>
                      <a:pt x="339" y="907"/>
                      <a:pt x="447" y="920"/>
                      <a:pt x="556" y="947"/>
                    </a:cubicBezTo>
                    <a:cubicBezTo>
                      <a:pt x="595" y="957"/>
                      <a:pt x="634" y="967"/>
                      <a:pt x="674" y="976"/>
                    </a:cubicBezTo>
                    <a:lnTo>
                      <a:pt x="674" y="976"/>
                    </a:lnTo>
                    <a:lnTo>
                      <a:pt x="650" y="1069"/>
                    </a:lnTo>
                    <a:cubicBezTo>
                      <a:pt x="805" y="1108"/>
                      <a:pt x="968" y="1140"/>
                      <a:pt x="1137" y="1140"/>
                    </a:cubicBezTo>
                    <a:cubicBezTo>
                      <a:pt x="1203" y="1140"/>
                      <a:pt x="1271" y="1135"/>
                      <a:pt x="1340" y="1123"/>
                    </a:cubicBezTo>
                    <a:cubicBezTo>
                      <a:pt x="1449" y="1110"/>
                      <a:pt x="1570" y="1069"/>
                      <a:pt x="1665" y="974"/>
                    </a:cubicBezTo>
                    <a:cubicBezTo>
                      <a:pt x="1760" y="893"/>
                      <a:pt x="1841" y="785"/>
                      <a:pt x="1868" y="663"/>
                    </a:cubicBezTo>
                    <a:cubicBezTo>
                      <a:pt x="1895" y="541"/>
                      <a:pt x="1895" y="393"/>
                      <a:pt x="1800" y="284"/>
                    </a:cubicBezTo>
                    <a:cubicBezTo>
                      <a:pt x="1719" y="162"/>
                      <a:pt x="1584" y="122"/>
                      <a:pt x="1476" y="81"/>
                    </a:cubicBezTo>
                    <a:cubicBezTo>
                      <a:pt x="1259" y="27"/>
                      <a:pt x="1029" y="0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1" name="Google Shape;10541;p25"/>
              <p:cNvSpPr/>
              <p:nvPr/>
            </p:nvSpPr>
            <p:spPr>
              <a:xfrm>
                <a:off x="8156638" y="3672348"/>
                <a:ext cx="245665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6997" h="1043" extrusionOk="0">
                    <a:moveTo>
                      <a:pt x="4290" y="1"/>
                    </a:moveTo>
                    <a:cubicBezTo>
                      <a:pt x="3992" y="1"/>
                      <a:pt x="3681" y="55"/>
                      <a:pt x="3383" y="136"/>
                    </a:cubicBezTo>
                    <a:cubicBezTo>
                      <a:pt x="3086" y="217"/>
                      <a:pt x="2815" y="353"/>
                      <a:pt x="2558" y="515"/>
                    </a:cubicBezTo>
                    <a:cubicBezTo>
                      <a:pt x="2436" y="596"/>
                      <a:pt x="2301" y="677"/>
                      <a:pt x="2179" y="731"/>
                    </a:cubicBezTo>
                    <a:cubicBezTo>
                      <a:pt x="2044" y="799"/>
                      <a:pt x="1895" y="826"/>
                      <a:pt x="1759" y="826"/>
                    </a:cubicBezTo>
                    <a:cubicBezTo>
                      <a:pt x="1724" y="829"/>
                      <a:pt x="1689" y="831"/>
                      <a:pt x="1654" y="831"/>
                    </a:cubicBezTo>
                    <a:cubicBezTo>
                      <a:pt x="1394" y="831"/>
                      <a:pt x="1144" y="749"/>
                      <a:pt x="894" y="677"/>
                    </a:cubicBezTo>
                    <a:cubicBezTo>
                      <a:pt x="609" y="583"/>
                      <a:pt x="312" y="488"/>
                      <a:pt x="0" y="474"/>
                    </a:cubicBezTo>
                    <a:lnTo>
                      <a:pt x="0" y="583"/>
                    </a:lnTo>
                    <a:cubicBezTo>
                      <a:pt x="582" y="596"/>
                      <a:pt x="1124" y="934"/>
                      <a:pt x="1759" y="934"/>
                    </a:cubicBezTo>
                    <a:cubicBezTo>
                      <a:pt x="1908" y="921"/>
                      <a:pt x="2071" y="894"/>
                      <a:pt x="2220" y="826"/>
                    </a:cubicBezTo>
                    <a:cubicBezTo>
                      <a:pt x="2355" y="772"/>
                      <a:pt x="2490" y="691"/>
                      <a:pt x="2612" y="610"/>
                    </a:cubicBezTo>
                    <a:cubicBezTo>
                      <a:pt x="2869" y="461"/>
                      <a:pt x="3140" y="339"/>
                      <a:pt x="3424" y="258"/>
                    </a:cubicBezTo>
                    <a:cubicBezTo>
                      <a:pt x="3694" y="187"/>
                      <a:pt x="3973" y="156"/>
                      <a:pt x="4253" y="156"/>
                    </a:cubicBezTo>
                    <a:cubicBezTo>
                      <a:pt x="4562" y="156"/>
                      <a:pt x="4871" y="194"/>
                      <a:pt x="5169" y="258"/>
                    </a:cubicBezTo>
                    <a:cubicBezTo>
                      <a:pt x="5707" y="383"/>
                      <a:pt x="6210" y="589"/>
                      <a:pt x="6699" y="843"/>
                    </a:cubicBezTo>
                    <a:lnTo>
                      <a:pt x="6699" y="843"/>
                    </a:lnTo>
                    <a:lnTo>
                      <a:pt x="6509" y="934"/>
                    </a:lnTo>
                    <a:lnTo>
                      <a:pt x="6550" y="1043"/>
                    </a:lnTo>
                    <a:lnTo>
                      <a:pt x="6874" y="907"/>
                    </a:lnTo>
                    <a:lnTo>
                      <a:pt x="6996" y="853"/>
                    </a:lnTo>
                    <a:lnTo>
                      <a:pt x="6888" y="786"/>
                    </a:lnTo>
                    <a:cubicBezTo>
                      <a:pt x="6374" y="474"/>
                      <a:pt x="5805" y="231"/>
                      <a:pt x="5210" y="109"/>
                    </a:cubicBezTo>
                    <a:cubicBezTo>
                      <a:pt x="4899" y="41"/>
                      <a:pt x="4601" y="1"/>
                      <a:pt x="42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2" name="Google Shape;10542;p25"/>
              <p:cNvSpPr/>
              <p:nvPr/>
            </p:nvSpPr>
            <p:spPr>
              <a:xfrm>
                <a:off x="8153303" y="3654091"/>
                <a:ext cx="320238" cy="74082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2110" extrusionOk="0">
                    <a:moveTo>
                      <a:pt x="3249" y="0"/>
                    </a:moveTo>
                    <a:cubicBezTo>
                      <a:pt x="2894" y="0"/>
                      <a:pt x="2538" y="62"/>
                      <a:pt x="2220" y="210"/>
                    </a:cubicBezTo>
                    <a:cubicBezTo>
                      <a:pt x="1827" y="372"/>
                      <a:pt x="1516" y="656"/>
                      <a:pt x="1164" y="859"/>
                    </a:cubicBezTo>
                    <a:cubicBezTo>
                      <a:pt x="1002" y="967"/>
                      <a:pt x="813" y="1035"/>
                      <a:pt x="610" y="1062"/>
                    </a:cubicBezTo>
                    <a:cubicBezTo>
                      <a:pt x="564" y="1069"/>
                      <a:pt x="517" y="1072"/>
                      <a:pt x="470" y="1072"/>
                    </a:cubicBezTo>
                    <a:cubicBezTo>
                      <a:pt x="324" y="1072"/>
                      <a:pt x="178" y="1039"/>
                      <a:pt x="55" y="967"/>
                    </a:cubicBezTo>
                    <a:lnTo>
                      <a:pt x="1" y="1062"/>
                    </a:lnTo>
                    <a:cubicBezTo>
                      <a:pt x="135" y="1139"/>
                      <a:pt x="290" y="1175"/>
                      <a:pt x="440" y="1175"/>
                    </a:cubicBezTo>
                    <a:cubicBezTo>
                      <a:pt x="503" y="1175"/>
                      <a:pt x="564" y="1169"/>
                      <a:pt x="623" y="1157"/>
                    </a:cubicBezTo>
                    <a:cubicBezTo>
                      <a:pt x="840" y="1130"/>
                      <a:pt x="1043" y="1049"/>
                      <a:pt x="1219" y="954"/>
                    </a:cubicBezTo>
                    <a:cubicBezTo>
                      <a:pt x="1584" y="737"/>
                      <a:pt x="1882" y="453"/>
                      <a:pt x="2260" y="304"/>
                    </a:cubicBezTo>
                    <a:cubicBezTo>
                      <a:pt x="2558" y="172"/>
                      <a:pt x="2891" y="121"/>
                      <a:pt x="3216" y="121"/>
                    </a:cubicBezTo>
                    <a:cubicBezTo>
                      <a:pt x="3291" y="121"/>
                      <a:pt x="3365" y="123"/>
                      <a:pt x="3438" y="128"/>
                    </a:cubicBezTo>
                    <a:cubicBezTo>
                      <a:pt x="3844" y="155"/>
                      <a:pt x="4236" y="250"/>
                      <a:pt x="4628" y="372"/>
                    </a:cubicBezTo>
                    <a:cubicBezTo>
                      <a:pt x="5021" y="494"/>
                      <a:pt x="5400" y="643"/>
                      <a:pt x="5779" y="778"/>
                    </a:cubicBezTo>
                    <a:lnTo>
                      <a:pt x="6942" y="1211"/>
                    </a:lnTo>
                    <a:lnTo>
                      <a:pt x="8106" y="1617"/>
                    </a:lnTo>
                    <a:lnTo>
                      <a:pt x="8674" y="1820"/>
                    </a:lnTo>
                    <a:cubicBezTo>
                      <a:pt x="8769" y="1860"/>
                      <a:pt x="8891" y="1887"/>
                      <a:pt x="8945" y="1928"/>
                    </a:cubicBezTo>
                    <a:cubicBezTo>
                      <a:pt x="8985" y="1942"/>
                      <a:pt x="8999" y="1969"/>
                      <a:pt x="8985" y="1982"/>
                    </a:cubicBezTo>
                    <a:cubicBezTo>
                      <a:pt x="8985" y="1982"/>
                      <a:pt x="8972" y="1996"/>
                      <a:pt x="8958" y="1996"/>
                    </a:cubicBezTo>
                    <a:cubicBezTo>
                      <a:pt x="8972" y="1996"/>
                      <a:pt x="8972" y="2009"/>
                      <a:pt x="8972" y="2009"/>
                    </a:cubicBezTo>
                    <a:lnTo>
                      <a:pt x="8864" y="2036"/>
                    </a:lnTo>
                    <a:cubicBezTo>
                      <a:pt x="8877" y="2063"/>
                      <a:pt x="8891" y="2090"/>
                      <a:pt x="8918" y="2104"/>
                    </a:cubicBezTo>
                    <a:cubicBezTo>
                      <a:pt x="8927" y="2108"/>
                      <a:pt x="8936" y="2110"/>
                      <a:pt x="8945" y="2110"/>
                    </a:cubicBezTo>
                    <a:cubicBezTo>
                      <a:pt x="8963" y="2110"/>
                      <a:pt x="8981" y="2104"/>
                      <a:pt x="8999" y="2104"/>
                    </a:cubicBezTo>
                    <a:cubicBezTo>
                      <a:pt x="9040" y="2090"/>
                      <a:pt x="9067" y="2077"/>
                      <a:pt x="9094" y="2036"/>
                    </a:cubicBezTo>
                    <a:cubicBezTo>
                      <a:pt x="9121" y="1996"/>
                      <a:pt x="9107" y="1928"/>
                      <a:pt x="9094" y="1901"/>
                    </a:cubicBezTo>
                    <a:cubicBezTo>
                      <a:pt x="9080" y="1874"/>
                      <a:pt x="9053" y="1847"/>
                      <a:pt x="9026" y="1820"/>
                    </a:cubicBezTo>
                    <a:cubicBezTo>
                      <a:pt x="8972" y="1793"/>
                      <a:pt x="8918" y="1766"/>
                      <a:pt x="8877" y="1752"/>
                    </a:cubicBezTo>
                    <a:lnTo>
                      <a:pt x="8728" y="1698"/>
                    </a:lnTo>
                    <a:lnTo>
                      <a:pt x="8146" y="1482"/>
                    </a:lnTo>
                    <a:lnTo>
                      <a:pt x="6996" y="1049"/>
                    </a:lnTo>
                    <a:lnTo>
                      <a:pt x="5846" y="629"/>
                    </a:lnTo>
                    <a:cubicBezTo>
                      <a:pt x="5454" y="494"/>
                      <a:pt x="5061" y="345"/>
                      <a:pt x="4669" y="237"/>
                    </a:cubicBezTo>
                    <a:cubicBezTo>
                      <a:pt x="4277" y="128"/>
                      <a:pt x="3871" y="34"/>
                      <a:pt x="3451" y="7"/>
                    </a:cubicBezTo>
                    <a:cubicBezTo>
                      <a:pt x="3384" y="2"/>
                      <a:pt x="3316" y="0"/>
                      <a:pt x="32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5"/>
              <p:cNvSpPr/>
              <p:nvPr/>
            </p:nvSpPr>
            <p:spPr>
              <a:xfrm>
                <a:off x="8145228" y="3660481"/>
                <a:ext cx="334037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2207" extrusionOk="0">
                    <a:moveTo>
                      <a:pt x="3627" y="1"/>
                    </a:moveTo>
                    <a:cubicBezTo>
                      <a:pt x="3424" y="1"/>
                      <a:pt x="3194" y="41"/>
                      <a:pt x="3005" y="109"/>
                    </a:cubicBezTo>
                    <a:cubicBezTo>
                      <a:pt x="2802" y="190"/>
                      <a:pt x="2612" y="285"/>
                      <a:pt x="2423" y="379"/>
                    </a:cubicBezTo>
                    <a:cubicBezTo>
                      <a:pt x="1971" y="631"/>
                      <a:pt x="1461" y="763"/>
                      <a:pt x="953" y="763"/>
                    </a:cubicBezTo>
                    <a:cubicBezTo>
                      <a:pt x="640" y="763"/>
                      <a:pt x="327" y="713"/>
                      <a:pt x="28" y="609"/>
                    </a:cubicBezTo>
                    <a:lnTo>
                      <a:pt x="1" y="718"/>
                    </a:lnTo>
                    <a:cubicBezTo>
                      <a:pt x="300" y="807"/>
                      <a:pt x="606" y="860"/>
                      <a:pt x="920" y="860"/>
                    </a:cubicBezTo>
                    <a:cubicBezTo>
                      <a:pt x="1032" y="860"/>
                      <a:pt x="1145" y="854"/>
                      <a:pt x="1259" y="839"/>
                    </a:cubicBezTo>
                    <a:cubicBezTo>
                      <a:pt x="1679" y="812"/>
                      <a:pt x="2084" y="650"/>
                      <a:pt x="2463" y="461"/>
                    </a:cubicBezTo>
                    <a:cubicBezTo>
                      <a:pt x="2653" y="379"/>
                      <a:pt x="2842" y="285"/>
                      <a:pt x="3032" y="217"/>
                    </a:cubicBezTo>
                    <a:cubicBezTo>
                      <a:pt x="3221" y="149"/>
                      <a:pt x="3424" y="122"/>
                      <a:pt x="3627" y="122"/>
                    </a:cubicBezTo>
                    <a:cubicBezTo>
                      <a:pt x="4047" y="122"/>
                      <a:pt x="4452" y="203"/>
                      <a:pt x="4858" y="298"/>
                    </a:cubicBezTo>
                    <a:cubicBezTo>
                      <a:pt x="5670" y="488"/>
                      <a:pt x="6455" y="772"/>
                      <a:pt x="7186" y="1164"/>
                    </a:cubicBezTo>
                    <a:cubicBezTo>
                      <a:pt x="7930" y="1530"/>
                      <a:pt x="8661" y="1990"/>
                      <a:pt x="9486" y="2206"/>
                    </a:cubicBezTo>
                    <a:lnTo>
                      <a:pt x="9513" y="2098"/>
                    </a:lnTo>
                    <a:cubicBezTo>
                      <a:pt x="9121" y="1976"/>
                      <a:pt x="8742" y="1800"/>
                      <a:pt x="8376" y="1611"/>
                    </a:cubicBezTo>
                    <a:cubicBezTo>
                      <a:pt x="8011" y="1421"/>
                      <a:pt x="7646" y="1205"/>
                      <a:pt x="7267" y="1015"/>
                    </a:cubicBezTo>
                    <a:cubicBezTo>
                      <a:pt x="6523" y="623"/>
                      <a:pt x="5724" y="325"/>
                      <a:pt x="4899" y="163"/>
                    </a:cubicBezTo>
                    <a:cubicBezTo>
                      <a:pt x="4479" y="82"/>
                      <a:pt x="4060" y="1"/>
                      <a:pt x="36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5"/>
              <p:cNvSpPr/>
              <p:nvPr/>
            </p:nvSpPr>
            <p:spPr>
              <a:xfrm>
                <a:off x="7964698" y="3709353"/>
                <a:ext cx="30932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8" extrusionOk="0">
                    <a:moveTo>
                      <a:pt x="363" y="146"/>
                    </a:moveTo>
                    <a:cubicBezTo>
                      <a:pt x="382" y="146"/>
                      <a:pt x="401" y="148"/>
                      <a:pt x="420" y="151"/>
                    </a:cubicBezTo>
                    <a:cubicBezTo>
                      <a:pt x="502" y="151"/>
                      <a:pt x="583" y="205"/>
                      <a:pt x="623" y="259"/>
                    </a:cubicBezTo>
                    <a:cubicBezTo>
                      <a:pt x="677" y="313"/>
                      <a:pt x="704" y="395"/>
                      <a:pt x="677" y="462"/>
                    </a:cubicBezTo>
                    <a:cubicBezTo>
                      <a:pt x="669" y="550"/>
                      <a:pt x="605" y="633"/>
                      <a:pt x="521" y="680"/>
                    </a:cubicBezTo>
                    <a:lnTo>
                      <a:pt x="521" y="680"/>
                    </a:lnTo>
                    <a:lnTo>
                      <a:pt x="474" y="625"/>
                    </a:lnTo>
                    <a:cubicBezTo>
                      <a:pt x="443" y="648"/>
                      <a:pt x="398" y="663"/>
                      <a:pt x="350" y="663"/>
                    </a:cubicBezTo>
                    <a:cubicBezTo>
                      <a:pt x="315" y="663"/>
                      <a:pt x="278" y="655"/>
                      <a:pt x="244" y="638"/>
                    </a:cubicBezTo>
                    <a:cubicBezTo>
                      <a:pt x="163" y="598"/>
                      <a:pt x="109" y="530"/>
                      <a:pt x="109" y="435"/>
                    </a:cubicBezTo>
                    <a:cubicBezTo>
                      <a:pt x="96" y="354"/>
                      <a:pt x="136" y="273"/>
                      <a:pt x="190" y="205"/>
                    </a:cubicBezTo>
                    <a:cubicBezTo>
                      <a:pt x="242" y="164"/>
                      <a:pt x="302" y="146"/>
                      <a:pt x="363" y="146"/>
                    </a:cubicBezTo>
                    <a:close/>
                    <a:moveTo>
                      <a:pt x="396" y="0"/>
                    </a:moveTo>
                    <a:cubicBezTo>
                      <a:pt x="287" y="0"/>
                      <a:pt x="182" y="51"/>
                      <a:pt x="109" y="124"/>
                    </a:cubicBezTo>
                    <a:cubicBezTo>
                      <a:pt x="28" y="219"/>
                      <a:pt x="1" y="340"/>
                      <a:pt x="1" y="449"/>
                    </a:cubicBezTo>
                    <a:cubicBezTo>
                      <a:pt x="19" y="613"/>
                      <a:pt x="160" y="734"/>
                      <a:pt x="317" y="754"/>
                    </a:cubicBezTo>
                    <a:lnTo>
                      <a:pt x="317" y="754"/>
                    </a:lnTo>
                    <a:lnTo>
                      <a:pt x="299" y="828"/>
                    </a:lnTo>
                    <a:cubicBezTo>
                      <a:pt x="339" y="841"/>
                      <a:pt x="380" y="847"/>
                      <a:pt x="420" y="847"/>
                    </a:cubicBezTo>
                    <a:cubicBezTo>
                      <a:pt x="500" y="847"/>
                      <a:pt x="578" y="823"/>
                      <a:pt x="650" y="787"/>
                    </a:cubicBezTo>
                    <a:cubicBezTo>
                      <a:pt x="745" y="719"/>
                      <a:pt x="826" y="611"/>
                      <a:pt x="853" y="489"/>
                    </a:cubicBezTo>
                    <a:cubicBezTo>
                      <a:pt x="880" y="368"/>
                      <a:pt x="840" y="232"/>
                      <a:pt x="745" y="151"/>
                    </a:cubicBezTo>
                    <a:cubicBezTo>
                      <a:pt x="664" y="56"/>
                      <a:pt x="542" y="16"/>
                      <a:pt x="434" y="2"/>
                    </a:cubicBezTo>
                    <a:cubicBezTo>
                      <a:pt x="421" y="1"/>
                      <a:pt x="409" y="0"/>
                      <a:pt x="3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5"/>
              <p:cNvSpPr/>
              <p:nvPr/>
            </p:nvSpPr>
            <p:spPr>
              <a:xfrm>
                <a:off x="7986080" y="3327474"/>
                <a:ext cx="61337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989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583" y="366"/>
                      <a:pt x="1083" y="772"/>
                      <a:pt x="1692" y="988"/>
                    </a:cubicBezTo>
                    <a:lnTo>
                      <a:pt x="1746" y="893"/>
                    </a:lnTo>
                    <a:cubicBezTo>
                      <a:pt x="1219" y="528"/>
                      <a:pt x="596" y="32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5"/>
              <p:cNvSpPr/>
              <p:nvPr/>
            </p:nvSpPr>
            <p:spPr>
              <a:xfrm>
                <a:off x="7716269" y="3261926"/>
                <a:ext cx="86476" cy="122569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3491" extrusionOk="0">
                    <a:moveTo>
                      <a:pt x="2043" y="0"/>
                    </a:moveTo>
                    <a:cubicBezTo>
                      <a:pt x="1935" y="352"/>
                      <a:pt x="1827" y="690"/>
                      <a:pt x="1719" y="1042"/>
                    </a:cubicBezTo>
                    <a:lnTo>
                      <a:pt x="1705" y="1082"/>
                    </a:lnTo>
                    <a:lnTo>
                      <a:pt x="1732" y="1096"/>
                    </a:lnTo>
                    <a:lnTo>
                      <a:pt x="2111" y="1407"/>
                    </a:lnTo>
                    <a:cubicBezTo>
                      <a:pt x="2179" y="1448"/>
                      <a:pt x="2246" y="1502"/>
                      <a:pt x="2300" y="1556"/>
                    </a:cubicBezTo>
                    <a:cubicBezTo>
                      <a:pt x="2341" y="1597"/>
                      <a:pt x="2341" y="1624"/>
                      <a:pt x="2287" y="1691"/>
                    </a:cubicBezTo>
                    <a:cubicBezTo>
                      <a:pt x="2097" y="1935"/>
                      <a:pt x="1867" y="2179"/>
                      <a:pt x="1624" y="2381"/>
                    </a:cubicBezTo>
                    <a:cubicBezTo>
                      <a:pt x="1394" y="2598"/>
                      <a:pt x="1123" y="2774"/>
                      <a:pt x="853" y="2950"/>
                    </a:cubicBezTo>
                    <a:cubicBezTo>
                      <a:pt x="582" y="3112"/>
                      <a:pt x="298" y="3261"/>
                      <a:pt x="0" y="3383"/>
                    </a:cubicBezTo>
                    <a:lnTo>
                      <a:pt x="41" y="3491"/>
                    </a:lnTo>
                    <a:cubicBezTo>
                      <a:pt x="352" y="3396"/>
                      <a:pt x="650" y="3261"/>
                      <a:pt x="934" y="3085"/>
                    </a:cubicBezTo>
                    <a:cubicBezTo>
                      <a:pt x="1231" y="2923"/>
                      <a:pt x="1489" y="2720"/>
                      <a:pt x="1732" y="2503"/>
                    </a:cubicBezTo>
                    <a:cubicBezTo>
                      <a:pt x="1976" y="2273"/>
                      <a:pt x="2206" y="2030"/>
                      <a:pt x="2395" y="1759"/>
                    </a:cubicBezTo>
                    <a:cubicBezTo>
                      <a:pt x="2422" y="1732"/>
                      <a:pt x="2449" y="1678"/>
                      <a:pt x="2449" y="1624"/>
                    </a:cubicBezTo>
                    <a:cubicBezTo>
                      <a:pt x="2463" y="1556"/>
                      <a:pt x="2422" y="1502"/>
                      <a:pt x="2382" y="1461"/>
                    </a:cubicBezTo>
                    <a:cubicBezTo>
                      <a:pt x="2314" y="1407"/>
                      <a:pt x="2260" y="1367"/>
                      <a:pt x="2192" y="1313"/>
                    </a:cubicBezTo>
                    <a:lnTo>
                      <a:pt x="1824" y="1033"/>
                    </a:lnTo>
                    <a:lnTo>
                      <a:pt x="1824" y="1033"/>
                    </a:lnTo>
                    <a:cubicBezTo>
                      <a:pt x="1929" y="694"/>
                      <a:pt x="2034" y="367"/>
                      <a:pt x="2152" y="27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5"/>
              <p:cNvSpPr/>
              <p:nvPr/>
            </p:nvSpPr>
            <p:spPr>
              <a:xfrm>
                <a:off x="7883000" y="3385439"/>
                <a:ext cx="104066" cy="121621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3464" extrusionOk="0">
                    <a:moveTo>
                      <a:pt x="2571" y="0"/>
                    </a:moveTo>
                    <a:cubicBezTo>
                      <a:pt x="2382" y="190"/>
                      <a:pt x="2179" y="379"/>
                      <a:pt x="1990" y="582"/>
                    </a:cubicBezTo>
                    <a:cubicBezTo>
                      <a:pt x="1787" y="771"/>
                      <a:pt x="1584" y="961"/>
                      <a:pt x="1381" y="1164"/>
                    </a:cubicBezTo>
                    <a:lnTo>
                      <a:pt x="1327" y="1204"/>
                    </a:lnTo>
                    <a:lnTo>
                      <a:pt x="1394" y="1245"/>
                    </a:lnTo>
                    <a:lnTo>
                      <a:pt x="2668" y="1944"/>
                    </a:lnTo>
                    <a:lnTo>
                      <a:pt x="2668" y="1944"/>
                    </a:lnTo>
                    <a:cubicBezTo>
                      <a:pt x="2335" y="2139"/>
                      <a:pt x="1993" y="2334"/>
                      <a:pt x="1651" y="2517"/>
                    </a:cubicBezTo>
                    <a:cubicBezTo>
                      <a:pt x="1335" y="2697"/>
                      <a:pt x="1019" y="2859"/>
                      <a:pt x="695" y="3026"/>
                    </a:cubicBezTo>
                    <a:lnTo>
                      <a:pt x="695" y="3026"/>
                    </a:lnTo>
                    <a:lnTo>
                      <a:pt x="677" y="3004"/>
                    </a:lnTo>
                    <a:lnTo>
                      <a:pt x="488" y="3126"/>
                    </a:lnTo>
                    <a:lnTo>
                      <a:pt x="1" y="3464"/>
                    </a:lnTo>
                    <a:lnTo>
                      <a:pt x="555" y="3234"/>
                    </a:lnTo>
                    <a:cubicBezTo>
                      <a:pt x="559" y="3233"/>
                      <a:pt x="563" y="3231"/>
                      <a:pt x="566" y="3230"/>
                    </a:cubicBezTo>
                    <a:lnTo>
                      <a:pt x="566" y="3230"/>
                    </a:lnTo>
                    <a:lnTo>
                      <a:pt x="569" y="3234"/>
                    </a:lnTo>
                    <a:lnTo>
                      <a:pt x="581" y="3224"/>
                    </a:lnTo>
                    <a:lnTo>
                      <a:pt x="581" y="3224"/>
                    </a:lnTo>
                    <a:cubicBezTo>
                      <a:pt x="978" y="3064"/>
                      <a:pt x="1362" y="2878"/>
                      <a:pt x="1733" y="2666"/>
                    </a:cubicBezTo>
                    <a:cubicBezTo>
                      <a:pt x="2111" y="2463"/>
                      <a:pt x="2490" y="2246"/>
                      <a:pt x="2856" y="2003"/>
                    </a:cubicBezTo>
                    <a:lnTo>
                      <a:pt x="2964" y="1935"/>
                    </a:lnTo>
                    <a:lnTo>
                      <a:pt x="2842" y="1881"/>
                    </a:lnTo>
                    <a:lnTo>
                      <a:pt x="1511" y="1183"/>
                    </a:lnTo>
                    <a:lnTo>
                      <a:pt x="1511" y="1183"/>
                    </a:lnTo>
                    <a:cubicBezTo>
                      <a:pt x="1686" y="1008"/>
                      <a:pt x="1872" y="823"/>
                      <a:pt x="2057" y="650"/>
                    </a:cubicBezTo>
                    <a:cubicBezTo>
                      <a:pt x="2247" y="460"/>
                      <a:pt x="2450" y="257"/>
                      <a:pt x="2653" y="68"/>
                    </a:cubicBezTo>
                    <a:lnTo>
                      <a:pt x="2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5"/>
              <p:cNvSpPr/>
              <p:nvPr/>
            </p:nvSpPr>
            <p:spPr>
              <a:xfrm>
                <a:off x="7905329" y="3385895"/>
                <a:ext cx="90759" cy="108841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100" extrusionOk="0">
                    <a:moveTo>
                      <a:pt x="2165" y="1"/>
                    </a:moveTo>
                    <a:cubicBezTo>
                      <a:pt x="2071" y="190"/>
                      <a:pt x="1963" y="393"/>
                      <a:pt x="1868" y="582"/>
                    </a:cubicBezTo>
                    <a:lnTo>
                      <a:pt x="1705" y="880"/>
                    </a:lnTo>
                    <a:cubicBezTo>
                      <a:pt x="1665" y="975"/>
                      <a:pt x="1611" y="1110"/>
                      <a:pt x="1651" y="1232"/>
                    </a:cubicBezTo>
                    <a:cubicBezTo>
                      <a:pt x="1692" y="1354"/>
                      <a:pt x="1814" y="1435"/>
                      <a:pt x="1908" y="1489"/>
                    </a:cubicBezTo>
                    <a:cubicBezTo>
                      <a:pt x="2003" y="1543"/>
                      <a:pt x="2111" y="1584"/>
                      <a:pt x="2206" y="1624"/>
                    </a:cubicBezTo>
                    <a:cubicBezTo>
                      <a:pt x="2301" y="1678"/>
                      <a:pt x="2382" y="1733"/>
                      <a:pt x="2423" y="1814"/>
                    </a:cubicBezTo>
                    <a:cubicBezTo>
                      <a:pt x="2463" y="1895"/>
                      <a:pt x="2450" y="1990"/>
                      <a:pt x="2395" y="2057"/>
                    </a:cubicBezTo>
                    <a:cubicBezTo>
                      <a:pt x="2287" y="2206"/>
                      <a:pt x="2084" y="2301"/>
                      <a:pt x="1881" y="2369"/>
                    </a:cubicBezTo>
                    <a:lnTo>
                      <a:pt x="1245" y="2558"/>
                    </a:lnTo>
                    <a:cubicBezTo>
                      <a:pt x="826" y="2680"/>
                      <a:pt x="406" y="2829"/>
                      <a:pt x="0" y="2964"/>
                    </a:cubicBezTo>
                    <a:lnTo>
                      <a:pt x="41" y="3099"/>
                    </a:lnTo>
                    <a:cubicBezTo>
                      <a:pt x="461" y="2977"/>
                      <a:pt x="880" y="2856"/>
                      <a:pt x="1299" y="2707"/>
                    </a:cubicBezTo>
                    <a:lnTo>
                      <a:pt x="1922" y="2504"/>
                    </a:lnTo>
                    <a:cubicBezTo>
                      <a:pt x="2138" y="2436"/>
                      <a:pt x="2368" y="2341"/>
                      <a:pt x="2517" y="2125"/>
                    </a:cubicBezTo>
                    <a:cubicBezTo>
                      <a:pt x="2544" y="2084"/>
                      <a:pt x="2571" y="2017"/>
                      <a:pt x="2571" y="1949"/>
                    </a:cubicBezTo>
                    <a:cubicBezTo>
                      <a:pt x="2585" y="1881"/>
                      <a:pt x="2558" y="1814"/>
                      <a:pt x="2531" y="1760"/>
                    </a:cubicBezTo>
                    <a:cubicBezTo>
                      <a:pt x="2477" y="1638"/>
                      <a:pt x="2355" y="1570"/>
                      <a:pt x="2260" y="1516"/>
                    </a:cubicBezTo>
                    <a:cubicBezTo>
                      <a:pt x="2152" y="1475"/>
                      <a:pt x="2044" y="1435"/>
                      <a:pt x="1949" y="1394"/>
                    </a:cubicBezTo>
                    <a:cubicBezTo>
                      <a:pt x="1868" y="1340"/>
                      <a:pt x="1773" y="1286"/>
                      <a:pt x="1746" y="1191"/>
                    </a:cubicBezTo>
                    <a:cubicBezTo>
                      <a:pt x="1719" y="1110"/>
                      <a:pt x="1746" y="1015"/>
                      <a:pt x="1800" y="921"/>
                    </a:cubicBezTo>
                    <a:lnTo>
                      <a:pt x="1949" y="623"/>
                    </a:lnTo>
                    <a:cubicBezTo>
                      <a:pt x="2057" y="434"/>
                      <a:pt x="2152" y="244"/>
                      <a:pt x="2260" y="41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5"/>
              <p:cNvSpPr/>
              <p:nvPr/>
            </p:nvSpPr>
            <p:spPr>
              <a:xfrm>
                <a:off x="8056403" y="3328422"/>
                <a:ext cx="3518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69" extrusionOk="0">
                    <a:moveTo>
                      <a:pt x="948" y="0"/>
                    </a:moveTo>
                    <a:cubicBezTo>
                      <a:pt x="812" y="122"/>
                      <a:pt x="650" y="190"/>
                      <a:pt x="488" y="257"/>
                    </a:cubicBezTo>
                    <a:lnTo>
                      <a:pt x="244" y="352"/>
                    </a:lnTo>
                    <a:cubicBezTo>
                      <a:pt x="163" y="379"/>
                      <a:pt x="82" y="406"/>
                      <a:pt x="0" y="460"/>
                    </a:cubicBezTo>
                    <a:lnTo>
                      <a:pt x="27" y="569"/>
                    </a:lnTo>
                    <a:cubicBezTo>
                      <a:pt x="122" y="555"/>
                      <a:pt x="203" y="542"/>
                      <a:pt x="298" y="501"/>
                    </a:cubicBezTo>
                    <a:cubicBezTo>
                      <a:pt x="379" y="474"/>
                      <a:pt x="460" y="433"/>
                      <a:pt x="542" y="379"/>
                    </a:cubicBezTo>
                    <a:cubicBezTo>
                      <a:pt x="704" y="285"/>
                      <a:pt x="853" y="176"/>
                      <a:pt x="1002" y="82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5"/>
              <p:cNvSpPr/>
              <p:nvPr/>
            </p:nvSpPr>
            <p:spPr>
              <a:xfrm>
                <a:off x="8037865" y="3358335"/>
                <a:ext cx="29492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29" extrusionOk="0">
                    <a:moveTo>
                      <a:pt x="799" y="1"/>
                    </a:moveTo>
                    <a:cubicBezTo>
                      <a:pt x="664" y="68"/>
                      <a:pt x="515" y="109"/>
                      <a:pt x="380" y="163"/>
                    </a:cubicBezTo>
                    <a:cubicBezTo>
                      <a:pt x="298" y="204"/>
                      <a:pt x="231" y="231"/>
                      <a:pt x="163" y="285"/>
                    </a:cubicBezTo>
                    <a:cubicBezTo>
                      <a:pt x="109" y="326"/>
                      <a:pt x="55" y="380"/>
                      <a:pt x="1" y="447"/>
                    </a:cubicBezTo>
                    <a:lnTo>
                      <a:pt x="82" y="529"/>
                    </a:lnTo>
                    <a:cubicBezTo>
                      <a:pt x="150" y="501"/>
                      <a:pt x="204" y="461"/>
                      <a:pt x="271" y="420"/>
                    </a:cubicBezTo>
                    <a:lnTo>
                      <a:pt x="447" y="285"/>
                    </a:lnTo>
                    <a:cubicBezTo>
                      <a:pt x="555" y="204"/>
                      <a:pt x="691" y="136"/>
                      <a:pt x="840" y="109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51" name="Google Shape;10551;p25"/>
            <p:cNvGrpSpPr/>
            <p:nvPr/>
          </p:nvGrpSpPr>
          <p:grpSpPr>
            <a:xfrm rot="-447500">
              <a:off x="3014313" y="-332088"/>
              <a:ext cx="674142" cy="666066"/>
              <a:chOff x="6558050" y="4428565"/>
              <a:chExt cx="674169" cy="666093"/>
            </a:xfrm>
          </p:grpSpPr>
          <p:sp>
            <p:nvSpPr>
              <p:cNvPr id="10552" name="Google Shape;10552;p25"/>
              <p:cNvSpPr/>
              <p:nvPr/>
            </p:nvSpPr>
            <p:spPr>
              <a:xfrm>
                <a:off x="6673452" y="4481439"/>
                <a:ext cx="198863" cy="151008"/>
              </a:xfrm>
              <a:custGeom>
                <a:avLst/>
                <a:gdLst/>
                <a:ahLst/>
                <a:cxnLst/>
                <a:rect l="l" t="t" r="r" b="b"/>
                <a:pathLst>
                  <a:path w="5664" h="4301" extrusionOk="0">
                    <a:moveTo>
                      <a:pt x="2007" y="0"/>
                    </a:moveTo>
                    <a:cubicBezTo>
                      <a:pt x="1840" y="0"/>
                      <a:pt x="1676" y="32"/>
                      <a:pt x="1531" y="105"/>
                    </a:cubicBezTo>
                    <a:cubicBezTo>
                      <a:pt x="1328" y="213"/>
                      <a:pt x="1125" y="335"/>
                      <a:pt x="1044" y="551"/>
                    </a:cubicBezTo>
                    <a:cubicBezTo>
                      <a:pt x="1017" y="592"/>
                      <a:pt x="1003" y="646"/>
                      <a:pt x="990" y="687"/>
                    </a:cubicBezTo>
                    <a:cubicBezTo>
                      <a:pt x="854" y="903"/>
                      <a:pt x="787" y="1160"/>
                      <a:pt x="800" y="1431"/>
                    </a:cubicBezTo>
                    <a:cubicBezTo>
                      <a:pt x="838" y="1849"/>
                      <a:pt x="1220" y="2207"/>
                      <a:pt x="1635" y="2207"/>
                    </a:cubicBezTo>
                    <a:cubicBezTo>
                      <a:pt x="1663" y="2207"/>
                      <a:pt x="1692" y="2206"/>
                      <a:pt x="1720" y="2202"/>
                    </a:cubicBezTo>
                    <a:cubicBezTo>
                      <a:pt x="1747" y="2189"/>
                      <a:pt x="1761" y="2189"/>
                      <a:pt x="1788" y="2189"/>
                    </a:cubicBezTo>
                    <a:cubicBezTo>
                      <a:pt x="1477" y="2338"/>
                      <a:pt x="1166" y="2486"/>
                      <a:pt x="854" y="2635"/>
                    </a:cubicBezTo>
                    <a:cubicBezTo>
                      <a:pt x="1" y="3027"/>
                      <a:pt x="321" y="4301"/>
                      <a:pt x="1078" y="4301"/>
                    </a:cubicBezTo>
                    <a:cubicBezTo>
                      <a:pt x="1185" y="4301"/>
                      <a:pt x="1300" y="4275"/>
                      <a:pt x="1423" y="4218"/>
                    </a:cubicBezTo>
                    <a:cubicBezTo>
                      <a:pt x="2884" y="3555"/>
                      <a:pt x="3899" y="2771"/>
                      <a:pt x="5211" y="1891"/>
                    </a:cubicBezTo>
                    <a:cubicBezTo>
                      <a:pt x="5664" y="1585"/>
                      <a:pt x="5017" y="442"/>
                      <a:pt x="4867" y="442"/>
                    </a:cubicBezTo>
                    <a:cubicBezTo>
                      <a:pt x="4864" y="442"/>
                      <a:pt x="4862" y="443"/>
                      <a:pt x="4860" y="443"/>
                    </a:cubicBezTo>
                    <a:cubicBezTo>
                      <a:pt x="4332" y="551"/>
                      <a:pt x="3845" y="795"/>
                      <a:pt x="3358" y="1039"/>
                    </a:cubicBezTo>
                    <a:cubicBezTo>
                      <a:pt x="3331" y="930"/>
                      <a:pt x="3290" y="822"/>
                      <a:pt x="3222" y="727"/>
                    </a:cubicBezTo>
                    <a:cubicBezTo>
                      <a:pt x="3155" y="633"/>
                      <a:pt x="3073" y="538"/>
                      <a:pt x="2979" y="457"/>
                    </a:cubicBezTo>
                    <a:cubicBezTo>
                      <a:pt x="2898" y="321"/>
                      <a:pt x="2776" y="200"/>
                      <a:pt x="2613" y="132"/>
                    </a:cubicBezTo>
                    <a:cubicBezTo>
                      <a:pt x="2426" y="50"/>
                      <a:pt x="2214" y="0"/>
                      <a:pt x="20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5"/>
              <p:cNvSpPr/>
              <p:nvPr/>
            </p:nvSpPr>
            <p:spPr>
              <a:xfrm>
                <a:off x="6559946" y="4652805"/>
                <a:ext cx="288885" cy="441368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12571" extrusionOk="0">
                    <a:moveTo>
                      <a:pt x="82" y="0"/>
                    </a:moveTo>
                    <a:lnTo>
                      <a:pt x="1" y="55"/>
                    </a:lnTo>
                    <a:cubicBezTo>
                      <a:pt x="691" y="1083"/>
                      <a:pt x="1395" y="2125"/>
                      <a:pt x="2058" y="3167"/>
                    </a:cubicBezTo>
                    <a:cubicBezTo>
                      <a:pt x="2734" y="4222"/>
                      <a:pt x="3397" y="5264"/>
                      <a:pt x="4060" y="6319"/>
                    </a:cubicBezTo>
                    <a:cubicBezTo>
                      <a:pt x="4710" y="7375"/>
                      <a:pt x="5386" y="8430"/>
                      <a:pt x="6063" y="9472"/>
                    </a:cubicBezTo>
                    <a:cubicBezTo>
                      <a:pt x="6739" y="10514"/>
                      <a:pt x="7430" y="11556"/>
                      <a:pt x="8147" y="12571"/>
                    </a:cubicBezTo>
                    <a:lnTo>
                      <a:pt x="8228" y="12517"/>
                    </a:lnTo>
                    <a:cubicBezTo>
                      <a:pt x="7551" y="11475"/>
                      <a:pt x="6861" y="10433"/>
                      <a:pt x="6198" y="9391"/>
                    </a:cubicBezTo>
                    <a:lnTo>
                      <a:pt x="4169" y="6252"/>
                    </a:lnTo>
                    <a:cubicBezTo>
                      <a:pt x="3506" y="5196"/>
                      <a:pt x="2829" y="4154"/>
                      <a:pt x="2139" y="3113"/>
                    </a:cubicBezTo>
                    <a:cubicBezTo>
                      <a:pt x="1462" y="2071"/>
                      <a:pt x="786" y="1029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5"/>
              <p:cNvSpPr/>
              <p:nvPr/>
            </p:nvSpPr>
            <p:spPr>
              <a:xfrm>
                <a:off x="6861636" y="4857560"/>
                <a:ext cx="358227" cy="227127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6469" extrusionOk="0">
                    <a:moveTo>
                      <a:pt x="10067" y="0"/>
                    </a:moveTo>
                    <a:cubicBezTo>
                      <a:pt x="9986" y="14"/>
                      <a:pt x="9932" y="68"/>
                      <a:pt x="9878" y="95"/>
                    </a:cubicBezTo>
                    <a:lnTo>
                      <a:pt x="9567" y="311"/>
                    </a:lnTo>
                    <a:lnTo>
                      <a:pt x="8944" y="744"/>
                    </a:lnTo>
                    <a:cubicBezTo>
                      <a:pt x="8538" y="1042"/>
                      <a:pt x="8119" y="1313"/>
                      <a:pt x="7699" y="1597"/>
                    </a:cubicBezTo>
                    <a:cubicBezTo>
                      <a:pt x="6874" y="2165"/>
                      <a:pt x="6035" y="2734"/>
                      <a:pt x="5183" y="3275"/>
                    </a:cubicBezTo>
                    <a:cubicBezTo>
                      <a:pt x="4344" y="3816"/>
                      <a:pt x="3491" y="4357"/>
                      <a:pt x="2625" y="4871"/>
                    </a:cubicBezTo>
                    <a:cubicBezTo>
                      <a:pt x="1759" y="5399"/>
                      <a:pt x="880" y="5886"/>
                      <a:pt x="0" y="6373"/>
                    </a:cubicBezTo>
                    <a:lnTo>
                      <a:pt x="41" y="6468"/>
                    </a:lnTo>
                    <a:cubicBezTo>
                      <a:pt x="920" y="5981"/>
                      <a:pt x="1800" y="5480"/>
                      <a:pt x="2666" y="4966"/>
                    </a:cubicBezTo>
                    <a:cubicBezTo>
                      <a:pt x="3545" y="4452"/>
                      <a:pt x="4411" y="3924"/>
                      <a:pt x="5264" y="3397"/>
                    </a:cubicBezTo>
                    <a:cubicBezTo>
                      <a:pt x="6116" y="2855"/>
                      <a:pt x="6955" y="2314"/>
                      <a:pt x="7794" y="1746"/>
                    </a:cubicBezTo>
                    <a:cubicBezTo>
                      <a:pt x="8214" y="1462"/>
                      <a:pt x="8620" y="1164"/>
                      <a:pt x="9039" y="866"/>
                    </a:cubicBezTo>
                    <a:lnTo>
                      <a:pt x="9648" y="433"/>
                    </a:lnTo>
                    <a:lnTo>
                      <a:pt x="9946" y="203"/>
                    </a:lnTo>
                    <a:cubicBezTo>
                      <a:pt x="10000" y="163"/>
                      <a:pt x="10054" y="122"/>
                      <a:pt x="10094" y="122"/>
                    </a:cubicBezTo>
                    <a:cubicBezTo>
                      <a:pt x="10094" y="118"/>
                      <a:pt x="10094" y="115"/>
                      <a:pt x="10094" y="112"/>
                    </a:cubicBezTo>
                    <a:lnTo>
                      <a:pt x="10094" y="112"/>
                    </a:lnTo>
                    <a:cubicBezTo>
                      <a:pt x="10099" y="110"/>
                      <a:pt x="10103" y="109"/>
                      <a:pt x="10108" y="109"/>
                    </a:cubicBezTo>
                    <a:lnTo>
                      <a:pt x="10067" y="217"/>
                    </a:lnTo>
                    <a:cubicBezTo>
                      <a:pt x="10075" y="219"/>
                      <a:pt x="10083" y="220"/>
                      <a:pt x="10090" y="220"/>
                    </a:cubicBezTo>
                    <a:cubicBezTo>
                      <a:pt x="10122" y="220"/>
                      <a:pt x="10151" y="201"/>
                      <a:pt x="10162" y="190"/>
                    </a:cubicBezTo>
                    <a:cubicBezTo>
                      <a:pt x="10189" y="163"/>
                      <a:pt x="10203" y="136"/>
                      <a:pt x="10203" y="109"/>
                    </a:cubicBezTo>
                    <a:cubicBezTo>
                      <a:pt x="10203" y="81"/>
                      <a:pt x="10189" y="41"/>
                      <a:pt x="10149" y="14"/>
                    </a:cubicBezTo>
                    <a:cubicBezTo>
                      <a:pt x="10121" y="0"/>
                      <a:pt x="10094" y="0"/>
                      <a:pt x="100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5"/>
              <p:cNvSpPr/>
              <p:nvPr/>
            </p:nvSpPr>
            <p:spPr>
              <a:xfrm>
                <a:off x="6846433" y="4859912"/>
                <a:ext cx="375326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686" extrusionOk="0">
                    <a:moveTo>
                      <a:pt x="10622" y="1"/>
                    </a:moveTo>
                    <a:cubicBezTo>
                      <a:pt x="9783" y="610"/>
                      <a:pt x="8931" y="1219"/>
                      <a:pt x="8051" y="1774"/>
                    </a:cubicBezTo>
                    <a:cubicBezTo>
                      <a:pt x="7185" y="2355"/>
                      <a:pt x="6306" y="2910"/>
                      <a:pt x="5413" y="3451"/>
                    </a:cubicBezTo>
                    <a:cubicBezTo>
                      <a:pt x="4520" y="3979"/>
                      <a:pt x="3613" y="4507"/>
                      <a:pt x="2720" y="5034"/>
                    </a:cubicBezTo>
                    <a:lnTo>
                      <a:pt x="0" y="6591"/>
                    </a:lnTo>
                    <a:lnTo>
                      <a:pt x="54" y="6685"/>
                    </a:lnTo>
                    <a:cubicBezTo>
                      <a:pt x="947" y="6158"/>
                      <a:pt x="1854" y="5630"/>
                      <a:pt x="2761" y="5116"/>
                    </a:cubicBezTo>
                    <a:cubicBezTo>
                      <a:pt x="3667" y="4601"/>
                      <a:pt x="4574" y="4087"/>
                      <a:pt x="5480" y="3560"/>
                    </a:cubicBezTo>
                    <a:cubicBezTo>
                      <a:pt x="6387" y="3045"/>
                      <a:pt x="7266" y="2491"/>
                      <a:pt x="8146" y="1922"/>
                    </a:cubicBezTo>
                    <a:cubicBezTo>
                      <a:pt x="9012" y="1341"/>
                      <a:pt x="9878" y="745"/>
                      <a:pt x="10690" y="96"/>
                    </a:cubicBezTo>
                    <a:lnTo>
                      <a:pt x="106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5"/>
              <p:cNvSpPr/>
              <p:nvPr/>
            </p:nvSpPr>
            <p:spPr>
              <a:xfrm>
                <a:off x="6558050" y="4588205"/>
                <a:ext cx="120708" cy="70817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017" extrusionOk="0">
                    <a:moveTo>
                      <a:pt x="3384" y="0"/>
                    </a:moveTo>
                    <a:cubicBezTo>
                      <a:pt x="2815" y="325"/>
                      <a:pt x="2247" y="636"/>
                      <a:pt x="1679" y="947"/>
                    </a:cubicBezTo>
                    <a:lnTo>
                      <a:pt x="840" y="1421"/>
                    </a:lnTo>
                    <a:cubicBezTo>
                      <a:pt x="556" y="1583"/>
                      <a:pt x="271" y="1746"/>
                      <a:pt x="1" y="1922"/>
                    </a:cubicBezTo>
                    <a:lnTo>
                      <a:pt x="55" y="2016"/>
                    </a:lnTo>
                    <a:cubicBezTo>
                      <a:pt x="637" y="1746"/>
                      <a:pt x="1205" y="1421"/>
                      <a:pt x="1760" y="1069"/>
                    </a:cubicBezTo>
                    <a:cubicBezTo>
                      <a:pt x="2031" y="907"/>
                      <a:pt x="2301" y="731"/>
                      <a:pt x="2585" y="569"/>
                    </a:cubicBezTo>
                    <a:cubicBezTo>
                      <a:pt x="2869" y="406"/>
                      <a:pt x="3140" y="244"/>
                      <a:pt x="3438" y="95"/>
                    </a:cubicBezTo>
                    <a:lnTo>
                      <a:pt x="33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5"/>
              <p:cNvSpPr/>
              <p:nvPr/>
            </p:nvSpPr>
            <p:spPr>
              <a:xfrm>
                <a:off x="6558050" y="4587713"/>
                <a:ext cx="121200" cy="7130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031" extrusionOk="0">
                    <a:moveTo>
                      <a:pt x="3397" y="1"/>
                    </a:moveTo>
                    <a:cubicBezTo>
                      <a:pt x="2829" y="339"/>
                      <a:pt x="2261" y="650"/>
                      <a:pt x="1692" y="961"/>
                    </a:cubicBezTo>
                    <a:cubicBezTo>
                      <a:pt x="1395" y="1110"/>
                      <a:pt x="1110" y="1259"/>
                      <a:pt x="826" y="1421"/>
                    </a:cubicBezTo>
                    <a:cubicBezTo>
                      <a:pt x="556" y="1584"/>
                      <a:pt x="271" y="1746"/>
                      <a:pt x="1" y="1936"/>
                    </a:cubicBezTo>
                    <a:lnTo>
                      <a:pt x="55" y="2030"/>
                    </a:lnTo>
                    <a:cubicBezTo>
                      <a:pt x="339" y="1881"/>
                      <a:pt x="623" y="1733"/>
                      <a:pt x="921" y="1570"/>
                    </a:cubicBezTo>
                    <a:cubicBezTo>
                      <a:pt x="1205" y="1408"/>
                      <a:pt x="1476" y="1246"/>
                      <a:pt x="1760" y="1083"/>
                    </a:cubicBezTo>
                    <a:cubicBezTo>
                      <a:pt x="2315" y="745"/>
                      <a:pt x="2869" y="407"/>
                      <a:pt x="3451" y="95"/>
                    </a:cubicBezTo>
                    <a:lnTo>
                      <a:pt x="33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5"/>
              <p:cNvSpPr/>
              <p:nvPr/>
            </p:nvSpPr>
            <p:spPr>
              <a:xfrm>
                <a:off x="6943334" y="4431409"/>
                <a:ext cx="288885" cy="443755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12639" extrusionOk="0">
                    <a:moveTo>
                      <a:pt x="95" y="1"/>
                    </a:moveTo>
                    <a:lnTo>
                      <a:pt x="1" y="69"/>
                    </a:lnTo>
                    <a:cubicBezTo>
                      <a:pt x="677" y="1070"/>
                      <a:pt x="1354" y="2071"/>
                      <a:pt x="2003" y="3100"/>
                    </a:cubicBezTo>
                    <a:cubicBezTo>
                      <a:pt x="2653" y="4128"/>
                      <a:pt x="3289" y="5156"/>
                      <a:pt x="3911" y="6185"/>
                    </a:cubicBezTo>
                    <a:cubicBezTo>
                      <a:pt x="4547" y="7213"/>
                      <a:pt x="5183" y="8241"/>
                      <a:pt x="5832" y="9270"/>
                    </a:cubicBezTo>
                    <a:cubicBezTo>
                      <a:pt x="6444" y="10205"/>
                      <a:pt x="7055" y="11141"/>
                      <a:pt x="7688" y="12056"/>
                    </a:cubicBezTo>
                    <a:lnTo>
                      <a:pt x="7688" y="12056"/>
                    </a:lnTo>
                    <a:lnTo>
                      <a:pt x="7646" y="12098"/>
                    </a:lnTo>
                    <a:lnTo>
                      <a:pt x="7862" y="12301"/>
                    </a:lnTo>
                    <a:lnTo>
                      <a:pt x="8227" y="12639"/>
                    </a:lnTo>
                    <a:lnTo>
                      <a:pt x="7943" y="12219"/>
                    </a:lnTo>
                    <a:cubicBezTo>
                      <a:pt x="7941" y="12217"/>
                      <a:pt x="7940" y="12214"/>
                      <a:pt x="7938" y="12211"/>
                    </a:cubicBezTo>
                    <a:lnTo>
                      <a:pt x="7938" y="12211"/>
                    </a:lnTo>
                    <a:lnTo>
                      <a:pt x="7943" y="12206"/>
                    </a:lnTo>
                    <a:lnTo>
                      <a:pt x="7923" y="12188"/>
                    </a:lnTo>
                    <a:lnTo>
                      <a:pt x="7923" y="12188"/>
                    </a:lnTo>
                    <a:cubicBezTo>
                      <a:pt x="7267" y="11184"/>
                      <a:pt x="6611" y="10179"/>
                      <a:pt x="5981" y="9175"/>
                    </a:cubicBezTo>
                    <a:lnTo>
                      <a:pt x="4033" y="6103"/>
                    </a:lnTo>
                    <a:cubicBezTo>
                      <a:pt x="3383" y="5089"/>
                      <a:pt x="2747" y="4060"/>
                      <a:pt x="2084" y="3045"/>
                    </a:cubicBezTo>
                    <a:cubicBezTo>
                      <a:pt x="1435" y="2031"/>
                      <a:pt x="772" y="101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5"/>
              <p:cNvSpPr/>
              <p:nvPr/>
            </p:nvSpPr>
            <p:spPr>
              <a:xfrm>
                <a:off x="6941894" y="4428565"/>
                <a:ext cx="276561" cy="432345"/>
              </a:xfrm>
              <a:custGeom>
                <a:avLst/>
                <a:gdLst/>
                <a:ahLst/>
                <a:cxnLst/>
                <a:rect l="l" t="t" r="r" b="b"/>
                <a:pathLst>
                  <a:path w="7877" h="12314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718" y="1043"/>
                      <a:pt x="1395" y="2044"/>
                      <a:pt x="2044" y="3072"/>
                    </a:cubicBezTo>
                    <a:cubicBezTo>
                      <a:pt x="2694" y="4087"/>
                      <a:pt x="3316" y="5116"/>
                      <a:pt x="3939" y="6157"/>
                    </a:cubicBezTo>
                    <a:lnTo>
                      <a:pt x="5806" y="9270"/>
                    </a:lnTo>
                    <a:cubicBezTo>
                      <a:pt x="6117" y="9784"/>
                      <a:pt x="6442" y="10298"/>
                      <a:pt x="6767" y="10812"/>
                    </a:cubicBezTo>
                    <a:cubicBezTo>
                      <a:pt x="7091" y="11326"/>
                      <a:pt x="7430" y="11827"/>
                      <a:pt x="7795" y="12314"/>
                    </a:cubicBezTo>
                    <a:lnTo>
                      <a:pt x="7876" y="12246"/>
                    </a:lnTo>
                    <a:cubicBezTo>
                      <a:pt x="7200" y="11259"/>
                      <a:pt x="6577" y="10217"/>
                      <a:pt x="5955" y="9188"/>
                    </a:cubicBezTo>
                    <a:lnTo>
                      <a:pt x="4060" y="6090"/>
                    </a:lnTo>
                    <a:cubicBezTo>
                      <a:pt x="3424" y="5048"/>
                      <a:pt x="2788" y="4019"/>
                      <a:pt x="2125" y="3005"/>
                    </a:cubicBezTo>
                    <a:cubicBezTo>
                      <a:pt x="1476" y="1990"/>
                      <a:pt x="813" y="975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5"/>
              <p:cNvSpPr/>
              <p:nvPr/>
            </p:nvSpPr>
            <p:spPr>
              <a:xfrm>
                <a:off x="6671135" y="4577743"/>
                <a:ext cx="4659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571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230" y="298"/>
                      <a:pt x="420" y="569"/>
                      <a:pt x="609" y="826"/>
                    </a:cubicBezTo>
                    <a:cubicBezTo>
                      <a:pt x="799" y="1097"/>
                      <a:pt x="1002" y="1367"/>
                      <a:pt x="1245" y="1570"/>
                    </a:cubicBezTo>
                    <a:lnTo>
                      <a:pt x="1326" y="1502"/>
                    </a:lnTo>
                    <a:cubicBezTo>
                      <a:pt x="1232" y="1367"/>
                      <a:pt x="1137" y="1245"/>
                      <a:pt x="1029" y="1110"/>
                    </a:cubicBezTo>
                    <a:cubicBezTo>
                      <a:pt x="934" y="988"/>
                      <a:pt x="826" y="867"/>
                      <a:pt x="717" y="745"/>
                    </a:cubicBezTo>
                    <a:cubicBezTo>
                      <a:pt x="514" y="501"/>
                      <a:pt x="298" y="25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5"/>
              <p:cNvSpPr/>
              <p:nvPr/>
            </p:nvSpPr>
            <p:spPr>
              <a:xfrm>
                <a:off x="6834532" y="4488426"/>
                <a:ext cx="23313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11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109" y="285"/>
                      <a:pt x="190" y="555"/>
                      <a:pt x="272" y="826"/>
                    </a:cubicBezTo>
                    <a:cubicBezTo>
                      <a:pt x="339" y="1097"/>
                      <a:pt x="420" y="1367"/>
                      <a:pt x="569" y="1611"/>
                    </a:cubicBezTo>
                    <a:lnTo>
                      <a:pt x="664" y="1584"/>
                    </a:lnTo>
                    <a:cubicBezTo>
                      <a:pt x="637" y="1435"/>
                      <a:pt x="596" y="1313"/>
                      <a:pt x="556" y="1178"/>
                    </a:cubicBezTo>
                    <a:cubicBezTo>
                      <a:pt x="502" y="1043"/>
                      <a:pt x="447" y="921"/>
                      <a:pt x="393" y="785"/>
                    </a:cubicBezTo>
                    <a:cubicBezTo>
                      <a:pt x="299" y="528"/>
                      <a:pt x="190" y="271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5"/>
              <p:cNvSpPr/>
              <p:nvPr/>
            </p:nvSpPr>
            <p:spPr>
              <a:xfrm>
                <a:off x="6673488" y="4487478"/>
                <a:ext cx="163964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2734" extrusionOk="0">
                    <a:moveTo>
                      <a:pt x="4601" y="1"/>
                    </a:moveTo>
                    <a:cubicBezTo>
                      <a:pt x="4223" y="231"/>
                      <a:pt x="3857" y="461"/>
                      <a:pt x="3478" y="691"/>
                    </a:cubicBezTo>
                    <a:cubicBezTo>
                      <a:pt x="3100" y="934"/>
                      <a:pt x="2721" y="1164"/>
                      <a:pt x="2342" y="1381"/>
                    </a:cubicBezTo>
                    <a:cubicBezTo>
                      <a:pt x="1584" y="1841"/>
                      <a:pt x="799" y="2260"/>
                      <a:pt x="1" y="2639"/>
                    </a:cubicBezTo>
                    <a:lnTo>
                      <a:pt x="41" y="2734"/>
                    </a:lnTo>
                    <a:cubicBezTo>
                      <a:pt x="840" y="2328"/>
                      <a:pt x="1625" y="1936"/>
                      <a:pt x="2409" y="1516"/>
                    </a:cubicBezTo>
                    <a:cubicBezTo>
                      <a:pt x="2802" y="1300"/>
                      <a:pt x="3181" y="1070"/>
                      <a:pt x="3560" y="840"/>
                    </a:cubicBezTo>
                    <a:cubicBezTo>
                      <a:pt x="3938" y="596"/>
                      <a:pt x="4317" y="352"/>
                      <a:pt x="4669" y="95"/>
                    </a:cubicBezTo>
                    <a:lnTo>
                      <a:pt x="46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5"/>
              <p:cNvSpPr/>
              <p:nvPr/>
            </p:nvSpPr>
            <p:spPr>
              <a:xfrm>
                <a:off x="6699152" y="4479262"/>
                <a:ext cx="86967" cy="7000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994" extrusionOk="0">
                    <a:moveTo>
                      <a:pt x="1462" y="1"/>
                    </a:moveTo>
                    <a:cubicBezTo>
                      <a:pt x="1318" y="1"/>
                      <a:pt x="1176" y="22"/>
                      <a:pt x="1042" y="59"/>
                    </a:cubicBezTo>
                    <a:cubicBezTo>
                      <a:pt x="785" y="113"/>
                      <a:pt x="555" y="208"/>
                      <a:pt x="325" y="329"/>
                    </a:cubicBezTo>
                    <a:cubicBezTo>
                      <a:pt x="217" y="383"/>
                      <a:pt x="95" y="465"/>
                      <a:pt x="41" y="613"/>
                    </a:cubicBezTo>
                    <a:cubicBezTo>
                      <a:pt x="1" y="762"/>
                      <a:pt x="41" y="898"/>
                      <a:pt x="95" y="1006"/>
                    </a:cubicBezTo>
                    <a:cubicBezTo>
                      <a:pt x="190" y="1249"/>
                      <a:pt x="366" y="1452"/>
                      <a:pt x="555" y="1615"/>
                    </a:cubicBezTo>
                    <a:cubicBezTo>
                      <a:pt x="758" y="1777"/>
                      <a:pt x="975" y="1912"/>
                      <a:pt x="1218" y="1994"/>
                    </a:cubicBezTo>
                    <a:lnTo>
                      <a:pt x="1259" y="1885"/>
                    </a:lnTo>
                    <a:cubicBezTo>
                      <a:pt x="1029" y="1818"/>
                      <a:pt x="812" y="1696"/>
                      <a:pt x="623" y="1534"/>
                    </a:cubicBezTo>
                    <a:cubicBezTo>
                      <a:pt x="434" y="1385"/>
                      <a:pt x="271" y="1195"/>
                      <a:pt x="176" y="979"/>
                    </a:cubicBezTo>
                    <a:cubicBezTo>
                      <a:pt x="136" y="871"/>
                      <a:pt x="109" y="749"/>
                      <a:pt x="136" y="654"/>
                    </a:cubicBezTo>
                    <a:cubicBezTo>
                      <a:pt x="176" y="546"/>
                      <a:pt x="271" y="492"/>
                      <a:pt x="379" y="438"/>
                    </a:cubicBezTo>
                    <a:cubicBezTo>
                      <a:pt x="596" y="316"/>
                      <a:pt x="826" y="235"/>
                      <a:pt x="1070" y="194"/>
                    </a:cubicBezTo>
                    <a:cubicBezTo>
                      <a:pt x="1178" y="168"/>
                      <a:pt x="1290" y="155"/>
                      <a:pt x="1402" y="155"/>
                    </a:cubicBezTo>
                    <a:cubicBezTo>
                      <a:pt x="1527" y="155"/>
                      <a:pt x="1652" y="172"/>
                      <a:pt x="1773" y="208"/>
                    </a:cubicBezTo>
                    <a:cubicBezTo>
                      <a:pt x="1990" y="262"/>
                      <a:pt x="2193" y="411"/>
                      <a:pt x="2260" y="627"/>
                    </a:cubicBezTo>
                    <a:cubicBezTo>
                      <a:pt x="2341" y="830"/>
                      <a:pt x="2260" y="1060"/>
                      <a:pt x="2125" y="1249"/>
                    </a:cubicBezTo>
                    <a:cubicBezTo>
                      <a:pt x="1990" y="1425"/>
                      <a:pt x="1787" y="1574"/>
                      <a:pt x="1557" y="1628"/>
                    </a:cubicBezTo>
                    <a:lnTo>
                      <a:pt x="1584" y="1737"/>
                    </a:lnTo>
                    <a:cubicBezTo>
                      <a:pt x="1841" y="1696"/>
                      <a:pt x="2084" y="1547"/>
                      <a:pt x="2247" y="1344"/>
                    </a:cubicBezTo>
                    <a:cubicBezTo>
                      <a:pt x="2341" y="1236"/>
                      <a:pt x="2396" y="1114"/>
                      <a:pt x="2436" y="979"/>
                    </a:cubicBezTo>
                    <a:cubicBezTo>
                      <a:pt x="2477" y="844"/>
                      <a:pt x="2463" y="695"/>
                      <a:pt x="2423" y="559"/>
                    </a:cubicBezTo>
                    <a:cubicBezTo>
                      <a:pt x="2328" y="289"/>
                      <a:pt x="2071" y="126"/>
                      <a:pt x="1814" y="45"/>
                    </a:cubicBezTo>
                    <a:cubicBezTo>
                      <a:pt x="1698" y="15"/>
                      <a:pt x="1579" y="1"/>
                      <a:pt x="14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5"/>
              <p:cNvSpPr/>
              <p:nvPr/>
            </p:nvSpPr>
            <p:spPr>
              <a:xfrm>
                <a:off x="6699644" y="4478455"/>
                <a:ext cx="93603" cy="72046"/>
              </a:xfrm>
              <a:custGeom>
                <a:avLst/>
                <a:gdLst/>
                <a:ahLst/>
                <a:cxnLst/>
                <a:rect l="l" t="t" r="r" b="b"/>
                <a:pathLst>
                  <a:path w="2666" h="2052" extrusionOk="0">
                    <a:moveTo>
                      <a:pt x="1624" y="1"/>
                    </a:moveTo>
                    <a:cubicBezTo>
                      <a:pt x="1367" y="1"/>
                      <a:pt x="1110" y="55"/>
                      <a:pt x="880" y="163"/>
                    </a:cubicBezTo>
                    <a:cubicBezTo>
                      <a:pt x="650" y="258"/>
                      <a:pt x="420" y="393"/>
                      <a:pt x="257" y="582"/>
                    </a:cubicBezTo>
                    <a:cubicBezTo>
                      <a:pt x="176" y="691"/>
                      <a:pt x="95" y="785"/>
                      <a:pt x="41" y="907"/>
                    </a:cubicBezTo>
                    <a:cubicBezTo>
                      <a:pt x="0" y="1042"/>
                      <a:pt x="0" y="1178"/>
                      <a:pt x="27" y="1300"/>
                    </a:cubicBezTo>
                    <a:cubicBezTo>
                      <a:pt x="108" y="1557"/>
                      <a:pt x="284" y="1760"/>
                      <a:pt x="501" y="1895"/>
                    </a:cubicBezTo>
                    <a:cubicBezTo>
                      <a:pt x="653" y="1990"/>
                      <a:pt x="832" y="2052"/>
                      <a:pt x="1014" y="2052"/>
                    </a:cubicBezTo>
                    <a:cubicBezTo>
                      <a:pt x="1091" y="2052"/>
                      <a:pt x="1169" y="2041"/>
                      <a:pt x="1245" y="2017"/>
                    </a:cubicBezTo>
                    <a:lnTo>
                      <a:pt x="1204" y="1908"/>
                    </a:lnTo>
                    <a:cubicBezTo>
                      <a:pt x="1134" y="1935"/>
                      <a:pt x="1060" y="1947"/>
                      <a:pt x="986" y="1947"/>
                    </a:cubicBezTo>
                    <a:cubicBezTo>
                      <a:pt x="833" y="1947"/>
                      <a:pt x="678" y="1896"/>
                      <a:pt x="541" y="1814"/>
                    </a:cubicBezTo>
                    <a:cubicBezTo>
                      <a:pt x="352" y="1692"/>
                      <a:pt x="176" y="1502"/>
                      <a:pt x="122" y="1286"/>
                    </a:cubicBezTo>
                    <a:cubicBezTo>
                      <a:pt x="95" y="1178"/>
                      <a:pt x="108" y="1056"/>
                      <a:pt x="149" y="948"/>
                    </a:cubicBezTo>
                    <a:cubicBezTo>
                      <a:pt x="190" y="853"/>
                      <a:pt x="257" y="758"/>
                      <a:pt x="338" y="677"/>
                    </a:cubicBezTo>
                    <a:cubicBezTo>
                      <a:pt x="501" y="501"/>
                      <a:pt x="717" y="379"/>
                      <a:pt x="934" y="298"/>
                    </a:cubicBezTo>
                    <a:cubicBezTo>
                      <a:pt x="1150" y="204"/>
                      <a:pt x="1380" y="163"/>
                      <a:pt x="1610" y="163"/>
                    </a:cubicBezTo>
                    <a:cubicBezTo>
                      <a:pt x="1840" y="176"/>
                      <a:pt x="2084" y="231"/>
                      <a:pt x="2260" y="366"/>
                    </a:cubicBezTo>
                    <a:cubicBezTo>
                      <a:pt x="2341" y="420"/>
                      <a:pt x="2422" y="515"/>
                      <a:pt x="2463" y="609"/>
                    </a:cubicBezTo>
                    <a:cubicBezTo>
                      <a:pt x="2503" y="704"/>
                      <a:pt x="2517" y="812"/>
                      <a:pt x="2490" y="921"/>
                    </a:cubicBezTo>
                    <a:cubicBezTo>
                      <a:pt x="2449" y="1137"/>
                      <a:pt x="2300" y="1327"/>
                      <a:pt x="2097" y="1448"/>
                    </a:cubicBezTo>
                    <a:lnTo>
                      <a:pt x="2152" y="1543"/>
                    </a:lnTo>
                    <a:cubicBezTo>
                      <a:pt x="2395" y="1435"/>
                      <a:pt x="2571" y="1205"/>
                      <a:pt x="2639" y="948"/>
                    </a:cubicBezTo>
                    <a:cubicBezTo>
                      <a:pt x="2666" y="812"/>
                      <a:pt x="2666" y="677"/>
                      <a:pt x="2612" y="542"/>
                    </a:cubicBezTo>
                    <a:cubicBezTo>
                      <a:pt x="2557" y="406"/>
                      <a:pt x="2463" y="298"/>
                      <a:pt x="2355" y="231"/>
                    </a:cubicBezTo>
                    <a:cubicBezTo>
                      <a:pt x="2138" y="68"/>
                      <a:pt x="1881" y="14"/>
                      <a:pt x="16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5"/>
              <p:cNvSpPr/>
              <p:nvPr/>
            </p:nvSpPr>
            <p:spPr>
              <a:xfrm>
                <a:off x="6729556" y="4501732"/>
                <a:ext cx="24753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705" h="867" extrusionOk="0">
                    <a:moveTo>
                      <a:pt x="517" y="136"/>
                    </a:moveTo>
                    <a:lnTo>
                      <a:pt x="517" y="136"/>
                    </a:lnTo>
                    <a:cubicBezTo>
                      <a:pt x="578" y="211"/>
                      <a:pt x="561" y="338"/>
                      <a:pt x="501" y="434"/>
                    </a:cubicBezTo>
                    <a:cubicBezTo>
                      <a:pt x="455" y="538"/>
                      <a:pt x="368" y="613"/>
                      <a:pt x="276" y="666"/>
                    </a:cubicBezTo>
                    <a:lnTo>
                      <a:pt x="276" y="666"/>
                    </a:lnTo>
                    <a:cubicBezTo>
                      <a:pt x="274" y="663"/>
                      <a:pt x="271" y="660"/>
                      <a:pt x="269" y="657"/>
                    </a:cubicBezTo>
                    <a:lnTo>
                      <a:pt x="269" y="657"/>
                    </a:lnTo>
                    <a:lnTo>
                      <a:pt x="352" y="609"/>
                    </a:lnTo>
                    <a:cubicBezTo>
                      <a:pt x="298" y="528"/>
                      <a:pt x="312" y="420"/>
                      <a:pt x="352" y="325"/>
                    </a:cubicBezTo>
                    <a:cubicBezTo>
                      <a:pt x="386" y="246"/>
                      <a:pt x="449" y="185"/>
                      <a:pt x="517" y="136"/>
                    </a:cubicBezTo>
                    <a:close/>
                    <a:moveTo>
                      <a:pt x="528" y="1"/>
                    </a:moveTo>
                    <a:lnTo>
                      <a:pt x="501" y="14"/>
                    </a:lnTo>
                    <a:cubicBezTo>
                      <a:pt x="393" y="82"/>
                      <a:pt x="312" y="176"/>
                      <a:pt x="271" y="298"/>
                    </a:cubicBezTo>
                    <a:cubicBezTo>
                      <a:pt x="226" y="388"/>
                      <a:pt x="200" y="497"/>
                      <a:pt x="231" y="602"/>
                    </a:cubicBezTo>
                    <a:lnTo>
                      <a:pt x="231" y="602"/>
                    </a:lnTo>
                    <a:cubicBezTo>
                      <a:pt x="189" y="540"/>
                      <a:pt x="145" y="478"/>
                      <a:pt x="95" y="420"/>
                    </a:cubicBezTo>
                    <a:lnTo>
                      <a:pt x="1" y="474"/>
                    </a:lnTo>
                    <a:cubicBezTo>
                      <a:pt x="55" y="596"/>
                      <a:pt x="122" y="704"/>
                      <a:pt x="176" y="812"/>
                    </a:cubicBezTo>
                    <a:lnTo>
                      <a:pt x="217" y="867"/>
                    </a:lnTo>
                    <a:lnTo>
                      <a:pt x="271" y="839"/>
                    </a:lnTo>
                    <a:cubicBezTo>
                      <a:pt x="447" y="799"/>
                      <a:pt x="582" y="664"/>
                      <a:pt x="650" y="515"/>
                    </a:cubicBezTo>
                    <a:cubicBezTo>
                      <a:pt x="677" y="434"/>
                      <a:pt x="704" y="339"/>
                      <a:pt x="691" y="258"/>
                    </a:cubicBezTo>
                    <a:cubicBezTo>
                      <a:pt x="691" y="163"/>
                      <a:pt x="637" y="68"/>
                      <a:pt x="555" y="14"/>
                    </a:cubicBezTo>
                    <a:lnTo>
                      <a:pt x="5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5"/>
              <p:cNvSpPr/>
              <p:nvPr/>
            </p:nvSpPr>
            <p:spPr>
              <a:xfrm>
                <a:off x="6673031" y="4532628"/>
                <a:ext cx="197669" cy="101398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2888" extrusionOk="0">
                    <a:moveTo>
                      <a:pt x="5562" y="0"/>
                    </a:moveTo>
                    <a:cubicBezTo>
                      <a:pt x="5102" y="352"/>
                      <a:pt x="4601" y="677"/>
                      <a:pt x="4100" y="1001"/>
                    </a:cubicBezTo>
                    <a:cubicBezTo>
                      <a:pt x="3613" y="1326"/>
                      <a:pt x="3113" y="1651"/>
                      <a:pt x="2598" y="1962"/>
                    </a:cubicBezTo>
                    <a:cubicBezTo>
                      <a:pt x="2355" y="2124"/>
                      <a:pt x="2098" y="2273"/>
                      <a:pt x="1841" y="2436"/>
                    </a:cubicBezTo>
                    <a:cubicBezTo>
                      <a:pt x="1719" y="2503"/>
                      <a:pt x="1597" y="2584"/>
                      <a:pt x="1462" y="2652"/>
                    </a:cubicBezTo>
                    <a:cubicBezTo>
                      <a:pt x="1394" y="2693"/>
                      <a:pt x="1326" y="2720"/>
                      <a:pt x="1272" y="2747"/>
                    </a:cubicBezTo>
                    <a:lnTo>
                      <a:pt x="1218" y="2774"/>
                    </a:lnTo>
                    <a:lnTo>
                      <a:pt x="1178" y="2774"/>
                    </a:lnTo>
                    <a:cubicBezTo>
                      <a:pt x="1169" y="2778"/>
                      <a:pt x="1160" y="2780"/>
                      <a:pt x="1150" y="2780"/>
                    </a:cubicBezTo>
                    <a:cubicBezTo>
                      <a:pt x="1131" y="2780"/>
                      <a:pt x="1110" y="2774"/>
                      <a:pt x="1083" y="2774"/>
                    </a:cubicBezTo>
                    <a:cubicBezTo>
                      <a:pt x="961" y="2733"/>
                      <a:pt x="853" y="2639"/>
                      <a:pt x="758" y="2530"/>
                    </a:cubicBezTo>
                    <a:cubicBezTo>
                      <a:pt x="663" y="2422"/>
                      <a:pt x="569" y="2300"/>
                      <a:pt x="501" y="2179"/>
                    </a:cubicBezTo>
                    <a:cubicBezTo>
                      <a:pt x="339" y="1921"/>
                      <a:pt x="203" y="1651"/>
                      <a:pt x="109" y="1380"/>
                    </a:cubicBezTo>
                    <a:lnTo>
                      <a:pt x="0" y="1421"/>
                    </a:lnTo>
                    <a:cubicBezTo>
                      <a:pt x="122" y="1705"/>
                      <a:pt x="257" y="1976"/>
                      <a:pt x="420" y="2233"/>
                    </a:cubicBezTo>
                    <a:cubicBezTo>
                      <a:pt x="487" y="2354"/>
                      <a:pt x="582" y="2476"/>
                      <a:pt x="677" y="2598"/>
                    </a:cubicBezTo>
                    <a:cubicBezTo>
                      <a:pt x="785" y="2706"/>
                      <a:pt x="893" y="2815"/>
                      <a:pt x="1056" y="2869"/>
                    </a:cubicBezTo>
                    <a:cubicBezTo>
                      <a:pt x="1084" y="2878"/>
                      <a:pt x="1113" y="2888"/>
                      <a:pt x="1147" y="2888"/>
                    </a:cubicBezTo>
                    <a:cubicBezTo>
                      <a:pt x="1161" y="2888"/>
                      <a:pt x="1175" y="2886"/>
                      <a:pt x="1191" y="2882"/>
                    </a:cubicBezTo>
                    <a:lnTo>
                      <a:pt x="1245" y="2869"/>
                    </a:lnTo>
                    <a:lnTo>
                      <a:pt x="1313" y="2855"/>
                    </a:lnTo>
                    <a:cubicBezTo>
                      <a:pt x="1381" y="2815"/>
                      <a:pt x="1448" y="2787"/>
                      <a:pt x="1516" y="2747"/>
                    </a:cubicBezTo>
                    <a:cubicBezTo>
                      <a:pt x="1638" y="2679"/>
                      <a:pt x="1773" y="2612"/>
                      <a:pt x="1908" y="2530"/>
                    </a:cubicBezTo>
                    <a:cubicBezTo>
                      <a:pt x="2165" y="2382"/>
                      <a:pt x="2422" y="2233"/>
                      <a:pt x="2680" y="2084"/>
                    </a:cubicBezTo>
                    <a:cubicBezTo>
                      <a:pt x="3194" y="1786"/>
                      <a:pt x="3694" y="1475"/>
                      <a:pt x="4195" y="1150"/>
                    </a:cubicBezTo>
                    <a:cubicBezTo>
                      <a:pt x="4682" y="812"/>
                      <a:pt x="5183" y="487"/>
                      <a:pt x="5629" y="81"/>
                    </a:cubicBezTo>
                    <a:lnTo>
                      <a:pt x="556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5"/>
              <p:cNvSpPr/>
              <p:nvPr/>
            </p:nvSpPr>
            <p:spPr>
              <a:xfrm>
                <a:off x="6834532" y="4488426"/>
                <a:ext cx="2714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59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136" y="298"/>
                      <a:pt x="272" y="555"/>
                      <a:pt x="393" y="813"/>
                    </a:cubicBezTo>
                    <a:cubicBezTo>
                      <a:pt x="447" y="934"/>
                      <a:pt x="502" y="1070"/>
                      <a:pt x="542" y="1191"/>
                    </a:cubicBezTo>
                    <a:cubicBezTo>
                      <a:pt x="583" y="1327"/>
                      <a:pt x="610" y="1462"/>
                      <a:pt x="664" y="1597"/>
                    </a:cubicBezTo>
                    <a:lnTo>
                      <a:pt x="772" y="1584"/>
                    </a:lnTo>
                    <a:cubicBezTo>
                      <a:pt x="759" y="1435"/>
                      <a:pt x="732" y="1286"/>
                      <a:pt x="691" y="1151"/>
                    </a:cubicBezTo>
                    <a:cubicBezTo>
                      <a:pt x="650" y="1002"/>
                      <a:pt x="583" y="867"/>
                      <a:pt x="515" y="745"/>
                    </a:cubicBezTo>
                    <a:cubicBezTo>
                      <a:pt x="366" y="488"/>
                      <a:pt x="204" y="258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5"/>
              <p:cNvSpPr/>
              <p:nvPr/>
            </p:nvSpPr>
            <p:spPr>
              <a:xfrm>
                <a:off x="6713898" y="4545899"/>
                <a:ext cx="137807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3925" h="2315" extrusionOk="0">
                    <a:moveTo>
                      <a:pt x="3856" y="1"/>
                    </a:moveTo>
                    <a:cubicBezTo>
                      <a:pt x="3559" y="244"/>
                      <a:pt x="3275" y="475"/>
                      <a:pt x="2963" y="691"/>
                    </a:cubicBezTo>
                    <a:cubicBezTo>
                      <a:pt x="2666" y="908"/>
                      <a:pt x="2354" y="1110"/>
                      <a:pt x="2043" y="1300"/>
                    </a:cubicBezTo>
                    <a:cubicBezTo>
                      <a:pt x="1407" y="1692"/>
                      <a:pt x="717" y="2004"/>
                      <a:pt x="0" y="2220"/>
                    </a:cubicBezTo>
                    <a:lnTo>
                      <a:pt x="41" y="2315"/>
                    </a:lnTo>
                    <a:cubicBezTo>
                      <a:pt x="758" y="2085"/>
                      <a:pt x="1448" y="1787"/>
                      <a:pt x="2111" y="1435"/>
                    </a:cubicBezTo>
                    <a:cubicBezTo>
                      <a:pt x="2436" y="1246"/>
                      <a:pt x="2760" y="1043"/>
                      <a:pt x="3072" y="826"/>
                    </a:cubicBezTo>
                    <a:cubicBezTo>
                      <a:pt x="3369" y="596"/>
                      <a:pt x="3667" y="353"/>
                      <a:pt x="3924" y="82"/>
                    </a:cubicBezTo>
                    <a:lnTo>
                      <a:pt x="38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5"/>
              <p:cNvSpPr/>
              <p:nvPr/>
            </p:nvSpPr>
            <p:spPr>
              <a:xfrm>
                <a:off x="6686337" y="4573003"/>
                <a:ext cx="6214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785" extrusionOk="0">
                    <a:moveTo>
                      <a:pt x="68" y="0"/>
                    </a:moveTo>
                    <a:cubicBezTo>
                      <a:pt x="68" y="136"/>
                      <a:pt x="41" y="257"/>
                      <a:pt x="14" y="393"/>
                    </a:cubicBezTo>
                    <a:cubicBezTo>
                      <a:pt x="14" y="460"/>
                      <a:pt x="0" y="528"/>
                      <a:pt x="14" y="582"/>
                    </a:cubicBezTo>
                    <a:cubicBezTo>
                      <a:pt x="14" y="650"/>
                      <a:pt x="27" y="717"/>
                      <a:pt x="68" y="785"/>
                    </a:cubicBezTo>
                    <a:lnTo>
                      <a:pt x="163" y="758"/>
                    </a:lnTo>
                    <a:cubicBezTo>
                      <a:pt x="176" y="704"/>
                      <a:pt x="176" y="636"/>
                      <a:pt x="176" y="582"/>
                    </a:cubicBezTo>
                    <a:cubicBezTo>
                      <a:pt x="176" y="514"/>
                      <a:pt x="163" y="460"/>
                      <a:pt x="163" y="393"/>
                    </a:cubicBezTo>
                    <a:cubicBezTo>
                      <a:pt x="149" y="271"/>
                      <a:pt x="136" y="149"/>
                      <a:pt x="176" y="27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5"/>
              <p:cNvSpPr/>
              <p:nvPr/>
            </p:nvSpPr>
            <p:spPr>
              <a:xfrm>
                <a:off x="6697256" y="4572511"/>
                <a:ext cx="7619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138" extrusionOk="0">
                    <a:moveTo>
                      <a:pt x="41" y="1"/>
                    </a:moveTo>
                    <a:cubicBezTo>
                      <a:pt x="41" y="190"/>
                      <a:pt x="0" y="380"/>
                      <a:pt x="0" y="569"/>
                    </a:cubicBezTo>
                    <a:cubicBezTo>
                      <a:pt x="0" y="664"/>
                      <a:pt x="0" y="772"/>
                      <a:pt x="14" y="867"/>
                    </a:cubicBezTo>
                    <a:cubicBezTo>
                      <a:pt x="41" y="961"/>
                      <a:pt x="68" y="1056"/>
                      <a:pt x="109" y="1137"/>
                    </a:cubicBezTo>
                    <a:lnTo>
                      <a:pt x="217" y="1110"/>
                    </a:lnTo>
                    <a:cubicBezTo>
                      <a:pt x="217" y="1016"/>
                      <a:pt x="190" y="921"/>
                      <a:pt x="190" y="840"/>
                    </a:cubicBezTo>
                    <a:lnTo>
                      <a:pt x="136" y="569"/>
                    </a:lnTo>
                    <a:cubicBezTo>
                      <a:pt x="122" y="380"/>
                      <a:pt x="109" y="190"/>
                      <a:pt x="149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5"/>
              <p:cNvSpPr/>
              <p:nvPr/>
            </p:nvSpPr>
            <p:spPr>
              <a:xfrm>
                <a:off x="6707227" y="4565876"/>
                <a:ext cx="10006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530" extrusionOk="0">
                    <a:moveTo>
                      <a:pt x="82" y="0"/>
                    </a:moveTo>
                    <a:cubicBezTo>
                      <a:pt x="55" y="257"/>
                      <a:pt x="14" y="501"/>
                      <a:pt x="14" y="772"/>
                    </a:cubicBezTo>
                    <a:cubicBezTo>
                      <a:pt x="1" y="893"/>
                      <a:pt x="14" y="1029"/>
                      <a:pt x="28" y="1150"/>
                    </a:cubicBezTo>
                    <a:cubicBezTo>
                      <a:pt x="41" y="1218"/>
                      <a:pt x="55" y="1286"/>
                      <a:pt x="68" y="1353"/>
                    </a:cubicBezTo>
                    <a:lnTo>
                      <a:pt x="95" y="1435"/>
                    </a:lnTo>
                    <a:lnTo>
                      <a:pt x="109" y="1475"/>
                    </a:lnTo>
                    <a:cubicBezTo>
                      <a:pt x="122" y="1502"/>
                      <a:pt x="149" y="1516"/>
                      <a:pt x="163" y="1516"/>
                    </a:cubicBezTo>
                    <a:cubicBezTo>
                      <a:pt x="177" y="1529"/>
                      <a:pt x="190" y="1529"/>
                      <a:pt x="217" y="1529"/>
                    </a:cubicBezTo>
                    <a:cubicBezTo>
                      <a:pt x="231" y="1529"/>
                      <a:pt x="244" y="1529"/>
                      <a:pt x="258" y="1502"/>
                    </a:cubicBezTo>
                    <a:cubicBezTo>
                      <a:pt x="271" y="1502"/>
                      <a:pt x="285" y="1475"/>
                      <a:pt x="285" y="1462"/>
                    </a:cubicBezTo>
                    <a:cubicBezTo>
                      <a:pt x="285" y="1435"/>
                      <a:pt x="271" y="1435"/>
                      <a:pt x="271" y="1421"/>
                    </a:cubicBezTo>
                    <a:lnTo>
                      <a:pt x="177" y="1489"/>
                    </a:lnTo>
                    <a:cubicBezTo>
                      <a:pt x="177" y="1475"/>
                      <a:pt x="177" y="1475"/>
                      <a:pt x="177" y="1462"/>
                    </a:cubicBezTo>
                    <a:cubicBezTo>
                      <a:pt x="163" y="1448"/>
                      <a:pt x="177" y="1435"/>
                      <a:pt x="190" y="1421"/>
                    </a:cubicBezTo>
                    <a:cubicBezTo>
                      <a:pt x="204" y="1407"/>
                      <a:pt x="204" y="1407"/>
                      <a:pt x="217" y="1407"/>
                    </a:cubicBezTo>
                    <a:cubicBezTo>
                      <a:pt x="217" y="1407"/>
                      <a:pt x="231" y="1407"/>
                      <a:pt x="231" y="1421"/>
                    </a:cubicBezTo>
                    <a:cubicBezTo>
                      <a:pt x="233" y="1424"/>
                      <a:pt x="235" y="1425"/>
                      <a:pt x="236" y="1425"/>
                    </a:cubicBezTo>
                    <a:cubicBezTo>
                      <a:pt x="239" y="1425"/>
                      <a:pt x="231" y="1407"/>
                      <a:pt x="231" y="1407"/>
                    </a:cubicBezTo>
                    <a:lnTo>
                      <a:pt x="217" y="1313"/>
                    </a:lnTo>
                    <a:lnTo>
                      <a:pt x="204" y="1137"/>
                    </a:lnTo>
                    <a:cubicBezTo>
                      <a:pt x="177" y="1015"/>
                      <a:pt x="163" y="880"/>
                      <a:pt x="149" y="758"/>
                    </a:cubicBezTo>
                    <a:cubicBezTo>
                      <a:pt x="136" y="514"/>
                      <a:pt x="136" y="257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5"/>
              <p:cNvSpPr/>
              <p:nvPr/>
            </p:nvSpPr>
            <p:spPr>
              <a:xfrm>
                <a:off x="6717690" y="4562540"/>
                <a:ext cx="8110" cy="580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652" extrusionOk="0">
                    <a:moveTo>
                      <a:pt x="41" y="1"/>
                    </a:moveTo>
                    <a:cubicBezTo>
                      <a:pt x="41" y="271"/>
                      <a:pt x="14" y="542"/>
                      <a:pt x="14" y="826"/>
                    </a:cubicBezTo>
                    <a:cubicBezTo>
                      <a:pt x="0" y="961"/>
                      <a:pt x="14" y="1110"/>
                      <a:pt x="27" y="1245"/>
                    </a:cubicBezTo>
                    <a:cubicBezTo>
                      <a:pt x="41" y="1381"/>
                      <a:pt x="68" y="1516"/>
                      <a:pt x="122" y="1651"/>
                    </a:cubicBezTo>
                    <a:lnTo>
                      <a:pt x="230" y="1624"/>
                    </a:lnTo>
                    <a:cubicBezTo>
                      <a:pt x="230" y="1489"/>
                      <a:pt x="203" y="1354"/>
                      <a:pt x="190" y="1218"/>
                    </a:cubicBezTo>
                    <a:lnTo>
                      <a:pt x="149" y="826"/>
                    </a:lnTo>
                    <a:cubicBezTo>
                      <a:pt x="122" y="555"/>
                      <a:pt x="109" y="27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5"/>
              <p:cNvSpPr/>
              <p:nvPr/>
            </p:nvSpPr>
            <p:spPr>
              <a:xfrm>
                <a:off x="6732400" y="4553026"/>
                <a:ext cx="6706" cy="7085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18" extrusionOk="0">
                    <a:moveTo>
                      <a:pt x="14" y="1"/>
                    </a:moveTo>
                    <a:cubicBezTo>
                      <a:pt x="41" y="339"/>
                      <a:pt x="28" y="677"/>
                      <a:pt x="14" y="1002"/>
                    </a:cubicBezTo>
                    <a:cubicBezTo>
                      <a:pt x="1" y="1178"/>
                      <a:pt x="1" y="1340"/>
                      <a:pt x="1" y="1503"/>
                    </a:cubicBezTo>
                    <a:cubicBezTo>
                      <a:pt x="14" y="1665"/>
                      <a:pt x="1" y="1855"/>
                      <a:pt x="95" y="2017"/>
                    </a:cubicBezTo>
                    <a:lnTo>
                      <a:pt x="190" y="1976"/>
                    </a:lnTo>
                    <a:cubicBezTo>
                      <a:pt x="150" y="1828"/>
                      <a:pt x="163" y="1679"/>
                      <a:pt x="163" y="1503"/>
                    </a:cubicBezTo>
                    <a:cubicBezTo>
                      <a:pt x="163" y="1340"/>
                      <a:pt x="163" y="1165"/>
                      <a:pt x="150" y="1002"/>
                    </a:cubicBezTo>
                    <a:cubicBezTo>
                      <a:pt x="136" y="677"/>
                      <a:pt x="109" y="339"/>
                      <a:pt x="1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5"/>
              <p:cNvSpPr/>
              <p:nvPr/>
            </p:nvSpPr>
            <p:spPr>
              <a:xfrm>
                <a:off x="6745706" y="4546882"/>
                <a:ext cx="1190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098" extrusionOk="0">
                    <a:moveTo>
                      <a:pt x="55" y="0"/>
                    </a:moveTo>
                    <a:cubicBezTo>
                      <a:pt x="28" y="325"/>
                      <a:pt x="1" y="649"/>
                      <a:pt x="1" y="974"/>
                    </a:cubicBezTo>
                    <a:cubicBezTo>
                      <a:pt x="1" y="1299"/>
                      <a:pt x="28" y="1624"/>
                      <a:pt x="109" y="1948"/>
                    </a:cubicBezTo>
                    <a:lnTo>
                      <a:pt x="163" y="2097"/>
                    </a:lnTo>
                    <a:lnTo>
                      <a:pt x="244" y="1976"/>
                    </a:lnTo>
                    <a:cubicBezTo>
                      <a:pt x="298" y="1894"/>
                      <a:pt x="339" y="1800"/>
                      <a:pt x="339" y="1705"/>
                    </a:cubicBezTo>
                    <a:lnTo>
                      <a:pt x="231" y="1691"/>
                    </a:lnTo>
                    <a:cubicBezTo>
                      <a:pt x="230" y="1694"/>
                      <a:pt x="230" y="1697"/>
                      <a:pt x="229" y="1699"/>
                    </a:cubicBezTo>
                    <a:lnTo>
                      <a:pt x="229" y="1699"/>
                    </a:lnTo>
                    <a:cubicBezTo>
                      <a:pt x="194" y="1457"/>
                      <a:pt x="157" y="1213"/>
                      <a:pt x="136" y="961"/>
                    </a:cubicBezTo>
                    <a:cubicBezTo>
                      <a:pt x="109" y="649"/>
                      <a:pt x="109" y="32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5"/>
              <p:cNvSpPr/>
              <p:nvPr/>
            </p:nvSpPr>
            <p:spPr>
              <a:xfrm>
                <a:off x="6759504" y="4533576"/>
                <a:ext cx="7127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990" extrusionOk="0">
                    <a:moveTo>
                      <a:pt x="27" y="0"/>
                    </a:moveTo>
                    <a:cubicBezTo>
                      <a:pt x="27" y="325"/>
                      <a:pt x="14" y="663"/>
                      <a:pt x="14" y="988"/>
                    </a:cubicBezTo>
                    <a:cubicBezTo>
                      <a:pt x="0" y="1164"/>
                      <a:pt x="0" y="1326"/>
                      <a:pt x="14" y="1489"/>
                    </a:cubicBezTo>
                    <a:cubicBezTo>
                      <a:pt x="27" y="1664"/>
                      <a:pt x="41" y="1827"/>
                      <a:pt x="81" y="1989"/>
                    </a:cubicBezTo>
                    <a:lnTo>
                      <a:pt x="189" y="1976"/>
                    </a:lnTo>
                    <a:cubicBezTo>
                      <a:pt x="203" y="1813"/>
                      <a:pt x="189" y="1651"/>
                      <a:pt x="189" y="1489"/>
                    </a:cubicBezTo>
                    <a:lnTo>
                      <a:pt x="149" y="988"/>
                    </a:lnTo>
                    <a:cubicBezTo>
                      <a:pt x="122" y="663"/>
                      <a:pt x="108" y="325"/>
                      <a:pt x="1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5"/>
              <p:cNvSpPr/>
              <p:nvPr/>
            </p:nvSpPr>
            <p:spPr>
              <a:xfrm>
                <a:off x="6770879" y="4527397"/>
                <a:ext cx="10006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868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623"/>
                      <a:pt x="1" y="1245"/>
                      <a:pt x="136" y="1868"/>
                    </a:cubicBezTo>
                    <a:lnTo>
                      <a:pt x="244" y="1854"/>
                    </a:lnTo>
                    <a:cubicBezTo>
                      <a:pt x="285" y="1232"/>
                      <a:pt x="109" y="62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5"/>
              <p:cNvSpPr/>
              <p:nvPr/>
            </p:nvSpPr>
            <p:spPr>
              <a:xfrm>
                <a:off x="6786573" y="4521674"/>
                <a:ext cx="9515" cy="634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07" extrusionOk="0">
                    <a:moveTo>
                      <a:pt x="211" y="1687"/>
                    </a:moveTo>
                    <a:cubicBezTo>
                      <a:pt x="214" y="1690"/>
                      <a:pt x="217" y="1692"/>
                      <a:pt x="217" y="1692"/>
                    </a:cubicBezTo>
                    <a:cubicBezTo>
                      <a:pt x="217" y="1689"/>
                      <a:pt x="215" y="1687"/>
                      <a:pt x="211" y="1687"/>
                    </a:cubicBezTo>
                    <a:close/>
                    <a:moveTo>
                      <a:pt x="0" y="1"/>
                    </a:moveTo>
                    <a:cubicBezTo>
                      <a:pt x="27" y="312"/>
                      <a:pt x="27" y="610"/>
                      <a:pt x="27" y="907"/>
                    </a:cubicBezTo>
                    <a:cubicBezTo>
                      <a:pt x="27" y="1070"/>
                      <a:pt x="27" y="1219"/>
                      <a:pt x="41" y="1367"/>
                    </a:cubicBezTo>
                    <a:cubicBezTo>
                      <a:pt x="41" y="1449"/>
                      <a:pt x="54" y="1516"/>
                      <a:pt x="54" y="1598"/>
                    </a:cubicBezTo>
                    <a:lnTo>
                      <a:pt x="68" y="1652"/>
                    </a:lnTo>
                    <a:lnTo>
                      <a:pt x="68" y="1679"/>
                    </a:lnTo>
                    <a:cubicBezTo>
                      <a:pt x="68" y="1692"/>
                      <a:pt x="68" y="1719"/>
                      <a:pt x="81" y="1733"/>
                    </a:cubicBezTo>
                    <a:cubicBezTo>
                      <a:pt x="95" y="1760"/>
                      <a:pt x="122" y="1773"/>
                      <a:pt x="149" y="1800"/>
                    </a:cubicBezTo>
                    <a:cubicBezTo>
                      <a:pt x="158" y="1800"/>
                      <a:pt x="173" y="1806"/>
                      <a:pt x="190" y="1806"/>
                    </a:cubicBezTo>
                    <a:cubicBezTo>
                      <a:pt x="199" y="1806"/>
                      <a:pt x="208" y="1805"/>
                      <a:pt x="217" y="1800"/>
                    </a:cubicBezTo>
                    <a:cubicBezTo>
                      <a:pt x="244" y="1800"/>
                      <a:pt x="271" y="1787"/>
                      <a:pt x="271" y="1760"/>
                    </a:cubicBezTo>
                    <a:lnTo>
                      <a:pt x="190" y="1706"/>
                    </a:lnTo>
                    <a:cubicBezTo>
                      <a:pt x="180" y="1696"/>
                      <a:pt x="198" y="1687"/>
                      <a:pt x="209" y="1687"/>
                    </a:cubicBezTo>
                    <a:cubicBezTo>
                      <a:pt x="210" y="1687"/>
                      <a:pt x="211" y="1687"/>
                      <a:pt x="211" y="1687"/>
                    </a:cubicBezTo>
                    <a:lnTo>
                      <a:pt x="211" y="1687"/>
                    </a:lnTo>
                    <a:cubicBezTo>
                      <a:pt x="208" y="1683"/>
                      <a:pt x="203" y="1679"/>
                      <a:pt x="203" y="1679"/>
                    </a:cubicBezTo>
                    <a:cubicBezTo>
                      <a:pt x="203" y="1672"/>
                      <a:pt x="207" y="1672"/>
                      <a:pt x="210" y="1672"/>
                    </a:cubicBezTo>
                    <a:cubicBezTo>
                      <a:pt x="213" y="1672"/>
                      <a:pt x="217" y="1672"/>
                      <a:pt x="217" y="1665"/>
                    </a:cubicBezTo>
                    <a:lnTo>
                      <a:pt x="217" y="1638"/>
                    </a:lnTo>
                    <a:lnTo>
                      <a:pt x="217" y="1584"/>
                    </a:lnTo>
                    <a:cubicBezTo>
                      <a:pt x="217" y="1503"/>
                      <a:pt x="203" y="1435"/>
                      <a:pt x="203" y="1354"/>
                    </a:cubicBezTo>
                    <a:cubicBezTo>
                      <a:pt x="203" y="1205"/>
                      <a:pt x="190" y="1056"/>
                      <a:pt x="176" y="907"/>
                    </a:cubicBezTo>
                    <a:cubicBezTo>
                      <a:pt x="136" y="610"/>
                      <a:pt x="109" y="29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5"/>
              <p:cNvSpPr/>
              <p:nvPr/>
            </p:nvSpPr>
            <p:spPr>
              <a:xfrm>
                <a:off x="6802231" y="4507911"/>
                <a:ext cx="8602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058" extrusionOk="0">
                    <a:moveTo>
                      <a:pt x="1" y="0"/>
                    </a:moveTo>
                    <a:cubicBezTo>
                      <a:pt x="28" y="352"/>
                      <a:pt x="14" y="704"/>
                      <a:pt x="1" y="1042"/>
                    </a:cubicBezTo>
                    <a:cubicBezTo>
                      <a:pt x="1" y="1218"/>
                      <a:pt x="1" y="1394"/>
                      <a:pt x="1" y="1570"/>
                    </a:cubicBezTo>
                    <a:cubicBezTo>
                      <a:pt x="1" y="1651"/>
                      <a:pt x="1" y="1746"/>
                      <a:pt x="14" y="1827"/>
                    </a:cubicBezTo>
                    <a:cubicBezTo>
                      <a:pt x="14" y="1881"/>
                      <a:pt x="14" y="1908"/>
                      <a:pt x="28" y="1976"/>
                    </a:cubicBezTo>
                    <a:cubicBezTo>
                      <a:pt x="41" y="1990"/>
                      <a:pt x="55" y="2017"/>
                      <a:pt x="68" y="2030"/>
                    </a:cubicBezTo>
                    <a:cubicBezTo>
                      <a:pt x="96" y="2057"/>
                      <a:pt x="109" y="2057"/>
                      <a:pt x="136" y="2057"/>
                    </a:cubicBezTo>
                    <a:cubicBezTo>
                      <a:pt x="177" y="2057"/>
                      <a:pt x="217" y="2044"/>
                      <a:pt x="244" y="2003"/>
                    </a:cubicBezTo>
                    <a:lnTo>
                      <a:pt x="163" y="1949"/>
                    </a:lnTo>
                    <a:cubicBezTo>
                      <a:pt x="163" y="1935"/>
                      <a:pt x="150" y="1935"/>
                      <a:pt x="150" y="1935"/>
                    </a:cubicBezTo>
                    <a:lnTo>
                      <a:pt x="163" y="1935"/>
                    </a:lnTo>
                    <a:cubicBezTo>
                      <a:pt x="163" y="1922"/>
                      <a:pt x="163" y="1868"/>
                      <a:pt x="163" y="1827"/>
                    </a:cubicBezTo>
                    <a:cubicBezTo>
                      <a:pt x="177" y="1732"/>
                      <a:pt x="177" y="1651"/>
                      <a:pt x="177" y="1570"/>
                    </a:cubicBezTo>
                    <a:cubicBezTo>
                      <a:pt x="163" y="1394"/>
                      <a:pt x="163" y="1218"/>
                      <a:pt x="150" y="1042"/>
                    </a:cubicBezTo>
                    <a:cubicBezTo>
                      <a:pt x="123" y="704"/>
                      <a:pt x="96" y="35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5"/>
              <p:cNvSpPr/>
              <p:nvPr/>
            </p:nvSpPr>
            <p:spPr>
              <a:xfrm>
                <a:off x="6815081" y="4501276"/>
                <a:ext cx="11902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193" extrusionOk="0">
                    <a:moveTo>
                      <a:pt x="14" y="0"/>
                    </a:moveTo>
                    <a:cubicBezTo>
                      <a:pt x="41" y="338"/>
                      <a:pt x="27" y="690"/>
                      <a:pt x="14" y="1042"/>
                    </a:cubicBezTo>
                    <a:cubicBezTo>
                      <a:pt x="14" y="1218"/>
                      <a:pt x="0" y="1380"/>
                      <a:pt x="0" y="1556"/>
                    </a:cubicBezTo>
                    <a:cubicBezTo>
                      <a:pt x="14" y="1746"/>
                      <a:pt x="68" y="1935"/>
                      <a:pt x="163" y="2084"/>
                    </a:cubicBezTo>
                    <a:lnTo>
                      <a:pt x="230" y="2192"/>
                    </a:lnTo>
                    <a:lnTo>
                      <a:pt x="284" y="2084"/>
                    </a:lnTo>
                    <a:cubicBezTo>
                      <a:pt x="325" y="2030"/>
                      <a:pt x="338" y="1948"/>
                      <a:pt x="338" y="1867"/>
                    </a:cubicBezTo>
                    <a:lnTo>
                      <a:pt x="338" y="1867"/>
                    </a:lnTo>
                    <a:lnTo>
                      <a:pt x="231" y="1879"/>
                    </a:lnTo>
                    <a:lnTo>
                      <a:pt x="231" y="1879"/>
                    </a:lnTo>
                    <a:cubicBezTo>
                      <a:pt x="196" y="1770"/>
                      <a:pt x="176" y="1656"/>
                      <a:pt x="176" y="1543"/>
                    </a:cubicBezTo>
                    <a:lnTo>
                      <a:pt x="149" y="1028"/>
                    </a:lnTo>
                    <a:cubicBezTo>
                      <a:pt x="135" y="690"/>
                      <a:pt x="108" y="338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5"/>
              <p:cNvSpPr/>
              <p:nvPr/>
            </p:nvSpPr>
            <p:spPr>
              <a:xfrm>
                <a:off x="6825052" y="4496044"/>
                <a:ext cx="10954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193" extrusionOk="0">
                    <a:moveTo>
                      <a:pt x="54" y="0"/>
                    </a:moveTo>
                    <a:cubicBezTo>
                      <a:pt x="27" y="338"/>
                      <a:pt x="0" y="663"/>
                      <a:pt x="0" y="1001"/>
                    </a:cubicBezTo>
                    <a:cubicBezTo>
                      <a:pt x="0" y="1340"/>
                      <a:pt x="27" y="1678"/>
                      <a:pt x="136" y="2003"/>
                    </a:cubicBezTo>
                    <a:lnTo>
                      <a:pt x="190" y="2192"/>
                    </a:lnTo>
                    <a:lnTo>
                      <a:pt x="257" y="2016"/>
                    </a:lnTo>
                    <a:cubicBezTo>
                      <a:pt x="271" y="1976"/>
                      <a:pt x="298" y="1935"/>
                      <a:pt x="312" y="1895"/>
                    </a:cubicBezTo>
                    <a:lnTo>
                      <a:pt x="254" y="1862"/>
                    </a:lnTo>
                    <a:lnTo>
                      <a:pt x="254" y="1862"/>
                    </a:lnTo>
                    <a:cubicBezTo>
                      <a:pt x="206" y="1573"/>
                      <a:pt x="160" y="1293"/>
                      <a:pt x="136" y="1001"/>
                    </a:cubicBezTo>
                    <a:cubicBezTo>
                      <a:pt x="109" y="677"/>
                      <a:pt x="109" y="338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5"/>
              <p:cNvSpPr/>
              <p:nvPr/>
            </p:nvSpPr>
            <p:spPr>
              <a:xfrm>
                <a:off x="6835515" y="4500292"/>
                <a:ext cx="7619" cy="5659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612" extrusionOk="0">
                    <a:moveTo>
                      <a:pt x="0" y="1"/>
                    </a:moveTo>
                    <a:cubicBezTo>
                      <a:pt x="14" y="272"/>
                      <a:pt x="0" y="529"/>
                      <a:pt x="0" y="799"/>
                    </a:cubicBezTo>
                    <a:cubicBezTo>
                      <a:pt x="0" y="935"/>
                      <a:pt x="14" y="1070"/>
                      <a:pt x="27" y="1205"/>
                    </a:cubicBezTo>
                    <a:cubicBezTo>
                      <a:pt x="41" y="1341"/>
                      <a:pt x="54" y="1476"/>
                      <a:pt x="95" y="1611"/>
                    </a:cubicBezTo>
                    <a:lnTo>
                      <a:pt x="203" y="1598"/>
                    </a:lnTo>
                    <a:cubicBezTo>
                      <a:pt x="217" y="1462"/>
                      <a:pt x="203" y="1327"/>
                      <a:pt x="189" y="1192"/>
                    </a:cubicBezTo>
                    <a:cubicBezTo>
                      <a:pt x="176" y="1056"/>
                      <a:pt x="162" y="935"/>
                      <a:pt x="149" y="799"/>
                    </a:cubicBezTo>
                    <a:cubicBezTo>
                      <a:pt x="122" y="529"/>
                      <a:pt x="95" y="272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5"/>
              <p:cNvSpPr/>
              <p:nvPr/>
            </p:nvSpPr>
            <p:spPr>
              <a:xfrm>
                <a:off x="6705331" y="4505067"/>
                <a:ext cx="1334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070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14" y="190"/>
                      <a:pt x="0" y="379"/>
                      <a:pt x="41" y="569"/>
                    </a:cubicBezTo>
                    <a:cubicBezTo>
                      <a:pt x="68" y="758"/>
                      <a:pt x="136" y="947"/>
                      <a:pt x="298" y="1069"/>
                    </a:cubicBezTo>
                    <a:lnTo>
                      <a:pt x="379" y="1002"/>
                    </a:lnTo>
                    <a:cubicBezTo>
                      <a:pt x="339" y="920"/>
                      <a:pt x="298" y="853"/>
                      <a:pt x="271" y="772"/>
                    </a:cubicBezTo>
                    <a:cubicBezTo>
                      <a:pt x="231" y="690"/>
                      <a:pt x="203" y="623"/>
                      <a:pt x="176" y="542"/>
                    </a:cubicBezTo>
                    <a:cubicBezTo>
                      <a:pt x="122" y="379"/>
                      <a:pt x="95" y="190"/>
                      <a:pt x="136" y="14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5"/>
              <p:cNvSpPr/>
              <p:nvPr/>
            </p:nvSpPr>
            <p:spPr>
              <a:xfrm>
                <a:off x="6717198" y="4494148"/>
                <a:ext cx="15238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30" extrusionOk="0">
                    <a:moveTo>
                      <a:pt x="55" y="0"/>
                    </a:moveTo>
                    <a:cubicBezTo>
                      <a:pt x="14" y="68"/>
                      <a:pt x="14" y="135"/>
                      <a:pt x="14" y="203"/>
                    </a:cubicBezTo>
                    <a:lnTo>
                      <a:pt x="1" y="379"/>
                    </a:lnTo>
                    <a:cubicBezTo>
                      <a:pt x="1" y="514"/>
                      <a:pt x="1" y="636"/>
                      <a:pt x="14" y="758"/>
                    </a:cubicBezTo>
                    <a:cubicBezTo>
                      <a:pt x="14" y="1001"/>
                      <a:pt x="68" y="1245"/>
                      <a:pt x="163" y="1475"/>
                    </a:cubicBezTo>
                    <a:lnTo>
                      <a:pt x="190" y="1529"/>
                    </a:lnTo>
                    <a:lnTo>
                      <a:pt x="244" y="1529"/>
                    </a:lnTo>
                    <a:cubicBezTo>
                      <a:pt x="326" y="1502"/>
                      <a:pt x="380" y="1461"/>
                      <a:pt x="434" y="1407"/>
                    </a:cubicBezTo>
                    <a:lnTo>
                      <a:pt x="353" y="1340"/>
                    </a:lnTo>
                    <a:cubicBezTo>
                      <a:pt x="332" y="1347"/>
                      <a:pt x="307" y="1357"/>
                      <a:pt x="284" y="1366"/>
                    </a:cubicBezTo>
                    <a:lnTo>
                      <a:pt x="284" y="1366"/>
                    </a:lnTo>
                    <a:cubicBezTo>
                      <a:pt x="233" y="1166"/>
                      <a:pt x="173" y="955"/>
                      <a:pt x="136" y="744"/>
                    </a:cubicBezTo>
                    <a:cubicBezTo>
                      <a:pt x="123" y="622"/>
                      <a:pt x="109" y="501"/>
                      <a:pt x="95" y="379"/>
                    </a:cubicBezTo>
                    <a:cubicBezTo>
                      <a:pt x="109" y="271"/>
                      <a:pt x="95" y="135"/>
                      <a:pt x="150" y="68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5"/>
              <p:cNvSpPr/>
              <p:nvPr/>
            </p:nvSpPr>
            <p:spPr>
              <a:xfrm>
                <a:off x="6728608" y="4489374"/>
                <a:ext cx="9058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49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" y="258"/>
                      <a:pt x="1" y="501"/>
                      <a:pt x="1" y="758"/>
                    </a:cubicBezTo>
                    <a:cubicBezTo>
                      <a:pt x="14" y="880"/>
                      <a:pt x="14" y="1002"/>
                      <a:pt x="41" y="1124"/>
                    </a:cubicBezTo>
                    <a:cubicBezTo>
                      <a:pt x="68" y="1259"/>
                      <a:pt x="95" y="1381"/>
                      <a:pt x="149" y="1489"/>
                    </a:cubicBezTo>
                    <a:lnTo>
                      <a:pt x="258" y="1462"/>
                    </a:lnTo>
                    <a:cubicBezTo>
                      <a:pt x="244" y="1340"/>
                      <a:pt x="231" y="1219"/>
                      <a:pt x="203" y="1097"/>
                    </a:cubicBezTo>
                    <a:lnTo>
                      <a:pt x="149" y="745"/>
                    </a:lnTo>
                    <a:cubicBezTo>
                      <a:pt x="109" y="501"/>
                      <a:pt x="82" y="258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5"/>
              <p:cNvSpPr/>
              <p:nvPr/>
            </p:nvSpPr>
            <p:spPr>
              <a:xfrm>
                <a:off x="6742371" y="4483686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42" y="0"/>
                    </a:moveTo>
                    <a:cubicBezTo>
                      <a:pt x="42" y="109"/>
                      <a:pt x="14" y="203"/>
                      <a:pt x="14" y="312"/>
                    </a:cubicBezTo>
                    <a:cubicBezTo>
                      <a:pt x="1" y="366"/>
                      <a:pt x="1" y="420"/>
                      <a:pt x="1" y="460"/>
                    </a:cubicBezTo>
                    <a:cubicBezTo>
                      <a:pt x="14" y="515"/>
                      <a:pt x="14" y="569"/>
                      <a:pt x="42" y="623"/>
                    </a:cubicBezTo>
                    <a:lnTo>
                      <a:pt x="150" y="609"/>
                    </a:lnTo>
                    <a:cubicBezTo>
                      <a:pt x="177" y="555"/>
                      <a:pt x="177" y="501"/>
                      <a:pt x="177" y="460"/>
                    </a:cubicBezTo>
                    <a:cubicBezTo>
                      <a:pt x="163" y="406"/>
                      <a:pt x="163" y="352"/>
                      <a:pt x="150" y="312"/>
                    </a:cubicBezTo>
                    <a:cubicBezTo>
                      <a:pt x="136" y="217"/>
                      <a:pt x="123" y="109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25"/>
              <p:cNvSpPr/>
              <p:nvPr/>
            </p:nvSpPr>
            <p:spPr>
              <a:xfrm>
                <a:off x="6757573" y="4487021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28" y="0"/>
                    </a:moveTo>
                    <a:cubicBezTo>
                      <a:pt x="55" y="244"/>
                      <a:pt x="55" y="474"/>
                      <a:pt x="41" y="717"/>
                    </a:cubicBezTo>
                    <a:lnTo>
                      <a:pt x="14" y="1069"/>
                    </a:lnTo>
                    <a:cubicBezTo>
                      <a:pt x="2" y="1182"/>
                      <a:pt x="1" y="1295"/>
                      <a:pt x="1" y="1407"/>
                    </a:cubicBezTo>
                    <a:lnTo>
                      <a:pt x="1" y="1407"/>
                    </a:lnTo>
                    <a:cubicBezTo>
                      <a:pt x="1" y="1407"/>
                      <a:pt x="1" y="1407"/>
                      <a:pt x="1" y="1407"/>
                    </a:cubicBezTo>
                    <a:lnTo>
                      <a:pt x="1" y="1407"/>
                    </a:lnTo>
                    <a:lnTo>
                      <a:pt x="1" y="1407"/>
                    </a:lnTo>
                    <a:cubicBezTo>
                      <a:pt x="1" y="1416"/>
                      <a:pt x="1" y="1425"/>
                      <a:pt x="1" y="1434"/>
                    </a:cubicBezTo>
                    <a:lnTo>
                      <a:pt x="1" y="2043"/>
                    </a:lnTo>
                    <a:lnTo>
                      <a:pt x="163" y="1461"/>
                    </a:lnTo>
                    <a:cubicBezTo>
                      <a:pt x="169" y="1423"/>
                      <a:pt x="172" y="1382"/>
                      <a:pt x="171" y="1341"/>
                    </a:cubicBezTo>
                    <a:lnTo>
                      <a:pt x="171" y="1341"/>
                    </a:lnTo>
                    <a:cubicBezTo>
                      <a:pt x="177" y="1251"/>
                      <a:pt x="177" y="1163"/>
                      <a:pt x="177" y="1083"/>
                    </a:cubicBezTo>
                    <a:cubicBezTo>
                      <a:pt x="177" y="961"/>
                      <a:pt x="177" y="839"/>
                      <a:pt x="163" y="717"/>
                    </a:cubicBezTo>
                    <a:cubicBezTo>
                      <a:pt x="150" y="474"/>
                      <a:pt x="136" y="230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25"/>
              <p:cNvSpPr/>
              <p:nvPr/>
            </p:nvSpPr>
            <p:spPr>
              <a:xfrm>
                <a:off x="6767088" y="4487969"/>
                <a:ext cx="765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54" extrusionOk="0">
                    <a:moveTo>
                      <a:pt x="55" y="0"/>
                    </a:moveTo>
                    <a:cubicBezTo>
                      <a:pt x="68" y="190"/>
                      <a:pt x="55" y="393"/>
                      <a:pt x="28" y="596"/>
                    </a:cubicBezTo>
                    <a:cubicBezTo>
                      <a:pt x="14" y="785"/>
                      <a:pt x="1" y="988"/>
                      <a:pt x="28" y="1191"/>
                    </a:cubicBezTo>
                    <a:lnTo>
                      <a:pt x="41" y="1353"/>
                    </a:lnTo>
                    <a:lnTo>
                      <a:pt x="149" y="1245"/>
                    </a:lnTo>
                    <a:cubicBezTo>
                      <a:pt x="190" y="1191"/>
                      <a:pt x="217" y="1137"/>
                      <a:pt x="217" y="1069"/>
                    </a:cubicBezTo>
                    <a:lnTo>
                      <a:pt x="182" y="1069"/>
                    </a:lnTo>
                    <a:cubicBezTo>
                      <a:pt x="185" y="907"/>
                      <a:pt x="174" y="747"/>
                      <a:pt x="163" y="596"/>
                    </a:cubicBezTo>
                    <a:cubicBezTo>
                      <a:pt x="149" y="393"/>
                      <a:pt x="149" y="190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5"/>
              <p:cNvSpPr/>
              <p:nvPr/>
            </p:nvSpPr>
            <p:spPr>
              <a:xfrm>
                <a:off x="6774215" y="4497449"/>
                <a:ext cx="6214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7" extrusionOk="0">
                    <a:moveTo>
                      <a:pt x="122" y="1"/>
                    </a:moveTo>
                    <a:lnTo>
                      <a:pt x="14" y="14"/>
                    </a:lnTo>
                    <a:cubicBezTo>
                      <a:pt x="41" y="109"/>
                      <a:pt x="28" y="204"/>
                      <a:pt x="14" y="298"/>
                    </a:cubicBezTo>
                    <a:cubicBezTo>
                      <a:pt x="14" y="353"/>
                      <a:pt x="0" y="393"/>
                      <a:pt x="0" y="447"/>
                    </a:cubicBezTo>
                    <a:cubicBezTo>
                      <a:pt x="14" y="488"/>
                      <a:pt x="14" y="528"/>
                      <a:pt x="28" y="583"/>
                    </a:cubicBezTo>
                    <a:lnTo>
                      <a:pt x="136" y="596"/>
                    </a:lnTo>
                    <a:cubicBezTo>
                      <a:pt x="163" y="542"/>
                      <a:pt x="163" y="488"/>
                      <a:pt x="176" y="447"/>
                    </a:cubicBezTo>
                    <a:cubicBezTo>
                      <a:pt x="176" y="393"/>
                      <a:pt x="163" y="339"/>
                      <a:pt x="163" y="298"/>
                    </a:cubicBezTo>
                    <a:cubicBezTo>
                      <a:pt x="149" y="204"/>
                      <a:pt x="122" y="109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5"/>
              <p:cNvSpPr/>
              <p:nvPr/>
            </p:nvSpPr>
            <p:spPr>
              <a:xfrm>
                <a:off x="6745706" y="4522165"/>
                <a:ext cx="621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91" extrusionOk="0">
                    <a:moveTo>
                      <a:pt x="122" y="0"/>
                    </a:moveTo>
                    <a:lnTo>
                      <a:pt x="14" y="14"/>
                    </a:lnTo>
                    <a:cubicBezTo>
                      <a:pt x="55" y="122"/>
                      <a:pt x="41" y="230"/>
                      <a:pt x="28" y="339"/>
                    </a:cubicBezTo>
                    <a:cubicBezTo>
                      <a:pt x="14" y="393"/>
                      <a:pt x="14" y="447"/>
                      <a:pt x="1" y="501"/>
                    </a:cubicBezTo>
                    <a:cubicBezTo>
                      <a:pt x="1" y="555"/>
                      <a:pt x="1" y="609"/>
                      <a:pt x="14" y="663"/>
                    </a:cubicBezTo>
                    <a:lnTo>
                      <a:pt x="122" y="690"/>
                    </a:lnTo>
                    <a:cubicBezTo>
                      <a:pt x="149" y="636"/>
                      <a:pt x="163" y="569"/>
                      <a:pt x="177" y="515"/>
                    </a:cubicBezTo>
                    <a:cubicBezTo>
                      <a:pt x="177" y="460"/>
                      <a:pt x="177" y="406"/>
                      <a:pt x="163" y="339"/>
                    </a:cubicBezTo>
                    <a:cubicBezTo>
                      <a:pt x="149" y="230"/>
                      <a:pt x="122" y="10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5"/>
              <p:cNvSpPr/>
              <p:nvPr/>
            </p:nvSpPr>
            <p:spPr>
              <a:xfrm>
                <a:off x="6738579" y="4529749"/>
                <a:ext cx="6706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02" extrusionOk="0">
                    <a:moveTo>
                      <a:pt x="68" y="1"/>
                    </a:moveTo>
                    <a:cubicBezTo>
                      <a:pt x="68" y="96"/>
                      <a:pt x="41" y="163"/>
                      <a:pt x="14" y="258"/>
                    </a:cubicBezTo>
                    <a:cubicBezTo>
                      <a:pt x="14" y="299"/>
                      <a:pt x="1" y="339"/>
                      <a:pt x="14" y="380"/>
                    </a:cubicBezTo>
                    <a:cubicBezTo>
                      <a:pt x="28" y="420"/>
                      <a:pt x="28" y="461"/>
                      <a:pt x="68" y="502"/>
                    </a:cubicBezTo>
                    <a:lnTo>
                      <a:pt x="177" y="474"/>
                    </a:lnTo>
                    <a:cubicBezTo>
                      <a:pt x="190" y="434"/>
                      <a:pt x="177" y="393"/>
                      <a:pt x="177" y="366"/>
                    </a:cubicBezTo>
                    <a:cubicBezTo>
                      <a:pt x="177" y="326"/>
                      <a:pt x="163" y="299"/>
                      <a:pt x="163" y="258"/>
                    </a:cubicBezTo>
                    <a:cubicBezTo>
                      <a:pt x="150" y="177"/>
                      <a:pt x="136" y="96"/>
                      <a:pt x="177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5"/>
              <p:cNvSpPr/>
              <p:nvPr/>
            </p:nvSpPr>
            <p:spPr>
              <a:xfrm>
                <a:off x="6639783" y="4658493"/>
                <a:ext cx="243277" cy="374202"/>
              </a:xfrm>
              <a:custGeom>
                <a:avLst/>
                <a:gdLst/>
                <a:ahLst/>
                <a:cxnLst/>
                <a:rect l="l" t="t" r="r" b="b"/>
                <a:pathLst>
                  <a:path w="6929" h="10658" extrusionOk="0">
                    <a:moveTo>
                      <a:pt x="6900" y="10552"/>
                    </a:moveTo>
                    <a:lnTo>
                      <a:pt x="6901" y="10555"/>
                    </a:lnTo>
                    <a:lnTo>
                      <a:pt x="6903" y="10555"/>
                    </a:lnTo>
                    <a:cubicBezTo>
                      <a:pt x="6902" y="10554"/>
                      <a:pt x="6901" y="10553"/>
                      <a:pt x="6900" y="10552"/>
                    </a:cubicBezTo>
                    <a:close/>
                    <a:moveTo>
                      <a:pt x="6903" y="10555"/>
                    </a:moveTo>
                    <a:cubicBezTo>
                      <a:pt x="6904" y="10556"/>
                      <a:pt x="6905" y="10557"/>
                      <a:pt x="6904" y="10557"/>
                    </a:cubicBezTo>
                    <a:cubicBezTo>
                      <a:pt x="6904" y="10557"/>
                      <a:pt x="6903" y="10557"/>
                      <a:pt x="6901" y="10555"/>
                    </a:cubicBezTo>
                    <a:lnTo>
                      <a:pt x="6901" y="10555"/>
                    </a:lnTo>
                    <a:cubicBezTo>
                      <a:pt x="6906" y="10559"/>
                      <a:pt x="6909" y="10561"/>
                      <a:pt x="6911" y="10561"/>
                    </a:cubicBezTo>
                    <a:cubicBezTo>
                      <a:pt x="6915" y="10561"/>
                      <a:pt x="6915" y="10555"/>
                      <a:pt x="6915" y="10555"/>
                    </a:cubicBezTo>
                    <a:close/>
                    <a:moveTo>
                      <a:pt x="95" y="1"/>
                    </a:moveTo>
                    <a:lnTo>
                      <a:pt x="0" y="68"/>
                    </a:lnTo>
                    <a:cubicBezTo>
                      <a:pt x="596" y="921"/>
                      <a:pt x="1177" y="1800"/>
                      <a:pt x="1759" y="2680"/>
                    </a:cubicBezTo>
                    <a:cubicBezTo>
                      <a:pt x="2328" y="3559"/>
                      <a:pt x="2882" y="4439"/>
                      <a:pt x="3437" y="5332"/>
                    </a:cubicBezTo>
                    <a:lnTo>
                      <a:pt x="5115" y="7998"/>
                    </a:lnTo>
                    <a:lnTo>
                      <a:pt x="5954" y="9324"/>
                    </a:lnTo>
                    <a:lnTo>
                      <a:pt x="6387" y="9987"/>
                    </a:lnTo>
                    <a:lnTo>
                      <a:pt x="6603" y="10311"/>
                    </a:lnTo>
                    <a:lnTo>
                      <a:pt x="6712" y="10474"/>
                    </a:lnTo>
                    <a:lnTo>
                      <a:pt x="6766" y="10555"/>
                    </a:lnTo>
                    <a:lnTo>
                      <a:pt x="6806" y="10596"/>
                    </a:lnTo>
                    <a:lnTo>
                      <a:pt x="6820" y="10623"/>
                    </a:lnTo>
                    <a:lnTo>
                      <a:pt x="6833" y="10636"/>
                    </a:lnTo>
                    <a:cubicBezTo>
                      <a:pt x="6833" y="10636"/>
                      <a:pt x="6833" y="10636"/>
                      <a:pt x="6847" y="10650"/>
                    </a:cubicBezTo>
                    <a:cubicBezTo>
                      <a:pt x="6845" y="10648"/>
                      <a:pt x="6844" y="10647"/>
                      <a:pt x="6844" y="10647"/>
                    </a:cubicBezTo>
                    <a:lnTo>
                      <a:pt x="6844" y="10647"/>
                    </a:lnTo>
                    <a:cubicBezTo>
                      <a:pt x="6844" y="10647"/>
                      <a:pt x="6854" y="10657"/>
                      <a:pt x="6872" y="10657"/>
                    </a:cubicBezTo>
                    <a:cubicBezTo>
                      <a:pt x="6886" y="10657"/>
                      <a:pt x="6906" y="10650"/>
                      <a:pt x="6928" y="10623"/>
                    </a:cubicBezTo>
                    <a:cubicBezTo>
                      <a:pt x="6928" y="10609"/>
                      <a:pt x="6928" y="10596"/>
                      <a:pt x="6928" y="10582"/>
                    </a:cubicBezTo>
                    <a:lnTo>
                      <a:pt x="6820" y="10609"/>
                    </a:lnTo>
                    <a:cubicBezTo>
                      <a:pt x="6820" y="10609"/>
                      <a:pt x="6820" y="10596"/>
                      <a:pt x="6820" y="10582"/>
                    </a:cubicBezTo>
                    <a:cubicBezTo>
                      <a:pt x="6847" y="10555"/>
                      <a:pt x="6868" y="10547"/>
                      <a:pt x="6882" y="10547"/>
                    </a:cubicBezTo>
                    <a:cubicBezTo>
                      <a:pt x="6890" y="10547"/>
                      <a:pt x="6896" y="10549"/>
                      <a:pt x="6900" y="10552"/>
                    </a:cubicBezTo>
                    <a:lnTo>
                      <a:pt x="6900" y="10552"/>
                    </a:lnTo>
                    <a:lnTo>
                      <a:pt x="6888" y="10528"/>
                    </a:lnTo>
                    <a:lnTo>
                      <a:pt x="6860" y="10501"/>
                    </a:lnTo>
                    <a:lnTo>
                      <a:pt x="6806" y="10420"/>
                    </a:lnTo>
                    <a:lnTo>
                      <a:pt x="6712" y="10244"/>
                    </a:lnTo>
                    <a:lnTo>
                      <a:pt x="6495" y="9919"/>
                    </a:lnTo>
                    <a:lnTo>
                      <a:pt x="6089" y="9242"/>
                    </a:lnTo>
                    <a:lnTo>
                      <a:pt x="5250" y="7903"/>
                    </a:lnTo>
                    <a:cubicBezTo>
                      <a:pt x="4695" y="7023"/>
                      <a:pt x="4127" y="6130"/>
                      <a:pt x="3559" y="5251"/>
                    </a:cubicBezTo>
                    <a:cubicBezTo>
                      <a:pt x="2991" y="4371"/>
                      <a:pt x="2422" y="3492"/>
                      <a:pt x="1840" y="2626"/>
                    </a:cubicBezTo>
                    <a:cubicBezTo>
                      <a:pt x="1259" y="1746"/>
                      <a:pt x="677" y="8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5"/>
              <p:cNvSpPr/>
              <p:nvPr/>
            </p:nvSpPr>
            <p:spPr>
              <a:xfrm>
                <a:off x="6640731" y="4620505"/>
                <a:ext cx="66077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164" extrusionOk="0">
                    <a:moveTo>
                      <a:pt x="1827" y="0"/>
                    </a:moveTo>
                    <a:cubicBezTo>
                      <a:pt x="1665" y="81"/>
                      <a:pt x="1516" y="163"/>
                      <a:pt x="1367" y="271"/>
                    </a:cubicBezTo>
                    <a:cubicBezTo>
                      <a:pt x="1205" y="366"/>
                      <a:pt x="1069" y="474"/>
                      <a:pt x="934" y="582"/>
                    </a:cubicBezTo>
                    <a:cubicBezTo>
                      <a:pt x="650" y="785"/>
                      <a:pt x="339" y="947"/>
                      <a:pt x="0" y="1069"/>
                    </a:cubicBezTo>
                    <a:lnTo>
                      <a:pt x="41" y="1164"/>
                    </a:lnTo>
                    <a:cubicBezTo>
                      <a:pt x="366" y="1015"/>
                      <a:pt x="704" y="893"/>
                      <a:pt x="1002" y="690"/>
                    </a:cubicBezTo>
                    <a:cubicBezTo>
                      <a:pt x="1164" y="596"/>
                      <a:pt x="1313" y="501"/>
                      <a:pt x="1448" y="406"/>
                    </a:cubicBezTo>
                    <a:cubicBezTo>
                      <a:pt x="1597" y="312"/>
                      <a:pt x="1746" y="217"/>
                      <a:pt x="1881" y="95"/>
                    </a:cubicBezTo>
                    <a:lnTo>
                      <a:pt x="18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5"/>
              <p:cNvSpPr/>
              <p:nvPr/>
            </p:nvSpPr>
            <p:spPr>
              <a:xfrm>
                <a:off x="6854965" y="4500784"/>
                <a:ext cx="71765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38" extrusionOk="0">
                    <a:moveTo>
                      <a:pt x="1990" y="0"/>
                    </a:moveTo>
                    <a:cubicBezTo>
                      <a:pt x="1286" y="271"/>
                      <a:pt x="691" y="731"/>
                      <a:pt x="1" y="1042"/>
                    </a:cubicBezTo>
                    <a:lnTo>
                      <a:pt x="55" y="1137"/>
                    </a:lnTo>
                    <a:cubicBezTo>
                      <a:pt x="704" y="758"/>
                      <a:pt x="1422" y="515"/>
                      <a:pt x="2044" y="95"/>
                    </a:cubicBezTo>
                    <a:lnTo>
                      <a:pt x="19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5"/>
              <p:cNvSpPr/>
              <p:nvPr/>
            </p:nvSpPr>
            <p:spPr>
              <a:xfrm>
                <a:off x="6924340" y="4501732"/>
                <a:ext cx="234710" cy="362054"/>
              </a:xfrm>
              <a:custGeom>
                <a:avLst/>
                <a:gdLst/>
                <a:ahLst/>
                <a:cxnLst/>
                <a:rect l="l" t="t" r="r" b="b"/>
                <a:pathLst>
                  <a:path w="6685" h="10312" extrusionOk="0">
                    <a:moveTo>
                      <a:pt x="82" y="1"/>
                    </a:moveTo>
                    <a:lnTo>
                      <a:pt x="0" y="55"/>
                    </a:lnTo>
                    <a:lnTo>
                      <a:pt x="1638" y="2626"/>
                    </a:lnTo>
                    <a:lnTo>
                      <a:pt x="3275" y="5196"/>
                    </a:lnTo>
                    <a:lnTo>
                      <a:pt x="4926" y="7754"/>
                    </a:lnTo>
                    <a:lnTo>
                      <a:pt x="6590" y="10311"/>
                    </a:lnTo>
                    <a:lnTo>
                      <a:pt x="6685" y="10257"/>
                    </a:lnTo>
                    <a:cubicBezTo>
                      <a:pt x="6157" y="9378"/>
                      <a:pt x="5616" y="8525"/>
                      <a:pt x="5074" y="7659"/>
                    </a:cubicBezTo>
                    <a:cubicBezTo>
                      <a:pt x="4520" y="6807"/>
                      <a:pt x="3965" y="5968"/>
                      <a:pt x="3397" y="5115"/>
                    </a:cubicBezTo>
                    <a:lnTo>
                      <a:pt x="1719" y="2571"/>
                    </a:lnTo>
                    <a:cubicBezTo>
                      <a:pt x="1164" y="1719"/>
                      <a:pt x="623" y="867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5"/>
              <p:cNvSpPr/>
              <p:nvPr/>
            </p:nvSpPr>
            <p:spPr>
              <a:xfrm>
                <a:off x="6890144" y="4860895"/>
                <a:ext cx="267960" cy="165333"/>
              </a:xfrm>
              <a:custGeom>
                <a:avLst/>
                <a:gdLst/>
                <a:ahLst/>
                <a:cxnLst/>
                <a:rect l="l" t="t" r="r" b="b"/>
                <a:pathLst>
                  <a:path w="7632" h="4709" extrusionOk="0">
                    <a:moveTo>
                      <a:pt x="7578" y="0"/>
                    </a:moveTo>
                    <a:cubicBezTo>
                      <a:pt x="6942" y="379"/>
                      <a:pt x="6306" y="744"/>
                      <a:pt x="5656" y="1110"/>
                    </a:cubicBezTo>
                    <a:lnTo>
                      <a:pt x="3748" y="2219"/>
                    </a:lnTo>
                    <a:cubicBezTo>
                      <a:pt x="3099" y="2598"/>
                      <a:pt x="2476" y="2977"/>
                      <a:pt x="1840" y="3369"/>
                    </a:cubicBezTo>
                    <a:cubicBezTo>
                      <a:pt x="1218" y="3762"/>
                      <a:pt x="595" y="4181"/>
                      <a:pt x="0" y="4614"/>
                    </a:cubicBezTo>
                    <a:lnTo>
                      <a:pt x="68" y="4709"/>
                    </a:lnTo>
                    <a:cubicBezTo>
                      <a:pt x="650" y="4249"/>
                      <a:pt x="1272" y="3843"/>
                      <a:pt x="1894" y="3464"/>
                    </a:cubicBezTo>
                    <a:cubicBezTo>
                      <a:pt x="2530" y="3072"/>
                      <a:pt x="3166" y="2706"/>
                      <a:pt x="3816" y="2341"/>
                    </a:cubicBezTo>
                    <a:lnTo>
                      <a:pt x="5751" y="1258"/>
                    </a:lnTo>
                    <a:cubicBezTo>
                      <a:pt x="6387" y="893"/>
                      <a:pt x="7023" y="514"/>
                      <a:pt x="7632" y="95"/>
                    </a:cubicBezTo>
                    <a:lnTo>
                      <a:pt x="757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5"/>
              <p:cNvSpPr/>
              <p:nvPr/>
            </p:nvSpPr>
            <p:spPr>
              <a:xfrm>
                <a:off x="6880138" y="4861352"/>
                <a:ext cx="278457" cy="170599"/>
              </a:xfrm>
              <a:custGeom>
                <a:avLst/>
                <a:gdLst/>
                <a:ahLst/>
                <a:cxnLst/>
                <a:rect l="l" t="t" r="r" b="b"/>
                <a:pathLst>
                  <a:path w="7931" h="4859" extrusionOk="0">
                    <a:moveTo>
                      <a:pt x="7863" y="1"/>
                    </a:moveTo>
                    <a:cubicBezTo>
                      <a:pt x="7213" y="406"/>
                      <a:pt x="6550" y="785"/>
                      <a:pt x="5900" y="1178"/>
                    </a:cubicBezTo>
                    <a:lnTo>
                      <a:pt x="3911" y="2355"/>
                    </a:lnTo>
                    <a:cubicBezTo>
                      <a:pt x="3248" y="2734"/>
                      <a:pt x="2599" y="3140"/>
                      <a:pt x="1936" y="3532"/>
                    </a:cubicBezTo>
                    <a:cubicBezTo>
                      <a:pt x="1286" y="3938"/>
                      <a:pt x="623" y="4330"/>
                      <a:pt x="1" y="4777"/>
                    </a:cubicBezTo>
                    <a:lnTo>
                      <a:pt x="55" y="4858"/>
                    </a:lnTo>
                    <a:cubicBezTo>
                      <a:pt x="366" y="4642"/>
                      <a:pt x="691" y="4425"/>
                      <a:pt x="1016" y="4222"/>
                    </a:cubicBezTo>
                    <a:cubicBezTo>
                      <a:pt x="1327" y="4019"/>
                      <a:pt x="1665" y="3816"/>
                      <a:pt x="1990" y="3627"/>
                    </a:cubicBezTo>
                    <a:cubicBezTo>
                      <a:pt x="2653" y="3234"/>
                      <a:pt x="3316" y="2856"/>
                      <a:pt x="3979" y="2477"/>
                    </a:cubicBezTo>
                    <a:cubicBezTo>
                      <a:pt x="4656" y="2098"/>
                      <a:pt x="5319" y="1705"/>
                      <a:pt x="5982" y="1327"/>
                    </a:cubicBezTo>
                    <a:cubicBezTo>
                      <a:pt x="6645" y="934"/>
                      <a:pt x="7294" y="528"/>
                      <a:pt x="7930" y="82"/>
                    </a:cubicBezTo>
                    <a:lnTo>
                      <a:pt x="78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5"/>
              <p:cNvSpPr/>
              <p:nvPr/>
            </p:nvSpPr>
            <p:spPr>
              <a:xfrm>
                <a:off x="6647367" y="4668007"/>
                <a:ext cx="235202" cy="363459"/>
              </a:xfrm>
              <a:custGeom>
                <a:avLst/>
                <a:gdLst/>
                <a:ahLst/>
                <a:cxnLst/>
                <a:rect l="l" t="t" r="r" b="b"/>
                <a:pathLst>
                  <a:path w="6699" h="1035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583" y="893"/>
                      <a:pt x="1137" y="1759"/>
                      <a:pt x="1665" y="2625"/>
                    </a:cubicBezTo>
                    <a:cubicBezTo>
                      <a:pt x="2193" y="3491"/>
                      <a:pt x="2720" y="4371"/>
                      <a:pt x="3235" y="5250"/>
                    </a:cubicBezTo>
                    <a:cubicBezTo>
                      <a:pt x="3749" y="6130"/>
                      <a:pt x="4290" y="6996"/>
                      <a:pt x="4845" y="7862"/>
                    </a:cubicBezTo>
                    <a:cubicBezTo>
                      <a:pt x="5413" y="8714"/>
                      <a:pt x="5981" y="9553"/>
                      <a:pt x="6617" y="10352"/>
                    </a:cubicBezTo>
                    <a:lnTo>
                      <a:pt x="6699" y="10298"/>
                    </a:lnTo>
                    <a:cubicBezTo>
                      <a:pt x="6117" y="9459"/>
                      <a:pt x="5535" y="8620"/>
                      <a:pt x="4980" y="7767"/>
                    </a:cubicBezTo>
                    <a:cubicBezTo>
                      <a:pt x="4425" y="6915"/>
                      <a:pt x="3898" y="6049"/>
                      <a:pt x="3356" y="5183"/>
                    </a:cubicBezTo>
                    <a:cubicBezTo>
                      <a:pt x="2815" y="4317"/>
                      <a:pt x="2287" y="3437"/>
                      <a:pt x="1746" y="2571"/>
                    </a:cubicBezTo>
                    <a:cubicBezTo>
                      <a:pt x="1205" y="1705"/>
                      <a:pt x="664" y="83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5"/>
              <p:cNvSpPr/>
              <p:nvPr/>
            </p:nvSpPr>
            <p:spPr>
              <a:xfrm>
                <a:off x="6728117" y="4591505"/>
                <a:ext cx="202901" cy="117408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3344" extrusionOk="0">
                    <a:moveTo>
                      <a:pt x="5725" y="1"/>
                    </a:moveTo>
                    <a:cubicBezTo>
                      <a:pt x="5238" y="244"/>
                      <a:pt x="4750" y="515"/>
                      <a:pt x="4277" y="786"/>
                    </a:cubicBezTo>
                    <a:lnTo>
                      <a:pt x="2856" y="1611"/>
                    </a:lnTo>
                    <a:cubicBezTo>
                      <a:pt x="1909" y="2166"/>
                      <a:pt x="962" y="2721"/>
                      <a:pt x="1" y="3248"/>
                    </a:cubicBezTo>
                    <a:lnTo>
                      <a:pt x="55" y="3343"/>
                    </a:lnTo>
                    <a:cubicBezTo>
                      <a:pt x="1002" y="2788"/>
                      <a:pt x="1963" y="2261"/>
                      <a:pt x="2924" y="1733"/>
                    </a:cubicBezTo>
                    <a:lnTo>
                      <a:pt x="4358" y="935"/>
                    </a:lnTo>
                    <a:cubicBezTo>
                      <a:pt x="4832" y="664"/>
                      <a:pt x="5305" y="380"/>
                      <a:pt x="5779" y="96"/>
                    </a:cubicBezTo>
                    <a:lnTo>
                      <a:pt x="57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5"/>
              <p:cNvSpPr/>
              <p:nvPr/>
            </p:nvSpPr>
            <p:spPr>
              <a:xfrm>
                <a:off x="6751394" y="4646135"/>
                <a:ext cx="191525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154" extrusionOk="0">
                    <a:moveTo>
                      <a:pt x="5413" y="1"/>
                    </a:moveTo>
                    <a:cubicBezTo>
                      <a:pt x="4926" y="190"/>
                      <a:pt x="4453" y="407"/>
                      <a:pt x="3993" y="637"/>
                    </a:cubicBezTo>
                    <a:cubicBezTo>
                      <a:pt x="3533" y="867"/>
                      <a:pt x="3073" y="1111"/>
                      <a:pt x="2626" y="1381"/>
                    </a:cubicBezTo>
                    <a:cubicBezTo>
                      <a:pt x="1719" y="1909"/>
                      <a:pt x="853" y="2477"/>
                      <a:pt x="1" y="3059"/>
                    </a:cubicBezTo>
                    <a:lnTo>
                      <a:pt x="55" y="3154"/>
                    </a:lnTo>
                    <a:cubicBezTo>
                      <a:pt x="894" y="2545"/>
                      <a:pt x="1787" y="2004"/>
                      <a:pt x="2694" y="1503"/>
                    </a:cubicBezTo>
                    <a:cubicBezTo>
                      <a:pt x="3140" y="1259"/>
                      <a:pt x="3600" y="1016"/>
                      <a:pt x="4060" y="786"/>
                    </a:cubicBezTo>
                    <a:cubicBezTo>
                      <a:pt x="4520" y="556"/>
                      <a:pt x="4994" y="326"/>
                      <a:pt x="5454" y="96"/>
                    </a:cubicBezTo>
                    <a:lnTo>
                      <a:pt x="54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5"/>
              <p:cNvSpPr/>
              <p:nvPr/>
            </p:nvSpPr>
            <p:spPr>
              <a:xfrm>
                <a:off x="6793209" y="4694128"/>
                <a:ext cx="192438" cy="99818"/>
              </a:xfrm>
              <a:custGeom>
                <a:avLst/>
                <a:gdLst/>
                <a:ahLst/>
                <a:cxnLst/>
                <a:rect l="l" t="t" r="r" b="b"/>
                <a:pathLst>
                  <a:path w="5481" h="2843" extrusionOk="0">
                    <a:moveTo>
                      <a:pt x="5467" y="1"/>
                    </a:moveTo>
                    <a:cubicBezTo>
                      <a:pt x="4940" y="68"/>
                      <a:pt x="4480" y="298"/>
                      <a:pt x="4019" y="528"/>
                    </a:cubicBezTo>
                    <a:cubicBezTo>
                      <a:pt x="3559" y="758"/>
                      <a:pt x="3113" y="1015"/>
                      <a:pt x="2680" y="1273"/>
                    </a:cubicBezTo>
                    <a:cubicBezTo>
                      <a:pt x="2233" y="1530"/>
                      <a:pt x="1800" y="1800"/>
                      <a:pt x="1367" y="2057"/>
                    </a:cubicBezTo>
                    <a:cubicBezTo>
                      <a:pt x="921" y="2301"/>
                      <a:pt x="474" y="2544"/>
                      <a:pt x="1" y="2747"/>
                    </a:cubicBezTo>
                    <a:lnTo>
                      <a:pt x="41" y="2842"/>
                    </a:lnTo>
                    <a:cubicBezTo>
                      <a:pt x="515" y="2626"/>
                      <a:pt x="961" y="2382"/>
                      <a:pt x="1408" y="2139"/>
                    </a:cubicBezTo>
                    <a:lnTo>
                      <a:pt x="2748" y="1394"/>
                    </a:lnTo>
                    <a:cubicBezTo>
                      <a:pt x="3194" y="1151"/>
                      <a:pt x="3641" y="907"/>
                      <a:pt x="4087" y="677"/>
                    </a:cubicBezTo>
                    <a:cubicBezTo>
                      <a:pt x="4534" y="447"/>
                      <a:pt x="4994" y="217"/>
                      <a:pt x="5481" y="109"/>
                    </a:cubicBezTo>
                    <a:lnTo>
                      <a:pt x="54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5"/>
              <p:cNvSpPr/>
              <p:nvPr/>
            </p:nvSpPr>
            <p:spPr>
              <a:xfrm>
                <a:off x="6827896" y="4730712"/>
                <a:ext cx="184854" cy="105506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3005" extrusionOk="0">
                    <a:moveTo>
                      <a:pt x="5210" y="1"/>
                    </a:moveTo>
                    <a:cubicBezTo>
                      <a:pt x="4763" y="203"/>
                      <a:pt x="4317" y="433"/>
                      <a:pt x="3870" y="650"/>
                    </a:cubicBezTo>
                    <a:cubicBezTo>
                      <a:pt x="3424" y="894"/>
                      <a:pt x="2991" y="1124"/>
                      <a:pt x="2558" y="1381"/>
                    </a:cubicBezTo>
                    <a:cubicBezTo>
                      <a:pt x="1705" y="1868"/>
                      <a:pt x="853" y="2395"/>
                      <a:pt x="1" y="2910"/>
                    </a:cubicBezTo>
                    <a:lnTo>
                      <a:pt x="55" y="3004"/>
                    </a:lnTo>
                    <a:cubicBezTo>
                      <a:pt x="894" y="2463"/>
                      <a:pt x="1760" y="1963"/>
                      <a:pt x="2626" y="1502"/>
                    </a:cubicBezTo>
                    <a:cubicBezTo>
                      <a:pt x="3072" y="1259"/>
                      <a:pt x="3505" y="1029"/>
                      <a:pt x="3952" y="799"/>
                    </a:cubicBezTo>
                    <a:cubicBezTo>
                      <a:pt x="4385" y="569"/>
                      <a:pt x="4831" y="339"/>
                      <a:pt x="5264" y="109"/>
                    </a:cubicBezTo>
                    <a:lnTo>
                      <a:pt x="52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5"/>
              <p:cNvSpPr/>
              <p:nvPr/>
            </p:nvSpPr>
            <p:spPr>
              <a:xfrm>
                <a:off x="6852613" y="4785833"/>
                <a:ext cx="189102" cy="100731"/>
              </a:xfrm>
              <a:custGeom>
                <a:avLst/>
                <a:gdLst/>
                <a:ahLst/>
                <a:cxnLst/>
                <a:rect l="l" t="t" r="r" b="b"/>
                <a:pathLst>
                  <a:path w="5386" h="2869" extrusionOk="0">
                    <a:moveTo>
                      <a:pt x="5358" y="0"/>
                    </a:moveTo>
                    <a:cubicBezTo>
                      <a:pt x="4858" y="122"/>
                      <a:pt x="4411" y="352"/>
                      <a:pt x="3965" y="582"/>
                    </a:cubicBezTo>
                    <a:cubicBezTo>
                      <a:pt x="3518" y="812"/>
                      <a:pt x="3072" y="1069"/>
                      <a:pt x="2639" y="1326"/>
                    </a:cubicBezTo>
                    <a:cubicBezTo>
                      <a:pt x="2206" y="1570"/>
                      <a:pt x="1773" y="1827"/>
                      <a:pt x="1340" y="2084"/>
                    </a:cubicBezTo>
                    <a:cubicBezTo>
                      <a:pt x="907" y="2327"/>
                      <a:pt x="460" y="2571"/>
                      <a:pt x="0" y="2774"/>
                    </a:cubicBezTo>
                    <a:lnTo>
                      <a:pt x="54" y="2869"/>
                    </a:lnTo>
                    <a:cubicBezTo>
                      <a:pt x="501" y="2652"/>
                      <a:pt x="947" y="2409"/>
                      <a:pt x="1394" y="2165"/>
                    </a:cubicBezTo>
                    <a:lnTo>
                      <a:pt x="2706" y="1448"/>
                    </a:lnTo>
                    <a:cubicBezTo>
                      <a:pt x="3153" y="1204"/>
                      <a:pt x="3586" y="961"/>
                      <a:pt x="4032" y="731"/>
                    </a:cubicBezTo>
                    <a:cubicBezTo>
                      <a:pt x="4479" y="487"/>
                      <a:pt x="4925" y="257"/>
                      <a:pt x="5386" y="95"/>
                    </a:cubicBezTo>
                    <a:lnTo>
                      <a:pt x="53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5"/>
              <p:cNvSpPr/>
              <p:nvPr/>
            </p:nvSpPr>
            <p:spPr>
              <a:xfrm>
                <a:off x="6898675" y="4822381"/>
                <a:ext cx="177727" cy="108385"/>
              </a:xfrm>
              <a:custGeom>
                <a:avLst/>
                <a:gdLst/>
                <a:ahLst/>
                <a:cxnLst/>
                <a:rect l="l" t="t" r="r" b="b"/>
                <a:pathLst>
                  <a:path w="5062" h="3087" extrusionOk="0">
                    <a:moveTo>
                      <a:pt x="5007" y="1"/>
                    </a:moveTo>
                    <a:cubicBezTo>
                      <a:pt x="4561" y="204"/>
                      <a:pt x="4141" y="434"/>
                      <a:pt x="3708" y="664"/>
                    </a:cubicBezTo>
                    <a:cubicBezTo>
                      <a:pt x="3289" y="908"/>
                      <a:pt x="2856" y="1151"/>
                      <a:pt x="2450" y="1408"/>
                    </a:cubicBezTo>
                    <a:cubicBezTo>
                      <a:pt x="1624" y="1922"/>
                      <a:pt x="813" y="2464"/>
                      <a:pt x="1" y="2991"/>
                    </a:cubicBezTo>
                    <a:lnTo>
                      <a:pt x="55" y="3086"/>
                    </a:lnTo>
                    <a:cubicBezTo>
                      <a:pt x="853" y="2518"/>
                      <a:pt x="1679" y="2017"/>
                      <a:pt x="2517" y="1530"/>
                    </a:cubicBezTo>
                    <a:cubicBezTo>
                      <a:pt x="2937" y="1286"/>
                      <a:pt x="3370" y="1043"/>
                      <a:pt x="3789" y="813"/>
                    </a:cubicBezTo>
                    <a:cubicBezTo>
                      <a:pt x="4209" y="569"/>
                      <a:pt x="4642" y="339"/>
                      <a:pt x="5061" y="96"/>
                    </a:cubicBezTo>
                    <a:lnTo>
                      <a:pt x="50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4" name="Google Shape;10604;p25"/>
            <p:cNvGrpSpPr/>
            <p:nvPr/>
          </p:nvGrpSpPr>
          <p:grpSpPr>
            <a:xfrm rot="1467036">
              <a:off x="3741645" y="-10711"/>
              <a:ext cx="330198" cy="643229"/>
              <a:chOff x="4961035" y="1842446"/>
              <a:chExt cx="330205" cy="643243"/>
            </a:xfrm>
          </p:grpSpPr>
          <p:sp>
            <p:nvSpPr>
              <p:cNvPr id="10605" name="Google Shape;10605;p25"/>
              <p:cNvSpPr/>
              <p:nvPr/>
            </p:nvSpPr>
            <p:spPr>
              <a:xfrm>
                <a:off x="4961035" y="1854804"/>
                <a:ext cx="157047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4521" extrusionOk="0">
                    <a:moveTo>
                      <a:pt x="846" y="0"/>
                    </a:moveTo>
                    <a:cubicBezTo>
                      <a:pt x="518" y="0"/>
                      <a:pt x="220" y="181"/>
                      <a:pt x="136" y="608"/>
                    </a:cubicBezTo>
                    <a:cubicBezTo>
                      <a:pt x="1" y="1298"/>
                      <a:pt x="813" y="2191"/>
                      <a:pt x="1205" y="2665"/>
                    </a:cubicBezTo>
                    <a:cubicBezTo>
                      <a:pt x="1503" y="3030"/>
                      <a:pt x="1854" y="3368"/>
                      <a:pt x="2220" y="3680"/>
                    </a:cubicBezTo>
                    <a:cubicBezTo>
                      <a:pt x="2260" y="3734"/>
                      <a:pt x="2287" y="3801"/>
                      <a:pt x="2328" y="3855"/>
                    </a:cubicBezTo>
                    <a:cubicBezTo>
                      <a:pt x="2441" y="4057"/>
                      <a:pt x="2625" y="4141"/>
                      <a:pt x="2802" y="4141"/>
                    </a:cubicBezTo>
                    <a:cubicBezTo>
                      <a:pt x="2815" y="4141"/>
                      <a:pt x="2829" y="4141"/>
                      <a:pt x="2842" y="4140"/>
                    </a:cubicBezTo>
                    <a:cubicBezTo>
                      <a:pt x="2991" y="4248"/>
                      <a:pt x="3153" y="4343"/>
                      <a:pt x="3316" y="4437"/>
                    </a:cubicBezTo>
                    <a:cubicBezTo>
                      <a:pt x="3417" y="4495"/>
                      <a:pt x="3517" y="4521"/>
                      <a:pt x="3611" y="4521"/>
                    </a:cubicBezTo>
                    <a:cubicBezTo>
                      <a:pt x="4131" y="4521"/>
                      <a:pt x="4473" y="3741"/>
                      <a:pt x="3911" y="3409"/>
                    </a:cubicBezTo>
                    <a:cubicBezTo>
                      <a:pt x="3641" y="3260"/>
                      <a:pt x="3397" y="3084"/>
                      <a:pt x="3153" y="2908"/>
                    </a:cubicBezTo>
                    <a:cubicBezTo>
                      <a:pt x="2693" y="2069"/>
                      <a:pt x="2274" y="1136"/>
                      <a:pt x="1692" y="419"/>
                    </a:cubicBezTo>
                    <a:cubicBezTo>
                      <a:pt x="1483" y="157"/>
                      <a:pt x="1151" y="0"/>
                      <a:pt x="8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5"/>
              <p:cNvSpPr/>
              <p:nvPr/>
            </p:nvSpPr>
            <p:spPr>
              <a:xfrm>
                <a:off x="5097187" y="1955847"/>
                <a:ext cx="179342" cy="7819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2227" extrusionOk="0">
                    <a:moveTo>
                      <a:pt x="3807" y="0"/>
                    </a:moveTo>
                    <a:cubicBezTo>
                      <a:pt x="3135" y="0"/>
                      <a:pt x="2435" y="280"/>
                      <a:pt x="1779" y="585"/>
                    </a:cubicBezTo>
                    <a:cubicBezTo>
                      <a:pt x="1657" y="585"/>
                      <a:pt x="1522" y="599"/>
                      <a:pt x="1373" y="626"/>
                    </a:cubicBezTo>
                    <a:cubicBezTo>
                      <a:pt x="1197" y="680"/>
                      <a:pt x="1075" y="802"/>
                      <a:pt x="1007" y="964"/>
                    </a:cubicBezTo>
                    <a:cubicBezTo>
                      <a:pt x="872" y="1032"/>
                      <a:pt x="737" y="1099"/>
                      <a:pt x="601" y="1153"/>
                    </a:cubicBezTo>
                    <a:cubicBezTo>
                      <a:pt x="0" y="1413"/>
                      <a:pt x="374" y="2226"/>
                      <a:pt x="937" y="2226"/>
                    </a:cubicBezTo>
                    <a:cubicBezTo>
                      <a:pt x="1020" y="2226"/>
                      <a:pt x="1108" y="2208"/>
                      <a:pt x="1197" y="2168"/>
                    </a:cubicBezTo>
                    <a:cubicBezTo>
                      <a:pt x="1319" y="2128"/>
                      <a:pt x="1427" y="2073"/>
                      <a:pt x="1535" y="2033"/>
                    </a:cubicBezTo>
                    <a:cubicBezTo>
                      <a:pt x="1549" y="2046"/>
                      <a:pt x="1576" y="2046"/>
                      <a:pt x="1589" y="2060"/>
                    </a:cubicBezTo>
                    <a:cubicBezTo>
                      <a:pt x="1822" y="2154"/>
                      <a:pt x="2052" y="2198"/>
                      <a:pt x="2279" y="2198"/>
                    </a:cubicBezTo>
                    <a:cubicBezTo>
                      <a:pt x="2607" y="2198"/>
                      <a:pt x="2928" y="2106"/>
                      <a:pt x="3240" y="1938"/>
                    </a:cubicBezTo>
                    <a:cubicBezTo>
                      <a:pt x="3362" y="1870"/>
                      <a:pt x="3443" y="1789"/>
                      <a:pt x="3484" y="1695"/>
                    </a:cubicBezTo>
                    <a:cubicBezTo>
                      <a:pt x="3903" y="1586"/>
                      <a:pt x="4309" y="1437"/>
                      <a:pt x="4715" y="1235"/>
                    </a:cubicBezTo>
                    <a:cubicBezTo>
                      <a:pt x="5094" y="1032"/>
                      <a:pt x="5107" y="409"/>
                      <a:pt x="4715" y="206"/>
                    </a:cubicBezTo>
                    <a:cubicBezTo>
                      <a:pt x="4423" y="60"/>
                      <a:pt x="4118" y="0"/>
                      <a:pt x="380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5"/>
              <p:cNvSpPr/>
              <p:nvPr/>
            </p:nvSpPr>
            <p:spPr>
              <a:xfrm>
                <a:off x="5028022" y="2076130"/>
                <a:ext cx="122604" cy="409558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1665" extrusionOk="0">
                    <a:moveTo>
                      <a:pt x="1" y="1"/>
                    </a:moveTo>
                    <a:lnTo>
                      <a:pt x="41" y="3492"/>
                    </a:lnTo>
                    <a:cubicBezTo>
                      <a:pt x="68" y="4655"/>
                      <a:pt x="95" y="5805"/>
                      <a:pt x="149" y="6969"/>
                    </a:cubicBezTo>
                    <a:cubicBezTo>
                      <a:pt x="176" y="7551"/>
                      <a:pt x="217" y="8133"/>
                      <a:pt x="271" y="8715"/>
                    </a:cubicBezTo>
                    <a:cubicBezTo>
                      <a:pt x="312" y="9296"/>
                      <a:pt x="379" y="9892"/>
                      <a:pt x="623" y="10433"/>
                    </a:cubicBezTo>
                    <a:cubicBezTo>
                      <a:pt x="745" y="10717"/>
                      <a:pt x="921" y="10961"/>
                      <a:pt x="1137" y="11177"/>
                    </a:cubicBezTo>
                    <a:cubicBezTo>
                      <a:pt x="1354" y="11380"/>
                      <a:pt x="1624" y="11543"/>
                      <a:pt x="1922" y="11624"/>
                    </a:cubicBezTo>
                    <a:cubicBezTo>
                      <a:pt x="2038" y="11650"/>
                      <a:pt x="2157" y="11664"/>
                      <a:pt x="2275" y="11664"/>
                    </a:cubicBezTo>
                    <a:cubicBezTo>
                      <a:pt x="2459" y="11664"/>
                      <a:pt x="2642" y="11630"/>
                      <a:pt x="2815" y="11556"/>
                    </a:cubicBezTo>
                    <a:cubicBezTo>
                      <a:pt x="3099" y="11434"/>
                      <a:pt x="3343" y="11218"/>
                      <a:pt x="3492" y="10961"/>
                    </a:cubicBezTo>
                    <a:lnTo>
                      <a:pt x="3397" y="10907"/>
                    </a:lnTo>
                    <a:cubicBezTo>
                      <a:pt x="3158" y="11286"/>
                      <a:pt x="2719" y="11518"/>
                      <a:pt x="2275" y="11518"/>
                    </a:cubicBezTo>
                    <a:cubicBezTo>
                      <a:pt x="2166" y="11518"/>
                      <a:pt x="2056" y="11504"/>
                      <a:pt x="1949" y="11475"/>
                    </a:cubicBezTo>
                    <a:cubicBezTo>
                      <a:pt x="1692" y="11407"/>
                      <a:pt x="1448" y="11258"/>
                      <a:pt x="1245" y="11055"/>
                    </a:cubicBezTo>
                    <a:cubicBezTo>
                      <a:pt x="1042" y="10866"/>
                      <a:pt x="880" y="10622"/>
                      <a:pt x="772" y="10365"/>
                    </a:cubicBezTo>
                    <a:cubicBezTo>
                      <a:pt x="542" y="9851"/>
                      <a:pt x="474" y="9269"/>
                      <a:pt x="420" y="8701"/>
                    </a:cubicBezTo>
                    <a:cubicBezTo>
                      <a:pt x="379" y="8119"/>
                      <a:pt x="325" y="7551"/>
                      <a:pt x="298" y="6969"/>
                    </a:cubicBezTo>
                    <a:cubicBezTo>
                      <a:pt x="217" y="5805"/>
                      <a:pt x="176" y="4642"/>
                      <a:pt x="149" y="3492"/>
                    </a:cubicBezTo>
                    <a:cubicBezTo>
                      <a:pt x="122" y="2328"/>
                      <a:pt x="122" y="116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5"/>
              <p:cNvSpPr/>
              <p:nvPr/>
            </p:nvSpPr>
            <p:spPr>
              <a:xfrm>
                <a:off x="5019947" y="2081361"/>
                <a:ext cx="154905" cy="403098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11481" extrusionOk="0">
                    <a:moveTo>
                      <a:pt x="0" y="0"/>
                    </a:moveTo>
                    <a:cubicBezTo>
                      <a:pt x="41" y="1272"/>
                      <a:pt x="82" y="2558"/>
                      <a:pt x="122" y="3830"/>
                    </a:cubicBezTo>
                    <a:cubicBezTo>
                      <a:pt x="163" y="5088"/>
                      <a:pt x="231" y="6373"/>
                      <a:pt x="325" y="7645"/>
                    </a:cubicBezTo>
                    <a:cubicBezTo>
                      <a:pt x="379" y="8281"/>
                      <a:pt x="420" y="8904"/>
                      <a:pt x="515" y="9540"/>
                    </a:cubicBezTo>
                    <a:cubicBezTo>
                      <a:pt x="555" y="9864"/>
                      <a:pt x="636" y="10176"/>
                      <a:pt x="772" y="10487"/>
                    </a:cubicBezTo>
                    <a:cubicBezTo>
                      <a:pt x="839" y="10636"/>
                      <a:pt x="921" y="10785"/>
                      <a:pt x="1015" y="10920"/>
                    </a:cubicBezTo>
                    <a:cubicBezTo>
                      <a:pt x="1110" y="11055"/>
                      <a:pt x="1232" y="11163"/>
                      <a:pt x="1381" y="11258"/>
                    </a:cubicBezTo>
                    <a:cubicBezTo>
                      <a:pt x="1516" y="11353"/>
                      <a:pt x="1678" y="11421"/>
                      <a:pt x="1841" y="11448"/>
                    </a:cubicBezTo>
                    <a:cubicBezTo>
                      <a:pt x="1938" y="11470"/>
                      <a:pt x="2030" y="11480"/>
                      <a:pt x="2121" y="11480"/>
                    </a:cubicBezTo>
                    <a:cubicBezTo>
                      <a:pt x="2195" y="11480"/>
                      <a:pt x="2268" y="11473"/>
                      <a:pt x="2341" y="11461"/>
                    </a:cubicBezTo>
                    <a:cubicBezTo>
                      <a:pt x="2680" y="11421"/>
                      <a:pt x="2977" y="11312"/>
                      <a:pt x="3275" y="11204"/>
                    </a:cubicBezTo>
                    <a:cubicBezTo>
                      <a:pt x="3573" y="11096"/>
                      <a:pt x="3897" y="10974"/>
                      <a:pt x="4141" y="10730"/>
                    </a:cubicBezTo>
                    <a:cubicBezTo>
                      <a:pt x="4249" y="10609"/>
                      <a:pt x="4344" y="10446"/>
                      <a:pt x="4371" y="10284"/>
                    </a:cubicBezTo>
                    <a:cubicBezTo>
                      <a:pt x="4412" y="10122"/>
                      <a:pt x="4385" y="9932"/>
                      <a:pt x="4290" y="9783"/>
                    </a:cubicBezTo>
                    <a:lnTo>
                      <a:pt x="4195" y="9837"/>
                    </a:lnTo>
                    <a:cubicBezTo>
                      <a:pt x="4358" y="10095"/>
                      <a:pt x="4249" y="10433"/>
                      <a:pt x="4046" y="10636"/>
                    </a:cubicBezTo>
                    <a:cubicBezTo>
                      <a:pt x="3830" y="10852"/>
                      <a:pt x="3532" y="10961"/>
                      <a:pt x="3234" y="11069"/>
                    </a:cubicBezTo>
                    <a:cubicBezTo>
                      <a:pt x="2937" y="11177"/>
                      <a:pt x="2639" y="11272"/>
                      <a:pt x="2328" y="11312"/>
                    </a:cubicBezTo>
                    <a:cubicBezTo>
                      <a:pt x="2280" y="11317"/>
                      <a:pt x="2231" y="11319"/>
                      <a:pt x="2182" y="11319"/>
                    </a:cubicBezTo>
                    <a:cubicBezTo>
                      <a:pt x="1931" y="11319"/>
                      <a:pt x="1679" y="11259"/>
                      <a:pt x="1475" y="11123"/>
                    </a:cubicBezTo>
                    <a:cubicBezTo>
                      <a:pt x="1354" y="11042"/>
                      <a:pt x="1245" y="10933"/>
                      <a:pt x="1151" y="10812"/>
                    </a:cubicBezTo>
                    <a:cubicBezTo>
                      <a:pt x="1056" y="10690"/>
                      <a:pt x="988" y="10555"/>
                      <a:pt x="921" y="10419"/>
                    </a:cubicBezTo>
                    <a:cubicBezTo>
                      <a:pt x="799" y="10135"/>
                      <a:pt x="718" y="9824"/>
                      <a:pt x="677" y="9513"/>
                    </a:cubicBezTo>
                    <a:cubicBezTo>
                      <a:pt x="582" y="8890"/>
                      <a:pt x="528" y="8254"/>
                      <a:pt x="474" y="7632"/>
                    </a:cubicBezTo>
                    <a:cubicBezTo>
                      <a:pt x="352" y="6360"/>
                      <a:pt x="285" y="5088"/>
                      <a:pt x="231" y="3816"/>
                    </a:cubicBezTo>
                    <a:cubicBezTo>
                      <a:pt x="163" y="2544"/>
                      <a:pt x="149" y="1272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5"/>
              <p:cNvSpPr/>
              <p:nvPr/>
            </p:nvSpPr>
            <p:spPr>
              <a:xfrm>
                <a:off x="5131102" y="2088488"/>
                <a:ext cx="48030" cy="38958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096" extrusionOk="0">
                    <a:moveTo>
                      <a:pt x="934" y="0"/>
                    </a:moveTo>
                    <a:lnTo>
                      <a:pt x="826" y="14"/>
                    </a:lnTo>
                    <a:cubicBezTo>
                      <a:pt x="880" y="961"/>
                      <a:pt x="934" y="1908"/>
                      <a:pt x="975" y="2855"/>
                    </a:cubicBezTo>
                    <a:lnTo>
                      <a:pt x="1097" y="5710"/>
                    </a:lnTo>
                    <a:lnTo>
                      <a:pt x="1164" y="7145"/>
                    </a:lnTo>
                    <a:cubicBezTo>
                      <a:pt x="1192" y="7618"/>
                      <a:pt x="1205" y="8092"/>
                      <a:pt x="1164" y="8565"/>
                    </a:cubicBezTo>
                    <a:cubicBezTo>
                      <a:pt x="1137" y="9026"/>
                      <a:pt x="1056" y="9499"/>
                      <a:pt x="853" y="9919"/>
                    </a:cubicBezTo>
                    <a:cubicBezTo>
                      <a:pt x="677" y="10352"/>
                      <a:pt x="380" y="10730"/>
                      <a:pt x="1" y="11001"/>
                    </a:cubicBezTo>
                    <a:lnTo>
                      <a:pt x="68" y="11096"/>
                    </a:lnTo>
                    <a:cubicBezTo>
                      <a:pt x="271" y="10960"/>
                      <a:pt x="461" y="10798"/>
                      <a:pt x="610" y="10609"/>
                    </a:cubicBezTo>
                    <a:cubicBezTo>
                      <a:pt x="759" y="10419"/>
                      <a:pt x="894" y="10203"/>
                      <a:pt x="989" y="9986"/>
                    </a:cubicBezTo>
                    <a:cubicBezTo>
                      <a:pt x="1205" y="9540"/>
                      <a:pt x="1300" y="9053"/>
                      <a:pt x="1340" y="8579"/>
                    </a:cubicBezTo>
                    <a:cubicBezTo>
                      <a:pt x="1367" y="8092"/>
                      <a:pt x="1354" y="7618"/>
                      <a:pt x="1327" y="7145"/>
                    </a:cubicBezTo>
                    <a:lnTo>
                      <a:pt x="1246" y="5710"/>
                    </a:lnTo>
                    <a:lnTo>
                      <a:pt x="1070" y="2855"/>
                    </a:lnTo>
                    <a:cubicBezTo>
                      <a:pt x="1016" y="1908"/>
                      <a:pt x="975" y="961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5"/>
              <p:cNvSpPr/>
              <p:nvPr/>
            </p:nvSpPr>
            <p:spPr>
              <a:xfrm>
                <a:off x="5126362" y="2103690"/>
                <a:ext cx="53227" cy="376274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10717" extrusionOk="0">
                    <a:moveTo>
                      <a:pt x="1069" y="0"/>
                    </a:moveTo>
                    <a:cubicBezTo>
                      <a:pt x="1151" y="1841"/>
                      <a:pt x="1205" y="3681"/>
                      <a:pt x="1259" y="5521"/>
                    </a:cubicBezTo>
                    <a:lnTo>
                      <a:pt x="1299" y="6901"/>
                    </a:lnTo>
                    <a:cubicBezTo>
                      <a:pt x="1313" y="7361"/>
                      <a:pt x="1340" y="7821"/>
                      <a:pt x="1340" y="8281"/>
                    </a:cubicBezTo>
                    <a:cubicBezTo>
                      <a:pt x="1340" y="8741"/>
                      <a:pt x="1313" y="9201"/>
                      <a:pt x="1151" y="9607"/>
                    </a:cubicBezTo>
                    <a:cubicBezTo>
                      <a:pt x="993" y="10014"/>
                      <a:pt x="722" y="10382"/>
                      <a:pt x="336" y="10577"/>
                    </a:cubicBezTo>
                    <a:lnTo>
                      <a:pt x="336" y="10577"/>
                    </a:lnTo>
                    <a:cubicBezTo>
                      <a:pt x="228" y="10507"/>
                      <a:pt x="146" y="10394"/>
                      <a:pt x="109" y="10270"/>
                    </a:cubicBezTo>
                    <a:lnTo>
                      <a:pt x="0" y="10297"/>
                    </a:lnTo>
                    <a:cubicBezTo>
                      <a:pt x="55" y="10460"/>
                      <a:pt x="149" y="10609"/>
                      <a:pt x="298" y="10703"/>
                    </a:cubicBezTo>
                    <a:lnTo>
                      <a:pt x="325" y="10717"/>
                    </a:lnTo>
                    <a:lnTo>
                      <a:pt x="352" y="10703"/>
                    </a:lnTo>
                    <a:cubicBezTo>
                      <a:pt x="812" y="10514"/>
                      <a:pt x="1124" y="10108"/>
                      <a:pt x="1299" y="9675"/>
                    </a:cubicBezTo>
                    <a:cubicBezTo>
                      <a:pt x="1475" y="9228"/>
                      <a:pt x="1516" y="8755"/>
                      <a:pt x="1516" y="8281"/>
                    </a:cubicBezTo>
                    <a:cubicBezTo>
                      <a:pt x="1489" y="7361"/>
                      <a:pt x="1435" y="6441"/>
                      <a:pt x="1394" y="5521"/>
                    </a:cubicBezTo>
                    <a:cubicBezTo>
                      <a:pt x="1313" y="3681"/>
                      <a:pt x="1232" y="1841"/>
                      <a:pt x="11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5"/>
              <p:cNvSpPr/>
              <p:nvPr/>
            </p:nvSpPr>
            <p:spPr>
              <a:xfrm>
                <a:off x="5009977" y="2064263"/>
                <a:ext cx="163929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894" extrusionOk="0">
                    <a:moveTo>
                      <a:pt x="0" y="0"/>
                    </a:moveTo>
                    <a:lnTo>
                      <a:pt x="122" y="122"/>
                    </a:lnTo>
                    <a:cubicBezTo>
                      <a:pt x="176" y="163"/>
                      <a:pt x="176" y="257"/>
                      <a:pt x="244" y="352"/>
                    </a:cubicBezTo>
                    <a:cubicBezTo>
                      <a:pt x="271" y="420"/>
                      <a:pt x="339" y="447"/>
                      <a:pt x="393" y="460"/>
                    </a:cubicBezTo>
                    <a:cubicBezTo>
                      <a:pt x="404" y="466"/>
                      <a:pt x="417" y="469"/>
                      <a:pt x="432" y="469"/>
                    </a:cubicBezTo>
                    <a:cubicBezTo>
                      <a:pt x="453" y="469"/>
                      <a:pt x="477" y="463"/>
                      <a:pt x="501" y="447"/>
                    </a:cubicBezTo>
                    <a:cubicBezTo>
                      <a:pt x="528" y="433"/>
                      <a:pt x="569" y="393"/>
                      <a:pt x="569" y="352"/>
                    </a:cubicBezTo>
                    <a:lnTo>
                      <a:pt x="460" y="339"/>
                    </a:lnTo>
                    <a:cubicBezTo>
                      <a:pt x="460" y="345"/>
                      <a:pt x="460" y="345"/>
                      <a:pt x="459" y="345"/>
                    </a:cubicBezTo>
                    <a:cubicBezTo>
                      <a:pt x="457" y="345"/>
                      <a:pt x="454" y="345"/>
                      <a:pt x="447" y="352"/>
                    </a:cubicBezTo>
                    <a:lnTo>
                      <a:pt x="420" y="352"/>
                    </a:lnTo>
                    <a:cubicBezTo>
                      <a:pt x="379" y="339"/>
                      <a:pt x="352" y="325"/>
                      <a:pt x="339" y="298"/>
                    </a:cubicBezTo>
                    <a:cubicBezTo>
                      <a:pt x="325" y="257"/>
                      <a:pt x="312" y="217"/>
                      <a:pt x="298" y="176"/>
                    </a:cubicBezTo>
                    <a:cubicBezTo>
                      <a:pt x="295" y="163"/>
                      <a:pt x="292" y="151"/>
                      <a:pt x="288" y="138"/>
                    </a:cubicBezTo>
                    <a:lnTo>
                      <a:pt x="288" y="138"/>
                    </a:lnTo>
                    <a:lnTo>
                      <a:pt x="1367" y="163"/>
                    </a:lnTo>
                    <a:cubicBezTo>
                      <a:pt x="1759" y="176"/>
                      <a:pt x="2165" y="190"/>
                      <a:pt x="2558" y="190"/>
                    </a:cubicBezTo>
                    <a:cubicBezTo>
                      <a:pt x="2950" y="190"/>
                      <a:pt x="3356" y="190"/>
                      <a:pt x="3748" y="203"/>
                    </a:cubicBezTo>
                    <a:cubicBezTo>
                      <a:pt x="3938" y="217"/>
                      <a:pt x="4127" y="257"/>
                      <a:pt x="4276" y="366"/>
                    </a:cubicBezTo>
                    <a:cubicBezTo>
                      <a:pt x="4397" y="462"/>
                      <a:pt x="4497" y="602"/>
                      <a:pt x="4497" y="757"/>
                    </a:cubicBezTo>
                    <a:lnTo>
                      <a:pt x="4497" y="757"/>
                    </a:lnTo>
                    <a:lnTo>
                      <a:pt x="2409" y="717"/>
                    </a:lnTo>
                    <a:lnTo>
                      <a:pt x="1326" y="690"/>
                    </a:lnTo>
                    <a:lnTo>
                      <a:pt x="244" y="663"/>
                    </a:lnTo>
                    <a:lnTo>
                      <a:pt x="244" y="772"/>
                    </a:lnTo>
                    <a:lnTo>
                      <a:pt x="1326" y="785"/>
                    </a:lnTo>
                    <a:lnTo>
                      <a:pt x="2395" y="812"/>
                    </a:lnTo>
                    <a:lnTo>
                      <a:pt x="4560" y="893"/>
                    </a:lnTo>
                    <a:lnTo>
                      <a:pt x="4614" y="893"/>
                    </a:lnTo>
                    <a:lnTo>
                      <a:pt x="4628" y="839"/>
                    </a:lnTo>
                    <a:cubicBezTo>
                      <a:pt x="4669" y="596"/>
                      <a:pt x="4533" y="379"/>
                      <a:pt x="4357" y="257"/>
                    </a:cubicBezTo>
                    <a:cubicBezTo>
                      <a:pt x="4181" y="122"/>
                      <a:pt x="3965" y="81"/>
                      <a:pt x="3762" y="54"/>
                    </a:cubicBezTo>
                    <a:cubicBezTo>
                      <a:pt x="3356" y="41"/>
                      <a:pt x="2964" y="41"/>
                      <a:pt x="2558" y="27"/>
                    </a:cubicBezTo>
                    <a:cubicBezTo>
                      <a:pt x="2165" y="14"/>
                      <a:pt x="1773" y="14"/>
                      <a:pt x="1367" y="14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5"/>
              <p:cNvSpPr/>
              <p:nvPr/>
            </p:nvSpPr>
            <p:spPr>
              <a:xfrm>
                <a:off x="5014716" y="2054292"/>
                <a:ext cx="156801" cy="49610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1413" extrusionOk="0">
                    <a:moveTo>
                      <a:pt x="3343" y="0"/>
                    </a:moveTo>
                    <a:cubicBezTo>
                      <a:pt x="3113" y="0"/>
                      <a:pt x="2896" y="0"/>
                      <a:pt x="2680" y="14"/>
                    </a:cubicBezTo>
                    <a:cubicBezTo>
                      <a:pt x="1787" y="41"/>
                      <a:pt x="921" y="149"/>
                      <a:pt x="41" y="284"/>
                    </a:cubicBezTo>
                    <a:lnTo>
                      <a:pt x="1" y="298"/>
                    </a:lnTo>
                    <a:lnTo>
                      <a:pt x="1" y="338"/>
                    </a:lnTo>
                    <a:lnTo>
                      <a:pt x="82" y="1069"/>
                    </a:lnTo>
                    <a:lnTo>
                      <a:pt x="190" y="1056"/>
                    </a:lnTo>
                    <a:lnTo>
                      <a:pt x="101" y="384"/>
                    </a:lnTo>
                    <a:lnTo>
                      <a:pt x="101" y="384"/>
                    </a:lnTo>
                    <a:cubicBezTo>
                      <a:pt x="519" y="307"/>
                      <a:pt x="937" y="256"/>
                      <a:pt x="1367" y="217"/>
                    </a:cubicBezTo>
                    <a:cubicBezTo>
                      <a:pt x="1800" y="176"/>
                      <a:pt x="2247" y="162"/>
                      <a:pt x="2680" y="149"/>
                    </a:cubicBezTo>
                    <a:lnTo>
                      <a:pt x="3343" y="149"/>
                    </a:lnTo>
                    <a:cubicBezTo>
                      <a:pt x="3559" y="162"/>
                      <a:pt x="3776" y="162"/>
                      <a:pt x="3965" y="244"/>
                    </a:cubicBezTo>
                    <a:cubicBezTo>
                      <a:pt x="4155" y="311"/>
                      <a:pt x="4263" y="474"/>
                      <a:pt x="4276" y="677"/>
                    </a:cubicBezTo>
                    <a:cubicBezTo>
                      <a:pt x="4288" y="856"/>
                      <a:pt x="4258" y="1045"/>
                      <a:pt x="4270" y="1254"/>
                    </a:cubicBezTo>
                    <a:lnTo>
                      <a:pt x="4270" y="1254"/>
                    </a:lnTo>
                    <a:cubicBezTo>
                      <a:pt x="4243" y="1256"/>
                      <a:pt x="4216" y="1257"/>
                      <a:pt x="4188" y="1257"/>
                    </a:cubicBezTo>
                    <a:cubicBezTo>
                      <a:pt x="4081" y="1257"/>
                      <a:pt x="3970" y="1245"/>
                      <a:pt x="3871" y="1245"/>
                    </a:cubicBezTo>
                    <a:cubicBezTo>
                      <a:pt x="3695" y="1231"/>
                      <a:pt x="3532" y="1204"/>
                      <a:pt x="3370" y="1191"/>
                    </a:cubicBezTo>
                    <a:cubicBezTo>
                      <a:pt x="3045" y="1137"/>
                      <a:pt x="2707" y="1096"/>
                      <a:pt x="2382" y="1042"/>
                    </a:cubicBezTo>
                    <a:cubicBezTo>
                      <a:pt x="2057" y="974"/>
                      <a:pt x="1733" y="920"/>
                      <a:pt x="1408" y="853"/>
                    </a:cubicBezTo>
                    <a:cubicBezTo>
                      <a:pt x="1246" y="812"/>
                      <a:pt x="1083" y="785"/>
                      <a:pt x="921" y="744"/>
                    </a:cubicBezTo>
                    <a:cubicBezTo>
                      <a:pt x="758" y="690"/>
                      <a:pt x="596" y="650"/>
                      <a:pt x="461" y="582"/>
                    </a:cubicBezTo>
                    <a:lnTo>
                      <a:pt x="407" y="677"/>
                    </a:lnTo>
                    <a:cubicBezTo>
                      <a:pt x="569" y="771"/>
                      <a:pt x="718" y="798"/>
                      <a:pt x="880" y="853"/>
                    </a:cubicBezTo>
                    <a:cubicBezTo>
                      <a:pt x="1043" y="893"/>
                      <a:pt x="1205" y="934"/>
                      <a:pt x="1381" y="974"/>
                    </a:cubicBezTo>
                    <a:cubicBezTo>
                      <a:pt x="1706" y="1056"/>
                      <a:pt x="2030" y="1110"/>
                      <a:pt x="2355" y="1177"/>
                    </a:cubicBezTo>
                    <a:cubicBezTo>
                      <a:pt x="2680" y="1231"/>
                      <a:pt x="3018" y="1286"/>
                      <a:pt x="3356" y="1326"/>
                    </a:cubicBezTo>
                    <a:cubicBezTo>
                      <a:pt x="3519" y="1353"/>
                      <a:pt x="3681" y="1367"/>
                      <a:pt x="3857" y="1394"/>
                    </a:cubicBezTo>
                    <a:cubicBezTo>
                      <a:pt x="3972" y="1403"/>
                      <a:pt x="4087" y="1413"/>
                      <a:pt x="4211" y="1413"/>
                    </a:cubicBezTo>
                    <a:cubicBezTo>
                      <a:pt x="4263" y="1413"/>
                      <a:pt x="4316" y="1411"/>
                      <a:pt x="4371" y="1407"/>
                    </a:cubicBezTo>
                    <a:lnTo>
                      <a:pt x="4452" y="1394"/>
                    </a:lnTo>
                    <a:lnTo>
                      <a:pt x="4439" y="1313"/>
                    </a:lnTo>
                    <a:cubicBezTo>
                      <a:pt x="4412" y="1110"/>
                      <a:pt x="4466" y="893"/>
                      <a:pt x="4439" y="663"/>
                    </a:cubicBezTo>
                    <a:cubicBezTo>
                      <a:pt x="4425" y="541"/>
                      <a:pt x="4398" y="406"/>
                      <a:pt x="4317" y="311"/>
                    </a:cubicBezTo>
                    <a:cubicBezTo>
                      <a:pt x="4249" y="203"/>
                      <a:pt x="4128" y="135"/>
                      <a:pt x="4019" y="81"/>
                    </a:cubicBezTo>
                    <a:cubicBezTo>
                      <a:pt x="3789" y="0"/>
                      <a:pt x="3559" y="0"/>
                      <a:pt x="33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5"/>
              <p:cNvSpPr/>
              <p:nvPr/>
            </p:nvSpPr>
            <p:spPr>
              <a:xfrm>
                <a:off x="5084548" y="1993940"/>
                <a:ext cx="58002" cy="45801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3045" extrusionOk="0">
                    <a:moveTo>
                      <a:pt x="488" y="1"/>
                    </a:moveTo>
                    <a:cubicBezTo>
                      <a:pt x="366" y="1097"/>
                      <a:pt x="244" y="2206"/>
                      <a:pt x="150" y="3302"/>
                    </a:cubicBezTo>
                    <a:cubicBezTo>
                      <a:pt x="55" y="4412"/>
                      <a:pt x="1" y="5508"/>
                      <a:pt x="28" y="6617"/>
                    </a:cubicBezTo>
                    <a:cubicBezTo>
                      <a:pt x="55" y="7727"/>
                      <a:pt x="177" y="8836"/>
                      <a:pt x="420" y="9919"/>
                    </a:cubicBezTo>
                    <a:cubicBezTo>
                      <a:pt x="664" y="11001"/>
                      <a:pt x="1029" y="12070"/>
                      <a:pt x="1557" y="13045"/>
                    </a:cubicBezTo>
                    <a:lnTo>
                      <a:pt x="1652" y="12990"/>
                    </a:lnTo>
                    <a:cubicBezTo>
                      <a:pt x="1178" y="12003"/>
                      <a:pt x="813" y="10961"/>
                      <a:pt x="583" y="9892"/>
                    </a:cubicBezTo>
                    <a:cubicBezTo>
                      <a:pt x="339" y="8809"/>
                      <a:pt x="217" y="7713"/>
                      <a:pt x="177" y="6617"/>
                    </a:cubicBezTo>
                    <a:cubicBezTo>
                      <a:pt x="136" y="5521"/>
                      <a:pt x="177" y="4412"/>
                      <a:pt x="258" y="3316"/>
                    </a:cubicBezTo>
                    <a:cubicBezTo>
                      <a:pt x="325" y="2206"/>
                      <a:pt x="474" y="1110"/>
                      <a:pt x="596" y="14"/>
                    </a:cubicBez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5"/>
              <p:cNvSpPr/>
              <p:nvPr/>
            </p:nvSpPr>
            <p:spPr>
              <a:xfrm>
                <a:off x="5093114" y="2011530"/>
                <a:ext cx="49926" cy="43568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2409" extrusionOk="0">
                    <a:moveTo>
                      <a:pt x="284" y="0"/>
                    </a:moveTo>
                    <a:cubicBezTo>
                      <a:pt x="203" y="1042"/>
                      <a:pt x="136" y="2071"/>
                      <a:pt x="81" y="3112"/>
                    </a:cubicBezTo>
                    <a:cubicBezTo>
                      <a:pt x="27" y="4154"/>
                      <a:pt x="0" y="5196"/>
                      <a:pt x="41" y="6238"/>
                    </a:cubicBezTo>
                    <a:cubicBezTo>
                      <a:pt x="68" y="7280"/>
                      <a:pt x="163" y="8322"/>
                      <a:pt x="352" y="9350"/>
                    </a:cubicBezTo>
                    <a:cubicBezTo>
                      <a:pt x="516" y="10309"/>
                      <a:pt x="786" y="11244"/>
                      <a:pt x="1140" y="12145"/>
                    </a:cubicBezTo>
                    <a:lnTo>
                      <a:pt x="1140" y="12145"/>
                    </a:lnTo>
                    <a:cubicBezTo>
                      <a:pt x="1136" y="12149"/>
                      <a:pt x="1132" y="12153"/>
                      <a:pt x="1129" y="12157"/>
                    </a:cubicBezTo>
                    <a:lnTo>
                      <a:pt x="1129" y="12157"/>
                    </a:lnTo>
                    <a:lnTo>
                      <a:pt x="975" y="11759"/>
                    </a:lnTo>
                    <a:lnTo>
                      <a:pt x="880" y="11786"/>
                    </a:lnTo>
                    <a:lnTo>
                      <a:pt x="1069" y="12367"/>
                    </a:lnTo>
                    <a:lnTo>
                      <a:pt x="1069" y="12367"/>
                    </a:lnTo>
                    <a:cubicBezTo>
                      <a:pt x="1069" y="12376"/>
                      <a:pt x="1069" y="12385"/>
                      <a:pt x="1069" y="12395"/>
                    </a:cubicBezTo>
                    <a:lnTo>
                      <a:pt x="1078" y="12392"/>
                    </a:lnTo>
                    <a:lnTo>
                      <a:pt x="1078" y="12392"/>
                    </a:lnTo>
                    <a:lnTo>
                      <a:pt x="1083" y="12408"/>
                    </a:lnTo>
                    <a:lnTo>
                      <a:pt x="1205" y="12368"/>
                    </a:lnTo>
                    <a:cubicBezTo>
                      <a:pt x="1203" y="12364"/>
                      <a:pt x="1201" y="12360"/>
                      <a:pt x="1200" y="12355"/>
                    </a:cubicBezTo>
                    <a:lnTo>
                      <a:pt x="1200" y="12355"/>
                    </a:lnTo>
                    <a:lnTo>
                      <a:pt x="1205" y="12354"/>
                    </a:lnTo>
                    <a:lnTo>
                      <a:pt x="1199" y="12340"/>
                    </a:lnTo>
                    <a:lnTo>
                      <a:pt x="1199" y="12340"/>
                    </a:lnTo>
                    <a:cubicBezTo>
                      <a:pt x="1199" y="12329"/>
                      <a:pt x="1201" y="12318"/>
                      <a:pt x="1204" y="12307"/>
                    </a:cubicBezTo>
                    <a:lnTo>
                      <a:pt x="1204" y="12307"/>
                    </a:lnTo>
                    <a:cubicBezTo>
                      <a:pt x="1209" y="12318"/>
                      <a:pt x="1214" y="12329"/>
                      <a:pt x="1218" y="12341"/>
                    </a:cubicBezTo>
                    <a:lnTo>
                      <a:pt x="1245" y="12395"/>
                    </a:lnTo>
                    <a:lnTo>
                      <a:pt x="1286" y="12395"/>
                    </a:lnTo>
                    <a:cubicBezTo>
                      <a:pt x="1299" y="12395"/>
                      <a:pt x="1326" y="12395"/>
                      <a:pt x="1353" y="12368"/>
                    </a:cubicBezTo>
                    <a:cubicBezTo>
                      <a:pt x="1380" y="12354"/>
                      <a:pt x="1394" y="12327"/>
                      <a:pt x="1408" y="12314"/>
                    </a:cubicBezTo>
                    <a:cubicBezTo>
                      <a:pt x="1421" y="12273"/>
                      <a:pt x="1408" y="12232"/>
                      <a:pt x="1408" y="12205"/>
                    </a:cubicBezTo>
                    <a:cubicBezTo>
                      <a:pt x="1394" y="12165"/>
                      <a:pt x="1380" y="12138"/>
                      <a:pt x="1340" y="12111"/>
                    </a:cubicBezTo>
                    <a:cubicBezTo>
                      <a:pt x="1324" y="12095"/>
                      <a:pt x="1296" y="12089"/>
                      <a:pt x="1269" y="12088"/>
                    </a:cubicBezTo>
                    <a:lnTo>
                      <a:pt x="1269" y="12088"/>
                    </a:lnTo>
                    <a:cubicBezTo>
                      <a:pt x="924" y="11193"/>
                      <a:pt x="689" y="10264"/>
                      <a:pt x="501" y="9323"/>
                    </a:cubicBezTo>
                    <a:cubicBezTo>
                      <a:pt x="325" y="8308"/>
                      <a:pt x="217" y="7266"/>
                      <a:pt x="163" y="6238"/>
                    </a:cubicBezTo>
                    <a:cubicBezTo>
                      <a:pt x="122" y="5196"/>
                      <a:pt x="136" y="4154"/>
                      <a:pt x="176" y="3126"/>
                    </a:cubicBezTo>
                    <a:cubicBezTo>
                      <a:pt x="230" y="2084"/>
                      <a:pt x="312" y="1056"/>
                      <a:pt x="393" y="14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5"/>
              <p:cNvSpPr/>
              <p:nvPr/>
            </p:nvSpPr>
            <p:spPr>
              <a:xfrm>
                <a:off x="5097397" y="1947386"/>
                <a:ext cx="181027" cy="97079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2765" extrusionOk="0">
                    <a:moveTo>
                      <a:pt x="4100" y="1"/>
                    </a:moveTo>
                    <a:cubicBezTo>
                      <a:pt x="3843" y="14"/>
                      <a:pt x="3599" y="55"/>
                      <a:pt x="3356" y="95"/>
                    </a:cubicBezTo>
                    <a:cubicBezTo>
                      <a:pt x="2869" y="190"/>
                      <a:pt x="2382" y="312"/>
                      <a:pt x="1908" y="461"/>
                    </a:cubicBezTo>
                    <a:cubicBezTo>
                      <a:pt x="1448" y="623"/>
                      <a:pt x="961" y="826"/>
                      <a:pt x="595" y="1178"/>
                    </a:cubicBezTo>
                    <a:cubicBezTo>
                      <a:pt x="244" y="1530"/>
                      <a:pt x="0" y="2030"/>
                      <a:pt x="68" y="2558"/>
                    </a:cubicBezTo>
                    <a:lnTo>
                      <a:pt x="176" y="2544"/>
                    </a:lnTo>
                    <a:cubicBezTo>
                      <a:pt x="108" y="2071"/>
                      <a:pt x="325" y="1584"/>
                      <a:pt x="677" y="1245"/>
                    </a:cubicBezTo>
                    <a:cubicBezTo>
                      <a:pt x="1015" y="907"/>
                      <a:pt x="1475" y="704"/>
                      <a:pt x="1949" y="555"/>
                    </a:cubicBezTo>
                    <a:cubicBezTo>
                      <a:pt x="2422" y="407"/>
                      <a:pt x="2896" y="298"/>
                      <a:pt x="3383" y="217"/>
                    </a:cubicBezTo>
                    <a:cubicBezTo>
                      <a:pt x="3626" y="177"/>
                      <a:pt x="3870" y="136"/>
                      <a:pt x="4114" y="136"/>
                    </a:cubicBezTo>
                    <a:cubicBezTo>
                      <a:pt x="4344" y="136"/>
                      <a:pt x="4601" y="163"/>
                      <a:pt x="4777" y="298"/>
                    </a:cubicBezTo>
                    <a:cubicBezTo>
                      <a:pt x="4871" y="366"/>
                      <a:pt x="4939" y="447"/>
                      <a:pt x="4980" y="555"/>
                    </a:cubicBezTo>
                    <a:cubicBezTo>
                      <a:pt x="5007" y="650"/>
                      <a:pt x="5007" y="772"/>
                      <a:pt x="4993" y="880"/>
                    </a:cubicBezTo>
                    <a:cubicBezTo>
                      <a:pt x="4952" y="1110"/>
                      <a:pt x="4817" y="1313"/>
                      <a:pt x="4655" y="1476"/>
                    </a:cubicBezTo>
                    <a:cubicBezTo>
                      <a:pt x="4303" y="1800"/>
                      <a:pt x="3843" y="1990"/>
                      <a:pt x="3383" y="2179"/>
                    </a:cubicBezTo>
                    <a:cubicBezTo>
                      <a:pt x="2936" y="2355"/>
                      <a:pt x="2463" y="2490"/>
                      <a:pt x="1976" y="2572"/>
                    </a:cubicBezTo>
                    <a:cubicBezTo>
                      <a:pt x="1775" y="2605"/>
                      <a:pt x="1575" y="2629"/>
                      <a:pt x="1382" y="2629"/>
                    </a:cubicBezTo>
                    <a:cubicBezTo>
                      <a:pt x="1340" y="2629"/>
                      <a:pt x="1299" y="2628"/>
                      <a:pt x="1258" y="2626"/>
                    </a:cubicBezTo>
                    <a:cubicBezTo>
                      <a:pt x="1015" y="2599"/>
                      <a:pt x="785" y="2544"/>
                      <a:pt x="609" y="2382"/>
                    </a:cubicBezTo>
                    <a:lnTo>
                      <a:pt x="528" y="2463"/>
                    </a:lnTo>
                    <a:cubicBezTo>
                      <a:pt x="717" y="2653"/>
                      <a:pt x="988" y="2734"/>
                      <a:pt x="1245" y="2761"/>
                    </a:cubicBezTo>
                    <a:cubicBezTo>
                      <a:pt x="1292" y="2763"/>
                      <a:pt x="1339" y="2765"/>
                      <a:pt x="1385" y="2765"/>
                    </a:cubicBezTo>
                    <a:cubicBezTo>
                      <a:pt x="1592" y="2765"/>
                      <a:pt x="1793" y="2742"/>
                      <a:pt x="2003" y="2720"/>
                    </a:cubicBezTo>
                    <a:cubicBezTo>
                      <a:pt x="2490" y="2639"/>
                      <a:pt x="2977" y="2517"/>
                      <a:pt x="3450" y="2328"/>
                    </a:cubicBezTo>
                    <a:cubicBezTo>
                      <a:pt x="3681" y="2247"/>
                      <a:pt x="3911" y="2139"/>
                      <a:pt x="4127" y="2030"/>
                    </a:cubicBezTo>
                    <a:cubicBezTo>
                      <a:pt x="4357" y="1909"/>
                      <a:pt x="4574" y="1773"/>
                      <a:pt x="4763" y="1584"/>
                    </a:cubicBezTo>
                    <a:cubicBezTo>
                      <a:pt x="4939" y="1408"/>
                      <a:pt x="5088" y="1178"/>
                      <a:pt x="5142" y="907"/>
                    </a:cubicBezTo>
                    <a:cubicBezTo>
                      <a:pt x="5155" y="772"/>
                      <a:pt x="5155" y="637"/>
                      <a:pt x="5115" y="501"/>
                    </a:cubicBezTo>
                    <a:cubicBezTo>
                      <a:pt x="5061" y="380"/>
                      <a:pt x="4966" y="258"/>
                      <a:pt x="4858" y="177"/>
                    </a:cubicBezTo>
                    <a:cubicBezTo>
                      <a:pt x="4628" y="28"/>
                      <a:pt x="4357" y="1"/>
                      <a:pt x="41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5"/>
              <p:cNvSpPr/>
              <p:nvPr/>
            </p:nvSpPr>
            <p:spPr>
              <a:xfrm>
                <a:off x="5098345" y="1952617"/>
                <a:ext cx="192894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2464" extrusionOk="0">
                    <a:moveTo>
                      <a:pt x="4127" y="0"/>
                    </a:moveTo>
                    <a:cubicBezTo>
                      <a:pt x="3613" y="0"/>
                      <a:pt x="3099" y="28"/>
                      <a:pt x="2585" y="122"/>
                    </a:cubicBezTo>
                    <a:cubicBezTo>
                      <a:pt x="2070" y="203"/>
                      <a:pt x="1570" y="366"/>
                      <a:pt x="1110" y="636"/>
                    </a:cubicBezTo>
                    <a:cubicBezTo>
                      <a:pt x="663" y="894"/>
                      <a:pt x="257" y="1259"/>
                      <a:pt x="0" y="1719"/>
                    </a:cubicBezTo>
                    <a:lnTo>
                      <a:pt x="81" y="1773"/>
                    </a:lnTo>
                    <a:cubicBezTo>
                      <a:pt x="338" y="1327"/>
                      <a:pt x="717" y="975"/>
                      <a:pt x="1164" y="718"/>
                    </a:cubicBezTo>
                    <a:cubicBezTo>
                      <a:pt x="1597" y="461"/>
                      <a:pt x="2084" y="298"/>
                      <a:pt x="2598" y="217"/>
                    </a:cubicBezTo>
                    <a:cubicBezTo>
                      <a:pt x="3018" y="149"/>
                      <a:pt x="3446" y="119"/>
                      <a:pt x="3877" y="119"/>
                    </a:cubicBezTo>
                    <a:cubicBezTo>
                      <a:pt x="3960" y="119"/>
                      <a:pt x="4044" y="120"/>
                      <a:pt x="4127" y="122"/>
                    </a:cubicBezTo>
                    <a:cubicBezTo>
                      <a:pt x="4213" y="122"/>
                      <a:pt x="4300" y="121"/>
                      <a:pt x="4387" y="121"/>
                    </a:cubicBezTo>
                    <a:cubicBezTo>
                      <a:pt x="4560" y="121"/>
                      <a:pt x="4732" y="127"/>
                      <a:pt x="4885" y="163"/>
                    </a:cubicBezTo>
                    <a:cubicBezTo>
                      <a:pt x="5007" y="190"/>
                      <a:pt x="5128" y="231"/>
                      <a:pt x="5210" y="298"/>
                    </a:cubicBezTo>
                    <a:cubicBezTo>
                      <a:pt x="5304" y="366"/>
                      <a:pt x="5345" y="474"/>
                      <a:pt x="5345" y="582"/>
                    </a:cubicBezTo>
                    <a:cubicBezTo>
                      <a:pt x="5345" y="691"/>
                      <a:pt x="5277" y="799"/>
                      <a:pt x="5210" y="894"/>
                    </a:cubicBezTo>
                    <a:cubicBezTo>
                      <a:pt x="5128" y="988"/>
                      <a:pt x="5047" y="1069"/>
                      <a:pt x="4939" y="1137"/>
                    </a:cubicBezTo>
                    <a:cubicBezTo>
                      <a:pt x="4750" y="1313"/>
                      <a:pt x="4533" y="1435"/>
                      <a:pt x="4317" y="1570"/>
                    </a:cubicBezTo>
                    <a:cubicBezTo>
                      <a:pt x="3870" y="1800"/>
                      <a:pt x="3383" y="1976"/>
                      <a:pt x="2882" y="2071"/>
                    </a:cubicBezTo>
                    <a:cubicBezTo>
                      <a:pt x="2382" y="2193"/>
                      <a:pt x="1867" y="2247"/>
                      <a:pt x="1367" y="2287"/>
                    </a:cubicBezTo>
                    <a:cubicBezTo>
                      <a:pt x="1110" y="2301"/>
                      <a:pt x="853" y="2314"/>
                      <a:pt x="595" y="2328"/>
                    </a:cubicBezTo>
                    <a:lnTo>
                      <a:pt x="514" y="2328"/>
                    </a:lnTo>
                    <a:cubicBezTo>
                      <a:pt x="487" y="2314"/>
                      <a:pt x="487" y="2314"/>
                      <a:pt x="487" y="2301"/>
                    </a:cubicBezTo>
                    <a:cubicBezTo>
                      <a:pt x="460" y="2287"/>
                      <a:pt x="474" y="2206"/>
                      <a:pt x="474" y="2138"/>
                    </a:cubicBezTo>
                    <a:lnTo>
                      <a:pt x="474" y="1760"/>
                    </a:lnTo>
                    <a:lnTo>
                      <a:pt x="365" y="1760"/>
                    </a:lnTo>
                    <a:lnTo>
                      <a:pt x="352" y="2138"/>
                    </a:lnTo>
                    <a:cubicBezTo>
                      <a:pt x="352" y="2206"/>
                      <a:pt x="325" y="2260"/>
                      <a:pt x="365" y="2355"/>
                    </a:cubicBezTo>
                    <a:cubicBezTo>
                      <a:pt x="379" y="2409"/>
                      <a:pt x="433" y="2450"/>
                      <a:pt x="487" y="2463"/>
                    </a:cubicBezTo>
                    <a:lnTo>
                      <a:pt x="595" y="2463"/>
                    </a:lnTo>
                    <a:cubicBezTo>
                      <a:pt x="853" y="2463"/>
                      <a:pt x="1110" y="2450"/>
                      <a:pt x="1367" y="2436"/>
                    </a:cubicBezTo>
                    <a:cubicBezTo>
                      <a:pt x="1894" y="2409"/>
                      <a:pt x="2409" y="2355"/>
                      <a:pt x="2923" y="2247"/>
                    </a:cubicBezTo>
                    <a:cubicBezTo>
                      <a:pt x="3423" y="2138"/>
                      <a:pt x="3924" y="1962"/>
                      <a:pt x="4398" y="1705"/>
                    </a:cubicBezTo>
                    <a:cubicBezTo>
                      <a:pt x="4614" y="1570"/>
                      <a:pt x="4844" y="1435"/>
                      <a:pt x="5047" y="1259"/>
                    </a:cubicBezTo>
                    <a:cubicBezTo>
                      <a:pt x="5142" y="1178"/>
                      <a:pt x="5250" y="1083"/>
                      <a:pt x="5331" y="975"/>
                    </a:cubicBezTo>
                    <a:cubicBezTo>
                      <a:pt x="5413" y="866"/>
                      <a:pt x="5480" y="731"/>
                      <a:pt x="5480" y="582"/>
                    </a:cubicBezTo>
                    <a:cubicBezTo>
                      <a:pt x="5494" y="433"/>
                      <a:pt x="5413" y="285"/>
                      <a:pt x="5304" y="190"/>
                    </a:cubicBezTo>
                    <a:cubicBezTo>
                      <a:pt x="5183" y="95"/>
                      <a:pt x="5047" y="55"/>
                      <a:pt x="4912" y="28"/>
                    </a:cubicBezTo>
                    <a:cubicBezTo>
                      <a:pt x="4777" y="14"/>
                      <a:pt x="4655" y="0"/>
                      <a:pt x="45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5"/>
              <p:cNvSpPr/>
              <p:nvPr/>
            </p:nvSpPr>
            <p:spPr>
              <a:xfrm>
                <a:off x="4961526" y="1853048"/>
                <a:ext cx="145882" cy="165157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4704" extrusionOk="0">
                    <a:moveTo>
                      <a:pt x="827" y="129"/>
                    </a:moveTo>
                    <a:cubicBezTo>
                      <a:pt x="881" y="129"/>
                      <a:pt x="935" y="134"/>
                      <a:pt x="988" y="144"/>
                    </a:cubicBezTo>
                    <a:cubicBezTo>
                      <a:pt x="1204" y="184"/>
                      <a:pt x="1407" y="293"/>
                      <a:pt x="1597" y="441"/>
                    </a:cubicBezTo>
                    <a:cubicBezTo>
                      <a:pt x="1773" y="577"/>
                      <a:pt x="1922" y="753"/>
                      <a:pt x="2084" y="929"/>
                    </a:cubicBezTo>
                    <a:cubicBezTo>
                      <a:pt x="2382" y="1294"/>
                      <a:pt x="2666" y="1673"/>
                      <a:pt x="2923" y="2065"/>
                    </a:cubicBezTo>
                    <a:cubicBezTo>
                      <a:pt x="3180" y="2458"/>
                      <a:pt x="3396" y="2877"/>
                      <a:pt x="3586" y="3297"/>
                    </a:cubicBezTo>
                    <a:cubicBezTo>
                      <a:pt x="3764" y="3704"/>
                      <a:pt x="3894" y="4123"/>
                      <a:pt x="3977" y="4554"/>
                    </a:cubicBezTo>
                    <a:lnTo>
                      <a:pt x="3977" y="4554"/>
                    </a:lnTo>
                    <a:cubicBezTo>
                      <a:pt x="3435" y="4544"/>
                      <a:pt x="2885" y="4434"/>
                      <a:pt x="2409" y="4176"/>
                    </a:cubicBezTo>
                    <a:cubicBezTo>
                      <a:pt x="1583" y="3730"/>
                      <a:pt x="907" y="3026"/>
                      <a:pt x="487" y="2187"/>
                    </a:cubicBezTo>
                    <a:cubicBezTo>
                      <a:pt x="379" y="1984"/>
                      <a:pt x="298" y="1754"/>
                      <a:pt x="230" y="1538"/>
                    </a:cubicBezTo>
                    <a:cubicBezTo>
                      <a:pt x="163" y="1307"/>
                      <a:pt x="108" y="1077"/>
                      <a:pt x="108" y="861"/>
                    </a:cubicBezTo>
                    <a:cubicBezTo>
                      <a:pt x="108" y="631"/>
                      <a:pt x="190" y="401"/>
                      <a:pt x="366" y="279"/>
                    </a:cubicBezTo>
                    <a:cubicBezTo>
                      <a:pt x="498" y="177"/>
                      <a:pt x="662" y="129"/>
                      <a:pt x="827" y="129"/>
                    </a:cubicBezTo>
                    <a:close/>
                    <a:moveTo>
                      <a:pt x="877" y="1"/>
                    </a:moveTo>
                    <a:cubicBezTo>
                      <a:pt x="673" y="1"/>
                      <a:pt x="463" y="52"/>
                      <a:pt x="298" y="184"/>
                    </a:cubicBezTo>
                    <a:cubicBezTo>
                      <a:pt x="81" y="347"/>
                      <a:pt x="0" y="617"/>
                      <a:pt x="0" y="861"/>
                    </a:cubicBezTo>
                    <a:cubicBezTo>
                      <a:pt x="0" y="1105"/>
                      <a:pt x="54" y="1348"/>
                      <a:pt x="135" y="1565"/>
                    </a:cubicBezTo>
                    <a:cubicBezTo>
                      <a:pt x="203" y="1795"/>
                      <a:pt x="298" y="2025"/>
                      <a:pt x="406" y="2228"/>
                    </a:cubicBezTo>
                    <a:cubicBezTo>
                      <a:pt x="826" y="3094"/>
                      <a:pt x="1516" y="3811"/>
                      <a:pt x="2355" y="4284"/>
                    </a:cubicBezTo>
                    <a:cubicBezTo>
                      <a:pt x="2882" y="4568"/>
                      <a:pt x="3478" y="4690"/>
                      <a:pt x="4060" y="4704"/>
                    </a:cubicBezTo>
                    <a:lnTo>
                      <a:pt x="4154" y="4704"/>
                    </a:lnTo>
                    <a:lnTo>
                      <a:pt x="4141" y="4623"/>
                    </a:lnTo>
                    <a:cubicBezTo>
                      <a:pt x="4060" y="4149"/>
                      <a:pt x="3924" y="3675"/>
                      <a:pt x="3735" y="3242"/>
                    </a:cubicBezTo>
                    <a:cubicBezTo>
                      <a:pt x="3545" y="2796"/>
                      <a:pt x="3315" y="2376"/>
                      <a:pt x="3058" y="1970"/>
                    </a:cubicBezTo>
                    <a:cubicBezTo>
                      <a:pt x="2801" y="1578"/>
                      <a:pt x="2517" y="1199"/>
                      <a:pt x="2192" y="834"/>
                    </a:cubicBezTo>
                    <a:cubicBezTo>
                      <a:pt x="2030" y="658"/>
                      <a:pt x="1867" y="482"/>
                      <a:pt x="1678" y="333"/>
                    </a:cubicBezTo>
                    <a:cubicBezTo>
                      <a:pt x="1489" y="184"/>
                      <a:pt x="1272" y="49"/>
                      <a:pt x="1015" y="8"/>
                    </a:cubicBezTo>
                    <a:cubicBezTo>
                      <a:pt x="970" y="3"/>
                      <a:pt x="923" y="1"/>
                      <a:pt x="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5"/>
              <p:cNvSpPr/>
              <p:nvPr/>
            </p:nvSpPr>
            <p:spPr>
              <a:xfrm>
                <a:off x="4964827" y="1842446"/>
                <a:ext cx="143986" cy="180992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5155" extrusionOk="0">
                    <a:moveTo>
                      <a:pt x="648" y="144"/>
                    </a:moveTo>
                    <a:cubicBezTo>
                      <a:pt x="745" y="144"/>
                      <a:pt x="842" y="160"/>
                      <a:pt x="935" y="189"/>
                    </a:cubicBezTo>
                    <a:cubicBezTo>
                      <a:pt x="1192" y="256"/>
                      <a:pt x="1422" y="419"/>
                      <a:pt x="1625" y="608"/>
                    </a:cubicBezTo>
                    <a:cubicBezTo>
                      <a:pt x="1828" y="798"/>
                      <a:pt x="2017" y="1028"/>
                      <a:pt x="2193" y="1244"/>
                    </a:cubicBezTo>
                    <a:cubicBezTo>
                      <a:pt x="2369" y="1474"/>
                      <a:pt x="2531" y="1704"/>
                      <a:pt x="2680" y="1948"/>
                    </a:cubicBezTo>
                    <a:cubicBezTo>
                      <a:pt x="2978" y="2435"/>
                      <a:pt x="3248" y="2936"/>
                      <a:pt x="3424" y="3477"/>
                    </a:cubicBezTo>
                    <a:cubicBezTo>
                      <a:pt x="3519" y="3747"/>
                      <a:pt x="3587" y="4032"/>
                      <a:pt x="3641" y="4302"/>
                    </a:cubicBezTo>
                    <a:cubicBezTo>
                      <a:pt x="3654" y="4451"/>
                      <a:pt x="3681" y="4586"/>
                      <a:pt x="3695" y="4722"/>
                    </a:cubicBezTo>
                    <a:cubicBezTo>
                      <a:pt x="3695" y="4735"/>
                      <a:pt x="3695" y="4749"/>
                      <a:pt x="3694" y="4763"/>
                    </a:cubicBezTo>
                    <a:lnTo>
                      <a:pt x="3694" y="4763"/>
                    </a:lnTo>
                    <a:cubicBezTo>
                      <a:pt x="3309" y="4632"/>
                      <a:pt x="2936" y="4459"/>
                      <a:pt x="2585" y="4248"/>
                    </a:cubicBezTo>
                    <a:cubicBezTo>
                      <a:pt x="2125" y="3964"/>
                      <a:pt x="1692" y="3626"/>
                      <a:pt x="1327" y="3206"/>
                    </a:cubicBezTo>
                    <a:cubicBezTo>
                      <a:pt x="962" y="2800"/>
                      <a:pt x="650" y="2340"/>
                      <a:pt x="447" y="1840"/>
                    </a:cubicBezTo>
                    <a:cubicBezTo>
                      <a:pt x="236" y="1337"/>
                      <a:pt x="141" y="809"/>
                      <a:pt x="187" y="280"/>
                    </a:cubicBezTo>
                    <a:lnTo>
                      <a:pt x="187" y="280"/>
                    </a:lnTo>
                    <a:cubicBezTo>
                      <a:pt x="321" y="188"/>
                      <a:pt x="484" y="144"/>
                      <a:pt x="648" y="144"/>
                    </a:cubicBezTo>
                    <a:close/>
                    <a:moveTo>
                      <a:pt x="679" y="0"/>
                    </a:moveTo>
                    <a:cubicBezTo>
                      <a:pt x="468" y="0"/>
                      <a:pt x="256" y="60"/>
                      <a:pt x="82" y="189"/>
                    </a:cubicBezTo>
                    <a:lnTo>
                      <a:pt x="55" y="202"/>
                    </a:lnTo>
                    <a:lnTo>
                      <a:pt x="55" y="229"/>
                    </a:lnTo>
                    <a:cubicBezTo>
                      <a:pt x="1" y="798"/>
                      <a:pt x="109" y="1366"/>
                      <a:pt x="339" y="1880"/>
                    </a:cubicBezTo>
                    <a:cubicBezTo>
                      <a:pt x="556" y="2408"/>
                      <a:pt x="880" y="2868"/>
                      <a:pt x="1259" y="3274"/>
                    </a:cubicBezTo>
                    <a:cubicBezTo>
                      <a:pt x="1912" y="3998"/>
                      <a:pt x="2753" y="4555"/>
                      <a:pt x="3680" y="4873"/>
                    </a:cubicBezTo>
                    <a:lnTo>
                      <a:pt x="3680" y="4873"/>
                    </a:lnTo>
                    <a:cubicBezTo>
                      <a:pt x="3662" y="4951"/>
                      <a:pt x="3626" y="5018"/>
                      <a:pt x="3560" y="5060"/>
                    </a:cubicBezTo>
                    <a:lnTo>
                      <a:pt x="3614" y="5155"/>
                    </a:lnTo>
                    <a:cubicBezTo>
                      <a:pt x="3695" y="5100"/>
                      <a:pt x="3749" y="5033"/>
                      <a:pt x="3776" y="4952"/>
                    </a:cubicBezTo>
                    <a:cubicBezTo>
                      <a:pt x="3781" y="4938"/>
                      <a:pt x="3786" y="4924"/>
                      <a:pt x="3791" y="4910"/>
                    </a:cubicBezTo>
                    <a:lnTo>
                      <a:pt x="3791" y="4910"/>
                    </a:lnTo>
                    <a:cubicBezTo>
                      <a:pt x="3884" y="4940"/>
                      <a:pt x="3979" y="4967"/>
                      <a:pt x="4074" y="4992"/>
                    </a:cubicBezTo>
                    <a:lnTo>
                      <a:pt x="4101" y="4884"/>
                    </a:lnTo>
                    <a:cubicBezTo>
                      <a:pt x="4004" y="4859"/>
                      <a:pt x="3908" y="4832"/>
                      <a:pt x="3812" y="4802"/>
                    </a:cubicBezTo>
                    <a:lnTo>
                      <a:pt x="3812" y="4802"/>
                    </a:lnTo>
                    <a:cubicBezTo>
                      <a:pt x="3815" y="4775"/>
                      <a:pt x="3817" y="4748"/>
                      <a:pt x="3817" y="4722"/>
                    </a:cubicBezTo>
                    <a:cubicBezTo>
                      <a:pt x="3817" y="4573"/>
                      <a:pt x="3790" y="4424"/>
                      <a:pt x="3776" y="4289"/>
                    </a:cubicBezTo>
                    <a:cubicBezTo>
                      <a:pt x="3722" y="3991"/>
                      <a:pt x="3654" y="3707"/>
                      <a:pt x="3560" y="3436"/>
                    </a:cubicBezTo>
                    <a:cubicBezTo>
                      <a:pt x="3384" y="2881"/>
                      <a:pt x="3127" y="2354"/>
                      <a:pt x="2829" y="1867"/>
                    </a:cubicBezTo>
                    <a:cubicBezTo>
                      <a:pt x="2667" y="1609"/>
                      <a:pt x="2491" y="1379"/>
                      <a:pt x="2315" y="1149"/>
                    </a:cubicBezTo>
                    <a:cubicBezTo>
                      <a:pt x="2139" y="919"/>
                      <a:pt x="1949" y="703"/>
                      <a:pt x="1733" y="500"/>
                    </a:cubicBezTo>
                    <a:cubicBezTo>
                      <a:pt x="1530" y="297"/>
                      <a:pt x="1273" y="108"/>
                      <a:pt x="975" y="40"/>
                    </a:cubicBezTo>
                    <a:cubicBezTo>
                      <a:pt x="879" y="14"/>
                      <a:pt x="779" y="0"/>
                      <a:pt x="6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5"/>
              <p:cNvSpPr/>
              <p:nvPr/>
            </p:nvSpPr>
            <p:spPr>
              <a:xfrm>
                <a:off x="4985752" y="1859508"/>
                <a:ext cx="117373" cy="160137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4561" extrusionOk="0">
                    <a:moveTo>
                      <a:pt x="122" y="0"/>
                    </a:moveTo>
                    <a:lnTo>
                      <a:pt x="0" y="14"/>
                    </a:lnTo>
                    <a:cubicBezTo>
                      <a:pt x="14" y="271"/>
                      <a:pt x="149" y="488"/>
                      <a:pt x="284" y="677"/>
                    </a:cubicBezTo>
                    <a:lnTo>
                      <a:pt x="704" y="1232"/>
                    </a:lnTo>
                    <a:lnTo>
                      <a:pt x="1516" y="2368"/>
                    </a:lnTo>
                    <a:lnTo>
                      <a:pt x="2355" y="3491"/>
                    </a:lnTo>
                    <a:cubicBezTo>
                      <a:pt x="2625" y="3857"/>
                      <a:pt x="2909" y="4249"/>
                      <a:pt x="3261" y="4560"/>
                    </a:cubicBezTo>
                    <a:lnTo>
                      <a:pt x="3342" y="4479"/>
                    </a:lnTo>
                    <a:cubicBezTo>
                      <a:pt x="3031" y="4141"/>
                      <a:pt x="2761" y="3762"/>
                      <a:pt x="2490" y="3397"/>
                    </a:cubicBezTo>
                    <a:lnTo>
                      <a:pt x="1638" y="2287"/>
                    </a:lnTo>
                    <a:lnTo>
                      <a:pt x="785" y="1178"/>
                    </a:lnTo>
                    <a:cubicBezTo>
                      <a:pt x="636" y="988"/>
                      <a:pt x="501" y="799"/>
                      <a:pt x="366" y="623"/>
                    </a:cubicBezTo>
                    <a:cubicBezTo>
                      <a:pt x="230" y="433"/>
                      <a:pt x="122" y="230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5"/>
              <p:cNvSpPr/>
              <p:nvPr/>
            </p:nvSpPr>
            <p:spPr>
              <a:xfrm>
                <a:off x="5097854" y="1962132"/>
                <a:ext cx="161576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1489" extrusionOk="0">
                    <a:moveTo>
                      <a:pt x="4547" y="0"/>
                    </a:moveTo>
                    <a:cubicBezTo>
                      <a:pt x="4182" y="162"/>
                      <a:pt x="3830" y="325"/>
                      <a:pt x="3451" y="460"/>
                    </a:cubicBezTo>
                    <a:cubicBezTo>
                      <a:pt x="3086" y="623"/>
                      <a:pt x="2707" y="758"/>
                      <a:pt x="2341" y="880"/>
                    </a:cubicBezTo>
                    <a:cubicBezTo>
                      <a:pt x="1584" y="1123"/>
                      <a:pt x="799" y="1299"/>
                      <a:pt x="1" y="1380"/>
                    </a:cubicBezTo>
                    <a:lnTo>
                      <a:pt x="14" y="1489"/>
                    </a:lnTo>
                    <a:cubicBezTo>
                      <a:pt x="812" y="1380"/>
                      <a:pt x="1597" y="1231"/>
                      <a:pt x="2369" y="1001"/>
                    </a:cubicBezTo>
                    <a:cubicBezTo>
                      <a:pt x="2761" y="907"/>
                      <a:pt x="3140" y="771"/>
                      <a:pt x="3519" y="623"/>
                    </a:cubicBezTo>
                    <a:cubicBezTo>
                      <a:pt x="3884" y="474"/>
                      <a:pt x="4249" y="298"/>
                      <a:pt x="4601" y="95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5"/>
              <p:cNvSpPr/>
              <p:nvPr/>
            </p:nvSpPr>
            <p:spPr>
              <a:xfrm>
                <a:off x="5104981" y="1961184"/>
                <a:ext cx="162033" cy="49997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424" extrusionOk="0">
                    <a:moveTo>
                      <a:pt x="4547" y="0"/>
                    </a:moveTo>
                    <a:cubicBezTo>
                      <a:pt x="4222" y="244"/>
                      <a:pt x="3884" y="474"/>
                      <a:pt x="3532" y="650"/>
                    </a:cubicBezTo>
                    <a:cubicBezTo>
                      <a:pt x="3180" y="839"/>
                      <a:pt x="2802" y="988"/>
                      <a:pt x="2423" y="1110"/>
                    </a:cubicBezTo>
                    <a:cubicBezTo>
                      <a:pt x="1943" y="1250"/>
                      <a:pt x="1449" y="1325"/>
                      <a:pt x="955" y="1325"/>
                    </a:cubicBezTo>
                    <a:cubicBezTo>
                      <a:pt x="640" y="1325"/>
                      <a:pt x="325" y="1295"/>
                      <a:pt x="14" y="1231"/>
                    </a:cubicBezTo>
                    <a:lnTo>
                      <a:pt x="1" y="1340"/>
                    </a:lnTo>
                    <a:cubicBezTo>
                      <a:pt x="333" y="1395"/>
                      <a:pt x="670" y="1423"/>
                      <a:pt x="1007" y="1423"/>
                    </a:cubicBezTo>
                    <a:cubicBezTo>
                      <a:pt x="1493" y="1423"/>
                      <a:pt x="1978" y="1365"/>
                      <a:pt x="2450" y="1245"/>
                    </a:cubicBezTo>
                    <a:cubicBezTo>
                      <a:pt x="2856" y="1137"/>
                      <a:pt x="3234" y="988"/>
                      <a:pt x="3613" y="798"/>
                    </a:cubicBezTo>
                    <a:cubicBezTo>
                      <a:pt x="3979" y="609"/>
                      <a:pt x="4317" y="365"/>
                      <a:pt x="4615" y="81"/>
                    </a:cubicBezTo>
                    <a:lnTo>
                      <a:pt x="45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5"/>
              <p:cNvSpPr/>
              <p:nvPr/>
            </p:nvSpPr>
            <p:spPr>
              <a:xfrm>
                <a:off x="4988104" y="1859508"/>
                <a:ext cx="110737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114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461" y="785"/>
                      <a:pt x="921" y="1489"/>
                      <a:pt x="1422" y="2179"/>
                    </a:cubicBezTo>
                    <a:cubicBezTo>
                      <a:pt x="1665" y="2517"/>
                      <a:pt x="1922" y="2855"/>
                      <a:pt x="2206" y="3180"/>
                    </a:cubicBezTo>
                    <a:cubicBezTo>
                      <a:pt x="2477" y="3505"/>
                      <a:pt x="2761" y="3816"/>
                      <a:pt x="3072" y="4114"/>
                    </a:cubicBezTo>
                    <a:lnTo>
                      <a:pt x="3154" y="4033"/>
                    </a:lnTo>
                    <a:lnTo>
                      <a:pt x="2328" y="3072"/>
                    </a:lnTo>
                    <a:cubicBezTo>
                      <a:pt x="2058" y="2747"/>
                      <a:pt x="1787" y="2422"/>
                      <a:pt x="1530" y="2098"/>
                    </a:cubicBezTo>
                    <a:cubicBezTo>
                      <a:pt x="1002" y="1435"/>
                      <a:pt x="515" y="731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23" name="Google Shape;10623;p25"/>
            <p:cNvGrpSpPr/>
            <p:nvPr/>
          </p:nvGrpSpPr>
          <p:grpSpPr>
            <a:xfrm>
              <a:off x="4063840" y="-371414"/>
              <a:ext cx="511201" cy="285650"/>
              <a:chOff x="5454490" y="1102311"/>
              <a:chExt cx="511201" cy="285650"/>
            </a:xfrm>
          </p:grpSpPr>
          <p:sp>
            <p:nvSpPr>
              <p:cNvPr id="10624" name="Google Shape;10624;p25"/>
              <p:cNvSpPr/>
              <p:nvPr/>
            </p:nvSpPr>
            <p:spPr>
              <a:xfrm>
                <a:off x="5613638" y="1191066"/>
                <a:ext cx="226179" cy="194509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5540" extrusionOk="0">
                    <a:moveTo>
                      <a:pt x="3591" y="1"/>
                    </a:moveTo>
                    <a:cubicBezTo>
                      <a:pt x="3303" y="1"/>
                      <a:pt x="3013" y="28"/>
                      <a:pt x="2720" y="70"/>
                    </a:cubicBezTo>
                    <a:cubicBezTo>
                      <a:pt x="2707" y="56"/>
                      <a:pt x="2707" y="56"/>
                      <a:pt x="2693" y="43"/>
                    </a:cubicBezTo>
                    <a:cubicBezTo>
                      <a:pt x="2622" y="19"/>
                      <a:pt x="2547" y="7"/>
                      <a:pt x="2471" y="7"/>
                    </a:cubicBezTo>
                    <a:cubicBezTo>
                      <a:pt x="2329" y="7"/>
                      <a:pt x="2185" y="49"/>
                      <a:pt x="2071" y="138"/>
                    </a:cubicBezTo>
                    <a:cubicBezTo>
                      <a:pt x="2044" y="165"/>
                      <a:pt x="2003" y="192"/>
                      <a:pt x="1976" y="219"/>
                    </a:cubicBezTo>
                    <a:cubicBezTo>
                      <a:pt x="1787" y="327"/>
                      <a:pt x="1705" y="489"/>
                      <a:pt x="1692" y="679"/>
                    </a:cubicBezTo>
                    <a:cubicBezTo>
                      <a:pt x="1584" y="801"/>
                      <a:pt x="1475" y="909"/>
                      <a:pt x="1367" y="1031"/>
                    </a:cubicBezTo>
                    <a:cubicBezTo>
                      <a:pt x="1259" y="1085"/>
                      <a:pt x="1151" y="1152"/>
                      <a:pt x="1056" y="1234"/>
                    </a:cubicBezTo>
                    <a:cubicBezTo>
                      <a:pt x="0" y="2127"/>
                      <a:pt x="528" y="3899"/>
                      <a:pt x="1381" y="4738"/>
                    </a:cubicBezTo>
                    <a:cubicBezTo>
                      <a:pt x="1719" y="5063"/>
                      <a:pt x="2179" y="5225"/>
                      <a:pt x="2653" y="5252"/>
                    </a:cubicBezTo>
                    <a:cubicBezTo>
                      <a:pt x="2680" y="5266"/>
                      <a:pt x="2693" y="5279"/>
                      <a:pt x="2720" y="5293"/>
                    </a:cubicBezTo>
                    <a:cubicBezTo>
                      <a:pt x="3027" y="5463"/>
                      <a:pt x="3327" y="5539"/>
                      <a:pt x="3614" y="5539"/>
                    </a:cubicBezTo>
                    <a:cubicBezTo>
                      <a:pt x="4125" y="5539"/>
                      <a:pt x="4595" y="5300"/>
                      <a:pt x="4993" y="4928"/>
                    </a:cubicBezTo>
                    <a:cubicBezTo>
                      <a:pt x="5859" y="4454"/>
                      <a:pt x="6441" y="3480"/>
                      <a:pt x="6184" y="2560"/>
                    </a:cubicBezTo>
                    <a:cubicBezTo>
                      <a:pt x="6211" y="2316"/>
                      <a:pt x="6211" y="2100"/>
                      <a:pt x="6184" y="1883"/>
                    </a:cubicBezTo>
                    <a:cubicBezTo>
                      <a:pt x="6116" y="1450"/>
                      <a:pt x="5859" y="1017"/>
                      <a:pt x="5508" y="801"/>
                    </a:cubicBezTo>
                    <a:cubicBezTo>
                      <a:pt x="5467" y="638"/>
                      <a:pt x="5372" y="489"/>
                      <a:pt x="5196" y="395"/>
                    </a:cubicBezTo>
                    <a:cubicBezTo>
                      <a:pt x="4681" y="101"/>
                      <a:pt x="4142" y="1"/>
                      <a:pt x="3591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5"/>
              <p:cNvSpPr/>
              <p:nvPr/>
            </p:nvSpPr>
            <p:spPr>
              <a:xfrm>
                <a:off x="5558517" y="1174495"/>
                <a:ext cx="401026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11422" h="2207" extrusionOk="0">
                    <a:moveTo>
                      <a:pt x="5220" y="1"/>
                    </a:moveTo>
                    <a:cubicBezTo>
                      <a:pt x="4365" y="1"/>
                      <a:pt x="3513" y="112"/>
                      <a:pt x="2680" y="325"/>
                    </a:cubicBezTo>
                    <a:lnTo>
                      <a:pt x="2315" y="420"/>
                    </a:lnTo>
                    <a:lnTo>
                      <a:pt x="1949" y="542"/>
                    </a:lnTo>
                    <a:cubicBezTo>
                      <a:pt x="1828" y="596"/>
                      <a:pt x="1706" y="623"/>
                      <a:pt x="1584" y="677"/>
                    </a:cubicBezTo>
                    <a:lnTo>
                      <a:pt x="1232" y="840"/>
                    </a:lnTo>
                    <a:cubicBezTo>
                      <a:pt x="989" y="934"/>
                      <a:pt x="759" y="1043"/>
                      <a:pt x="542" y="1191"/>
                    </a:cubicBezTo>
                    <a:cubicBezTo>
                      <a:pt x="326" y="1340"/>
                      <a:pt x="123" y="1516"/>
                      <a:pt x="1" y="1760"/>
                    </a:cubicBezTo>
                    <a:lnTo>
                      <a:pt x="96" y="1814"/>
                    </a:lnTo>
                    <a:cubicBezTo>
                      <a:pt x="217" y="1597"/>
                      <a:pt x="407" y="1435"/>
                      <a:pt x="623" y="1300"/>
                    </a:cubicBezTo>
                    <a:cubicBezTo>
                      <a:pt x="826" y="1178"/>
                      <a:pt x="1056" y="1070"/>
                      <a:pt x="1286" y="975"/>
                    </a:cubicBezTo>
                    <a:lnTo>
                      <a:pt x="1638" y="826"/>
                    </a:lnTo>
                    <a:cubicBezTo>
                      <a:pt x="1760" y="772"/>
                      <a:pt x="1882" y="745"/>
                      <a:pt x="2003" y="704"/>
                    </a:cubicBezTo>
                    <a:lnTo>
                      <a:pt x="2355" y="583"/>
                    </a:lnTo>
                    <a:lnTo>
                      <a:pt x="2721" y="488"/>
                    </a:lnTo>
                    <a:cubicBezTo>
                      <a:pt x="3562" y="266"/>
                      <a:pt x="4434" y="155"/>
                      <a:pt x="5309" y="155"/>
                    </a:cubicBezTo>
                    <a:cubicBezTo>
                      <a:pt x="5448" y="155"/>
                      <a:pt x="5586" y="158"/>
                      <a:pt x="5724" y="163"/>
                    </a:cubicBezTo>
                    <a:cubicBezTo>
                      <a:pt x="6739" y="204"/>
                      <a:pt x="7741" y="407"/>
                      <a:pt x="8701" y="745"/>
                    </a:cubicBezTo>
                    <a:cubicBezTo>
                      <a:pt x="9648" y="1083"/>
                      <a:pt x="10555" y="1570"/>
                      <a:pt x="11353" y="2206"/>
                    </a:cubicBezTo>
                    <a:lnTo>
                      <a:pt x="11421" y="2112"/>
                    </a:lnTo>
                    <a:cubicBezTo>
                      <a:pt x="10609" y="1489"/>
                      <a:pt x="9703" y="988"/>
                      <a:pt x="8742" y="637"/>
                    </a:cubicBezTo>
                    <a:cubicBezTo>
                      <a:pt x="7781" y="285"/>
                      <a:pt x="6766" y="82"/>
                      <a:pt x="5738" y="14"/>
                    </a:cubicBezTo>
                    <a:cubicBezTo>
                      <a:pt x="5565" y="5"/>
                      <a:pt x="5393" y="1"/>
                      <a:pt x="52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5"/>
              <p:cNvSpPr/>
              <p:nvPr/>
            </p:nvSpPr>
            <p:spPr>
              <a:xfrm>
                <a:off x="5503432" y="1181516"/>
                <a:ext cx="454675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12950" h="2900" extrusionOk="0">
                    <a:moveTo>
                      <a:pt x="6341" y="0"/>
                    </a:moveTo>
                    <a:cubicBezTo>
                      <a:pt x="6284" y="0"/>
                      <a:pt x="6227" y="1"/>
                      <a:pt x="6170" y="4"/>
                    </a:cubicBezTo>
                    <a:cubicBezTo>
                      <a:pt x="4993" y="17"/>
                      <a:pt x="3802" y="220"/>
                      <a:pt x="2666" y="599"/>
                    </a:cubicBezTo>
                    <a:cubicBezTo>
                      <a:pt x="2111" y="802"/>
                      <a:pt x="1570" y="1073"/>
                      <a:pt x="1096" y="1438"/>
                    </a:cubicBezTo>
                    <a:cubicBezTo>
                      <a:pt x="609" y="1803"/>
                      <a:pt x="217" y="2290"/>
                      <a:pt x="0" y="2859"/>
                    </a:cubicBezTo>
                    <a:lnTo>
                      <a:pt x="95" y="2899"/>
                    </a:lnTo>
                    <a:cubicBezTo>
                      <a:pt x="338" y="2372"/>
                      <a:pt x="717" y="1912"/>
                      <a:pt x="1177" y="1560"/>
                    </a:cubicBezTo>
                    <a:cubicBezTo>
                      <a:pt x="1651" y="1208"/>
                      <a:pt x="2179" y="951"/>
                      <a:pt x="2733" y="761"/>
                    </a:cubicBezTo>
                    <a:cubicBezTo>
                      <a:pt x="3829" y="383"/>
                      <a:pt x="5007" y="180"/>
                      <a:pt x="6184" y="153"/>
                    </a:cubicBezTo>
                    <a:cubicBezTo>
                      <a:pt x="6279" y="148"/>
                      <a:pt x="6375" y="147"/>
                      <a:pt x="6472" y="147"/>
                    </a:cubicBezTo>
                    <a:cubicBezTo>
                      <a:pt x="6667" y="147"/>
                      <a:pt x="6865" y="153"/>
                      <a:pt x="7063" y="153"/>
                    </a:cubicBezTo>
                    <a:cubicBezTo>
                      <a:pt x="7348" y="180"/>
                      <a:pt x="7645" y="193"/>
                      <a:pt x="7943" y="234"/>
                    </a:cubicBezTo>
                    <a:cubicBezTo>
                      <a:pt x="8525" y="301"/>
                      <a:pt x="9107" y="410"/>
                      <a:pt x="9675" y="572"/>
                    </a:cubicBezTo>
                    <a:cubicBezTo>
                      <a:pt x="10812" y="870"/>
                      <a:pt x="11894" y="1357"/>
                      <a:pt x="12882" y="1993"/>
                    </a:cubicBezTo>
                    <a:lnTo>
                      <a:pt x="12949" y="1898"/>
                    </a:lnTo>
                    <a:cubicBezTo>
                      <a:pt x="12435" y="1587"/>
                      <a:pt x="11921" y="1303"/>
                      <a:pt x="11380" y="1059"/>
                    </a:cubicBezTo>
                    <a:cubicBezTo>
                      <a:pt x="10825" y="829"/>
                      <a:pt x="10270" y="626"/>
                      <a:pt x="9702" y="464"/>
                    </a:cubicBezTo>
                    <a:cubicBezTo>
                      <a:pt x="9120" y="315"/>
                      <a:pt x="8538" y="180"/>
                      <a:pt x="7956" y="112"/>
                    </a:cubicBezTo>
                    <a:cubicBezTo>
                      <a:pt x="7659" y="71"/>
                      <a:pt x="7361" y="58"/>
                      <a:pt x="7063" y="31"/>
                    </a:cubicBezTo>
                    <a:cubicBezTo>
                      <a:pt x="6823" y="20"/>
                      <a:pt x="6582" y="0"/>
                      <a:pt x="63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5"/>
              <p:cNvSpPr/>
              <p:nvPr/>
            </p:nvSpPr>
            <p:spPr>
              <a:xfrm>
                <a:off x="5479207" y="1175794"/>
                <a:ext cx="474617" cy="12274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3496" extrusionOk="0">
                    <a:moveTo>
                      <a:pt x="6860" y="1"/>
                    </a:moveTo>
                    <a:cubicBezTo>
                      <a:pt x="6701" y="1"/>
                      <a:pt x="6542" y="4"/>
                      <a:pt x="6387" y="18"/>
                    </a:cubicBezTo>
                    <a:cubicBezTo>
                      <a:pt x="6076" y="31"/>
                      <a:pt x="5764" y="72"/>
                      <a:pt x="5453" y="113"/>
                    </a:cubicBezTo>
                    <a:cubicBezTo>
                      <a:pt x="5291" y="140"/>
                      <a:pt x="5142" y="167"/>
                      <a:pt x="4980" y="194"/>
                    </a:cubicBezTo>
                    <a:lnTo>
                      <a:pt x="4750" y="248"/>
                    </a:lnTo>
                    <a:lnTo>
                      <a:pt x="4519" y="302"/>
                    </a:lnTo>
                    <a:cubicBezTo>
                      <a:pt x="4371" y="343"/>
                      <a:pt x="4222" y="370"/>
                      <a:pt x="4073" y="424"/>
                    </a:cubicBezTo>
                    <a:lnTo>
                      <a:pt x="3613" y="559"/>
                    </a:lnTo>
                    <a:cubicBezTo>
                      <a:pt x="3315" y="667"/>
                      <a:pt x="3031" y="776"/>
                      <a:pt x="2733" y="911"/>
                    </a:cubicBezTo>
                    <a:cubicBezTo>
                      <a:pt x="2165" y="1182"/>
                      <a:pt x="1624" y="1520"/>
                      <a:pt x="1150" y="1939"/>
                    </a:cubicBezTo>
                    <a:cubicBezTo>
                      <a:pt x="663" y="2359"/>
                      <a:pt x="271" y="2873"/>
                      <a:pt x="0" y="3441"/>
                    </a:cubicBezTo>
                    <a:lnTo>
                      <a:pt x="95" y="3495"/>
                    </a:lnTo>
                    <a:cubicBezTo>
                      <a:pt x="244" y="3211"/>
                      <a:pt x="406" y="2954"/>
                      <a:pt x="609" y="2724"/>
                    </a:cubicBezTo>
                    <a:cubicBezTo>
                      <a:pt x="798" y="2480"/>
                      <a:pt x="1015" y="2250"/>
                      <a:pt x="1245" y="2048"/>
                    </a:cubicBezTo>
                    <a:cubicBezTo>
                      <a:pt x="1719" y="1655"/>
                      <a:pt x="2246" y="1330"/>
                      <a:pt x="2815" y="1073"/>
                    </a:cubicBezTo>
                    <a:cubicBezTo>
                      <a:pt x="3085" y="938"/>
                      <a:pt x="3383" y="816"/>
                      <a:pt x="3667" y="721"/>
                    </a:cubicBezTo>
                    <a:lnTo>
                      <a:pt x="4114" y="573"/>
                    </a:lnTo>
                    <a:cubicBezTo>
                      <a:pt x="4262" y="532"/>
                      <a:pt x="4411" y="491"/>
                      <a:pt x="4560" y="451"/>
                    </a:cubicBezTo>
                    <a:lnTo>
                      <a:pt x="4790" y="397"/>
                    </a:lnTo>
                    <a:lnTo>
                      <a:pt x="5020" y="356"/>
                    </a:lnTo>
                    <a:cubicBezTo>
                      <a:pt x="5169" y="329"/>
                      <a:pt x="5318" y="288"/>
                      <a:pt x="5467" y="261"/>
                    </a:cubicBezTo>
                    <a:cubicBezTo>
                      <a:pt x="5778" y="221"/>
                      <a:pt x="6089" y="180"/>
                      <a:pt x="6400" y="167"/>
                    </a:cubicBezTo>
                    <a:cubicBezTo>
                      <a:pt x="6712" y="126"/>
                      <a:pt x="7023" y="140"/>
                      <a:pt x="7334" y="126"/>
                    </a:cubicBezTo>
                    <a:cubicBezTo>
                      <a:pt x="7483" y="140"/>
                      <a:pt x="7645" y="140"/>
                      <a:pt x="7794" y="153"/>
                    </a:cubicBezTo>
                    <a:lnTo>
                      <a:pt x="8024" y="167"/>
                    </a:lnTo>
                    <a:lnTo>
                      <a:pt x="8254" y="180"/>
                    </a:lnTo>
                    <a:cubicBezTo>
                      <a:pt x="8877" y="234"/>
                      <a:pt x="9499" y="356"/>
                      <a:pt x="10094" y="519"/>
                    </a:cubicBezTo>
                    <a:cubicBezTo>
                      <a:pt x="10703" y="667"/>
                      <a:pt x="11272" y="911"/>
                      <a:pt x="11840" y="1168"/>
                    </a:cubicBezTo>
                    <a:cubicBezTo>
                      <a:pt x="12408" y="1425"/>
                      <a:pt x="12936" y="1750"/>
                      <a:pt x="13450" y="2102"/>
                    </a:cubicBezTo>
                    <a:lnTo>
                      <a:pt x="13518" y="2020"/>
                    </a:lnTo>
                    <a:cubicBezTo>
                      <a:pt x="13004" y="1655"/>
                      <a:pt x="12462" y="1330"/>
                      <a:pt x="11894" y="1073"/>
                    </a:cubicBezTo>
                    <a:cubicBezTo>
                      <a:pt x="11312" y="816"/>
                      <a:pt x="10730" y="586"/>
                      <a:pt x="10121" y="424"/>
                    </a:cubicBezTo>
                    <a:cubicBezTo>
                      <a:pt x="9512" y="248"/>
                      <a:pt x="8904" y="126"/>
                      <a:pt x="8281" y="58"/>
                    </a:cubicBezTo>
                    <a:lnTo>
                      <a:pt x="8038" y="31"/>
                    </a:lnTo>
                    <a:lnTo>
                      <a:pt x="7808" y="18"/>
                    </a:lnTo>
                    <a:cubicBezTo>
                      <a:pt x="7645" y="18"/>
                      <a:pt x="7496" y="4"/>
                      <a:pt x="7334" y="4"/>
                    </a:cubicBezTo>
                    <a:cubicBezTo>
                      <a:pt x="7178" y="4"/>
                      <a:pt x="7019" y="1"/>
                      <a:pt x="68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5"/>
              <p:cNvSpPr/>
              <p:nvPr/>
            </p:nvSpPr>
            <p:spPr>
              <a:xfrm>
                <a:off x="5468253" y="1248153"/>
                <a:ext cx="497438" cy="128994"/>
              </a:xfrm>
              <a:custGeom>
                <a:avLst/>
                <a:gdLst/>
                <a:ahLst/>
                <a:cxnLst/>
                <a:rect l="l" t="t" r="r" b="b"/>
                <a:pathLst>
                  <a:path w="14168" h="3674" extrusionOk="0">
                    <a:moveTo>
                      <a:pt x="14073" y="0"/>
                    </a:moveTo>
                    <a:cubicBezTo>
                      <a:pt x="13897" y="636"/>
                      <a:pt x="13491" y="1177"/>
                      <a:pt x="12991" y="1624"/>
                    </a:cubicBezTo>
                    <a:cubicBezTo>
                      <a:pt x="12504" y="2057"/>
                      <a:pt x="11935" y="2409"/>
                      <a:pt x="11326" y="2666"/>
                    </a:cubicBezTo>
                    <a:cubicBezTo>
                      <a:pt x="10109" y="3207"/>
                      <a:pt x="8796" y="3505"/>
                      <a:pt x="7470" y="3518"/>
                    </a:cubicBezTo>
                    <a:cubicBezTo>
                      <a:pt x="7355" y="3523"/>
                      <a:pt x="7239" y="3525"/>
                      <a:pt x="7123" y="3525"/>
                    </a:cubicBezTo>
                    <a:cubicBezTo>
                      <a:pt x="6576" y="3525"/>
                      <a:pt x="6028" y="3475"/>
                      <a:pt x="5481" y="3396"/>
                    </a:cubicBezTo>
                    <a:cubicBezTo>
                      <a:pt x="5156" y="3329"/>
                      <a:pt x="4831" y="3288"/>
                      <a:pt x="4520" y="3193"/>
                    </a:cubicBezTo>
                    <a:cubicBezTo>
                      <a:pt x="4358" y="3139"/>
                      <a:pt x="4196" y="3112"/>
                      <a:pt x="4033" y="3058"/>
                    </a:cubicBezTo>
                    <a:lnTo>
                      <a:pt x="3573" y="2896"/>
                    </a:lnTo>
                    <a:cubicBezTo>
                      <a:pt x="2342" y="2485"/>
                      <a:pt x="1214" y="1816"/>
                      <a:pt x="215" y="975"/>
                    </a:cubicBezTo>
                    <a:lnTo>
                      <a:pt x="215" y="975"/>
                    </a:lnTo>
                    <a:lnTo>
                      <a:pt x="542" y="812"/>
                    </a:lnTo>
                    <a:lnTo>
                      <a:pt x="502" y="717"/>
                    </a:lnTo>
                    <a:lnTo>
                      <a:pt x="82" y="907"/>
                    </a:lnTo>
                    <a:lnTo>
                      <a:pt x="1" y="947"/>
                    </a:lnTo>
                    <a:lnTo>
                      <a:pt x="69" y="1001"/>
                    </a:lnTo>
                    <a:lnTo>
                      <a:pt x="447" y="1340"/>
                    </a:lnTo>
                    <a:lnTo>
                      <a:pt x="650" y="1502"/>
                    </a:lnTo>
                    <a:lnTo>
                      <a:pt x="853" y="1651"/>
                    </a:lnTo>
                    <a:lnTo>
                      <a:pt x="1259" y="1935"/>
                    </a:lnTo>
                    <a:lnTo>
                      <a:pt x="1692" y="2206"/>
                    </a:lnTo>
                    <a:lnTo>
                      <a:pt x="1909" y="2341"/>
                    </a:lnTo>
                    <a:cubicBezTo>
                      <a:pt x="1976" y="2381"/>
                      <a:pt x="2058" y="2409"/>
                      <a:pt x="2125" y="2449"/>
                    </a:cubicBezTo>
                    <a:lnTo>
                      <a:pt x="2572" y="2679"/>
                    </a:lnTo>
                    <a:cubicBezTo>
                      <a:pt x="2721" y="2747"/>
                      <a:pt x="2883" y="2814"/>
                      <a:pt x="3032" y="2882"/>
                    </a:cubicBezTo>
                    <a:cubicBezTo>
                      <a:pt x="3194" y="2950"/>
                      <a:pt x="3343" y="3004"/>
                      <a:pt x="3505" y="3058"/>
                    </a:cubicBezTo>
                    <a:lnTo>
                      <a:pt x="3993" y="3220"/>
                    </a:lnTo>
                    <a:cubicBezTo>
                      <a:pt x="4141" y="3275"/>
                      <a:pt x="4317" y="3302"/>
                      <a:pt x="4480" y="3342"/>
                    </a:cubicBezTo>
                    <a:cubicBezTo>
                      <a:pt x="4791" y="3437"/>
                      <a:pt x="5129" y="3491"/>
                      <a:pt x="5454" y="3545"/>
                    </a:cubicBezTo>
                    <a:cubicBezTo>
                      <a:pt x="6013" y="3623"/>
                      <a:pt x="6562" y="3674"/>
                      <a:pt x="7117" y="3674"/>
                    </a:cubicBezTo>
                    <a:cubicBezTo>
                      <a:pt x="7235" y="3674"/>
                      <a:pt x="7352" y="3672"/>
                      <a:pt x="7470" y="3667"/>
                    </a:cubicBezTo>
                    <a:cubicBezTo>
                      <a:pt x="8810" y="3626"/>
                      <a:pt x="10136" y="3315"/>
                      <a:pt x="11367" y="2760"/>
                    </a:cubicBezTo>
                    <a:cubicBezTo>
                      <a:pt x="11976" y="2490"/>
                      <a:pt x="12558" y="2138"/>
                      <a:pt x="13058" y="1691"/>
                    </a:cubicBezTo>
                    <a:cubicBezTo>
                      <a:pt x="13559" y="1258"/>
                      <a:pt x="13979" y="690"/>
                      <a:pt x="14168" y="27"/>
                    </a:cubicBezTo>
                    <a:lnTo>
                      <a:pt x="1407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5"/>
              <p:cNvSpPr/>
              <p:nvPr/>
            </p:nvSpPr>
            <p:spPr>
              <a:xfrm>
                <a:off x="5491073" y="1249101"/>
                <a:ext cx="473213" cy="130679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3722" extrusionOk="0">
                    <a:moveTo>
                      <a:pt x="13369" y="0"/>
                    </a:moveTo>
                    <a:cubicBezTo>
                      <a:pt x="12882" y="1191"/>
                      <a:pt x="11908" y="2152"/>
                      <a:pt x="10771" y="2747"/>
                    </a:cubicBezTo>
                    <a:cubicBezTo>
                      <a:pt x="9621" y="3342"/>
                      <a:pt x="8308" y="3572"/>
                      <a:pt x="7023" y="3586"/>
                    </a:cubicBezTo>
                    <a:cubicBezTo>
                      <a:pt x="5724" y="3586"/>
                      <a:pt x="4425" y="3383"/>
                      <a:pt x="3207" y="2963"/>
                    </a:cubicBezTo>
                    <a:cubicBezTo>
                      <a:pt x="2598" y="2747"/>
                      <a:pt x="2017" y="2490"/>
                      <a:pt x="1462" y="2152"/>
                    </a:cubicBezTo>
                    <a:cubicBezTo>
                      <a:pt x="1191" y="1976"/>
                      <a:pt x="921" y="1800"/>
                      <a:pt x="663" y="1597"/>
                    </a:cubicBezTo>
                    <a:lnTo>
                      <a:pt x="474" y="1448"/>
                    </a:lnTo>
                    <a:lnTo>
                      <a:pt x="298" y="1299"/>
                    </a:lnTo>
                    <a:cubicBezTo>
                      <a:pt x="230" y="1245"/>
                      <a:pt x="163" y="1191"/>
                      <a:pt x="122" y="1137"/>
                    </a:cubicBezTo>
                    <a:cubicBezTo>
                      <a:pt x="109" y="1110"/>
                      <a:pt x="122" y="1096"/>
                      <a:pt x="122" y="1096"/>
                    </a:cubicBezTo>
                    <a:cubicBezTo>
                      <a:pt x="122" y="1096"/>
                      <a:pt x="129" y="1089"/>
                      <a:pt x="133" y="1085"/>
                    </a:cubicBezTo>
                    <a:lnTo>
                      <a:pt x="133" y="1085"/>
                    </a:lnTo>
                    <a:cubicBezTo>
                      <a:pt x="136" y="1087"/>
                      <a:pt x="138" y="1088"/>
                      <a:pt x="139" y="1088"/>
                    </a:cubicBezTo>
                    <a:cubicBezTo>
                      <a:pt x="140" y="1088"/>
                      <a:pt x="140" y="1087"/>
                      <a:pt x="136" y="1083"/>
                    </a:cubicBezTo>
                    <a:cubicBezTo>
                      <a:pt x="136" y="1083"/>
                      <a:pt x="135" y="1084"/>
                      <a:pt x="133" y="1085"/>
                    </a:cubicBezTo>
                    <a:lnTo>
                      <a:pt x="133" y="1085"/>
                    </a:lnTo>
                    <a:cubicBezTo>
                      <a:pt x="128" y="1082"/>
                      <a:pt x="122" y="1075"/>
                      <a:pt x="122" y="1069"/>
                    </a:cubicBezTo>
                    <a:lnTo>
                      <a:pt x="230" y="1056"/>
                    </a:lnTo>
                    <a:cubicBezTo>
                      <a:pt x="230" y="1028"/>
                      <a:pt x="217" y="1015"/>
                      <a:pt x="190" y="1001"/>
                    </a:cubicBezTo>
                    <a:cubicBezTo>
                      <a:pt x="176" y="988"/>
                      <a:pt x="149" y="974"/>
                      <a:pt x="136" y="974"/>
                    </a:cubicBezTo>
                    <a:cubicBezTo>
                      <a:pt x="95" y="974"/>
                      <a:pt x="68" y="988"/>
                      <a:pt x="41" y="1015"/>
                    </a:cubicBezTo>
                    <a:cubicBezTo>
                      <a:pt x="14" y="1042"/>
                      <a:pt x="0" y="1083"/>
                      <a:pt x="0" y="1110"/>
                    </a:cubicBezTo>
                    <a:cubicBezTo>
                      <a:pt x="0" y="1150"/>
                      <a:pt x="14" y="1177"/>
                      <a:pt x="27" y="1191"/>
                    </a:cubicBezTo>
                    <a:cubicBezTo>
                      <a:pt x="95" y="1286"/>
                      <a:pt x="149" y="1326"/>
                      <a:pt x="217" y="1380"/>
                    </a:cubicBezTo>
                    <a:lnTo>
                      <a:pt x="393" y="1556"/>
                    </a:lnTo>
                    <a:lnTo>
                      <a:pt x="582" y="1705"/>
                    </a:lnTo>
                    <a:cubicBezTo>
                      <a:pt x="839" y="1922"/>
                      <a:pt x="1110" y="2097"/>
                      <a:pt x="1381" y="2287"/>
                    </a:cubicBezTo>
                    <a:cubicBezTo>
                      <a:pt x="1935" y="2625"/>
                      <a:pt x="2544" y="2909"/>
                      <a:pt x="3153" y="3126"/>
                    </a:cubicBezTo>
                    <a:cubicBezTo>
                      <a:pt x="4357" y="3531"/>
                      <a:pt x="5623" y="3722"/>
                      <a:pt x="6892" y="3722"/>
                    </a:cubicBezTo>
                    <a:cubicBezTo>
                      <a:pt x="6936" y="3722"/>
                      <a:pt x="6979" y="3722"/>
                      <a:pt x="7023" y="3721"/>
                    </a:cubicBezTo>
                    <a:cubicBezTo>
                      <a:pt x="8322" y="3708"/>
                      <a:pt x="9648" y="3451"/>
                      <a:pt x="10812" y="2842"/>
                    </a:cubicBezTo>
                    <a:cubicBezTo>
                      <a:pt x="11394" y="2530"/>
                      <a:pt x="11935" y="2138"/>
                      <a:pt x="12395" y="1664"/>
                    </a:cubicBezTo>
                    <a:cubicBezTo>
                      <a:pt x="12841" y="1204"/>
                      <a:pt x="13220" y="650"/>
                      <a:pt x="13477" y="41"/>
                    </a:cubicBezTo>
                    <a:lnTo>
                      <a:pt x="133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5"/>
              <p:cNvSpPr/>
              <p:nvPr/>
            </p:nvSpPr>
            <p:spPr>
              <a:xfrm>
                <a:off x="5631684" y="1177795"/>
                <a:ext cx="212872" cy="206798"/>
              </a:xfrm>
              <a:custGeom>
                <a:avLst/>
                <a:gdLst/>
                <a:ahLst/>
                <a:cxnLst/>
                <a:rect l="l" t="t" r="r" b="b"/>
                <a:pathLst>
                  <a:path w="6063" h="5890" extrusionOk="0">
                    <a:moveTo>
                      <a:pt x="3715" y="116"/>
                    </a:moveTo>
                    <a:cubicBezTo>
                      <a:pt x="3906" y="118"/>
                      <a:pt x="4100" y="170"/>
                      <a:pt x="4276" y="259"/>
                    </a:cubicBezTo>
                    <a:cubicBezTo>
                      <a:pt x="4444" y="348"/>
                      <a:pt x="4602" y="474"/>
                      <a:pt x="4729" y="630"/>
                    </a:cubicBezTo>
                    <a:lnTo>
                      <a:pt x="4729" y="630"/>
                    </a:lnTo>
                    <a:cubicBezTo>
                      <a:pt x="4424" y="401"/>
                      <a:pt x="4081" y="224"/>
                      <a:pt x="3715" y="116"/>
                    </a:cubicBezTo>
                    <a:close/>
                    <a:moveTo>
                      <a:pt x="5251" y="1342"/>
                    </a:moveTo>
                    <a:cubicBezTo>
                      <a:pt x="5374" y="1494"/>
                      <a:pt x="5483" y="1657"/>
                      <a:pt x="5575" y="1828"/>
                    </a:cubicBezTo>
                    <a:cubicBezTo>
                      <a:pt x="5792" y="2261"/>
                      <a:pt x="5927" y="2748"/>
                      <a:pt x="5914" y="3235"/>
                    </a:cubicBezTo>
                    <a:cubicBezTo>
                      <a:pt x="5900" y="3717"/>
                      <a:pt x="5754" y="4199"/>
                      <a:pt x="5437" y="4563"/>
                    </a:cubicBezTo>
                    <a:lnTo>
                      <a:pt x="5437" y="4563"/>
                    </a:lnTo>
                    <a:cubicBezTo>
                      <a:pt x="5581" y="4245"/>
                      <a:pt x="5651" y="3892"/>
                      <a:pt x="5670" y="3547"/>
                    </a:cubicBezTo>
                    <a:cubicBezTo>
                      <a:pt x="5697" y="3032"/>
                      <a:pt x="5616" y="2532"/>
                      <a:pt x="5481" y="2045"/>
                    </a:cubicBezTo>
                    <a:cubicBezTo>
                      <a:pt x="5413" y="1802"/>
                      <a:pt x="5346" y="1572"/>
                      <a:pt x="5251" y="1342"/>
                    </a:cubicBezTo>
                    <a:close/>
                    <a:moveTo>
                      <a:pt x="2916" y="162"/>
                    </a:moveTo>
                    <a:cubicBezTo>
                      <a:pt x="3040" y="162"/>
                      <a:pt x="3165" y="172"/>
                      <a:pt x="3289" y="191"/>
                    </a:cubicBezTo>
                    <a:cubicBezTo>
                      <a:pt x="3947" y="293"/>
                      <a:pt x="4560" y="623"/>
                      <a:pt x="5029" y="1095"/>
                    </a:cubicBezTo>
                    <a:lnTo>
                      <a:pt x="5029" y="1095"/>
                    </a:lnTo>
                    <a:cubicBezTo>
                      <a:pt x="5187" y="1405"/>
                      <a:pt x="5290" y="1745"/>
                      <a:pt x="5386" y="2072"/>
                    </a:cubicBezTo>
                    <a:cubicBezTo>
                      <a:pt x="5508" y="2559"/>
                      <a:pt x="5589" y="3046"/>
                      <a:pt x="5575" y="3533"/>
                    </a:cubicBezTo>
                    <a:cubicBezTo>
                      <a:pt x="5562" y="4020"/>
                      <a:pt x="5413" y="4521"/>
                      <a:pt x="5115" y="4900"/>
                    </a:cubicBezTo>
                    <a:cubicBezTo>
                      <a:pt x="4831" y="5292"/>
                      <a:pt x="4385" y="5563"/>
                      <a:pt x="3925" y="5684"/>
                    </a:cubicBezTo>
                    <a:cubicBezTo>
                      <a:pt x="3701" y="5742"/>
                      <a:pt x="3471" y="5769"/>
                      <a:pt x="3240" y="5769"/>
                    </a:cubicBezTo>
                    <a:cubicBezTo>
                      <a:pt x="2981" y="5769"/>
                      <a:pt x="2720" y="5735"/>
                      <a:pt x="2463" y="5671"/>
                    </a:cubicBezTo>
                    <a:cubicBezTo>
                      <a:pt x="1990" y="5563"/>
                      <a:pt x="1543" y="5346"/>
                      <a:pt x="1124" y="5089"/>
                    </a:cubicBezTo>
                    <a:cubicBezTo>
                      <a:pt x="921" y="4967"/>
                      <a:pt x="704" y="4832"/>
                      <a:pt x="528" y="4670"/>
                    </a:cubicBezTo>
                    <a:cubicBezTo>
                      <a:pt x="366" y="4494"/>
                      <a:pt x="271" y="4277"/>
                      <a:pt x="231" y="4034"/>
                    </a:cubicBezTo>
                    <a:cubicBezTo>
                      <a:pt x="190" y="3804"/>
                      <a:pt x="190" y="3547"/>
                      <a:pt x="163" y="3303"/>
                    </a:cubicBezTo>
                    <a:cubicBezTo>
                      <a:pt x="149" y="3059"/>
                      <a:pt x="149" y="2816"/>
                      <a:pt x="176" y="2572"/>
                    </a:cubicBezTo>
                    <a:cubicBezTo>
                      <a:pt x="231" y="2085"/>
                      <a:pt x="420" y="1625"/>
                      <a:pt x="718" y="1246"/>
                    </a:cubicBezTo>
                    <a:cubicBezTo>
                      <a:pt x="1248" y="586"/>
                      <a:pt x="2076" y="162"/>
                      <a:pt x="2916" y="162"/>
                    </a:cubicBezTo>
                    <a:close/>
                    <a:moveTo>
                      <a:pt x="2928" y="1"/>
                    </a:moveTo>
                    <a:cubicBezTo>
                      <a:pt x="2029" y="1"/>
                      <a:pt x="1152" y="442"/>
                      <a:pt x="596" y="1152"/>
                    </a:cubicBezTo>
                    <a:cubicBezTo>
                      <a:pt x="285" y="1544"/>
                      <a:pt x="82" y="2045"/>
                      <a:pt x="28" y="2559"/>
                    </a:cubicBezTo>
                    <a:cubicBezTo>
                      <a:pt x="1" y="2802"/>
                      <a:pt x="14" y="3059"/>
                      <a:pt x="28" y="3317"/>
                    </a:cubicBezTo>
                    <a:cubicBezTo>
                      <a:pt x="41" y="3560"/>
                      <a:pt x="55" y="3804"/>
                      <a:pt x="95" y="4061"/>
                    </a:cubicBezTo>
                    <a:cubicBezTo>
                      <a:pt x="136" y="4318"/>
                      <a:pt x="244" y="4575"/>
                      <a:pt x="434" y="4764"/>
                    </a:cubicBezTo>
                    <a:cubicBezTo>
                      <a:pt x="623" y="4940"/>
                      <a:pt x="840" y="5076"/>
                      <a:pt x="1056" y="5197"/>
                    </a:cubicBezTo>
                    <a:cubicBezTo>
                      <a:pt x="1489" y="5468"/>
                      <a:pt x="1949" y="5671"/>
                      <a:pt x="2436" y="5793"/>
                    </a:cubicBezTo>
                    <a:cubicBezTo>
                      <a:pt x="2693" y="5855"/>
                      <a:pt x="2954" y="5889"/>
                      <a:pt x="3214" y="5889"/>
                    </a:cubicBezTo>
                    <a:cubicBezTo>
                      <a:pt x="3461" y="5889"/>
                      <a:pt x="3708" y="5859"/>
                      <a:pt x="3952" y="5793"/>
                    </a:cubicBezTo>
                    <a:cubicBezTo>
                      <a:pt x="4439" y="5657"/>
                      <a:pt x="4899" y="5387"/>
                      <a:pt x="5197" y="4967"/>
                    </a:cubicBezTo>
                    <a:cubicBezTo>
                      <a:pt x="5289" y="4846"/>
                      <a:pt x="5367" y="4715"/>
                      <a:pt x="5430" y="4578"/>
                    </a:cubicBezTo>
                    <a:lnTo>
                      <a:pt x="5430" y="4578"/>
                    </a:lnTo>
                    <a:lnTo>
                      <a:pt x="5508" y="4643"/>
                    </a:lnTo>
                    <a:cubicBezTo>
                      <a:pt x="5860" y="4264"/>
                      <a:pt x="6022" y="3750"/>
                      <a:pt x="6049" y="3235"/>
                    </a:cubicBezTo>
                    <a:cubicBezTo>
                      <a:pt x="6063" y="2721"/>
                      <a:pt x="5941" y="2221"/>
                      <a:pt x="5697" y="1760"/>
                    </a:cubicBezTo>
                    <a:cubicBezTo>
                      <a:pt x="5530" y="1445"/>
                      <a:pt x="5310" y="1155"/>
                      <a:pt x="5051" y="905"/>
                    </a:cubicBezTo>
                    <a:lnTo>
                      <a:pt x="5051" y="905"/>
                    </a:lnTo>
                    <a:cubicBezTo>
                      <a:pt x="5005" y="821"/>
                      <a:pt x="4955" y="741"/>
                      <a:pt x="4899" y="664"/>
                    </a:cubicBezTo>
                    <a:cubicBezTo>
                      <a:pt x="4750" y="462"/>
                      <a:pt x="4547" y="286"/>
                      <a:pt x="4317" y="164"/>
                    </a:cubicBezTo>
                    <a:cubicBezTo>
                      <a:pt x="4132" y="66"/>
                      <a:pt x="3930" y="3"/>
                      <a:pt x="3718" y="3"/>
                    </a:cubicBezTo>
                    <a:cubicBezTo>
                      <a:pt x="3665" y="3"/>
                      <a:pt x="3613" y="7"/>
                      <a:pt x="3559" y="15"/>
                    </a:cubicBezTo>
                    <a:lnTo>
                      <a:pt x="3575" y="79"/>
                    </a:lnTo>
                    <a:lnTo>
                      <a:pt x="3575" y="79"/>
                    </a:lnTo>
                    <a:cubicBezTo>
                      <a:pt x="3490" y="58"/>
                      <a:pt x="3403" y="41"/>
                      <a:pt x="3316" y="29"/>
                    </a:cubicBezTo>
                    <a:cubicBezTo>
                      <a:pt x="3187" y="10"/>
                      <a:pt x="3057" y="1"/>
                      <a:pt x="29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5"/>
              <p:cNvSpPr/>
              <p:nvPr/>
            </p:nvSpPr>
            <p:spPr>
              <a:xfrm>
                <a:off x="5624101" y="1178778"/>
                <a:ext cx="210484" cy="197248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618" extrusionOk="0">
                    <a:moveTo>
                      <a:pt x="3911" y="1"/>
                    </a:moveTo>
                    <a:lnTo>
                      <a:pt x="3911" y="109"/>
                    </a:lnTo>
                    <a:cubicBezTo>
                      <a:pt x="4100" y="109"/>
                      <a:pt x="4289" y="163"/>
                      <a:pt x="4465" y="258"/>
                    </a:cubicBezTo>
                    <a:cubicBezTo>
                      <a:pt x="4628" y="339"/>
                      <a:pt x="4790" y="461"/>
                      <a:pt x="4925" y="609"/>
                    </a:cubicBezTo>
                    <a:cubicBezTo>
                      <a:pt x="5196" y="880"/>
                      <a:pt x="5399" y="1232"/>
                      <a:pt x="5561" y="1584"/>
                    </a:cubicBezTo>
                    <a:cubicBezTo>
                      <a:pt x="5724" y="1949"/>
                      <a:pt x="5832" y="2328"/>
                      <a:pt x="5873" y="2720"/>
                    </a:cubicBezTo>
                    <a:cubicBezTo>
                      <a:pt x="5913" y="3113"/>
                      <a:pt x="5859" y="3505"/>
                      <a:pt x="5737" y="3884"/>
                    </a:cubicBezTo>
                    <a:cubicBezTo>
                      <a:pt x="5670" y="4060"/>
                      <a:pt x="5575" y="4236"/>
                      <a:pt x="5453" y="4398"/>
                    </a:cubicBezTo>
                    <a:cubicBezTo>
                      <a:pt x="5345" y="4547"/>
                      <a:pt x="5210" y="4696"/>
                      <a:pt x="5061" y="4818"/>
                    </a:cubicBezTo>
                    <a:cubicBezTo>
                      <a:pt x="4750" y="5061"/>
                      <a:pt x="4384" y="5223"/>
                      <a:pt x="4005" y="5332"/>
                    </a:cubicBezTo>
                    <a:cubicBezTo>
                      <a:pt x="3626" y="5440"/>
                      <a:pt x="3234" y="5494"/>
                      <a:pt x="2842" y="5494"/>
                    </a:cubicBezTo>
                    <a:cubicBezTo>
                      <a:pt x="2449" y="5494"/>
                      <a:pt x="2057" y="5440"/>
                      <a:pt x="1691" y="5318"/>
                    </a:cubicBezTo>
                    <a:cubicBezTo>
                      <a:pt x="1326" y="5196"/>
                      <a:pt x="974" y="4993"/>
                      <a:pt x="731" y="4709"/>
                    </a:cubicBezTo>
                    <a:cubicBezTo>
                      <a:pt x="474" y="4412"/>
                      <a:pt x="338" y="4046"/>
                      <a:pt x="257" y="3667"/>
                    </a:cubicBezTo>
                    <a:cubicBezTo>
                      <a:pt x="190" y="3289"/>
                      <a:pt x="162" y="2883"/>
                      <a:pt x="190" y="2490"/>
                    </a:cubicBezTo>
                    <a:cubicBezTo>
                      <a:pt x="217" y="2111"/>
                      <a:pt x="311" y="1719"/>
                      <a:pt x="514" y="1394"/>
                    </a:cubicBezTo>
                    <a:cubicBezTo>
                      <a:pt x="690" y="1056"/>
                      <a:pt x="1001" y="799"/>
                      <a:pt x="1353" y="636"/>
                    </a:cubicBezTo>
                    <a:cubicBezTo>
                      <a:pt x="1691" y="474"/>
                      <a:pt x="2084" y="393"/>
                      <a:pt x="2476" y="352"/>
                    </a:cubicBezTo>
                    <a:cubicBezTo>
                      <a:pt x="2730" y="326"/>
                      <a:pt x="2983" y="311"/>
                      <a:pt x="3236" y="311"/>
                    </a:cubicBezTo>
                    <a:cubicBezTo>
                      <a:pt x="3375" y="311"/>
                      <a:pt x="3514" y="316"/>
                      <a:pt x="3653" y="325"/>
                    </a:cubicBezTo>
                    <a:cubicBezTo>
                      <a:pt x="4046" y="352"/>
                      <a:pt x="4438" y="447"/>
                      <a:pt x="4750" y="677"/>
                    </a:cubicBezTo>
                    <a:lnTo>
                      <a:pt x="4817" y="596"/>
                    </a:lnTo>
                    <a:cubicBezTo>
                      <a:pt x="4492" y="339"/>
                      <a:pt x="4073" y="231"/>
                      <a:pt x="3667" y="190"/>
                    </a:cubicBezTo>
                    <a:cubicBezTo>
                      <a:pt x="3518" y="175"/>
                      <a:pt x="3370" y="169"/>
                      <a:pt x="3224" y="169"/>
                    </a:cubicBezTo>
                    <a:cubicBezTo>
                      <a:pt x="2971" y="169"/>
                      <a:pt x="2719" y="186"/>
                      <a:pt x="2463" y="203"/>
                    </a:cubicBezTo>
                    <a:cubicBezTo>
                      <a:pt x="2057" y="244"/>
                      <a:pt x="1651" y="325"/>
                      <a:pt x="1286" y="488"/>
                    </a:cubicBezTo>
                    <a:cubicBezTo>
                      <a:pt x="907" y="664"/>
                      <a:pt x="568" y="948"/>
                      <a:pt x="365" y="1313"/>
                    </a:cubicBezTo>
                    <a:cubicBezTo>
                      <a:pt x="149" y="1665"/>
                      <a:pt x="54" y="2084"/>
                      <a:pt x="27" y="2490"/>
                    </a:cubicBezTo>
                    <a:cubicBezTo>
                      <a:pt x="0" y="2896"/>
                      <a:pt x="27" y="3302"/>
                      <a:pt x="108" y="3694"/>
                    </a:cubicBezTo>
                    <a:cubicBezTo>
                      <a:pt x="176" y="4100"/>
                      <a:pt x="338" y="4493"/>
                      <a:pt x="609" y="4804"/>
                    </a:cubicBezTo>
                    <a:cubicBezTo>
                      <a:pt x="893" y="5115"/>
                      <a:pt x="1258" y="5332"/>
                      <a:pt x="1651" y="5454"/>
                    </a:cubicBezTo>
                    <a:cubicBezTo>
                      <a:pt x="2004" y="5563"/>
                      <a:pt x="2368" y="5618"/>
                      <a:pt x="2724" y="5618"/>
                    </a:cubicBezTo>
                    <a:cubicBezTo>
                      <a:pt x="2763" y="5618"/>
                      <a:pt x="2802" y="5617"/>
                      <a:pt x="2842" y="5616"/>
                    </a:cubicBezTo>
                    <a:cubicBezTo>
                      <a:pt x="3248" y="5616"/>
                      <a:pt x="3653" y="5562"/>
                      <a:pt x="4046" y="5440"/>
                    </a:cubicBezTo>
                    <a:cubicBezTo>
                      <a:pt x="4438" y="5332"/>
                      <a:pt x="4804" y="5156"/>
                      <a:pt x="5128" y="4899"/>
                    </a:cubicBezTo>
                    <a:cubicBezTo>
                      <a:pt x="5277" y="4763"/>
                      <a:pt x="5426" y="4615"/>
                      <a:pt x="5548" y="4452"/>
                    </a:cubicBezTo>
                    <a:cubicBezTo>
                      <a:pt x="5656" y="4290"/>
                      <a:pt x="5751" y="4100"/>
                      <a:pt x="5832" y="3911"/>
                    </a:cubicBezTo>
                    <a:cubicBezTo>
                      <a:pt x="5967" y="3532"/>
                      <a:pt x="5994" y="3113"/>
                      <a:pt x="5954" y="2707"/>
                    </a:cubicBezTo>
                    <a:cubicBezTo>
                      <a:pt x="5927" y="2314"/>
                      <a:pt x="5818" y="1908"/>
                      <a:pt x="5656" y="1543"/>
                    </a:cubicBezTo>
                    <a:cubicBezTo>
                      <a:pt x="5494" y="1178"/>
                      <a:pt x="5277" y="826"/>
                      <a:pt x="4993" y="528"/>
                    </a:cubicBezTo>
                    <a:cubicBezTo>
                      <a:pt x="4858" y="379"/>
                      <a:pt x="4695" y="258"/>
                      <a:pt x="4506" y="163"/>
                    </a:cubicBezTo>
                    <a:cubicBezTo>
                      <a:pt x="4330" y="68"/>
                      <a:pt x="4127" y="1"/>
                      <a:pt x="39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5"/>
              <p:cNvSpPr/>
              <p:nvPr/>
            </p:nvSpPr>
            <p:spPr>
              <a:xfrm>
                <a:off x="5706255" y="1247872"/>
                <a:ext cx="47995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365" extrusionOk="0">
                    <a:moveTo>
                      <a:pt x="829" y="93"/>
                    </a:moveTo>
                    <a:cubicBezTo>
                      <a:pt x="934" y="93"/>
                      <a:pt x="1042" y="135"/>
                      <a:pt x="1111" y="211"/>
                    </a:cubicBezTo>
                    <a:cubicBezTo>
                      <a:pt x="1171" y="271"/>
                      <a:pt x="1207" y="351"/>
                      <a:pt x="1221" y="437"/>
                    </a:cubicBezTo>
                    <a:lnTo>
                      <a:pt x="1221" y="437"/>
                    </a:lnTo>
                    <a:cubicBezTo>
                      <a:pt x="1113" y="257"/>
                      <a:pt x="926" y="140"/>
                      <a:pt x="724" y="107"/>
                    </a:cubicBezTo>
                    <a:lnTo>
                      <a:pt x="724" y="107"/>
                    </a:lnTo>
                    <a:cubicBezTo>
                      <a:pt x="758" y="97"/>
                      <a:pt x="793" y="93"/>
                      <a:pt x="829" y="93"/>
                    </a:cubicBezTo>
                    <a:close/>
                    <a:moveTo>
                      <a:pt x="668" y="698"/>
                    </a:moveTo>
                    <a:cubicBezTo>
                      <a:pt x="682" y="710"/>
                      <a:pt x="695" y="724"/>
                      <a:pt x="704" y="739"/>
                    </a:cubicBezTo>
                    <a:lnTo>
                      <a:pt x="704" y="739"/>
                    </a:lnTo>
                    <a:cubicBezTo>
                      <a:pt x="687" y="748"/>
                      <a:pt x="669" y="755"/>
                      <a:pt x="651" y="761"/>
                    </a:cubicBezTo>
                    <a:lnTo>
                      <a:pt x="651" y="761"/>
                    </a:lnTo>
                    <a:cubicBezTo>
                      <a:pt x="652" y="741"/>
                      <a:pt x="658" y="719"/>
                      <a:pt x="668" y="698"/>
                    </a:cubicBezTo>
                    <a:close/>
                    <a:moveTo>
                      <a:pt x="549" y="604"/>
                    </a:moveTo>
                    <a:cubicBezTo>
                      <a:pt x="529" y="644"/>
                      <a:pt x="512" y="685"/>
                      <a:pt x="502" y="725"/>
                    </a:cubicBezTo>
                    <a:cubicBezTo>
                      <a:pt x="499" y="740"/>
                      <a:pt x="496" y="754"/>
                      <a:pt x="494" y="770"/>
                    </a:cubicBezTo>
                    <a:lnTo>
                      <a:pt x="494" y="770"/>
                    </a:lnTo>
                    <a:cubicBezTo>
                      <a:pt x="483" y="768"/>
                      <a:pt x="473" y="766"/>
                      <a:pt x="463" y="763"/>
                    </a:cubicBezTo>
                    <a:lnTo>
                      <a:pt x="463" y="763"/>
                    </a:lnTo>
                    <a:cubicBezTo>
                      <a:pt x="452" y="707"/>
                      <a:pt x="485" y="639"/>
                      <a:pt x="538" y="605"/>
                    </a:cubicBezTo>
                    <a:lnTo>
                      <a:pt x="538" y="605"/>
                    </a:lnTo>
                    <a:cubicBezTo>
                      <a:pt x="542" y="605"/>
                      <a:pt x="545" y="604"/>
                      <a:pt x="549" y="604"/>
                    </a:cubicBezTo>
                    <a:close/>
                    <a:moveTo>
                      <a:pt x="427" y="902"/>
                    </a:moveTo>
                    <a:cubicBezTo>
                      <a:pt x="457" y="910"/>
                      <a:pt x="487" y="915"/>
                      <a:pt x="516" y="918"/>
                    </a:cubicBezTo>
                    <a:lnTo>
                      <a:pt x="516" y="918"/>
                    </a:lnTo>
                    <a:cubicBezTo>
                      <a:pt x="523" y="930"/>
                      <a:pt x="532" y="943"/>
                      <a:pt x="542" y="955"/>
                    </a:cubicBezTo>
                    <a:cubicBezTo>
                      <a:pt x="565" y="978"/>
                      <a:pt x="596" y="1000"/>
                      <a:pt x="638" y="1007"/>
                    </a:cubicBezTo>
                    <a:lnTo>
                      <a:pt x="638" y="1007"/>
                    </a:lnTo>
                    <a:cubicBezTo>
                      <a:pt x="624" y="1009"/>
                      <a:pt x="610" y="1009"/>
                      <a:pt x="596" y="1009"/>
                    </a:cubicBezTo>
                    <a:cubicBezTo>
                      <a:pt x="521" y="997"/>
                      <a:pt x="458" y="961"/>
                      <a:pt x="427" y="902"/>
                    </a:cubicBezTo>
                    <a:close/>
                    <a:moveTo>
                      <a:pt x="643" y="210"/>
                    </a:moveTo>
                    <a:cubicBezTo>
                      <a:pt x="655" y="210"/>
                      <a:pt x="666" y="210"/>
                      <a:pt x="678" y="211"/>
                    </a:cubicBezTo>
                    <a:cubicBezTo>
                      <a:pt x="867" y="238"/>
                      <a:pt x="1043" y="360"/>
                      <a:pt x="1124" y="522"/>
                    </a:cubicBezTo>
                    <a:cubicBezTo>
                      <a:pt x="1171" y="624"/>
                      <a:pt x="1173" y="738"/>
                      <a:pt x="1140" y="843"/>
                    </a:cubicBezTo>
                    <a:lnTo>
                      <a:pt x="1140" y="843"/>
                    </a:lnTo>
                    <a:cubicBezTo>
                      <a:pt x="1093" y="921"/>
                      <a:pt x="1024" y="988"/>
                      <a:pt x="944" y="1040"/>
                    </a:cubicBezTo>
                    <a:lnTo>
                      <a:pt x="944" y="1040"/>
                    </a:lnTo>
                    <a:cubicBezTo>
                      <a:pt x="945" y="1039"/>
                      <a:pt x="947" y="1038"/>
                      <a:pt x="948" y="1036"/>
                    </a:cubicBezTo>
                    <a:cubicBezTo>
                      <a:pt x="1043" y="942"/>
                      <a:pt x="1070" y="793"/>
                      <a:pt x="1043" y="671"/>
                    </a:cubicBezTo>
                    <a:cubicBezTo>
                      <a:pt x="1029" y="549"/>
                      <a:pt x="962" y="427"/>
                      <a:pt x="867" y="346"/>
                    </a:cubicBezTo>
                    <a:cubicBezTo>
                      <a:pt x="786" y="285"/>
                      <a:pt x="689" y="255"/>
                      <a:pt x="595" y="255"/>
                    </a:cubicBezTo>
                    <a:cubicBezTo>
                      <a:pt x="563" y="255"/>
                      <a:pt x="532" y="258"/>
                      <a:pt x="502" y="265"/>
                    </a:cubicBezTo>
                    <a:cubicBezTo>
                      <a:pt x="425" y="281"/>
                      <a:pt x="354" y="312"/>
                      <a:pt x="293" y="354"/>
                    </a:cubicBezTo>
                    <a:lnTo>
                      <a:pt x="293" y="354"/>
                    </a:lnTo>
                    <a:cubicBezTo>
                      <a:pt x="382" y="263"/>
                      <a:pt x="509" y="210"/>
                      <a:pt x="643" y="210"/>
                    </a:cubicBezTo>
                    <a:close/>
                    <a:moveTo>
                      <a:pt x="583" y="407"/>
                    </a:moveTo>
                    <a:cubicBezTo>
                      <a:pt x="679" y="407"/>
                      <a:pt x="769" y="468"/>
                      <a:pt x="826" y="555"/>
                    </a:cubicBezTo>
                    <a:lnTo>
                      <a:pt x="826" y="555"/>
                    </a:lnTo>
                    <a:cubicBezTo>
                      <a:pt x="788" y="515"/>
                      <a:pt x="741" y="485"/>
                      <a:pt x="691" y="468"/>
                    </a:cubicBezTo>
                    <a:cubicBezTo>
                      <a:pt x="649" y="451"/>
                      <a:pt x="607" y="440"/>
                      <a:pt x="566" y="440"/>
                    </a:cubicBezTo>
                    <a:cubicBezTo>
                      <a:pt x="540" y="440"/>
                      <a:pt x="514" y="444"/>
                      <a:pt x="488" y="455"/>
                    </a:cubicBezTo>
                    <a:cubicBezTo>
                      <a:pt x="407" y="468"/>
                      <a:pt x="353" y="509"/>
                      <a:pt x="312" y="563"/>
                    </a:cubicBezTo>
                    <a:cubicBezTo>
                      <a:pt x="231" y="685"/>
                      <a:pt x="217" y="833"/>
                      <a:pt x="272" y="955"/>
                    </a:cubicBezTo>
                    <a:cubicBezTo>
                      <a:pt x="312" y="1089"/>
                      <a:pt x="458" y="1170"/>
                      <a:pt x="579" y="1172"/>
                    </a:cubicBezTo>
                    <a:lnTo>
                      <a:pt x="579" y="1172"/>
                    </a:lnTo>
                    <a:cubicBezTo>
                      <a:pt x="544" y="1178"/>
                      <a:pt x="509" y="1183"/>
                      <a:pt x="476" y="1184"/>
                    </a:cubicBezTo>
                    <a:lnTo>
                      <a:pt x="476" y="1184"/>
                    </a:lnTo>
                    <a:cubicBezTo>
                      <a:pt x="320" y="1118"/>
                      <a:pt x="204" y="955"/>
                      <a:pt x="204" y="793"/>
                    </a:cubicBezTo>
                    <a:cubicBezTo>
                      <a:pt x="204" y="617"/>
                      <a:pt x="353" y="441"/>
                      <a:pt x="529" y="414"/>
                    </a:cubicBezTo>
                    <a:cubicBezTo>
                      <a:pt x="547" y="409"/>
                      <a:pt x="565" y="407"/>
                      <a:pt x="583" y="407"/>
                    </a:cubicBezTo>
                    <a:close/>
                    <a:moveTo>
                      <a:pt x="821" y="0"/>
                    </a:moveTo>
                    <a:cubicBezTo>
                      <a:pt x="719" y="0"/>
                      <a:pt x="616" y="33"/>
                      <a:pt x="529" y="103"/>
                    </a:cubicBezTo>
                    <a:lnTo>
                      <a:pt x="535" y="108"/>
                    </a:lnTo>
                    <a:lnTo>
                      <a:pt x="535" y="108"/>
                    </a:lnTo>
                    <a:cubicBezTo>
                      <a:pt x="467" y="120"/>
                      <a:pt x="401" y="145"/>
                      <a:pt x="339" y="184"/>
                    </a:cubicBezTo>
                    <a:cubicBezTo>
                      <a:pt x="245" y="238"/>
                      <a:pt x="163" y="333"/>
                      <a:pt x="109" y="441"/>
                    </a:cubicBezTo>
                    <a:cubicBezTo>
                      <a:pt x="15" y="644"/>
                      <a:pt x="1" y="901"/>
                      <a:pt x="136" y="1091"/>
                    </a:cubicBezTo>
                    <a:cubicBezTo>
                      <a:pt x="170" y="1138"/>
                      <a:pt x="214" y="1181"/>
                      <a:pt x="264" y="1215"/>
                    </a:cubicBezTo>
                    <a:lnTo>
                      <a:pt x="264" y="1215"/>
                    </a:lnTo>
                    <a:cubicBezTo>
                      <a:pt x="326" y="1267"/>
                      <a:pt x="398" y="1307"/>
                      <a:pt x="475" y="1334"/>
                    </a:cubicBezTo>
                    <a:cubicBezTo>
                      <a:pt x="529" y="1354"/>
                      <a:pt x="590" y="1365"/>
                      <a:pt x="652" y="1365"/>
                    </a:cubicBezTo>
                    <a:cubicBezTo>
                      <a:pt x="715" y="1365"/>
                      <a:pt x="779" y="1354"/>
                      <a:pt x="840" y="1334"/>
                    </a:cubicBezTo>
                    <a:cubicBezTo>
                      <a:pt x="948" y="1293"/>
                      <a:pt x="1043" y="1226"/>
                      <a:pt x="1124" y="1145"/>
                    </a:cubicBezTo>
                    <a:cubicBezTo>
                      <a:pt x="1209" y="1044"/>
                      <a:pt x="1268" y="913"/>
                      <a:pt x="1285" y="778"/>
                    </a:cubicBezTo>
                    <a:lnTo>
                      <a:pt x="1285" y="778"/>
                    </a:lnTo>
                    <a:cubicBezTo>
                      <a:pt x="1366" y="568"/>
                      <a:pt x="1347" y="325"/>
                      <a:pt x="1192" y="157"/>
                    </a:cubicBezTo>
                    <a:cubicBezTo>
                      <a:pt x="1092" y="57"/>
                      <a:pt x="956" y="0"/>
                      <a:pt x="82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5"/>
              <p:cNvSpPr/>
              <p:nvPr/>
            </p:nvSpPr>
            <p:spPr>
              <a:xfrm>
                <a:off x="5688701" y="1186853"/>
                <a:ext cx="12355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1354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312" y="149"/>
                      <a:pt x="623" y="190"/>
                      <a:pt x="934" y="258"/>
                    </a:cubicBezTo>
                    <a:cubicBezTo>
                      <a:pt x="1232" y="312"/>
                      <a:pt x="1543" y="379"/>
                      <a:pt x="1841" y="474"/>
                    </a:cubicBezTo>
                    <a:cubicBezTo>
                      <a:pt x="2152" y="569"/>
                      <a:pt x="2436" y="677"/>
                      <a:pt x="2720" y="812"/>
                    </a:cubicBezTo>
                    <a:cubicBezTo>
                      <a:pt x="2869" y="867"/>
                      <a:pt x="3004" y="948"/>
                      <a:pt x="3140" y="1029"/>
                    </a:cubicBezTo>
                    <a:cubicBezTo>
                      <a:pt x="3207" y="1069"/>
                      <a:pt x="3275" y="1110"/>
                      <a:pt x="3329" y="1164"/>
                    </a:cubicBezTo>
                    <a:cubicBezTo>
                      <a:pt x="3370" y="1205"/>
                      <a:pt x="3397" y="1272"/>
                      <a:pt x="3383" y="1327"/>
                    </a:cubicBezTo>
                    <a:lnTo>
                      <a:pt x="3491" y="1354"/>
                    </a:lnTo>
                    <a:cubicBezTo>
                      <a:pt x="3518" y="1245"/>
                      <a:pt x="3451" y="1151"/>
                      <a:pt x="3397" y="1083"/>
                    </a:cubicBezTo>
                    <a:cubicBezTo>
                      <a:pt x="3329" y="1029"/>
                      <a:pt x="3261" y="988"/>
                      <a:pt x="3194" y="948"/>
                    </a:cubicBezTo>
                    <a:cubicBezTo>
                      <a:pt x="3058" y="867"/>
                      <a:pt x="2910" y="785"/>
                      <a:pt x="2774" y="718"/>
                    </a:cubicBezTo>
                    <a:cubicBezTo>
                      <a:pt x="2477" y="569"/>
                      <a:pt x="2192" y="447"/>
                      <a:pt x="1881" y="339"/>
                    </a:cubicBezTo>
                    <a:cubicBezTo>
                      <a:pt x="1583" y="231"/>
                      <a:pt x="1272" y="149"/>
                      <a:pt x="961" y="82"/>
                    </a:cubicBezTo>
                    <a:cubicBezTo>
                      <a:pt x="636" y="28"/>
                      <a:pt x="325" y="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5"/>
              <p:cNvSpPr/>
              <p:nvPr/>
            </p:nvSpPr>
            <p:spPr>
              <a:xfrm>
                <a:off x="5652117" y="1194823"/>
                <a:ext cx="172004" cy="53367"/>
              </a:xfrm>
              <a:custGeom>
                <a:avLst/>
                <a:gdLst/>
                <a:ahLst/>
                <a:cxnLst/>
                <a:rect l="l" t="t" r="r" b="b"/>
                <a:pathLst>
                  <a:path w="4899" h="1520" extrusionOk="0">
                    <a:moveTo>
                      <a:pt x="245" y="1"/>
                    </a:moveTo>
                    <a:cubicBezTo>
                      <a:pt x="190" y="1"/>
                      <a:pt x="136" y="2"/>
                      <a:pt x="82" y="4"/>
                    </a:cubicBezTo>
                    <a:lnTo>
                      <a:pt x="27" y="4"/>
                    </a:lnTo>
                    <a:lnTo>
                      <a:pt x="27" y="44"/>
                    </a:lnTo>
                    <a:cubicBezTo>
                      <a:pt x="0" y="139"/>
                      <a:pt x="27" y="247"/>
                      <a:pt x="95" y="301"/>
                    </a:cubicBezTo>
                    <a:lnTo>
                      <a:pt x="176" y="220"/>
                    </a:lnTo>
                    <a:cubicBezTo>
                      <a:pt x="152" y="204"/>
                      <a:pt x="137" y="172"/>
                      <a:pt x="132" y="141"/>
                    </a:cubicBezTo>
                    <a:lnTo>
                      <a:pt x="132" y="141"/>
                    </a:lnTo>
                    <a:cubicBezTo>
                      <a:pt x="534" y="156"/>
                      <a:pt x="924" y="196"/>
                      <a:pt x="1326" y="261"/>
                    </a:cubicBezTo>
                    <a:cubicBezTo>
                      <a:pt x="1732" y="315"/>
                      <a:pt x="2152" y="409"/>
                      <a:pt x="2544" y="518"/>
                    </a:cubicBezTo>
                    <a:cubicBezTo>
                      <a:pt x="3356" y="734"/>
                      <a:pt x="4127" y="1059"/>
                      <a:pt x="4831" y="1519"/>
                    </a:cubicBezTo>
                    <a:lnTo>
                      <a:pt x="4899" y="1424"/>
                    </a:lnTo>
                    <a:cubicBezTo>
                      <a:pt x="4168" y="991"/>
                      <a:pt x="3397" y="640"/>
                      <a:pt x="2585" y="382"/>
                    </a:cubicBezTo>
                    <a:cubicBezTo>
                      <a:pt x="2179" y="261"/>
                      <a:pt x="1773" y="152"/>
                      <a:pt x="1354" y="98"/>
                    </a:cubicBezTo>
                    <a:cubicBezTo>
                      <a:pt x="988" y="39"/>
                      <a:pt x="613" y="1"/>
                      <a:pt x="2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5"/>
              <p:cNvSpPr/>
              <p:nvPr/>
            </p:nvSpPr>
            <p:spPr>
              <a:xfrm>
                <a:off x="5654961" y="1207813"/>
                <a:ext cx="178675" cy="53192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1515" extrusionOk="0">
                    <a:moveTo>
                      <a:pt x="380" y="1"/>
                    </a:moveTo>
                    <a:cubicBezTo>
                      <a:pt x="340" y="1"/>
                      <a:pt x="300" y="4"/>
                      <a:pt x="258" y="12"/>
                    </a:cubicBezTo>
                    <a:cubicBezTo>
                      <a:pt x="136" y="39"/>
                      <a:pt x="1" y="161"/>
                      <a:pt x="28" y="310"/>
                    </a:cubicBezTo>
                    <a:lnTo>
                      <a:pt x="122" y="297"/>
                    </a:lnTo>
                    <a:cubicBezTo>
                      <a:pt x="122" y="229"/>
                      <a:pt x="204" y="148"/>
                      <a:pt x="285" y="148"/>
                    </a:cubicBezTo>
                    <a:cubicBezTo>
                      <a:pt x="302" y="145"/>
                      <a:pt x="320" y="144"/>
                      <a:pt x="337" y="144"/>
                    </a:cubicBezTo>
                    <a:cubicBezTo>
                      <a:pt x="415" y="144"/>
                      <a:pt x="497" y="166"/>
                      <a:pt x="596" y="188"/>
                    </a:cubicBezTo>
                    <a:cubicBezTo>
                      <a:pt x="812" y="229"/>
                      <a:pt x="1029" y="270"/>
                      <a:pt x="1245" y="324"/>
                    </a:cubicBezTo>
                    <a:cubicBezTo>
                      <a:pt x="1678" y="418"/>
                      <a:pt x="2111" y="527"/>
                      <a:pt x="2531" y="635"/>
                    </a:cubicBezTo>
                    <a:cubicBezTo>
                      <a:pt x="3397" y="865"/>
                      <a:pt x="4236" y="1149"/>
                      <a:pt x="5048" y="1514"/>
                    </a:cubicBezTo>
                    <a:lnTo>
                      <a:pt x="5088" y="1420"/>
                    </a:lnTo>
                    <a:cubicBezTo>
                      <a:pt x="4263" y="1081"/>
                      <a:pt x="3424" y="757"/>
                      <a:pt x="2572" y="500"/>
                    </a:cubicBezTo>
                    <a:cubicBezTo>
                      <a:pt x="2152" y="364"/>
                      <a:pt x="1719" y="256"/>
                      <a:pt x="1273" y="161"/>
                    </a:cubicBezTo>
                    <a:cubicBezTo>
                      <a:pt x="1056" y="107"/>
                      <a:pt x="840" y="67"/>
                      <a:pt x="623" y="26"/>
                    </a:cubicBezTo>
                    <a:cubicBezTo>
                      <a:pt x="548" y="17"/>
                      <a:pt x="467" y="1"/>
                      <a:pt x="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5"/>
              <p:cNvSpPr/>
              <p:nvPr/>
            </p:nvSpPr>
            <p:spPr>
              <a:xfrm>
                <a:off x="5658753" y="1221997"/>
                <a:ext cx="181062" cy="52314"/>
              </a:xfrm>
              <a:custGeom>
                <a:avLst/>
                <a:gdLst/>
                <a:ahLst/>
                <a:cxnLst/>
                <a:rect l="l" t="t" r="r" b="b"/>
                <a:pathLst>
                  <a:path w="5157" h="1490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14" y="271"/>
                    </a:lnTo>
                    <a:lnTo>
                      <a:pt x="123" y="271"/>
                    </a:lnTo>
                    <a:lnTo>
                      <a:pt x="123" y="150"/>
                    </a:lnTo>
                    <a:lnTo>
                      <a:pt x="1340" y="407"/>
                    </a:lnTo>
                    <a:cubicBezTo>
                      <a:pt x="1773" y="488"/>
                      <a:pt x="2206" y="583"/>
                      <a:pt x="2639" y="677"/>
                    </a:cubicBezTo>
                    <a:cubicBezTo>
                      <a:pt x="3059" y="772"/>
                      <a:pt x="3492" y="867"/>
                      <a:pt x="3911" y="975"/>
                    </a:cubicBezTo>
                    <a:cubicBezTo>
                      <a:pt x="4128" y="1029"/>
                      <a:pt x="4344" y="1097"/>
                      <a:pt x="4547" y="1164"/>
                    </a:cubicBezTo>
                    <a:cubicBezTo>
                      <a:pt x="4750" y="1232"/>
                      <a:pt x="4953" y="1327"/>
                      <a:pt x="5075" y="1489"/>
                    </a:cubicBezTo>
                    <a:lnTo>
                      <a:pt x="5156" y="1422"/>
                    </a:lnTo>
                    <a:cubicBezTo>
                      <a:pt x="5007" y="1246"/>
                      <a:pt x="4791" y="1137"/>
                      <a:pt x="4574" y="1070"/>
                    </a:cubicBezTo>
                    <a:cubicBezTo>
                      <a:pt x="4371" y="989"/>
                      <a:pt x="4155" y="948"/>
                      <a:pt x="3938" y="880"/>
                    </a:cubicBezTo>
                    <a:cubicBezTo>
                      <a:pt x="3519" y="759"/>
                      <a:pt x="3099" y="650"/>
                      <a:pt x="2666" y="542"/>
                    </a:cubicBezTo>
                    <a:cubicBezTo>
                      <a:pt x="1814" y="326"/>
                      <a:pt x="948" y="136"/>
                      <a:pt x="6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5"/>
              <p:cNvSpPr/>
              <p:nvPr/>
            </p:nvSpPr>
            <p:spPr>
              <a:xfrm>
                <a:off x="5644042" y="1233126"/>
                <a:ext cx="176744" cy="46872"/>
              </a:xfrm>
              <a:custGeom>
                <a:avLst/>
                <a:gdLst/>
                <a:ahLst/>
                <a:cxnLst/>
                <a:rect l="l" t="t" r="r" b="b"/>
                <a:pathLst>
                  <a:path w="5034" h="1335" extrusionOk="0">
                    <a:moveTo>
                      <a:pt x="438" y="0"/>
                    </a:moveTo>
                    <a:cubicBezTo>
                      <a:pt x="293" y="0"/>
                      <a:pt x="147" y="14"/>
                      <a:pt x="0" y="49"/>
                    </a:cubicBezTo>
                    <a:lnTo>
                      <a:pt x="14" y="157"/>
                    </a:lnTo>
                    <a:cubicBezTo>
                      <a:pt x="114" y="141"/>
                      <a:pt x="215" y="134"/>
                      <a:pt x="315" y="134"/>
                    </a:cubicBezTo>
                    <a:cubicBezTo>
                      <a:pt x="635" y="134"/>
                      <a:pt x="957" y="204"/>
                      <a:pt x="1286" y="266"/>
                    </a:cubicBezTo>
                    <a:cubicBezTo>
                      <a:pt x="1705" y="347"/>
                      <a:pt x="2125" y="428"/>
                      <a:pt x="2544" y="536"/>
                    </a:cubicBezTo>
                    <a:cubicBezTo>
                      <a:pt x="2964" y="631"/>
                      <a:pt x="3383" y="739"/>
                      <a:pt x="3789" y="875"/>
                    </a:cubicBezTo>
                    <a:cubicBezTo>
                      <a:pt x="4195" y="1010"/>
                      <a:pt x="4601" y="1172"/>
                      <a:pt x="4993" y="1335"/>
                    </a:cubicBezTo>
                    <a:lnTo>
                      <a:pt x="5034" y="1240"/>
                    </a:lnTo>
                    <a:cubicBezTo>
                      <a:pt x="4642" y="1078"/>
                      <a:pt x="4236" y="929"/>
                      <a:pt x="3816" y="780"/>
                    </a:cubicBezTo>
                    <a:cubicBezTo>
                      <a:pt x="3410" y="645"/>
                      <a:pt x="2991" y="509"/>
                      <a:pt x="2585" y="387"/>
                    </a:cubicBezTo>
                    <a:cubicBezTo>
                      <a:pt x="2165" y="279"/>
                      <a:pt x="1732" y="184"/>
                      <a:pt x="1313" y="103"/>
                    </a:cubicBezTo>
                    <a:cubicBezTo>
                      <a:pt x="1031" y="58"/>
                      <a:pt x="736" y="0"/>
                      <a:pt x="43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5"/>
              <p:cNvSpPr/>
              <p:nvPr/>
            </p:nvSpPr>
            <p:spPr>
              <a:xfrm>
                <a:off x="5738099" y="1265251"/>
                <a:ext cx="92690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758" extrusionOk="0">
                    <a:moveTo>
                      <a:pt x="1" y="0"/>
                    </a:moveTo>
                    <a:lnTo>
                      <a:pt x="82" y="135"/>
                    </a:lnTo>
                    <a:cubicBezTo>
                      <a:pt x="163" y="244"/>
                      <a:pt x="285" y="325"/>
                      <a:pt x="420" y="338"/>
                    </a:cubicBezTo>
                    <a:lnTo>
                      <a:pt x="434" y="230"/>
                    </a:lnTo>
                    <a:cubicBezTo>
                      <a:pt x="423" y="227"/>
                      <a:pt x="412" y="224"/>
                      <a:pt x="402" y="220"/>
                    </a:cubicBezTo>
                    <a:lnTo>
                      <a:pt x="402" y="220"/>
                    </a:lnTo>
                    <a:cubicBezTo>
                      <a:pt x="732" y="287"/>
                      <a:pt x="1061" y="345"/>
                      <a:pt x="1381" y="420"/>
                    </a:cubicBezTo>
                    <a:cubicBezTo>
                      <a:pt x="1800" y="501"/>
                      <a:pt x="2206" y="609"/>
                      <a:pt x="2612" y="758"/>
                    </a:cubicBezTo>
                    <a:lnTo>
                      <a:pt x="2639" y="650"/>
                    </a:lnTo>
                    <a:cubicBezTo>
                      <a:pt x="2233" y="528"/>
                      <a:pt x="1827" y="406"/>
                      <a:pt x="1408" y="284"/>
                    </a:cubicBezTo>
                    <a:cubicBezTo>
                      <a:pt x="1002" y="176"/>
                      <a:pt x="582" y="68"/>
                      <a:pt x="163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5"/>
              <p:cNvSpPr/>
              <p:nvPr/>
            </p:nvSpPr>
            <p:spPr>
              <a:xfrm>
                <a:off x="5730972" y="1274730"/>
                <a:ext cx="89811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813" extrusionOk="0">
                    <a:moveTo>
                      <a:pt x="41" y="1"/>
                    </a:moveTo>
                    <a:lnTo>
                      <a:pt x="1" y="150"/>
                    </a:lnTo>
                    <a:cubicBezTo>
                      <a:pt x="95" y="190"/>
                      <a:pt x="204" y="217"/>
                      <a:pt x="312" y="244"/>
                    </a:cubicBezTo>
                    <a:lnTo>
                      <a:pt x="317" y="232"/>
                    </a:lnTo>
                    <a:lnTo>
                      <a:pt x="317" y="232"/>
                    </a:lnTo>
                    <a:cubicBezTo>
                      <a:pt x="636" y="312"/>
                      <a:pt x="954" y="379"/>
                      <a:pt x="1273" y="461"/>
                    </a:cubicBezTo>
                    <a:cubicBezTo>
                      <a:pt x="1692" y="556"/>
                      <a:pt x="2111" y="677"/>
                      <a:pt x="2517" y="813"/>
                    </a:cubicBezTo>
                    <a:lnTo>
                      <a:pt x="2558" y="704"/>
                    </a:lnTo>
                    <a:cubicBezTo>
                      <a:pt x="2139" y="596"/>
                      <a:pt x="1719" y="461"/>
                      <a:pt x="1300" y="339"/>
                    </a:cubicBezTo>
                    <a:cubicBezTo>
                      <a:pt x="894" y="204"/>
                      <a:pt x="474" y="82"/>
                      <a:pt x="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5"/>
              <p:cNvSpPr/>
              <p:nvPr/>
            </p:nvSpPr>
            <p:spPr>
              <a:xfrm>
                <a:off x="5717209" y="1288037"/>
                <a:ext cx="101222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881" extrusionOk="0">
                    <a:moveTo>
                      <a:pt x="27" y="1"/>
                    </a:moveTo>
                    <a:lnTo>
                      <a:pt x="0" y="95"/>
                    </a:lnTo>
                    <a:cubicBezTo>
                      <a:pt x="244" y="177"/>
                      <a:pt x="474" y="217"/>
                      <a:pt x="717" y="285"/>
                    </a:cubicBezTo>
                    <a:lnTo>
                      <a:pt x="1434" y="447"/>
                    </a:lnTo>
                    <a:cubicBezTo>
                      <a:pt x="1908" y="555"/>
                      <a:pt x="2382" y="691"/>
                      <a:pt x="2842" y="880"/>
                    </a:cubicBezTo>
                    <a:lnTo>
                      <a:pt x="2882" y="772"/>
                    </a:lnTo>
                    <a:cubicBezTo>
                      <a:pt x="2409" y="623"/>
                      <a:pt x="1949" y="461"/>
                      <a:pt x="1475" y="312"/>
                    </a:cubicBezTo>
                    <a:cubicBezTo>
                      <a:pt x="1232" y="244"/>
                      <a:pt x="1001" y="177"/>
                      <a:pt x="758" y="122"/>
                    </a:cubicBezTo>
                    <a:cubicBezTo>
                      <a:pt x="514" y="68"/>
                      <a:pt x="271" y="14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5"/>
              <p:cNvSpPr/>
              <p:nvPr/>
            </p:nvSpPr>
            <p:spPr>
              <a:xfrm>
                <a:off x="5631228" y="1241974"/>
                <a:ext cx="66533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572" extrusionOk="0">
                    <a:moveTo>
                      <a:pt x="0" y="0"/>
                    </a:moveTo>
                    <a:lnTo>
                      <a:pt x="27" y="81"/>
                    </a:lnTo>
                    <a:cubicBezTo>
                      <a:pt x="41" y="176"/>
                      <a:pt x="108" y="244"/>
                      <a:pt x="176" y="284"/>
                    </a:cubicBezTo>
                    <a:lnTo>
                      <a:pt x="230" y="190"/>
                    </a:lnTo>
                    <a:cubicBezTo>
                      <a:pt x="223" y="183"/>
                      <a:pt x="217" y="176"/>
                      <a:pt x="212" y="169"/>
                    </a:cubicBezTo>
                    <a:lnTo>
                      <a:pt x="212" y="169"/>
                    </a:lnTo>
                    <a:cubicBezTo>
                      <a:pt x="473" y="211"/>
                      <a:pt x="744" y="237"/>
                      <a:pt x="1015" y="284"/>
                    </a:cubicBezTo>
                    <a:cubicBezTo>
                      <a:pt x="1164" y="298"/>
                      <a:pt x="1326" y="325"/>
                      <a:pt x="1475" y="365"/>
                    </a:cubicBezTo>
                    <a:cubicBezTo>
                      <a:pt x="1556" y="379"/>
                      <a:pt x="1624" y="393"/>
                      <a:pt x="1705" y="420"/>
                    </a:cubicBezTo>
                    <a:cubicBezTo>
                      <a:pt x="1732" y="420"/>
                      <a:pt x="1746" y="433"/>
                      <a:pt x="1746" y="433"/>
                    </a:cubicBezTo>
                    <a:cubicBezTo>
                      <a:pt x="1759" y="433"/>
                      <a:pt x="1773" y="447"/>
                      <a:pt x="1773" y="460"/>
                    </a:cubicBezTo>
                    <a:cubicBezTo>
                      <a:pt x="1786" y="474"/>
                      <a:pt x="1786" y="487"/>
                      <a:pt x="1786" y="487"/>
                    </a:cubicBezTo>
                    <a:cubicBezTo>
                      <a:pt x="1786" y="491"/>
                      <a:pt x="1786" y="493"/>
                      <a:pt x="1787" y="493"/>
                    </a:cubicBezTo>
                    <a:cubicBezTo>
                      <a:pt x="1787" y="493"/>
                      <a:pt x="1790" y="483"/>
                      <a:pt x="1800" y="474"/>
                    </a:cubicBezTo>
                    <a:cubicBezTo>
                      <a:pt x="1813" y="460"/>
                      <a:pt x="1813" y="460"/>
                      <a:pt x="1813" y="460"/>
                    </a:cubicBezTo>
                    <a:lnTo>
                      <a:pt x="1813" y="460"/>
                    </a:lnTo>
                    <a:lnTo>
                      <a:pt x="1800" y="568"/>
                    </a:lnTo>
                    <a:cubicBezTo>
                      <a:pt x="1806" y="568"/>
                      <a:pt x="1817" y="572"/>
                      <a:pt x="1828" y="572"/>
                    </a:cubicBezTo>
                    <a:cubicBezTo>
                      <a:pt x="1840" y="572"/>
                      <a:pt x="1854" y="568"/>
                      <a:pt x="1867" y="555"/>
                    </a:cubicBezTo>
                    <a:cubicBezTo>
                      <a:pt x="1894" y="514"/>
                      <a:pt x="1894" y="487"/>
                      <a:pt x="1894" y="474"/>
                    </a:cubicBezTo>
                    <a:cubicBezTo>
                      <a:pt x="1881" y="447"/>
                      <a:pt x="1867" y="420"/>
                      <a:pt x="1854" y="406"/>
                    </a:cubicBezTo>
                    <a:cubicBezTo>
                      <a:pt x="1840" y="379"/>
                      <a:pt x="1827" y="365"/>
                      <a:pt x="1800" y="352"/>
                    </a:cubicBezTo>
                    <a:cubicBezTo>
                      <a:pt x="1773" y="338"/>
                      <a:pt x="1746" y="338"/>
                      <a:pt x="1732" y="325"/>
                    </a:cubicBezTo>
                    <a:lnTo>
                      <a:pt x="1502" y="271"/>
                    </a:lnTo>
                    <a:cubicBezTo>
                      <a:pt x="1340" y="230"/>
                      <a:pt x="1191" y="190"/>
                      <a:pt x="1042" y="149"/>
                    </a:cubicBezTo>
                    <a:cubicBezTo>
                      <a:pt x="731" y="81"/>
                      <a:pt x="420" y="1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5"/>
              <p:cNvSpPr/>
              <p:nvPr/>
            </p:nvSpPr>
            <p:spPr>
              <a:xfrm>
                <a:off x="5616026" y="1260020"/>
                <a:ext cx="8791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74" extrusionOk="0">
                    <a:moveTo>
                      <a:pt x="0" y="0"/>
                    </a:moveTo>
                    <a:lnTo>
                      <a:pt x="582" y="149"/>
                    </a:lnTo>
                    <a:cubicBezTo>
                      <a:pt x="650" y="163"/>
                      <a:pt x="731" y="176"/>
                      <a:pt x="798" y="190"/>
                    </a:cubicBezTo>
                    <a:lnTo>
                      <a:pt x="805" y="175"/>
                    </a:lnTo>
                    <a:lnTo>
                      <a:pt x="805" y="175"/>
                    </a:lnTo>
                    <a:cubicBezTo>
                      <a:pt x="1051" y="202"/>
                      <a:pt x="1301" y="226"/>
                      <a:pt x="1543" y="257"/>
                    </a:cubicBezTo>
                    <a:cubicBezTo>
                      <a:pt x="1854" y="298"/>
                      <a:pt x="2165" y="366"/>
                      <a:pt x="2463" y="474"/>
                    </a:cubicBezTo>
                    <a:lnTo>
                      <a:pt x="2503" y="366"/>
                    </a:lnTo>
                    <a:cubicBezTo>
                      <a:pt x="2192" y="284"/>
                      <a:pt x="1881" y="203"/>
                      <a:pt x="1570" y="122"/>
                    </a:cubicBezTo>
                    <a:cubicBezTo>
                      <a:pt x="1249" y="55"/>
                      <a:pt x="942" y="2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2" y="0"/>
                    </a:cubicBezTo>
                    <a:lnTo>
                      <a:pt x="622" y="0"/>
                    </a:lnTo>
                    <a:lnTo>
                      <a:pt x="622" y="0"/>
                    </a:lnTo>
                    <a:cubicBezTo>
                      <a:pt x="618" y="0"/>
                      <a:pt x="613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5"/>
              <p:cNvSpPr/>
              <p:nvPr/>
            </p:nvSpPr>
            <p:spPr>
              <a:xfrm>
                <a:off x="5636424" y="1266655"/>
                <a:ext cx="6702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21" extrusionOk="0">
                    <a:moveTo>
                      <a:pt x="759" y="1"/>
                    </a:moveTo>
                    <a:cubicBezTo>
                      <a:pt x="637" y="14"/>
                      <a:pt x="515" y="14"/>
                      <a:pt x="393" y="41"/>
                    </a:cubicBezTo>
                    <a:lnTo>
                      <a:pt x="1" y="95"/>
                    </a:lnTo>
                    <a:lnTo>
                      <a:pt x="393" y="204"/>
                    </a:lnTo>
                    <a:cubicBezTo>
                      <a:pt x="637" y="258"/>
                      <a:pt x="894" y="285"/>
                      <a:pt x="1138" y="325"/>
                    </a:cubicBezTo>
                    <a:cubicBezTo>
                      <a:pt x="1395" y="353"/>
                      <a:pt x="1638" y="366"/>
                      <a:pt x="1895" y="420"/>
                    </a:cubicBezTo>
                    <a:lnTo>
                      <a:pt x="1909" y="312"/>
                    </a:lnTo>
                    <a:cubicBezTo>
                      <a:pt x="1652" y="298"/>
                      <a:pt x="1408" y="244"/>
                      <a:pt x="1165" y="190"/>
                    </a:cubicBezTo>
                    <a:cubicBezTo>
                      <a:pt x="1033" y="168"/>
                      <a:pt x="902" y="139"/>
                      <a:pt x="771" y="109"/>
                    </a:cubicBezTo>
                    <a:lnTo>
                      <a:pt x="771" y="109"/>
                    </a:lnTo>
                    <a:cubicBezTo>
                      <a:pt x="771" y="109"/>
                      <a:pt x="772" y="109"/>
                      <a:pt x="772" y="109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5"/>
              <p:cNvSpPr/>
              <p:nvPr/>
            </p:nvSpPr>
            <p:spPr>
              <a:xfrm>
                <a:off x="5649274" y="1241482"/>
                <a:ext cx="68921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75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25" y="217"/>
                      <a:pt x="650" y="271"/>
                      <a:pt x="974" y="312"/>
                    </a:cubicBezTo>
                    <a:cubicBezTo>
                      <a:pt x="1299" y="352"/>
                      <a:pt x="1624" y="407"/>
                      <a:pt x="1935" y="474"/>
                    </a:cubicBezTo>
                    <a:lnTo>
                      <a:pt x="1962" y="366"/>
                    </a:lnTo>
                    <a:cubicBezTo>
                      <a:pt x="1638" y="325"/>
                      <a:pt x="1313" y="258"/>
                      <a:pt x="988" y="177"/>
                    </a:cubicBezTo>
                    <a:cubicBezTo>
                      <a:pt x="742" y="123"/>
                      <a:pt x="487" y="69"/>
                      <a:pt x="230" y="29"/>
                    </a:cubicBezTo>
                    <a:lnTo>
                      <a:pt x="230" y="29"/>
                    </a:lnTo>
                    <a:lnTo>
                      <a:pt x="230" y="14"/>
                    </a:lnTo>
                    <a:cubicBezTo>
                      <a:pt x="168" y="14"/>
                      <a:pt x="93" y="3"/>
                      <a:pt x="29" y="1"/>
                    </a:cubicBezTo>
                    <a:lnTo>
                      <a:pt x="29" y="1"/>
                    </a:lnTo>
                    <a:cubicBezTo>
                      <a:pt x="28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5"/>
              <p:cNvSpPr/>
              <p:nvPr/>
            </p:nvSpPr>
            <p:spPr>
              <a:xfrm>
                <a:off x="5674447" y="1208234"/>
                <a:ext cx="106454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745" extrusionOk="0">
                    <a:moveTo>
                      <a:pt x="14" y="0"/>
                    </a:moveTo>
                    <a:lnTo>
                      <a:pt x="0" y="149"/>
                    </a:lnTo>
                    <a:cubicBezTo>
                      <a:pt x="501" y="244"/>
                      <a:pt x="1002" y="325"/>
                      <a:pt x="1502" y="420"/>
                    </a:cubicBezTo>
                    <a:cubicBezTo>
                      <a:pt x="2017" y="501"/>
                      <a:pt x="2517" y="623"/>
                      <a:pt x="3004" y="745"/>
                    </a:cubicBezTo>
                    <a:lnTo>
                      <a:pt x="3031" y="650"/>
                    </a:lnTo>
                    <a:cubicBezTo>
                      <a:pt x="2531" y="528"/>
                      <a:pt x="2030" y="420"/>
                      <a:pt x="1529" y="298"/>
                    </a:cubicBezTo>
                    <a:cubicBezTo>
                      <a:pt x="1235" y="227"/>
                      <a:pt x="941" y="160"/>
                      <a:pt x="647" y="103"/>
                    </a:cubicBezTo>
                    <a:lnTo>
                      <a:pt x="647" y="103"/>
                    </a:lnTo>
                    <a:lnTo>
                      <a:pt x="650" y="82"/>
                    </a:lnTo>
                    <a:cubicBezTo>
                      <a:pt x="442" y="43"/>
                      <a:pt x="247" y="16"/>
                      <a:pt x="40" y="2"/>
                    </a:cubicBezTo>
                    <a:lnTo>
                      <a:pt x="40" y="2"/>
                    </a:lnTo>
                    <a:cubicBezTo>
                      <a:pt x="36" y="2"/>
                      <a:pt x="32" y="1"/>
                      <a:pt x="27" y="0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5"/>
              <p:cNvSpPr/>
              <p:nvPr/>
            </p:nvSpPr>
            <p:spPr>
              <a:xfrm>
                <a:off x="5698180" y="1191136"/>
                <a:ext cx="105997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867" extrusionOk="0">
                    <a:moveTo>
                      <a:pt x="28" y="0"/>
                    </a:moveTo>
                    <a:lnTo>
                      <a:pt x="1" y="109"/>
                    </a:lnTo>
                    <a:cubicBezTo>
                      <a:pt x="258" y="176"/>
                      <a:pt x="502" y="230"/>
                      <a:pt x="759" y="284"/>
                    </a:cubicBezTo>
                    <a:lnTo>
                      <a:pt x="1503" y="447"/>
                    </a:lnTo>
                    <a:cubicBezTo>
                      <a:pt x="2004" y="555"/>
                      <a:pt x="2504" y="690"/>
                      <a:pt x="2991" y="866"/>
                    </a:cubicBezTo>
                    <a:lnTo>
                      <a:pt x="3018" y="758"/>
                    </a:lnTo>
                    <a:cubicBezTo>
                      <a:pt x="2531" y="609"/>
                      <a:pt x="2031" y="447"/>
                      <a:pt x="1543" y="312"/>
                    </a:cubicBezTo>
                    <a:cubicBezTo>
                      <a:pt x="1286" y="244"/>
                      <a:pt x="1043" y="176"/>
                      <a:pt x="786" y="122"/>
                    </a:cubicBezTo>
                    <a:cubicBezTo>
                      <a:pt x="542" y="68"/>
                      <a:pt x="285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5"/>
              <p:cNvSpPr/>
              <p:nvPr/>
            </p:nvSpPr>
            <p:spPr>
              <a:xfrm>
                <a:off x="5707238" y="1187134"/>
                <a:ext cx="90268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2571" h="412" extrusionOk="0">
                    <a:moveTo>
                      <a:pt x="818" y="1"/>
                    </a:moveTo>
                    <a:cubicBezTo>
                      <a:pt x="758" y="1"/>
                      <a:pt x="698" y="2"/>
                      <a:pt x="636" y="6"/>
                    </a:cubicBezTo>
                    <a:cubicBezTo>
                      <a:pt x="528" y="6"/>
                      <a:pt x="420" y="20"/>
                      <a:pt x="311" y="33"/>
                    </a:cubicBezTo>
                    <a:cubicBezTo>
                      <a:pt x="257" y="47"/>
                      <a:pt x="189" y="60"/>
                      <a:pt x="135" y="87"/>
                    </a:cubicBezTo>
                    <a:cubicBezTo>
                      <a:pt x="81" y="114"/>
                      <a:pt x="27" y="155"/>
                      <a:pt x="0" y="223"/>
                    </a:cubicBezTo>
                    <a:lnTo>
                      <a:pt x="95" y="277"/>
                    </a:lnTo>
                    <a:cubicBezTo>
                      <a:pt x="203" y="155"/>
                      <a:pt x="447" y="182"/>
                      <a:pt x="650" y="168"/>
                    </a:cubicBezTo>
                    <a:cubicBezTo>
                      <a:pt x="758" y="162"/>
                      <a:pt x="863" y="158"/>
                      <a:pt x="968" y="158"/>
                    </a:cubicBezTo>
                    <a:cubicBezTo>
                      <a:pt x="1072" y="158"/>
                      <a:pt x="1177" y="162"/>
                      <a:pt x="1285" y="168"/>
                    </a:cubicBezTo>
                    <a:cubicBezTo>
                      <a:pt x="1705" y="196"/>
                      <a:pt x="2138" y="263"/>
                      <a:pt x="2544" y="412"/>
                    </a:cubicBezTo>
                    <a:lnTo>
                      <a:pt x="2571" y="317"/>
                    </a:lnTo>
                    <a:cubicBezTo>
                      <a:pt x="2151" y="196"/>
                      <a:pt x="1732" y="87"/>
                      <a:pt x="1299" y="33"/>
                    </a:cubicBezTo>
                    <a:cubicBezTo>
                      <a:pt x="1141" y="13"/>
                      <a:pt x="982" y="1"/>
                      <a:pt x="8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5"/>
              <p:cNvSpPr/>
              <p:nvPr/>
            </p:nvSpPr>
            <p:spPr>
              <a:xfrm>
                <a:off x="5507680" y="1252401"/>
                <a:ext cx="446634" cy="135560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3861" extrusionOk="0">
                    <a:moveTo>
                      <a:pt x="12626" y="1"/>
                    </a:moveTo>
                    <a:cubicBezTo>
                      <a:pt x="12301" y="529"/>
                      <a:pt x="11976" y="1056"/>
                      <a:pt x="11597" y="1543"/>
                    </a:cubicBezTo>
                    <a:cubicBezTo>
                      <a:pt x="11232" y="2030"/>
                      <a:pt x="10812" y="2491"/>
                      <a:pt x="10312" y="2842"/>
                    </a:cubicBezTo>
                    <a:cubicBezTo>
                      <a:pt x="9825" y="3208"/>
                      <a:pt x="9243" y="3465"/>
                      <a:pt x="8647" y="3587"/>
                    </a:cubicBezTo>
                    <a:cubicBezTo>
                      <a:pt x="8217" y="3684"/>
                      <a:pt x="7779" y="3726"/>
                      <a:pt x="7335" y="3726"/>
                    </a:cubicBezTo>
                    <a:cubicBezTo>
                      <a:pt x="7164" y="3726"/>
                      <a:pt x="6993" y="3720"/>
                      <a:pt x="6821" y="3708"/>
                    </a:cubicBezTo>
                    <a:cubicBezTo>
                      <a:pt x="5603" y="3641"/>
                      <a:pt x="4385" y="3384"/>
                      <a:pt x="3248" y="2937"/>
                    </a:cubicBezTo>
                    <a:cubicBezTo>
                      <a:pt x="2098" y="2504"/>
                      <a:pt x="1029" y="1868"/>
                      <a:pt x="69" y="1097"/>
                    </a:cubicBezTo>
                    <a:lnTo>
                      <a:pt x="1" y="1178"/>
                    </a:lnTo>
                    <a:cubicBezTo>
                      <a:pt x="935" y="2003"/>
                      <a:pt x="2031" y="2639"/>
                      <a:pt x="3181" y="3099"/>
                    </a:cubicBezTo>
                    <a:cubicBezTo>
                      <a:pt x="4344" y="3546"/>
                      <a:pt x="5576" y="3803"/>
                      <a:pt x="6821" y="3857"/>
                    </a:cubicBezTo>
                    <a:cubicBezTo>
                      <a:pt x="6913" y="3859"/>
                      <a:pt x="7005" y="3860"/>
                      <a:pt x="7098" y="3860"/>
                    </a:cubicBezTo>
                    <a:cubicBezTo>
                      <a:pt x="7627" y="3860"/>
                      <a:pt x="8156" y="3824"/>
                      <a:pt x="8674" y="3708"/>
                    </a:cubicBezTo>
                    <a:cubicBezTo>
                      <a:pt x="9283" y="3573"/>
                      <a:pt x="9879" y="3302"/>
                      <a:pt x="10366" y="2924"/>
                    </a:cubicBezTo>
                    <a:cubicBezTo>
                      <a:pt x="10866" y="2545"/>
                      <a:pt x="11299" y="2098"/>
                      <a:pt x="11678" y="1597"/>
                    </a:cubicBezTo>
                    <a:cubicBezTo>
                      <a:pt x="12057" y="1110"/>
                      <a:pt x="12395" y="583"/>
                      <a:pt x="12720" y="68"/>
                    </a:cubicBezTo>
                    <a:lnTo>
                      <a:pt x="12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5"/>
              <p:cNvSpPr/>
              <p:nvPr/>
            </p:nvSpPr>
            <p:spPr>
              <a:xfrm>
                <a:off x="5457334" y="1200159"/>
                <a:ext cx="65129" cy="53332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519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36" y="433"/>
                      <a:pt x="366" y="799"/>
                      <a:pt x="691" y="1069"/>
                    </a:cubicBezTo>
                    <a:cubicBezTo>
                      <a:pt x="982" y="1335"/>
                      <a:pt x="1368" y="1518"/>
                      <a:pt x="1772" y="1518"/>
                    </a:cubicBezTo>
                    <a:cubicBezTo>
                      <a:pt x="1799" y="1518"/>
                      <a:pt x="1827" y="1518"/>
                      <a:pt x="1854" y="1516"/>
                    </a:cubicBezTo>
                    <a:lnTo>
                      <a:pt x="1854" y="1408"/>
                    </a:lnTo>
                    <a:cubicBezTo>
                      <a:pt x="1462" y="1354"/>
                      <a:pt x="1097" y="1205"/>
                      <a:pt x="772" y="961"/>
                    </a:cubicBezTo>
                    <a:cubicBezTo>
                      <a:pt x="461" y="731"/>
                      <a:pt x="190" y="39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5"/>
              <p:cNvSpPr/>
              <p:nvPr/>
            </p:nvSpPr>
            <p:spPr>
              <a:xfrm>
                <a:off x="5454490" y="1200616"/>
                <a:ext cx="80332" cy="39569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1127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271" y="407"/>
                      <a:pt x="609" y="691"/>
                      <a:pt x="1002" y="894"/>
                    </a:cubicBezTo>
                    <a:cubicBezTo>
                      <a:pt x="1298" y="1037"/>
                      <a:pt x="1633" y="1126"/>
                      <a:pt x="1966" y="1126"/>
                    </a:cubicBezTo>
                    <a:cubicBezTo>
                      <a:pt x="2074" y="1126"/>
                      <a:pt x="2181" y="1117"/>
                      <a:pt x="2287" y="1097"/>
                    </a:cubicBezTo>
                    <a:lnTo>
                      <a:pt x="2287" y="989"/>
                    </a:lnTo>
                    <a:cubicBezTo>
                      <a:pt x="1868" y="975"/>
                      <a:pt x="1448" y="921"/>
                      <a:pt x="1069" y="759"/>
                    </a:cubicBezTo>
                    <a:cubicBezTo>
                      <a:pt x="677" y="610"/>
                      <a:pt x="325" y="35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5"/>
              <p:cNvSpPr/>
              <p:nvPr/>
            </p:nvSpPr>
            <p:spPr>
              <a:xfrm>
                <a:off x="5460669" y="1213465"/>
                <a:ext cx="66077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16" extrusionOk="0">
                    <a:moveTo>
                      <a:pt x="82" y="0"/>
                    </a:moveTo>
                    <a:lnTo>
                      <a:pt x="0" y="68"/>
                    </a:lnTo>
                    <a:cubicBezTo>
                      <a:pt x="257" y="325"/>
                      <a:pt x="528" y="555"/>
                      <a:pt x="839" y="731"/>
                    </a:cubicBezTo>
                    <a:cubicBezTo>
                      <a:pt x="1002" y="826"/>
                      <a:pt x="1164" y="893"/>
                      <a:pt x="1340" y="947"/>
                    </a:cubicBezTo>
                    <a:cubicBezTo>
                      <a:pt x="1435" y="975"/>
                      <a:pt x="1502" y="1002"/>
                      <a:pt x="1611" y="1015"/>
                    </a:cubicBezTo>
                    <a:cubicBezTo>
                      <a:pt x="1665" y="1015"/>
                      <a:pt x="1719" y="1002"/>
                      <a:pt x="1773" y="975"/>
                    </a:cubicBezTo>
                    <a:cubicBezTo>
                      <a:pt x="1800" y="975"/>
                      <a:pt x="1827" y="947"/>
                      <a:pt x="1854" y="920"/>
                    </a:cubicBezTo>
                    <a:cubicBezTo>
                      <a:pt x="1881" y="880"/>
                      <a:pt x="1881" y="839"/>
                      <a:pt x="1868" y="812"/>
                    </a:cubicBezTo>
                    <a:lnTo>
                      <a:pt x="1868" y="812"/>
                    </a:lnTo>
                    <a:lnTo>
                      <a:pt x="1759" y="826"/>
                    </a:lnTo>
                    <a:cubicBezTo>
                      <a:pt x="1759" y="839"/>
                      <a:pt x="1759" y="839"/>
                      <a:pt x="1759" y="839"/>
                    </a:cubicBezTo>
                    <a:cubicBezTo>
                      <a:pt x="1746" y="839"/>
                      <a:pt x="1746" y="853"/>
                      <a:pt x="1732" y="853"/>
                    </a:cubicBezTo>
                    <a:cubicBezTo>
                      <a:pt x="1712" y="859"/>
                      <a:pt x="1695" y="863"/>
                      <a:pt x="1678" y="863"/>
                    </a:cubicBezTo>
                    <a:cubicBezTo>
                      <a:pt x="1661" y="863"/>
                      <a:pt x="1644" y="859"/>
                      <a:pt x="1624" y="853"/>
                    </a:cubicBezTo>
                    <a:cubicBezTo>
                      <a:pt x="1556" y="839"/>
                      <a:pt x="1462" y="812"/>
                      <a:pt x="1394" y="785"/>
                    </a:cubicBezTo>
                    <a:cubicBezTo>
                      <a:pt x="1232" y="744"/>
                      <a:pt x="1069" y="677"/>
                      <a:pt x="907" y="609"/>
                    </a:cubicBezTo>
                    <a:cubicBezTo>
                      <a:pt x="596" y="474"/>
                      <a:pt x="298" y="271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5"/>
              <p:cNvSpPr/>
              <p:nvPr/>
            </p:nvSpPr>
            <p:spPr>
              <a:xfrm>
                <a:off x="5502484" y="1181165"/>
                <a:ext cx="40868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462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338"/>
                      <a:pt x="135" y="663"/>
                      <a:pt x="298" y="961"/>
                    </a:cubicBezTo>
                    <a:cubicBezTo>
                      <a:pt x="393" y="1110"/>
                      <a:pt x="514" y="1245"/>
                      <a:pt x="663" y="1340"/>
                    </a:cubicBezTo>
                    <a:cubicBezTo>
                      <a:pt x="778" y="1413"/>
                      <a:pt x="909" y="1462"/>
                      <a:pt x="1043" y="1462"/>
                    </a:cubicBezTo>
                    <a:cubicBezTo>
                      <a:pt x="1083" y="1462"/>
                      <a:pt x="1123" y="1457"/>
                      <a:pt x="1164" y="1448"/>
                    </a:cubicBezTo>
                    <a:lnTo>
                      <a:pt x="1164" y="1340"/>
                    </a:lnTo>
                    <a:cubicBezTo>
                      <a:pt x="1015" y="1326"/>
                      <a:pt x="880" y="1286"/>
                      <a:pt x="744" y="1204"/>
                    </a:cubicBezTo>
                    <a:cubicBezTo>
                      <a:pt x="623" y="1123"/>
                      <a:pt x="514" y="1015"/>
                      <a:pt x="420" y="893"/>
                    </a:cubicBezTo>
                    <a:cubicBezTo>
                      <a:pt x="244" y="636"/>
                      <a:pt x="149" y="32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25"/>
              <p:cNvSpPr/>
              <p:nvPr/>
            </p:nvSpPr>
            <p:spPr>
              <a:xfrm>
                <a:off x="5503432" y="1169263"/>
                <a:ext cx="46099" cy="5754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63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8" y="759"/>
                      <a:pt x="338" y="1070"/>
                    </a:cubicBezTo>
                    <a:cubicBezTo>
                      <a:pt x="447" y="1219"/>
                      <a:pt x="582" y="1368"/>
                      <a:pt x="744" y="1462"/>
                    </a:cubicBezTo>
                    <a:cubicBezTo>
                      <a:pt x="920" y="1557"/>
                      <a:pt x="1110" y="1638"/>
                      <a:pt x="1299" y="1638"/>
                    </a:cubicBezTo>
                    <a:lnTo>
                      <a:pt x="1313" y="1530"/>
                    </a:lnTo>
                    <a:cubicBezTo>
                      <a:pt x="974" y="1435"/>
                      <a:pt x="677" y="1246"/>
                      <a:pt x="447" y="989"/>
                    </a:cubicBezTo>
                    <a:cubicBezTo>
                      <a:pt x="217" y="718"/>
                      <a:pt x="68" y="366"/>
                      <a:pt x="108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25"/>
              <p:cNvSpPr/>
              <p:nvPr/>
            </p:nvSpPr>
            <p:spPr>
              <a:xfrm>
                <a:off x="5504836" y="1181622"/>
                <a:ext cx="48978" cy="4803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368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23" y="353"/>
                      <a:pt x="285" y="650"/>
                      <a:pt x="501" y="907"/>
                    </a:cubicBezTo>
                    <a:cubicBezTo>
                      <a:pt x="610" y="1043"/>
                      <a:pt x="731" y="1164"/>
                      <a:pt x="867" y="1259"/>
                    </a:cubicBezTo>
                    <a:cubicBezTo>
                      <a:pt x="907" y="1286"/>
                      <a:pt x="948" y="1313"/>
                      <a:pt x="1002" y="1327"/>
                    </a:cubicBezTo>
                    <a:cubicBezTo>
                      <a:pt x="1043" y="1340"/>
                      <a:pt x="1097" y="1354"/>
                      <a:pt x="1137" y="1367"/>
                    </a:cubicBezTo>
                    <a:cubicBezTo>
                      <a:pt x="1192" y="1367"/>
                      <a:pt x="1246" y="1367"/>
                      <a:pt x="1300" y="1340"/>
                    </a:cubicBezTo>
                    <a:cubicBezTo>
                      <a:pt x="1354" y="1313"/>
                      <a:pt x="1394" y="1246"/>
                      <a:pt x="1394" y="1178"/>
                    </a:cubicBezTo>
                    <a:lnTo>
                      <a:pt x="1286" y="1178"/>
                    </a:lnTo>
                    <a:cubicBezTo>
                      <a:pt x="1273" y="1205"/>
                      <a:pt x="1259" y="1205"/>
                      <a:pt x="1246" y="1205"/>
                    </a:cubicBezTo>
                    <a:cubicBezTo>
                      <a:pt x="1232" y="1212"/>
                      <a:pt x="1219" y="1215"/>
                      <a:pt x="1203" y="1215"/>
                    </a:cubicBezTo>
                    <a:cubicBezTo>
                      <a:pt x="1188" y="1215"/>
                      <a:pt x="1171" y="1212"/>
                      <a:pt x="1151" y="1205"/>
                    </a:cubicBezTo>
                    <a:cubicBezTo>
                      <a:pt x="1124" y="1205"/>
                      <a:pt x="1083" y="1191"/>
                      <a:pt x="1056" y="1178"/>
                    </a:cubicBezTo>
                    <a:cubicBezTo>
                      <a:pt x="1029" y="1164"/>
                      <a:pt x="1002" y="1151"/>
                      <a:pt x="975" y="1124"/>
                    </a:cubicBezTo>
                    <a:cubicBezTo>
                      <a:pt x="840" y="1029"/>
                      <a:pt x="718" y="934"/>
                      <a:pt x="610" y="813"/>
                    </a:cubicBezTo>
                    <a:cubicBezTo>
                      <a:pt x="380" y="596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5"/>
              <p:cNvSpPr/>
              <p:nvPr/>
            </p:nvSpPr>
            <p:spPr>
              <a:xfrm>
                <a:off x="5567084" y="1152165"/>
                <a:ext cx="3279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934" h="1706" extrusionOk="0">
                    <a:moveTo>
                      <a:pt x="82" y="1"/>
                    </a:moveTo>
                    <a:cubicBezTo>
                      <a:pt x="0" y="326"/>
                      <a:pt x="27" y="677"/>
                      <a:pt x="163" y="1002"/>
                    </a:cubicBezTo>
                    <a:cubicBezTo>
                      <a:pt x="230" y="1164"/>
                      <a:pt x="325" y="1313"/>
                      <a:pt x="447" y="1435"/>
                    </a:cubicBezTo>
                    <a:cubicBezTo>
                      <a:pt x="569" y="1557"/>
                      <a:pt x="718" y="1652"/>
                      <a:pt x="880" y="1706"/>
                    </a:cubicBezTo>
                    <a:lnTo>
                      <a:pt x="934" y="1611"/>
                    </a:lnTo>
                    <a:cubicBezTo>
                      <a:pt x="663" y="1435"/>
                      <a:pt x="447" y="1219"/>
                      <a:pt x="285" y="934"/>
                    </a:cubicBezTo>
                    <a:cubicBezTo>
                      <a:pt x="149" y="664"/>
                      <a:pt x="82" y="326"/>
                      <a:pt x="190" y="28"/>
                    </a:cubicBez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5"/>
              <p:cNvSpPr/>
              <p:nvPr/>
            </p:nvSpPr>
            <p:spPr>
              <a:xfrm>
                <a:off x="5568980" y="1154553"/>
                <a:ext cx="37568" cy="49926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422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325"/>
                      <a:pt x="136" y="609"/>
                      <a:pt x="298" y="880"/>
                    </a:cubicBezTo>
                    <a:cubicBezTo>
                      <a:pt x="461" y="1137"/>
                      <a:pt x="718" y="1354"/>
                      <a:pt x="1029" y="1421"/>
                    </a:cubicBezTo>
                    <a:lnTo>
                      <a:pt x="1069" y="1326"/>
                    </a:lnTo>
                    <a:cubicBezTo>
                      <a:pt x="812" y="1178"/>
                      <a:pt x="596" y="1015"/>
                      <a:pt x="420" y="785"/>
                    </a:cubicBezTo>
                    <a:cubicBezTo>
                      <a:pt x="231" y="569"/>
                      <a:pt x="109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5"/>
              <p:cNvSpPr/>
              <p:nvPr/>
            </p:nvSpPr>
            <p:spPr>
              <a:xfrm>
                <a:off x="5568488" y="1156940"/>
                <a:ext cx="33319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557" extrusionOk="0">
                    <a:moveTo>
                      <a:pt x="1" y="0"/>
                    </a:moveTo>
                    <a:cubicBezTo>
                      <a:pt x="1" y="311"/>
                      <a:pt x="69" y="623"/>
                      <a:pt x="217" y="907"/>
                    </a:cubicBezTo>
                    <a:cubicBezTo>
                      <a:pt x="366" y="1191"/>
                      <a:pt x="596" y="1448"/>
                      <a:pt x="908" y="1556"/>
                    </a:cubicBezTo>
                    <a:lnTo>
                      <a:pt x="948" y="1461"/>
                    </a:lnTo>
                    <a:cubicBezTo>
                      <a:pt x="718" y="1286"/>
                      <a:pt x="502" y="1083"/>
                      <a:pt x="339" y="839"/>
                    </a:cubicBezTo>
                    <a:cubicBezTo>
                      <a:pt x="177" y="595"/>
                      <a:pt x="8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5"/>
              <p:cNvSpPr/>
              <p:nvPr/>
            </p:nvSpPr>
            <p:spPr>
              <a:xfrm>
                <a:off x="5676342" y="1133663"/>
                <a:ext cx="7162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8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57"/>
                      <a:pt x="41" y="514"/>
                      <a:pt x="41" y="758"/>
                    </a:cubicBezTo>
                    <a:cubicBezTo>
                      <a:pt x="41" y="880"/>
                      <a:pt x="41" y="1001"/>
                      <a:pt x="41" y="1123"/>
                    </a:cubicBezTo>
                    <a:cubicBezTo>
                      <a:pt x="41" y="1245"/>
                      <a:pt x="55" y="1367"/>
                      <a:pt x="68" y="1488"/>
                    </a:cubicBezTo>
                    <a:lnTo>
                      <a:pt x="176" y="1488"/>
                    </a:lnTo>
                    <a:cubicBezTo>
                      <a:pt x="203" y="1367"/>
                      <a:pt x="203" y="1245"/>
                      <a:pt x="203" y="1123"/>
                    </a:cubicBezTo>
                    <a:cubicBezTo>
                      <a:pt x="203" y="1001"/>
                      <a:pt x="203" y="866"/>
                      <a:pt x="190" y="744"/>
                    </a:cubicBezTo>
                    <a:cubicBezTo>
                      <a:pt x="163" y="501"/>
                      <a:pt x="122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5"/>
              <p:cNvSpPr/>
              <p:nvPr/>
            </p:nvSpPr>
            <p:spPr>
              <a:xfrm>
                <a:off x="5676834" y="1122709"/>
                <a:ext cx="11411" cy="5515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571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271"/>
                      <a:pt x="135" y="529"/>
                      <a:pt x="149" y="786"/>
                    </a:cubicBezTo>
                    <a:cubicBezTo>
                      <a:pt x="162" y="921"/>
                      <a:pt x="162" y="1043"/>
                      <a:pt x="162" y="1178"/>
                    </a:cubicBezTo>
                    <a:cubicBezTo>
                      <a:pt x="162" y="1300"/>
                      <a:pt x="162" y="1422"/>
                      <a:pt x="176" y="1557"/>
                    </a:cubicBezTo>
                    <a:lnTo>
                      <a:pt x="284" y="1570"/>
                    </a:lnTo>
                    <a:cubicBezTo>
                      <a:pt x="311" y="1449"/>
                      <a:pt x="325" y="1313"/>
                      <a:pt x="325" y="1178"/>
                    </a:cubicBezTo>
                    <a:cubicBezTo>
                      <a:pt x="325" y="1043"/>
                      <a:pt x="311" y="907"/>
                      <a:pt x="298" y="772"/>
                    </a:cubicBezTo>
                    <a:cubicBezTo>
                      <a:pt x="257" y="515"/>
                      <a:pt x="176" y="25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5"/>
              <p:cNvSpPr/>
              <p:nvPr/>
            </p:nvSpPr>
            <p:spPr>
              <a:xfrm>
                <a:off x="5679186" y="1128888"/>
                <a:ext cx="17555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706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177" y="258"/>
                      <a:pt x="271" y="515"/>
                      <a:pt x="312" y="772"/>
                    </a:cubicBezTo>
                    <a:cubicBezTo>
                      <a:pt x="339" y="1043"/>
                      <a:pt x="312" y="1300"/>
                      <a:pt x="258" y="1557"/>
                    </a:cubicBezTo>
                    <a:lnTo>
                      <a:pt x="217" y="1706"/>
                    </a:lnTo>
                    <a:lnTo>
                      <a:pt x="217" y="1706"/>
                    </a:lnTo>
                    <a:lnTo>
                      <a:pt x="353" y="1638"/>
                    </a:lnTo>
                    <a:cubicBezTo>
                      <a:pt x="407" y="1611"/>
                      <a:pt x="447" y="1584"/>
                      <a:pt x="488" y="1557"/>
                    </a:cubicBezTo>
                    <a:lnTo>
                      <a:pt x="437" y="1467"/>
                    </a:lnTo>
                    <a:lnTo>
                      <a:pt x="437" y="1467"/>
                    </a:lnTo>
                    <a:cubicBezTo>
                      <a:pt x="500" y="1233"/>
                      <a:pt x="491" y="986"/>
                      <a:pt x="434" y="758"/>
                    </a:cubicBezTo>
                    <a:cubicBezTo>
                      <a:pt x="380" y="474"/>
                      <a:pt x="244" y="231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5"/>
              <p:cNvSpPr/>
              <p:nvPr/>
            </p:nvSpPr>
            <p:spPr>
              <a:xfrm>
                <a:off x="5626944" y="1133663"/>
                <a:ext cx="20926" cy="5073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" y="271"/>
                      <a:pt x="27" y="541"/>
                      <a:pt x="81" y="812"/>
                    </a:cubicBezTo>
                    <a:cubicBezTo>
                      <a:pt x="109" y="947"/>
                      <a:pt x="136" y="1069"/>
                      <a:pt x="203" y="1204"/>
                    </a:cubicBezTo>
                    <a:cubicBezTo>
                      <a:pt x="244" y="1272"/>
                      <a:pt x="284" y="1326"/>
                      <a:pt x="352" y="1380"/>
                    </a:cubicBezTo>
                    <a:cubicBezTo>
                      <a:pt x="402" y="1420"/>
                      <a:pt x="466" y="1445"/>
                      <a:pt x="528" y="1445"/>
                    </a:cubicBezTo>
                    <a:cubicBezTo>
                      <a:pt x="551" y="1445"/>
                      <a:pt x="574" y="1442"/>
                      <a:pt x="596" y="1434"/>
                    </a:cubicBezTo>
                    <a:lnTo>
                      <a:pt x="582" y="1326"/>
                    </a:lnTo>
                    <a:cubicBezTo>
                      <a:pt x="474" y="1313"/>
                      <a:pt x="406" y="1231"/>
                      <a:pt x="352" y="1123"/>
                    </a:cubicBezTo>
                    <a:cubicBezTo>
                      <a:pt x="298" y="1028"/>
                      <a:pt x="257" y="893"/>
                      <a:pt x="217" y="771"/>
                    </a:cubicBezTo>
                    <a:cubicBezTo>
                      <a:pt x="136" y="528"/>
                      <a:pt x="81" y="271"/>
                      <a:pt x="95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5"/>
              <p:cNvSpPr/>
              <p:nvPr/>
            </p:nvSpPr>
            <p:spPr>
              <a:xfrm>
                <a:off x="5630280" y="1139807"/>
                <a:ext cx="25665" cy="5136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463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0" y="285"/>
                      <a:pt x="27" y="569"/>
                      <a:pt x="122" y="840"/>
                    </a:cubicBezTo>
                    <a:cubicBezTo>
                      <a:pt x="216" y="1097"/>
                      <a:pt x="406" y="1341"/>
                      <a:pt x="663" y="1462"/>
                    </a:cubicBezTo>
                    <a:lnTo>
                      <a:pt x="731" y="1368"/>
                    </a:lnTo>
                    <a:cubicBezTo>
                      <a:pt x="541" y="1192"/>
                      <a:pt x="379" y="1002"/>
                      <a:pt x="257" y="772"/>
                    </a:cubicBezTo>
                    <a:cubicBezTo>
                      <a:pt x="135" y="556"/>
                      <a:pt x="81" y="285"/>
                      <a:pt x="149" y="28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5"/>
              <p:cNvSpPr/>
              <p:nvPr/>
            </p:nvSpPr>
            <p:spPr>
              <a:xfrm>
                <a:off x="5768503" y="1119409"/>
                <a:ext cx="1857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868" extrusionOk="0">
                    <a:moveTo>
                      <a:pt x="406" y="0"/>
                    </a:moveTo>
                    <a:cubicBezTo>
                      <a:pt x="461" y="325"/>
                      <a:pt x="406" y="636"/>
                      <a:pt x="325" y="934"/>
                    </a:cubicBezTo>
                    <a:cubicBezTo>
                      <a:pt x="285" y="1083"/>
                      <a:pt x="231" y="1231"/>
                      <a:pt x="176" y="1380"/>
                    </a:cubicBezTo>
                    <a:cubicBezTo>
                      <a:pt x="122" y="1529"/>
                      <a:pt x="68" y="1664"/>
                      <a:pt x="1" y="1813"/>
                    </a:cubicBezTo>
                    <a:lnTo>
                      <a:pt x="95" y="1867"/>
                    </a:lnTo>
                    <a:cubicBezTo>
                      <a:pt x="204" y="1746"/>
                      <a:pt x="271" y="1597"/>
                      <a:pt x="339" y="1448"/>
                    </a:cubicBezTo>
                    <a:cubicBezTo>
                      <a:pt x="393" y="1286"/>
                      <a:pt x="434" y="1123"/>
                      <a:pt x="474" y="974"/>
                    </a:cubicBezTo>
                    <a:cubicBezTo>
                      <a:pt x="528" y="650"/>
                      <a:pt x="528" y="325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5"/>
              <p:cNvSpPr/>
              <p:nvPr/>
            </p:nvSpPr>
            <p:spPr>
              <a:xfrm>
                <a:off x="5769943" y="1120813"/>
                <a:ext cx="20926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855" extrusionOk="0">
                    <a:moveTo>
                      <a:pt x="460" y="1"/>
                    </a:moveTo>
                    <a:lnTo>
                      <a:pt x="352" y="41"/>
                    </a:lnTo>
                    <a:cubicBezTo>
                      <a:pt x="474" y="325"/>
                      <a:pt x="474" y="664"/>
                      <a:pt x="393" y="961"/>
                    </a:cubicBezTo>
                    <a:cubicBezTo>
                      <a:pt x="311" y="1259"/>
                      <a:pt x="176" y="1530"/>
                      <a:pt x="0" y="1787"/>
                    </a:cubicBezTo>
                    <a:lnTo>
                      <a:pt x="68" y="1854"/>
                    </a:lnTo>
                    <a:cubicBezTo>
                      <a:pt x="338" y="1638"/>
                      <a:pt x="487" y="1313"/>
                      <a:pt x="528" y="988"/>
                    </a:cubicBezTo>
                    <a:cubicBezTo>
                      <a:pt x="596" y="664"/>
                      <a:pt x="555" y="325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5"/>
              <p:cNvSpPr/>
              <p:nvPr/>
            </p:nvSpPr>
            <p:spPr>
              <a:xfrm>
                <a:off x="5812670" y="1129836"/>
                <a:ext cx="28088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584" extrusionOk="0">
                    <a:moveTo>
                      <a:pt x="691" y="1"/>
                    </a:moveTo>
                    <a:cubicBezTo>
                      <a:pt x="691" y="285"/>
                      <a:pt x="596" y="556"/>
                      <a:pt x="475" y="813"/>
                    </a:cubicBezTo>
                    <a:cubicBezTo>
                      <a:pt x="407" y="934"/>
                      <a:pt x="339" y="1056"/>
                      <a:pt x="258" y="1164"/>
                    </a:cubicBezTo>
                    <a:cubicBezTo>
                      <a:pt x="177" y="1286"/>
                      <a:pt x="96" y="1395"/>
                      <a:pt x="1" y="1503"/>
                    </a:cubicBezTo>
                    <a:lnTo>
                      <a:pt x="82" y="1584"/>
                    </a:lnTo>
                    <a:cubicBezTo>
                      <a:pt x="204" y="1503"/>
                      <a:pt x="312" y="1381"/>
                      <a:pt x="393" y="1259"/>
                    </a:cubicBezTo>
                    <a:cubicBezTo>
                      <a:pt x="475" y="1137"/>
                      <a:pt x="542" y="1002"/>
                      <a:pt x="596" y="867"/>
                    </a:cubicBezTo>
                    <a:cubicBezTo>
                      <a:pt x="718" y="583"/>
                      <a:pt x="759" y="298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5"/>
              <p:cNvSpPr/>
              <p:nvPr/>
            </p:nvSpPr>
            <p:spPr>
              <a:xfrm>
                <a:off x="5813161" y="1133663"/>
                <a:ext cx="2949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611" extrusionOk="0">
                    <a:moveTo>
                      <a:pt x="826" y="0"/>
                    </a:moveTo>
                    <a:lnTo>
                      <a:pt x="718" y="14"/>
                    </a:lnTo>
                    <a:cubicBezTo>
                      <a:pt x="772" y="298"/>
                      <a:pt x="691" y="609"/>
                      <a:pt x="555" y="866"/>
                    </a:cubicBezTo>
                    <a:cubicBezTo>
                      <a:pt x="420" y="1123"/>
                      <a:pt x="231" y="1326"/>
                      <a:pt x="0" y="1529"/>
                    </a:cubicBezTo>
                    <a:lnTo>
                      <a:pt x="68" y="1610"/>
                    </a:lnTo>
                    <a:cubicBezTo>
                      <a:pt x="352" y="1475"/>
                      <a:pt x="569" y="1204"/>
                      <a:pt x="691" y="920"/>
                    </a:cubicBezTo>
                    <a:cubicBezTo>
                      <a:pt x="799" y="622"/>
                      <a:pt x="839" y="311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5"/>
              <p:cNvSpPr/>
              <p:nvPr/>
            </p:nvSpPr>
            <p:spPr>
              <a:xfrm>
                <a:off x="5867334" y="1150269"/>
                <a:ext cx="20434" cy="5277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503" extrusionOk="0">
                    <a:moveTo>
                      <a:pt x="541" y="1"/>
                    </a:moveTo>
                    <a:lnTo>
                      <a:pt x="433" y="28"/>
                    </a:lnTo>
                    <a:cubicBezTo>
                      <a:pt x="501" y="271"/>
                      <a:pt x="460" y="542"/>
                      <a:pt x="379" y="772"/>
                    </a:cubicBezTo>
                    <a:cubicBezTo>
                      <a:pt x="284" y="1002"/>
                      <a:pt x="149" y="1218"/>
                      <a:pt x="0" y="1421"/>
                    </a:cubicBezTo>
                    <a:lnTo>
                      <a:pt x="81" y="1503"/>
                    </a:lnTo>
                    <a:cubicBezTo>
                      <a:pt x="311" y="1340"/>
                      <a:pt x="447" y="1070"/>
                      <a:pt x="514" y="813"/>
                    </a:cubicBezTo>
                    <a:cubicBezTo>
                      <a:pt x="582" y="542"/>
                      <a:pt x="582" y="271"/>
                      <a:pt x="5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5"/>
              <p:cNvSpPr/>
              <p:nvPr/>
            </p:nvSpPr>
            <p:spPr>
              <a:xfrm>
                <a:off x="5864947" y="1160732"/>
                <a:ext cx="25701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543" extrusionOk="0">
                    <a:moveTo>
                      <a:pt x="650" y="0"/>
                    </a:moveTo>
                    <a:lnTo>
                      <a:pt x="555" y="27"/>
                    </a:lnTo>
                    <a:cubicBezTo>
                      <a:pt x="650" y="284"/>
                      <a:pt x="609" y="582"/>
                      <a:pt x="501" y="826"/>
                    </a:cubicBezTo>
                    <a:cubicBezTo>
                      <a:pt x="393" y="1069"/>
                      <a:pt x="217" y="1272"/>
                      <a:pt x="0" y="1448"/>
                    </a:cubicBezTo>
                    <a:lnTo>
                      <a:pt x="54" y="1543"/>
                    </a:lnTo>
                    <a:cubicBezTo>
                      <a:pt x="339" y="1421"/>
                      <a:pt x="542" y="1164"/>
                      <a:pt x="636" y="880"/>
                    </a:cubicBezTo>
                    <a:cubicBezTo>
                      <a:pt x="731" y="596"/>
                      <a:pt x="731" y="284"/>
                      <a:pt x="6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5"/>
              <p:cNvSpPr/>
              <p:nvPr/>
            </p:nvSpPr>
            <p:spPr>
              <a:xfrm>
                <a:off x="5909605" y="1171651"/>
                <a:ext cx="28544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57" extrusionOk="0">
                    <a:moveTo>
                      <a:pt x="704" y="1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34"/>
                      <a:pt x="352" y="1042"/>
                      <a:pt x="271" y="1151"/>
                    </a:cubicBezTo>
                    <a:cubicBezTo>
                      <a:pt x="190" y="1259"/>
                      <a:pt x="95" y="1367"/>
                      <a:pt x="0" y="1475"/>
                    </a:cubicBezTo>
                    <a:lnTo>
                      <a:pt x="68" y="1557"/>
                    </a:lnTo>
                    <a:cubicBezTo>
                      <a:pt x="203" y="1475"/>
                      <a:pt x="312" y="1367"/>
                      <a:pt x="406" y="1259"/>
                    </a:cubicBezTo>
                    <a:cubicBezTo>
                      <a:pt x="501" y="1137"/>
                      <a:pt x="569" y="1002"/>
                      <a:pt x="636" y="867"/>
                    </a:cubicBezTo>
                    <a:cubicBezTo>
                      <a:pt x="745" y="582"/>
                      <a:pt x="799" y="298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5"/>
              <p:cNvSpPr/>
              <p:nvPr/>
            </p:nvSpPr>
            <p:spPr>
              <a:xfrm>
                <a:off x="5910553" y="1177830"/>
                <a:ext cx="29001" cy="52279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489" extrusionOk="0">
                    <a:moveTo>
                      <a:pt x="131" y="1371"/>
                    </a:moveTo>
                    <a:cubicBezTo>
                      <a:pt x="136" y="1388"/>
                      <a:pt x="136" y="1408"/>
                      <a:pt x="136" y="1408"/>
                    </a:cubicBezTo>
                    <a:cubicBezTo>
                      <a:pt x="136" y="1408"/>
                      <a:pt x="136" y="1408"/>
                      <a:pt x="122" y="1421"/>
                    </a:cubicBezTo>
                    <a:lnTo>
                      <a:pt x="95" y="1421"/>
                    </a:lnTo>
                    <a:cubicBezTo>
                      <a:pt x="68" y="1408"/>
                      <a:pt x="54" y="1394"/>
                      <a:pt x="54" y="1381"/>
                    </a:cubicBezTo>
                    <a:lnTo>
                      <a:pt x="131" y="1371"/>
                    </a:lnTo>
                    <a:close/>
                    <a:moveTo>
                      <a:pt x="718" y="0"/>
                    </a:moveTo>
                    <a:cubicBezTo>
                      <a:pt x="731" y="271"/>
                      <a:pt x="636" y="555"/>
                      <a:pt x="501" y="799"/>
                    </a:cubicBezTo>
                    <a:cubicBezTo>
                      <a:pt x="433" y="921"/>
                      <a:pt x="352" y="1029"/>
                      <a:pt x="271" y="1137"/>
                    </a:cubicBezTo>
                    <a:cubicBezTo>
                      <a:pt x="230" y="1205"/>
                      <a:pt x="190" y="1245"/>
                      <a:pt x="136" y="1299"/>
                    </a:cubicBezTo>
                    <a:cubicBezTo>
                      <a:pt x="133" y="1305"/>
                      <a:pt x="130" y="1310"/>
                      <a:pt x="127" y="1315"/>
                    </a:cubicBezTo>
                    <a:lnTo>
                      <a:pt x="127" y="1315"/>
                    </a:lnTo>
                    <a:cubicBezTo>
                      <a:pt x="125" y="1314"/>
                      <a:pt x="124" y="1314"/>
                      <a:pt x="122" y="1313"/>
                    </a:cubicBezTo>
                    <a:cubicBezTo>
                      <a:pt x="113" y="1308"/>
                      <a:pt x="104" y="1307"/>
                      <a:pt x="96" y="1307"/>
                    </a:cubicBezTo>
                    <a:cubicBezTo>
                      <a:pt x="80" y="1307"/>
                      <a:pt x="68" y="1313"/>
                      <a:pt x="68" y="1313"/>
                    </a:cubicBezTo>
                    <a:cubicBezTo>
                      <a:pt x="41" y="1326"/>
                      <a:pt x="27" y="1340"/>
                      <a:pt x="14" y="1367"/>
                    </a:cubicBezTo>
                    <a:cubicBezTo>
                      <a:pt x="0" y="1381"/>
                      <a:pt x="14" y="1448"/>
                      <a:pt x="41" y="1462"/>
                    </a:cubicBezTo>
                    <a:cubicBezTo>
                      <a:pt x="68" y="1475"/>
                      <a:pt x="95" y="1489"/>
                      <a:pt x="109" y="1489"/>
                    </a:cubicBezTo>
                    <a:cubicBezTo>
                      <a:pt x="190" y="1475"/>
                      <a:pt x="217" y="1435"/>
                      <a:pt x="244" y="1408"/>
                    </a:cubicBezTo>
                    <a:cubicBezTo>
                      <a:pt x="312" y="1367"/>
                      <a:pt x="352" y="1313"/>
                      <a:pt x="406" y="1245"/>
                    </a:cubicBezTo>
                    <a:cubicBezTo>
                      <a:pt x="501" y="1137"/>
                      <a:pt x="569" y="1002"/>
                      <a:pt x="636" y="866"/>
                    </a:cubicBezTo>
                    <a:cubicBezTo>
                      <a:pt x="758" y="582"/>
                      <a:pt x="799" y="298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5"/>
              <p:cNvSpPr/>
              <p:nvPr/>
            </p:nvSpPr>
            <p:spPr>
              <a:xfrm>
                <a:off x="5911501" y="1184009"/>
                <a:ext cx="25701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00" extrusionOk="0">
                    <a:moveTo>
                      <a:pt x="609" y="0"/>
                    </a:moveTo>
                    <a:cubicBezTo>
                      <a:pt x="650" y="244"/>
                      <a:pt x="582" y="487"/>
                      <a:pt x="460" y="690"/>
                    </a:cubicBezTo>
                    <a:cubicBezTo>
                      <a:pt x="339" y="893"/>
                      <a:pt x="176" y="1056"/>
                      <a:pt x="0" y="1205"/>
                    </a:cubicBezTo>
                    <a:lnTo>
                      <a:pt x="55" y="1299"/>
                    </a:lnTo>
                    <a:cubicBezTo>
                      <a:pt x="298" y="1205"/>
                      <a:pt x="488" y="988"/>
                      <a:pt x="582" y="758"/>
                    </a:cubicBezTo>
                    <a:cubicBezTo>
                      <a:pt x="691" y="515"/>
                      <a:pt x="731" y="257"/>
                      <a:pt x="7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5"/>
              <p:cNvSpPr/>
              <p:nvPr/>
            </p:nvSpPr>
            <p:spPr>
              <a:xfrm>
                <a:off x="5911501" y="1144090"/>
                <a:ext cx="30440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2112" extrusionOk="0">
                    <a:moveTo>
                      <a:pt x="758" y="1"/>
                    </a:moveTo>
                    <a:cubicBezTo>
                      <a:pt x="704" y="393"/>
                      <a:pt x="704" y="786"/>
                      <a:pt x="623" y="1151"/>
                    </a:cubicBezTo>
                    <a:cubicBezTo>
                      <a:pt x="569" y="1340"/>
                      <a:pt x="501" y="1516"/>
                      <a:pt x="393" y="1665"/>
                    </a:cubicBezTo>
                    <a:cubicBezTo>
                      <a:pt x="298" y="1814"/>
                      <a:pt x="163" y="1936"/>
                      <a:pt x="0" y="2003"/>
                    </a:cubicBezTo>
                    <a:lnTo>
                      <a:pt x="27" y="2112"/>
                    </a:lnTo>
                    <a:cubicBezTo>
                      <a:pt x="244" y="2071"/>
                      <a:pt x="420" y="1922"/>
                      <a:pt x="542" y="1760"/>
                    </a:cubicBezTo>
                    <a:cubicBezTo>
                      <a:pt x="663" y="1584"/>
                      <a:pt x="731" y="1381"/>
                      <a:pt x="758" y="1178"/>
                    </a:cubicBezTo>
                    <a:cubicBezTo>
                      <a:pt x="826" y="786"/>
                      <a:pt x="772" y="393"/>
                      <a:pt x="866" y="14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5"/>
              <p:cNvSpPr/>
              <p:nvPr/>
            </p:nvSpPr>
            <p:spPr>
              <a:xfrm>
                <a:off x="5911501" y="1165015"/>
                <a:ext cx="30897" cy="48487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81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15" y="717"/>
                    </a:cubicBezTo>
                    <a:cubicBezTo>
                      <a:pt x="433" y="826"/>
                      <a:pt x="352" y="920"/>
                      <a:pt x="271" y="1015"/>
                    </a:cubicBezTo>
                    <a:cubicBezTo>
                      <a:pt x="190" y="1110"/>
                      <a:pt x="95" y="1204"/>
                      <a:pt x="0" y="1286"/>
                    </a:cubicBezTo>
                    <a:lnTo>
                      <a:pt x="68" y="1380"/>
                    </a:lnTo>
                    <a:cubicBezTo>
                      <a:pt x="190" y="1326"/>
                      <a:pt x="298" y="1231"/>
                      <a:pt x="393" y="1137"/>
                    </a:cubicBezTo>
                    <a:cubicBezTo>
                      <a:pt x="488" y="1028"/>
                      <a:pt x="569" y="907"/>
                      <a:pt x="636" y="785"/>
                    </a:cubicBezTo>
                    <a:cubicBezTo>
                      <a:pt x="758" y="541"/>
                      <a:pt x="839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5"/>
              <p:cNvSpPr/>
              <p:nvPr/>
            </p:nvSpPr>
            <p:spPr>
              <a:xfrm>
                <a:off x="5720509" y="1102311"/>
                <a:ext cx="13342" cy="9599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34" extrusionOk="0">
                    <a:moveTo>
                      <a:pt x="217" y="0"/>
                    </a:moveTo>
                    <a:lnTo>
                      <a:pt x="109" y="27"/>
                    </a:lnTo>
                    <a:cubicBezTo>
                      <a:pt x="231" y="406"/>
                      <a:pt x="272" y="812"/>
                      <a:pt x="244" y="1218"/>
                    </a:cubicBezTo>
                    <a:cubicBezTo>
                      <a:pt x="224" y="1508"/>
                      <a:pt x="175" y="1799"/>
                      <a:pt x="106" y="2084"/>
                    </a:cubicBezTo>
                    <a:lnTo>
                      <a:pt x="106" y="2084"/>
                    </a:lnTo>
                    <a:lnTo>
                      <a:pt x="1" y="2097"/>
                    </a:lnTo>
                    <a:cubicBezTo>
                      <a:pt x="1" y="2206"/>
                      <a:pt x="14" y="2314"/>
                      <a:pt x="28" y="2422"/>
                    </a:cubicBezTo>
                    <a:lnTo>
                      <a:pt x="55" y="2733"/>
                    </a:lnTo>
                    <a:lnTo>
                      <a:pt x="177" y="2436"/>
                    </a:lnTo>
                    <a:cubicBezTo>
                      <a:pt x="326" y="2043"/>
                      <a:pt x="380" y="1624"/>
                      <a:pt x="366" y="1218"/>
                    </a:cubicBezTo>
                    <a:cubicBezTo>
                      <a:pt x="366" y="812"/>
                      <a:pt x="312" y="392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5"/>
              <p:cNvSpPr/>
              <p:nvPr/>
            </p:nvSpPr>
            <p:spPr>
              <a:xfrm>
                <a:off x="5721001" y="1106103"/>
                <a:ext cx="16677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93" extrusionOk="0">
                    <a:moveTo>
                      <a:pt x="285" y="0"/>
                    </a:moveTo>
                    <a:lnTo>
                      <a:pt x="190" y="41"/>
                    </a:lnTo>
                    <a:cubicBezTo>
                      <a:pt x="339" y="366"/>
                      <a:pt x="366" y="744"/>
                      <a:pt x="312" y="1110"/>
                    </a:cubicBezTo>
                    <a:cubicBezTo>
                      <a:pt x="298" y="1286"/>
                      <a:pt x="258" y="1462"/>
                      <a:pt x="203" y="1638"/>
                    </a:cubicBezTo>
                    <a:cubicBezTo>
                      <a:pt x="149" y="1800"/>
                      <a:pt x="82" y="1976"/>
                      <a:pt x="0" y="2138"/>
                    </a:cubicBezTo>
                    <a:lnTo>
                      <a:pt x="95" y="2192"/>
                    </a:lnTo>
                    <a:cubicBezTo>
                      <a:pt x="325" y="1881"/>
                      <a:pt x="447" y="1502"/>
                      <a:pt x="461" y="1123"/>
                    </a:cubicBezTo>
                    <a:cubicBezTo>
                      <a:pt x="474" y="731"/>
                      <a:pt x="406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5"/>
              <p:cNvSpPr/>
              <p:nvPr/>
            </p:nvSpPr>
            <p:spPr>
              <a:xfrm>
                <a:off x="5712926" y="1115125"/>
                <a:ext cx="19030" cy="7225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58" extrusionOk="0">
                    <a:moveTo>
                      <a:pt x="488" y="0"/>
                    </a:moveTo>
                    <a:lnTo>
                      <a:pt x="379" y="14"/>
                    </a:lnTo>
                    <a:cubicBezTo>
                      <a:pt x="460" y="352"/>
                      <a:pt x="433" y="704"/>
                      <a:pt x="352" y="1029"/>
                    </a:cubicBezTo>
                    <a:cubicBezTo>
                      <a:pt x="312" y="1205"/>
                      <a:pt x="258" y="1367"/>
                      <a:pt x="203" y="1529"/>
                    </a:cubicBezTo>
                    <a:cubicBezTo>
                      <a:pt x="136" y="1678"/>
                      <a:pt x="68" y="1841"/>
                      <a:pt x="0" y="1989"/>
                    </a:cubicBezTo>
                    <a:lnTo>
                      <a:pt x="82" y="2057"/>
                    </a:lnTo>
                    <a:cubicBezTo>
                      <a:pt x="203" y="1908"/>
                      <a:pt x="285" y="1746"/>
                      <a:pt x="352" y="1583"/>
                    </a:cubicBezTo>
                    <a:cubicBezTo>
                      <a:pt x="420" y="1421"/>
                      <a:pt x="460" y="1245"/>
                      <a:pt x="488" y="1069"/>
                    </a:cubicBezTo>
                    <a:cubicBezTo>
                      <a:pt x="542" y="704"/>
                      <a:pt x="528" y="352"/>
                      <a:pt x="48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677" name="Google Shape;10677;p25"/>
          <p:cNvSpPr txBox="1"/>
          <p:nvPr/>
        </p:nvSpPr>
        <p:spPr>
          <a:xfrm>
            <a:off x="1418825" y="3662050"/>
            <a:ext cx="35061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300" b="1">
                <a:solidFill>
                  <a:schemeClr val="dk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300" b="1">
                <a:solidFill>
                  <a:srgbClr val="DC2A2A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300" b="1">
                <a:solidFill>
                  <a:schemeClr val="dk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678" name="Google Shape;10678;p25"/>
          <p:cNvSpPr txBox="1">
            <a:spLocks noGrp="1"/>
          </p:cNvSpPr>
          <p:nvPr>
            <p:ph type="subTitle" idx="1"/>
          </p:nvPr>
        </p:nvSpPr>
        <p:spPr>
          <a:xfrm>
            <a:off x="1418825" y="2135112"/>
            <a:ext cx="35061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679" name="Google Shape;10679;p25"/>
          <p:cNvSpPr txBox="1">
            <a:spLocks noGrp="1"/>
          </p:cNvSpPr>
          <p:nvPr>
            <p:ph type="title"/>
          </p:nvPr>
        </p:nvSpPr>
        <p:spPr>
          <a:xfrm>
            <a:off x="1418825" y="1096000"/>
            <a:ext cx="35061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2926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4">
  <p:cSld name="Text only 4">
    <p:spTree>
      <p:nvGrpSpPr>
        <p:cNvPr id="1" name="Shape 10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1" name="Google Shape;10681;p26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0682" name="Google Shape;10682;p26"/>
          <p:cNvGrpSpPr/>
          <p:nvPr/>
        </p:nvGrpSpPr>
        <p:grpSpPr>
          <a:xfrm>
            <a:off x="4584367" y="2062263"/>
            <a:ext cx="2292169" cy="3311123"/>
            <a:chOff x="4584367" y="2062263"/>
            <a:chExt cx="2292169" cy="3311123"/>
          </a:xfrm>
        </p:grpSpPr>
        <p:grpSp>
          <p:nvGrpSpPr>
            <p:cNvPr id="10683" name="Google Shape;10683;p26"/>
            <p:cNvGrpSpPr/>
            <p:nvPr/>
          </p:nvGrpSpPr>
          <p:grpSpPr>
            <a:xfrm>
              <a:off x="6199075" y="4732075"/>
              <a:ext cx="677461" cy="641311"/>
              <a:chOff x="5226950" y="1534325"/>
              <a:chExt cx="677461" cy="641311"/>
            </a:xfrm>
          </p:grpSpPr>
          <p:sp>
            <p:nvSpPr>
              <p:cNvPr id="10684" name="Google Shape;10684;p26"/>
              <p:cNvSpPr/>
              <p:nvPr/>
            </p:nvSpPr>
            <p:spPr>
              <a:xfrm>
                <a:off x="5333821" y="1791813"/>
                <a:ext cx="453727" cy="383823"/>
              </a:xfrm>
              <a:custGeom>
                <a:avLst/>
                <a:gdLst/>
                <a:ahLst/>
                <a:cxnLst/>
                <a:rect l="l" t="t" r="r" b="b"/>
                <a:pathLst>
                  <a:path w="12923" h="10932" extrusionOk="0">
                    <a:moveTo>
                      <a:pt x="5946" y="0"/>
                    </a:moveTo>
                    <a:cubicBezTo>
                      <a:pt x="3002" y="0"/>
                      <a:pt x="1" y="232"/>
                      <a:pt x="1" y="644"/>
                    </a:cubicBezTo>
                    <a:cubicBezTo>
                      <a:pt x="1" y="1009"/>
                      <a:pt x="122" y="1321"/>
                      <a:pt x="325" y="1564"/>
                    </a:cubicBezTo>
                    <a:cubicBezTo>
                      <a:pt x="136" y="2714"/>
                      <a:pt x="407" y="3810"/>
                      <a:pt x="691" y="4960"/>
                    </a:cubicBezTo>
                    <a:cubicBezTo>
                      <a:pt x="691" y="4987"/>
                      <a:pt x="704" y="5028"/>
                      <a:pt x="704" y="5055"/>
                    </a:cubicBezTo>
                    <a:cubicBezTo>
                      <a:pt x="637" y="6043"/>
                      <a:pt x="609" y="7031"/>
                      <a:pt x="596" y="8018"/>
                    </a:cubicBezTo>
                    <a:cubicBezTo>
                      <a:pt x="246" y="8920"/>
                      <a:pt x="686" y="10156"/>
                      <a:pt x="1929" y="10156"/>
                    </a:cubicBezTo>
                    <a:cubicBezTo>
                      <a:pt x="1936" y="10156"/>
                      <a:pt x="1942" y="10156"/>
                      <a:pt x="1949" y="10156"/>
                    </a:cubicBezTo>
                    <a:cubicBezTo>
                      <a:pt x="2139" y="10156"/>
                      <a:pt x="2328" y="10143"/>
                      <a:pt x="2531" y="10143"/>
                    </a:cubicBezTo>
                    <a:cubicBezTo>
                      <a:pt x="2761" y="10143"/>
                      <a:pt x="2977" y="10089"/>
                      <a:pt x="3180" y="9994"/>
                    </a:cubicBezTo>
                    <a:cubicBezTo>
                      <a:pt x="4290" y="10156"/>
                      <a:pt x="5427" y="10183"/>
                      <a:pt x="6550" y="10400"/>
                    </a:cubicBezTo>
                    <a:cubicBezTo>
                      <a:pt x="7614" y="10606"/>
                      <a:pt x="8586" y="10932"/>
                      <a:pt x="9576" y="10932"/>
                    </a:cubicBezTo>
                    <a:cubicBezTo>
                      <a:pt x="10146" y="10932"/>
                      <a:pt x="10723" y="10823"/>
                      <a:pt x="11326" y="10522"/>
                    </a:cubicBezTo>
                    <a:cubicBezTo>
                      <a:pt x="11813" y="10265"/>
                      <a:pt x="12057" y="9723"/>
                      <a:pt x="12070" y="9196"/>
                    </a:cubicBezTo>
                    <a:cubicBezTo>
                      <a:pt x="12152" y="7531"/>
                      <a:pt x="12923" y="1442"/>
                      <a:pt x="11434" y="522"/>
                    </a:cubicBezTo>
                    <a:cubicBezTo>
                      <a:pt x="10854" y="164"/>
                      <a:pt x="8420" y="0"/>
                      <a:pt x="5946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6"/>
              <p:cNvSpPr/>
              <p:nvPr/>
            </p:nvSpPr>
            <p:spPr>
              <a:xfrm>
                <a:off x="5349023" y="1783036"/>
                <a:ext cx="21874" cy="36728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0461" extrusionOk="0">
                    <a:moveTo>
                      <a:pt x="1" y="1"/>
                    </a:moveTo>
                    <a:cubicBezTo>
                      <a:pt x="28" y="1746"/>
                      <a:pt x="41" y="3492"/>
                      <a:pt x="109" y="5237"/>
                    </a:cubicBezTo>
                    <a:cubicBezTo>
                      <a:pt x="136" y="6103"/>
                      <a:pt x="190" y="6969"/>
                      <a:pt x="244" y="7849"/>
                    </a:cubicBezTo>
                    <a:cubicBezTo>
                      <a:pt x="284" y="8486"/>
                      <a:pt x="346" y="9124"/>
                      <a:pt x="413" y="9761"/>
                    </a:cubicBezTo>
                    <a:lnTo>
                      <a:pt x="413" y="9761"/>
                    </a:lnTo>
                    <a:cubicBezTo>
                      <a:pt x="389" y="9683"/>
                      <a:pt x="364" y="9605"/>
                      <a:pt x="339" y="9527"/>
                    </a:cubicBezTo>
                    <a:lnTo>
                      <a:pt x="231" y="9554"/>
                    </a:lnTo>
                    <a:cubicBezTo>
                      <a:pt x="312" y="9852"/>
                      <a:pt x="393" y="10163"/>
                      <a:pt x="488" y="10460"/>
                    </a:cubicBezTo>
                    <a:lnTo>
                      <a:pt x="623" y="10433"/>
                    </a:lnTo>
                    <a:cubicBezTo>
                      <a:pt x="623" y="10429"/>
                      <a:pt x="622" y="10425"/>
                      <a:pt x="622" y="10420"/>
                    </a:cubicBezTo>
                    <a:lnTo>
                      <a:pt x="622" y="10420"/>
                    </a:lnTo>
                    <a:lnTo>
                      <a:pt x="623" y="10420"/>
                    </a:lnTo>
                    <a:cubicBezTo>
                      <a:pt x="622" y="10418"/>
                      <a:pt x="622" y="10416"/>
                      <a:pt x="621" y="10414"/>
                    </a:cubicBezTo>
                    <a:lnTo>
                      <a:pt x="621" y="10414"/>
                    </a:lnTo>
                    <a:cubicBezTo>
                      <a:pt x="541" y="9555"/>
                      <a:pt x="487" y="8695"/>
                      <a:pt x="407" y="7835"/>
                    </a:cubicBezTo>
                    <a:cubicBezTo>
                      <a:pt x="352" y="6969"/>
                      <a:pt x="298" y="6090"/>
                      <a:pt x="244" y="5224"/>
                    </a:cubicBezTo>
                    <a:cubicBezTo>
                      <a:pt x="204" y="4358"/>
                      <a:pt x="163" y="3492"/>
                      <a:pt x="136" y="2612"/>
                    </a:cubicBezTo>
                    <a:cubicBezTo>
                      <a:pt x="122" y="1746"/>
                      <a:pt x="109" y="86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6"/>
              <p:cNvSpPr/>
              <p:nvPr/>
            </p:nvSpPr>
            <p:spPr>
              <a:xfrm>
                <a:off x="5340000" y="1770221"/>
                <a:ext cx="23313" cy="38343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21" extrusionOk="0">
                    <a:moveTo>
                      <a:pt x="149" y="1"/>
                    </a:moveTo>
                    <a:cubicBezTo>
                      <a:pt x="109" y="1"/>
                      <a:pt x="95" y="14"/>
                      <a:pt x="82" y="28"/>
                    </a:cubicBezTo>
                    <a:cubicBezTo>
                      <a:pt x="41" y="55"/>
                      <a:pt x="28" y="82"/>
                      <a:pt x="0" y="122"/>
                    </a:cubicBezTo>
                    <a:cubicBezTo>
                      <a:pt x="0" y="136"/>
                      <a:pt x="0" y="177"/>
                      <a:pt x="0" y="177"/>
                    </a:cubicBezTo>
                    <a:lnTo>
                      <a:pt x="0" y="217"/>
                    </a:lnTo>
                    <a:lnTo>
                      <a:pt x="0" y="312"/>
                    </a:lnTo>
                    <a:lnTo>
                      <a:pt x="28" y="650"/>
                    </a:lnTo>
                    <a:lnTo>
                      <a:pt x="55" y="1340"/>
                    </a:lnTo>
                    <a:lnTo>
                      <a:pt x="122" y="2707"/>
                    </a:lnTo>
                    <a:lnTo>
                      <a:pt x="217" y="5440"/>
                    </a:lnTo>
                    <a:lnTo>
                      <a:pt x="339" y="8187"/>
                    </a:lnTo>
                    <a:cubicBezTo>
                      <a:pt x="379" y="9093"/>
                      <a:pt x="433" y="10000"/>
                      <a:pt x="474" y="10920"/>
                    </a:cubicBezTo>
                    <a:lnTo>
                      <a:pt x="609" y="10920"/>
                    </a:lnTo>
                    <a:lnTo>
                      <a:pt x="664" y="10379"/>
                    </a:lnTo>
                    <a:lnTo>
                      <a:pt x="587" y="10369"/>
                    </a:lnTo>
                    <a:lnTo>
                      <a:pt x="587" y="10369"/>
                    </a:lnTo>
                    <a:cubicBezTo>
                      <a:pt x="558" y="9638"/>
                      <a:pt x="534" y="8901"/>
                      <a:pt x="501" y="8173"/>
                    </a:cubicBezTo>
                    <a:lnTo>
                      <a:pt x="366" y="5440"/>
                    </a:lnTo>
                    <a:lnTo>
                      <a:pt x="217" y="2693"/>
                    </a:lnTo>
                    <a:lnTo>
                      <a:pt x="149" y="1327"/>
                    </a:lnTo>
                    <a:lnTo>
                      <a:pt x="122" y="650"/>
                    </a:lnTo>
                    <a:lnTo>
                      <a:pt x="109" y="298"/>
                    </a:lnTo>
                    <a:lnTo>
                      <a:pt x="109" y="217"/>
                    </a:lnTo>
                    <a:lnTo>
                      <a:pt x="109" y="177"/>
                    </a:lnTo>
                    <a:cubicBezTo>
                      <a:pt x="95" y="163"/>
                      <a:pt x="109" y="163"/>
                      <a:pt x="109" y="149"/>
                    </a:cubicBezTo>
                    <a:cubicBezTo>
                      <a:pt x="109" y="149"/>
                      <a:pt x="122" y="122"/>
                      <a:pt x="136" y="122"/>
                    </a:cubicBezTo>
                    <a:cubicBezTo>
                      <a:pt x="149" y="109"/>
                      <a:pt x="163" y="109"/>
                      <a:pt x="149" y="109"/>
                    </a:cubicBezTo>
                    <a:cubicBezTo>
                      <a:pt x="149" y="109"/>
                      <a:pt x="109" y="95"/>
                      <a:pt x="109" y="82"/>
                    </a:cubicBezTo>
                    <a:cubicBezTo>
                      <a:pt x="109" y="68"/>
                      <a:pt x="109" y="68"/>
                      <a:pt x="109" y="68"/>
                    </a:cubicBezTo>
                    <a:lnTo>
                      <a:pt x="217" y="109"/>
                    </a:lnTo>
                    <a:cubicBezTo>
                      <a:pt x="217" y="95"/>
                      <a:pt x="217" y="82"/>
                      <a:pt x="217" y="55"/>
                    </a:cubicBezTo>
                    <a:cubicBezTo>
                      <a:pt x="217" y="28"/>
                      <a:pt x="163" y="1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6"/>
              <p:cNvSpPr/>
              <p:nvPr/>
            </p:nvSpPr>
            <p:spPr>
              <a:xfrm>
                <a:off x="5368509" y="2147185"/>
                <a:ext cx="382945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516" extrusionOk="0">
                    <a:moveTo>
                      <a:pt x="1004" y="0"/>
                    </a:moveTo>
                    <a:cubicBezTo>
                      <a:pt x="669" y="0"/>
                      <a:pt x="334" y="6"/>
                      <a:pt x="0" y="21"/>
                    </a:cubicBezTo>
                    <a:lnTo>
                      <a:pt x="0" y="129"/>
                    </a:lnTo>
                    <a:cubicBezTo>
                      <a:pt x="363" y="107"/>
                      <a:pt x="728" y="99"/>
                      <a:pt x="1093" y="99"/>
                    </a:cubicBezTo>
                    <a:cubicBezTo>
                      <a:pt x="1641" y="99"/>
                      <a:pt x="2190" y="118"/>
                      <a:pt x="2734" y="143"/>
                    </a:cubicBezTo>
                    <a:cubicBezTo>
                      <a:pt x="3640" y="183"/>
                      <a:pt x="4547" y="251"/>
                      <a:pt x="5453" y="318"/>
                    </a:cubicBezTo>
                    <a:cubicBezTo>
                      <a:pt x="6360" y="386"/>
                      <a:pt x="7267" y="440"/>
                      <a:pt x="8173" y="481"/>
                    </a:cubicBezTo>
                    <a:cubicBezTo>
                      <a:pt x="8747" y="498"/>
                      <a:pt x="9325" y="515"/>
                      <a:pt x="9903" y="515"/>
                    </a:cubicBezTo>
                    <a:cubicBezTo>
                      <a:pt x="10238" y="515"/>
                      <a:pt x="10573" y="509"/>
                      <a:pt x="10906" y="494"/>
                    </a:cubicBezTo>
                    <a:lnTo>
                      <a:pt x="10906" y="386"/>
                    </a:lnTo>
                    <a:cubicBezTo>
                      <a:pt x="10000" y="386"/>
                      <a:pt x="9093" y="359"/>
                      <a:pt x="8187" y="318"/>
                    </a:cubicBezTo>
                    <a:cubicBezTo>
                      <a:pt x="7267" y="278"/>
                      <a:pt x="6360" y="224"/>
                      <a:pt x="5453" y="170"/>
                    </a:cubicBezTo>
                    <a:cubicBezTo>
                      <a:pt x="4547" y="129"/>
                      <a:pt x="3640" y="75"/>
                      <a:pt x="2734" y="34"/>
                    </a:cubicBezTo>
                    <a:cubicBezTo>
                      <a:pt x="2160" y="17"/>
                      <a:pt x="1581" y="0"/>
                      <a:pt x="10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6"/>
              <p:cNvSpPr/>
              <p:nvPr/>
            </p:nvSpPr>
            <p:spPr>
              <a:xfrm>
                <a:off x="5358994" y="2146834"/>
                <a:ext cx="383893" cy="13939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397" extrusionOk="0">
                    <a:moveTo>
                      <a:pt x="10831" y="303"/>
                    </a:moveTo>
                    <a:cubicBezTo>
                      <a:pt x="10835" y="306"/>
                      <a:pt x="10836" y="310"/>
                      <a:pt x="10836" y="310"/>
                    </a:cubicBezTo>
                    <a:cubicBezTo>
                      <a:pt x="10835" y="310"/>
                      <a:pt x="10834" y="308"/>
                      <a:pt x="10831" y="303"/>
                    </a:cubicBezTo>
                    <a:close/>
                    <a:moveTo>
                      <a:pt x="3234" y="0"/>
                    </a:moveTo>
                    <a:cubicBezTo>
                      <a:pt x="3067" y="0"/>
                      <a:pt x="2900" y="1"/>
                      <a:pt x="2734" y="4"/>
                    </a:cubicBezTo>
                    <a:cubicBezTo>
                      <a:pt x="1814" y="17"/>
                      <a:pt x="907" y="31"/>
                      <a:pt x="1" y="139"/>
                    </a:cubicBezTo>
                    <a:lnTo>
                      <a:pt x="1" y="234"/>
                    </a:lnTo>
                    <a:cubicBezTo>
                      <a:pt x="461" y="180"/>
                      <a:pt x="907" y="153"/>
                      <a:pt x="1367" y="125"/>
                    </a:cubicBezTo>
                    <a:cubicBezTo>
                      <a:pt x="1827" y="112"/>
                      <a:pt x="2274" y="98"/>
                      <a:pt x="2734" y="98"/>
                    </a:cubicBezTo>
                    <a:cubicBezTo>
                      <a:pt x="3641" y="112"/>
                      <a:pt x="4561" y="139"/>
                      <a:pt x="5467" y="180"/>
                    </a:cubicBezTo>
                    <a:lnTo>
                      <a:pt x="8201" y="328"/>
                    </a:lnTo>
                    <a:lnTo>
                      <a:pt x="9567" y="383"/>
                    </a:lnTo>
                    <a:cubicBezTo>
                      <a:pt x="9797" y="383"/>
                      <a:pt x="10027" y="396"/>
                      <a:pt x="10257" y="396"/>
                    </a:cubicBezTo>
                    <a:lnTo>
                      <a:pt x="10596" y="396"/>
                    </a:lnTo>
                    <a:cubicBezTo>
                      <a:pt x="10663" y="383"/>
                      <a:pt x="10717" y="383"/>
                      <a:pt x="10772" y="383"/>
                    </a:cubicBezTo>
                    <a:cubicBezTo>
                      <a:pt x="10799" y="369"/>
                      <a:pt x="10839" y="369"/>
                      <a:pt x="10866" y="356"/>
                    </a:cubicBezTo>
                    <a:cubicBezTo>
                      <a:pt x="10880" y="356"/>
                      <a:pt x="10893" y="356"/>
                      <a:pt x="10907" y="342"/>
                    </a:cubicBezTo>
                    <a:cubicBezTo>
                      <a:pt x="10907" y="342"/>
                      <a:pt x="10920" y="328"/>
                      <a:pt x="10920" y="328"/>
                    </a:cubicBezTo>
                    <a:cubicBezTo>
                      <a:pt x="10934" y="315"/>
                      <a:pt x="10934" y="288"/>
                      <a:pt x="10934" y="274"/>
                    </a:cubicBezTo>
                    <a:cubicBezTo>
                      <a:pt x="10920" y="207"/>
                      <a:pt x="10893" y="220"/>
                      <a:pt x="10880" y="207"/>
                    </a:cubicBezTo>
                    <a:lnTo>
                      <a:pt x="10829" y="296"/>
                    </a:lnTo>
                    <a:lnTo>
                      <a:pt x="10829" y="296"/>
                    </a:lnTo>
                    <a:cubicBezTo>
                      <a:pt x="10828" y="294"/>
                      <a:pt x="10827" y="291"/>
                      <a:pt x="10826" y="288"/>
                    </a:cubicBezTo>
                    <a:cubicBezTo>
                      <a:pt x="10826" y="274"/>
                      <a:pt x="10826" y="274"/>
                      <a:pt x="10839" y="261"/>
                    </a:cubicBezTo>
                    <a:lnTo>
                      <a:pt x="10758" y="261"/>
                    </a:lnTo>
                    <a:cubicBezTo>
                      <a:pt x="10704" y="274"/>
                      <a:pt x="10650" y="274"/>
                      <a:pt x="10596" y="274"/>
                    </a:cubicBezTo>
                    <a:cubicBezTo>
                      <a:pt x="10487" y="274"/>
                      <a:pt x="10366" y="261"/>
                      <a:pt x="10257" y="261"/>
                    </a:cubicBezTo>
                    <a:cubicBezTo>
                      <a:pt x="10027" y="261"/>
                      <a:pt x="9797" y="247"/>
                      <a:pt x="9581" y="234"/>
                    </a:cubicBezTo>
                    <a:lnTo>
                      <a:pt x="8214" y="153"/>
                    </a:lnTo>
                    <a:cubicBezTo>
                      <a:pt x="7294" y="112"/>
                      <a:pt x="6387" y="71"/>
                      <a:pt x="5467" y="44"/>
                    </a:cubicBezTo>
                    <a:cubicBezTo>
                      <a:pt x="4727" y="22"/>
                      <a:pt x="3978" y="0"/>
                      <a:pt x="3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6"/>
              <p:cNvSpPr/>
              <p:nvPr/>
            </p:nvSpPr>
            <p:spPr>
              <a:xfrm>
                <a:off x="5341896" y="1779244"/>
                <a:ext cx="393408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11205" h="935" extrusionOk="0">
                    <a:moveTo>
                      <a:pt x="1" y="1"/>
                    </a:moveTo>
                    <a:lnTo>
                      <a:pt x="1" y="109"/>
                    </a:lnTo>
                    <a:cubicBezTo>
                      <a:pt x="934" y="163"/>
                      <a:pt x="1868" y="231"/>
                      <a:pt x="2802" y="312"/>
                    </a:cubicBezTo>
                    <a:lnTo>
                      <a:pt x="5589" y="528"/>
                    </a:lnTo>
                    <a:lnTo>
                      <a:pt x="8390" y="758"/>
                    </a:lnTo>
                    <a:cubicBezTo>
                      <a:pt x="9324" y="813"/>
                      <a:pt x="10257" y="880"/>
                      <a:pt x="11191" y="934"/>
                    </a:cubicBezTo>
                    <a:lnTo>
                      <a:pt x="11204" y="826"/>
                    </a:lnTo>
                    <a:cubicBezTo>
                      <a:pt x="10271" y="731"/>
                      <a:pt x="9337" y="664"/>
                      <a:pt x="8403" y="583"/>
                    </a:cubicBezTo>
                    <a:lnTo>
                      <a:pt x="5602" y="393"/>
                    </a:lnTo>
                    <a:lnTo>
                      <a:pt x="2802" y="204"/>
                    </a:lnTo>
                    <a:cubicBezTo>
                      <a:pt x="1868" y="150"/>
                      <a:pt x="934" y="82"/>
                      <a:pt x="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6"/>
              <p:cNvSpPr/>
              <p:nvPr/>
            </p:nvSpPr>
            <p:spPr>
              <a:xfrm>
                <a:off x="5349023" y="1789215"/>
                <a:ext cx="38866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11070" h="84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934" y="150"/>
                      <a:pt x="1868" y="190"/>
                      <a:pt x="2788" y="231"/>
                    </a:cubicBezTo>
                    <a:lnTo>
                      <a:pt x="5575" y="380"/>
                    </a:lnTo>
                    <a:lnTo>
                      <a:pt x="8363" y="529"/>
                    </a:lnTo>
                    <a:lnTo>
                      <a:pt x="9757" y="583"/>
                    </a:lnTo>
                    <a:lnTo>
                      <a:pt x="10460" y="610"/>
                    </a:lnTo>
                    <a:lnTo>
                      <a:pt x="10623" y="610"/>
                    </a:lnTo>
                    <a:cubicBezTo>
                      <a:pt x="10656" y="617"/>
                      <a:pt x="10687" y="617"/>
                      <a:pt x="10714" y="617"/>
                    </a:cubicBezTo>
                    <a:cubicBezTo>
                      <a:pt x="10741" y="617"/>
                      <a:pt x="10765" y="617"/>
                      <a:pt x="10785" y="623"/>
                    </a:cubicBezTo>
                    <a:cubicBezTo>
                      <a:pt x="10839" y="637"/>
                      <a:pt x="10880" y="664"/>
                      <a:pt x="10920" y="691"/>
                    </a:cubicBezTo>
                    <a:cubicBezTo>
                      <a:pt x="10934" y="704"/>
                      <a:pt x="10947" y="718"/>
                      <a:pt x="10947" y="732"/>
                    </a:cubicBezTo>
                    <a:cubicBezTo>
                      <a:pt x="10947" y="732"/>
                      <a:pt x="10947" y="732"/>
                      <a:pt x="10934" y="745"/>
                    </a:cubicBezTo>
                    <a:lnTo>
                      <a:pt x="11001" y="840"/>
                    </a:lnTo>
                    <a:cubicBezTo>
                      <a:pt x="11028" y="826"/>
                      <a:pt x="11069" y="759"/>
                      <a:pt x="11056" y="704"/>
                    </a:cubicBezTo>
                    <a:cubicBezTo>
                      <a:pt x="11042" y="664"/>
                      <a:pt x="11028" y="637"/>
                      <a:pt x="11001" y="610"/>
                    </a:cubicBezTo>
                    <a:cubicBezTo>
                      <a:pt x="10947" y="556"/>
                      <a:pt x="10893" y="529"/>
                      <a:pt x="10825" y="502"/>
                    </a:cubicBezTo>
                    <a:cubicBezTo>
                      <a:pt x="10744" y="488"/>
                      <a:pt x="10690" y="488"/>
                      <a:pt x="10636" y="488"/>
                    </a:cubicBezTo>
                    <a:lnTo>
                      <a:pt x="10460" y="474"/>
                    </a:lnTo>
                    <a:lnTo>
                      <a:pt x="9770" y="434"/>
                    </a:lnTo>
                    <a:lnTo>
                      <a:pt x="8376" y="366"/>
                    </a:lnTo>
                    <a:lnTo>
                      <a:pt x="5589" y="244"/>
                    </a:lnTo>
                    <a:lnTo>
                      <a:pt x="2802" y="136"/>
                    </a:lnTo>
                    <a:cubicBezTo>
                      <a:pt x="1868" y="96"/>
                      <a:pt x="934" y="55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6"/>
              <p:cNvSpPr/>
              <p:nvPr/>
            </p:nvSpPr>
            <p:spPr>
              <a:xfrm>
                <a:off x="5739538" y="1812036"/>
                <a:ext cx="8567" cy="34397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9797" extrusionOk="0">
                    <a:moveTo>
                      <a:pt x="0" y="0"/>
                    </a:moveTo>
                    <a:cubicBezTo>
                      <a:pt x="41" y="1624"/>
                      <a:pt x="41" y="3261"/>
                      <a:pt x="54" y="4899"/>
                    </a:cubicBezTo>
                    <a:lnTo>
                      <a:pt x="68" y="7348"/>
                    </a:lnTo>
                    <a:cubicBezTo>
                      <a:pt x="68" y="8051"/>
                      <a:pt x="88" y="8754"/>
                      <a:pt x="102" y="9457"/>
                    </a:cubicBezTo>
                    <a:lnTo>
                      <a:pt x="102" y="9457"/>
                    </a:lnTo>
                    <a:lnTo>
                      <a:pt x="108" y="9797"/>
                    </a:lnTo>
                    <a:lnTo>
                      <a:pt x="244" y="9783"/>
                    </a:lnTo>
                    <a:cubicBezTo>
                      <a:pt x="230" y="8971"/>
                      <a:pt x="244" y="8160"/>
                      <a:pt x="230" y="7334"/>
                    </a:cubicBezTo>
                    <a:lnTo>
                      <a:pt x="190" y="4899"/>
                    </a:lnTo>
                    <a:cubicBezTo>
                      <a:pt x="149" y="3261"/>
                      <a:pt x="122" y="1624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6"/>
              <p:cNvSpPr/>
              <p:nvPr/>
            </p:nvSpPr>
            <p:spPr>
              <a:xfrm>
                <a:off x="5733359" y="1807753"/>
                <a:ext cx="23313" cy="361563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29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271" y="1719"/>
                      <a:pt x="420" y="3424"/>
                      <a:pt x="474" y="5142"/>
                    </a:cubicBezTo>
                    <a:cubicBezTo>
                      <a:pt x="501" y="5995"/>
                      <a:pt x="501" y="6861"/>
                      <a:pt x="487" y="7713"/>
                    </a:cubicBezTo>
                    <a:cubicBezTo>
                      <a:pt x="474" y="8566"/>
                      <a:pt x="447" y="9418"/>
                      <a:pt x="393" y="10284"/>
                    </a:cubicBezTo>
                    <a:lnTo>
                      <a:pt x="528" y="10298"/>
                    </a:lnTo>
                    <a:cubicBezTo>
                      <a:pt x="596" y="9432"/>
                      <a:pt x="650" y="8579"/>
                      <a:pt x="650" y="7713"/>
                    </a:cubicBezTo>
                    <a:cubicBezTo>
                      <a:pt x="663" y="6861"/>
                      <a:pt x="650" y="5995"/>
                      <a:pt x="609" y="5142"/>
                    </a:cubicBezTo>
                    <a:cubicBezTo>
                      <a:pt x="528" y="3424"/>
                      <a:pt x="352" y="170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6"/>
              <p:cNvSpPr/>
              <p:nvPr/>
            </p:nvSpPr>
            <p:spPr>
              <a:xfrm>
                <a:off x="5749018" y="2015351"/>
                <a:ext cx="123552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3519" h="4115" extrusionOk="0">
                    <a:moveTo>
                      <a:pt x="3438" y="1"/>
                    </a:moveTo>
                    <a:cubicBezTo>
                      <a:pt x="3072" y="271"/>
                      <a:pt x="2775" y="623"/>
                      <a:pt x="2518" y="975"/>
                    </a:cubicBezTo>
                    <a:cubicBezTo>
                      <a:pt x="2247" y="1340"/>
                      <a:pt x="2003" y="1719"/>
                      <a:pt x="1773" y="2084"/>
                    </a:cubicBezTo>
                    <a:cubicBezTo>
                      <a:pt x="1530" y="2463"/>
                      <a:pt x="1286" y="2829"/>
                      <a:pt x="1002" y="3167"/>
                    </a:cubicBezTo>
                    <a:cubicBezTo>
                      <a:pt x="718" y="3505"/>
                      <a:pt x="393" y="3803"/>
                      <a:pt x="1" y="4019"/>
                    </a:cubicBezTo>
                    <a:lnTo>
                      <a:pt x="68" y="4114"/>
                    </a:lnTo>
                    <a:cubicBezTo>
                      <a:pt x="447" y="3884"/>
                      <a:pt x="786" y="3573"/>
                      <a:pt x="1083" y="3235"/>
                    </a:cubicBezTo>
                    <a:cubicBezTo>
                      <a:pt x="1367" y="2896"/>
                      <a:pt x="1638" y="2531"/>
                      <a:pt x="1882" y="2166"/>
                    </a:cubicBezTo>
                    <a:cubicBezTo>
                      <a:pt x="2139" y="1800"/>
                      <a:pt x="2382" y="1435"/>
                      <a:pt x="2653" y="1083"/>
                    </a:cubicBezTo>
                    <a:cubicBezTo>
                      <a:pt x="2910" y="718"/>
                      <a:pt x="3194" y="393"/>
                      <a:pt x="3519" y="95"/>
                    </a:cubicBezTo>
                    <a:lnTo>
                      <a:pt x="34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6"/>
              <p:cNvSpPr/>
              <p:nvPr/>
            </p:nvSpPr>
            <p:spPr>
              <a:xfrm>
                <a:off x="5743330" y="2025814"/>
                <a:ext cx="129240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114" extrusionOk="0">
                    <a:moveTo>
                      <a:pt x="3600" y="0"/>
                    </a:moveTo>
                    <a:cubicBezTo>
                      <a:pt x="3261" y="284"/>
                      <a:pt x="2950" y="623"/>
                      <a:pt x="2653" y="975"/>
                    </a:cubicBezTo>
                    <a:cubicBezTo>
                      <a:pt x="2368" y="1326"/>
                      <a:pt x="2098" y="1692"/>
                      <a:pt x="1827" y="2057"/>
                    </a:cubicBezTo>
                    <a:cubicBezTo>
                      <a:pt x="1556" y="2409"/>
                      <a:pt x="1286" y="2774"/>
                      <a:pt x="988" y="3112"/>
                    </a:cubicBezTo>
                    <a:cubicBezTo>
                      <a:pt x="677" y="3451"/>
                      <a:pt x="352" y="3762"/>
                      <a:pt x="0" y="4033"/>
                    </a:cubicBezTo>
                    <a:lnTo>
                      <a:pt x="68" y="4114"/>
                    </a:lnTo>
                    <a:cubicBezTo>
                      <a:pt x="420" y="3830"/>
                      <a:pt x="745" y="3518"/>
                      <a:pt x="1056" y="3180"/>
                    </a:cubicBezTo>
                    <a:cubicBezTo>
                      <a:pt x="1367" y="2842"/>
                      <a:pt x="1651" y="2490"/>
                      <a:pt x="1935" y="2138"/>
                    </a:cubicBezTo>
                    <a:cubicBezTo>
                      <a:pt x="2220" y="1786"/>
                      <a:pt x="2490" y="1421"/>
                      <a:pt x="2788" y="1083"/>
                    </a:cubicBezTo>
                    <a:cubicBezTo>
                      <a:pt x="3072" y="731"/>
                      <a:pt x="3370" y="406"/>
                      <a:pt x="3681" y="81"/>
                    </a:cubicBezTo>
                    <a:lnTo>
                      <a:pt x="36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6"/>
              <p:cNvSpPr/>
              <p:nvPr/>
            </p:nvSpPr>
            <p:spPr>
              <a:xfrm>
                <a:off x="5726688" y="1645761"/>
                <a:ext cx="143986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4574" extrusionOk="0">
                    <a:moveTo>
                      <a:pt x="4087" y="0"/>
                    </a:moveTo>
                    <a:lnTo>
                      <a:pt x="3979" y="82"/>
                    </a:lnTo>
                    <a:cubicBezTo>
                      <a:pt x="3587" y="379"/>
                      <a:pt x="3221" y="731"/>
                      <a:pt x="2883" y="1097"/>
                    </a:cubicBezTo>
                    <a:cubicBezTo>
                      <a:pt x="2545" y="1462"/>
                      <a:pt x="2220" y="1841"/>
                      <a:pt x="1909" y="2233"/>
                    </a:cubicBezTo>
                    <a:cubicBezTo>
                      <a:pt x="1597" y="2612"/>
                      <a:pt x="1300" y="3004"/>
                      <a:pt x="989" y="3397"/>
                    </a:cubicBezTo>
                    <a:cubicBezTo>
                      <a:pt x="664" y="3776"/>
                      <a:pt x="339" y="4155"/>
                      <a:pt x="1" y="4506"/>
                    </a:cubicBezTo>
                    <a:lnTo>
                      <a:pt x="82" y="4574"/>
                    </a:lnTo>
                    <a:cubicBezTo>
                      <a:pt x="420" y="4209"/>
                      <a:pt x="745" y="3830"/>
                      <a:pt x="1056" y="3451"/>
                    </a:cubicBezTo>
                    <a:lnTo>
                      <a:pt x="2017" y="2314"/>
                    </a:lnTo>
                    <a:cubicBezTo>
                      <a:pt x="2342" y="1935"/>
                      <a:pt x="2666" y="1570"/>
                      <a:pt x="3005" y="1205"/>
                    </a:cubicBezTo>
                    <a:cubicBezTo>
                      <a:pt x="3314" y="883"/>
                      <a:pt x="3636" y="560"/>
                      <a:pt x="3968" y="259"/>
                    </a:cubicBezTo>
                    <a:lnTo>
                      <a:pt x="3968" y="259"/>
                    </a:lnTo>
                    <a:lnTo>
                      <a:pt x="3992" y="447"/>
                    </a:lnTo>
                    <a:lnTo>
                      <a:pt x="4101" y="447"/>
                    </a:lnTo>
                    <a:lnTo>
                      <a:pt x="4087" y="122"/>
                    </a:lnTo>
                    <a:lnTo>
                      <a:pt x="408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6"/>
              <p:cNvSpPr/>
              <p:nvPr/>
            </p:nvSpPr>
            <p:spPr>
              <a:xfrm>
                <a:off x="5739538" y="1648604"/>
                <a:ext cx="129240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4453" extrusionOk="0">
                    <a:moveTo>
                      <a:pt x="3626" y="1"/>
                    </a:moveTo>
                    <a:cubicBezTo>
                      <a:pt x="3221" y="258"/>
                      <a:pt x="2882" y="610"/>
                      <a:pt x="2571" y="975"/>
                    </a:cubicBezTo>
                    <a:cubicBezTo>
                      <a:pt x="2260" y="1340"/>
                      <a:pt x="1976" y="1719"/>
                      <a:pt x="1705" y="2112"/>
                    </a:cubicBezTo>
                    <a:lnTo>
                      <a:pt x="880" y="3275"/>
                    </a:lnTo>
                    <a:cubicBezTo>
                      <a:pt x="609" y="3654"/>
                      <a:pt x="325" y="4033"/>
                      <a:pt x="0" y="4385"/>
                    </a:cubicBezTo>
                    <a:lnTo>
                      <a:pt x="81" y="4452"/>
                    </a:lnTo>
                    <a:cubicBezTo>
                      <a:pt x="393" y="4101"/>
                      <a:pt x="677" y="3708"/>
                      <a:pt x="961" y="3329"/>
                    </a:cubicBezTo>
                    <a:lnTo>
                      <a:pt x="1813" y="2193"/>
                    </a:lnTo>
                    <a:cubicBezTo>
                      <a:pt x="2097" y="1814"/>
                      <a:pt x="2382" y="1435"/>
                      <a:pt x="2693" y="1083"/>
                    </a:cubicBezTo>
                    <a:cubicBezTo>
                      <a:pt x="3004" y="731"/>
                      <a:pt x="3315" y="380"/>
                      <a:pt x="3681" y="95"/>
                    </a:cubicBezTo>
                    <a:lnTo>
                      <a:pt x="36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6"/>
              <p:cNvSpPr/>
              <p:nvPr/>
            </p:nvSpPr>
            <p:spPr>
              <a:xfrm>
                <a:off x="5866351" y="1661454"/>
                <a:ext cx="6706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419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880"/>
                      <a:pt x="69" y="1746"/>
                      <a:pt x="69" y="2612"/>
                    </a:cubicBezTo>
                    <a:cubicBezTo>
                      <a:pt x="55" y="3477"/>
                      <a:pt x="42" y="4343"/>
                      <a:pt x="28" y="5209"/>
                    </a:cubicBezTo>
                    <a:cubicBezTo>
                      <a:pt x="14" y="6075"/>
                      <a:pt x="1" y="6941"/>
                      <a:pt x="1" y="7807"/>
                    </a:cubicBezTo>
                    <a:cubicBezTo>
                      <a:pt x="14" y="8687"/>
                      <a:pt x="28" y="9553"/>
                      <a:pt x="82" y="10419"/>
                    </a:cubicBezTo>
                    <a:lnTo>
                      <a:pt x="190" y="10405"/>
                    </a:lnTo>
                    <a:cubicBezTo>
                      <a:pt x="177" y="9539"/>
                      <a:pt x="163" y="8673"/>
                      <a:pt x="163" y="7807"/>
                    </a:cubicBezTo>
                    <a:lnTo>
                      <a:pt x="177" y="5209"/>
                    </a:lnTo>
                    <a:cubicBezTo>
                      <a:pt x="177" y="4343"/>
                      <a:pt x="177" y="3477"/>
                      <a:pt x="163" y="2612"/>
                    </a:cubicBezTo>
                    <a:cubicBezTo>
                      <a:pt x="163" y="1732"/>
                      <a:pt x="150" y="8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6"/>
              <p:cNvSpPr/>
              <p:nvPr/>
            </p:nvSpPr>
            <p:spPr>
              <a:xfrm>
                <a:off x="5863507" y="1658119"/>
                <a:ext cx="16677" cy="36117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287" extrusionOk="0">
                    <a:moveTo>
                      <a:pt x="177" y="10195"/>
                    </a:moveTo>
                    <a:cubicBezTo>
                      <a:pt x="173" y="10200"/>
                      <a:pt x="173" y="10203"/>
                      <a:pt x="177" y="10203"/>
                    </a:cubicBezTo>
                    <a:lnTo>
                      <a:pt x="177" y="10195"/>
                    </a:lnTo>
                    <a:close/>
                    <a:moveTo>
                      <a:pt x="109" y="0"/>
                    </a:moveTo>
                    <a:lnTo>
                      <a:pt x="1" y="14"/>
                    </a:lnTo>
                    <a:cubicBezTo>
                      <a:pt x="82" y="433"/>
                      <a:pt x="136" y="853"/>
                      <a:pt x="177" y="1272"/>
                    </a:cubicBezTo>
                    <a:cubicBezTo>
                      <a:pt x="217" y="1705"/>
                      <a:pt x="258" y="2125"/>
                      <a:pt x="271" y="2558"/>
                    </a:cubicBezTo>
                    <a:cubicBezTo>
                      <a:pt x="312" y="3410"/>
                      <a:pt x="326" y="4263"/>
                      <a:pt x="326" y="5115"/>
                    </a:cubicBezTo>
                    <a:cubicBezTo>
                      <a:pt x="312" y="5967"/>
                      <a:pt x="298" y="6820"/>
                      <a:pt x="271" y="7672"/>
                    </a:cubicBezTo>
                    <a:cubicBezTo>
                      <a:pt x="271" y="8105"/>
                      <a:pt x="258" y="8525"/>
                      <a:pt x="244" y="8958"/>
                    </a:cubicBezTo>
                    <a:lnTo>
                      <a:pt x="204" y="9594"/>
                    </a:lnTo>
                    <a:lnTo>
                      <a:pt x="190" y="9919"/>
                    </a:lnTo>
                    <a:lnTo>
                      <a:pt x="190" y="10081"/>
                    </a:lnTo>
                    <a:lnTo>
                      <a:pt x="177" y="10149"/>
                    </a:lnTo>
                    <a:lnTo>
                      <a:pt x="177" y="10189"/>
                    </a:lnTo>
                    <a:lnTo>
                      <a:pt x="177" y="10195"/>
                    </a:lnTo>
                    <a:lnTo>
                      <a:pt x="177" y="10195"/>
                    </a:lnTo>
                    <a:cubicBezTo>
                      <a:pt x="184" y="10187"/>
                      <a:pt x="204" y="10173"/>
                      <a:pt x="227" y="10173"/>
                    </a:cubicBezTo>
                    <a:cubicBezTo>
                      <a:pt x="233" y="10173"/>
                      <a:pt x="239" y="10174"/>
                      <a:pt x="244" y="10176"/>
                    </a:cubicBezTo>
                    <a:cubicBezTo>
                      <a:pt x="258" y="10189"/>
                      <a:pt x="258" y="10203"/>
                      <a:pt x="271" y="10203"/>
                    </a:cubicBezTo>
                    <a:cubicBezTo>
                      <a:pt x="271" y="10203"/>
                      <a:pt x="271" y="10216"/>
                      <a:pt x="271" y="10216"/>
                    </a:cubicBezTo>
                    <a:lnTo>
                      <a:pt x="163" y="10230"/>
                    </a:lnTo>
                    <a:lnTo>
                      <a:pt x="163" y="10243"/>
                    </a:lnTo>
                    <a:cubicBezTo>
                      <a:pt x="177" y="10257"/>
                      <a:pt x="177" y="10270"/>
                      <a:pt x="190" y="10284"/>
                    </a:cubicBezTo>
                    <a:cubicBezTo>
                      <a:pt x="196" y="10286"/>
                      <a:pt x="202" y="10287"/>
                      <a:pt x="208" y="10287"/>
                    </a:cubicBezTo>
                    <a:cubicBezTo>
                      <a:pt x="245" y="10287"/>
                      <a:pt x="283" y="10257"/>
                      <a:pt x="271" y="10257"/>
                    </a:cubicBezTo>
                    <a:cubicBezTo>
                      <a:pt x="285" y="10243"/>
                      <a:pt x="271" y="10243"/>
                      <a:pt x="271" y="10230"/>
                    </a:cubicBezTo>
                    <a:lnTo>
                      <a:pt x="285" y="10203"/>
                    </a:lnTo>
                    <a:lnTo>
                      <a:pt x="285" y="10162"/>
                    </a:lnTo>
                    <a:lnTo>
                      <a:pt x="298" y="10081"/>
                    </a:lnTo>
                    <a:lnTo>
                      <a:pt x="312" y="9919"/>
                    </a:lnTo>
                    <a:lnTo>
                      <a:pt x="339" y="9607"/>
                    </a:lnTo>
                    <a:lnTo>
                      <a:pt x="380" y="8971"/>
                    </a:lnTo>
                    <a:cubicBezTo>
                      <a:pt x="407" y="8538"/>
                      <a:pt x="420" y="8105"/>
                      <a:pt x="447" y="7686"/>
                    </a:cubicBezTo>
                    <a:cubicBezTo>
                      <a:pt x="461" y="6820"/>
                      <a:pt x="474" y="5967"/>
                      <a:pt x="461" y="5115"/>
                    </a:cubicBezTo>
                    <a:cubicBezTo>
                      <a:pt x="447" y="4263"/>
                      <a:pt x="420" y="3410"/>
                      <a:pt x="366" y="2544"/>
                    </a:cubicBezTo>
                    <a:cubicBezTo>
                      <a:pt x="312" y="1692"/>
                      <a:pt x="244" y="83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6"/>
              <p:cNvSpPr/>
              <p:nvPr/>
            </p:nvSpPr>
            <p:spPr>
              <a:xfrm>
                <a:off x="5337613" y="1631155"/>
                <a:ext cx="175971" cy="156696"/>
              </a:xfrm>
              <a:custGeom>
                <a:avLst/>
                <a:gdLst/>
                <a:ahLst/>
                <a:cxnLst/>
                <a:rect l="l" t="t" r="r" b="b"/>
                <a:pathLst>
                  <a:path w="5012" h="4463" extrusionOk="0">
                    <a:moveTo>
                      <a:pt x="4940" y="119"/>
                    </a:move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43" y="126"/>
                      <a:pt x="4949" y="129"/>
                      <a:pt x="4951" y="129"/>
                    </a:cubicBezTo>
                    <a:cubicBezTo>
                      <a:pt x="4952" y="129"/>
                      <a:pt x="4949" y="126"/>
                      <a:pt x="4940" y="119"/>
                    </a:cubicBezTo>
                    <a:close/>
                    <a:moveTo>
                      <a:pt x="4889" y="1"/>
                    </a:moveTo>
                    <a:cubicBezTo>
                      <a:pt x="4887" y="1"/>
                      <a:pt x="4890" y="4"/>
                      <a:pt x="4899" y="11"/>
                    </a:cubicBezTo>
                    <a:lnTo>
                      <a:pt x="4886" y="24"/>
                    </a:lnTo>
                    <a:lnTo>
                      <a:pt x="4872" y="24"/>
                    </a:lnTo>
                    <a:lnTo>
                      <a:pt x="4845" y="51"/>
                    </a:lnTo>
                    <a:lnTo>
                      <a:pt x="4804" y="78"/>
                    </a:lnTo>
                    <a:lnTo>
                      <a:pt x="4723" y="132"/>
                    </a:lnTo>
                    <a:lnTo>
                      <a:pt x="4561" y="254"/>
                    </a:lnTo>
                    <a:lnTo>
                      <a:pt x="4223" y="498"/>
                    </a:lnTo>
                    <a:cubicBezTo>
                      <a:pt x="4006" y="660"/>
                      <a:pt x="3790" y="836"/>
                      <a:pt x="3587" y="1012"/>
                    </a:cubicBezTo>
                    <a:cubicBezTo>
                      <a:pt x="3167" y="1364"/>
                      <a:pt x="2748" y="1715"/>
                      <a:pt x="2342" y="2081"/>
                    </a:cubicBezTo>
                    <a:cubicBezTo>
                      <a:pt x="1922" y="2446"/>
                      <a:pt x="1530" y="2811"/>
                      <a:pt x="1124" y="3190"/>
                    </a:cubicBezTo>
                    <a:cubicBezTo>
                      <a:pt x="732" y="3569"/>
                      <a:pt x="339" y="3962"/>
                      <a:pt x="1" y="4395"/>
                    </a:cubicBezTo>
                    <a:lnTo>
                      <a:pt x="82" y="4462"/>
                    </a:lnTo>
                    <a:cubicBezTo>
                      <a:pt x="244" y="4246"/>
                      <a:pt x="434" y="4043"/>
                      <a:pt x="610" y="3840"/>
                    </a:cubicBezTo>
                    <a:cubicBezTo>
                      <a:pt x="799" y="3650"/>
                      <a:pt x="1002" y="3461"/>
                      <a:pt x="1192" y="3272"/>
                    </a:cubicBezTo>
                    <a:cubicBezTo>
                      <a:pt x="1598" y="2893"/>
                      <a:pt x="2003" y="2541"/>
                      <a:pt x="2423" y="2189"/>
                    </a:cubicBezTo>
                    <a:cubicBezTo>
                      <a:pt x="2842" y="1837"/>
                      <a:pt x="3262" y="1485"/>
                      <a:pt x="3695" y="1147"/>
                    </a:cubicBezTo>
                    <a:lnTo>
                      <a:pt x="4317" y="619"/>
                    </a:lnTo>
                    <a:lnTo>
                      <a:pt x="4642" y="362"/>
                    </a:lnTo>
                    <a:lnTo>
                      <a:pt x="4791" y="227"/>
                    </a:lnTo>
                    <a:lnTo>
                      <a:pt x="4872" y="173"/>
                    </a:lnTo>
                    <a:lnTo>
                      <a:pt x="4913" y="132"/>
                    </a:lnTo>
                    <a:lnTo>
                      <a:pt x="4936" y="121"/>
                    </a:lnTo>
                    <a:lnTo>
                      <a:pt x="4936" y="121"/>
                    </a:lnTo>
                    <a:cubicBezTo>
                      <a:pt x="4906" y="102"/>
                      <a:pt x="4845" y="55"/>
                      <a:pt x="4872" y="38"/>
                    </a:cubicBezTo>
                    <a:lnTo>
                      <a:pt x="4872" y="38"/>
                    </a:lnTo>
                    <a:lnTo>
                      <a:pt x="4967" y="92"/>
                    </a:lnTo>
                    <a:cubicBezTo>
                      <a:pt x="5012" y="69"/>
                      <a:pt x="4899" y="1"/>
                      <a:pt x="488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6"/>
              <p:cNvSpPr/>
              <p:nvPr/>
            </p:nvSpPr>
            <p:spPr>
              <a:xfrm>
                <a:off x="5349515" y="1630418"/>
                <a:ext cx="153957" cy="153641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376" extrusionOk="0">
                    <a:moveTo>
                      <a:pt x="4309" y="1"/>
                    </a:moveTo>
                    <a:cubicBezTo>
                      <a:pt x="4309" y="1"/>
                      <a:pt x="4311" y="3"/>
                      <a:pt x="4317" y="11"/>
                    </a:cubicBezTo>
                    <a:lnTo>
                      <a:pt x="4317" y="11"/>
                    </a:ln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9" y="11"/>
                      <a:pt x="4321" y="13"/>
                      <a:pt x="4322" y="13"/>
                    </a:cubicBezTo>
                    <a:cubicBezTo>
                      <a:pt x="4322" y="13"/>
                      <a:pt x="4321" y="11"/>
                      <a:pt x="4317" y="5"/>
                    </a:cubicBezTo>
                    <a:lnTo>
                      <a:pt x="4317" y="9"/>
                    </a:lnTo>
                    <a:lnTo>
                      <a:pt x="4317" y="9"/>
                    </a:lnTo>
                    <a:cubicBezTo>
                      <a:pt x="4313" y="5"/>
                      <a:pt x="4310" y="1"/>
                      <a:pt x="4309" y="1"/>
                    </a:cubicBezTo>
                    <a:close/>
                    <a:moveTo>
                      <a:pt x="4317" y="11"/>
                    </a:moveTo>
                    <a:lnTo>
                      <a:pt x="4317" y="18"/>
                    </a:lnTo>
                    <a:lnTo>
                      <a:pt x="4303" y="18"/>
                    </a:lnTo>
                    <a:lnTo>
                      <a:pt x="4289" y="32"/>
                    </a:lnTo>
                    <a:lnTo>
                      <a:pt x="4276" y="45"/>
                    </a:lnTo>
                    <a:lnTo>
                      <a:pt x="4235" y="72"/>
                    </a:lnTo>
                    <a:lnTo>
                      <a:pt x="4168" y="126"/>
                    </a:lnTo>
                    <a:lnTo>
                      <a:pt x="4019" y="248"/>
                    </a:lnTo>
                    <a:lnTo>
                      <a:pt x="3721" y="492"/>
                    </a:lnTo>
                    <a:cubicBezTo>
                      <a:pt x="3532" y="654"/>
                      <a:pt x="3342" y="830"/>
                      <a:pt x="3153" y="992"/>
                    </a:cubicBezTo>
                    <a:cubicBezTo>
                      <a:pt x="2774" y="1344"/>
                      <a:pt x="2395" y="1682"/>
                      <a:pt x="2043" y="2048"/>
                    </a:cubicBezTo>
                    <a:cubicBezTo>
                      <a:pt x="1678" y="2399"/>
                      <a:pt x="1326" y="2765"/>
                      <a:pt x="974" y="3144"/>
                    </a:cubicBezTo>
                    <a:cubicBezTo>
                      <a:pt x="636" y="3523"/>
                      <a:pt x="284" y="3901"/>
                      <a:pt x="0" y="4321"/>
                    </a:cubicBezTo>
                    <a:lnTo>
                      <a:pt x="81" y="4375"/>
                    </a:lnTo>
                    <a:cubicBezTo>
                      <a:pt x="217" y="4159"/>
                      <a:pt x="379" y="3969"/>
                      <a:pt x="541" y="3780"/>
                    </a:cubicBezTo>
                    <a:cubicBezTo>
                      <a:pt x="704" y="3577"/>
                      <a:pt x="880" y="3387"/>
                      <a:pt x="1056" y="3211"/>
                    </a:cubicBezTo>
                    <a:cubicBezTo>
                      <a:pt x="1394" y="2846"/>
                      <a:pt x="1773" y="2494"/>
                      <a:pt x="2138" y="2142"/>
                    </a:cubicBezTo>
                    <a:cubicBezTo>
                      <a:pt x="2503" y="1804"/>
                      <a:pt x="2882" y="1466"/>
                      <a:pt x="3261" y="1128"/>
                    </a:cubicBezTo>
                    <a:lnTo>
                      <a:pt x="3816" y="613"/>
                    </a:lnTo>
                    <a:lnTo>
                      <a:pt x="4100" y="356"/>
                    </a:lnTo>
                    <a:lnTo>
                      <a:pt x="4235" y="221"/>
                    </a:lnTo>
                    <a:lnTo>
                      <a:pt x="4317" y="153"/>
                    </a:lnTo>
                    <a:lnTo>
                      <a:pt x="4344" y="126"/>
                    </a:lnTo>
                    <a:lnTo>
                      <a:pt x="4357" y="113"/>
                    </a:lnTo>
                    <a:lnTo>
                      <a:pt x="4371" y="99"/>
                    </a:lnTo>
                    <a:cubicBezTo>
                      <a:pt x="4366" y="93"/>
                      <a:pt x="4365" y="90"/>
                      <a:pt x="4366" y="90"/>
                    </a:cubicBezTo>
                    <a:lnTo>
                      <a:pt x="4366" y="90"/>
                    </a:lnTo>
                    <a:cubicBezTo>
                      <a:pt x="4369" y="90"/>
                      <a:pt x="4384" y="105"/>
                      <a:pt x="4384" y="105"/>
                    </a:cubicBezTo>
                    <a:cubicBezTo>
                      <a:pt x="4384" y="105"/>
                      <a:pt x="4367" y="88"/>
                      <a:pt x="4303" y="18"/>
                    </a:cubicBezTo>
                    <a:lnTo>
                      <a:pt x="4303" y="18"/>
                    </a:lnTo>
                    <a:lnTo>
                      <a:pt x="4384" y="99"/>
                    </a:lnTo>
                    <a:cubicBezTo>
                      <a:pt x="4346" y="49"/>
                      <a:pt x="4326" y="23"/>
                      <a:pt x="4317" y="1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6"/>
              <p:cNvSpPr/>
              <p:nvPr/>
            </p:nvSpPr>
            <p:spPr>
              <a:xfrm>
                <a:off x="5494409" y="1636738"/>
                <a:ext cx="355383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677" extrusionOk="0">
                    <a:moveTo>
                      <a:pt x="14" y="0"/>
                    </a:moveTo>
                    <a:lnTo>
                      <a:pt x="0" y="109"/>
                    </a:lnTo>
                    <a:cubicBezTo>
                      <a:pt x="853" y="149"/>
                      <a:pt x="1691" y="190"/>
                      <a:pt x="2530" y="244"/>
                    </a:cubicBezTo>
                    <a:lnTo>
                      <a:pt x="5061" y="406"/>
                    </a:lnTo>
                    <a:lnTo>
                      <a:pt x="7578" y="569"/>
                    </a:lnTo>
                    <a:cubicBezTo>
                      <a:pt x="8430" y="596"/>
                      <a:pt x="9269" y="650"/>
                      <a:pt x="10108" y="677"/>
                    </a:cubicBezTo>
                    <a:lnTo>
                      <a:pt x="10121" y="569"/>
                    </a:lnTo>
                    <a:cubicBezTo>
                      <a:pt x="9269" y="501"/>
                      <a:pt x="8430" y="460"/>
                      <a:pt x="7591" y="393"/>
                    </a:cubicBezTo>
                    <a:lnTo>
                      <a:pt x="5061" y="271"/>
                    </a:lnTo>
                    <a:lnTo>
                      <a:pt x="2530" y="149"/>
                    </a:lnTo>
                    <a:cubicBezTo>
                      <a:pt x="1691" y="109"/>
                      <a:pt x="853" y="55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6"/>
              <p:cNvSpPr/>
              <p:nvPr/>
            </p:nvSpPr>
            <p:spPr>
              <a:xfrm>
                <a:off x="5510559" y="1631998"/>
                <a:ext cx="355383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10122" h="704" extrusionOk="0">
                    <a:moveTo>
                      <a:pt x="14" y="0"/>
                    </a:moveTo>
                    <a:lnTo>
                      <a:pt x="0" y="108"/>
                    </a:lnTo>
                    <a:lnTo>
                      <a:pt x="2530" y="190"/>
                    </a:lnTo>
                    <a:cubicBezTo>
                      <a:pt x="3383" y="230"/>
                      <a:pt x="4222" y="257"/>
                      <a:pt x="5061" y="311"/>
                    </a:cubicBezTo>
                    <a:cubicBezTo>
                      <a:pt x="5913" y="352"/>
                      <a:pt x="6752" y="406"/>
                      <a:pt x="7591" y="474"/>
                    </a:cubicBezTo>
                    <a:cubicBezTo>
                      <a:pt x="8430" y="528"/>
                      <a:pt x="9269" y="623"/>
                      <a:pt x="10108" y="704"/>
                    </a:cubicBezTo>
                    <a:lnTo>
                      <a:pt x="10121" y="595"/>
                    </a:lnTo>
                    <a:cubicBezTo>
                      <a:pt x="9283" y="474"/>
                      <a:pt x="8444" y="392"/>
                      <a:pt x="7605" y="311"/>
                    </a:cubicBezTo>
                    <a:cubicBezTo>
                      <a:pt x="6752" y="244"/>
                      <a:pt x="5913" y="190"/>
                      <a:pt x="5074" y="162"/>
                    </a:cubicBezTo>
                    <a:cubicBezTo>
                      <a:pt x="4222" y="135"/>
                      <a:pt x="3383" y="108"/>
                      <a:pt x="2544" y="95"/>
                    </a:cubicBezTo>
                    <a:cubicBezTo>
                      <a:pt x="1692" y="68"/>
                      <a:pt x="853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6"/>
              <p:cNvSpPr/>
              <p:nvPr/>
            </p:nvSpPr>
            <p:spPr>
              <a:xfrm>
                <a:off x="5501992" y="1637194"/>
                <a:ext cx="9550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598" extrusionOk="0">
                    <a:moveTo>
                      <a:pt x="28" y="1"/>
                    </a:moveTo>
                    <a:cubicBezTo>
                      <a:pt x="95" y="529"/>
                      <a:pt x="1" y="1070"/>
                      <a:pt x="95" y="1598"/>
                    </a:cubicBezTo>
                    <a:lnTo>
                      <a:pt x="204" y="1584"/>
                    </a:lnTo>
                    <a:cubicBezTo>
                      <a:pt x="271" y="1056"/>
                      <a:pt x="122" y="529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6"/>
              <p:cNvSpPr/>
              <p:nvPr/>
            </p:nvSpPr>
            <p:spPr>
              <a:xfrm>
                <a:off x="5503888" y="1712748"/>
                <a:ext cx="9550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3" extrusionOk="0">
                    <a:moveTo>
                      <a:pt x="82" y="0"/>
                    </a:moveTo>
                    <a:cubicBezTo>
                      <a:pt x="123" y="285"/>
                      <a:pt x="1" y="569"/>
                      <a:pt x="82" y="853"/>
                    </a:cubicBezTo>
                    <a:lnTo>
                      <a:pt x="190" y="853"/>
                    </a:lnTo>
                    <a:cubicBezTo>
                      <a:pt x="271" y="569"/>
                      <a:pt x="150" y="285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6"/>
              <p:cNvSpPr/>
              <p:nvPr/>
            </p:nvSpPr>
            <p:spPr>
              <a:xfrm>
                <a:off x="5505784" y="1756915"/>
                <a:ext cx="955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32" extrusionOk="0">
                    <a:moveTo>
                      <a:pt x="82" y="1"/>
                    </a:moveTo>
                    <a:cubicBezTo>
                      <a:pt x="123" y="244"/>
                      <a:pt x="1" y="488"/>
                      <a:pt x="82" y="731"/>
                    </a:cubicBezTo>
                    <a:lnTo>
                      <a:pt x="190" y="731"/>
                    </a:lnTo>
                    <a:cubicBezTo>
                      <a:pt x="271" y="488"/>
                      <a:pt x="150" y="244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6"/>
              <p:cNvSpPr/>
              <p:nvPr/>
            </p:nvSpPr>
            <p:spPr>
              <a:xfrm>
                <a:off x="5511507" y="1824394"/>
                <a:ext cx="10006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5" extrusionOk="0">
                    <a:moveTo>
                      <a:pt x="95" y="0"/>
                    </a:moveTo>
                    <a:cubicBezTo>
                      <a:pt x="122" y="244"/>
                      <a:pt x="0" y="501"/>
                      <a:pt x="95" y="744"/>
                    </a:cubicBezTo>
                    <a:lnTo>
                      <a:pt x="203" y="744"/>
                    </a:lnTo>
                    <a:cubicBezTo>
                      <a:pt x="284" y="501"/>
                      <a:pt x="163" y="24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6"/>
              <p:cNvSpPr/>
              <p:nvPr/>
            </p:nvSpPr>
            <p:spPr>
              <a:xfrm>
                <a:off x="5513859" y="1866174"/>
                <a:ext cx="9550" cy="280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00" extrusionOk="0">
                    <a:moveTo>
                      <a:pt x="82" y="1"/>
                    </a:moveTo>
                    <a:cubicBezTo>
                      <a:pt x="123" y="272"/>
                      <a:pt x="1" y="529"/>
                      <a:pt x="82" y="799"/>
                    </a:cubicBezTo>
                    <a:lnTo>
                      <a:pt x="190" y="799"/>
                    </a:lnTo>
                    <a:cubicBezTo>
                      <a:pt x="272" y="529"/>
                      <a:pt x="150" y="272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6"/>
              <p:cNvSpPr/>
              <p:nvPr/>
            </p:nvSpPr>
            <p:spPr>
              <a:xfrm>
                <a:off x="5517686" y="1916063"/>
                <a:ext cx="9515" cy="2998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54" extrusionOk="0">
                    <a:moveTo>
                      <a:pt x="81" y="1"/>
                    </a:moveTo>
                    <a:cubicBezTo>
                      <a:pt x="122" y="285"/>
                      <a:pt x="0" y="569"/>
                      <a:pt x="81" y="853"/>
                    </a:cubicBezTo>
                    <a:lnTo>
                      <a:pt x="190" y="853"/>
                    </a:lnTo>
                    <a:cubicBezTo>
                      <a:pt x="271" y="569"/>
                      <a:pt x="149" y="285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6"/>
              <p:cNvSpPr/>
              <p:nvPr/>
            </p:nvSpPr>
            <p:spPr>
              <a:xfrm>
                <a:off x="5517686" y="1961670"/>
                <a:ext cx="9515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24" extrusionOk="0">
                    <a:moveTo>
                      <a:pt x="81" y="1"/>
                    </a:moveTo>
                    <a:cubicBezTo>
                      <a:pt x="122" y="217"/>
                      <a:pt x="0" y="420"/>
                      <a:pt x="81" y="623"/>
                    </a:cubicBezTo>
                    <a:lnTo>
                      <a:pt x="190" y="623"/>
                    </a:lnTo>
                    <a:cubicBezTo>
                      <a:pt x="271" y="420"/>
                      <a:pt x="149" y="217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6"/>
              <p:cNvSpPr/>
              <p:nvPr/>
            </p:nvSpPr>
            <p:spPr>
              <a:xfrm>
                <a:off x="5383219" y="2115587"/>
                <a:ext cx="2854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1" extrusionOk="0">
                    <a:moveTo>
                      <a:pt x="772" y="1"/>
                    </a:moveTo>
                    <a:cubicBezTo>
                      <a:pt x="677" y="14"/>
                      <a:pt x="610" y="55"/>
                      <a:pt x="529" y="95"/>
                    </a:cubicBezTo>
                    <a:cubicBezTo>
                      <a:pt x="461" y="150"/>
                      <a:pt x="407" y="204"/>
                      <a:pt x="339" y="258"/>
                    </a:cubicBezTo>
                    <a:cubicBezTo>
                      <a:pt x="217" y="380"/>
                      <a:pt x="109" y="501"/>
                      <a:pt x="1" y="623"/>
                    </a:cubicBezTo>
                    <a:lnTo>
                      <a:pt x="82" y="691"/>
                    </a:lnTo>
                    <a:cubicBezTo>
                      <a:pt x="163" y="555"/>
                      <a:pt x="299" y="447"/>
                      <a:pt x="420" y="366"/>
                    </a:cubicBezTo>
                    <a:lnTo>
                      <a:pt x="623" y="244"/>
                    </a:lnTo>
                    <a:cubicBezTo>
                      <a:pt x="691" y="190"/>
                      <a:pt x="759" y="150"/>
                      <a:pt x="813" y="95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6"/>
              <p:cNvSpPr/>
              <p:nvPr/>
            </p:nvSpPr>
            <p:spPr>
              <a:xfrm>
                <a:off x="5427878" y="2085183"/>
                <a:ext cx="23805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8" extrusionOk="0">
                    <a:moveTo>
                      <a:pt x="623" y="1"/>
                    </a:moveTo>
                    <a:cubicBezTo>
                      <a:pt x="366" y="68"/>
                      <a:pt x="217" y="298"/>
                      <a:pt x="1" y="407"/>
                    </a:cubicBezTo>
                    <a:lnTo>
                      <a:pt x="55" y="488"/>
                    </a:lnTo>
                    <a:cubicBezTo>
                      <a:pt x="244" y="325"/>
                      <a:pt x="515" y="298"/>
                      <a:pt x="677" y="95"/>
                    </a:cubicBez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6"/>
              <p:cNvSpPr/>
              <p:nvPr/>
            </p:nvSpPr>
            <p:spPr>
              <a:xfrm>
                <a:off x="5463057" y="2054322"/>
                <a:ext cx="1759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69" extrusionOk="0">
                    <a:moveTo>
                      <a:pt x="420" y="0"/>
                    </a:moveTo>
                    <a:cubicBezTo>
                      <a:pt x="217" y="108"/>
                      <a:pt x="162" y="352"/>
                      <a:pt x="0" y="501"/>
                    </a:cubicBezTo>
                    <a:lnTo>
                      <a:pt x="81" y="568"/>
                    </a:lnTo>
                    <a:cubicBezTo>
                      <a:pt x="189" y="379"/>
                      <a:pt x="420" y="298"/>
                      <a:pt x="501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6"/>
              <p:cNvSpPr/>
              <p:nvPr/>
            </p:nvSpPr>
            <p:spPr>
              <a:xfrm>
                <a:off x="5500588" y="2018195"/>
                <a:ext cx="15694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70" extrusionOk="0">
                    <a:moveTo>
                      <a:pt x="365" y="1"/>
                    </a:moveTo>
                    <a:cubicBezTo>
                      <a:pt x="311" y="28"/>
                      <a:pt x="271" y="68"/>
                      <a:pt x="244" y="109"/>
                    </a:cubicBezTo>
                    <a:cubicBezTo>
                      <a:pt x="203" y="150"/>
                      <a:pt x="176" y="190"/>
                      <a:pt x="149" y="244"/>
                    </a:cubicBezTo>
                    <a:cubicBezTo>
                      <a:pt x="95" y="339"/>
                      <a:pt x="68" y="434"/>
                      <a:pt x="0" y="515"/>
                    </a:cubicBezTo>
                    <a:lnTo>
                      <a:pt x="95" y="569"/>
                    </a:lnTo>
                    <a:cubicBezTo>
                      <a:pt x="122" y="474"/>
                      <a:pt x="203" y="393"/>
                      <a:pt x="271" y="326"/>
                    </a:cubicBezTo>
                    <a:cubicBezTo>
                      <a:pt x="298" y="285"/>
                      <a:pt x="338" y="258"/>
                      <a:pt x="365" y="217"/>
                    </a:cubicBezTo>
                    <a:cubicBezTo>
                      <a:pt x="392" y="177"/>
                      <a:pt x="433" y="136"/>
                      <a:pt x="447" y="82"/>
                    </a:cubicBez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6"/>
              <p:cNvSpPr/>
              <p:nvPr/>
            </p:nvSpPr>
            <p:spPr>
              <a:xfrm>
                <a:off x="5532396" y="1997762"/>
                <a:ext cx="10954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31" extrusionOk="0">
                    <a:moveTo>
                      <a:pt x="217" y="1"/>
                    </a:moveTo>
                    <a:cubicBezTo>
                      <a:pt x="176" y="1"/>
                      <a:pt x="136" y="28"/>
                      <a:pt x="109" y="42"/>
                    </a:cubicBezTo>
                    <a:cubicBezTo>
                      <a:pt x="55" y="96"/>
                      <a:pt x="28" y="150"/>
                      <a:pt x="1" y="217"/>
                    </a:cubicBezTo>
                    <a:lnTo>
                      <a:pt x="109" y="231"/>
                    </a:lnTo>
                    <a:cubicBezTo>
                      <a:pt x="95" y="190"/>
                      <a:pt x="136" y="177"/>
                      <a:pt x="176" y="177"/>
                    </a:cubicBezTo>
                    <a:lnTo>
                      <a:pt x="217" y="177"/>
                    </a:lnTo>
                    <a:cubicBezTo>
                      <a:pt x="231" y="163"/>
                      <a:pt x="244" y="163"/>
                      <a:pt x="271" y="150"/>
                    </a:cubicBezTo>
                    <a:lnTo>
                      <a:pt x="312" y="55"/>
                    </a:lnTo>
                    <a:cubicBezTo>
                      <a:pt x="285" y="15"/>
                      <a:pt x="244" y="1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6"/>
              <p:cNvSpPr/>
              <p:nvPr/>
            </p:nvSpPr>
            <p:spPr>
              <a:xfrm>
                <a:off x="5558061" y="1997762"/>
                <a:ext cx="49926" cy="593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44" y="107"/>
                      <a:pt x="88" y="106"/>
                      <a:pt x="133" y="106"/>
                    </a:cubicBezTo>
                    <a:cubicBezTo>
                      <a:pt x="465" y="106"/>
                      <a:pt x="798" y="169"/>
                      <a:pt x="1131" y="169"/>
                    </a:cubicBezTo>
                    <a:cubicBezTo>
                      <a:pt x="1228" y="169"/>
                      <a:pt x="1324" y="164"/>
                      <a:pt x="1421" y="150"/>
                    </a:cubicBezTo>
                    <a:lnTo>
                      <a:pt x="1421" y="42"/>
                    </a:lnTo>
                    <a:cubicBezTo>
                      <a:pt x="1268" y="10"/>
                      <a:pt x="1113" y="1"/>
                      <a:pt x="957" y="1"/>
                    </a:cubicBezTo>
                    <a:cubicBezTo>
                      <a:pt x="749" y="1"/>
                      <a:pt x="540" y="17"/>
                      <a:pt x="329" y="17"/>
                    </a:cubicBezTo>
                    <a:cubicBezTo>
                      <a:pt x="224" y="17"/>
                      <a:pt x="119" y="1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6"/>
              <p:cNvSpPr/>
              <p:nvPr/>
            </p:nvSpPr>
            <p:spPr>
              <a:xfrm>
                <a:off x="5624101" y="2000641"/>
                <a:ext cx="34232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3" extrusionOk="0">
                    <a:moveTo>
                      <a:pt x="487" y="0"/>
                    </a:moveTo>
                    <a:cubicBezTo>
                      <a:pt x="325" y="14"/>
                      <a:pt x="162" y="41"/>
                      <a:pt x="0" y="41"/>
                    </a:cubicBezTo>
                    <a:lnTo>
                      <a:pt x="0" y="149"/>
                    </a:lnTo>
                    <a:cubicBezTo>
                      <a:pt x="73" y="131"/>
                      <a:pt x="147" y="123"/>
                      <a:pt x="219" y="123"/>
                    </a:cubicBezTo>
                    <a:cubicBezTo>
                      <a:pt x="306" y="123"/>
                      <a:pt x="392" y="134"/>
                      <a:pt x="474" y="149"/>
                    </a:cubicBezTo>
                    <a:cubicBezTo>
                      <a:pt x="555" y="163"/>
                      <a:pt x="636" y="163"/>
                      <a:pt x="717" y="176"/>
                    </a:cubicBezTo>
                    <a:cubicBezTo>
                      <a:pt x="771" y="176"/>
                      <a:pt x="825" y="182"/>
                      <a:pt x="880" y="182"/>
                    </a:cubicBezTo>
                    <a:cubicBezTo>
                      <a:pt x="907" y="182"/>
                      <a:pt x="934" y="181"/>
                      <a:pt x="961" y="176"/>
                    </a:cubicBezTo>
                    <a:lnTo>
                      <a:pt x="974" y="68"/>
                    </a:lnTo>
                    <a:cubicBezTo>
                      <a:pt x="893" y="27"/>
                      <a:pt x="812" y="14"/>
                      <a:pt x="731" y="14"/>
                    </a:cubicBezTo>
                    <a:cubicBezTo>
                      <a:pt x="650" y="0"/>
                      <a:pt x="568" y="0"/>
                      <a:pt x="48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6"/>
              <p:cNvSpPr/>
              <p:nvPr/>
            </p:nvSpPr>
            <p:spPr>
              <a:xfrm>
                <a:off x="5673499" y="2005626"/>
                <a:ext cx="20926" cy="786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24" extrusionOk="0">
                    <a:moveTo>
                      <a:pt x="207" y="1"/>
                    </a:moveTo>
                    <a:cubicBezTo>
                      <a:pt x="139" y="1"/>
                      <a:pt x="72" y="7"/>
                      <a:pt x="0" y="7"/>
                    </a:cubicBezTo>
                    <a:lnTo>
                      <a:pt x="14" y="115"/>
                    </a:lnTo>
                    <a:cubicBezTo>
                      <a:pt x="47" y="106"/>
                      <a:pt x="81" y="101"/>
                      <a:pt x="114" y="101"/>
                    </a:cubicBezTo>
                    <a:cubicBezTo>
                      <a:pt x="174" y="101"/>
                      <a:pt x="232" y="116"/>
                      <a:pt x="284" y="142"/>
                    </a:cubicBezTo>
                    <a:cubicBezTo>
                      <a:pt x="325" y="156"/>
                      <a:pt x="366" y="169"/>
                      <a:pt x="420" y="183"/>
                    </a:cubicBezTo>
                    <a:cubicBezTo>
                      <a:pt x="460" y="196"/>
                      <a:pt x="501" y="210"/>
                      <a:pt x="555" y="223"/>
                    </a:cubicBezTo>
                    <a:lnTo>
                      <a:pt x="596" y="129"/>
                    </a:lnTo>
                    <a:cubicBezTo>
                      <a:pt x="569" y="75"/>
                      <a:pt x="515" y="48"/>
                      <a:pt x="474" y="34"/>
                    </a:cubicBezTo>
                    <a:cubicBezTo>
                      <a:pt x="420" y="7"/>
                      <a:pt x="366" y="7"/>
                      <a:pt x="312" y="7"/>
                    </a:cubicBezTo>
                    <a:cubicBezTo>
                      <a:pt x="275" y="2"/>
                      <a:pt x="241" y="1"/>
                      <a:pt x="2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6"/>
              <p:cNvSpPr/>
              <p:nvPr/>
            </p:nvSpPr>
            <p:spPr>
              <a:xfrm>
                <a:off x="5711486" y="2010541"/>
                <a:ext cx="20013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67" extrusionOk="0">
                    <a:moveTo>
                      <a:pt x="420" y="1"/>
                    </a:moveTo>
                    <a:cubicBezTo>
                      <a:pt x="309" y="1"/>
                      <a:pt x="198" y="38"/>
                      <a:pt x="86" y="38"/>
                    </a:cubicBezTo>
                    <a:cubicBezTo>
                      <a:pt x="58" y="38"/>
                      <a:pt x="29" y="35"/>
                      <a:pt x="1" y="29"/>
                    </a:cubicBezTo>
                    <a:lnTo>
                      <a:pt x="1" y="138"/>
                    </a:lnTo>
                    <a:cubicBezTo>
                      <a:pt x="29" y="132"/>
                      <a:pt x="58" y="129"/>
                      <a:pt x="86" y="129"/>
                    </a:cubicBezTo>
                    <a:cubicBezTo>
                      <a:pt x="198" y="129"/>
                      <a:pt x="309" y="166"/>
                      <a:pt x="420" y="166"/>
                    </a:cubicBezTo>
                    <a:cubicBezTo>
                      <a:pt x="470" y="166"/>
                      <a:pt x="520" y="159"/>
                      <a:pt x="569" y="138"/>
                    </a:cubicBezTo>
                    <a:lnTo>
                      <a:pt x="569" y="29"/>
                    </a:lnTo>
                    <a:cubicBezTo>
                      <a:pt x="520" y="8"/>
                      <a:pt x="470" y="1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6"/>
              <p:cNvSpPr/>
              <p:nvPr/>
            </p:nvSpPr>
            <p:spPr>
              <a:xfrm>
                <a:off x="5762324" y="2009172"/>
                <a:ext cx="34724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989" h="250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63" y="109"/>
                      <a:pt x="325" y="136"/>
                      <a:pt x="474" y="177"/>
                    </a:cubicBezTo>
                    <a:cubicBezTo>
                      <a:pt x="555" y="190"/>
                      <a:pt x="637" y="217"/>
                      <a:pt x="718" y="231"/>
                    </a:cubicBezTo>
                    <a:cubicBezTo>
                      <a:pt x="775" y="240"/>
                      <a:pt x="833" y="250"/>
                      <a:pt x="890" y="250"/>
                    </a:cubicBezTo>
                    <a:cubicBezTo>
                      <a:pt x="914" y="250"/>
                      <a:pt x="938" y="248"/>
                      <a:pt x="961" y="244"/>
                    </a:cubicBezTo>
                    <a:lnTo>
                      <a:pt x="988" y="136"/>
                    </a:lnTo>
                    <a:cubicBezTo>
                      <a:pt x="907" y="95"/>
                      <a:pt x="826" y="82"/>
                      <a:pt x="745" y="68"/>
                    </a:cubicBezTo>
                    <a:cubicBezTo>
                      <a:pt x="664" y="41"/>
                      <a:pt x="582" y="41"/>
                      <a:pt x="501" y="41"/>
                    </a:cubicBezTo>
                    <a:cubicBezTo>
                      <a:pt x="339" y="28"/>
                      <a:pt x="177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26"/>
              <p:cNvSpPr/>
              <p:nvPr/>
            </p:nvSpPr>
            <p:spPr>
              <a:xfrm>
                <a:off x="5817901" y="2012929"/>
                <a:ext cx="26157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66" extrusionOk="0">
                    <a:moveTo>
                      <a:pt x="554" y="0"/>
                    </a:moveTo>
                    <a:cubicBezTo>
                      <a:pt x="410" y="0"/>
                      <a:pt x="265" y="38"/>
                      <a:pt x="116" y="38"/>
                    </a:cubicBezTo>
                    <a:cubicBezTo>
                      <a:pt x="78" y="38"/>
                      <a:pt x="39" y="35"/>
                      <a:pt x="1" y="29"/>
                    </a:cubicBezTo>
                    <a:lnTo>
                      <a:pt x="1" y="137"/>
                    </a:lnTo>
                    <a:cubicBezTo>
                      <a:pt x="39" y="131"/>
                      <a:pt x="78" y="129"/>
                      <a:pt x="116" y="129"/>
                    </a:cubicBezTo>
                    <a:cubicBezTo>
                      <a:pt x="265" y="129"/>
                      <a:pt x="410" y="166"/>
                      <a:pt x="554" y="166"/>
                    </a:cubicBezTo>
                    <a:cubicBezTo>
                      <a:pt x="618" y="166"/>
                      <a:pt x="681" y="159"/>
                      <a:pt x="745" y="137"/>
                    </a:cubicBezTo>
                    <a:lnTo>
                      <a:pt x="745" y="29"/>
                    </a:lnTo>
                    <a:cubicBezTo>
                      <a:pt x="681" y="8"/>
                      <a:pt x="618" y="0"/>
                      <a:pt x="5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26"/>
              <p:cNvSpPr/>
              <p:nvPr/>
            </p:nvSpPr>
            <p:spPr>
              <a:xfrm>
                <a:off x="5637863" y="1534325"/>
                <a:ext cx="68921" cy="44063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255" extrusionOk="0">
                    <a:moveTo>
                      <a:pt x="1033" y="169"/>
                    </a:moveTo>
                    <a:cubicBezTo>
                      <a:pt x="1103" y="189"/>
                      <a:pt x="1170" y="220"/>
                      <a:pt x="1231" y="261"/>
                    </a:cubicBezTo>
                    <a:lnTo>
                      <a:pt x="1231" y="261"/>
                    </a:lnTo>
                    <a:lnTo>
                      <a:pt x="1218" y="265"/>
                    </a:lnTo>
                    <a:cubicBezTo>
                      <a:pt x="1221" y="274"/>
                      <a:pt x="1224" y="282"/>
                      <a:pt x="1227" y="290"/>
                    </a:cubicBezTo>
                    <a:lnTo>
                      <a:pt x="1227" y="290"/>
                    </a:lnTo>
                    <a:cubicBezTo>
                      <a:pt x="1253" y="372"/>
                      <a:pt x="1260" y="460"/>
                      <a:pt x="1251" y="545"/>
                    </a:cubicBezTo>
                    <a:lnTo>
                      <a:pt x="1251" y="545"/>
                    </a:lnTo>
                    <a:cubicBezTo>
                      <a:pt x="1237" y="496"/>
                      <a:pt x="1217" y="448"/>
                      <a:pt x="1191" y="401"/>
                    </a:cubicBezTo>
                    <a:cubicBezTo>
                      <a:pt x="1153" y="316"/>
                      <a:pt x="1101" y="235"/>
                      <a:pt x="1033" y="169"/>
                    </a:cubicBezTo>
                    <a:close/>
                    <a:moveTo>
                      <a:pt x="362" y="266"/>
                    </a:moveTo>
                    <a:cubicBezTo>
                      <a:pt x="261" y="384"/>
                      <a:pt x="198" y="538"/>
                      <a:pt x="191" y="693"/>
                    </a:cubicBezTo>
                    <a:lnTo>
                      <a:pt x="191" y="693"/>
                    </a:lnTo>
                    <a:cubicBezTo>
                      <a:pt x="179" y="641"/>
                      <a:pt x="179" y="587"/>
                      <a:pt x="190" y="536"/>
                    </a:cubicBezTo>
                    <a:cubicBezTo>
                      <a:pt x="212" y="426"/>
                      <a:pt x="279" y="333"/>
                      <a:pt x="362" y="266"/>
                    </a:cubicBezTo>
                    <a:close/>
                    <a:moveTo>
                      <a:pt x="726" y="153"/>
                    </a:moveTo>
                    <a:cubicBezTo>
                      <a:pt x="751" y="157"/>
                      <a:pt x="775" y="163"/>
                      <a:pt x="799" y="171"/>
                    </a:cubicBezTo>
                    <a:cubicBezTo>
                      <a:pt x="921" y="225"/>
                      <a:pt x="1015" y="333"/>
                      <a:pt x="1083" y="455"/>
                    </a:cubicBezTo>
                    <a:cubicBezTo>
                      <a:pt x="1137" y="576"/>
                      <a:pt x="1177" y="724"/>
                      <a:pt x="1138" y="859"/>
                    </a:cubicBezTo>
                    <a:lnTo>
                      <a:pt x="1138" y="859"/>
                    </a:lnTo>
                    <a:cubicBezTo>
                      <a:pt x="1100" y="913"/>
                      <a:pt x="1055" y="960"/>
                      <a:pt x="1002" y="996"/>
                    </a:cubicBezTo>
                    <a:cubicBezTo>
                      <a:pt x="924" y="1058"/>
                      <a:pt x="826" y="1087"/>
                      <a:pt x="726" y="1087"/>
                    </a:cubicBezTo>
                    <a:cubicBezTo>
                      <a:pt x="592" y="1087"/>
                      <a:pt x="453" y="1035"/>
                      <a:pt x="352" y="945"/>
                    </a:cubicBezTo>
                    <a:lnTo>
                      <a:pt x="352" y="945"/>
                    </a:lnTo>
                    <a:cubicBezTo>
                      <a:pt x="314" y="883"/>
                      <a:pt x="292" y="811"/>
                      <a:pt x="285" y="739"/>
                    </a:cubicBezTo>
                    <a:cubicBezTo>
                      <a:pt x="285" y="475"/>
                      <a:pt x="472" y="211"/>
                      <a:pt x="726" y="153"/>
                    </a:cubicBezTo>
                    <a:close/>
                    <a:moveTo>
                      <a:pt x="642" y="1"/>
                    </a:moveTo>
                    <a:cubicBezTo>
                      <a:pt x="537" y="1"/>
                      <a:pt x="433" y="33"/>
                      <a:pt x="352" y="89"/>
                    </a:cubicBezTo>
                    <a:cubicBezTo>
                      <a:pt x="203" y="184"/>
                      <a:pt x="82" y="319"/>
                      <a:pt x="41" y="495"/>
                    </a:cubicBezTo>
                    <a:cubicBezTo>
                      <a:pt x="0" y="671"/>
                      <a:pt x="55" y="861"/>
                      <a:pt x="176" y="996"/>
                    </a:cubicBezTo>
                    <a:cubicBezTo>
                      <a:pt x="285" y="1118"/>
                      <a:pt x="433" y="1212"/>
                      <a:pt x="609" y="1240"/>
                    </a:cubicBezTo>
                    <a:cubicBezTo>
                      <a:pt x="651" y="1250"/>
                      <a:pt x="694" y="1255"/>
                      <a:pt x="738" y="1255"/>
                    </a:cubicBezTo>
                    <a:cubicBezTo>
                      <a:pt x="812" y="1255"/>
                      <a:pt x="888" y="1241"/>
                      <a:pt x="960" y="1213"/>
                    </a:cubicBezTo>
                    <a:lnTo>
                      <a:pt x="960" y="1213"/>
                    </a:lnTo>
                    <a:cubicBezTo>
                      <a:pt x="989" y="1203"/>
                      <a:pt x="1018" y="1190"/>
                      <a:pt x="1045" y="1173"/>
                    </a:cubicBezTo>
                    <a:lnTo>
                      <a:pt x="1045" y="1173"/>
                    </a:lnTo>
                    <a:cubicBezTo>
                      <a:pt x="1067" y="1160"/>
                      <a:pt x="1089" y="1147"/>
                      <a:pt x="1110" y="1131"/>
                    </a:cubicBezTo>
                    <a:cubicBezTo>
                      <a:pt x="1262" y="1009"/>
                      <a:pt x="1363" y="836"/>
                      <a:pt x="1401" y="650"/>
                    </a:cubicBezTo>
                    <a:lnTo>
                      <a:pt x="1401" y="650"/>
                    </a:lnTo>
                    <a:cubicBezTo>
                      <a:pt x="1531" y="855"/>
                      <a:pt x="1703" y="1035"/>
                      <a:pt x="1908" y="1172"/>
                    </a:cubicBezTo>
                    <a:lnTo>
                      <a:pt x="1963" y="1077"/>
                    </a:lnTo>
                    <a:cubicBezTo>
                      <a:pt x="1772" y="932"/>
                      <a:pt x="1612" y="750"/>
                      <a:pt x="1498" y="544"/>
                    </a:cubicBezTo>
                    <a:lnTo>
                      <a:pt x="1498" y="544"/>
                    </a:lnTo>
                    <a:lnTo>
                      <a:pt x="1584" y="495"/>
                    </a:lnTo>
                    <a:cubicBezTo>
                      <a:pt x="1533" y="393"/>
                      <a:pt x="1461" y="304"/>
                      <a:pt x="1375" y="232"/>
                    </a:cubicBezTo>
                    <a:lnTo>
                      <a:pt x="1375" y="232"/>
                    </a:lnTo>
                    <a:cubicBezTo>
                      <a:pt x="1372" y="225"/>
                      <a:pt x="1370" y="218"/>
                      <a:pt x="1367" y="211"/>
                    </a:cubicBezTo>
                    <a:lnTo>
                      <a:pt x="1367" y="211"/>
                    </a:lnTo>
                    <a:lnTo>
                      <a:pt x="1355" y="216"/>
                    </a:lnTo>
                    <a:lnTo>
                      <a:pt x="1355" y="216"/>
                    </a:lnTo>
                    <a:cubicBezTo>
                      <a:pt x="1216" y="107"/>
                      <a:pt x="1044" y="43"/>
                      <a:pt x="863" y="43"/>
                    </a:cubicBezTo>
                    <a:cubicBezTo>
                      <a:pt x="856" y="43"/>
                      <a:pt x="849" y="43"/>
                      <a:pt x="842" y="44"/>
                    </a:cubicBezTo>
                    <a:lnTo>
                      <a:pt x="842" y="44"/>
                    </a:lnTo>
                    <a:cubicBezTo>
                      <a:pt x="779" y="14"/>
                      <a:pt x="711" y="1"/>
                      <a:pt x="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6"/>
              <p:cNvSpPr/>
              <p:nvPr/>
            </p:nvSpPr>
            <p:spPr>
              <a:xfrm>
                <a:off x="5865895" y="2086622"/>
                <a:ext cx="38516" cy="8040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290" extrusionOk="0">
                    <a:moveTo>
                      <a:pt x="27" y="0"/>
                    </a:moveTo>
                    <a:lnTo>
                      <a:pt x="31" y="54"/>
                    </a:lnTo>
                    <a:lnTo>
                      <a:pt x="14" y="54"/>
                    </a:lnTo>
                    <a:cubicBezTo>
                      <a:pt x="0" y="677"/>
                      <a:pt x="41" y="1299"/>
                      <a:pt x="122" y="1922"/>
                    </a:cubicBezTo>
                    <a:lnTo>
                      <a:pt x="149" y="2084"/>
                    </a:lnTo>
                    <a:lnTo>
                      <a:pt x="258" y="1976"/>
                    </a:lnTo>
                    <a:cubicBezTo>
                      <a:pt x="433" y="1813"/>
                      <a:pt x="447" y="1597"/>
                      <a:pt x="555" y="1502"/>
                    </a:cubicBezTo>
                    <a:cubicBezTo>
                      <a:pt x="590" y="1476"/>
                      <a:pt x="625" y="1461"/>
                      <a:pt x="664" y="1461"/>
                    </a:cubicBezTo>
                    <a:cubicBezTo>
                      <a:pt x="685" y="1461"/>
                      <a:pt x="707" y="1466"/>
                      <a:pt x="731" y="1475"/>
                    </a:cubicBezTo>
                    <a:cubicBezTo>
                      <a:pt x="799" y="1502"/>
                      <a:pt x="853" y="1556"/>
                      <a:pt x="880" y="1624"/>
                    </a:cubicBezTo>
                    <a:cubicBezTo>
                      <a:pt x="921" y="1692"/>
                      <a:pt x="934" y="1773"/>
                      <a:pt x="921" y="1840"/>
                    </a:cubicBezTo>
                    <a:cubicBezTo>
                      <a:pt x="893" y="1908"/>
                      <a:pt x="839" y="1976"/>
                      <a:pt x="785" y="2030"/>
                    </a:cubicBezTo>
                    <a:cubicBezTo>
                      <a:pt x="663" y="2125"/>
                      <a:pt x="474" y="2179"/>
                      <a:pt x="312" y="2179"/>
                    </a:cubicBezTo>
                    <a:lnTo>
                      <a:pt x="312" y="2287"/>
                    </a:lnTo>
                    <a:cubicBezTo>
                      <a:pt x="335" y="2289"/>
                      <a:pt x="358" y="2290"/>
                      <a:pt x="381" y="2290"/>
                    </a:cubicBezTo>
                    <a:cubicBezTo>
                      <a:pt x="550" y="2290"/>
                      <a:pt x="724" y="2245"/>
                      <a:pt x="866" y="2138"/>
                    </a:cubicBezTo>
                    <a:cubicBezTo>
                      <a:pt x="948" y="2071"/>
                      <a:pt x="1029" y="1989"/>
                      <a:pt x="1056" y="1881"/>
                    </a:cubicBezTo>
                    <a:cubicBezTo>
                      <a:pt x="1096" y="1773"/>
                      <a:pt x="1069" y="1651"/>
                      <a:pt x="1029" y="1556"/>
                    </a:cubicBezTo>
                    <a:cubicBezTo>
                      <a:pt x="975" y="1462"/>
                      <a:pt x="907" y="1367"/>
                      <a:pt x="799" y="1326"/>
                    </a:cubicBezTo>
                    <a:cubicBezTo>
                      <a:pt x="760" y="1307"/>
                      <a:pt x="715" y="1298"/>
                      <a:pt x="669" y="1298"/>
                    </a:cubicBezTo>
                    <a:cubicBezTo>
                      <a:pt x="586" y="1298"/>
                      <a:pt x="499" y="1328"/>
                      <a:pt x="447" y="1380"/>
                    </a:cubicBezTo>
                    <a:cubicBezTo>
                      <a:pt x="366" y="1462"/>
                      <a:pt x="325" y="1556"/>
                      <a:pt x="285" y="1638"/>
                    </a:cubicBezTo>
                    <a:cubicBezTo>
                      <a:pt x="276" y="1655"/>
                      <a:pt x="267" y="1672"/>
                      <a:pt x="259" y="1689"/>
                    </a:cubicBezTo>
                    <a:lnTo>
                      <a:pt x="259" y="1689"/>
                    </a:lnTo>
                    <a:cubicBezTo>
                      <a:pt x="195" y="1148"/>
                      <a:pt x="161" y="607"/>
                      <a:pt x="149" y="54"/>
                    </a:cubicBezTo>
                    <a:lnTo>
                      <a:pt x="138" y="5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6"/>
              <p:cNvSpPr/>
              <p:nvPr/>
            </p:nvSpPr>
            <p:spPr>
              <a:xfrm>
                <a:off x="5861612" y="2094206"/>
                <a:ext cx="38059" cy="73204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2085" extrusionOk="0">
                    <a:moveTo>
                      <a:pt x="700" y="1149"/>
                    </a:moveTo>
                    <a:cubicBezTo>
                      <a:pt x="733" y="1149"/>
                      <a:pt x="768" y="1159"/>
                      <a:pt x="799" y="1178"/>
                    </a:cubicBezTo>
                    <a:cubicBezTo>
                      <a:pt x="853" y="1219"/>
                      <a:pt x="894" y="1313"/>
                      <a:pt x="907" y="1408"/>
                    </a:cubicBezTo>
                    <a:cubicBezTo>
                      <a:pt x="921" y="1584"/>
                      <a:pt x="840" y="1814"/>
                      <a:pt x="691" y="1895"/>
                    </a:cubicBezTo>
                    <a:cubicBezTo>
                      <a:pt x="657" y="1915"/>
                      <a:pt x="620" y="1926"/>
                      <a:pt x="581" y="1926"/>
                    </a:cubicBezTo>
                    <a:cubicBezTo>
                      <a:pt x="542" y="1926"/>
                      <a:pt x="501" y="1915"/>
                      <a:pt x="461" y="1895"/>
                    </a:cubicBezTo>
                    <a:cubicBezTo>
                      <a:pt x="380" y="1855"/>
                      <a:pt x="313" y="1788"/>
                      <a:pt x="339" y="1707"/>
                    </a:cubicBezTo>
                    <a:lnTo>
                      <a:pt x="339" y="1707"/>
                    </a:lnTo>
                    <a:cubicBezTo>
                      <a:pt x="465" y="1527"/>
                      <a:pt x="488" y="1312"/>
                      <a:pt x="596" y="1192"/>
                    </a:cubicBezTo>
                    <a:cubicBezTo>
                      <a:pt x="625" y="1162"/>
                      <a:pt x="662" y="1149"/>
                      <a:pt x="700" y="1149"/>
                    </a:cubicBezTo>
                    <a:close/>
                    <a:moveTo>
                      <a:pt x="109" y="1"/>
                    </a:moveTo>
                    <a:lnTo>
                      <a:pt x="1" y="14"/>
                    </a:lnTo>
                    <a:cubicBezTo>
                      <a:pt x="136" y="569"/>
                      <a:pt x="190" y="1151"/>
                      <a:pt x="177" y="1719"/>
                    </a:cubicBezTo>
                    <a:lnTo>
                      <a:pt x="177" y="1895"/>
                    </a:lnTo>
                    <a:lnTo>
                      <a:pt x="229" y="1836"/>
                    </a:lnTo>
                    <a:lnTo>
                      <a:pt x="229" y="1836"/>
                    </a:lnTo>
                    <a:cubicBezTo>
                      <a:pt x="233" y="1852"/>
                      <a:pt x="238" y="1867"/>
                      <a:pt x="244" y="1882"/>
                    </a:cubicBezTo>
                    <a:cubicBezTo>
                      <a:pt x="271" y="1936"/>
                      <a:pt x="325" y="1990"/>
                      <a:pt x="380" y="2017"/>
                    </a:cubicBezTo>
                    <a:cubicBezTo>
                      <a:pt x="434" y="2057"/>
                      <a:pt x="501" y="2071"/>
                      <a:pt x="569" y="2085"/>
                    </a:cubicBezTo>
                    <a:cubicBezTo>
                      <a:pt x="637" y="2085"/>
                      <a:pt x="718" y="2071"/>
                      <a:pt x="772" y="2044"/>
                    </a:cubicBezTo>
                    <a:cubicBezTo>
                      <a:pt x="880" y="1976"/>
                      <a:pt x="961" y="1868"/>
                      <a:pt x="1015" y="1746"/>
                    </a:cubicBezTo>
                    <a:cubicBezTo>
                      <a:pt x="1056" y="1638"/>
                      <a:pt x="1083" y="1516"/>
                      <a:pt x="1070" y="1394"/>
                    </a:cubicBezTo>
                    <a:cubicBezTo>
                      <a:pt x="1043" y="1259"/>
                      <a:pt x="1002" y="1137"/>
                      <a:pt x="880" y="1043"/>
                    </a:cubicBezTo>
                    <a:cubicBezTo>
                      <a:pt x="832" y="1011"/>
                      <a:pt x="776" y="995"/>
                      <a:pt x="719" y="995"/>
                    </a:cubicBezTo>
                    <a:cubicBezTo>
                      <a:pt x="632" y="995"/>
                      <a:pt x="545" y="1031"/>
                      <a:pt x="488" y="1097"/>
                    </a:cubicBezTo>
                    <a:cubicBezTo>
                      <a:pt x="407" y="1205"/>
                      <a:pt x="366" y="1313"/>
                      <a:pt x="325" y="1422"/>
                    </a:cubicBezTo>
                    <a:cubicBezTo>
                      <a:pt x="316" y="1455"/>
                      <a:pt x="305" y="1488"/>
                      <a:pt x="291" y="1521"/>
                    </a:cubicBezTo>
                    <a:lnTo>
                      <a:pt x="291" y="1521"/>
                    </a:lnTo>
                    <a:cubicBezTo>
                      <a:pt x="268" y="1010"/>
                      <a:pt x="204" y="50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6"/>
              <p:cNvSpPr/>
              <p:nvPr/>
            </p:nvSpPr>
            <p:spPr>
              <a:xfrm>
                <a:off x="5226950" y="1904864"/>
                <a:ext cx="56562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497" extrusionOk="0">
                    <a:moveTo>
                      <a:pt x="787" y="107"/>
                    </a:moveTo>
                    <a:cubicBezTo>
                      <a:pt x="791" y="107"/>
                      <a:pt x="796" y="107"/>
                      <a:pt x="800" y="108"/>
                    </a:cubicBezTo>
                    <a:lnTo>
                      <a:pt x="800" y="108"/>
                    </a:lnTo>
                    <a:cubicBezTo>
                      <a:pt x="613" y="168"/>
                      <a:pt x="421" y="248"/>
                      <a:pt x="271" y="387"/>
                    </a:cubicBezTo>
                    <a:cubicBezTo>
                      <a:pt x="251" y="405"/>
                      <a:pt x="233" y="422"/>
                      <a:pt x="215" y="441"/>
                    </a:cubicBezTo>
                    <a:lnTo>
                      <a:pt x="215" y="441"/>
                    </a:lnTo>
                    <a:cubicBezTo>
                      <a:pt x="231" y="412"/>
                      <a:pt x="250" y="385"/>
                      <a:pt x="271" y="360"/>
                    </a:cubicBezTo>
                    <a:cubicBezTo>
                      <a:pt x="397" y="200"/>
                      <a:pt x="591" y="107"/>
                      <a:pt x="787" y="107"/>
                    </a:cubicBezTo>
                    <a:close/>
                    <a:moveTo>
                      <a:pt x="811" y="1"/>
                    </a:moveTo>
                    <a:cubicBezTo>
                      <a:pt x="568" y="1"/>
                      <a:pt x="344" y="116"/>
                      <a:pt x="203" y="293"/>
                    </a:cubicBezTo>
                    <a:cubicBezTo>
                      <a:pt x="106" y="412"/>
                      <a:pt x="54" y="560"/>
                      <a:pt x="48" y="708"/>
                    </a:cubicBezTo>
                    <a:lnTo>
                      <a:pt x="48" y="708"/>
                    </a:lnTo>
                    <a:cubicBezTo>
                      <a:pt x="45" y="714"/>
                      <a:pt x="43" y="720"/>
                      <a:pt x="41" y="726"/>
                    </a:cubicBezTo>
                    <a:cubicBezTo>
                      <a:pt x="0" y="847"/>
                      <a:pt x="0" y="996"/>
                      <a:pt x="54" y="1132"/>
                    </a:cubicBezTo>
                    <a:cubicBezTo>
                      <a:pt x="108" y="1267"/>
                      <a:pt x="217" y="1375"/>
                      <a:pt x="352" y="1429"/>
                    </a:cubicBezTo>
                    <a:cubicBezTo>
                      <a:pt x="433" y="1465"/>
                      <a:pt x="520" y="1483"/>
                      <a:pt x="609" y="1483"/>
                    </a:cubicBezTo>
                    <a:cubicBezTo>
                      <a:pt x="622" y="1483"/>
                      <a:pt x="634" y="1483"/>
                      <a:pt x="646" y="1482"/>
                    </a:cubicBezTo>
                    <a:lnTo>
                      <a:pt x="646" y="1482"/>
                    </a:lnTo>
                    <a:cubicBezTo>
                      <a:pt x="683" y="1490"/>
                      <a:pt x="720" y="1495"/>
                      <a:pt x="758" y="1497"/>
                    </a:cubicBezTo>
                    <a:cubicBezTo>
                      <a:pt x="1016" y="1497"/>
                      <a:pt x="1275" y="1373"/>
                      <a:pt x="1427" y="1150"/>
                    </a:cubicBezTo>
                    <a:lnTo>
                      <a:pt x="1427" y="1150"/>
                    </a:lnTo>
                    <a:cubicBezTo>
                      <a:pt x="1430" y="1148"/>
                      <a:pt x="1432" y="1147"/>
                      <a:pt x="1434" y="1145"/>
                    </a:cubicBezTo>
                    <a:lnTo>
                      <a:pt x="1432" y="1143"/>
                    </a:lnTo>
                    <a:lnTo>
                      <a:pt x="1432" y="1143"/>
                    </a:lnTo>
                    <a:cubicBezTo>
                      <a:pt x="1437" y="1135"/>
                      <a:pt x="1443" y="1126"/>
                      <a:pt x="1448" y="1118"/>
                    </a:cubicBezTo>
                    <a:lnTo>
                      <a:pt x="1610" y="861"/>
                    </a:lnTo>
                    <a:lnTo>
                      <a:pt x="1353" y="1023"/>
                    </a:lnTo>
                    <a:cubicBezTo>
                      <a:pt x="1150" y="1159"/>
                      <a:pt x="947" y="1280"/>
                      <a:pt x="731" y="1307"/>
                    </a:cubicBezTo>
                    <a:cubicBezTo>
                      <a:pt x="697" y="1314"/>
                      <a:pt x="663" y="1317"/>
                      <a:pt x="629" y="1317"/>
                    </a:cubicBezTo>
                    <a:cubicBezTo>
                      <a:pt x="574" y="1317"/>
                      <a:pt x="520" y="1309"/>
                      <a:pt x="469" y="1294"/>
                    </a:cubicBezTo>
                    <a:lnTo>
                      <a:pt x="469" y="1294"/>
                    </a:lnTo>
                    <a:cubicBezTo>
                      <a:pt x="359" y="1229"/>
                      <a:pt x="269" y="1130"/>
                      <a:pt x="217" y="1010"/>
                    </a:cubicBezTo>
                    <a:cubicBezTo>
                      <a:pt x="202" y="982"/>
                      <a:pt x="189" y="953"/>
                      <a:pt x="179" y="923"/>
                    </a:cubicBezTo>
                    <a:lnTo>
                      <a:pt x="179" y="923"/>
                    </a:lnTo>
                    <a:cubicBezTo>
                      <a:pt x="182" y="769"/>
                      <a:pt x="255" y="606"/>
                      <a:pt x="365" y="496"/>
                    </a:cubicBezTo>
                    <a:cubicBezTo>
                      <a:pt x="528" y="347"/>
                      <a:pt x="758" y="252"/>
                      <a:pt x="974" y="171"/>
                    </a:cubicBezTo>
                    <a:lnTo>
                      <a:pt x="947" y="63"/>
                    </a:lnTo>
                    <a:cubicBezTo>
                      <a:pt x="933" y="67"/>
                      <a:pt x="918" y="71"/>
                      <a:pt x="903" y="76"/>
                    </a:cubicBezTo>
                    <a:lnTo>
                      <a:pt x="903" y="76"/>
                    </a:lnTo>
                    <a:lnTo>
                      <a:pt x="920" y="8"/>
                    </a:lnTo>
                    <a:cubicBezTo>
                      <a:pt x="883" y="3"/>
                      <a:pt x="847" y="1"/>
                      <a:pt x="81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5" name="Google Shape;10725;p26"/>
            <p:cNvGrpSpPr/>
            <p:nvPr/>
          </p:nvGrpSpPr>
          <p:grpSpPr>
            <a:xfrm>
              <a:off x="5609277" y="4160576"/>
              <a:ext cx="504063" cy="887033"/>
              <a:chOff x="220752" y="1185413"/>
              <a:chExt cx="504063" cy="887033"/>
            </a:xfrm>
          </p:grpSpPr>
          <p:sp>
            <p:nvSpPr>
              <p:cNvPr id="10726" name="Google Shape;10726;p26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6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6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6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6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6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6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6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6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6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6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6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6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6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6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6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6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6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6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6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6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6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6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6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6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6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6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6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6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6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6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6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6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6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6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6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6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6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6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6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6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6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6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6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6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6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6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6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6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6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6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6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6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6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6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6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6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6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6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6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6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26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26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26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26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26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26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26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4" name="Google Shape;10794;p26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5" name="Google Shape;10795;p26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26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26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26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26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26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26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26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26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26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26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26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26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26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26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26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26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26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26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26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15" name="Google Shape;10815;p26"/>
            <p:cNvGrpSpPr/>
            <p:nvPr/>
          </p:nvGrpSpPr>
          <p:grpSpPr>
            <a:xfrm rot="9072151">
              <a:off x="5072751" y="3751950"/>
              <a:ext cx="885530" cy="536834"/>
              <a:chOff x="7716269" y="3261926"/>
              <a:chExt cx="885558" cy="536851"/>
            </a:xfrm>
          </p:grpSpPr>
          <p:sp>
            <p:nvSpPr>
              <p:cNvPr id="10816" name="Google Shape;10816;p26"/>
              <p:cNvSpPr/>
              <p:nvPr/>
            </p:nvSpPr>
            <p:spPr>
              <a:xfrm>
                <a:off x="8145719" y="3490028"/>
                <a:ext cx="195773" cy="9023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2570" extrusionOk="0">
                    <a:moveTo>
                      <a:pt x="2087" y="1"/>
                    </a:moveTo>
                    <a:cubicBezTo>
                      <a:pt x="1458" y="1"/>
                      <a:pt x="793" y="91"/>
                      <a:pt x="487" y="647"/>
                    </a:cubicBezTo>
                    <a:cubicBezTo>
                      <a:pt x="190" y="837"/>
                      <a:pt x="0" y="1202"/>
                      <a:pt x="14" y="1527"/>
                    </a:cubicBezTo>
                    <a:cubicBezTo>
                      <a:pt x="41" y="2068"/>
                      <a:pt x="487" y="2366"/>
                      <a:pt x="988" y="2406"/>
                    </a:cubicBezTo>
                    <a:lnTo>
                      <a:pt x="1259" y="2406"/>
                    </a:lnTo>
                    <a:cubicBezTo>
                      <a:pt x="1472" y="2467"/>
                      <a:pt x="1708" y="2498"/>
                      <a:pt x="1944" y="2498"/>
                    </a:cubicBezTo>
                    <a:cubicBezTo>
                      <a:pt x="2022" y="2498"/>
                      <a:pt x="2101" y="2494"/>
                      <a:pt x="2179" y="2488"/>
                    </a:cubicBezTo>
                    <a:cubicBezTo>
                      <a:pt x="2287" y="2542"/>
                      <a:pt x="2409" y="2569"/>
                      <a:pt x="2558" y="2569"/>
                    </a:cubicBezTo>
                    <a:cubicBezTo>
                      <a:pt x="2598" y="2570"/>
                      <a:pt x="2638" y="2570"/>
                      <a:pt x="2678" y="2570"/>
                    </a:cubicBezTo>
                    <a:cubicBezTo>
                      <a:pt x="3352" y="2570"/>
                      <a:pt x="4004" y="2463"/>
                      <a:pt x="4655" y="2285"/>
                    </a:cubicBezTo>
                    <a:cubicBezTo>
                      <a:pt x="5277" y="2109"/>
                      <a:pt x="5575" y="1135"/>
                      <a:pt x="5007" y="715"/>
                    </a:cubicBezTo>
                    <a:cubicBezTo>
                      <a:pt x="4290" y="187"/>
                      <a:pt x="3410" y="66"/>
                      <a:pt x="2531" y="11"/>
                    </a:cubicBezTo>
                    <a:cubicBezTo>
                      <a:pt x="2389" y="6"/>
                      <a:pt x="2239" y="1"/>
                      <a:pt x="208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26"/>
              <p:cNvSpPr/>
              <p:nvPr/>
            </p:nvSpPr>
            <p:spPr>
              <a:xfrm>
                <a:off x="8127182" y="3480268"/>
                <a:ext cx="216207" cy="95745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2727" extrusionOk="0">
                    <a:moveTo>
                      <a:pt x="2390" y="163"/>
                    </a:moveTo>
                    <a:cubicBezTo>
                      <a:pt x="2464" y="163"/>
                      <a:pt x="2539" y="164"/>
                      <a:pt x="2612" y="168"/>
                    </a:cubicBezTo>
                    <a:cubicBezTo>
                      <a:pt x="3262" y="195"/>
                      <a:pt x="3897" y="262"/>
                      <a:pt x="4520" y="425"/>
                    </a:cubicBezTo>
                    <a:cubicBezTo>
                      <a:pt x="4831" y="506"/>
                      <a:pt x="5129" y="601"/>
                      <a:pt x="5413" y="736"/>
                    </a:cubicBezTo>
                    <a:cubicBezTo>
                      <a:pt x="5684" y="885"/>
                      <a:pt x="6049" y="1007"/>
                      <a:pt x="6008" y="1304"/>
                    </a:cubicBezTo>
                    <a:cubicBezTo>
                      <a:pt x="5981" y="1504"/>
                      <a:pt x="5905" y="1704"/>
                      <a:pt x="5792" y="1880"/>
                    </a:cubicBezTo>
                    <a:lnTo>
                      <a:pt x="5792" y="1880"/>
                    </a:lnTo>
                    <a:lnTo>
                      <a:pt x="5765" y="1832"/>
                    </a:lnTo>
                    <a:cubicBezTo>
                      <a:pt x="5237" y="2211"/>
                      <a:pt x="4628" y="2441"/>
                      <a:pt x="3992" y="2536"/>
                    </a:cubicBezTo>
                    <a:cubicBezTo>
                      <a:pt x="3606" y="2603"/>
                      <a:pt x="3210" y="2628"/>
                      <a:pt x="2809" y="2628"/>
                    </a:cubicBezTo>
                    <a:cubicBezTo>
                      <a:pt x="2564" y="2628"/>
                      <a:pt x="2317" y="2619"/>
                      <a:pt x="2071" y="2603"/>
                    </a:cubicBezTo>
                    <a:cubicBezTo>
                      <a:pt x="1760" y="2590"/>
                      <a:pt x="1435" y="2563"/>
                      <a:pt x="1110" y="2522"/>
                    </a:cubicBezTo>
                    <a:cubicBezTo>
                      <a:pt x="948" y="2509"/>
                      <a:pt x="799" y="2481"/>
                      <a:pt x="650" y="2441"/>
                    </a:cubicBezTo>
                    <a:cubicBezTo>
                      <a:pt x="501" y="2387"/>
                      <a:pt x="379" y="2306"/>
                      <a:pt x="298" y="2170"/>
                    </a:cubicBezTo>
                    <a:cubicBezTo>
                      <a:pt x="136" y="1927"/>
                      <a:pt x="136" y="1588"/>
                      <a:pt x="244" y="1304"/>
                    </a:cubicBezTo>
                    <a:cubicBezTo>
                      <a:pt x="352" y="1007"/>
                      <a:pt x="555" y="763"/>
                      <a:pt x="812" y="574"/>
                    </a:cubicBezTo>
                    <a:cubicBezTo>
                      <a:pt x="1056" y="398"/>
                      <a:pt x="1367" y="289"/>
                      <a:pt x="1665" y="222"/>
                    </a:cubicBezTo>
                    <a:cubicBezTo>
                      <a:pt x="1903" y="180"/>
                      <a:pt x="2148" y="163"/>
                      <a:pt x="2390" y="163"/>
                    </a:cubicBezTo>
                    <a:close/>
                    <a:moveTo>
                      <a:pt x="2405" y="1"/>
                    </a:moveTo>
                    <a:cubicBezTo>
                      <a:pt x="2149" y="1"/>
                      <a:pt x="1890" y="20"/>
                      <a:pt x="1638" y="73"/>
                    </a:cubicBezTo>
                    <a:cubicBezTo>
                      <a:pt x="1313" y="141"/>
                      <a:pt x="988" y="262"/>
                      <a:pt x="718" y="465"/>
                    </a:cubicBezTo>
                    <a:cubicBezTo>
                      <a:pt x="447" y="655"/>
                      <a:pt x="231" y="925"/>
                      <a:pt x="122" y="1250"/>
                    </a:cubicBezTo>
                    <a:cubicBezTo>
                      <a:pt x="14" y="1561"/>
                      <a:pt x="1" y="1940"/>
                      <a:pt x="190" y="2238"/>
                    </a:cubicBezTo>
                    <a:cubicBezTo>
                      <a:pt x="285" y="2387"/>
                      <a:pt x="447" y="2495"/>
                      <a:pt x="609" y="2536"/>
                    </a:cubicBezTo>
                    <a:cubicBezTo>
                      <a:pt x="772" y="2590"/>
                      <a:pt x="934" y="2617"/>
                      <a:pt x="1097" y="2630"/>
                    </a:cubicBezTo>
                    <a:cubicBezTo>
                      <a:pt x="1421" y="2657"/>
                      <a:pt x="1746" y="2684"/>
                      <a:pt x="2071" y="2711"/>
                    </a:cubicBezTo>
                    <a:cubicBezTo>
                      <a:pt x="2287" y="2720"/>
                      <a:pt x="2504" y="2727"/>
                      <a:pt x="2720" y="2727"/>
                    </a:cubicBezTo>
                    <a:cubicBezTo>
                      <a:pt x="3152" y="2727"/>
                      <a:pt x="3582" y="2702"/>
                      <a:pt x="4006" y="2630"/>
                    </a:cubicBezTo>
                    <a:cubicBezTo>
                      <a:pt x="4607" y="2543"/>
                      <a:pt x="5196" y="2339"/>
                      <a:pt x="5698" y="2009"/>
                    </a:cubicBezTo>
                    <a:lnTo>
                      <a:pt x="5698" y="2009"/>
                    </a:lnTo>
                    <a:cubicBezTo>
                      <a:pt x="5668" y="2047"/>
                      <a:pt x="5636" y="2082"/>
                      <a:pt x="5602" y="2116"/>
                    </a:cubicBezTo>
                    <a:cubicBezTo>
                      <a:pt x="5386" y="2333"/>
                      <a:pt x="5102" y="2495"/>
                      <a:pt x="4791" y="2549"/>
                    </a:cubicBezTo>
                    <a:lnTo>
                      <a:pt x="4804" y="2657"/>
                    </a:lnTo>
                    <a:cubicBezTo>
                      <a:pt x="5481" y="2563"/>
                      <a:pt x="6049" y="2008"/>
                      <a:pt x="6144" y="1318"/>
                    </a:cubicBezTo>
                    <a:cubicBezTo>
                      <a:pt x="6157" y="1237"/>
                      <a:pt x="6144" y="1128"/>
                      <a:pt x="6103" y="1047"/>
                    </a:cubicBezTo>
                    <a:cubicBezTo>
                      <a:pt x="6062" y="952"/>
                      <a:pt x="5981" y="885"/>
                      <a:pt x="5914" y="844"/>
                    </a:cubicBezTo>
                    <a:cubicBezTo>
                      <a:pt x="5778" y="736"/>
                      <a:pt x="5629" y="668"/>
                      <a:pt x="5481" y="601"/>
                    </a:cubicBezTo>
                    <a:cubicBezTo>
                      <a:pt x="5183" y="452"/>
                      <a:pt x="4872" y="344"/>
                      <a:pt x="4561" y="249"/>
                    </a:cubicBezTo>
                    <a:cubicBezTo>
                      <a:pt x="3925" y="86"/>
                      <a:pt x="3275" y="32"/>
                      <a:pt x="2626" y="5"/>
                    </a:cubicBezTo>
                    <a:cubicBezTo>
                      <a:pt x="2553" y="2"/>
                      <a:pt x="2479" y="1"/>
                      <a:pt x="240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26"/>
              <p:cNvSpPr/>
              <p:nvPr/>
            </p:nvSpPr>
            <p:spPr>
              <a:xfrm>
                <a:off x="8139540" y="3488237"/>
                <a:ext cx="195282" cy="96868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759" extrusionOk="0">
                    <a:moveTo>
                      <a:pt x="2694" y="1"/>
                    </a:moveTo>
                    <a:cubicBezTo>
                      <a:pt x="2303" y="1"/>
                      <a:pt x="1912" y="54"/>
                      <a:pt x="1543" y="144"/>
                    </a:cubicBezTo>
                    <a:cubicBezTo>
                      <a:pt x="1286" y="198"/>
                      <a:pt x="1029" y="292"/>
                      <a:pt x="799" y="428"/>
                    </a:cubicBezTo>
                    <a:cubicBezTo>
                      <a:pt x="569" y="563"/>
                      <a:pt x="352" y="739"/>
                      <a:pt x="203" y="983"/>
                    </a:cubicBezTo>
                    <a:cubicBezTo>
                      <a:pt x="54" y="1213"/>
                      <a:pt x="0" y="1524"/>
                      <a:pt x="95" y="1781"/>
                    </a:cubicBezTo>
                    <a:cubicBezTo>
                      <a:pt x="190" y="2051"/>
                      <a:pt x="379" y="2254"/>
                      <a:pt x="609" y="2403"/>
                    </a:cubicBezTo>
                    <a:cubicBezTo>
                      <a:pt x="839" y="2552"/>
                      <a:pt x="1096" y="2633"/>
                      <a:pt x="1353" y="2674"/>
                    </a:cubicBezTo>
                    <a:cubicBezTo>
                      <a:pt x="1624" y="2715"/>
                      <a:pt x="1881" y="2742"/>
                      <a:pt x="2138" y="2755"/>
                    </a:cubicBezTo>
                    <a:cubicBezTo>
                      <a:pt x="2224" y="2757"/>
                      <a:pt x="2309" y="2758"/>
                      <a:pt x="2394" y="2758"/>
                    </a:cubicBezTo>
                    <a:cubicBezTo>
                      <a:pt x="2833" y="2758"/>
                      <a:pt x="3266" y="2728"/>
                      <a:pt x="3708" y="2660"/>
                    </a:cubicBezTo>
                    <a:cubicBezTo>
                      <a:pt x="4222" y="2566"/>
                      <a:pt x="4723" y="2417"/>
                      <a:pt x="5210" y="2227"/>
                    </a:cubicBezTo>
                    <a:lnTo>
                      <a:pt x="5169" y="2119"/>
                    </a:lnTo>
                    <a:cubicBezTo>
                      <a:pt x="4333" y="2477"/>
                      <a:pt x="3424" y="2656"/>
                      <a:pt x="2506" y="2656"/>
                    </a:cubicBezTo>
                    <a:cubicBezTo>
                      <a:pt x="2383" y="2656"/>
                      <a:pt x="2261" y="2653"/>
                      <a:pt x="2138" y="2647"/>
                    </a:cubicBezTo>
                    <a:cubicBezTo>
                      <a:pt x="1638" y="2620"/>
                      <a:pt x="1096" y="2579"/>
                      <a:pt x="677" y="2309"/>
                    </a:cubicBezTo>
                    <a:cubicBezTo>
                      <a:pt x="460" y="2173"/>
                      <a:pt x="298" y="1970"/>
                      <a:pt x="217" y="1740"/>
                    </a:cubicBezTo>
                    <a:cubicBezTo>
                      <a:pt x="149" y="1510"/>
                      <a:pt x="190" y="1253"/>
                      <a:pt x="325" y="1050"/>
                    </a:cubicBezTo>
                    <a:cubicBezTo>
                      <a:pt x="447" y="847"/>
                      <a:pt x="650" y="685"/>
                      <a:pt x="866" y="563"/>
                    </a:cubicBezTo>
                    <a:cubicBezTo>
                      <a:pt x="1083" y="441"/>
                      <a:pt x="1326" y="360"/>
                      <a:pt x="1570" y="306"/>
                    </a:cubicBezTo>
                    <a:cubicBezTo>
                      <a:pt x="1945" y="215"/>
                      <a:pt x="2329" y="169"/>
                      <a:pt x="2714" y="169"/>
                    </a:cubicBezTo>
                    <a:cubicBezTo>
                      <a:pt x="2842" y="169"/>
                      <a:pt x="2970" y="174"/>
                      <a:pt x="3099" y="184"/>
                    </a:cubicBezTo>
                    <a:cubicBezTo>
                      <a:pt x="3600" y="225"/>
                      <a:pt x="4100" y="333"/>
                      <a:pt x="4574" y="536"/>
                    </a:cubicBezTo>
                    <a:cubicBezTo>
                      <a:pt x="4817" y="631"/>
                      <a:pt x="5034" y="753"/>
                      <a:pt x="5196" y="942"/>
                    </a:cubicBezTo>
                    <a:cubicBezTo>
                      <a:pt x="5345" y="1131"/>
                      <a:pt x="5440" y="1388"/>
                      <a:pt x="5372" y="1618"/>
                    </a:cubicBezTo>
                    <a:lnTo>
                      <a:pt x="5467" y="1646"/>
                    </a:lnTo>
                    <a:cubicBezTo>
                      <a:pt x="5562" y="1375"/>
                      <a:pt x="5467" y="1077"/>
                      <a:pt x="5305" y="861"/>
                    </a:cubicBezTo>
                    <a:cubicBezTo>
                      <a:pt x="5129" y="644"/>
                      <a:pt x="4872" y="509"/>
                      <a:pt x="4641" y="401"/>
                    </a:cubicBezTo>
                    <a:cubicBezTo>
                      <a:pt x="4154" y="198"/>
                      <a:pt x="3640" y="62"/>
                      <a:pt x="3112" y="22"/>
                    </a:cubicBezTo>
                    <a:cubicBezTo>
                      <a:pt x="2974" y="8"/>
                      <a:pt x="2834" y="1"/>
                      <a:pt x="26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26"/>
              <p:cNvSpPr/>
              <p:nvPr/>
            </p:nvSpPr>
            <p:spPr>
              <a:xfrm>
                <a:off x="8333376" y="3517659"/>
                <a:ext cx="268451" cy="31213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889" extrusionOk="0">
                    <a:moveTo>
                      <a:pt x="4891" y="0"/>
                    </a:moveTo>
                    <a:cubicBezTo>
                      <a:pt x="4534" y="0"/>
                      <a:pt x="4176" y="43"/>
                      <a:pt x="3829" y="158"/>
                    </a:cubicBezTo>
                    <a:cubicBezTo>
                      <a:pt x="3505" y="253"/>
                      <a:pt x="3207" y="402"/>
                      <a:pt x="2909" y="523"/>
                    </a:cubicBezTo>
                    <a:cubicBezTo>
                      <a:pt x="2612" y="632"/>
                      <a:pt x="2287" y="713"/>
                      <a:pt x="1962" y="753"/>
                    </a:cubicBezTo>
                    <a:cubicBezTo>
                      <a:pt x="1798" y="774"/>
                      <a:pt x="1633" y="784"/>
                      <a:pt x="1468" y="784"/>
                    </a:cubicBezTo>
                    <a:cubicBezTo>
                      <a:pt x="981" y="784"/>
                      <a:pt x="496" y="695"/>
                      <a:pt x="41" y="523"/>
                    </a:cubicBezTo>
                    <a:lnTo>
                      <a:pt x="0" y="618"/>
                    </a:lnTo>
                    <a:cubicBezTo>
                      <a:pt x="491" y="796"/>
                      <a:pt x="1007" y="885"/>
                      <a:pt x="1522" y="885"/>
                    </a:cubicBezTo>
                    <a:cubicBezTo>
                      <a:pt x="1673" y="885"/>
                      <a:pt x="1825" y="877"/>
                      <a:pt x="1976" y="862"/>
                    </a:cubicBezTo>
                    <a:cubicBezTo>
                      <a:pt x="2300" y="821"/>
                      <a:pt x="2625" y="740"/>
                      <a:pt x="2950" y="632"/>
                    </a:cubicBezTo>
                    <a:cubicBezTo>
                      <a:pt x="3261" y="523"/>
                      <a:pt x="3559" y="375"/>
                      <a:pt x="3870" y="293"/>
                    </a:cubicBezTo>
                    <a:cubicBezTo>
                      <a:pt x="4181" y="199"/>
                      <a:pt x="4502" y="161"/>
                      <a:pt x="4826" y="161"/>
                    </a:cubicBezTo>
                    <a:cubicBezTo>
                      <a:pt x="5149" y="161"/>
                      <a:pt x="5473" y="199"/>
                      <a:pt x="5791" y="253"/>
                    </a:cubicBezTo>
                    <a:cubicBezTo>
                      <a:pt x="6116" y="307"/>
                      <a:pt x="6441" y="361"/>
                      <a:pt x="6766" y="429"/>
                    </a:cubicBezTo>
                    <a:cubicBezTo>
                      <a:pt x="7077" y="510"/>
                      <a:pt x="7388" y="618"/>
                      <a:pt x="7550" y="889"/>
                    </a:cubicBezTo>
                    <a:lnTo>
                      <a:pt x="7645" y="835"/>
                    </a:lnTo>
                    <a:cubicBezTo>
                      <a:pt x="7564" y="672"/>
                      <a:pt x="7429" y="550"/>
                      <a:pt x="7280" y="469"/>
                    </a:cubicBezTo>
                    <a:cubicBezTo>
                      <a:pt x="7117" y="375"/>
                      <a:pt x="6955" y="320"/>
                      <a:pt x="6793" y="280"/>
                    </a:cubicBezTo>
                    <a:cubicBezTo>
                      <a:pt x="6468" y="199"/>
                      <a:pt x="6157" y="145"/>
                      <a:pt x="5818" y="77"/>
                    </a:cubicBezTo>
                    <a:cubicBezTo>
                      <a:pt x="5515" y="33"/>
                      <a:pt x="5203" y="0"/>
                      <a:pt x="48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26"/>
              <p:cNvSpPr/>
              <p:nvPr/>
            </p:nvSpPr>
            <p:spPr>
              <a:xfrm>
                <a:off x="8337624" y="3514780"/>
                <a:ext cx="243769" cy="459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10" extrusionOk="0">
                    <a:moveTo>
                      <a:pt x="3125" y="0"/>
                    </a:moveTo>
                    <a:cubicBezTo>
                      <a:pt x="2914" y="0"/>
                      <a:pt x="2704" y="34"/>
                      <a:pt x="2518" y="132"/>
                    </a:cubicBezTo>
                    <a:cubicBezTo>
                      <a:pt x="2369" y="199"/>
                      <a:pt x="2247" y="308"/>
                      <a:pt x="2125" y="402"/>
                    </a:cubicBezTo>
                    <a:cubicBezTo>
                      <a:pt x="2003" y="497"/>
                      <a:pt x="1895" y="592"/>
                      <a:pt x="1760" y="660"/>
                    </a:cubicBezTo>
                    <a:cubicBezTo>
                      <a:pt x="1536" y="766"/>
                      <a:pt x="1290" y="819"/>
                      <a:pt x="1044" y="819"/>
                    </a:cubicBezTo>
                    <a:cubicBezTo>
                      <a:pt x="694" y="819"/>
                      <a:pt x="346" y="712"/>
                      <a:pt x="68" y="497"/>
                    </a:cubicBezTo>
                    <a:lnTo>
                      <a:pt x="1" y="578"/>
                    </a:lnTo>
                    <a:cubicBezTo>
                      <a:pt x="258" y="768"/>
                      <a:pt x="569" y="876"/>
                      <a:pt x="880" y="903"/>
                    </a:cubicBezTo>
                    <a:cubicBezTo>
                      <a:pt x="932" y="908"/>
                      <a:pt x="984" y="910"/>
                      <a:pt x="1037" y="910"/>
                    </a:cubicBezTo>
                    <a:cubicBezTo>
                      <a:pt x="1299" y="910"/>
                      <a:pt x="1564" y="853"/>
                      <a:pt x="1800" y="741"/>
                    </a:cubicBezTo>
                    <a:cubicBezTo>
                      <a:pt x="2098" y="619"/>
                      <a:pt x="2301" y="362"/>
                      <a:pt x="2558" y="240"/>
                    </a:cubicBezTo>
                    <a:cubicBezTo>
                      <a:pt x="2730" y="163"/>
                      <a:pt x="2918" y="135"/>
                      <a:pt x="3108" y="135"/>
                    </a:cubicBezTo>
                    <a:cubicBezTo>
                      <a:pt x="3218" y="135"/>
                      <a:pt x="3329" y="144"/>
                      <a:pt x="3438" y="159"/>
                    </a:cubicBezTo>
                    <a:cubicBezTo>
                      <a:pt x="4020" y="267"/>
                      <a:pt x="4615" y="443"/>
                      <a:pt x="5183" y="646"/>
                    </a:cubicBezTo>
                    <a:cubicBezTo>
                      <a:pt x="5765" y="849"/>
                      <a:pt x="6320" y="1093"/>
                      <a:pt x="6902" y="1309"/>
                    </a:cubicBezTo>
                    <a:lnTo>
                      <a:pt x="6942" y="1214"/>
                    </a:lnTo>
                    <a:cubicBezTo>
                      <a:pt x="6387" y="944"/>
                      <a:pt x="5819" y="700"/>
                      <a:pt x="5237" y="497"/>
                    </a:cubicBezTo>
                    <a:cubicBezTo>
                      <a:pt x="4656" y="281"/>
                      <a:pt x="4074" y="105"/>
                      <a:pt x="3451" y="24"/>
                    </a:cubicBezTo>
                    <a:cubicBezTo>
                      <a:pt x="3344" y="10"/>
                      <a:pt x="3235" y="0"/>
                      <a:pt x="31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26"/>
              <p:cNvSpPr/>
              <p:nvPr/>
            </p:nvSpPr>
            <p:spPr>
              <a:xfrm>
                <a:off x="8325266" y="3519379"/>
                <a:ext cx="215751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532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502" y="190"/>
                      <a:pt x="1016" y="285"/>
                      <a:pt x="1516" y="366"/>
                    </a:cubicBezTo>
                    <a:cubicBezTo>
                      <a:pt x="2031" y="447"/>
                      <a:pt x="2545" y="515"/>
                      <a:pt x="3059" y="529"/>
                    </a:cubicBezTo>
                    <a:cubicBezTo>
                      <a:pt x="3126" y="530"/>
                      <a:pt x="3193" y="531"/>
                      <a:pt x="3259" y="531"/>
                    </a:cubicBezTo>
                    <a:cubicBezTo>
                      <a:pt x="3717" y="531"/>
                      <a:pt x="4166" y="491"/>
                      <a:pt x="4615" y="420"/>
                    </a:cubicBezTo>
                    <a:cubicBezTo>
                      <a:pt x="4900" y="374"/>
                      <a:pt x="5190" y="332"/>
                      <a:pt x="5473" y="332"/>
                    </a:cubicBezTo>
                    <a:cubicBezTo>
                      <a:pt x="5688" y="332"/>
                      <a:pt x="5900" y="356"/>
                      <a:pt x="6104" y="420"/>
                    </a:cubicBezTo>
                    <a:lnTo>
                      <a:pt x="6144" y="326"/>
                    </a:lnTo>
                    <a:cubicBezTo>
                      <a:pt x="6022" y="271"/>
                      <a:pt x="5887" y="231"/>
                      <a:pt x="5765" y="204"/>
                    </a:cubicBezTo>
                    <a:cubicBezTo>
                      <a:pt x="5630" y="190"/>
                      <a:pt x="5495" y="177"/>
                      <a:pt x="5373" y="177"/>
                    </a:cubicBezTo>
                    <a:cubicBezTo>
                      <a:pt x="5102" y="177"/>
                      <a:pt x="4845" y="217"/>
                      <a:pt x="4588" y="244"/>
                    </a:cubicBezTo>
                    <a:cubicBezTo>
                      <a:pt x="4087" y="339"/>
                      <a:pt x="3587" y="380"/>
                      <a:pt x="3073" y="380"/>
                    </a:cubicBezTo>
                    <a:cubicBezTo>
                      <a:pt x="2044" y="380"/>
                      <a:pt x="1029" y="204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26"/>
              <p:cNvSpPr/>
              <p:nvPr/>
            </p:nvSpPr>
            <p:spPr>
              <a:xfrm>
                <a:off x="8336220" y="3488518"/>
                <a:ext cx="2520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704" extrusionOk="0">
                    <a:moveTo>
                      <a:pt x="663" y="0"/>
                    </a:moveTo>
                    <a:cubicBezTo>
                      <a:pt x="582" y="27"/>
                      <a:pt x="514" y="68"/>
                      <a:pt x="460" y="109"/>
                    </a:cubicBezTo>
                    <a:cubicBezTo>
                      <a:pt x="393" y="163"/>
                      <a:pt x="338" y="217"/>
                      <a:pt x="284" y="271"/>
                    </a:cubicBezTo>
                    <a:cubicBezTo>
                      <a:pt x="190" y="393"/>
                      <a:pt x="108" y="528"/>
                      <a:pt x="0" y="650"/>
                    </a:cubicBezTo>
                    <a:lnTo>
                      <a:pt x="95" y="704"/>
                    </a:lnTo>
                    <a:cubicBezTo>
                      <a:pt x="163" y="569"/>
                      <a:pt x="271" y="474"/>
                      <a:pt x="393" y="379"/>
                    </a:cubicBezTo>
                    <a:lnTo>
                      <a:pt x="555" y="244"/>
                    </a:lnTo>
                    <a:cubicBezTo>
                      <a:pt x="609" y="190"/>
                      <a:pt x="677" y="149"/>
                      <a:pt x="717" y="95"/>
                    </a:cubicBezTo>
                    <a:lnTo>
                      <a:pt x="6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26"/>
              <p:cNvSpPr/>
              <p:nvPr/>
            </p:nvSpPr>
            <p:spPr>
              <a:xfrm>
                <a:off x="8307711" y="3473772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0" y="1"/>
                    </a:moveTo>
                    <a:cubicBezTo>
                      <a:pt x="82" y="190"/>
                      <a:pt x="122" y="447"/>
                      <a:pt x="0" y="650"/>
                    </a:cubicBezTo>
                    <a:lnTo>
                      <a:pt x="109" y="691"/>
                    </a:lnTo>
                    <a:cubicBezTo>
                      <a:pt x="149" y="461"/>
                      <a:pt x="339" y="285"/>
                      <a:pt x="339" y="28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26"/>
              <p:cNvSpPr/>
              <p:nvPr/>
            </p:nvSpPr>
            <p:spPr>
              <a:xfrm>
                <a:off x="8273515" y="3468085"/>
                <a:ext cx="6671" cy="1952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6" extrusionOk="0">
                    <a:moveTo>
                      <a:pt x="81" y="0"/>
                    </a:moveTo>
                    <a:cubicBezTo>
                      <a:pt x="41" y="28"/>
                      <a:pt x="27" y="82"/>
                      <a:pt x="14" y="122"/>
                    </a:cubicBezTo>
                    <a:cubicBezTo>
                      <a:pt x="0" y="176"/>
                      <a:pt x="0" y="230"/>
                      <a:pt x="0" y="271"/>
                    </a:cubicBezTo>
                    <a:cubicBezTo>
                      <a:pt x="14" y="366"/>
                      <a:pt x="41" y="461"/>
                      <a:pt x="54" y="555"/>
                    </a:cubicBezTo>
                    <a:lnTo>
                      <a:pt x="149" y="528"/>
                    </a:lnTo>
                    <a:cubicBezTo>
                      <a:pt x="108" y="447"/>
                      <a:pt x="122" y="366"/>
                      <a:pt x="135" y="285"/>
                    </a:cubicBezTo>
                    <a:cubicBezTo>
                      <a:pt x="149" y="244"/>
                      <a:pt x="162" y="203"/>
                      <a:pt x="176" y="163"/>
                    </a:cubicBezTo>
                    <a:cubicBezTo>
                      <a:pt x="176" y="122"/>
                      <a:pt x="190" y="82"/>
                      <a:pt x="176" y="4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26"/>
              <p:cNvSpPr/>
              <p:nvPr/>
            </p:nvSpPr>
            <p:spPr>
              <a:xfrm>
                <a:off x="8222186" y="3459062"/>
                <a:ext cx="9550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72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41" y="176"/>
                      <a:pt x="82" y="271"/>
                      <a:pt x="123" y="393"/>
                    </a:cubicBezTo>
                    <a:cubicBezTo>
                      <a:pt x="150" y="501"/>
                      <a:pt x="163" y="623"/>
                      <a:pt x="109" y="731"/>
                    </a:cubicBezTo>
                    <a:lnTo>
                      <a:pt x="217" y="772"/>
                    </a:lnTo>
                    <a:cubicBezTo>
                      <a:pt x="244" y="636"/>
                      <a:pt x="271" y="501"/>
                      <a:pt x="258" y="366"/>
                    </a:cubicBezTo>
                    <a:cubicBezTo>
                      <a:pt x="258" y="230"/>
                      <a:pt x="204" y="8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26"/>
              <p:cNvSpPr/>
              <p:nvPr/>
            </p:nvSpPr>
            <p:spPr>
              <a:xfrm>
                <a:off x="8171349" y="3466189"/>
                <a:ext cx="16677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10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55" y="284"/>
                      <a:pt x="285" y="406"/>
                      <a:pt x="380" y="609"/>
                    </a:cubicBezTo>
                    <a:lnTo>
                      <a:pt x="475" y="555"/>
                    </a:lnTo>
                    <a:cubicBezTo>
                      <a:pt x="312" y="393"/>
                      <a:pt x="285" y="136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26"/>
              <p:cNvSpPr/>
              <p:nvPr/>
            </p:nvSpPr>
            <p:spPr>
              <a:xfrm>
                <a:off x="8122899" y="3491362"/>
                <a:ext cx="2949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475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231" y="298"/>
                      <a:pt x="556" y="312"/>
                      <a:pt x="799" y="474"/>
                    </a:cubicBezTo>
                    <a:lnTo>
                      <a:pt x="840" y="379"/>
                    </a:lnTo>
                    <a:cubicBezTo>
                      <a:pt x="556" y="285"/>
                      <a:pt x="353" y="55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26"/>
              <p:cNvSpPr/>
              <p:nvPr/>
            </p:nvSpPr>
            <p:spPr>
              <a:xfrm>
                <a:off x="8093442" y="3546483"/>
                <a:ext cx="39955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85" extrusionOk="0">
                    <a:moveTo>
                      <a:pt x="1137" y="0"/>
                    </a:moveTo>
                    <a:cubicBezTo>
                      <a:pt x="1036" y="7"/>
                      <a:pt x="938" y="7"/>
                      <a:pt x="841" y="7"/>
                    </a:cubicBezTo>
                    <a:cubicBezTo>
                      <a:pt x="745" y="7"/>
                      <a:pt x="650" y="7"/>
                      <a:pt x="556" y="14"/>
                    </a:cubicBezTo>
                    <a:cubicBezTo>
                      <a:pt x="461" y="27"/>
                      <a:pt x="366" y="41"/>
                      <a:pt x="271" y="68"/>
                    </a:cubicBezTo>
                    <a:cubicBezTo>
                      <a:pt x="177" y="95"/>
                      <a:pt x="82" y="122"/>
                      <a:pt x="1" y="190"/>
                    </a:cubicBezTo>
                    <a:lnTo>
                      <a:pt x="41" y="284"/>
                    </a:lnTo>
                    <a:cubicBezTo>
                      <a:pt x="136" y="271"/>
                      <a:pt x="217" y="257"/>
                      <a:pt x="312" y="230"/>
                    </a:cubicBezTo>
                    <a:lnTo>
                      <a:pt x="583" y="162"/>
                    </a:lnTo>
                    <a:cubicBezTo>
                      <a:pt x="719" y="131"/>
                      <a:pt x="863" y="100"/>
                      <a:pt x="1003" y="100"/>
                    </a:cubicBezTo>
                    <a:cubicBezTo>
                      <a:pt x="1044" y="100"/>
                      <a:pt x="1084" y="102"/>
                      <a:pt x="1124" y="108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26"/>
              <p:cNvSpPr/>
              <p:nvPr/>
            </p:nvSpPr>
            <p:spPr>
              <a:xfrm>
                <a:off x="8156638" y="3570708"/>
                <a:ext cx="10498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785" extrusionOk="0">
                    <a:moveTo>
                      <a:pt x="203" y="0"/>
                    </a:moveTo>
                    <a:cubicBezTo>
                      <a:pt x="176" y="257"/>
                      <a:pt x="0" y="487"/>
                      <a:pt x="28" y="758"/>
                    </a:cubicBezTo>
                    <a:lnTo>
                      <a:pt x="136" y="785"/>
                    </a:lnTo>
                    <a:cubicBezTo>
                      <a:pt x="271" y="555"/>
                      <a:pt x="217" y="271"/>
                      <a:pt x="298" y="27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26"/>
              <p:cNvSpPr/>
              <p:nvPr/>
            </p:nvSpPr>
            <p:spPr>
              <a:xfrm>
                <a:off x="8206528" y="3576887"/>
                <a:ext cx="13342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2" extrusionOk="0">
                    <a:moveTo>
                      <a:pt x="311" y="0"/>
                    </a:moveTo>
                    <a:cubicBezTo>
                      <a:pt x="203" y="108"/>
                      <a:pt x="108" y="217"/>
                      <a:pt x="54" y="365"/>
                    </a:cubicBezTo>
                    <a:cubicBezTo>
                      <a:pt x="0" y="514"/>
                      <a:pt x="0" y="690"/>
                      <a:pt x="108" y="812"/>
                    </a:cubicBezTo>
                    <a:lnTo>
                      <a:pt x="217" y="771"/>
                    </a:lnTo>
                    <a:cubicBezTo>
                      <a:pt x="190" y="636"/>
                      <a:pt x="176" y="528"/>
                      <a:pt x="190" y="406"/>
                    </a:cubicBezTo>
                    <a:cubicBezTo>
                      <a:pt x="203" y="284"/>
                      <a:pt x="257" y="149"/>
                      <a:pt x="379" y="81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26"/>
              <p:cNvSpPr/>
              <p:nvPr/>
            </p:nvSpPr>
            <p:spPr>
              <a:xfrm>
                <a:off x="8260666" y="3573552"/>
                <a:ext cx="13833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907" extrusionOk="0">
                    <a:moveTo>
                      <a:pt x="41" y="0"/>
                    </a:moveTo>
                    <a:cubicBezTo>
                      <a:pt x="14" y="163"/>
                      <a:pt x="1" y="339"/>
                      <a:pt x="41" y="501"/>
                    </a:cubicBezTo>
                    <a:cubicBezTo>
                      <a:pt x="82" y="663"/>
                      <a:pt x="163" y="826"/>
                      <a:pt x="326" y="907"/>
                    </a:cubicBezTo>
                    <a:lnTo>
                      <a:pt x="393" y="826"/>
                    </a:lnTo>
                    <a:cubicBezTo>
                      <a:pt x="312" y="690"/>
                      <a:pt x="231" y="582"/>
                      <a:pt x="177" y="460"/>
                    </a:cubicBezTo>
                    <a:cubicBezTo>
                      <a:pt x="123" y="325"/>
                      <a:pt x="95" y="163"/>
                      <a:pt x="136" y="27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26"/>
              <p:cNvSpPr/>
              <p:nvPr/>
            </p:nvSpPr>
            <p:spPr>
              <a:xfrm>
                <a:off x="8303920" y="3569760"/>
                <a:ext cx="22821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82" extrusionOk="0">
                    <a:moveTo>
                      <a:pt x="68" y="0"/>
                    </a:moveTo>
                    <a:lnTo>
                      <a:pt x="0" y="81"/>
                    </a:lnTo>
                    <a:cubicBezTo>
                      <a:pt x="217" y="217"/>
                      <a:pt x="338" y="474"/>
                      <a:pt x="582" y="582"/>
                    </a:cubicBezTo>
                    <a:lnTo>
                      <a:pt x="650" y="501"/>
                    </a:lnTo>
                    <a:cubicBezTo>
                      <a:pt x="514" y="271"/>
                      <a:pt x="230" y="19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26"/>
              <p:cNvSpPr/>
              <p:nvPr/>
            </p:nvSpPr>
            <p:spPr>
              <a:xfrm>
                <a:off x="8334324" y="3546939"/>
                <a:ext cx="285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637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271" y="244"/>
                      <a:pt x="447" y="528"/>
                      <a:pt x="744" y="637"/>
                    </a:cubicBezTo>
                    <a:lnTo>
                      <a:pt x="812" y="555"/>
                    </a:lnTo>
                    <a:cubicBezTo>
                      <a:pt x="609" y="298"/>
                      <a:pt x="298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26"/>
              <p:cNvSpPr/>
              <p:nvPr/>
            </p:nvSpPr>
            <p:spPr>
              <a:xfrm>
                <a:off x="8239284" y="3534511"/>
                <a:ext cx="31880" cy="20083"/>
              </a:xfrm>
              <a:custGeom>
                <a:avLst/>
                <a:gdLst/>
                <a:ahLst/>
                <a:cxnLst/>
                <a:rect l="l" t="t" r="r" b="b"/>
                <a:pathLst>
                  <a:path w="908" h="572" extrusionOk="0">
                    <a:moveTo>
                      <a:pt x="407" y="151"/>
                    </a:moveTo>
                    <a:cubicBezTo>
                      <a:pt x="476" y="151"/>
                      <a:pt x="549" y="166"/>
                      <a:pt x="610" y="192"/>
                    </a:cubicBezTo>
                    <a:cubicBezTo>
                      <a:pt x="691" y="219"/>
                      <a:pt x="759" y="314"/>
                      <a:pt x="718" y="355"/>
                    </a:cubicBezTo>
                    <a:cubicBezTo>
                      <a:pt x="718" y="370"/>
                      <a:pt x="704" y="386"/>
                      <a:pt x="685" y="399"/>
                    </a:cubicBezTo>
                    <a:lnTo>
                      <a:pt x="685" y="399"/>
                    </a:lnTo>
                    <a:lnTo>
                      <a:pt x="677" y="368"/>
                    </a:lnTo>
                    <a:cubicBezTo>
                      <a:pt x="609" y="383"/>
                      <a:pt x="540" y="390"/>
                      <a:pt x="470" y="390"/>
                    </a:cubicBezTo>
                    <a:cubicBezTo>
                      <a:pt x="354" y="390"/>
                      <a:pt x="238" y="369"/>
                      <a:pt x="132" y="324"/>
                    </a:cubicBezTo>
                    <a:lnTo>
                      <a:pt x="132" y="324"/>
                    </a:lnTo>
                    <a:cubicBezTo>
                      <a:pt x="125" y="260"/>
                      <a:pt x="212" y="190"/>
                      <a:pt x="299" y="165"/>
                    </a:cubicBezTo>
                    <a:cubicBezTo>
                      <a:pt x="332" y="156"/>
                      <a:pt x="369" y="151"/>
                      <a:pt x="407" y="151"/>
                    </a:cubicBezTo>
                    <a:close/>
                    <a:moveTo>
                      <a:pt x="475" y="1"/>
                    </a:moveTo>
                    <a:cubicBezTo>
                      <a:pt x="403" y="1"/>
                      <a:pt x="330" y="14"/>
                      <a:pt x="258" y="43"/>
                    </a:cubicBezTo>
                    <a:cubicBezTo>
                      <a:pt x="190" y="70"/>
                      <a:pt x="136" y="98"/>
                      <a:pt x="82" y="152"/>
                    </a:cubicBezTo>
                    <a:cubicBezTo>
                      <a:pt x="28" y="206"/>
                      <a:pt x="1" y="314"/>
                      <a:pt x="41" y="395"/>
                    </a:cubicBezTo>
                    <a:lnTo>
                      <a:pt x="55" y="409"/>
                    </a:lnTo>
                    <a:lnTo>
                      <a:pt x="82" y="422"/>
                    </a:lnTo>
                    <a:cubicBezTo>
                      <a:pt x="205" y="466"/>
                      <a:pt x="340" y="487"/>
                      <a:pt x="478" y="489"/>
                    </a:cubicBezTo>
                    <a:lnTo>
                      <a:pt x="478" y="489"/>
                    </a:lnTo>
                    <a:cubicBezTo>
                      <a:pt x="494" y="516"/>
                      <a:pt x="518" y="542"/>
                      <a:pt x="542" y="558"/>
                    </a:cubicBezTo>
                    <a:cubicBezTo>
                      <a:pt x="596" y="571"/>
                      <a:pt x="637" y="571"/>
                      <a:pt x="677" y="571"/>
                    </a:cubicBezTo>
                    <a:cubicBezTo>
                      <a:pt x="759" y="544"/>
                      <a:pt x="826" y="503"/>
                      <a:pt x="867" y="422"/>
                    </a:cubicBezTo>
                    <a:cubicBezTo>
                      <a:pt x="894" y="395"/>
                      <a:pt x="907" y="341"/>
                      <a:pt x="894" y="287"/>
                    </a:cubicBezTo>
                    <a:cubicBezTo>
                      <a:pt x="894" y="233"/>
                      <a:pt x="880" y="206"/>
                      <a:pt x="853" y="165"/>
                    </a:cubicBezTo>
                    <a:cubicBezTo>
                      <a:pt x="799" y="98"/>
                      <a:pt x="732" y="57"/>
                      <a:pt x="664" y="30"/>
                    </a:cubicBezTo>
                    <a:cubicBezTo>
                      <a:pt x="601" y="11"/>
                      <a:pt x="538" y="1"/>
                      <a:pt x="4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26"/>
              <p:cNvSpPr/>
              <p:nvPr/>
            </p:nvSpPr>
            <p:spPr>
              <a:xfrm>
                <a:off x="8171349" y="3534441"/>
                <a:ext cx="28544" cy="15870"/>
              </a:xfrm>
              <a:custGeom>
                <a:avLst/>
                <a:gdLst/>
                <a:ahLst/>
                <a:cxnLst/>
                <a:rect l="l" t="t" r="r" b="b"/>
                <a:pathLst>
                  <a:path w="813" h="452" extrusionOk="0">
                    <a:moveTo>
                      <a:pt x="105" y="154"/>
                    </a:moveTo>
                    <a:lnTo>
                      <a:pt x="98" y="157"/>
                    </a:lnTo>
                    <a:lnTo>
                      <a:pt x="98" y="157"/>
                    </a:lnTo>
                    <a:lnTo>
                      <a:pt x="96" y="154"/>
                    </a:lnTo>
                    <a:close/>
                    <a:moveTo>
                      <a:pt x="134" y="96"/>
                    </a:moveTo>
                    <a:cubicBezTo>
                      <a:pt x="175" y="96"/>
                      <a:pt x="230" y="118"/>
                      <a:pt x="285" y="140"/>
                    </a:cubicBezTo>
                    <a:lnTo>
                      <a:pt x="577" y="247"/>
                    </a:lnTo>
                    <a:lnTo>
                      <a:pt x="577" y="247"/>
                    </a:lnTo>
                    <a:cubicBezTo>
                      <a:pt x="522" y="277"/>
                      <a:pt x="455" y="289"/>
                      <a:pt x="393" y="289"/>
                    </a:cubicBezTo>
                    <a:cubicBezTo>
                      <a:pt x="285" y="275"/>
                      <a:pt x="190" y="235"/>
                      <a:pt x="136" y="140"/>
                    </a:cubicBezTo>
                    <a:lnTo>
                      <a:pt x="109" y="152"/>
                    </a:lnTo>
                    <a:lnTo>
                      <a:pt x="109" y="152"/>
                    </a:lnTo>
                    <a:cubicBezTo>
                      <a:pt x="108" y="148"/>
                      <a:pt x="106" y="137"/>
                      <a:pt x="96" y="127"/>
                    </a:cubicBezTo>
                    <a:cubicBezTo>
                      <a:pt x="96" y="113"/>
                      <a:pt x="96" y="113"/>
                      <a:pt x="109" y="100"/>
                    </a:cubicBezTo>
                    <a:cubicBezTo>
                      <a:pt x="117" y="97"/>
                      <a:pt x="125" y="96"/>
                      <a:pt x="134" y="96"/>
                    </a:cubicBezTo>
                    <a:close/>
                    <a:moveTo>
                      <a:pt x="161" y="1"/>
                    </a:moveTo>
                    <a:cubicBezTo>
                      <a:pt x="133" y="1"/>
                      <a:pt x="103" y="5"/>
                      <a:pt x="69" y="18"/>
                    </a:cubicBezTo>
                    <a:cubicBezTo>
                      <a:pt x="55" y="32"/>
                      <a:pt x="28" y="45"/>
                      <a:pt x="14" y="72"/>
                    </a:cubicBezTo>
                    <a:cubicBezTo>
                      <a:pt x="1" y="100"/>
                      <a:pt x="1" y="140"/>
                      <a:pt x="1" y="154"/>
                    </a:cubicBezTo>
                    <a:cubicBezTo>
                      <a:pt x="14" y="181"/>
                      <a:pt x="28" y="208"/>
                      <a:pt x="55" y="235"/>
                    </a:cubicBezTo>
                    <a:cubicBezTo>
                      <a:pt x="57" y="239"/>
                      <a:pt x="60" y="242"/>
                      <a:pt x="64" y="245"/>
                    </a:cubicBezTo>
                    <a:lnTo>
                      <a:pt x="64" y="245"/>
                    </a:lnTo>
                    <a:cubicBezTo>
                      <a:pt x="88" y="294"/>
                      <a:pt x="126" y="342"/>
                      <a:pt x="163" y="370"/>
                    </a:cubicBezTo>
                    <a:cubicBezTo>
                      <a:pt x="231" y="411"/>
                      <a:pt x="299" y="438"/>
                      <a:pt x="380" y="451"/>
                    </a:cubicBezTo>
                    <a:cubicBezTo>
                      <a:pt x="447" y="451"/>
                      <a:pt x="529" y="451"/>
                      <a:pt x="596" y="411"/>
                    </a:cubicBezTo>
                    <a:cubicBezTo>
                      <a:pt x="677" y="384"/>
                      <a:pt x="732" y="330"/>
                      <a:pt x="772" y="248"/>
                    </a:cubicBezTo>
                    <a:lnTo>
                      <a:pt x="813" y="167"/>
                    </a:lnTo>
                    <a:lnTo>
                      <a:pt x="732" y="140"/>
                    </a:lnTo>
                    <a:lnTo>
                      <a:pt x="312" y="32"/>
                    </a:lnTo>
                    <a:cubicBezTo>
                      <a:pt x="266" y="23"/>
                      <a:pt x="220" y="1"/>
                      <a:pt x="1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26"/>
              <p:cNvSpPr/>
              <p:nvPr/>
            </p:nvSpPr>
            <p:spPr>
              <a:xfrm>
                <a:off x="8213655" y="3518922"/>
                <a:ext cx="14290" cy="1204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43" extrusionOk="0">
                    <a:moveTo>
                      <a:pt x="190" y="95"/>
                    </a:moveTo>
                    <a:cubicBezTo>
                      <a:pt x="220" y="105"/>
                      <a:pt x="250" y="123"/>
                      <a:pt x="275" y="142"/>
                    </a:cubicBezTo>
                    <a:lnTo>
                      <a:pt x="275" y="142"/>
                    </a:lnTo>
                    <a:cubicBezTo>
                      <a:pt x="266" y="154"/>
                      <a:pt x="252" y="168"/>
                      <a:pt x="244" y="176"/>
                    </a:cubicBezTo>
                    <a:lnTo>
                      <a:pt x="190" y="176"/>
                    </a:lnTo>
                    <a:cubicBezTo>
                      <a:pt x="178" y="176"/>
                      <a:pt x="156" y="135"/>
                      <a:pt x="150" y="98"/>
                    </a:cubicBezTo>
                    <a:lnTo>
                      <a:pt x="150" y="98"/>
                    </a:lnTo>
                    <a:cubicBezTo>
                      <a:pt x="162" y="96"/>
                      <a:pt x="176" y="95"/>
                      <a:pt x="190" y="95"/>
                    </a:cubicBezTo>
                    <a:close/>
                    <a:moveTo>
                      <a:pt x="203" y="0"/>
                    </a:moveTo>
                    <a:cubicBezTo>
                      <a:pt x="156" y="0"/>
                      <a:pt x="109" y="7"/>
                      <a:pt x="63" y="20"/>
                    </a:cubicBezTo>
                    <a:lnTo>
                      <a:pt x="63" y="20"/>
                    </a:lnTo>
                    <a:lnTo>
                      <a:pt x="54" y="14"/>
                    </a:lnTo>
                    <a:cubicBezTo>
                      <a:pt x="51" y="17"/>
                      <a:pt x="48" y="21"/>
                      <a:pt x="44" y="25"/>
                    </a:cubicBezTo>
                    <a:lnTo>
                      <a:pt x="44" y="25"/>
                    </a:lnTo>
                    <a:cubicBezTo>
                      <a:pt x="30" y="30"/>
                      <a:pt x="15" y="35"/>
                      <a:pt x="0" y="41"/>
                    </a:cubicBezTo>
                    <a:lnTo>
                      <a:pt x="21" y="70"/>
                    </a:lnTo>
                    <a:lnTo>
                      <a:pt x="21" y="70"/>
                    </a:lnTo>
                    <a:cubicBezTo>
                      <a:pt x="7" y="109"/>
                      <a:pt x="5" y="155"/>
                      <a:pt x="14" y="190"/>
                    </a:cubicBezTo>
                    <a:cubicBezTo>
                      <a:pt x="27" y="257"/>
                      <a:pt x="68" y="312"/>
                      <a:pt x="149" y="339"/>
                    </a:cubicBezTo>
                    <a:cubicBezTo>
                      <a:pt x="161" y="341"/>
                      <a:pt x="173" y="342"/>
                      <a:pt x="186" y="342"/>
                    </a:cubicBezTo>
                    <a:cubicBezTo>
                      <a:pt x="244" y="342"/>
                      <a:pt x="305" y="318"/>
                      <a:pt x="338" y="284"/>
                    </a:cubicBezTo>
                    <a:cubicBezTo>
                      <a:pt x="379" y="244"/>
                      <a:pt x="406" y="176"/>
                      <a:pt x="406" y="109"/>
                    </a:cubicBezTo>
                    <a:lnTo>
                      <a:pt x="393" y="81"/>
                    </a:lnTo>
                    <a:lnTo>
                      <a:pt x="379" y="68"/>
                    </a:lnTo>
                    <a:cubicBezTo>
                      <a:pt x="325" y="27"/>
                      <a:pt x="257" y="14"/>
                      <a:pt x="2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26"/>
              <p:cNvSpPr/>
              <p:nvPr/>
            </p:nvSpPr>
            <p:spPr>
              <a:xfrm>
                <a:off x="7851157" y="3597777"/>
                <a:ext cx="311707" cy="164982"/>
              </a:xfrm>
              <a:custGeom>
                <a:avLst/>
                <a:gdLst/>
                <a:ahLst/>
                <a:cxnLst/>
                <a:rect l="l" t="t" r="r" b="b"/>
                <a:pathLst>
                  <a:path w="8878" h="4699" extrusionOk="0">
                    <a:moveTo>
                      <a:pt x="1476" y="1"/>
                    </a:moveTo>
                    <a:cubicBezTo>
                      <a:pt x="1336" y="1"/>
                      <a:pt x="1192" y="17"/>
                      <a:pt x="1043" y="55"/>
                    </a:cubicBezTo>
                    <a:cubicBezTo>
                      <a:pt x="150" y="298"/>
                      <a:pt x="1" y="1096"/>
                      <a:pt x="109" y="1922"/>
                    </a:cubicBezTo>
                    <a:cubicBezTo>
                      <a:pt x="96" y="2044"/>
                      <a:pt x="96" y="2179"/>
                      <a:pt x="150" y="2314"/>
                    </a:cubicBezTo>
                    <a:cubicBezTo>
                      <a:pt x="353" y="2923"/>
                      <a:pt x="759" y="3288"/>
                      <a:pt x="1259" y="3491"/>
                    </a:cubicBezTo>
                    <a:cubicBezTo>
                      <a:pt x="2309" y="4256"/>
                      <a:pt x="3682" y="4698"/>
                      <a:pt x="4938" y="4698"/>
                    </a:cubicBezTo>
                    <a:cubicBezTo>
                      <a:pt x="4993" y="4698"/>
                      <a:pt x="5048" y="4697"/>
                      <a:pt x="5102" y="4696"/>
                    </a:cubicBezTo>
                    <a:cubicBezTo>
                      <a:pt x="6388" y="4642"/>
                      <a:pt x="8877" y="3749"/>
                      <a:pt x="8431" y="2044"/>
                    </a:cubicBezTo>
                    <a:cubicBezTo>
                      <a:pt x="8198" y="1170"/>
                      <a:pt x="7424" y="1079"/>
                      <a:pt x="6670" y="1079"/>
                    </a:cubicBezTo>
                    <a:cubicBezTo>
                      <a:pt x="6547" y="1079"/>
                      <a:pt x="6425" y="1081"/>
                      <a:pt x="6306" y="1083"/>
                    </a:cubicBezTo>
                    <a:cubicBezTo>
                      <a:pt x="5970" y="1093"/>
                      <a:pt x="5622" y="1111"/>
                      <a:pt x="5273" y="1111"/>
                    </a:cubicBezTo>
                    <a:cubicBezTo>
                      <a:pt x="4640" y="1111"/>
                      <a:pt x="4005" y="1051"/>
                      <a:pt x="3438" y="772"/>
                    </a:cubicBezTo>
                    <a:cubicBezTo>
                      <a:pt x="2803" y="443"/>
                      <a:pt x="2197" y="1"/>
                      <a:pt x="147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26"/>
              <p:cNvSpPr/>
              <p:nvPr/>
            </p:nvSpPr>
            <p:spPr>
              <a:xfrm>
                <a:off x="7845960" y="3592897"/>
                <a:ext cx="303105" cy="166070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4730" extrusionOk="0">
                    <a:moveTo>
                      <a:pt x="1538" y="1"/>
                    </a:moveTo>
                    <a:cubicBezTo>
                      <a:pt x="1342" y="1"/>
                      <a:pt x="1140" y="31"/>
                      <a:pt x="947" y="99"/>
                    </a:cubicBezTo>
                    <a:cubicBezTo>
                      <a:pt x="731" y="180"/>
                      <a:pt x="528" y="329"/>
                      <a:pt x="379" y="518"/>
                    </a:cubicBezTo>
                    <a:cubicBezTo>
                      <a:pt x="95" y="911"/>
                      <a:pt x="0" y="1398"/>
                      <a:pt x="54" y="1858"/>
                    </a:cubicBezTo>
                    <a:cubicBezTo>
                      <a:pt x="162" y="2805"/>
                      <a:pt x="798" y="3617"/>
                      <a:pt x="1610" y="4050"/>
                    </a:cubicBezTo>
                    <a:cubicBezTo>
                      <a:pt x="2422" y="4510"/>
                      <a:pt x="3342" y="4686"/>
                      <a:pt x="4262" y="4726"/>
                    </a:cubicBezTo>
                    <a:cubicBezTo>
                      <a:pt x="4339" y="4729"/>
                      <a:pt x="4416" y="4730"/>
                      <a:pt x="4492" y="4730"/>
                    </a:cubicBezTo>
                    <a:cubicBezTo>
                      <a:pt x="5335" y="4730"/>
                      <a:pt x="6175" y="4593"/>
                      <a:pt x="6969" y="4321"/>
                    </a:cubicBezTo>
                    <a:lnTo>
                      <a:pt x="6942" y="4226"/>
                    </a:lnTo>
                    <a:cubicBezTo>
                      <a:pt x="6148" y="4499"/>
                      <a:pt x="5320" y="4635"/>
                      <a:pt x="4489" y="4635"/>
                    </a:cubicBezTo>
                    <a:cubicBezTo>
                      <a:pt x="4413" y="4635"/>
                      <a:pt x="4338" y="4634"/>
                      <a:pt x="4262" y="4632"/>
                    </a:cubicBezTo>
                    <a:cubicBezTo>
                      <a:pt x="3369" y="4591"/>
                      <a:pt x="2449" y="4429"/>
                      <a:pt x="1664" y="3969"/>
                    </a:cubicBezTo>
                    <a:cubicBezTo>
                      <a:pt x="1272" y="3752"/>
                      <a:pt x="920" y="3455"/>
                      <a:pt x="663" y="3089"/>
                    </a:cubicBezTo>
                    <a:cubicBezTo>
                      <a:pt x="393" y="2724"/>
                      <a:pt x="217" y="2304"/>
                      <a:pt x="176" y="1858"/>
                    </a:cubicBezTo>
                    <a:cubicBezTo>
                      <a:pt x="122" y="1425"/>
                      <a:pt x="217" y="951"/>
                      <a:pt x="487" y="599"/>
                    </a:cubicBezTo>
                    <a:cubicBezTo>
                      <a:pt x="609" y="437"/>
                      <a:pt x="798" y="302"/>
                      <a:pt x="1001" y="234"/>
                    </a:cubicBezTo>
                    <a:cubicBezTo>
                      <a:pt x="1161" y="170"/>
                      <a:pt x="1328" y="148"/>
                      <a:pt x="1504" y="148"/>
                    </a:cubicBezTo>
                    <a:cubicBezTo>
                      <a:pt x="1552" y="148"/>
                      <a:pt x="1601" y="150"/>
                      <a:pt x="1651" y="153"/>
                    </a:cubicBezTo>
                    <a:cubicBezTo>
                      <a:pt x="2084" y="166"/>
                      <a:pt x="2530" y="302"/>
                      <a:pt x="2963" y="424"/>
                    </a:cubicBezTo>
                    <a:cubicBezTo>
                      <a:pt x="3410" y="545"/>
                      <a:pt x="3843" y="681"/>
                      <a:pt x="4262" y="843"/>
                    </a:cubicBezTo>
                    <a:cubicBezTo>
                      <a:pt x="4695" y="992"/>
                      <a:pt x="5115" y="1154"/>
                      <a:pt x="5561" y="1276"/>
                    </a:cubicBezTo>
                    <a:cubicBezTo>
                      <a:pt x="5902" y="1369"/>
                      <a:pt x="6258" y="1430"/>
                      <a:pt x="6617" y="1430"/>
                    </a:cubicBezTo>
                    <a:cubicBezTo>
                      <a:pt x="6730" y="1430"/>
                      <a:pt x="6842" y="1424"/>
                      <a:pt x="6955" y="1411"/>
                    </a:cubicBezTo>
                    <a:cubicBezTo>
                      <a:pt x="7185" y="1371"/>
                      <a:pt x="7402" y="1317"/>
                      <a:pt x="7618" y="1303"/>
                    </a:cubicBezTo>
                    <a:cubicBezTo>
                      <a:pt x="7651" y="1301"/>
                      <a:pt x="7684" y="1300"/>
                      <a:pt x="7717" y="1300"/>
                    </a:cubicBezTo>
                    <a:cubicBezTo>
                      <a:pt x="7903" y="1300"/>
                      <a:pt x="8089" y="1335"/>
                      <a:pt x="8227" y="1438"/>
                    </a:cubicBezTo>
                    <a:cubicBezTo>
                      <a:pt x="8403" y="1547"/>
                      <a:pt x="8471" y="1750"/>
                      <a:pt x="8471" y="1966"/>
                    </a:cubicBezTo>
                    <a:cubicBezTo>
                      <a:pt x="8471" y="2183"/>
                      <a:pt x="8444" y="2399"/>
                      <a:pt x="8376" y="2616"/>
                    </a:cubicBezTo>
                    <a:cubicBezTo>
                      <a:pt x="8227" y="3022"/>
                      <a:pt x="7956" y="3400"/>
                      <a:pt x="7591" y="3657"/>
                    </a:cubicBezTo>
                    <a:cubicBezTo>
                      <a:pt x="7254" y="3904"/>
                      <a:pt x="6830" y="4051"/>
                      <a:pt x="6402" y="4051"/>
                    </a:cubicBezTo>
                    <a:cubicBezTo>
                      <a:pt x="6384" y="4051"/>
                      <a:pt x="6365" y="4050"/>
                      <a:pt x="6346" y="4050"/>
                    </a:cubicBezTo>
                    <a:lnTo>
                      <a:pt x="6346" y="4158"/>
                    </a:lnTo>
                    <a:cubicBezTo>
                      <a:pt x="6383" y="4160"/>
                      <a:pt x="6420" y="4161"/>
                      <a:pt x="6457" y="4161"/>
                    </a:cubicBezTo>
                    <a:cubicBezTo>
                      <a:pt x="6893" y="4161"/>
                      <a:pt x="7323" y="4015"/>
                      <a:pt x="7672" y="3766"/>
                    </a:cubicBezTo>
                    <a:cubicBezTo>
                      <a:pt x="8051" y="3495"/>
                      <a:pt x="8349" y="3103"/>
                      <a:pt x="8511" y="2656"/>
                    </a:cubicBezTo>
                    <a:cubicBezTo>
                      <a:pt x="8592" y="2426"/>
                      <a:pt x="8633" y="2196"/>
                      <a:pt x="8619" y="1953"/>
                    </a:cubicBezTo>
                    <a:cubicBezTo>
                      <a:pt x="8619" y="1831"/>
                      <a:pt x="8606" y="1709"/>
                      <a:pt x="8552" y="1601"/>
                    </a:cubicBezTo>
                    <a:cubicBezTo>
                      <a:pt x="8511" y="1479"/>
                      <a:pt x="8416" y="1371"/>
                      <a:pt x="8322" y="1303"/>
                    </a:cubicBezTo>
                    <a:cubicBezTo>
                      <a:pt x="8131" y="1172"/>
                      <a:pt x="7908" y="1125"/>
                      <a:pt x="7701" y="1125"/>
                    </a:cubicBezTo>
                    <a:cubicBezTo>
                      <a:pt x="7673" y="1125"/>
                      <a:pt x="7645" y="1126"/>
                      <a:pt x="7618" y="1127"/>
                    </a:cubicBezTo>
                    <a:cubicBezTo>
                      <a:pt x="7375" y="1154"/>
                      <a:pt x="7145" y="1208"/>
                      <a:pt x="6928" y="1235"/>
                    </a:cubicBezTo>
                    <a:cubicBezTo>
                      <a:pt x="6823" y="1249"/>
                      <a:pt x="6718" y="1254"/>
                      <a:pt x="6612" y="1254"/>
                    </a:cubicBezTo>
                    <a:cubicBezTo>
                      <a:pt x="6279" y="1254"/>
                      <a:pt x="5941" y="1196"/>
                      <a:pt x="5602" y="1114"/>
                    </a:cubicBezTo>
                    <a:cubicBezTo>
                      <a:pt x="5169" y="992"/>
                      <a:pt x="4750" y="830"/>
                      <a:pt x="4317" y="681"/>
                    </a:cubicBezTo>
                    <a:cubicBezTo>
                      <a:pt x="3884" y="532"/>
                      <a:pt x="3451" y="397"/>
                      <a:pt x="3004" y="275"/>
                    </a:cubicBezTo>
                    <a:cubicBezTo>
                      <a:pt x="2571" y="153"/>
                      <a:pt x="2124" y="18"/>
                      <a:pt x="1651" y="4"/>
                    </a:cubicBezTo>
                    <a:cubicBezTo>
                      <a:pt x="1614" y="2"/>
                      <a:pt x="1576" y="1"/>
                      <a:pt x="15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26"/>
              <p:cNvSpPr/>
              <p:nvPr/>
            </p:nvSpPr>
            <p:spPr>
              <a:xfrm>
                <a:off x="7841186" y="3597847"/>
                <a:ext cx="316938" cy="156415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4455" extrusionOk="0">
                    <a:moveTo>
                      <a:pt x="1431" y="115"/>
                    </a:moveTo>
                    <a:cubicBezTo>
                      <a:pt x="1632" y="115"/>
                      <a:pt x="1834" y="145"/>
                      <a:pt x="2030" y="201"/>
                    </a:cubicBezTo>
                    <a:cubicBezTo>
                      <a:pt x="2599" y="350"/>
                      <a:pt x="3113" y="675"/>
                      <a:pt x="3654" y="932"/>
                    </a:cubicBezTo>
                    <a:cubicBezTo>
                      <a:pt x="4195" y="1203"/>
                      <a:pt x="4791" y="1365"/>
                      <a:pt x="5386" y="1419"/>
                    </a:cubicBezTo>
                    <a:cubicBezTo>
                      <a:pt x="5535" y="1433"/>
                      <a:pt x="5687" y="1439"/>
                      <a:pt x="5839" y="1439"/>
                    </a:cubicBezTo>
                    <a:cubicBezTo>
                      <a:pt x="5992" y="1439"/>
                      <a:pt x="6144" y="1433"/>
                      <a:pt x="6293" y="1419"/>
                    </a:cubicBezTo>
                    <a:cubicBezTo>
                      <a:pt x="6604" y="1392"/>
                      <a:pt x="6888" y="1338"/>
                      <a:pt x="7186" y="1284"/>
                    </a:cubicBezTo>
                    <a:cubicBezTo>
                      <a:pt x="7483" y="1230"/>
                      <a:pt x="7768" y="1189"/>
                      <a:pt x="8065" y="1176"/>
                    </a:cubicBezTo>
                    <a:cubicBezTo>
                      <a:pt x="8332" y="1176"/>
                      <a:pt x="8610" y="1211"/>
                      <a:pt x="8856" y="1305"/>
                    </a:cubicBezTo>
                    <a:lnTo>
                      <a:pt x="8856" y="1305"/>
                    </a:lnTo>
                    <a:cubicBezTo>
                      <a:pt x="8820" y="1609"/>
                      <a:pt x="8793" y="1913"/>
                      <a:pt x="8755" y="2218"/>
                    </a:cubicBezTo>
                    <a:cubicBezTo>
                      <a:pt x="8715" y="2529"/>
                      <a:pt x="8647" y="2853"/>
                      <a:pt x="8498" y="3124"/>
                    </a:cubicBezTo>
                    <a:cubicBezTo>
                      <a:pt x="8363" y="3395"/>
                      <a:pt x="8106" y="3598"/>
                      <a:pt x="7822" y="3719"/>
                    </a:cubicBezTo>
                    <a:cubicBezTo>
                      <a:pt x="7538" y="3855"/>
                      <a:pt x="7213" y="3909"/>
                      <a:pt x="6888" y="3977"/>
                    </a:cubicBezTo>
                    <a:cubicBezTo>
                      <a:pt x="6252" y="4125"/>
                      <a:pt x="5616" y="4247"/>
                      <a:pt x="4967" y="4301"/>
                    </a:cubicBezTo>
                    <a:cubicBezTo>
                      <a:pt x="4750" y="4319"/>
                      <a:pt x="4534" y="4328"/>
                      <a:pt x="4318" y="4328"/>
                    </a:cubicBezTo>
                    <a:cubicBezTo>
                      <a:pt x="3886" y="4328"/>
                      <a:pt x="3456" y="4292"/>
                      <a:pt x="3032" y="4220"/>
                    </a:cubicBezTo>
                    <a:cubicBezTo>
                      <a:pt x="2450" y="4098"/>
                      <a:pt x="1868" y="3922"/>
                      <a:pt x="1422" y="3544"/>
                    </a:cubicBezTo>
                    <a:cubicBezTo>
                      <a:pt x="975" y="3151"/>
                      <a:pt x="677" y="2637"/>
                      <a:pt x="407" y="2096"/>
                    </a:cubicBezTo>
                    <a:cubicBezTo>
                      <a:pt x="285" y="1839"/>
                      <a:pt x="136" y="1568"/>
                      <a:pt x="109" y="1284"/>
                    </a:cubicBezTo>
                    <a:cubicBezTo>
                      <a:pt x="82" y="1000"/>
                      <a:pt x="204" y="716"/>
                      <a:pt x="407" y="513"/>
                    </a:cubicBezTo>
                    <a:cubicBezTo>
                      <a:pt x="610" y="310"/>
                      <a:pt x="880" y="174"/>
                      <a:pt x="1164" y="134"/>
                    </a:cubicBezTo>
                    <a:cubicBezTo>
                      <a:pt x="1252" y="121"/>
                      <a:pt x="1342" y="115"/>
                      <a:pt x="1431" y="115"/>
                    </a:cubicBezTo>
                    <a:close/>
                    <a:moveTo>
                      <a:pt x="1443" y="0"/>
                    </a:moveTo>
                    <a:cubicBezTo>
                      <a:pt x="1345" y="0"/>
                      <a:pt x="1247" y="8"/>
                      <a:pt x="1151" y="25"/>
                    </a:cubicBezTo>
                    <a:cubicBezTo>
                      <a:pt x="840" y="66"/>
                      <a:pt x="556" y="215"/>
                      <a:pt x="339" y="431"/>
                    </a:cubicBezTo>
                    <a:cubicBezTo>
                      <a:pt x="231" y="553"/>
                      <a:pt x="136" y="675"/>
                      <a:pt x="82" y="824"/>
                    </a:cubicBezTo>
                    <a:cubicBezTo>
                      <a:pt x="28" y="973"/>
                      <a:pt x="1" y="1135"/>
                      <a:pt x="14" y="1284"/>
                    </a:cubicBezTo>
                    <a:cubicBezTo>
                      <a:pt x="41" y="1609"/>
                      <a:pt x="190" y="1879"/>
                      <a:pt x="326" y="2150"/>
                    </a:cubicBezTo>
                    <a:cubicBezTo>
                      <a:pt x="583" y="2678"/>
                      <a:pt x="894" y="3219"/>
                      <a:pt x="1354" y="3611"/>
                    </a:cubicBezTo>
                    <a:cubicBezTo>
                      <a:pt x="1814" y="4017"/>
                      <a:pt x="2423" y="4207"/>
                      <a:pt x="3005" y="4328"/>
                    </a:cubicBezTo>
                    <a:cubicBezTo>
                      <a:pt x="3470" y="4416"/>
                      <a:pt x="3942" y="4454"/>
                      <a:pt x="4416" y="4454"/>
                    </a:cubicBezTo>
                    <a:cubicBezTo>
                      <a:pt x="4604" y="4454"/>
                      <a:pt x="4792" y="4448"/>
                      <a:pt x="4980" y="4437"/>
                    </a:cubicBezTo>
                    <a:cubicBezTo>
                      <a:pt x="5630" y="4382"/>
                      <a:pt x="6279" y="4261"/>
                      <a:pt x="6929" y="4125"/>
                    </a:cubicBezTo>
                    <a:lnTo>
                      <a:pt x="7402" y="4017"/>
                    </a:lnTo>
                    <a:lnTo>
                      <a:pt x="7646" y="3963"/>
                    </a:lnTo>
                    <a:cubicBezTo>
                      <a:pt x="7727" y="3936"/>
                      <a:pt x="7808" y="3895"/>
                      <a:pt x="7889" y="3868"/>
                    </a:cubicBezTo>
                    <a:cubicBezTo>
                      <a:pt x="8201" y="3747"/>
                      <a:pt x="8485" y="3516"/>
                      <a:pt x="8647" y="3205"/>
                    </a:cubicBezTo>
                    <a:cubicBezTo>
                      <a:pt x="8810" y="2894"/>
                      <a:pt x="8877" y="2556"/>
                      <a:pt x="8918" y="2231"/>
                    </a:cubicBezTo>
                    <a:cubicBezTo>
                      <a:pt x="8958" y="1906"/>
                      <a:pt x="8985" y="1582"/>
                      <a:pt x="9013" y="1257"/>
                    </a:cubicBezTo>
                    <a:lnTo>
                      <a:pt x="9026" y="1189"/>
                    </a:lnTo>
                    <a:lnTo>
                      <a:pt x="8972" y="1176"/>
                    </a:lnTo>
                    <a:cubicBezTo>
                      <a:pt x="8710" y="1069"/>
                      <a:pt x="8438" y="1024"/>
                      <a:pt x="8165" y="1024"/>
                    </a:cubicBezTo>
                    <a:cubicBezTo>
                      <a:pt x="8127" y="1024"/>
                      <a:pt x="8090" y="1025"/>
                      <a:pt x="8052" y="1027"/>
                    </a:cubicBezTo>
                    <a:cubicBezTo>
                      <a:pt x="7754" y="1027"/>
                      <a:pt x="7456" y="1081"/>
                      <a:pt x="7159" y="1135"/>
                    </a:cubicBezTo>
                    <a:cubicBezTo>
                      <a:pt x="6861" y="1189"/>
                      <a:pt x="6577" y="1243"/>
                      <a:pt x="6279" y="1270"/>
                    </a:cubicBezTo>
                    <a:cubicBezTo>
                      <a:pt x="6095" y="1287"/>
                      <a:pt x="5916" y="1299"/>
                      <a:pt x="5736" y="1299"/>
                    </a:cubicBezTo>
                    <a:cubicBezTo>
                      <a:pt x="5625" y="1299"/>
                      <a:pt x="5513" y="1294"/>
                      <a:pt x="5400" y="1284"/>
                    </a:cubicBezTo>
                    <a:cubicBezTo>
                      <a:pt x="4818" y="1230"/>
                      <a:pt x="4236" y="1067"/>
                      <a:pt x="3695" y="824"/>
                    </a:cubicBezTo>
                    <a:cubicBezTo>
                      <a:pt x="3167" y="567"/>
                      <a:pt x="2653" y="242"/>
                      <a:pt x="2058" y="80"/>
                    </a:cubicBezTo>
                    <a:cubicBezTo>
                      <a:pt x="1856" y="34"/>
                      <a:pt x="1648" y="0"/>
                      <a:pt x="144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26"/>
              <p:cNvSpPr/>
              <p:nvPr/>
            </p:nvSpPr>
            <p:spPr>
              <a:xfrm>
                <a:off x="8079680" y="3606800"/>
                <a:ext cx="1095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67" extrusionOk="0">
                    <a:moveTo>
                      <a:pt x="190" y="1"/>
                    </a:moveTo>
                    <a:cubicBezTo>
                      <a:pt x="41" y="271"/>
                      <a:pt x="95" y="582"/>
                      <a:pt x="0" y="853"/>
                    </a:cubicBezTo>
                    <a:lnTo>
                      <a:pt x="109" y="867"/>
                    </a:lnTo>
                    <a:cubicBezTo>
                      <a:pt x="136" y="582"/>
                      <a:pt x="312" y="325"/>
                      <a:pt x="298" y="2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26"/>
              <p:cNvSpPr/>
              <p:nvPr/>
            </p:nvSpPr>
            <p:spPr>
              <a:xfrm>
                <a:off x="8010796" y="3602517"/>
                <a:ext cx="1808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016" extrusionOk="0">
                    <a:moveTo>
                      <a:pt x="420" y="1"/>
                    </a:moveTo>
                    <a:cubicBezTo>
                      <a:pt x="203" y="298"/>
                      <a:pt x="176" y="664"/>
                      <a:pt x="0" y="975"/>
                    </a:cubicBezTo>
                    <a:lnTo>
                      <a:pt x="109" y="1016"/>
                    </a:lnTo>
                    <a:cubicBezTo>
                      <a:pt x="203" y="677"/>
                      <a:pt x="460" y="407"/>
                      <a:pt x="515" y="41"/>
                    </a:cubicBezTo>
                    <a:lnTo>
                      <a:pt x="4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26"/>
              <p:cNvSpPr/>
              <p:nvPr/>
            </p:nvSpPr>
            <p:spPr>
              <a:xfrm>
                <a:off x="7954271" y="3575939"/>
                <a:ext cx="2187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623" h="1164" extrusionOk="0">
                    <a:moveTo>
                      <a:pt x="501" y="0"/>
                    </a:moveTo>
                    <a:cubicBezTo>
                      <a:pt x="460" y="95"/>
                      <a:pt x="433" y="189"/>
                      <a:pt x="406" y="284"/>
                    </a:cubicBezTo>
                    <a:cubicBezTo>
                      <a:pt x="379" y="379"/>
                      <a:pt x="338" y="474"/>
                      <a:pt x="311" y="568"/>
                    </a:cubicBezTo>
                    <a:cubicBezTo>
                      <a:pt x="244" y="758"/>
                      <a:pt x="149" y="947"/>
                      <a:pt x="0" y="1096"/>
                    </a:cubicBezTo>
                    <a:lnTo>
                      <a:pt x="81" y="1164"/>
                    </a:lnTo>
                    <a:cubicBezTo>
                      <a:pt x="203" y="988"/>
                      <a:pt x="338" y="812"/>
                      <a:pt x="433" y="622"/>
                    </a:cubicBezTo>
                    <a:cubicBezTo>
                      <a:pt x="487" y="528"/>
                      <a:pt x="528" y="433"/>
                      <a:pt x="569" y="338"/>
                    </a:cubicBezTo>
                    <a:cubicBezTo>
                      <a:pt x="596" y="230"/>
                      <a:pt x="623" y="122"/>
                      <a:pt x="609" y="1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26"/>
              <p:cNvSpPr/>
              <p:nvPr/>
            </p:nvSpPr>
            <p:spPr>
              <a:xfrm>
                <a:off x="7904838" y="3562141"/>
                <a:ext cx="1239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016" extrusionOk="0">
                    <a:moveTo>
                      <a:pt x="96" y="1"/>
                    </a:moveTo>
                    <a:lnTo>
                      <a:pt x="1" y="55"/>
                    </a:lnTo>
                    <a:cubicBezTo>
                      <a:pt x="28" y="136"/>
                      <a:pt x="69" y="217"/>
                      <a:pt x="96" y="285"/>
                    </a:cubicBezTo>
                    <a:cubicBezTo>
                      <a:pt x="123" y="366"/>
                      <a:pt x="150" y="434"/>
                      <a:pt x="177" y="515"/>
                    </a:cubicBezTo>
                    <a:cubicBezTo>
                      <a:pt x="231" y="664"/>
                      <a:pt x="258" y="840"/>
                      <a:pt x="217" y="988"/>
                    </a:cubicBezTo>
                    <a:lnTo>
                      <a:pt x="326" y="1015"/>
                    </a:lnTo>
                    <a:cubicBezTo>
                      <a:pt x="339" y="840"/>
                      <a:pt x="353" y="664"/>
                      <a:pt x="326" y="474"/>
                    </a:cubicBezTo>
                    <a:cubicBezTo>
                      <a:pt x="312" y="393"/>
                      <a:pt x="285" y="298"/>
                      <a:pt x="245" y="217"/>
                    </a:cubicBezTo>
                    <a:cubicBezTo>
                      <a:pt x="204" y="136"/>
                      <a:pt x="163" y="55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26"/>
              <p:cNvSpPr/>
              <p:nvPr/>
            </p:nvSpPr>
            <p:spPr>
              <a:xfrm>
                <a:off x="7843573" y="3568321"/>
                <a:ext cx="2282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35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14" y="136"/>
                      <a:pt x="55" y="217"/>
                      <a:pt x="95" y="298"/>
                    </a:cubicBezTo>
                    <a:cubicBezTo>
                      <a:pt x="136" y="379"/>
                      <a:pt x="190" y="447"/>
                      <a:pt x="244" y="515"/>
                    </a:cubicBezTo>
                    <a:cubicBezTo>
                      <a:pt x="352" y="664"/>
                      <a:pt x="474" y="785"/>
                      <a:pt x="569" y="934"/>
                    </a:cubicBezTo>
                    <a:lnTo>
                      <a:pt x="650" y="866"/>
                    </a:lnTo>
                    <a:cubicBezTo>
                      <a:pt x="528" y="745"/>
                      <a:pt x="447" y="596"/>
                      <a:pt x="366" y="447"/>
                    </a:cubicBezTo>
                    <a:cubicBezTo>
                      <a:pt x="325" y="366"/>
                      <a:pt x="285" y="285"/>
                      <a:pt x="244" y="217"/>
                    </a:cubicBezTo>
                    <a:cubicBezTo>
                      <a:pt x="190" y="136"/>
                      <a:pt x="149" y="6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26"/>
              <p:cNvSpPr/>
              <p:nvPr/>
            </p:nvSpPr>
            <p:spPr>
              <a:xfrm>
                <a:off x="7802706" y="3629621"/>
                <a:ext cx="45187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93" extrusionOk="0">
                    <a:moveTo>
                      <a:pt x="28" y="0"/>
                    </a:moveTo>
                    <a:lnTo>
                      <a:pt x="1" y="108"/>
                    </a:lnTo>
                    <a:cubicBezTo>
                      <a:pt x="407" y="284"/>
                      <a:pt x="853" y="257"/>
                      <a:pt x="1273" y="392"/>
                    </a:cubicBezTo>
                    <a:lnTo>
                      <a:pt x="1286" y="284"/>
                    </a:lnTo>
                    <a:cubicBezTo>
                      <a:pt x="867" y="230"/>
                      <a:pt x="461" y="14"/>
                      <a:pt x="2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26"/>
              <p:cNvSpPr/>
              <p:nvPr/>
            </p:nvSpPr>
            <p:spPr>
              <a:xfrm>
                <a:off x="7814117" y="3677123"/>
                <a:ext cx="48030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67" extrusionOk="0">
                    <a:moveTo>
                      <a:pt x="1313" y="0"/>
                    </a:moveTo>
                    <a:cubicBezTo>
                      <a:pt x="894" y="284"/>
                      <a:pt x="393" y="433"/>
                      <a:pt x="1" y="771"/>
                    </a:cubicBezTo>
                    <a:lnTo>
                      <a:pt x="55" y="866"/>
                    </a:lnTo>
                    <a:cubicBezTo>
                      <a:pt x="528" y="677"/>
                      <a:pt x="907" y="311"/>
                      <a:pt x="1367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26"/>
              <p:cNvSpPr/>
              <p:nvPr/>
            </p:nvSpPr>
            <p:spPr>
              <a:xfrm>
                <a:off x="7849752" y="3713215"/>
                <a:ext cx="3377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732" extrusionOk="0">
                    <a:moveTo>
                      <a:pt x="880" y="0"/>
                    </a:moveTo>
                    <a:cubicBezTo>
                      <a:pt x="772" y="149"/>
                      <a:pt x="609" y="258"/>
                      <a:pt x="460" y="352"/>
                    </a:cubicBezTo>
                    <a:lnTo>
                      <a:pt x="230" y="474"/>
                    </a:lnTo>
                    <a:cubicBezTo>
                      <a:pt x="149" y="528"/>
                      <a:pt x="68" y="569"/>
                      <a:pt x="0" y="623"/>
                    </a:cubicBezTo>
                    <a:lnTo>
                      <a:pt x="41" y="731"/>
                    </a:lnTo>
                    <a:cubicBezTo>
                      <a:pt x="136" y="704"/>
                      <a:pt x="230" y="663"/>
                      <a:pt x="312" y="623"/>
                    </a:cubicBezTo>
                    <a:cubicBezTo>
                      <a:pt x="393" y="582"/>
                      <a:pt x="474" y="528"/>
                      <a:pt x="542" y="461"/>
                    </a:cubicBezTo>
                    <a:cubicBezTo>
                      <a:pt x="690" y="339"/>
                      <a:pt x="812" y="203"/>
                      <a:pt x="961" y="68"/>
                    </a:cubicBez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26"/>
              <p:cNvSpPr/>
              <p:nvPr/>
            </p:nvSpPr>
            <p:spPr>
              <a:xfrm>
                <a:off x="7949040" y="3749798"/>
                <a:ext cx="13798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393" h="853" extrusionOk="0">
                    <a:moveTo>
                      <a:pt x="285" y="0"/>
                    </a:moveTo>
                    <a:cubicBezTo>
                      <a:pt x="230" y="285"/>
                      <a:pt x="14" y="515"/>
                      <a:pt x="0" y="812"/>
                    </a:cubicBezTo>
                    <a:lnTo>
                      <a:pt x="109" y="853"/>
                    </a:lnTo>
                    <a:cubicBezTo>
                      <a:pt x="271" y="609"/>
                      <a:pt x="257" y="285"/>
                      <a:pt x="393" y="27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26"/>
              <p:cNvSpPr/>
              <p:nvPr/>
            </p:nvSpPr>
            <p:spPr>
              <a:xfrm>
                <a:off x="7892023" y="3741232"/>
                <a:ext cx="19521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56" h="732" extrusionOk="0">
                    <a:moveTo>
                      <a:pt x="474" y="1"/>
                    </a:moveTo>
                    <a:cubicBezTo>
                      <a:pt x="339" y="244"/>
                      <a:pt x="82" y="393"/>
                      <a:pt x="1" y="677"/>
                    </a:cubicBezTo>
                    <a:lnTo>
                      <a:pt x="95" y="731"/>
                    </a:lnTo>
                    <a:cubicBezTo>
                      <a:pt x="312" y="556"/>
                      <a:pt x="366" y="271"/>
                      <a:pt x="555" y="68"/>
                    </a:cubicBezTo>
                    <a:lnTo>
                      <a:pt x="47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26"/>
              <p:cNvSpPr/>
              <p:nvPr/>
            </p:nvSpPr>
            <p:spPr>
              <a:xfrm>
                <a:off x="8018871" y="3751203"/>
                <a:ext cx="7619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355" extrusionOk="0">
                    <a:moveTo>
                      <a:pt x="27" y="1"/>
                    </a:moveTo>
                    <a:cubicBezTo>
                      <a:pt x="27" y="217"/>
                      <a:pt x="0" y="447"/>
                      <a:pt x="0" y="678"/>
                    </a:cubicBezTo>
                    <a:cubicBezTo>
                      <a:pt x="0" y="786"/>
                      <a:pt x="0" y="908"/>
                      <a:pt x="14" y="1016"/>
                    </a:cubicBezTo>
                    <a:cubicBezTo>
                      <a:pt x="41" y="1124"/>
                      <a:pt x="55" y="1246"/>
                      <a:pt x="109" y="1354"/>
                    </a:cubicBezTo>
                    <a:lnTo>
                      <a:pt x="217" y="1327"/>
                    </a:lnTo>
                    <a:cubicBezTo>
                      <a:pt x="217" y="1219"/>
                      <a:pt x="190" y="1110"/>
                      <a:pt x="190" y="1002"/>
                    </a:cubicBezTo>
                    <a:lnTo>
                      <a:pt x="136" y="664"/>
                    </a:lnTo>
                    <a:cubicBezTo>
                      <a:pt x="109" y="447"/>
                      <a:pt x="95" y="231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26"/>
              <p:cNvSpPr/>
              <p:nvPr/>
            </p:nvSpPr>
            <p:spPr>
              <a:xfrm>
                <a:off x="8058790" y="3744075"/>
                <a:ext cx="12359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30" extrusionOk="0">
                    <a:moveTo>
                      <a:pt x="108" y="1"/>
                    </a:moveTo>
                    <a:lnTo>
                      <a:pt x="0" y="15"/>
                    </a:lnTo>
                    <a:cubicBezTo>
                      <a:pt x="122" y="353"/>
                      <a:pt x="81" y="718"/>
                      <a:pt x="244" y="1029"/>
                    </a:cubicBezTo>
                    <a:lnTo>
                      <a:pt x="352" y="1002"/>
                    </a:lnTo>
                    <a:cubicBezTo>
                      <a:pt x="352" y="650"/>
                      <a:pt x="149" y="33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6"/>
              <p:cNvSpPr/>
              <p:nvPr/>
            </p:nvSpPr>
            <p:spPr>
              <a:xfrm>
                <a:off x="8095830" y="3745515"/>
                <a:ext cx="1429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0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136" y="352"/>
                      <a:pt x="122" y="704"/>
                      <a:pt x="298" y="1002"/>
                    </a:cubicBezTo>
                    <a:lnTo>
                      <a:pt x="406" y="961"/>
                    </a:lnTo>
                    <a:cubicBezTo>
                      <a:pt x="379" y="623"/>
                      <a:pt x="163" y="339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6"/>
              <p:cNvSpPr/>
              <p:nvPr/>
            </p:nvSpPr>
            <p:spPr>
              <a:xfrm>
                <a:off x="8128130" y="3729856"/>
                <a:ext cx="31880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23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98" y="230"/>
                      <a:pt x="528" y="514"/>
                      <a:pt x="853" y="622"/>
                    </a:cubicBezTo>
                    <a:lnTo>
                      <a:pt x="907" y="541"/>
                    </a:lnTo>
                    <a:cubicBezTo>
                      <a:pt x="664" y="284"/>
                      <a:pt x="325" y="203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6"/>
              <p:cNvSpPr/>
              <p:nvPr/>
            </p:nvSpPr>
            <p:spPr>
              <a:xfrm>
                <a:off x="8152846" y="3688042"/>
                <a:ext cx="34232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85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163" y="149"/>
                      <a:pt x="311" y="203"/>
                      <a:pt x="474" y="244"/>
                    </a:cubicBezTo>
                    <a:cubicBezTo>
                      <a:pt x="555" y="271"/>
                      <a:pt x="636" y="284"/>
                      <a:pt x="731" y="284"/>
                    </a:cubicBezTo>
                    <a:cubicBezTo>
                      <a:pt x="812" y="284"/>
                      <a:pt x="893" y="284"/>
                      <a:pt x="974" y="257"/>
                    </a:cubicBezTo>
                    <a:lnTo>
                      <a:pt x="961" y="149"/>
                    </a:lnTo>
                    <a:cubicBezTo>
                      <a:pt x="893" y="122"/>
                      <a:pt x="812" y="122"/>
                      <a:pt x="731" y="122"/>
                    </a:cubicBezTo>
                    <a:lnTo>
                      <a:pt x="501" y="109"/>
                    </a:lnTo>
                    <a:cubicBezTo>
                      <a:pt x="352" y="95"/>
                      <a:pt x="190" y="8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6"/>
              <p:cNvSpPr/>
              <p:nvPr/>
            </p:nvSpPr>
            <p:spPr>
              <a:xfrm>
                <a:off x="8158078" y="3637064"/>
                <a:ext cx="3184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438" extrusionOk="0">
                    <a:moveTo>
                      <a:pt x="847" y="1"/>
                    </a:moveTo>
                    <a:cubicBezTo>
                      <a:pt x="781" y="1"/>
                      <a:pt x="715" y="21"/>
                      <a:pt x="650" y="32"/>
                    </a:cubicBezTo>
                    <a:cubicBezTo>
                      <a:pt x="568" y="59"/>
                      <a:pt x="501" y="86"/>
                      <a:pt x="420" y="126"/>
                    </a:cubicBezTo>
                    <a:cubicBezTo>
                      <a:pt x="284" y="194"/>
                      <a:pt x="149" y="289"/>
                      <a:pt x="0" y="356"/>
                    </a:cubicBezTo>
                    <a:lnTo>
                      <a:pt x="54" y="438"/>
                    </a:lnTo>
                    <a:cubicBezTo>
                      <a:pt x="176" y="343"/>
                      <a:pt x="325" y="302"/>
                      <a:pt x="474" y="262"/>
                    </a:cubicBezTo>
                    <a:lnTo>
                      <a:pt x="690" y="194"/>
                    </a:lnTo>
                    <a:cubicBezTo>
                      <a:pt x="771" y="167"/>
                      <a:pt x="839" y="153"/>
                      <a:pt x="907" y="113"/>
                    </a:cubicBezTo>
                    <a:lnTo>
                      <a:pt x="893" y="5"/>
                    </a:lnTo>
                    <a:cubicBezTo>
                      <a:pt x="878" y="2"/>
                      <a:pt x="862" y="1"/>
                      <a:pt x="8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6"/>
              <p:cNvSpPr/>
              <p:nvPr/>
            </p:nvSpPr>
            <p:spPr>
              <a:xfrm>
                <a:off x="8130517" y="3608696"/>
                <a:ext cx="1000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91" extrusionOk="0">
                    <a:moveTo>
                      <a:pt x="149" y="1"/>
                    </a:moveTo>
                    <a:cubicBezTo>
                      <a:pt x="14" y="204"/>
                      <a:pt x="81" y="447"/>
                      <a:pt x="0" y="664"/>
                    </a:cubicBezTo>
                    <a:lnTo>
                      <a:pt x="95" y="691"/>
                    </a:lnTo>
                    <a:cubicBezTo>
                      <a:pt x="108" y="461"/>
                      <a:pt x="284" y="258"/>
                      <a:pt x="244" y="14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6"/>
              <p:cNvSpPr/>
              <p:nvPr/>
            </p:nvSpPr>
            <p:spPr>
              <a:xfrm>
                <a:off x="7861479" y="3628286"/>
                <a:ext cx="109929" cy="80823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2302" extrusionOk="0">
                    <a:moveTo>
                      <a:pt x="737" y="112"/>
                    </a:moveTo>
                    <a:cubicBezTo>
                      <a:pt x="874" y="112"/>
                      <a:pt x="1013" y="129"/>
                      <a:pt x="1141" y="146"/>
                    </a:cubicBezTo>
                    <a:cubicBezTo>
                      <a:pt x="1588" y="214"/>
                      <a:pt x="1994" y="390"/>
                      <a:pt x="2359" y="633"/>
                    </a:cubicBezTo>
                    <a:cubicBezTo>
                      <a:pt x="2535" y="755"/>
                      <a:pt x="2684" y="918"/>
                      <a:pt x="2792" y="1093"/>
                    </a:cubicBezTo>
                    <a:cubicBezTo>
                      <a:pt x="2900" y="1283"/>
                      <a:pt x="2968" y="1486"/>
                      <a:pt x="2914" y="1675"/>
                    </a:cubicBezTo>
                    <a:cubicBezTo>
                      <a:pt x="2860" y="1878"/>
                      <a:pt x="2711" y="2027"/>
                      <a:pt x="2508" y="2081"/>
                    </a:cubicBezTo>
                    <a:cubicBezTo>
                      <a:pt x="2392" y="2123"/>
                      <a:pt x="2266" y="2139"/>
                      <a:pt x="2136" y="2139"/>
                    </a:cubicBezTo>
                    <a:cubicBezTo>
                      <a:pt x="2053" y="2139"/>
                      <a:pt x="1969" y="2132"/>
                      <a:pt x="1885" y="2122"/>
                    </a:cubicBezTo>
                    <a:cubicBezTo>
                      <a:pt x="1884" y="2122"/>
                      <a:pt x="1883" y="2121"/>
                      <a:pt x="1882" y="2121"/>
                    </a:cubicBezTo>
                    <a:lnTo>
                      <a:pt x="1882" y="2121"/>
                    </a:lnTo>
                    <a:lnTo>
                      <a:pt x="1872" y="2081"/>
                    </a:lnTo>
                    <a:cubicBezTo>
                      <a:pt x="1836" y="2089"/>
                      <a:pt x="1799" y="2096"/>
                      <a:pt x="1763" y="2100"/>
                    </a:cubicBezTo>
                    <a:lnTo>
                      <a:pt x="1763" y="2100"/>
                    </a:lnTo>
                    <a:cubicBezTo>
                      <a:pt x="1381" y="2026"/>
                      <a:pt x="989" y="1890"/>
                      <a:pt x="708" y="1621"/>
                    </a:cubicBezTo>
                    <a:cubicBezTo>
                      <a:pt x="559" y="1486"/>
                      <a:pt x="438" y="1296"/>
                      <a:pt x="397" y="1093"/>
                    </a:cubicBezTo>
                    <a:cubicBezTo>
                      <a:pt x="356" y="890"/>
                      <a:pt x="370" y="660"/>
                      <a:pt x="492" y="485"/>
                    </a:cubicBezTo>
                    <a:lnTo>
                      <a:pt x="397" y="430"/>
                    </a:lnTo>
                    <a:cubicBezTo>
                      <a:pt x="248" y="620"/>
                      <a:pt x="221" y="877"/>
                      <a:pt x="262" y="1120"/>
                    </a:cubicBezTo>
                    <a:cubicBezTo>
                      <a:pt x="271" y="1171"/>
                      <a:pt x="284" y="1220"/>
                      <a:pt x="301" y="1268"/>
                    </a:cubicBezTo>
                    <a:lnTo>
                      <a:pt x="301" y="1268"/>
                    </a:lnTo>
                    <a:cubicBezTo>
                      <a:pt x="197" y="1061"/>
                      <a:pt x="145" y="830"/>
                      <a:pt x="167" y="593"/>
                    </a:cubicBezTo>
                    <a:cubicBezTo>
                      <a:pt x="181" y="485"/>
                      <a:pt x="208" y="390"/>
                      <a:pt x="262" y="309"/>
                    </a:cubicBezTo>
                    <a:cubicBezTo>
                      <a:pt x="316" y="227"/>
                      <a:pt x="411" y="173"/>
                      <a:pt x="505" y="133"/>
                    </a:cubicBezTo>
                    <a:cubicBezTo>
                      <a:pt x="580" y="118"/>
                      <a:pt x="658" y="112"/>
                      <a:pt x="737" y="112"/>
                    </a:cubicBezTo>
                    <a:close/>
                    <a:moveTo>
                      <a:pt x="772" y="0"/>
                    </a:moveTo>
                    <a:cubicBezTo>
                      <a:pt x="674" y="0"/>
                      <a:pt x="576" y="9"/>
                      <a:pt x="478" y="38"/>
                    </a:cubicBezTo>
                    <a:cubicBezTo>
                      <a:pt x="356" y="65"/>
                      <a:pt x="248" y="146"/>
                      <a:pt x="167" y="241"/>
                    </a:cubicBezTo>
                    <a:cubicBezTo>
                      <a:pt x="99" y="349"/>
                      <a:pt x="72" y="471"/>
                      <a:pt x="59" y="593"/>
                    </a:cubicBezTo>
                    <a:cubicBezTo>
                      <a:pt x="1" y="1407"/>
                      <a:pt x="702" y="2141"/>
                      <a:pt x="1502" y="2211"/>
                    </a:cubicBezTo>
                    <a:lnTo>
                      <a:pt x="1502" y="2211"/>
                    </a:lnTo>
                    <a:cubicBezTo>
                      <a:pt x="1618" y="2244"/>
                      <a:pt x="1736" y="2270"/>
                      <a:pt x="1858" y="2284"/>
                    </a:cubicBezTo>
                    <a:cubicBezTo>
                      <a:pt x="1948" y="2295"/>
                      <a:pt x="2039" y="2301"/>
                      <a:pt x="2130" y="2301"/>
                    </a:cubicBezTo>
                    <a:cubicBezTo>
                      <a:pt x="2275" y="2301"/>
                      <a:pt x="2421" y="2285"/>
                      <a:pt x="2562" y="2244"/>
                    </a:cubicBezTo>
                    <a:cubicBezTo>
                      <a:pt x="2792" y="2162"/>
                      <a:pt x="3009" y="1973"/>
                      <a:pt x="3063" y="1716"/>
                    </a:cubicBezTo>
                    <a:cubicBezTo>
                      <a:pt x="3130" y="1472"/>
                      <a:pt x="3049" y="1215"/>
                      <a:pt x="2927" y="1026"/>
                    </a:cubicBezTo>
                    <a:cubicBezTo>
                      <a:pt x="2792" y="823"/>
                      <a:pt x="2630" y="647"/>
                      <a:pt x="2440" y="525"/>
                    </a:cubicBezTo>
                    <a:cubicBezTo>
                      <a:pt x="2048" y="268"/>
                      <a:pt x="1615" y="92"/>
                      <a:pt x="1168" y="24"/>
                    </a:cubicBezTo>
                    <a:cubicBezTo>
                      <a:pt x="1036" y="17"/>
                      <a:pt x="904" y="0"/>
                      <a:pt x="77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6"/>
              <p:cNvSpPr/>
              <p:nvPr/>
            </p:nvSpPr>
            <p:spPr>
              <a:xfrm>
                <a:off x="8017432" y="3677123"/>
                <a:ext cx="66569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140" extrusionOk="0">
                    <a:moveTo>
                      <a:pt x="683" y="145"/>
                    </a:moveTo>
                    <a:cubicBezTo>
                      <a:pt x="722" y="145"/>
                      <a:pt x="761" y="146"/>
                      <a:pt x="799" y="149"/>
                    </a:cubicBezTo>
                    <a:cubicBezTo>
                      <a:pt x="1016" y="149"/>
                      <a:pt x="1232" y="190"/>
                      <a:pt x="1435" y="244"/>
                    </a:cubicBezTo>
                    <a:cubicBezTo>
                      <a:pt x="1530" y="271"/>
                      <a:pt x="1625" y="311"/>
                      <a:pt x="1665" y="379"/>
                    </a:cubicBezTo>
                    <a:cubicBezTo>
                      <a:pt x="1719" y="447"/>
                      <a:pt x="1733" y="528"/>
                      <a:pt x="1706" y="623"/>
                    </a:cubicBezTo>
                    <a:cubicBezTo>
                      <a:pt x="1679" y="704"/>
                      <a:pt x="1638" y="798"/>
                      <a:pt x="1557" y="853"/>
                    </a:cubicBezTo>
                    <a:cubicBezTo>
                      <a:pt x="1538" y="876"/>
                      <a:pt x="1515" y="896"/>
                      <a:pt x="1488" y="913"/>
                    </a:cubicBezTo>
                    <a:lnTo>
                      <a:pt x="1488" y="913"/>
                    </a:lnTo>
                    <a:cubicBezTo>
                      <a:pt x="1398" y="922"/>
                      <a:pt x="1308" y="927"/>
                      <a:pt x="1219" y="927"/>
                    </a:cubicBezTo>
                    <a:cubicBezTo>
                      <a:pt x="1110" y="927"/>
                      <a:pt x="1002" y="920"/>
                      <a:pt x="894" y="907"/>
                    </a:cubicBezTo>
                    <a:cubicBezTo>
                      <a:pt x="786" y="907"/>
                      <a:pt x="677" y="880"/>
                      <a:pt x="583" y="853"/>
                    </a:cubicBezTo>
                    <a:cubicBezTo>
                      <a:pt x="474" y="839"/>
                      <a:pt x="366" y="812"/>
                      <a:pt x="285" y="758"/>
                    </a:cubicBezTo>
                    <a:cubicBezTo>
                      <a:pt x="190" y="704"/>
                      <a:pt x="136" y="636"/>
                      <a:pt x="123" y="541"/>
                    </a:cubicBezTo>
                    <a:cubicBezTo>
                      <a:pt x="123" y="447"/>
                      <a:pt x="163" y="352"/>
                      <a:pt x="231" y="284"/>
                    </a:cubicBezTo>
                    <a:cubicBezTo>
                      <a:pt x="341" y="174"/>
                      <a:pt x="513" y="145"/>
                      <a:pt x="683" y="145"/>
                    </a:cubicBezTo>
                    <a:close/>
                    <a:moveTo>
                      <a:pt x="799" y="0"/>
                    </a:moveTo>
                    <a:cubicBezTo>
                      <a:pt x="691" y="0"/>
                      <a:pt x="583" y="0"/>
                      <a:pt x="461" y="27"/>
                    </a:cubicBezTo>
                    <a:cubicBezTo>
                      <a:pt x="353" y="54"/>
                      <a:pt x="231" y="108"/>
                      <a:pt x="150" y="203"/>
                    </a:cubicBezTo>
                    <a:cubicBezTo>
                      <a:pt x="55" y="298"/>
                      <a:pt x="1" y="420"/>
                      <a:pt x="14" y="555"/>
                    </a:cubicBezTo>
                    <a:cubicBezTo>
                      <a:pt x="28" y="677"/>
                      <a:pt x="123" y="785"/>
                      <a:pt x="231" y="839"/>
                    </a:cubicBezTo>
                    <a:cubicBezTo>
                      <a:pt x="339" y="907"/>
                      <a:pt x="447" y="920"/>
                      <a:pt x="556" y="947"/>
                    </a:cubicBezTo>
                    <a:cubicBezTo>
                      <a:pt x="595" y="957"/>
                      <a:pt x="634" y="967"/>
                      <a:pt x="674" y="976"/>
                    </a:cubicBezTo>
                    <a:lnTo>
                      <a:pt x="674" y="976"/>
                    </a:lnTo>
                    <a:lnTo>
                      <a:pt x="650" y="1069"/>
                    </a:lnTo>
                    <a:cubicBezTo>
                      <a:pt x="805" y="1108"/>
                      <a:pt x="968" y="1140"/>
                      <a:pt x="1137" y="1140"/>
                    </a:cubicBezTo>
                    <a:cubicBezTo>
                      <a:pt x="1203" y="1140"/>
                      <a:pt x="1271" y="1135"/>
                      <a:pt x="1340" y="1123"/>
                    </a:cubicBezTo>
                    <a:cubicBezTo>
                      <a:pt x="1449" y="1110"/>
                      <a:pt x="1570" y="1069"/>
                      <a:pt x="1665" y="974"/>
                    </a:cubicBezTo>
                    <a:cubicBezTo>
                      <a:pt x="1760" y="893"/>
                      <a:pt x="1841" y="785"/>
                      <a:pt x="1868" y="663"/>
                    </a:cubicBezTo>
                    <a:cubicBezTo>
                      <a:pt x="1895" y="541"/>
                      <a:pt x="1895" y="393"/>
                      <a:pt x="1800" y="284"/>
                    </a:cubicBezTo>
                    <a:cubicBezTo>
                      <a:pt x="1719" y="162"/>
                      <a:pt x="1584" y="122"/>
                      <a:pt x="1476" y="81"/>
                    </a:cubicBezTo>
                    <a:cubicBezTo>
                      <a:pt x="1259" y="27"/>
                      <a:pt x="1029" y="0"/>
                      <a:pt x="7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6"/>
              <p:cNvSpPr/>
              <p:nvPr/>
            </p:nvSpPr>
            <p:spPr>
              <a:xfrm>
                <a:off x="8156638" y="3672348"/>
                <a:ext cx="245665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6997" h="1043" extrusionOk="0">
                    <a:moveTo>
                      <a:pt x="4290" y="1"/>
                    </a:moveTo>
                    <a:cubicBezTo>
                      <a:pt x="3992" y="1"/>
                      <a:pt x="3681" y="55"/>
                      <a:pt x="3383" y="136"/>
                    </a:cubicBezTo>
                    <a:cubicBezTo>
                      <a:pt x="3086" y="217"/>
                      <a:pt x="2815" y="353"/>
                      <a:pt x="2558" y="515"/>
                    </a:cubicBezTo>
                    <a:cubicBezTo>
                      <a:pt x="2436" y="596"/>
                      <a:pt x="2301" y="677"/>
                      <a:pt x="2179" y="731"/>
                    </a:cubicBezTo>
                    <a:cubicBezTo>
                      <a:pt x="2044" y="799"/>
                      <a:pt x="1895" y="826"/>
                      <a:pt x="1759" y="826"/>
                    </a:cubicBezTo>
                    <a:cubicBezTo>
                      <a:pt x="1724" y="829"/>
                      <a:pt x="1689" y="831"/>
                      <a:pt x="1654" y="831"/>
                    </a:cubicBezTo>
                    <a:cubicBezTo>
                      <a:pt x="1394" y="831"/>
                      <a:pt x="1144" y="749"/>
                      <a:pt x="894" y="677"/>
                    </a:cubicBezTo>
                    <a:cubicBezTo>
                      <a:pt x="609" y="583"/>
                      <a:pt x="312" y="488"/>
                      <a:pt x="0" y="474"/>
                    </a:cubicBezTo>
                    <a:lnTo>
                      <a:pt x="0" y="583"/>
                    </a:lnTo>
                    <a:cubicBezTo>
                      <a:pt x="582" y="596"/>
                      <a:pt x="1124" y="934"/>
                      <a:pt x="1759" y="934"/>
                    </a:cubicBezTo>
                    <a:cubicBezTo>
                      <a:pt x="1908" y="921"/>
                      <a:pt x="2071" y="894"/>
                      <a:pt x="2220" y="826"/>
                    </a:cubicBezTo>
                    <a:cubicBezTo>
                      <a:pt x="2355" y="772"/>
                      <a:pt x="2490" y="691"/>
                      <a:pt x="2612" y="610"/>
                    </a:cubicBezTo>
                    <a:cubicBezTo>
                      <a:pt x="2869" y="461"/>
                      <a:pt x="3140" y="339"/>
                      <a:pt x="3424" y="258"/>
                    </a:cubicBezTo>
                    <a:cubicBezTo>
                      <a:pt x="3694" y="187"/>
                      <a:pt x="3973" y="156"/>
                      <a:pt x="4253" y="156"/>
                    </a:cubicBezTo>
                    <a:cubicBezTo>
                      <a:pt x="4562" y="156"/>
                      <a:pt x="4871" y="194"/>
                      <a:pt x="5169" y="258"/>
                    </a:cubicBezTo>
                    <a:cubicBezTo>
                      <a:pt x="5707" y="383"/>
                      <a:pt x="6210" y="589"/>
                      <a:pt x="6699" y="843"/>
                    </a:cubicBezTo>
                    <a:lnTo>
                      <a:pt x="6699" y="843"/>
                    </a:lnTo>
                    <a:lnTo>
                      <a:pt x="6509" y="934"/>
                    </a:lnTo>
                    <a:lnTo>
                      <a:pt x="6550" y="1043"/>
                    </a:lnTo>
                    <a:lnTo>
                      <a:pt x="6874" y="907"/>
                    </a:lnTo>
                    <a:lnTo>
                      <a:pt x="6996" y="853"/>
                    </a:lnTo>
                    <a:lnTo>
                      <a:pt x="6888" y="786"/>
                    </a:lnTo>
                    <a:cubicBezTo>
                      <a:pt x="6374" y="474"/>
                      <a:pt x="5805" y="231"/>
                      <a:pt x="5210" y="109"/>
                    </a:cubicBezTo>
                    <a:cubicBezTo>
                      <a:pt x="4899" y="41"/>
                      <a:pt x="4601" y="1"/>
                      <a:pt x="42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6"/>
              <p:cNvSpPr/>
              <p:nvPr/>
            </p:nvSpPr>
            <p:spPr>
              <a:xfrm>
                <a:off x="8153303" y="3654091"/>
                <a:ext cx="320238" cy="74082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2110" extrusionOk="0">
                    <a:moveTo>
                      <a:pt x="3249" y="0"/>
                    </a:moveTo>
                    <a:cubicBezTo>
                      <a:pt x="2894" y="0"/>
                      <a:pt x="2538" y="62"/>
                      <a:pt x="2220" y="210"/>
                    </a:cubicBezTo>
                    <a:cubicBezTo>
                      <a:pt x="1827" y="372"/>
                      <a:pt x="1516" y="656"/>
                      <a:pt x="1164" y="859"/>
                    </a:cubicBezTo>
                    <a:cubicBezTo>
                      <a:pt x="1002" y="967"/>
                      <a:pt x="813" y="1035"/>
                      <a:pt x="610" y="1062"/>
                    </a:cubicBezTo>
                    <a:cubicBezTo>
                      <a:pt x="564" y="1069"/>
                      <a:pt x="517" y="1072"/>
                      <a:pt x="470" y="1072"/>
                    </a:cubicBezTo>
                    <a:cubicBezTo>
                      <a:pt x="324" y="1072"/>
                      <a:pt x="178" y="1039"/>
                      <a:pt x="55" y="967"/>
                    </a:cubicBezTo>
                    <a:lnTo>
                      <a:pt x="1" y="1062"/>
                    </a:lnTo>
                    <a:cubicBezTo>
                      <a:pt x="135" y="1139"/>
                      <a:pt x="290" y="1175"/>
                      <a:pt x="440" y="1175"/>
                    </a:cubicBezTo>
                    <a:cubicBezTo>
                      <a:pt x="503" y="1175"/>
                      <a:pt x="564" y="1169"/>
                      <a:pt x="623" y="1157"/>
                    </a:cubicBezTo>
                    <a:cubicBezTo>
                      <a:pt x="840" y="1130"/>
                      <a:pt x="1043" y="1049"/>
                      <a:pt x="1219" y="954"/>
                    </a:cubicBezTo>
                    <a:cubicBezTo>
                      <a:pt x="1584" y="737"/>
                      <a:pt x="1882" y="453"/>
                      <a:pt x="2260" y="304"/>
                    </a:cubicBezTo>
                    <a:cubicBezTo>
                      <a:pt x="2558" y="172"/>
                      <a:pt x="2891" y="121"/>
                      <a:pt x="3216" y="121"/>
                    </a:cubicBezTo>
                    <a:cubicBezTo>
                      <a:pt x="3291" y="121"/>
                      <a:pt x="3365" y="123"/>
                      <a:pt x="3438" y="128"/>
                    </a:cubicBezTo>
                    <a:cubicBezTo>
                      <a:pt x="3844" y="155"/>
                      <a:pt x="4236" y="250"/>
                      <a:pt x="4628" y="372"/>
                    </a:cubicBezTo>
                    <a:cubicBezTo>
                      <a:pt x="5021" y="494"/>
                      <a:pt x="5400" y="643"/>
                      <a:pt x="5779" y="778"/>
                    </a:cubicBezTo>
                    <a:lnTo>
                      <a:pt x="6942" y="1211"/>
                    </a:lnTo>
                    <a:lnTo>
                      <a:pt x="8106" y="1617"/>
                    </a:lnTo>
                    <a:lnTo>
                      <a:pt x="8674" y="1820"/>
                    </a:lnTo>
                    <a:cubicBezTo>
                      <a:pt x="8769" y="1860"/>
                      <a:pt x="8891" y="1887"/>
                      <a:pt x="8945" y="1928"/>
                    </a:cubicBezTo>
                    <a:cubicBezTo>
                      <a:pt x="8985" y="1942"/>
                      <a:pt x="8999" y="1969"/>
                      <a:pt x="8985" y="1982"/>
                    </a:cubicBezTo>
                    <a:cubicBezTo>
                      <a:pt x="8985" y="1982"/>
                      <a:pt x="8972" y="1996"/>
                      <a:pt x="8958" y="1996"/>
                    </a:cubicBezTo>
                    <a:cubicBezTo>
                      <a:pt x="8972" y="1996"/>
                      <a:pt x="8972" y="2009"/>
                      <a:pt x="8972" y="2009"/>
                    </a:cubicBezTo>
                    <a:lnTo>
                      <a:pt x="8864" y="2036"/>
                    </a:lnTo>
                    <a:cubicBezTo>
                      <a:pt x="8877" y="2063"/>
                      <a:pt x="8891" y="2090"/>
                      <a:pt x="8918" y="2104"/>
                    </a:cubicBezTo>
                    <a:cubicBezTo>
                      <a:pt x="8927" y="2108"/>
                      <a:pt x="8936" y="2110"/>
                      <a:pt x="8945" y="2110"/>
                    </a:cubicBezTo>
                    <a:cubicBezTo>
                      <a:pt x="8963" y="2110"/>
                      <a:pt x="8981" y="2104"/>
                      <a:pt x="8999" y="2104"/>
                    </a:cubicBezTo>
                    <a:cubicBezTo>
                      <a:pt x="9040" y="2090"/>
                      <a:pt x="9067" y="2077"/>
                      <a:pt x="9094" y="2036"/>
                    </a:cubicBezTo>
                    <a:cubicBezTo>
                      <a:pt x="9121" y="1996"/>
                      <a:pt x="9107" y="1928"/>
                      <a:pt x="9094" y="1901"/>
                    </a:cubicBezTo>
                    <a:cubicBezTo>
                      <a:pt x="9080" y="1874"/>
                      <a:pt x="9053" y="1847"/>
                      <a:pt x="9026" y="1820"/>
                    </a:cubicBezTo>
                    <a:cubicBezTo>
                      <a:pt x="8972" y="1793"/>
                      <a:pt x="8918" y="1766"/>
                      <a:pt x="8877" y="1752"/>
                    </a:cubicBezTo>
                    <a:lnTo>
                      <a:pt x="8728" y="1698"/>
                    </a:lnTo>
                    <a:lnTo>
                      <a:pt x="8146" y="1482"/>
                    </a:lnTo>
                    <a:lnTo>
                      <a:pt x="6996" y="1049"/>
                    </a:lnTo>
                    <a:lnTo>
                      <a:pt x="5846" y="629"/>
                    </a:lnTo>
                    <a:cubicBezTo>
                      <a:pt x="5454" y="494"/>
                      <a:pt x="5061" y="345"/>
                      <a:pt x="4669" y="237"/>
                    </a:cubicBezTo>
                    <a:cubicBezTo>
                      <a:pt x="4277" y="128"/>
                      <a:pt x="3871" y="34"/>
                      <a:pt x="3451" y="7"/>
                    </a:cubicBezTo>
                    <a:cubicBezTo>
                      <a:pt x="3384" y="2"/>
                      <a:pt x="3316" y="0"/>
                      <a:pt x="32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6"/>
              <p:cNvSpPr/>
              <p:nvPr/>
            </p:nvSpPr>
            <p:spPr>
              <a:xfrm>
                <a:off x="8145228" y="3660481"/>
                <a:ext cx="334037" cy="77488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2207" extrusionOk="0">
                    <a:moveTo>
                      <a:pt x="3627" y="1"/>
                    </a:moveTo>
                    <a:cubicBezTo>
                      <a:pt x="3424" y="1"/>
                      <a:pt x="3194" y="41"/>
                      <a:pt x="3005" y="109"/>
                    </a:cubicBezTo>
                    <a:cubicBezTo>
                      <a:pt x="2802" y="190"/>
                      <a:pt x="2612" y="285"/>
                      <a:pt x="2423" y="379"/>
                    </a:cubicBezTo>
                    <a:cubicBezTo>
                      <a:pt x="1971" y="631"/>
                      <a:pt x="1461" y="763"/>
                      <a:pt x="953" y="763"/>
                    </a:cubicBezTo>
                    <a:cubicBezTo>
                      <a:pt x="640" y="763"/>
                      <a:pt x="327" y="713"/>
                      <a:pt x="28" y="609"/>
                    </a:cubicBezTo>
                    <a:lnTo>
                      <a:pt x="1" y="718"/>
                    </a:lnTo>
                    <a:cubicBezTo>
                      <a:pt x="300" y="807"/>
                      <a:pt x="606" y="860"/>
                      <a:pt x="920" y="860"/>
                    </a:cubicBezTo>
                    <a:cubicBezTo>
                      <a:pt x="1032" y="860"/>
                      <a:pt x="1145" y="854"/>
                      <a:pt x="1259" y="839"/>
                    </a:cubicBezTo>
                    <a:cubicBezTo>
                      <a:pt x="1679" y="812"/>
                      <a:pt x="2084" y="650"/>
                      <a:pt x="2463" y="461"/>
                    </a:cubicBezTo>
                    <a:cubicBezTo>
                      <a:pt x="2653" y="379"/>
                      <a:pt x="2842" y="285"/>
                      <a:pt x="3032" y="217"/>
                    </a:cubicBezTo>
                    <a:cubicBezTo>
                      <a:pt x="3221" y="149"/>
                      <a:pt x="3424" y="122"/>
                      <a:pt x="3627" y="122"/>
                    </a:cubicBezTo>
                    <a:cubicBezTo>
                      <a:pt x="4047" y="122"/>
                      <a:pt x="4452" y="203"/>
                      <a:pt x="4858" y="298"/>
                    </a:cubicBezTo>
                    <a:cubicBezTo>
                      <a:pt x="5670" y="488"/>
                      <a:pt x="6455" y="772"/>
                      <a:pt x="7186" y="1164"/>
                    </a:cubicBezTo>
                    <a:cubicBezTo>
                      <a:pt x="7930" y="1530"/>
                      <a:pt x="8661" y="1990"/>
                      <a:pt x="9486" y="2206"/>
                    </a:cubicBezTo>
                    <a:lnTo>
                      <a:pt x="9513" y="2098"/>
                    </a:lnTo>
                    <a:cubicBezTo>
                      <a:pt x="9121" y="1976"/>
                      <a:pt x="8742" y="1800"/>
                      <a:pt x="8376" y="1611"/>
                    </a:cubicBezTo>
                    <a:cubicBezTo>
                      <a:pt x="8011" y="1421"/>
                      <a:pt x="7646" y="1205"/>
                      <a:pt x="7267" y="1015"/>
                    </a:cubicBezTo>
                    <a:cubicBezTo>
                      <a:pt x="6523" y="623"/>
                      <a:pt x="5724" y="325"/>
                      <a:pt x="4899" y="163"/>
                    </a:cubicBezTo>
                    <a:cubicBezTo>
                      <a:pt x="4479" y="82"/>
                      <a:pt x="4060" y="1"/>
                      <a:pt x="36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6"/>
              <p:cNvSpPr/>
              <p:nvPr/>
            </p:nvSpPr>
            <p:spPr>
              <a:xfrm>
                <a:off x="7964698" y="3709353"/>
                <a:ext cx="30932" cy="29773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8" extrusionOk="0">
                    <a:moveTo>
                      <a:pt x="363" y="146"/>
                    </a:moveTo>
                    <a:cubicBezTo>
                      <a:pt x="382" y="146"/>
                      <a:pt x="401" y="148"/>
                      <a:pt x="420" y="151"/>
                    </a:cubicBezTo>
                    <a:cubicBezTo>
                      <a:pt x="502" y="151"/>
                      <a:pt x="583" y="205"/>
                      <a:pt x="623" y="259"/>
                    </a:cubicBezTo>
                    <a:cubicBezTo>
                      <a:pt x="677" y="313"/>
                      <a:pt x="704" y="395"/>
                      <a:pt x="677" y="462"/>
                    </a:cubicBezTo>
                    <a:cubicBezTo>
                      <a:pt x="669" y="550"/>
                      <a:pt x="605" y="633"/>
                      <a:pt x="521" y="680"/>
                    </a:cubicBezTo>
                    <a:lnTo>
                      <a:pt x="521" y="680"/>
                    </a:lnTo>
                    <a:lnTo>
                      <a:pt x="474" y="625"/>
                    </a:lnTo>
                    <a:cubicBezTo>
                      <a:pt x="443" y="648"/>
                      <a:pt x="398" y="663"/>
                      <a:pt x="350" y="663"/>
                    </a:cubicBezTo>
                    <a:cubicBezTo>
                      <a:pt x="315" y="663"/>
                      <a:pt x="278" y="655"/>
                      <a:pt x="244" y="638"/>
                    </a:cubicBezTo>
                    <a:cubicBezTo>
                      <a:pt x="163" y="598"/>
                      <a:pt x="109" y="530"/>
                      <a:pt x="109" y="435"/>
                    </a:cubicBezTo>
                    <a:cubicBezTo>
                      <a:pt x="96" y="354"/>
                      <a:pt x="136" y="273"/>
                      <a:pt x="190" y="205"/>
                    </a:cubicBezTo>
                    <a:cubicBezTo>
                      <a:pt x="242" y="164"/>
                      <a:pt x="302" y="146"/>
                      <a:pt x="363" y="146"/>
                    </a:cubicBezTo>
                    <a:close/>
                    <a:moveTo>
                      <a:pt x="396" y="0"/>
                    </a:moveTo>
                    <a:cubicBezTo>
                      <a:pt x="287" y="0"/>
                      <a:pt x="182" y="51"/>
                      <a:pt x="109" y="124"/>
                    </a:cubicBezTo>
                    <a:cubicBezTo>
                      <a:pt x="28" y="219"/>
                      <a:pt x="1" y="340"/>
                      <a:pt x="1" y="449"/>
                    </a:cubicBezTo>
                    <a:cubicBezTo>
                      <a:pt x="19" y="613"/>
                      <a:pt x="160" y="734"/>
                      <a:pt x="317" y="754"/>
                    </a:cubicBezTo>
                    <a:lnTo>
                      <a:pt x="317" y="754"/>
                    </a:lnTo>
                    <a:lnTo>
                      <a:pt x="299" y="828"/>
                    </a:lnTo>
                    <a:cubicBezTo>
                      <a:pt x="339" y="841"/>
                      <a:pt x="380" y="847"/>
                      <a:pt x="420" y="847"/>
                    </a:cubicBezTo>
                    <a:cubicBezTo>
                      <a:pt x="500" y="847"/>
                      <a:pt x="578" y="823"/>
                      <a:pt x="650" y="787"/>
                    </a:cubicBezTo>
                    <a:cubicBezTo>
                      <a:pt x="745" y="719"/>
                      <a:pt x="826" y="611"/>
                      <a:pt x="853" y="489"/>
                    </a:cubicBezTo>
                    <a:cubicBezTo>
                      <a:pt x="880" y="368"/>
                      <a:pt x="840" y="232"/>
                      <a:pt x="745" y="151"/>
                    </a:cubicBezTo>
                    <a:cubicBezTo>
                      <a:pt x="664" y="56"/>
                      <a:pt x="542" y="16"/>
                      <a:pt x="434" y="2"/>
                    </a:cubicBezTo>
                    <a:cubicBezTo>
                      <a:pt x="421" y="1"/>
                      <a:pt x="409" y="0"/>
                      <a:pt x="3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6"/>
              <p:cNvSpPr/>
              <p:nvPr/>
            </p:nvSpPr>
            <p:spPr>
              <a:xfrm>
                <a:off x="7986080" y="3327474"/>
                <a:ext cx="61337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989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583" y="366"/>
                      <a:pt x="1083" y="772"/>
                      <a:pt x="1692" y="988"/>
                    </a:cubicBezTo>
                    <a:lnTo>
                      <a:pt x="1746" y="893"/>
                    </a:lnTo>
                    <a:cubicBezTo>
                      <a:pt x="1219" y="528"/>
                      <a:pt x="596" y="32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6"/>
              <p:cNvSpPr/>
              <p:nvPr/>
            </p:nvSpPr>
            <p:spPr>
              <a:xfrm>
                <a:off x="7716269" y="3261926"/>
                <a:ext cx="86476" cy="122569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3491" extrusionOk="0">
                    <a:moveTo>
                      <a:pt x="2043" y="0"/>
                    </a:moveTo>
                    <a:cubicBezTo>
                      <a:pt x="1935" y="352"/>
                      <a:pt x="1827" y="690"/>
                      <a:pt x="1719" y="1042"/>
                    </a:cubicBezTo>
                    <a:lnTo>
                      <a:pt x="1705" y="1082"/>
                    </a:lnTo>
                    <a:lnTo>
                      <a:pt x="1732" y="1096"/>
                    </a:lnTo>
                    <a:lnTo>
                      <a:pt x="2111" y="1407"/>
                    </a:lnTo>
                    <a:cubicBezTo>
                      <a:pt x="2179" y="1448"/>
                      <a:pt x="2246" y="1502"/>
                      <a:pt x="2300" y="1556"/>
                    </a:cubicBezTo>
                    <a:cubicBezTo>
                      <a:pt x="2341" y="1597"/>
                      <a:pt x="2341" y="1624"/>
                      <a:pt x="2287" y="1691"/>
                    </a:cubicBezTo>
                    <a:cubicBezTo>
                      <a:pt x="2097" y="1935"/>
                      <a:pt x="1867" y="2179"/>
                      <a:pt x="1624" y="2381"/>
                    </a:cubicBezTo>
                    <a:cubicBezTo>
                      <a:pt x="1394" y="2598"/>
                      <a:pt x="1123" y="2774"/>
                      <a:pt x="853" y="2950"/>
                    </a:cubicBezTo>
                    <a:cubicBezTo>
                      <a:pt x="582" y="3112"/>
                      <a:pt x="298" y="3261"/>
                      <a:pt x="0" y="3383"/>
                    </a:cubicBezTo>
                    <a:lnTo>
                      <a:pt x="41" y="3491"/>
                    </a:lnTo>
                    <a:cubicBezTo>
                      <a:pt x="352" y="3396"/>
                      <a:pt x="650" y="3261"/>
                      <a:pt x="934" y="3085"/>
                    </a:cubicBezTo>
                    <a:cubicBezTo>
                      <a:pt x="1231" y="2923"/>
                      <a:pt x="1489" y="2720"/>
                      <a:pt x="1732" y="2503"/>
                    </a:cubicBezTo>
                    <a:cubicBezTo>
                      <a:pt x="1976" y="2273"/>
                      <a:pt x="2206" y="2030"/>
                      <a:pt x="2395" y="1759"/>
                    </a:cubicBezTo>
                    <a:cubicBezTo>
                      <a:pt x="2422" y="1732"/>
                      <a:pt x="2449" y="1678"/>
                      <a:pt x="2449" y="1624"/>
                    </a:cubicBezTo>
                    <a:cubicBezTo>
                      <a:pt x="2463" y="1556"/>
                      <a:pt x="2422" y="1502"/>
                      <a:pt x="2382" y="1461"/>
                    </a:cubicBezTo>
                    <a:cubicBezTo>
                      <a:pt x="2314" y="1407"/>
                      <a:pt x="2260" y="1367"/>
                      <a:pt x="2192" y="1313"/>
                    </a:cubicBezTo>
                    <a:lnTo>
                      <a:pt x="1824" y="1033"/>
                    </a:lnTo>
                    <a:lnTo>
                      <a:pt x="1824" y="1033"/>
                    </a:lnTo>
                    <a:cubicBezTo>
                      <a:pt x="1929" y="694"/>
                      <a:pt x="2034" y="367"/>
                      <a:pt x="2152" y="27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6"/>
              <p:cNvSpPr/>
              <p:nvPr/>
            </p:nvSpPr>
            <p:spPr>
              <a:xfrm>
                <a:off x="7883000" y="3385439"/>
                <a:ext cx="104066" cy="121621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3464" extrusionOk="0">
                    <a:moveTo>
                      <a:pt x="2571" y="0"/>
                    </a:moveTo>
                    <a:cubicBezTo>
                      <a:pt x="2382" y="190"/>
                      <a:pt x="2179" y="379"/>
                      <a:pt x="1990" y="582"/>
                    </a:cubicBezTo>
                    <a:cubicBezTo>
                      <a:pt x="1787" y="771"/>
                      <a:pt x="1584" y="961"/>
                      <a:pt x="1381" y="1164"/>
                    </a:cubicBezTo>
                    <a:lnTo>
                      <a:pt x="1327" y="1204"/>
                    </a:lnTo>
                    <a:lnTo>
                      <a:pt x="1394" y="1245"/>
                    </a:lnTo>
                    <a:lnTo>
                      <a:pt x="2668" y="1944"/>
                    </a:lnTo>
                    <a:lnTo>
                      <a:pt x="2668" y="1944"/>
                    </a:lnTo>
                    <a:cubicBezTo>
                      <a:pt x="2335" y="2139"/>
                      <a:pt x="1993" y="2334"/>
                      <a:pt x="1651" y="2517"/>
                    </a:cubicBezTo>
                    <a:cubicBezTo>
                      <a:pt x="1335" y="2697"/>
                      <a:pt x="1019" y="2859"/>
                      <a:pt x="695" y="3026"/>
                    </a:cubicBezTo>
                    <a:lnTo>
                      <a:pt x="695" y="3026"/>
                    </a:lnTo>
                    <a:lnTo>
                      <a:pt x="677" y="3004"/>
                    </a:lnTo>
                    <a:lnTo>
                      <a:pt x="488" y="3126"/>
                    </a:lnTo>
                    <a:lnTo>
                      <a:pt x="1" y="3464"/>
                    </a:lnTo>
                    <a:lnTo>
                      <a:pt x="555" y="3234"/>
                    </a:lnTo>
                    <a:cubicBezTo>
                      <a:pt x="559" y="3233"/>
                      <a:pt x="563" y="3231"/>
                      <a:pt x="566" y="3230"/>
                    </a:cubicBezTo>
                    <a:lnTo>
                      <a:pt x="566" y="3230"/>
                    </a:lnTo>
                    <a:lnTo>
                      <a:pt x="569" y="3234"/>
                    </a:lnTo>
                    <a:lnTo>
                      <a:pt x="581" y="3224"/>
                    </a:lnTo>
                    <a:lnTo>
                      <a:pt x="581" y="3224"/>
                    </a:lnTo>
                    <a:cubicBezTo>
                      <a:pt x="978" y="3064"/>
                      <a:pt x="1362" y="2878"/>
                      <a:pt x="1733" y="2666"/>
                    </a:cubicBezTo>
                    <a:cubicBezTo>
                      <a:pt x="2111" y="2463"/>
                      <a:pt x="2490" y="2246"/>
                      <a:pt x="2856" y="2003"/>
                    </a:cubicBezTo>
                    <a:lnTo>
                      <a:pt x="2964" y="1935"/>
                    </a:lnTo>
                    <a:lnTo>
                      <a:pt x="2842" y="1881"/>
                    </a:lnTo>
                    <a:lnTo>
                      <a:pt x="1511" y="1183"/>
                    </a:lnTo>
                    <a:lnTo>
                      <a:pt x="1511" y="1183"/>
                    </a:lnTo>
                    <a:cubicBezTo>
                      <a:pt x="1686" y="1008"/>
                      <a:pt x="1872" y="823"/>
                      <a:pt x="2057" y="650"/>
                    </a:cubicBezTo>
                    <a:cubicBezTo>
                      <a:pt x="2247" y="460"/>
                      <a:pt x="2450" y="257"/>
                      <a:pt x="2653" y="68"/>
                    </a:cubicBezTo>
                    <a:lnTo>
                      <a:pt x="25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6"/>
              <p:cNvSpPr/>
              <p:nvPr/>
            </p:nvSpPr>
            <p:spPr>
              <a:xfrm>
                <a:off x="7905329" y="3385895"/>
                <a:ext cx="90759" cy="108841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100" extrusionOk="0">
                    <a:moveTo>
                      <a:pt x="2165" y="1"/>
                    </a:moveTo>
                    <a:cubicBezTo>
                      <a:pt x="2071" y="190"/>
                      <a:pt x="1963" y="393"/>
                      <a:pt x="1868" y="582"/>
                    </a:cubicBezTo>
                    <a:lnTo>
                      <a:pt x="1705" y="880"/>
                    </a:lnTo>
                    <a:cubicBezTo>
                      <a:pt x="1665" y="975"/>
                      <a:pt x="1611" y="1110"/>
                      <a:pt x="1651" y="1232"/>
                    </a:cubicBezTo>
                    <a:cubicBezTo>
                      <a:pt x="1692" y="1354"/>
                      <a:pt x="1814" y="1435"/>
                      <a:pt x="1908" y="1489"/>
                    </a:cubicBezTo>
                    <a:cubicBezTo>
                      <a:pt x="2003" y="1543"/>
                      <a:pt x="2111" y="1584"/>
                      <a:pt x="2206" y="1624"/>
                    </a:cubicBezTo>
                    <a:cubicBezTo>
                      <a:pt x="2301" y="1678"/>
                      <a:pt x="2382" y="1733"/>
                      <a:pt x="2423" y="1814"/>
                    </a:cubicBezTo>
                    <a:cubicBezTo>
                      <a:pt x="2463" y="1895"/>
                      <a:pt x="2450" y="1990"/>
                      <a:pt x="2395" y="2057"/>
                    </a:cubicBezTo>
                    <a:cubicBezTo>
                      <a:pt x="2287" y="2206"/>
                      <a:pt x="2084" y="2301"/>
                      <a:pt x="1881" y="2369"/>
                    </a:cubicBezTo>
                    <a:lnTo>
                      <a:pt x="1245" y="2558"/>
                    </a:lnTo>
                    <a:cubicBezTo>
                      <a:pt x="826" y="2680"/>
                      <a:pt x="406" y="2829"/>
                      <a:pt x="0" y="2964"/>
                    </a:cubicBezTo>
                    <a:lnTo>
                      <a:pt x="41" y="3099"/>
                    </a:lnTo>
                    <a:cubicBezTo>
                      <a:pt x="461" y="2977"/>
                      <a:pt x="880" y="2856"/>
                      <a:pt x="1299" y="2707"/>
                    </a:cubicBezTo>
                    <a:lnTo>
                      <a:pt x="1922" y="2504"/>
                    </a:lnTo>
                    <a:cubicBezTo>
                      <a:pt x="2138" y="2436"/>
                      <a:pt x="2368" y="2341"/>
                      <a:pt x="2517" y="2125"/>
                    </a:cubicBezTo>
                    <a:cubicBezTo>
                      <a:pt x="2544" y="2084"/>
                      <a:pt x="2571" y="2017"/>
                      <a:pt x="2571" y="1949"/>
                    </a:cubicBezTo>
                    <a:cubicBezTo>
                      <a:pt x="2585" y="1881"/>
                      <a:pt x="2558" y="1814"/>
                      <a:pt x="2531" y="1760"/>
                    </a:cubicBezTo>
                    <a:cubicBezTo>
                      <a:pt x="2477" y="1638"/>
                      <a:pt x="2355" y="1570"/>
                      <a:pt x="2260" y="1516"/>
                    </a:cubicBezTo>
                    <a:cubicBezTo>
                      <a:pt x="2152" y="1475"/>
                      <a:pt x="2044" y="1435"/>
                      <a:pt x="1949" y="1394"/>
                    </a:cubicBezTo>
                    <a:cubicBezTo>
                      <a:pt x="1868" y="1340"/>
                      <a:pt x="1773" y="1286"/>
                      <a:pt x="1746" y="1191"/>
                    </a:cubicBezTo>
                    <a:cubicBezTo>
                      <a:pt x="1719" y="1110"/>
                      <a:pt x="1746" y="1015"/>
                      <a:pt x="1800" y="921"/>
                    </a:cubicBezTo>
                    <a:lnTo>
                      <a:pt x="1949" y="623"/>
                    </a:lnTo>
                    <a:cubicBezTo>
                      <a:pt x="2057" y="434"/>
                      <a:pt x="2152" y="244"/>
                      <a:pt x="2260" y="41"/>
                    </a:cubicBezTo>
                    <a:lnTo>
                      <a:pt x="216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6"/>
              <p:cNvSpPr/>
              <p:nvPr/>
            </p:nvSpPr>
            <p:spPr>
              <a:xfrm>
                <a:off x="8056403" y="3328422"/>
                <a:ext cx="35180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569" extrusionOk="0">
                    <a:moveTo>
                      <a:pt x="948" y="0"/>
                    </a:moveTo>
                    <a:cubicBezTo>
                      <a:pt x="812" y="122"/>
                      <a:pt x="650" y="190"/>
                      <a:pt x="488" y="257"/>
                    </a:cubicBezTo>
                    <a:lnTo>
                      <a:pt x="244" y="352"/>
                    </a:lnTo>
                    <a:cubicBezTo>
                      <a:pt x="163" y="379"/>
                      <a:pt x="82" y="406"/>
                      <a:pt x="0" y="460"/>
                    </a:cubicBezTo>
                    <a:lnTo>
                      <a:pt x="27" y="569"/>
                    </a:lnTo>
                    <a:cubicBezTo>
                      <a:pt x="122" y="555"/>
                      <a:pt x="203" y="542"/>
                      <a:pt x="298" y="501"/>
                    </a:cubicBezTo>
                    <a:cubicBezTo>
                      <a:pt x="379" y="474"/>
                      <a:pt x="460" y="433"/>
                      <a:pt x="542" y="379"/>
                    </a:cubicBezTo>
                    <a:cubicBezTo>
                      <a:pt x="704" y="285"/>
                      <a:pt x="853" y="176"/>
                      <a:pt x="1002" y="82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6"/>
              <p:cNvSpPr/>
              <p:nvPr/>
            </p:nvSpPr>
            <p:spPr>
              <a:xfrm>
                <a:off x="8037865" y="3358335"/>
                <a:ext cx="29492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29" extrusionOk="0">
                    <a:moveTo>
                      <a:pt x="799" y="1"/>
                    </a:moveTo>
                    <a:cubicBezTo>
                      <a:pt x="664" y="68"/>
                      <a:pt x="515" y="109"/>
                      <a:pt x="380" y="163"/>
                    </a:cubicBezTo>
                    <a:cubicBezTo>
                      <a:pt x="298" y="204"/>
                      <a:pt x="231" y="231"/>
                      <a:pt x="163" y="285"/>
                    </a:cubicBezTo>
                    <a:cubicBezTo>
                      <a:pt x="109" y="326"/>
                      <a:pt x="55" y="380"/>
                      <a:pt x="1" y="447"/>
                    </a:cubicBezTo>
                    <a:lnTo>
                      <a:pt x="82" y="529"/>
                    </a:lnTo>
                    <a:cubicBezTo>
                      <a:pt x="150" y="501"/>
                      <a:pt x="204" y="461"/>
                      <a:pt x="271" y="420"/>
                    </a:cubicBezTo>
                    <a:lnTo>
                      <a:pt x="447" y="285"/>
                    </a:lnTo>
                    <a:cubicBezTo>
                      <a:pt x="555" y="204"/>
                      <a:pt x="691" y="136"/>
                      <a:pt x="840" y="109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69" name="Google Shape;10869;p26"/>
            <p:cNvGrpSpPr/>
            <p:nvPr/>
          </p:nvGrpSpPr>
          <p:grpSpPr>
            <a:xfrm rot="2700000">
              <a:off x="4879223" y="4399696"/>
              <a:ext cx="498829" cy="618130"/>
              <a:chOff x="4954260" y="2755024"/>
              <a:chExt cx="498833" cy="618136"/>
            </a:xfrm>
          </p:grpSpPr>
          <p:sp>
            <p:nvSpPr>
              <p:cNvPr id="10870" name="Google Shape;10870;p26"/>
              <p:cNvSpPr/>
              <p:nvPr/>
            </p:nvSpPr>
            <p:spPr>
              <a:xfrm>
                <a:off x="4997022" y="2822644"/>
                <a:ext cx="254723" cy="217542"/>
              </a:xfrm>
              <a:custGeom>
                <a:avLst/>
                <a:gdLst/>
                <a:ahLst/>
                <a:cxnLst/>
                <a:rect l="l" t="t" r="r" b="b"/>
                <a:pathLst>
                  <a:path w="7255" h="6196" extrusionOk="0">
                    <a:moveTo>
                      <a:pt x="3334" y="0"/>
                    </a:moveTo>
                    <a:cubicBezTo>
                      <a:pt x="2530" y="0"/>
                      <a:pt x="1719" y="260"/>
                      <a:pt x="1055" y="808"/>
                    </a:cubicBezTo>
                    <a:cubicBezTo>
                      <a:pt x="663" y="1119"/>
                      <a:pt x="650" y="1592"/>
                      <a:pt x="825" y="1944"/>
                    </a:cubicBezTo>
                    <a:cubicBezTo>
                      <a:pt x="0" y="3663"/>
                      <a:pt x="1949" y="5909"/>
                      <a:pt x="3667" y="6166"/>
                    </a:cubicBezTo>
                    <a:cubicBezTo>
                      <a:pt x="3804" y="6186"/>
                      <a:pt x="3938" y="6196"/>
                      <a:pt x="4069" y="6196"/>
                    </a:cubicBezTo>
                    <a:cubicBezTo>
                      <a:pt x="5955" y="6196"/>
                      <a:pt x="7254" y="4187"/>
                      <a:pt x="6698" y="2391"/>
                    </a:cubicBezTo>
                    <a:cubicBezTo>
                      <a:pt x="6227" y="855"/>
                      <a:pt x="4794" y="0"/>
                      <a:pt x="3334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6"/>
              <p:cNvSpPr/>
              <p:nvPr/>
            </p:nvSpPr>
            <p:spPr>
              <a:xfrm>
                <a:off x="4954260" y="2755024"/>
                <a:ext cx="341129" cy="333861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509" extrusionOk="0">
                    <a:moveTo>
                      <a:pt x="4464" y="120"/>
                    </a:moveTo>
                    <a:cubicBezTo>
                      <a:pt x="4564" y="120"/>
                      <a:pt x="4660" y="137"/>
                      <a:pt x="4733" y="183"/>
                    </a:cubicBezTo>
                    <a:lnTo>
                      <a:pt x="4733" y="183"/>
                    </a:lnTo>
                    <a:cubicBezTo>
                      <a:pt x="4669" y="181"/>
                      <a:pt x="4604" y="180"/>
                      <a:pt x="4540" y="180"/>
                    </a:cubicBezTo>
                    <a:cubicBezTo>
                      <a:pt x="4359" y="180"/>
                      <a:pt x="4179" y="188"/>
                      <a:pt x="3998" y="211"/>
                    </a:cubicBezTo>
                    <a:lnTo>
                      <a:pt x="3998" y="211"/>
                    </a:lnTo>
                    <a:cubicBezTo>
                      <a:pt x="4131" y="170"/>
                      <a:pt x="4261" y="132"/>
                      <a:pt x="4398" y="122"/>
                    </a:cubicBezTo>
                    <a:cubicBezTo>
                      <a:pt x="4420" y="121"/>
                      <a:pt x="4442" y="120"/>
                      <a:pt x="4464" y="120"/>
                    </a:cubicBezTo>
                    <a:close/>
                    <a:moveTo>
                      <a:pt x="2408" y="761"/>
                    </a:moveTo>
                    <a:cubicBezTo>
                      <a:pt x="1822" y="1092"/>
                      <a:pt x="1279" y="1514"/>
                      <a:pt x="853" y="2044"/>
                    </a:cubicBezTo>
                    <a:cubicBezTo>
                      <a:pt x="801" y="2106"/>
                      <a:pt x="752" y="2170"/>
                      <a:pt x="704" y="2236"/>
                    </a:cubicBezTo>
                    <a:lnTo>
                      <a:pt x="704" y="2236"/>
                    </a:lnTo>
                    <a:cubicBezTo>
                      <a:pt x="982" y="1790"/>
                      <a:pt x="1366" y="1406"/>
                      <a:pt x="1800" y="1110"/>
                    </a:cubicBezTo>
                    <a:cubicBezTo>
                      <a:pt x="1993" y="979"/>
                      <a:pt x="2197" y="862"/>
                      <a:pt x="2408" y="761"/>
                    </a:cubicBezTo>
                    <a:close/>
                    <a:moveTo>
                      <a:pt x="4538" y="274"/>
                    </a:moveTo>
                    <a:cubicBezTo>
                      <a:pt x="4636" y="274"/>
                      <a:pt x="4733" y="277"/>
                      <a:pt x="4830" y="281"/>
                    </a:cubicBezTo>
                    <a:lnTo>
                      <a:pt x="4830" y="281"/>
                    </a:lnTo>
                    <a:cubicBezTo>
                      <a:pt x="4835" y="291"/>
                      <a:pt x="4840" y="301"/>
                      <a:pt x="4844" y="312"/>
                    </a:cubicBezTo>
                    <a:lnTo>
                      <a:pt x="4907" y="285"/>
                    </a:lnTo>
                    <a:lnTo>
                      <a:pt x="4907" y="285"/>
                    </a:lnTo>
                    <a:cubicBezTo>
                      <a:pt x="4976" y="289"/>
                      <a:pt x="5046" y="293"/>
                      <a:pt x="5115" y="298"/>
                    </a:cubicBezTo>
                    <a:cubicBezTo>
                      <a:pt x="5507" y="339"/>
                      <a:pt x="5886" y="420"/>
                      <a:pt x="6252" y="542"/>
                    </a:cubicBezTo>
                    <a:cubicBezTo>
                      <a:pt x="6617" y="663"/>
                      <a:pt x="6982" y="812"/>
                      <a:pt x="7307" y="1015"/>
                    </a:cubicBezTo>
                    <a:cubicBezTo>
                      <a:pt x="7645" y="1218"/>
                      <a:pt x="7957" y="1435"/>
                      <a:pt x="8241" y="1719"/>
                    </a:cubicBezTo>
                    <a:cubicBezTo>
                      <a:pt x="8795" y="2247"/>
                      <a:pt x="9201" y="2937"/>
                      <a:pt x="9404" y="3681"/>
                    </a:cubicBezTo>
                    <a:cubicBezTo>
                      <a:pt x="9472" y="3857"/>
                      <a:pt x="9486" y="4060"/>
                      <a:pt x="9526" y="4249"/>
                    </a:cubicBezTo>
                    <a:cubicBezTo>
                      <a:pt x="9553" y="4439"/>
                      <a:pt x="9580" y="4628"/>
                      <a:pt x="9580" y="4817"/>
                    </a:cubicBezTo>
                    <a:cubicBezTo>
                      <a:pt x="9594" y="5020"/>
                      <a:pt x="9580" y="5210"/>
                      <a:pt x="9567" y="5399"/>
                    </a:cubicBezTo>
                    <a:cubicBezTo>
                      <a:pt x="9553" y="5494"/>
                      <a:pt x="9540" y="5589"/>
                      <a:pt x="9526" y="5683"/>
                    </a:cubicBezTo>
                    <a:lnTo>
                      <a:pt x="9513" y="5832"/>
                    </a:lnTo>
                    <a:lnTo>
                      <a:pt x="9486" y="5968"/>
                    </a:lnTo>
                    <a:cubicBezTo>
                      <a:pt x="9323" y="6725"/>
                      <a:pt x="8971" y="7442"/>
                      <a:pt x="8457" y="8011"/>
                    </a:cubicBezTo>
                    <a:cubicBezTo>
                      <a:pt x="7929" y="8579"/>
                      <a:pt x="7239" y="8971"/>
                      <a:pt x="6495" y="9188"/>
                    </a:cubicBezTo>
                    <a:cubicBezTo>
                      <a:pt x="6083" y="9303"/>
                      <a:pt x="5648" y="9361"/>
                      <a:pt x="5212" y="9361"/>
                    </a:cubicBezTo>
                    <a:cubicBezTo>
                      <a:pt x="4876" y="9361"/>
                      <a:pt x="4538" y="9326"/>
                      <a:pt x="4208" y="9256"/>
                    </a:cubicBezTo>
                    <a:cubicBezTo>
                      <a:pt x="2706" y="8931"/>
                      <a:pt x="1407" y="7835"/>
                      <a:pt x="717" y="6468"/>
                    </a:cubicBezTo>
                    <a:cubicBezTo>
                      <a:pt x="387" y="5820"/>
                      <a:pt x="176" y="5111"/>
                      <a:pt x="174" y="4388"/>
                    </a:cubicBezTo>
                    <a:lnTo>
                      <a:pt x="174" y="4388"/>
                    </a:lnTo>
                    <a:cubicBezTo>
                      <a:pt x="223" y="4665"/>
                      <a:pt x="313" y="4934"/>
                      <a:pt x="447" y="5183"/>
                    </a:cubicBezTo>
                    <a:lnTo>
                      <a:pt x="541" y="5142"/>
                    </a:lnTo>
                    <a:cubicBezTo>
                      <a:pt x="287" y="4687"/>
                      <a:pt x="197" y="4159"/>
                      <a:pt x="240" y="3640"/>
                    </a:cubicBezTo>
                    <a:lnTo>
                      <a:pt x="240" y="3640"/>
                    </a:lnTo>
                    <a:cubicBezTo>
                      <a:pt x="354" y="3091"/>
                      <a:pt x="614" y="2575"/>
                      <a:pt x="961" y="2138"/>
                    </a:cubicBezTo>
                    <a:cubicBezTo>
                      <a:pt x="1448" y="1543"/>
                      <a:pt x="2098" y="1069"/>
                      <a:pt x="2774" y="718"/>
                    </a:cubicBezTo>
                    <a:cubicBezTo>
                      <a:pt x="3017" y="596"/>
                      <a:pt x="3260" y="487"/>
                      <a:pt x="3508" y="387"/>
                    </a:cubicBezTo>
                    <a:lnTo>
                      <a:pt x="3508" y="387"/>
                    </a:lnTo>
                    <a:cubicBezTo>
                      <a:pt x="3655" y="355"/>
                      <a:pt x="3803" y="330"/>
                      <a:pt x="3951" y="312"/>
                    </a:cubicBezTo>
                    <a:cubicBezTo>
                      <a:pt x="4148" y="285"/>
                      <a:pt x="4344" y="274"/>
                      <a:pt x="4538" y="274"/>
                    </a:cubicBezTo>
                    <a:close/>
                    <a:moveTo>
                      <a:pt x="4398" y="0"/>
                    </a:moveTo>
                    <a:cubicBezTo>
                      <a:pt x="4290" y="14"/>
                      <a:pt x="4195" y="27"/>
                      <a:pt x="4087" y="55"/>
                    </a:cubicBezTo>
                    <a:lnTo>
                      <a:pt x="3816" y="149"/>
                    </a:lnTo>
                    <a:cubicBezTo>
                      <a:pt x="3635" y="207"/>
                      <a:pt x="3457" y="272"/>
                      <a:pt x="3282" y="342"/>
                    </a:cubicBezTo>
                    <a:lnTo>
                      <a:pt x="3282" y="342"/>
                    </a:lnTo>
                    <a:cubicBezTo>
                      <a:pt x="2738" y="482"/>
                      <a:pt x="2218" y="711"/>
                      <a:pt x="1746" y="1029"/>
                    </a:cubicBezTo>
                    <a:cubicBezTo>
                      <a:pt x="1096" y="1475"/>
                      <a:pt x="555" y="2111"/>
                      <a:pt x="298" y="2869"/>
                    </a:cubicBezTo>
                    <a:cubicBezTo>
                      <a:pt x="262" y="2972"/>
                      <a:pt x="232" y="3077"/>
                      <a:pt x="208" y="3183"/>
                    </a:cubicBezTo>
                    <a:lnTo>
                      <a:pt x="208" y="3183"/>
                    </a:lnTo>
                    <a:cubicBezTo>
                      <a:pt x="89" y="3522"/>
                      <a:pt x="20" y="3877"/>
                      <a:pt x="14" y="4236"/>
                    </a:cubicBezTo>
                    <a:cubicBezTo>
                      <a:pt x="0" y="5034"/>
                      <a:pt x="217" y="5832"/>
                      <a:pt x="569" y="6536"/>
                    </a:cubicBezTo>
                    <a:cubicBezTo>
                      <a:pt x="934" y="7240"/>
                      <a:pt x="1448" y="7875"/>
                      <a:pt x="2057" y="8376"/>
                    </a:cubicBezTo>
                    <a:cubicBezTo>
                      <a:pt x="2679" y="8877"/>
                      <a:pt x="3410" y="9242"/>
                      <a:pt x="4181" y="9404"/>
                    </a:cubicBezTo>
                    <a:cubicBezTo>
                      <a:pt x="4518" y="9474"/>
                      <a:pt x="4859" y="9509"/>
                      <a:pt x="5199" y="9509"/>
                    </a:cubicBezTo>
                    <a:cubicBezTo>
                      <a:pt x="5652" y="9509"/>
                      <a:pt x="6103" y="9447"/>
                      <a:pt x="6536" y="9323"/>
                    </a:cubicBezTo>
                    <a:cubicBezTo>
                      <a:pt x="7307" y="9093"/>
                      <a:pt x="8024" y="8687"/>
                      <a:pt x="8552" y="8092"/>
                    </a:cubicBezTo>
                    <a:cubicBezTo>
                      <a:pt x="9093" y="7510"/>
                      <a:pt x="9458" y="6766"/>
                      <a:pt x="9607" y="5995"/>
                    </a:cubicBezTo>
                    <a:lnTo>
                      <a:pt x="9634" y="5846"/>
                    </a:lnTo>
                    <a:lnTo>
                      <a:pt x="9661" y="5697"/>
                    </a:lnTo>
                    <a:cubicBezTo>
                      <a:pt x="9675" y="5602"/>
                      <a:pt x="9689" y="5508"/>
                      <a:pt x="9702" y="5413"/>
                    </a:cubicBezTo>
                    <a:cubicBezTo>
                      <a:pt x="9702" y="5210"/>
                      <a:pt x="9716" y="5007"/>
                      <a:pt x="9702" y="4817"/>
                    </a:cubicBezTo>
                    <a:cubicBezTo>
                      <a:pt x="9716" y="4614"/>
                      <a:pt x="9675" y="4412"/>
                      <a:pt x="9661" y="4222"/>
                    </a:cubicBezTo>
                    <a:cubicBezTo>
                      <a:pt x="9621" y="4033"/>
                      <a:pt x="9594" y="3830"/>
                      <a:pt x="9526" y="3640"/>
                    </a:cubicBezTo>
                    <a:cubicBezTo>
                      <a:pt x="9310" y="2883"/>
                      <a:pt x="8890" y="2179"/>
                      <a:pt x="8322" y="1624"/>
                    </a:cubicBezTo>
                    <a:cubicBezTo>
                      <a:pt x="8038" y="1354"/>
                      <a:pt x="7713" y="1123"/>
                      <a:pt x="7375" y="921"/>
                    </a:cubicBezTo>
                    <a:cubicBezTo>
                      <a:pt x="7023" y="718"/>
                      <a:pt x="6658" y="569"/>
                      <a:pt x="6292" y="433"/>
                    </a:cubicBezTo>
                    <a:cubicBezTo>
                      <a:pt x="5913" y="325"/>
                      <a:pt x="5521" y="244"/>
                      <a:pt x="5129" y="203"/>
                    </a:cubicBezTo>
                    <a:cubicBezTo>
                      <a:pt x="5051" y="198"/>
                      <a:pt x="4973" y="193"/>
                      <a:pt x="4895" y="189"/>
                    </a:cubicBezTo>
                    <a:lnTo>
                      <a:pt x="4895" y="189"/>
                    </a:lnTo>
                    <a:cubicBezTo>
                      <a:pt x="4847" y="122"/>
                      <a:pt x="4778" y="71"/>
                      <a:pt x="4709" y="41"/>
                    </a:cubicBezTo>
                    <a:cubicBezTo>
                      <a:pt x="4601" y="0"/>
                      <a:pt x="4493" y="0"/>
                      <a:pt x="4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6"/>
              <p:cNvSpPr/>
              <p:nvPr/>
            </p:nvSpPr>
            <p:spPr>
              <a:xfrm>
                <a:off x="4966127" y="2764960"/>
                <a:ext cx="328805" cy="323398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11" extrusionOk="0">
                    <a:moveTo>
                      <a:pt x="4247" y="1"/>
                    </a:moveTo>
                    <a:cubicBezTo>
                      <a:pt x="4135" y="1"/>
                      <a:pt x="4023" y="6"/>
                      <a:pt x="3911" y="15"/>
                    </a:cubicBezTo>
                    <a:lnTo>
                      <a:pt x="3925" y="123"/>
                    </a:lnTo>
                    <a:cubicBezTo>
                      <a:pt x="4037" y="113"/>
                      <a:pt x="4150" y="109"/>
                      <a:pt x="4263" y="109"/>
                    </a:cubicBezTo>
                    <a:cubicBezTo>
                      <a:pt x="5074" y="109"/>
                      <a:pt x="5890" y="359"/>
                      <a:pt x="6590" y="786"/>
                    </a:cubicBezTo>
                    <a:cubicBezTo>
                      <a:pt x="7402" y="1260"/>
                      <a:pt x="8038" y="1977"/>
                      <a:pt x="8485" y="2802"/>
                    </a:cubicBezTo>
                    <a:cubicBezTo>
                      <a:pt x="8715" y="3222"/>
                      <a:pt x="8890" y="3655"/>
                      <a:pt x="9012" y="4101"/>
                    </a:cubicBezTo>
                    <a:cubicBezTo>
                      <a:pt x="9134" y="4548"/>
                      <a:pt x="9242" y="5022"/>
                      <a:pt x="9242" y="5482"/>
                    </a:cubicBezTo>
                    <a:cubicBezTo>
                      <a:pt x="9242" y="5712"/>
                      <a:pt x="9202" y="5928"/>
                      <a:pt x="9107" y="6145"/>
                    </a:cubicBezTo>
                    <a:cubicBezTo>
                      <a:pt x="9012" y="6348"/>
                      <a:pt x="8890" y="6551"/>
                      <a:pt x="8742" y="6726"/>
                    </a:cubicBezTo>
                    <a:cubicBezTo>
                      <a:pt x="8444" y="7092"/>
                      <a:pt x="8119" y="7417"/>
                      <a:pt x="7740" y="7701"/>
                    </a:cubicBezTo>
                    <a:cubicBezTo>
                      <a:pt x="7361" y="7985"/>
                      <a:pt x="6955" y="8188"/>
                      <a:pt x="6509" y="8337"/>
                    </a:cubicBezTo>
                    <a:cubicBezTo>
                      <a:pt x="6062" y="8486"/>
                      <a:pt x="5616" y="8634"/>
                      <a:pt x="5169" y="8770"/>
                    </a:cubicBezTo>
                    <a:cubicBezTo>
                      <a:pt x="4709" y="8891"/>
                      <a:pt x="4249" y="9000"/>
                      <a:pt x="3789" y="9027"/>
                    </a:cubicBezTo>
                    <a:cubicBezTo>
                      <a:pt x="3694" y="9038"/>
                      <a:pt x="3599" y="9045"/>
                      <a:pt x="3504" y="9045"/>
                    </a:cubicBezTo>
                    <a:cubicBezTo>
                      <a:pt x="3371" y="9045"/>
                      <a:pt x="3239" y="9031"/>
                      <a:pt x="3113" y="9000"/>
                    </a:cubicBezTo>
                    <a:cubicBezTo>
                      <a:pt x="2896" y="8946"/>
                      <a:pt x="2680" y="8851"/>
                      <a:pt x="2477" y="8743"/>
                    </a:cubicBezTo>
                    <a:cubicBezTo>
                      <a:pt x="2084" y="8513"/>
                      <a:pt x="1732" y="8188"/>
                      <a:pt x="1462" y="7822"/>
                    </a:cubicBezTo>
                    <a:cubicBezTo>
                      <a:pt x="1178" y="7457"/>
                      <a:pt x="948" y="7051"/>
                      <a:pt x="758" y="6618"/>
                    </a:cubicBezTo>
                    <a:cubicBezTo>
                      <a:pt x="406" y="5752"/>
                      <a:pt x="203" y="4819"/>
                      <a:pt x="109" y="3885"/>
                    </a:cubicBezTo>
                    <a:lnTo>
                      <a:pt x="1" y="3898"/>
                    </a:lnTo>
                    <a:cubicBezTo>
                      <a:pt x="82" y="4846"/>
                      <a:pt x="271" y="5779"/>
                      <a:pt x="623" y="6672"/>
                    </a:cubicBezTo>
                    <a:cubicBezTo>
                      <a:pt x="812" y="7119"/>
                      <a:pt x="1042" y="7538"/>
                      <a:pt x="1327" y="7917"/>
                    </a:cubicBezTo>
                    <a:cubicBezTo>
                      <a:pt x="1624" y="8296"/>
                      <a:pt x="1976" y="8648"/>
                      <a:pt x="2396" y="8878"/>
                    </a:cubicBezTo>
                    <a:cubicBezTo>
                      <a:pt x="2612" y="9000"/>
                      <a:pt x="2829" y="9094"/>
                      <a:pt x="3072" y="9162"/>
                    </a:cubicBezTo>
                    <a:cubicBezTo>
                      <a:pt x="3234" y="9198"/>
                      <a:pt x="3397" y="9210"/>
                      <a:pt x="3559" y="9210"/>
                    </a:cubicBezTo>
                    <a:cubicBezTo>
                      <a:pt x="3640" y="9210"/>
                      <a:pt x="3722" y="9207"/>
                      <a:pt x="3803" y="9203"/>
                    </a:cubicBezTo>
                    <a:cubicBezTo>
                      <a:pt x="4276" y="9162"/>
                      <a:pt x="4750" y="9054"/>
                      <a:pt x="5210" y="8919"/>
                    </a:cubicBezTo>
                    <a:cubicBezTo>
                      <a:pt x="5657" y="8797"/>
                      <a:pt x="6117" y="8634"/>
                      <a:pt x="6550" y="8486"/>
                    </a:cubicBezTo>
                    <a:cubicBezTo>
                      <a:pt x="7010" y="8337"/>
                      <a:pt x="7443" y="8107"/>
                      <a:pt x="7821" y="7822"/>
                    </a:cubicBezTo>
                    <a:cubicBezTo>
                      <a:pt x="8214" y="7525"/>
                      <a:pt x="8539" y="7187"/>
                      <a:pt x="8836" y="6808"/>
                    </a:cubicBezTo>
                    <a:cubicBezTo>
                      <a:pt x="8985" y="6618"/>
                      <a:pt x="9120" y="6415"/>
                      <a:pt x="9215" y="6199"/>
                    </a:cubicBezTo>
                    <a:cubicBezTo>
                      <a:pt x="9323" y="5969"/>
                      <a:pt x="9364" y="5725"/>
                      <a:pt x="9364" y="5482"/>
                    </a:cubicBezTo>
                    <a:cubicBezTo>
                      <a:pt x="9364" y="4995"/>
                      <a:pt x="9242" y="4534"/>
                      <a:pt x="9120" y="4074"/>
                    </a:cubicBezTo>
                    <a:cubicBezTo>
                      <a:pt x="8985" y="3614"/>
                      <a:pt x="8796" y="3168"/>
                      <a:pt x="8566" y="2762"/>
                    </a:cubicBezTo>
                    <a:cubicBezTo>
                      <a:pt x="8119" y="1923"/>
                      <a:pt x="7456" y="1192"/>
                      <a:pt x="6644" y="692"/>
                    </a:cubicBezTo>
                    <a:cubicBezTo>
                      <a:pt x="5928" y="262"/>
                      <a:pt x="5086" y="1"/>
                      <a:pt x="42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6"/>
              <p:cNvSpPr/>
              <p:nvPr/>
            </p:nvSpPr>
            <p:spPr>
              <a:xfrm>
                <a:off x="5003658" y="2815096"/>
                <a:ext cx="237098" cy="21950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6252" extrusionOk="0">
                    <a:moveTo>
                      <a:pt x="3151" y="170"/>
                    </a:moveTo>
                    <a:cubicBezTo>
                      <a:pt x="3757" y="190"/>
                      <a:pt x="4346" y="409"/>
                      <a:pt x="4858" y="739"/>
                    </a:cubicBezTo>
                    <a:cubicBezTo>
                      <a:pt x="5413" y="1117"/>
                      <a:pt x="5873" y="1645"/>
                      <a:pt x="6198" y="2240"/>
                    </a:cubicBezTo>
                    <a:cubicBezTo>
                      <a:pt x="6347" y="2538"/>
                      <a:pt x="6468" y="2863"/>
                      <a:pt x="6522" y="3188"/>
                    </a:cubicBezTo>
                    <a:cubicBezTo>
                      <a:pt x="6564" y="3449"/>
                      <a:pt x="6566" y="3710"/>
                      <a:pt x="6514" y="3959"/>
                    </a:cubicBezTo>
                    <a:lnTo>
                      <a:pt x="6514" y="3959"/>
                    </a:lnTo>
                    <a:cubicBezTo>
                      <a:pt x="6458" y="4086"/>
                      <a:pt x="6372" y="4202"/>
                      <a:pt x="6265" y="4297"/>
                    </a:cubicBezTo>
                    <a:cubicBezTo>
                      <a:pt x="6181" y="4363"/>
                      <a:pt x="6078" y="4409"/>
                      <a:pt x="5977" y="4409"/>
                    </a:cubicBezTo>
                    <a:cubicBezTo>
                      <a:pt x="5932" y="4409"/>
                      <a:pt x="5888" y="4399"/>
                      <a:pt x="5846" y="4378"/>
                    </a:cubicBezTo>
                    <a:lnTo>
                      <a:pt x="5792" y="4473"/>
                    </a:lnTo>
                    <a:cubicBezTo>
                      <a:pt x="5863" y="4504"/>
                      <a:pt x="5934" y="4519"/>
                      <a:pt x="6005" y="4519"/>
                    </a:cubicBezTo>
                    <a:cubicBezTo>
                      <a:pt x="6029" y="4519"/>
                      <a:pt x="6052" y="4517"/>
                      <a:pt x="6076" y="4514"/>
                    </a:cubicBezTo>
                    <a:cubicBezTo>
                      <a:pt x="6171" y="4487"/>
                      <a:pt x="6265" y="4446"/>
                      <a:pt x="6333" y="4378"/>
                    </a:cubicBezTo>
                    <a:cubicBezTo>
                      <a:pt x="6352" y="4365"/>
                      <a:pt x="6370" y="4350"/>
                      <a:pt x="6387" y="4336"/>
                    </a:cubicBezTo>
                    <a:lnTo>
                      <a:pt x="6387" y="4336"/>
                    </a:lnTo>
                    <a:cubicBezTo>
                      <a:pt x="6270" y="4588"/>
                      <a:pt x="6117" y="4826"/>
                      <a:pt x="5927" y="5028"/>
                    </a:cubicBezTo>
                    <a:cubicBezTo>
                      <a:pt x="5697" y="5271"/>
                      <a:pt x="5440" y="5488"/>
                      <a:pt x="5142" y="5650"/>
                    </a:cubicBezTo>
                    <a:cubicBezTo>
                      <a:pt x="4619" y="5955"/>
                      <a:pt x="4008" y="6116"/>
                      <a:pt x="3408" y="6116"/>
                    </a:cubicBezTo>
                    <a:cubicBezTo>
                      <a:pt x="3341" y="6116"/>
                      <a:pt x="3274" y="6114"/>
                      <a:pt x="3207" y="6110"/>
                    </a:cubicBezTo>
                    <a:cubicBezTo>
                      <a:pt x="2531" y="6070"/>
                      <a:pt x="1881" y="5813"/>
                      <a:pt x="1367" y="5366"/>
                    </a:cubicBezTo>
                    <a:cubicBezTo>
                      <a:pt x="866" y="4933"/>
                      <a:pt x="474" y="4351"/>
                      <a:pt x="285" y="3702"/>
                    </a:cubicBezTo>
                    <a:cubicBezTo>
                      <a:pt x="190" y="3391"/>
                      <a:pt x="149" y="3052"/>
                      <a:pt x="163" y="2714"/>
                    </a:cubicBezTo>
                    <a:cubicBezTo>
                      <a:pt x="163" y="2376"/>
                      <a:pt x="230" y="2051"/>
                      <a:pt x="366" y="1753"/>
                    </a:cubicBezTo>
                    <a:cubicBezTo>
                      <a:pt x="405" y="1675"/>
                      <a:pt x="449" y="1601"/>
                      <a:pt x="499" y="1530"/>
                    </a:cubicBezTo>
                    <a:lnTo>
                      <a:pt x="499" y="1530"/>
                    </a:lnTo>
                    <a:cubicBezTo>
                      <a:pt x="475" y="1577"/>
                      <a:pt x="454" y="1624"/>
                      <a:pt x="433" y="1672"/>
                    </a:cubicBezTo>
                    <a:cubicBezTo>
                      <a:pt x="298" y="1997"/>
                      <a:pt x="230" y="2349"/>
                      <a:pt x="244" y="2701"/>
                    </a:cubicBezTo>
                    <a:cubicBezTo>
                      <a:pt x="258" y="3052"/>
                      <a:pt x="325" y="3404"/>
                      <a:pt x="488" y="3715"/>
                    </a:cubicBezTo>
                    <a:cubicBezTo>
                      <a:pt x="636" y="4027"/>
                      <a:pt x="866" y="4311"/>
                      <a:pt x="1164" y="4514"/>
                    </a:cubicBezTo>
                    <a:lnTo>
                      <a:pt x="1218" y="4419"/>
                    </a:lnTo>
                    <a:cubicBezTo>
                      <a:pt x="948" y="4230"/>
                      <a:pt x="718" y="3959"/>
                      <a:pt x="569" y="3661"/>
                    </a:cubicBezTo>
                    <a:cubicBezTo>
                      <a:pt x="433" y="3364"/>
                      <a:pt x="352" y="3025"/>
                      <a:pt x="339" y="2687"/>
                    </a:cubicBezTo>
                    <a:cubicBezTo>
                      <a:pt x="325" y="2362"/>
                      <a:pt x="393" y="2024"/>
                      <a:pt x="515" y="1713"/>
                    </a:cubicBezTo>
                    <a:cubicBezTo>
                      <a:pt x="610" y="1493"/>
                      <a:pt x="739" y="1294"/>
                      <a:pt x="893" y="1115"/>
                    </a:cubicBezTo>
                    <a:lnTo>
                      <a:pt x="893" y="1115"/>
                    </a:lnTo>
                    <a:cubicBezTo>
                      <a:pt x="932" y="1083"/>
                      <a:pt x="973" y="1052"/>
                      <a:pt x="1015" y="1023"/>
                    </a:cubicBezTo>
                    <a:cubicBezTo>
                      <a:pt x="1286" y="820"/>
                      <a:pt x="1584" y="657"/>
                      <a:pt x="1895" y="508"/>
                    </a:cubicBezTo>
                    <a:cubicBezTo>
                      <a:pt x="2292" y="332"/>
                      <a:pt x="2718" y="201"/>
                      <a:pt x="3151" y="170"/>
                    </a:cubicBezTo>
                    <a:close/>
                    <a:moveTo>
                      <a:pt x="3358" y="0"/>
                    </a:moveTo>
                    <a:cubicBezTo>
                      <a:pt x="3038" y="0"/>
                      <a:pt x="2717" y="53"/>
                      <a:pt x="2409" y="143"/>
                    </a:cubicBezTo>
                    <a:lnTo>
                      <a:pt x="2409" y="143"/>
                    </a:lnTo>
                    <a:cubicBezTo>
                      <a:pt x="1984" y="233"/>
                      <a:pt x="1580" y="410"/>
                      <a:pt x="1237" y="670"/>
                    </a:cubicBezTo>
                    <a:lnTo>
                      <a:pt x="1237" y="670"/>
                    </a:lnTo>
                    <a:cubicBezTo>
                      <a:pt x="1129" y="737"/>
                      <a:pt x="1024" y="809"/>
                      <a:pt x="921" y="887"/>
                    </a:cubicBezTo>
                    <a:cubicBezTo>
                      <a:pt x="636" y="1090"/>
                      <a:pt x="379" y="1347"/>
                      <a:pt x="230" y="1686"/>
                    </a:cubicBezTo>
                    <a:cubicBezTo>
                      <a:pt x="68" y="2010"/>
                      <a:pt x="14" y="2362"/>
                      <a:pt x="0" y="2714"/>
                    </a:cubicBezTo>
                    <a:cubicBezTo>
                      <a:pt x="0" y="3066"/>
                      <a:pt x="41" y="3418"/>
                      <a:pt x="149" y="3742"/>
                    </a:cubicBezTo>
                    <a:cubicBezTo>
                      <a:pt x="352" y="4419"/>
                      <a:pt x="745" y="5028"/>
                      <a:pt x="1286" y="5474"/>
                    </a:cubicBezTo>
                    <a:cubicBezTo>
                      <a:pt x="1814" y="5934"/>
                      <a:pt x="2504" y="6205"/>
                      <a:pt x="3194" y="6246"/>
                    </a:cubicBezTo>
                    <a:cubicBezTo>
                      <a:pt x="3261" y="6250"/>
                      <a:pt x="3327" y="6251"/>
                      <a:pt x="3394" y="6251"/>
                    </a:cubicBezTo>
                    <a:cubicBezTo>
                      <a:pt x="4030" y="6251"/>
                      <a:pt x="4659" y="6078"/>
                      <a:pt x="5210" y="5772"/>
                    </a:cubicBezTo>
                    <a:cubicBezTo>
                      <a:pt x="5508" y="5596"/>
                      <a:pt x="5792" y="5366"/>
                      <a:pt x="6022" y="5109"/>
                    </a:cubicBezTo>
                    <a:cubicBezTo>
                      <a:pt x="6252" y="4852"/>
                      <a:pt x="6455" y="4554"/>
                      <a:pt x="6563" y="4216"/>
                    </a:cubicBezTo>
                    <a:cubicBezTo>
                      <a:pt x="6591" y="4139"/>
                      <a:pt x="6613" y="4060"/>
                      <a:pt x="6630" y="3981"/>
                    </a:cubicBezTo>
                    <a:lnTo>
                      <a:pt x="6630" y="3981"/>
                    </a:lnTo>
                    <a:cubicBezTo>
                      <a:pt x="6635" y="3969"/>
                      <a:pt x="6640" y="3957"/>
                      <a:pt x="6644" y="3945"/>
                    </a:cubicBezTo>
                    <a:cubicBezTo>
                      <a:pt x="6712" y="3769"/>
                      <a:pt x="6739" y="3607"/>
                      <a:pt x="6739" y="3418"/>
                    </a:cubicBezTo>
                    <a:cubicBezTo>
                      <a:pt x="6752" y="3242"/>
                      <a:pt x="6739" y="3066"/>
                      <a:pt x="6698" y="2890"/>
                    </a:cubicBezTo>
                    <a:cubicBezTo>
                      <a:pt x="6550" y="2200"/>
                      <a:pt x="6144" y="1605"/>
                      <a:pt x="5656" y="1104"/>
                    </a:cubicBezTo>
                    <a:cubicBezTo>
                      <a:pt x="5169" y="617"/>
                      <a:pt x="4574" y="197"/>
                      <a:pt x="3870" y="48"/>
                    </a:cubicBezTo>
                    <a:cubicBezTo>
                      <a:pt x="3701" y="15"/>
                      <a:pt x="3530" y="0"/>
                      <a:pt x="33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6"/>
              <p:cNvSpPr/>
              <p:nvPr/>
            </p:nvSpPr>
            <p:spPr>
              <a:xfrm>
                <a:off x="5186083" y="3017252"/>
                <a:ext cx="104558" cy="93603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66" extrusionOk="0">
                    <a:moveTo>
                      <a:pt x="2524" y="706"/>
                    </a:moveTo>
                    <a:cubicBezTo>
                      <a:pt x="2540" y="719"/>
                      <a:pt x="2556" y="732"/>
                      <a:pt x="2571" y="745"/>
                    </a:cubicBezTo>
                    <a:cubicBezTo>
                      <a:pt x="2707" y="867"/>
                      <a:pt x="2842" y="1002"/>
                      <a:pt x="2855" y="1178"/>
                    </a:cubicBezTo>
                    <a:cubicBezTo>
                      <a:pt x="2861" y="1255"/>
                      <a:pt x="2838" y="1325"/>
                      <a:pt x="2799" y="1390"/>
                    </a:cubicBezTo>
                    <a:lnTo>
                      <a:pt x="2799" y="1390"/>
                    </a:lnTo>
                    <a:cubicBezTo>
                      <a:pt x="2809" y="1292"/>
                      <a:pt x="2796" y="1194"/>
                      <a:pt x="2774" y="1097"/>
                    </a:cubicBezTo>
                    <a:cubicBezTo>
                      <a:pt x="2734" y="988"/>
                      <a:pt x="2666" y="880"/>
                      <a:pt x="2598" y="799"/>
                    </a:cubicBezTo>
                    <a:cubicBezTo>
                      <a:pt x="2574" y="767"/>
                      <a:pt x="2549" y="737"/>
                      <a:pt x="2524" y="706"/>
                    </a:cubicBezTo>
                    <a:close/>
                    <a:moveTo>
                      <a:pt x="1976" y="1"/>
                    </a:moveTo>
                    <a:lnTo>
                      <a:pt x="2111" y="352"/>
                    </a:lnTo>
                    <a:cubicBezTo>
                      <a:pt x="2192" y="569"/>
                      <a:pt x="2368" y="718"/>
                      <a:pt x="2490" y="894"/>
                    </a:cubicBezTo>
                    <a:cubicBezTo>
                      <a:pt x="2544" y="975"/>
                      <a:pt x="2598" y="1056"/>
                      <a:pt x="2625" y="1151"/>
                    </a:cubicBezTo>
                    <a:cubicBezTo>
                      <a:pt x="2653" y="1232"/>
                      <a:pt x="2653" y="1340"/>
                      <a:pt x="2639" y="1435"/>
                    </a:cubicBezTo>
                    <a:cubicBezTo>
                      <a:pt x="2621" y="1517"/>
                      <a:pt x="2591" y="1596"/>
                      <a:pt x="2550" y="1671"/>
                    </a:cubicBezTo>
                    <a:lnTo>
                      <a:pt x="2550" y="1671"/>
                    </a:lnTo>
                    <a:cubicBezTo>
                      <a:pt x="2428" y="1788"/>
                      <a:pt x="2297" y="1894"/>
                      <a:pt x="2165" y="1990"/>
                    </a:cubicBezTo>
                    <a:cubicBezTo>
                      <a:pt x="2003" y="2111"/>
                      <a:pt x="1854" y="2220"/>
                      <a:pt x="1678" y="2301"/>
                    </a:cubicBezTo>
                    <a:cubicBezTo>
                      <a:pt x="1559" y="2360"/>
                      <a:pt x="1426" y="2398"/>
                      <a:pt x="1294" y="2398"/>
                    </a:cubicBezTo>
                    <a:cubicBezTo>
                      <a:pt x="1246" y="2398"/>
                      <a:pt x="1198" y="2393"/>
                      <a:pt x="1151" y="2382"/>
                    </a:cubicBezTo>
                    <a:cubicBezTo>
                      <a:pt x="785" y="2314"/>
                      <a:pt x="474" y="1990"/>
                      <a:pt x="474" y="1624"/>
                    </a:cubicBezTo>
                    <a:lnTo>
                      <a:pt x="366" y="1638"/>
                    </a:lnTo>
                    <a:cubicBezTo>
                      <a:pt x="393" y="2057"/>
                      <a:pt x="731" y="2409"/>
                      <a:pt x="1137" y="2490"/>
                    </a:cubicBezTo>
                    <a:cubicBezTo>
                      <a:pt x="1156" y="2494"/>
                      <a:pt x="1175" y="2497"/>
                      <a:pt x="1194" y="2499"/>
                    </a:cubicBezTo>
                    <a:lnTo>
                      <a:pt x="1194" y="2499"/>
                    </a:lnTo>
                    <a:cubicBezTo>
                      <a:pt x="1162" y="2504"/>
                      <a:pt x="1130" y="2506"/>
                      <a:pt x="1099" y="2506"/>
                    </a:cubicBezTo>
                    <a:cubicBezTo>
                      <a:pt x="956" y="2506"/>
                      <a:pt x="815" y="2463"/>
                      <a:pt x="704" y="2382"/>
                    </a:cubicBezTo>
                    <a:cubicBezTo>
                      <a:pt x="542" y="2274"/>
                      <a:pt x="420" y="2098"/>
                      <a:pt x="325" y="1908"/>
                    </a:cubicBezTo>
                    <a:cubicBezTo>
                      <a:pt x="230" y="1719"/>
                      <a:pt x="163" y="1516"/>
                      <a:pt x="95" y="1313"/>
                    </a:cubicBezTo>
                    <a:lnTo>
                      <a:pt x="0" y="1340"/>
                    </a:lnTo>
                    <a:cubicBezTo>
                      <a:pt x="55" y="1557"/>
                      <a:pt x="109" y="1760"/>
                      <a:pt x="203" y="1963"/>
                    </a:cubicBezTo>
                    <a:cubicBezTo>
                      <a:pt x="298" y="2165"/>
                      <a:pt x="420" y="2355"/>
                      <a:pt x="609" y="2504"/>
                    </a:cubicBezTo>
                    <a:cubicBezTo>
                      <a:pt x="758" y="2610"/>
                      <a:pt x="947" y="2666"/>
                      <a:pt x="1126" y="2666"/>
                    </a:cubicBezTo>
                    <a:cubicBezTo>
                      <a:pt x="1176" y="2666"/>
                      <a:pt x="1225" y="2661"/>
                      <a:pt x="1272" y="2653"/>
                    </a:cubicBezTo>
                    <a:cubicBezTo>
                      <a:pt x="1502" y="2612"/>
                      <a:pt x="1705" y="2517"/>
                      <a:pt x="1895" y="2409"/>
                    </a:cubicBezTo>
                    <a:cubicBezTo>
                      <a:pt x="2084" y="2314"/>
                      <a:pt x="2287" y="2206"/>
                      <a:pt x="2450" y="2044"/>
                    </a:cubicBezTo>
                    <a:cubicBezTo>
                      <a:pt x="2575" y="1938"/>
                      <a:pt x="2673" y="1804"/>
                      <a:pt x="2733" y="1653"/>
                    </a:cubicBezTo>
                    <a:lnTo>
                      <a:pt x="2733" y="1653"/>
                    </a:lnTo>
                    <a:cubicBezTo>
                      <a:pt x="2787" y="1602"/>
                      <a:pt x="2842" y="1546"/>
                      <a:pt x="2883" y="1475"/>
                    </a:cubicBezTo>
                    <a:cubicBezTo>
                      <a:pt x="2937" y="1394"/>
                      <a:pt x="2977" y="1286"/>
                      <a:pt x="2977" y="1178"/>
                    </a:cubicBezTo>
                    <a:cubicBezTo>
                      <a:pt x="2977" y="1069"/>
                      <a:pt x="2923" y="961"/>
                      <a:pt x="2869" y="880"/>
                    </a:cubicBezTo>
                    <a:cubicBezTo>
                      <a:pt x="2801" y="785"/>
                      <a:pt x="2734" y="718"/>
                      <a:pt x="2653" y="650"/>
                    </a:cubicBezTo>
                    <a:cubicBezTo>
                      <a:pt x="2504" y="528"/>
                      <a:pt x="2341" y="420"/>
                      <a:pt x="2220" y="271"/>
                    </a:cubicBezTo>
                    <a:lnTo>
                      <a:pt x="19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6"/>
              <p:cNvSpPr/>
              <p:nvPr/>
            </p:nvSpPr>
            <p:spPr>
              <a:xfrm>
                <a:off x="5243556" y="3084240"/>
                <a:ext cx="208589" cy="288920"/>
              </a:xfrm>
              <a:custGeom>
                <a:avLst/>
                <a:gdLst/>
                <a:ahLst/>
                <a:cxnLst/>
                <a:rect l="l" t="t" r="r" b="b"/>
                <a:pathLst>
                  <a:path w="5941" h="8229" extrusionOk="0">
                    <a:moveTo>
                      <a:pt x="840" y="0"/>
                    </a:moveTo>
                    <a:lnTo>
                      <a:pt x="758" y="68"/>
                    </a:lnTo>
                    <a:cubicBezTo>
                      <a:pt x="1800" y="1313"/>
                      <a:pt x="2869" y="2531"/>
                      <a:pt x="3911" y="3776"/>
                    </a:cubicBezTo>
                    <a:cubicBezTo>
                      <a:pt x="4425" y="4384"/>
                      <a:pt x="4926" y="5034"/>
                      <a:pt x="5278" y="5751"/>
                    </a:cubicBezTo>
                    <a:cubicBezTo>
                      <a:pt x="5467" y="6103"/>
                      <a:pt x="5603" y="6482"/>
                      <a:pt x="5697" y="6874"/>
                    </a:cubicBezTo>
                    <a:cubicBezTo>
                      <a:pt x="5751" y="7064"/>
                      <a:pt x="5792" y="7267"/>
                      <a:pt x="5792" y="7456"/>
                    </a:cubicBezTo>
                    <a:cubicBezTo>
                      <a:pt x="5806" y="7645"/>
                      <a:pt x="5751" y="7835"/>
                      <a:pt x="5630" y="7957"/>
                    </a:cubicBezTo>
                    <a:cubicBezTo>
                      <a:pt x="5525" y="8050"/>
                      <a:pt x="5381" y="8088"/>
                      <a:pt x="5240" y="8088"/>
                    </a:cubicBezTo>
                    <a:cubicBezTo>
                      <a:pt x="5198" y="8088"/>
                      <a:pt x="5156" y="8085"/>
                      <a:pt x="5115" y="8078"/>
                    </a:cubicBezTo>
                    <a:cubicBezTo>
                      <a:pt x="4926" y="8051"/>
                      <a:pt x="4764" y="7943"/>
                      <a:pt x="4615" y="7821"/>
                    </a:cubicBezTo>
                    <a:cubicBezTo>
                      <a:pt x="4466" y="7700"/>
                      <a:pt x="4317" y="7537"/>
                      <a:pt x="4195" y="7388"/>
                    </a:cubicBezTo>
                    <a:cubicBezTo>
                      <a:pt x="4128" y="7321"/>
                      <a:pt x="4060" y="7240"/>
                      <a:pt x="3992" y="7158"/>
                    </a:cubicBezTo>
                    <a:lnTo>
                      <a:pt x="3803" y="6928"/>
                    </a:lnTo>
                    <a:cubicBezTo>
                      <a:pt x="3302" y="6292"/>
                      <a:pt x="2869" y="5602"/>
                      <a:pt x="2477" y="4899"/>
                    </a:cubicBezTo>
                    <a:cubicBezTo>
                      <a:pt x="1679" y="3491"/>
                      <a:pt x="1016" y="2003"/>
                      <a:pt x="82" y="663"/>
                    </a:cubicBezTo>
                    <a:lnTo>
                      <a:pt x="1" y="731"/>
                    </a:lnTo>
                    <a:cubicBezTo>
                      <a:pt x="921" y="2057"/>
                      <a:pt x="1611" y="3532"/>
                      <a:pt x="2396" y="4953"/>
                    </a:cubicBezTo>
                    <a:cubicBezTo>
                      <a:pt x="2788" y="5656"/>
                      <a:pt x="3208" y="6360"/>
                      <a:pt x="3708" y="6996"/>
                    </a:cubicBezTo>
                    <a:lnTo>
                      <a:pt x="3898" y="7240"/>
                    </a:lnTo>
                    <a:cubicBezTo>
                      <a:pt x="3965" y="7321"/>
                      <a:pt x="4033" y="7388"/>
                      <a:pt x="4101" y="7470"/>
                    </a:cubicBezTo>
                    <a:cubicBezTo>
                      <a:pt x="4236" y="7618"/>
                      <a:pt x="4371" y="7781"/>
                      <a:pt x="4534" y="7916"/>
                    </a:cubicBezTo>
                    <a:cubicBezTo>
                      <a:pt x="4682" y="8051"/>
                      <a:pt x="4872" y="8173"/>
                      <a:pt x="5088" y="8214"/>
                    </a:cubicBezTo>
                    <a:cubicBezTo>
                      <a:pt x="5140" y="8223"/>
                      <a:pt x="5194" y="8229"/>
                      <a:pt x="5248" y="8229"/>
                    </a:cubicBezTo>
                    <a:cubicBezTo>
                      <a:pt x="5418" y="8229"/>
                      <a:pt x="5591" y="8178"/>
                      <a:pt x="5724" y="8065"/>
                    </a:cubicBezTo>
                    <a:cubicBezTo>
                      <a:pt x="5900" y="7903"/>
                      <a:pt x="5941" y="7659"/>
                      <a:pt x="5941" y="7456"/>
                    </a:cubicBezTo>
                    <a:cubicBezTo>
                      <a:pt x="5941" y="7240"/>
                      <a:pt x="5900" y="7037"/>
                      <a:pt x="5860" y="6834"/>
                    </a:cubicBezTo>
                    <a:cubicBezTo>
                      <a:pt x="5765" y="6428"/>
                      <a:pt x="5616" y="6049"/>
                      <a:pt x="5427" y="5683"/>
                    </a:cubicBezTo>
                    <a:cubicBezTo>
                      <a:pt x="5061" y="4939"/>
                      <a:pt x="4561" y="4290"/>
                      <a:pt x="4046" y="3667"/>
                    </a:cubicBezTo>
                    <a:cubicBezTo>
                      <a:pt x="3519" y="3045"/>
                      <a:pt x="2978" y="2436"/>
                      <a:pt x="2450" y="1827"/>
                    </a:cubicBezTo>
                    <a:cubicBezTo>
                      <a:pt x="1922" y="1218"/>
                      <a:pt x="1381" y="609"/>
                      <a:pt x="8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6"/>
              <p:cNvSpPr/>
              <p:nvPr/>
            </p:nvSpPr>
            <p:spPr>
              <a:xfrm>
                <a:off x="5231198" y="3090875"/>
                <a:ext cx="221895" cy="275649"/>
              </a:xfrm>
              <a:custGeom>
                <a:avLst/>
                <a:gdLst/>
                <a:ahLst/>
                <a:cxnLst/>
                <a:rect l="l" t="t" r="r" b="b"/>
                <a:pathLst>
                  <a:path w="6320" h="7851" extrusionOk="0">
                    <a:moveTo>
                      <a:pt x="1408" y="1"/>
                    </a:moveTo>
                    <a:lnTo>
                      <a:pt x="1327" y="68"/>
                    </a:lnTo>
                    <a:lnTo>
                      <a:pt x="3695" y="3316"/>
                    </a:lnTo>
                    <a:lnTo>
                      <a:pt x="5710" y="6108"/>
                    </a:lnTo>
                    <a:lnTo>
                      <a:pt x="5779" y="6293"/>
                    </a:lnTo>
                    <a:lnTo>
                      <a:pt x="6174" y="7413"/>
                    </a:lnTo>
                    <a:lnTo>
                      <a:pt x="6174" y="7413"/>
                    </a:lnTo>
                    <a:cubicBezTo>
                      <a:pt x="6099" y="7575"/>
                      <a:pt x="5919" y="7674"/>
                      <a:pt x="5738" y="7700"/>
                    </a:cubicBezTo>
                    <a:cubicBezTo>
                      <a:pt x="5697" y="7705"/>
                      <a:pt x="5657" y="7708"/>
                      <a:pt x="5617" y="7708"/>
                    </a:cubicBezTo>
                    <a:cubicBezTo>
                      <a:pt x="5456" y="7708"/>
                      <a:pt x="5300" y="7665"/>
                      <a:pt x="5170" y="7578"/>
                    </a:cubicBezTo>
                    <a:cubicBezTo>
                      <a:pt x="4818" y="7375"/>
                      <a:pt x="4601" y="6983"/>
                      <a:pt x="4371" y="6631"/>
                    </a:cubicBezTo>
                    <a:cubicBezTo>
                      <a:pt x="3925" y="5900"/>
                      <a:pt x="3465" y="5170"/>
                      <a:pt x="2991" y="4453"/>
                    </a:cubicBezTo>
                    <a:cubicBezTo>
                      <a:pt x="2531" y="3735"/>
                      <a:pt x="2044" y="3018"/>
                      <a:pt x="1570" y="2301"/>
                    </a:cubicBezTo>
                    <a:cubicBezTo>
                      <a:pt x="1083" y="1598"/>
                      <a:pt x="596" y="894"/>
                      <a:pt x="96" y="190"/>
                    </a:cubicBezTo>
                    <a:lnTo>
                      <a:pt x="1" y="258"/>
                    </a:lnTo>
                    <a:lnTo>
                      <a:pt x="1435" y="2396"/>
                    </a:lnTo>
                    <a:cubicBezTo>
                      <a:pt x="1922" y="3099"/>
                      <a:pt x="2382" y="3830"/>
                      <a:pt x="2856" y="4547"/>
                    </a:cubicBezTo>
                    <a:cubicBezTo>
                      <a:pt x="3316" y="5264"/>
                      <a:pt x="3790" y="5982"/>
                      <a:pt x="4236" y="6712"/>
                    </a:cubicBezTo>
                    <a:cubicBezTo>
                      <a:pt x="4466" y="7064"/>
                      <a:pt x="4696" y="7470"/>
                      <a:pt x="5089" y="7714"/>
                    </a:cubicBezTo>
                    <a:cubicBezTo>
                      <a:pt x="5241" y="7805"/>
                      <a:pt x="5408" y="7851"/>
                      <a:pt x="5579" y="7851"/>
                    </a:cubicBezTo>
                    <a:cubicBezTo>
                      <a:pt x="5637" y="7851"/>
                      <a:pt x="5694" y="7845"/>
                      <a:pt x="5752" y="7835"/>
                    </a:cubicBezTo>
                    <a:cubicBezTo>
                      <a:pt x="5982" y="7808"/>
                      <a:pt x="6212" y="7673"/>
                      <a:pt x="6306" y="7443"/>
                    </a:cubicBezTo>
                    <a:lnTo>
                      <a:pt x="6320" y="7416"/>
                    </a:lnTo>
                    <a:lnTo>
                      <a:pt x="6306" y="7389"/>
                    </a:lnTo>
                    <a:lnTo>
                      <a:pt x="5982" y="6510"/>
                    </a:lnTo>
                    <a:lnTo>
                      <a:pt x="6049" y="6577"/>
                    </a:lnTo>
                    <a:lnTo>
                      <a:pt x="6144" y="6496"/>
                    </a:lnTo>
                    <a:lnTo>
                      <a:pt x="3776" y="3248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6"/>
              <p:cNvSpPr/>
              <p:nvPr/>
            </p:nvSpPr>
            <p:spPr>
              <a:xfrm>
                <a:off x="5081564" y="2841638"/>
                <a:ext cx="94095" cy="58774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74" extrusionOk="0">
                    <a:moveTo>
                      <a:pt x="475" y="0"/>
                    </a:moveTo>
                    <a:cubicBezTo>
                      <a:pt x="316" y="0"/>
                      <a:pt x="157" y="17"/>
                      <a:pt x="1" y="50"/>
                    </a:cubicBezTo>
                    <a:lnTo>
                      <a:pt x="28" y="145"/>
                    </a:lnTo>
                    <a:cubicBezTo>
                      <a:pt x="163" y="109"/>
                      <a:pt x="307" y="92"/>
                      <a:pt x="451" y="92"/>
                    </a:cubicBezTo>
                    <a:cubicBezTo>
                      <a:pt x="581" y="92"/>
                      <a:pt x="712" y="106"/>
                      <a:pt x="839" y="131"/>
                    </a:cubicBezTo>
                    <a:cubicBezTo>
                      <a:pt x="1110" y="185"/>
                      <a:pt x="1354" y="294"/>
                      <a:pt x="1584" y="429"/>
                    </a:cubicBezTo>
                    <a:cubicBezTo>
                      <a:pt x="2044" y="727"/>
                      <a:pt x="2396" y="1160"/>
                      <a:pt x="2571" y="1674"/>
                    </a:cubicBezTo>
                    <a:lnTo>
                      <a:pt x="2680" y="1647"/>
                    </a:lnTo>
                    <a:cubicBezTo>
                      <a:pt x="2626" y="1363"/>
                      <a:pt x="2490" y="1092"/>
                      <a:pt x="2314" y="876"/>
                    </a:cubicBezTo>
                    <a:cubicBezTo>
                      <a:pt x="2138" y="646"/>
                      <a:pt x="1908" y="456"/>
                      <a:pt x="1665" y="307"/>
                    </a:cubicBezTo>
                    <a:cubicBezTo>
                      <a:pt x="1302" y="111"/>
                      <a:pt x="890" y="0"/>
                      <a:pt x="4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6"/>
              <p:cNvSpPr/>
              <p:nvPr/>
            </p:nvSpPr>
            <p:spPr>
              <a:xfrm>
                <a:off x="5188927" y="2914173"/>
                <a:ext cx="16186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083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68" y="203"/>
                      <a:pt x="122" y="379"/>
                      <a:pt x="163" y="569"/>
                    </a:cubicBezTo>
                    <a:cubicBezTo>
                      <a:pt x="204" y="745"/>
                      <a:pt x="244" y="920"/>
                      <a:pt x="312" y="1083"/>
                    </a:cubicBezTo>
                    <a:lnTo>
                      <a:pt x="461" y="1042"/>
                    </a:lnTo>
                    <a:cubicBezTo>
                      <a:pt x="420" y="866"/>
                      <a:pt x="352" y="690"/>
                      <a:pt x="285" y="528"/>
                    </a:cubicBezTo>
                    <a:cubicBezTo>
                      <a:pt x="217" y="352"/>
                      <a:pt x="149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6"/>
              <p:cNvSpPr/>
              <p:nvPr/>
            </p:nvSpPr>
            <p:spPr>
              <a:xfrm>
                <a:off x="5238325" y="2832439"/>
                <a:ext cx="8110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31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55" y="231"/>
                      <a:pt x="68" y="447"/>
                      <a:pt x="68" y="664"/>
                    </a:cubicBezTo>
                    <a:lnTo>
                      <a:pt x="55" y="975"/>
                    </a:lnTo>
                    <a:cubicBezTo>
                      <a:pt x="55" y="1083"/>
                      <a:pt x="55" y="1192"/>
                      <a:pt x="68" y="1300"/>
                    </a:cubicBezTo>
                    <a:lnTo>
                      <a:pt x="177" y="1313"/>
                    </a:lnTo>
                    <a:cubicBezTo>
                      <a:pt x="204" y="1205"/>
                      <a:pt x="217" y="1097"/>
                      <a:pt x="231" y="975"/>
                    </a:cubicBezTo>
                    <a:cubicBezTo>
                      <a:pt x="231" y="867"/>
                      <a:pt x="217" y="759"/>
                      <a:pt x="204" y="650"/>
                    </a:cubicBezTo>
                    <a:cubicBezTo>
                      <a:pt x="177" y="434"/>
                      <a:pt x="136" y="21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6"/>
              <p:cNvSpPr/>
              <p:nvPr/>
            </p:nvSpPr>
            <p:spPr>
              <a:xfrm>
                <a:off x="5260198" y="2850977"/>
                <a:ext cx="10463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14" extrusionOk="0">
                    <a:moveTo>
                      <a:pt x="109" y="1"/>
                    </a:moveTo>
                    <a:lnTo>
                      <a:pt x="0" y="41"/>
                    </a:lnTo>
                    <a:cubicBezTo>
                      <a:pt x="95" y="231"/>
                      <a:pt x="136" y="447"/>
                      <a:pt x="136" y="664"/>
                    </a:cubicBezTo>
                    <a:cubicBezTo>
                      <a:pt x="136" y="758"/>
                      <a:pt x="122" y="867"/>
                      <a:pt x="109" y="975"/>
                    </a:cubicBezTo>
                    <a:cubicBezTo>
                      <a:pt x="109" y="1070"/>
                      <a:pt x="95" y="1178"/>
                      <a:pt x="95" y="1286"/>
                    </a:cubicBezTo>
                    <a:lnTo>
                      <a:pt x="190" y="1313"/>
                    </a:lnTo>
                    <a:cubicBezTo>
                      <a:pt x="244" y="1205"/>
                      <a:pt x="271" y="1097"/>
                      <a:pt x="284" y="988"/>
                    </a:cubicBezTo>
                    <a:cubicBezTo>
                      <a:pt x="298" y="880"/>
                      <a:pt x="284" y="758"/>
                      <a:pt x="271" y="650"/>
                    </a:cubicBezTo>
                    <a:cubicBezTo>
                      <a:pt x="244" y="434"/>
                      <a:pt x="176" y="21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6"/>
              <p:cNvSpPr/>
              <p:nvPr/>
            </p:nvSpPr>
            <p:spPr>
              <a:xfrm>
                <a:off x="5270625" y="2880433"/>
                <a:ext cx="1383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706" extrusionOk="0">
                    <a:moveTo>
                      <a:pt x="285" y="1"/>
                    </a:moveTo>
                    <a:cubicBezTo>
                      <a:pt x="312" y="285"/>
                      <a:pt x="272" y="569"/>
                      <a:pt x="204" y="840"/>
                    </a:cubicBezTo>
                    <a:cubicBezTo>
                      <a:pt x="177" y="988"/>
                      <a:pt x="136" y="1124"/>
                      <a:pt x="109" y="1259"/>
                    </a:cubicBezTo>
                    <a:cubicBezTo>
                      <a:pt x="69" y="1394"/>
                      <a:pt x="28" y="1530"/>
                      <a:pt x="1" y="1665"/>
                    </a:cubicBezTo>
                    <a:lnTo>
                      <a:pt x="96" y="1706"/>
                    </a:lnTo>
                    <a:cubicBezTo>
                      <a:pt x="177" y="1584"/>
                      <a:pt x="231" y="1448"/>
                      <a:pt x="272" y="1300"/>
                    </a:cubicBezTo>
                    <a:cubicBezTo>
                      <a:pt x="312" y="1164"/>
                      <a:pt x="326" y="1015"/>
                      <a:pt x="353" y="867"/>
                    </a:cubicBezTo>
                    <a:cubicBezTo>
                      <a:pt x="380" y="582"/>
                      <a:pt x="380" y="285"/>
                      <a:pt x="39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6"/>
              <p:cNvSpPr/>
              <p:nvPr/>
            </p:nvSpPr>
            <p:spPr>
              <a:xfrm>
                <a:off x="5270169" y="2935062"/>
                <a:ext cx="23313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896" extrusionOk="0">
                    <a:moveTo>
                      <a:pt x="555" y="1"/>
                    </a:moveTo>
                    <a:cubicBezTo>
                      <a:pt x="542" y="325"/>
                      <a:pt x="447" y="650"/>
                      <a:pt x="339" y="948"/>
                    </a:cubicBezTo>
                    <a:cubicBezTo>
                      <a:pt x="285" y="1097"/>
                      <a:pt x="230" y="1246"/>
                      <a:pt x="176" y="1394"/>
                    </a:cubicBezTo>
                    <a:cubicBezTo>
                      <a:pt x="109" y="1543"/>
                      <a:pt x="55" y="1692"/>
                      <a:pt x="0" y="1841"/>
                    </a:cubicBezTo>
                    <a:lnTo>
                      <a:pt x="95" y="1895"/>
                    </a:lnTo>
                    <a:cubicBezTo>
                      <a:pt x="190" y="1760"/>
                      <a:pt x="258" y="1611"/>
                      <a:pt x="325" y="1462"/>
                    </a:cubicBezTo>
                    <a:cubicBezTo>
                      <a:pt x="393" y="1300"/>
                      <a:pt x="433" y="1151"/>
                      <a:pt x="474" y="988"/>
                    </a:cubicBezTo>
                    <a:cubicBezTo>
                      <a:pt x="555" y="664"/>
                      <a:pt x="609" y="339"/>
                      <a:pt x="663" y="28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6"/>
              <p:cNvSpPr/>
              <p:nvPr/>
            </p:nvSpPr>
            <p:spPr>
              <a:xfrm>
                <a:off x="5206517" y="2789220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95" y="1"/>
                    </a:moveTo>
                    <a:lnTo>
                      <a:pt x="0" y="68"/>
                    </a:lnTo>
                    <a:cubicBezTo>
                      <a:pt x="176" y="258"/>
                      <a:pt x="284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08"/>
                      <a:pt x="393" y="1543"/>
                    </a:cubicBezTo>
                    <a:lnTo>
                      <a:pt x="501" y="1557"/>
                    </a:lnTo>
                    <a:cubicBezTo>
                      <a:pt x="541" y="1421"/>
                      <a:pt x="555" y="1286"/>
                      <a:pt x="555" y="1151"/>
                    </a:cubicBezTo>
                    <a:cubicBezTo>
                      <a:pt x="541" y="1002"/>
                      <a:pt x="514" y="867"/>
                      <a:pt x="474" y="731"/>
                    </a:cubicBezTo>
                    <a:cubicBezTo>
                      <a:pt x="379" y="461"/>
                      <a:pt x="244" y="23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6"/>
              <p:cNvSpPr/>
              <p:nvPr/>
            </p:nvSpPr>
            <p:spPr>
              <a:xfrm>
                <a:off x="5179413" y="2783989"/>
                <a:ext cx="12394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948" extrusionOk="0">
                    <a:moveTo>
                      <a:pt x="109" y="1"/>
                    </a:moveTo>
                    <a:lnTo>
                      <a:pt x="1" y="55"/>
                    </a:lnTo>
                    <a:cubicBezTo>
                      <a:pt x="82" y="190"/>
                      <a:pt x="123" y="339"/>
                      <a:pt x="136" y="488"/>
                    </a:cubicBezTo>
                    <a:lnTo>
                      <a:pt x="163" y="718"/>
                    </a:lnTo>
                    <a:cubicBezTo>
                      <a:pt x="177" y="799"/>
                      <a:pt x="190" y="867"/>
                      <a:pt x="217" y="948"/>
                    </a:cubicBezTo>
                    <a:lnTo>
                      <a:pt x="326" y="948"/>
                    </a:lnTo>
                    <a:cubicBezTo>
                      <a:pt x="353" y="867"/>
                      <a:pt x="339" y="786"/>
                      <a:pt x="339" y="704"/>
                    </a:cubicBezTo>
                    <a:cubicBezTo>
                      <a:pt x="326" y="623"/>
                      <a:pt x="299" y="542"/>
                      <a:pt x="272" y="461"/>
                    </a:cubicBezTo>
                    <a:cubicBezTo>
                      <a:pt x="217" y="312"/>
                      <a:pt x="150" y="16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6"/>
              <p:cNvSpPr/>
              <p:nvPr/>
            </p:nvSpPr>
            <p:spPr>
              <a:xfrm>
                <a:off x="5151887" y="2770226"/>
                <a:ext cx="13798" cy="409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1165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203"/>
                      <a:pt x="122" y="406"/>
                      <a:pt x="163" y="596"/>
                    </a:cubicBezTo>
                    <a:cubicBezTo>
                      <a:pt x="176" y="690"/>
                      <a:pt x="190" y="785"/>
                      <a:pt x="203" y="880"/>
                    </a:cubicBezTo>
                    <a:cubicBezTo>
                      <a:pt x="230" y="975"/>
                      <a:pt x="244" y="1069"/>
                      <a:pt x="284" y="1164"/>
                    </a:cubicBezTo>
                    <a:lnTo>
                      <a:pt x="393" y="1151"/>
                    </a:lnTo>
                    <a:cubicBezTo>
                      <a:pt x="393" y="1042"/>
                      <a:pt x="379" y="948"/>
                      <a:pt x="366" y="853"/>
                    </a:cubicBezTo>
                    <a:cubicBezTo>
                      <a:pt x="352" y="758"/>
                      <a:pt x="325" y="650"/>
                      <a:pt x="298" y="555"/>
                    </a:cubicBezTo>
                    <a:cubicBezTo>
                      <a:pt x="230" y="366"/>
                      <a:pt x="163" y="19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6"/>
              <p:cNvSpPr/>
              <p:nvPr/>
            </p:nvSpPr>
            <p:spPr>
              <a:xfrm>
                <a:off x="5260198" y="3033402"/>
                <a:ext cx="1141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5" h="867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27" y="149"/>
                      <a:pt x="41" y="298"/>
                      <a:pt x="68" y="447"/>
                    </a:cubicBezTo>
                    <a:cubicBezTo>
                      <a:pt x="81" y="528"/>
                      <a:pt x="95" y="596"/>
                      <a:pt x="122" y="677"/>
                    </a:cubicBezTo>
                    <a:cubicBezTo>
                      <a:pt x="149" y="745"/>
                      <a:pt x="176" y="812"/>
                      <a:pt x="230" y="867"/>
                    </a:cubicBezTo>
                    <a:lnTo>
                      <a:pt x="325" y="826"/>
                    </a:lnTo>
                    <a:cubicBezTo>
                      <a:pt x="325" y="745"/>
                      <a:pt x="298" y="677"/>
                      <a:pt x="271" y="609"/>
                    </a:cubicBezTo>
                    <a:cubicBezTo>
                      <a:pt x="257" y="542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6"/>
              <p:cNvSpPr/>
              <p:nvPr/>
            </p:nvSpPr>
            <p:spPr>
              <a:xfrm>
                <a:off x="5244048" y="3041477"/>
                <a:ext cx="11411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05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108" y="244"/>
                      <a:pt x="54" y="501"/>
                      <a:pt x="217" y="704"/>
                    </a:cubicBezTo>
                    <a:lnTo>
                      <a:pt x="311" y="664"/>
                    </a:lnTo>
                    <a:cubicBezTo>
                      <a:pt x="325" y="420"/>
                      <a:pt x="136" y="23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6"/>
              <p:cNvSpPr/>
              <p:nvPr/>
            </p:nvSpPr>
            <p:spPr>
              <a:xfrm>
                <a:off x="5234533" y="3050044"/>
                <a:ext cx="10954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880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95" y="298"/>
                      <a:pt x="41" y="609"/>
                      <a:pt x="190" y="880"/>
                    </a:cubicBezTo>
                    <a:lnTo>
                      <a:pt x="298" y="853"/>
                    </a:lnTo>
                    <a:cubicBezTo>
                      <a:pt x="312" y="555"/>
                      <a:pt x="122" y="298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6"/>
              <p:cNvSpPr/>
              <p:nvPr/>
            </p:nvSpPr>
            <p:spPr>
              <a:xfrm>
                <a:off x="5281579" y="3095650"/>
                <a:ext cx="1000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75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76"/>
                      <a:pt x="108" y="338"/>
                      <a:pt x="108" y="487"/>
                    </a:cubicBezTo>
                    <a:cubicBezTo>
                      <a:pt x="108" y="568"/>
                      <a:pt x="108" y="650"/>
                      <a:pt x="108" y="731"/>
                    </a:cubicBezTo>
                    <a:cubicBezTo>
                      <a:pt x="122" y="798"/>
                      <a:pt x="122" y="880"/>
                      <a:pt x="135" y="961"/>
                    </a:cubicBezTo>
                    <a:lnTo>
                      <a:pt x="244" y="974"/>
                    </a:lnTo>
                    <a:cubicBezTo>
                      <a:pt x="271" y="893"/>
                      <a:pt x="284" y="812"/>
                      <a:pt x="284" y="731"/>
                    </a:cubicBezTo>
                    <a:cubicBezTo>
                      <a:pt x="284" y="636"/>
                      <a:pt x="271" y="555"/>
                      <a:pt x="257" y="474"/>
                    </a:cubicBezTo>
                    <a:cubicBezTo>
                      <a:pt x="217" y="311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6"/>
              <p:cNvSpPr/>
              <p:nvPr/>
            </p:nvSpPr>
            <p:spPr>
              <a:xfrm>
                <a:off x="5305804" y="3125563"/>
                <a:ext cx="9515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1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81" y="894"/>
                    </a:cubicBezTo>
                    <a:lnTo>
                      <a:pt x="190" y="894"/>
                    </a:lnTo>
                    <a:cubicBezTo>
                      <a:pt x="271" y="596"/>
                      <a:pt x="149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6"/>
              <p:cNvSpPr/>
              <p:nvPr/>
            </p:nvSpPr>
            <p:spPr>
              <a:xfrm>
                <a:off x="5327186" y="3153580"/>
                <a:ext cx="10006" cy="4279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19" extrusionOk="0">
                    <a:moveTo>
                      <a:pt x="41" y="1"/>
                    </a:moveTo>
                    <a:cubicBezTo>
                      <a:pt x="95" y="407"/>
                      <a:pt x="0" y="826"/>
                      <a:pt x="108" y="1219"/>
                    </a:cubicBezTo>
                    <a:lnTo>
                      <a:pt x="217" y="1219"/>
                    </a:lnTo>
                    <a:cubicBezTo>
                      <a:pt x="284" y="799"/>
                      <a:pt x="135" y="407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6"/>
              <p:cNvSpPr/>
              <p:nvPr/>
            </p:nvSpPr>
            <p:spPr>
              <a:xfrm>
                <a:off x="5351411" y="3183528"/>
                <a:ext cx="9515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5" extrusionOk="0">
                    <a:moveTo>
                      <a:pt x="54" y="0"/>
                    </a:moveTo>
                    <a:cubicBezTo>
                      <a:pt x="108" y="325"/>
                      <a:pt x="0" y="650"/>
                      <a:pt x="95" y="975"/>
                    </a:cubicBezTo>
                    <a:lnTo>
                      <a:pt x="203" y="975"/>
                    </a:lnTo>
                    <a:cubicBezTo>
                      <a:pt x="271" y="636"/>
                      <a:pt x="136" y="325"/>
                      <a:pt x="1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6"/>
              <p:cNvSpPr/>
              <p:nvPr/>
            </p:nvSpPr>
            <p:spPr>
              <a:xfrm>
                <a:off x="5371352" y="3214388"/>
                <a:ext cx="11446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24" extrusionOk="0">
                    <a:moveTo>
                      <a:pt x="95" y="1"/>
                    </a:moveTo>
                    <a:lnTo>
                      <a:pt x="1" y="42"/>
                    </a:lnTo>
                    <a:cubicBezTo>
                      <a:pt x="95" y="204"/>
                      <a:pt x="122" y="393"/>
                      <a:pt x="149" y="569"/>
                    </a:cubicBezTo>
                    <a:cubicBezTo>
                      <a:pt x="149" y="664"/>
                      <a:pt x="149" y="745"/>
                      <a:pt x="163" y="840"/>
                    </a:cubicBezTo>
                    <a:cubicBezTo>
                      <a:pt x="163" y="935"/>
                      <a:pt x="163" y="1016"/>
                      <a:pt x="176" y="1110"/>
                    </a:cubicBezTo>
                    <a:lnTo>
                      <a:pt x="285" y="1124"/>
                    </a:lnTo>
                    <a:cubicBezTo>
                      <a:pt x="325" y="1029"/>
                      <a:pt x="325" y="935"/>
                      <a:pt x="325" y="840"/>
                    </a:cubicBezTo>
                    <a:cubicBezTo>
                      <a:pt x="325" y="732"/>
                      <a:pt x="312" y="637"/>
                      <a:pt x="285" y="542"/>
                    </a:cubicBezTo>
                    <a:cubicBezTo>
                      <a:pt x="231" y="353"/>
                      <a:pt x="163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6"/>
              <p:cNvSpPr/>
              <p:nvPr/>
            </p:nvSpPr>
            <p:spPr>
              <a:xfrm>
                <a:off x="5398913" y="3242897"/>
                <a:ext cx="9515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206" extrusionOk="0">
                    <a:moveTo>
                      <a:pt x="149" y="1"/>
                    </a:moveTo>
                    <a:lnTo>
                      <a:pt x="54" y="41"/>
                    </a:lnTo>
                    <a:cubicBezTo>
                      <a:pt x="136" y="204"/>
                      <a:pt x="149" y="407"/>
                      <a:pt x="122" y="596"/>
                    </a:cubicBezTo>
                    <a:cubicBezTo>
                      <a:pt x="109" y="691"/>
                      <a:pt x="95" y="786"/>
                      <a:pt x="68" y="880"/>
                    </a:cubicBezTo>
                    <a:cubicBezTo>
                      <a:pt x="54" y="975"/>
                      <a:pt x="27" y="1056"/>
                      <a:pt x="0" y="1151"/>
                    </a:cubicBezTo>
                    <a:lnTo>
                      <a:pt x="95" y="1205"/>
                    </a:lnTo>
                    <a:cubicBezTo>
                      <a:pt x="163" y="1124"/>
                      <a:pt x="203" y="1016"/>
                      <a:pt x="230" y="921"/>
                    </a:cubicBezTo>
                    <a:cubicBezTo>
                      <a:pt x="257" y="813"/>
                      <a:pt x="271" y="718"/>
                      <a:pt x="271" y="610"/>
                    </a:cubicBezTo>
                    <a:cubicBezTo>
                      <a:pt x="257" y="393"/>
                      <a:pt x="203" y="190"/>
                      <a:pt x="1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6"/>
              <p:cNvSpPr/>
              <p:nvPr/>
            </p:nvSpPr>
            <p:spPr>
              <a:xfrm>
                <a:off x="5415519" y="3274249"/>
                <a:ext cx="10041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476" extrusionOk="0">
                    <a:moveTo>
                      <a:pt x="177" y="1"/>
                    </a:moveTo>
                    <a:cubicBezTo>
                      <a:pt x="190" y="244"/>
                      <a:pt x="163" y="488"/>
                      <a:pt x="123" y="731"/>
                    </a:cubicBezTo>
                    <a:lnTo>
                      <a:pt x="55" y="1083"/>
                    </a:lnTo>
                    <a:cubicBezTo>
                      <a:pt x="28" y="1205"/>
                      <a:pt x="14" y="1327"/>
                      <a:pt x="1" y="1449"/>
                    </a:cubicBezTo>
                    <a:lnTo>
                      <a:pt x="109" y="1476"/>
                    </a:lnTo>
                    <a:cubicBezTo>
                      <a:pt x="163" y="1367"/>
                      <a:pt x="190" y="1246"/>
                      <a:pt x="217" y="1124"/>
                    </a:cubicBezTo>
                    <a:cubicBezTo>
                      <a:pt x="244" y="989"/>
                      <a:pt x="244" y="867"/>
                      <a:pt x="258" y="745"/>
                    </a:cubicBezTo>
                    <a:cubicBezTo>
                      <a:pt x="272" y="501"/>
                      <a:pt x="272" y="244"/>
                      <a:pt x="28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96" name="Google Shape;10896;p26"/>
            <p:cNvGrpSpPr/>
            <p:nvPr/>
          </p:nvGrpSpPr>
          <p:grpSpPr>
            <a:xfrm>
              <a:off x="5523544" y="3237207"/>
              <a:ext cx="156801" cy="237238"/>
              <a:chOff x="5525269" y="3144557"/>
              <a:chExt cx="156801" cy="237238"/>
            </a:xfrm>
          </p:grpSpPr>
          <p:sp>
            <p:nvSpPr>
              <p:cNvPr id="10897" name="Google Shape;10897;p26"/>
              <p:cNvSpPr/>
              <p:nvPr/>
            </p:nvSpPr>
            <p:spPr>
              <a:xfrm>
                <a:off x="5530009" y="3157231"/>
                <a:ext cx="148270" cy="224564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6396" extrusionOk="0">
                    <a:moveTo>
                      <a:pt x="2173" y="1"/>
                    </a:moveTo>
                    <a:cubicBezTo>
                      <a:pt x="1987" y="1"/>
                      <a:pt x="1809" y="97"/>
                      <a:pt x="1706" y="330"/>
                    </a:cubicBezTo>
                    <a:cubicBezTo>
                      <a:pt x="1138" y="1548"/>
                      <a:pt x="488" y="2887"/>
                      <a:pt x="231" y="4200"/>
                    </a:cubicBezTo>
                    <a:cubicBezTo>
                      <a:pt x="1" y="5391"/>
                      <a:pt x="948" y="6216"/>
                      <a:pt x="2071" y="6378"/>
                    </a:cubicBezTo>
                    <a:cubicBezTo>
                      <a:pt x="2153" y="6390"/>
                      <a:pt x="2234" y="6395"/>
                      <a:pt x="2312" y="6395"/>
                    </a:cubicBezTo>
                    <a:cubicBezTo>
                      <a:pt x="3346" y="6395"/>
                      <a:pt x="4052" y="5437"/>
                      <a:pt x="4128" y="4443"/>
                    </a:cubicBezTo>
                    <a:cubicBezTo>
                      <a:pt x="4223" y="3226"/>
                      <a:pt x="3641" y="1913"/>
                      <a:pt x="2924" y="952"/>
                    </a:cubicBezTo>
                    <a:cubicBezTo>
                      <a:pt x="2897" y="925"/>
                      <a:pt x="2870" y="885"/>
                      <a:pt x="2829" y="858"/>
                    </a:cubicBezTo>
                    <a:cubicBezTo>
                      <a:pt x="2956" y="396"/>
                      <a:pt x="2549" y="1"/>
                      <a:pt x="2173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6"/>
              <p:cNvSpPr/>
              <p:nvPr/>
            </p:nvSpPr>
            <p:spPr>
              <a:xfrm>
                <a:off x="5525269" y="3144557"/>
                <a:ext cx="155397" cy="233797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6659" extrusionOk="0">
                    <a:moveTo>
                      <a:pt x="2180" y="207"/>
                    </a:moveTo>
                    <a:cubicBezTo>
                      <a:pt x="2539" y="591"/>
                      <a:pt x="2811" y="1047"/>
                      <a:pt x="3045" y="1516"/>
                    </a:cubicBezTo>
                    <a:cubicBezTo>
                      <a:pt x="3289" y="2017"/>
                      <a:pt x="3478" y="2531"/>
                      <a:pt x="3708" y="3045"/>
                    </a:cubicBezTo>
                    <a:cubicBezTo>
                      <a:pt x="3925" y="3560"/>
                      <a:pt x="4195" y="4047"/>
                      <a:pt x="4263" y="4588"/>
                    </a:cubicBezTo>
                    <a:cubicBezTo>
                      <a:pt x="4317" y="5129"/>
                      <a:pt x="4073" y="5670"/>
                      <a:pt x="3654" y="6009"/>
                    </a:cubicBezTo>
                    <a:cubicBezTo>
                      <a:pt x="3248" y="6360"/>
                      <a:pt x="2693" y="6536"/>
                      <a:pt x="2152" y="6550"/>
                    </a:cubicBezTo>
                    <a:cubicBezTo>
                      <a:pt x="2131" y="6550"/>
                      <a:pt x="2111" y="6551"/>
                      <a:pt x="2090" y="6551"/>
                    </a:cubicBezTo>
                    <a:cubicBezTo>
                      <a:pt x="1568" y="6551"/>
                      <a:pt x="1027" y="6387"/>
                      <a:pt x="650" y="6022"/>
                    </a:cubicBezTo>
                    <a:cubicBezTo>
                      <a:pt x="461" y="5846"/>
                      <a:pt x="298" y="5603"/>
                      <a:pt x="217" y="5359"/>
                    </a:cubicBezTo>
                    <a:cubicBezTo>
                      <a:pt x="122" y="5102"/>
                      <a:pt x="109" y="4818"/>
                      <a:pt x="136" y="4547"/>
                    </a:cubicBezTo>
                    <a:cubicBezTo>
                      <a:pt x="217" y="4006"/>
                      <a:pt x="461" y="3505"/>
                      <a:pt x="718" y="3018"/>
                    </a:cubicBezTo>
                    <a:cubicBezTo>
                      <a:pt x="961" y="2518"/>
                      <a:pt x="1124" y="1990"/>
                      <a:pt x="1354" y="1489"/>
                    </a:cubicBezTo>
                    <a:cubicBezTo>
                      <a:pt x="1462" y="1246"/>
                      <a:pt x="1584" y="1002"/>
                      <a:pt x="1719" y="772"/>
                    </a:cubicBezTo>
                    <a:cubicBezTo>
                      <a:pt x="1855" y="562"/>
                      <a:pt x="2002" y="364"/>
                      <a:pt x="2180" y="207"/>
                    </a:cubicBezTo>
                    <a:close/>
                    <a:moveTo>
                      <a:pt x="2193" y="1"/>
                    </a:moveTo>
                    <a:lnTo>
                      <a:pt x="2139" y="41"/>
                    </a:lnTo>
                    <a:cubicBezTo>
                      <a:pt x="1909" y="231"/>
                      <a:pt x="1733" y="447"/>
                      <a:pt x="1597" y="691"/>
                    </a:cubicBezTo>
                    <a:cubicBezTo>
                      <a:pt x="1448" y="934"/>
                      <a:pt x="1327" y="1178"/>
                      <a:pt x="1218" y="1435"/>
                    </a:cubicBezTo>
                    <a:cubicBezTo>
                      <a:pt x="1002" y="1949"/>
                      <a:pt x="853" y="2477"/>
                      <a:pt x="610" y="2964"/>
                    </a:cubicBezTo>
                    <a:cubicBezTo>
                      <a:pt x="366" y="3465"/>
                      <a:pt x="109" y="3965"/>
                      <a:pt x="41" y="4547"/>
                    </a:cubicBezTo>
                    <a:cubicBezTo>
                      <a:pt x="1" y="4818"/>
                      <a:pt x="28" y="5116"/>
                      <a:pt x="122" y="5386"/>
                    </a:cubicBezTo>
                    <a:cubicBezTo>
                      <a:pt x="217" y="5657"/>
                      <a:pt x="379" y="5900"/>
                      <a:pt x="582" y="6103"/>
                    </a:cubicBezTo>
                    <a:cubicBezTo>
                      <a:pt x="987" y="6482"/>
                      <a:pt x="1543" y="6659"/>
                      <a:pt x="2091" y="6659"/>
                    </a:cubicBezTo>
                    <a:cubicBezTo>
                      <a:pt x="2112" y="6659"/>
                      <a:pt x="2132" y="6659"/>
                      <a:pt x="2152" y="6658"/>
                    </a:cubicBezTo>
                    <a:cubicBezTo>
                      <a:pt x="2720" y="6645"/>
                      <a:pt x="3289" y="6469"/>
                      <a:pt x="3735" y="6103"/>
                    </a:cubicBezTo>
                    <a:cubicBezTo>
                      <a:pt x="3952" y="5927"/>
                      <a:pt x="4141" y="5697"/>
                      <a:pt x="4263" y="5427"/>
                    </a:cubicBezTo>
                    <a:cubicBezTo>
                      <a:pt x="4385" y="5170"/>
                      <a:pt x="4425" y="4872"/>
                      <a:pt x="4398" y="4574"/>
                    </a:cubicBezTo>
                    <a:cubicBezTo>
                      <a:pt x="4344" y="3992"/>
                      <a:pt x="4060" y="3492"/>
                      <a:pt x="3843" y="2991"/>
                    </a:cubicBezTo>
                    <a:cubicBezTo>
                      <a:pt x="3627" y="2477"/>
                      <a:pt x="3438" y="1949"/>
                      <a:pt x="3194" y="1449"/>
                    </a:cubicBezTo>
                    <a:cubicBezTo>
                      <a:pt x="2950" y="948"/>
                      <a:pt x="2653" y="447"/>
                      <a:pt x="2247" y="55"/>
                    </a:cubicBez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6"/>
              <p:cNvSpPr/>
              <p:nvPr/>
            </p:nvSpPr>
            <p:spPr>
              <a:xfrm>
                <a:off x="5530957" y="3151228"/>
                <a:ext cx="151113" cy="22979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6545" extrusionOk="0">
                    <a:moveTo>
                      <a:pt x="1967" y="209"/>
                    </a:moveTo>
                    <a:cubicBezTo>
                      <a:pt x="2143" y="316"/>
                      <a:pt x="2290" y="465"/>
                      <a:pt x="2437" y="636"/>
                    </a:cubicBezTo>
                    <a:cubicBezTo>
                      <a:pt x="2585" y="812"/>
                      <a:pt x="2707" y="1015"/>
                      <a:pt x="2829" y="1218"/>
                    </a:cubicBezTo>
                    <a:cubicBezTo>
                      <a:pt x="3059" y="1651"/>
                      <a:pt x="3235" y="2098"/>
                      <a:pt x="3411" y="2544"/>
                    </a:cubicBezTo>
                    <a:lnTo>
                      <a:pt x="3654" y="3234"/>
                    </a:lnTo>
                    <a:cubicBezTo>
                      <a:pt x="3736" y="3464"/>
                      <a:pt x="3830" y="3694"/>
                      <a:pt x="3911" y="3911"/>
                    </a:cubicBezTo>
                    <a:cubicBezTo>
                      <a:pt x="4074" y="4357"/>
                      <a:pt x="4182" y="4844"/>
                      <a:pt x="4047" y="5304"/>
                    </a:cubicBezTo>
                    <a:cubicBezTo>
                      <a:pt x="3911" y="5751"/>
                      <a:pt x="3546" y="6116"/>
                      <a:pt x="3113" y="6292"/>
                    </a:cubicBezTo>
                    <a:cubicBezTo>
                      <a:pt x="2880" y="6394"/>
                      <a:pt x="2623" y="6445"/>
                      <a:pt x="2366" y="6445"/>
                    </a:cubicBezTo>
                    <a:cubicBezTo>
                      <a:pt x="2146" y="6445"/>
                      <a:pt x="1926" y="6408"/>
                      <a:pt x="1719" y="6333"/>
                    </a:cubicBezTo>
                    <a:cubicBezTo>
                      <a:pt x="1273" y="6170"/>
                      <a:pt x="881" y="5859"/>
                      <a:pt x="637" y="5453"/>
                    </a:cubicBezTo>
                    <a:cubicBezTo>
                      <a:pt x="502" y="5250"/>
                      <a:pt x="407" y="5034"/>
                      <a:pt x="326" y="4804"/>
                    </a:cubicBezTo>
                    <a:cubicBezTo>
                      <a:pt x="285" y="4696"/>
                      <a:pt x="258" y="4574"/>
                      <a:pt x="217" y="4466"/>
                    </a:cubicBezTo>
                    <a:lnTo>
                      <a:pt x="109" y="4141"/>
                    </a:lnTo>
                    <a:lnTo>
                      <a:pt x="204" y="3897"/>
                    </a:lnTo>
                    <a:lnTo>
                      <a:pt x="312" y="3640"/>
                    </a:lnTo>
                    <a:lnTo>
                      <a:pt x="515" y="3112"/>
                    </a:lnTo>
                    <a:cubicBezTo>
                      <a:pt x="650" y="2761"/>
                      <a:pt x="786" y="2422"/>
                      <a:pt x="921" y="2071"/>
                    </a:cubicBezTo>
                    <a:cubicBezTo>
                      <a:pt x="1198" y="1412"/>
                      <a:pt x="1525" y="767"/>
                      <a:pt x="1967" y="209"/>
                    </a:cubicBezTo>
                    <a:close/>
                    <a:moveTo>
                      <a:pt x="1936" y="0"/>
                    </a:moveTo>
                    <a:lnTo>
                      <a:pt x="1882" y="54"/>
                    </a:lnTo>
                    <a:cubicBezTo>
                      <a:pt x="1395" y="636"/>
                      <a:pt x="1070" y="1326"/>
                      <a:pt x="799" y="2016"/>
                    </a:cubicBezTo>
                    <a:cubicBezTo>
                      <a:pt x="650" y="2368"/>
                      <a:pt x="529" y="2720"/>
                      <a:pt x="393" y="3072"/>
                    </a:cubicBezTo>
                    <a:lnTo>
                      <a:pt x="204" y="3586"/>
                    </a:lnTo>
                    <a:lnTo>
                      <a:pt x="1" y="4127"/>
                    </a:lnTo>
                    <a:lnTo>
                      <a:pt x="109" y="4493"/>
                    </a:lnTo>
                    <a:cubicBezTo>
                      <a:pt x="150" y="4614"/>
                      <a:pt x="190" y="4723"/>
                      <a:pt x="231" y="4844"/>
                    </a:cubicBezTo>
                    <a:cubicBezTo>
                      <a:pt x="312" y="5074"/>
                      <a:pt x="420" y="5304"/>
                      <a:pt x="556" y="5507"/>
                    </a:cubicBezTo>
                    <a:cubicBezTo>
                      <a:pt x="813" y="5940"/>
                      <a:pt x="1232" y="6252"/>
                      <a:pt x="1692" y="6414"/>
                    </a:cubicBezTo>
                    <a:cubicBezTo>
                      <a:pt x="1925" y="6500"/>
                      <a:pt x="2170" y="6544"/>
                      <a:pt x="2414" y="6544"/>
                    </a:cubicBezTo>
                    <a:cubicBezTo>
                      <a:pt x="2668" y="6544"/>
                      <a:pt x="2919" y="6497"/>
                      <a:pt x="3154" y="6400"/>
                    </a:cubicBezTo>
                    <a:cubicBezTo>
                      <a:pt x="3614" y="6197"/>
                      <a:pt x="4006" y="5832"/>
                      <a:pt x="4169" y="5332"/>
                    </a:cubicBezTo>
                    <a:cubicBezTo>
                      <a:pt x="4304" y="4844"/>
                      <a:pt x="4196" y="4330"/>
                      <a:pt x="4047" y="3870"/>
                    </a:cubicBezTo>
                    <a:cubicBezTo>
                      <a:pt x="3966" y="3640"/>
                      <a:pt x="3871" y="3410"/>
                      <a:pt x="3790" y="3180"/>
                    </a:cubicBezTo>
                    <a:lnTo>
                      <a:pt x="3546" y="2490"/>
                    </a:lnTo>
                    <a:cubicBezTo>
                      <a:pt x="3384" y="2043"/>
                      <a:pt x="3208" y="1583"/>
                      <a:pt x="2978" y="1150"/>
                    </a:cubicBezTo>
                    <a:cubicBezTo>
                      <a:pt x="2734" y="717"/>
                      <a:pt x="2450" y="298"/>
                      <a:pt x="1990" y="27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6"/>
              <p:cNvSpPr/>
              <p:nvPr/>
            </p:nvSpPr>
            <p:spPr>
              <a:xfrm>
                <a:off x="5562344" y="3208244"/>
                <a:ext cx="29457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639" extrusionOk="0">
                    <a:moveTo>
                      <a:pt x="744" y="0"/>
                    </a:moveTo>
                    <a:cubicBezTo>
                      <a:pt x="514" y="392"/>
                      <a:pt x="311" y="812"/>
                      <a:pt x="176" y="1258"/>
                    </a:cubicBezTo>
                    <a:cubicBezTo>
                      <a:pt x="54" y="1705"/>
                      <a:pt x="0" y="2178"/>
                      <a:pt x="95" y="2639"/>
                    </a:cubicBezTo>
                    <a:lnTo>
                      <a:pt x="203" y="2625"/>
                    </a:lnTo>
                    <a:cubicBezTo>
                      <a:pt x="203" y="2395"/>
                      <a:pt x="203" y="2178"/>
                      <a:pt x="230" y="1948"/>
                    </a:cubicBezTo>
                    <a:cubicBezTo>
                      <a:pt x="244" y="1732"/>
                      <a:pt x="271" y="1502"/>
                      <a:pt x="325" y="1285"/>
                    </a:cubicBezTo>
                    <a:cubicBezTo>
                      <a:pt x="406" y="852"/>
                      <a:pt x="582" y="419"/>
                      <a:pt x="839" y="54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6"/>
              <p:cNvSpPr/>
              <p:nvPr/>
            </p:nvSpPr>
            <p:spPr>
              <a:xfrm>
                <a:off x="5565188" y="3316064"/>
                <a:ext cx="20469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583" h="1124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0" y="217"/>
                      <a:pt x="0" y="447"/>
                      <a:pt x="81" y="650"/>
                    </a:cubicBezTo>
                    <a:cubicBezTo>
                      <a:pt x="163" y="867"/>
                      <a:pt x="325" y="1042"/>
                      <a:pt x="528" y="1124"/>
                    </a:cubicBezTo>
                    <a:lnTo>
                      <a:pt x="582" y="1029"/>
                    </a:lnTo>
                    <a:cubicBezTo>
                      <a:pt x="514" y="961"/>
                      <a:pt x="447" y="894"/>
                      <a:pt x="379" y="826"/>
                    </a:cubicBezTo>
                    <a:cubicBezTo>
                      <a:pt x="311" y="758"/>
                      <a:pt x="257" y="677"/>
                      <a:pt x="217" y="596"/>
                    </a:cubicBezTo>
                    <a:cubicBezTo>
                      <a:pt x="122" y="434"/>
                      <a:pt x="81" y="217"/>
                      <a:pt x="163" y="41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6"/>
              <p:cNvSpPr/>
              <p:nvPr/>
            </p:nvSpPr>
            <p:spPr>
              <a:xfrm>
                <a:off x="5565644" y="3210140"/>
                <a:ext cx="21417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610" h="2788" extrusionOk="0">
                    <a:moveTo>
                      <a:pt x="515" y="0"/>
                    </a:moveTo>
                    <a:cubicBezTo>
                      <a:pt x="353" y="447"/>
                      <a:pt x="217" y="907"/>
                      <a:pt x="109" y="1367"/>
                    </a:cubicBezTo>
                    <a:cubicBezTo>
                      <a:pt x="68" y="1597"/>
                      <a:pt x="28" y="1840"/>
                      <a:pt x="14" y="2070"/>
                    </a:cubicBezTo>
                    <a:cubicBezTo>
                      <a:pt x="1" y="2314"/>
                      <a:pt x="1" y="2544"/>
                      <a:pt x="28" y="2788"/>
                    </a:cubicBezTo>
                    <a:lnTo>
                      <a:pt x="136" y="2788"/>
                    </a:lnTo>
                    <a:cubicBezTo>
                      <a:pt x="150" y="2544"/>
                      <a:pt x="163" y="2314"/>
                      <a:pt x="177" y="2084"/>
                    </a:cubicBezTo>
                    <a:cubicBezTo>
                      <a:pt x="190" y="1854"/>
                      <a:pt x="217" y="1624"/>
                      <a:pt x="258" y="1394"/>
                    </a:cubicBezTo>
                    <a:cubicBezTo>
                      <a:pt x="312" y="934"/>
                      <a:pt x="434" y="474"/>
                      <a:pt x="610" y="41"/>
                    </a:cubicBez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6"/>
              <p:cNvSpPr/>
              <p:nvPr/>
            </p:nvSpPr>
            <p:spPr>
              <a:xfrm>
                <a:off x="5564240" y="3322243"/>
                <a:ext cx="29001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110" extrusionOk="0">
                    <a:moveTo>
                      <a:pt x="27" y="0"/>
                    </a:moveTo>
                    <a:cubicBezTo>
                      <a:pt x="0" y="244"/>
                      <a:pt x="68" y="488"/>
                      <a:pt x="203" y="691"/>
                    </a:cubicBezTo>
                    <a:cubicBezTo>
                      <a:pt x="338" y="893"/>
                      <a:pt x="541" y="1056"/>
                      <a:pt x="785" y="1110"/>
                    </a:cubicBezTo>
                    <a:lnTo>
                      <a:pt x="826" y="1002"/>
                    </a:lnTo>
                    <a:cubicBezTo>
                      <a:pt x="636" y="880"/>
                      <a:pt x="460" y="772"/>
                      <a:pt x="311" y="609"/>
                    </a:cubicBezTo>
                    <a:cubicBezTo>
                      <a:pt x="244" y="528"/>
                      <a:pt x="190" y="433"/>
                      <a:pt x="149" y="339"/>
                    </a:cubicBezTo>
                    <a:cubicBezTo>
                      <a:pt x="122" y="230"/>
                      <a:pt x="108" y="122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6"/>
              <p:cNvSpPr/>
              <p:nvPr/>
            </p:nvSpPr>
            <p:spPr>
              <a:xfrm>
                <a:off x="5638355" y="3231030"/>
                <a:ext cx="1141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59" extrusionOk="0">
                    <a:moveTo>
                      <a:pt x="217" y="0"/>
                    </a:moveTo>
                    <a:cubicBezTo>
                      <a:pt x="230" y="122"/>
                      <a:pt x="176" y="244"/>
                      <a:pt x="135" y="352"/>
                    </a:cubicBezTo>
                    <a:cubicBezTo>
                      <a:pt x="108" y="420"/>
                      <a:pt x="81" y="474"/>
                      <a:pt x="54" y="528"/>
                    </a:cubicBezTo>
                    <a:cubicBezTo>
                      <a:pt x="41" y="582"/>
                      <a:pt x="14" y="636"/>
                      <a:pt x="0" y="704"/>
                    </a:cubicBezTo>
                    <a:lnTo>
                      <a:pt x="95" y="758"/>
                    </a:lnTo>
                    <a:cubicBezTo>
                      <a:pt x="149" y="704"/>
                      <a:pt x="189" y="650"/>
                      <a:pt x="217" y="596"/>
                    </a:cubicBezTo>
                    <a:cubicBezTo>
                      <a:pt x="244" y="528"/>
                      <a:pt x="257" y="461"/>
                      <a:pt x="271" y="393"/>
                    </a:cubicBezTo>
                    <a:cubicBezTo>
                      <a:pt x="298" y="271"/>
                      <a:pt x="298" y="136"/>
                      <a:pt x="32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6"/>
              <p:cNvSpPr/>
              <p:nvPr/>
            </p:nvSpPr>
            <p:spPr>
              <a:xfrm>
                <a:off x="5645447" y="3259995"/>
                <a:ext cx="14781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21" h="867" extrusionOk="0">
                    <a:moveTo>
                      <a:pt x="420" y="1"/>
                    </a:moveTo>
                    <a:lnTo>
                      <a:pt x="312" y="14"/>
                    </a:lnTo>
                    <a:cubicBezTo>
                      <a:pt x="326" y="150"/>
                      <a:pt x="285" y="299"/>
                      <a:pt x="217" y="420"/>
                    </a:cubicBezTo>
                    <a:cubicBezTo>
                      <a:pt x="177" y="488"/>
                      <a:pt x="136" y="542"/>
                      <a:pt x="109" y="610"/>
                    </a:cubicBezTo>
                    <a:cubicBezTo>
                      <a:pt x="69" y="664"/>
                      <a:pt x="28" y="718"/>
                      <a:pt x="1" y="799"/>
                    </a:cubicBezTo>
                    <a:lnTo>
                      <a:pt x="82" y="867"/>
                    </a:lnTo>
                    <a:cubicBezTo>
                      <a:pt x="150" y="826"/>
                      <a:pt x="204" y="759"/>
                      <a:pt x="245" y="691"/>
                    </a:cubicBezTo>
                    <a:cubicBezTo>
                      <a:pt x="299" y="623"/>
                      <a:pt x="326" y="556"/>
                      <a:pt x="353" y="474"/>
                    </a:cubicBezTo>
                    <a:cubicBezTo>
                      <a:pt x="393" y="326"/>
                      <a:pt x="407" y="163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6"/>
              <p:cNvSpPr/>
              <p:nvPr/>
            </p:nvSpPr>
            <p:spPr>
              <a:xfrm>
                <a:off x="5650678" y="3281868"/>
                <a:ext cx="19065" cy="32336"/>
              </a:xfrm>
              <a:custGeom>
                <a:avLst/>
                <a:gdLst/>
                <a:ahLst/>
                <a:cxnLst/>
                <a:rect l="l" t="t" r="r" b="b"/>
                <a:pathLst>
                  <a:path w="543" h="921" extrusionOk="0">
                    <a:moveTo>
                      <a:pt x="447" y="0"/>
                    </a:moveTo>
                    <a:cubicBezTo>
                      <a:pt x="407" y="149"/>
                      <a:pt x="326" y="298"/>
                      <a:pt x="244" y="433"/>
                    </a:cubicBezTo>
                    <a:cubicBezTo>
                      <a:pt x="204" y="501"/>
                      <a:pt x="150" y="569"/>
                      <a:pt x="109" y="636"/>
                    </a:cubicBezTo>
                    <a:cubicBezTo>
                      <a:pt x="68" y="717"/>
                      <a:pt x="28" y="785"/>
                      <a:pt x="1" y="866"/>
                    </a:cubicBezTo>
                    <a:lnTo>
                      <a:pt x="96" y="920"/>
                    </a:lnTo>
                    <a:cubicBezTo>
                      <a:pt x="163" y="866"/>
                      <a:pt x="217" y="799"/>
                      <a:pt x="258" y="731"/>
                    </a:cubicBezTo>
                    <a:cubicBezTo>
                      <a:pt x="299" y="650"/>
                      <a:pt x="339" y="582"/>
                      <a:pt x="366" y="501"/>
                    </a:cubicBezTo>
                    <a:cubicBezTo>
                      <a:pt x="434" y="339"/>
                      <a:pt x="474" y="176"/>
                      <a:pt x="542" y="27"/>
                    </a:cubicBez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6"/>
              <p:cNvSpPr/>
              <p:nvPr/>
            </p:nvSpPr>
            <p:spPr>
              <a:xfrm>
                <a:off x="5644042" y="3305601"/>
                <a:ext cx="29001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5" extrusionOk="0">
                    <a:moveTo>
                      <a:pt x="718" y="1"/>
                    </a:moveTo>
                    <a:cubicBezTo>
                      <a:pt x="677" y="177"/>
                      <a:pt x="555" y="339"/>
                      <a:pt x="420" y="461"/>
                    </a:cubicBezTo>
                    <a:cubicBezTo>
                      <a:pt x="352" y="529"/>
                      <a:pt x="285" y="596"/>
                      <a:pt x="203" y="650"/>
                    </a:cubicBezTo>
                    <a:cubicBezTo>
                      <a:pt x="136" y="718"/>
                      <a:pt x="68" y="772"/>
                      <a:pt x="0" y="840"/>
                    </a:cubicBezTo>
                    <a:lnTo>
                      <a:pt x="55" y="935"/>
                    </a:lnTo>
                    <a:cubicBezTo>
                      <a:pt x="149" y="907"/>
                      <a:pt x="230" y="840"/>
                      <a:pt x="312" y="786"/>
                    </a:cubicBezTo>
                    <a:cubicBezTo>
                      <a:pt x="393" y="718"/>
                      <a:pt x="460" y="637"/>
                      <a:pt x="528" y="556"/>
                    </a:cubicBezTo>
                    <a:cubicBezTo>
                      <a:pt x="650" y="393"/>
                      <a:pt x="731" y="217"/>
                      <a:pt x="826" y="28"/>
                    </a:cubicBezTo>
                    <a:lnTo>
                      <a:pt x="7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6"/>
              <p:cNvSpPr/>
              <p:nvPr/>
            </p:nvSpPr>
            <p:spPr>
              <a:xfrm>
                <a:off x="5636424" y="3325578"/>
                <a:ext cx="33776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88" extrusionOk="0">
                    <a:moveTo>
                      <a:pt x="867" y="0"/>
                    </a:moveTo>
                    <a:cubicBezTo>
                      <a:pt x="786" y="190"/>
                      <a:pt x="637" y="352"/>
                      <a:pt x="474" y="487"/>
                    </a:cubicBezTo>
                    <a:cubicBezTo>
                      <a:pt x="393" y="555"/>
                      <a:pt x="312" y="623"/>
                      <a:pt x="231" y="690"/>
                    </a:cubicBezTo>
                    <a:cubicBezTo>
                      <a:pt x="163" y="758"/>
                      <a:pt x="69" y="826"/>
                      <a:pt x="1" y="893"/>
                    </a:cubicBezTo>
                    <a:lnTo>
                      <a:pt x="55" y="988"/>
                    </a:lnTo>
                    <a:cubicBezTo>
                      <a:pt x="163" y="947"/>
                      <a:pt x="258" y="893"/>
                      <a:pt x="339" y="826"/>
                    </a:cubicBezTo>
                    <a:cubicBezTo>
                      <a:pt x="434" y="758"/>
                      <a:pt x="502" y="677"/>
                      <a:pt x="583" y="596"/>
                    </a:cubicBezTo>
                    <a:cubicBezTo>
                      <a:pt x="732" y="420"/>
                      <a:pt x="840" y="230"/>
                      <a:pt x="962" y="54"/>
                    </a:cubicBezTo>
                    <a:lnTo>
                      <a:pt x="8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6"/>
              <p:cNvSpPr/>
              <p:nvPr/>
            </p:nvSpPr>
            <p:spPr>
              <a:xfrm>
                <a:off x="5620274" y="3346468"/>
                <a:ext cx="46135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705" extrusionOk="0">
                    <a:moveTo>
                      <a:pt x="1246" y="1"/>
                    </a:moveTo>
                    <a:cubicBezTo>
                      <a:pt x="1097" y="190"/>
                      <a:pt x="880" y="298"/>
                      <a:pt x="664" y="379"/>
                    </a:cubicBezTo>
                    <a:cubicBezTo>
                      <a:pt x="556" y="420"/>
                      <a:pt x="447" y="461"/>
                      <a:pt x="339" y="488"/>
                    </a:cubicBezTo>
                    <a:cubicBezTo>
                      <a:pt x="217" y="528"/>
                      <a:pt x="109" y="555"/>
                      <a:pt x="1" y="596"/>
                    </a:cubicBezTo>
                    <a:lnTo>
                      <a:pt x="14" y="704"/>
                    </a:lnTo>
                    <a:cubicBezTo>
                      <a:pt x="136" y="704"/>
                      <a:pt x="258" y="691"/>
                      <a:pt x="380" y="650"/>
                    </a:cubicBezTo>
                    <a:cubicBezTo>
                      <a:pt x="501" y="623"/>
                      <a:pt x="610" y="569"/>
                      <a:pt x="718" y="515"/>
                    </a:cubicBezTo>
                    <a:cubicBezTo>
                      <a:pt x="934" y="393"/>
                      <a:pt x="1137" y="244"/>
                      <a:pt x="1313" y="82"/>
                    </a:cubicBezTo>
                    <a:lnTo>
                      <a:pt x="124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10" name="Google Shape;10910;p26"/>
            <p:cNvGrpSpPr/>
            <p:nvPr/>
          </p:nvGrpSpPr>
          <p:grpSpPr>
            <a:xfrm>
              <a:off x="5188298" y="2684765"/>
              <a:ext cx="420967" cy="455026"/>
              <a:chOff x="7790348" y="2924740"/>
              <a:chExt cx="420967" cy="455026"/>
            </a:xfrm>
          </p:grpSpPr>
          <p:sp>
            <p:nvSpPr>
              <p:cNvPr id="10911" name="Google Shape;10911;p26"/>
              <p:cNvSpPr/>
              <p:nvPr/>
            </p:nvSpPr>
            <p:spPr>
              <a:xfrm>
                <a:off x="7849155" y="2931376"/>
                <a:ext cx="362160" cy="345166"/>
              </a:xfrm>
              <a:custGeom>
                <a:avLst/>
                <a:gdLst/>
                <a:ahLst/>
                <a:cxnLst/>
                <a:rect l="l" t="t" r="r" b="b"/>
                <a:pathLst>
                  <a:path w="10315" h="9831" extrusionOk="0">
                    <a:moveTo>
                      <a:pt x="5573" y="0"/>
                    </a:moveTo>
                    <a:cubicBezTo>
                      <a:pt x="5267" y="0"/>
                      <a:pt x="4956" y="53"/>
                      <a:pt x="4645" y="173"/>
                    </a:cubicBezTo>
                    <a:cubicBezTo>
                      <a:pt x="2927" y="850"/>
                      <a:pt x="978" y="3624"/>
                      <a:pt x="193" y="5072"/>
                    </a:cubicBezTo>
                    <a:cubicBezTo>
                      <a:pt x="1" y="5434"/>
                      <a:pt x="1240" y="6024"/>
                      <a:pt x="1815" y="6024"/>
                    </a:cubicBezTo>
                    <a:cubicBezTo>
                      <a:pt x="1927" y="6024"/>
                      <a:pt x="2014" y="6002"/>
                      <a:pt x="2061" y="5951"/>
                    </a:cubicBezTo>
                    <a:cubicBezTo>
                      <a:pt x="2615" y="5356"/>
                      <a:pt x="3373" y="4422"/>
                      <a:pt x="3711" y="3691"/>
                    </a:cubicBezTo>
                    <a:cubicBezTo>
                      <a:pt x="3711" y="3678"/>
                      <a:pt x="3725" y="3651"/>
                      <a:pt x="3725" y="3637"/>
                    </a:cubicBezTo>
                    <a:cubicBezTo>
                      <a:pt x="4266" y="3302"/>
                      <a:pt x="4855" y="3053"/>
                      <a:pt x="5483" y="3053"/>
                    </a:cubicBezTo>
                    <a:cubicBezTo>
                      <a:pt x="5515" y="3053"/>
                      <a:pt x="5547" y="3054"/>
                      <a:pt x="5579" y="3055"/>
                    </a:cubicBezTo>
                    <a:cubicBezTo>
                      <a:pt x="6742" y="3137"/>
                      <a:pt x="7297" y="4165"/>
                      <a:pt x="7189" y="5247"/>
                    </a:cubicBezTo>
                    <a:cubicBezTo>
                      <a:pt x="7109" y="6130"/>
                      <a:pt x="5326" y="8780"/>
                      <a:pt x="5608" y="8780"/>
                    </a:cubicBezTo>
                    <a:cubicBezTo>
                      <a:pt x="5611" y="8780"/>
                      <a:pt x="5615" y="8780"/>
                      <a:pt x="5619" y="8779"/>
                    </a:cubicBezTo>
                    <a:cubicBezTo>
                      <a:pt x="5972" y="9066"/>
                      <a:pt x="7289" y="9830"/>
                      <a:pt x="7806" y="9830"/>
                    </a:cubicBezTo>
                    <a:cubicBezTo>
                      <a:pt x="7923" y="9830"/>
                      <a:pt x="7999" y="9791"/>
                      <a:pt x="8014" y="9699"/>
                    </a:cubicBezTo>
                    <a:cubicBezTo>
                      <a:pt x="8028" y="9591"/>
                      <a:pt x="8948" y="7710"/>
                      <a:pt x="9137" y="7277"/>
                    </a:cubicBezTo>
                    <a:cubicBezTo>
                      <a:pt x="9760" y="5816"/>
                      <a:pt x="10315" y="4327"/>
                      <a:pt x="9638" y="2852"/>
                    </a:cubicBezTo>
                    <a:cubicBezTo>
                      <a:pt x="9368" y="2277"/>
                      <a:pt x="7580" y="0"/>
                      <a:pt x="5573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6"/>
              <p:cNvSpPr/>
              <p:nvPr/>
            </p:nvSpPr>
            <p:spPr>
              <a:xfrm>
                <a:off x="7816961" y="2926461"/>
                <a:ext cx="382945" cy="445721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695" extrusionOk="0">
                    <a:moveTo>
                      <a:pt x="6463" y="109"/>
                    </a:moveTo>
                    <a:cubicBezTo>
                      <a:pt x="6761" y="109"/>
                      <a:pt x="7059" y="196"/>
                      <a:pt x="7321" y="327"/>
                    </a:cubicBezTo>
                    <a:cubicBezTo>
                      <a:pt x="7646" y="503"/>
                      <a:pt x="7943" y="746"/>
                      <a:pt x="8228" y="990"/>
                    </a:cubicBezTo>
                    <a:cubicBezTo>
                      <a:pt x="8769" y="1504"/>
                      <a:pt x="9324" y="2032"/>
                      <a:pt x="9784" y="2627"/>
                    </a:cubicBezTo>
                    <a:cubicBezTo>
                      <a:pt x="10244" y="3222"/>
                      <a:pt x="10609" y="3913"/>
                      <a:pt x="10704" y="4657"/>
                    </a:cubicBezTo>
                    <a:cubicBezTo>
                      <a:pt x="10799" y="5401"/>
                      <a:pt x="10623" y="6159"/>
                      <a:pt x="10338" y="6849"/>
                    </a:cubicBezTo>
                    <a:cubicBezTo>
                      <a:pt x="10041" y="7539"/>
                      <a:pt x="9635" y="8175"/>
                      <a:pt x="9215" y="8811"/>
                    </a:cubicBezTo>
                    <a:lnTo>
                      <a:pt x="6714" y="12543"/>
                    </a:lnTo>
                    <a:lnTo>
                      <a:pt x="4760" y="11438"/>
                    </a:lnTo>
                    <a:lnTo>
                      <a:pt x="4760" y="11438"/>
                    </a:lnTo>
                    <a:cubicBezTo>
                      <a:pt x="5624" y="10221"/>
                      <a:pt x="6369" y="8913"/>
                      <a:pt x="6956" y="7525"/>
                    </a:cubicBezTo>
                    <a:cubicBezTo>
                      <a:pt x="7253" y="6835"/>
                      <a:pt x="7524" y="6118"/>
                      <a:pt x="7740" y="5387"/>
                    </a:cubicBezTo>
                    <a:cubicBezTo>
                      <a:pt x="7835" y="5022"/>
                      <a:pt x="7916" y="4630"/>
                      <a:pt x="7862" y="4237"/>
                    </a:cubicBezTo>
                    <a:cubicBezTo>
                      <a:pt x="7835" y="3845"/>
                      <a:pt x="7632" y="3453"/>
                      <a:pt x="7294" y="3222"/>
                    </a:cubicBezTo>
                    <a:cubicBezTo>
                      <a:pt x="7033" y="3038"/>
                      <a:pt x="6712" y="2967"/>
                      <a:pt x="6392" y="2967"/>
                    </a:cubicBezTo>
                    <a:cubicBezTo>
                      <a:pt x="6313" y="2967"/>
                      <a:pt x="6235" y="2971"/>
                      <a:pt x="6157" y="2979"/>
                    </a:cubicBezTo>
                    <a:cubicBezTo>
                      <a:pt x="5765" y="3033"/>
                      <a:pt x="5400" y="3209"/>
                      <a:pt x="5102" y="3453"/>
                    </a:cubicBezTo>
                    <a:cubicBezTo>
                      <a:pt x="4791" y="3683"/>
                      <a:pt x="4534" y="3980"/>
                      <a:pt x="4290" y="4278"/>
                    </a:cubicBezTo>
                    <a:cubicBezTo>
                      <a:pt x="4060" y="4576"/>
                      <a:pt x="3830" y="4887"/>
                      <a:pt x="3641" y="5212"/>
                    </a:cubicBezTo>
                    <a:cubicBezTo>
                      <a:pt x="2838" y="6496"/>
                      <a:pt x="2286" y="7900"/>
                      <a:pt x="1528" y="9174"/>
                    </a:cubicBezTo>
                    <a:lnTo>
                      <a:pt x="1528" y="9174"/>
                    </a:lnTo>
                    <a:cubicBezTo>
                      <a:pt x="1153" y="9067"/>
                      <a:pt x="771" y="8920"/>
                      <a:pt x="488" y="8662"/>
                    </a:cubicBezTo>
                    <a:cubicBezTo>
                      <a:pt x="339" y="8527"/>
                      <a:pt x="244" y="8351"/>
                      <a:pt x="190" y="8161"/>
                    </a:cubicBezTo>
                    <a:cubicBezTo>
                      <a:pt x="150" y="7972"/>
                      <a:pt x="163" y="7769"/>
                      <a:pt x="204" y="7566"/>
                    </a:cubicBezTo>
                    <a:cubicBezTo>
                      <a:pt x="298" y="7160"/>
                      <a:pt x="488" y="6781"/>
                      <a:pt x="677" y="6402"/>
                    </a:cubicBezTo>
                    <a:cubicBezTo>
                      <a:pt x="880" y="6037"/>
                      <a:pt x="1097" y="5672"/>
                      <a:pt x="1313" y="5306"/>
                    </a:cubicBezTo>
                    <a:cubicBezTo>
                      <a:pt x="2193" y="3858"/>
                      <a:pt x="3221" y="2519"/>
                      <a:pt x="4398" y="1288"/>
                    </a:cubicBezTo>
                    <a:cubicBezTo>
                      <a:pt x="4655" y="1017"/>
                      <a:pt x="4940" y="760"/>
                      <a:pt x="5237" y="543"/>
                    </a:cubicBezTo>
                    <a:cubicBezTo>
                      <a:pt x="5548" y="327"/>
                      <a:pt x="5887" y="164"/>
                      <a:pt x="6252" y="124"/>
                    </a:cubicBezTo>
                    <a:cubicBezTo>
                      <a:pt x="6322" y="114"/>
                      <a:pt x="6393" y="109"/>
                      <a:pt x="6463" y="109"/>
                    </a:cubicBezTo>
                    <a:close/>
                    <a:moveTo>
                      <a:pt x="6460" y="1"/>
                    </a:moveTo>
                    <a:cubicBezTo>
                      <a:pt x="6386" y="1"/>
                      <a:pt x="6312" y="5"/>
                      <a:pt x="6239" y="16"/>
                    </a:cubicBezTo>
                    <a:cubicBezTo>
                      <a:pt x="5846" y="70"/>
                      <a:pt x="5494" y="232"/>
                      <a:pt x="5183" y="462"/>
                    </a:cubicBezTo>
                    <a:cubicBezTo>
                      <a:pt x="4858" y="679"/>
                      <a:pt x="4588" y="936"/>
                      <a:pt x="4317" y="1220"/>
                    </a:cubicBezTo>
                    <a:cubicBezTo>
                      <a:pt x="3140" y="2438"/>
                      <a:pt x="2084" y="3791"/>
                      <a:pt x="1191" y="5239"/>
                    </a:cubicBezTo>
                    <a:cubicBezTo>
                      <a:pt x="975" y="5604"/>
                      <a:pt x="758" y="5969"/>
                      <a:pt x="555" y="6335"/>
                    </a:cubicBezTo>
                    <a:cubicBezTo>
                      <a:pt x="353" y="6713"/>
                      <a:pt x="163" y="7106"/>
                      <a:pt x="55" y="7525"/>
                    </a:cubicBezTo>
                    <a:cubicBezTo>
                      <a:pt x="14" y="7742"/>
                      <a:pt x="1" y="7972"/>
                      <a:pt x="41" y="8202"/>
                    </a:cubicBezTo>
                    <a:cubicBezTo>
                      <a:pt x="95" y="8418"/>
                      <a:pt x="217" y="8621"/>
                      <a:pt x="380" y="8784"/>
                    </a:cubicBezTo>
                    <a:cubicBezTo>
                      <a:pt x="718" y="9081"/>
                      <a:pt x="1137" y="9230"/>
                      <a:pt x="1543" y="9339"/>
                    </a:cubicBezTo>
                    <a:lnTo>
                      <a:pt x="1611" y="9352"/>
                    </a:lnTo>
                    <a:lnTo>
                      <a:pt x="1638" y="9298"/>
                    </a:lnTo>
                    <a:cubicBezTo>
                      <a:pt x="2436" y="7999"/>
                      <a:pt x="2978" y="6578"/>
                      <a:pt x="3776" y="5293"/>
                    </a:cubicBezTo>
                    <a:cubicBezTo>
                      <a:pt x="3965" y="4982"/>
                      <a:pt x="4182" y="4670"/>
                      <a:pt x="4412" y="4373"/>
                    </a:cubicBezTo>
                    <a:cubicBezTo>
                      <a:pt x="4655" y="4075"/>
                      <a:pt x="4899" y="3804"/>
                      <a:pt x="5197" y="3574"/>
                    </a:cubicBezTo>
                    <a:cubicBezTo>
                      <a:pt x="5481" y="3344"/>
                      <a:pt x="5819" y="3182"/>
                      <a:pt x="6184" y="3141"/>
                    </a:cubicBezTo>
                    <a:cubicBezTo>
                      <a:pt x="6267" y="3129"/>
                      <a:pt x="6352" y="3122"/>
                      <a:pt x="6437" y="3122"/>
                    </a:cubicBezTo>
                    <a:cubicBezTo>
                      <a:pt x="6711" y="3122"/>
                      <a:pt x="6985" y="3192"/>
                      <a:pt x="7213" y="3358"/>
                    </a:cubicBezTo>
                    <a:cubicBezTo>
                      <a:pt x="7510" y="3547"/>
                      <a:pt x="7686" y="3899"/>
                      <a:pt x="7727" y="4251"/>
                    </a:cubicBezTo>
                    <a:cubicBezTo>
                      <a:pt x="7768" y="4616"/>
                      <a:pt x="7700" y="4995"/>
                      <a:pt x="7605" y="5347"/>
                    </a:cubicBezTo>
                    <a:cubicBezTo>
                      <a:pt x="7402" y="6078"/>
                      <a:pt x="7132" y="6781"/>
                      <a:pt x="6834" y="7471"/>
                    </a:cubicBezTo>
                    <a:cubicBezTo>
                      <a:pt x="6239" y="8865"/>
                      <a:pt x="5494" y="10191"/>
                      <a:pt x="4628" y="11422"/>
                    </a:cubicBezTo>
                    <a:lnTo>
                      <a:pt x="4588" y="11476"/>
                    </a:lnTo>
                    <a:lnTo>
                      <a:pt x="4642" y="11517"/>
                    </a:lnTo>
                    <a:lnTo>
                      <a:pt x="6712" y="12667"/>
                    </a:lnTo>
                    <a:lnTo>
                      <a:pt x="6753" y="12694"/>
                    </a:lnTo>
                    <a:lnTo>
                      <a:pt x="6793" y="12654"/>
                    </a:lnTo>
                    <a:lnTo>
                      <a:pt x="9297" y="8865"/>
                    </a:lnTo>
                    <a:cubicBezTo>
                      <a:pt x="9716" y="8229"/>
                      <a:pt x="10122" y="7579"/>
                      <a:pt x="10420" y="6876"/>
                    </a:cubicBezTo>
                    <a:cubicBezTo>
                      <a:pt x="10717" y="6186"/>
                      <a:pt x="10907" y="5401"/>
                      <a:pt x="10799" y="4643"/>
                    </a:cubicBezTo>
                    <a:cubicBezTo>
                      <a:pt x="10704" y="3872"/>
                      <a:pt x="10325" y="3168"/>
                      <a:pt x="9865" y="2573"/>
                    </a:cubicBezTo>
                    <a:cubicBezTo>
                      <a:pt x="9391" y="1964"/>
                      <a:pt x="8850" y="1436"/>
                      <a:pt x="8295" y="922"/>
                    </a:cubicBezTo>
                    <a:cubicBezTo>
                      <a:pt x="8011" y="665"/>
                      <a:pt x="7713" y="422"/>
                      <a:pt x="7375" y="246"/>
                    </a:cubicBezTo>
                    <a:cubicBezTo>
                      <a:pt x="7090" y="92"/>
                      <a:pt x="6777" y="1"/>
                      <a:pt x="6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6"/>
              <p:cNvSpPr/>
              <p:nvPr/>
            </p:nvSpPr>
            <p:spPr>
              <a:xfrm>
                <a:off x="7790348" y="2924740"/>
                <a:ext cx="419529" cy="455026"/>
              </a:xfrm>
              <a:custGeom>
                <a:avLst/>
                <a:gdLst/>
                <a:ahLst/>
                <a:cxnLst/>
                <a:rect l="l" t="t" r="r" b="b"/>
                <a:pathLst>
                  <a:path w="11949" h="12960" extrusionOk="0">
                    <a:moveTo>
                      <a:pt x="7242" y="0"/>
                    </a:moveTo>
                    <a:cubicBezTo>
                      <a:pt x="7015" y="0"/>
                      <a:pt x="6787" y="26"/>
                      <a:pt x="6564" y="78"/>
                    </a:cubicBezTo>
                    <a:cubicBezTo>
                      <a:pt x="5982" y="200"/>
                      <a:pt x="5454" y="471"/>
                      <a:pt x="4980" y="822"/>
                    </a:cubicBezTo>
                    <a:cubicBezTo>
                      <a:pt x="4520" y="1174"/>
                      <a:pt x="4114" y="1607"/>
                      <a:pt x="3749" y="2054"/>
                    </a:cubicBezTo>
                    <a:cubicBezTo>
                      <a:pt x="3018" y="2960"/>
                      <a:pt x="2382" y="3935"/>
                      <a:pt x="1746" y="4909"/>
                    </a:cubicBezTo>
                    <a:cubicBezTo>
                      <a:pt x="1124" y="5883"/>
                      <a:pt x="556" y="6884"/>
                      <a:pt x="14" y="7926"/>
                    </a:cubicBezTo>
                    <a:lnTo>
                      <a:pt x="1" y="7953"/>
                    </a:lnTo>
                    <a:lnTo>
                      <a:pt x="28" y="7980"/>
                    </a:lnTo>
                    <a:cubicBezTo>
                      <a:pt x="637" y="8481"/>
                      <a:pt x="1192" y="9036"/>
                      <a:pt x="1665" y="9658"/>
                    </a:cubicBezTo>
                    <a:lnTo>
                      <a:pt x="1746" y="9590"/>
                    </a:lnTo>
                    <a:cubicBezTo>
                      <a:pt x="1280" y="8978"/>
                      <a:pt x="736" y="8418"/>
                      <a:pt x="125" y="7936"/>
                    </a:cubicBezTo>
                    <a:lnTo>
                      <a:pt x="125" y="7936"/>
                    </a:lnTo>
                    <a:cubicBezTo>
                      <a:pt x="1177" y="5904"/>
                      <a:pt x="2403" y="3925"/>
                      <a:pt x="3830" y="2121"/>
                    </a:cubicBezTo>
                    <a:cubicBezTo>
                      <a:pt x="4196" y="1675"/>
                      <a:pt x="4602" y="1255"/>
                      <a:pt x="5062" y="917"/>
                    </a:cubicBezTo>
                    <a:cubicBezTo>
                      <a:pt x="5522" y="579"/>
                      <a:pt x="6036" y="322"/>
                      <a:pt x="6591" y="200"/>
                    </a:cubicBezTo>
                    <a:cubicBezTo>
                      <a:pt x="6799" y="154"/>
                      <a:pt x="7012" y="131"/>
                      <a:pt x="7226" y="131"/>
                    </a:cubicBezTo>
                    <a:cubicBezTo>
                      <a:pt x="7582" y="131"/>
                      <a:pt x="7939" y="195"/>
                      <a:pt x="8268" y="322"/>
                    </a:cubicBezTo>
                    <a:cubicBezTo>
                      <a:pt x="8796" y="525"/>
                      <a:pt x="9283" y="849"/>
                      <a:pt x="9730" y="1215"/>
                    </a:cubicBezTo>
                    <a:cubicBezTo>
                      <a:pt x="10163" y="1580"/>
                      <a:pt x="10555" y="2013"/>
                      <a:pt x="10880" y="2473"/>
                    </a:cubicBezTo>
                    <a:cubicBezTo>
                      <a:pt x="11205" y="2947"/>
                      <a:pt x="11448" y="3474"/>
                      <a:pt x="11611" y="4016"/>
                    </a:cubicBezTo>
                    <a:cubicBezTo>
                      <a:pt x="11746" y="4570"/>
                      <a:pt x="11787" y="5152"/>
                      <a:pt x="11692" y="5707"/>
                    </a:cubicBezTo>
                    <a:cubicBezTo>
                      <a:pt x="11597" y="6262"/>
                      <a:pt x="11367" y="6803"/>
                      <a:pt x="11110" y="7317"/>
                    </a:cubicBezTo>
                    <a:cubicBezTo>
                      <a:pt x="10582" y="8346"/>
                      <a:pt x="10014" y="9347"/>
                      <a:pt x="9392" y="10321"/>
                    </a:cubicBezTo>
                    <a:cubicBezTo>
                      <a:pt x="9067" y="10808"/>
                      <a:pt x="8756" y="11282"/>
                      <a:pt x="8390" y="11728"/>
                    </a:cubicBezTo>
                    <a:cubicBezTo>
                      <a:pt x="8025" y="12161"/>
                      <a:pt x="7605" y="12567"/>
                      <a:pt x="7118" y="12865"/>
                    </a:cubicBezTo>
                    <a:lnTo>
                      <a:pt x="7172" y="12960"/>
                    </a:lnTo>
                    <a:cubicBezTo>
                      <a:pt x="7673" y="12662"/>
                      <a:pt x="8106" y="12256"/>
                      <a:pt x="8485" y="11810"/>
                    </a:cubicBezTo>
                    <a:cubicBezTo>
                      <a:pt x="8864" y="11363"/>
                      <a:pt x="9189" y="10876"/>
                      <a:pt x="9513" y="10389"/>
                    </a:cubicBezTo>
                    <a:cubicBezTo>
                      <a:pt x="10136" y="9415"/>
                      <a:pt x="10731" y="8413"/>
                      <a:pt x="11259" y="7385"/>
                    </a:cubicBezTo>
                    <a:cubicBezTo>
                      <a:pt x="11516" y="6871"/>
                      <a:pt x="11746" y="6316"/>
                      <a:pt x="11854" y="5734"/>
                    </a:cubicBezTo>
                    <a:cubicBezTo>
                      <a:pt x="11949" y="5152"/>
                      <a:pt x="11908" y="4543"/>
                      <a:pt x="11759" y="3975"/>
                    </a:cubicBezTo>
                    <a:cubicBezTo>
                      <a:pt x="11597" y="3407"/>
                      <a:pt x="11327" y="2879"/>
                      <a:pt x="11002" y="2392"/>
                    </a:cubicBezTo>
                    <a:cubicBezTo>
                      <a:pt x="10663" y="1905"/>
                      <a:pt x="10258" y="1472"/>
                      <a:pt x="9811" y="1107"/>
                    </a:cubicBezTo>
                    <a:cubicBezTo>
                      <a:pt x="9364" y="728"/>
                      <a:pt x="8864" y="403"/>
                      <a:pt x="8309" y="200"/>
                    </a:cubicBezTo>
                    <a:cubicBezTo>
                      <a:pt x="7968" y="67"/>
                      <a:pt x="7606" y="0"/>
                      <a:pt x="72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6"/>
              <p:cNvSpPr/>
              <p:nvPr/>
            </p:nvSpPr>
            <p:spPr>
              <a:xfrm>
                <a:off x="7856879" y="3040845"/>
                <a:ext cx="244682" cy="278106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7921" extrusionOk="0">
                    <a:moveTo>
                      <a:pt x="5398" y="0"/>
                    </a:moveTo>
                    <a:cubicBezTo>
                      <a:pt x="5243" y="0"/>
                      <a:pt x="5088" y="21"/>
                      <a:pt x="4939" y="59"/>
                    </a:cubicBezTo>
                    <a:cubicBezTo>
                      <a:pt x="4560" y="140"/>
                      <a:pt x="4222" y="343"/>
                      <a:pt x="3938" y="587"/>
                    </a:cubicBezTo>
                    <a:cubicBezTo>
                      <a:pt x="3654" y="830"/>
                      <a:pt x="3410" y="1115"/>
                      <a:pt x="3180" y="1412"/>
                    </a:cubicBezTo>
                    <a:cubicBezTo>
                      <a:pt x="2964" y="1710"/>
                      <a:pt x="2747" y="2008"/>
                      <a:pt x="2544" y="2319"/>
                    </a:cubicBezTo>
                    <a:lnTo>
                      <a:pt x="0" y="5959"/>
                    </a:lnTo>
                    <a:lnTo>
                      <a:pt x="82" y="6026"/>
                    </a:lnTo>
                    <a:lnTo>
                      <a:pt x="2625" y="2373"/>
                    </a:lnTo>
                    <a:cubicBezTo>
                      <a:pt x="2842" y="2075"/>
                      <a:pt x="3045" y="1778"/>
                      <a:pt x="3275" y="1480"/>
                    </a:cubicBezTo>
                    <a:cubicBezTo>
                      <a:pt x="3491" y="1182"/>
                      <a:pt x="3735" y="912"/>
                      <a:pt x="4019" y="682"/>
                    </a:cubicBezTo>
                    <a:cubicBezTo>
                      <a:pt x="4290" y="438"/>
                      <a:pt x="4614" y="262"/>
                      <a:pt x="4966" y="181"/>
                    </a:cubicBezTo>
                    <a:cubicBezTo>
                      <a:pt x="5100" y="149"/>
                      <a:pt x="5240" y="132"/>
                      <a:pt x="5380" y="132"/>
                    </a:cubicBezTo>
                    <a:cubicBezTo>
                      <a:pt x="5595" y="132"/>
                      <a:pt x="5812" y="172"/>
                      <a:pt x="6008" y="262"/>
                    </a:cubicBezTo>
                    <a:cubicBezTo>
                      <a:pt x="6319" y="411"/>
                      <a:pt x="6563" y="709"/>
                      <a:pt x="6671" y="1047"/>
                    </a:cubicBezTo>
                    <a:cubicBezTo>
                      <a:pt x="6793" y="1385"/>
                      <a:pt x="6806" y="1751"/>
                      <a:pt x="6752" y="2102"/>
                    </a:cubicBezTo>
                    <a:cubicBezTo>
                      <a:pt x="6685" y="2454"/>
                      <a:pt x="6563" y="2792"/>
                      <a:pt x="6414" y="3131"/>
                    </a:cubicBezTo>
                    <a:cubicBezTo>
                      <a:pt x="6279" y="3469"/>
                      <a:pt x="6116" y="3807"/>
                      <a:pt x="5954" y="4132"/>
                    </a:cubicBezTo>
                    <a:cubicBezTo>
                      <a:pt x="5305" y="5458"/>
                      <a:pt x="4493" y="6703"/>
                      <a:pt x="3559" y="7853"/>
                    </a:cubicBezTo>
                    <a:lnTo>
                      <a:pt x="3640" y="7921"/>
                    </a:lnTo>
                    <a:cubicBezTo>
                      <a:pt x="4614" y="6798"/>
                      <a:pt x="5426" y="5539"/>
                      <a:pt x="6103" y="4213"/>
                    </a:cubicBezTo>
                    <a:cubicBezTo>
                      <a:pt x="6265" y="3875"/>
                      <a:pt x="6428" y="3537"/>
                      <a:pt x="6563" y="3198"/>
                    </a:cubicBezTo>
                    <a:cubicBezTo>
                      <a:pt x="6712" y="2860"/>
                      <a:pt x="6847" y="2495"/>
                      <a:pt x="6901" y="2129"/>
                    </a:cubicBezTo>
                    <a:cubicBezTo>
                      <a:pt x="6969" y="1751"/>
                      <a:pt x="6955" y="1358"/>
                      <a:pt x="6820" y="993"/>
                    </a:cubicBezTo>
                    <a:cubicBezTo>
                      <a:pt x="6685" y="628"/>
                      <a:pt x="6428" y="303"/>
                      <a:pt x="6062" y="140"/>
                    </a:cubicBezTo>
                    <a:cubicBezTo>
                      <a:pt x="5853" y="44"/>
                      <a:pt x="5626" y="0"/>
                      <a:pt x="539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6"/>
              <p:cNvSpPr/>
              <p:nvPr/>
            </p:nvSpPr>
            <p:spPr>
              <a:xfrm>
                <a:off x="8034530" y="3234365"/>
                <a:ext cx="109333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638" extrusionOk="0">
                    <a:moveTo>
                      <a:pt x="42" y="0"/>
                    </a:moveTo>
                    <a:lnTo>
                      <a:pt x="1" y="108"/>
                    </a:lnTo>
                    <a:cubicBezTo>
                      <a:pt x="420" y="284"/>
                      <a:pt x="853" y="487"/>
                      <a:pt x="1259" y="731"/>
                    </a:cubicBezTo>
                    <a:cubicBezTo>
                      <a:pt x="1506" y="863"/>
                      <a:pt x="1753" y="1004"/>
                      <a:pt x="2000" y="1150"/>
                    </a:cubicBezTo>
                    <a:lnTo>
                      <a:pt x="2000" y="1150"/>
                    </a:lnTo>
                    <a:lnTo>
                      <a:pt x="1976" y="1245"/>
                    </a:lnTo>
                    <a:cubicBezTo>
                      <a:pt x="2130" y="1309"/>
                      <a:pt x="2296" y="1373"/>
                      <a:pt x="2463" y="1426"/>
                    </a:cubicBezTo>
                    <a:lnTo>
                      <a:pt x="2463" y="1426"/>
                    </a:lnTo>
                    <a:cubicBezTo>
                      <a:pt x="2467" y="1429"/>
                      <a:pt x="2472" y="1432"/>
                      <a:pt x="2477" y="1434"/>
                    </a:cubicBezTo>
                    <a:lnTo>
                      <a:pt x="2479" y="1431"/>
                    </a:lnTo>
                    <a:lnTo>
                      <a:pt x="2479" y="1431"/>
                    </a:lnTo>
                    <a:cubicBezTo>
                      <a:pt x="2483" y="1432"/>
                      <a:pt x="2487" y="1433"/>
                      <a:pt x="2491" y="1434"/>
                    </a:cubicBezTo>
                    <a:lnTo>
                      <a:pt x="3113" y="1637"/>
                    </a:lnTo>
                    <a:lnTo>
                      <a:pt x="2558" y="1286"/>
                    </a:lnTo>
                    <a:cubicBezTo>
                      <a:pt x="2166" y="1029"/>
                      <a:pt x="1746" y="826"/>
                      <a:pt x="1313" y="609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6"/>
              <p:cNvSpPr/>
              <p:nvPr/>
            </p:nvSpPr>
            <p:spPr>
              <a:xfrm>
                <a:off x="8034073" y="3239597"/>
                <a:ext cx="7938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232" extrusionOk="0">
                    <a:moveTo>
                      <a:pt x="27" y="0"/>
                    </a:moveTo>
                    <a:lnTo>
                      <a:pt x="0" y="108"/>
                    </a:lnTo>
                    <a:cubicBezTo>
                      <a:pt x="393" y="203"/>
                      <a:pt x="785" y="379"/>
                      <a:pt x="1137" y="568"/>
                    </a:cubicBezTo>
                    <a:cubicBezTo>
                      <a:pt x="1326" y="677"/>
                      <a:pt x="1502" y="785"/>
                      <a:pt x="1665" y="893"/>
                    </a:cubicBezTo>
                    <a:lnTo>
                      <a:pt x="2192" y="1231"/>
                    </a:lnTo>
                    <a:lnTo>
                      <a:pt x="2260" y="1137"/>
                    </a:lnTo>
                    <a:cubicBezTo>
                      <a:pt x="2111" y="988"/>
                      <a:pt x="1935" y="866"/>
                      <a:pt x="1759" y="744"/>
                    </a:cubicBezTo>
                    <a:cubicBezTo>
                      <a:pt x="1584" y="636"/>
                      <a:pt x="1394" y="541"/>
                      <a:pt x="1205" y="447"/>
                    </a:cubicBezTo>
                    <a:cubicBezTo>
                      <a:pt x="826" y="271"/>
                      <a:pt x="420" y="135"/>
                      <a:pt x="2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6"/>
              <p:cNvSpPr/>
              <p:nvPr/>
            </p:nvSpPr>
            <p:spPr>
              <a:xfrm>
                <a:off x="7846417" y="3116540"/>
                <a:ext cx="66533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75" extrusionOk="0">
                    <a:moveTo>
                      <a:pt x="28" y="1"/>
                    </a:moveTo>
                    <a:lnTo>
                      <a:pt x="1" y="95"/>
                    </a:lnTo>
                    <a:cubicBezTo>
                      <a:pt x="325" y="190"/>
                      <a:pt x="637" y="339"/>
                      <a:pt x="934" y="501"/>
                    </a:cubicBezTo>
                    <a:lnTo>
                      <a:pt x="1381" y="745"/>
                    </a:lnTo>
                    <a:cubicBezTo>
                      <a:pt x="1543" y="826"/>
                      <a:pt x="1678" y="907"/>
                      <a:pt x="1841" y="975"/>
                    </a:cubicBezTo>
                    <a:lnTo>
                      <a:pt x="1895" y="880"/>
                    </a:lnTo>
                    <a:cubicBezTo>
                      <a:pt x="1760" y="772"/>
                      <a:pt x="1611" y="677"/>
                      <a:pt x="1462" y="596"/>
                    </a:cubicBezTo>
                    <a:cubicBezTo>
                      <a:pt x="1313" y="515"/>
                      <a:pt x="1151" y="447"/>
                      <a:pt x="1002" y="379"/>
                    </a:cubicBezTo>
                    <a:cubicBezTo>
                      <a:pt x="677" y="244"/>
                      <a:pt x="352" y="122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6"/>
              <p:cNvSpPr/>
              <p:nvPr/>
            </p:nvSpPr>
            <p:spPr>
              <a:xfrm>
                <a:off x="7838833" y="3103725"/>
                <a:ext cx="80788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408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406" y="271"/>
                      <a:pt x="771" y="487"/>
                      <a:pt x="1137" y="731"/>
                    </a:cubicBezTo>
                    <a:lnTo>
                      <a:pt x="1678" y="1069"/>
                    </a:lnTo>
                    <a:cubicBezTo>
                      <a:pt x="1867" y="1177"/>
                      <a:pt x="2057" y="1299"/>
                      <a:pt x="2246" y="1407"/>
                    </a:cubicBezTo>
                    <a:lnTo>
                      <a:pt x="2300" y="1313"/>
                    </a:lnTo>
                    <a:cubicBezTo>
                      <a:pt x="2138" y="1177"/>
                      <a:pt x="1949" y="1056"/>
                      <a:pt x="1773" y="934"/>
                    </a:cubicBezTo>
                    <a:cubicBezTo>
                      <a:pt x="1583" y="812"/>
                      <a:pt x="1394" y="704"/>
                      <a:pt x="1204" y="609"/>
                    </a:cubicBezTo>
                    <a:cubicBezTo>
                      <a:pt x="826" y="393"/>
                      <a:pt x="433" y="203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6"/>
              <p:cNvSpPr/>
              <p:nvPr/>
            </p:nvSpPr>
            <p:spPr>
              <a:xfrm>
                <a:off x="8145719" y="3049552"/>
                <a:ext cx="46099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1" extrusionOk="0">
                    <a:moveTo>
                      <a:pt x="1245" y="1"/>
                    </a:moveTo>
                    <a:cubicBezTo>
                      <a:pt x="1069" y="149"/>
                      <a:pt x="866" y="244"/>
                      <a:pt x="650" y="325"/>
                    </a:cubicBezTo>
                    <a:cubicBezTo>
                      <a:pt x="541" y="366"/>
                      <a:pt x="433" y="393"/>
                      <a:pt x="325" y="434"/>
                    </a:cubicBezTo>
                    <a:cubicBezTo>
                      <a:pt x="217" y="474"/>
                      <a:pt x="108" y="501"/>
                      <a:pt x="0" y="542"/>
                    </a:cubicBezTo>
                    <a:lnTo>
                      <a:pt x="27" y="650"/>
                    </a:lnTo>
                    <a:cubicBezTo>
                      <a:pt x="149" y="650"/>
                      <a:pt x="257" y="623"/>
                      <a:pt x="379" y="596"/>
                    </a:cubicBezTo>
                    <a:cubicBezTo>
                      <a:pt x="487" y="555"/>
                      <a:pt x="596" y="501"/>
                      <a:pt x="704" y="447"/>
                    </a:cubicBezTo>
                    <a:cubicBezTo>
                      <a:pt x="920" y="339"/>
                      <a:pt x="1110" y="217"/>
                      <a:pt x="1313" y="82"/>
                    </a:cubicBezTo>
                    <a:lnTo>
                      <a:pt x="124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6"/>
              <p:cNvSpPr/>
              <p:nvPr/>
            </p:nvSpPr>
            <p:spPr>
              <a:xfrm>
                <a:off x="8142384" y="3081852"/>
                <a:ext cx="5800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664" extrusionOk="0">
                    <a:moveTo>
                      <a:pt x="1597" y="1"/>
                    </a:moveTo>
                    <a:cubicBezTo>
                      <a:pt x="1354" y="150"/>
                      <a:pt x="1083" y="244"/>
                      <a:pt x="812" y="325"/>
                    </a:cubicBezTo>
                    <a:lnTo>
                      <a:pt x="406" y="434"/>
                    </a:lnTo>
                    <a:cubicBezTo>
                      <a:pt x="271" y="474"/>
                      <a:pt x="136" y="501"/>
                      <a:pt x="1" y="556"/>
                    </a:cubicBezTo>
                    <a:lnTo>
                      <a:pt x="28" y="664"/>
                    </a:lnTo>
                    <a:cubicBezTo>
                      <a:pt x="163" y="650"/>
                      <a:pt x="312" y="623"/>
                      <a:pt x="447" y="596"/>
                    </a:cubicBezTo>
                    <a:cubicBezTo>
                      <a:pt x="596" y="556"/>
                      <a:pt x="731" y="501"/>
                      <a:pt x="867" y="447"/>
                    </a:cubicBezTo>
                    <a:cubicBezTo>
                      <a:pt x="1124" y="339"/>
                      <a:pt x="1381" y="217"/>
                      <a:pt x="1651" y="95"/>
                    </a:cubicBezTo>
                    <a:lnTo>
                      <a:pt x="159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6"/>
              <p:cNvSpPr/>
              <p:nvPr/>
            </p:nvSpPr>
            <p:spPr>
              <a:xfrm>
                <a:off x="8157095" y="3114644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1111" y="0"/>
                    </a:moveTo>
                    <a:cubicBezTo>
                      <a:pt x="948" y="109"/>
                      <a:pt x="745" y="176"/>
                      <a:pt x="556" y="244"/>
                    </a:cubicBezTo>
                    <a:cubicBezTo>
                      <a:pt x="461" y="271"/>
                      <a:pt x="366" y="312"/>
                      <a:pt x="272" y="352"/>
                    </a:cubicBezTo>
                    <a:cubicBezTo>
                      <a:pt x="177" y="393"/>
                      <a:pt x="96" y="433"/>
                      <a:pt x="1" y="488"/>
                    </a:cubicBezTo>
                    <a:lnTo>
                      <a:pt x="42" y="582"/>
                    </a:lnTo>
                    <a:cubicBezTo>
                      <a:pt x="150" y="569"/>
                      <a:pt x="245" y="542"/>
                      <a:pt x="339" y="501"/>
                    </a:cubicBezTo>
                    <a:cubicBezTo>
                      <a:pt x="434" y="460"/>
                      <a:pt x="529" y="420"/>
                      <a:pt x="610" y="366"/>
                    </a:cubicBezTo>
                    <a:cubicBezTo>
                      <a:pt x="799" y="271"/>
                      <a:pt x="975" y="176"/>
                      <a:pt x="1165" y="95"/>
                    </a:cubicBezTo>
                    <a:lnTo>
                      <a:pt x="11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6"/>
              <p:cNvSpPr/>
              <p:nvPr/>
            </p:nvSpPr>
            <p:spPr>
              <a:xfrm>
                <a:off x="8144771" y="3138378"/>
                <a:ext cx="47995" cy="25244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19" extrusionOk="0">
                    <a:moveTo>
                      <a:pt x="1326" y="1"/>
                    </a:moveTo>
                    <a:cubicBezTo>
                      <a:pt x="907" y="245"/>
                      <a:pt x="406" y="339"/>
                      <a:pt x="0" y="623"/>
                    </a:cubicBezTo>
                    <a:lnTo>
                      <a:pt x="54" y="718"/>
                    </a:lnTo>
                    <a:cubicBezTo>
                      <a:pt x="528" y="596"/>
                      <a:pt x="920" y="272"/>
                      <a:pt x="1367" y="109"/>
                    </a:cubicBezTo>
                    <a:lnTo>
                      <a:pt x="1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6"/>
              <p:cNvSpPr/>
              <p:nvPr/>
            </p:nvSpPr>
            <p:spPr>
              <a:xfrm>
                <a:off x="8131465" y="3168326"/>
                <a:ext cx="4753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637" extrusionOk="0">
                    <a:moveTo>
                      <a:pt x="1326" y="0"/>
                    </a:moveTo>
                    <a:cubicBezTo>
                      <a:pt x="1096" y="82"/>
                      <a:pt x="866" y="136"/>
                      <a:pt x="636" y="217"/>
                    </a:cubicBezTo>
                    <a:cubicBezTo>
                      <a:pt x="528" y="257"/>
                      <a:pt x="406" y="298"/>
                      <a:pt x="298" y="352"/>
                    </a:cubicBezTo>
                    <a:cubicBezTo>
                      <a:pt x="190" y="406"/>
                      <a:pt x="95" y="460"/>
                      <a:pt x="0" y="542"/>
                    </a:cubicBezTo>
                    <a:lnTo>
                      <a:pt x="41" y="636"/>
                    </a:lnTo>
                    <a:cubicBezTo>
                      <a:pt x="163" y="596"/>
                      <a:pt x="271" y="542"/>
                      <a:pt x="379" y="501"/>
                    </a:cubicBezTo>
                    <a:lnTo>
                      <a:pt x="690" y="339"/>
                    </a:lnTo>
                    <a:cubicBezTo>
                      <a:pt x="907" y="244"/>
                      <a:pt x="1123" y="149"/>
                      <a:pt x="1353" y="95"/>
                    </a:cubicBez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6"/>
              <p:cNvSpPr/>
              <p:nvPr/>
            </p:nvSpPr>
            <p:spPr>
              <a:xfrm>
                <a:off x="8125286" y="3203961"/>
                <a:ext cx="3802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15" extrusionOk="0">
                    <a:moveTo>
                      <a:pt x="1015" y="0"/>
                    </a:moveTo>
                    <a:cubicBezTo>
                      <a:pt x="866" y="108"/>
                      <a:pt x="690" y="176"/>
                      <a:pt x="528" y="230"/>
                    </a:cubicBezTo>
                    <a:lnTo>
                      <a:pt x="257" y="311"/>
                    </a:lnTo>
                    <a:cubicBezTo>
                      <a:pt x="176" y="339"/>
                      <a:pt x="82" y="366"/>
                      <a:pt x="0" y="406"/>
                    </a:cubicBezTo>
                    <a:lnTo>
                      <a:pt x="27" y="514"/>
                    </a:lnTo>
                    <a:cubicBezTo>
                      <a:pt x="122" y="514"/>
                      <a:pt x="217" y="487"/>
                      <a:pt x="312" y="474"/>
                    </a:cubicBezTo>
                    <a:cubicBezTo>
                      <a:pt x="406" y="447"/>
                      <a:pt x="488" y="406"/>
                      <a:pt x="582" y="366"/>
                    </a:cubicBezTo>
                    <a:cubicBezTo>
                      <a:pt x="745" y="284"/>
                      <a:pt x="907" y="176"/>
                      <a:pt x="1083" y="95"/>
                    </a:cubicBezTo>
                    <a:lnTo>
                      <a:pt x="10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6"/>
              <p:cNvSpPr/>
              <p:nvPr/>
            </p:nvSpPr>
            <p:spPr>
              <a:xfrm>
                <a:off x="8111032" y="3239105"/>
                <a:ext cx="43256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15" extrusionOk="0">
                    <a:moveTo>
                      <a:pt x="1205" y="1"/>
                    </a:moveTo>
                    <a:cubicBezTo>
                      <a:pt x="1002" y="55"/>
                      <a:pt x="799" y="95"/>
                      <a:pt x="582" y="163"/>
                    </a:cubicBezTo>
                    <a:cubicBezTo>
                      <a:pt x="488" y="190"/>
                      <a:pt x="379" y="217"/>
                      <a:pt x="285" y="258"/>
                    </a:cubicBezTo>
                    <a:cubicBezTo>
                      <a:pt x="190" y="312"/>
                      <a:pt x="95" y="352"/>
                      <a:pt x="0" y="420"/>
                    </a:cubicBezTo>
                    <a:lnTo>
                      <a:pt x="55" y="515"/>
                    </a:lnTo>
                    <a:cubicBezTo>
                      <a:pt x="163" y="488"/>
                      <a:pt x="258" y="447"/>
                      <a:pt x="352" y="420"/>
                    </a:cubicBezTo>
                    <a:lnTo>
                      <a:pt x="636" y="285"/>
                    </a:lnTo>
                    <a:cubicBezTo>
                      <a:pt x="826" y="203"/>
                      <a:pt x="1029" y="122"/>
                      <a:pt x="1232" y="95"/>
                    </a:cubicBez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6"/>
              <p:cNvSpPr/>
              <p:nvPr/>
            </p:nvSpPr>
            <p:spPr>
              <a:xfrm>
                <a:off x="8091546" y="3270001"/>
                <a:ext cx="39464" cy="1948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555" extrusionOk="0">
                    <a:moveTo>
                      <a:pt x="1083" y="0"/>
                    </a:moveTo>
                    <a:cubicBezTo>
                      <a:pt x="907" y="68"/>
                      <a:pt x="718" y="122"/>
                      <a:pt x="528" y="189"/>
                    </a:cubicBezTo>
                    <a:cubicBezTo>
                      <a:pt x="434" y="217"/>
                      <a:pt x="339" y="257"/>
                      <a:pt x="258" y="298"/>
                    </a:cubicBezTo>
                    <a:cubicBezTo>
                      <a:pt x="163" y="352"/>
                      <a:pt x="82" y="392"/>
                      <a:pt x="1" y="460"/>
                    </a:cubicBezTo>
                    <a:lnTo>
                      <a:pt x="55" y="555"/>
                    </a:lnTo>
                    <a:cubicBezTo>
                      <a:pt x="150" y="528"/>
                      <a:pt x="244" y="487"/>
                      <a:pt x="325" y="447"/>
                    </a:cubicBezTo>
                    <a:cubicBezTo>
                      <a:pt x="420" y="406"/>
                      <a:pt x="501" y="365"/>
                      <a:pt x="583" y="311"/>
                    </a:cubicBezTo>
                    <a:cubicBezTo>
                      <a:pt x="758" y="230"/>
                      <a:pt x="934" y="135"/>
                      <a:pt x="1124" y="10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6"/>
              <p:cNvSpPr/>
              <p:nvPr/>
            </p:nvSpPr>
            <p:spPr>
              <a:xfrm>
                <a:off x="8078732" y="3302757"/>
                <a:ext cx="35672" cy="1400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399" extrusionOk="0">
                    <a:moveTo>
                      <a:pt x="975" y="1"/>
                    </a:moveTo>
                    <a:cubicBezTo>
                      <a:pt x="826" y="82"/>
                      <a:pt x="663" y="122"/>
                      <a:pt x="501" y="163"/>
                    </a:cubicBezTo>
                    <a:cubicBezTo>
                      <a:pt x="406" y="177"/>
                      <a:pt x="325" y="190"/>
                      <a:pt x="244" y="217"/>
                    </a:cubicBezTo>
                    <a:cubicBezTo>
                      <a:pt x="163" y="231"/>
                      <a:pt x="82" y="258"/>
                      <a:pt x="0" y="298"/>
                    </a:cubicBezTo>
                    <a:lnTo>
                      <a:pt x="27" y="393"/>
                    </a:lnTo>
                    <a:cubicBezTo>
                      <a:pt x="51" y="397"/>
                      <a:pt x="76" y="399"/>
                      <a:pt x="102" y="399"/>
                    </a:cubicBezTo>
                    <a:cubicBezTo>
                      <a:pt x="163" y="399"/>
                      <a:pt x="227" y="389"/>
                      <a:pt x="284" y="380"/>
                    </a:cubicBezTo>
                    <a:cubicBezTo>
                      <a:pt x="379" y="352"/>
                      <a:pt x="460" y="325"/>
                      <a:pt x="542" y="298"/>
                    </a:cubicBezTo>
                    <a:cubicBezTo>
                      <a:pt x="704" y="231"/>
                      <a:pt x="853" y="150"/>
                      <a:pt x="1015" y="95"/>
                    </a:cubicBezTo>
                    <a:lnTo>
                      <a:pt x="97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28" name="Google Shape;10928;p26"/>
            <p:cNvGrpSpPr/>
            <p:nvPr/>
          </p:nvGrpSpPr>
          <p:grpSpPr>
            <a:xfrm>
              <a:off x="4877068" y="3237200"/>
              <a:ext cx="503126" cy="494911"/>
              <a:chOff x="5080618" y="4492200"/>
              <a:chExt cx="503126" cy="494911"/>
            </a:xfrm>
          </p:grpSpPr>
          <p:sp>
            <p:nvSpPr>
              <p:cNvPr id="10929" name="Google Shape;10929;p26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6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6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6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6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6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6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6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6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6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26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26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6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6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6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6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6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6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6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6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6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50" name="Google Shape;10950;p26"/>
            <p:cNvGrpSpPr/>
            <p:nvPr/>
          </p:nvGrpSpPr>
          <p:grpSpPr>
            <a:xfrm rot="1800044">
              <a:off x="4698162" y="3951056"/>
              <a:ext cx="186254" cy="505080"/>
              <a:chOff x="8381813" y="4304641"/>
              <a:chExt cx="186258" cy="505092"/>
            </a:xfrm>
          </p:grpSpPr>
          <p:sp>
            <p:nvSpPr>
              <p:cNvPr id="10951" name="Google Shape;10951;p26"/>
              <p:cNvSpPr/>
              <p:nvPr/>
            </p:nvSpPr>
            <p:spPr>
              <a:xfrm>
                <a:off x="8390836" y="4486013"/>
                <a:ext cx="153290" cy="315463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8985" extrusionOk="0">
                    <a:moveTo>
                      <a:pt x="1962" y="1748"/>
                    </a:moveTo>
                    <a:cubicBezTo>
                      <a:pt x="2017" y="1748"/>
                      <a:pt x="2084" y="1762"/>
                      <a:pt x="2138" y="1789"/>
                    </a:cubicBezTo>
                    <a:cubicBezTo>
                      <a:pt x="2003" y="2276"/>
                      <a:pt x="1881" y="2763"/>
                      <a:pt x="1800" y="3264"/>
                    </a:cubicBezTo>
                    <a:cubicBezTo>
                      <a:pt x="1841" y="2871"/>
                      <a:pt x="1895" y="2466"/>
                      <a:pt x="1962" y="2073"/>
                    </a:cubicBezTo>
                    <a:cubicBezTo>
                      <a:pt x="1989" y="1951"/>
                      <a:pt x="1989" y="1843"/>
                      <a:pt x="1962" y="1748"/>
                    </a:cubicBezTo>
                    <a:close/>
                    <a:moveTo>
                      <a:pt x="1754" y="1"/>
                    </a:moveTo>
                    <a:cubicBezTo>
                      <a:pt x="1729" y="1"/>
                      <a:pt x="1704" y="1"/>
                      <a:pt x="1678" y="3"/>
                    </a:cubicBezTo>
                    <a:cubicBezTo>
                      <a:pt x="1191" y="30"/>
                      <a:pt x="812" y="260"/>
                      <a:pt x="460" y="585"/>
                    </a:cubicBezTo>
                    <a:cubicBezTo>
                      <a:pt x="109" y="896"/>
                      <a:pt x="136" y="1302"/>
                      <a:pt x="339" y="1600"/>
                    </a:cubicBezTo>
                    <a:cubicBezTo>
                      <a:pt x="339" y="1613"/>
                      <a:pt x="339" y="1613"/>
                      <a:pt x="339" y="1627"/>
                    </a:cubicBezTo>
                    <a:cubicBezTo>
                      <a:pt x="136" y="2384"/>
                      <a:pt x="27" y="3156"/>
                      <a:pt x="0" y="3940"/>
                    </a:cubicBezTo>
                    <a:cubicBezTo>
                      <a:pt x="0" y="4035"/>
                      <a:pt x="14" y="4116"/>
                      <a:pt x="27" y="4197"/>
                    </a:cubicBezTo>
                    <a:cubicBezTo>
                      <a:pt x="0" y="4766"/>
                      <a:pt x="0" y="5321"/>
                      <a:pt x="41" y="5889"/>
                    </a:cubicBezTo>
                    <a:cubicBezTo>
                      <a:pt x="95" y="6944"/>
                      <a:pt x="285" y="8000"/>
                      <a:pt x="1096" y="8744"/>
                    </a:cubicBezTo>
                    <a:cubicBezTo>
                      <a:pt x="1271" y="8908"/>
                      <a:pt x="1479" y="8984"/>
                      <a:pt x="1684" y="8984"/>
                    </a:cubicBezTo>
                    <a:cubicBezTo>
                      <a:pt x="2036" y="8984"/>
                      <a:pt x="2375" y="8759"/>
                      <a:pt x="2504" y="8365"/>
                    </a:cubicBezTo>
                    <a:cubicBezTo>
                      <a:pt x="3261" y="6092"/>
                      <a:pt x="3058" y="3548"/>
                      <a:pt x="4087" y="1342"/>
                    </a:cubicBezTo>
                    <a:cubicBezTo>
                      <a:pt x="4366" y="743"/>
                      <a:pt x="3880" y="50"/>
                      <a:pt x="3321" y="50"/>
                    </a:cubicBezTo>
                    <a:cubicBezTo>
                      <a:pt x="3148" y="50"/>
                      <a:pt x="2968" y="117"/>
                      <a:pt x="2801" y="273"/>
                    </a:cubicBezTo>
                    <a:cubicBezTo>
                      <a:pt x="2788" y="273"/>
                      <a:pt x="2774" y="260"/>
                      <a:pt x="2761" y="260"/>
                    </a:cubicBezTo>
                    <a:cubicBezTo>
                      <a:pt x="2639" y="219"/>
                      <a:pt x="2517" y="165"/>
                      <a:pt x="2395" y="111"/>
                    </a:cubicBezTo>
                    <a:cubicBezTo>
                      <a:pt x="2177" y="51"/>
                      <a:pt x="1970" y="1"/>
                      <a:pt x="1754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6"/>
              <p:cNvSpPr/>
              <p:nvPr/>
            </p:nvSpPr>
            <p:spPr>
              <a:xfrm>
                <a:off x="8406986" y="4307485"/>
                <a:ext cx="1586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246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731" y="149"/>
                      <a:pt x="1462" y="217"/>
                      <a:pt x="2179" y="325"/>
                    </a:cubicBezTo>
                    <a:cubicBezTo>
                      <a:pt x="2544" y="379"/>
                      <a:pt x="2910" y="433"/>
                      <a:pt x="3261" y="487"/>
                    </a:cubicBezTo>
                    <a:lnTo>
                      <a:pt x="4344" y="677"/>
                    </a:lnTo>
                    <a:lnTo>
                      <a:pt x="4344" y="677"/>
                    </a:lnTo>
                    <a:lnTo>
                      <a:pt x="4330" y="663"/>
                    </a:lnTo>
                    <a:lnTo>
                      <a:pt x="4330" y="663"/>
                    </a:lnTo>
                    <a:cubicBezTo>
                      <a:pt x="4357" y="677"/>
                      <a:pt x="4357" y="690"/>
                      <a:pt x="4357" y="731"/>
                    </a:cubicBezTo>
                    <a:cubicBezTo>
                      <a:pt x="4357" y="771"/>
                      <a:pt x="4344" y="826"/>
                      <a:pt x="4330" y="880"/>
                    </a:cubicBezTo>
                    <a:lnTo>
                      <a:pt x="4276" y="1042"/>
                    </a:lnTo>
                    <a:cubicBezTo>
                      <a:pt x="4263" y="1096"/>
                      <a:pt x="4236" y="1150"/>
                      <a:pt x="4249" y="1245"/>
                    </a:cubicBezTo>
                    <a:lnTo>
                      <a:pt x="4357" y="1218"/>
                    </a:lnTo>
                    <a:cubicBezTo>
                      <a:pt x="4357" y="1191"/>
                      <a:pt x="4371" y="1137"/>
                      <a:pt x="4398" y="1083"/>
                    </a:cubicBezTo>
                    <a:lnTo>
                      <a:pt x="4466" y="920"/>
                    </a:lnTo>
                    <a:cubicBezTo>
                      <a:pt x="4479" y="866"/>
                      <a:pt x="4506" y="812"/>
                      <a:pt x="4506" y="744"/>
                    </a:cubicBezTo>
                    <a:cubicBezTo>
                      <a:pt x="4506" y="704"/>
                      <a:pt x="4520" y="663"/>
                      <a:pt x="4493" y="623"/>
                    </a:cubicBezTo>
                    <a:cubicBezTo>
                      <a:pt x="4479" y="596"/>
                      <a:pt x="4466" y="582"/>
                      <a:pt x="4452" y="555"/>
                    </a:cubicBezTo>
                    <a:cubicBezTo>
                      <a:pt x="4439" y="541"/>
                      <a:pt x="4412" y="541"/>
                      <a:pt x="4398" y="528"/>
                    </a:cubicBezTo>
                    <a:lnTo>
                      <a:pt x="4385" y="528"/>
                    </a:lnTo>
                    <a:lnTo>
                      <a:pt x="4385" y="514"/>
                    </a:lnTo>
                    <a:cubicBezTo>
                      <a:pt x="3667" y="366"/>
                      <a:pt x="2937" y="271"/>
                      <a:pt x="2206" y="203"/>
                    </a:cubicBezTo>
                    <a:cubicBezTo>
                      <a:pt x="1475" y="122"/>
                      <a:pt x="745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6"/>
              <p:cNvSpPr/>
              <p:nvPr/>
            </p:nvSpPr>
            <p:spPr>
              <a:xfrm>
                <a:off x="8400315" y="4306993"/>
                <a:ext cx="154449" cy="41465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181" extrusionOk="0">
                    <a:moveTo>
                      <a:pt x="69" y="1"/>
                    </a:moveTo>
                    <a:cubicBezTo>
                      <a:pt x="28" y="95"/>
                      <a:pt x="1" y="204"/>
                      <a:pt x="15" y="312"/>
                    </a:cubicBezTo>
                    <a:cubicBezTo>
                      <a:pt x="15" y="380"/>
                      <a:pt x="15" y="420"/>
                      <a:pt x="42" y="474"/>
                    </a:cubicBezTo>
                    <a:cubicBezTo>
                      <a:pt x="55" y="542"/>
                      <a:pt x="109" y="596"/>
                      <a:pt x="163" y="623"/>
                    </a:cubicBezTo>
                    <a:cubicBezTo>
                      <a:pt x="272" y="664"/>
                      <a:pt x="366" y="664"/>
                      <a:pt x="475" y="691"/>
                    </a:cubicBezTo>
                    <a:lnTo>
                      <a:pt x="772" y="745"/>
                    </a:lnTo>
                    <a:lnTo>
                      <a:pt x="1963" y="948"/>
                    </a:lnTo>
                    <a:cubicBezTo>
                      <a:pt x="2369" y="1016"/>
                      <a:pt x="2761" y="1070"/>
                      <a:pt x="3167" y="1110"/>
                    </a:cubicBezTo>
                    <a:cubicBezTo>
                      <a:pt x="3519" y="1145"/>
                      <a:pt x="3870" y="1181"/>
                      <a:pt x="4222" y="1181"/>
                    </a:cubicBezTo>
                    <a:cubicBezTo>
                      <a:pt x="4276" y="1181"/>
                      <a:pt x="4331" y="1180"/>
                      <a:pt x="4385" y="1178"/>
                    </a:cubicBezTo>
                    <a:lnTo>
                      <a:pt x="4399" y="1070"/>
                    </a:lnTo>
                    <a:lnTo>
                      <a:pt x="3194" y="948"/>
                    </a:lnTo>
                    <a:cubicBezTo>
                      <a:pt x="2788" y="907"/>
                      <a:pt x="2382" y="853"/>
                      <a:pt x="1990" y="813"/>
                    </a:cubicBezTo>
                    <a:cubicBezTo>
                      <a:pt x="1584" y="758"/>
                      <a:pt x="1178" y="704"/>
                      <a:pt x="786" y="637"/>
                    </a:cubicBezTo>
                    <a:lnTo>
                      <a:pt x="488" y="596"/>
                    </a:lnTo>
                    <a:cubicBezTo>
                      <a:pt x="380" y="569"/>
                      <a:pt x="272" y="569"/>
                      <a:pt x="204" y="528"/>
                    </a:cubicBezTo>
                    <a:cubicBezTo>
                      <a:pt x="163" y="515"/>
                      <a:pt x="136" y="488"/>
                      <a:pt x="136" y="447"/>
                    </a:cubicBezTo>
                    <a:cubicBezTo>
                      <a:pt x="123" y="407"/>
                      <a:pt x="109" y="352"/>
                      <a:pt x="109" y="312"/>
                    </a:cubicBezTo>
                    <a:cubicBezTo>
                      <a:pt x="109" y="217"/>
                      <a:pt x="123" y="122"/>
                      <a:pt x="163" y="41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6"/>
              <p:cNvSpPr/>
              <p:nvPr/>
            </p:nvSpPr>
            <p:spPr>
              <a:xfrm>
                <a:off x="8402703" y="4304641"/>
                <a:ext cx="165368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0" h="1308" extrusionOk="0">
                    <a:moveTo>
                      <a:pt x="4613" y="1194"/>
                    </a:moveTo>
                    <a:cubicBezTo>
                      <a:pt x="4618" y="1196"/>
                      <a:pt x="4623" y="1199"/>
                      <a:pt x="4628" y="1204"/>
                    </a:cubicBezTo>
                    <a:cubicBezTo>
                      <a:pt x="4628" y="1204"/>
                      <a:pt x="4642" y="1218"/>
                      <a:pt x="4628" y="1245"/>
                    </a:cubicBezTo>
                    <a:cubicBezTo>
                      <a:pt x="4628" y="1258"/>
                      <a:pt x="4601" y="1272"/>
                      <a:pt x="4588" y="1272"/>
                    </a:cubicBezTo>
                    <a:lnTo>
                      <a:pt x="4574" y="1272"/>
                    </a:lnTo>
                    <a:lnTo>
                      <a:pt x="4613" y="1194"/>
                    </a:lnTo>
                    <a:close/>
                    <a:moveTo>
                      <a:pt x="14" y="0"/>
                    </a:moveTo>
                    <a:lnTo>
                      <a:pt x="1" y="108"/>
                    </a:lnTo>
                    <a:cubicBezTo>
                      <a:pt x="867" y="176"/>
                      <a:pt x="1733" y="284"/>
                      <a:pt x="2599" y="406"/>
                    </a:cubicBezTo>
                    <a:lnTo>
                      <a:pt x="3884" y="609"/>
                    </a:lnTo>
                    <a:cubicBezTo>
                      <a:pt x="3992" y="622"/>
                      <a:pt x="4101" y="636"/>
                      <a:pt x="4195" y="650"/>
                    </a:cubicBezTo>
                    <a:cubicBezTo>
                      <a:pt x="4304" y="663"/>
                      <a:pt x="4398" y="704"/>
                      <a:pt x="4452" y="758"/>
                    </a:cubicBezTo>
                    <a:cubicBezTo>
                      <a:pt x="4493" y="798"/>
                      <a:pt x="4507" y="934"/>
                      <a:pt x="4534" y="1028"/>
                    </a:cubicBezTo>
                    <a:lnTo>
                      <a:pt x="4568" y="1165"/>
                    </a:lnTo>
                    <a:lnTo>
                      <a:pt x="4568" y="1165"/>
                    </a:lnTo>
                    <a:cubicBezTo>
                      <a:pt x="4555" y="1168"/>
                      <a:pt x="4542" y="1174"/>
                      <a:pt x="4534" y="1191"/>
                    </a:cubicBezTo>
                    <a:cubicBezTo>
                      <a:pt x="4520" y="1231"/>
                      <a:pt x="4534" y="1258"/>
                      <a:pt x="4547" y="1272"/>
                    </a:cubicBezTo>
                    <a:cubicBezTo>
                      <a:pt x="4564" y="1298"/>
                      <a:pt x="4592" y="1307"/>
                      <a:pt x="4614" y="1307"/>
                    </a:cubicBezTo>
                    <a:cubicBezTo>
                      <a:pt x="4626" y="1307"/>
                      <a:pt x="4637" y="1304"/>
                      <a:pt x="4642" y="1299"/>
                    </a:cubicBezTo>
                    <a:cubicBezTo>
                      <a:pt x="4682" y="1285"/>
                      <a:pt x="4709" y="1245"/>
                      <a:pt x="4709" y="1218"/>
                    </a:cubicBezTo>
                    <a:cubicBezTo>
                      <a:pt x="4709" y="1191"/>
                      <a:pt x="4709" y="1177"/>
                      <a:pt x="4696" y="1164"/>
                    </a:cubicBezTo>
                    <a:lnTo>
                      <a:pt x="4669" y="1001"/>
                    </a:lnTo>
                    <a:lnTo>
                      <a:pt x="4642" y="839"/>
                    </a:lnTo>
                    <a:cubicBezTo>
                      <a:pt x="4628" y="785"/>
                      <a:pt x="4615" y="717"/>
                      <a:pt x="4574" y="650"/>
                    </a:cubicBezTo>
                    <a:cubicBezTo>
                      <a:pt x="4466" y="541"/>
                      <a:pt x="4344" y="514"/>
                      <a:pt x="4236" y="487"/>
                    </a:cubicBezTo>
                    <a:cubicBezTo>
                      <a:pt x="4128" y="460"/>
                      <a:pt x="4019" y="447"/>
                      <a:pt x="3911" y="433"/>
                    </a:cubicBezTo>
                    <a:cubicBezTo>
                      <a:pt x="3478" y="379"/>
                      <a:pt x="3045" y="311"/>
                      <a:pt x="2612" y="271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6"/>
              <p:cNvSpPr/>
              <p:nvPr/>
            </p:nvSpPr>
            <p:spPr>
              <a:xfrm>
                <a:off x="8398419" y="4307485"/>
                <a:ext cx="16396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4670" h="1259" extrusionOk="0">
                    <a:moveTo>
                      <a:pt x="109" y="0"/>
                    </a:moveTo>
                    <a:lnTo>
                      <a:pt x="1" y="27"/>
                    </a:lnTo>
                    <a:lnTo>
                      <a:pt x="69" y="338"/>
                    </a:lnTo>
                    <a:lnTo>
                      <a:pt x="109" y="487"/>
                    </a:lnTo>
                    <a:cubicBezTo>
                      <a:pt x="123" y="541"/>
                      <a:pt x="136" y="609"/>
                      <a:pt x="163" y="663"/>
                    </a:cubicBezTo>
                    <a:cubicBezTo>
                      <a:pt x="258" y="771"/>
                      <a:pt x="380" y="785"/>
                      <a:pt x="488" y="812"/>
                    </a:cubicBezTo>
                    <a:lnTo>
                      <a:pt x="813" y="866"/>
                    </a:lnTo>
                    <a:cubicBezTo>
                      <a:pt x="1232" y="934"/>
                      <a:pt x="1665" y="988"/>
                      <a:pt x="2085" y="1056"/>
                    </a:cubicBezTo>
                    <a:cubicBezTo>
                      <a:pt x="2518" y="1110"/>
                      <a:pt x="2937" y="1150"/>
                      <a:pt x="3370" y="1191"/>
                    </a:cubicBezTo>
                    <a:cubicBezTo>
                      <a:pt x="3803" y="1218"/>
                      <a:pt x="4236" y="1259"/>
                      <a:pt x="4669" y="1259"/>
                    </a:cubicBezTo>
                    <a:lnTo>
                      <a:pt x="4669" y="1150"/>
                    </a:lnTo>
                    <a:cubicBezTo>
                      <a:pt x="4250" y="1096"/>
                      <a:pt x="3817" y="1069"/>
                      <a:pt x="3384" y="1029"/>
                    </a:cubicBezTo>
                    <a:cubicBezTo>
                      <a:pt x="2964" y="988"/>
                      <a:pt x="2531" y="947"/>
                      <a:pt x="2098" y="907"/>
                    </a:cubicBezTo>
                    <a:cubicBezTo>
                      <a:pt x="1679" y="866"/>
                      <a:pt x="1246" y="826"/>
                      <a:pt x="826" y="771"/>
                    </a:cubicBezTo>
                    <a:cubicBezTo>
                      <a:pt x="718" y="744"/>
                      <a:pt x="610" y="744"/>
                      <a:pt x="502" y="717"/>
                    </a:cubicBezTo>
                    <a:cubicBezTo>
                      <a:pt x="407" y="704"/>
                      <a:pt x="299" y="677"/>
                      <a:pt x="244" y="609"/>
                    </a:cubicBezTo>
                    <a:cubicBezTo>
                      <a:pt x="231" y="582"/>
                      <a:pt x="217" y="528"/>
                      <a:pt x="204" y="474"/>
                    </a:cubicBezTo>
                    <a:lnTo>
                      <a:pt x="177" y="31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6"/>
              <p:cNvSpPr/>
              <p:nvPr/>
            </p:nvSpPr>
            <p:spPr>
              <a:xfrm>
                <a:off x="8381813" y="4330762"/>
                <a:ext cx="160137" cy="477461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3599" extrusionOk="0">
                    <a:moveTo>
                      <a:pt x="988" y="0"/>
                    </a:moveTo>
                    <a:cubicBezTo>
                      <a:pt x="758" y="1164"/>
                      <a:pt x="569" y="2341"/>
                      <a:pt x="420" y="3518"/>
                    </a:cubicBezTo>
                    <a:cubicBezTo>
                      <a:pt x="271" y="4695"/>
                      <a:pt x="163" y="5873"/>
                      <a:pt x="95" y="7050"/>
                    </a:cubicBezTo>
                    <a:cubicBezTo>
                      <a:pt x="27" y="8241"/>
                      <a:pt x="0" y="9431"/>
                      <a:pt x="14" y="10609"/>
                    </a:cubicBezTo>
                    <a:cubicBezTo>
                      <a:pt x="14" y="10906"/>
                      <a:pt x="14" y="11204"/>
                      <a:pt x="27" y="11502"/>
                    </a:cubicBezTo>
                    <a:cubicBezTo>
                      <a:pt x="54" y="11799"/>
                      <a:pt x="95" y="12110"/>
                      <a:pt x="230" y="12395"/>
                    </a:cubicBezTo>
                    <a:cubicBezTo>
                      <a:pt x="501" y="12949"/>
                      <a:pt x="1056" y="13315"/>
                      <a:pt x="1624" y="13504"/>
                    </a:cubicBezTo>
                    <a:cubicBezTo>
                      <a:pt x="1773" y="13545"/>
                      <a:pt x="1908" y="13585"/>
                      <a:pt x="2071" y="13599"/>
                    </a:cubicBezTo>
                    <a:cubicBezTo>
                      <a:pt x="2179" y="13599"/>
                      <a:pt x="2260" y="13558"/>
                      <a:pt x="2328" y="13518"/>
                    </a:cubicBezTo>
                    <a:cubicBezTo>
                      <a:pt x="2395" y="13477"/>
                      <a:pt x="2449" y="13423"/>
                      <a:pt x="2504" y="13369"/>
                    </a:cubicBezTo>
                    <a:cubicBezTo>
                      <a:pt x="2720" y="13139"/>
                      <a:pt x="2882" y="12895"/>
                      <a:pt x="3045" y="12638"/>
                    </a:cubicBezTo>
                    <a:cubicBezTo>
                      <a:pt x="3329" y="12110"/>
                      <a:pt x="3545" y="11556"/>
                      <a:pt x="3708" y="10974"/>
                    </a:cubicBezTo>
                    <a:cubicBezTo>
                      <a:pt x="4033" y="9810"/>
                      <a:pt x="4073" y="8606"/>
                      <a:pt x="4100" y="7429"/>
                    </a:cubicBezTo>
                    <a:cubicBezTo>
                      <a:pt x="4127" y="5061"/>
                      <a:pt x="4560" y="2720"/>
                      <a:pt x="4506" y="325"/>
                    </a:cubicBezTo>
                    <a:lnTo>
                      <a:pt x="4506" y="325"/>
                    </a:lnTo>
                    <a:lnTo>
                      <a:pt x="4398" y="339"/>
                    </a:lnTo>
                    <a:cubicBezTo>
                      <a:pt x="4411" y="1516"/>
                      <a:pt x="4303" y="2693"/>
                      <a:pt x="4181" y="3870"/>
                    </a:cubicBezTo>
                    <a:cubicBezTo>
                      <a:pt x="4073" y="5047"/>
                      <a:pt x="3951" y="6238"/>
                      <a:pt x="3938" y="7429"/>
                    </a:cubicBezTo>
                    <a:cubicBezTo>
                      <a:pt x="3924" y="8606"/>
                      <a:pt x="3884" y="9797"/>
                      <a:pt x="3559" y="10933"/>
                    </a:cubicBezTo>
                    <a:cubicBezTo>
                      <a:pt x="3410" y="11502"/>
                      <a:pt x="3194" y="12056"/>
                      <a:pt x="2923" y="12571"/>
                    </a:cubicBezTo>
                    <a:cubicBezTo>
                      <a:pt x="2774" y="12814"/>
                      <a:pt x="2612" y="13071"/>
                      <a:pt x="2409" y="13274"/>
                    </a:cubicBezTo>
                    <a:cubicBezTo>
                      <a:pt x="2314" y="13369"/>
                      <a:pt x="2192" y="13464"/>
                      <a:pt x="2084" y="13464"/>
                    </a:cubicBezTo>
                    <a:cubicBezTo>
                      <a:pt x="1949" y="13450"/>
                      <a:pt x="1800" y="13423"/>
                      <a:pt x="1665" y="13382"/>
                    </a:cubicBezTo>
                    <a:cubicBezTo>
                      <a:pt x="1123" y="13207"/>
                      <a:pt x="609" y="12855"/>
                      <a:pt x="352" y="12341"/>
                    </a:cubicBezTo>
                    <a:cubicBezTo>
                      <a:pt x="217" y="12083"/>
                      <a:pt x="176" y="11799"/>
                      <a:pt x="163" y="11502"/>
                    </a:cubicBezTo>
                    <a:cubicBezTo>
                      <a:pt x="149" y="11204"/>
                      <a:pt x="149" y="10906"/>
                      <a:pt x="136" y="10622"/>
                    </a:cubicBezTo>
                    <a:cubicBezTo>
                      <a:pt x="109" y="9431"/>
                      <a:pt x="136" y="8254"/>
                      <a:pt x="203" y="7063"/>
                    </a:cubicBezTo>
                    <a:cubicBezTo>
                      <a:pt x="325" y="4695"/>
                      <a:pt x="636" y="2341"/>
                      <a:pt x="1096" y="27"/>
                    </a:cubicBezTo>
                    <a:lnTo>
                      <a:pt x="98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6"/>
              <p:cNvSpPr/>
              <p:nvPr/>
            </p:nvSpPr>
            <p:spPr>
              <a:xfrm>
                <a:off x="8383709" y="4330762"/>
                <a:ext cx="162033" cy="478971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13642" extrusionOk="0">
                    <a:moveTo>
                      <a:pt x="934" y="0"/>
                    </a:moveTo>
                    <a:cubicBezTo>
                      <a:pt x="690" y="1177"/>
                      <a:pt x="555" y="2368"/>
                      <a:pt x="433" y="3545"/>
                    </a:cubicBezTo>
                    <a:cubicBezTo>
                      <a:pt x="298" y="4736"/>
                      <a:pt x="203" y="5927"/>
                      <a:pt x="122" y="7118"/>
                    </a:cubicBezTo>
                    <a:cubicBezTo>
                      <a:pt x="55" y="8295"/>
                      <a:pt x="0" y="9499"/>
                      <a:pt x="14" y="10690"/>
                    </a:cubicBezTo>
                    <a:cubicBezTo>
                      <a:pt x="27" y="11285"/>
                      <a:pt x="41" y="11880"/>
                      <a:pt x="149" y="12476"/>
                    </a:cubicBezTo>
                    <a:cubicBezTo>
                      <a:pt x="190" y="12638"/>
                      <a:pt x="217" y="12774"/>
                      <a:pt x="312" y="12936"/>
                    </a:cubicBezTo>
                    <a:cubicBezTo>
                      <a:pt x="420" y="13071"/>
                      <a:pt x="555" y="13139"/>
                      <a:pt x="677" y="13220"/>
                    </a:cubicBezTo>
                    <a:cubicBezTo>
                      <a:pt x="948" y="13382"/>
                      <a:pt x="1218" y="13504"/>
                      <a:pt x="1516" y="13585"/>
                    </a:cubicBezTo>
                    <a:cubicBezTo>
                      <a:pt x="1620" y="13623"/>
                      <a:pt x="1730" y="13641"/>
                      <a:pt x="1841" y="13641"/>
                    </a:cubicBezTo>
                    <a:cubicBezTo>
                      <a:pt x="2047" y="13641"/>
                      <a:pt x="2255" y="13578"/>
                      <a:pt x="2422" y="13464"/>
                    </a:cubicBezTo>
                    <a:cubicBezTo>
                      <a:pt x="2707" y="13301"/>
                      <a:pt x="2869" y="13004"/>
                      <a:pt x="2964" y="12719"/>
                    </a:cubicBezTo>
                    <a:cubicBezTo>
                      <a:pt x="3167" y="12151"/>
                      <a:pt x="3329" y="11583"/>
                      <a:pt x="3464" y="11001"/>
                    </a:cubicBezTo>
                    <a:cubicBezTo>
                      <a:pt x="3735" y="9837"/>
                      <a:pt x="3897" y="8647"/>
                      <a:pt x="4019" y="7456"/>
                    </a:cubicBezTo>
                    <a:cubicBezTo>
                      <a:pt x="4236" y="5088"/>
                      <a:pt x="4412" y="2706"/>
                      <a:pt x="4615" y="339"/>
                    </a:cubicBezTo>
                    <a:lnTo>
                      <a:pt x="4506" y="325"/>
                    </a:lnTo>
                    <a:lnTo>
                      <a:pt x="4222" y="3897"/>
                    </a:lnTo>
                    <a:cubicBezTo>
                      <a:pt x="4127" y="5074"/>
                      <a:pt x="4046" y="6265"/>
                      <a:pt x="3911" y="7456"/>
                    </a:cubicBezTo>
                    <a:cubicBezTo>
                      <a:pt x="3789" y="8633"/>
                      <a:pt x="3627" y="9810"/>
                      <a:pt x="3343" y="10974"/>
                    </a:cubicBezTo>
                    <a:cubicBezTo>
                      <a:pt x="3207" y="11542"/>
                      <a:pt x="3045" y="12124"/>
                      <a:pt x="2842" y="12679"/>
                    </a:cubicBezTo>
                    <a:cubicBezTo>
                      <a:pt x="2747" y="12949"/>
                      <a:pt x="2598" y="13207"/>
                      <a:pt x="2355" y="13355"/>
                    </a:cubicBezTo>
                    <a:cubicBezTo>
                      <a:pt x="2194" y="13454"/>
                      <a:pt x="2009" y="13511"/>
                      <a:pt x="1828" y="13511"/>
                    </a:cubicBezTo>
                    <a:cubicBezTo>
                      <a:pt x="1735" y="13511"/>
                      <a:pt x="1644" y="13496"/>
                      <a:pt x="1556" y="13464"/>
                    </a:cubicBezTo>
                    <a:cubicBezTo>
                      <a:pt x="1272" y="13369"/>
                      <a:pt x="1002" y="13247"/>
                      <a:pt x="758" y="13112"/>
                    </a:cubicBezTo>
                    <a:cubicBezTo>
                      <a:pt x="636" y="13031"/>
                      <a:pt x="501" y="12949"/>
                      <a:pt x="420" y="12855"/>
                    </a:cubicBezTo>
                    <a:cubicBezTo>
                      <a:pt x="366" y="12746"/>
                      <a:pt x="325" y="12598"/>
                      <a:pt x="298" y="12449"/>
                    </a:cubicBezTo>
                    <a:cubicBezTo>
                      <a:pt x="190" y="11880"/>
                      <a:pt x="176" y="11285"/>
                      <a:pt x="163" y="10690"/>
                    </a:cubicBezTo>
                    <a:cubicBezTo>
                      <a:pt x="163" y="9499"/>
                      <a:pt x="217" y="8308"/>
                      <a:pt x="298" y="7118"/>
                    </a:cubicBezTo>
                    <a:cubicBezTo>
                      <a:pt x="366" y="5940"/>
                      <a:pt x="460" y="4750"/>
                      <a:pt x="582" y="3559"/>
                    </a:cubicBezTo>
                    <a:cubicBezTo>
                      <a:pt x="636" y="2977"/>
                      <a:pt x="704" y="2382"/>
                      <a:pt x="772" y="1786"/>
                    </a:cubicBezTo>
                    <a:cubicBezTo>
                      <a:pt x="853" y="1204"/>
                      <a:pt x="921" y="609"/>
                      <a:pt x="1042" y="27"/>
                    </a:cubicBez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6"/>
              <p:cNvSpPr/>
              <p:nvPr/>
            </p:nvSpPr>
            <p:spPr>
              <a:xfrm>
                <a:off x="8411269" y="4309837"/>
                <a:ext cx="6671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29" extrusionOk="0">
                    <a:moveTo>
                      <a:pt x="81" y="1"/>
                    </a:moveTo>
                    <a:cubicBezTo>
                      <a:pt x="81" y="96"/>
                      <a:pt x="41" y="177"/>
                      <a:pt x="27" y="258"/>
                    </a:cubicBezTo>
                    <a:cubicBezTo>
                      <a:pt x="14" y="312"/>
                      <a:pt x="0" y="353"/>
                      <a:pt x="0" y="393"/>
                    </a:cubicBezTo>
                    <a:cubicBezTo>
                      <a:pt x="14" y="447"/>
                      <a:pt x="14" y="488"/>
                      <a:pt x="41" y="529"/>
                    </a:cubicBezTo>
                    <a:lnTo>
                      <a:pt x="149" y="515"/>
                    </a:lnTo>
                    <a:cubicBezTo>
                      <a:pt x="176" y="474"/>
                      <a:pt x="176" y="434"/>
                      <a:pt x="176" y="393"/>
                    </a:cubicBezTo>
                    <a:cubicBezTo>
                      <a:pt x="176" y="353"/>
                      <a:pt x="163" y="312"/>
                      <a:pt x="163" y="271"/>
                    </a:cubicBezTo>
                    <a:cubicBezTo>
                      <a:pt x="149" y="190"/>
                      <a:pt x="149" y="109"/>
                      <a:pt x="190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6"/>
              <p:cNvSpPr/>
              <p:nvPr/>
            </p:nvSpPr>
            <p:spPr>
              <a:xfrm>
                <a:off x="8423628" y="4311276"/>
                <a:ext cx="7619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92" extrusionOk="0">
                    <a:moveTo>
                      <a:pt x="122" y="542"/>
                    </a:moveTo>
                    <a:lnTo>
                      <a:pt x="138" y="569"/>
                    </a:lnTo>
                    <a:lnTo>
                      <a:pt x="95" y="569"/>
                    </a:lnTo>
                    <a:cubicBezTo>
                      <a:pt x="95" y="555"/>
                      <a:pt x="95" y="555"/>
                      <a:pt x="95" y="555"/>
                    </a:cubicBezTo>
                    <a:cubicBezTo>
                      <a:pt x="95" y="542"/>
                      <a:pt x="95" y="542"/>
                      <a:pt x="122" y="542"/>
                    </a:cubicBezTo>
                    <a:close/>
                    <a:moveTo>
                      <a:pt x="68" y="0"/>
                    </a:moveTo>
                    <a:cubicBezTo>
                      <a:pt x="68" y="109"/>
                      <a:pt x="41" y="203"/>
                      <a:pt x="27" y="312"/>
                    </a:cubicBezTo>
                    <a:cubicBezTo>
                      <a:pt x="14" y="352"/>
                      <a:pt x="0" y="406"/>
                      <a:pt x="0" y="461"/>
                    </a:cubicBezTo>
                    <a:cubicBezTo>
                      <a:pt x="0" y="515"/>
                      <a:pt x="0" y="569"/>
                      <a:pt x="0" y="609"/>
                    </a:cubicBezTo>
                    <a:lnTo>
                      <a:pt x="14" y="663"/>
                    </a:lnTo>
                    <a:lnTo>
                      <a:pt x="41" y="677"/>
                    </a:lnTo>
                    <a:cubicBezTo>
                      <a:pt x="61" y="687"/>
                      <a:pt x="80" y="692"/>
                      <a:pt x="97" y="692"/>
                    </a:cubicBezTo>
                    <a:cubicBezTo>
                      <a:pt x="124" y="692"/>
                      <a:pt x="146" y="680"/>
                      <a:pt x="162" y="663"/>
                    </a:cubicBezTo>
                    <a:cubicBezTo>
                      <a:pt x="189" y="650"/>
                      <a:pt x="217" y="609"/>
                      <a:pt x="203" y="569"/>
                    </a:cubicBezTo>
                    <a:lnTo>
                      <a:pt x="162" y="569"/>
                    </a:lnTo>
                    <a:cubicBezTo>
                      <a:pt x="162" y="536"/>
                      <a:pt x="162" y="498"/>
                      <a:pt x="162" y="461"/>
                    </a:cubicBezTo>
                    <a:lnTo>
                      <a:pt x="149" y="312"/>
                    </a:lnTo>
                    <a:cubicBezTo>
                      <a:pt x="135" y="217"/>
                      <a:pt x="135" y="122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6"/>
              <p:cNvSpPr/>
              <p:nvPr/>
            </p:nvSpPr>
            <p:spPr>
              <a:xfrm>
                <a:off x="8434546" y="4312716"/>
                <a:ext cx="6214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69" extrusionOk="0">
                    <a:moveTo>
                      <a:pt x="68" y="0"/>
                    </a:moveTo>
                    <a:cubicBezTo>
                      <a:pt x="68" y="95"/>
                      <a:pt x="27" y="189"/>
                      <a:pt x="14" y="284"/>
                    </a:cubicBezTo>
                    <a:cubicBezTo>
                      <a:pt x="0" y="325"/>
                      <a:pt x="0" y="379"/>
                      <a:pt x="0" y="433"/>
                    </a:cubicBezTo>
                    <a:cubicBezTo>
                      <a:pt x="0" y="474"/>
                      <a:pt x="14" y="528"/>
                      <a:pt x="41" y="568"/>
                    </a:cubicBezTo>
                    <a:lnTo>
                      <a:pt x="149" y="555"/>
                    </a:lnTo>
                    <a:cubicBezTo>
                      <a:pt x="163" y="501"/>
                      <a:pt x="163" y="460"/>
                      <a:pt x="163" y="420"/>
                    </a:cubicBezTo>
                    <a:cubicBezTo>
                      <a:pt x="163" y="379"/>
                      <a:pt x="163" y="325"/>
                      <a:pt x="149" y="284"/>
                    </a:cubicBezTo>
                    <a:cubicBezTo>
                      <a:pt x="149" y="203"/>
                      <a:pt x="136" y="108"/>
                      <a:pt x="176" y="1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6"/>
              <p:cNvSpPr/>
              <p:nvPr/>
            </p:nvSpPr>
            <p:spPr>
              <a:xfrm>
                <a:off x="8447361" y="4312224"/>
                <a:ext cx="6214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623" extrusionOk="0">
                    <a:moveTo>
                      <a:pt x="55" y="1"/>
                    </a:moveTo>
                    <a:cubicBezTo>
                      <a:pt x="55" y="109"/>
                      <a:pt x="28" y="203"/>
                      <a:pt x="14" y="312"/>
                    </a:cubicBezTo>
                    <a:cubicBezTo>
                      <a:pt x="1" y="366"/>
                      <a:pt x="1" y="420"/>
                      <a:pt x="1" y="474"/>
                    </a:cubicBezTo>
                    <a:cubicBezTo>
                      <a:pt x="14" y="528"/>
                      <a:pt x="14" y="582"/>
                      <a:pt x="55" y="623"/>
                    </a:cubicBezTo>
                    <a:lnTo>
                      <a:pt x="149" y="609"/>
                    </a:lnTo>
                    <a:cubicBezTo>
                      <a:pt x="176" y="555"/>
                      <a:pt x="163" y="501"/>
                      <a:pt x="163" y="461"/>
                    </a:cubicBezTo>
                    <a:cubicBezTo>
                      <a:pt x="163" y="406"/>
                      <a:pt x="163" y="366"/>
                      <a:pt x="149" y="312"/>
                    </a:cubicBezTo>
                    <a:cubicBezTo>
                      <a:pt x="136" y="217"/>
                      <a:pt x="122" y="109"/>
                      <a:pt x="149" y="14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6"/>
              <p:cNvSpPr/>
              <p:nvPr/>
            </p:nvSpPr>
            <p:spPr>
              <a:xfrm>
                <a:off x="8458771" y="4311733"/>
                <a:ext cx="7162" cy="2636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751" extrusionOk="0">
                    <a:moveTo>
                      <a:pt x="95" y="1"/>
                    </a:moveTo>
                    <a:cubicBezTo>
                      <a:pt x="95" y="123"/>
                      <a:pt x="68" y="245"/>
                      <a:pt x="41" y="366"/>
                    </a:cubicBezTo>
                    <a:cubicBezTo>
                      <a:pt x="14" y="420"/>
                      <a:pt x="0" y="475"/>
                      <a:pt x="0" y="542"/>
                    </a:cubicBezTo>
                    <a:cubicBezTo>
                      <a:pt x="0" y="569"/>
                      <a:pt x="0" y="596"/>
                      <a:pt x="0" y="637"/>
                    </a:cubicBezTo>
                    <a:cubicBezTo>
                      <a:pt x="0" y="650"/>
                      <a:pt x="0" y="705"/>
                      <a:pt x="54" y="745"/>
                    </a:cubicBezTo>
                    <a:cubicBezTo>
                      <a:pt x="66" y="749"/>
                      <a:pt x="76" y="751"/>
                      <a:pt x="84" y="751"/>
                    </a:cubicBezTo>
                    <a:cubicBezTo>
                      <a:pt x="104" y="751"/>
                      <a:pt x="116" y="741"/>
                      <a:pt x="136" y="732"/>
                    </a:cubicBezTo>
                    <a:cubicBezTo>
                      <a:pt x="149" y="732"/>
                      <a:pt x="163" y="718"/>
                      <a:pt x="163" y="705"/>
                    </a:cubicBezTo>
                    <a:cubicBezTo>
                      <a:pt x="176" y="691"/>
                      <a:pt x="176" y="650"/>
                      <a:pt x="163" y="637"/>
                    </a:cubicBezTo>
                    <a:lnTo>
                      <a:pt x="68" y="678"/>
                    </a:lnTo>
                    <a:cubicBezTo>
                      <a:pt x="68" y="678"/>
                      <a:pt x="54" y="650"/>
                      <a:pt x="68" y="637"/>
                    </a:cubicBezTo>
                    <a:cubicBezTo>
                      <a:pt x="68" y="637"/>
                      <a:pt x="82" y="623"/>
                      <a:pt x="82" y="623"/>
                    </a:cubicBezTo>
                    <a:cubicBezTo>
                      <a:pt x="91" y="623"/>
                      <a:pt x="94" y="617"/>
                      <a:pt x="103" y="617"/>
                    </a:cubicBezTo>
                    <a:cubicBezTo>
                      <a:pt x="107" y="617"/>
                      <a:pt x="113" y="619"/>
                      <a:pt x="122" y="623"/>
                    </a:cubicBezTo>
                    <a:cubicBezTo>
                      <a:pt x="141" y="633"/>
                      <a:pt x="147" y="643"/>
                      <a:pt x="148" y="643"/>
                    </a:cubicBezTo>
                    <a:cubicBezTo>
                      <a:pt x="149" y="643"/>
                      <a:pt x="149" y="641"/>
                      <a:pt x="149" y="637"/>
                    </a:cubicBezTo>
                    <a:cubicBezTo>
                      <a:pt x="163" y="623"/>
                      <a:pt x="163" y="583"/>
                      <a:pt x="163" y="556"/>
                    </a:cubicBezTo>
                    <a:cubicBezTo>
                      <a:pt x="176" y="502"/>
                      <a:pt x="176" y="434"/>
                      <a:pt x="176" y="380"/>
                    </a:cubicBezTo>
                    <a:cubicBezTo>
                      <a:pt x="176" y="258"/>
                      <a:pt x="163" y="136"/>
                      <a:pt x="203" y="15"/>
                    </a:cubicBez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6"/>
              <p:cNvSpPr/>
              <p:nvPr/>
            </p:nvSpPr>
            <p:spPr>
              <a:xfrm>
                <a:off x="8469690" y="4315068"/>
                <a:ext cx="7900" cy="24472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97" extrusionOk="0">
                    <a:moveTo>
                      <a:pt x="136" y="569"/>
                    </a:moveTo>
                    <a:cubicBezTo>
                      <a:pt x="136" y="569"/>
                      <a:pt x="163" y="569"/>
                      <a:pt x="163" y="583"/>
                    </a:cubicBezTo>
                    <a:lnTo>
                      <a:pt x="169" y="600"/>
                    </a:lnTo>
                    <a:lnTo>
                      <a:pt x="169" y="600"/>
                    </a:lnTo>
                    <a:lnTo>
                      <a:pt x="95" y="610"/>
                    </a:lnTo>
                    <a:cubicBezTo>
                      <a:pt x="82" y="610"/>
                      <a:pt x="95" y="596"/>
                      <a:pt x="95" y="583"/>
                    </a:cubicBezTo>
                    <a:cubicBezTo>
                      <a:pt x="95" y="569"/>
                      <a:pt x="109" y="569"/>
                      <a:pt x="109" y="569"/>
                    </a:cubicBezTo>
                    <a:close/>
                    <a:moveTo>
                      <a:pt x="82" y="1"/>
                    </a:moveTo>
                    <a:cubicBezTo>
                      <a:pt x="109" y="204"/>
                      <a:pt x="1" y="407"/>
                      <a:pt x="28" y="610"/>
                    </a:cubicBezTo>
                    <a:lnTo>
                      <a:pt x="41" y="650"/>
                    </a:lnTo>
                    <a:lnTo>
                      <a:pt x="41" y="664"/>
                    </a:lnTo>
                    <a:cubicBezTo>
                      <a:pt x="55" y="677"/>
                      <a:pt x="82" y="691"/>
                      <a:pt x="95" y="691"/>
                    </a:cubicBezTo>
                    <a:cubicBezTo>
                      <a:pt x="104" y="695"/>
                      <a:pt x="112" y="697"/>
                      <a:pt x="118" y="697"/>
                    </a:cubicBezTo>
                    <a:cubicBezTo>
                      <a:pt x="131" y="697"/>
                      <a:pt x="140" y="691"/>
                      <a:pt x="149" y="691"/>
                    </a:cubicBezTo>
                    <a:cubicBezTo>
                      <a:pt x="163" y="677"/>
                      <a:pt x="176" y="677"/>
                      <a:pt x="190" y="650"/>
                    </a:cubicBezTo>
                    <a:cubicBezTo>
                      <a:pt x="203" y="650"/>
                      <a:pt x="203" y="623"/>
                      <a:pt x="203" y="596"/>
                    </a:cubicBezTo>
                    <a:lnTo>
                      <a:pt x="203" y="596"/>
                    </a:lnTo>
                    <a:lnTo>
                      <a:pt x="182" y="599"/>
                    </a:lnTo>
                    <a:lnTo>
                      <a:pt x="182" y="599"/>
                    </a:lnTo>
                    <a:cubicBezTo>
                      <a:pt x="224" y="403"/>
                      <a:pt x="151" y="196"/>
                      <a:pt x="19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6"/>
              <p:cNvSpPr/>
              <p:nvPr/>
            </p:nvSpPr>
            <p:spPr>
              <a:xfrm>
                <a:off x="8481557" y="4319352"/>
                <a:ext cx="9550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37" extrusionOk="0">
                    <a:moveTo>
                      <a:pt x="109" y="0"/>
                    </a:moveTo>
                    <a:cubicBezTo>
                      <a:pt x="136" y="203"/>
                      <a:pt x="1" y="406"/>
                      <a:pt x="68" y="623"/>
                    </a:cubicBezTo>
                    <a:lnTo>
                      <a:pt x="177" y="636"/>
                    </a:lnTo>
                    <a:cubicBezTo>
                      <a:pt x="271" y="420"/>
                      <a:pt x="163" y="203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6"/>
              <p:cNvSpPr/>
              <p:nvPr/>
            </p:nvSpPr>
            <p:spPr>
              <a:xfrm>
                <a:off x="8497251" y="4319843"/>
                <a:ext cx="6671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36" extrusionOk="0">
                    <a:moveTo>
                      <a:pt x="82" y="0"/>
                    </a:moveTo>
                    <a:cubicBezTo>
                      <a:pt x="95" y="108"/>
                      <a:pt x="54" y="203"/>
                      <a:pt x="41" y="311"/>
                    </a:cubicBezTo>
                    <a:cubicBezTo>
                      <a:pt x="27" y="365"/>
                      <a:pt x="14" y="419"/>
                      <a:pt x="0" y="474"/>
                    </a:cubicBezTo>
                    <a:cubicBezTo>
                      <a:pt x="0" y="528"/>
                      <a:pt x="0" y="582"/>
                      <a:pt x="27" y="636"/>
                    </a:cubicBezTo>
                    <a:lnTo>
                      <a:pt x="136" y="636"/>
                    </a:lnTo>
                    <a:cubicBezTo>
                      <a:pt x="163" y="582"/>
                      <a:pt x="163" y="528"/>
                      <a:pt x="176" y="487"/>
                    </a:cubicBezTo>
                    <a:cubicBezTo>
                      <a:pt x="176" y="433"/>
                      <a:pt x="176" y="379"/>
                      <a:pt x="176" y="325"/>
                    </a:cubicBezTo>
                    <a:cubicBezTo>
                      <a:pt x="176" y="217"/>
                      <a:pt x="163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6"/>
              <p:cNvSpPr/>
              <p:nvPr/>
            </p:nvSpPr>
            <p:spPr>
              <a:xfrm>
                <a:off x="8507222" y="4322687"/>
                <a:ext cx="6671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10" extrusionOk="0">
                    <a:moveTo>
                      <a:pt x="82" y="0"/>
                    </a:moveTo>
                    <a:cubicBezTo>
                      <a:pt x="82" y="95"/>
                      <a:pt x="41" y="190"/>
                      <a:pt x="28" y="298"/>
                    </a:cubicBezTo>
                    <a:cubicBezTo>
                      <a:pt x="14" y="352"/>
                      <a:pt x="0" y="393"/>
                      <a:pt x="0" y="447"/>
                    </a:cubicBezTo>
                    <a:cubicBezTo>
                      <a:pt x="0" y="501"/>
                      <a:pt x="0" y="555"/>
                      <a:pt x="28" y="609"/>
                    </a:cubicBezTo>
                    <a:lnTo>
                      <a:pt x="122" y="609"/>
                    </a:lnTo>
                    <a:cubicBezTo>
                      <a:pt x="149" y="555"/>
                      <a:pt x="163" y="514"/>
                      <a:pt x="163" y="460"/>
                    </a:cubicBezTo>
                    <a:cubicBezTo>
                      <a:pt x="176" y="406"/>
                      <a:pt x="163" y="366"/>
                      <a:pt x="163" y="311"/>
                    </a:cubicBezTo>
                    <a:cubicBezTo>
                      <a:pt x="163" y="217"/>
                      <a:pt x="149" y="108"/>
                      <a:pt x="190" y="14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6"/>
              <p:cNvSpPr/>
              <p:nvPr/>
            </p:nvSpPr>
            <p:spPr>
              <a:xfrm>
                <a:off x="8516245" y="4323143"/>
                <a:ext cx="1000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37" extrusionOk="0">
                    <a:moveTo>
                      <a:pt x="136" y="1"/>
                    </a:moveTo>
                    <a:cubicBezTo>
                      <a:pt x="149" y="217"/>
                      <a:pt x="1" y="407"/>
                      <a:pt x="68" y="623"/>
                    </a:cubicBezTo>
                    <a:lnTo>
                      <a:pt x="176" y="637"/>
                    </a:lnTo>
                    <a:cubicBezTo>
                      <a:pt x="285" y="434"/>
                      <a:pt x="190" y="217"/>
                      <a:pt x="244" y="14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6"/>
              <p:cNvSpPr/>
              <p:nvPr/>
            </p:nvSpPr>
            <p:spPr>
              <a:xfrm>
                <a:off x="8530990" y="4324091"/>
                <a:ext cx="6671" cy="2303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56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95" y="109"/>
                      <a:pt x="54" y="204"/>
                      <a:pt x="41" y="312"/>
                    </a:cubicBezTo>
                    <a:cubicBezTo>
                      <a:pt x="27" y="353"/>
                      <a:pt x="14" y="407"/>
                      <a:pt x="0" y="461"/>
                    </a:cubicBezTo>
                    <a:lnTo>
                      <a:pt x="0" y="501"/>
                    </a:lnTo>
                    <a:cubicBezTo>
                      <a:pt x="0" y="515"/>
                      <a:pt x="0" y="542"/>
                      <a:pt x="0" y="556"/>
                    </a:cubicBezTo>
                    <a:cubicBezTo>
                      <a:pt x="14" y="583"/>
                      <a:pt x="27" y="596"/>
                      <a:pt x="41" y="623"/>
                    </a:cubicBezTo>
                    <a:cubicBezTo>
                      <a:pt x="51" y="643"/>
                      <a:pt x="89" y="656"/>
                      <a:pt x="120" y="656"/>
                    </a:cubicBezTo>
                    <a:cubicBezTo>
                      <a:pt x="131" y="656"/>
                      <a:pt x="142" y="654"/>
                      <a:pt x="149" y="650"/>
                    </a:cubicBezTo>
                    <a:lnTo>
                      <a:pt x="108" y="542"/>
                    </a:lnTo>
                    <a:cubicBezTo>
                      <a:pt x="113" y="538"/>
                      <a:pt x="119" y="536"/>
                      <a:pt x="125" y="536"/>
                    </a:cubicBezTo>
                    <a:cubicBezTo>
                      <a:pt x="137" y="536"/>
                      <a:pt x="149" y="542"/>
                      <a:pt x="149" y="542"/>
                    </a:cubicBezTo>
                    <a:cubicBezTo>
                      <a:pt x="162" y="542"/>
                      <a:pt x="162" y="542"/>
                      <a:pt x="162" y="529"/>
                    </a:cubicBezTo>
                    <a:cubicBezTo>
                      <a:pt x="162" y="529"/>
                      <a:pt x="162" y="529"/>
                      <a:pt x="162" y="515"/>
                    </a:cubicBezTo>
                    <a:lnTo>
                      <a:pt x="162" y="474"/>
                    </a:lnTo>
                    <a:cubicBezTo>
                      <a:pt x="176" y="434"/>
                      <a:pt x="176" y="380"/>
                      <a:pt x="176" y="326"/>
                    </a:cubicBezTo>
                    <a:cubicBezTo>
                      <a:pt x="162" y="231"/>
                      <a:pt x="162" y="123"/>
                      <a:pt x="189" y="28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6"/>
              <p:cNvSpPr/>
              <p:nvPr/>
            </p:nvSpPr>
            <p:spPr>
              <a:xfrm>
                <a:off x="8541418" y="4325531"/>
                <a:ext cx="6706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96" extrusionOk="0">
                    <a:moveTo>
                      <a:pt x="82" y="0"/>
                    </a:moveTo>
                    <a:cubicBezTo>
                      <a:pt x="68" y="95"/>
                      <a:pt x="41" y="190"/>
                      <a:pt x="14" y="298"/>
                    </a:cubicBezTo>
                    <a:cubicBezTo>
                      <a:pt x="1" y="352"/>
                      <a:pt x="1" y="393"/>
                      <a:pt x="1" y="447"/>
                    </a:cubicBezTo>
                    <a:cubicBezTo>
                      <a:pt x="14" y="501"/>
                      <a:pt x="14" y="555"/>
                      <a:pt x="55" y="596"/>
                    </a:cubicBezTo>
                    <a:lnTo>
                      <a:pt x="150" y="582"/>
                    </a:lnTo>
                    <a:cubicBezTo>
                      <a:pt x="177" y="528"/>
                      <a:pt x="163" y="488"/>
                      <a:pt x="163" y="433"/>
                    </a:cubicBezTo>
                    <a:cubicBezTo>
                      <a:pt x="163" y="393"/>
                      <a:pt x="163" y="352"/>
                      <a:pt x="163" y="298"/>
                    </a:cubicBezTo>
                    <a:cubicBezTo>
                      <a:pt x="150" y="203"/>
                      <a:pt x="150" y="109"/>
                      <a:pt x="190" y="27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6"/>
              <p:cNvSpPr/>
              <p:nvPr/>
            </p:nvSpPr>
            <p:spPr>
              <a:xfrm>
                <a:off x="8548545" y="4327427"/>
                <a:ext cx="9550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83" extrusionOk="0">
                    <a:moveTo>
                      <a:pt x="122" y="1"/>
                    </a:moveTo>
                    <a:cubicBezTo>
                      <a:pt x="150" y="203"/>
                      <a:pt x="1" y="379"/>
                      <a:pt x="68" y="582"/>
                    </a:cubicBezTo>
                    <a:lnTo>
                      <a:pt x="177" y="582"/>
                    </a:lnTo>
                    <a:cubicBezTo>
                      <a:pt x="271" y="406"/>
                      <a:pt x="177" y="203"/>
                      <a:pt x="231" y="14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6"/>
              <p:cNvSpPr/>
              <p:nvPr/>
            </p:nvSpPr>
            <p:spPr>
              <a:xfrm>
                <a:off x="8395119" y="4481309"/>
                <a:ext cx="136367" cy="33811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963" extrusionOk="0">
                    <a:moveTo>
                      <a:pt x="1352" y="0"/>
                    </a:moveTo>
                    <a:cubicBezTo>
                      <a:pt x="1140" y="0"/>
                      <a:pt x="929" y="34"/>
                      <a:pt x="731" y="110"/>
                    </a:cubicBezTo>
                    <a:cubicBezTo>
                      <a:pt x="555" y="191"/>
                      <a:pt x="393" y="299"/>
                      <a:pt x="257" y="435"/>
                    </a:cubicBezTo>
                    <a:cubicBezTo>
                      <a:pt x="122" y="570"/>
                      <a:pt x="41" y="746"/>
                      <a:pt x="0" y="935"/>
                    </a:cubicBezTo>
                    <a:lnTo>
                      <a:pt x="108" y="962"/>
                    </a:lnTo>
                    <a:cubicBezTo>
                      <a:pt x="203" y="638"/>
                      <a:pt x="474" y="394"/>
                      <a:pt x="798" y="272"/>
                    </a:cubicBezTo>
                    <a:cubicBezTo>
                      <a:pt x="981" y="193"/>
                      <a:pt x="1177" y="160"/>
                      <a:pt x="1376" y="160"/>
                    </a:cubicBezTo>
                    <a:cubicBezTo>
                      <a:pt x="1517" y="160"/>
                      <a:pt x="1660" y="177"/>
                      <a:pt x="1800" y="205"/>
                    </a:cubicBezTo>
                    <a:cubicBezTo>
                      <a:pt x="1976" y="232"/>
                      <a:pt x="2152" y="286"/>
                      <a:pt x="2314" y="340"/>
                    </a:cubicBezTo>
                    <a:cubicBezTo>
                      <a:pt x="2490" y="394"/>
                      <a:pt x="2652" y="462"/>
                      <a:pt x="2828" y="516"/>
                    </a:cubicBezTo>
                    <a:cubicBezTo>
                      <a:pt x="2981" y="563"/>
                      <a:pt x="3144" y="600"/>
                      <a:pt x="3308" y="600"/>
                    </a:cubicBezTo>
                    <a:cubicBezTo>
                      <a:pt x="3333" y="600"/>
                      <a:pt x="3358" y="599"/>
                      <a:pt x="3383" y="597"/>
                    </a:cubicBezTo>
                    <a:cubicBezTo>
                      <a:pt x="3559" y="570"/>
                      <a:pt x="3748" y="489"/>
                      <a:pt x="3884" y="340"/>
                    </a:cubicBezTo>
                    <a:lnTo>
                      <a:pt x="3802" y="272"/>
                    </a:lnTo>
                    <a:cubicBezTo>
                      <a:pt x="3694" y="407"/>
                      <a:pt x="3532" y="475"/>
                      <a:pt x="3369" y="489"/>
                    </a:cubicBezTo>
                    <a:cubicBezTo>
                      <a:pt x="3331" y="495"/>
                      <a:pt x="3292" y="497"/>
                      <a:pt x="3254" y="497"/>
                    </a:cubicBezTo>
                    <a:cubicBezTo>
                      <a:pt x="3117" y="497"/>
                      <a:pt x="2982" y="463"/>
                      <a:pt x="2855" y="421"/>
                    </a:cubicBezTo>
                    <a:cubicBezTo>
                      <a:pt x="2693" y="367"/>
                      <a:pt x="2530" y="286"/>
                      <a:pt x="2355" y="232"/>
                    </a:cubicBezTo>
                    <a:cubicBezTo>
                      <a:pt x="2192" y="164"/>
                      <a:pt x="2016" y="96"/>
                      <a:pt x="1840" y="56"/>
                    </a:cubicBezTo>
                    <a:cubicBezTo>
                      <a:pt x="1681" y="20"/>
                      <a:pt x="1516" y="0"/>
                      <a:pt x="13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6"/>
              <p:cNvSpPr/>
              <p:nvPr/>
            </p:nvSpPr>
            <p:spPr>
              <a:xfrm>
                <a:off x="8393223" y="4486680"/>
                <a:ext cx="136824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3897" h="891" extrusionOk="0">
                    <a:moveTo>
                      <a:pt x="1133" y="1"/>
                    </a:moveTo>
                    <a:cubicBezTo>
                      <a:pt x="1008" y="1"/>
                      <a:pt x="882" y="16"/>
                      <a:pt x="758" y="52"/>
                    </a:cubicBezTo>
                    <a:cubicBezTo>
                      <a:pt x="568" y="92"/>
                      <a:pt x="392" y="187"/>
                      <a:pt x="244" y="322"/>
                    </a:cubicBezTo>
                    <a:cubicBezTo>
                      <a:pt x="176" y="390"/>
                      <a:pt x="122" y="471"/>
                      <a:pt x="68" y="566"/>
                    </a:cubicBezTo>
                    <a:cubicBezTo>
                      <a:pt x="54" y="606"/>
                      <a:pt x="27" y="647"/>
                      <a:pt x="14" y="701"/>
                    </a:cubicBezTo>
                    <a:cubicBezTo>
                      <a:pt x="14" y="728"/>
                      <a:pt x="0" y="742"/>
                      <a:pt x="0" y="782"/>
                    </a:cubicBezTo>
                    <a:cubicBezTo>
                      <a:pt x="0" y="809"/>
                      <a:pt x="0" y="863"/>
                      <a:pt x="54" y="890"/>
                    </a:cubicBezTo>
                    <a:lnTo>
                      <a:pt x="108" y="796"/>
                    </a:lnTo>
                    <a:cubicBezTo>
                      <a:pt x="115" y="802"/>
                      <a:pt x="115" y="806"/>
                      <a:pt x="115" y="806"/>
                    </a:cubicBezTo>
                    <a:cubicBezTo>
                      <a:pt x="115" y="806"/>
                      <a:pt x="115" y="802"/>
                      <a:pt x="122" y="796"/>
                    </a:cubicBezTo>
                    <a:cubicBezTo>
                      <a:pt x="122" y="782"/>
                      <a:pt x="122" y="755"/>
                      <a:pt x="135" y="742"/>
                    </a:cubicBezTo>
                    <a:cubicBezTo>
                      <a:pt x="149" y="701"/>
                      <a:pt x="176" y="660"/>
                      <a:pt x="189" y="620"/>
                    </a:cubicBezTo>
                    <a:cubicBezTo>
                      <a:pt x="230" y="552"/>
                      <a:pt x="284" y="485"/>
                      <a:pt x="352" y="430"/>
                    </a:cubicBezTo>
                    <a:cubicBezTo>
                      <a:pt x="474" y="322"/>
                      <a:pt x="636" y="254"/>
                      <a:pt x="798" y="200"/>
                    </a:cubicBezTo>
                    <a:cubicBezTo>
                      <a:pt x="909" y="168"/>
                      <a:pt x="1024" y="155"/>
                      <a:pt x="1141" y="155"/>
                    </a:cubicBezTo>
                    <a:cubicBezTo>
                      <a:pt x="1368" y="155"/>
                      <a:pt x="1603" y="205"/>
                      <a:pt x="1827" y="268"/>
                    </a:cubicBezTo>
                    <a:cubicBezTo>
                      <a:pt x="2165" y="376"/>
                      <a:pt x="2503" y="539"/>
                      <a:pt x="2855" y="620"/>
                    </a:cubicBezTo>
                    <a:cubicBezTo>
                      <a:pt x="2956" y="642"/>
                      <a:pt x="3058" y="656"/>
                      <a:pt x="3159" y="656"/>
                    </a:cubicBezTo>
                    <a:cubicBezTo>
                      <a:pt x="3247" y="656"/>
                      <a:pt x="3335" y="645"/>
                      <a:pt x="3423" y="620"/>
                    </a:cubicBezTo>
                    <a:cubicBezTo>
                      <a:pt x="3613" y="566"/>
                      <a:pt x="3775" y="457"/>
                      <a:pt x="3897" y="295"/>
                    </a:cubicBezTo>
                    <a:lnTo>
                      <a:pt x="3802" y="241"/>
                    </a:lnTo>
                    <a:cubicBezTo>
                      <a:pt x="3708" y="376"/>
                      <a:pt x="3559" y="485"/>
                      <a:pt x="3396" y="525"/>
                    </a:cubicBezTo>
                    <a:cubicBezTo>
                      <a:pt x="3321" y="550"/>
                      <a:pt x="3242" y="561"/>
                      <a:pt x="3162" y="561"/>
                    </a:cubicBezTo>
                    <a:cubicBezTo>
                      <a:pt x="3070" y="561"/>
                      <a:pt x="2976" y="547"/>
                      <a:pt x="2882" y="525"/>
                    </a:cubicBezTo>
                    <a:cubicBezTo>
                      <a:pt x="2544" y="430"/>
                      <a:pt x="2219" y="254"/>
                      <a:pt x="1867" y="146"/>
                    </a:cubicBezTo>
                    <a:cubicBezTo>
                      <a:pt x="1640" y="64"/>
                      <a:pt x="1388" y="1"/>
                      <a:pt x="113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6"/>
              <p:cNvSpPr/>
              <p:nvPr/>
            </p:nvSpPr>
            <p:spPr>
              <a:xfrm>
                <a:off x="8415517" y="4451782"/>
                <a:ext cx="29492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840" h="735" extrusionOk="0">
                    <a:moveTo>
                      <a:pt x="445" y="147"/>
                    </a:moveTo>
                    <a:cubicBezTo>
                      <a:pt x="453" y="147"/>
                      <a:pt x="462" y="148"/>
                      <a:pt x="470" y="149"/>
                    </a:cubicBezTo>
                    <a:lnTo>
                      <a:pt x="470" y="149"/>
                    </a:ln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54" y="149"/>
                      <a:pt x="437" y="150"/>
                      <a:pt x="420" y="152"/>
                    </a:cubicBezTo>
                    <a:lnTo>
                      <a:pt x="448" y="261"/>
                    </a:lnTo>
                    <a:cubicBezTo>
                      <a:pt x="462" y="257"/>
                      <a:pt x="477" y="255"/>
                      <a:pt x="493" y="255"/>
                    </a:cubicBezTo>
                    <a:cubicBezTo>
                      <a:pt x="536" y="255"/>
                      <a:pt x="580" y="268"/>
                      <a:pt x="610" y="288"/>
                    </a:cubicBezTo>
                    <a:cubicBezTo>
                      <a:pt x="622" y="300"/>
                      <a:pt x="635" y="314"/>
                      <a:pt x="646" y="329"/>
                    </a:cubicBezTo>
                    <a:lnTo>
                      <a:pt x="646" y="329"/>
                    </a:lnTo>
                    <a:cubicBezTo>
                      <a:pt x="653" y="351"/>
                      <a:pt x="658" y="374"/>
                      <a:pt x="664" y="396"/>
                    </a:cubicBezTo>
                    <a:cubicBezTo>
                      <a:pt x="664" y="450"/>
                      <a:pt x="637" y="491"/>
                      <a:pt x="610" y="518"/>
                    </a:cubicBezTo>
                    <a:cubicBezTo>
                      <a:pt x="567" y="554"/>
                      <a:pt x="505" y="570"/>
                      <a:pt x="445" y="570"/>
                    </a:cubicBezTo>
                    <a:cubicBezTo>
                      <a:pt x="390" y="570"/>
                      <a:pt x="337" y="557"/>
                      <a:pt x="299" y="531"/>
                    </a:cubicBezTo>
                    <a:cubicBezTo>
                      <a:pt x="245" y="504"/>
                      <a:pt x="217" y="464"/>
                      <a:pt x="217" y="410"/>
                    </a:cubicBezTo>
                    <a:cubicBezTo>
                      <a:pt x="217" y="355"/>
                      <a:pt x="245" y="301"/>
                      <a:pt x="285" y="274"/>
                    </a:cubicBezTo>
                    <a:lnTo>
                      <a:pt x="260" y="216"/>
                    </a:lnTo>
                    <a:lnTo>
                      <a:pt x="260" y="216"/>
                    </a:lnTo>
                    <a:cubicBezTo>
                      <a:pt x="280" y="202"/>
                      <a:pt x="302" y="190"/>
                      <a:pt x="326" y="180"/>
                    </a:cubicBezTo>
                    <a:cubicBezTo>
                      <a:pt x="365" y="160"/>
                      <a:pt x="405" y="147"/>
                      <a:pt x="445" y="147"/>
                    </a:cubicBezTo>
                    <a:close/>
                    <a:moveTo>
                      <a:pt x="460" y="0"/>
                    </a:moveTo>
                    <a:cubicBezTo>
                      <a:pt x="379" y="0"/>
                      <a:pt x="314" y="24"/>
                      <a:pt x="258" y="58"/>
                    </a:cubicBezTo>
                    <a:cubicBezTo>
                      <a:pt x="177" y="98"/>
                      <a:pt x="123" y="152"/>
                      <a:pt x="69" y="234"/>
                    </a:cubicBezTo>
                    <a:cubicBezTo>
                      <a:pt x="28" y="301"/>
                      <a:pt x="1" y="396"/>
                      <a:pt x="15" y="477"/>
                    </a:cubicBezTo>
                    <a:cubicBezTo>
                      <a:pt x="28" y="572"/>
                      <a:pt x="96" y="653"/>
                      <a:pt x="177" y="694"/>
                    </a:cubicBezTo>
                    <a:cubicBezTo>
                      <a:pt x="228" y="719"/>
                      <a:pt x="280" y="729"/>
                      <a:pt x="331" y="729"/>
                    </a:cubicBezTo>
                    <a:cubicBezTo>
                      <a:pt x="346" y="729"/>
                      <a:pt x="360" y="728"/>
                      <a:pt x="374" y="727"/>
                    </a:cubicBezTo>
                    <a:lnTo>
                      <a:pt x="374" y="727"/>
                    </a:lnTo>
                    <a:cubicBezTo>
                      <a:pt x="401" y="732"/>
                      <a:pt x="428" y="734"/>
                      <a:pt x="454" y="734"/>
                    </a:cubicBezTo>
                    <a:cubicBezTo>
                      <a:pt x="542" y="734"/>
                      <a:pt x="630" y="707"/>
                      <a:pt x="705" y="653"/>
                    </a:cubicBezTo>
                    <a:cubicBezTo>
                      <a:pt x="786" y="599"/>
                      <a:pt x="840" y="491"/>
                      <a:pt x="826" y="396"/>
                    </a:cubicBezTo>
                    <a:cubicBezTo>
                      <a:pt x="826" y="301"/>
                      <a:pt x="786" y="220"/>
                      <a:pt x="745" y="152"/>
                    </a:cubicBezTo>
                    <a:cubicBezTo>
                      <a:pt x="691" y="71"/>
                      <a:pt x="610" y="4"/>
                      <a:pt x="515" y="4"/>
                    </a:cubicBezTo>
                    <a:cubicBezTo>
                      <a:pt x="496" y="1"/>
                      <a:pt x="478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6"/>
              <p:cNvSpPr/>
              <p:nvPr/>
            </p:nvSpPr>
            <p:spPr>
              <a:xfrm>
                <a:off x="8481101" y="4481554"/>
                <a:ext cx="24717" cy="24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86" extrusionOk="0">
                    <a:moveTo>
                      <a:pt x="267" y="155"/>
                    </a:moveTo>
                    <a:lnTo>
                      <a:pt x="284" y="225"/>
                    </a:lnTo>
                    <a:cubicBezTo>
                      <a:pt x="309" y="215"/>
                      <a:pt x="335" y="211"/>
                      <a:pt x="360" y="211"/>
                    </a:cubicBezTo>
                    <a:cubicBezTo>
                      <a:pt x="409" y="211"/>
                      <a:pt x="457" y="227"/>
                      <a:pt x="497" y="255"/>
                    </a:cubicBezTo>
                    <a:lnTo>
                      <a:pt x="497" y="255"/>
                    </a:lnTo>
                    <a:cubicBezTo>
                      <a:pt x="525" y="300"/>
                      <a:pt x="536" y="357"/>
                      <a:pt x="528" y="414"/>
                    </a:cubicBezTo>
                    <a:cubicBezTo>
                      <a:pt x="517" y="481"/>
                      <a:pt x="442" y="529"/>
                      <a:pt x="370" y="529"/>
                    </a:cubicBezTo>
                    <a:cubicBezTo>
                      <a:pt x="355" y="529"/>
                      <a:pt x="339" y="527"/>
                      <a:pt x="325" y="522"/>
                    </a:cubicBezTo>
                    <a:cubicBezTo>
                      <a:pt x="244" y="509"/>
                      <a:pt x="190" y="400"/>
                      <a:pt x="217" y="306"/>
                    </a:cubicBezTo>
                    <a:lnTo>
                      <a:pt x="147" y="259"/>
                    </a:lnTo>
                    <a:lnTo>
                      <a:pt x="147" y="259"/>
                    </a:lnTo>
                    <a:cubicBezTo>
                      <a:pt x="152" y="246"/>
                      <a:pt x="157" y="234"/>
                      <a:pt x="163" y="225"/>
                    </a:cubicBezTo>
                    <a:cubicBezTo>
                      <a:pt x="182" y="186"/>
                      <a:pt x="222" y="163"/>
                      <a:pt x="267" y="155"/>
                    </a:cubicBezTo>
                    <a:close/>
                    <a:moveTo>
                      <a:pt x="326" y="0"/>
                    </a:moveTo>
                    <a:cubicBezTo>
                      <a:pt x="219" y="0"/>
                      <a:pt x="112" y="45"/>
                      <a:pt x="41" y="143"/>
                    </a:cubicBezTo>
                    <a:cubicBezTo>
                      <a:pt x="0" y="225"/>
                      <a:pt x="0" y="292"/>
                      <a:pt x="0" y="373"/>
                    </a:cubicBezTo>
                    <a:cubicBezTo>
                      <a:pt x="0" y="441"/>
                      <a:pt x="0" y="522"/>
                      <a:pt x="54" y="590"/>
                    </a:cubicBezTo>
                    <a:cubicBezTo>
                      <a:pt x="109" y="671"/>
                      <a:pt x="203" y="685"/>
                      <a:pt x="271" y="685"/>
                    </a:cubicBezTo>
                    <a:cubicBezTo>
                      <a:pt x="290" y="685"/>
                      <a:pt x="308" y="684"/>
                      <a:pt x="326" y="683"/>
                    </a:cubicBezTo>
                    <a:lnTo>
                      <a:pt x="326" y="683"/>
                    </a:lnTo>
                    <a:cubicBezTo>
                      <a:pt x="342" y="685"/>
                      <a:pt x="358" y="686"/>
                      <a:pt x="374" y="686"/>
                    </a:cubicBezTo>
                    <a:cubicBezTo>
                      <a:pt x="428" y="686"/>
                      <a:pt x="478" y="674"/>
                      <a:pt x="528" y="658"/>
                    </a:cubicBezTo>
                    <a:cubicBezTo>
                      <a:pt x="578" y="633"/>
                      <a:pt x="617" y="592"/>
                      <a:pt x="647" y="546"/>
                    </a:cubicBezTo>
                    <a:lnTo>
                      <a:pt x="647" y="546"/>
                    </a:lnTo>
                    <a:cubicBezTo>
                      <a:pt x="653" y="539"/>
                      <a:pt x="658" y="531"/>
                      <a:pt x="663" y="522"/>
                    </a:cubicBezTo>
                    <a:cubicBezTo>
                      <a:pt x="668" y="513"/>
                      <a:pt x="672" y="503"/>
                      <a:pt x="675" y="493"/>
                    </a:cubicBezTo>
                    <a:lnTo>
                      <a:pt x="675" y="493"/>
                    </a:lnTo>
                    <a:cubicBezTo>
                      <a:pt x="681" y="480"/>
                      <a:pt x="686" y="467"/>
                      <a:pt x="690" y="455"/>
                    </a:cubicBezTo>
                    <a:cubicBezTo>
                      <a:pt x="704" y="373"/>
                      <a:pt x="704" y="292"/>
                      <a:pt x="663" y="211"/>
                    </a:cubicBezTo>
                    <a:cubicBezTo>
                      <a:pt x="623" y="130"/>
                      <a:pt x="569" y="76"/>
                      <a:pt x="487" y="35"/>
                    </a:cubicBezTo>
                    <a:cubicBezTo>
                      <a:pt x="437" y="12"/>
                      <a:pt x="381" y="0"/>
                      <a:pt x="3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6"/>
              <p:cNvSpPr/>
              <p:nvPr/>
            </p:nvSpPr>
            <p:spPr>
              <a:xfrm>
                <a:off x="8452101" y="4518559"/>
                <a:ext cx="17134" cy="1906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3" extrusionOk="0">
                    <a:moveTo>
                      <a:pt x="234" y="166"/>
                    </a:moveTo>
                    <a:cubicBezTo>
                      <a:pt x="237" y="166"/>
                      <a:pt x="240" y="167"/>
                      <a:pt x="244" y="172"/>
                    </a:cubicBezTo>
                    <a:cubicBezTo>
                      <a:pt x="244" y="172"/>
                      <a:pt x="258" y="172"/>
                      <a:pt x="272" y="185"/>
                    </a:cubicBezTo>
                    <a:cubicBezTo>
                      <a:pt x="299" y="212"/>
                      <a:pt x="312" y="267"/>
                      <a:pt x="326" y="334"/>
                    </a:cubicBezTo>
                    <a:lnTo>
                      <a:pt x="353" y="331"/>
                    </a:lnTo>
                    <a:lnTo>
                      <a:pt x="353" y="331"/>
                    </a:lnTo>
                    <a:cubicBezTo>
                      <a:pt x="335" y="371"/>
                      <a:pt x="306" y="405"/>
                      <a:pt x="285" y="415"/>
                    </a:cubicBezTo>
                    <a:cubicBezTo>
                      <a:pt x="276" y="420"/>
                      <a:pt x="270" y="421"/>
                      <a:pt x="265" y="421"/>
                    </a:cubicBezTo>
                    <a:cubicBezTo>
                      <a:pt x="255" y="421"/>
                      <a:pt x="249" y="415"/>
                      <a:pt x="231" y="415"/>
                    </a:cubicBezTo>
                    <a:cubicBezTo>
                      <a:pt x="217" y="415"/>
                      <a:pt x="204" y="388"/>
                      <a:pt x="190" y="375"/>
                    </a:cubicBezTo>
                    <a:cubicBezTo>
                      <a:pt x="136" y="321"/>
                      <a:pt x="163" y="199"/>
                      <a:pt x="217" y="172"/>
                    </a:cubicBezTo>
                    <a:cubicBezTo>
                      <a:pt x="226" y="172"/>
                      <a:pt x="229" y="166"/>
                      <a:pt x="234" y="166"/>
                    </a:cubicBezTo>
                    <a:close/>
                    <a:moveTo>
                      <a:pt x="225" y="1"/>
                    </a:moveTo>
                    <a:cubicBezTo>
                      <a:pt x="193" y="1"/>
                      <a:pt x="160" y="7"/>
                      <a:pt x="136" y="23"/>
                    </a:cubicBezTo>
                    <a:cubicBezTo>
                      <a:pt x="41" y="77"/>
                      <a:pt x="1" y="158"/>
                      <a:pt x="1" y="240"/>
                    </a:cubicBezTo>
                    <a:cubicBezTo>
                      <a:pt x="1" y="334"/>
                      <a:pt x="28" y="415"/>
                      <a:pt x="82" y="470"/>
                    </a:cubicBezTo>
                    <a:cubicBezTo>
                      <a:pt x="123" y="510"/>
                      <a:pt x="150" y="524"/>
                      <a:pt x="204" y="537"/>
                    </a:cubicBezTo>
                    <a:cubicBezTo>
                      <a:pt x="216" y="541"/>
                      <a:pt x="229" y="543"/>
                      <a:pt x="242" y="543"/>
                    </a:cubicBezTo>
                    <a:cubicBezTo>
                      <a:pt x="275" y="543"/>
                      <a:pt x="310" y="533"/>
                      <a:pt x="339" y="524"/>
                    </a:cubicBezTo>
                    <a:cubicBezTo>
                      <a:pt x="407" y="470"/>
                      <a:pt x="434" y="402"/>
                      <a:pt x="461" y="334"/>
                    </a:cubicBezTo>
                    <a:cubicBezTo>
                      <a:pt x="488" y="267"/>
                      <a:pt x="488" y="172"/>
                      <a:pt x="434" y="104"/>
                    </a:cubicBezTo>
                    <a:cubicBezTo>
                      <a:pt x="416" y="86"/>
                      <a:pt x="394" y="70"/>
                      <a:pt x="369" y="58"/>
                    </a:cubicBezTo>
                    <a:lnTo>
                      <a:pt x="369" y="58"/>
                    </a:lnTo>
                    <a:cubicBezTo>
                      <a:pt x="349" y="38"/>
                      <a:pt x="320" y="18"/>
                      <a:pt x="285" y="10"/>
                    </a:cubicBezTo>
                    <a:cubicBezTo>
                      <a:pt x="268" y="4"/>
                      <a:pt x="247" y="1"/>
                      <a:pt x="2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6"/>
              <p:cNvSpPr/>
              <p:nvPr/>
            </p:nvSpPr>
            <p:spPr>
              <a:xfrm>
                <a:off x="8482997" y="4586495"/>
                <a:ext cx="3181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62" extrusionOk="0">
                    <a:moveTo>
                      <a:pt x="498" y="160"/>
                    </a:moveTo>
                    <a:cubicBezTo>
                      <a:pt x="541" y="160"/>
                      <a:pt x="583" y="164"/>
                      <a:pt x="623" y="172"/>
                    </a:cubicBezTo>
                    <a:cubicBezTo>
                      <a:pt x="630" y="172"/>
                      <a:pt x="637" y="173"/>
                      <a:pt x="643" y="175"/>
                    </a:cubicBezTo>
                    <a:lnTo>
                      <a:pt x="643" y="175"/>
                    </a:lnTo>
                    <a:cubicBezTo>
                      <a:pt x="650" y="178"/>
                      <a:pt x="657" y="181"/>
                      <a:pt x="663" y="185"/>
                    </a:cubicBezTo>
                    <a:cubicBezTo>
                      <a:pt x="665" y="186"/>
                      <a:pt x="667" y="187"/>
                      <a:pt x="669" y="188"/>
                    </a:cubicBezTo>
                    <a:lnTo>
                      <a:pt x="669" y="188"/>
                    </a:lnTo>
                    <a:cubicBezTo>
                      <a:pt x="694" y="208"/>
                      <a:pt x="709" y="244"/>
                      <a:pt x="718" y="280"/>
                    </a:cubicBezTo>
                    <a:cubicBezTo>
                      <a:pt x="731" y="348"/>
                      <a:pt x="731" y="415"/>
                      <a:pt x="690" y="470"/>
                    </a:cubicBezTo>
                    <a:cubicBezTo>
                      <a:pt x="663" y="524"/>
                      <a:pt x="623" y="578"/>
                      <a:pt x="569" y="605"/>
                    </a:cubicBezTo>
                    <a:cubicBezTo>
                      <a:pt x="541" y="610"/>
                      <a:pt x="515" y="614"/>
                      <a:pt x="490" y="614"/>
                    </a:cubicBezTo>
                    <a:cubicBezTo>
                      <a:pt x="454" y="614"/>
                      <a:pt x="419" y="607"/>
                      <a:pt x="379" y="591"/>
                    </a:cubicBezTo>
                    <a:cubicBezTo>
                      <a:pt x="325" y="564"/>
                      <a:pt x="271" y="510"/>
                      <a:pt x="244" y="456"/>
                    </a:cubicBezTo>
                    <a:cubicBezTo>
                      <a:pt x="230" y="429"/>
                      <a:pt x="230" y="388"/>
                      <a:pt x="230" y="375"/>
                    </a:cubicBezTo>
                    <a:cubicBezTo>
                      <a:pt x="230" y="334"/>
                      <a:pt x="244" y="321"/>
                      <a:pt x="257" y="321"/>
                    </a:cubicBezTo>
                    <a:lnTo>
                      <a:pt x="247" y="236"/>
                    </a:lnTo>
                    <a:lnTo>
                      <a:pt x="247" y="236"/>
                    </a:lnTo>
                    <a:cubicBezTo>
                      <a:pt x="298" y="189"/>
                      <a:pt x="375" y="167"/>
                      <a:pt x="456" y="161"/>
                    </a:cubicBezTo>
                    <a:lnTo>
                      <a:pt x="456" y="161"/>
                    </a:lnTo>
                    <a:lnTo>
                      <a:pt x="460" y="172"/>
                    </a:lnTo>
                    <a:cubicBezTo>
                      <a:pt x="471" y="167"/>
                      <a:pt x="482" y="163"/>
                      <a:pt x="494" y="160"/>
                    </a:cubicBezTo>
                    <a:lnTo>
                      <a:pt x="494" y="160"/>
                    </a:lnTo>
                    <a:cubicBezTo>
                      <a:pt x="495" y="160"/>
                      <a:pt x="496" y="160"/>
                      <a:pt x="498" y="160"/>
                    </a:cubicBezTo>
                    <a:close/>
                    <a:moveTo>
                      <a:pt x="540" y="1"/>
                    </a:moveTo>
                    <a:cubicBezTo>
                      <a:pt x="486" y="1"/>
                      <a:pt x="435" y="7"/>
                      <a:pt x="379" y="23"/>
                    </a:cubicBezTo>
                    <a:cubicBezTo>
                      <a:pt x="285" y="37"/>
                      <a:pt x="190" y="91"/>
                      <a:pt x="122" y="172"/>
                    </a:cubicBezTo>
                    <a:cubicBezTo>
                      <a:pt x="0" y="348"/>
                      <a:pt x="41" y="578"/>
                      <a:pt x="163" y="713"/>
                    </a:cubicBezTo>
                    <a:cubicBezTo>
                      <a:pt x="230" y="794"/>
                      <a:pt x="325" y="848"/>
                      <a:pt x="420" y="862"/>
                    </a:cubicBezTo>
                    <a:cubicBezTo>
                      <a:pt x="515" y="862"/>
                      <a:pt x="609" y="848"/>
                      <a:pt x="690" y="808"/>
                    </a:cubicBezTo>
                    <a:cubicBezTo>
                      <a:pt x="772" y="754"/>
                      <a:pt x="839" y="672"/>
                      <a:pt x="880" y="591"/>
                    </a:cubicBezTo>
                    <a:cubicBezTo>
                      <a:pt x="901" y="517"/>
                      <a:pt x="906" y="443"/>
                      <a:pt x="894" y="369"/>
                    </a:cubicBezTo>
                    <a:lnTo>
                      <a:pt x="894" y="369"/>
                    </a:lnTo>
                    <a:cubicBezTo>
                      <a:pt x="895" y="326"/>
                      <a:pt x="891" y="283"/>
                      <a:pt x="880" y="239"/>
                    </a:cubicBezTo>
                    <a:cubicBezTo>
                      <a:pt x="866" y="199"/>
                      <a:pt x="853" y="145"/>
                      <a:pt x="812" y="104"/>
                    </a:cubicBezTo>
                    <a:cubicBezTo>
                      <a:pt x="772" y="50"/>
                      <a:pt x="718" y="23"/>
                      <a:pt x="663" y="9"/>
                    </a:cubicBezTo>
                    <a:cubicBezTo>
                      <a:pt x="619" y="4"/>
                      <a:pt x="578" y="1"/>
                      <a:pt x="54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6"/>
              <p:cNvSpPr/>
              <p:nvPr/>
            </p:nvSpPr>
            <p:spPr>
              <a:xfrm>
                <a:off x="8472078" y="4625150"/>
                <a:ext cx="25665" cy="231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9" extrusionOk="0">
                    <a:moveTo>
                      <a:pt x="269" y="159"/>
                    </a:moveTo>
                    <a:lnTo>
                      <a:pt x="271" y="167"/>
                    </a:lnTo>
                    <a:cubicBezTo>
                      <a:pt x="285" y="162"/>
                      <a:pt x="301" y="160"/>
                      <a:pt x="316" y="160"/>
                    </a:cubicBezTo>
                    <a:cubicBezTo>
                      <a:pt x="385" y="160"/>
                      <a:pt x="456" y="206"/>
                      <a:pt x="501" y="262"/>
                    </a:cubicBezTo>
                    <a:cubicBezTo>
                      <a:pt x="514" y="302"/>
                      <a:pt x="528" y="356"/>
                      <a:pt x="528" y="383"/>
                    </a:cubicBezTo>
                    <a:cubicBezTo>
                      <a:pt x="528" y="383"/>
                      <a:pt x="528" y="383"/>
                      <a:pt x="528" y="383"/>
                    </a:cubicBezTo>
                    <a:lnTo>
                      <a:pt x="528" y="383"/>
                    </a:lnTo>
                    <a:cubicBezTo>
                      <a:pt x="514" y="397"/>
                      <a:pt x="514" y="410"/>
                      <a:pt x="501" y="410"/>
                    </a:cubicBezTo>
                    <a:cubicBezTo>
                      <a:pt x="474" y="424"/>
                      <a:pt x="447" y="424"/>
                      <a:pt x="433" y="437"/>
                    </a:cubicBezTo>
                    <a:cubicBezTo>
                      <a:pt x="419" y="441"/>
                      <a:pt x="404" y="442"/>
                      <a:pt x="389" y="442"/>
                    </a:cubicBezTo>
                    <a:cubicBezTo>
                      <a:pt x="342" y="442"/>
                      <a:pt x="295" y="427"/>
                      <a:pt x="254" y="405"/>
                    </a:cubicBezTo>
                    <a:lnTo>
                      <a:pt x="254" y="405"/>
                    </a:lnTo>
                    <a:cubicBezTo>
                      <a:pt x="247" y="389"/>
                      <a:pt x="244" y="372"/>
                      <a:pt x="244" y="356"/>
                    </a:cubicBezTo>
                    <a:lnTo>
                      <a:pt x="170" y="338"/>
                    </a:lnTo>
                    <a:lnTo>
                      <a:pt x="170" y="338"/>
                    </a:lnTo>
                    <a:cubicBezTo>
                      <a:pt x="118" y="277"/>
                      <a:pt x="112" y="206"/>
                      <a:pt x="203" y="180"/>
                    </a:cubicBezTo>
                    <a:cubicBezTo>
                      <a:pt x="224" y="170"/>
                      <a:pt x="247" y="163"/>
                      <a:pt x="269" y="159"/>
                    </a:cubicBezTo>
                    <a:close/>
                    <a:moveTo>
                      <a:pt x="352" y="1"/>
                    </a:moveTo>
                    <a:cubicBezTo>
                      <a:pt x="278" y="1"/>
                      <a:pt x="202" y="21"/>
                      <a:pt x="135" y="59"/>
                    </a:cubicBezTo>
                    <a:cubicBezTo>
                      <a:pt x="81" y="86"/>
                      <a:pt x="14" y="140"/>
                      <a:pt x="0" y="234"/>
                    </a:cubicBezTo>
                    <a:cubicBezTo>
                      <a:pt x="0" y="316"/>
                      <a:pt x="41" y="383"/>
                      <a:pt x="95" y="424"/>
                    </a:cubicBezTo>
                    <a:cubicBezTo>
                      <a:pt x="108" y="437"/>
                      <a:pt x="122" y="449"/>
                      <a:pt x="136" y="459"/>
                    </a:cubicBezTo>
                    <a:lnTo>
                      <a:pt x="136" y="459"/>
                    </a:lnTo>
                    <a:cubicBezTo>
                      <a:pt x="163" y="556"/>
                      <a:pt x="248" y="635"/>
                      <a:pt x="352" y="654"/>
                    </a:cubicBezTo>
                    <a:cubicBezTo>
                      <a:pt x="369" y="657"/>
                      <a:pt x="385" y="658"/>
                      <a:pt x="402" y="658"/>
                    </a:cubicBezTo>
                    <a:cubicBezTo>
                      <a:pt x="541" y="658"/>
                      <a:pt x="654" y="557"/>
                      <a:pt x="690" y="424"/>
                    </a:cubicBezTo>
                    <a:cubicBezTo>
                      <a:pt x="731" y="275"/>
                      <a:pt x="650" y="126"/>
                      <a:pt x="528" y="45"/>
                    </a:cubicBezTo>
                    <a:cubicBezTo>
                      <a:pt x="473" y="15"/>
                      <a:pt x="413" y="1"/>
                      <a:pt x="3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6"/>
              <p:cNvSpPr/>
              <p:nvPr/>
            </p:nvSpPr>
            <p:spPr>
              <a:xfrm>
                <a:off x="8425032" y="4612159"/>
                <a:ext cx="32828" cy="3019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0" extrusionOk="0">
                    <a:moveTo>
                      <a:pt x="480" y="175"/>
                    </a:moveTo>
                    <a:cubicBezTo>
                      <a:pt x="489" y="177"/>
                      <a:pt x="496" y="180"/>
                      <a:pt x="501" y="185"/>
                    </a:cubicBezTo>
                    <a:cubicBezTo>
                      <a:pt x="528" y="185"/>
                      <a:pt x="542" y="199"/>
                      <a:pt x="569" y="226"/>
                    </a:cubicBezTo>
                    <a:cubicBezTo>
                      <a:pt x="610" y="280"/>
                      <a:pt x="650" y="347"/>
                      <a:pt x="691" y="415"/>
                    </a:cubicBezTo>
                    <a:cubicBezTo>
                      <a:pt x="718" y="469"/>
                      <a:pt x="731" y="537"/>
                      <a:pt x="704" y="577"/>
                    </a:cubicBezTo>
                    <a:cubicBezTo>
                      <a:pt x="691" y="618"/>
                      <a:pt x="623" y="645"/>
                      <a:pt x="555" y="672"/>
                    </a:cubicBezTo>
                    <a:cubicBezTo>
                      <a:pt x="489" y="694"/>
                      <a:pt x="432" y="716"/>
                      <a:pt x="384" y="716"/>
                    </a:cubicBezTo>
                    <a:cubicBezTo>
                      <a:pt x="373" y="716"/>
                      <a:pt x="362" y="715"/>
                      <a:pt x="352" y="713"/>
                    </a:cubicBezTo>
                    <a:lnTo>
                      <a:pt x="352" y="713"/>
                    </a:lnTo>
                    <a:cubicBezTo>
                      <a:pt x="352" y="713"/>
                      <a:pt x="352" y="713"/>
                      <a:pt x="352" y="713"/>
                    </a:cubicBezTo>
                    <a:cubicBezTo>
                      <a:pt x="298" y="699"/>
                      <a:pt x="244" y="645"/>
                      <a:pt x="244" y="604"/>
                    </a:cubicBezTo>
                    <a:lnTo>
                      <a:pt x="185" y="597"/>
                    </a:lnTo>
                    <a:lnTo>
                      <a:pt x="185" y="597"/>
                    </a:lnTo>
                    <a:cubicBezTo>
                      <a:pt x="148" y="544"/>
                      <a:pt x="137" y="480"/>
                      <a:pt x="149" y="415"/>
                    </a:cubicBezTo>
                    <a:cubicBezTo>
                      <a:pt x="160" y="318"/>
                      <a:pt x="240" y="229"/>
                      <a:pt x="341" y="190"/>
                    </a:cubicBezTo>
                    <a:lnTo>
                      <a:pt x="341" y="190"/>
                    </a:lnTo>
                    <a:lnTo>
                      <a:pt x="366" y="226"/>
                    </a:lnTo>
                    <a:cubicBezTo>
                      <a:pt x="399" y="197"/>
                      <a:pt x="439" y="180"/>
                      <a:pt x="480" y="175"/>
                    </a:cubicBezTo>
                    <a:close/>
                    <a:moveTo>
                      <a:pt x="460" y="0"/>
                    </a:moveTo>
                    <a:cubicBezTo>
                      <a:pt x="438" y="0"/>
                      <a:pt x="415" y="4"/>
                      <a:pt x="393" y="9"/>
                    </a:cubicBezTo>
                    <a:cubicBezTo>
                      <a:pt x="204" y="36"/>
                      <a:pt x="28" y="185"/>
                      <a:pt x="1" y="402"/>
                    </a:cubicBezTo>
                    <a:cubicBezTo>
                      <a:pt x="1" y="496"/>
                      <a:pt x="14" y="604"/>
                      <a:pt x="82" y="686"/>
                    </a:cubicBezTo>
                    <a:cubicBezTo>
                      <a:pt x="124" y="737"/>
                      <a:pt x="172" y="772"/>
                      <a:pt x="225" y="794"/>
                    </a:cubicBezTo>
                    <a:lnTo>
                      <a:pt x="225" y="794"/>
                    </a:lnTo>
                    <a:cubicBezTo>
                      <a:pt x="252" y="817"/>
                      <a:pt x="282" y="835"/>
                      <a:pt x="312" y="848"/>
                    </a:cubicBezTo>
                    <a:cubicBezTo>
                      <a:pt x="344" y="856"/>
                      <a:pt x="374" y="859"/>
                      <a:pt x="404" y="859"/>
                    </a:cubicBezTo>
                    <a:cubicBezTo>
                      <a:pt x="449" y="859"/>
                      <a:pt x="492" y="852"/>
                      <a:pt x="534" y="841"/>
                    </a:cubicBezTo>
                    <a:lnTo>
                      <a:pt x="534" y="841"/>
                    </a:lnTo>
                    <a:cubicBezTo>
                      <a:pt x="554" y="840"/>
                      <a:pt x="575" y="838"/>
                      <a:pt x="596" y="835"/>
                    </a:cubicBezTo>
                    <a:cubicBezTo>
                      <a:pt x="677" y="821"/>
                      <a:pt x="772" y="807"/>
                      <a:pt x="853" y="740"/>
                    </a:cubicBezTo>
                    <a:cubicBezTo>
                      <a:pt x="934" y="659"/>
                      <a:pt x="934" y="550"/>
                      <a:pt x="921" y="469"/>
                    </a:cubicBezTo>
                    <a:cubicBezTo>
                      <a:pt x="907" y="374"/>
                      <a:pt x="880" y="293"/>
                      <a:pt x="812" y="212"/>
                    </a:cubicBezTo>
                    <a:cubicBezTo>
                      <a:pt x="781" y="172"/>
                      <a:pt x="738" y="139"/>
                      <a:pt x="690" y="116"/>
                    </a:cubicBezTo>
                    <a:lnTo>
                      <a:pt x="690" y="116"/>
                    </a:lnTo>
                    <a:cubicBezTo>
                      <a:pt x="663" y="76"/>
                      <a:pt x="622" y="36"/>
                      <a:pt x="555" y="23"/>
                    </a:cubicBezTo>
                    <a:cubicBezTo>
                      <a:pt x="524" y="7"/>
                      <a:pt x="492" y="0"/>
                      <a:pt x="4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6"/>
              <p:cNvSpPr/>
              <p:nvPr/>
            </p:nvSpPr>
            <p:spPr>
              <a:xfrm>
                <a:off x="8445922" y="4663523"/>
                <a:ext cx="31880" cy="3117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88" extrusionOk="0">
                    <a:moveTo>
                      <a:pt x="459" y="167"/>
                    </a:moveTo>
                    <a:cubicBezTo>
                      <a:pt x="543" y="167"/>
                      <a:pt x="644" y="220"/>
                      <a:pt x="691" y="305"/>
                    </a:cubicBezTo>
                    <a:cubicBezTo>
                      <a:pt x="759" y="413"/>
                      <a:pt x="759" y="576"/>
                      <a:pt x="664" y="684"/>
                    </a:cubicBezTo>
                    <a:cubicBezTo>
                      <a:pt x="639" y="713"/>
                      <a:pt x="607" y="736"/>
                      <a:pt x="571" y="751"/>
                    </a:cubicBezTo>
                    <a:lnTo>
                      <a:pt x="571" y="751"/>
                    </a:lnTo>
                    <a:cubicBezTo>
                      <a:pt x="521" y="746"/>
                      <a:pt x="475" y="708"/>
                      <a:pt x="475" y="670"/>
                    </a:cubicBezTo>
                    <a:lnTo>
                      <a:pt x="366" y="684"/>
                    </a:lnTo>
                    <a:cubicBezTo>
                      <a:pt x="366" y="715"/>
                      <a:pt x="375" y="744"/>
                      <a:pt x="390" y="769"/>
                    </a:cubicBezTo>
                    <a:lnTo>
                      <a:pt x="390" y="769"/>
                    </a:lnTo>
                    <a:cubicBezTo>
                      <a:pt x="363" y="763"/>
                      <a:pt x="336" y="753"/>
                      <a:pt x="312" y="738"/>
                    </a:cubicBezTo>
                    <a:cubicBezTo>
                      <a:pt x="204" y="684"/>
                      <a:pt x="136" y="549"/>
                      <a:pt x="163" y="413"/>
                    </a:cubicBezTo>
                    <a:cubicBezTo>
                      <a:pt x="175" y="308"/>
                      <a:pt x="257" y="223"/>
                      <a:pt x="358" y="185"/>
                    </a:cubicBezTo>
                    <a:lnTo>
                      <a:pt x="358" y="185"/>
                    </a:lnTo>
                    <a:lnTo>
                      <a:pt x="366" y="197"/>
                    </a:lnTo>
                    <a:cubicBezTo>
                      <a:pt x="390" y="177"/>
                      <a:pt x="423" y="167"/>
                      <a:pt x="459" y="167"/>
                    </a:cubicBezTo>
                    <a:close/>
                    <a:moveTo>
                      <a:pt x="508" y="1"/>
                    </a:moveTo>
                    <a:cubicBezTo>
                      <a:pt x="461" y="1"/>
                      <a:pt x="414" y="7"/>
                      <a:pt x="366" y="21"/>
                    </a:cubicBezTo>
                    <a:cubicBezTo>
                      <a:pt x="190" y="62"/>
                      <a:pt x="42" y="210"/>
                      <a:pt x="28" y="400"/>
                    </a:cubicBezTo>
                    <a:cubicBezTo>
                      <a:pt x="1" y="576"/>
                      <a:pt x="96" y="779"/>
                      <a:pt x="272" y="846"/>
                    </a:cubicBezTo>
                    <a:cubicBezTo>
                      <a:pt x="327" y="874"/>
                      <a:pt x="387" y="888"/>
                      <a:pt x="446" y="888"/>
                    </a:cubicBezTo>
                    <a:cubicBezTo>
                      <a:pt x="476" y="888"/>
                      <a:pt x="506" y="884"/>
                      <a:pt x="536" y="877"/>
                    </a:cubicBezTo>
                    <a:lnTo>
                      <a:pt x="536" y="877"/>
                    </a:lnTo>
                    <a:cubicBezTo>
                      <a:pt x="551" y="882"/>
                      <a:pt x="567" y="885"/>
                      <a:pt x="583" y="887"/>
                    </a:cubicBezTo>
                    <a:cubicBezTo>
                      <a:pt x="691" y="887"/>
                      <a:pt x="772" y="819"/>
                      <a:pt x="840" y="752"/>
                    </a:cubicBezTo>
                    <a:cubicBezTo>
                      <a:pt x="894" y="657"/>
                      <a:pt x="908" y="562"/>
                      <a:pt x="908" y="481"/>
                    </a:cubicBezTo>
                    <a:cubicBezTo>
                      <a:pt x="908" y="400"/>
                      <a:pt x="894" y="305"/>
                      <a:pt x="853" y="224"/>
                    </a:cubicBezTo>
                    <a:cubicBezTo>
                      <a:pt x="826" y="129"/>
                      <a:pt x="745" y="62"/>
                      <a:pt x="650" y="21"/>
                    </a:cubicBezTo>
                    <a:cubicBezTo>
                      <a:pt x="603" y="7"/>
                      <a:pt x="556" y="1"/>
                      <a:pt x="5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6"/>
              <p:cNvSpPr/>
              <p:nvPr/>
            </p:nvSpPr>
            <p:spPr>
              <a:xfrm>
                <a:off x="8403194" y="4660855"/>
                <a:ext cx="31388" cy="24577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00" extrusionOk="0">
                    <a:moveTo>
                      <a:pt x="442" y="178"/>
                    </a:moveTo>
                    <a:cubicBezTo>
                      <a:pt x="470" y="178"/>
                      <a:pt x="499" y="182"/>
                      <a:pt x="528" y="192"/>
                    </a:cubicBezTo>
                    <a:cubicBezTo>
                      <a:pt x="596" y="219"/>
                      <a:pt x="636" y="286"/>
                      <a:pt x="623" y="354"/>
                    </a:cubicBezTo>
                    <a:lnTo>
                      <a:pt x="717" y="395"/>
                    </a:lnTo>
                    <a:cubicBezTo>
                      <a:pt x="759" y="325"/>
                      <a:pt x="754" y="248"/>
                      <a:pt x="723" y="184"/>
                    </a:cubicBezTo>
                    <a:lnTo>
                      <a:pt x="723" y="184"/>
                    </a:lnTo>
                    <a:cubicBezTo>
                      <a:pt x="773" y="239"/>
                      <a:pt x="797" y="330"/>
                      <a:pt x="758" y="408"/>
                    </a:cubicBezTo>
                    <a:cubicBezTo>
                      <a:pt x="711" y="521"/>
                      <a:pt x="585" y="569"/>
                      <a:pt x="453" y="569"/>
                    </a:cubicBezTo>
                    <a:cubicBezTo>
                      <a:pt x="396" y="569"/>
                      <a:pt x="338" y="560"/>
                      <a:pt x="284" y="544"/>
                    </a:cubicBezTo>
                    <a:cubicBezTo>
                      <a:pt x="122" y="503"/>
                      <a:pt x="149" y="273"/>
                      <a:pt x="298" y="219"/>
                    </a:cubicBezTo>
                    <a:cubicBezTo>
                      <a:pt x="342" y="193"/>
                      <a:pt x="391" y="178"/>
                      <a:pt x="442" y="178"/>
                    </a:cubicBezTo>
                    <a:close/>
                    <a:moveTo>
                      <a:pt x="544" y="0"/>
                    </a:moveTo>
                    <a:cubicBezTo>
                      <a:pt x="511" y="0"/>
                      <a:pt x="479" y="5"/>
                      <a:pt x="447" y="16"/>
                    </a:cubicBezTo>
                    <a:lnTo>
                      <a:pt x="448" y="20"/>
                    </a:lnTo>
                    <a:lnTo>
                      <a:pt x="448" y="20"/>
                    </a:lnTo>
                    <a:cubicBezTo>
                      <a:pt x="434" y="18"/>
                      <a:pt x="419" y="17"/>
                      <a:pt x="405" y="17"/>
                    </a:cubicBezTo>
                    <a:cubicBezTo>
                      <a:pt x="338" y="17"/>
                      <a:pt x="274" y="34"/>
                      <a:pt x="217" y="70"/>
                    </a:cubicBezTo>
                    <a:cubicBezTo>
                      <a:pt x="95" y="111"/>
                      <a:pt x="0" y="246"/>
                      <a:pt x="14" y="381"/>
                    </a:cubicBezTo>
                    <a:cubicBezTo>
                      <a:pt x="14" y="449"/>
                      <a:pt x="41" y="516"/>
                      <a:pt x="81" y="571"/>
                    </a:cubicBezTo>
                    <a:cubicBezTo>
                      <a:pt x="122" y="638"/>
                      <a:pt x="190" y="665"/>
                      <a:pt x="257" y="679"/>
                    </a:cubicBezTo>
                    <a:cubicBezTo>
                      <a:pt x="311" y="692"/>
                      <a:pt x="366" y="699"/>
                      <a:pt x="421" y="699"/>
                    </a:cubicBezTo>
                    <a:cubicBezTo>
                      <a:pt x="477" y="699"/>
                      <a:pt x="535" y="692"/>
                      <a:pt x="596" y="679"/>
                    </a:cubicBezTo>
                    <a:cubicBezTo>
                      <a:pt x="704" y="652"/>
                      <a:pt x="812" y="571"/>
                      <a:pt x="853" y="449"/>
                    </a:cubicBezTo>
                    <a:cubicBezTo>
                      <a:pt x="893" y="327"/>
                      <a:pt x="866" y="192"/>
                      <a:pt x="785" y="111"/>
                    </a:cubicBezTo>
                    <a:cubicBezTo>
                      <a:pt x="725" y="41"/>
                      <a:pt x="636" y="0"/>
                      <a:pt x="54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6"/>
              <p:cNvSpPr/>
              <p:nvPr/>
            </p:nvSpPr>
            <p:spPr>
              <a:xfrm>
                <a:off x="8430720" y="4709270"/>
                <a:ext cx="2285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86" extrusionOk="0">
                    <a:moveTo>
                      <a:pt x="448" y="155"/>
                    </a:moveTo>
                    <a:lnTo>
                      <a:pt x="448" y="155"/>
                    </a:lnTo>
                    <a:cubicBezTo>
                      <a:pt x="477" y="184"/>
                      <a:pt x="496" y="222"/>
                      <a:pt x="515" y="261"/>
                    </a:cubicBezTo>
                    <a:cubicBezTo>
                      <a:pt x="529" y="301"/>
                      <a:pt x="529" y="328"/>
                      <a:pt x="542" y="369"/>
                    </a:cubicBezTo>
                    <a:cubicBezTo>
                      <a:pt x="542" y="409"/>
                      <a:pt x="542" y="423"/>
                      <a:pt x="542" y="423"/>
                    </a:cubicBezTo>
                    <a:cubicBezTo>
                      <a:pt x="542" y="423"/>
                      <a:pt x="502" y="436"/>
                      <a:pt x="475" y="436"/>
                    </a:cubicBezTo>
                    <a:cubicBezTo>
                      <a:pt x="448" y="436"/>
                      <a:pt x="426" y="442"/>
                      <a:pt x="407" y="442"/>
                    </a:cubicBezTo>
                    <a:cubicBezTo>
                      <a:pt x="398" y="442"/>
                      <a:pt x="389" y="441"/>
                      <a:pt x="380" y="436"/>
                    </a:cubicBezTo>
                    <a:cubicBezTo>
                      <a:pt x="312" y="436"/>
                      <a:pt x="245" y="423"/>
                      <a:pt x="217" y="396"/>
                    </a:cubicBezTo>
                    <a:cubicBezTo>
                      <a:pt x="177" y="369"/>
                      <a:pt x="163" y="342"/>
                      <a:pt x="163" y="288"/>
                    </a:cubicBezTo>
                    <a:cubicBezTo>
                      <a:pt x="177" y="247"/>
                      <a:pt x="204" y="220"/>
                      <a:pt x="245" y="206"/>
                    </a:cubicBezTo>
                    <a:cubicBezTo>
                      <a:pt x="261" y="201"/>
                      <a:pt x="280" y="198"/>
                      <a:pt x="301" y="198"/>
                    </a:cubicBezTo>
                    <a:cubicBezTo>
                      <a:pt x="330" y="198"/>
                      <a:pt x="362" y="204"/>
                      <a:pt x="393" y="220"/>
                    </a:cubicBezTo>
                    <a:lnTo>
                      <a:pt x="448" y="155"/>
                    </a:lnTo>
                    <a:close/>
                    <a:moveTo>
                      <a:pt x="303" y="0"/>
                    </a:moveTo>
                    <a:cubicBezTo>
                      <a:pt x="266" y="0"/>
                      <a:pt x="228" y="9"/>
                      <a:pt x="190" y="31"/>
                    </a:cubicBezTo>
                    <a:lnTo>
                      <a:pt x="209" y="56"/>
                    </a:lnTo>
                    <a:lnTo>
                      <a:pt x="209" y="56"/>
                    </a:lnTo>
                    <a:cubicBezTo>
                      <a:pt x="207" y="57"/>
                      <a:pt x="206" y="57"/>
                      <a:pt x="204" y="58"/>
                    </a:cubicBezTo>
                    <a:cubicBezTo>
                      <a:pt x="109" y="71"/>
                      <a:pt x="28" y="166"/>
                      <a:pt x="1" y="261"/>
                    </a:cubicBezTo>
                    <a:cubicBezTo>
                      <a:pt x="1" y="315"/>
                      <a:pt x="1" y="369"/>
                      <a:pt x="28" y="423"/>
                    </a:cubicBezTo>
                    <a:cubicBezTo>
                      <a:pt x="42" y="464"/>
                      <a:pt x="82" y="504"/>
                      <a:pt x="123" y="531"/>
                    </a:cubicBezTo>
                    <a:cubicBezTo>
                      <a:pt x="217" y="585"/>
                      <a:pt x="299" y="585"/>
                      <a:pt x="380" y="585"/>
                    </a:cubicBezTo>
                    <a:cubicBezTo>
                      <a:pt x="420" y="585"/>
                      <a:pt x="461" y="572"/>
                      <a:pt x="502" y="558"/>
                    </a:cubicBezTo>
                    <a:cubicBezTo>
                      <a:pt x="542" y="545"/>
                      <a:pt x="569" y="545"/>
                      <a:pt x="623" y="491"/>
                    </a:cubicBezTo>
                    <a:cubicBezTo>
                      <a:pt x="650" y="464"/>
                      <a:pt x="650" y="423"/>
                      <a:pt x="650" y="409"/>
                    </a:cubicBezTo>
                    <a:cubicBezTo>
                      <a:pt x="650" y="382"/>
                      <a:pt x="650" y="355"/>
                      <a:pt x="637" y="342"/>
                    </a:cubicBezTo>
                    <a:cubicBezTo>
                      <a:pt x="637" y="301"/>
                      <a:pt x="623" y="274"/>
                      <a:pt x="610" y="233"/>
                    </a:cubicBezTo>
                    <a:cubicBezTo>
                      <a:pt x="583" y="166"/>
                      <a:pt x="529" y="85"/>
                      <a:pt x="461" y="44"/>
                    </a:cubicBezTo>
                    <a:cubicBezTo>
                      <a:pt x="412" y="20"/>
                      <a:pt x="359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6"/>
              <p:cNvSpPr/>
              <p:nvPr/>
            </p:nvSpPr>
            <p:spPr>
              <a:xfrm>
                <a:off x="8464459" y="4728334"/>
                <a:ext cx="21663" cy="2176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20" extrusionOk="0">
                    <a:moveTo>
                      <a:pt x="305" y="164"/>
                    </a:moveTo>
                    <a:cubicBezTo>
                      <a:pt x="343" y="164"/>
                      <a:pt x="380" y="178"/>
                      <a:pt x="407" y="205"/>
                    </a:cubicBezTo>
                    <a:cubicBezTo>
                      <a:pt x="447" y="232"/>
                      <a:pt x="461" y="313"/>
                      <a:pt x="434" y="354"/>
                    </a:cubicBezTo>
                    <a:cubicBezTo>
                      <a:pt x="416" y="390"/>
                      <a:pt x="422" y="390"/>
                      <a:pt x="416" y="390"/>
                    </a:cubicBezTo>
                    <a:cubicBezTo>
                      <a:pt x="413" y="390"/>
                      <a:pt x="407" y="390"/>
                      <a:pt x="393" y="394"/>
                    </a:cubicBezTo>
                    <a:lnTo>
                      <a:pt x="352" y="286"/>
                    </a:lnTo>
                    <a:cubicBezTo>
                      <a:pt x="325" y="299"/>
                      <a:pt x="312" y="326"/>
                      <a:pt x="298" y="354"/>
                    </a:cubicBezTo>
                    <a:cubicBezTo>
                      <a:pt x="285" y="367"/>
                      <a:pt x="285" y="394"/>
                      <a:pt x="298" y="421"/>
                    </a:cubicBezTo>
                    <a:cubicBezTo>
                      <a:pt x="298" y="446"/>
                      <a:pt x="322" y="483"/>
                      <a:pt x="369" y="510"/>
                    </a:cubicBezTo>
                    <a:lnTo>
                      <a:pt x="369" y="510"/>
                    </a:lnTo>
                    <a:cubicBezTo>
                      <a:pt x="357" y="512"/>
                      <a:pt x="345" y="513"/>
                      <a:pt x="333" y="513"/>
                    </a:cubicBezTo>
                    <a:cubicBezTo>
                      <a:pt x="303" y="513"/>
                      <a:pt x="273" y="506"/>
                      <a:pt x="244" y="489"/>
                    </a:cubicBezTo>
                    <a:cubicBezTo>
                      <a:pt x="177" y="462"/>
                      <a:pt x="150" y="394"/>
                      <a:pt x="150" y="326"/>
                    </a:cubicBezTo>
                    <a:cubicBezTo>
                      <a:pt x="150" y="259"/>
                      <a:pt x="190" y="205"/>
                      <a:pt x="244" y="178"/>
                    </a:cubicBezTo>
                    <a:cubicBezTo>
                      <a:pt x="263" y="168"/>
                      <a:pt x="284" y="164"/>
                      <a:pt x="305" y="164"/>
                    </a:cubicBezTo>
                    <a:close/>
                    <a:moveTo>
                      <a:pt x="315" y="0"/>
                    </a:moveTo>
                    <a:cubicBezTo>
                      <a:pt x="265" y="0"/>
                      <a:pt x="216" y="14"/>
                      <a:pt x="177" y="42"/>
                    </a:cubicBezTo>
                    <a:cubicBezTo>
                      <a:pt x="55" y="96"/>
                      <a:pt x="1" y="218"/>
                      <a:pt x="1" y="340"/>
                    </a:cubicBezTo>
                    <a:cubicBezTo>
                      <a:pt x="14" y="448"/>
                      <a:pt x="95" y="570"/>
                      <a:pt x="204" y="597"/>
                    </a:cubicBezTo>
                    <a:cubicBezTo>
                      <a:pt x="238" y="612"/>
                      <a:pt x="275" y="619"/>
                      <a:pt x="314" y="619"/>
                    </a:cubicBezTo>
                    <a:cubicBezTo>
                      <a:pt x="382" y="619"/>
                      <a:pt x="454" y="595"/>
                      <a:pt x="515" y="543"/>
                    </a:cubicBezTo>
                    <a:cubicBezTo>
                      <a:pt x="587" y="482"/>
                      <a:pt x="617" y="379"/>
                      <a:pt x="613" y="290"/>
                    </a:cubicBezTo>
                    <a:lnTo>
                      <a:pt x="613" y="290"/>
                    </a:lnTo>
                    <a:cubicBezTo>
                      <a:pt x="612" y="210"/>
                      <a:pt x="574" y="133"/>
                      <a:pt x="515" y="83"/>
                    </a:cubicBezTo>
                    <a:cubicBezTo>
                      <a:pt x="460" y="28"/>
                      <a:pt x="386" y="0"/>
                      <a:pt x="3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6"/>
              <p:cNvSpPr/>
              <p:nvPr/>
            </p:nvSpPr>
            <p:spPr>
              <a:xfrm>
                <a:off x="8480153" y="4694454"/>
                <a:ext cx="1569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60" extrusionOk="0">
                    <a:moveTo>
                      <a:pt x="257" y="168"/>
                    </a:moveTo>
                    <a:cubicBezTo>
                      <a:pt x="284" y="182"/>
                      <a:pt x="298" y="209"/>
                      <a:pt x="298" y="222"/>
                    </a:cubicBezTo>
                    <a:lnTo>
                      <a:pt x="323" y="252"/>
                    </a:lnTo>
                    <a:lnTo>
                      <a:pt x="323" y="252"/>
                    </a:lnTo>
                    <a:cubicBezTo>
                      <a:pt x="304" y="277"/>
                      <a:pt x="277" y="297"/>
                      <a:pt x="257" y="317"/>
                    </a:cubicBezTo>
                    <a:cubicBezTo>
                      <a:pt x="237" y="324"/>
                      <a:pt x="220" y="327"/>
                      <a:pt x="205" y="327"/>
                    </a:cubicBezTo>
                    <a:cubicBezTo>
                      <a:pt x="190" y="327"/>
                      <a:pt x="176" y="324"/>
                      <a:pt x="163" y="317"/>
                    </a:cubicBezTo>
                    <a:cubicBezTo>
                      <a:pt x="136" y="290"/>
                      <a:pt x="163" y="195"/>
                      <a:pt x="217" y="168"/>
                    </a:cubicBezTo>
                    <a:close/>
                    <a:moveTo>
                      <a:pt x="223" y="1"/>
                    </a:moveTo>
                    <a:cubicBezTo>
                      <a:pt x="190" y="1"/>
                      <a:pt x="155" y="13"/>
                      <a:pt x="136" y="33"/>
                    </a:cubicBezTo>
                    <a:cubicBezTo>
                      <a:pt x="54" y="74"/>
                      <a:pt x="14" y="141"/>
                      <a:pt x="0" y="209"/>
                    </a:cubicBezTo>
                    <a:cubicBezTo>
                      <a:pt x="0" y="250"/>
                      <a:pt x="0" y="290"/>
                      <a:pt x="14" y="331"/>
                    </a:cubicBezTo>
                    <a:cubicBezTo>
                      <a:pt x="27" y="371"/>
                      <a:pt x="54" y="412"/>
                      <a:pt x="95" y="439"/>
                    </a:cubicBezTo>
                    <a:cubicBezTo>
                      <a:pt x="123" y="453"/>
                      <a:pt x="152" y="459"/>
                      <a:pt x="179" y="459"/>
                    </a:cubicBezTo>
                    <a:cubicBezTo>
                      <a:pt x="231" y="459"/>
                      <a:pt x="281" y="438"/>
                      <a:pt x="325" y="412"/>
                    </a:cubicBezTo>
                    <a:cubicBezTo>
                      <a:pt x="379" y="371"/>
                      <a:pt x="406" y="317"/>
                      <a:pt x="433" y="250"/>
                    </a:cubicBezTo>
                    <a:cubicBezTo>
                      <a:pt x="447" y="195"/>
                      <a:pt x="447" y="114"/>
                      <a:pt x="393" y="47"/>
                    </a:cubicBezTo>
                    <a:cubicBezTo>
                      <a:pt x="366" y="20"/>
                      <a:pt x="325" y="6"/>
                      <a:pt x="284" y="6"/>
                    </a:cubicBezTo>
                    <a:cubicBezTo>
                      <a:pt x="279" y="6"/>
                      <a:pt x="274" y="6"/>
                      <a:pt x="269" y="7"/>
                    </a:cubicBezTo>
                    <a:lnTo>
                      <a:pt x="269" y="7"/>
                    </a:lnTo>
                    <a:cubicBezTo>
                      <a:pt x="265" y="6"/>
                      <a:pt x="261" y="6"/>
                      <a:pt x="257" y="6"/>
                    </a:cubicBezTo>
                    <a:cubicBezTo>
                      <a:pt x="246" y="2"/>
                      <a:pt x="235" y="1"/>
                      <a:pt x="2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6"/>
              <p:cNvSpPr/>
              <p:nvPr/>
            </p:nvSpPr>
            <p:spPr>
              <a:xfrm>
                <a:off x="8432650" y="4750172"/>
                <a:ext cx="26613" cy="2138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609" extrusionOk="0">
                    <a:moveTo>
                      <a:pt x="248" y="158"/>
                    </a:moveTo>
                    <a:cubicBezTo>
                      <a:pt x="272" y="158"/>
                      <a:pt x="302" y="164"/>
                      <a:pt x="338" y="164"/>
                    </a:cubicBezTo>
                    <a:cubicBezTo>
                      <a:pt x="420" y="192"/>
                      <a:pt x="514" y="232"/>
                      <a:pt x="555" y="300"/>
                    </a:cubicBezTo>
                    <a:cubicBezTo>
                      <a:pt x="564" y="311"/>
                      <a:pt x="571" y="322"/>
                      <a:pt x="577" y="333"/>
                    </a:cubicBezTo>
                    <a:lnTo>
                      <a:pt x="577" y="333"/>
                    </a:lnTo>
                    <a:cubicBezTo>
                      <a:pt x="580" y="378"/>
                      <a:pt x="560" y="420"/>
                      <a:pt x="514" y="435"/>
                    </a:cubicBezTo>
                    <a:cubicBezTo>
                      <a:pt x="498" y="443"/>
                      <a:pt x="480" y="450"/>
                      <a:pt x="462" y="455"/>
                    </a:cubicBezTo>
                    <a:lnTo>
                      <a:pt x="462" y="455"/>
                    </a:lnTo>
                    <a:cubicBezTo>
                      <a:pt x="457" y="453"/>
                      <a:pt x="452" y="451"/>
                      <a:pt x="447" y="449"/>
                    </a:cubicBezTo>
                    <a:cubicBezTo>
                      <a:pt x="420" y="422"/>
                      <a:pt x="393" y="381"/>
                      <a:pt x="393" y="354"/>
                    </a:cubicBezTo>
                    <a:lnTo>
                      <a:pt x="298" y="327"/>
                    </a:lnTo>
                    <a:lnTo>
                      <a:pt x="298" y="327"/>
                    </a:lnTo>
                    <a:cubicBezTo>
                      <a:pt x="283" y="371"/>
                      <a:pt x="284" y="415"/>
                      <a:pt x="297" y="455"/>
                    </a:cubicBezTo>
                    <a:lnTo>
                      <a:pt x="297" y="455"/>
                    </a:lnTo>
                    <a:cubicBezTo>
                      <a:pt x="279" y="450"/>
                      <a:pt x="261" y="444"/>
                      <a:pt x="244" y="435"/>
                    </a:cubicBezTo>
                    <a:cubicBezTo>
                      <a:pt x="162" y="395"/>
                      <a:pt x="122" y="300"/>
                      <a:pt x="149" y="232"/>
                    </a:cubicBezTo>
                    <a:cubicBezTo>
                      <a:pt x="162" y="192"/>
                      <a:pt x="176" y="178"/>
                      <a:pt x="217" y="164"/>
                    </a:cubicBezTo>
                    <a:cubicBezTo>
                      <a:pt x="226" y="160"/>
                      <a:pt x="236" y="158"/>
                      <a:pt x="248" y="158"/>
                    </a:cubicBezTo>
                    <a:close/>
                    <a:moveTo>
                      <a:pt x="248" y="0"/>
                    </a:moveTo>
                    <a:cubicBezTo>
                      <a:pt x="220" y="0"/>
                      <a:pt x="191" y="4"/>
                      <a:pt x="162" y="16"/>
                    </a:cubicBezTo>
                    <a:cubicBezTo>
                      <a:pt x="81" y="43"/>
                      <a:pt x="27" y="124"/>
                      <a:pt x="14" y="192"/>
                    </a:cubicBezTo>
                    <a:cubicBezTo>
                      <a:pt x="0" y="259"/>
                      <a:pt x="0" y="340"/>
                      <a:pt x="41" y="395"/>
                    </a:cubicBezTo>
                    <a:cubicBezTo>
                      <a:pt x="68" y="462"/>
                      <a:pt x="135" y="503"/>
                      <a:pt x="190" y="530"/>
                    </a:cubicBezTo>
                    <a:cubicBezTo>
                      <a:pt x="257" y="557"/>
                      <a:pt x="311" y="570"/>
                      <a:pt x="379" y="570"/>
                    </a:cubicBezTo>
                    <a:cubicBezTo>
                      <a:pt x="381" y="570"/>
                      <a:pt x="383" y="570"/>
                      <a:pt x="386" y="570"/>
                    </a:cubicBezTo>
                    <a:lnTo>
                      <a:pt x="386" y="570"/>
                    </a:lnTo>
                    <a:cubicBezTo>
                      <a:pt x="422" y="594"/>
                      <a:pt x="467" y="608"/>
                      <a:pt x="510" y="608"/>
                    </a:cubicBezTo>
                    <a:cubicBezTo>
                      <a:pt x="530" y="608"/>
                      <a:pt x="550" y="605"/>
                      <a:pt x="568" y="597"/>
                    </a:cubicBezTo>
                    <a:cubicBezTo>
                      <a:pt x="650" y="584"/>
                      <a:pt x="717" y="516"/>
                      <a:pt x="744" y="435"/>
                    </a:cubicBezTo>
                    <a:cubicBezTo>
                      <a:pt x="758" y="354"/>
                      <a:pt x="731" y="273"/>
                      <a:pt x="690" y="205"/>
                    </a:cubicBezTo>
                    <a:cubicBezTo>
                      <a:pt x="609" y="97"/>
                      <a:pt x="487" y="29"/>
                      <a:pt x="365" y="16"/>
                    </a:cubicBezTo>
                    <a:cubicBezTo>
                      <a:pt x="326" y="8"/>
                      <a:pt x="287" y="0"/>
                      <a:pt x="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6"/>
              <p:cNvSpPr/>
              <p:nvPr/>
            </p:nvSpPr>
            <p:spPr>
              <a:xfrm>
                <a:off x="8411269" y="4740377"/>
                <a:ext cx="9058" cy="846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1" extrusionOk="0">
                    <a:moveTo>
                      <a:pt x="109" y="137"/>
                    </a:moveTo>
                    <a:cubicBezTo>
                      <a:pt x="112" y="139"/>
                      <a:pt x="115" y="142"/>
                      <a:pt x="118" y="144"/>
                    </a:cubicBezTo>
                    <a:lnTo>
                      <a:pt x="118" y="144"/>
                    </a:lnTo>
                    <a:cubicBezTo>
                      <a:pt x="119" y="146"/>
                      <a:pt x="120" y="148"/>
                      <a:pt x="120" y="150"/>
                    </a:cubicBezTo>
                    <a:lnTo>
                      <a:pt x="120" y="150"/>
                    </a:lnTo>
                    <a:cubicBezTo>
                      <a:pt x="116" y="146"/>
                      <a:pt x="111" y="142"/>
                      <a:pt x="109" y="137"/>
                    </a:cubicBezTo>
                    <a:close/>
                    <a:moveTo>
                      <a:pt x="122" y="147"/>
                    </a:moveTo>
                    <a:lnTo>
                      <a:pt x="122" y="147"/>
                    </a:lnTo>
                    <a:cubicBezTo>
                      <a:pt x="123" y="148"/>
                      <a:pt x="125" y="149"/>
                      <a:pt x="126" y="150"/>
                    </a:cubicBezTo>
                    <a:lnTo>
                      <a:pt x="126" y="150"/>
                    </a:lnTo>
                    <a:cubicBezTo>
                      <a:pt x="129" y="153"/>
                      <a:pt x="132" y="156"/>
                      <a:pt x="136" y="159"/>
                    </a:cubicBezTo>
                    <a:lnTo>
                      <a:pt x="139" y="158"/>
                    </a:lnTo>
                    <a:lnTo>
                      <a:pt x="139" y="158"/>
                    </a:lnTo>
                    <a:cubicBezTo>
                      <a:pt x="142" y="160"/>
                      <a:pt x="146" y="162"/>
                      <a:pt x="149" y="164"/>
                    </a:cubicBezTo>
                    <a:lnTo>
                      <a:pt x="149" y="164"/>
                    </a:lnTo>
                    <a:cubicBezTo>
                      <a:pt x="148" y="165"/>
                      <a:pt x="147" y="165"/>
                      <a:pt x="146" y="165"/>
                    </a:cubicBezTo>
                    <a:cubicBezTo>
                      <a:pt x="143" y="165"/>
                      <a:pt x="140" y="164"/>
                      <a:pt x="136" y="159"/>
                    </a:cubicBezTo>
                    <a:cubicBezTo>
                      <a:pt x="136" y="159"/>
                      <a:pt x="129" y="156"/>
                      <a:pt x="122" y="151"/>
                    </a:cubicBezTo>
                    <a:lnTo>
                      <a:pt x="122" y="151"/>
                    </a:lnTo>
                    <a:lnTo>
                      <a:pt x="122" y="147"/>
                    </a:lnTo>
                    <a:close/>
                    <a:moveTo>
                      <a:pt x="124" y="0"/>
                    </a:moveTo>
                    <a:cubicBezTo>
                      <a:pt x="112" y="0"/>
                      <a:pt x="102" y="4"/>
                      <a:pt x="95" y="11"/>
                    </a:cubicBezTo>
                    <a:lnTo>
                      <a:pt x="0" y="11"/>
                    </a:lnTo>
                    <a:lnTo>
                      <a:pt x="37" y="55"/>
                    </a:lnTo>
                    <a:lnTo>
                      <a:pt x="37" y="55"/>
                    </a:lnTo>
                    <a:cubicBezTo>
                      <a:pt x="34" y="58"/>
                      <a:pt x="31" y="61"/>
                      <a:pt x="27" y="65"/>
                    </a:cubicBezTo>
                    <a:cubicBezTo>
                      <a:pt x="14" y="78"/>
                      <a:pt x="14" y="132"/>
                      <a:pt x="14" y="159"/>
                    </a:cubicBezTo>
                    <a:cubicBezTo>
                      <a:pt x="41" y="227"/>
                      <a:pt x="108" y="241"/>
                      <a:pt x="149" y="241"/>
                    </a:cubicBezTo>
                    <a:cubicBezTo>
                      <a:pt x="190" y="227"/>
                      <a:pt x="244" y="200"/>
                      <a:pt x="257" y="146"/>
                    </a:cubicBezTo>
                    <a:lnTo>
                      <a:pt x="257" y="119"/>
                    </a:lnTo>
                    <a:lnTo>
                      <a:pt x="244" y="105"/>
                    </a:lnTo>
                    <a:cubicBezTo>
                      <a:pt x="244" y="105"/>
                      <a:pt x="243" y="105"/>
                      <a:pt x="243" y="104"/>
                    </a:cubicBezTo>
                    <a:lnTo>
                      <a:pt x="243" y="104"/>
                    </a:lnTo>
                    <a:cubicBezTo>
                      <a:pt x="244" y="100"/>
                      <a:pt x="244" y="96"/>
                      <a:pt x="244" y="92"/>
                    </a:cubicBezTo>
                    <a:lnTo>
                      <a:pt x="244" y="65"/>
                    </a:lnTo>
                    <a:cubicBezTo>
                      <a:pt x="230" y="38"/>
                      <a:pt x="190" y="11"/>
                      <a:pt x="163" y="11"/>
                    </a:cubicBezTo>
                    <a:cubicBezTo>
                      <a:pt x="149" y="4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6"/>
              <p:cNvSpPr/>
              <p:nvPr/>
            </p:nvSpPr>
            <p:spPr>
              <a:xfrm>
                <a:off x="8443569" y="4779207"/>
                <a:ext cx="14290" cy="877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250" extrusionOk="0">
                    <a:moveTo>
                      <a:pt x="267" y="111"/>
                    </a:moveTo>
                    <a:lnTo>
                      <a:pt x="267" y="111"/>
                    </a:lnTo>
                    <a:cubicBezTo>
                      <a:pt x="276" y="115"/>
                      <a:pt x="281" y="122"/>
                      <a:pt x="271" y="122"/>
                    </a:cubicBezTo>
                    <a:cubicBezTo>
                      <a:pt x="268" y="119"/>
                      <a:pt x="267" y="115"/>
                      <a:pt x="267" y="111"/>
                    </a:cubicBezTo>
                    <a:close/>
                    <a:moveTo>
                      <a:pt x="257" y="1"/>
                    </a:moveTo>
                    <a:cubicBezTo>
                      <a:pt x="217" y="14"/>
                      <a:pt x="190" y="28"/>
                      <a:pt x="149" y="28"/>
                    </a:cubicBezTo>
                    <a:lnTo>
                      <a:pt x="180" y="89"/>
                    </a:lnTo>
                    <a:lnTo>
                      <a:pt x="180" y="89"/>
                    </a:lnTo>
                    <a:cubicBezTo>
                      <a:pt x="172" y="92"/>
                      <a:pt x="162" y="95"/>
                      <a:pt x="149" y="95"/>
                    </a:cubicBezTo>
                    <a:lnTo>
                      <a:pt x="0" y="136"/>
                    </a:lnTo>
                    <a:lnTo>
                      <a:pt x="176" y="231"/>
                    </a:lnTo>
                    <a:cubicBezTo>
                      <a:pt x="195" y="240"/>
                      <a:pt x="221" y="250"/>
                      <a:pt x="254" y="250"/>
                    </a:cubicBezTo>
                    <a:cubicBezTo>
                      <a:pt x="267" y="250"/>
                      <a:pt x="282" y="248"/>
                      <a:pt x="298" y="244"/>
                    </a:cubicBezTo>
                    <a:cubicBezTo>
                      <a:pt x="325" y="244"/>
                      <a:pt x="352" y="231"/>
                      <a:pt x="379" y="190"/>
                    </a:cubicBezTo>
                    <a:cubicBezTo>
                      <a:pt x="406" y="163"/>
                      <a:pt x="406" y="122"/>
                      <a:pt x="393" y="82"/>
                    </a:cubicBezTo>
                    <a:cubicBezTo>
                      <a:pt x="366" y="14"/>
                      <a:pt x="312" y="1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6"/>
              <p:cNvSpPr/>
              <p:nvPr/>
            </p:nvSpPr>
            <p:spPr>
              <a:xfrm>
                <a:off x="8406038" y="4625290"/>
                <a:ext cx="10006" cy="11446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26" extrusionOk="0">
                    <a:moveTo>
                      <a:pt x="95" y="176"/>
                    </a:moveTo>
                    <a:lnTo>
                      <a:pt x="98" y="179"/>
                    </a:lnTo>
                    <a:lnTo>
                      <a:pt x="98" y="179"/>
                    </a:lnTo>
                    <a:cubicBezTo>
                      <a:pt x="97" y="178"/>
                      <a:pt x="96" y="177"/>
                      <a:pt x="95" y="176"/>
                    </a:cubicBezTo>
                    <a:close/>
                    <a:moveTo>
                      <a:pt x="109" y="0"/>
                    </a:moveTo>
                    <a:lnTo>
                      <a:pt x="104" y="36"/>
                    </a:lnTo>
                    <a:lnTo>
                      <a:pt x="104" y="36"/>
                    </a:lnTo>
                    <a:cubicBezTo>
                      <a:pt x="101" y="37"/>
                      <a:pt x="98" y="39"/>
                      <a:pt x="95" y="41"/>
                    </a:cubicBezTo>
                    <a:cubicBezTo>
                      <a:pt x="41" y="68"/>
                      <a:pt x="14" y="122"/>
                      <a:pt x="14" y="163"/>
                    </a:cubicBezTo>
                    <a:cubicBezTo>
                      <a:pt x="0" y="203"/>
                      <a:pt x="14" y="244"/>
                      <a:pt x="27" y="271"/>
                    </a:cubicBezTo>
                    <a:lnTo>
                      <a:pt x="54" y="325"/>
                    </a:lnTo>
                    <a:lnTo>
                      <a:pt x="95" y="325"/>
                    </a:lnTo>
                    <a:cubicBezTo>
                      <a:pt x="162" y="316"/>
                      <a:pt x="208" y="279"/>
                      <a:pt x="230" y="230"/>
                    </a:cubicBezTo>
                    <a:lnTo>
                      <a:pt x="230" y="230"/>
                    </a:lnTo>
                    <a:lnTo>
                      <a:pt x="230" y="230"/>
                    </a:lnTo>
                    <a:cubicBezTo>
                      <a:pt x="257" y="217"/>
                      <a:pt x="285" y="176"/>
                      <a:pt x="285" y="149"/>
                    </a:cubicBezTo>
                    <a:cubicBezTo>
                      <a:pt x="285" y="122"/>
                      <a:pt x="271" y="95"/>
                      <a:pt x="257" y="68"/>
                    </a:cubicBezTo>
                    <a:cubicBezTo>
                      <a:pt x="236" y="39"/>
                      <a:pt x="202" y="26"/>
                      <a:pt x="170" y="24"/>
                    </a:cubicBezTo>
                    <a:lnTo>
                      <a:pt x="170" y="24"/>
                    </a:lnTo>
                    <a:cubicBezTo>
                      <a:pt x="152" y="12"/>
                      <a:pt x="131" y="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6"/>
              <p:cNvSpPr/>
              <p:nvPr/>
            </p:nvSpPr>
            <p:spPr>
              <a:xfrm>
                <a:off x="8454523" y="4587162"/>
                <a:ext cx="13307" cy="1348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84" extrusionOk="0">
                    <a:moveTo>
                      <a:pt x="237" y="153"/>
                    </a:moveTo>
                    <a:cubicBezTo>
                      <a:pt x="251" y="188"/>
                      <a:pt x="227" y="222"/>
                      <a:pt x="203" y="234"/>
                    </a:cubicBezTo>
                    <a:cubicBezTo>
                      <a:pt x="189" y="234"/>
                      <a:pt x="189" y="220"/>
                      <a:pt x="189" y="220"/>
                    </a:cubicBezTo>
                    <a:cubicBezTo>
                      <a:pt x="189" y="220"/>
                      <a:pt x="189" y="207"/>
                      <a:pt x="189" y="207"/>
                    </a:cubicBezTo>
                    <a:cubicBezTo>
                      <a:pt x="189" y="207"/>
                      <a:pt x="183" y="213"/>
                      <a:pt x="179" y="213"/>
                    </a:cubicBezTo>
                    <a:cubicBezTo>
                      <a:pt x="177" y="213"/>
                      <a:pt x="175" y="211"/>
                      <a:pt x="175" y="207"/>
                    </a:cubicBezTo>
                    <a:cubicBezTo>
                      <a:pt x="175" y="207"/>
                      <a:pt x="189" y="193"/>
                      <a:pt x="203" y="193"/>
                    </a:cubicBezTo>
                    <a:lnTo>
                      <a:pt x="237" y="153"/>
                    </a:lnTo>
                    <a:close/>
                    <a:moveTo>
                      <a:pt x="122" y="1"/>
                    </a:moveTo>
                    <a:cubicBezTo>
                      <a:pt x="108" y="1"/>
                      <a:pt x="94" y="2"/>
                      <a:pt x="81" y="4"/>
                    </a:cubicBezTo>
                    <a:lnTo>
                      <a:pt x="98" y="75"/>
                    </a:lnTo>
                    <a:lnTo>
                      <a:pt x="98" y="75"/>
                    </a:lnTo>
                    <a:cubicBezTo>
                      <a:pt x="48" y="94"/>
                      <a:pt x="0" y="169"/>
                      <a:pt x="13" y="220"/>
                    </a:cubicBezTo>
                    <a:cubicBezTo>
                      <a:pt x="27" y="288"/>
                      <a:pt x="54" y="329"/>
                      <a:pt x="108" y="369"/>
                    </a:cubicBezTo>
                    <a:cubicBezTo>
                      <a:pt x="132" y="379"/>
                      <a:pt x="156" y="383"/>
                      <a:pt x="178" y="383"/>
                    </a:cubicBezTo>
                    <a:cubicBezTo>
                      <a:pt x="220" y="383"/>
                      <a:pt x="257" y="368"/>
                      <a:pt x="284" y="342"/>
                    </a:cubicBezTo>
                    <a:cubicBezTo>
                      <a:pt x="365" y="275"/>
                      <a:pt x="378" y="153"/>
                      <a:pt x="311" y="85"/>
                    </a:cubicBezTo>
                    <a:cubicBezTo>
                      <a:pt x="266" y="29"/>
                      <a:pt x="192" y="1"/>
                      <a:pt x="12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6"/>
              <p:cNvSpPr/>
              <p:nvPr/>
            </p:nvSpPr>
            <p:spPr>
              <a:xfrm>
                <a:off x="8413867" y="4567325"/>
                <a:ext cx="11551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93" extrusionOk="0">
                    <a:moveTo>
                      <a:pt x="129" y="1"/>
                    </a:moveTo>
                    <a:cubicBezTo>
                      <a:pt x="75" y="1"/>
                      <a:pt x="7" y="68"/>
                      <a:pt x="7" y="109"/>
                    </a:cubicBezTo>
                    <a:cubicBezTo>
                      <a:pt x="7" y="116"/>
                      <a:pt x="8" y="124"/>
                      <a:pt x="8" y="131"/>
                    </a:cubicBezTo>
                    <a:lnTo>
                      <a:pt x="8" y="131"/>
                    </a:lnTo>
                    <a:cubicBezTo>
                      <a:pt x="0" y="167"/>
                      <a:pt x="11" y="196"/>
                      <a:pt x="21" y="217"/>
                    </a:cubicBezTo>
                    <a:cubicBezTo>
                      <a:pt x="48" y="258"/>
                      <a:pt x="75" y="271"/>
                      <a:pt x="102" y="285"/>
                    </a:cubicBezTo>
                    <a:cubicBezTo>
                      <a:pt x="123" y="289"/>
                      <a:pt x="141" y="291"/>
                      <a:pt x="158" y="291"/>
                    </a:cubicBezTo>
                    <a:lnTo>
                      <a:pt x="158" y="291"/>
                    </a:lnTo>
                    <a:cubicBezTo>
                      <a:pt x="165" y="292"/>
                      <a:pt x="172" y="292"/>
                      <a:pt x="179" y="292"/>
                    </a:cubicBezTo>
                    <a:cubicBezTo>
                      <a:pt x="193" y="292"/>
                      <a:pt x="208" y="290"/>
                      <a:pt x="221" y="287"/>
                    </a:cubicBezTo>
                    <a:lnTo>
                      <a:pt x="221" y="287"/>
                    </a:lnTo>
                    <a:cubicBezTo>
                      <a:pt x="232" y="286"/>
                      <a:pt x="241" y="285"/>
                      <a:pt x="251" y="285"/>
                    </a:cubicBezTo>
                    <a:lnTo>
                      <a:pt x="305" y="258"/>
                    </a:lnTo>
                    <a:lnTo>
                      <a:pt x="305" y="225"/>
                    </a:lnTo>
                    <a:lnTo>
                      <a:pt x="305" y="225"/>
                    </a:lnTo>
                    <a:cubicBezTo>
                      <a:pt x="324" y="195"/>
                      <a:pt x="328" y="166"/>
                      <a:pt x="319" y="136"/>
                    </a:cubicBezTo>
                    <a:cubicBezTo>
                      <a:pt x="319" y="95"/>
                      <a:pt x="278" y="41"/>
                      <a:pt x="224" y="28"/>
                    </a:cubicBezTo>
                    <a:lnTo>
                      <a:pt x="224" y="29"/>
                    </a:lnTo>
                    <a:lnTo>
                      <a:pt x="224" y="29"/>
                    </a:lnTo>
                    <a:cubicBezTo>
                      <a:pt x="200" y="10"/>
                      <a:pt x="169" y="1"/>
                      <a:pt x="12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6"/>
              <p:cNvSpPr/>
              <p:nvPr/>
            </p:nvSpPr>
            <p:spPr>
              <a:xfrm>
                <a:off x="8412674" y="4334062"/>
                <a:ext cx="40903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583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177" y="190"/>
                      <a:pt x="353" y="312"/>
                      <a:pt x="529" y="407"/>
                    </a:cubicBezTo>
                    <a:cubicBezTo>
                      <a:pt x="623" y="461"/>
                      <a:pt x="718" y="502"/>
                      <a:pt x="826" y="529"/>
                    </a:cubicBezTo>
                    <a:cubicBezTo>
                      <a:pt x="921" y="556"/>
                      <a:pt x="1029" y="583"/>
                      <a:pt x="1137" y="583"/>
                    </a:cubicBezTo>
                    <a:lnTo>
                      <a:pt x="1164" y="475"/>
                    </a:lnTo>
                    <a:cubicBezTo>
                      <a:pt x="1070" y="434"/>
                      <a:pt x="975" y="407"/>
                      <a:pt x="880" y="366"/>
                    </a:cubicBezTo>
                    <a:cubicBezTo>
                      <a:pt x="786" y="339"/>
                      <a:pt x="691" y="312"/>
                      <a:pt x="596" y="285"/>
                    </a:cubicBezTo>
                    <a:cubicBezTo>
                      <a:pt x="407" y="217"/>
                      <a:pt x="217" y="123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6"/>
              <p:cNvSpPr/>
              <p:nvPr/>
            </p:nvSpPr>
            <p:spPr>
              <a:xfrm>
                <a:off x="8411726" y="4350247"/>
                <a:ext cx="29984" cy="2208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629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95" y="203"/>
                      <a:pt x="190" y="352"/>
                      <a:pt x="339" y="460"/>
                    </a:cubicBezTo>
                    <a:cubicBezTo>
                      <a:pt x="454" y="564"/>
                      <a:pt x="609" y="628"/>
                      <a:pt x="770" y="628"/>
                    </a:cubicBezTo>
                    <a:cubicBezTo>
                      <a:pt x="797" y="628"/>
                      <a:pt x="825" y="626"/>
                      <a:pt x="853" y="622"/>
                    </a:cubicBezTo>
                    <a:lnTo>
                      <a:pt x="853" y="514"/>
                    </a:lnTo>
                    <a:cubicBezTo>
                      <a:pt x="704" y="460"/>
                      <a:pt x="556" y="419"/>
                      <a:pt x="420" y="352"/>
                    </a:cubicBezTo>
                    <a:cubicBezTo>
                      <a:pt x="285" y="271"/>
                      <a:pt x="150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6"/>
              <p:cNvSpPr/>
              <p:nvPr/>
            </p:nvSpPr>
            <p:spPr>
              <a:xfrm>
                <a:off x="8409373" y="4369241"/>
                <a:ext cx="30440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91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08" y="203"/>
                      <a:pt x="217" y="352"/>
                      <a:pt x="352" y="474"/>
                    </a:cubicBezTo>
                    <a:cubicBezTo>
                      <a:pt x="420" y="528"/>
                      <a:pt x="487" y="582"/>
                      <a:pt x="568" y="623"/>
                    </a:cubicBezTo>
                    <a:cubicBezTo>
                      <a:pt x="663" y="663"/>
                      <a:pt x="744" y="690"/>
                      <a:pt x="839" y="690"/>
                    </a:cubicBezTo>
                    <a:lnTo>
                      <a:pt x="866" y="582"/>
                    </a:lnTo>
                    <a:cubicBezTo>
                      <a:pt x="798" y="541"/>
                      <a:pt x="717" y="514"/>
                      <a:pt x="650" y="474"/>
                    </a:cubicBezTo>
                    <a:cubicBezTo>
                      <a:pt x="582" y="433"/>
                      <a:pt x="514" y="393"/>
                      <a:pt x="433" y="352"/>
                    </a:cubicBezTo>
                    <a:cubicBezTo>
                      <a:pt x="298" y="271"/>
                      <a:pt x="176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6"/>
              <p:cNvSpPr/>
              <p:nvPr/>
            </p:nvSpPr>
            <p:spPr>
              <a:xfrm>
                <a:off x="8407442" y="4396310"/>
                <a:ext cx="21909" cy="20469"/>
              </a:xfrm>
              <a:custGeom>
                <a:avLst/>
                <a:gdLst/>
                <a:ahLst/>
                <a:cxnLst/>
                <a:rect l="l" t="t" r="r" b="b"/>
                <a:pathLst>
                  <a:path w="624" h="583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55" y="163"/>
                      <a:pt x="123" y="285"/>
                      <a:pt x="217" y="393"/>
                    </a:cubicBezTo>
                    <a:cubicBezTo>
                      <a:pt x="312" y="501"/>
                      <a:pt x="447" y="582"/>
                      <a:pt x="596" y="582"/>
                    </a:cubicBezTo>
                    <a:lnTo>
                      <a:pt x="623" y="474"/>
                    </a:lnTo>
                    <a:cubicBezTo>
                      <a:pt x="515" y="406"/>
                      <a:pt x="420" y="352"/>
                      <a:pt x="312" y="285"/>
                    </a:cubicBezTo>
                    <a:cubicBezTo>
                      <a:pt x="217" y="217"/>
                      <a:pt x="123" y="122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6"/>
              <p:cNvSpPr/>
              <p:nvPr/>
            </p:nvSpPr>
            <p:spPr>
              <a:xfrm>
                <a:off x="8404142" y="4420079"/>
                <a:ext cx="26157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91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81" y="189"/>
                      <a:pt x="163" y="325"/>
                      <a:pt x="271" y="460"/>
                    </a:cubicBezTo>
                    <a:cubicBezTo>
                      <a:pt x="325" y="514"/>
                      <a:pt x="393" y="582"/>
                      <a:pt x="474" y="622"/>
                    </a:cubicBezTo>
                    <a:cubicBezTo>
                      <a:pt x="541" y="663"/>
                      <a:pt x="623" y="690"/>
                      <a:pt x="717" y="690"/>
                    </a:cubicBezTo>
                    <a:lnTo>
                      <a:pt x="744" y="595"/>
                    </a:lnTo>
                    <a:cubicBezTo>
                      <a:pt x="677" y="541"/>
                      <a:pt x="609" y="514"/>
                      <a:pt x="555" y="474"/>
                    </a:cubicBezTo>
                    <a:cubicBezTo>
                      <a:pt x="487" y="433"/>
                      <a:pt x="433" y="392"/>
                      <a:pt x="366" y="352"/>
                    </a:cubicBezTo>
                    <a:cubicBezTo>
                      <a:pt x="244" y="257"/>
                      <a:pt x="136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6"/>
              <p:cNvSpPr/>
              <p:nvPr/>
            </p:nvSpPr>
            <p:spPr>
              <a:xfrm>
                <a:off x="8402246" y="4440021"/>
                <a:ext cx="24717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68" y="190"/>
                      <a:pt x="122" y="339"/>
                      <a:pt x="230" y="474"/>
                    </a:cubicBezTo>
                    <a:cubicBezTo>
                      <a:pt x="338" y="596"/>
                      <a:pt x="501" y="704"/>
                      <a:pt x="677" y="704"/>
                    </a:cubicBezTo>
                    <a:lnTo>
                      <a:pt x="704" y="596"/>
                    </a:lnTo>
                    <a:cubicBezTo>
                      <a:pt x="568" y="528"/>
                      <a:pt x="447" y="460"/>
                      <a:pt x="338" y="366"/>
                    </a:cubicBezTo>
                    <a:cubicBezTo>
                      <a:pt x="230" y="285"/>
                      <a:pt x="122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6"/>
              <p:cNvSpPr/>
              <p:nvPr/>
            </p:nvSpPr>
            <p:spPr>
              <a:xfrm>
                <a:off x="8394628" y="4460910"/>
                <a:ext cx="37568" cy="33109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43" extrusionOk="0">
                    <a:moveTo>
                      <a:pt x="95" y="1"/>
                    </a:moveTo>
                    <a:lnTo>
                      <a:pt x="1" y="41"/>
                    </a:lnTo>
                    <a:cubicBezTo>
                      <a:pt x="136" y="244"/>
                      <a:pt x="244" y="447"/>
                      <a:pt x="407" y="623"/>
                    </a:cubicBezTo>
                    <a:cubicBezTo>
                      <a:pt x="474" y="718"/>
                      <a:pt x="569" y="813"/>
                      <a:pt x="677" y="880"/>
                    </a:cubicBezTo>
                    <a:cubicBezTo>
                      <a:pt x="745" y="914"/>
                      <a:pt x="834" y="943"/>
                      <a:pt x="921" y="943"/>
                    </a:cubicBezTo>
                    <a:cubicBezTo>
                      <a:pt x="973" y="943"/>
                      <a:pt x="1024" y="933"/>
                      <a:pt x="1070" y="907"/>
                    </a:cubicBezTo>
                    <a:lnTo>
                      <a:pt x="1043" y="799"/>
                    </a:lnTo>
                    <a:cubicBezTo>
                      <a:pt x="1024" y="801"/>
                      <a:pt x="1006" y="803"/>
                      <a:pt x="989" y="803"/>
                    </a:cubicBezTo>
                    <a:cubicBezTo>
                      <a:pt x="906" y="803"/>
                      <a:pt x="837" y="776"/>
                      <a:pt x="758" y="731"/>
                    </a:cubicBezTo>
                    <a:cubicBezTo>
                      <a:pt x="677" y="677"/>
                      <a:pt x="582" y="610"/>
                      <a:pt x="501" y="528"/>
                    </a:cubicBezTo>
                    <a:cubicBezTo>
                      <a:pt x="339" y="380"/>
                      <a:pt x="190" y="204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6"/>
              <p:cNvSpPr/>
              <p:nvPr/>
            </p:nvSpPr>
            <p:spPr>
              <a:xfrm>
                <a:off x="8396067" y="4493211"/>
                <a:ext cx="26157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35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204"/>
                      <a:pt x="122" y="393"/>
                      <a:pt x="230" y="569"/>
                    </a:cubicBezTo>
                    <a:cubicBezTo>
                      <a:pt x="338" y="732"/>
                      <a:pt x="501" y="880"/>
                      <a:pt x="704" y="934"/>
                    </a:cubicBezTo>
                    <a:lnTo>
                      <a:pt x="744" y="840"/>
                    </a:lnTo>
                    <a:cubicBezTo>
                      <a:pt x="677" y="772"/>
                      <a:pt x="609" y="732"/>
                      <a:pt x="541" y="664"/>
                    </a:cubicBezTo>
                    <a:cubicBezTo>
                      <a:pt x="474" y="610"/>
                      <a:pt x="406" y="542"/>
                      <a:pt x="338" y="474"/>
                    </a:cubicBezTo>
                    <a:cubicBezTo>
                      <a:pt x="217" y="353"/>
                      <a:pt x="122" y="17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6"/>
              <p:cNvSpPr/>
              <p:nvPr/>
            </p:nvSpPr>
            <p:spPr>
              <a:xfrm>
                <a:off x="8392240" y="4534077"/>
                <a:ext cx="28088" cy="2520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18" extrusionOk="0">
                    <a:moveTo>
                      <a:pt x="96" y="1"/>
                    </a:moveTo>
                    <a:lnTo>
                      <a:pt x="1" y="41"/>
                    </a:lnTo>
                    <a:cubicBezTo>
                      <a:pt x="82" y="203"/>
                      <a:pt x="163" y="352"/>
                      <a:pt x="299" y="488"/>
                    </a:cubicBezTo>
                    <a:cubicBezTo>
                      <a:pt x="420" y="623"/>
                      <a:pt x="596" y="718"/>
                      <a:pt x="772" y="718"/>
                    </a:cubicBezTo>
                    <a:lnTo>
                      <a:pt x="799" y="609"/>
                    </a:lnTo>
                    <a:cubicBezTo>
                      <a:pt x="664" y="542"/>
                      <a:pt x="515" y="474"/>
                      <a:pt x="393" y="379"/>
                    </a:cubicBezTo>
                    <a:cubicBezTo>
                      <a:pt x="258" y="285"/>
                      <a:pt x="136" y="163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6"/>
              <p:cNvSpPr/>
              <p:nvPr/>
            </p:nvSpPr>
            <p:spPr>
              <a:xfrm>
                <a:off x="8391784" y="4564481"/>
                <a:ext cx="25209" cy="2994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55" y="190"/>
                      <a:pt x="109" y="366"/>
                      <a:pt x="217" y="528"/>
                    </a:cubicBezTo>
                    <a:cubicBezTo>
                      <a:pt x="325" y="691"/>
                      <a:pt x="488" y="826"/>
                      <a:pt x="677" y="853"/>
                    </a:cubicBezTo>
                    <a:lnTo>
                      <a:pt x="718" y="758"/>
                    </a:lnTo>
                    <a:cubicBezTo>
                      <a:pt x="582" y="650"/>
                      <a:pt x="447" y="569"/>
                      <a:pt x="325" y="447"/>
                    </a:cubicBezTo>
                    <a:cubicBezTo>
                      <a:pt x="217" y="325"/>
                      <a:pt x="122" y="16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6"/>
              <p:cNvSpPr/>
              <p:nvPr/>
            </p:nvSpPr>
            <p:spPr>
              <a:xfrm>
                <a:off x="8386096" y="4593446"/>
                <a:ext cx="27561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6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204"/>
                      <a:pt x="135" y="380"/>
                      <a:pt x="257" y="515"/>
                    </a:cubicBezTo>
                    <a:cubicBezTo>
                      <a:pt x="372" y="655"/>
                      <a:pt x="547" y="760"/>
                      <a:pt x="737" y="760"/>
                    </a:cubicBezTo>
                    <a:cubicBezTo>
                      <a:pt x="748" y="760"/>
                      <a:pt x="760" y="759"/>
                      <a:pt x="771" y="759"/>
                    </a:cubicBezTo>
                    <a:lnTo>
                      <a:pt x="785" y="650"/>
                    </a:lnTo>
                    <a:cubicBezTo>
                      <a:pt x="636" y="583"/>
                      <a:pt x="487" y="515"/>
                      <a:pt x="352" y="420"/>
                    </a:cubicBezTo>
                    <a:cubicBezTo>
                      <a:pt x="230" y="312"/>
                      <a:pt x="122" y="163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6"/>
              <p:cNvSpPr/>
              <p:nvPr/>
            </p:nvSpPr>
            <p:spPr>
              <a:xfrm>
                <a:off x="8386553" y="4636700"/>
                <a:ext cx="31880" cy="23348"/>
              </a:xfrm>
              <a:custGeom>
                <a:avLst/>
                <a:gdLst/>
                <a:ahLst/>
                <a:cxnLst/>
                <a:rect l="l" t="t" r="r" b="b"/>
                <a:pathLst>
                  <a:path w="908" h="665" extrusionOk="0">
                    <a:moveTo>
                      <a:pt x="95" y="0"/>
                    </a:moveTo>
                    <a:lnTo>
                      <a:pt x="1" y="41"/>
                    </a:lnTo>
                    <a:cubicBezTo>
                      <a:pt x="109" y="203"/>
                      <a:pt x="217" y="352"/>
                      <a:pt x="366" y="474"/>
                    </a:cubicBezTo>
                    <a:cubicBezTo>
                      <a:pt x="504" y="587"/>
                      <a:pt x="677" y="665"/>
                      <a:pt x="852" y="665"/>
                    </a:cubicBezTo>
                    <a:cubicBezTo>
                      <a:pt x="866" y="665"/>
                      <a:pt x="880" y="664"/>
                      <a:pt x="894" y="663"/>
                    </a:cubicBezTo>
                    <a:lnTo>
                      <a:pt x="907" y="555"/>
                    </a:lnTo>
                    <a:cubicBezTo>
                      <a:pt x="826" y="528"/>
                      <a:pt x="745" y="501"/>
                      <a:pt x="677" y="460"/>
                    </a:cubicBezTo>
                    <a:cubicBezTo>
                      <a:pt x="596" y="433"/>
                      <a:pt x="515" y="393"/>
                      <a:pt x="447" y="352"/>
                    </a:cubicBezTo>
                    <a:cubicBezTo>
                      <a:pt x="298" y="271"/>
                      <a:pt x="163" y="149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6"/>
              <p:cNvSpPr/>
              <p:nvPr/>
            </p:nvSpPr>
            <p:spPr>
              <a:xfrm>
                <a:off x="8386553" y="4666613"/>
                <a:ext cx="31388" cy="26684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60" extrusionOk="0">
                    <a:moveTo>
                      <a:pt x="95" y="1"/>
                    </a:moveTo>
                    <a:lnTo>
                      <a:pt x="1" y="28"/>
                    </a:lnTo>
                    <a:cubicBezTo>
                      <a:pt x="82" y="217"/>
                      <a:pt x="176" y="393"/>
                      <a:pt x="325" y="528"/>
                    </a:cubicBezTo>
                    <a:cubicBezTo>
                      <a:pt x="452" y="668"/>
                      <a:pt x="638" y="760"/>
                      <a:pt x="839" y="760"/>
                    </a:cubicBezTo>
                    <a:cubicBezTo>
                      <a:pt x="853" y="760"/>
                      <a:pt x="866" y="759"/>
                      <a:pt x="880" y="758"/>
                    </a:cubicBezTo>
                    <a:lnTo>
                      <a:pt x="894" y="650"/>
                    </a:lnTo>
                    <a:cubicBezTo>
                      <a:pt x="718" y="582"/>
                      <a:pt x="569" y="528"/>
                      <a:pt x="420" y="420"/>
                    </a:cubicBezTo>
                    <a:cubicBezTo>
                      <a:pt x="271" y="325"/>
                      <a:pt x="136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6"/>
              <p:cNvSpPr/>
              <p:nvPr/>
            </p:nvSpPr>
            <p:spPr>
              <a:xfrm>
                <a:off x="8382761" y="4694630"/>
                <a:ext cx="26648" cy="1874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34" extrusionOk="0">
                    <a:moveTo>
                      <a:pt x="95" y="1"/>
                    </a:moveTo>
                    <a:lnTo>
                      <a:pt x="0" y="69"/>
                    </a:lnTo>
                    <a:cubicBezTo>
                      <a:pt x="95" y="177"/>
                      <a:pt x="190" y="299"/>
                      <a:pt x="312" y="393"/>
                    </a:cubicBezTo>
                    <a:cubicBezTo>
                      <a:pt x="379" y="434"/>
                      <a:pt x="447" y="475"/>
                      <a:pt x="515" y="502"/>
                    </a:cubicBezTo>
                    <a:cubicBezTo>
                      <a:pt x="574" y="521"/>
                      <a:pt x="626" y="534"/>
                      <a:pt x="682" y="534"/>
                    </a:cubicBezTo>
                    <a:cubicBezTo>
                      <a:pt x="702" y="534"/>
                      <a:pt x="723" y="532"/>
                      <a:pt x="745" y="529"/>
                    </a:cubicBezTo>
                    <a:lnTo>
                      <a:pt x="758" y="420"/>
                    </a:lnTo>
                    <a:cubicBezTo>
                      <a:pt x="690" y="393"/>
                      <a:pt x="636" y="366"/>
                      <a:pt x="569" y="339"/>
                    </a:cubicBezTo>
                    <a:cubicBezTo>
                      <a:pt x="515" y="326"/>
                      <a:pt x="447" y="299"/>
                      <a:pt x="393" y="272"/>
                    </a:cubicBezTo>
                    <a:cubicBezTo>
                      <a:pt x="271" y="217"/>
                      <a:pt x="149" y="12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6"/>
              <p:cNvSpPr/>
              <p:nvPr/>
            </p:nvSpPr>
            <p:spPr>
              <a:xfrm>
                <a:off x="8384657" y="4716959"/>
                <a:ext cx="27105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73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95" y="204"/>
                      <a:pt x="176" y="339"/>
                      <a:pt x="298" y="475"/>
                    </a:cubicBezTo>
                    <a:cubicBezTo>
                      <a:pt x="352" y="542"/>
                      <a:pt x="420" y="596"/>
                      <a:pt x="488" y="637"/>
                    </a:cubicBezTo>
                    <a:cubicBezTo>
                      <a:pt x="569" y="691"/>
                      <a:pt x="650" y="718"/>
                      <a:pt x="731" y="732"/>
                    </a:cubicBezTo>
                    <a:lnTo>
                      <a:pt x="772" y="623"/>
                    </a:lnTo>
                    <a:cubicBezTo>
                      <a:pt x="704" y="583"/>
                      <a:pt x="636" y="542"/>
                      <a:pt x="582" y="502"/>
                    </a:cubicBezTo>
                    <a:cubicBezTo>
                      <a:pt x="515" y="461"/>
                      <a:pt x="447" y="420"/>
                      <a:pt x="393" y="366"/>
                    </a:cubicBezTo>
                    <a:cubicBezTo>
                      <a:pt x="271" y="272"/>
                      <a:pt x="149" y="150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6"/>
              <p:cNvSpPr/>
              <p:nvPr/>
            </p:nvSpPr>
            <p:spPr>
              <a:xfrm>
                <a:off x="8385113" y="4742167"/>
                <a:ext cx="31423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37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55" y="203"/>
                      <a:pt x="177" y="365"/>
                      <a:pt x="339" y="474"/>
                    </a:cubicBezTo>
                    <a:cubicBezTo>
                      <a:pt x="420" y="528"/>
                      <a:pt x="502" y="568"/>
                      <a:pt x="596" y="595"/>
                    </a:cubicBezTo>
                    <a:cubicBezTo>
                      <a:pt x="678" y="623"/>
                      <a:pt x="772" y="636"/>
                      <a:pt x="867" y="636"/>
                    </a:cubicBezTo>
                    <a:lnTo>
                      <a:pt x="894" y="528"/>
                    </a:lnTo>
                    <a:cubicBezTo>
                      <a:pt x="813" y="487"/>
                      <a:pt x="718" y="460"/>
                      <a:pt x="650" y="433"/>
                    </a:cubicBezTo>
                    <a:cubicBezTo>
                      <a:pt x="569" y="406"/>
                      <a:pt x="488" y="379"/>
                      <a:pt x="407" y="352"/>
                    </a:cubicBezTo>
                    <a:cubicBezTo>
                      <a:pt x="339" y="311"/>
                      <a:pt x="258" y="271"/>
                      <a:pt x="204" y="217"/>
                    </a:cubicBezTo>
                    <a:cubicBezTo>
                      <a:pt x="150" y="149"/>
                      <a:pt x="109" y="8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6"/>
              <p:cNvSpPr/>
              <p:nvPr/>
            </p:nvSpPr>
            <p:spPr>
              <a:xfrm>
                <a:off x="8394628" y="4766849"/>
                <a:ext cx="32828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50" extrusionOk="0">
                    <a:moveTo>
                      <a:pt x="68" y="1"/>
                    </a:moveTo>
                    <a:lnTo>
                      <a:pt x="1" y="82"/>
                    </a:lnTo>
                    <a:cubicBezTo>
                      <a:pt x="149" y="177"/>
                      <a:pt x="285" y="271"/>
                      <a:pt x="434" y="353"/>
                    </a:cubicBezTo>
                    <a:cubicBezTo>
                      <a:pt x="515" y="380"/>
                      <a:pt x="582" y="420"/>
                      <a:pt x="677" y="434"/>
                    </a:cubicBezTo>
                    <a:cubicBezTo>
                      <a:pt x="724" y="442"/>
                      <a:pt x="771" y="449"/>
                      <a:pt x="818" y="449"/>
                    </a:cubicBezTo>
                    <a:cubicBezTo>
                      <a:pt x="852" y="449"/>
                      <a:pt x="886" y="445"/>
                      <a:pt x="921" y="434"/>
                    </a:cubicBezTo>
                    <a:lnTo>
                      <a:pt x="934" y="325"/>
                    </a:lnTo>
                    <a:cubicBezTo>
                      <a:pt x="853" y="298"/>
                      <a:pt x="785" y="285"/>
                      <a:pt x="704" y="271"/>
                    </a:cubicBezTo>
                    <a:cubicBezTo>
                      <a:pt x="637" y="258"/>
                      <a:pt x="555" y="244"/>
                      <a:pt x="488" y="217"/>
                    </a:cubicBezTo>
                    <a:cubicBezTo>
                      <a:pt x="339" y="177"/>
                      <a:pt x="190" y="122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6"/>
              <p:cNvSpPr/>
              <p:nvPr/>
            </p:nvSpPr>
            <p:spPr>
              <a:xfrm>
                <a:off x="8413165" y="4786334"/>
                <a:ext cx="22821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90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09" y="109"/>
                      <a:pt x="217" y="149"/>
                      <a:pt x="325" y="176"/>
                    </a:cubicBezTo>
                    <a:cubicBezTo>
                      <a:pt x="379" y="190"/>
                      <a:pt x="433" y="190"/>
                      <a:pt x="487" y="190"/>
                    </a:cubicBezTo>
                    <a:cubicBezTo>
                      <a:pt x="542" y="176"/>
                      <a:pt x="596" y="176"/>
                      <a:pt x="650" y="136"/>
                    </a:cubicBezTo>
                    <a:lnTo>
                      <a:pt x="623" y="28"/>
                    </a:lnTo>
                    <a:cubicBezTo>
                      <a:pt x="602" y="21"/>
                      <a:pt x="579" y="21"/>
                      <a:pt x="553" y="21"/>
                    </a:cubicBezTo>
                    <a:cubicBezTo>
                      <a:pt x="528" y="21"/>
                      <a:pt x="501" y="21"/>
                      <a:pt x="474" y="14"/>
                    </a:cubicBezTo>
                    <a:cubicBezTo>
                      <a:pt x="433" y="28"/>
                      <a:pt x="379" y="28"/>
                      <a:pt x="339" y="28"/>
                    </a:cubicBezTo>
                    <a:cubicBezTo>
                      <a:pt x="299" y="32"/>
                      <a:pt x="261" y="36"/>
                      <a:pt x="225" y="36"/>
                    </a:cubicBezTo>
                    <a:cubicBezTo>
                      <a:pt x="161" y="36"/>
                      <a:pt x="101" y="26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08" name="Google Shape;11008;p26"/>
            <p:cNvGrpSpPr/>
            <p:nvPr/>
          </p:nvGrpSpPr>
          <p:grpSpPr>
            <a:xfrm>
              <a:off x="5049863" y="2062263"/>
              <a:ext cx="473688" cy="427134"/>
              <a:chOff x="2920513" y="1707025"/>
              <a:chExt cx="473688" cy="427134"/>
            </a:xfrm>
          </p:grpSpPr>
          <p:sp>
            <p:nvSpPr>
              <p:cNvPr id="11009" name="Google Shape;11009;p26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6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6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6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6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6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6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6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6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6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6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6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6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6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6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6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6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6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6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26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26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30" name="Google Shape;11030;p26"/>
          <p:cNvGrpSpPr/>
          <p:nvPr/>
        </p:nvGrpSpPr>
        <p:grpSpPr>
          <a:xfrm>
            <a:off x="563802" y="-211012"/>
            <a:ext cx="2406079" cy="2047228"/>
            <a:chOff x="563802" y="-211012"/>
            <a:chExt cx="2406079" cy="2047228"/>
          </a:xfrm>
        </p:grpSpPr>
        <p:grpSp>
          <p:nvGrpSpPr>
            <p:cNvPr id="11031" name="Google Shape;11031;p26"/>
            <p:cNvGrpSpPr/>
            <p:nvPr/>
          </p:nvGrpSpPr>
          <p:grpSpPr>
            <a:xfrm rot="-1800044">
              <a:off x="655618" y="97627"/>
              <a:ext cx="504098" cy="281852"/>
              <a:chOff x="7351874" y="2689476"/>
              <a:chExt cx="504109" cy="281858"/>
            </a:xfrm>
          </p:grpSpPr>
          <p:sp>
            <p:nvSpPr>
              <p:cNvPr id="11032" name="Google Shape;11032;p26"/>
              <p:cNvSpPr/>
              <p:nvPr/>
            </p:nvSpPr>
            <p:spPr>
              <a:xfrm>
                <a:off x="7508670" y="2776827"/>
                <a:ext cx="222843" cy="19191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5466" extrusionOk="0">
                    <a:moveTo>
                      <a:pt x="3547" y="0"/>
                    </a:moveTo>
                    <a:cubicBezTo>
                      <a:pt x="3265" y="0"/>
                      <a:pt x="2981" y="28"/>
                      <a:pt x="2693" y="69"/>
                    </a:cubicBezTo>
                    <a:cubicBezTo>
                      <a:pt x="2679" y="69"/>
                      <a:pt x="2666" y="56"/>
                      <a:pt x="2652" y="56"/>
                    </a:cubicBezTo>
                    <a:cubicBezTo>
                      <a:pt x="2580" y="27"/>
                      <a:pt x="2505" y="14"/>
                      <a:pt x="2430" y="14"/>
                    </a:cubicBezTo>
                    <a:cubicBezTo>
                      <a:pt x="2295" y="14"/>
                      <a:pt x="2162" y="59"/>
                      <a:pt x="2057" y="137"/>
                    </a:cubicBezTo>
                    <a:cubicBezTo>
                      <a:pt x="2016" y="164"/>
                      <a:pt x="1976" y="191"/>
                      <a:pt x="1948" y="232"/>
                    </a:cubicBezTo>
                    <a:cubicBezTo>
                      <a:pt x="1773" y="327"/>
                      <a:pt x="1678" y="502"/>
                      <a:pt x="1664" y="678"/>
                    </a:cubicBezTo>
                    <a:cubicBezTo>
                      <a:pt x="1556" y="800"/>
                      <a:pt x="1461" y="908"/>
                      <a:pt x="1353" y="1017"/>
                    </a:cubicBezTo>
                    <a:cubicBezTo>
                      <a:pt x="1245" y="1071"/>
                      <a:pt x="1137" y="1138"/>
                      <a:pt x="1042" y="1220"/>
                    </a:cubicBezTo>
                    <a:cubicBezTo>
                      <a:pt x="0" y="2099"/>
                      <a:pt x="514" y="3858"/>
                      <a:pt x="1367" y="4684"/>
                    </a:cubicBezTo>
                    <a:cubicBezTo>
                      <a:pt x="1691" y="4995"/>
                      <a:pt x="2151" y="5157"/>
                      <a:pt x="2625" y="5184"/>
                    </a:cubicBezTo>
                    <a:cubicBezTo>
                      <a:pt x="2652" y="5198"/>
                      <a:pt x="2666" y="5211"/>
                      <a:pt x="2679" y="5225"/>
                    </a:cubicBezTo>
                    <a:cubicBezTo>
                      <a:pt x="2983" y="5391"/>
                      <a:pt x="3282" y="5466"/>
                      <a:pt x="3568" y="5466"/>
                    </a:cubicBezTo>
                    <a:cubicBezTo>
                      <a:pt x="4072" y="5466"/>
                      <a:pt x="4537" y="5235"/>
                      <a:pt x="4925" y="4873"/>
                    </a:cubicBezTo>
                    <a:cubicBezTo>
                      <a:pt x="5778" y="4399"/>
                      <a:pt x="6346" y="3439"/>
                      <a:pt x="6089" y="2519"/>
                    </a:cubicBezTo>
                    <a:cubicBezTo>
                      <a:pt x="6130" y="2289"/>
                      <a:pt x="6130" y="2072"/>
                      <a:pt x="6103" y="1869"/>
                    </a:cubicBezTo>
                    <a:cubicBezTo>
                      <a:pt x="6035" y="1436"/>
                      <a:pt x="5778" y="1003"/>
                      <a:pt x="5440" y="787"/>
                    </a:cubicBezTo>
                    <a:cubicBezTo>
                      <a:pt x="5399" y="638"/>
                      <a:pt x="5304" y="502"/>
                      <a:pt x="5128" y="394"/>
                    </a:cubicBezTo>
                    <a:cubicBezTo>
                      <a:pt x="4613" y="101"/>
                      <a:pt x="4086" y="0"/>
                      <a:pt x="354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6"/>
              <p:cNvSpPr/>
              <p:nvPr/>
            </p:nvSpPr>
            <p:spPr>
              <a:xfrm>
                <a:off x="7454006" y="2760993"/>
                <a:ext cx="395795" cy="76259"/>
              </a:xfrm>
              <a:custGeom>
                <a:avLst/>
                <a:gdLst/>
                <a:ahLst/>
                <a:cxnLst/>
                <a:rect l="l" t="t" r="r" b="b"/>
                <a:pathLst>
                  <a:path w="11273" h="2172" extrusionOk="0">
                    <a:moveTo>
                      <a:pt x="5076" y="0"/>
                    </a:moveTo>
                    <a:cubicBezTo>
                      <a:pt x="4260" y="0"/>
                      <a:pt x="3448" y="111"/>
                      <a:pt x="2653" y="318"/>
                    </a:cubicBezTo>
                    <a:lnTo>
                      <a:pt x="2288" y="412"/>
                    </a:lnTo>
                    <a:lnTo>
                      <a:pt x="1936" y="534"/>
                    </a:lnTo>
                    <a:cubicBezTo>
                      <a:pt x="1814" y="588"/>
                      <a:pt x="1692" y="615"/>
                      <a:pt x="1571" y="669"/>
                    </a:cubicBezTo>
                    <a:lnTo>
                      <a:pt x="1219" y="818"/>
                    </a:lnTo>
                    <a:cubicBezTo>
                      <a:pt x="989" y="913"/>
                      <a:pt x="759" y="1035"/>
                      <a:pt x="542" y="1170"/>
                    </a:cubicBezTo>
                    <a:cubicBezTo>
                      <a:pt x="326" y="1319"/>
                      <a:pt x="136" y="1495"/>
                      <a:pt x="1" y="1725"/>
                    </a:cubicBezTo>
                    <a:lnTo>
                      <a:pt x="96" y="1779"/>
                    </a:lnTo>
                    <a:cubicBezTo>
                      <a:pt x="231" y="1576"/>
                      <a:pt x="407" y="1414"/>
                      <a:pt x="623" y="1292"/>
                    </a:cubicBezTo>
                    <a:cubicBezTo>
                      <a:pt x="826" y="1156"/>
                      <a:pt x="1056" y="1048"/>
                      <a:pt x="1286" y="953"/>
                    </a:cubicBezTo>
                    <a:lnTo>
                      <a:pt x="1625" y="805"/>
                    </a:lnTo>
                    <a:cubicBezTo>
                      <a:pt x="1746" y="764"/>
                      <a:pt x="1868" y="723"/>
                      <a:pt x="1976" y="683"/>
                    </a:cubicBezTo>
                    <a:lnTo>
                      <a:pt x="2328" y="561"/>
                    </a:lnTo>
                    <a:lnTo>
                      <a:pt x="2694" y="466"/>
                    </a:lnTo>
                    <a:cubicBezTo>
                      <a:pt x="3523" y="256"/>
                      <a:pt x="4382" y="147"/>
                      <a:pt x="5245" y="147"/>
                    </a:cubicBezTo>
                    <a:cubicBezTo>
                      <a:pt x="5382" y="147"/>
                      <a:pt x="5520" y="150"/>
                      <a:pt x="5657" y="155"/>
                    </a:cubicBezTo>
                    <a:cubicBezTo>
                      <a:pt x="6658" y="196"/>
                      <a:pt x="7646" y="399"/>
                      <a:pt x="8593" y="723"/>
                    </a:cubicBezTo>
                    <a:cubicBezTo>
                      <a:pt x="9527" y="1062"/>
                      <a:pt x="10420" y="1549"/>
                      <a:pt x="11205" y="2171"/>
                    </a:cubicBezTo>
                    <a:lnTo>
                      <a:pt x="11272" y="2090"/>
                    </a:lnTo>
                    <a:cubicBezTo>
                      <a:pt x="10474" y="1468"/>
                      <a:pt x="9567" y="981"/>
                      <a:pt x="8620" y="629"/>
                    </a:cubicBezTo>
                    <a:cubicBezTo>
                      <a:pt x="7673" y="290"/>
                      <a:pt x="6672" y="74"/>
                      <a:pt x="5670" y="20"/>
                    </a:cubicBezTo>
                    <a:cubicBezTo>
                      <a:pt x="5472" y="7"/>
                      <a:pt x="5274" y="0"/>
                      <a:pt x="50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6"/>
              <p:cNvSpPr/>
              <p:nvPr/>
            </p:nvSpPr>
            <p:spPr>
              <a:xfrm>
                <a:off x="7399868" y="2767734"/>
                <a:ext cx="448495" cy="100379"/>
              </a:xfrm>
              <a:custGeom>
                <a:avLst/>
                <a:gdLst/>
                <a:ahLst/>
                <a:cxnLst/>
                <a:rect l="l" t="t" r="r" b="b"/>
                <a:pathLst>
                  <a:path w="12774" h="2859" extrusionOk="0">
                    <a:moveTo>
                      <a:pt x="6260" y="0"/>
                    </a:moveTo>
                    <a:cubicBezTo>
                      <a:pt x="6203" y="0"/>
                      <a:pt x="6146" y="1"/>
                      <a:pt x="6089" y="4"/>
                    </a:cubicBezTo>
                    <a:cubicBezTo>
                      <a:pt x="4926" y="17"/>
                      <a:pt x="3749" y="220"/>
                      <a:pt x="2639" y="586"/>
                    </a:cubicBezTo>
                    <a:cubicBezTo>
                      <a:pt x="2084" y="789"/>
                      <a:pt x="1556" y="1059"/>
                      <a:pt x="1083" y="1425"/>
                    </a:cubicBezTo>
                    <a:cubicBezTo>
                      <a:pt x="609" y="1776"/>
                      <a:pt x="217" y="2263"/>
                      <a:pt x="0" y="2818"/>
                    </a:cubicBezTo>
                    <a:lnTo>
                      <a:pt x="109" y="2859"/>
                    </a:lnTo>
                    <a:cubicBezTo>
                      <a:pt x="339" y="2331"/>
                      <a:pt x="718" y="1885"/>
                      <a:pt x="1164" y="1533"/>
                    </a:cubicBezTo>
                    <a:cubicBezTo>
                      <a:pt x="1624" y="1194"/>
                      <a:pt x="2152" y="937"/>
                      <a:pt x="2693" y="748"/>
                    </a:cubicBezTo>
                    <a:cubicBezTo>
                      <a:pt x="3789" y="369"/>
                      <a:pt x="4939" y="180"/>
                      <a:pt x="6103" y="153"/>
                    </a:cubicBezTo>
                    <a:cubicBezTo>
                      <a:pt x="6198" y="144"/>
                      <a:pt x="6292" y="141"/>
                      <a:pt x="6388" y="141"/>
                    </a:cubicBezTo>
                    <a:cubicBezTo>
                      <a:pt x="6578" y="141"/>
                      <a:pt x="6770" y="153"/>
                      <a:pt x="6969" y="153"/>
                    </a:cubicBezTo>
                    <a:cubicBezTo>
                      <a:pt x="7253" y="180"/>
                      <a:pt x="7551" y="180"/>
                      <a:pt x="7835" y="220"/>
                    </a:cubicBezTo>
                    <a:cubicBezTo>
                      <a:pt x="8403" y="288"/>
                      <a:pt x="8985" y="410"/>
                      <a:pt x="9540" y="559"/>
                    </a:cubicBezTo>
                    <a:cubicBezTo>
                      <a:pt x="10663" y="856"/>
                      <a:pt x="11732" y="1343"/>
                      <a:pt x="12706" y="1952"/>
                    </a:cubicBezTo>
                    <a:lnTo>
                      <a:pt x="12774" y="1871"/>
                    </a:lnTo>
                    <a:cubicBezTo>
                      <a:pt x="12273" y="1560"/>
                      <a:pt x="11759" y="1276"/>
                      <a:pt x="11218" y="1046"/>
                    </a:cubicBezTo>
                    <a:cubicBezTo>
                      <a:pt x="10676" y="816"/>
                      <a:pt x="10135" y="613"/>
                      <a:pt x="9567" y="464"/>
                    </a:cubicBezTo>
                    <a:cubicBezTo>
                      <a:pt x="8999" y="301"/>
                      <a:pt x="8430" y="180"/>
                      <a:pt x="7848" y="112"/>
                    </a:cubicBezTo>
                    <a:cubicBezTo>
                      <a:pt x="7564" y="71"/>
                      <a:pt x="7267" y="44"/>
                      <a:pt x="6969" y="31"/>
                    </a:cubicBezTo>
                    <a:cubicBezTo>
                      <a:pt x="6739" y="20"/>
                      <a:pt x="6500" y="0"/>
                      <a:pt x="6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6"/>
              <p:cNvSpPr/>
              <p:nvPr/>
            </p:nvSpPr>
            <p:spPr>
              <a:xfrm>
                <a:off x="7376100" y="2761660"/>
                <a:ext cx="467981" cy="121200"/>
              </a:xfrm>
              <a:custGeom>
                <a:avLst/>
                <a:gdLst/>
                <a:ahLst/>
                <a:cxnLst/>
                <a:rect l="l" t="t" r="r" b="b"/>
                <a:pathLst>
                  <a:path w="13329" h="3452" extrusionOk="0">
                    <a:moveTo>
                      <a:pt x="7226" y="1"/>
                    </a:moveTo>
                    <a:cubicBezTo>
                      <a:pt x="6915" y="14"/>
                      <a:pt x="6604" y="1"/>
                      <a:pt x="6293" y="28"/>
                    </a:cubicBezTo>
                    <a:cubicBezTo>
                      <a:pt x="5982" y="41"/>
                      <a:pt x="5670" y="82"/>
                      <a:pt x="5373" y="123"/>
                    </a:cubicBezTo>
                    <a:cubicBezTo>
                      <a:pt x="5210" y="150"/>
                      <a:pt x="5061" y="177"/>
                      <a:pt x="4913" y="204"/>
                    </a:cubicBezTo>
                    <a:lnTo>
                      <a:pt x="4683" y="244"/>
                    </a:lnTo>
                    <a:lnTo>
                      <a:pt x="4453" y="299"/>
                    </a:lnTo>
                    <a:cubicBezTo>
                      <a:pt x="4304" y="353"/>
                      <a:pt x="4155" y="380"/>
                      <a:pt x="4006" y="420"/>
                    </a:cubicBezTo>
                    <a:lnTo>
                      <a:pt x="3560" y="569"/>
                    </a:lnTo>
                    <a:cubicBezTo>
                      <a:pt x="3262" y="664"/>
                      <a:pt x="2978" y="786"/>
                      <a:pt x="2694" y="907"/>
                    </a:cubicBezTo>
                    <a:cubicBezTo>
                      <a:pt x="2139" y="1178"/>
                      <a:pt x="1598" y="1516"/>
                      <a:pt x="1124" y="1922"/>
                    </a:cubicBezTo>
                    <a:cubicBezTo>
                      <a:pt x="650" y="2328"/>
                      <a:pt x="258" y="2842"/>
                      <a:pt x="1" y="3411"/>
                    </a:cubicBezTo>
                    <a:lnTo>
                      <a:pt x="96" y="3451"/>
                    </a:lnTo>
                    <a:cubicBezTo>
                      <a:pt x="231" y="3181"/>
                      <a:pt x="407" y="2924"/>
                      <a:pt x="596" y="2694"/>
                    </a:cubicBezTo>
                    <a:cubicBezTo>
                      <a:pt x="786" y="2450"/>
                      <a:pt x="1002" y="2233"/>
                      <a:pt x="1232" y="2030"/>
                    </a:cubicBezTo>
                    <a:cubicBezTo>
                      <a:pt x="1692" y="1638"/>
                      <a:pt x="2220" y="1327"/>
                      <a:pt x="2775" y="1070"/>
                    </a:cubicBezTo>
                    <a:cubicBezTo>
                      <a:pt x="3045" y="934"/>
                      <a:pt x="3329" y="826"/>
                      <a:pt x="3614" y="718"/>
                    </a:cubicBezTo>
                    <a:lnTo>
                      <a:pt x="4060" y="583"/>
                    </a:lnTo>
                    <a:cubicBezTo>
                      <a:pt x="4195" y="529"/>
                      <a:pt x="4344" y="501"/>
                      <a:pt x="4493" y="461"/>
                    </a:cubicBezTo>
                    <a:lnTo>
                      <a:pt x="4723" y="407"/>
                    </a:lnTo>
                    <a:lnTo>
                      <a:pt x="4940" y="353"/>
                    </a:lnTo>
                    <a:cubicBezTo>
                      <a:pt x="5089" y="326"/>
                      <a:pt x="5251" y="299"/>
                      <a:pt x="5400" y="271"/>
                    </a:cubicBezTo>
                    <a:cubicBezTo>
                      <a:pt x="5697" y="231"/>
                      <a:pt x="5995" y="190"/>
                      <a:pt x="6306" y="163"/>
                    </a:cubicBezTo>
                    <a:cubicBezTo>
                      <a:pt x="6618" y="136"/>
                      <a:pt x="6915" y="150"/>
                      <a:pt x="7226" y="136"/>
                    </a:cubicBezTo>
                    <a:cubicBezTo>
                      <a:pt x="7375" y="136"/>
                      <a:pt x="7538" y="150"/>
                      <a:pt x="7687" y="150"/>
                    </a:cubicBezTo>
                    <a:lnTo>
                      <a:pt x="7917" y="163"/>
                    </a:lnTo>
                    <a:lnTo>
                      <a:pt x="8147" y="190"/>
                    </a:lnTo>
                    <a:cubicBezTo>
                      <a:pt x="8755" y="244"/>
                      <a:pt x="9364" y="366"/>
                      <a:pt x="9946" y="515"/>
                    </a:cubicBezTo>
                    <a:cubicBezTo>
                      <a:pt x="10555" y="664"/>
                      <a:pt x="11123" y="907"/>
                      <a:pt x="11678" y="1151"/>
                    </a:cubicBezTo>
                    <a:cubicBezTo>
                      <a:pt x="12233" y="1422"/>
                      <a:pt x="12761" y="1733"/>
                      <a:pt x="13261" y="2085"/>
                    </a:cubicBezTo>
                    <a:lnTo>
                      <a:pt x="13329" y="2003"/>
                    </a:lnTo>
                    <a:cubicBezTo>
                      <a:pt x="12815" y="1652"/>
                      <a:pt x="12274" y="1327"/>
                      <a:pt x="11719" y="1070"/>
                    </a:cubicBezTo>
                    <a:cubicBezTo>
                      <a:pt x="11150" y="813"/>
                      <a:pt x="10582" y="583"/>
                      <a:pt x="9973" y="420"/>
                    </a:cubicBezTo>
                    <a:cubicBezTo>
                      <a:pt x="9378" y="258"/>
                      <a:pt x="8769" y="123"/>
                      <a:pt x="8160" y="69"/>
                    </a:cubicBezTo>
                    <a:lnTo>
                      <a:pt x="7917" y="41"/>
                    </a:lnTo>
                    <a:lnTo>
                      <a:pt x="7687" y="28"/>
                    </a:lnTo>
                    <a:cubicBezTo>
                      <a:pt x="7538" y="28"/>
                      <a:pt x="7375" y="14"/>
                      <a:pt x="7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6"/>
              <p:cNvSpPr/>
              <p:nvPr/>
            </p:nvSpPr>
            <p:spPr>
              <a:xfrm>
                <a:off x="7365181" y="2833422"/>
                <a:ext cx="490803" cy="127344"/>
              </a:xfrm>
              <a:custGeom>
                <a:avLst/>
                <a:gdLst/>
                <a:ahLst/>
                <a:cxnLst/>
                <a:rect l="l" t="t" r="r" b="b"/>
                <a:pathLst>
                  <a:path w="13979" h="3627" extrusionOk="0">
                    <a:moveTo>
                      <a:pt x="13884" y="0"/>
                    </a:moveTo>
                    <a:cubicBezTo>
                      <a:pt x="13694" y="622"/>
                      <a:pt x="13302" y="1164"/>
                      <a:pt x="12815" y="1597"/>
                    </a:cubicBezTo>
                    <a:cubicBezTo>
                      <a:pt x="12327" y="2016"/>
                      <a:pt x="11773" y="2368"/>
                      <a:pt x="11164" y="2625"/>
                    </a:cubicBezTo>
                    <a:cubicBezTo>
                      <a:pt x="9973" y="3153"/>
                      <a:pt x="8674" y="3450"/>
                      <a:pt x="7362" y="3464"/>
                    </a:cubicBezTo>
                    <a:cubicBezTo>
                      <a:pt x="7262" y="3468"/>
                      <a:pt x="7163" y="3470"/>
                      <a:pt x="7064" y="3470"/>
                    </a:cubicBezTo>
                    <a:cubicBezTo>
                      <a:pt x="6513" y="3470"/>
                      <a:pt x="5963" y="3411"/>
                      <a:pt x="5413" y="3342"/>
                    </a:cubicBezTo>
                    <a:cubicBezTo>
                      <a:pt x="5088" y="3275"/>
                      <a:pt x="4764" y="3234"/>
                      <a:pt x="4452" y="3139"/>
                    </a:cubicBezTo>
                    <a:cubicBezTo>
                      <a:pt x="4304" y="3099"/>
                      <a:pt x="4141" y="3058"/>
                      <a:pt x="3992" y="3017"/>
                    </a:cubicBezTo>
                    <a:lnTo>
                      <a:pt x="3519" y="2855"/>
                    </a:lnTo>
                    <a:cubicBezTo>
                      <a:pt x="2314" y="2445"/>
                      <a:pt x="1200" y="1788"/>
                      <a:pt x="227" y="961"/>
                    </a:cubicBezTo>
                    <a:lnTo>
                      <a:pt x="227" y="961"/>
                    </a:lnTo>
                    <a:lnTo>
                      <a:pt x="542" y="798"/>
                    </a:lnTo>
                    <a:lnTo>
                      <a:pt x="488" y="704"/>
                    </a:lnTo>
                    <a:lnTo>
                      <a:pt x="95" y="893"/>
                    </a:lnTo>
                    <a:lnTo>
                      <a:pt x="1" y="934"/>
                    </a:lnTo>
                    <a:lnTo>
                      <a:pt x="82" y="988"/>
                    </a:lnTo>
                    <a:lnTo>
                      <a:pt x="447" y="1313"/>
                    </a:lnTo>
                    <a:lnTo>
                      <a:pt x="637" y="1475"/>
                    </a:lnTo>
                    <a:lnTo>
                      <a:pt x="840" y="1624"/>
                    </a:lnTo>
                    <a:lnTo>
                      <a:pt x="1245" y="1908"/>
                    </a:lnTo>
                    <a:lnTo>
                      <a:pt x="1665" y="2179"/>
                    </a:lnTo>
                    <a:lnTo>
                      <a:pt x="1881" y="2300"/>
                    </a:lnTo>
                    <a:cubicBezTo>
                      <a:pt x="1949" y="2341"/>
                      <a:pt x="2030" y="2381"/>
                      <a:pt x="2098" y="2422"/>
                    </a:cubicBezTo>
                    <a:lnTo>
                      <a:pt x="2544" y="2639"/>
                    </a:lnTo>
                    <a:cubicBezTo>
                      <a:pt x="2693" y="2720"/>
                      <a:pt x="2842" y="2774"/>
                      <a:pt x="3005" y="2842"/>
                    </a:cubicBezTo>
                    <a:cubicBezTo>
                      <a:pt x="3153" y="2909"/>
                      <a:pt x="3302" y="2977"/>
                      <a:pt x="3465" y="3017"/>
                    </a:cubicBezTo>
                    <a:lnTo>
                      <a:pt x="3938" y="3180"/>
                    </a:lnTo>
                    <a:cubicBezTo>
                      <a:pt x="4087" y="3220"/>
                      <a:pt x="4249" y="3261"/>
                      <a:pt x="4412" y="3302"/>
                    </a:cubicBezTo>
                    <a:cubicBezTo>
                      <a:pt x="4737" y="3396"/>
                      <a:pt x="5061" y="3437"/>
                      <a:pt x="5386" y="3505"/>
                    </a:cubicBezTo>
                    <a:cubicBezTo>
                      <a:pt x="5887" y="3578"/>
                      <a:pt x="6395" y="3626"/>
                      <a:pt x="6906" y="3626"/>
                    </a:cubicBezTo>
                    <a:cubicBezTo>
                      <a:pt x="7057" y="3626"/>
                      <a:pt x="7210" y="3622"/>
                      <a:pt x="7362" y="3613"/>
                    </a:cubicBezTo>
                    <a:cubicBezTo>
                      <a:pt x="8688" y="3572"/>
                      <a:pt x="10000" y="3275"/>
                      <a:pt x="11204" y="2720"/>
                    </a:cubicBezTo>
                    <a:cubicBezTo>
                      <a:pt x="11813" y="2449"/>
                      <a:pt x="12382" y="2111"/>
                      <a:pt x="12882" y="1678"/>
                    </a:cubicBezTo>
                    <a:cubicBezTo>
                      <a:pt x="13383" y="1231"/>
                      <a:pt x="13789" y="677"/>
                      <a:pt x="13978" y="27"/>
                    </a:cubicBezTo>
                    <a:lnTo>
                      <a:pt x="138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6"/>
              <p:cNvSpPr/>
              <p:nvPr/>
            </p:nvSpPr>
            <p:spPr>
              <a:xfrm>
                <a:off x="7387510" y="2834370"/>
                <a:ext cx="467033" cy="128783"/>
              </a:xfrm>
              <a:custGeom>
                <a:avLst/>
                <a:gdLst/>
                <a:ahLst/>
                <a:cxnLst/>
                <a:rect l="l" t="t" r="r" b="b"/>
                <a:pathLst>
                  <a:path w="13302" h="3668" extrusionOk="0">
                    <a:moveTo>
                      <a:pt x="13193" y="0"/>
                    </a:moveTo>
                    <a:cubicBezTo>
                      <a:pt x="12706" y="1177"/>
                      <a:pt x="11746" y="2124"/>
                      <a:pt x="10623" y="2706"/>
                    </a:cubicBezTo>
                    <a:cubicBezTo>
                      <a:pt x="9486" y="3288"/>
                      <a:pt x="8200" y="3518"/>
                      <a:pt x="6929" y="3532"/>
                    </a:cubicBezTo>
                    <a:cubicBezTo>
                      <a:pt x="5657" y="3532"/>
                      <a:pt x="4371" y="3342"/>
                      <a:pt x="3180" y="2923"/>
                    </a:cubicBezTo>
                    <a:cubicBezTo>
                      <a:pt x="2571" y="2706"/>
                      <a:pt x="1990" y="2449"/>
                      <a:pt x="1448" y="2124"/>
                    </a:cubicBezTo>
                    <a:cubicBezTo>
                      <a:pt x="1178" y="1949"/>
                      <a:pt x="907" y="1773"/>
                      <a:pt x="664" y="1583"/>
                    </a:cubicBezTo>
                    <a:lnTo>
                      <a:pt x="474" y="1434"/>
                    </a:lnTo>
                    <a:lnTo>
                      <a:pt x="298" y="1272"/>
                    </a:lnTo>
                    <a:cubicBezTo>
                      <a:pt x="244" y="1218"/>
                      <a:pt x="163" y="1164"/>
                      <a:pt x="136" y="1123"/>
                    </a:cubicBezTo>
                    <a:cubicBezTo>
                      <a:pt x="122" y="1096"/>
                      <a:pt x="122" y="1083"/>
                      <a:pt x="122" y="1083"/>
                    </a:cubicBezTo>
                    <a:cubicBezTo>
                      <a:pt x="136" y="1083"/>
                      <a:pt x="136" y="1069"/>
                      <a:pt x="149" y="1069"/>
                    </a:cubicBezTo>
                    <a:cubicBezTo>
                      <a:pt x="149" y="1069"/>
                      <a:pt x="136" y="1069"/>
                      <a:pt x="136" y="1056"/>
                    </a:cubicBezTo>
                    <a:lnTo>
                      <a:pt x="244" y="1042"/>
                    </a:lnTo>
                    <a:cubicBezTo>
                      <a:pt x="244" y="1015"/>
                      <a:pt x="217" y="988"/>
                      <a:pt x="204" y="974"/>
                    </a:cubicBezTo>
                    <a:cubicBezTo>
                      <a:pt x="176" y="961"/>
                      <a:pt x="163" y="961"/>
                      <a:pt x="149" y="961"/>
                    </a:cubicBezTo>
                    <a:cubicBezTo>
                      <a:pt x="109" y="961"/>
                      <a:pt x="82" y="974"/>
                      <a:pt x="55" y="1001"/>
                    </a:cubicBezTo>
                    <a:cubicBezTo>
                      <a:pt x="28" y="1015"/>
                      <a:pt x="1" y="1069"/>
                      <a:pt x="14" y="1096"/>
                    </a:cubicBezTo>
                    <a:cubicBezTo>
                      <a:pt x="14" y="1123"/>
                      <a:pt x="28" y="1164"/>
                      <a:pt x="41" y="1177"/>
                    </a:cubicBezTo>
                    <a:cubicBezTo>
                      <a:pt x="95" y="1272"/>
                      <a:pt x="163" y="1299"/>
                      <a:pt x="217" y="1367"/>
                    </a:cubicBezTo>
                    <a:lnTo>
                      <a:pt x="393" y="1529"/>
                    </a:lnTo>
                    <a:lnTo>
                      <a:pt x="582" y="1691"/>
                    </a:lnTo>
                    <a:cubicBezTo>
                      <a:pt x="826" y="1894"/>
                      <a:pt x="1097" y="2070"/>
                      <a:pt x="1367" y="2246"/>
                    </a:cubicBezTo>
                    <a:cubicBezTo>
                      <a:pt x="1922" y="2585"/>
                      <a:pt x="2517" y="2869"/>
                      <a:pt x="3126" y="3085"/>
                    </a:cubicBezTo>
                    <a:cubicBezTo>
                      <a:pt x="4301" y="3490"/>
                      <a:pt x="5551" y="3668"/>
                      <a:pt x="6791" y="3668"/>
                    </a:cubicBezTo>
                    <a:cubicBezTo>
                      <a:pt x="6837" y="3668"/>
                      <a:pt x="6883" y="3667"/>
                      <a:pt x="6929" y="3667"/>
                    </a:cubicBezTo>
                    <a:cubicBezTo>
                      <a:pt x="8214" y="3653"/>
                      <a:pt x="9526" y="3396"/>
                      <a:pt x="10677" y="2801"/>
                    </a:cubicBezTo>
                    <a:cubicBezTo>
                      <a:pt x="11245" y="2490"/>
                      <a:pt x="11773" y="2111"/>
                      <a:pt x="12219" y="1651"/>
                    </a:cubicBezTo>
                    <a:cubicBezTo>
                      <a:pt x="12666" y="1177"/>
                      <a:pt x="13045" y="636"/>
                      <a:pt x="13302" y="41"/>
                    </a:cubicBezTo>
                    <a:lnTo>
                      <a:pt x="131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6"/>
              <p:cNvSpPr/>
              <p:nvPr/>
            </p:nvSpPr>
            <p:spPr>
              <a:xfrm>
                <a:off x="7526716" y="2764012"/>
                <a:ext cx="209536" cy="203954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5809" extrusionOk="0">
                    <a:moveTo>
                      <a:pt x="3667" y="115"/>
                    </a:moveTo>
                    <a:cubicBezTo>
                      <a:pt x="3852" y="115"/>
                      <a:pt x="4034" y="161"/>
                      <a:pt x="4208" y="259"/>
                    </a:cubicBezTo>
                    <a:cubicBezTo>
                      <a:pt x="4379" y="350"/>
                      <a:pt x="4540" y="479"/>
                      <a:pt x="4667" y="630"/>
                    </a:cubicBezTo>
                    <a:lnTo>
                      <a:pt x="4667" y="630"/>
                    </a:lnTo>
                    <a:cubicBezTo>
                      <a:pt x="4363" y="401"/>
                      <a:pt x="4020" y="223"/>
                      <a:pt x="3654" y="115"/>
                    </a:cubicBezTo>
                    <a:lnTo>
                      <a:pt x="3654" y="115"/>
                    </a:lnTo>
                    <a:cubicBezTo>
                      <a:pt x="3658" y="115"/>
                      <a:pt x="3663" y="115"/>
                      <a:pt x="3667" y="115"/>
                    </a:cubicBezTo>
                    <a:close/>
                    <a:moveTo>
                      <a:pt x="5181" y="1343"/>
                    </a:moveTo>
                    <a:cubicBezTo>
                      <a:pt x="5294" y="1487"/>
                      <a:pt x="5395" y="1640"/>
                      <a:pt x="5480" y="1801"/>
                    </a:cubicBezTo>
                    <a:cubicBezTo>
                      <a:pt x="5710" y="2234"/>
                      <a:pt x="5832" y="2708"/>
                      <a:pt x="5819" y="3181"/>
                    </a:cubicBezTo>
                    <a:cubicBezTo>
                      <a:pt x="5805" y="3662"/>
                      <a:pt x="5660" y="4129"/>
                      <a:pt x="5358" y="4492"/>
                    </a:cubicBezTo>
                    <a:lnTo>
                      <a:pt x="5358" y="4492"/>
                    </a:lnTo>
                    <a:cubicBezTo>
                      <a:pt x="5499" y="4179"/>
                      <a:pt x="5566" y="3836"/>
                      <a:pt x="5575" y="3493"/>
                    </a:cubicBezTo>
                    <a:cubicBezTo>
                      <a:pt x="5602" y="2992"/>
                      <a:pt x="5521" y="2505"/>
                      <a:pt x="5399" y="2018"/>
                    </a:cubicBezTo>
                    <a:cubicBezTo>
                      <a:pt x="5334" y="1797"/>
                      <a:pt x="5269" y="1564"/>
                      <a:pt x="5181" y="1343"/>
                    </a:cubicBezTo>
                    <a:close/>
                    <a:moveTo>
                      <a:pt x="2859" y="162"/>
                    </a:moveTo>
                    <a:cubicBezTo>
                      <a:pt x="2984" y="162"/>
                      <a:pt x="3109" y="171"/>
                      <a:pt x="3234" y="191"/>
                    </a:cubicBezTo>
                    <a:cubicBezTo>
                      <a:pt x="3888" y="284"/>
                      <a:pt x="4496" y="616"/>
                      <a:pt x="4957" y="1088"/>
                    </a:cubicBezTo>
                    <a:lnTo>
                      <a:pt x="4957" y="1088"/>
                    </a:lnTo>
                    <a:cubicBezTo>
                      <a:pt x="5108" y="1392"/>
                      <a:pt x="5209" y="1722"/>
                      <a:pt x="5304" y="2045"/>
                    </a:cubicBezTo>
                    <a:cubicBezTo>
                      <a:pt x="5426" y="2518"/>
                      <a:pt x="5507" y="3005"/>
                      <a:pt x="5480" y="3493"/>
                    </a:cubicBezTo>
                    <a:cubicBezTo>
                      <a:pt x="5467" y="3966"/>
                      <a:pt x="5331" y="4453"/>
                      <a:pt x="5034" y="4832"/>
                    </a:cubicBezTo>
                    <a:cubicBezTo>
                      <a:pt x="4750" y="5224"/>
                      <a:pt x="4317" y="5482"/>
                      <a:pt x="3857" y="5603"/>
                    </a:cubicBezTo>
                    <a:cubicBezTo>
                      <a:pt x="3633" y="5661"/>
                      <a:pt x="3406" y="5688"/>
                      <a:pt x="3179" y="5688"/>
                    </a:cubicBezTo>
                    <a:cubicBezTo>
                      <a:pt x="2926" y="5688"/>
                      <a:pt x="2672" y="5654"/>
                      <a:pt x="2422" y="5590"/>
                    </a:cubicBezTo>
                    <a:cubicBezTo>
                      <a:pt x="1962" y="5482"/>
                      <a:pt x="1516" y="5265"/>
                      <a:pt x="1096" y="5022"/>
                    </a:cubicBezTo>
                    <a:cubicBezTo>
                      <a:pt x="893" y="4886"/>
                      <a:pt x="677" y="4764"/>
                      <a:pt x="514" y="4589"/>
                    </a:cubicBezTo>
                    <a:cubicBezTo>
                      <a:pt x="352" y="4440"/>
                      <a:pt x="271" y="4210"/>
                      <a:pt x="230" y="3980"/>
                    </a:cubicBezTo>
                    <a:cubicBezTo>
                      <a:pt x="190" y="3750"/>
                      <a:pt x="176" y="3493"/>
                      <a:pt x="163" y="3249"/>
                    </a:cubicBezTo>
                    <a:cubicBezTo>
                      <a:pt x="149" y="3005"/>
                      <a:pt x="149" y="2775"/>
                      <a:pt x="176" y="2532"/>
                    </a:cubicBezTo>
                    <a:cubicBezTo>
                      <a:pt x="217" y="2058"/>
                      <a:pt x="406" y="1598"/>
                      <a:pt x="704" y="1233"/>
                    </a:cubicBezTo>
                    <a:cubicBezTo>
                      <a:pt x="1221" y="575"/>
                      <a:pt x="2034" y="162"/>
                      <a:pt x="2859" y="162"/>
                    </a:cubicBezTo>
                    <a:close/>
                    <a:moveTo>
                      <a:pt x="2877" y="1"/>
                    </a:moveTo>
                    <a:cubicBezTo>
                      <a:pt x="1991" y="1"/>
                      <a:pt x="1126" y="439"/>
                      <a:pt x="582" y="1125"/>
                    </a:cubicBezTo>
                    <a:cubicBezTo>
                      <a:pt x="271" y="1531"/>
                      <a:pt x="68" y="2018"/>
                      <a:pt x="27" y="2518"/>
                    </a:cubicBezTo>
                    <a:cubicBezTo>
                      <a:pt x="0" y="2762"/>
                      <a:pt x="0" y="3019"/>
                      <a:pt x="14" y="3262"/>
                    </a:cubicBezTo>
                    <a:cubicBezTo>
                      <a:pt x="27" y="3506"/>
                      <a:pt x="41" y="3750"/>
                      <a:pt x="95" y="4007"/>
                    </a:cubicBezTo>
                    <a:cubicBezTo>
                      <a:pt x="136" y="4250"/>
                      <a:pt x="230" y="4521"/>
                      <a:pt x="420" y="4697"/>
                    </a:cubicBezTo>
                    <a:cubicBezTo>
                      <a:pt x="609" y="4873"/>
                      <a:pt x="826" y="4994"/>
                      <a:pt x="1029" y="5130"/>
                    </a:cubicBezTo>
                    <a:cubicBezTo>
                      <a:pt x="1462" y="5387"/>
                      <a:pt x="1908" y="5603"/>
                      <a:pt x="2395" y="5712"/>
                    </a:cubicBezTo>
                    <a:cubicBezTo>
                      <a:pt x="2645" y="5774"/>
                      <a:pt x="2902" y="5808"/>
                      <a:pt x="3159" y="5808"/>
                    </a:cubicBezTo>
                    <a:cubicBezTo>
                      <a:pt x="3403" y="5808"/>
                      <a:pt x="3646" y="5777"/>
                      <a:pt x="3884" y="5712"/>
                    </a:cubicBezTo>
                    <a:cubicBezTo>
                      <a:pt x="4371" y="5576"/>
                      <a:pt x="4817" y="5306"/>
                      <a:pt x="5115" y="4900"/>
                    </a:cubicBezTo>
                    <a:cubicBezTo>
                      <a:pt x="5208" y="4778"/>
                      <a:pt x="5286" y="4647"/>
                      <a:pt x="5349" y="4511"/>
                    </a:cubicBezTo>
                    <a:lnTo>
                      <a:pt x="5349" y="4511"/>
                    </a:lnTo>
                    <a:lnTo>
                      <a:pt x="5426" y="4575"/>
                    </a:lnTo>
                    <a:cubicBezTo>
                      <a:pt x="5764" y="4196"/>
                      <a:pt x="5940" y="3695"/>
                      <a:pt x="5954" y="3195"/>
                    </a:cubicBezTo>
                    <a:cubicBezTo>
                      <a:pt x="5967" y="2694"/>
                      <a:pt x="5846" y="2180"/>
                      <a:pt x="5616" y="1733"/>
                    </a:cubicBezTo>
                    <a:cubicBezTo>
                      <a:pt x="5446" y="1419"/>
                      <a:pt x="5226" y="1131"/>
                      <a:pt x="4966" y="884"/>
                    </a:cubicBezTo>
                    <a:lnTo>
                      <a:pt x="4966" y="884"/>
                    </a:lnTo>
                    <a:cubicBezTo>
                      <a:pt x="4921" y="803"/>
                      <a:pt x="4872" y="725"/>
                      <a:pt x="4817" y="651"/>
                    </a:cubicBezTo>
                    <a:cubicBezTo>
                      <a:pt x="4668" y="448"/>
                      <a:pt x="4479" y="272"/>
                      <a:pt x="4249" y="150"/>
                    </a:cubicBezTo>
                    <a:cubicBezTo>
                      <a:pt x="4076" y="64"/>
                      <a:pt x="3868" y="3"/>
                      <a:pt x="3660" y="3"/>
                    </a:cubicBezTo>
                    <a:cubicBezTo>
                      <a:pt x="3608" y="3"/>
                      <a:pt x="3556" y="7"/>
                      <a:pt x="3505" y="15"/>
                    </a:cubicBezTo>
                    <a:lnTo>
                      <a:pt x="3521" y="79"/>
                    </a:lnTo>
                    <a:lnTo>
                      <a:pt x="3521" y="79"/>
                    </a:lnTo>
                    <a:cubicBezTo>
                      <a:pt x="3435" y="59"/>
                      <a:pt x="3349" y="42"/>
                      <a:pt x="3261" y="29"/>
                    </a:cubicBezTo>
                    <a:cubicBezTo>
                      <a:pt x="3133" y="10"/>
                      <a:pt x="3005" y="1"/>
                      <a:pt x="28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6"/>
              <p:cNvSpPr/>
              <p:nvPr/>
            </p:nvSpPr>
            <p:spPr>
              <a:xfrm>
                <a:off x="7519098" y="2764995"/>
                <a:ext cx="207641" cy="194404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5537" extrusionOk="0">
                    <a:moveTo>
                      <a:pt x="3857" y="1"/>
                    </a:moveTo>
                    <a:lnTo>
                      <a:pt x="3844" y="95"/>
                    </a:lnTo>
                    <a:cubicBezTo>
                      <a:pt x="4033" y="109"/>
                      <a:pt x="4222" y="163"/>
                      <a:pt x="4385" y="244"/>
                    </a:cubicBezTo>
                    <a:cubicBezTo>
                      <a:pt x="4561" y="339"/>
                      <a:pt x="4710" y="461"/>
                      <a:pt x="4845" y="596"/>
                    </a:cubicBezTo>
                    <a:cubicBezTo>
                      <a:pt x="5115" y="867"/>
                      <a:pt x="5318" y="1205"/>
                      <a:pt x="5481" y="1557"/>
                    </a:cubicBezTo>
                    <a:cubicBezTo>
                      <a:pt x="5630" y="1908"/>
                      <a:pt x="5738" y="2287"/>
                      <a:pt x="5778" y="2680"/>
                    </a:cubicBezTo>
                    <a:cubicBezTo>
                      <a:pt x="5819" y="3059"/>
                      <a:pt x="5778" y="3451"/>
                      <a:pt x="5643" y="3816"/>
                    </a:cubicBezTo>
                    <a:cubicBezTo>
                      <a:pt x="5576" y="3992"/>
                      <a:pt x="5481" y="4168"/>
                      <a:pt x="5373" y="4317"/>
                    </a:cubicBezTo>
                    <a:cubicBezTo>
                      <a:pt x="5264" y="4479"/>
                      <a:pt x="5129" y="4615"/>
                      <a:pt x="4980" y="4736"/>
                    </a:cubicBezTo>
                    <a:cubicBezTo>
                      <a:pt x="4669" y="4980"/>
                      <a:pt x="4317" y="5142"/>
                      <a:pt x="3952" y="5251"/>
                    </a:cubicBezTo>
                    <a:cubicBezTo>
                      <a:pt x="3573" y="5345"/>
                      <a:pt x="3181" y="5399"/>
                      <a:pt x="2802" y="5399"/>
                    </a:cubicBezTo>
                    <a:cubicBezTo>
                      <a:pt x="2762" y="5401"/>
                      <a:pt x="2723" y="5401"/>
                      <a:pt x="2684" y="5401"/>
                    </a:cubicBezTo>
                    <a:cubicBezTo>
                      <a:pt x="2331" y="5401"/>
                      <a:pt x="1980" y="5347"/>
                      <a:pt x="1651" y="5237"/>
                    </a:cubicBezTo>
                    <a:cubicBezTo>
                      <a:pt x="1300" y="5129"/>
                      <a:pt x="961" y="4926"/>
                      <a:pt x="704" y="4642"/>
                    </a:cubicBezTo>
                    <a:cubicBezTo>
                      <a:pt x="461" y="4344"/>
                      <a:pt x="325" y="3979"/>
                      <a:pt x="244" y="3613"/>
                    </a:cubicBezTo>
                    <a:cubicBezTo>
                      <a:pt x="177" y="3234"/>
                      <a:pt x="150" y="2842"/>
                      <a:pt x="177" y="2450"/>
                    </a:cubicBezTo>
                    <a:cubicBezTo>
                      <a:pt x="217" y="2071"/>
                      <a:pt x="298" y="1692"/>
                      <a:pt x="488" y="1367"/>
                    </a:cubicBezTo>
                    <a:cubicBezTo>
                      <a:pt x="677" y="1042"/>
                      <a:pt x="975" y="785"/>
                      <a:pt x="1327" y="623"/>
                    </a:cubicBezTo>
                    <a:cubicBezTo>
                      <a:pt x="1665" y="461"/>
                      <a:pt x="2044" y="379"/>
                      <a:pt x="2436" y="339"/>
                    </a:cubicBezTo>
                    <a:cubicBezTo>
                      <a:pt x="2714" y="320"/>
                      <a:pt x="2991" y="301"/>
                      <a:pt x="3264" y="301"/>
                    </a:cubicBezTo>
                    <a:cubicBezTo>
                      <a:pt x="3377" y="301"/>
                      <a:pt x="3489" y="304"/>
                      <a:pt x="3600" y="312"/>
                    </a:cubicBezTo>
                    <a:cubicBezTo>
                      <a:pt x="3979" y="339"/>
                      <a:pt x="4371" y="434"/>
                      <a:pt x="4669" y="664"/>
                    </a:cubicBezTo>
                    <a:lnTo>
                      <a:pt x="4737" y="582"/>
                    </a:lnTo>
                    <a:cubicBezTo>
                      <a:pt x="4412" y="325"/>
                      <a:pt x="4006" y="217"/>
                      <a:pt x="3614" y="176"/>
                    </a:cubicBezTo>
                    <a:cubicBezTo>
                      <a:pt x="3470" y="167"/>
                      <a:pt x="3328" y="162"/>
                      <a:pt x="3187" y="162"/>
                    </a:cubicBezTo>
                    <a:cubicBezTo>
                      <a:pt x="2930" y="162"/>
                      <a:pt x="2676" y="177"/>
                      <a:pt x="2423" y="204"/>
                    </a:cubicBezTo>
                    <a:cubicBezTo>
                      <a:pt x="2030" y="244"/>
                      <a:pt x="1624" y="312"/>
                      <a:pt x="1259" y="488"/>
                    </a:cubicBezTo>
                    <a:cubicBezTo>
                      <a:pt x="894" y="650"/>
                      <a:pt x="555" y="921"/>
                      <a:pt x="353" y="1286"/>
                    </a:cubicBezTo>
                    <a:cubicBezTo>
                      <a:pt x="150" y="1638"/>
                      <a:pt x="55" y="2044"/>
                      <a:pt x="28" y="2450"/>
                    </a:cubicBezTo>
                    <a:cubicBezTo>
                      <a:pt x="1" y="2842"/>
                      <a:pt x="14" y="3248"/>
                      <a:pt x="95" y="3640"/>
                    </a:cubicBezTo>
                    <a:cubicBezTo>
                      <a:pt x="177" y="4033"/>
                      <a:pt x="325" y="4425"/>
                      <a:pt x="596" y="4736"/>
                    </a:cubicBezTo>
                    <a:cubicBezTo>
                      <a:pt x="867" y="5048"/>
                      <a:pt x="1232" y="5251"/>
                      <a:pt x="1624" y="5372"/>
                    </a:cubicBezTo>
                    <a:cubicBezTo>
                      <a:pt x="1965" y="5482"/>
                      <a:pt x="2328" y="5537"/>
                      <a:pt x="2684" y="5537"/>
                    </a:cubicBezTo>
                    <a:cubicBezTo>
                      <a:pt x="2723" y="5537"/>
                      <a:pt x="2762" y="5536"/>
                      <a:pt x="2802" y="5535"/>
                    </a:cubicBezTo>
                    <a:cubicBezTo>
                      <a:pt x="3208" y="5535"/>
                      <a:pt x="3600" y="5481"/>
                      <a:pt x="3979" y="5359"/>
                    </a:cubicBezTo>
                    <a:cubicBezTo>
                      <a:pt x="4371" y="5251"/>
                      <a:pt x="4737" y="5075"/>
                      <a:pt x="5048" y="4831"/>
                    </a:cubicBezTo>
                    <a:cubicBezTo>
                      <a:pt x="5210" y="4696"/>
                      <a:pt x="5345" y="4547"/>
                      <a:pt x="5467" y="4385"/>
                    </a:cubicBezTo>
                    <a:cubicBezTo>
                      <a:pt x="5576" y="4222"/>
                      <a:pt x="5670" y="4046"/>
                      <a:pt x="5738" y="3857"/>
                    </a:cubicBezTo>
                    <a:cubicBezTo>
                      <a:pt x="5873" y="3478"/>
                      <a:pt x="5914" y="3072"/>
                      <a:pt x="5873" y="2666"/>
                    </a:cubicBezTo>
                    <a:cubicBezTo>
                      <a:pt x="5846" y="2274"/>
                      <a:pt x="5738" y="1881"/>
                      <a:pt x="5576" y="1516"/>
                    </a:cubicBezTo>
                    <a:cubicBezTo>
                      <a:pt x="5413" y="1151"/>
                      <a:pt x="5210" y="812"/>
                      <a:pt x="4926" y="515"/>
                    </a:cubicBezTo>
                    <a:cubicBezTo>
                      <a:pt x="4777" y="379"/>
                      <a:pt x="4628" y="244"/>
                      <a:pt x="4439" y="149"/>
                    </a:cubicBezTo>
                    <a:cubicBezTo>
                      <a:pt x="4263" y="55"/>
                      <a:pt x="4060" y="1"/>
                      <a:pt x="38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6"/>
              <p:cNvSpPr/>
              <p:nvPr/>
            </p:nvSpPr>
            <p:spPr>
              <a:xfrm>
                <a:off x="7599848" y="2833106"/>
                <a:ext cx="47539" cy="4732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348" extrusionOk="0">
                    <a:moveTo>
                      <a:pt x="819" y="94"/>
                    </a:moveTo>
                    <a:cubicBezTo>
                      <a:pt x="923" y="94"/>
                      <a:pt x="1034" y="136"/>
                      <a:pt x="1111" y="212"/>
                    </a:cubicBezTo>
                    <a:cubicBezTo>
                      <a:pt x="1170" y="278"/>
                      <a:pt x="1203" y="366"/>
                      <a:pt x="1215" y="460"/>
                    </a:cubicBezTo>
                    <a:lnTo>
                      <a:pt x="1215" y="460"/>
                    </a:lnTo>
                    <a:cubicBezTo>
                      <a:pt x="1124" y="262"/>
                      <a:pt x="930" y="134"/>
                      <a:pt x="720" y="108"/>
                    </a:cubicBezTo>
                    <a:lnTo>
                      <a:pt x="720" y="108"/>
                    </a:lnTo>
                    <a:cubicBezTo>
                      <a:pt x="751" y="98"/>
                      <a:pt x="785" y="94"/>
                      <a:pt x="819" y="94"/>
                    </a:cubicBezTo>
                    <a:close/>
                    <a:moveTo>
                      <a:pt x="668" y="688"/>
                    </a:moveTo>
                    <a:cubicBezTo>
                      <a:pt x="681" y="701"/>
                      <a:pt x="693" y="717"/>
                      <a:pt x="703" y="733"/>
                    </a:cubicBezTo>
                    <a:lnTo>
                      <a:pt x="703" y="733"/>
                    </a:lnTo>
                    <a:cubicBezTo>
                      <a:pt x="686" y="741"/>
                      <a:pt x="668" y="746"/>
                      <a:pt x="651" y="751"/>
                    </a:cubicBezTo>
                    <a:lnTo>
                      <a:pt x="651" y="751"/>
                    </a:lnTo>
                    <a:cubicBezTo>
                      <a:pt x="651" y="730"/>
                      <a:pt x="659" y="709"/>
                      <a:pt x="668" y="688"/>
                    </a:cubicBezTo>
                    <a:close/>
                    <a:moveTo>
                      <a:pt x="546" y="597"/>
                    </a:moveTo>
                    <a:cubicBezTo>
                      <a:pt x="528" y="637"/>
                      <a:pt x="511" y="678"/>
                      <a:pt x="502" y="726"/>
                    </a:cubicBezTo>
                    <a:cubicBezTo>
                      <a:pt x="499" y="736"/>
                      <a:pt x="497" y="747"/>
                      <a:pt x="495" y="758"/>
                    </a:cubicBezTo>
                    <a:lnTo>
                      <a:pt x="495" y="758"/>
                    </a:lnTo>
                    <a:cubicBezTo>
                      <a:pt x="484" y="756"/>
                      <a:pt x="472" y="753"/>
                      <a:pt x="462" y="750"/>
                    </a:cubicBezTo>
                    <a:lnTo>
                      <a:pt x="462" y="750"/>
                    </a:lnTo>
                    <a:cubicBezTo>
                      <a:pt x="455" y="687"/>
                      <a:pt x="491" y="620"/>
                      <a:pt x="546" y="597"/>
                    </a:cubicBezTo>
                    <a:close/>
                    <a:moveTo>
                      <a:pt x="427" y="890"/>
                    </a:moveTo>
                    <a:cubicBezTo>
                      <a:pt x="457" y="898"/>
                      <a:pt x="487" y="903"/>
                      <a:pt x="516" y="905"/>
                    </a:cubicBezTo>
                    <a:lnTo>
                      <a:pt x="516" y="905"/>
                    </a:lnTo>
                    <a:cubicBezTo>
                      <a:pt x="523" y="918"/>
                      <a:pt x="532" y="930"/>
                      <a:pt x="542" y="943"/>
                    </a:cubicBezTo>
                    <a:cubicBezTo>
                      <a:pt x="558" y="958"/>
                      <a:pt x="577" y="973"/>
                      <a:pt x="599" y="984"/>
                    </a:cubicBezTo>
                    <a:lnTo>
                      <a:pt x="599" y="984"/>
                    </a:lnTo>
                    <a:cubicBezTo>
                      <a:pt x="598" y="984"/>
                      <a:pt x="597" y="983"/>
                      <a:pt x="596" y="983"/>
                    </a:cubicBezTo>
                    <a:cubicBezTo>
                      <a:pt x="521" y="983"/>
                      <a:pt x="458" y="949"/>
                      <a:pt x="427" y="890"/>
                    </a:cubicBezTo>
                    <a:close/>
                    <a:moveTo>
                      <a:pt x="606" y="208"/>
                    </a:moveTo>
                    <a:cubicBezTo>
                      <a:pt x="625" y="208"/>
                      <a:pt x="645" y="209"/>
                      <a:pt x="664" y="212"/>
                    </a:cubicBezTo>
                    <a:cubicBezTo>
                      <a:pt x="853" y="226"/>
                      <a:pt x="1043" y="347"/>
                      <a:pt x="1111" y="523"/>
                    </a:cubicBezTo>
                    <a:cubicBezTo>
                      <a:pt x="1161" y="623"/>
                      <a:pt x="1159" y="739"/>
                      <a:pt x="1122" y="848"/>
                    </a:cubicBezTo>
                    <a:lnTo>
                      <a:pt x="1122" y="848"/>
                    </a:lnTo>
                    <a:cubicBezTo>
                      <a:pt x="1075" y="912"/>
                      <a:pt x="1014" y="967"/>
                      <a:pt x="945" y="1013"/>
                    </a:cubicBezTo>
                    <a:lnTo>
                      <a:pt x="945" y="1013"/>
                    </a:lnTo>
                    <a:cubicBezTo>
                      <a:pt x="1031" y="918"/>
                      <a:pt x="1055" y="776"/>
                      <a:pt x="1029" y="659"/>
                    </a:cubicBezTo>
                    <a:cubicBezTo>
                      <a:pt x="1016" y="537"/>
                      <a:pt x="948" y="428"/>
                      <a:pt x="853" y="347"/>
                    </a:cubicBezTo>
                    <a:cubicBezTo>
                      <a:pt x="778" y="283"/>
                      <a:pt x="670" y="244"/>
                      <a:pt x="567" y="244"/>
                    </a:cubicBezTo>
                    <a:cubicBezTo>
                      <a:pt x="540" y="244"/>
                      <a:pt x="514" y="247"/>
                      <a:pt x="488" y="253"/>
                    </a:cubicBezTo>
                    <a:cubicBezTo>
                      <a:pt x="429" y="266"/>
                      <a:pt x="373" y="288"/>
                      <a:pt x="323" y="319"/>
                    </a:cubicBezTo>
                    <a:lnTo>
                      <a:pt x="323" y="319"/>
                    </a:lnTo>
                    <a:cubicBezTo>
                      <a:pt x="403" y="249"/>
                      <a:pt x="501" y="208"/>
                      <a:pt x="606" y="208"/>
                    </a:cubicBezTo>
                    <a:close/>
                    <a:moveTo>
                      <a:pt x="583" y="395"/>
                    </a:moveTo>
                    <a:cubicBezTo>
                      <a:pt x="712" y="395"/>
                      <a:pt x="831" y="505"/>
                      <a:pt x="871" y="642"/>
                    </a:cubicBezTo>
                    <a:lnTo>
                      <a:pt x="871" y="642"/>
                    </a:lnTo>
                    <a:cubicBezTo>
                      <a:pt x="834" y="558"/>
                      <a:pt x="759" y="492"/>
                      <a:pt x="678" y="456"/>
                    </a:cubicBezTo>
                    <a:cubicBezTo>
                      <a:pt x="646" y="440"/>
                      <a:pt x="605" y="433"/>
                      <a:pt x="563" y="433"/>
                    </a:cubicBezTo>
                    <a:cubicBezTo>
                      <a:pt x="533" y="433"/>
                      <a:pt x="503" y="436"/>
                      <a:pt x="475" y="442"/>
                    </a:cubicBezTo>
                    <a:cubicBezTo>
                      <a:pt x="407" y="456"/>
                      <a:pt x="339" y="510"/>
                      <a:pt x="299" y="564"/>
                    </a:cubicBezTo>
                    <a:cubicBezTo>
                      <a:pt x="217" y="672"/>
                      <a:pt x="217" y="821"/>
                      <a:pt x="258" y="943"/>
                    </a:cubicBezTo>
                    <a:cubicBezTo>
                      <a:pt x="309" y="1070"/>
                      <a:pt x="445" y="1150"/>
                      <a:pt x="562" y="1158"/>
                    </a:cubicBezTo>
                    <a:lnTo>
                      <a:pt x="562" y="1158"/>
                    </a:lnTo>
                    <a:cubicBezTo>
                      <a:pt x="541" y="1161"/>
                      <a:pt x="520" y="1163"/>
                      <a:pt x="500" y="1163"/>
                    </a:cubicBezTo>
                    <a:cubicBezTo>
                      <a:pt x="496" y="1163"/>
                      <a:pt x="492" y="1163"/>
                      <a:pt x="488" y="1163"/>
                    </a:cubicBezTo>
                    <a:lnTo>
                      <a:pt x="488" y="1163"/>
                    </a:lnTo>
                    <a:cubicBezTo>
                      <a:pt x="337" y="1100"/>
                      <a:pt x="204" y="946"/>
                      <a:pt x="204" y="780"/>
                    </a:cubicBezTo>
                    <a:cubicBezTo>
                      <a:pt x="204" y="604"/>
                      <a:pt x="353" y="442"/>
                      <a:pt x="529" y="401"/>
                    </a:cubicBezTo>
                    <a:cubicBezTo>
                      <a:pt x="547" y="397"/>
                      <a:pt x="565" y="395"/>
                      <a:pt x="583" y="395"/>
                    </a:cubicBezTo>
                    <a:close/>
                    <a:moveTo>
                      <a:pt x="820" y="0"/>
                    </a:moveTo>
                    <a:cubicBezTo>
                      <a:pt x="716" y="0"/>
                      <a:pt x="612" y="33"/>
                      <a:pt x="529" y="104"/>
                    </a:cubicBezTo>
                    <a:lnTo>
                      <a:pt x="532" y="107"/>
                    </a:lnTo>
                    <a:lnTo>
                      <a:pt x="532" y="107"/>
                    </a:lnTo>
                    <a:cubicBezTo>
                      <a:pt x="466" y="117"/>
                      <a:pt x="403" y="140"/>
                      <a:pt x="339" y="171"/>
                    </a:cubicBezTo>
                    <a:cubicBezTo>
                      <a:pt x="245" y="239"/>
                      <a:pt x="163" y="334"/>
                      <a:pt x="109" y="428"/>
                    </a:cubicBezTo>
                    <a:cubicBezTo>
                      <a:pt x="15" y="631"/>
                      <a:pt x="1" y="889"/>
                      <a:pt x="136" y="1078"/>
                    </a:cubicBezTo>
                    <a:cubicBezTo>
                      <a:pt x="170" y="1125"/>
                      <a:pt x="214" y="1169"/>
                      <a:pt x="264" y="1202"/>
                    </a:cubicBezTo>
                    <a:lnTo>
                      <a:pt x="264" y="1202"/>
                    </a:lnTo>
                    <a:cubicBezTo>
                      <a:pt x="326" y="1254"/>
                      <a:pt x="398" y="1295"/>
                      <a:pt x="475" y="1322"/>
                    </a:cubicBezTo>
                    <a:cubicBezTo>
                      <a:pt x="534" y="1336"/>
                      <a:pt x="597" y="1347"/>
                      <a:pt x="663" y="1347"/>
                    </a:cubicBezTo>
                    <a:cubicBezTo>
                      <a:pt x="716" y="1347"/>
                      <a:pt x="771" y="1340"/>
                      <a:pt x="826" y="1322"/>
                    </a:cubicBezTo>
                    <a:cubicBezTo>
                      <a:pt x="935" y="1281"/>
                      <a:pt x="1029" y="1213"/>
                      <a:pt x="1111" y="1119"/>
                    </a:cubicBezTo>
                    <a:cubicBezTo>
                      <a:pt x="1193" y="1029"/>
                      <a:pt x="1251" y="905"/>
                      <a:pt x="1267" y="777"/>
                    </a:cubicBezTo>
                    <a:lnTo>
                      <a:pt x="1267" y="777"/>
                    </a:lnTo>
                    <a:cubicBezTo>
                      <a:pt x="1353" y="576"/>
                      <a:pt x="1336" y="315"/>
                      <a:pt x="1178" y="144"/>
                    </a:cubicBezTo>
                    <a:cubicBezTo>
                      <a:pt x="1087" y="53"/>
                      <a:pt x="953" y="0"/>
                      <a:pt x="8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6"/>
              <p:cNvSpPr/>
              <p:nvPr/>
            </p:nvSpPr>
            <p:spPr>
              <a:xfrm>
                <a:off x="7582750" y="2772965"/>
                <a:ext cx="121656" cy="46696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1330" extrusionOk="0">
                    <a:moveTo>
                      <a:pt x="124" y="1"/>
                    </a:moveTo>
                    <a:cubicBezTo>
                      <a:pt x="83" y="1"/>
                      <a:pt x="42" y="2"/>
                      <a:pt x="1" y="4"/>
                    </a:cubicBezTo>
                    <a:lnTo>
                      <a:pt x="1" y="112"/>
                    </a:lnTo>
                    <a:cubicBezTo>
                      <a:pt x="299" y="152"/>
                      <a:pt x="610" y="193"/>
                      <a:pt x="921" y="247"/>
                    </a:cubicBezTo>
                    <a:cubicBezTo>
                      <a:pt x="1219" y="301"/>
                      <a:pt x="1516" y="369"/>
                      <a:pt x="1814" y="464"/>
                    </a:cubicBezTo>
                    <a:cubicBezTo>
                      <a:pt x="2112" y="558"/>
                      <a:pt x="2409" y="667"/>
                      <a:pt x="2680" y="802"/>
                    </a:cubicBezTo>
                    <a:cubicBezTo>
                      <a:pt x="2829" y="856"/>
                      <a:pt x="2964" y="937"/>
                      <a:pt x="3099" y="1005"/>
                    </a:cubicBezTo>
                    <a:cubicBezTo>
                      <a:pt x="3167" y="1045"/>
                      <a:pt x="3221" y="1086"/>
                      <a:pt x="3275" y="1140"/>
                    </a:cubicBezTo>
                    <a:cubicBezTo>
                      <a:pt x="3330" y="1194"/>
                      <a:pt x="3357" y="1248"/>
                      <a:pt x="3343" y="1303"/>
                    </a:cubicBezTo>
                    <a:lnTo>
                      <a:pt x="3451" y="1330"/>
                    </a:lnTo>
                    <a:cubicBezTo>
                      <a:pt x="3465" y="1221"/>
                      <a:pt x="3411" y="1127"/>
                      <a:pt x="3343" y="1073"/>
                    </a:cubicBezTo>
                    <a:cubicBezTo>
                      <a:pt x="3289" y="1018"/>
                      <a:pt x="3221" y="964"/>
                      <a:pt x="3140" y="924"/>
                    </a:cubicBezTo>
                    <a:cubicBezTo>
                      <a:pt x="3005" y="856"/>
                      <a:pt x="2869" y="775"/>
                      <a:pt x="2734" y="707"/>
                    </a:cubicBezTo>
                    <a:cubicBezTo>
                      <a:pt x="2450" y="558"/>
                      <a:pt x="2152" y="437"/>
                      <a:pt x="1855" y="328"/>
                    </a:cubicBezTo>
                    <a:cubicBezTo>
                      <a:pt x="1557" y="220"/>
                      <a:pt x="1259" y="139"/>
                      <a:pt x="948" y="85"/>
                    </a:cubicBezTo>
                    <a:cubicBezTo>
                      <a:pt x="678" y="38"/>
                      <a:pt x="397" y="1"/>
                      <a:pt x="1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6"/>
              <p:cNvSpPr/>
              <p:nvPr/>
            </p:nvSpPr>
            <p:spPr>
              <a:xfrm>
                <a:off x="7546658" y="2781040"/>
                <a:ext cx="169160" cy="52419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1493" extrusionOk="0">
                    <a:moveTo>
                      <a:pt x="291" y="0"/>
                    </a:moveTo>
                    <a:cubicBezTo>
                      <a:pt x="222" y="0"/>
                      <a:pt x="152" y="1"/>
                      <a:pt x="82" y="4"/>
                    </a:cubicBezTo>
                    <a:lnTo>
                      <a:pt x="28" y="4"/>
                    </a:lnTo>
                    <a:lnTo>
                      <a:pt x="14" y="44"/>
                    </a:lnTo>
                    <a:cubicBezTo>
                      <a:pt x="1" y="139"/>
                      <a:pt x="28" y="234"/>
                      <a:pt x="95" y="288"/>
                    </a:cubicBezTo>
                    <a:lnTo>
                      <a:pt x="163" y="207"/>
                    </a:lnTo>
                    <a:cubicBezTo>
                      <a:pt x="145" y="189"/>
                      <a:pt x="133" y="159"/>
                      <a:pt x="131" y="129"/>
                    </a:cubicBezTo>
                    <a:lnTo>
                      <a:pt x="131" y="129"/>
                    </a:lnTo>
                    <a:cubicBezTo>
                      <a:pt x="520" y="156"/>
                      <a:pt x="910" y="195"/>
                      <a:pt x="1299" y="247"/>
                    </a:cubicBezTo>
                    <a:cubicBezTo>
                      <a:pt x="1705" y="301"/>
                      <a:pt x="2111" y="396"/>
                      <a:pt x="2517" y="504"/>
                    </a:cubicBezTo>
                    <a:cubicBezTo>
                      <a:pt x="3302" y="721"/>
                      <a:pt x="4073" y="1046"/>
                      <a:pt x="4763" y="1492"/>
                    </a:cubicBezTo>
                    <a:lnTo>
                      <a:pt x="4818" y="1397"/>
                    </a:lnTo>
                    <a:cubicBezTo>
                      <a:pt x="4114" y="964"/>
                      <a:pt x="3343" y="626"/>
                      <a:pt x="2544" y="369"/>
                    </a:cubicBezTo>
                    <a:cubicBezTo>
                      <a:pt x="2152" y="247"/>
                      <a:pt x="1746" y="152"/>
                      <a:pt x="1327" y="85"/>
                    </a:cubicBezTo>
                    <a:cubicBezTo>
                      <a:pt x="988" y="28"/>
                      <a:pt x="641" y="0"/>
                      <a:pt x="29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6"/>
              <p:cNvSpPr/>
              <p:nvPr/>
            </p:nvSpPr>
            <p:spPr>
              <a:xfrm>
                <a:off x="7549502" y="2793574"/>
                <a:ext cx="176287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1501" extrusionOk="0">
                    <a:moveTo>
                      <a:pt x="370" y="1"/>
                    </a:moveTo>
                    <a:cubicBezTo>
                      <a:pt x="335" y="1"/>
                      <a:pt x="297" y="4"/>
                      <a:pt x="258" y="12"/>
                    </a:cubicBezTo>
                    <a:cubicBezTo>
                      <a:pt x="122" y="39"/>
                      <a:pt x="1" y="161"/>
                      <a:pt x="14" y="310"/>
                    </a:cubicBezTo>
                    <a:lnTo>
                      <a:pt x="122" y="296"/>
                    </a:lnTo>
                    <a:cubicBezTo>
                      <a:pt x="122" y="228"/>
                      <a:pt x="204" y="147"/>
                      <a:pt x="285" y="147"/>
                    </a:cubicBezTo>
                    <a:cubicBezTo>
                      <a:pt x="300" y="145"/>
                      <a:pt x="316" y="144"/>
                      <a:pt x="332" y="144"/>
                    </a:cubicBezTo>
                    <a:cubicBezTo>
                      <a:pt x="406" y="144"/>
                      <a:pt x="494" y="166"/>
                      <a:pt x="583" y="188"/>
                    </a:cubicBezTo>
                    <a:cubicBezTo>
                      <a:pt x="799" y="228"/>
                      <a:pt x="1016" y="269"/>
                      <a:pt x="1218" y="323"/>
                    </a:cubicBezTo>
                    <a:cubicBezTo>
                      <a:pt x="1651" y="418"/>
                      <a:pt x="2071" y="513"/>
                      <a:pt x="2504" y="634"/>
                    </a:cubicBezTo>
                    <a:cubicBezTo>
                      <a:pt x="3343" y="851"/>
                      <a:pt x="4182" y="1135"/>
                      <a:pt x="4967" y="1500"/>
                    </a:cubicBezTo>
                    <a:lnTo>
                      <a:pt x="5021" y="1406"/>
                    </a:lnTo>
                    <a:cubicBezTo>
                      <a:pt x="4209" y="1067"/>
                      <a:pt x="3383" y="756"/>
                      <a:pt x="2531" y="486"/>
                    </a:cubicBezTo>
                    <a:cubicBezTo>
                      <a:pt x="2112" y="364"/>
                      <a:pt x="1692" y="256"/>
                      <a:pt x="1259" y="161"/>
                    </a:cubicBezTo>
                    <a:cubicBezTo>
                      <a:pt x="1043" y="107"/>
                      <a:pt x="826" y="66"/>
                      <a:pt x="610" y="39"/>
                    </a:cubicBezTo>
                    <a:cubicBezTo>
                      <a:pt x="533" y="20"/>
                      <a:pt x="457" y="1"/>
                      <a:pt x="37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6"/>
              <p:cNvSpPr/>
              <p:nvPr/>
            </p:nvSpPr>
            <p:spPr>
              <a:xfrm>
                <a:off x="7552837" y="2807758"/>
                <a:ext cx="179131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5102" h="1476" extrusionOk="0">
                    <a:moveTo>
                      <a:pt x="0" y="0"/>
                    </a:moveTo>
                    <a:lnTo>
                      <a:pt x="14" y="68"/>
                    </a:lnTo>
                    <a:lnTo>
                      <a:pt x="27" y="257"/>
                    </a:lnTo>
                    <a:lnTo>
                      <a:pt x="136" y="257"/>
                    </a:lnTo>
                    <a:lnTo>
                      <a:pt x="136" y="149"/>
                    </a:lnTo>
                    <a:lnTo>
                      <a:pt x="136" y="149"/>
                    </a:lnTo>
                    <a:lnTo>
                      <a:pt x="1340" y="393"/>
                    </a:lnTo>
                    <a:cubicBezTo>
                      <a:pt x="1759" y="474"/>
                      <a:pt x="2179" y="569"/>
                      <a:pt x="2612" y="663"/>
                    </a:cubicBezTo>
                    <a:cubicBezTo>
                      <a:pt x="3031" y="758"/>
                      <a:pt x="3451" y="853"/>
                      <a:pt x="3870" y="961"/>
                    </a:cubicBezTo>
                    <a:cubicBezTo>
                      <a:pt x="4087" y="1015"/>
                      <a:pt x="4290" y="1069"/>
                      <a:pt x="4493" y="1137"/>
                    </a:cubicBezTo>
                    <a:cubicBezTo>
                      <a:pt x="4696" y="1205"/>
                      <a:pt x="4885" y="1313"/>
                      <a:pt x="5020" y="1475"/>
                    </a:cubicBezTo>
                    <a:lnTo>
                      <a:pt x="5102" y="1394"/>
                    </a:lnTo>
                    <a:cubicBezTo>
                      <a:pt x="4953" y="1218"/>
                      <a:pt x="4736" y="1123"/>
                      <a:pt x="4533" y="1042"/>
                    </a:cubicBezTo>
                    <a:cubicBezTo>
                      <a:pt x="4317" y="975"/>
                      <a:pt x="4114" y="920"/>
                      <a:pt x="3897" y="866"/>
                    </a:cubicBezTo>
                    <a:cubicBezTo>
                      <a:pt x="3478" y="745"/>
                      <a:pt x="3058" y="636"/>
                      <a:pt x="2639" y="528"/>
                    </a:cubicBezTo>
                    <a:cubicBezTo>
                      <a:pt x="1800" y="312"/>
                      <a:pt x="948" y="122"/>
                      <a:pt x="82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6"/>
              <p:cNvSpPr/>
              <p:nvPr/>
            </p:nvSpPr>
            <p:spPr>
              <a:xfrm>
                <a:off x="7538583" y="2818396"/>
                <a:ext cx="174391" cy="46415"/>
              </a:xfrm>
              <a:custGeom>
                <a:avLst/>
                <a:gdLst/>
                <a:ahLst/>
                <a:cxnLst/>
                <a:rect l="l" t="t" r="r" b="b"/>
                <a:pathLst>
                  <a:path w="4967" h="1322" extrusionOk="0">
                    <a:moveTo>
                      <a:pt x="429" y="0"/>
                    </a:moveTo>
                    <a:cubicBezTo>
                      <a:pt x="285" y="0"/>
                      <a:pt x="142" y="14"/>
                      <a:pt x="0" y="49"/>
                    </a:cubicBezTo>
                    <a:lnTo>
                      <a:pt x="28" y="157"/>
                    </a:lnTo>
                    <a:cubicBezTo>
                      <a:pt x="112" y="146"/>
                      <a:pt x="196" y="141"/>
                      <a:pt x="281" y="141"/>
                    </a:cubicBezTo>
                    <a:cubicBezTo>
                      <a:pt x="607" y="141"/>
                      <a:pt x="940" y="212"/>
                      <a:pt x="1272" y="266"/>
                    </a:cubicBezTo>
                    <a:cubicBezTo>
                      <a:pt x="1678" y="347"/>
                      <a:pt x="2098" y="428"/>
                      <a:pt x="2517" y="523"/>
                    </a:cubicBezTo>
                    <a:cubicBezTo>
                      <a:pt x="2923" y="631"/>
                      <a:pt x="3329" y="739"/>
                      <a:pt x="3735" y="875"/>
                    </a:cubicBezTo>
                    <a:cubicBezTo>
                      <a:pt x="4141" y="1010"/>
                      <a:pt x="4533" y="1159"/>
                      <a:pt x="4926" y="1321"/>
                    </a:cubicBezTo>
                    <a:lnTo>
                      <a:pt x="4966" y="1226"/>
                    </a:lnTo>
                    <a:cubicBezTo>
                      <a:pt x="4574" y="1064"/>
                      <a:pt x="4168" y="915"/>
                      <a:pt x="3776" y="780"/>
                    </a:cubicBezTo>
                    <a:cubicBezTo>
                      <a:pt x="3370" y="631"/>
                      <a:pt x="2964" y="509"/>
                      <a:pt x="2544" y="387"/>
                    </a:cubicBezTo>
                    <a:cubicBezTo>
                      <a:pt x="2138" y="279"/>
                      <a:pt x="1719" y="184"/>
                      <a:pt x="1299" y="103"/>
                    </a:cubicBezTo>
                    <a:cubicBezTo>
                      <a:pt x="1017" y="58"/>
                      <a:pt x="723" y="0"/>
                      <a:pt x="4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6"/>
              <p:cNvSpPr/>
              <p:nvPr/>
            </p:nvSpPr>
            <p:spPr>
              <a:xfrm>
                <a:off x="7631235" y="2850029"/>
                <a:ext cx="91707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745" extrusionOk="0">
                    <a:moveTo>
                      <a:pt x="0" y="1"/>
                    </a:moveTo>
                    <a:lnTo>
                      <a:pt x="95" y="136"/>
                    </a:lnTo>
                    <a:cubicBezTo>
                      <a:pt x="162" y="244"/>
                      <a:pt x="284" y="325"/>
                      <a:pt x="420" y="339"/>
                    </a:cubicBezTo>
                    <a:lnTo>
                      <a:pt x="433" y="233"/>
                    </a:lnTo>
                    <a:lnTo>
                      <a:pt x="433" y="233"/>
                    </a:lnTo>
                    <a:cubicBezTo>
                      <a:pt x="748" y="291"/>
                      <a:pt x="1057" y="348"/>
                      <a:pt x="1367" y="420"/>
                    </a:cubicBezTo>
                    <a:cubicBezTo>
                      <a:pt x="1773" y="501"/>
                      <a:pt x="2179" y="610"/>
                      <a:pt x="2571" y="745"/>
                    </a:cubicBezTo>
                    <a:lnTo>
                      <a:pt x="2612" y="650"/>
                    </a:lnTo>
                    <a:cubicBezTo>
                      <a:pt x="2206" y="528"/>
                      <a:pt x="1800" y="407"/>
                      <a:pt x="1394" y="285"/>
                    </a:cubicBezTo>
                    <a:cubicBezTo>
                      <a:pt x="1001" y="177"/>
                      <a:pt x="582" y="68"/>
                      <a:pt x="162" y="2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6"/>
              <p:cNvSpPr/>
              <p:nvPr/>
            </p:nvSpPr>
            <p:spPr>
              <a:xfrm>
                <a:off x="7624108" y="2859543"/>
                <a:ext cx="88863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799" extrusionOk="0">
                    <a:moveTo>
                      <a:pt x="54" y="0"/>
                    </a:moveTo>
                    <a:lnTo>
                      <a:pt x="0" y="149"/>
                    </a:lnTo>
                    <a:cubicBezTo>
                      <a:pt x="108" y="190"/>
                      <a:pt x="217" y="217"/>
                      <a:pt x="311" y="244"/>
                    </a:cubicBezTo>
                    <a:lnTo>
                      <a:pt x="317" y="231"/>
                    </a:lnTo>
                    <a:lnTo>
                      <a:pt x="317" y="231"/>
                    </a:lnTo>
                    <a:cubicBezTo>
                      <a:pt x="631" y="311"/>
                      <a:pt x="941" y="375"/>
                      <a:pt x="1258" y="447"/>
                    </a:cubicBezTo>
                    <a:cubicBezTo>
                      <a:pt x="1678" y="555"/>
                      <a:pt x="2084" y="663"/>
                      <a:pt x="2490" y="799"/>
                    </a:cubicBezTo>
                    <a:lnTo>
                      <a:pt x="2530" y="704"/>
                    </a:lnTo>
                    <a:cubicBezTo>
                      <a:pt x="2111" y="582"/>
                      <a:pt x="1705" y="460"/>
                      <a:pt x="1299" y="325"/>
                    </a:cubicBezTo>
                    <a:cubicBezTo>
                      <a:pt x="893" y="203"/>
                      <a:pt x="474" y="81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6"/>
              <p:cNvSpPr/>
              <p:nvPr/>
            </p:nvSpPr>
            <p:spPr>
              <a:xfrm>
                <a:off x="7610802" y="2872358"/>
                <a:ext cx="99783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867" extrusionOk="0">
                    <a:moveTo>
                      <a:pt x="27" y="1"/>
                    </a:moveTo>
                    <a:lnTo>
                      <a:pt x="0" y="109"/>
                    </a:lnTo>
                    <a:cubicBezTo>
                      <a:pt x="244" y="176"/>
                      <a:pt x="474" y="231"/>
                      <a:pt x="704" y="285"/>
                    </a:cubicBezTo>
                    <a:lnTo>
                      <a:pt x="1421" y="447"/>
                    </a:lnTo>
                    <a:cubicBezTo>
                      <a:pt x="1881" y="555"/>
                      <a:pt x="2355" y="691"/>
                      <a:pt x="2801" y="867"/>
                    </a:cubicBezTo>
                    <a:lnTo>
                      <a:pt x="2842" y="772"/>
                    </a:lnTo>
                    <a:cubicBezTo>
                      <a:pt x="2382" y="623"/>
                      <a:pt x="1922" y="461"/>
                      <a:pt x="1448" y="312"/>
                    </a:cubicBezTo>
                    <a:cubicBezTo>
                      <a:pt x="1218" y="244"/>
                      <a:pt x="988" y="176"/>
                      <a:pt x="744" y="122"/>
                    </a:cubicBezTo>
                    <a:cubicBezTo>
                      <a:pt x="501" y="68"/>
                      <a:pt x="271" y="28"/>
                      <a:pt x="2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6"/>
              <p:cNvSpPr/>
              <p:nvPr/>
            </p:nvSpPr>
            <p:spPr>
              <a:xfrm>
                <a:off x="7526225" y="2827243"/>
                <a:ext cx="65585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569" extrusionOk="0">
                    <a:moveTo>
                      <a:pt x="1" y="0"/>
                    </a:moveTo>
                    <a:lnTo>
                      <a:pt x="28" y="81"/>
                    </a:lnTo>
                    <a:cubicBezTo>
                      <a:pt x="41" y="176"/>
                      <a:pt x="95" y="244"/>
                      <a:pt x="177" y="284"/>
                    </a:cubicBezTo>
                    <a:lnTo>
                      <a:pt x="231" y="176"/>
                    </a:lnTo>
                    <a:cubicBezTo>
                      <a:pt x="229" y="175"/>
                      <a:pt x="227" y="174"/>
                      <a:pt x="225" y="172"/>
                    </a:cubicBezTo>
                    <a:lnTo>
                      <a:pt x="225" y="172"/>
                    </a:lnTo>
                    <a:cubicBezTo>
                      <a:pt x="485" y="212"/>
                      <a:pt x="739" y="239"/>
                      <a:pt x="1002" y="284"/>
                    </a:cubicBezTo>
                    <a:cubicBezTo>
                      <a:pt x="1151" y="298"/>
                      <a:pt x="1300" y="325"/>
                      <a:pt x="1448" y="365"/>
                    </a:cubicBezTo>
                    <a:cubicBezTo>
                      <a:pt x="1530" y="379"/>
                      <a:pt x="1611" y="393"/>
                      <a:pt x="1679" y="420"/>
                    </a:cubicBezTo>
                    <a:cubicBezTo>
                      <a:pt x="1692" y="420"/>
                      <a:pt x="1719" y="420"/>
                      <a:pt x="1719" y="433"/>
                    </a:cubicBezTo>
                    <a:cubicBezTo>
                      <a:pt x="1733" y="433"/>
                      <a:pt x="1746" y="447"/>
                      <a:pt x="1746" y="460"/>
                    </a:cubicBezTo>
                    <a:cubicBezTo>
                      <a:pt x="1760" y="460"/>
                      <a:pt x="1760" y="487"/>
                      <a:pt x="1760" y="487"/>
                    </a:cubicBezTo>
                    <a:cubicBezTo>
                      <a:pt x="1760" y="487"/>
                      <a:pt x="1760" y="487"/>
                      <a:pt x="1773" y="474"/>
                    </a:cubicBezTo>
                    <a:cubicBezTo>
                      <a:pt x="1787" y="460"/>
                      <a:pt x="1787" y="460"/>
                      <a:pt x="1787" y="460"/>
                    </a:cubicBezTo>
                    <a:lnTo>
                      <a:pt x="1787" y="460"/>
                    </a:lnTo>
                    <a:lnTo>
                      <a:pt x="1773" y="568"/>
                    </a:lnTo>
                    <a:cubicBezTo>
                      <a:pt x="1787" y="568"/>
                      <a:pt x="1814" y="568"/>
                      <a:pt x="1841" y="541"/>
                    </a:cubicBezTo>
                    <a:cubicBezTo>
                      <a:pt x="1868" y="514"/>
                      <a:pt x="1868" y="487"/>
                      <a:pt x="1868" y="474"/>
                    </a:cubicBezTo>
                    <a:cubicBezTo>
                      <a:pt x="1854" y="433"/>
                      <a:pt x="1841" y="420"/>
                      <a:pt x="1827" y="393"/>
                    </a:cubicBezTo>
                    <a:cubicBezTo>
                      <a:pt x="1814" y="379"/>
                      <a:pt x="1800" y="352"/>
                      <a:pt x="1773" y="338"/>
                    </a:cubicBezTo>
                    <a:cubicBezTo>
                      <a:pt x="1746" y="325"/>
                      <a:pt x="1719" y="325"/>
                      <a:pt x="1706" y="325"/>
                    </a:cubicBezTo>
                    <a:lnTo>
                      <a:pt x="1476" y="271"/>
                    </a:lnTo>
                    <a:cubicBezTo>
                      <a:pt x="1327" y="230"/>
                      <a:pt x="1178" y="190"/>
                      <a:pt x="1029" y="149"/>
                    </a:cubicBezTo>
                    <a:cubicBezTo>
                      <a:pt x="718" y="68"/>
                      <a:pt x="420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6"/>
              <p:cNvSpPr/>
              <p:nvPr/>
            </p:nvSpPr>
            <p:spPr>
              <a:xfrm>
                <a:off x="7510566" y="2845289"/>
                <a:ext cx="86967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461" extrusionOk="0">
                    <a:moveTo>
                      <a:pt x="0" y="0"/>
                    </a:moveTo>
                    <a:lnTo>
                      <a:pt x="582" y="136"/>
                    </a:lnTo>
                    <a:cubicBezTo>
                      <a:pt x="587" y="138"/>
                      <a:pt x="592" y="139"/>
                      <a:pt x="597" y="141"/>
                    </a:cubicBezTo>
                    <a:lnTo>
                      <a:pt x="597" y="141"/>
                    </a:lnTo>
                    <a:lnTo>
                      <a:pt x="596" y="149"/>
                    </a:lnTo>
                    <a:cubicBezTo>
                      <a:pt x="607" y="150"/>
                      <a:pt x="618" y="151"/>
                      <a:pt x="630" y="152"/>
                    </a:cubicBezTo>
                    <a:lnTo>
                      <a:pt x="630" y="152"/>
                    </a:lnTo>
                    <a:cubicBezTo>
                      <a:pt x="686" y="169"/>
                      <a:pt x="746" y="179"/>
                      <a:pt x="798" y="190"/>
                    </a:cubicBezTo>
                    <a:lnTo>
                      <a:pt x="807" y="168"/>
                    </a:lnTo>
                    <a:lnTo>
                      <a:pt x="807" y="168"/>
                    </a:lnTo>
                    <a:cubicBezTo>
                      <a:pt x="1048" y="189"/>
                      <a:pt x="1288" y="212"/>
                      <a:pt x="1529" y="244"/>
                    </a:cubicBezTo>
                    <a:cubicBezTo>
                      <a:pt x="1840" y="284"/>
                      <a:pt x="2152" y="352"/>
                      <a:pt x="2449" y="460"/>
                    </a:cubicBezTo>
                    <a:lnTo>
                      <a:pt x="2476" y="366"/>
                    </a:lnTo>
                    <a:cubicBezTo>
                      <a:pt x="2165" y="284"/>
                      <a:pt x="1867" y="190"/>
                      <a:pt x="1556" y="122"/>
                    </a:cubicBezTo>
                    <a:cubicBezTo>
                      <a:pt x="1249" y="42"/>
                      <a:pt x="942" y="1"/>
                      <a:pt x="623" y="0"/>
                    </a:cubicBezTo>
                    <a:lnTo>
                      <a:pt x="623" y="0"/>
                    </a:lnTo>
                    <a:cubicBezTo>
                      <a:pt x="623" y="0"/>
                      <a:pt x="623" y="0"/>
                      <a:pt x="623" y="0"/>
                    </a:cubicBezTo>
                    <a:lnTo>
                      <a:pt x="623" y="0"/>
                    </a:lnTo>
                    <a:lnTo>
                      <a:pt x="623" y="0"/>
                    </a:lnTo>
                    <a:cubicBezTo>
                      <a:pt x="618" y="0"/>
                      <a:pt x="614" y="0"/>
                      <a:pt x="6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6"/>
              <p:cNvSpPr/>
              <p:nvPr/>
            </p:nvSpPr>
            <p:spPr>
              <a:xfrm>
                <a:off x="7530964" y="2851925"/>
                <a:ext cx="66077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407" extrusionOk="0">
                    <a:moveTo>
                      <a:pt x="759" y="1"/>
                    </a:moveTo>
                    <a:cubicBezTo>
                      <a:pt x="637" y="1"/>
                      <a:pt x="515" y="14"/>
                      <a:pt x="407" y="28"/>
                    </a:cubicBezTo>
                    <a:lnTo>
                      <a:pt x="1" y="82"/>
                    </a:lnTo>
                    <a:lnTo>
                      <a:pt x="393" y="190"/>
                    </a:lnTo>
                    <a:cubicBezTo>
                      <a:pt x="637" y="244"/>
                      <a:pt x="880" y="271"/>
                      <a:pt x="1138" y="312"/>
                    </a:cubicBezTo>
                    <a:cubicBezTo>
                      <a:pt x="1381" y="339"/>
                      <a:pt x="1625" y="353"/>
                      <a:pt x="1868" y="407"/>
                    </a:cubicBezTo>
                    <a:lnTo>
                      <a:pt x="1882" y="285"/>
                    </a:lnTo>
                    <a:cubicBezTo>
                      <a:pt x="1638" y="271"/>
                      <a:pt x="1395" y="231"/>
                      <a:pt x="1151" y="177"/>
                    </a:cubicBezTo>
                    <a:cubicBezTo>
                      <a:pt x="1021" y="155"/>
                      <a:pt x="895" y="126"/>
                      <a:pt x="769" y="97"/>
                    </a:cubicBezTo>
                    <a:lnTo>
                      <a:pt x="769" y="97"/>
                    </a:lnTo>
                    <a:cubicBezTo>
                      <a:pt x="770" y="96"/>
                      <a:pt x="771" y="96"/>
                      <a:pt x="772" y="95"/>
                    </a:cubicBez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6"/>
              <p:cNvSpPr/>
              <p:nvPr/>
            </p:nvSpPr>
            <p:spPr>
              <a:xfrm>
                <a:off x="7543814" y="2826752"/>
                <a:ext cx="67973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461" extrusionOk="0">
                    <a:moveTo>
                      <a:pt x="14" y="1"/>
                    </a:moveTo>
                    <a:lnTo>
                      <a:pt x="0" y="149"/>
                    </a:lnTo>
                    <a:cubicBezTo>
                      <a:pt x="312" y="217"/>
                      <a:pt x="636" y="271"/>
                      <a:pt x="961" y="312"/>
                    </a:cubicBezTo>
                    <a:cubicBezTo>
                      <a:pt x="1272" y="352"/>
                      <a:pt x="1597" y="393"/>
                      <a:pt x="1908" y="461"/>
                    </a:cubicBezTo>
                    <a:lnTo>
                      <a:pt x="1935" y="366"/>
                    </a:lnTo>
                    <a:cubicBezTo>
                      <a:pt x="1611" y="325"/>
                      <a:pt x="1299" y="244"/>
                      <a:pt x="975" y="176"/>
                    </a:cubicBezTo>
                    <a:cubicBezTo>
                      <a:pt x="729" y="123"/>
                      <a:pt x="483" y="70"/>
                      <a:pt x="230" y="30"/>
                    </a:cubicBezTo>
                    <a:lnTo>
                      <a:pt x="230" y="30"/>
                    </a:lnTo>
                    <a:lnTo>
                      <a:pt x="230" y="14"/>
                    </a:lnTo>
                    <a:cubicBezTo>
                      <a:pt x="155" y="14"/>
                      <a:pt x="92" y="3"/>
                      <a:pt x="29" y="1"/>
                    </a:cubicBezTo>
                    <a:lnTo>
                      <a:pt x="29" y="1"/>
                    </a:lnTo>
                    <a:cubicBezTo>
                      <a:pt x="29" y="1"/>
                      <a:pt x="28" y="1"/>
                      <a:pt x="27" y="1"/>
                    </a:cubicBezTo>
                    <a:lnTo>
                      <a:pt x="27" y="1"/>
                    </a:lnTo>
                    <a:lnTo>
                      <a:pt x="27" y="1"/>
                    </a:lnTo>
                    <a:cubicBezTo>
                      <a:pt x="23" y="1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6"/>
              <p:cNvSpPr/>
              <p:nvPr/>
            </p:nvSpPr>
            <p:spPr>
              <a:xfrm>
                <a:off x="7568496" y="2793960"/>
                <a:ext cx="105049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746" extrusionOk="0">
                    <a:moveTo>
                      <a:pt x="28" y="1"/>
                    </a:moveTo>
                    <a:lnTo>
                      <a:pt x="1" y="150"/>
                    </a:lnTo>
                    <a:cubicBezTo>
                      <a:pt x="6" y="151"/>
                      <a:pt x="11" y="152"/>
                      <a:pt x="15" y="153"/>
                    </a:cubicBezTo>
                    <a:lnTo>
                      <a:pt x="15" y="153"/>
                    </a:lnTo>
                    <a:lnTo>
                      <a:pt x="14" y="163"/>
                    </a:lnTo>
                    <a:cubicBezTo>
                      <a:pt x="43" y="165"/>
                      <a:pt x="71" y="167"/>
                      <a:pt x="99" y="168"/>
                    </a:cubicBezTo>
                    <a:lnTo>
                      <a:pt x="99" y="168"/>
                    </a:lnTo>
                    <a:cubicBezTo>
                      <a:pt x="566" y="255"/>
                      <a:pt x="1022" y="332"/>
                      <a:pt x="1489" y="420"/>
                    </a:cubicBezTo>
                    <a:cubicBezTo>
                      <a:pt x="1990" y="502"/>
                      <a:pt x="2477" y="610"/>
                      <a:pt x="2964" y="745"/>
                    </a:cubicBezTo>
                    <a:lnTo>
                      <a:pt x="2991" y="637"/>
                    </a:lnTo>
                    <a:cubicBezTo>
                      <a:pt x="2504" y="529"/>
                      <a:pt x="2004" y="407"/>
                      <a:pt x="1516" y="299"/>
                    </a:cubicBezTo>
                    <a:cubicBezTo>
                      <a:pt x="1226" y="226"/>
                      <a:pt x="931" y="158"/>
                      <a:pt x="635" y="101"/>
                    </a:cubicBezTo>
                    <a:lnTo>
                      <a:pt x="635" y="101"/>
                    </a:lnTo>
                    <a:lnTo>
                      <a:pt x="637" y="82"/>
                    </a:lnTo>
                    <a:cubicBezTo>
                      <a:pt x="434" y="42"/>
                      <a:pt x="231" y="14"/>
                      <a:pt x="28" y="1"/>
                    </a:cubicBezTo>
                    <a:lnTo>
                      <a:pt x="28" y="1"/>
                    </a:lnTo>
                    <a:cubicBezTo>
                      <a:pt x="28" y="1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6"/>
              <p:cNvSpPr/>
              <p:nvPr/>
            </p:nvSpPr>
            <p:spPr>
              <a:xfrm>
                <a:off x="7592264" y="2777354"/>
                <a:ext cx="104066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840" extrusionOk="0">
                    <a:moveTo>
                      <a:pt x="14" y="0"/>
                    </a:moveTo>
                    <a:lnTo>
                      <a:pt x="0" y="95"/>
                    </a:lnTo>
                    <a:cubicBezTo>
                      <a:pt x="244" y="163"/>
                      <a:pt x="488" y="217"/>
                      <a:pt x="731" y="271"/>
                    </a:cubicBezTo>
                    <a:lnTo>
                      <a:pt x="1475" y="433"/>
                    </a:lnTo>
                    <a:cubicBezTo>
                      <a:pt x="1976" y="542"/>
                      <a:pt x="2463" y="677"/>
                      <a:pt x="2937" y="839"/>
                    </a:cubicBezTo>
                    <a:lnTo>
                      <a:pt x="2964" y="745"/>
                    </a:lnTo>
                    <a:cubicBezTo>
                      <a:pt x="2477" y="596"/>
                      <a:pt x="2003" y="433"/>
                      <a:pt x="1516" y="298"/>
                    </a:cubicBezTo>
                    <a:cubicBezTo>
                      <a:pt x="1272" y="230"/>
                      <a:pt x="1015" y="163"/>
                      <a:pt x="772" y="109"/>
                    </a:cubicBezTo>
                    <a:cubicBezTo>
                      <a:pt x="515" y="54"/>
                      <a:pt x="271" y="14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6"/>
              <p:cNvSpPr/>
              <p:nvPr/>
            </p:nvSpPr>
            <p:spPr>
              <a:xfrm>
                <a:off x="7600831" y="2772895"/>
                <a:ext cx="88863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426" extrusionOk="0">
                    <a:moveTo>
                      <a:pt x="810" y="0"/>
                    </a:moveTo>
                    <a:cubicBezTo>
                      <a:pt x="752" y="0"/>
                      <a:pt x="694" y="2"/>
                      <a:pt x="636" y="6"/>
                    </a:cubicBezTo>
                    <a:cubicBezTo>
                      <a:pt x="528" y="19"/>
                      <a:pt x="420" y="19"/>
                      <a:pt x="311" y="33"/>
                    </a:cubicBezTo>
                    <a:cubicBezTo>
                      <a:pt x="257" y="46"/>
                      <a:pt x="189" y="60"/>
                      <a:pt x="135" y="87"/>
                    </a:cubicBezTo>
                    <a:cubicBezTo>
                      <a:pt x="81" y="114"/>
                      <a:pt x="27" y="168"/>
                      <a:pt x="0" y="222"/>
                    </a:cubicBezTo>
                    <a:lnTo>
                      <a:pt x="95" y="276"/>
                    </a:lnTo>
                    <a:cubicBezTo>
                      <a:pt x="181" y="190"/>
                      <a:pt x="346" y="181"/>
                      <a:pt x="512" y="181"/>
                    </a:cubicBezTo>
                    <a:cubicBezTo>
                      <a:pt x="554" y="181"/>
                      <a:pt x="595" y="181"/>
                      <a:pt x="636" y="181"/>
                    </a:cubicBezTo>
                    <a:cubicBezTo>
                      <a:pt x="744" y="175"/>
                      <a:pt x="849" y="171"/>
                      <a:pt x="954" y="171"/>
                    </a:cubicBezTo>
                    <a:cubicBezTo>
                      <a:pt x="1059" y="171"/>
                      <a:pt x="1164" y="175"/>
                      <a:pt x="1272" y="181"/>
                    </a:cubicBezTo>
                    <a:cubicBezTo>
                      <a:pt x="1691" y="195"/>
                      <a:pt x="2111" y="276"/>
                      <a:pt x="2503" y="425"/>
                    </a:cubicBezTo>
                    <a:lnTo>
                      <a:pt x="2530" y="317"/>
                    </a:lnTo>
                    <a:cubicBezTo>
                      <a:pt x="2124" y="195"/>
                      <a:pt x="1705" y="87"/>
                      <a:pt x="1286" y="33"/>
                    </a:cubicBezTo>
                    <a:cubicBezTo>
                      <a:pt x="1127" y="13"/>
                      <a:pt x="969" y="0"/>
                      <a:pt x="8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6"/>
              <p:cNvSpPr/>
              <p:nvPr/>
            </p:nvSpPr>
            <p:spPr>
              <a:xfrm>
                <a:off x="7404151" y="2837671"/>
                <a:ext cx="440420" cy="133664"/>
              </a:xfrm>
              <a:custGeom>
                <a:avLst/>
                <a:gdLst/>
                <a:ahLst/>
                <a:cxnLst/>
                <a:rect l="l" t="t" r="r" b="b"/>
                <a:pathLst>
                  <a:path w="12544" h="3807" extrusionOk="0">
                    <a:moveTo>
                      <a:pt x="12449" y="1"/>
                    </a:moveTo>
                    <a:cubicBezTo>
                      <a:pt x="12124" y="515"/>
                      <a:pt x="11799" y="1029"/>
                      <a:pt x="11434" y="1516"/>
                    </a:cubicBezTo>
                    <a:cubicBezTo>
                      <a:pt x="11069" y="1990"/>
                      <a:pt x="10663" y="2450"/>
                      <a:pt x="10162" y="2802"/>
                    </a:cubicBezTo>
                    <a:cubicBezTo>
                      <a:pt x="9688" y="3154"/>
                      <a:pt x="9120" y="3411"/>
                      <a:pt x="8538" y="3532"/>
                    </a:cubicBezTo>
                    <a:cubicBezTo>
                      <a:pt x="8100" y="3632"/>
                      <a:pt x="7654" y="3666"/>
                      <a:pt x="7212" y="3666"/>
                    </a:cubicBezTo>
                    <a:cubicBezTo>
                      <a:pt x="7054" y="3666"/>
                      <a:pt x="6896" y="3661"/>
                      <a:pt x="6739" y="3654"/>
                    </a:cubicBezTo>
                    <a:cubicBezTo>
                      <a:pt x="5521" y="3587"/>
                      <a:pt x="4330" y="3329"/>
                      <a:pt x="3207" y="2896"/>
                    </a:cubicBezTo>
                    <a:cubicBezTo>
                      <a:pt x="2070" y="2463"/>
                      <a:pt x="1015" y="1841"/>
                      <a:pt x="81" y="1070"/>
                    </a:cubicBezTo>
                    <a:lnTo>
                      <a:pt x="0" y="1164"/>
                    </a:lnTo>
                    <a:cubicBezTo>
                      <a:pt x="934" y="1963"/>
                      <a:pt x="2003" y="2599"/>
                      <a:pt x="3139" y="3045"/>
                    </a:cubicBezTo>
                    <a:cubicBezTo>
                      <a:pt x="4290" y="3492"/>
                      <a:pt x="5507" y="3749"/>
                      <a:pt x="6725" y="3803"/>
                    </a:cubicBezTo>
                    <a:cubicBezTo>
                      <a:pt x="6815" y="3805"/>
                      <a:pt x="6906" y="3806"/>
                      <a:pt x="6997" y="3806"/>
                    </a:cubicBezTo>
                    <a:cubicBezTo>
                      <a:pt x="7518" y="3806"/>
                      <a:pt x="8047" y="3769"/>
                      <a:pt x="8565" y="3654"/>
                    </a:cubicBezTo>
                    <a:cubicBezTo>
                      <a:pt x="9161" y="3519"/>
                      <a:pt x="9743" y="3248"/>
                      <a:pt x="10230" y="2883"/>
                    </a:cubicBezTo>
                    <a:cubicBezTo>
                      <a:pt x="10717" y="2518"/>
                      <a:pt x="11150" y="2058"/>
                      <a:pt x="11515" y="1570"/>
                    </a:cubicBezTo>
                    <a:cubicBezTo>
                      <a:pt x="11894" y="1097"/>
                      <a:pt x="12219" y="569"/>
                      <a:pt x="12544" y="55"/>
                    </a:cubicBezTo>
                    <a:lnTo>
                      <a:pt x="1244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6"/>
              <p:cNvSpPr/>
              <p:nvPr/>
            </p:nvSpPr>
            <p:spPr>
              <a:xfrm>
                <a:off x="7354262" y="2785885"/>
                <a:ext cx="64638" cy="52805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504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136" y="434"/>
                      <a:pt x="366" y="786"/>
                      <a:pt x="690" y="1056"/>
                    </a:cubicBezTo>
                    <a:cubicBezTo>
                      <a:pt x="991" y="1330"/>
                      <a:pt x="1379" y="1504"/>
                      <a:pt x="1782" y="1504"/>
                    </a:cubicBezTo>
                    <a:cubicBezTo>
                      <a:pt x="1797" y="1504"/>
                      <a:pt x="1812" y="1503"/>
                      <a:pt x="1827" y="1503"/>
                    </a:cubicBezTo>
                    <a:lnTo>
                      <a:pt x="1841" y="1395"/>
                    </a:lnTo>
                    <a:cubicBezTo>
                      <a:pt x="1448" y="1327"/>
                      <a:pt x="1083" y="1178"/>
                      <a:pt x="772" y="948"/>
                    </a:cubicBezTo>
                    <a:cubicBezTo>
                      <a:pt x="460" y="718"/>
                      <a:pt x="203" y="39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6"/>
              <p:cNvSpPr/>
              <p:nvPr/>
            </p:nvSpPr>
            <p:spPr>
              <a:xfrm>
                <a:off x="7351874" y="2786376"/>
                <a:ext cx="79384" cy="39077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1113" extrusionOk="0">
                    <a:moveTo>
                      <a:pt x="95" y="0"/>
                    </a:moveTo>
                    <a:lnTo>
                      <a:pt x="1" y="68"/>
                    </a:lnTo>
                    <a:cubicBezTo>
                      <a:pt x="271" y="406"/>
                      <a:pt x="596" y="691"/>
                      <a:pt x="989" y="880"/>
                    </a:cubicBezTo>
                    <a:cubicBezTo>
                      <a:pt x="1285" y="1023"/>
                      <a:pt x="1612" y="1112"/>
                      <a:pt x="1941" y="1112"/>
                    </a:cubicBezTo>
                    <a:cubicBezTo>
                      <a:pt x="2048" y="1112"/>
                      <a:pt x="2155" y="1103"/>
                      <a:pt x="2260" y="1083"/>
                    </a:cubicBezTo>
                    <a:lnTo>
                      <a:pt x="2247" y="975"/>
                    </a:lnTo>
                    <a:cubicBezTo>
                      <a:pt x="1841" y="975"/>
                      <a:pt x="1435" y="907"/>
                      <a:pt x="1043" y="758"/>
                    </a:cubicBezTo>
                    <a:cubicBezTo>
                      <a:pt x="677" y="596"/>
                      <a:pt x="312" y="35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6"/>
              <p:cNvSpPr/>
              <p:nvPr/>
            </p:nvSpPr>
            <p:spPr>
              <a:xfrm>
                <a:off x="7358054" y="2799191"/>
                <a:ext cx="65129" cy="3521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03" extrusionOk="0">
                    <a:moveTo>
                      <a:pt x="82" y="1"/>
                    </a:moveTo>
                    <a:lnTo>
                      <a:pt x="1" y="68"/>
                    </a:lnTo>
                    <a:cubicBezTo>
                      <a:pt x="244" y="326"/>
                      <a:pt x="515" y="556"/>
                      <a:pt x="826" y="731"/>
                    </a:cubicBezTo>
                    <a:cubicBezTo>
                      <a:pt x="988" y="813"/>
                      <a:pt x="1151" y="894"/>
                      <a:pt x="1313" y="934"/>
                    </a:cubicBezTo>
                    <a:cubicBezTo>
                      <a:pt x="1408" y="961"/>
                      <a:pt x="1476" y="989"/>
                      <a:pt x="1584" y="1002"/>
                    </a:cubicBezTo>
                    <a:cubicBezTo>
                      <a:pt x="1638" y="1002"/>
                      <a:pt x="1692" y="989"/>
                      <a:pt x="1746" y="961"/>
                    </a:cubicBezTo>
                    <a:cubicBezTo>
                      <a:pt x="1773" y="948"/>
                      <a:pt x="1800" y="934"/>
                      <a:pt x="1827" y="907"/>
                    </a:cubicBezTo>
                    <a:cubicBezTo>
                      <a:pt x="1841" y="880"/>
                      <a:pt x="1854" y="826"/>
                      <a:pt x="1841" y="799"/>
                    </a:cubicBezTo>
                    <a:lnTo>
                      <a:pt x="1841" y="799"/>
                    </a:lnTo>
                    <a:lnTo>
                      <a:pt x="1733" y="813"/>
                    </a:lnTo>
                    <a:cubicBezTo>
                      <a:pt x="1733" y="826"/>
                      <a:pt x="1733" y="826"/>
                      <a:pt x="1719" y="826"/>
                    </a:cubicBezTo>
                    <a:cubicBezTo>
                      <a:pt x="1719" y="826"/>
                      <a:pt x="1706" y="840"/>
                      <a:pt x="1692" y="840"/>
                    </a:cubicBezTo>
                    <a:cubicBezTo>
                      <a:pt x="1679" y="846"/>
                      <a:pt x="1665" y="850"/>
                      <a:pt x="1650" y="850"/>
                    </a:cubicBezTo>
                    <a:cubicBezTo>
                      <a:pt x="1635" y="850"/>
                      <a:pt x="1618" y="846"/>
                      <a:pt x="1597" y="840"/>
                    </a:cubicBezTo>
                    <a:cubicBezTo>
                      <a:pt x="1530" y="826"/>
                      <a:pt x="1448" y="799"/>
                      <a:pt x="1367" y="772"/>
                    </a:cubicBezTo>
                    <a:cubicBezTo>
                      <a:pt x="1205" y="731"/>
                      <a:pt x="1043" y="664"/>
                      <a:pt x="894" y="596"/>
                    </a:cubicBezTo>
                    <a:cubicBezTo>
                      <a:pt x="582" y="461"/>
                      <a:pt x="298" y="258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6"/>
              <p:cNvSpPr/>
              <p:nvPr/>
            </p:nvSpPr>
            <p:spPr>
              <a:xfrm>
                <a:off x="7398920" y="2767383"/>
                <a:ext cx="40412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435" extrusionOk="0">
                    <a:moveTo>
                      <a:pt x="109" y="0"/>
                    </a:moveTo>
                    <a:lnTo>
                      <a:pt x="0" y="27"/>
                    </a:lnTo>
                    <a:cubicBezTo>
                      <a:pt x="82" y="325"/>
                      <a:pt x="136" y="650"/>
                      <a:pt x="298" y="947"/>
                    </a:cubicBezTo>
                    <a:cubicBezTo>
                      <a:pt x="393" y="1096"/>
                      <a:pt x="501" y="1232"/>
                      <a:pt x="650" y="1313"/>
                    </a:cubicBezTo>
                    <a:cubicBezTo>
                      <a:pt x="765" y="1386"/>
                      <a:pt x="903" y="1435"/>
                      <a:pt x="1035" y="1435"/>
                    </a:cubicBezTo>
                    <a:cubicBezTo>
                      <a:pt x="1075" y="1435"/>
                      <a:pt x="1113" y="1430"/>
                      <a:pt x="1150" y="1421"/>
                    </a:cubicBezTo>
                    <a:lnTo>
                      <a:pt x="1150" y="1313"/>
                    </a:lnTo>
                    <a:cubicBezTo>
                      <a:pt x="1002" y="1299"/>
                      <a:pt x="866" y="1259"/>
                      <a:pt x="745" y="1177"/>
                    </a:cubicBezTo>
                    <a:cubicBezTo>
                      <a:pt x="623" y="1096"/>
                      <a:pt x="515" y="1002"/>
                      <a:pt x="420" y="880"/>
                    </a:cubicBezTo>
                    <a:cubicBezTo>
                      <a:pt x="244" y="623"/>
                      <a:pt x="163" y="311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6"/>
              <p:cNvSpPr/>
              <p:nvPr/>
            </p:nvSpPr>
            <p:spPr>
              <a:xfrm>
                <a:off x="7399868" y="2755481"/>
                <a:ext cx="45643" cy="56597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12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380"/>
                      <a:pt x="109" y="745"/>
                      <a:pt x="339" y="1056"/>
                    </a:cubicBezTo>
                    <a:cubicBezTo>
                      <a:pt x="447" y="1205"/>
                      <a:pt x="582" y="1341"/>
                      <a:pt x="745" y="1449"/>
                    </a:cubicBezTo>
                    <a:cubicBezTo>
                      <a:pt x="907" y="1543"/>
                      <a:pt x="1096" y="1611"/>
                      <a:pt x="1286" y="1611"/>
                    </a:cubicBezTo>
                    <a:lnTo>
                      <a:pt x="1299" y="1516"/>
                    </a:lnTo>
                    <a:cubicBezTo>
                      <a:pt x="961" y="1408"/>
                      <a:pt x="677" y="1232"/>
                      <a:pt x="447" y="975"/>
                    </a:cubicBezTo>
                    <a:cubicBezTo>
                      <a:pt x="217" y="705"/>
                      <a:pt x="68" y="353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6"/>
              <p:cNvSpPr/>
              <p:nvPr/>
            </p:nvSpPr>
            <p:spPr>
              <a:xfrm>
                <a:off x="7401273" y="2767839"/>
                <a:ext cx="48522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341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123" y="339"/>
                      <a:pt x="285" y="637"/>
                      <a:pt x="502" y="894"/>
                    </a:cubicBezTo>
                    <a:cubicBezTo>
                      <a:pt x="596" y="1029"/>
                      <a:pt x="732" y="1151"/>
                      <a:pt x="867" y="1246"/>
                    </a:cubicBezTo>
                    <a:cubicBezTo>
                      <a:pt x="894" y="1259"/>
                      <a:pt x="935" y="1286"/>
                      <a:pt x="989" y="1313"/>
                    </a:cubicBezTo>
                    <a:cubicBezTo>
                      <a:pt x="1029" y="1327"/>
                      <a:pt x="1083" y="1340"/>
                      <a:pt x="1124" y="1340"/>
                    </a:cubicBezTo>
                    <a:cubicBezTo>
                      <a:pt x="1178" y="1340"/>
                      <a:pt x="1232" y="1340"/>
                      <a:pt x="1286" y="1313"/>
                    </a:cubicBezTo>
                    <a:cubicBezTo>
                      <a:pt x="1341" y="1286"/>
                      <a:pt x="1381" y="1219"/>
                      <a:pt x="1381" y="1164"/>
                    </a:cubicBezTo>
                    <a:lnTo>
                      <a:pt x="1273" y="1151"/>
                    </a:lnTo>
                    <a:cubicBezTo>
                      <a:pt x="1259" y="1178"/>
                      <a:pt x="1246" y="1191"/>
                      <a:pt x="1232" y="1191"/>
                    </a:cubicBezTo>
                    <a:lnTo>
                      <a:pt x="1151" y="1191"/>
                    </a:lnTo>
                    <a:cubicBezTo>
                      <a:pt x="1111" y="1178"/>
                      <a:pt x="1083" y="1164"/>
                      <a:pt x="1056" y="1151"/>
                    </a:cubicBezTo>
                    <a:cubicBezTo>
                      <a:pt x="1016" y="1137"/>
                      <a:pt x="1002" y="1124"/>
                      <a:pt x="962" y="1097"/>
                    </a:cubicBezTo>
                    <a:cubicBezTo>
                      <a:pt x="840" y="1016"/>
                      <a:pt x="718" y="921"/>
                      <a:pt x="596" y="799"/>
                    </a:cubicBezTo>
                    <a:cubicBezTo>
                      <a:pt x="380" y="583"/>
                      <a:pt x="190" y="312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6"/>
              <p:cNvSpPr/>
              <p:nvPr/>
            </p:nvSpPr>
            <p:spPr>
              <a:xfrm>
                <a:off x="7463064" y="2738383"/>
                <a:ext cx="31845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693" extrusionOk="0">
                    <a:moveTo>
                      <a:pt x="68" y="1"/>
                    </a:moveTo>
                    <a:lnTo>
                      <a:pt x="68" y="1"/>
                    </a:lnTo>
                    <a:cubicBezTo>
                      <a:pt x="0" y="339"/>
                      <a:pt x="27" y="677"/>
                      <a:pt x="149" y="1002"/>
                    </a:cubicBezTo>
                    <a:cubicBezTo>
                      <a:pt x="217" y="1151"/>
                      <a:pt x="311" y="1300"/>
                      <a:pt x="433" y="1422"/>
                    </a:cubicBezTo>
                    <a:cubicBezTo>
                      <a:pt x="555" y="1543"/>
                      <a:pt x="704" y="1638"/>
                      <a:pt x="866" y="1692"/>
                    </a:cubicBezTo>
                    <a:lnTo>
                      <a:pt x="907" y="1584"/>
                    </a:lnTo>
                    <a:cubicBezTo>
                      <a:pt x="650" y="1422"/>
                      <a:pt x="433" y="1205"/>
                      <a:pt x="284" y="934"/>
                    </a:cubicBezTo>
                    <a:cubicBezTo>
                      <a:pt x="135" y="664"/>
                      <a:pt x="68" y="326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6"/>
              <p:cNvSpPr/>
              <p:nvPr/>
            </p:nvSpPr>
            <p:spPr>
              <a:xfrm>
                <a:off x="7464468" y="2741262"/>
                <a:ext cx="37111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08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311"/>
                      <a:pt x="136" y="595"/>
                      <a:pt x="298" y="852"/>
                    </a:cubicBezTo>
                    <a:cubicBezTo>
                      <a:pt x="461" y="1110"/>
                      <a:pt x="718" y="1326"/>
                      <a:pt x="1015" y="1407"/>
                    </a:cubicBezTo>
                    <a:lnTo>
                      <a:pt x="1056" y="1299"/>
                    </a:lnTo>
                    <a:cubicBezTo>
                      <a:pt x="812" y="1164"/>
                      <a:pt x="596" y="988"/>
                      <a:pt x="407" y="771"/>
                    </a:cubicBezTo>
                    <a:cubicBezTo>
                      <a:pt x="244" y="555"/>
                      <a:pt x="109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6"/>
              <p:cNvSpPr/>
              <p:nvPr/>
            </p:nvSpPr>
            <p:spPr>
              <a:xfrm>
                <a:off x="7464012" y="2743158"/>
                <a:ext cx="33284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948" h="1543" extrusionOk="0">
                    <a:moveTo>
                      <a:pt x="0" y="0"/>
                    </a:moveTo>
                    <a:cubicBezTo>
                      <a:pt x="14" y="311"/>
                      <a:pt x="68" y="623"/>
                      <a:pt x="217" y="907"/>
                    </a:cubicBezTo>
                    <a:cubicBezTo>
                      <a:pt x="365" y="1177"/>
                      <a:pt x="595" y="1434"/>
                      <a:pt x="893" y="1543"/>
                    </a:cubicBezTo>
                    <a:lnTo>
                      <a:pt x="947" y="1448"/>
                    </a:lnTo>
                    <a:cubicBezTo>
                      <a:pt x="704" y="1272"/>
                      <a:pt x="501" y="1069"/>
                      <a:pt x="338" y="839"/>
                    </a:cubicBezTo>
                    <a:cubicBezTo>
                      <a:pt x="190" y="596"/>
                      <a:pt x="81" y="298"/>
                      <a:pt x="108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6"/>
              <p:cNvSpPr/>
              <p:nvPr/>
            </p:nvSpPr>
            <p:spPr>
              <a:xfrm>
                <a:off x="7570883" y="2720828"/>
                <a:ext cx="7162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462" extrusionOk="0">
                    <a:moveTo>
                      <a:pt x="1" y="0"/>
                    </a:moveTo>
                    <a:cubicBezTo>
                      <a:pt x="41" y="244"/>
                      <a:pt x="41" y="487"/>
                      <a:pt x="28" y="731"/>
                    </a:cubicBezTo>
                    <a:cubicBezTo>
                      <a:pt x="28" y="853"/>
                      <a:pt x="28" y="974"/>
                      <a:pt x="28" y="1096"/>
                    </a:cubicBezTo>
                    <a:cubicBezTo>
                      <a:pt x="28" y="1218"/>
                      <a:pt x="41" y="1340"/>
                      <a:pt x="55" y="1462"/>
                    </a:cubicBezTo>
                    <a:lnTo>
                      <a:pt x="163" y="1462"/>
                    </a:lnTo>
                    <a:cubicBezTo>
                      <a:pt x="190" y="1340"/>
                      <a:pt x="190" y="1218"/>
                      <a:pt x="204" y="1096"/>
                    </a:cubicBezTo>
                    <a:cubicBezTo>
                      <a:pt x="190" y="974"/>
                      <a:pt x="190" y="853"/>
                      <a:pt x="176" y="731"/>
                    </a:cubicBezTo>
                    <a:cubicBezTo>
                      <a:pt x="149" y="487"/>
                      <a:pt x="109" y="24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6"/>
              <p:cNvSpPr/>
              <p:nvPr/>
            </p:nvSpPr>
            <p:spPr>
              <a:xfrm>
                <a:off x="7571375" y="2709874"/>
                <a:ext cx="10954" cy="542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544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95" y="272"/>
                      <a:pt x="122" y="529"/>
                      <a:pt x="135" y="772"/>
                    </a:cubicBezTo>
                    <a:cubicBezTo>
                      <a:pt x="149" y="908"/>
                      <a:pt x="149" y="1029"/>
                      <a:pt x="149" y="1151"/>
                    </a:cubicBezTo>
                    <a:cubicBezTo>
                      <a:pt x="149" y="1273"/>
                      <a:pt x="149" y="1408"/>
                      <a:pt x="162" y="1530"/>
                    </a:cubicBezTo>
                    <a:lnTo>
                      <a:pt x="271" y="1544"/>
                    </a:lnTo>
                    <a:cubicBezTo>
                      <a:pt x="298" y="1422"/>
                      <a:pt x="311" y="1286"/>
                      <a:pt x="311" y="1151"/>
                    </a:cubicBezTo>
                    <a:cubicBezTo>
                      <a:pt x="311" y="1016"/>
                      <a:pt x="298" y="894"/>
                      <a:pt x="284" y="759"/>
                    </a:cubicBezTo>
                    <a:cubicBezTo>
                      <a:pt x="230" y="502"/>
                      <a:pt x="162" y="245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6"/>
              <p:cNvSpPr/>
              <p:nvPr/>
            </p:nvSpPr>
            <p:spPr>
              <a:xfrm>
                <a:off x="7573270" y="2715597"/>
                <a:ext cx="1755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692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176" y="257"/>
                      <a:pt x="271" y="515"/>
                      <a:pt x="298" y="772"/>
                    </a:cubicBezTo>
                    <a:cubicBezTo>
                      <a:pt x="339" y="1029"/>
                      <a:pt x="311" y="1286"/>
                      <a:pt x="257" y="1543"/>
                    </a:cubicBezTo>
                    <a:lnTo>
                      <a:pt x="217" y="1692"/>
                    </a:lnTo>
                    <a:lnTo>
                      <a:pt x="217" y="1692"/>
                    </a:lnTo>
                    <a:lnTo>
                      <a:pt x="352" y="1624"/>
                    </a:lnTo>
                    <a:cubicBezTo>
                      <a:pt x="393" y="1597"/>
                      <a:pt x="433" y="1570"/>
                      <a:pt x="474" y="1543"/>
                    </a:cubicBezTo>
                    <a:lnTo>
                      <a:pt x="436" y="1454"/>
                    </a:lnTo>
                    <a:lnTo>
                      <a:pt x="436" y="1454"/>
                    </a:lnTo>
                    <a:cubicBezTo>
                      <a:pt x="499" y="1220"/>
                      <a:pt x="490" y="973"/>
                      <a:pt x="433" y="745"/>
                    </a:cubicBezTo>
                    <a:cubicBezTo>
                      <a:pt x="366" y="474"/>
                      <a:pt x="244" y="230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6"/>
              <p:cNvSpPr/>
              <p:nvPr/>
            </p:nvSpPr>
            <p:spPr>
              <a:xfrm>
                <a:off x="7521485" y="2720828"/>
                <a:ext cx="20926" cy="49821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419" extrusionOk="0">
                    <a:moveTo>
                      <a:pt x="0" y="0"/>
                    </a:moveTo>
                    <a:cubicBezTo>
                      <a:pt x="14" y="257"/>
                      <a:pt x="27" y="528"/>
                      <a:pt x="82" y="785"/>
                    </a:cubicBezTo>
                    <a:cubicBezTo>
                      <a:pt x="109" y="920"/>
                      <a:pt x="136" y="1042"/>
                      <a:pt x="203" y="1177"/>
                    </a:cubicBezTo>
                    <a:cubicBezTo>
                      <a:pt x="244" y="1245"/>
                      <a:pt x="285" y="1299"/>
                      <a:pt x="352" y="1353"/>
                    </a:cubicBezTo>
                    <a:cubicBezTo>
                      <a:pt x="402" y="1393"/>
                      <a:pt x="466" y="1418"/>
                      <a:pt x="528" y="1418"/>
                    </a:cubicBezTo>
                    <a:cubicBezTo>
                      <a:pt x="551" y="1418"/>
                      <a:pt x="574" y="1415"/>
                      <a:pt x="596" y="1407"/>
                    </a:cubicBezTo>
                    <a:lnTo>
                      <a:pt x="582" y="1299"/>
                    </a:lnTo>
                    <a:cubicBezTo>
                      <a:pt x="487" y="1286"/>
                      <a:pt x="406" y="1204"/>
                      <a:pt x="352" y="1096"/>
                    </a:cubicBezTo>
                    <a:cubicBezTo>
                      <a:pt x="312" y="1001"/>
                      <a:pt x="257" y="880"/>
                      <a:pt x="217" y="758"/>
                    </a:cubicBezTo>
                    <a:cubicBezTo>
                      <a:pt x="136" y="514"/>
                      <a:pt x="95" y="25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6"/>
              <p:cNvSpPr/>
              <p:nvPr/>
            </p:nvSpPr>
            <p:spPr>
              <a:xfrm>
                <a:off x="7525277" y="2727007"/>
                <a:ext cx="25209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435" extrusionOk="0">
                    <a:moveTo>
                      <a:pt x="28" y="0"/>
                    </a:moveTo>
                    <a:cubicBezTo>
                      <a:pt x="1" y="271"/>
                      <a:pt x="28" y="541"/>
                      <a:pt x="122" y="812"/>
                    </a:cubicBezTo>
                    <a:cubicBezTo>
                      <a:pt x="217" y="1069"/>
                      <a:pt x="393" y="1313"/>
                      <a:pt x="650" y="1434"/>
                    </a:cubicBezTo>
                    <a:lnTo>
                      <a:pt x="718" y="1340"/>
                    </a:lnTo>
                    <a:cubicBezTo>
                      <a:pt x="528" y="1164"/>
                      <a:pt x="366" y="974"/>
                      <a:pt x="244" y="758"/>
                    </a:cubicBezTo>
                    <a:cubicBezTo>
                      <a:pt x="136" y="528"/>
                      <a:pt x="82" y="257"/>
                      <a:pt x="136" y="14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6"/>
              <p:cNvSpPr/>
              <p:nvPr/>
            </p:nvSpPr>
            <p:spPr>
              <a:xfrm>
                <a:off x="7661639" y="2706083"/>
                <a:ext cx="1808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55" extrusionOk="0">
                    <a:moveTo>
                      <a:pt x="501" y="1"/>
                    </a:moveTo>
                    <a:lnTo>
                      <a:pt x="392" y="14"/>
                    </a:lnTo>
                    <a:cubicBezTo>
                      <a:pt x="433" y="325"/>
                      <a:pt x="392" y="637"/>
                      <a:pt x="311" y="934"/>
                    </a:cubicBezTo>
                    <a:cubicBezTo>
                      <a:pt x="271" y="1083"/>
                      <a:pt x="217" y="1219"/>
                      <a:pt x="162" y="1367"/>
                    </a:cubicBezTo>
                    <a:cubicBezTo>
                      <a:pt x="122" y="1516"/>
                      <a:pt x="54" y="1652"/>
                      <a:pt x="0" y="1800"/>
                    </a:cubicBezTo>
                    <a:lnTo>
                      <a:pt x="95" y="1854"/>
                    </a:lnTo>
                    <a:cubicBezTo>
                      <a:pt x="189" y="1719"/>
                      <a:pt x="271" y="1584"/>
                      <a:pt x="325" y="1435"/>
                    </a:cubicBezTo>
                    <a:cubicBezTo>
                      <a:pt x="379" y="1286"/>
                      <a:pt x="419" y="1124"/>
                      <a:pt x="460" y="961"/>
                    </a:cubicBezTo>
                    <a:cubicBezTo>
                      <a:pt x="514" y="650"/>
                      <a:pt x="514" y="325"/>
                      <a:pt x="50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6"/>
              <p:cNvSpPr/>
              <p:nvPr/>
            </p:nvSpPr>
            <p:spPr>
              <a:xfrm>
                <a:off x="7662587" y="2707978"/>
                <a:ext cx="20434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828" extrusionOk="0">
                    <a:moveTo>
                      <a:pt x="460" y="1"/>
                    </a:moveTo>
                    <a:lnTo>
                      <a:pt x="365" y="41"/>
                    </a:lnTo>
                    <a:cubicBezTo>
                      <a:pt x="474" y="326"/>
                      <a:pt x="474" y="650"/>
                      <a:pt x="392" y="934"/>
                    </a:cubicBezTo>
                    <a:cubicBezTo>
                      <a:pt x="311" y="1232"/>
                      <a:pt x="176" y="1503"/>
                      <a:pt x="0" y="1760"/>
                    </a:cubicBezTo>
                    <a:lnTo>
                      <a:pt x="81" y="1828"/>
                    </a:lnTo>
                    <a:cubicBezTo>
                      <a:pt x="338" y="1611"/>
                      <a:pt x="487" y="1286"/>
                      <a:pt x="541" y="975"/>
                    </a:cubicBezTo>
                    <a:cubicBezTo>
                      <a:pt x="582" y="637"/>
                      <a:pt x="555" y="312"/>
                      <a:pt x="46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6"/>
              <p:cNvSpPr/>
              <p:nvPr/>
            </p:nvSpPr>
            <p:spPr>
              <a:xfrm>
                <a:off x="7704858" y="2716545"/>
                <a:ext cx="27596" cy="5512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70" extrusionOk="0">
                    <a:moveTo>
                      <a:pt x="677" y="0"/>
                    </a:moveTo>
                    <a:cubicBezTo>
                      <a:pt x="677" y="285"/>
                      <a:pt x="596" y="555"/>
                      <a:pt x="460" y="799"/>
                    </a:cubicBezTo>
                    <a:cubicBezTo>
                      <a:pt x="406" y="921"/>
                      <a:pt x="325" y="1042"/>
                      <a:pt x="244" y="1151"/>
                    </a:cubicBezTo>
                    <a:cubicBezTo>
                      <a:pt x="176" y="1272"/>
                      <a:pt x="95" y="1381"/>
                      <a:pt x="0" y="1489"/>
                    </a:cubicBezTo>
                    <a:lnTo>
                      <a:pt x="82" y="1570"/>
                    </a:lnTo>
                    <a:cubicBezTo>
                      <a:pt x="203" y="1489"/>
                      <a:pt x="298" y="1367"/>
                      <a:pt x="393" y="1245"/>
                    </a:cubicBezTo>
                    <a:cubicBezTo>
                      <a:pt x="474" y="1137"/>
                      <a:pt x="542" y="1002"/>
                      <a:pt x="596" y="866"/>
                    </a:cubicBezTo>
                    <a:cubicBezTo>
                      <a:pt x="704" y="582"/>
                      <a:pt x="758" y="298"/>
                      <a:pt x="7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6"/>
              <p:cNvSpPr/>
              <p:nvPr/>
            </p:nvSpPr>
            <p:spPr>
              <a:xfrm>
                <a:off x="7705806" y="2720337"/>
                <a:ext cx="28544" cy="56106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598" extrusionOk="0">
                    <a:moveTo>
                      <a:pt x="799" y="1"/>
                    </a:moveTo>
                    <a:lnTo>
                      <a:pt x="691" y="14"/>
                    </a:lnTo>
                    <a:cubicBezTo>
                      <a:pt x="745" y="298"/>
                      <a:pt x="663" y="596"/>
                      <a:pt x="542" y="853"/>
                    </a:cubicBezTo>
                    <a:cubicBezTo>
                      <a:pt x="393" y="1097"/>
                      <a:pt x="217" y="1313"/>
                      <a:pt x="0" y="1503"/>
                    </a:cubicBezTo>
                    <a:lnTo>
                      <a:pt x="55" y="1597"/>
                    </a:lnTo>
                    <a:cubicBezTo>
                      <a:pt x="339" y="1462"/>
                      <a:pt x="555" y="1191"/>
                      <a:pt x="663" y="907"/>
                    </a:cubicBezTo>
                    <a:cubicBezTo>
                      <a:pt x="785" y="623"/>
                      <a:pt x="812" y="312"/>
                      <a:pt x="7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6"/>
              <p:cNvSpPr/>
              <p:nvPr/>
            </p:nvSpPr>
            <p:spPr>
              <a:xfrm>
                <a:off x="7758996" y="2736978"/>
                <a:ext cx="20013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476" extrusionOk="0">
                    <a:moveTo>
                      <a:pt x="529" y="0"/>
                    </a:moveTo>
                    <a:lnTo>
                      <a:pt x="420" y="14"/>
                    </a:lnTo>
                    <a:cubicBezTo>
                      <a:pt x="488" y="257"/>
                      <a:pt x="447" y="528"/>
                      <a:pt x="366" y="758"/>
                    </a:cubicBezTo>
                    <a:cubicBezTo>
                      <a:pt x="285" y="988"/>
                      <a:pt x="150" y="1191"/>
                      <a:pt x="1" y="1394"/>
                    </a:cubicBezTo>
                    <a:lnTo>
                      <a:pt x="82" y="1475"/>
                    </a:lnTo>
                    <a:cubicBezTo>
                      <a:pt x="299" y="1313"/>
                      <a:pt x="447" y="1056"/>
                      <a:pt x="502" y="799"/>
                    </a:cubicBezTo>
                    <a:cubicBezTo>
                      <a:pt x="569" y="528"/>
                      <a:pt x="569" y="257"/>
                      <a:pt x="52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6"/>
              <p:cNvSpPr/>
              <p:nvPr/>
            </p:nvSpPr>
            <p:spPr>
              <a:xfrm>
                <a:off x="7756644" y="2746949"/>
                <a:ext cx="25209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530" extrusionOk="0">
                    <a:moveTo>
                      <a:pt x="636" y="0"/>
                    </a:moveTo>
                    <a:lnTo>
                      <a:pt x="541" y="41"/>
                    </a:lnTo>
                    <a:cubicBezTo>
                      <a:pt x="636" y="285"/>
                      <a:pt x="596" y="582"/>
                      <a:pt x="487" y="826"/>
                    </a:cubicBezTo>
                    <a:cubicBezTo>
                      <a:pt x="379" y="1056"/>
                      <a:pt x="203" y="1259"/>
                      <a:pt x="0" y="1435"/>
                    </a:cubicBezTo>
                    <a:lnTo>
                      <a:pt x="54" y="1529"/>
                    </a:lnTo>
                    <a:cubicBezTo>
                      <a:pt x="339" y="1408"/>
                      <a:pt x="528" y="1151"/>
                      <a:pt x="623" y="866"/>
                    </a:cubicBezTo>
                    <a:cubicBezTo>
                      <a:pt x="717" y="582"/>
                      <a:pt x="717" y="285"/>
                      <a:pt x="6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6"/>
              <p:cNvSpPr/>
              <p:nvPr/>
            </p:nvSpPr>
            <p:spPr>
              <a:xfrm>
                <a:off x="7800811" y="2757412"/>
                <a:ext cx="28053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543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704" y="284"/>
                      <a:pt x="623" y="568"/>
                      <a:pt x="488" y="812"/>
                    </a:cubicBezTo>
                    <a:cubicBezTo>
                      <a:pt x="420" y="920"/>
                      <a:pt x="339" y="1042"/>
                      <a:pt x="258" y="1150"/>
                    </a:cubicBezTo>
                    <a:cubicBezTo>
                      <a:pt x="177" y="1258"/>
                      <a:pt x="82" y="1353"/>
                      <a:pt x="1" y="1461"/>
                    </a:cubicBezTo>
                    <a:lnTo>
                      <a:pt x="68" y="1543"/>
                    </a:lnTo>
                    <a:cubicBezTo>
                      <a:pt x="190" y="1475"/>
                      <a:pt x="298" y="1367"/>
                      <a:pt x="393" y="1258"/>
                    </a:cubicBezTo>
                    <a:cubicBezTo>
                      <a:pt x="488" y="1137"/>
                      <a:pt x="555" y="1001"/>
                      <a:pt x="610" y="866"/>
                    </a:cubicBezTo>
                    <a:cubicBezTo>
                      <a:pt x="731" y="595"/>
                      <a:pt x="785" y="298"/>
                      <a:pt x="799" y="14"/>
                    </a:cubicBezTo>
                    <a:lnTo>
                      <a:pt x="6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6"/>
              <p:cNvSpPr/>
              <p:nvPr/>
            </p:nvSpPr>
            <p:spPr>
              <a:xfrm>
                <a:off x="7801302" y="2764047"/>
                <a:ext cx="28544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462" extrusionOk="0">
                    <a:moveTo>
                      <a:pt x="131" y="1348"/>
                    </a:moveTo>
                    <a:cubicBezTo>
                      <a:pt x="135" y="1360"/>
                      <a:pt x="135" y="1381"/>
                      <a:pt x="135" y="1381"/>
                    </a:cubicBezTo>
                    <a:cubicBezTo>
                      <a:pt x="135" y="1394"/>
                      <a:pt x="135" y="1394"/>
                      <a:pt x="122" y="1394"/>
                    </a:cubicBezTo>
                    <a:cubicBezTo>
                      <a:pt x="122" y="1394"/>
                      <a:pt x="116" y="1400"/>
                      <a:pt x="104" y="1400"/>
                    </a:cubicBezTo>
                    <a:cubicBezTo>
                      <a:pt x="98" y="1400"/>
                      <a:pt x="90" y="1399"/>
                      <a:pt x="81" y="1394"/>
                    </a:cubicBezTo>
                    <a:cubicBezTo>
                      <a:pt x="54" y="1381"/>
                      <a:pt x="54" y="1367"/>
                      <a:pt x="54" y="1367"/>
                    </a:cubicBezTo>
                    <a:lnTo>
                      <a:pt x="131" y="1348"/>
                    </a:lnTo>
                    <a:close/>
                    <a:moveTo>
                      <a:pt x="704" y="1"/>
                    </a:moveTo>
                    <a:cubicBezTo>
                      <a:pt x="717" y="271"/>
                      <a:pt x="636" y="542"/>
                      <a:pt x="501" y="785"/>
                    </a:cubicBezTo>
                    <a:cubicBezTo>
                      <a:pt x="433" y="907"/>
                      <a:pt x="352" y="1015"/>
                      <a:pt x="271" y="1124"/>
                    </a:cubicBezTo>
                    <a:cubicBezTo>
                      <a:pt x="230" y="1178"/>
                      <a:pt x="190" y="1232"/>
                      <a:pt x="135" y="1286"/>
                    </a:cubicBezTo>
                    <a:cubicBezTo>
                      <a:pt x="135" y="1287"/>
                      <a:pt x="134" y="1289"/>
                      <a:pt x="133" y="1290"/>
                    </a:cubicBezTo>
                    <a:lnTo>
                      <a:pt x="133" y="1290"/>
                    </a:lnTo>
                    <a:cubicBezTo>
                      <a:pt x="130" y="1289"/>
                      <a:pt x="126" y="1287"/>
                      <a:pt x="122" y="1286"/>
                    </a:cubicBezTo>
                    <a:cubicBezTo>
                      <a:pt x="114" y="1282"/>
                      <a:pt x="106" y="1280"/>
                      <a:pt x="99" y="1280"/>
                    </a:cubicBezTo>
                    <a:cubicBezTo>
                      <a:pt x="81" y="1280"/>
                      <a:pt x="68" y="1290"/>
                      <a:pt x="68" y="1299"/>
                    </a:cubicBezTo>
                    <a:cubicBezTo>
                      <a:pt x="41" y="1313"/>
                      <a:pt x="27" y="1313"/>
                      <a:pt x="14" y="1340"/>
                    </a:cubicBezTo>
                    <a:cubicBezTo>
                      <a:pt x="0" y="1367"/>
                      <a:pt x="14" y="1421"/>
                      <a:pt x="41" y="1435"/>
                    </a:cubicBezTo>
                    <a:cubicBezTo>
                      <a:pt x="68" y="1462"/>
                      <a:pt x="95" y="1462"/>
                      <a:pt x="108" y="1462"/>
                    </a:cubicBezTo>
                    <a:cubicBezTo>
                      <a:pt x="190" y="1448"/>
                      <a:pt x="217" y="1408"/>
                      <a:pt x="244" y="1394"/>
                    </a:cubicBezTo>
                    <a:cubicBezTo>
                      <a:pt x="298" y="1340"/>
                      <a:pt x="352" y="1286"/>
                      <a:pt x="406" y="1232"/>
                    </a:cubicBezTo>
                    <a:cubicBezTo>
                      <a:pt x="501" y="1110"/>
                      <a:pt x="568" y="988"/>
                      <a:pt x="623" y="853"/>
                    </a:cubicBezTo>
                    <a:cubicBezTo>
                      <a:pt x="744" y="582"/>
                      <a:pt x="799" y="285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6"/>
              <p:cNvSpPr/>
              <p:nvPr/>
            </p:nvSpPr>
            <p:spPr>
              <a:xfrm>
                <a:off x="7802250" y="2769735"/>
                <a:ext cx="25209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300" extrusionOk="0">
                    <a:moveTo>
                      <a:pt x="717" y="1"/>
                    </a:moveTo>
                    <a:lnTo>
                      <a:pt x="609" y="14"/>
                    </a:lnTo>
                    <a:cubicBezTo>
                      <a:pt x="650" y="244"/>
                      <a:pt x="569" y="488"/>
                      <a:pt x="460" y="691"/>
                    </a:cubicBezTo>
                    <a:cubicBezTo>
                      <a:pt x="339" y="894"/>
                      <a:pt x="176" y="1056"/>
                      <a:pt x="0" y="1205"/>
                    </a:cubicBezTo>
                    <a:lnTo>
                      <a:pt x="54" y="1300"/>
                    </a:lnTo>
                    <a:cubicBezTo>
                      <a:pt x="298" y="1205"/>
                      <a:pt x="474" y="989"/>
                      <a:pt x="582" y="759"/>
                    </a:cubicBezTo>
                    <a:cubicBezTo>
                      <a:pt x="690" y="515"/>
                      <a:pt x="717" y="258"/>
                      <a:pt x="7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6"/>
              <p:cNvSpPr/>
              <p:nvPr/>
            </p:nvSpPr>
            <p:spPr>
              <a:xfrm>
                <a:off x="7802250" y="2730799"/>
                <a:ext cx="29949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071" extrusionOk="0">
                    <a:moveTo>
                      <a:pt x="744" y="0"/>
                    </a:moveTo>
                    <a:cubicBezTo>
                      <a:pt x="690" y="379"/>
                      <a:pt x="704" y="772"/>
                      <a:pt x="609" y="1137"/>
                    </a:cubicBezTo>
                    <a:cubicBezTo>
                      <a:pt x="569" y="1313"/>
                      <a:pt x="487" y="1489"/>
                      <a:pt x="393" y="1624"/>
                    </a:cubicBezTo>
                    <a:cubicBezTo>
                      <a:pt x="298" y="1786"/>
                      <a:pt x="163" y="1895"/>
                      <a:pt x="0" y="1976"/>
                    </a:cubicBezTo>
                    <a:lnTo>
                      <a:pt x="41" y="2071"/>
                    </a:lnTo>
                    <a:cubicBezTo>
                      <a:pt x="244" y="2044"/>
                      <a:pt x="420" y="1895"/>
                      <a:pt x="541" y="1732"/>
                    </a:cubicBezTo>
                    <a:cubicBezTo>
                      <a:pt x="650" y="1556"/>
                      <a:pt x="717" y="1367"/>
                      <a:pt x="744" y="1164"/>
                    </a:cubicBezTo>
                    <a:cubicBezTo>
                      <a:pt x="812" y="772"/>
                      <a:pt x="758" y="393"/>
                      <a:pt x="853" y="14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6"/>
              <p:cNvSpPr/>
              <p:nvPr/>
            </p:nvSpPr>
            <p:spPr>
              <a:xfrm>
                <a:off x="7802250" y="2751233"/>
                <a:ext cx="30897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367" extrusionOk="0">
                    <a:moveTo>
                      <a:pt x="772" y="0"/>
                    </a:moveTo>
                    <a:cubicBezTo>
                      <a:pt x="758" y="257"/>
                      <a:pt x="650" y="501"/>
                      <a:pt x="501" y="717"/>
                    </a:cubicBezTo>
                    <a:cubicBezTo>
                      <a:pt x="433" y="812"/>
                      <a:pt x="352" y="907"/>
                      <a:pt x="271" y="1001"/>
                    </a:cubicBezTo>
                    <a:cubicBezTo>
                      <a:pt x="190" y="1096"/>
                      <a:pt x="95" y="1191"/>
                      <a:pt x="0" y="1272"/>
                    </a:cubicBezTo>
                    <a:lnTo>
                      <a:pt x="68" y="1367"/>
                    </a:lnTo>
                    <a:cubicBezTo>
                      <a:pt x="190" y="1313"/>
                      <a:pt x="298" y="1218"/>
                      <a:pt x="393" y="1123"/>
                    </a:cubicBezTo>
                    <a:cubicBezTo>
                      <a:pt x="487" y="1015"/>
                      <a:pt x="569" y="907"/>
                      <a:pt x="623" y="785"/>
                    </a:cubicBezTo>
                    <a:cubicBezTo>
                      <a:pt x="758" y="541"/>
                      <a:pt x="826" y="284"/>
                      <a:pt x="880" y="14"/>
                    </a:cubicBezTo>
                    <a:lnTo>
                      <a:pt x="7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6"/>
              <p:cNvSpPr/>
              <p:nvPr/>
            </p:nvSpPr>
            <p:spPr>
              <a:xfrm>
                <a:off x="7614102" y="2689476"/>
                <a:ext cx="12885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693" extrusionOk="0">
                    <a:moveTo>
                      <a:pt x="204" y="0"/>
                    </a:moveTo>
                    <a:lnTo>
                      <a:pt x="109" y="27"/>
                    </a:lnTo>
                    <a:cubicBezTo>
                      <a:pt x="217" y="406"/>
                      <a:pt x="258" y="812"/>
                      <a:pt x="231" y="1204"/>
                    </a:cubicBezTo>
                    <a:cubicBezTo>
                      <a:pt x="211" y="1495"/>
                      <a:pt x="161" y="1777"/>
                      <a:pt x="99" y="2058"/>
                    </a:cubicBezTo>
                    <a:lnTo>
                      <a:pt x="99" y="2058"/>
                    </a:lnTo>
                    <a:lnTo>
                      <a:pt x="1" y="2070"/>
                    </a:lnTo>
                    <a:cubicBezTo>
                      <a:pt x="1" y="2179"/>
                      <a:pt x="14" y="2273"/>
                      <a:pt x="14" y="2382"/>
                    </a:cubicBezTo>
                    <a:lnTo>
                      <a:pt x="55" y="2693"/>
                    </a:lnTo>
                    <a:lnTo>
                      <a:pt x="163" y="2395"/>
                    </a:lnTo>
                    <a:cubicBezTo>
                      <a:pt x="167" y="2386"/>
                      <a:pt x="170" y="2377"/>
                      <a:pt x="174" y="2368"/>
                    </a:cubicBezTo>
                    <a:lnTo>
                      <a:pt x="174" y="2368"/>
                    </a:lnTo>
                    <a:lnTo>
                      <a:pt x="177" y="2368"/>
                    </a:lnTo>
                    <a:cubicBezTo>
                      <a:pt x="176" y="2366"/>
                      <a:pt x="176" y="2365"/>
                      <a:pt x="176" y="2363"/>
                    </a:cubicBezTo>
                    <a:lnTo>
                      <a:pt x="176" y="2363"/>
                    </a:lnTo>
                    <a:cubicBezTo>
                      <a:pt x="315" y="1993"/>
                      <a:pt x="366" y="1599"/>
                      <a:pt x="366" y="1204"/>
                    </a:cubicBezTo>
                    <a:cubicBezTo>
                      <a:pt x="366" y="798"/>
                      <a:pt x="299" y="393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6"/>
              <p:cNvSpPr/>
              <p:nvPr/>
            </p:nvSpPr>
            <p:spPr>
              <a:xfrm>
                <a:off x="7614594" y="2693268"/>
                <a:ext cx="16677" cy="76048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66" extrusionOk="0">
                    <a:moveTo>
                      <a:pt x="285" y="0"/>
                    </a:moveTo>
                    <a:lnTo>
                      <a:pt x="176" y="27"/>
                    </a:lnTo>
                    <a:cubicBezTo>
                      <a:pt x="325" y="366"/>
                      <a:pt x="352" y="731"/>
                      <a:pt x="312" y="1083"/>
                    </a:cubicBezTo>
                    <a:cubicBezTo>
                      <a:pt x="285" y="1272"/>
                      <a:pt x="244" y="1435"/>
                      <a:pt x="190" y="1611"/>
                    </a:cubicBezTo>
                    <a:cubicBezTo>
                      <a:pt x="136" y="1773"/>
                      <a:pt x="68" y="1935"/>
                      <a:pt x="0" y="2111"/>
                    </a:cubicBezTo>
                    <a:lnTo>
                      <a:pt x="95" y="2165"/>
                    </a:lnTo>
                    <a:cubicBezTo>
                      <a:pt x="325" y="1868"/>
                      <a:pt x="433" y="1475"/>
                      <a:pt x="447" y="1096"/>
                    </a:cubicBezTo>
                    <a:cubicBezTo>
                      <a:pt x="474" y="731"/>
                      <a:pt x="393" y="352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6"/>
              <p:cNvSpPr/>
              <p:nvPr/>
            </p:nvSpPr>
            <p:spPr>
              <a:xfrm>
                <a:off x="7606519" y="2701799"/>
                <a:ext cx="19030" cy="71308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31" extrusionOk="0">
                    <a:moveTo>
                      <a:pt x="488" y="1"/>
                    </a:moveTo>
                    <a:lnTo>
                      <a:pt x="379" y="28"/>
                    </a:lnTo>
                    <a:cubicBezTo>
                      <a:pt x="447" y="353"/>
                      <a:pt x="433" y="705"/>
                      <a:pt x="352" y="1029"/>
                    </a:cubicBezTo>
                    <a:cubicBezTo>
                      <a:pt x="312" y="1192"/>
                      <a:pt x="258" y="1354"/>
                      <a:pt x="190" y="1516"/>
                    </a:cubicBezTo>
                    <a:cubicBezTo>
                      <a:pt x="136" y="1665"/>
                      <a:pt x="68" y="1828"/>
                      <a:pt x="0" y="1976"/>
                    </a:cubicBezTo>
                    <a:lnTo>
                      <a:pt x="82" y="2031"/>
                    </a:lnTo>
                    <a:cubicBezTo>
                      <a:pt x="203" y="1895"/>
                      <a:pt x="285" y="1733"/>
                      <a:pt x="352" y="1571"/>
                    </a:cubicBezTo>
                    <a:cubicBezTo>
                      <a:pt x="420" y="1408"/>
                      <a:pt x="460" y="1232"/>
                      <a:pt x="488" y="1056"/>
                    </a:cubicBezTo>
                    <a:cubicBezTo>
                      <a:pt x="542" y="705"/>
                      <a:pt x="528" y="353"/>
                      <a:pt x="4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5" name="Google Shape;11085;p26"/>
            <p:cNvGrpSpPr/>
            <p:nvPr/>
          </p:nvGrpSpPr>
          <p:grpSpPr>
            <a:xfrm rot="-2145568">
              <a:off x="1429002" y="-130669"/>
              <a:ext cx="519326" cy="757463"/>
              <a:chOff x="6943805" y="2996362"/>
              <a:chExt cx="519312" cy="757442"/>
            </a:xfrm>
          </p:grpSpPr>
          <p:sp>
            <p:nvSpPr>
              <p:cNvPr id="11086" name="Google Shape;11086;p26"/>
              <p:cNvSpPr/>
              <p:nvPr/>
            </p:nvSpPr>
            <p:spPr>
              <a:xfrm>
                <a:off x="7092034" y="3175418"/>
                <a:ext cx="164034" cy="72327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2060" extrusionOk="0">
                    <a:moveTo>
                      <a:pt x="1207" y="0"/>
                    </a:moveTo>
                    <a:cubicBezTo>
                      <a:pt x="1165" y="0"/>
                      <a:pt x="1124" y="1"/>
                      <a:pt x="1083" y="1"/>
                    </a:cubicBezTo>
                    <a:cubicBezTo>
                      <a:pt x="5" y="15"/>
                      <a:pt x="0" y="1693"/>
                      <a:pt x="1070" y="1693"/>
                    </a:cubicBezTo>
                    <a:cubicBezTo>
                      <a:pt x="1074" y="1693"/>
                      <a:pt x="1078" y="1693"/>
                      <a:pt x="1083" y="1693"/>
                    </a:cubicBezTo>
                    <a:cubicBezTo>
                      <a:pt x="1125" y="1692"/>
                      <a:pt x="1167" y="1692"/>
                      <a:pt x="1209" y="1692"/>
                    </a:cubicBezTo>
                    <a:cubicBezTo>
                      <a:pt x="1920" y="1692"/>
                      <a:pt x="2597" y="1800"/>
                      <a:pt x="3275" y="2017"/>
                    </a:cubicBezTo>
                    <a:cubicBezTo>
                      <a:pt x="3368" y="2047"/>
                      <a:pt x="3456" y="2060"/>
                      <a:pt x="3539" y="2060"/>
                    </a:cubicBezTo>
                    <a:cubicBezTo>
                      <a:pt x="4385" y="2060"/>
                      <a:pt x="4671" y="676"/>
                      <a:pt x="3735" y="380"/>
                    </a:cubicBezTo>
                    <a:cubicBezTo>
                      <a:pt x="2908" y="135"/>
                      <a:pt x="2070" y="0"/>
                      <a:pt x="1207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6"/>
              <p:cNvSpPr/>
              <p:nvPr/>
            </p:nvSpPr>
            <p:spPr>
              <a:xfrm>
                <a:off x="7013110" y="3369815"/>
                <a:ext cx="304614" cy="90198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2569" extrusionOk="0">
                    <a:moveTo>
                      <a:pt x="6700" y="0"/>
                    </a:moveTo>
                    <a:cubicBezTo>
                      <a:pt x="4764" y="0"/>
                      <a:pt x="2851" y="247"/>
                      <a:pt x="976" y="716"/>
                    </a:cubicBezTo>
                    <a:cubicBezTo>
                      <a:pt x="1" y="953"/>
                      <a:pt x="308" y="2369"/>
                      <a:pt x="1193" y="2369"/>
                    </a:cubicBezTo>
                    <a:cubicBezTo>
                      <a:pt x="1266" y="2369"/>
                      <a:pt x="1343" y="2360"/>
                      <a:pt x="1423" y="2339"/>
                    </a:cubicBezTo>
                    <a:cubicBezTo>
                      <a:pt x="1518" y="2312"/>
                      <a:pt x="1626" y="2299"/>
                      <a:pt x="1721" y="2272"/>
                    </a:cubicBezTo>
                    <a:cubicBezTo>
                      <a:pt x="1843" y="2444"/>
                      <a:pt x="2033" y="2560"/>
                      <a:pt x="2299" y="2560"/>
                    </a:cubicBezTo>
                    <a:cubicBezTo>
                      <a:pt x="2326" y="2560"/>
                      <a:pt x="2355" y="2558"/>
                      <a:pt x="2384" y="2556"/>
                    </a:cubicBezTo>
                    <a:cubicBezTo>
                      <a:pt x="2637" y="2537"/>
                      <a:pt x="2889" y="2531"/>
                      <a:pt x="3142" y="2531"/>
                    </a:cubicBezTo>
                    <a:cubicBezTo>
                      <a:pt x="3752" y="2531"/>
                      <a:pt x="4362" y="2569"/>
                      <a:pt x="4972" y="2569"/>
                    </a:cubicBezTo>
                    <a:cubicBezTo>
                      <a:pt x="5394" y="2569"/>
                      <a:pt x="5817" y="2551"/>
                      <a:pt x="6240" y="2488"/>
                    </a:cubicBezTo>
                    <a:cubicBezTo>
                      <a:pt x="7052" y="2380"/>
                      <a:pt x="8405" y="2042"/>
                      <a:pt x="8581" y="1081"/>
                    </a:cubicBezTo>
                    <a:cubicBezTo>
                      <a:pt x="8676" y="540"/>
                      <a:pt x="8351" y="39"/>
                      <a:pt x="7769" y="26"/>
                    </a:cubicBezTo>
                    <a:cubicBezTo>
                      <a:pt x="7412" y="9"/>
                      <a:pt x="7055" y="0"/>
                      <a:pt x="6700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6"/>
              <p:cNvSpPr/>
              <p:nvPr/>
            </p:nvSpPr>
            <p:spPr>
              <a:xfrm>
                <a:off x="6962413" y="3625092"/>
                <a:ext cx="453656" cy="128713"/>
              </a:xfrm>
              <a:custGeom>
                <a:avLst/>
                <a:gdLst/>
                <a:ahLst/>
                <a:cxnLst/>
                <a:rect l="l" t="t" r="r" b="b"/>
                <a:pathLst>
                  <a:path w="12921" h="3666" extrusionOk="0">
                    <a:moveTo>
                      <a:pt x="9959" y="1"/>
                    </a:moveTo>
                    <a:cubicBezTo>
                      <a:pt x="9245" y="1"/>
                      <a:pt x="8494" y="132"/>
                      <a:pt x="7765" y="237"/>
                    </a:cubicBezTo>
                    <a:cubicBezTo>
                      <a:pt x="6546" y="424"/>
                      <a:pt x="5311" y="512"/>
                      <a:pt x="4075" y="512"/>
                    </a:cubicBezTo>
                    <a:cubicBezTo>
                      <a:pt x="3074" y="512"/>
                      <a:pt x="2073" y="454"/>
                      <a:pt x="1081" y="346"/>
                    </a:cubicBezTo>
                    <a:cubicBezTo>
                      <a:pt x="1043" y="341"/>
                      <a:pt x="1007" y="339"/>
                      <a:pt x="972" y="339"/>
                    </a:cubicBezTo>
                    <a:cubicBezTo>
                      <a:pt x="0" y="339"/>
                      <a:pt x="49" y="1919"/>
                      <a:pt x="1081" y="2037"/>
                    </a:cubicBezTo>
                    <a:cubicBezTo>
                      <a:pt x="1203" y="2050"/>
                      <a:pt x="1324" y="2064"/>
                      <a:pt x="1446" y="2077"/>
                    </a:cubicBezTo>
                    <a:cubicBezTo>
                      <a:pt x="1500" y="2253"/>
                      <a:pt x="1608" y="2416"/>
                      <a:pt x="1784" y="2524"/>
                    </a:cubicBezTo>
                    <a:cubicBezTo>
                      <a:pt x="3082" y="3285"/>
                      <a:pt x="4543" y="3666"/>
                      <a:pt x="6006" y="3666"/>
                    </a:cubicBezTo>
                    <a:cubicBezTo>
                      <a:pt x="7274" y="3666"/>
                      <a:pt x="8545" y="3380"/>
                      <a:pt x="9714" y="2808"/>
                    </a:cubicBezTo>
                    <a:cubicBezTo>
                      <a:pt x="10512" y="2727"/>
                      <a:pt x="11310" y="2632"/>
                      <a:pt x="12122" y="2510"/>
                    </a:cubicBezTo>
                    <a:cubicBezTo>
                      <a:pt x="12636" y="2429"/>
                      <a:pt x="12920" y="1685"/>
                      <a:pt x="12623" y="1266"/>
                    </a:cubicBezTo>
                    <a:cubicBezTo>
                      <a:pt x="11929" y="269"/>
                      <a:pt x="10983" y="1"/>
                      <a:pt x="9959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6"/>
              <p:cNvSpPr/>
              <p:nvPr/>
            </p:nvSpPr>
            <p:spPr>
              <a:xfrm>
                <a:off x="6949984" y="2996362"/>
                <a:ext cx="227583" cy="707888"/>
              </a:xfrm>
              <a:custGeom>
                <a:avLst/>
                <a:gdLst/>
                <a:ahLst/>
                <a:cxnLst/>
                <a:rect l="l" t="t" r="r" b="b"/>
                <a:pathLst>
                  <a:path w="6482" h="20162" extrusionOk="0">
                    <a:moveTo>
                      <a:pt x="6374" y="0"/>
                    </a:moveTo>
                    <a:cubicBezTo>
                      <a:pt x="5751" y="1624"/>
                      <a:pt x="5142" y="3248"/>
                      <a:pt x="4533" y="4871"/>
                    </a:cubicBezTo>
                    <a:cubicBezTo>
                      <a:pt x="3924" y="6495"/>
                      <a:pt x="3343" y="8132"/>
                      <a:pt x="2788" y="9770"/>
                    </a:cubicBezTo>
                    <a:cubicBezTo>
                      <a:pt x="2220" y="11420"/>
                      <a:pt x="1705" y="13071"/>
                      <a:pt x="1245" y="14749"/>
                    </a:cubicBezTo>
                    <a:cubicBezTo>
                      <a:pt x="785" y="16427"/>
                      <a:pt x="379" y="18105"/>
                      <a:pt x="55" y="19823"/>
                    </a:cubicBezTo>
                    <a:lnTo>
                      <a:pt x="0" y="20161"/>
                    </a:lnTo>
                    <a:lnTo>
                      <a:pt x="176" y="19864"/>
                    </a:lnTo>
                    <a:lnTo>
                      <a:pt x="488" y="19322"/>
                    </a:lnTo>
                    <a:lnTo>
                      <a:pt x="393" y="19268"/>
                    </a:lnTo>
                    <a:lnTo>
                      <a:pt x="245" y="19508"/>
                    </a:lnTo>
                    <a:lnTo>
                      <a:pt x="245" y="19508"/>
                    </a:lnTo>
                    <a:cubicBezTo>
                      <a:pt x="581" y="17928"/>
                      <a:pt x="965" y="16359"/>
                      <a:pt x="1408" y="14790"/>
                    </a:cubicBezTo>
                    <a:cubicBezTo>
                      <a:pt x="1868" y="13125"/>
                      <a:pt x="2368" y="11461"/>
                      <a:pt x="2910" y="9824"/>
                    </a:cubicBezTo>
                    <a:cubicBezTo>
                      <a:pt x="3451" y="8173"/>
                      <a:pt x="4033" y="6536"/>
                      <a:pt x="4628" y="4912"/>
                    </a:cubicBezTo>
                    <a:cubicBezTo>
                      <a:pt x="5223" y="3288"/>
                      <a:pt x="5859" y="1664"/>
                      <a:pt x="6482" y="54"/>
                    </a:cubicBezTo>
                    <a:lnTo>
                      <a:pt x="637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6"/>
              <p:cNvSpPr/>
              <p:nvPr/>
            </p:nvSpPr>
            <p:spPr>
              <a:xfrm>
                <a:off x="7176120" y="3013917"/>
                <a:ext cx="264659" cy="682258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19432" extrusionOk="0">
                    <a:moveTo>
                      <a:pt x="95" y="1"/>
                    </a:moveTo>
                    <a:lnTo>
                      <a:pt x="0" y="41"/>
                    </a:lnTo>
                    <a:cubicBezTo>
                      <a:pt x="717" y="1597"/>
                      <a:pt x="1435" y="3154"/>
                      <a:pt x="2098" y="4737"/>
                    </a:cubicBezTo>
                    <a:cubicBezTo>
                      <a:pt x="2761" y="6320"/>
                      <a:pt x="3397" y="7903"/>
                      <a:pt x="4005" y="9513"/>
                    </a:cubicBezTo>
                    <a:cubicBezTo>
                      <a:pt x="4614" y="11110"/>
                      <a:pt x="5196" y="12720"/>
                      <a:pt x="5751" y="14344"/>
                    </a:cubicBezTo>
                    <a:cubicBezTo>
                      <a:pt x="6280" y="15893"/>
                      <a:pt x="6785" y="17441"/>
                      <a:pt x="7276" y="19002"/>
                    </a:cubicBezTo>
                    <a:lnTo>
                      <a:pt x="7276" y="19002"/>
                    </a:lnTo>
                    <a:lnTo>
                      <a:pt x="7118" y="18850"/>
                    </a:lnTo>
                    <a:lnTo>
                      <a:pt x="7050" y="18917"/>
                    </a:lnTo>
                    <a:lnTo>
                      <a:pt x="7361" y="19255"/>
                    </a:lnTo>
                    <a:lnTo>
                      <a:pt x="7537" y="19431"/>
                    </a:lnTo>
                    <a:lnTo>
                      <a:pt x="7537" y="19431"/>
                    </a:lnTo>
                    <a:lnTo>
                      <a:pt x="7469" y="19188"/>
                    </a:lnTo>
                    <a:cubicBezTo>
                      <a:pt x="6982" y="17551"/>
                      <a:pt x="6455" y="15913"/>
                      <a:pt x="5913" y="14290"/>
                    </a:cubicBezTo>
                    <a:cubicBezTo>
                      <a:pt x="5345" y="12666"/>
                      <a:pt x="4763" y="11056"/>
                      <a:pt x="4141" y="9459"/>
                    </a:cubicBezTo>
                    <a:cubicBezTo>
                      <a:pt x="3518" y="7862"/>
                      <a:pt x="2869" y="6266"/>
                      <a:pt x="2192" y="4696"/>
                    </a:cubicBezTo>
                    <a:cubicBezTo>
                      <a:pt x="1516" y="3113"/>
                      <a:pt x="812" y="1543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6"/>
              <p:cNvSpPr/>
              <p:nvPr/>
            </p:nvSpPr>
            <p:spPr>
              <a:xfrm>
                <a:off x="6971822" y="3662377"/>
                <a:ext cx="451374" cy="60846"/>
              </a:xfrm>
              <a:custGeom>
                <a:avLst/>
                <a:gdLst/>
                <a:ahLst/>
                <a:cxnLst/>
                <a:rect l="l" t="t" r="r" b="b"/>
                <a:pathLst>
                  <a:path w="12856" h="1733" extrusionOk="0">
                    <a:moveTo>
                      <a:pt x="12801" y="1"/>
                    </a:moveTo>
                    <a:cubicBezTo>
                      <a:pt x="12558" y="136"/>
                      <a:pt x="12328" y="285"/>
                      <a:pt x="12071" y="407"/>
                    </a:cubicBezTo>
                    <a:cubicBezTo>
                      <a:pt x="11827" y="542"/>
                      <a:pt x="11570" y="650"/>
                      <a:pt x="11313" y="758"/>
                    </a:cubicBezTo>
                    <a:cubicBezTo>
                      <a:pt x="10799" y="948"/>
                      <a:pt x="10271" y="1110"/>
                      <a:pt x="9730" y="1232"/>
                    </a:cubicBezTo>
                    <a:cubicBezTo>
                      <a:pt x="8634" y="1476"/>
                      <a:pt x="7524" y="1570"/>
                      <a:pt x="6415" y="1584"/>
                    </a:cubicBezTo>
                    <a:cubicBezTo>
                      <a:pt x="6179" y="1589"/>
                      <a:pt x="5946" y="1593"/>
                      <a:pt x="5714" y="1593"/>
                    </a:cubicBezTo>
                    <a:cubicBezTo>
                      <a:pt x="5387" y="1593"/>
                      <a:pt x="5062" y="1586"/>
                      <a:pt x="4737" y="1570"/>
                    </a:cubicBezTo>
                    <a:cubicBezTo>
                      <a:pt x="4168" y="1557"/>
                      <a:pt x="3614" y="1530"/>
                      <a:pt x="3059" y="1489"/>
                    </a:cubicBezTo>
                    <a:cubicBezTo>
                      <a:pt x="2504" y="1435"/>
                      <a:pt x="1949" y="1340"/>
                      <a:pt x="1435" y="1151"/>
                    </a:cubicBezTo>
                    <a:cubicBezTo>
                      <a:pt x="907" y="975"/>
                      <a:pt x="434" y="664"/>
                      <a:pt x="96" y="231"/>
                    </a:cubicBezTo>
                    <a:lnTo>
                      <a:pt x="1" y="312"/>
                    </a:lnTo>
                    <a:cubicBezTo>
                      <a:pt x="366" y="745"/>
                      <a:pt x="867" y="1070"/>
                      <a:pt x="1395" y="1246"/>
                    </a:cubicBezTo>
                    <a:cubicBezTo>
                      <a:pt x="1936" y="1435"/>
                      <a:pt x="2491" y="1530"/>
                      <a:pt x="3059" y="1584"/>
                    </a:cubicBezTo>
                    <a:cubicBezTo>
                      <a:pt x="3614" y="1638"/>
                      <a:pt x="4168" y="1665"/>
                      <a:pt x="4737" y="1692"/>
                    </a:cubicBezTo>
                    <a:cubicBezTo>
                      <a:pt x="5292" y="1719"/>
                      <a:pt x="5846" y="1733"/>
                      <a:pt x="6415" y="1733"/>
                    </a:cubicBezTo>
                    <a:cubicBezTo>
                      <a:pt x="7538" y="1733"/>
                      <a:pt x="8661" y="1638"/>
                      <a:pt x="9757" y="1394"/>
                    </a:cubicBezTo>
                    <a:cubicBezTo>
                      <a:pt x="10312" y="1273"/>
                      <a:pt x="10853" y="1097"/>
                      <a:pt x="11367" y="894"/>
                    </a:cubicBezTo>
                    <a:cubicBezTo>
                      <a:pt x="11895" y="677"/>
                      <a:pt x="12395" y="407"/>
                      <a:pt x="12855" y="95"/>
                    </a:cubicBezTo>
                    <a:lnTo>
                      <a:pt x="128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6"/>
              <p:cNvSpPr/>
              <p:nvPr/>
            </p:nvSpPr>
            <p:spPr>
              <a:xfrm>
                <a:off x="6943805" y="3665993"/>
                <a:ext cx="486028" cy="73942"/>
              </a:xfrm>
              <a:custGeom>
                <a:avLst/>
                <a:gdLst/>
                <a:ahLst/>
                <a:cxnLst/>
                <a:rect l="l" t="t" r="r" b="b"/>
                <a:pathLst>
                  <a:path w="13843" h="2106" extrusionOk="0">
                    <a:moveTo>
                      <a:pt x="109" y="1"/>
                    </a:moveTo>
                    <a:cubicBezTo>
                      <a:pt x="77" y="1"/>
                      <a:pt x="34" y="16"/>
                      <a:pt x="14" y="46"/>
                    </a:cubicBezTo>
                    <a:cubicBezTo>
                      <a:pt x="1" y="74"/>
                      <a:pt x="1" y="114"/>
                      <a:pt x="1" y="141"/>
                    </a:cubicBezTo>
                    <a:cubicBezTo>
                      <a:pt x="14" y="249"/>
                      <a:pt x="95" y="304"/>
                      <a:pt x="149" y="358"/>
                    </a:cubicBezTo>
                    <a:cubicBezTo>
                      <a:pt x="271" y="452"/>
                      <a:pt x="379" y="574"/>
                      <a:pt x="515" y="655"/>
                    </a:cubicBezTo>
                    <a:cubicBezTo>
                      <a:pt x="636" y="750"/>
                      <a:pt x="758" y="845"/>
                      <a:pt x="894" y="926"/>
                    </a:cubicBezTo>
                    <a:lnTo>
                      <a:pt x="1097" y="1048"/>
                    </a:lnTo>
                    <a:lnTo>
                      <a:pt x="1300" y="1156"/>
                    </a:lnTo>
                    <a:cubicBezTo>
                      <a:pt x="1854" y="1440"/>
                      <a:pt x="2450" y="1643"/>
                      <a:pt x="3059" y="1778"/>
                    </a:cubicBezTo>
                    <a:cubicBezTo>
                      <a:pt x="4276" y="2049"/>
                      <a:pt x="5535" y="2090"/>
                      <a:pt x="6766" y="2103"/>
                    </a:cubicBezTo>
                    <a:cubicBezTo>
                      <a:pt x="6901" y="2105"/>
                      <a:pt x="7037" y="2106"/>
                      <a:pt x="7172" y="2106"/>
                    </a:cubicBezTo>
                    <a:cubicBezTo>
                      <a:pt x="8281" y="2106"/>
                      <a:pt x="9388" y="2050"/>
                      <a:pt x="10474" y="1833"/>
                    </a:cubicBezTo>
                    <a:cubicBezTo>
                      <a:pt x="11691" y="1575"/>
                      <a:pt x="12896" y="1088"/>
                      <a:pt x="13843" y="249"/>
                    </a:cubicBezTo>
                    <a:lnTo>
                      <a:pt x="13762" y="168"/>
                    </a:lnTo>
                    <a:cubicBezTo>
                      <a:pt x="13288" y="561"/>
                      <a:pt x="12760" y="885"/>
                      <a:pt x="12206" y="1129"/>
                    </a:cubicBezTo>
                    <a:cubicBezTo>
                      <a:pt x="11637" y="1373"/>
                      <a:pt x="11042" y="1535"/>
                      <a:pt x="10447" y="1657"/>
                    </a:cubicBezTo>
                    <a:cubicBezTo>
                      <a:pt x="9242" y="1914"/>
                      <a:pt x="7997" y="1954"/>
                      <a:pt x="6766" y="1968"/>
                    </a:cubicBezTo>
                    <a:cubicBezTo>
                      <a:pt x="5535" y="1968"/>
                      <a:pt x="4290" y="1927"/>
                      <a:pt x="3086" y="1670"/>
                    </a:cubicBezTo>
                    <a:cubicBezTo>
                      <a:pt x="2477" y="1548"/>
                      <a:pt x="1895" y="1345"/>
                      <a:pt x="1354" y="1061"/>
                    </a:cubicBezTo>
                    <a:lnTo>
                      <a:pt x="1151" y="953"/>
                    </a:lnTo>
                    <a:lnTo>
                      <a:pt x="948" y="831"/>
                    </a:lnTo>
                    <a:cubicBezTo>
                      <a:pt x="826" y="764"/>
                      <a:pt x="704" y="669"/>
                      <a:pt x="582" y="574"/>
                    </a:cubicBezTo>
                    <a:cubicBezTo>
                      <a:pt x="447" y="479"/>
                      <a:pt x="339" y="371"/>
                      <a:pt x="231" y="277"/>
                    </a:cubicBezTo>
                    <a:cubicBezTo>
                      <a:pt x="163" y="222"/>
                      <a:pt x="109" y="168"/>
                      <a:pt x="109" y="128"/>
                    </a:cubicBezTo>
                    <a:cubicBezTo>
                      <a:pt x="109" y="121"/>
                      <a:pt x="109" y="118"/>
                      <a:pt x="109" y="114"/>
                    </a:cubicBezTo>
                    <a:cubicBezTo>
                      <a:pt x="109" y="114"/>
                      <a:pt x="122" y="114"/>
                      <a:pt x="122" y="128"/>
                    </a:cubicBezTo>
                    <a:cubicBezTo>
                      <a:pt x="122" y="128"/>
                      <a:pt x="122" y="128"/>
                      <a:pt x="122" y="101"/>
                    </a:cubicBezTo>
                    <a:cubicBezTo>
                      <a:pt x="122" y="87"/>
                      <a:pt x="136" y="87"/>
                      <a:pt x="136" y="87"/>
                    </a:cubicBezTo>
                    <a:lnTo>
                      <a:pt x="163" y="195"/>
                    </a:lnTo>
                    <a:cubicBezTo>
                      <a:pt x="190" y="182"/>
                      <a:pt x="217" y="168"/>
                      <a:pt x="231" y="128"/>
                    </a:cubicBezTo>
                    <a:cubicBezTo>
                      <a:pt x="231" y="101"/>
                      <a:pt x="217" y="74"/>
                      <a:pt x="203" y="60"/>
                    </a:cubicBezTo>
                    <a:cubicBezTo>
                      <a:pt x="190" y="33"/>
                      <a:pt x="163" y="19"/>
                      <a:pt x="136" y="6"/>
                    </a:cubicBezTo>
                    <a:cubicBezTo>
                      <a:pt x="129" y="3"/>
                      <a:pt x="120" y="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6"/>
              <p:cNvSpPr/>
              <p:nvPr/>
            </p:nvSpPr>
            <p:spPr>
              <a:xfrm>
                <a:off x="6958059" y="3011565"/>
                <a:ext cx="207641" cy="671795"/>
              </a:xfrm>
              <a:custGeom>
                <a:avLst/>
                <a:gdLst/>
                <a:ahLst/>
                <a:cxnLst/>
                <a:rect l="l" t="t" r="r" b="b"/>
                <a:pathLst>
                  <a:path w="5914" h="19134" extrusionOk="0">
                    <a:moveTo>
                      <a:pt x="5819" y="0"/>
                    </a:moveTo>
                    <a:cubicBezTo>
                      <a:pt x="5156" y="1529"/>
                      <a:pt x="4560" y="3085"/>
                      <a:pt x="3992" y="4655"/>
                    </a:cubicBezTo>
                    <a:cubicBezTo>
                      <a:pt x="3437" y="6224"/>
                      <a:pt x="2910" y="7808"/>
                      <a:pt x="2436" y="9418"/>
                    </a:cubicBezTo>
                    <a:cubicBezTo>
                      <a:pt x="1962" y="11014"/>
                      <a:pt x="1516" y="12625"/>
                      <a:pt x="1110" y="14235"/>
                    </a:cubicBezTo>
                    <a:cubicBezTo>
                      <a:pt x="718" y="15859"/>
                      <a:pt x="339" y="17482"/>
                      <a:pt x="0" y="19119"/>
                    </a:cubicBezTo>
                    <a:lnTo>
                      <a:pt x="109" y="19133"/>
                    </a:lnTo>
                    <a:cubicBezTo>
                      <a:pt x="433" y="17509"/>
                      <a:pt x="799" y="15872"/>
                      <a:pt x="1205" y="14262"/>
                    </a:cubicBezTo>
                    <a:cubicBezTo>
                      <a:pt x="1624" y="12652"/>
                      <a:pt x="2071" y="11041"/>
                      <a:pt x="2571" y="9458"/>
                    </a:cubicBezTo>
                    <a:cubicBezTo>
                      <a:pt x="3058" y="7862"/>
                      <a:pt x="3586" y="6279"/>
                      <a:pt x="4141" y="4709"/>
                    </a:cubicBezTo>
                    <a:cubicBezTo>
                      <a:pt x="4696" y="3139"/>
                      <a:pt x="5305" y="1583"/>
                      <a:pt x="5914" y="41"/>
                    </a:cubicBezTo>
                    <a:lnTo>
                      <a:pt x="581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6"/>
              <p:cNvSpPr/>
              <p:nvPr/>
            </p:nvSpPr>
            <p:spPr>
              <a:xfrm>
                <a:off x="7178472" y="3037686"/>
                <a:ext cx="248052" cy="638546"/>
              </a:xfrm>
              <a:custGeom>
                <a:avLst/>
                <a:gdLst/>
                <a:ahLst/>
                <a:cxnLst/>
                <a:rect l="l" t="t" r="r" b="b"/>
                <a:pathLst>
                  <a:path w="7065" h="18187" extrusionOk="0">
                    <a:moveTo>
                      <a:pt x="109" y="0"/>
                    </a:moveTo>
                    <a:lnTo>
                      <a:pt x="1" y="41"/>
                    </a:lnTo>
                    <a:lnTo>
                      <a:pt x="1733" y="4547"/>
                    </a:lnTo>
                    <a:lnTo>
                      <a:pt x="3451" y="9066"/>
                    </a:lnTo>
                    <a:lnTo>
                      <a:pt x="5170" y="13572"/>
                    </a:lnTo>
                    <a:cubicBezTo>
                      <a:pt x="5742" y="15050"/>
                      <a:pt x="6315" y="16529"/>
                      <a:pt x="6901" y="18007"/>
                    </a:cubicBezTo>
                    <a:lnTo>
                      <a:pt x="6901" y="18007"/>
                    </a:lnTo>
                    <a:lnTo>
                      <a:pt x="6428" y="18078"/>
                    </a:lnTo>
                    <a:lnTo>
                      <a:pt x="6442" y="18186"/>
                    </a:lnTo>
                    <a:lnTo>
                      <a:pt x="6983" y="18118"/>
                    </a:lnTo>
                    <a:lnTo>
                      <a:pt x="7064" y="18105"/>
                    </a:lnTo>
                    <a:lnTo>
                      <a:pt x="7037" y="18037"/>
                    </a:lnTo>
                    <a:cubicBezTo>
                      <a:pt x="6469" y="16522"/>
                      <a:pt x="5900" y="15020"/>
                      <a:pt x="5332" y="13518"/>
                    </a:cubicBezTo>
                    <a:lnTo>
                      <a:pt x="3587" y="9012"/>
                    </a:lnTo>
                    <a:lnTo>
                      <a:pt x="1828" y="4506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6"/>
              <p:cNvSpPr/>
              <p:nvPr/>
            </p:nvSpPr>
            <p:spPr>
              <a:xfrm>
                <a:off x="6952372" y="3656198"/>
                <a:ext cx="475109" cy="96517"/>
              </a:xfrm>
              <a:custGeom>
                <a:avLst/>
                <a:gdLst/>
                <a:ahLst/>
                <a:cxnLst/>
                <a:rect l="l" t="t" r="r" b="b"/>
                <a:pathLst>
                  <a:path w="13532" h="2749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52" y="583"/>
                      <a:pt x="825" y="1016"/>
                      <a:pt x="1340" y="1367"/>
                    </a:cubicBezTo>
                    <a:cubicBezTo>
                      <a:pt x="1854" y="1733"/>
                      <a:pt x="2422" y="1990"/>
                      <a:pt x="3018" y="2206"/>
                    </a:cubicBezTo>
                    <a:cubicBezTo>
                      <a:pt x="4159" y="2596"/>
                      <a:pt x="5363" y="2748"/>
                      <a:pt x="6558" y="2748"/>
                    </a:cubicBezTo>
                    <a:cubicBezTo>
                      <a:pt x="6609" y="2748"/>
                      <a:pt x="6660" y="2748"/>
                      <a:pt x="6712" y="2748"/>
                    </a:cubicBezTo>
                    <a:cubicBezTo>
                      <a:pt x="7970" y="2734"/>
                      <a:pt x="9228" y="2545"/>
                      <a:pt x="10406" y="2125"/>
                    </a:cubicBezTo>
                    <a:cubicBezTo>
                      <a:pt x="11583" y="1692"/>
                      <a:pt x="12692" y="1029"/>
                      <a:pt x="13531" y="82"/>
                    </a:cubicBezTo>
                    <a:lnTo>
                      <a:pt x="13464" y="14"/>
                    </a:lnTo>
                    <a:cubicBezTo>
                      <a:pt x="13031" y="461"/>
                      <a:pt x="12543" y="840"/>
                      <a:pt x="12016" y="1164"/>
                    </a:cubicBezTo>
                    <a:cubicBezTo>
                      <a:pt x="11502" y="1489"/>
                      <a:pt x="10933" y="1760"/>
                      <a:pt x="10351" y="1963"/>
                    </a:cubicBezTo>
                    <a:cubicBezTo>
                      <a:pt x="9188" y="2382"/>
                      <a:pt x="7956" y="2572"/>
                      <a:pt x="6712" y="2612"/>
                    </a:cubicBezTo>
                    <a:cubicBezTo>
                      <a:pt x="6611" y="2614"/>
                      <a:pt x="6511" y="2616"/>
                      <a:pt x="6410" y="2616"/>
                    </a:cubicBezTo>
                    <a:cubicBezTo>
                      <a:pt x="5276" y="2616"/>
                      <a:pt x="4126" y="2472"/>
                      <a:pt x="3045" y="2112"/>
                    </a:cubicBezTo>
                    <a:cubicBezTo>
                      <a:pt x="1881" y="1719"/>
                      <a:pt x="785" y="1016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6"/>
              <p:cNvSpPr/>
              <p:nvPr/>
            </p:nvSpPr>
            <p:spPr>
              <a:xfrm>
                <a:off x="6948545" y="3633342"/>
                <a:ext cx="477496" cy="50453"/>
              </a:xfrm>
              <a:custGeom>
                <a:avLst/>
                <a:gdLst/>
                <a:ahLst/>
                <a:cxnLst/>
                <a:rect l="l" t="t" r="r" b="b"/>
                <a:pathLst>
                  <a:path w="13600" h="1437" extrusionOk="0">
                    <a:moveTo>
                      <a:pt x="9032" y="1"/>
                    </a:moveTo>
                    <a:cubicBezTo>
                      <a:pt x="8288" y="1"/>
                      <a:pt x="7548" y="50"/>
                      <a:pt x="6807" y="111"/>
                    </a:cubicBezTo>
                    <a:cubicBezTo>
                      <a:pt x="5657" y="205"/>
                      <a:pt x="4493" y="313"/>
                      <a:pt x="3343" y="462"/>
                    </a:cubicBezTo>
                    <a:cubicBezTo>
                      <a:pt x="2761" y="544"/>
                      <a:pt x="2193" y="611"/>
                      <a:pt x="1611" y="692"/>
                    </a:cubicBezTo>
                    <a:cubicBezTo>
                      <a:pt x="1327" y="733"/>
                      <a:pt x="1043" y="801"/>
                      <a:pt x="759" y="895"/>
                    </a:cubicBezTo>
                    <a:cubicBezTo>
                      <a:pt x="474" y="990"/>
                      <a:pt x="217" y="1139"/>
                      <a:pt x="1" y="1355"/>
                    </a:cubicBezTo>
                    <a:lnTo>
                      <a:pt x="68" y="1437"/>
                    </a:lnTo>
                    <a:cubicBezTo>
                      <a:pt x="271" y="1234"/>
                      <a:pt x="529" y="1098"/>
                      <a:pt x="799" y="1004"/>
                    </a:cubicBezTo>
                    <a:cubicBezTo>
                      <a:pt x="1070" y="895"/>
                      <a:pt x="1340" y="841"/>
                      <a:pt x="1638" y="801"/>
                    </a:cubicBezTo>
                    <a:cubicBezTo>
                      <a:pt x="2206" y="706"/>
                      <a:pt x="2775" y="638"/>
                      <a:pt x="3357" y="571"/>
                    </a:cubicBezTo>
                    <a:cubicBezTo>
                      <a:pt x="4507" y="435"/>
                      <a:pt x="5670" y="327"/>
                      <a:pt x="6821" y="246"/>
                    </a:cubicBezTo>
                    <a:cubicBezTo>
                      <a:pt x="7516" y="205"/>
                      <a:pt x="8211" y="165"/>
                      <a:pt x="8901" y="165"/>
                    </a:cubicBezTo>
                    <a:cubicBezTo>
                      <a:pt x="9365" y="165"/>
                      <a:pt x="9827" y="183"/>
                      <a:pt x="10284" y="232"/>
                    </a:cubicBezTo>
                    <a:cubicBezTo>
                      <a:pt x="10866" y="286"/>
                      <a:pt x="11435" y="381"/>
                      <a:pt x="11976" y="557"/>
                    </a:cubicBezTo>
                    <a:cubicBezTo>
                      <a:pt x="12531" y="733"/>
                      <a:pt x="13058" y="963"/>
                      <a:pt x="13532" y="1288"/>
                    </a:cubicBezTo>
                    <a:lnTo>
                      <a:pt x="13600" y="1193"/>
                    </a:lnTo>
                    <a:cubicBezTo>
                      <a:pt x="13126" y="855"/>
                      <a:pt x="12585" y="598"/>
                      <a:pt x="12030" y="422"/>
                    </a:cubicBezTo>
                    <a:cubicBezTo>
                      <a:pt x="11462" y="232"/>
                      <a:pt x="10893" y="124"/>
                      <a:pt x="10312" y="56"/>
                    </a:cubicBezTo>
                    <a:cubicBezTo>
                      <a:pt x="9883" y="17"/>
                      <a:pt x="9457" y="1"/>
                      <a:pt x="90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6"/>
              <p:cNvSpPr/>
              <p:nvPr/>
            </p:nvSpPr>
            <p:spPr>
              <a:xfrm>
                <a:off x="6953319" y="3631025"/>
                <a:ext cx="50979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14520" h="1246" extrusionOk="0">
                    <a:moveTo>
                      <a:pt x="10514" y="1"/>
                    </a:moveTo>
                    <a:cubicBezTo>
                      <a:pt x="9323" y="1"/>
                      <a:pt x="8146" y="149"/>
                      <a:pt x="6969" y="149"/>
                    </a:cubicBezTo>
                    <a:cubicBezTo>
                      <a:pt x="5791" y="177"/>
                      <a:pt x="4614" y="136"/>
                      <a:pt x="3424" y="244"/>
                    </a:cubicBezTo>
                    <a:cubicBezTo>
                      <a:pt x="2246" y="339"/>
                      <a:pt x="1056" y="582"/>
                      <a:pt x="0" y="1151"/>
                    </a:cubicBezTo>
                    <a:lnTo>
                      <a:pt x="54" y="1245"/>
                    </a:lnTo>
                    <a:cubicBezTo>
                      <a:pt x="1096" y="677"/>
                      <a:pt x="2260" y="434"/>
                      <a:pt x="3437" y="339"/>
                    </a:cubicBezTo>
                    <a:cubicBezTo>
                      <a:pt x="4026" y="292"/>
                      <a:pt x="4614" y="281"/>
                      <a:pt x="5203" y="281"/>
                    </a:cubicBezTo>
                    <a:cubicBezTo>
                      <a:pt x="5644" y="281"/>
                      <a:pt x="6086" y="287"/>
                      <a:pt x="6527" y="287"/>
                    </a:cubicBezTo>
                    <a:cubicBezTo>
                      <a:pt x="6674" y="287"/>
                      <a:pt x="6822" y="286"/>
                      <a:pt x="6969" y="285"/>
                    </a:cubicBezTo>
                    <a:cubicBezTo>
                      <a:pt x="7025" y="285"/>
                      <a:pt x="7082" y="286"/>
                      <a:pt x="7139" y="286"/>
                    </a:cubicBezTo>
                    <a:cubicBezTo>
                      <a:pt x="8272" y="286"/>
                      <a:pt x="9393" y="163"/>
                      <a:pt x="10514" y="163"/>
                    </a:cubicBezTo>
                    <a:cubicBezTo>
                      <a:pt x="11096" y="163"/>
                      <a:pt x="11691" y="204"/>
                      <a:pt x="12259" y="325"/>
                    </a:cubicBezTo>
                    <a:cubicBezTo>
                      <a:pt x="12498" y="376"/>
                      <a:pt x="12734" y="442"/>
                      <a:pt x="12963" y="523"/>
                    </a:cubicBezTo>
                    <a:lnTo>
                      <a:pt x="12963" y="523"/>
                    </a:lnTo>
                    <a:lnTo>
                      <a:pt x="12936" y="596"/>
                    </a:lnTo>
                    <a:lnTo>
                      <a:pt x="13849" y="948"/>
                    </a:lnTo>
                    <a:lnTo>
                      <a:pt x="13849" y="948"/>
                    </a:lnTo>
                    <a:cubicBezTo>
                      <a:pt x="13856" y="952"/>
                      <a:pt x="13863" y="957"/>
                      <a:pt x="13870" y="961"/>
                    </a:cubicBezTo>
                    <a:lnTo>
                      <a:pt x="13872" y="957"/>
                    </a:lnTo>
                    <a:lnTo>
                      <a:pt x="13872" y="957"/>
                    </a:lnTo>
                    <a:lnTo>
                      <a:pt x="13883" y="961"/>
                    </a:lnTo>
                    <a:lnTo>
                      <a:pt x="14519" y="1218"/>
                    </a:lnTo>
                    <a:lnTo>
                      <a:pt x="14519" y="1218"/>
                    </a:lnTo>
                    <a:lnTo>
                      <a:pt x="13951" y="840"/>
                    </a:lnTo>
                    <a:cubicBezTo>
                      <a:pt x="13450" y="515"/>
                      <a:pt x="12868" y="298"/>
                      <a:pt x="12286" y="177"/>
                    </a:cubicBezTo>
                    <a:cubicBezTo>
                      <a:pt x="11705" y="41"/>
                      <a:pt x="11109" y="1"/>
                      <a:pt x="105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6"/>
              <p:cNvSpPr/>
              <p:nvPr/>
            </p:nvSpPr>
            <p:spPr>
              <a:xfrm>
                <a:off x="7010793" y="3368586"/>
                <a:ext cx="331649" cy="64392"/>
              </a:xfrm>
              <a:custGeom>
                <a:avLst/>
                <a:gdLst/>
                <a:ahLst/>
                <a:cxnLst/>
                <a:rect l="l" t="t" r="r" b="b"/>
                <a:pathLst>
                  <a:path w="9446" h="1834" extrusionOk="0">
                    <a:moveTo>
                      <a:pt x="5659" y="1"/>
                    </a:moveTo>
                    <a:cubicBezTo>
                      <a:pt x="5292" y="1"/>
                      <a:pt x="4925" y="17"/>
                      <a:pt x="4560" y="47"/>
                    </a:cubicBezTo>
                    <a:cubicBezTo>
                      <a:pt x="3735" y="101"/>
                      <a:pt x="2896" y="209"/>
                      <a:pt x="2111" y="467"/>
                    </a:cubicBezTo>
                    <a:cubicBezTo>
                      <a:pt x="1719" y="602"/>
                      <a:pt x="1326" y="764"/>
                      <a:pt x="961" y="981"/>
                    </a:cubicBezTo>
                    <a:cubicBezTo>
                      <a:pt x="609" y="1197"/>
                      <a:pt x="285" y="1454"/>
                      <a:pt x="0" y="1766"/>
                    </a:cubicBezTo>
                    <a:lnTo>
                      <a:pt x="82" y="1833"/>
                    </a:lnTo>
                    <a:cubicBezTo>
                      <a:pt x="609" y="1211"/>
                      <a:pt x="1354" y="805"/>
                      <a:pt x="2138" y="575"/>
                    </a:cubicBezTo>
                    <a:cubicBezTo>
                      <a:pt x="2923" y="331"/>
                      <a:pt x="3749" y="223"/>
                      <a:pt x="4560" y="182"/>
                    </a:cubicBezTo>
                    <a:cubicBezTo>
                      <a:pt x="4868" y="162"/>
                      <a:pt x="5175" y="151"/>
                      <a:pt x="5482" y="151"/>
                    </a:cubicBezTo>
                    <a:cubicBezTo>
                      <a:pt x="5998" y="151"/>
                      <a:pt x="6513" y="182"/>
                      <a:pt x="7023" y="250"/>
                    </a:cubicBezTo>
                    <a:cubicBezTo>
                      <a:pt x="7835" y="331"/>
                      <a:pt x="8633" y="534"/>
                      <a:pt x="9405" y="832"/>
                    </a:cubicBezTo>
                    <a:lnTo>
                      <a:pt x="9445" y="737"/>
                    </a:lnTo>
                    <a:cubicBezTo>
                      <a:pt x="8687" y="385"/>
                      <a:pt x="7862" y="196"/>
                      <a:pt x="7050" y="88"/>
                    </a:cubicBezTo>
                    <a:cubicBezTo>
                      <a:pt x="6589" y="27"/>
                      <a:pt x="6124" y="1"/>
                      <a:pt x="565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6"/>
              <p:cNvSpPr/>
              <p:nvPr/>
            </p:nvSpPr>
            <p:spPr>
              <a:xfrm>
                <a:off x="7004613" y="3399131"/>
                <a:ext cx="338776" cy="58353"/>
              </a:xfrm>
              <a:custGeom>
                <a:avLst/>
                <a:gdLst/>
                <a:ahLst/>
                <a:cxnLst/>
                <a:rect l="l" t="t" r="r" b="b"/>
                <a:pathLst>
                  <a:path w="9649" h="1662" extrusionOk="0">
                    <a:moveTo>
                      <a:pt x="134" y="777"/>
                    </a:moveTo>
                    <a:cubicBezTo>
                      <a:pt x="145" y="777"/>
                      <a:pt x="157" y="779"/>
                      <a:pt x="171" y="782"/>
                    </a:cubicBezTo>
                    <a:lnTo>
                      <a:pt x="171" y="782"/>
                    </a:lnTo>
                    <a:lnTo>
                      <a:pt x="95" y="814"/>
                    </a:lnTo>
                    <a:cubicBezTo>
                      <a:pt x="95" y="814"/>
                      <a:pt x="95" y="814"/>
                      <a:pt x="95" y="801"/>
                    </a:cubicBezTo>
                    <a:cubicBezTo>
                      <a:pt x="95" y="794"/>
                      <a:pt x="102" y="787"/>
                      <a:pt x="109" y="782"/>
                    </a:cubicBezTo>
                    <a:lnTo>
                      <a:pt x="109" y="782"/>
                    </a:lnTo>
                    <a:cubicBezTo>
                      <a:pt x="109" y="785"/>
                      <a:pt x="109" y="787"/>
                      <a:pt x="109" y="787"/>
                    </a:cubicBezTo>
                    <a:cubicBezTo>
                      <a:pt x="109" y="781"/>
                      <a:pt x="119" y="777"/>
                      <a:pt x="134" y="777"/>
                    </a:cubicBezTo>
                    <a:close/>
                    <a:moveTo>
                      <a:pt x="9234" y="0"/>
                    </a:moveTo>
                    <a:cubicBezTo>
                      <a:pt x="9219" y="0"/>
                      <a:pt x="9203" y="1"/>
                      <a:pt x="9188" y="2"/>
                    </a:cubicBezTo>
                    <a:lnTo>
                      <a:pt x="9202" y="111"/>
                    </a:lnTo>
                    <a:cubicBezTo>
                      <a:pt x="9303" y="111"/>
                      <a:pt x="9404" y="139"/>
                      <a:pt x="9490" y="195"/>
                    </a:cubicBezTo>
                    <a:lnTo>
                      <a:pt x="9490" y="195"/>
                    </a:lnTo>
                    <a:cubicBezTo>
                      <a:pt x="9399" y="341"/>
                      <a:pt x="9226" y="414"/>
                      <a:pt x="9053" y="476"/>
                    </a:cubicBezTo>
                    <a:cubicBezTo>
                      <a:pt x="8863" y="530"/>
                      <a:pt x="8647" y="598"/>
                      <a:pt x="8444" y="652"/>
                    </a:cubicBezTo>
                    <a:cubicBezTo>
                      <a:pt x="8052" y="760"/>
                      <a:pt x="7646" y="868"/>
                      <a:pt x="7240" y="977"/>
                    </a:cubicBezTo>
                    <a:cubicBezTo>
                      <a:pt x="6428" y="1193"/>
                      <a:pt x="5602" y="1383"/>
                      <a:pt x="4777" y="1477"/>
                    </a:cubicBezTo>
                    <a:cubicBezTo>
                      <a:pt x="4417" y="1513"/>
                      <a:pt x="4051" y="1533"/>
                      <a:pt x="3686" y="1533"/>
                    </a:cubicBezTo>
                    <a:cubicBezTo>
                      <a:pt x="3215" y="1533"/>
                      <a:pt x="2745" y="1499"/>
                      <a:pt x="2287" y="1423"/>
                    </a:cubicBezTo>
                    <a:cubicBezTo>
                      <a:pt x="1868" y="1356"/>
                      <a:pt x="1462" y="1234"/>
                      <a:pt x="1069" y="1098"/>
                    </a:cubicBezTo>
                    <a:cubicBezTo>
                      <a:pt x="975" y="1058"/>
                      <a:pt x="880" y="1017"/>
                      <a:pt x="785" y="977"/>
                    </a:cubicBezTo>
                    <a:cubicBezTo>
                      <a:pt x="691" y="923"/>
                      <a:pt x="596" y="882"/>
                      <a:pt x="501" y="841"/>
                    </a:cubicBezTo>
                    <a:cubicBezTo>
                      <a:pt x="406" y="787"/>
                      <a:pt x="339" y="747"/>
                      <a:pt x="217" y="693"/>
                    </a:cubicBezTo>
                    <a:cubicBezTo>
                      <a:pt x="198" y="683"/>
                      <a:pt x="179" y="673"/>
                      <a:pt x="155" y="673"/>
                    </a:cubicBezTo>
                    <a:cubicBezTo>
                      <a:pt x="145" y="673"/>
                      <a:pt x="134" y="675"/>
                      <a:pt x="122" y="679"/>
                    </a:cubicBezTo>
                    <a:cubicBezTo>
                      <a:pt x="82" y="679"/>
                      <a:pt x="41" y="693"/>
                      <a:pt x="14" y="733"/>
                    </a:cubicBezTo>
                    <a:cubicBezTo>
                      <a:pt x="1" y="760"/>
                      <a:pt x="1" y="814"/>
                      <a:pt x="28" y="828"/>
                    </a:cubicBezTo>
                    <a:cubicBezTo>
                      <a:pt x="41" y="855"/>
                      <a:pt x="55" y="868"/>
                      <a:pt x="68" y="868"/>
                    </a:cubicBezTo>
                    <a:cubicBezTo>
                      <a:pt x="95" y="882"/>
                      <a:pt x="109" y="882"/>
                      <a:pt x="149" y="882"/>
                    </a:cubicBezTo>
                    <a:cubicBezTo>
                      <a:pt x="163" y="882"/>
                      <a:pt x="190" y="855"/>
                      <a:pt x="203" y="828"/>
                    </a:cubicBezTo>
                    <a:cubicBezTo>
                      <a:pt x="203" y="812"/>
                      <a:pt x="203" y="800"/>
                      <a:pt x="201" y="791"/>
                    </a:cubicBezTo>
                    <a:lnTo>
                      <a:pt x="201" y="791"/>
                    </a:lnTo>
                    <a:cubicBezTo>
                      <a:pt x="238" y="806"/>
                      <a:pt x="276" y="830"/>
                      <a:pt x="325" y="855"/>
                    </a:cubicBezTo>
                    <a:lnTo>
                      <a:pt x="461" y="923"/>
                    </a:lnTo>
                    <a:cubicBezTo>
                      <a:pt x="555" y="977"/>
                      <a:pt x="650" y="1017"/>
                      <a:pt x="745" y="1058"/>
                    </a:cubicBezTo>
                    <a:cubicBezTo>
                      <a:pt x="839" y="1098"/>
                      <a:pt x="948" y="1153"/>
                      <a:pt x="1042" y="1180"/>
                    </a:cubicBezTo>
                    <a:cubicBezTo>
                      <a:pt x="1435" y="1329"/>
                      <a:pt x="1854" y="1437"/>
                      <a:pt x="2260" y="1518"/>
                    </a:cubicBezTo>
                    <a:cubicBezTo>
                      <a:pt x="2775" y="1618"/>
                      <a:pt x="3296" y="1661"/>
                      <a:pt x="3815" y="1661"/>
                    </a:cubicBezTo>
                    <a:cubicBezTo>
                      <a:pt x="4141" y="1661"/>
                      <a:pt x="4467" y="1644"/>
                      <a:pt x="4791" y="1613"/>
                    </a:cubicBezTo>
                    <a:cubicBezTo>
                      <a:pt x="5629" y="1531"/>
                      <a:pt x="6468" y="1356"/>
                      <a:pt x="7280" y="1139"/>
                    </a:cubicBezTo>
                    <a:cubicBezTo>
                      <a:pt x="7686" y="1044"/>
                      <a:pt x="8092" y="923"/>
                      <a:pt x="8498" y="801"/>
                    </a:cubicBezTo>
                    <a:cubicBezTo>
                      <a:pt x="8701" y="733"/>
                      <a:pt x="8890" y="679"/>
                      <a:pt x="9093" y="611"/>
                    </a:cubicBezTo>
                    <a:cubicBezTo>
                      <a:pt x="9202" y="571"/>
                      <a:pt x="9310" y="530"/>
                      <a:pt x="9405" y="476"/>
                    </a:cubicBezTo>
                    <a:cubicBezTo>
                      <a:pt x="9499" y="408"/>
                      <a:pt x="9581" y="327"/>
                      <a:pt x="9635" y="219"/>
                    </a:cubicBezTo>
                    <a:lnTo>
                      <a:pt x="9648" y="165"/>
                    </a:lnTo>
                    <a:lnTo>
                      <a:pt x="9608" y="138"/>
                    </a:lnTo>
                    <a:cubicBezTo>
                      <a:pt x="9510" y="53"/>
                      <a:pt x="9370" y="0"/>
                      <a:pt x="9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6"/>
              <p:cNvSpPr/>
              <p:nvPr/>
            </p:nvSpPr>
            <p:spPr>
              <a:xfrm>
                <a:off x="7016972" y="3372378"/>
                <a:ext cx="346852" cy="57264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1631" extrusionOk="0">
                    <a:moveTo>
                      <a:pt x="5243" y="1"/>
                    </a:moveTo>
                    <a:cubicBezTo>
                      <a:pt x="5119" y="1"/>
                      <a:pt x="4995" y="3"/>
                      <a:pt x="4872" y="7"/>
                    </a:cubicBezTo>
                    <a:cubicBezTo>
                      <a:pt x="3992" y="34"/>
                      <a:pt x="3140" y="142"/>
                      <a:pt x="2287" y="359"/>
                    </a:cubicBezTo>
                    <a:cubicBezTo>
                      <a:pt x="1868" y="467"/>
                      <a:pt x="1448" y="602"/>
                      <a:pt x="1056" y="792"/>
                    </a:cubicBezTo>
                    <a:cubicBezTo>
                      <a:pt x="677" y="981"/>
                      <a:pt x="298" y="1238"/>
                      <a:pt x="0" y="1563"/>
                    </a:cubicBezTo>
                    <a:lnTo>
                      <a:pt x="82" y="1630"/>
                    </a:lnTo>
                    <a:cubicBezTo>
                      <a:pt x="366" y="1306"/>
                      <a:pt x="717" y="1062"/>
                      <a:pt x="1110" y="873"/>
                    </a:cubicBezTo>
                    <a:cubicBezTo>
                      <a:pt x="1489" y="683"/>
                      <a:pt x="1895" y="548"/>
                      <a:pt x="2314" y="453"/>
                    </a:cubicBezTo>
                    <a:cubicBezTo>
                      <a:pt x="3153" y="250"/>
                      <a:pt x="4006" y="156"/>
                      <a:pt x="4872" y="142"/>
                    </a:cubicBezTo>
                    <a:cubicBezTo>
                      <a:pt x="4933" y="141"/>
                      <a:pt x="4994" y="141"/>
                      <a:pt x="5055" y="141"/>
                    </a:cubicBezTo>
                    <a:cubicBezTo>
                      <a:pt x="5848" y="141"/>
                      <a:pt x="6650" y="221"/>
                      <a:pt x="7429" y="372"/>
                    </a:cubicBezTo>
                    <a:cubicBezTo>
                      <a:pt x="7848" y="453"/>
                      <a:pt x="8268" y="548"/>
                      <a:pt x="8660" y="710"/>
                    </a:cubicBezTo>
                    <a:cubicBezTo>
                      <a:pt x="9004" y="853"/>
                      <a:pt x="9328" y="1047"/>
                      <a:pt x="9575" y="1312"/>
                    </a:cubicBezTo>
                    <a:lnTo>
                      <a:pt x="9575" y="1312"/>
                    </a:lnTo>
                    <a:cubicBezTo>
                      <a:pt x="9398" y="1305"/>
                      <a:pt x="9224" y="1251"/>
                      <a:pt x="9066" y="1157"/>
                    </a:cubicBezTo>
                    <a:lnTo>
                      <a:pt x="9012" y="1252"/>
                    </a:lnTo>
                    <a:cubicBezTo>
                      <a:pt x="9229" y="1387"/>
                      <a:pt x="9486" y="1455"/>
                      <a:pt x="9743" y="1455"/>
                    </a:cubicBezTo>
                    <a:lnTo>
                      <a:pt x="9878" y="1441"/>
                    </a:lnTo>
                    <a:lnTo>
                      <a:pt x="9783" y="1333"/>
                    </a:lnTo>
                    <a:cubicBezTo>
                      <a:pt x="9513" y="981"/>
                      <a:pt x="9120" y="737"/>
                      <a:pt x="8714" y="562"/>
                    </a:cubicBezTo>
                    <a:cubicBezTo>
                      <a:pt x="8308" y="399"/>
                      <a:pt x="7889" y="291"/>
                      <a:pt x="7456" y="210"/>
                    </a:cubicBezTo>
                    <a:cubicBezTo>
                      <a:pt x="6725" y="71"/>
                      <a:pt x="5985" y="1"/>
                      <a:pt x="524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6"/>
              <p:cNvSpPr/>
              <p:nvPr/>
            </p:nvSpPr>
            <p:spPr>
              <a:xfrm>
                <a:off x="7020307" y="3412437"/>
                <a:ext cx="321643" cy="55474"/>
              </a:xfrm>
              <a:custGeom>
                <a:avLst/>
                <a:gdLst/>
                <a:ahLst/>
                <a:cxnLst/>
                <a:rect l="l" t="t" r="r" b="b"/>
                <a:pathLst>
                  <a:path w="9161" h="1580" extrusionOk="0">
                    <a:moveTo>
                      <a:pt x="8979" y="1"/>
                    </a:moveTo>
                    <a:cubicBezTo>
                      <a:pt x="8972" y="1"/>
                      <a:pt x="8965" y="1"/>
                      <a:pt x="8958" y="2"/>
                    </a:cubicBezTo>
                    <a:lnTo>
                      <a:pt x="8958" y="111"/>
                    </a:lnTo>
                    <a:cubicBezTo>
                      <a:pt x="8961" y="110"/>
                      <a:pt x="8964" y="109"/>
                      <a:pt x="8967" y="109"/>
                    </a:cubicBezTo>
                    <a:cubicBezTo>
                      <a:pt x="9016" y="109"/>
                      <a:pt x="9050" y="208"/>
                      <a:pt x="9012" y="259"/>
                    </a:cubicBezTo>
                    <a:cubicBezTo>
                      <a:pt x="8971" y="327"/>
                      <a:pt x="8890" y="354"/>
                      <a:pt x="8795" y="395"/>
                    </a:cubicBezTo>
                    <a:cubicBezTo>
                      <a:pt x="8606" y="449"/>
                      <a:pt x="8403" y="517"/>
                      <a:pt x="8213" y="584"/>
                    </a:cubicBezTo>
                    <a:cubicBezTo>
                      <a:pt x="7821" y="706"/>
                      <a:pt x="7429" y="814"/>
                      <a:pt x="7036" y="909"/>
                    </a:cubicBezTo>
                    <a:cubicBezTo>
                      <a:pt x="6251" y="1112"/>
                      <a:pt x="5440" y="1247"/>
                      <a:pt x="4641" y="1355"/>
                    </a:cubicBezTo>
                    <a:cubicBezTo>
                      <a:pt x="4235" y="1396"/>
                      <a:pt x="3829" y="1437"/>
                      <a:pt x="3423" y="1450"/>
                    </a:cubicBezTo>
                    <a:cubicBezTo>
                      <a:pt x="3241" y="1462"/>
                      <a:pt x="3058" y="1469"/>
                      <a:pt x="2876" y="1469"/>
                    </a:cubicBezTo>
                    <a:cubicBezTo>
                      <a:pt x="2653" y="1469"/>
                      <a:pt x="2429" y="1459"/>
                      <a:pt x="2206" y="1437"/>
                    </a:cubicBezTo>
                    <a:cubicBezTo>
                      <a:pt x="1800" y="1396"/>
                      <a:pt x="1394" y="1301"/>
                      <a:pt x="1028" y="1139"/>
                    </a:cubicBezTo>
                    <a:cubicBezTo>
                      <a:pt x="839" y="1071"/>
                      <a:pt x="677" y="963"/>
                      <a:pt x="514" y="841"/>
                    </a:cubicBezTo>
                    <a:cubicBezTo>
                      <a:pt x="352" y="719"/>
                      <a:pt x="217" y="571"/>
                      <a:pt x="95" y="408"/>
                    </a:cubicBezTo>
                    <a:lnTo>
                      <a:pt x="0" y="476"/>
                    </a:lnTo>
                    <a:cubicBezTo>
                      <a:pt x="257" y="814"/>
                      <a:pt x="609" y="1071"/>
                      <a:pt x="988" y="1234"/>
                    </a:cubicBezTo>
                    <a:cubicBezTo>
                      <a:pt x="1367" y="1396"/>
                      <a:pt x="1786" y="1491"/>
                      <a:pt x="2192" y="1531"/>
                    </a:cubicBezTo>
                    <a:cubicBezTo>
                      <a:pt x="2463" y="1567"/>
                      <a:pt x="2739" y="1579"/>
                      <a:pt x="3014" y="1579"/>
                    </a:cubicBezTo>
                    <a:cubicBezTo>
                      <a:pt x="3151" y="1579"/>
                      <a:pt x="3288" y="1576"/>
                      <a:pt x="3423" y="1572"/>
                    </a:cubicBezTo>
                    <a:cubicBezTo>
                      <a:pt x="3829" y="1558"/>
                      <a:pt x="4249" y="1531"/>
                      <a:pt x="4655" y="1491"/>
                    </a:cubicBezTo>
                    <a:cubicBezTo>
                      <a:pt x="5467" y="1410"/>
                      <a:pt x="6278" y="1261"/>
                      <a:pt x="7077" y="1071"/>
                    </a:cubicBezTo>
                    <a:cubicBezTo>
                      <a:pt x="7469" y="963"/>
                      <a:pt x="7862" y="855"/>
                      <a:pt x="8254" y="719"/>
                    </a:cubicBezTo>
                    <a:cubicBezTo>
                      <a:pt x="8457" y="652"/>
                      <a:pt x="8646" y="584"/>
                      <a:pt x="8836" y="517"/>
                    </a:cubicBezTo>
                    <a:cubicBezTo>
                      <a:pt x="8931" y="476"/>
                      <a:pt x="9052" y="435"/>
                      <a:pt x="9120" y="314"/>
                    </a:cubicBezTo>
                    <a:cubicBezTo>
                      <a:pt x="9161" y="246"/>
                      <a:pt x="9147" y="178"/>
                      <a:pt x="9134" y="124"/>
                    </a:cubicBezTo>
                    <a:cubicBezTo>
                      <a:pt x="9109" y="62"/>
                      <a:pt x="9050" y="1"/>
                      <a:pt x="89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6"/>
              <p:cNvSpPr/>
              <p:nvPr/>
            </p:nvSpPr>
            <p:spPr>
              <a:xfrm>
                <a:off x="7089190" y="3206313"/>
                <a:ext cx="170108" cy="26473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754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744" y="488"/>
                      <a:pt x="1570" y="704"/>
                      <a:pt x="2409" y="745"/>
                    </a:cubicBezTo>
                    <a:cubicBezTo>
                      <a:pt x="2496" y="751"/>
                      <a:pt x="2584" y="753"/>
                      <a:pt x="2671" y="753"/>
                    </a:cubicBezTo>
                    <a:cubicBezTo>
                      <a:pt x="3003" y="753"/>
                      <a:pt x="3332" y="715"/>
                      <a:pt x="3653" y="650"/>
                    </a:cubicBezTo>
                    <a:cubicBezTo>
                      <a:pt x="4073" y="569"/>
                      <a:pt x="4465" y="434"/>
                      <a:pt x="4844" y="231"/>
                    </a:cubicBezTo>
                    <a:lnTo>
                      <a:pt x="4790" y="136"/>
                    </a:lnTo>
                    <a:cubicBezTo>
                      <a:pt x="4411" y="285"/>
                      <a:pt x="4019" y="407"/>
                      <a:pt x="3626" y="488"/>
                    </a:cubicBezTo>
                    <a:cubicBezTo>
                      <a:pt x="3220" y="583"/>
                      <a:pt x="2815" y="610"/>
                      <a:pt x="2409" y="610"/>
                    </a:cubicBezTo>
                    <a:cubicBezTo>
                      <a:pt x="1583" y="610"/>
                      <a:pt x="758" y="407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6"/>
              <p:cNvSpPr/>
              <p:nvPr/>
            </p:nvSpPr>
            <p:spPr>
              <a:xfrm>
                <a:off x="7091543" y="3185248"/>
                <a:ext cx="177235" cy="35847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1021" extrusionOk="0">
                    <a:moveTo>
                      <a:pt x="1732" y="0"/>
                    </a:moveTo>
                    <a:cubicBezTo>
                      <a:pt x="1537" y="0"/>
                      <a:pt x="1343" y="14"/>
                      <a:pt x="1151" y="46"/>
                    </a:cubicBezTo>
                    <a:cubicBezTo>
                      <a:pt x="745" y="114"/>
                      <a:pt x="353" y="249"/>
                      <a:pt x="1" y="479"/>
                    </a:cubicBezTo>
                    <a:lnTo>
                      <a:pt x="55" y="574"/>
                    </a:lnTo>
                    <a:cubicBezTo>
                      <a:pt x="380" y="344"/>
                      <a:pt x="772" y="208"/>
                      <a:pt x="1164" y="154"/>
                    </a:cubicBezTo>
                    <a:cubicBezTo>
                      <a:pt x="1328" y="127"/>
                      <a:pt x="1492" y="115"/>
                      <a:pt x="1655" y="115"/>
                    </a:cubicBezTo>
                    <a:cubicBezTo>
                      <a:pt x="1896" y="115"/>
                      <a:pt x="2135" y="141"/>
                      <a:pt x="2369" y="181"/>
                    </a:cubicBezTo>
                    <a:cubicBezTo>
                      <a:pt x="2761" y="263"/>
                      <a:pt x="3140" y="384"/>
                      <a:pt x="3519" y="520"/>
                    </a:cubicBezTo>
                    <a:cubicBezTo>
                      <a:pt x="3782" y="623"/>
                      <a:pt x="4044" y="733"/>
                      <a:pt x="4303" y="844"/>
                    </a:cubicBezTo>
                    <a:lnTo>
                      <a:pt x="4303" y="844"/>
                    </a:lnTo>
                    <a:cubicBezTo>
                      <a:pt x="4281" y="844"/>
                      <a:pt x="4258" y="844"/>
                      <a:pt x="4236" y="844"/>
                    </a:cubicBezTo>
                    <a:lnTo>
                      <a:pt x="4222" y="953"/>
                    </a:lnTo>
                    <a:cubicBezTo>
                      <a:pt x="4360" y="965"/>
                      <a:pt x="4497" y="978"/>
                      <a:pt x="4635" y="990"/>
                    </a:cubicBezTo>
                    <a:lnTo>
                      <a:pt x="4635" y="990"/>
                    </a:lnTo>
                    <a:cubicBezTo>
                      <a:pt x="4637" y="991"/>
                      <a:pt x="4640" y="992"/>
                      <a:pt x="4642" y="993"/>
                    </a:cubicBezTo>
                    <a:lnTo>
                      <a:pt x="4643" y="991"/>
                    </a:lnTo>
                    <a:lnTo>
                      <a:pt x="4643" y="991"/>
                    </a:lnTo>
                    <a:cubicBezTo>
                      <a:pt x="4651" y="992"/>
                      <a:pt x="4660" y="992"/>
                      <a:pt x="4669" y="993"/>
                    </a:cubicBezTo>
                    <a:lnTo>
                      <a:pt x="5048" y="1020"/>
                    </a:lnTo>
                    <a:lnTo>
                      <a:pt x="4710" y="858"/>
                    </a:lnTo>
                    <a:cubicBezTo>
                      <a:pt x="4344" y="682"/>
                      <a:pt x="3965" y="506"/>
                      <a:pt x="3586" y="371"/>
                    </a:cubicBezTo>
                    <a:cubicBezTo>
                      <a:pt x="3194" y="222"/>
                      <a:pt x="2802" y="114"/>
                      <a:pt x="2382" y="46"/>
                    </a:cubicBezTo>
                    <a:cubicBezTo>
                      <a:pt x="2168" y="18"/>
                      <a:pt x="1950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6"/>
              <p:cNvSpPr/>
              <p:nvPr/>
            </p:nvSpPr>
            <p:spPr>
              <a:xfrm>
                <a:off x="7083468" y="3205857"/>
                <a:ext cx="164877" cy="29387"/>
              </a:xfrm>
              <a:custGeom>
                <a:avLst/>
                <a:gdLst/>
                <a:ahLst/>
                <a:cxnLst/>
                <a:rect l="l" t="t" r="r" b="b"/>
                <a:pathLst>
                  <a:path w="4696" h="8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380" y="298"/>
                      <a:pt x="772" y="460"/>
                      <a:pt x="1178" y="582"/>
                    </a:cubicBezTo>
                    <a:cubicBezTo>
                      <a:pt x="1597" y="717"/>
                      <a:pt x="2017" y="785"/>
                      <a:pt x="2450" y="826"/>
                    </a:cubicBezTo>
                    <a:cubicBezTo>
                      <a:pt x="2562" y="833"/>
                      <a:pt x="2674" y="836"/>
                      <a:pt x="2785" y="836"/>
                    </a:cubicBezTo>
                    <a:cubicBezTo>
                      <a:pt x="3106" y="836"/>
                      <a:pt x="3424" y="808"/>
                      <a:pt x="3735" y="758"/>
                    </a:cubicBezTo>
                    <a:cubicBezTo>
                      <a:pt x="3952" y="717"/>
                      <a:pt x="4155" y="663"/>
                      <a:pt x="4371" y="596"/>
                    </a:cubicBezTo>
                    <a:cubicBezTo>
                      <a:pt x="4466" y="555"/>
                      <a:pt x="4588" y="487"/>
                      <a:pt x="4655" y="366"/>
                    </a:cubicBezTo>
                    <a:cubicBezTo>
                      <a:pt x="4682" y="312"/>
                      <a:pt x="4696" y="244"/>
                      <a:pt x="4696" y="176"/>
                    </a:cubicBezTo>
                    <a:cubicBezTo>
                      <a:pt x="4682" y="122"/>
                      <a:pt x="4655" y="41"/>
                      <a:pt x="4601" y="0"/>
                    </a:cubicBezTo>
                    <a:lnTo>
                      <a:pt x="4534" y="82"/>
                    </a:lnTo>
                    <a:cubicBezTo>
                      <a:pt x="4588" y="136"/>
                      <a:pt x="4574" y="230"/>
                      <a:pt x="4534" y="298"/>
                    </a:cubicBezTo>
                    <a:cubicBezTo>
                      <a:pt x="4493" y="366"/>
                      <a:pt x="4398" y="420"/>
                      <a:pt x="4317" y="447"/>
                    </a:cubicBezTo>
                    <a:cubicBezTo>
                      <a:pt x="4114" y="501"/>
                      <a:pt x="3911" y="555"/>
                      <a:pt x="3708" y="596"/>
                    </a:cubicBezTo>
                    <a:cubicBezTo>
                      <a:pt x="3359" y="652"/>
                      <a:pt x="3009" y="680"/>
                      <a:pt x="2660" y="680"/>
                    </a:cubicBezTo>
                    <a:cubicBezTo>
                      <a:pt x="2590" y="680"/>
                      <a:pt x="2520" y="679"/>
                      <a:pt x="2450" y="677"/>
                    </a:cubicBezTo>
                    <a:cubicBezTo>
                      <a:pt x="2030" y="663"/>
                      <a:pt x="1611" y="609"/>
                      <a:pt x="1205" y="487"/>
                    </a:cubicBezTo>
                    <a:cubicBezTo>
                      <a:pt x="799" y="379"/>
                      <a:pt x="407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6"/>
              <p:cNvSpPr/>
              <p:nvPr/>
            </p:nvSpPr>
            <p:spPr>
              <a:xfrm>
                <a:off x="7093930" y="3177243"/>
                <a:ext cx="15774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775" extrusionOk="0">
                    <a:moveTo>
                      <a:pt x="2092" y="0"/>
                    </a:moveTo>
                    <a:cubicBezTo>
                      <a:pt x="1370" y="0"/>
                      <a:pt x="662" y="149"/>
                      <a:pt x="0" y="436"/>
                    </a:cubicBezTo>
                    <a:lnTo>
                      <a:pt x="41" y="531"/>
                    </a:lnTo>
                    <a:cubicBezTo>
                      <a:pt x="626" y="256"/>
                      <a:pt x="1279" y="126"/>
                      <a:pt x="1918" y="126"/>
                    </a:cubicBezTo>
                    <a:cubicBezTo>
                      <a:pt x="2033" y="126"/>
                      <a:pt x="2147" y="131"/>
                      <a:pt x="2260" y="139"/>
                    </a:cubicBezTo>
                    <a:cubicBezTo>
                      <a:pt x="2639" y="179"/>
                      <a:pt x="3018" y="234"/>
                      <a:pt x="3383" y="355"/>
                    </a:cubicBezTo>
                    <a:cubicBezTo>
                      <a:pt x="3748" y="450"/>
                      <a:pt x="4100" y="599"/>
                      <a:pt x="4439" y="775"/>
                    </a:cubicBezTo>
                    <a:lnTo>
                      <a:pt x="4493" y="680"/>
                    </a:lnTo>
                    <a:cubicBezTo>
                      <a:pt x="4168" y="464"/>
                      <a:pt x="3803" y="301"/>
                      <a:pt x="3424" y="193"/>
                    </a:cubicBezTo>
                    <a:cubicBezTo>
                      <a:pt x="3058" y="85"/>
                      <a:pt x="2666" y="17"/>
                      <a:pt x="2274" y="3"/>
                    </a:cubicBezTo>
                    <a:cubicBezTo>
                      <a:pt x="2213" y="1"/>
                      <a:pt x="2153" y="0"/>
                      <a:pt x="209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6"/>
              <p:cNvSpPr/>
              <p:nvPr/>
            </p:nvSpPr>
            <p:spPr>
              <a:xfrm>
                <a:off x="7108184" y="3184476"/>
                <a:ext cx="15238" cy="3089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80" extrusionOk="0">
                    <a:moveTo>
                      <a:pt x="379" y="0"/>
                    </a:moveTo>
                    <a:cubicBezTo>
                      <a:pt x="244" y="95"/>
                      <a:pt x="122" y="217"/>
                      <a:pt x="54" y="379"/>
                    </a:cubicBezTo>
                    <a:cubicBezTo>
                      <a:pt x="27" y="461"/>
                      <a:pt x="0" y="555"/>
                      <a:pt x="14" y="636"/>
                    </a:cubicBezTo>
                    <a:cubicBezTo>
                      <a:pt x="27" y="731"/>
                      <a:pt x="54" y="812"/>
                      <a:pt x="109" y="880"/>
                    </a:cubicBezTo>
                    <a:lnTo>
                      <a:pt x="203" y="826"/>
                    </a:lnTo>
                    <a:cubicBezTo>
                      <a:pt x="176" y="691"/>
                      <a:pt x="163" y="569"/>
                      <a:pt x="190" y="420"/>
                    </a:cubicBezTo>
                    <a:cubicBezTo>
                      <a:pt x="217" y="285"/>
                      <a:pt x="298" y="149"/>
                      <a:pt x="433" y="95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6"/>
              <p:cNvSpPr/>
              <p:nvPr/>
            </p:nvSpPr>
            <p:spPr>
              <a:xfrm>
                <a:off x="7146172" y="3186372"/>
                <a:ext cx="7162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178" extrusionOk="0">
                    <a:moveTo>
                      <a:pt x="41" y="1"/>
                    </a:moveTo>
                    <a:cubicBezTo>
                      <a:pt x="41" y="190"/>
                      <a:pt x="14" y="393"/>
                      <a:pt x="1" y="582"/>
                    </a:cubicBezTo>
                    <a:cubicBezTo>
                      <a:pt x="1" y="691"/>
                      <a:pt x="1" y="785"/>
                      <a:pt x="14" y="880"/>
                    </a:cubicBezTo>
                    <a:cubicBezTo>
                      <a:pt x="28" y="988"/>
                      <a:pt x="55" y="1083"/>
                      <a:pt x="95" y="1178"/>
                    </a:cubicBezTo>
                    <a:lnTo>
                      <a:pt x="204" y="1151"/>
                    </a:lnTo>
                    <a:cubicBezTo>
                      <a:pt x="204" y="1056"/>
                      <a:pt x="190" y="961"/>
                      <a:pt x="190" y="867"/>
                    </a:cubicBezTo>
                    <a:lnTo>
                      <a:pt x="150" y="582"/>
                    </a:lnTo>
                    <a:cubicBezTo>
                      <a:pt x="123" y="393"/>
                      <a:pt x="109" y="204"/>
                      <a:pt x="163" y="14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6"/>
              <p:cNvSpPr/>
              <p:nvPr/>
            </p:nvSpPr>
            <p:spPr>
              <a:xfrm>
                <a:off x="7168993" y="3193042"/>
                <a:ext cx="6671" cy="38024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83" extrusionOk="0">
                    <a:moveTo>
                      <a:pt x="81" y="0"/>
                    </a:moveTo>
                    <a:cubicBezTo>
                      <a:pt x="54" y="176"/>
                      <a:pt x="14" y="352"/>
                      <a:pt x="0" y="541"/>
                    </a:cubicBezTo>
                    <a:cubicBezTo>
                      <a:pt x="0" y="636"/>
                      <a:pt x="0" y="731"/>
                      <a:pt x="14" y="825"/>
                    </a:cubicBezTo>
                    <a:cubicBezTo>
                      <a:pt x="27" y="907"/>
                      <a:pt x="41" y="1001"/>
                      <a:pt x="95" y="1082"/>
                    </a:cubicBezTo>
                    <a:lnTo>
                      <a:pt x="190" y="1055"/>
                    </a:lnTo>
                    <a:cubicBezTo>
                      <a:pt x="190" y="974"/>
                      <a:pt x="190" y="880"/>
                      <a:pt x="176" y="798"/>
                    </a:cubicBezTo>
                    <a:cubicBezTo>
                      <a:pt x="163" y="717"/>
                      <a:pt x="149" y="622"/>
                      <a:pt x="149" y="541"/>
                    </a:cubicBezTo>
                    <a:cubicBezTo>
                      <a:pt x="136" y="365"/>
                      <a:pt x="136" y="189"/>
                      <a:pt x="190" y="27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6"/>
              <p:cNvSpPr/>
              <p:nvPr/>
            </p:nvSpPr>
            <p:spPr>
              <a:xfrm>
                <a:off x="7189426" y="3196342"/>
                <a:ext cx="10954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16" extrusionOk="0">
                    <a:moveTo>
                      <a:pt x="68" y="1"/>
                    </a:moveTo>
                    <a:cubicBezTo>
                      <a:pt x="41" y="163"/>
                      <a:pt x="0" y="339"/>
                      <a:pt x="14" y="528"/>
                    </a:cubicBezTo>
                    <a:cubicBezTo>
                      <a:pt x="27" y="704"/>
                      <a:pt x="81" y="894"/>
                      <a:pt x="217" y="1016"/>
                    </a:cubicBezTo>
                    <a:lnTo>
                      <a:pt x="311" y="948"/>
                    </a:lnTo>
                    <a:cubicBezTo>
                      <a:pt x="284" y="880"/>
                      <a:pt x="257" y="799"/>
                      <a:pt x="230" y="731"/>
                    </a:cubicBezTo>
                    <a:cubicBezTo>
                      <a:pt x="203" y="650"/>
                      <a:pt x="176" y="583"/>
                      <a:pt x="149" y="501"/>
                    </a:cubicBezTo>
                    <a:cubicBezTo>
                      <a:pt x="122" y="353"/>
                      <a:pt x="108" y="177"/>
                      <a:pt x="176" y="28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6"/>
              <p:cNvSpPr/>
              <p:nvPr/>
            </p:nvSpPr>
            <p:spPr>
              <a:xfrm>
                <a:off x="7210807" y="3199678"/>
                <a:ext cx="10954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91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244"/>
                      <a:pt x="41" y="488"/>
                      <a:pt x="189" y="691"/>
                    </a:cubicBezTo>
                    <a:lnTo>
                      <a:pt x="298" y="663"/>
                    </a:lnTo>
                    <a:cubicBezTo>
                      <a:pt x="311" y="420"/>
                      <a:pt x="135" y="23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6"/>
              <p:cNvSpPr/>
              <p:nvPr/>
            </p:nvSpPr>
            <p:spPr>
              <a:xfrm>
                <a:off x="7235489" y="3202065"/>
                <a:ext cx="1334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28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122" y="190"/>
                      <a:pt x="122" y="420"/>
                      <a:pt x="285" y="528"/>
                    </a:cubicBezTo>
                    <a:lnTo>
                      <a:pt x="379" y="474"/>
                    </a:lnTo>
                    <a:cubicBezTo>
                      <a:pt x="352" y="284"/>
                      <a:pt x="149" y="17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6"/>
              <p:cNvSpPr/>
              <p:nvPr/>
            </p:nvSpPr>
            <p:spPr>
              <a:xfrm>
                <a:off x="7038809" y="3394462"/>
                <a:ext cx="43291" cy="7088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01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23" y="420"/>
                      <a:pt x="258" y="798"/>
                      <a:pt x="434" y="1164"/>
                    </a:cubicBezTo>
                    <a:cubicBezTo>
                      <a:pt x="528" y="1340"/>
                      <a:pt x="637" y="1516"/>
                      <a:pt x="745" y="1692"/>
                    </a:cubicBezTo>
                    <a:cubicBezTo>
                      <a:pt x="813" y="1773"/>
                      <a:pt x="867" y="1854"/>
                      <a:pt x="934" y="1922"/>
                    </a:cubicBezTo>
                    <a:cubicBezTo>
                      <a:pt x="971" y="1959"/>
                      <a:pt x="1020" y="2018"/>
                      <a:pt x="1100" y="2018"/>
                    </a:cubicBezTo>
                    <a:cubicBezTo>
                      <a:pt x="1107" y="2018"/>
                      <a:pt x="1115" y="2017"/>
                      <a:pt x="1124" y="2016"/>
                    </a:cubicBezTo>
                    <a:cubicBezTo>
                      <a:pt x="1151" y="2016"/>
                      <a:pt x="1191" y="2003"/>
                      <a:pt x="1205" y="1976"/>
                    </a:cubicBezTo>
                    <a:cubicBezTo>
                      <a:pt x="1219" y="1949"/>
                      <a:pt x="1232" y="1935"/>
                      <a:pt x="1232" y="1908"/>
                    </a:cubicBezTo>
                    <a:cubicBezTo>
                      <a:pt x="1232" y="1881"/>
                      <a:pt x="1232" y="1867"/>
                      <a:pt x="1219" y="1840"/>
                    </a:cubicBezTo>
                    <a:cubicBezTo>
                      <a:pt x="1207" y="1818"/>
                      <a:pt x="1169" y="1796"/>
                      <a:pt x="1141" y="1796"/>
                    </a:cubicBezTo>
                    <a:cubicBezTo>
                      <a:pt x="1135" y="1796"/>
                      <a:pt x="1129" y="1797"/>
                      <a:pt x="1124" y="1800"/>
                    </a:cubicBezTo>
                    <a:lnTo>
                      <a:pt x="1137" y="1908"/>
                    </a:lnTo>
                    <a:cubicBezTo>
                      <a:pt x="1137" y="1908"/>
                      <a:pt x="1110" y="1895"/>
                      <a:pt x="1110" y="1895"/>
                    </a:cubicBezTo>
                    <a:lnTo>
                      <a:pt x="1097" y="1895"/>
                    </a:lnTo>
                    <a:cubicBezTo>
                      <a:pt x="1097" y="1895"/>
                      <a:pt x="1124" y="1881"/>
                      <a:pt x="1110" y="1881"/>
                    </a:cubicBezTo>
                    <a:cubicBezTo>
                      <a:pt x="1110" y="1881"/>
                      <a:pt x="1083" y="1867"/>
                      <a:pt x="1056" y="1827"/>
                    </a:cubicBezTo>
                    <a:cubicBezTo>
                      <a:pt x="1002" y="1746"/>
                      <a:pt x="948" y="1664"/>
                      <a:pt x="880" y="1583"/>
                    </a:cubicBezTo>
                    <a:cubicBezTo>
                      <a:pt x="772" y="1434"/>
                      <a:pt x="664" y="1272"/>
                      <a:pt x="556" y="1096"/>
                    </a:cubicBezTo>
                    <a:cubicBezTo>
                      <a:pt x="353" y="758"/>
                      <a:pt x="190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6"/>
              <p:cNvSpPr/>
              <p:nvPr/>
            </p:nvSpPr>
            <p:spPr>
              <a:xfrm>
                <a:off x="7072549" y="3397762"/>
                <a:ext cx="36128" cy="7036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004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95" y="380"/>
                      <a:pt x="203" y="732"/>
                      <a:pt x="352" y="1070"/>
                    </a:cubicBezTo>
                    <a:cubicBezTo>
                      <a:pt x="420" y="1246"/>
                      <a:pt x="501" y="1408"/>
                      <a:pt x="609" y="1570"/>
                    </a:cubicBezTo>
                    <a:cubicBezTo>
                      <a:pt x="704" y="1719"/>
                      <a:pt x="812" y="1868"/>
                      <a:pt x="948" y="2003"/>
                    </a:cubicBezTo>
                    <a:lnTo>
                      <a:pt x="1029" y="1936"/>
                    </a:lnTo>
                    <a:lnTo>
                      <a:pt x="745" y="1476"/>
                    </a:lnTo>
                    <a:cubicBezTo>
                      <a:pt x="650" y="1327"/>
                      <a:pt x="555" y="1165"/>
                      <a:pt x="474" y="1016"/>
                    </a:cubicBezTo>
                    <a:cubicBezTo>
                      <a:pt x="312" y="691"/>
                      <a:pt x="176" y="353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6"/>
              <p:cNvSpPr/>
              <p:nvPr/>
            </p:nvSpPr>
            <p:spPr>
              <a:xfrm>
                <a:off x="7103901" y="3390635"/>
                <a:ext cx="36620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2153" extrusionOk="0">
                    <a:moveTo>
                      <a:pt x="109" y="1"/>
                    </a:moveTo>
                    <a:lnTo>
                      <a:pt x="1" y="42"/>
                    </a:lnTo>
                    <a:cubicBezTo>
                      <a:pt x="149" y="393"/>
                      <a:pt x="271" y="772"/>
                      <a:pt x="406" y="1124"/>
                    </a:cubicBezTo>
                    <a:cubicBezTo>
                      <a:pt x="488" y="1300"/>
                      <a:pt x="555" y="1489"/>
                      <a:pt x="650" y="1652"/>
                    </a:cubicBezTo>
                    <a:cubicBezTo>
                      <a:pt x="745" y="1828"/>
                      <a:pt x="839" y="2004"/>
                      <a:pt x="948" y="2152"/>
                    </a:cubicBezTo>
                    <a:lnTo>
                      <a:pt x="1042" y="2098"/>
                    </a:lnTo>
                    <a:cubicBezTo>
                      <a:pt x="975" y="1922"/>
                      <a:pt x="880" y="1746"/>
                      <a:pt x="799" y="1584"/>
                    </a:cubicBezTo>
                    <a:lnTo>
                      <a:pt x="542" y="1070"/>
                    </a:lnTo>
                    <a:cubicBezTo>
                      <a:pt x="366" y="718"/>
                      <a:pt x="217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6"/>
              <p:cNvSpPr/>
              <p:nvPr/>
            </p:nvSpPr>
            <p:spPr>
              <a:xfrm>
                <a:off x="7131918" y="3377364"/>
                <a:ext cx="39955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396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123" y="433"/>
                      <a:pt x="244" y="852"/>
                      <a:pt x="407" y="1258"/>
                    </a:cubicBezTo>
                    <a:cubicBezTo>
                      <a:pt x="488" y="1461"/>
                      <a:pt x="583" y="1651"/>
                      <a:pt x="677" y="1854"/>
                    </a:cubicBezTo>
                    <a:cubicBezTo>
                      <a:pt x="786" y="2043"/>
                      <a:pt x="907" y="2219"/>
                      <a:pt x="1043" y="2395"/>
                    </a:cubicBezTo>
                    <a:lnTo>
                      <a:pt x="1137" y="2327"/>
                    </a:lnTo>
                    <a:cubicBezTo>
                      <a:pt x="1043" y="2138"/>
                      <a:pt x="934" y="1962"/>
                      <a:pt x="826" y="1773"/>
                    </a:cubicBezTo>
                    <a:cubicBezTo>
                      <a:pt x="732" y="1583"/>
                      <a:pt x="637" y="1394"/>
                      <a:pt x="542" y="1204"/>
                    </a:cubicBezTo>
                    <a:cubicBezTo>
                      <a:pt x="353" y="812"/>
                      <a:pt x="190" y="42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6"/>
              <p:cNvSpPr/>
              <p:nvPr/>
            </p:nvSpPr>
            <p:spPr>
              <a:xfrm>
                <a:off x="7164218" y="3374028"/>
                <a:ext cx="30932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139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393"/>
                      <a:pt x="204" y="745"/>
                      <a:pt x="326" y="1110"/>
                    </a:cubicBezTo>
                    <a:cubicBezTo>
                      <a:pt x="380" y="1286"/>
                      <a:pt x="447" y="1462"/>
                      <a:pt x="515" y="1638"/>
                    </a:cubicBezTo>
                    <a:cubicBezTo>
                      <a:pt x="596" y="1813"/>
                      <a:pt x="678" y="1976"/>
                      <a:pt x="786" y="2138"/>
                    </a:cubicBezTo>
                    <a:lnTo>
                      <a:pt x="880" y="2084"/>
                    </a:lnTo>
                    <a:cubicBezTo>
                      <a:pt x="813" y="1908"/>
                      <a:pt x="745" y="1746"/>
                      <a:pt x="678" y="1570"/>
                    </a:cubicBezTo>
                    <a:lnTo>
                      <a:pt x="447" y="1056"/>
                    </a:lnTo>
                    <a:cubicBezTo>
                      <a:pt x="312" y="717"/>
                      <a:pt x="177" y="36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26"/>
              <p:cNvSpPr/>
              <p:nvPr/>
            </p:nvSpPr>
            <p:spPr>
              <a:xfrm>
                <a:off x="7193674" y="3376381"/>
                <a:ext cx="39955" cy="74152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2112" extrusionOk="0">
                    <a:moveTo>
                      <a:pt x="96" y="1"/>
                    </a:moveTo>
                    <a:lnTo>
                      <a:pt x="1" y="42"/>
                    </a:lnTo>
                    <a:cubicBezTo>
                      <a:pt x="150" y="393"/>
                      <a:pt x="285" y="759"/>
                      <a:pt x="447" y="1111"/>
                    </a:cubicBezTo>
                    <a:cubicBezTo>
                      <a:pt x="529" y="1286"/>
                      <a:pt x="623" y="1462"/>
                      <a:pt x="718" y="1625"/>
                    </a:cubicBezTo>
                    <a:cubicBezTo>
                      <a:pt x="826" y="1787"/>
                      <a:pt x="921" y="1963"/>
                      <a:pt x="1056" y="2112"/>
                    </a:cubicBezTo>
                    <a:lnTo>
                      <a:pt x="1138" y="2044"/>
                    </a:lnTo>
                    <a:cubicBezTo>
                      <a:pt x="1056" y="1868"/>
                      <a:pt x="962" y="1706"/>
                      <a:pt x="867" y="1544"/>
                    </a:cubicBezTo>
                    <a:lnTo>
                      <a:pt x="583" y="1043"/>
                    </a:lnTo>
                    <a:cubicBezTo>
                      <a:pt x="393" y="705"/>
                      <a:pt x="217" y="366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26"/>
              <p:cNvSpPr/>
              <p:nvPr/>
            </p:nvSpPr>
            <p:spPr>
              <a:xfrm>
                <a:off x="7235032" y="3376872"/>
                <a:ext cx="37076" cy="75557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152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03" y="379"/>
                      <a:pt x="352" y="731"/>
                      <a:pt x="501" y="1097"/>
                    </a:cubicBezTo>
                    <a:lnTo>
                      <a:pt x="717" y="1624"/>
                    </a:lnTo>
                    <a:cubicBezTo>
                      <a:pt x="798" y="1800"/>
                      <a:pt x="866" y="1976"/>
                      <a:pt x="961" y="2152"/>
                    </a:cubicBezTo>
                    <a:lnTo>
                      <a:pt x="1056" y="2111"/>
                    </a:lnTo>
                    <a:cubicBezTo>
                      <a:pt x="1015" y="1922"/>
                      <a:pt x="947" y="1746"/>
                      <a:pt x="866" y="1557"/>
                    </a:cubicBezTo>
                    <a:cubicBezTo>
                      <a:pt x="798" y="1381"/>
                      <a:pt x="717" y="1205"/>
                      <a:pt x="623" y="1029"/>
                    </a:cubicBezTo>
                    <a:cubicBezTo>
                      <a:pt x="460" y="691"/>
                      <a:pt x="271" y="35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6"/>
              <p:cNvSpPr/>
              <p:nvPr/>
            </p:nvSpPr>
            <p:spPr>
              <a:xfrm>
                <a:off x="7276355" y="3386387"/>
                <a:ext cx="30440" cy="5891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67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176" y="298"/>
                      <a:pt x="298" y="582"/>
                      <a:pt x="420" y="853"/>
                    </a:cubicBezTo>
                    <a:lnTo>
                      <a:pt x="582" y="1272"/>
                    </a:lnTo>
                    <a:cubicBezTo>
                      <a:pt x="636" y="1407"/>
                      <a:pt x="690" y="1543"/>
                      <a:pt x="758" y="1678"/>
                    </a:cubicBezTo>
                    <a:lnTo>
                      <a:pt x="866" y="1651"/>
                    </a:lnTo>
                    <a:cubicBezTo>
                      <a:pt x="839" y="1489"/>
                      <a:pt x="785" y="1353"/>
                      <a:pt x="731" y="1204"/>
                    </a:cubicBezTo>
                    <a:cubicBezTo>
                      <a:pt x="677" y="1069"/>
                      <a:pt x="609" y="934"/>
                      <a:pt x="542" y="798"/>
                    </a:cubicBezTo>
                    <a:cubicBezTo>
                      <a:pt x="393" y="528"/>
                      <a:pt x="230" y="27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6"/>
              <p:cNvSpPr/>
              <p:nvPr/>
            </p:nvSpPr>
            <p:spPr>
              <a:xfrm>
                <a:off x="7012688" y="3652898"/>
                <a:ext cx="27596" cy="75065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138" extrusionOk="0">
                    <a:moveTo>
                      <a:pt x="122" y="0"/>
                    </a:moveTo>
                    <a:lnTo>
                      <a:pt x="1" y="14"/>
                    </a:lnTo>
                    <a:cubicBezTo>
                      <a:pt x="68" y="379"/>
                      <a:pt x="136" y="758"/>
                      <a:pt x="231" y="1110"/>
                    </a:cubicBezTo>
                    <a:cubicBezTo>
                      <a:pt x="285" y="1299"/>
                      <a:pt x="339" y="1475"/>
                      <a:pt x="420" y="1651"/>
                    </a:cubicBezTo>
                    <a:cubicBezTo>
                      <a:pt x="488" y="1813"/>
                      <a:pt x="582" y="1989"/>
                      <a:pt x="691" y="2138"/>
                    </a:cubicBezTo>
                    <a:lnTo>
                      <a:pt x="785" y="2097"/>
                    </a:lnTo>
                    <a:cubicBezTo>
                      <a:pt x="718" y="1921"/>
                      <a:pt x="636" y="1759"/>
                      <a:pt x="569" y="1583"/>
                    </a:cubicBezTo>
                    <a:cubicBezTo>
                      <a:pt x="501" y="1421"/>
                      <a:pt x="434" y="1245"/>
                      <a:pt x="366" y="1069"/>
                    </a:cubicBezTo>
                    <a:cubicBezTo>
                      <a:pt x="244" y="731"/>
                      <a:pt x="149" y="379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6"/>
              <p:cNvSpPr/>
              <p:nvPr/>
            </p:nvSpPr>
            <p:spPr>
              <a:xfrm>
                <a:off x="7053555" y="3636256"/>
                <a:ext cx="24717" cy="9265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639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41" y="461"/>
                      <a:pt x="81" y="907"/>
                      <a:pt x="176" y="1354"/>
                    </a:cubicBezTo>
                    <a:cubicBezTo>
                      <a:pt x="217" y="1584"/>
                      <a:pt x="271" y="1800"/>
                      <a:pt x="338" y="2017"/>
                    </a:cubicBezTo>
                    <a:cubicBezTo>
                      <a:pt x="406" y="2233"/>
                      <a:pt x="487" y="2436"/>
                      <a:pt x="596" y="2639"/>
                    </a:cubicBezTo>
                    <a:lnTo>
                      <a:pt x="704" y="2598"/>
                    </a:lnTo>
                    <a:lnTo>
                      <a:pt x="501" y="1962"/>
                    </a:lnTo>
                    <a:cubicBezTo>
                      <a:pt x="433" y="1746"/>
                      <a:pt x="366" y="1543"/>
                      <a:pt x="311" y="1326"/>
                    </a:cubicBezTo>
                    <a:cubicBezTo>
                      <a:pt x="190" y="893"/>
                      <a:pt x="122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6"/>
              <p:cNvSpPr/>
              <p:nvPr/>
            </p:nvSpPr>
            <p:spPr>
              <a:xfrm>
                <a:off x="7087751" y="3646227"/>
                <a:ext cx="30897" cy="8412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396" extrusionOk="0">
                    <a:moveTo>
                      <a:pt x="14" y="1"/>
                    </a:moveTo>
                    <a:cubicBezTo>
                      <a:pt x="0" y="434"/>
                      <a:pt x="41" y="867"/>
                      <a:pt x="163" y="1273"/>
                    </a:cubicBezTo>
                    <a:cubicBezTo>
                      <a:pt x="217" y="1489"/>
                      <a:pt x="298" y="1678"/>
                      <a:pt x="406" y="1868"/>
                    </a:cubicBezTo>
                    <a:cubicBezTo>
                      <a:pt x="515" y="2057"/>
                      <a:pt x="636" y="2247"/>
                      <a:pt x="799" y="2396"/>
                    </a:cubicBezTo>
                    <a:lnTo>
                      <a:pt x="880" y="2314"/>
                    </a:lnTo>
                    <a:cubicBezTo>
                      <a:pt x="758" y="2152"/>
                      <a:pt x="650" y="1976"/>
                      <a:pt x="555" y="1800"/>
                    </a:cubicBezTo>
                    <a:cubicBezTo>
                      <a:pt x="461" y="1611"/>
                      <a:pt x="366" y="1421"/>
                      <a:pt x="298" y="1232"/>
                    </a:cubicBezTo>
                    <a:cubicBezTo>
                      <a:pt x="149" y="853"/>
                      <a:pt x="82" y="434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6"/>
              <p:cNvSpPr/>
              <p:nvPr/>
            </p:nvSpPr>
            <p:spPr>
              <a:xfrm>
                <a:off x="7126722" y="3649562"/>
                <a:ext cx="38024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227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81" y="406"/>
                      <a:pt x="176" y="772"/>
                      <a:pt x="298" y="1137"/>
                    </a:cubicBezTo>
                    <a:cubicBezTo>
                      <a:pt x="406" y="1502"/>
                      <a:pt x="555" y="1854"/>
                      <a:pt x="758" y="2179"/>
                    </a:cubicBezTo>
                    <a:lnTo>
                      <a:pt x="798" y="2274"/>
                    </a:lnTo>
                    <a:lnTo>
                      <a:pt x="866" y="2206"/>
                    </a:lnTo>
                    <a:cubicBezTo>
                      <a:pt x="947" y="2125"/>
                      <a:pt x="1015" y="2057"/>
                      <a:pt x="1082" y="1989"/>
                    </a:cubicBezTo>
                    <a:lnTo>
                      <a:pt x="1001" y="1895"/>
                    </a:lnTo>
                    <a:cubicBezTo>
                      <a:pt x="945" y="1942"/>
                      <a:pt x="894" y="1989"/>
                      <a:pt x="842" y="2032"/>
                    </a:cubicBezTo>
                    <a:lnTo>
                      <a:pt x="842" y="2032"/>
                    </a:lnTo>
                    <a:cubicBezTo>
                      <a:pt x="692" y="1720"/>
                      <a:pt x="544" y="1407"/>
                      <a:pt x="419" y="1083"/>
                    </a:cubicBezTo>
                    <a:cubicBezTo>
                      <a:pt x="271" y="745"/>
                      <a:pt x="162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6"/>
              <p:cNvSpPr/>
              <p:nvPr/>
            </p:nvSpPr>
            <p:spPr>
              <a:xfrm>
                <a:off x="7162322" y="3642435"/>
                <a:ext cx="33776" cy="9030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572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82" y="460"/>
                      <a:pt x="190" y="907"/>
                      <a:pt x="312" y="1340"/>
                    </a:cubicBezTo>
                    <a:cubicBezTo>
                      <a:pt x="380" y="1556"/>
                      <a:pt x="447" y="1759"/>
                      <a:pt x="542" y="1976"/>
                    </a:cubicBezTo>
                    <a:cubicBezTo>
                      <a:pt x="637" y="2179"/>
                      <a:pt x="732" y="2382"/>
                      <a:pt x="867" y="2571"/>
                    </a:cubicBezTo>
                    <a:lnTo>
                      <a:pt x="962" y="2517"/>
                    </a:lnTo>
                    <a:cubicBezTo>
                      <a:pt x="880" y="2314"/>
                      <a:pt x="786" y="2111"/>
                      <a:pt x="704" y="1908"/>
                    </a:cubicBezTo>
                    <a:cubicBezTo>
                      <a:pt x="610" y="1705"/>
                      <a:pt x="529" y="1502"/>
                      <a:pt x="447" y="1286"/>
                    </a:cubicBezTo>
                    <a:cubicBezTo>
                      <a:pt x="285" y="880"/>
                      <a:pt x="163" y="447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6"/>
              <p:cNvSpPr/>
              <p:nvPr/>
            </p:nvSpPr>
            <p:spPr>
              <a:xfrm>
                <a:off x="7192270" y="3628638"/>
                <a:ext cx="37568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2938" extrusionOk="0">
                    <a:moveTo>
                      <a:pt x="109" y="1"/>
                    </a:moveTo>
                    <a:lnTo>
                      <a:pt x="0" y="42"/>
                    </a:lnTo>
                    <a:cubicBezTo>
                      <a:pt x="176" y="515"/>
                      <a:pt x="325" y="1002"/>
                      <a:pt x="474" y="1489"/>
                    </a:cubicBezTo>
                    <a:cubicBezTo>
                      <a:pt x="542" y="1733"/>
                      <a:pt x="609" y="1976"/>
                      <a:pt x="690" y="2220"/>
                    </a:cubicBezTo>
                    <a:cubicBezTo>
                      <a:pt x="785" y="2464"/>
                      <a:pt x="866" y="2707"/>
                      <a:pt x="961" y="2937"/>
                    </a:cubicBezTo>
                    <a:lnTo>
                      <a:pt x="1069" y="2910"/>
                    </a:lnTo>
                    <a:cubicBezTo>
                      <a:pt x="1015" y="2653"/>
                      <a:pt x="934" y="2409"/>
                      <a:pt x="853" y="2166"/>
                    </a:cubicBezTo>
                    <a:cubicBezTo>
                      <a:pt x="785" y="1922"/>
                      <a:pt x="690" y="1692"/>
                      <a:pt x="609" y="1449"/>
                    </a:cubicBezTo>
                    <a:cubicBezTo>
                      <a:pt x="433" y="975"/>
                      <a:pt x="257" y="488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6"/>
              <p:cNvSpPr/>
              <p:nvPr/>
            </p:nvSpPr>
            <p:spPr>
              <a:xfrm>
                <a:off x="7235032" y="3632464"/>
                <a:ext cx="37076" cy="98378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802" extrusionOk="0">
                    <a:moveTo>
                      <a:pt x="108" y="0"/>
                    </a:moveTo>
                    <a:lnTo>
                      <a:pt x="0" y="27"/>
                    </a:lnTo>
                    <a:lnTo>
                      <a:pt x="379" y="1340"/>
                    </a:lnTo>
                    <a:cubicBezTo>
                      <a:pt x="514" y="1773"/>
                      <a:pt x="663" y="2206"/>
                      <a:pt x="853" y="2612"/>
                    </a:cubicBezTo>
                    <a:lnTo>
                      <a:pt x="934" y="2801"/>
                    </a:lnTo>
                    <a:lnTo>
                      <a:pt x="988" y="2612"/>
                    </a:lnTo>
                    <a:cubicBezTo>
                      <a:pt x="1015" y="2517"/>
                      <a:pt x="1042" y="2422"/>
                      <a:pt x="1056" y="2328"/>
                    </a:cubicBezTo>
                    <a:lnTo>
                      <a:pt x="961" y="2300"/>
                    </a:lnTo>
                    <a:cubicBezTo>
                      <a:pt x="947" y="2329"/>
                      <a:pt x="932" y="2359"/>
                      <a:pt x="918" y="2390"/>
                    </a:cubicBezTo>
                    <a:lnTo>
                      <a:pt x="918" y="2390"/>
                    </a:lnTo>
                    <a:cubicBezTo>
                      <a:pt x="793" y="2026"/>
                      <a:pt x="643" y="1663"/>
                      <a:pt x="514" y="1299"/>
                    </a:cubicBezTo>
                    <a:cubicBezTo>
                      <a:pt x="352" y="880"/>
                      <a:pt x="217" y="447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6"/>
              <p:cNvSpPr/>
              <p:nvPr/>
            </p:nvSpPr>
            <p:spPr>
              <a:xfrm>
                <a:off x="7267789" y="3641487"/>
                <a:ext cx="40412" cy="7485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2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177" y="406"/>
                      <a:pt x="298" y="785"/>
                      <a:pt x="434" y="1164"/>
                    </a:cubicBezTo>
                    <a:cubicBezTo>
                      <a:pt x="501" y="1353"/>
                      <a:pt x="569" y="1543"/>
                      <a:pt x="637" y="1732"/>
                    </a:cubicBezTo>
                    <a:cubicBezTo>
                      <a:pt x="677" y="1827"/>
                      <a:pt x="731" y="1922"/>
                      <a:pt x="813" y="2016"/>
                    </a:cubicBezTo>
                    <a:cubicBezTo>
                      <a:pt x="853" y="2057"/>
                      <a:pt x="894" y="2084"/>
                      <a:pt x="961" y="2111"/>
                    </a:cubicBezTo>
                    <a:cubicBezTo>
                      <a:pt x="989" y="2125"/>
                      <a:pt x="1022" y="2131"/>
                      <a:pt x="1056" y="2131"/>
                    </a:cubicBezTo>
                    <a:cubicBezTo>
                      <a:pt x="1090" y="2131"/>
                      <a:pt x="1124" y="2125"/>
                      <a:pt x="1151" y="2111"/>
                    </a:cubicBezTo>
                    <a:lnTo>
                      <a:pt x="1110" y="2016"/>
                    </a:lnTo>
                    <a:cubicBezTo>
                      <a:pt x="1043" y="2016"/>
                      <a:pt x="975" y="1976"/>
                      <a:pt x="921" y="1908"/>
                    </a:cubicBezTo>
                    <a:cubicBezTo>
                      <a:pt x="880" y="1841"/>
                      <a:pt x="840" y="1759"/>
                      <a:pt x="799" y="1665"/>
                    </a:cubicBezTo>
                    <a:cubicBezTo>
                      <a:pt x="731" y="1475"/>
                      <a:pt x="650" y="1299"/>
                      <a:pt x="569" y="1110"/>
                    </a:cubicBezTo>
                    <a:cubicBezTo>
                      <a:pt x="407" y="744"/>
                      <a:pt x="244" y="37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6"/>
              <p:cNvSpPr/>
              <p:nvPr/>
            </p:nvSpPr>
            <p:spPr>
              <a:xfrm>
                <a:off x="7315783" y="3639100"/>
                <a:ext cx="29492" cy="6892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963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109" y="366"/>
                      <a:pt x="190" y="704"/>
                      <a:pt x="298" y="1029"/>
                    </a:cubicBezTo>
                    <a:cubicBezTo>
                      <a:pt x="352" y="1191"/>
                      <a:pt x="420" y="1354"/>
                      <a:pt x="488" y="1516"/>
                    </a:cubicBezTo>
                    <a:cubicBezTo>
                      <a:pt x="569" y="1665"/>
                      <a:pt x="650" y="1827"/>
                      <a:pt x="745" y="1963"/>
                    </a:cubicBezTo>
                    <a:lnTo>
                      <a:pt x="839" y="1922"/>
                    </a:lnTo>
                    <a:cubicBezTo>
                      <a:pt x="785" y="1760"/>
                      <a:pt x="718" y="1597"/>
                      <a:pt x="650" y="1448"/>
                    </a:cubicBezTo>
                    <a:lnTo>
                      <a:pt x="433" y="975"/>
                    </a:lnTo>
                    <a:cubicBezTo>
                      <a:pt x="298" y="664"/>
                      <a:pt x="176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6"/>
              <p:cNvSpPr/>
              <p:nvPr/>
            </p:nvSpPr>
            <p:spPr>
              <a:xfrm>
                <a:off x="7340008" y="3638644"/>
                <a:ext cx="31880" cy="5607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59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312" y="541"/>
                      <a:pt x="474" y="1123"/>
                      <a:pt x="812" y="1597"/>
                    </a:cubicBezTo>
                    <a:lnTo>
                      <a:pt x="907" y="1556"/>
                    </a:lnTo>
                    <a:cubicBezTo>
                      <a:pt x="718" y="988"/>
                      <a:pt x="339" y="52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6"/>
              <p:cNvSpPr/>
              <p:nvPr/>
            </p:nvSpPr>
            <p:spPr>
              <a:xfrm>
                <a:off x="7373256" y="3641487"/>
                <a:ext cx="2570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4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149" y="217"/>
                      <a:pt x="258" y="406"/>
                      <a:pt x="339" y="582"/>
                    </a:cubicBezTo>
                    <a:lnTo>
                      <a:pt x="474" y="866"/>
                    </a:lnTo>
                    <a:cubicBezTo>
                      <a:pt x="528" y="947"/>
                      <a:pt x="569" y="1042"/>
                      <a:pt x="623" y="1123"/>
                    </a:cubicBezTo>
                    <a:lnTo>
                      <a:pt x="731" y="1096"/>
                    </a:lnTo>
                    <a:cubicBezTo>
                      <a:pt x="718" y="988"/>
                      <a:pt x="677" y="880"/>
                      <a:pt x="637" y="785"/>
                    </a:cubicBezTo>
                    <a:cubicBezTo>
                      <a:pt x="582" y="690"/>
                      <a:pt x="528" y="596"/>
                      <a:pt x="461" y="514"/>
                    </a:cubicBezTo>
                    <a:cubicBezTo>
                      <a:pt x="352" y="339"/>
                      <a:pt x="204" y="176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31" name="Google Shape;11131;p26"/>
            <p:cNvGrpSpPr/>
            <p:nvPr/>
          </p:nvGrpSpPr>
          <p:grpSpPr>
            <a:xfrm rot="-1800044">
              <a:off x="665589" y="551527"/>
              <a:ext cx="720700" cy="600252"/>
              <a:chOff x="5688209" y="3182334"/>
              <a:chExt cx="720716" cy="600266"/>
            </a:xfrm>
          </p:grpSpPr>
          <p:sp>
            <p:nvSpPr>
              <p:cNvPr id="11132" name="Google Shape;11132;p26"/>
              <p:cNvSpPr/>
              <p:nvPr/>
            </p:nvSpPr>
            <p:spPr>
              <a:xfrm>
                <a:off x="5705799" y="3188092"/>
                <a:ext cx="351240" cy="511553"/>
              </a:xfrm>
              <a:custGeom>
                <a:avLst/>
                <a:gdLst/>
                <a:ahLst/>
                <a:cxnLst/>
                <a:rect l="l" t="t" r="r" b="b"/>
                <a:pathLst>
                  <a:path w="10004" h="14570" extrusionOk="0">
                    <a:moveTo>
                      <a:pt x="2653" y="11331"/>
                    </a:moveTo>
                    <a:cubicBezTo>
                      <a:pt x="2666" y="11345"/>
                      <a:pt x="2666" y="11358"/>
                      <a:pt x="2680" y="11372"/>
                    </a:cubicBezTo>
                    <a:cubicBezTo>
                      <a:pt x="2639" y="11656"/>
                      <a:pt x="2585" y="11927"/>
                      <a:pt x="2517" y="12197"/>
                    </a:cubicBezTo>
                    <a:cubicBezTo>
                      <a:pt x="2544" y="11927"/>
                      <a:pt x="2585" y="11656"/>
                      <a:pt x="2639" y="11399"/>
                    </a:cubicBezTo>
                    <a:cubicBezTo>
                      <a:pt x="2639" y="11372"/>
                      <a:pt x="2653" y="11345"/>
                      <a:pt x="2653" y="11331"/>
                    </a:cubicBezTo>
                    <a:close/>
                    <a:moveTo>
                      <a:pt x="5626" y="0"/>
                    </a:moveTo>
                    <a:cubicBezTo>
                      <a:pt x="5480" y="0"/>
                      <a:pt x="5342" y="77"/>
                      <a:pt x="5278" y="263"/>
                    </a:cubicBezTo>
                    <a:cubicBezTo>
                      <a:pt x="5251" y="330"/>
                      <a:pt x="5223" y="412"/>
                      <a:pt x="5196" y="479"/>
                    </a:cubicBezTo>
                    <a:cubicBezTo>
                      <a:pt x="5075" y="493"/>
                      <a:pt x="4939" y="560"/>
                      <a:pt x="4858" y="723"/>
                    </a:cubicBezTo>
                    <a:cubicBezTo>
                      <a:pt x="4493" y="1440"/>
                      <a:pt x="4276" y="2198"/>
                      <a:pt x="4087" y="2955"/>
                    </a:cubicBezTo>
                    <a:cubicBezTo>
                      <a:pt x="3776" y="3862"/>
                      <a:pt x="3491" y="4769"/>
                      <a:pt x="3329" y="5702"/>
                    </a:cubicBezTo>
                    <a:cubicBezTo>
                      <a:pt x="3265" y="5673"/>
                      <a:pt x="3200" y="5659"/>
                      <a:pt x="3137" y="5659"/>
                    </a:cubicBezTo>
                    <a:cubicBezTo>
                      <a:pt x="3054" y="5659"/>
                      <a:pt x="2973" y="5683"/>
                      <a:pt x="2896" y="5729"/>
                    </a:cubicBezTo>
                    <a:cubicBezTo>
                      <a:pt x="2896" y="5729"/>
                      <a:pt x="2896" y="5716"/>
                      <a:pt x="2896" y="5716"/>
                    </a:cubicBezTo>
                    <a:cubicBezTo>
                      <a:pt x="3153" y="4660"/>
                      <a:pt x="3478" y="3646"/>
                      <a:pt x="3870" y="2644"/>
                    </a:cubicBezTo>
                    <a:cubicBezTo>
                      <a:pt x="4004" y="2288"/>
                      <a:pt x="3698" y="2003"/>
                      <a:pt x="3416" y="2003"/>
                    </a:cubicBezTo>
                    <a:cubicBezTo>
                      <a:pt x="3269" y="2003"/>
                      <a:pt x="3128" y="2080"/>
                      <a:pt x="3058" y="2265"/>
                    </a:cubicBezTo>
                    <a:cubicBezTo>
                      <a:pt x="2544" y="3578"/>
                      <a:pt x="2138" y="4917"/>
                      <a:pt x="1868" y="6298"/>
                    </a:cubicBezTo>
                    <a:cubicBezTo>
                      <a:pt x="1800" y="6595"/>
                      <a:pt x="1732" y="6920"/>
                      <a:pt x="1759" y="7231"/>
                    </a:cubicBezTo>
                    <a:cubicBezTo>
                      <a:pt x="1096" y="8747"/>
                      <a:pt x="542" y="10316"/>
                      <a:pt x="163" y="11927"/>
                    </a:cubicBezTo>
                    <a:cubicBezTo>
                      <a:pt x="0" y="12562"/>
                      <a:pt x="28" y="13117"/>
                      <a:pt x="582" y="13537"/>
                    </a:cubicBezTo>
                    <a:cubicBezTo>
                      <a:pt x="1232" y="14037"/>
                      <a:pt x="2152" y="14294"/>
                      <a:pt x="2937" y="14497"/>
                    </a:cubicBezTo>
                    <a:cubicBezTo>
                      <a:pt x="3132" y="14546"/>
                      <a:pt x="3304" y="14569"/>
                      <a:pt x="3461" y="14569"/>
                    </a:cubicBezTo>
                    <a:cubicBezTo>
                      <a:pt x="3958" y="14569"/>
                      <a:pt x="4311" y="14340"/>
                      <a:pt x="4804" y="13970"/>
                    </a:cubicBezTo>
                    <a:cubicBezTo>
                      <a:pt x="5481" y="13483"/>
                      <a:pt x="6130" y="12982"/>
                      <a:pt x="6739" y="12427"/>
                    </a:cubicBezTo>
                    <a:cubicBezTo>
                      <a:pt x="8092" y="11155"/>
                      <a:pt x="9053" y="9572"/>
                      <a:pt x="9729" y="7854"/>
                    </a:cubicBezTo>
                    <a:cubicBezTo>
                      <a:pt x="9855" y="7524"/>
                      <a:pt x="9592" y="7222"/>
                      <a:pt x="9303" y="7222"/>
                    </a:cubicBezTo>
                    <a:cubicBezTo>
                      <a:pt x="9189" y="7222"/>
                      <a:pt x="9071" y="7269"/>
                      <a:pt x="8972" y="7380"/>
                    </a:cubicBezTo>
                    <a:cubicBezTo>
                      <a:pt x="8552" y="7867"/>
                      <a:pt x="8133" y="8341"/>
                      <a:pt x="7700" y="8828"/>
                    </a:cubicBezTo>
                    <a:cubicBezTo>
                      <a:pt x="7497" y="9058"/>
                      <a:pt x="7294" y="9315"/>
                      <a:pt x="7050" y="9504"/>
                    </a:cubicBezTo>
                    <a:cubicBezTo>
                      <a:pt x="7321" y="8016"/>
                      <a:pt x="9012" y="4065"/>
                      <a:pt x="9242" y="3673"/>
                    </a:cubicBezTo>
                    <a:cubicBezTo>
                      <a:pt x="9459" y="3361"/>
                      <a:pt x="9662" y="3050"/>
                      <a:pt x="9824" y="2712"/>
                    </a:cubicBezTo>
                    <a:cubicBezTo>
                      <a:pt x="10004" y="2370"/>
                      <a:pt x="9706" y="2094"/>
                      <a:pt x="9406" y="2094"/>
                    </a:cubicBezTo>
                    <a:cubicBezTo>
                      <a:pt x="9255" y="2094"/>
                      <a:pt x="9103" y="2165"/>
                      <a:pt x="9012" y="2333"/>
                    </a:cubicBezTo>
                    <a:cubicBezTo>
                      <a:pt x="8945" y="2482"/>
                      <a:pt x="8863" y="2631"/>
                      <a:pt x="8769" y="2780"/>
                    </a:cubicBezTo>
                    <a:cubicBezTo>
                      <a:pt x="8728" y="2807"/>
                      <a:pt x="8701" y="2847"/>
                      <a:pt x="8674" y="2888"/>
                    </a:cubicBezTo>
                    <a:cubicBezTo>
                      <a:pt x="8593" y="3010"/>
                      <a:pt x="8525" y="3145"/>
                      <a:pt x="8457" y="3267"/>
                    </a:cubicBezTo>
                    <a:cubicBezTo>
                      <a:pt x="7821" y="4187"/>
                      <a:pt x="7037" y="5012"/>
                      <a:pt x="6387" y="5919"/>
                    </a:cubicBezTo>
                    <a:cubicBezTo>
                      <a:pt x="6157" y="6243"/>
                      <a:pt x="5927" y="6568"/>
                      <a:pt x="5724" y="6893"/>
                    </a:cubicBezTo>
                    <a:lnTo>
                      <a:pt x="7916" y="1413"/>
                    </a:lnTo>
                    <a:cubicBezTo>
                      <a:pt x="7997" y="1237"/>
                      <a:pt x="7957" y="1075"/>
                      <a:pt x="7862" y="966"/>
                    </a:cubicBezTo>
                    <a:cubicBezTo>
                      <a:pt x="7889" y="899"/>
                      <a:pt x="7916" y="831"/>
                      <a:pt x="7943" y="777"/>
                    </a:cubicBezTo>
                    <a:cubicBezTo>
                      <a:pt x="8113" y="428"/>
                      <a:pt x="7816" y="150"/>
                      <a:pt x="7521" y="150"/>
                    </a:cubicBezTo>
                    <a:cubicBezTo>
                      <a:pt x="7370" y="150"/>
                      <a:pt x="7219" y="224"/>
                      <a:pt x="7131" y="398"/>
                    </a:cubicBezTo>
                    <a:cubicBezTo>
                      <a:pt x="6279" y="2144"/>
                      <a:pt x="5453" y="3903"/>
                      <a:pt x="4628" y="5662"/>
                    </a:cubicBezTo>
                    <a:lnTo>
                      <a:pt x="4655" y="5513"/>
                    </a:lnTo>
                    <a:cubicBezTo>
                      <a:pt x="4682" y="5337"/>
                      <a:pt x="4601" y="5188"/>
                      <a:pt x="4479" y="5107"/>
                    </a:cubicBezTo>
                    <a:lnTo>
                      <a:pt x="6089" y="642"/>
                    </a:lnTo>
                    <a:cubicBezTo>
                      <a:pt x="6214" y="286"/>
                      <a:pt x="5906" y="0"/>
                      <a:pt x="562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6"/>
              <p:cNvSpPr/>
              <p:nvPr/>
            </p:nvSpPr>
            <p:spPr>
              <a:xfrm>
                <a:off x="5706747" y="3246232"/>
                <a:ext cx="116916" cy="394812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11245" extrusionOk="0">
                    <a:moveTo>
                      <a:pt x="3234" y="0"/>
                    </a:moveTo>
                    <a:cubicBezTo>
                      <a:pt x="2842" y="894"/>
                      <a:pt x="2558" y="1841"/>
                      <a:pt x="2314" y="2774"/>
                    </a:cubicBezTo>
                    <a:cubicBezTo>
                      <a:pt x="2071" y="3722"/>
                      <a:pt x="1868" y="4669"/>
                      <a:pt x="1651" y="5616"/>
                    </a:cubicBezTo>
                    <a:cubicBezTo>
                      <a:pt x="1435" y="6577"/>
                      <a:pt x="1205" y="7510"/>
                      <a:pt x="934" y="8444"/>
                    </a:cubicBezTo>
                    <a:cubicBezTo>
                      <a:pt x="664" y="9391"/>
                      <a:pt x="352" y="10311"/>
                      <a:pt x="1" y="11218"/>
                    </a:cubicBezTo>
                    <a:lnTo>
                      <a:pt x="109" y="11245"/>
                    </a:lnTo>
                    <a:cubicBezTo>
                      <a:pt x="447" y="10338"/>
                      <a:pt x="745" y="9405"/>
                      <a:pt x="1029" y="8471"/>
                    </a:cubicBezTo>
                    <a:cubicBezTo>
                      <a:pt x="1313" y="7537"/>
                      <a:pt x="1557" y="6604"/>
                      <a:pt x="1787" y="5656"/>
                    </a:cubicBezTo>
                    <a:cubicBezTo>
                      <a:pt x="2017" y="4709"/>
                      <a:pt x="2233" y="3762"/>
                      <a:pt x="2477" y="2815"/>
                    </a:cubicBezTo>
                    <a:cubicBezTo>
                      <a:pt x="2707" y="1881"/>
                      <a:pt x="2991" y="948"/>
                      <a:pt x="3329" y="41"/>
                    </a:cubicBezTo>
                    <a:lnTo>
                      <a:pt x="32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6"/>
              <p:cNvSpPr/>
              <p:nvPr/>
            </p:nvSpPr>
            <p:spPr>
              <a:xfrm>
                <a:off x="5700111" y="3242897"/>
                <a:ext cx="126852" cy="391512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1151" extrusionOk="0">
                    <a:moveTo>
                      <a:pt x="3518" y="1"/>
                    </a:moveTo>
                    <a:cubicBezTo>
                      <a:pt x="3045" y="867"/>
                      <a:pt x="2747" y="1800"/>
                      <a:pt x="2503" y="2748"/>
                    </a:cubicBezTo>
                    <a:cubicBezTo>
                      <a:pt x="2287" y="3708"/>
                      <a:pt x="2124" y="4669"/>
                      <a:pt x="1935" y="5616"/>
                    </a:cubicBezTo>
                    <a:cubicBezTo>
                      <a:pt x="1881" y="5860"/>
                      <a:pt x="1840" y="6090"/>
                      <a:pt x="1786" y="6333"/>
                    </a:cubicBezTo>
                    <a:cubicBezTo>
                      <a:pt x="1732" y="6563"/>
                      <a:pt x="1664" y="6793"/>
                      <a:pt x="1583" y="7023"/>
                    </a:cubicBezTo>
                    <a:cubicBezTo>
                      <a:pt x="1407" y="7470"/>
                      <a:pt x="1218" y="7930"/>
                      <a:pt x="1042" y="8376"/>
                    </a:cubicBezTo>
                    <a:lnTo>
                      <a:pt x="487" y="9730"/>
                    </a:lnTo>
                    <a:cubicBezTo>
                      <a:pt x="298" y="10176"/>
                      <a:pt x="122" y="10636"/>
                      <a:pt x="0" y="11110"/>
                    </a:cubicBezTo>
                    <a:lnTo>
                      <a:pt x="122" y="11150"/>
                    </a:lnTo>
                    <a:lnTo>
                      <a:pt x="181" y="10930"/>
                    </a:lnTo>
                    <a:lnTo>
                      <a:pt x="181" y="10930"/>
                    </a:lnTo>
                    <a:cubicBezTo>
                      <a:pt x="301" y="10543"/>
                      <a:pt x="462" y="10163"/>
                      <a:pt x="623" y="9784"/>
                    </a:cubicBezTo>
                    <a:lnTo>
                      <a:pt x="1191" y="8431"/>
                    </a:lnTo>
                    <a:cubicBezTo>
                      <a:pt x="1380" y="7984"/>
                      <a:pt x="1570" y="7538"/>
                      <a:pt x="1732" y="7077"/>
                    </a:cubicBezTo>
                    <a:cubicBezTo>
                      <a:pt x="1813" y="6847"/>
                      <a:pt x="1894" y="6604"/>
                      <a:pt x="1949" y="6360"/>
                    </a:cubicBezTo>
                    <a:cubicBezTo>
                      <a:pt x="2003" y="6130"/>
                      <a:pt x="2043" y="5887"/>
                      <a:pt x="2097" y="5643"/>
                    </a:cubicBezTo>
                    <a:cubicBezTo>
                      <a:pt x="2260" y="4682"/>
                      <a:pt x="2409" y="3722"/>
                      <a:pt x="2612" y="2775"/>
                    </a:cubicBezTo>
                    <a:cubicBezTo>
                      <a:pt x="2828" y="1827"/>
                      <a:pt x="3126" y="894"/>
                      <a:pt x="3613" y="55"/>
                    </a:cubicBezTo>
                    <a:lnTo>
                      <a:pt x="35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6"/>
              <p:cNvSpPr/>
              <p:nvPr/>
            </p:nvSpPr>
            <p:spPr>
              <a:xfrm>
                <a:off x="5809826" y="3247040"/>
                <a:ext cx="26648" cy="143179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078" extrusionOk="0">
                    <a:moveTo>
                      <a:pt x="409" y="1"/>
                    </a:moveTo>
                    <a:cubicBezTo>
                      <a:pt x="372" y="1"/>
                      <a:pt x="334" y="10"/>
                      <a:pt x="298" y="32"/>
                    </a:cubicBezTo>
                    <a:cubicBezTo>
                      <a:pt x="244" y="59"/>
                      <a:pt x="204" y="99"/>
                      <a:pt x="177" y="153"/>
                    </a:cubicBezTo>
                    <a:cubicBezTo>
                      <a:pt x="150" y="208"/>
                      <a:pt x="136" y="275"/>
                      <a:pt x="163" y="329"/>
                    </a:cubicBezTo>
                    <a:lnTo>
                      <a:pt x="258" y="289"/>
                    </a:lnTo>
                    <a:cubicBezTo>
                      <a:pt x="231" y="235"/>
                      <a:pt x="271" y="153"/>
                      <a:pt x="339" y="113"/>
                    </a:cubicBezTo>
                    <a:cubicBezTo>
                      <a:pt x="362" y="99"/>
                      <a:pt x="386" y="93"/>
                      <a:pt x="410" y="93"/>
                    </a:cubicBezTo>
                    <a:cubicBezTo>
                      <a:pt x="459" y="93"/>
                      <a:pt x="510" y="117"/>
                      <a:pt x="556" y="153"/>
                    </a:cubicBezTo>
                    <a:cubicBezTo>
                      <a:pt x="677" y="275"/>
                      <a:pt x="677" y="478"/>
                      <a:pt x="637" y="654"/>
                    </a:cubicBezTo>
                    <a:lnTo>
                      <a:pt x="407" y="1777"/>
                    </a:lnTo>
                    <a:cubicBezTo>
                      <a:pt x="326" y="2156"/>
                      <a:pt x="258" y="2535"/>
                      <a:pt x="177" y="2914"/>
                    </a:cubicBezTo>
                    <a:cubicBezTo>
                      <a:pt x="109" y="3293"/>
                      <a:pt x="55" y="3671"/>
                      <a:pt x="1" y="4050"/>
                    </a:cubicBezTo>
                    <a:lnTo>
                      <a:pt x="109" y="4077"/>
                    </a:lnTo>
                    <a:cubicBezTo>
                      <a:pt x="204" y="3699"/>
                      <a:pt x="271" y="3320"/>
                      <a:pt x="353" y="2941"/>
                    </a:cubicBezTo>
                    <a:cubicBezTo>
                      <a:pt x="420" y="2562"/>
                      <a:pt x="488" y="2183"/>
                      <a:pt x="542" y="1804"/>
                    </a:cubicBezTo>
                    <a:lnTo>
                      <a:pt x="731" y="668"/>
                    </a:lnTo>
                    <a:cubicBezTo>
                      <a:pt x="745" y="573"/>
                      <a:pt x="759" y="478"/>
                      <a:pt x="745" y="370"/>
                    </a:cubicBezTo>
                    <a:cubicBezTo>
                      <a:pt x="745" y="262"/>
                      <a:pt x="691" y="167"/>
                      <a:pt x="610" y="86"/>
                    </a:cubicBezTo>
                    <a:cubicBezTo>
                      <a:pt x="564" y="40"/>
                      <a:pt x="487" y="1"/>
                      <a:pt x="4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6"/>
              <p:cNvSpPr/>
              <p:nvPr/>
            </p:nvSpPr>
            <p:spPr>
              <a:xfrm>
                <a:off x="5815057" y="3247672"/>
                <a:ext cx="21909" cy="143951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100" extrusionOk="0">
                    <a:moveTo>
                      <a:pt x="285" y="0"/>
                    </a:moveTo>
                    <a:lnTo>
                      <a:pt x="231" y="95"/>
                    </a:lnTo>
                    <a:cubicBezTo>
                      <a:pt x="366" y="162"/>
                      <a:pt x="447" y="311"/>
                      <a:pt x="488" y="474"/>
                    </a:cubicBezTo>
                    <a:cubicBezTo>
                      <a:pt x="515" y="636"/>
                      <a:pt x="515" y="812"/>
                      <a:pt x="488" y="988"/>
                    </a:cubicBezTo>
                    <a:cubicBezTo>
                      <a:pt x="447" y="1326"/>
                      <a:pt x="366" y="1664"/>
                      <a:pt x="312" y="2016"/>
                    </a:cubicBezTo>
                    <a:cubicBezTo>
                      <a:pt x="244" y="2354"/>
                      <a:pt x="190" y="2706"/>
                      <a:pt x="136" y="3045"/>
                    </a:cubicBezTo>
                    <a:cubicBezTo>
                      <a:pt x="82" y="3396"/>
                      <a:pt x="28" y="3735"/>
                      <a:pt x="1" y="4086"/>
                    </a:cubicBezTo>
                    <a:lnTo>
                      <a:pt x="109" y="4100"/>
                    </a:lnTo>
                    <a:cubicBezTo>
                      <a:pt x="177" y="3762"/>
                      <a:pt x="244" y="3423"/>
                      <a:pt x="298" y="3072"/>
                    </a:cubicBezTo>
                    <a:cubicBezTo>
                      <a:pt x="352" y="2733"/>
                      <a:pt x="407" y="2382"/>
                      <a:pt x="447" y="2030"/>
                    </a:cubicBezTo>
                    <a:lnTo>
                      <a:pt x="596" y="1001"/>
                    </a:lnTo>
                    <a:cubicBezTo>
                      <a:pt x="610" y="812"/>
                      <a:pt x="623" y="636"/>
                      <a:pt x="582" y="460"/>
                    </a:cubicBezTo>
                    <a:cubicBezTo>
                      <a:pt x="542" y="284"/>
                      <a:pt x="447" y="95"/>
                      <a:pt x="28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6"/>
              <p:cNvSpPr/>
              <p:nvPr/>
            </p:nvSpPr>
            <p:spPr>
              <a:xfrm>
                <a:off x="5817901" y="3182334"/>
                <a:ext cx="96482" cy="210274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5989" extrusionOk="0">
                    <a:moveTo>
                      <a:pt x="2452" y="0"/>
                    </a:moveTo>
                    <a:cubicBezTo>
                      <a:pt x="2397" y="0"/>
                      <a:pt x="2344" y="17"/>
                      <a:pt x="2301" y="34"/>
                    </a:cubicBezTo>
                    <a:cubicBezTo>
                      <a:pt x="2166" y="116"/>
                      <a:pt x="2085" y="224"/>
                      <a:pt x="2030" y="346"/>
                    </a:cubicBezTo>
                    <a:cubicBezTo>
                      <a:pt x="1530" y="1212"/>
                      <a:pt x="1246" y="2186"/>
                      <a:pt x="975" y="3147"/>
                    </a:cubicBezTo>
                    <a:cubicBezTo>
                      <a:pt x="704" y="4094"/>
                      <a:pt x="434" y="5054"/>
                      <a:pt x="1" y="5947"/>
                    </a:cubicBezTo>
                    <a:lnTo>
                      <a:pt x="96" y="5988"/>
                    </a:lnTo>
                    <a:cubicBezTo>
                      <a:pt x="529" y="5095"/>
                      <a:pt x="786" y="4121"/>
                      <a:pt x="1070" y="3174"/>
                    </a:cubicBezTo>
                    <a:cubicBezTo>
                      <a:pt x="1354" y="2213"/>
                      <a:pt x="1652" y="1266"/>
                      <a:pt x="2152" y="413"/>
                    </a:cubicBezTo>
                    <a:cubicBezTo>
                      <a:pt x="2206" y="305"/>
                      <a:pt x="2288" y="210"/>
                      <a:pt x="2369" y="170"/>
                    </a:cubicBezTo>
                    <a:cubicBezTo>
                      <a:pt x="2393" y="158"/>
                      <a:pt x="2417" y="151"/>
                      <a:pt x="2440" y="151"/>
                    </a:cubicBezTo>
                    <a:cubicBezTo>
                      <a:pt x="2494" y="151"/>
                      <a:pt x="2539" y="185"/>
                      <a:pt x="2558" y="251"/>
                    </a:cubicBezTo>
                    <a:cubicBezTo>
                      <a:pt x="2585" y="346"/>
                      <a:pt x="2572" y="467"/>
                      <a:pt x="2558" y="589"/>
                    </a:cubicBezTo>
                    <a:cubicBezTo>
                      <a:pt x="2545" y="711"/>
                      <a:pt x="2531" y="833"/>
                      <a:pt x="2504" y="955"/>
                    </a:cubicBezTo>
                    <a:cubicBezTo>
                      <a:pt x="2436" y="1455"/>
                      <a:pt x="2355" y="1942"/>
                      <a:pt x="2233" y="2416"/>
                    </a:cubicBezTo>
                    <a:cubicBezTo>
                      <a:pt x="2125" y="2903"/>
                      <a:pt x="1990" y="3377"/>
                      <a:pt x="1827" y="3850"/>
                    </a:cubicBezTo>
                    <a:cubicBezTo>
                      <a:pt x="1665" y="4310"/>
                      <a:pt x="1489" y="4770"/>
                      <a:pt x="1300" y="5230"/>
                    </a:cubicBezTo>
                    <a:lnTo>
                      <a:pt x="1394" y="5271"/>
                    </a:lnTo>
                    <a:cubicBezTo>
                      <a:pt x="1827" y="4378"/>
                      <a:pt x="2152" y="3431"/>
                      <a:pt x="2396" y="2456"/>
                    </a:cubicBezTo>
                    <a:cubicBezTo>
                      <a:pt x="2504" y="1969"/>
                      <a:pt x="2599" y="1482"/>
                      <a:pt x="2666" y="982"/>
                    </a:cubicBezTo>
                    <a:cubicBezTo>
                      <a:pt x="2680" y="860"/>
                      <a:pt x="2693" y="738"/>
                      <a:pt x="2707" y="616"/>
                    </a:cubicBezTo>
                    <a:cubicBezTo>
                      <a:pt x="2721" y="494"/>
                      <a:pt x="2748" y="359"/>
                      <a:pt x="2707" y="210"/>
                    </a:cubicBezTo>
                    <a:cubicBezTo>
                      <a:pt x="2680" y="143"/>
                      <a:pt x="2626" y="61"/>
                      <a:pt x="2545" y="21"/>
                    </a:cubicBezTo>
                    <a:cubicBezTo>
                      <a:pt x="2515" y="6"/>
                      <a:pt x="2483" y="0"/>
                      <a:pt x="245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6"/>
              <p:cNvSpPr/>
              <p:nvPr/>
            </p:nvSpPr>
            <p:spPr>
              <a:xfrm>
                <a:off x="5818393" y="3191954"/>
                <a:ext cx="93147" cy="216067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6154" extrusionOk="0">
                    <a:moveTo>
                      <a:pt x="2407" y="0"/>
                    </a:moveTo>
                    <a:cubicBezTo>
                      <a:pt x="2325" y="0"/>
                      <a:pt x="2246" y="21"/>
                      <a:pt x="2179" y="58"/>
                    </a:cubicBezTo>
                    <a:cubicBezTo>
                      <a:pt x="2044" y="112"/>
                      <a:pt x="1935" y="207"/>
                      <a:pt x="1854" y="329"/>
                    </a:cubicBezTo>
                    <a:cubicBezTo>
                      <a:pt x="1705" y="559"/>
                      <a:pt x="1638" y="816"/>
                      <a:pt x="1556" y="1059"/>
                    </a:cubicBezTo>
                    <a:lnTo>
                      <a:pt x="1042" y="2521"/>
                    </a:lnTo>
                    <a:cubicBezTo>
                      <a:pt x="704" y="3508"/>
                      <a:pt x="352" y="4483"/>
                      <a:pt x="0" y="5457"/>
                    </a:cubicBezTo>
                    <a:lnTo>
                      <a:pt x="95" y="5484"/>
                    </a:lnTo>
                    <a:cubicBezTo>
                      <a:pt x="433" y="4510"/>
                      <a:pt x="785" y="3536"/>
                      <a:pt x="1137" y="2561"/>
                    </a:cubicBezTo>
                    <a:lnTo>
                      <a:pt x="1665" y="1100"/>
                    </a:lnTo>
                    <a:cubicBezTo>
                      <a:pt x="1759" y="856"/>
                      <a:pt x="1827" y="599"/>
                      <a:pt x="1962" y="396"/>
                    </a:cubicBezTo>
                    <a:cubicBezTo>
                      <a:pt x="2030" y="302"/>
                      <a:pt x="2125" y="220"/>
                      <a:pt x="2233" y="180"/>
                    </a:cubicBezTo>
                    <a:cubicBezTo>
                      <a:pt x="2291" y="151"/>
                      <a:pt x="2349" y="137"/>
                      <a:pt x="2405" y="137"/>
                    </a:cubicBezTo>
                    <a:cubicBezTo>
                      <a:pt x="2438" y="137"/>
                      <a:pt x="2470" y="142"/>
                      <a:pt x="2500" y="151"/>
                    </a:cubicBezTo>
                    <a:lnTo>
                      <a:pt x="2500" y="151"/>
                    </a:lnTo>
                    <a:cubicBezTo>
                      <a:pt x="2467" y="647"/>
                      <a:pt x="2337" y="1130"/>
                      <a:pt x="2219" y="1614"/>
                    </a:cubicBezTo>
                    <a:lnTo>
                      <a:pt x="1813" y="3116"/>
                    </a:lnTo>
                    <a:lnTo>
                      <a:pt x="1435" y="4618"/>
                    </a:lnTo>
                    <a:cubicBezTo>
                      <a:pt x="1380" y="4862"/>
                      <a:pt x="1313" y="5119"/>
                      <a:pt x="1272" y="5376"/>
                    </a:cubicBezTo>
                    <a:cubicBezTo>
                      <a:pt x="1245" y="5511"/>
                      <a:pt x="1232" y="5633"/>
                      <a:pt x="1218" y="5768"/>
                    </a:cubicBezTo>
                    <a:cubicBezTo>
                      <a:pt x="1218" y="5836"/>
                      <a:pt x="1218" y="5903"/>
                      <a:pt x="1218" y="5971"/>
                    </a:cubicBezTo>
                    <a:cubicBezTo>
                      <a:pt x="1218" y="5985"/>
                      <a:pt x="1218" y="6052"/>
                      <a:pt x="1245" y="6093"/>
                    </a:cubicBezTo>
                    <a:cubicBezTo>
                      <a:pt x="1259" y="6106"/>
                      <a:pt x="1272" y="6133"/>
                      <a:pt x="1299" y="6147"/>
                    </a:cubicBezTo>
                    <a:cubicBezTo>
                      <a:pt x="1308" y="6147"/>
                      <a:pt x="1323" y="6153"/>
                      <a:pt x="1340" y="6153"/>
                    </a:cubicBezTo>
                    <a:cubicBezTo>
                      <a:pt x="1349" y="6153"/>
                      <a:pt x="1358" y="6152"/>
                      <a:pt x="1367" y="6147"/>
                    </a:cubicBezTo>
                    <a:cubicBezTo>
                      <a:pt x="1408" y="6133"/>
                      <a:pt x="1408" y="6106"/>
                      <a:pt x="1421" y="6093"/>
                    </a:cubicBezTo>
                    <a:lnTo>
                      <a:pt x="1313" y="6066"/>
                    </a:lnTo>
                    <a:cubicBezTo>
                      <a:pt x="1313" y="6066"/>
                      <a:pt x="1313" y="6052"/>
                      <a:pt x="1326" y="6052"/>
                    </a:cubicBezTo>
                    <a:cubicBezTo>
                      <a:pt x="1335" y="6048"/>
                      <a:pt x="1341" y="6046"/>
                      <a:pt x="1345" y="6046"/>
                    </a:cubicBezTo>
                    <a:cubicBezTo>
                      <a:pt x="1353" y="6046"/>
                      <a:pt x="1353" y="6052"/>
                      <a:pt x="1353" y="6052"/>
                    </a:cubicBezTo>
                    <a:lnTo>
                      <a:pt x="1353" y="6052"/>
                    </a:lnTo>
                    <a:cubicBezTo>
                      <a:pt x="1353" y="6039"/>
                      <a:pt x="1340" y="6039"/>
                      <a:pt x="1340" y="6025"/>
                    </a:cubicBezTo>
                    <a:cubicBezTo>
                      <a:pt x="1326" y="6012"/>
                      <a:pt x="1326" y="6012"/>
                      <a:pt x="1326" y="5971"/>
                    </a:cubicBezTo>
                    <a:cubicBezTo>
                      <a:pt x="1340" y="5903"/>
                      <a:pt x="1340" y="5849"/>
                      <a:pt x="1353" y="5782"/>
                    </a:cubicBezTo>
                    <a:cubicBezTo>
                      <a:pt x="1367" y="5660"/>
                      <a:pt x="1380" y="5525"/>
                      <a:pt x="1408" y="5403"/>
                    </a:cubicBezTo>
                    <a:cubicBezTo>
                      <a:pt x="1448" y="5146"/>
                      <a:pt x="1516" y="4902"/>
                      <a:pt x="1583" y="4659"/>
                    </a:cubicBezTo>
                    <a:lnTo>
                      <a:pt x="1976" y="3157"/>
                    </a:lnTo>
                    <a:lnTo>
                      <a:pt x="2368" y="1655"/>
                    </a:lnTo>
                    <a:cubicBezTo>
                      <a:pt x="2490" y="1154"/>
                      <a:pt x="2625" y="640"/>
                      <a:pt x="2652" y="112"/>
                    </a:cubicBezTo>
                    <a:lnTo>
                      <a:pt x="2652" y="58"/>
                    </a:lnTo>
                    <a:lnTo>
                      <a:pt x="2612" y="45"/>
                    </a:lnTo>
                    <a:cubicBezTo>
                      <a:pt x="2545" y="14"/>
                      <a:pt x="2475" y="0"/>
                      <a:pt x="240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6"/>
              <p:cNvSpPr/>
              <p:nvPr/>
            </p:nvSpPr>
            <p:spPr>
              <a:xfrm>
                <a:off x="5856872" y="3187706"/>
                <a:ext cx="138755" cy="227688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485" extrusionOk="0">
                    <a:moveTo>
                      <a:pt x="3495" y="1"/>
                    </a:moveTo>
                    <a:cubicBezTo>
                      <a:pt x="3416" y="1"/>
                      <a:pt x="3347" y="37"/>
                      <a:pt x="3288" y="84"/>
                    </a:cubicBezTo>
                    <a:cubicBezTo>
                      <a:pt x="3221" y="125"/>
                      <a:pt x="3167" y="179"/>
                      <a:pt x="3112" y="247"/>
                    </a:cubicBezTo>
                    <a:cubicBezTo>
                      <a:pt x="3018" y="369"/>
                      <a:pt x="2964" y="504"/>
                      <a:pt x="2882" y="626"/>
                    </a:cubicBezTo>
                    <a:lnTo>
                      <a:pt x="2680" y="1004"/>
                    </a:lnTo>
                    <a:lnTo>
                      <a:pt x="2287" y="1776"/>
                    </a:lnTo>
                    <a:cubicBezTo>
                      <a:pt x="2016" y="2290"/>
                      <a:pt x="1773" y="2818"/>
                      <a:pt x="1529" y="3345"/>
                    </a:cubicBezTo>
                    <a:cubicBezTo>
                      <a:pt x="1286" y="3873"/>
                      <a:pt x="1056" y="4401"/>
                      <a:pt x="826" y="4928"/>
                    </a:cubicBezTo>
                    <a:cubicBezTo>
                      <a:pt x="596" y="5456"/>
                      <a:pt x="379" y="5997"/>
                      <a:pt x="0" y="6417"/>
                    </a:cubicBezTo>
                    <a:lnTo>
                      <a:pt x="82" y="6485"/>
                    </a:lnTo>
                    <a:cubicBezTo>
                      <a:pt x="474" y="6038"/>
                      <a:pt x="704" y="5483"/>
                      <a:pt x="920" y="4956"/>
                    </a:cubicBezTo>
                    <a:cubicBezTo>
                      <a:pt x="1150" y="4428"/>
                      <a:pt x="1381" y="3900"/>
                      <a:pt x="1624" y="3386"/>
                    </a:cubicBezTo>
                    <a:cubicBezTo>
                      <a:pt x="1868" y="2858"/>
                      <a:pt x="2125" y="2344"/>
                      <a:pt x="2395" y="1830"/>
                    </a:cubicBezTo>
                    <a:cubicBezTo>
                      <a:pt x="2531" y="1573"/>
                      <a:pt x="2652" y="1316"/>
                      <a:pt x="2801" y="1072"/>
                    </a:cubicBezTo>
                    <a:lnTo>
                      <a:pt x="3004" y="693"/>
                    </a:lnTo>
                    <a:cubicBezTo>
                      <a:pt x="3085" y="558"/>
                      <a:pt x="3140" y="436"/>
                      <a:pt x="3221" y="328"/>
                    </a:cubicBezTo>
                    <a:cubicBezTo>
                      <a:pt x="3297" y="239"/>
                      <a:pt x="3408" y="151"/>
                      <a:pt x="3500" y="151"/>
                    </a:cubicBezTo>
                    <a:cubicBezTo>
                      <a:pt x="3506" y="151"/>
                      <a:pt x="3512" y="151"/>
                      <a:pt x="3518" y="152"/>
                    </a:cubicBezTo>
                    <a:cubicBezTo>
                      <a:pt x="3627" y="152"/>
                      <a:pt x="3694" y="260"/>
                      <a:pt x="3721" y="396"/>
                    </a:cubicBezTo>
                    <a:cubicBezTo>
                      <a:pt x="3776" y="653"/>
                      <a:pt x="3721" y="923"/>
                      <a:pt x="3627" y="1194"/>
                    </a:cubicBezTo>
                    <a:cubicBezTo>
                      <a:pt x="3437" y="1735"/>
                      <a:pt x="3234" y="2276"/>
                      <a:pt x="3018" y="2818"/>
                    </a:cubicBezTo>
                    <a:cubicBezTo>
                      <a:pt x="2612" y="3887"/>
                      <a:pt x="2138" y="4942"/>
                      <a:pt x="1665" y="5997"/>
                    </a:cubicBezTo>
                    <a:lnTo>
                      <a:pt x="1759" y="6038"/>
                    </a:lnTo>
                    <a:cubicBezTo>
                      <a:pt x="2287" y="5010"/>
                      <a:pt x="2747" y="3954"/>
                      <a:pt x="3180" y="2872"/>
                    </a:cubicBezTo>
                    <a:cubicBezTo>
                      <a:pt x="3383" y="2331"/>
                      <a:pt x="3586" y="1803"/>
                      <a:pt x="3776" y="1248"/>
                    </a:cubicBezTo>
                    <a:cubicBezTo>
                      <a:pt x="3870" y="977"/>
                      <a:pt x="3951" y="666"/>
                      <a:pt x="3870" y="355"/>
                    </a:cubicBezTo>
                    <a:cubicBezTo>
                      <a:pt x="3857" y="274"/>
                      <a:pt x="3830" y="206"/>
                      <a:pt x="3776" y="125"/>
                    </a:cubicBezTo>
                    <a:cubicBezTo>
                      <a:pt x="3721" y="57"/>
                      <a:pt x="3627" y="3"/>
                      <a:pt x="3532" y="3"/>
                    </a:cubicBezTo>
                    <a:cubicBezTo>
                      <a:pt x="3520" y="1"/>
                      <a:pt x="3507" y="1"/>
                      <a:pt x="34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6"/>
              <p:cNvSpPr/>
              <p:nvPr/>
            </p:nvSpPr>
            <p:spPr>
              <a:xfrm>
                <a:off x="5857820" y="3186477"/>
                <a:ext cx="132119" cy="22653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6452" extrusionOk="0">
                    <a:moveTo>
                      <a:pt x="3423" y="1"/>
                    </a:moveTo>
                    <a:cubicBezTo>
                      <a:pt x="3400" y="1"/>
                      <a:pt x="3377" y="4"/>
                      <a:pt x="3356" y="11"/>
                    </a:cubicBezTo>
                    <a:cubicBezTo>
                      <a:pt x="3180" y="52"/>
                      <a:pt x="3072" y="173"/>
                      <a:pt x="2977" y="282"/>
                    </a:cubicBezTo>
                    <a:cubicBezTo>
                      <a:pt x="2869" y="390"/>
                      <a:pt x="2788" y="512"/>
                      <a:pt x="2707" y="634"/>
                    </a:cubicBezTo>
                    <a:cubicBezTo>
                      <a:pt x="2558" y="891"/>
                      <a:pt x="2436" y="1161"/>
                      <a:pt x="2328" y="1418"/>
                    </a:cubicBezTo>
                    <a:cubicBezTo>
                      <a:pt x="2111" y="1960"/>
                      <a:pt x="1881" y="2487"/>
                      <a:pt x="1638" y="3001"/>
                    </a:cubicBezTo>
                    <a:cubicBezTo>
                      <a:pt x="1151" y="4057"/>
                      <a:pt x="596" y="5058"/>
                      <a:pt x="0" y="6046"/>
                    </a:cubicBezTo>
                    <a:lnTo>
                      <a:pt x="95" y="6100"/>
                    </a:lnTo>
                    <a:cubicBezTo>
                      <a:pt x="690" y="5112"/>
                      <a:pt x="1232" y="4084"/>
                      <a:pt x="1732" y="3042"/>
                    </a:cubicBezTo>
                    <a:cubicBezTo>
                      <a:pt x="1976" y="2528"/>
                      <a:pt x="2206" y="2000"/>
                      <a:pt x="2436" y="1472"/>
                    </a:cubicBezTo>
                    <a:cubicBezTo>
                      <a:pt x="2544" y="1202"/>
                      <a:pt x="2666" y="945"/>
                      <a:pt x="2815" y="701"/>
                    </a:cubicBezTo>
                    <a:cubicBezTo>
                      <a:pt x="2896" y="593"/>
                      <a:pt x="2977" y="471"/>
                      <a:pt x="3072" y="376"/>
                    </a:cubicBezTo>
                    <a:cubicBezTo>
                      <a:pt x="3167" y="268"/>
                      <a:pt x="3275" y="173"/>
                      <a:pt x="3383" y="146"/>
                    </a:cubicBezTo>
                    <a:cubicBezTo>
                      <a:pt x="3397" y="143"/>
                      <a:pt x="3411" y="141"/>
                      <a:pt x="3424" y="141"/>
                    </a:cubicBezTo>
                    <a:cubicBezTo>
                      <a:pt x="3511" y="141"/>
                      <a:pt x="3574" y="218"/>
                      <a:pt x="3586" y="336"/>
                    </a:cubicBezTo>
                    <a:cubicBezTo>
                      <a:pt x="3613" y="458"/>
                      <a:pt x="3613" y="606"/>
                      <a:pt x="3600" y="742"/>
                    </a:cubicBezTo>
                    <a:cubicBezTo>
                      <a:pt x="3573" y="1012"/>
                      <a:pt x="3478" y="1297"/>
                      <a:pt x="3397" y="1567"/>
                    </a:cubicBezTo>
                    <a:cubicBezTo>
                      <a:pt x="3207" y="2108"/>
                      <a:pt x="3004" y="2650"/>
                      <a:pt x="2788" y="3177"/>
                    </a:cubicBezTo>
                    <a:cubicBezTo>
                      <a:pt x="2382" y="4260"/>
                      <a:pt x="1949" y="5329"/>
                      <a:pt x="1543" y="6411"/>
                    </a:cubicBezTo>
                    <a:lnTo>
                      <a:pt x="1651" y="6452"/>
                    </a:lnTo>
                    <a:cubicBezTo>
                      <a:pt x="2098" y="5383"/>
                      <a:pt x="2517" y="4314"/>
                      <a:pt x="2950" y="3245"/>
                    </a:cubicBezTo>
                    <a:cubicBezTo>
                      <a:pt x="3167" y="2704"/>
                      <a:pt x="3370" y="2163"/>
                      <a:pt x="3546" y="1608"/>
                    </a:cubicBezTo>
                    <a:cubicBezTo>
                      <a:pt x="3627" y="1337"/>
                      <a:pt x="3721" y="1053"/>
                      <a:pt x="3749" y="755"/>
                    </a:cubicBezTo>
                    <a:cubicBezTo>
                      <a:pt x="3762" y="606"/>
                      <a:pt x="3762" y="458"/>
                      <a:pt x="3735" y="309"/>
                    </a:cubicBezTo>
                    <a:cubicBezTo>
                      <a:pt x="3721" y="228"/>
                      <a:pt x="3681" y="146"/>
                      <a:pt x="3613" y="79"/>
                    </a:cubicBezTo>
                    <a:cubicBezTo>
                      <a:pt x="3563" y="29"/>
                      <a:pt x="3491" y="1"/>
                      <a:pt x="34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6"/>
              <p:cNvSpPr/>
              <p:nvPr/>
            </p:nvSpPr>
            <p:spPr>
              <a:xfrm>
                <a:off x="5905814" y="3258099"/>
                <a:ext cx="143003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5887" extrusionOk="0">
                    <a:moveTo>
                      <a:pt x="3762" y="1"/>
                    </a:moveTo>
                    <a:cubicBezTo>
                      <a:pt x="3681" y="1"/>
                      <a:pt x="3613" y="28"/>
                      <a:pt x="3545" y="55"/>
                    </a:cubicBezTo>
                    <a:cubicBezTo>
                      <a:pt x="3410" y="95"/>
                      <a:pt x="3302" y="177"/>
                      <a:pt x="3193" y="258"/>
                    </a:cubicBezTo>
                    <a:cubicBezTo>
                      <a:pt x="2990" y="447"/>
                      <a:pt x="2828" y="664"/>
                      <a:pt x="2693" y="894"/>
                    </a:cubicBezTo>
                    <a:lnTo>
                      <a:pt x="1894" y="2233"/>
                    </a:lnTo>
                    <a:cubicBezTo>
                      <a:pt x="1379" y="3106"/>
                      <a:pt x="850" y="3979"/>
                      <a:pt x="321" y="4853"/>
                    </a:cubicBezTo>
                    <a:lnTo>
                      <a:pt x="321" y="4853"/>
                    </a:lnTo>
                    <a:cubicBezTo>
                      <a:pt x="168" y="4676"/>
                      <a:pt x="131" y="4420"/>
                      <a:pt x="230" y="4209"/>
                    </a:cubicBezTo>
                    <a:lnTo>
                      <a:pt x="135" y="4168"/>
                    </a:lnTo>
                    <a:lnTo>
                      <a:pt x="135" y="4168"/>
                    </a:lnTo>
                    <a:cubicBezTo>
                      <a:pt x="0" y="4439"/>
                      <a:pt x="68" y="4777"/>
                      <a:pt x="284" y="4980"/>
                    </a:cubicBezTo>
                    <a:lnTo>
                      <a:pt x="338" y="5021"/>
                    </a:lnTo>
                    <a:lnTo>
                      <a:pt x="365" y="4967"/>
                    </a:lnTo>
                    <a:cubicBezTo>
                      <a:pt x="907" y="4074"/>
                      <a:pt x="1448" y="3181"/>
                      <a:pt x="1989" y="2288"/>
                    </a:cubicBezTo>
                    <a:lnTo>
                      <a:pt x="2801" y="961"/>
                    </a:lnTo>
                    <a:cubicBezTo>
                      <a:pt x="2936" y="745"/>
                      <a:pt x="3085" y="528"/>
                      <a:pt x="3275" y="366"/>
                    </a:cubicBezTo>
                    <a:cubicBezTo>
                      <a:pt x="3369" y="285"/>
                      <a:pt x="3478" y="217"/>
                      <a:pt x="3586" y="177"/>
                    </a:cubicBezTo>
                    <a:cubicBezTo>
                      <a:pt x="3647" y="156"/>
                      <a:pt x="3708" y="143"/>
                      <a:pt x="3760" y="143"/>
                    </a:cubicBezTo>
                    <a:cubicBezTo>
                      <a:pt x="3812" y="143"/>
                      <a:pt x="3856" y="156"/>
                      <a:pt x="3883" y="190"/>
                    </a:cubicBezTo>
                    <a:cubicBezTo>
                      <a:pt x="3938" y="258"/>
                      <a:pt x="3938" y="393"/>
                      <a:pt x="3911" y="501"/>
                    </a:cubicBezTo>
                    <a:cubicBezTo>
                      <a:pt x="3883" y="623"/>
                      <a:pt x="3816" y="731"/>
                      <a:pt x="3775" y="853"/>
                    </a:cubicBezTo>
                    <a:cubicBezTo>
                      <a:pt x="3667" y="1097"/>
                      <a:pt x="3572" y="1340"/>
                      <a:pt x="3464" y="1570"/>
                    </a:cubicBezTo>
                    <a:cubicBezTo>
                      <a:pt x="3248" y="2044"/>
                      <a:pt x="3031" y="2518"/>
                      <a:pt x="2801" y="2991"/>
                    </a:cubicBezTo>
                    <a:cubicBezTo>
                      <a:pt x="2371" y="3890"/>
                      <a:pt x="1891" y="4765"/>
                      <a:pt x="1384" y="5638"/>
                    </a:cubicBezTo>
                    <a:lnTo>
                      <a:pt x="1384" y="5638"/>
                    </a:lnTo>
                    <a:lnTo>
                      <a:pt x="1353" y="5576"/>
                    </a:lnTo>
                    <a:lnTo>
                      <a:pt x="1245" y="5616"/>
                    </a:lnTo>
                    <a:lnTo>
                      <a:pt x="1326" y="5792"/>
                    </a:lnTo>
                    <a:lnTo>
                      <a:pt x="1380" y="5887"/>
                    </a:lnTo>
                    <a:lnTo>
                      <a:pt x="1434" y="5792"/>
                    </a:lnTo>
                    <a:cubicBezTo>
                      <a:pt x="1989" y="4913"/>
                      <a:pt x="2490" y="3992"/>
                      <a:pt x="2950" y="3059"/>
                    </a:cubicBezTo>
                    <a:cubicBezTo>
                      <a:pt x="3180" y="2585"/>
                      <a:pt x="3396" y="2112"/>
                      <a:pt x="3613" y="1638"/>
                    </a:cubicBezTo>
                    <a:cubicBezTo>
                      <a:pt x="3708" y="1394"/>
                      <a:pt x="3816" y="1151"/>
                      <a:pt x="3911" y="921"/>
                    </a:cubicBezTo>
                    <a:cubicBezTo>
                      <a:pt x="3965" y="799"/>
                      <a:pt x="4019" y="677"/>
                      <a:pt x="4059" y="542"/>
                    </a:cubicBezTo>
                    <a:cubicBezTo>
                      <a:pt x="4073" y="474"/>
                      <a:pt x="4073" y="393"/>
                      <a:pt x="4073" y="326"/>
                    </a:cubicBezTo>
                    <a:cubicBezTo>
                      <a:pt x="4073" y="244"/>
                      <a:pt x="4046" y="163"/>
                      <a:pt x="3992" y="95"/>
                    </a:cubicBezTo>
                    <a:cubicBezTo>
                      <a:pt x="3924" y="28"/>
                      <a:pt x="3843" y="1"/>
                      <a:pt x="37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6"/>
              <p:cNvSpPr/>
              <p:nvPr/>
            </p:nvSpPr>
            <p:spPr>
              <a:xfrm>
                <a:off x="5925755" y="3255150"/>
                <a:ext cx="126888" cy="203462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5795" extrusionOk="0">
                    <a:moveTo>
                      <a:pt x="3324" y="1"/>
                    </a:moveTo>
                    <a:cubicBezTo>
                      <a:pt x="3256" y="1"/>
                      <a:pt x="3198" y="34"/>
                      <a:pt x="3140" y="58"/>
                    </a:cubicBezTo>
                    <a:cubicBezTo>
                      <a:pt x="3085" y="98"/>
                      <a:pt x="3031" y="139"/>
                      <a:pt x="2977" y="193"/>
                    </a:cubicBezTo>
                    <a:cubicBezTo>
                      <a:pt x="2801" y="382"/>
                      <a:pt x="2666" y="585"/>
                      <a:pt x="2517" y="788"/>
                    </a:cubicBezTo>
                    <a:cubicBezTo>
                      <a:pt x="2219" y="1194"/>
                      <a:pt x="1949" y="1614"/>
                      <a:pt x="1678" y="2047"/>
                    </a:cubicBezTo>
                    <a:cubicBezTo>
                      <a:pt x="1150" y="2886"/>
                      <a:pt x="623" y="3752"/>
                      <a:pt x="0" y="4523"/>
                    </a:cubicBezTo>
                    <a:lnTo>
                      <a:pt x="82" y="4591"/>
                    </a:lnTo>
                    <a:cubicBezTo>
                      <a:pt x="704" y="3792"/>
                      <a:pt x="1232" y="2940"/>
                      <a:pt x="1773" y="2101"/>
                    </a:cubicBezTo>
                    <a:cubicBezTo>
                      <a:pt x="2044" y="1681"/>
                      <a:pt x="2314" y="1262"/>
                      <a:pt x="2612" y="856"/>
                    </a:cubicBezTo>
                    <a:cubicBezTo>
                      <a:pt x="2761" y="667"/>
                      <a:pt x="2923" y="450"/>
                      <a:pt x="3072" y="274"/>
                    </a:cubicBezTo>
                    <a:cubicBezTo>
                      <a:pt x="3146" y="200"/>
                      <a:pt x="3243" y="137"/>
                      <a:pt x="3321" y="137"/>
                    </a:cubicBezTo>
                    <a:cubicBezTo>
                      <a:pt x="3328" y="137"/>
                      <a:pt x="3336" y="138"/>
                      <a:pt x="3343" y="139"/>
                    </a:cubicBezTo>
                    <a:cubicBezTo>
                      <a:pt x="3437" y="152"/>
                      <a:pt x="3478" y="247"/>
                      <a:pt x="3464" y="355"/>
                    </a:cubicBezTo>
                    <a:cubicBezTo>
                      <a:pt x="3451" y="464"/>
                      <a:pt x="3397" y="572"/>
                      <a:pt x="3343" y="680"/>
                    </a:cubicBezTo>
                    <a:lnTo>
                      <a:pt x="3180" y="1018"/>
                    </a:lnTo>
                    <a:lnTo>
                      <a:pt x="2869" y="1695"/>
                    </a:lnTo>
                    <a:cubicBezTo>
                      <a:pt x="2652" y="2155"/>
                      <a:pt x="2436" y="2602"/>
                      <a:pt x="2219" y="3048"/>
                    </a:cubicBezTo>
                    <a:cubicBezTo>
                      <a:pt x="1800" y="3955"/>
                      <a:pt x="1340" y="4848"/>
                      <a:pt x="907" y="5754"/>
                    </a:cubicBezTo>
                    <a:lnTo>
                      <a:pt x="1002" y="5795"/>
                    </a:lnTo>
                    <a:cubicBezTo>
                      <a:pt x="1475" y="4929"/>
                      <a:pt x="1922" y="4022"/>
                      <a:pt x="2368" y="3129"/>
                    </a:cubicBezTo>
                    <a:cubicBezTo>
                      <a:pt x="2585" y="2683"/>
                      <a:pt x="2801" y="2223"/>
                      <a:pt x="3004" y="1776"/>
                    </a:cubicBezTo>
                    <a:lnTo>
                      <a:pt x="3315" y="1086"/>
                    </a:lnTo>
                    <a:lnTo>
                      <a:pt x="3478" y="748"/>
                    </a:lnTo>
                    <a:cubicBezTo>
                      <a:pt x="3518" y="640"/>
                      <a:pt x="3586" y="504"/>
                      <a:pt x="3600" y="369"/>
                    </a:cubicBezTo>
                    <a:cubicBezTo>
                      <a:pt x="3613" y="301"/>
                      <a:pt x="3600" y="220"/>
                      <a:pt x="3559" y="139"/>
                    </a:cubicBezTo>
                    <a:cubicBezTo>
                      <a:pt x="3518" y="71"/>
                      <a:pt x="3451" y="17"/>
                      <a:pt x="3356" y="4"/>
                    </a:cubicBezTo>
                    <a:cubicBezTo>
                      <a:pt x="3345" y="2"/>
                      <a:pt x="3334" y="1"/>
                      <a:pt x="332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6"/>
              <p:cNvSpPr/>
              <p:nvPr/>
            </p:nvSpPr>
            <p:spPr>
              <a:xfrm>
                <a:off x="5941905" y="3398710"/>
                <a:ext cx="51331" cy="136227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3880" extrusionOk="0">
                    <a:moveTo>
                      <a:pt x="1367" y="1"/>
                    </a:moveTo>
                    <a:cubicBezTo>
                      <a:pt x="1029" y="596"/>
                      <a:pt x="718" y="1219"/>
                      <a:pt x="474" y="1868"/>
                    </a:cubicBezTo>
                    <a:cubicBezTo>
                      <a:pt x="352" y="2193"/>
                      <a:pt x="244" y="2518"/>
                      <a:pt x="163" y="2856"/>
                    </a:cubicBezTo>
                    <a:cubicBezTo>
                      <a:pt x="122" y="3018"/>
                      <a:pt x="82" y="3194"/>
                      <a:pt x="55" y="3357"/>
                    </a:cubicBezTo>
                    <a:lnTo>
                      <a:pt x="14" y="3627"/>
                    </a:lnTo>
                    <a:cubicBezTo>
                      <a:pt x="0" y="3681"/>
                      <a:pt x="14" y="3722"/>
                      <a:pt x="27" y="3776"/>
                    </a:cubicBezTo>
                    <a:cubicBezTo>
                      <a:pt x="41" y="3803"/>
                      <a:pt x="55" y="3830"/>
                      <a:pt x="95" y="3857"/>
                    </a:cubicBezTo>
                    <a:cubicBezTo>
                      <a:pt x="111" y="3873"/>
                      <a:pt x="136" y="3880"/>
                      <a:pt x="160" y="3880"/>
                    </a:cubicBezTo>
                    <a:cubicBezTo>
                      <a:pt x="176" y="3880"/>
                      <a:pt x="192" y="3876"/>
                      <a:pt x="203" y="3871"/>
                    </a:cubicBezTo>
                    <a:lnTo>
                      <a:pt x="176" y="3763"/>
                    </a:lnTo>
                    <a:lnTo>
                      <a:pt x="163" y="3763"/>
                    </a:lnTo>
                    <a:cubicBezTo>
                      <a:pt x="163" y="3763"/>
                      <a:pt x="149" y="3749"/>
                      <a:pt x="149" y="3736"/>
                    </a:cubicBezTo>
                    <a:cubicBezTo>
                      <a:pt x="136" y="3708"/>
                      <a:pt x="136" y="3668"/>
                      <a:pt x="149" y="3641"/>
                    </a:cubicBezTo>
                    <a:lnTo>
                      <a:pt x="203" y="3384"/>
                    </a:lnTo>
                    <a:cubicBezTo>
                      <a:pt x="244" y="3221"/>
                      <a:pt x="285" y="3059"/>
                      <a:pt x="325" y="2897"/>
                    </a:cubicBezTo>
                    <a:cubicBezTo>
                      <a:pt x="406" y="2558"/>
                      <a:pt x="501" y="2234"/>
                      <a:pt x="609" y="1909"/>
                    </a:cubicBezTo>
                    <a:cubicBezTo>
                      <a:pt x="826" y="1259"/>
                      <a:pt x="1096" y="637"/>
                      <a:pt x="1462" y="55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6"/>
              <p:cNvSpPr/>
              <p:nvPr/>
            </p:nvSpPr>
            <p:spPr>
              <a:xfrm>
                <a:off x="5947593" y="3416299"/>
                <a:ext cx="36163" cy="112633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3208" extrusionOk="0">
                    <a:moveTo>
                      <a:pt x="934" y="1"/>
                    </a:moveTo>
                    <a:cubicBezTo>
                      <a:pt x="637" y="488"/>
                      <a:pt x="393" y="1002"/>
                      <a:pt x="217" y="1543"/>
                    </a:cubicBezTo>
                    <a:cubicBezTo>
                      <a:pt x="136" y="1827"/>
                      <a:pt x="68" y="2098"/>
                      <a:pt x="28" y="2382"/>
                    </a:cubicBezTo>
                    <a:cubicBezTo>
                      <a:pt x="14" y="2531"/>
                      <a:pt x="1" y="2680"/>
                      <a:pt x="28" y="2829"/>
                    </a:cubicBezTo>
                    <a:cubicBezTo>
                      <a:pt x="41" y="2910"/>
                      <a:pt x="68" y="2977"/>
                      <a:pt x="109" y="3059"/>
                    </a:cubicBezTo>
                    <a:cubicBezTo>
                      <a:pt x="150" y="3126"/>
                      <a:pt x="217" y="3180"/>
                      <a:pt x="298" y="3207"/>
                    </a:cubicBezTo>
                    <a:lnTo>
                      <a:pt x="339" y="3113"/>
                    </a:lnTo>
                    <a:cubicBezTo>
                      <a:pt x="244" y="3059"/>
                      <a:pt x="190" y="2937"/>
                      <a:pt x="177" y="2802"/>
                    </a:cubicBezTo>
                    <a:cubicBezTo>
                      <a:pt x="163" y="2680"/>
                      <a:pt x="177" y="2544"/>
                      <a:pt x="204" y="2409"/>
                    </a:cubicBezTo>
                    <a:cubicBezTo>
                      <a:pt x="231" y="2138"/>
                      <a:pt x="285" y="1854"/>
                      <a:pt x="353" y="1584"/>
                    </a:cubicBezTo>
                    <a:cubicBezTo>
                      <a:pt x="420" y="1327"/>
                      <a:pt x="515" y="1056"/>
                      <a:pt x="623" y="799"/>
                    </a:cubicBezTo>
                    <a:cubicBezTo>
                      <a:pt x="745" y="542"/>
                      <a:pt x="880" y="298"/>
                      <a:pt x="1029" y="68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6"/>
              <p:cNvSpPr/>
              <p:nvPr/>
            </p:nvSpPr>
            <p:spPr>
              <a:xfrm>
                <a:off x="5853537" y="3435679"/>
                <a:ext cx="206693" cy="272840"/>
              </a:xfrm>
              <a:custGeom>
                <a:avLst/>
                <a:gdLst/>
                <a:ahLst/>
                <a:cxnLst/>
                <a:rect l="l" t="t" r="r" b="b"/>
                <a:pathLst>
                  <a:path w="5887" h="7771" extrusionOk="0">
                    <a:moveTo>
                      <a:pt x="5596" y="0"/>
                    </a:moveTo>
                    <a:cubicBezTo>
                      <a:pt x="5580" y="0"/>
                      <a:pt x="5564" y="1"/>
                      <a:pt x="5548" y="3"/>
                    </a:cubicBezTo>
                    <a:cubicBezTo>
                      <a:pt x="5440" y="17"/>
                      <a:pt x="5345" y="44"/>
                      <a:pt x="5264" y="98"/>
                    </a:cubicBezTo>
                    <a:cubicBezTo>
                      <a:pt x="5088" y="193"/>
                      <a:pt x="4939" y="301"/>
                      <a:pt x="4791" y="436"/>
                    </a:cubicBezTo>
                    <a:cubicBezTo>
                      <a:pt x="4506" y="680"/>
                      <a:pt x="4263" y="978"/>
                      <a:pt x="4033" y="1262"/>
                    </a:cubicBezTo>
                    <a:cubicBezTo>
                      <a:pt x="3803" y="1559"/>
                      <a:pt x="3573" y="1857"/>
                      <a:pt x="3329" y="2141"/>
                    </a:cubicBezTo>
                    <a:cubicBezTo>
                      <a:pt x="3207" y="2290"/>
                      <a:pt x="3099" y="2439"/>
                      <a:pt x="2937" y="2507"/>
                    </a:cubicBezTo>
                    <a:cubicBezTo>
                      <a:pt x="2900" y="2519"/>
                      <a:pt x="2867" y="2525"/>
                      <a:pt x="2833" y="2525"/>
                    </a:cubicBezTo>
                    <a:cubicBezTo>
                      <a:pt x="2792" y="2525"/>
                      <a:pt x="2752" y="2515"/>
                      <a:pt x="2707" y="2493"/>
                    </a:cubicBezTo>
                    <a:cubicBezTo>
                      <a:pt x="2639" y="2466"/>
                      <a:pt x="2585" y="2398"/>
                      <a:pt x="2599" y="2331"/>
                    </a:cubicBezTo>
                    <a:lnTo>
                      <a:pt x="2490" y="2317"/>
                    </a:lnTo>
                    <a:lnTo>
                      <a:pt x="2490" y="2317"/>
                    </a:lnTo>
                    <a:cubicBezTo>
                      <a:pt x="2477" y="2452"/>
                      <a:pt x="2572" y="2547"/>
                      <a:pt x="2666" y="2588"/>
                    </a:cubicBezTo>
                    <a:cubicBezTo>
                      <a:pt x="2717" y="2617"/>
                      <a:pt x="2776" y="2630"/>
                      <a:pt x="2834" y="2630"/>
                    </a:cubicBezTo>
                    <a:cubicBezTo>
                      <a:pt x="2884" y="2630"/>
                      <a:pt x="2934" y="2620"/>
                      <a:pt x="2977" y="2601"/>
                    </a:cubicBezTo>
                    <a:cubicBezTo>
                      <a:pt x="3180" y="2520"/>
                      <a:pt x="3289" y="2358"/>
                      <a:pt x="3410" y="2209"/>
                    </a:cubicBezTo>
                    <a:cubicBezTo>
                      <a:pt x="3654" y="1925"/>
                      <a:pt x="3884" y="1627"/>
                      <a:pt x="4114" y="1329"/>
                    </a:cubicBezTo>
                    <a:cubicBezTo>
                      <a:pt x="4344" y="1032"/>
                      <a:pt x="4588" y="748"/>
                      <a:pt x="4858" y="518"/>
                    </a:cubicBezTo>
                    <a:cubicBezTo>
                      <a:pt x="5007" y="396"/>
                      <a:pt x="5156" y="288"/>
                      <a:pt x="5305" y="193"/>
                    </a:cubicBezTo>
                    <a:cubicBezTo>
                      <a:pt x="5397" y="147"/>
                      <a:pt x="5498" y="114"/>
                      <a:pt x="5588" y="114"/>
                    </a:cubicBezTo>
                    <a:cubicBezTo>
                      <a:pt x="5641" y="114"/>
                      <a:pt x="5689" y="125"/>
                      <a:pt x="5730" y="151"/>
                    </a:cubicBezTo>
                    <a:lnTo>
                      <a:pt x="5730" y="151"/>
                    </a:lnTo>
                    <a:lnTo>
                      <a:pt x="4615" y="2250"/>
                    </a:lnTo>
                    <a:cubicBezTo>
                      <a:pt x="4249" y="2967"/>
                      <a:pt x="3871" y="3670"/>
                      <a:pt x="3424" y="4347"/>
                    </a:cubicBezTo>
                    <a:cubicBezTo>
                      <a:pt x="3316" y="4509"/>
                      <a:pt x="3207" y="4685"/>
                      <a:pt x="3086" y="4834"/>
                    </a:cubicBezTo>
                    <a:cubicBezTo>
                      <a:pt x="2964" y="4969"/>
                      <a:pt x="2802" y="5105"/>
                      <a:pt x="2653" y="5226"/>
                    </a:cubicBezTo>
                    <a:cubicBezTo>
                      <a:pt x="2342" y="5483"/>
                      <a:pt x="2017" y="5727"/>
                      <a:pt x="1706" y="5971"/>
                    </a:cubicBezTo>
                    <a:cubicBezTo>
                      <a:pt x="1070" y="6471"/>
                      <a:pt x="434" y="7012"/>
                      <a:pt x="1" y="7716"/>
                    </a:cubicBezTo>
                    <a:lnTo>
                      <a:pt x="95" y="7770"/>
                    </a:lnTo>
                    <a:cubicBezTo>
                      <a:pt x="312" y="7432"/>
                      <a:pt x="582" y="7134"/>
                      <a:pt x="867" y="6864"/>
                    </a:cubicBezTo>
                    <a:cubicBezTo>
                      <a:pt x="1164" y="6593"/>
                      <a:pt x="1476" y="6336"/>
                      <a:pt x="1787" y="6092"/>
                    </a:cubicBezTo>
                    <a:cubicBezTo>
                      <a:pt x="2111" y="5835"/>
                      <a:pt x="2436" y="5605"/>
                      <a:pt x="2747" y="5348"/>
                    </a:cubicBezTo>
                    <a:cubicBezTo>
                      <a:pt x="2910" y="5226"/>
                      <a:pt x="3059" y="5091"/>
                      <a:pt x="3207" y="4929"/>
                    </a:cubicBezTo>
                    <a:cubicBezTo>
                      <a:pt x="3343" y="4766"/>
                      <a:pt x="3451" y="4604"/>
                      <a:pt x="3559" y="4428"/>
                    </a:cubicBezTo>
                    <a:cubicBezTo>
                      <a:pt x="4019" y="3751"/>
                      <a:pt x="4385" y="3034"/>
                      <a:pt x="4764" y="2317"/>
                    </a:cubicBezTo>
                    <a:lnTo>
                      <a:pt x="5860" y="166"/>
                    </a:lnTo>
                    <a:lnTo>
                      <a:pt x="5887" y="125"/>
                    </a:lnTo>
                    <a:lnTo>
                      <a:pt x="5846" y="98"/>
                    </a:lnTo>
                    <a:cubicBezTo>
                      <a:pt x="5778" y="30"/>
                      <a:pt x="5682" y="0"/>
                      <a:pt x="55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6"/>
              <p:cNvSpPr/>
              <p:nvPr/>
            </p:nvSpPr>
            <p:spPr>
              <a:xfrm>
                <a:off x="5843074" y="3440349"/>
                <a:ext cx="213820" cy="281933"/>
              </a:xfrm>
              <a:custGeom>
                <a:avLst/>
                <a:gdLst/>
                <a:ahLst/>
                <a:cxnLst/>
                <a:rect l="l" t="t" r="r" b="b"/>
                <a:pathLst>
                  <a:path w="6090" h="8030" extrusionOk="0">
                    <a:moveTo>
                      <a:pt x="5859" y="0"/>
                    </a:moveTo>
                    <a:cubicBezTo>
                      <a:pt x="5814" y="0"/>
                      <a:pt x="5770" y="14"/>
                      <a:pt x="5738" y="33"/>
                    </a:cubicBezTo>
                    <a:cubicBezTo>
                      <a:pt x="5657" y="73"/>
                      <a:pt x="5603" y="114"/>
                      <a:pt x="5535" y="155"/>
                    </a:cubicBezTo>
                    <a:cubicBezTo>
                      <a:pt x="4547" y="790"/>
                      <a:pt x="3668" y="1589"/>
                      <a:pt x="2964" y="2536"/>
                    </a:cubicBezTo>
                    <a:lnTo>
                      <a:pt x="3059" y="2604"/>
                    </a:lnTo>
                    <a:cubicBezTo>
                      <a:pt x="3749" y="1670"/>
                      <a:pt x="4602" y="845"/>
                      <a:pt x="5603" y="236"/>
                    </a:cubicBezTo>
                    <a:cubicBezTo>
                      <a:pt x="5694" y="185"/>
                      <a:pt x="5792" y="112"/>
                      <a:pt x="5864" y="112"/>
                    </a:cubicBezTo>
                    <a:cubicBezTo>
                      <a:pt x="5889" y="112"/>
                      <a:pt x="5910" y="120"/>
                      <a:pt x="5928" y="141"/>
                    </a:cubicBezTo>
                    <a:cubicBezTo>
                      <a:pt x="5968" y="168"/>
                      <a:pt x="5982" y="222"/>
                      <a:pt x="5968" y="290"/>
                    </a:cubicBezTo>
                    <a:cubicBezTo>
                      <a:pt x="5968" y="357"/>
                      <a:pt x="5955" y="425"/>
                      <a:pt x="5928" y="493"/>
                    </a:cubicBezTo>
                    <a:cubicBezTo>
                      <a:pt x="5819" y="750"/>
                      <a:pt x="5684" y="1007"/>
                      <a:pt x="5535" y="1264"/>
                    </a:cubicBezTo>
                    <a:lnTo>
                      <a:pt x="4629" y="2766"/>
                    </a:lnTo>
                    <a:cubicBezTo>
                      <a:pt x="4317" y="3267"/>
                      <a:pt x="4033" y="3781"/>
                      <a:pt x="3695" y="4241"/>
                    </a:cubicBezTo>
                    <a:cubicBezTo>
                      <a:pt x="3357" y="4714"/>
                      <a:pt x="2991" y="5175"/>
                      <a:pt x="2599" y="5594"/>
                    </a:cubicBezTo>
                    <a:cubicBezTo>
                      <a:pt x="2207" y="6013"/>
                      <a:pt x="1760" y="6406"/>
                      <a:pt x="1327" y="6798"/>
                    </a:cubicBezTo>
                    <a:lnTo>
                      <a:pt x="1" y="7948"/>
                    </a:lnTo>
                    <a:lnTo>
                      <a:pt x="69" y="8030"/>
                    </a:lnTo>
                    <a:cubicBezTo>
                      <a:pt x="962" y="7272"/>
                      <a:pt x="1882" y="6541"/>
                      <a:pt x="2707" y="5702"/>
                    </a:cubicBezTo>
                    <a:cubicBezTo>
                      <a:pt x="3113" y="5283"/>
                      <a:pt x="3492" y="4823"/>
                      <a:pt x="3830" y="4336"/>
                    </a:cubicBezTo>
                    <a:cubicBezTo>
                      <a:pt x="4006" y="4106"/>
                      <a:pt x="4155" y="3848"/>
                      <a:pt x="4304" y="3605"/>
                    </a:cubicBezTo>
                    <a:lnTo>
                      <a:pt x="4750" y="2847"/>
                    </a:lnTo>
                    <a:lnTo>
                      <a:pt x="5643" y="1332"/>
                    </a:lnTo>
                    <a:cubicBezTo>
                      <a:pt x="5779" y="1075"/>
                      <a:pt x="5928" y="804"/>
                      <a:pt x="6036" y="533"/>
                    </a:cubicBezTo>
                    <a:cubicBezTo>
                      <a:pt x="6063" y="466"/>
                      <a:pt x="6076" y="385"/>
                      <a:pt x="6090" y="303"/>
                    </a:cubicBezTo>
                    <a:cubicBezTo>
                      <a:pt x="6090" y="222"/>
                      <a:pt x="6076" y="127"/>
                      <a:pt x="5995" y="60"/>
                    </a:cubicBezTo>
                    <a:cubicBezTo>
                      <a:pt x="5959" y="17"/>
                      <a:pt x="5909" y="0"/>
                      <a:pt x="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6"/>
              <p:cNvSpPr/>
              <p:nvPr/>
            </p:nvSpPr>
            <p:spPr>
              <a:xfrm>
                <a:off x="5713874" y="3625794"/>
                <a:ext cx="151570" cy="7243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063" extrusionOk="0">
                    <a:moveTo>
                      <a:pt x="82" y="1"/>
                    </a:moveTo>
                    <a:lnTo>
                      <a:pt x="0" y="68"/>
                    </a:lnTo>
                    <a:cubicBezTo>
                      <a:pt x="528" y="691"/>
                      <a:pt x="1178" y="1191"/>
                      <a:pt x="1895" y="1543"/>
                    </a:cubicBezTo>
                    <a:cubicBezTo>
                      <a:pt x="2564" y="1865"/>
                      <a:pt x="3300" y="2063"/>
                      <a:pt x="4043" y="2063"/>
                    </a:cubicBezTo>
                    <a:cubicBezTo>
                      <a:pt x="4112" y="2063"/>
                      <a:pt x="4180" y="2061"/>
                      <a:pt x="4249" y="2057"/>
                    </a:cubicBezTo>
                    <a:lnTo>
                      <a:pt x="4303" y="2057"/>
                    </a:lnTo>
                    <a:lnTo>
                      <a:pt x="4317" y="2003"/>
                    </a:lnTo>
                    <a:cubicBezTo>
                      <a:pt x="4317" y="1882"/>
                      <a:pt x="4263" y="1787"/>
                      <a:pt x="4168" y="1733"/>
                    </a:cubicBezTo>
                    <a:lnTo>
                      <a:pt x="4114" y="1827"/>
                    </a:lnTo>
                    <a:cubicBezTo>
                      <a:pt x="4148" y="1845"/>
                      <a:pt x="4172" y="1884"/>
                      <a:pt x="4181" y="1921"/>
                    </a:cubicBezTo>
                    <a:lnTo>
                      <a:pt x="4181" y="1921"/>
                    </a:lnTo>
                    <a:cubicBezTo>
                      <a:pt x="3419" y="1898"/>
                      <a:pt x="2659" y="1724"/>
                      <a:pt x="1962" y="1422"/>
                    </a:cubicBezTo>
                    <a:cubicBezTo>
                      <a:pt x="1232" y="1097"/>
                      <a:pt x="582" y="62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6"/>
              <p:cNvSpPr/>
              <p:nvPr/>
            </p:nvSpPr>
            <p:spPr>
              <a:xfrm>
                <a:off x="5712434" y="3627690"/>
                <a:ext cx="143986" cy="79208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56" extrusionOk="0">
                    <a:moveTo>
                      <a:pt x="96" y="1"/>
                    </a:moveTo>
                    <a:cubicBezTo>
                      <a:pt x="41" y="41"/>
                      <a:pt x="1" y="109"/>
                      <a:pt x="1" y="177"/>
                    </a:cubicBezTo>
                    <a:cubicBezTo>
                      <a:pt x="1" y="231"/>
                      <a:pt x="28" y="299"/>
                      <a:pt x="41" y="339"/>
                    </a:cubicBezTo>
                    <a:cubicBezTo>
                      <a:pt x="82" y="447"/>
                      <a:pt x="163" y="529"/>
                      <a:pt x="231" y="610"/>
                    </a:cubicBezTo>
                    <a:cubicBezTo>
                      <a:pt x="366" y="759"/>
                      <a:pt x="529" y="894"/>
                      <a:pt x="677" y="1029"/>
                    </a:cubicBezTo>
                    <a:cubicBezTo>
                      <a:pt x="989" y="1300"/>
                      <a:pt x="1340" y="1530"/>
                      <a:pt x="1706" y="1719"/>
                    </a:cubicBezTo>
                    <a:cubicBezTo>
                      <a:pt x="2071" y="1909"/>
                      <a:pt x="2464" y="2058"/>
                      <a:pt x="2869" y="2152"/>
                    </a:cubicBezTo>
                    <a:cubicBezTo>
                      <a:pt x="3072" y="2193"/>
                      <a:pt x="3275" y="2234"/>
                      <a:pt x="3492" y="2247"/>
                    </a:cubicBezTo>
                    <a:cubicBezTo>
                      <a:pt x="3531" y="2253"/>
                      <a:pt x="3575" y="2256"/>
                      <a:pt x="3621" y="2256"/>
                    </a:cubicBezTo>
                    <a:cubicBezTo>
                      <a:pt x="3685" y="2256"/>
                      <a:pt x="3753" y="2249"/>
                      <a:pt x="3817" y="2234"/>
                    </a:cubicBezTo>
                    <a:cubicBezTo>
                      <a:pt x="3925" y="2220"/>
                      <a:pt x="4047" y="2166"/>
                      <a:pt x="4101" y="2044"/>
                    </a:cubicBezTo>
                    <a:lnTo>
                      <a:pt x="4006" y="1990"/>
                    </a:lnTo>
                    <a:cubicBezTo>
                      <a:pt x="3965" y="2058"/>
                      <a:pt x="3884" y="2098"/>
                      <a:pt x="3790" y="2112"/>
                    </a:cubicBezTo>
                    <a:cubicBezTo>
                      <a:pt x="3695" y="2112"/>
                      <a:pt x="3600" y="2112"/>
                      <a:pt x="3505" y="2098"/>
                    </a:cubicBezTo>
                    <a:cubicBezTo>
                      <a:pt x="3302" y="2071"/>
                      <a:pt x="3100" y="2031"/>
                      <a:pt x="2910" y="1990"/>
                    </a:cubicBezTo>
                    <a:cubicBezTo>
                      <a:pt x="2518" y="1909"/>
                      <a:pt x="2139" y="1773"/>
                      <a:pt x="1773" y="1598"/>
                    </a:cubicBezTo>
                    <a:cubicBezTo>
                      <a:pt x="1408" y="1422"/>
                      <a:pt x="1056" y="1219"/>
                      <a:pt x="745" y="962"/>
                    </a:cubicBezTo>
                    <a:cubicBezTo>
                      <a:pt x="596" y="826"/>
                      <a:pt x="434" y="691"/>
                      <a:pt x="299" y="542"/>
                    </a:cubicBezTo>
                    <a:cubicBezTo>
                      <a:pt x="231" y="474"/>
                      <a:pt x="177" y="393"/>
                      <a:pt x="136" y="312"/>
                    </a:cubicBezTo>
                    <a:cubicBezTo>
                      <a:pt x="96" y="217"/>
                      <a:pt x="96" y="136"/>
                      <a:pt x="163" y="96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6"/>
              <p:cNvSpPr/>
              <p:nvPr/>
            </p:nvSpPr>
            <p:spPr>
              <a:xfrm>
                <a:off x="5702955" y="3615823"/>
                <a:ext cx="150622" cy="94621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2695" extrusionOk="0">
                    <a:moveTo>
                      <a:pt x="27" y="1"/>
                    </a:moveTo>
                    <a:cubicBezTo>
                      <a:pt x="0" y="244"/>
                      <a:pt x="95" y="474"/>
                      <a:pt x="217" y="664"/>
                    </a:cubicBezTo>
                    <a:cubicBezTo>
                      <a:pt x="339" y="853"/>
                      <a:pt x="501" y="1015"/>
                      <a:pt x="650" y="1164"/>
                    </a:cubicBezTo>
                    <a:cubicBezTo>
                      <a:pt x="975" y="1475"/>
                      <a:pt x="1326" y="1760"/>
                      <a:pt x="1719" y="1990"/>
                    </a:cubicBezTo>
                    <a:cubicBezTo>
                      <a:pt x="2098" y="2206"/>
                      <a:pt x="2517" y="2382"/>
                      <a:pt x="2950" y="2517"/>
                    </a:cubicBezTo>
                    <a:cubicBezTo>
                      <a:pt x="3346" y="2629"/>
                      <a:pt x="3754" y="2695"/>
                      <a:pt x="4163" y="2695"/>
                    </a:cubicBezTo>
                    <a:cubicBezTo>
                      <a:pt x="4201" y="2695"/>
                      <a:pt x="4238" y="2694"/>
                      <a:pt x="4276" y="2693"/>
                    </a:cubicBezTo>
                    <a:lnTo>
                      <a:pt x="4290" y="2585"/>
                    </a:lnTo>
                    <a:cubicBezTo>
                      <a:pt x="3843" y="2544"/>
                      <a:pt x="3410" y="2477"/>
                      <a:pt x="2991" y="2355"/>
                    </a:cubicBezTo>
                    <a:cubicBezTo>
                      <a:pt x="2571" y="2233"/>
                      <a:pt x="2165" y="2071"/>
                      <a:pt x="1786" y="1854"/>
                    </a:cubicBezTo>
                    <a:cubicBezTo>
                      <a:pt x="1407" y="1651"/>
                      <a:pt x="1042" y="1394"/>
                      <a:pt x="717" y="1097"/>
                    </a:cubicBezTo>
                    <a:cubicBezTo>
                      <a:pt x="569" y="948"/>
                      <a:pt x="406" y="785"/>
                      <a:pt x="298" y="610"/>
                    </a:cubicBezTo>
                    <a:cubicBezTo>
                      <a:pt x="176" y="420"/>
                      <a:pt x="95" y="217"/>
                      <a:pt x="136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6"/>
              <p:cNvSpPr/>
              <p:nvPr/>
            </p:nvSpPr>
            <p:spPr>
              <a:xfrm>
                <a:off x="5688209" y="3480443"/>
                <a:ext cx="76996" cy="15631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452" extrusionOk="0">
                    <a:moveTo>
                      <a:pt x="2085" y="0"/>
                    </a:moveTo>
                    <a:cubicBezTo>
                      <a:pt x="1800" y="772"/>
                      <a:pt x="1489" y="1516"/>
                      <a:pt x="1110" y="2233"/>
                    </a:cubicBezTo>
                    <a:cubicBezTo>
                      <a:pt x="921" y="2598"/>
                      <a:pt x="718" y="2937"/>
                      <a:pt x="501" y="3288"/>
                    </a:cubicBezTo>
                    <a:cubicBezTo>
                      <a:pt x="298" y="3640"/>
                      <a:pt x="96" y="4005"/>
                      <a:pt x="1" y="4411"/>
                    </a:cubicBezTo>
                    <a:lnTo>
                      <a:pt x="109" y="4452"/>
                    </a:lnTo>
                    <a:cubicBezTo>
                      <a:pt x="244" y="4073"/>
                      <a:pt x="434" y="3721"/>
                      <a:pt x="650" y="3369"/>
                    </a:cubicBezTo>
                    <a:cubicBezTo>
                      <a:pt x="853" y="3018"/>
                      <a:pt x="1070" y="2666"/>
                      <a:pt x="1246" y="2301"/>
                    </a:cubicBezTo>
                    <a:cubicBezTo>
                      <a:pt x="1597" y="1556"/>
                      <a:pt x="1882" y="799"/>
                      <a:pt x="2193" y="41"/>
                    </a:cubicBezTo>
                    <a:lnTo>
                      <a:pt x="20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6"/>
              <p:cNvSpPr/>
              <p:nvPr/>
            </p:nvSpPr>
            <p:spPr>
              <a:xfrm>
                <a:off x="5737642" y="3615823"/>
                <a:ext cx="100274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895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325" y="501"/>
                      <a:pt x="717" y="894"/>
                      <a:pt x="1164" y="1205"/>
                    </a:cubicBezTo>
                    <a:cubicBezTo>
                      <a:pt x="1624" y="1530"/>
                      <a:pt x="2138" y="1760"/>
                      <a:pt x="2679" y="1868"/>
                    </a:cubicBezTo>
                    <a:lnTo>
                      <a:pt x="2855" y="1895"/>
                    </a:lnTo>
                    <a:lnTo>
                      <a:pt x="2760" y="1760"/>
                    </a:lnTo>
                    <a:cubicBezTo>
                      <a:pt x="2679" y="1651"/>
                      <a:pt x="2571" y="1570"/>
                      <a:pt x="2449" y="1530"/>
                    </a:cubicBezTo>
                    <a:lnTo>
                      <a:pt x="2410" y="1633"/>
                    </a:lnTo>
                    <a:lnTo>
                      <a:pt x="2410" y="1633"/>
                    </a:lnTo>
                    <a:cubicBezTo>
                      <a:pt x="2001" y="1502"/>
                      <a:pt x="1605" y="1326"/>
                      <a:pt x="1245" y="1097"/>
                    </a:cubicBezTo>
                    <a:cubicBezTo>
                      <a:pt x="785" y="812"/>
                      <a:pt x="379" y="434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6"/>
              <p:cNvSpPr/>
              <p:nvPr/>
            </p:nvSpPr>
            <p:spPr>
              <a:xfrm>
                <a:off x="5747122" y="3617262"/>
                <a:ext cx="85563" cy="68429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1949" extrusionOk="0">
                    <a:moveTo>
                      <a:pt x="95" y="0"/>
                    </a:moveTo>
                    <a:lnTo>
                      <a:pt x="1" y="68"/>
                    </a:lnTo>
                    <a:cubicBezTo>
                      <a:pt x="325" y="474"/>
                      <a:pt x="677" y="839"/>
                      <a:pt x="1070" y="1164"/>
                    </a:cubicBezTo>
                    <a:cubicBezTo>
                      <a:pt x="1273" y="1340"/>
                      <a:pt x="1476" y="1489"/>
                      <a:pt x="1692" y="1624"/>
                    </a:cubicBezTo>
                    <a:cubicBezTo>
                      <a:pt x="1922" y="1746"/>
                      <a:pt x="2152" y="1867"/>
                      <a:pt x="2382" y="1949"/>
                    </a:cubicBezTo>
                    <a:lnTo>
                      <a:pt x="2436" y="1854"/>
                    </a:lnTo>
                    <a:cubicBezTo>
                      <a:pt x="2220" y="1732"/>
                      <a:pt x="2003" y="1610"/>
                      <a:pt x="1787" y="1475"/>
                    </a:cubicBezTo>
                    <a:cubicBezTo>
                      <a:pt x="1570" y="1340"/>
                      <a:pt x="1367" y="1204"/>
                      <a:pt x="1164" y="1056"/>
                    </a:cubicBezTo>
                    <a:cubicBezTo>
                      <a:pt x="758" y="758"/>
                      <a:pt x="393" y="40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6"/>
              <p:cNvSpPr/>
              <p:nvPr/>
            </p:nvSpPr>
            <p:spPr>
              <a:xfrm>
                <a:off x="5771347" y="3605641"/>
                <a:ext cx="82228" cy="66744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901" extrusionOk="0">
                    <a:moveTo>
                      <a:pt x="109" y="88"/>
                    </a:moveTo>
                    <a:lnTo>
                      <a:pt x="109" y="88"/>
                    </a:lnTo>
                    <a:cubicBezTo>
                      <a:pt x="109" y="88"/>
                      <a:pt x="104" y="92"/>
                      <a:pt x="103" y="99"/>
                    </a:cubicBezTo>
                    <a:lnTo>
                      <a:pt x="103" y="99"/>
                    </a:lnTo>
                    <a:cubicBezTo>
                      <a:pt x="106" y="97"/>
                      <a:pt x="109" y="94"/>
                      <a:pt x="109" y="88"/>
                    </a:cubicBezTo>
                    <a:close/>
                    <a:moveTo>
                      <a:pt x="78" y="0"/>
                    </a:moveTo>
                    <a:cubicBezTo>
                      <a:pt x="71" y="0"/>
                      <a:pt x="64" y="2"/>
                      <a:pt x="55" y="6"/>
                    </a:cubicBezTo>
                    <a:cubicBezTo>
                      <a:pt x="28" y="6"/>
                      <a:pt x="14" y="34"/>
                      <a:pt x="14" y="47"/>
                    </a:cubicBezTo>
                    <a:cubicBezTo>
                      <a:pt x="1" y="74"/>
                      <a:pt x="1" y="101"/>
                      <a:pt x="1" y="115"/>
                    </a:cubicBezTo>
                    <a:cubicBezTo>
                      <a:pt x="1" y="155"/>
                      <a:pt x="14" y="196"/>
                      <a:pt x="55" y="236"/>
                    </a:cubicBezTo>
                    <a:lnTo>
                      <a:pt x="177" y="372"/>
                    </a:lnTo>
                    <a:lnTo>
                      <a:pt x="434" y="642"/>
                    </a:lnTo>
                    <a:cubicBezTo>
                      <a:pt x="610" y="818"/>
                      <a:pt x="799" y="981"/>
                      <a:pt x="1002" y="1143"/>
                    </a:cubicBezTo>
                    <a:cubicBezTo>
                      <a:pt x="1191" y="1305"/>
                      <a:pt x="1394" y="1441"/>
                      <a:pt x="1611" y="1576"/>
                    </a:cubicBezTo>
                    <a:cubicBezTo>
                      <a:pt x="1827" y="1698"/>
                      <a:pt x="2057" y="1820"/>
                      <a:pt x="2287" y="1901"/>
                    </a:cubicBezTo>
                    <a:lnTo>
                      <a:pt x="2342" y="1793"/>
                    </a:lnTo>
                    <a:cubicBezTo>
                      <a:pt x="2125" y="1671"/>
                      <a:pt x="1909" y="1563"/>
                      <a:pt x="1692" y="1427"/>
                    </a:cubicBezTo>
                    <a:cubicBezTo>
                      <a:pt x="1489" y="1305"/>
                      <a:pt x="1286" y="1170"/>
                      <a:pt x="1083" y="1035"/>
                    </a:cubicBezTo>
                    <a:cubicBezTo>
                      <a:pt x="880" y="886"/>
                      <a:pt x="691" y="737"/>
                      <a:pt x="501" y="561"/>
                    </a:cubicBezTo>
                    <a:cubicBezTo>
                      <a:pt x="420" y="480"/>
                      <a:pt x="325" y="399"/>
                      <a:pt x="244" y="304"/>
                    </a:cubicBezTo>
                    <a:lnTo>
                      <a:pt x="123" y="169"/>
                    </a:lnTo>
                    <a:cubicBezTo>
                      <a:pt x="109" y="155"/>
                      <a:pt x="109" y="128"/>
                      <a:pt x="109" y="115"/>
                    </a:cubicBezTo>
                    <a:cubicBezTo>
                      <a:pt x="103" y="109"/>
                      <a:pt x="102" y="104"/>
                      <a:pt x="103" y="99"/>
                    </a:cubicBezTo>
                    <a:lnTo>
                      <a:pt x="103" y="99"/>
                    </a:lnTo>
                    <a:cubicBezTo>
                      <a:pt x="100" y="101"/>
                      <a:pt x="95" y="101"/>
                      <a:pt x="95" y="101"/>
                    </a:cubicBezTo>
                    <a:cubicBezTo>
                      <a:pt x="91" y="106"/>
                      <a:pt x="88" y="107"/>
                      <a:pt x="86" y="107"/>
                    </a:cubicBezTo>
                    <a:cubicBezTo>
                      <a:pt x="82" y="107"/>
                      <a:pt x="82" y="101"/>
                      <a:pt x="82" y="101"/>
                    </a:cubicBezTo>
                    <a:lnTo>
                      <a:pt x="123" y="6"/>
                    </a:lnTo>
                    <a:cubicBezTo>
                      <a:pt x="104" y="6"/>
                      <a:pt x="92" y="0"/>
                      <a:pt x="7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6"/>
              <p:cNvSpPr/>
              <p:nvPr/>
            </p:nvSpPr>
            <p:spPr>
              <a:xfrm>
                <a:off x="6059906" y="3245600"/>
                <a:ext cx="331930" cy="515661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4687" extrusionOk="0">
                    <a:moveTo>
                      <a:pt x="6910" y="11506"/>
                    </a:moveTo>
                    <a:cubicBezTo>
                      <a:pt x="6910" y="11533"/>
                      <a:pt x="6910" y="11560"/>
                      <a:pt x="6923" y="11574"/>
                    </a:cubicBezTo>
                    <a:cubicBezTo>
                      <a:pt x="6950" y="11845"/>
                      <a:pt x="6964" y="12115"/>
                      <a:pt x="6991" y="12386"/>
                    </a:cubicBezTo>
                    <a:cubicBezTo>
                      <a:pt x="6937" y="12115"/>
                      <a:pt x="6896" y="11831"/>
                      <a:pt x="6882" y="11560"/>
                    </a:cubicBezTo>
                    <a:cubicBezTo>
                      <a:pt x="6896" y="11547"/>
                      <a:pt x="6896" y="11520"/>
                      <a:pt x="6910" y="11506"/>
                    </a:cubicBezTo>
                    <a:close/>
                    <a:moveTo>
                      <a:pt x="4719" y="1"/>
                    </a:moveTo>
                    <a:cubicBezTo>
                      <a:pt x="4447" y="1"/>
                      <a:pt x="4150" y="257"/>
                      <a:pt x="4244" y="600"/>
                    </a:cubicBezTo>
                    <a:lnTo>
                      <a:pt x="5529" y="5174"/>
                    </a:lnTo>
                    <a:cubicBezTo>
                      <a:pt x="5394" y="5255"/>
                      <a:pt x="5313" y="5390"/>
                      <a:pt x="5326" y="5566"/>
                    </a:cubicBezTo>
                    <a:cubicBezTo>
                      <a:pt x="5326" y="5620"/>
                      <a:pt x="5326" y="5674"/>
                      <a:pt x="5340" y="5715"/>
                    </a:cubicBezTo>
                    <a:cubicBezTo>
                      <a:pt x="4650" y="3902"/>
                      <a:pt x="3946" y="2102"/>
                      <a:pt x="3216" y="289"/>
                    </a:cubicBezTo>
                    <a:cubicBezTo>
                      <a:pt x="3137" y="98"/>
                      <a:pt x="2977" y="17"/>
                      <a:pt x="2815" y="17"/>
                    </a:cubicBezTo>
                    <a:cubicBezTo>
                      <a:pt x="2530" y="17"/>
                      <a:pt x="2238" y="269"/>
                      <a:pt x="2377" y="614"/>
                    </a:cubicBezTo>
                    <a:lnTo>
                      <a:pt x="2458" y="803"/>
                    </a:lnTo>
                    <a:cubicBezTo>
                      <a:pt x="2350" y="912"/>
                      <a:pt x="2295" y="1060"/>
                      <a:pt x="2363" y="1236"/>
                    </a:cubicBezTo>
                    <a:cubicBezTo>
                      <a:pt x="2958" y="3117"/>
                      <a:pt x="3567" y="4998"/>
                      <a:pt x="4163" y="6865"/>
                    </a:cubicBezTo>
                    <a:cubicBezTo>
                      <a:pt x="3973" y="6527"/>
                      <a:pt x="3784" y="6189"/>
                      <a:pt x="3581" y="5850"/>
                    </a:cubicBezTo>
                    <a:cubicBezTo>
                      <a:pt x="2986" y="4903"/>
                      <a:pt x="2268" y="4024"/>
                      <a:pt x="1700" y="3049"/>
                    </a:cubicBezTo>
                    <a:cubicBezTo>
                      <a:pt x="1632" y="2928"/>
                      <a:pt x="1565" y="2806"/>
                      <a:pt x="1511" y="2671"/>
                    </a:cubicBezTo>
                    <a:cubicBezTo>
                      <a:pt x="1484" y="2616"/>
                      <a:pt x="1443" y="2589"/>
                      <a:pt x="1416" y="2549"/>
                    </a:cubicBezTo>
                    <a:cubicBezTo>
                      <a:pt x="1335" y="2400"/>
                      <a:pt x="1267" y="2251"/>
                      <a:pt x="1199" y="2089"/>
                    </a:cubicBezTo>
                    <a:cubicBezTo>
                      <a:pt x="1121" y="1897"/>
                      <a:pt x="960" y="1816"/>
                      <a:pt x="797" y="1816"/>
                    </a:cubicBezTo>
                    <a:cubicBezTo>
                      <a:pt x="512" y="1816"/>
                      <a:pt x="223" y="2064"/>
                      <a:pt x="360" y="2400"/>
                    </a:cubicBezTo>
                    <a:cubicBezTo>
                      <a:pt x="509" y="2752"/>
                      <a:pt x="685" y="3090"/>
                      <a:pt x="875" y="3415"/>
                    </a:cubicBezTo>
                    <a:cubicBezTo>
                      <a:pt x="1078" y="3821"/>
                      <a:pt x="2485" y="7880"/>
                      <a:pt x="2661" y="9382"/>
                    </a:cubicBezTo>
                    <a:cubicBezTo>
                      <a:pt x="2417" y="9179"/>
                      <a:pt x="2228" y="8908"/>
                      <a:pt x="2038" y="8665"/>
                    </a:cubicBezTo>
                    <a:cubicBezTo>
                      <a:pt x="1659" y="8151"/>
                      <a:pt x="1267" y="7636"/>
                      <a:pt x="888" y="7122"/>
                    </a:cubicBezTo>
                    <a:cubicBezTo>
                      <a:pt x="788" y="6997"/>
                      <a:pt x="662" y="6944"/>
                      <a:pt x="538" y="6944"/>
                    </a:cubicBezTo>
                    <a:cubicBezTo>
                      <a:pt x="261" y="6944"/>
                      <a:pt x="0" y="7214"/>
                      <a:pt x="103" y="7542"/>
                    </a:cubicBezTo>
                    <a:cubicBezTo>
                      <a:pt x="645" y="9301"/>
                      <a:pt x="1497" y="10952"/>
                      <a:pt x="2755" y="12305"/>
                    </a:cubicBezTo>
                    <a:cubicBezTo>
                      <a:pt x="3310" y="12914"/>
                      <a:pt x="3933" y="13468"/>
                      <a:pt x="4569" y="13996"/>
                    </a:cubicBezTo>
                    <a:cubicBezTo>
                      <a:pt x="5077" y="14427"/>
                      <a:pt x="5422" y="14686"/>
                      <a:pt x="5981" y="14686"/>
                    </a:cubicBezTo>
                    <a:cubicBezTo>
                      <a:pt x="6107" y="14686"/>
                      <a:pt x="6243" y="14673"/>
                      <a:pt x="6395" y="14646"/>
                    </a:cubicBezTo>
                    <a:cubicBezTo>
                      <a:pt x="7194" y="14497"/>
                      <a:pt x="8127" y="14307"/>
                      <a:pt x="8817" y="13861"/>
                    </a:cubicBezTo>
                    <a:cubicBezTo>
                      <a:pt x="9399" y="13482"/>
                      <a:pt x="9453" y="12927"/>
                      <a:pt x="9359" y="12291"/>
                    </a:cubicBezTo>
                    <a:cubicBezTo>
                      <a:pt x="9088" y="10654"/>
                      <a:pt x="8655" y="9044"/>
                      <a:pt x="8087" y="7488"/>
                    </a:cubicBezTo>
                    <a:cubicBezTo>
                      <a:pt x="8141" y="7176"/>
                      <a:pt x="8087" y="6852"/>
                      <a:pt x="8060" y="6554"/>
                    </a:cubicBezTo>
                    <a:cubicBezTo>
                      <a:pt x="7884" y="5160"/>
                      <a:pt x="7573" y="3780"/>
                      <a:pt x="7153" y="2441"/>
                    </a:cubicBezTo>
                    <a:cubicBezTo>
                      <a:pt x="7094" y="2242"/>
                      <a:pt x="6943" y="2158"/>
                      <a:pt x="6785" y="2158"/>
                    </a:cubicBezTo>
                    <a:cubicBezTo>
                      <a:pt x="6510" y="2158"/>
                      <a:pt x="6211" y="2409"/>
                      <a:pt x="6314" y="2752"/>
                    </a:cubicBezTo>
                    <a:cubicBezTo>
                      <a:pt x="6639" y="3794"/>
                      <a:pt x="6882" y="4836"/>
                      <a:pt x="7058" y="5891"/>
                    </a:cubicBezTo>
                    <a:cubicBezTo>
                      <a:pt x="7058" y="5904"/>
                      <a:pt x="7058" y="5904"/>
                      <a:pt x="7058" y="5904"/>
                    </a:cubicBezTo>
                    <a:cubicBezTo>
                      <a:pt x="6980" y="5852"/>
                      <a:pt x="6890" y="5822"/>
                      <a:pt x="6796" y="5822"/>
                    </a:cubicBezTo>
                    <a:cubicBezTo>
                      <a:pt x="6744" y="5822"/>
                      <a:pt x="6692" y="5831"/>
                      <a:pt x="6639" y="5850"/>
                    </a:cubicBezTo>
                    <a:cubicBezTo>
                      <a:pt x="6531" y="4917"/>
                      <a:pt x="6314" y="3983"/>
                      <a:pt x="6071" y="3063"/>
                    </a:cubicBezTo>
                    <a:cubicBezTo>
                      <a:pt x="5949" y="2278"/>
                      <a:pt x="5773" y="1520"/>
                      <a:pt x="5462" y="776"/>
                    </a:cubicBezTo>
                    <a:cubicBezTo>
                      <a:pt x="5394" y="614"/>
                      <a:pt x="5272" y="533"/>
                      <a:pt x="5137" y="506"/>
                    </a:cubicBezTo>
                    <a:cubicBezTo>
                      <a:pt x="5123" y="438"/>
                      <a:pt x="5096" y="357"/>
                      <a:pt x="5083" y="289"/>
                    </a:cubicBezTo>
                    <a:cubicBezTo>
                      <a:pt x="5023" y="86"/>
                      <a:pt x="4875" y="1"/>
                      <a:pt x="4719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6"/>
              <p:cNvSpPr/>
              <p:nvPr/>
            </p:nvSpPr>
            <p:spPr>
              <a:xfrm>
                <a:off x="6301525" y="3309428"/>
                <a:ext cx="88863" cy="401939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1448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285" y="961"/>
                      <a:pt x="501" y="1908"/>
                      <a:pt x="663" y="2869"/>
                    </a:cubicBezTo>
                    <a:cubicBezTo>
                      <a:pt x="839" y="3829"/>
                      <a:pt x="988" y="4790"/>
                      <a:pt x="1151" y="5751"/>
                    </a:cubicBezTo>
                    <a:cubicBezTo>
                      <a:pt x="1313" y="6711"/>
                      <a:pt x="1489" y="7659"/>
                      <a:pt x="1705" y="8619"/>
                    </a:cubicBezTo>
                    <a:cubicBezTo>
                      <a:pt x="1908" y="9567"/>
                      <a:pt x="2152" y="10514"/>
                      <a:pt x="2423" y="11447"/>
                    </a:cubicBezTo>
                    <a:lnTo>
                      <a:pt x="2531" y="11420"/>
                    </a:lnTo>
                    <a:cubicBezTo>
                      <a:pt x="2247" y="10487"/>
                      <a:pt x="2003" y="9539"/>
                      <a:pt x="1800" y="8592"/>
                    </a:cubicBezTo>
                    <a:cubicBezTo>
                      <a:pt x="1597" y="7645"/>
                      <a:pt x="1435" y="6684"/>
                      <a:pt x="1286" y="5724"/>
                    </a:cubicBezTo>
                    <a:cubicBezTo>
                      <a:pt x="1137" y="4763"/>
                      <a:pt x="1002" y="3802"/>
                      <a:pt x="826" y="2842"/>
                    </a:cubicBezTo>
                    <a:cubicBezTo>
                      <a:pt x="650" y="1881"/>
                      <a:pt x="433" y="92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6"/>
              <p:cNvSpPr/>
              <p:nvPr/>
            </p:nvSpPr>
            <p:spPr>
              <a:xfrm>
                <a:off x="6298681" y="3306093"/>
                <a:ext cx="98835" cy="398604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11353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420" y="907"/>
                      <a:pt x="663" y="1868"/>
                      <a:pt x="799" y="2828"/>
                    </a:cubicBezTo>
                    <a:cubicBezTo>
                      <a:pt x="947" y="3789"/>
                      <a:pt x="1015" y="4750"/>
                      <a:pt x="1123" y="5724"/>
                    </a:cubicBezTo>
                    <a:cubicBezTo>
                      <a:pt x="1150" y="5968"/>
                      <a:pt x="1177" y="6211"/>
                      <a:pt x="1218" y="6455"/>
                    </a:cubicBezTo>
                    <a:cubicBezTo>
                      <a:pt x="1245" y="6698"/>
                      <a:pt x="1299" y="6942"/>
                      <a:pt x="1367" y="7172"/>
                    </a:cubicBezTo>
                    <a:cubicBezTo>
                      <a:pt x="1502" y="7645"/>
                      <a:pt x="1665" y="8119"/>
                      <a:pt x="1813" y="8579"/>
                    </a:cubicBezTo>
                    <a:lnTo>
                      <a:pt x="2287" y="9959"/>
                    </a:lnTo>
                    <a:cubicBezTo>
                      <a:pt x="2402" y="10315"/>
                      <a:pt x="2525" y="10671"/>
                      <a:pt x="2619" y="11033"/>
                    </a:cubicBezTo>
                    <a:lnTo>
                      <a:pt x="2619" y="11033"/>
                    </a:lnTo>
                    <a:lnTo>
                      <a:pt x="2693" y="11353"/>
                    </a:lnTo>
                    <a:lnTo>
                      <a:pt x="2815" y="11326"/>
                    </a:lnTo>
                    <a:cubicBezTo>
                      <a:pt x="2734" y="10839"/>
                      <a:pt x="2585" y="10379"/>
                      <a:pt x="2436" y="9905"/>
                    </a:cubicBezTo>
                    <a:lnTo>
                      <a:pt x="1976" y="8525"/>
                    </a:lnTo>
                    <a:cubicBezTo>
                      <a:pt x="1827" y="8065"/>
                      <a:pt x="1665" y="7605"/>
                      <a:pt x="1529" y="7131"/>
                    </a:cubicBezTo>
                    <a:cubicBezTo>
                      <a:pt x="1462" y="6901"/>
                      <a:pt x="1408" y="6671"/>
                      <a:pt x="1380" y="6428"/>
                    </a:cubicBezTo>
                    <a:cubicBezTo>
                      <a:pt x="1340" y="6198"/>
                      <a:pt x="1313" y="5954"/>
                      <a:pt x="1272" y="5710"/>
                    </a:cubicBezTo>
                    <a:cubicBezTo>
                      <a:pt x="1150" y="4750"/>
                      <a:pt x="1069" y="3776"/>
                      <a:pt x="907" y="2815"/>
                    </a:cubicBezTo>
                    <a:cubicBezTo>
                      <a:pt x="744" y="1841"/>
                      <a:pt x="514" y="88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6"/>
              <p:cNvSpPr/>
              <p:nvPr/>
            </p:nvSpPr>
            <p:spPr>
              <a:xfrm>
                <a:off x="6287762" y="3310095"/>
                <a:ext cx="22365" cy="143284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81" extrusionOk="0">
                    <a:moveTo>
                      <a:pt x="377" y="0"/>
                    </a:moveTo>
                    <a:cubicBezTo>
                      <a:pt x="302" y="0"/>
                      <a:pt x="228" y="33"/>
                      <a:pt x="176" y="76"/>
                    </a:cubicBezTo>
                    <a:cubicBezTo>
                      <a:pt x="95" y="143"/>
                      <a:pt x="41" y="238"/>
                      <a:pt x="27" y="346"/>
                    </a:cubicBezTo>
                    <a:cubicBezTo>
                      <a:pt x="0" y="455"/>
                      <a:pt x="14" y="549"/>
                      <a:pt x="14" y="644"/>
                    </a:cubicBezTo>
                    <a:lnTo>
                      <a:pt x="122" y="1794"/>
                    </a:lnTo>
                    <a:cubicBezTo>
                      <a:pt x="162" y="2173"/>
                      <a:pt x="203" y="2552"/>
                      <a:pt x="244" y="2944"/>
                    </a:cubicBezTo>
                    <a:cubicBezTo>
                      <a:pt x="284" y="3323"/>
                      <a:pt x="325" y="3702"/>
                      <a:pt x="392" y="4081"/>
                    </a:cubicBezTo>
                    <a:lnTo>
                      <a:pt x="501" y="4067"/>
                    </a:lnTo>
                    <a:cubicBezTo>
                      <a:pt x="487" y="3689"/>
                      <a:pt x="447" y="3310"/>
                      <a:pt x="406" y="2917"/>
                    </a:cubicBezTo>
                    <a:cubicBezTo>
                      <a:pt x="365" y="2538"/>
                      <a:pt x="311" y="2160"/>
                      <a:pt x="271" y="1781"/>
                    </a:cubicBezTo>
                    <a:lnTo>
                      <a:pt x="122" y="631"/>
                    </a:lnTo>
                    <a:cubicBezTo>
                      <a:pt x="95" y="455"/>
                      <a:pt x="95" y="252"/>
                      <a:pt x="244" y="143"/>
                    </a:cubicBezTo>
                    <a:cubicBezTo>
                      <a:pt x="276" y="111"/>
                      <a:pt x="324" y="93"/>
                      <a:pt x="369" y="93"/>
                    </a:cubicBezTo>
                    <a:cubicBezTo>
                      <a:pt x="398" y="93"/>
                      <a:pt x="425" y="100"/>
                      <a:pt x="447" y="116"/>
                    </a:cubicBezTo>
                    <a:cubicBezTo>
                      <a:pt x="514" y="157"/>
                      <a:pt x="555" y="252"/>
                      <a:pt x="514" y="292"/>
                    </a:cubicBezTo>
                    <a:lnTo>
                      <a:pt x="609" y="346"/>
                    </a:lnTo>
                    <a:cubicBezTo>
                      <a:pt x="636" y="292"/>
                      <a:pt x="636" y="225"/>
                      <a:pt x="609" y="171"/>
                    </a:cubicBezTo>
                    <a:cubicBezTo>
                      <a:pt x="595" y="103"/>
                      <a:pt x="555" y="62"/>
                      <a:pt x="501" y="35"/>
                    </a:cubicBezTo>
                    <a:cubicBezTo>
                      <a:pt x="462" y="11"/>
                      <a:pt x="419" y="0"/>
                      <a:pt x="3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6"/>
              <p:cNvSpPr/>
              <p:nvPr/>
            </p:nvSpPr>
            <p:spPr>
              <a:xfrm>
                <a:off x="6286779" y="3310376"/>
                <a:ext cx="15729" cy="14444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114" extrusionOk="0">
                    <a:moveTo>
                      <a:pt x="393" y="0"/>
                    </a:moveTo>
                    <a:cubicBezTo>
                      <a:pt x="217" y="95"/>
                      <a:pt x="109" y="271"/>
                      <a:pt x="55" y="447"/>
                    </a:cubicBezTo>
                    <a:cubicBezTo>
                      <a:pt x="15" y="623"/>
                      <a:pt x="1" y="799"/>
                      <a:pt x="15" y="974"/>
                    </a:cubicBezTo>
                    <a:lnTo>
                      <a:pt x="82" y="2030"/>
                    </a:lnTo>
                    <a:cubicBezTo>
                      <a:pt x="96" y="2368"/>
                      <a:pt x="123" y="2720"/>
                      <a:pt x="150" y="3072"/>
                    </a:cubicBezTo>
                    <a:cubicBezTo>
                      <a:pt x="190" y="3424"/>
                      <a:pt x="217" y="3762"/>
                      <a:pt x="272" y="4114"/>
                    </a:cubicBezTo>
                    <a:lnTo>
                      <a:pt x="380" y="4100"/>
                    </a:lnTo>
                    <a:cubicBezTo>
                      <a:pt x="380" y="3748"/>
                      <a:pt x="353" y="3410"/>
                      <a:pt x="326" y="3058"/>
                    </a:cubicBezTo>
                    <a:cubicBezTo>
                      <a:pt x="299" y="2706"/>
                      <a:pt x="258" y="2355"/>
                      <a:pt x="217" y="2016"/>
                    </a:cubicBezTo>
                    <a:cubicBezTo>
                      <a:pt x="190" y="1664"/>
                      <a:pt x="136" y="1313"/>
                      <a:pt x="109" y="974"/>
                    </a:cubicBezTo>
                    <a:cubicBezTo>
                      <a:pt x="109" y="799"/>
                      <a:pt x="109" y="636"/>
                      <a:pt x="163" y="474"/>
                    </a:cubicBezTo>
                    <a:cubicBezTo>
                      <a:pt x="204" y="311"/>
                      <a:pt x="299" y="163"/>
                      <a:pt x="448" y="95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6"/>
              <p:cNvSpPr/>
              <p:nvPr/>
            </p:nvSpPr>
            <p:spPr>
              <a:xfrm>
                <a:off x="6215052" y="3240053"/>
                <a:ext cx="82719" cy="215716"/>
              </a:xfrm>
              <a:custGeom>
                <a:avLst/>
                <a:gdLst/>
                <a:ahLst/>
                <a:cxnLst/>
                <a:rect l="l" t="t" r="r" b="b"/>
                <a:pathLst>
                  <a:path w="2356" h="6144" extrusionOk="0">
                    <a:moveTo>
                      <a:pt x="320" y="0"/>
                    </a:moveTo>
                    <a:cubicBezTo>
                      <a:pt x="290" y="0"/>
                      <a:pt x="260" y="5"/>
                      <a:pt x="231" y="14"/>
                    </a:cubicBezTo>
                    <a:cubicBezTo>
                      <a:pt x="150" y="41"/>
                      <a:pt x="82" y="109"/>
                      <a:pt x="55" y="190"/>
                    </a:cubicBezTo>
                    <a:cubicBezTo>
                      <a:pt x="1" y="325"/>
                      <a:pt x="14" y="461"/>
                      <a:pt x="28" y="582"/>
                    </a:cubicBezTo>
                    <a:cubicBezTo>
                      <a:pt x="28" y="704"/>
                      <a:pt x="28" y="840"/>
                      <a:pt x="41" y="961"/>
                    </a:cubicBezTo>
                    <a:cubicBezTo>
                      <a:pt x="68" y="1462"/>
                      <a:pt x="123" y="1949"/>
                      <a:pt x="204" y="2450"/>
                    </a:cubicBezTo>
                    <a:cubicBezTo>
                      <a:pt x="380" y="3437"/>
                      <a:pt x="623" y="4412"/>
                      <a:pt x="1002" y="5332"/>
                    </a:cubicBezTo>
                    <a:lnTo>
                      <a:pt x="1097" y="5291"/>
                    </a:lnTo>
                    <a:cubicBezTo>
                      <a:pt x="934" y="4831"/>
                      <a:pt x="799" y="4358"/>
                      <a:pt x="664" y="3870"/>
                    </a:cubicBezTo>
                    <a:cubicBezTo>
                      <a:pt x="542" y="3397"/>
                      <a:pt x="447" y="2910"/>
                      <a:pt x="366" y="2423"/>
                    </a:cubicBezTo>
                    <a:cubicBezTo>
                      <a:pt x="285" y="1936"/>
                      <a:pt x="231" y="1435"/>
                      <a:pt x="204" y="948"/>
                    </a:cubicBezTo>
                    <a:cubicBezTo>
                      <a:pt x="190" y="826"/>
                      <a:pt x="190" y="704"/>
                      <a:pt x="177" y="582"/>
                    </a:cubicBezTo>
                    <a:cubicBezTo>
                      <a:pt x="177" y="447"/>
                      <a:pt x="163" y="325"/>
                      <a:pt x="204" y="244"/>
                    </a:cubicBezTo>
                    <a:cubicBezTo>
                      <a:pt x="223" y="178"/>
                      <a:pt x="268" y="145"/>
                      <a:pt x="322" y="145"/>
                    </a:cubicBezTo>
                    <a:cubicBezTo>
                      <a:pt x="344" y="145"/>
                      <a:pt x="369" y="151"/>
                      <a:pt x="393" y="163"/>
                    </a:cubicBezTo>
                    <a:cubicBezTo>
                      <a:pt x="474" y="217"/>
                      <a:pt x="542" y="325"/>
                      <a:pt x="596" y="434"/>
                    </a:cubicBezTo>
                    <a:cubicBezTo>
                      <a:pt x="1043" y="1313"/>
                      <a:pt x="1273" y="2287"/>
                      <a:pt x="1476" y="3248"/>
                    </a:cubicBezTo>
                    <a:cubicBezTo>
                      <a:pt x="1692" y="4222"/>
                      <a:pt x="1882" y="5210"/>
                      <a:pt x="2247" y="6144"/>
                    </a:cubicBezTo>
                    <a:lnTo>
                      <a:pt x="2355" y="6103"/>
                    </a:lnTo>
                    <a:cubicBezTo>
                      <a:pt x="1963" y="5183"/>
                      <a:pt x="1773" y="4209"/>
                      <a:pt x="1570" y="3234"/>
                    </a:cubicBezTo>
                    <a:cubicBezTo>
                      <a:pt x="1381" y="2260"/>
                      <a:pt x="1164" y="1272"/>
                      <a:pt x="718" y="366"/>
                    </a:cubicBezTo>
                    <a:cubicBezTo>
                      <a:pt x="664" y="244"/>
                      <a:pt x="596" y="122"/>
                      <a:pt x="474" y="41"/>
                    </a:cubicBezTo>
                    <a:cubicBezTo>
                      <a:pt x="431" y="15"/>
                      <a:pt x="376" y="0"/>
                      <a:pt x="3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6"/>
              <p:cNvSpPr/>
              <p:nvPr/>
            </p:nvSpPr>
            <p:spPr>
              <a:xfrm>
                <a:off x="6217896" y="3249497"/>
                <a:ext cx="79875" cy="218349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6219" extrusionOk="0">
                    <a:moveTo>
                      <a:pt x="222" y="0"/>
                    </a:moveTo>
                    <a:cubicBezTo>
                      <a:pt x="166" y="0"/>
                      <a:pt x="110" y="9"/>
                      <a:pt x="55" y="29"/>
                    </a:cubicBezTo>
                    <a:lnTo>
                      <a:pt x="15" y="43"/>
                    </a:lnTo>
                    <a:lnTo>
                      <a:pt x="15" y="97"/>
                    </a:lnTo>
                    <a:cubicBezTo>
                      <a:pt x="1" y="625"/>
                      <a:pt x="82" y="1139"/>
                      <a:pt x="177" y="1653"/>
                    </a:cubicBezTo>
                    <a:lnTo>
                      <a:pt x="461" y="3182"/>
                    </a:lnTo>
                    <a:lnTo>
                      <a:pt x="745" y="4697"/>
                    </a:lnTo>
                    <a:cubicBezTo>
                      <a:pt x="799" y="4955"/>
                      <a:pt x="840" y="5212"/>
                      <a:pt x="867" y="5455"/>
                    </a:cubicBezTo>
                    <a:cubicBezTo>
                      <a:pt x="881" y="5591"/>
                      <a:pt x="894" y="5712"/>
                      <a:pt x="908" y="5848"/>
                    </a:cubicBezTo>
                    <a:cubicBezTo>
                      <a:pt x="908" y="5902"/>
                      <a:pt x="908" y="5969"/>
                      <a:pt x="908" y="6037"/>
                    </a:cubicBezTo>
                    <a:cubicBezTo>
                      <a:pt x="908" y="6078"/>
                      <a:pt x="908" y="6078"/>
                      <a:pt x="894" y="6091"/>
                    </a:cubicBezTo>
                    <a:cubicBezTo>
                      <a:pt x="881" y="6105"/>
                      <a:pt x="881" y="6105"/>
                      <a:pt x="881" y="6105"/>
                    </a:cubicBezTo>
                    <a:lnTo>
                      <a:pt x="894" y="6105"/>
                    </a:lnTo>
                    <a:cubicBezTo>
                      <a:pt x="921" y="6118"/>
                      <a:pt x="921" y="6132"/>
                      <a:pt x="921" y="6132"/>
                    </a:cubicBezTo>
                    <a:lnTo>
                      <a:pt x="813" y="6145"/>
                    </a:lnTo>
                    <a:cubicBezTo>
                      <a:pt x="813" y="6172"/>
                      <a:pt x="813" y="6186"/>
                      <a:pt x="853" y="6213"/>
                    </a:cubicBezTo>
                    <a:cubicBezTo>
                      <a:pt x="862" y="6217"/>
                      <a:pt x="871" y="6219"/>
                      <a:pt x="880" y="6219"/>
                    </a:cubicBezTo>
                    <a:cubicBezTo>
                      <a:pt x="897" y="6219"/>
                      <a:pt x="912" y="6213"/>
                      <a:pt x="921" y="6213"/>
                    </a:cubicBezTo>
                    <a:cubicBezTo>
                      <a:pt x="948" y="6199"/>
                      <a:pt x="962" y="6172"/>
                      <a:pt x="975" y="6159"/>
                    </a:cubicBezTo>
                    <a:cubicBezTo>
                      <a:pt x="1002" y="6132"/>
                      <a:pt x="1016" y="6064"/>
                      <a:pt x="1016" y="6037"/>
                    </a:cubicBezTo>
                    <a:cubicBezTo>
                      <a:pt x="1016" y="5969"/>
                      <a:pt x="1016" y="5902"/>
                      <a:pt x="1016" y="5834"/>
                    </a:cubicBezTo>
                    <a:cubicBezTo>
                      <a:pt x="1016" y="5712"/>
                      <a:pt x="1016" y="5577"/>
                      <a:pt x="1002" y="5442"/>
                    </a:cubicBezTo>
                    <a:cubicBezTo>
                      <a:pt x="975" y="5185"/>
                      <a:pt x="935" y="4927"/>
                      <a:pt x="894" y="4670"/>
                    </a:cubicBezTo>
                    <a:lnTo>
                      <a:pt x="623" y="3141"/>
                    </a:lnTo>
                    <a:lnTo>
                      <a:pt x="326" y="1612"/>
                    </a:lnTo>
                    <a:cubicBezTo>
                      <a:pt x="234" y="1129"/>
                      <a:pt x="143" y="633"/>
                      <a:pt x="149" y="149"/>
                    </a:cubicBezTo>
                    <a:lnTo>
                      <a:pt x="149" y="149"/>
                    </a:lnTo>
                    <a:cubicBezTo>
                      <a:pt x="174" y="144"/>
                      <a:pt x="199" y="141"/>
                      <a:pt x="224" y="141"/>
                    </a:cubicBezTo>
                    <a:cubicBezTo>
                      <a:pt x="289" y="141"/>
                      <a:pt x="355" y="159"/>
                      <a:pt x="420" y="192"/>
                    </a:cubicBezTo>
                    <a:cubicBezTo>
                      <a:pt x="529" y="246"/>
                      <a:pt x="610" y="327"/>
                      <a:pt x="664" y="435"/>
                    </a:cubicBezTo>
                    <a:cubicBezTo>
                      <a:pt x="786" y="638"/>
                      <a:pt x="840" y="895"/>
                      <a:pt x="921" y="1139"/>
                    </a:cubicBezTo>
                    <a:lnTo>
                      <a:pt x="1341" y="2641"/>
                    </a:lnTo>
                    <a:cubicBezTo>
                      <a:pt x="1611" y="3642"/>
                      <a:pt x="1895" y="4630"/>
                      <a:pt x="2166" y="5631"/>
                    </a:cubicBezTo>
                    <a:lnTo>
                      <a:pt x="2274" y="5604"/>
                    </a:lnTo>
                    <a:cubicBezTo>
                      <a:pt x="1990" y="4616"/>
                      <a:pt x="1706" y="3615"/>
                      <a:pt x="1435" y="2614"/>
                    </a:cubicBezTo>
                    <a:lnTo>
                      <a:pt x="1029" y="1112"/>
                    </a:lnTo>
                    <a:cubicBezTo>
                      <a:pt x="962" y="868"/>
                      <a:pt x="921" y="611"/>
                      <a:pt x="786" y="368"/>
                    </a:cubicBezTo>
                    <a:cubicBezTo>
                      <a:pt x="718" y="246"/>
                      <a:pt x="610" y="138"/>
                      <a:pt x="488" y="70"/>
                    </a:cubicBezTo>
                    <a:cubicBezTo>
                      <a:pt x="411" y="27"/>
                      <a:pt x="318" y="0"/>
                      <a:pt x="2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6"/>
              <p:cNvSpPr/>
              <p:nvPr/>
            </p:nvSpPr>
            <p:spPr>
              <a:xfrm>
                <a:off x="6133354" y="3239597"/>
                <a:ext cx="124044" cy="236115"/>
              </a:xfrm>
              <a:custGeom>
                <a:avLst/>
                <a:gdLst/>
                <a:ahLst/>
                <a:cxnLst/>
                <a:rect l="l" t="t" r="r" b="b"/>
                <a:pathLst>
                  <a:path w="3533" h="6725" extrusionOk="0">
                    <a:moveTo>
                      <a:pt x="461" y="0"/>
                    </a:moveTo>
                    <a:cubicBezTo>
                      <a:pt x="366" y="0"/>
                      <a:pt x="271" y="54"/>
                      <a:pt x="217" y="122"/>
                    </a:cubicBezTo>
                    <a:cubicBezTo>
                      <a:pt x="149" y="189"/>
                      <a:pt x="122" y="257"/>
                      <a:pt x="95" y="338"/>
                    </a:cubicBezTo>
                    <a:cubicBezTo>
                      <a:pt x="0" y="636"/>
                      <a:pt x="55" y="947"/>
                      <a:pt x="122" y="1231"/>
                    </a:cubicBezTo>
                    <a:cubicBezTo>
                      <a:pt x="271" y="1800"/>
                      <a:pt x="433" y="2341"/>
                      <a:pt x="609" y="2896"/>
                    </a:cubicBezTo>
                    <a:cubicBezTo>
                      <a:pt x="961" y="4005"/>
                      <a:pt x="1340" y="5088"/>
                      <a:pt x="1787" y="6157"/>
                    </a:cubicBezTo>
                    <a:lnTo>
                      <a:pt x="1895" y="6116"/>
                    </a:lnTo>
                    <a:cubicBezTo>
                      <a:pt x="1489" y="5034"/>
                      <a:pt x="1110" y="3951"/>
                      <a:pt x="772" y="2855"/>
                    </a:cubicBezTo>
                    <a:cubicBezTo>
                      <a:pt x="596" y="2300"/>
                      <a:pt x="433" y="1746"/>
                      <a:pt x="271" y="1191"/>
                    </a:cubicBezTo>
                    <a:cubicBezTo>
                      <a:pt x="203" y="920"/>
                      <a:pt x="163" y="636"/>
                      <a:pt x="244" y="379"/>
                    </a:cubicBezTo>
                    <a:cubicBezTo>
                      <a:pt x="271" y="257"/>
                      <a:pt x="352" y="149"/>
                      <a:pt x="461" y="149"/>
                    </a:cubicBezTo>
                    <a:cubicBezTo>
                      <a:pt x="555" y="149"/>
                      <a:pt x="663" y="257"/>
                      <a:pt x="745" y="352"/>
                    </a:cubicBezTo>
                    <a:cubicBezTo>
                      <a:pt x="812" y="460"/>
                      <a:pt x="866" y="595"/>
                      <a:pt x="934" y="731"/>
                    </a:cubicBezTo>
                    <a:lnTo>
                      <a:pt x="1110" y="1123"/>
                    </a:lnTo>
                    <a:cubicBezTo>
                      <a:pt x="1232" y="1380"/>
                      <a:pt x="1354" y="1651"/>
                      <a:pt x="1462" y="1908"/>
                    </a:cubicBezTo>
                    <a:cubicBezTo>
                      <a:pt x="1692" y="2436"/>
                      <a:pt x="1908" y="2977"/>
                      <a:pt x="2125" y="3518"/>
                    </a:cubicBezTo>
                    <a:cubicBezTo>
                      <a:pt x="2328" y="4046"/>
                      <a:pt x="2531" y="4587"/>
                      <a:pt x="2707" y="5142"/>
                    </a:cubicBezTo>
                    <a:cubicBezTo>
                      <a:pt x="2896" y="5683"/>
                      <a:pt x="3072" y="6251"/>
                      <a:pt x="3437" y="6725"/>
                    </a:cubicBezTo>
                    <a:lnTo>
                      <a:pt x="3532" y="6657"/>
                    </a:lnTo>
                    <a:cubicBezTo>
                      <a:pt x="3167" y="6211"/>
                      <a:pt x="2991" y="5656"/>
                      <a:pt x="2801" y="5101"/>
                    </a:cubicBezTo>
                    <a:cubicBezTo>
                      <a:pt x="2612" y="4560"/>
                      <a:pt x="2423" y="4019"/>
                      <a:pt x="2220" y="3478"/>
                    </a:cubicBezTo>
                    <a:cubicBezTo>
                      <a:pt x="2017" y="2936"/>
                      <a:pt x="1800" y="2395"/>
                      <a:pt x="1570" y="1867"/>
                    </a:cubicBezTo>
                    <a:lnTo>
                      <a:pt x="1232" y="1069"/>
                    </a:lnTo>
                    <a:lnTo>
                      <a:pt x="1056" y="677"/>
                    </a:lnTo>
                    <a:cubicBezTo>
                      <a:pt x="1002" y="541"/>
                      <a:pt x="948" y="406"/>
                      <a:pt x="853" y="271"/>
                    </a:cubicBezTo>
                    <a:cubicBezTo>
                      <a:pt x="812" y="217"/>
                      <a:pt x="758" y="149"/>
                      <a:pt x="704" y="95"/>
                    </a:cubicBezTo>
                    <a:cubicBezTo>
                      <a:pt x="636" y="54"/>
                      <a:pt x="555" y="0"/>
                      <a:pt x="4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6"/>
              <p:cNvSpPr/>
              <p:nvPr/>
            </p:nvSpPr>
            <p:spPr>
              <a:xfrm>
                <a:off x="6139041" y="3238649"/>
                <a:ext cx="117864" cy="230427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6563" extrusionOk="0">
                    <a:moveTo>
                      <a:pt x="364" y="0"/>
                    </a:moveTo>
                    <a:cubicBezTo>
                      <a:pt x="300" y="0"/>
                      <a:pt x="232" y="21"/>
                      <a:pt x="177" y="68"/>
                    </a:cubicBezTo>
                    <a:cubicBezTo>
                      <a:pt x="109" y="122"/>
                      <a:pt x="68" y="203"/>
                      <a:pt x="41" y="284"/>
                    </a:cubicBezTo>
                    <a:cubicBezTo>
                      <a:pt x="1" y="433"/>
                      <a:pt x="1" y="582"/>
                      <a:pt x="1" y="731"/>
                    </a:cubicBezTo>
                    <a:cubicBezTo>
                      <a:pt x="1" y="1028"/>
                      <a:pt x="68" y="1326"/>
                      <a:pt x="136" y="1597"/>
                    </a:cubicBezTo>
                    <a:cubicBezTo>
                      <a:pt x="285" y="2165"/>
                      <a:pt x="447" y="2720"/>
                      <a:pt x="623" y="3274"/>
                    </a:cubicBezTo>
                    <a:cubicBezTo>
                      <a:pt x="975" y="4371"/>
                      <a:pt x="1313" y="5467"/>
                      <a:pt x="1692" y="6563"/>
                    </a:cubicBezTo>
                    <a:lnTo>
                      <a:pt x="1787" y="6522"/>
                    </a:lnTo>
                    <a:cubicBezTo>
                      <a:pt x="1462" y="5412"/>
                      <a:pt x="1110" y="4316"/>
                      <a:pt x="772" y="3220"/>
                    </a:cubicBezTo>
                    <a:cubicBezTo>
                      <a:pt x="610" y="2666"/>
                      <a:pt x="434" y="2124"/>
                      <a:pt x="299" y="1556"/>
                    </a:cubicBezTo>
                    <a:cubicBezTo>
                      <a:pt x="231" y="1285"/>
                      <a:pt x="163" y="1001"/>
                      <a:pt x="150" y="731"/>
                    </a:cubicBezTo>
                    <a:cubicBezTo>
                      <a:pt x="150" y="595"/>
                      <a:pt x="150" y="447"/>
                      <a:pt x="190" y="325"/>
                    </a:cubicBezTo>
                    <a:cubicBezTo>
                      <a:pt x="213" y="209"/>
                      <a:pt x="276" y="143"/>
                      <a:pt x="361" y="143"/>
                    </a:cubicBezTo>
                    <a:cubicBezTo>
                      <a:pt x="376" y="143"/>
                      <a:pt x="391" y="145"/>
                      <a:pt x="407" y="149"/>
                    </a:cubicBezTo>
                    <a:cubicBezTo>
                      <a:pt x="515" y="176"/>
                      <a:pt x="610" y="284"/>
                      <a:pt x="704" y="392"/>
                    </a:cubicBezTo>
                    <a:cubicBezTo>
                      <a:pt x="786" y="501"/>
                      <a:pt x="867" y="622"/>
                      <a:pt x="934" y="744"/>
                    </a:cubicBezTo>
                    <a:cubicBezTo>
                      <a:pt x="1056" y="1001"/>
                      <a:pt x="1164" y="1272"/>
                      <a:pt x="1259" y="1543"/>
                    </a:cubicBezTo>
                    <a:cubicBezTo>
                      <a:pt x="1449" y="2084"/>
                      <a:pt x="1638" y="2625"/>
                      <a:pt x="1855" y="3166"/>
                    </a:cubicBezTo>
                    <a:cubicBezTo>
                      <a:pt x="2274" y="4235"/>
                      <a:pt x="2734" y="5291"/>
                      <a:pt x="3262" y="6333"/>
                    </a:cubicBezTo>
                    <a:lnTo>
                      <a:pt x="3357" y="6278"/>
                    </a:lnTo>
                    <a:cubicBezTo>
                      <a:pt x="2829" y="5250"/>
                      <a:pt x="2355" y="4208"/>
                      <a:pt x="1949" y="3126"/>
                    </a:cubicBezTo>
                    <a:cubicBezTo>
                      <a:pt x="1746" y="2584"/>
                      <a:pt x="1557" y="2043"/>
                      <a:pt x="1367" y="1502"/>
                    </a:cubicBezTo>
                    <a:cubicBezTo>
                      <a:pt x="1286" y="1231"/>
                      <a:pt x="1178" y="947"/>
                      <a:pt x="1043" y="690"/>
                    </a:cubicBezTo>
                    <a:cubicBezTo>
                      <a:pt x="975" y="555"/>
                      <a:pt x="894" y="433"/>
                      <a:pt x="813" y="311"/>
                    </a:cubicBezTo>
                    <a:cubicBezTo>
                      <a:pt x="718" y="203"/>
                      <a:pt x="623" y="68"/>
                      <a:pt x="447" y="14"/>
                    </a:cubicBezTo>
                    <a:cubicBezTo>
                      <a:pt x="422" y="5"/>
                      <a:pt x="393" y="0"/>
                      <a:pt x="3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6"/>
              <p:cNvSpPr/>
              <p:nvPr/>
            </p:nvSpPr>
            <p:spPr>
              <a:xfrm>
                <a:off x="6075389" y="3305496"/>
                <a:ext cx="132575" cy="212029"/>
              </a:xfrm>
              <a:custGeom>
                <a:avLst/>
                <a:gdLst/>
                <a:ahLst/>
                <a:cxnLst/>
                <a:rect l="l" t="t" r="r" b="b"/>
                <a:pathLst>
                  <a:path w="3776" h="6039" extrusionOk="0">
                    <a:moveTo>
                      <a:pt x="303" y="0"/>
                    </a:moveTo>
                    <a:cubicBezTo>
                      <a:pt x="240" y="0"/>
                      <a:pt x="165" y="29"/>
                      <a:pt x="109" y="85"/>
                    </a:cubicBezTo>
                    <a:cubicBezTo>
                      <a:pt x="41" y="139"/>
                      <a:pt x="14" y="220"/>
                      <a:pt x="14" y="302"/>
                    </a:cubicBezTo>
                    <a:cubicBezTo>
                      <a:pt x="1" y="369"/>
                      <a:pt x="1" y="450"/>
                      <a:pt x="14" y="518"/>
                    </a:cubicBezTo>
                    <a:cubicBezTo>
                      <a:pt x="41" y="653"/>
                      <a:pt x="82" y="775"/>
                      <a:pt x="122" y="897"/>
                    </a:cubicBezTo>
                    <a:cubicBezTo>
                      <a:pt x="204" y="1154"/>
                      <a:pt x="285" y="1398"/>
                      <a:pt x="380" y="1641"/>
                    </a:cubicBezTo>
                    <a:cubicBezTo>
                      <a:pt x="555" y="2142"/>
                      <a:pt x="731" y="2629"/>
                      <a:pt x="934" y="3102"/>
                    </a:cubicBezTo>
                    <a:cubicBezTo>
                      <a:pt x="1327" y="4077"/>
                      <a:pt x="1760" y="5024"/>
                      <a:pt x="2247" y="5944"/>
                    </a:cubicBezTo>
                    <a:lnTo>
                      <a:pt x="2301" y="6039"/>
                    </a:lnTo>
                    <a:lnTo>
                      <a:pt x="2355" y="5958"/>
                    </a:lnTo>
                    <a:lnTo>
                      <a:pt x="2450" y="5782"/>
                    </a:lnTo>
                    <a:lnTo>
                      <a:pt x="2355" y="5727"/>
                    </a:lnTo>
                    <a:lnTo>
                      <a:pt x="2309" y="5806"/>
                    </a:lnTo>
                    <a:lnTo>
                      <a:pt x="2309" y="5806"/>
                    </a:lnTo>
                    <a:cubicBezTo>
                      <a:pt x="1879" y="4891"/>
                      <a:pt x="1462" y="3976"/>
                      <a:pt x="1083" y="3048"/>
                    </a:cubicBezTo>
                    <a:cubicBezTo>
                      <a:pt x="894" y="2561"/>
                      <a:pt x="704" y="2074"/>
                      <a:pt x="528" y="1587"/>
                    </a:cubicBezTo>
                    <a:cubicBezTo>
                      <a:pt x="447" y="1343"/>
                      <a:pt x="352" y="1100"/>
                      <a:pt x="271" y="856"/>
                    </a:cubicBezTo>
                    <a:cubicBezTo>
                      <a:pt x="231" y="735"/>
                      <a:pt x="177" y="613"/>
                      <a:pt x="163" y="491"/>
                    </a:cubicBezTo>
                    <a:cubicBezTo>
                      <a:pt x="136" y="383"/>
                      <a:pt x="149" y="247"/>
                      <a:pt x="204" y="193"/>
                    </a:cubicBezTo>
                    <a:cubicBezTo>
                      <a:pt x="236" y="161"/>
                      <a:pt x="277" y="147"/>
                      <a:pt x="324" y="147"/>
                    </a:cubicBezTo>
                    <a:cubicBezTo>
                      <a:pt x="377" y="147"/>
                      <a:pt x="437" y="165"/>
                      <a:pt x="501" y="193"/>
                    </a:cubicBezTo>
                    <a:cubicBezTo>
                      <a:pt x="610" y="247"/>
                      <a:pt x="704" y="315"/>
                      <a:pt x="799" y="396"/>
                    </a:cubicBezTo>
                    <a:cubicBezTo>
                      <a:pt x="975" y="572"/>
                      <a:pt x="1110" y="802"/>
                      <a:pt x="1232" y="1032"/>
                    </a:cubicBezTo>
                    <a:lnTo>
                      <a:pt x="1949" y="2412"/>
                    </a:lnTo>
                    <a:cubicBezTo>
                      <a:pt x="2423" y="3346"/>
                      <a:pt x="2896" y="4266"/>
                      <a:pt x="3370" y="5200"/>
                    </a:cubicBezTo>
                    <a:lnTo>
                      <a:pt x="3397" y="5254"/>
                    </a:lnTo>
                    <a:lnTo>
                      <a:pt x="3451" y="5213"/>
                    </a:lnTo>
                    <a:cubicBezTo>
                      <a:pt x="3681" y="5024"/>
                      <a:pt x="3776" y="4699"/>
                      <a:pt x="3668" y="4415"/>
                    </a:cubicBezTo>
                    <a:lnTo>
                      <a:pt x="3668" y="4415"/>
                    </a:lnTo>
                    <a:lnTo>
                      <a:pt x="3559" y="4456"/>
                    </a:lnTo>
                    <a:cubicBezTo>
                      <a:pt x="3645" y="4664"/>
                      <a:pt x="3586" y="4918"/>
                      <a:pt x="3433" y="5084"/>
                    </a:cubicBezTo>
                    <a:lnTo>
                      <a:pt x="3433" y="5084"/>
                    </a:lnTo>
                    <a:cubicBezTo>
                      <a:pt x="2969" y="4184"/>
                      <a:pt x="2494" y="3271"/>
                      <a:pt x="2044" y="2358"/>
                    </a:cubicBezTo>
                    <a:lnTo>
                      <a:pt x="1340" y="965"/>
                    </a:lnTo>
                    <a:cubicBezTo>
                      <a:pt x="1218" y="735"/>
                      <a:pt x="1083" y="491"/>
                      <a:pt x="894" y="302"/>
                    </a:cubicBezTo>
                    <a:cubicBezTo>
                      <a:pt x="799" y="207"/>
                      <a:pt x="677" y="126"/>
                      <a:pt x="555" y="58"/>
                    </a:cubicBezTo>
                    <a:cubicBezTo>
                      <a:pt x="488" y="31"/>
                      <a:pt x="420" y="4"/>
                      <a:pt x="339" y="4"/>
                    </a:cubicBezTo>
                    <a:cubicBezTo>
                      <a:pt x="328" y="2"/>
                      <a:pt x="316" y="0"/>
                      <a:pt x="30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6"/>
              <p:cNvSpPr/>
              <p:nvPr/>
            </p:nvSpPr>
            <p:spPr>
              <a:xfrm>
                <a:off x="6072545" y="3302687"/>
                <a:ext cx="115477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5943" extrusionOk="0">
                    <a:moveTo>
                      <a:pt x="294" y="0"/>
                    </a:moveTo>
                    <a:cubicBezTo>
                      <a:pt x="282" y="0"/>
                      <a:pt x="270" y="1"/>
                      <a:pt x="258" y="3"/>
                    </a:cubicBezTo>
                    <a:cubicBezTo>
                      <a:pt x="176" y="3"/>
                      <a:pt x="95" y="43"/>
                      <a:pt x="55" y="124"/>
                    </a:cubicBezTo>
                    <a:cubicBezTo>
                      <a:pt x="0" y="192"/>
                      <a:pt x="0" y="273"/>
                      <a:pt x="0" y="341"/>
                    </a:cubicBezTo>
                    <a:cubicBezTo>
                      <a:pt x="0" y="476"/>
                      <a:pt x="55" y="612"/>
                      <a:pt x="95" y="720"/>
                    </a:cubicBezTo>
                    <a:lnTo>
                      <a:pt x="230" y="1072"/>
                    </a:lnTo>
                    <a:lnTo>
                      <a:pt x="488" y="1775"/>
                    </a:lnTo>
                    <a:cubicBezTo>
                      <a:pt x="663" y="2249"/>
                      <a:pt x="839" y="2722"/>
                      <a:pt x="1029" y="3182"/>
                    </a:cubicBezTo>
                    <a:cubicBezTo>
                      <a:pt x="1408" y="4103"/>
                      <a:pt x="1787" y="5036"/>
                      <a:pt x="2206" y="5943"/>
                    </a:cubicBezTo>
                    <a:lnTo>
                      <a:pt x="2301" y="5902"/>
                    </a:lnTo>
                    <a:cubicBezTo>
                      <a:pt x="1935" y="4982"/>
                      <a:pt x="1543" y="4048"/>
                      <a:pt x="1191" y="3115"/>
                    </a:cubicBezTo>
                    <a:cubicBezTo>
                      <a:pt x="1002" y="2655"/>
                      <a:pt x="812" y="2195"/>
                      <a:pt x="636" y="1721"/>
                    </a:cubicBezTo>
                    <a:lnTo>
                      <a:pt x="366" y="1031"/>
                    </a:lnTo>
                    <a:lnTo>
                      <a:pt x="230" y="679"/>
                    </a:lnTo>
                    <a:cubicBezTo>
                      <a:pt x="190" y="557"/>
                      <a:pt x="149" y="449"/>
                      <a:pt x="136" y="341"/>
                    </a:cubicBezTo>
                    <a:cubicBezTo>
                      <a:pt x="136" y="233"/>
                      <a:pt x="190" y="138"/>
                      <a:pt x="271" y="138"/>
                    </a:cubicBezTo>
                    <a:cubicBezTo>
                      <a:pt x="277" y="137"/>
                      <a:pt x="283" y="137"/>
                      <a:pt x="289" y="137"/>
                    </a:cubicBezTo>
                    <a:cubicBezTo>
                      <a:pt x="368" y="137"/>
                      <a:pt x="466" y="213"/>
                      <a:pt x="528" y="300"/>
                    </a:cubicBezTo>
                    <a:cubicBezTo>
                      <a:pt x="677" y="476"/>
                      <a:pt x="812" y="706"/>
                      <a:pt x="948" y="909"/>
                    </a:cubicBezTo>
                    <a:cubicBezTo>
                      <a:pt x="1218" y="1329"/>
                      <a:pt x="1462" y="1762"/>
                      <a:pt x="1705" y="2195"/>
                    </a:cubicBezTo>
                    <a:cubicBezTo>
                      <a:pt x="2179" y="3074"/>
                      <a:pt x="2639" y="3967"/>
                      <a:pt x="3207" y="4806"/>
                    </a:cubicBezTo>
                    <a:lnTo>
                      <a:pt x="3289" y="4739"/>
                    </a:lnTo>
                    <a:cubicBezTo>
                      <a:pt x="2720" y="3927"/>
                      <a:pt x="2260" y="3034"/>
                      <a:pt x="1787" y="2154"/>
                    </a:cubicBezTo>
                    <a:cubicBezTo>
                      <a:pt x="1557" y="1708"/>
                      <a:pt x="1313" y="1261"/>
                      <a:pt x="1042" y="842"/>
                    </a:cubicBezTo>
                    <a:cubicBezTo>
                      <a:pt x="907" y="625"/>
                      <a:pt x="785" y="422"/>
                      <a:pt x="623" y="206"/>
                    </a:cubicBezTo>
                    <a:cubicBezTo>
                      <a:pt x="582" y="152"/>
                      <a:pt x="542" y="111"/>
                      <a:pt x="474" y="70"/>
                    </a:cubicBezTo>
                    <a:cubicBezTo>
                      <a:pt x="427" y="35"/>
                      <a:pt x="370" y="0"/>
                      <a:pt x="29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6"/>
              <p:cNvSpPr/>
              <p:nvPr/>
            </p:nvSpPr>
            <p:spPr>
              <a:xfrm>
                <a:off x="6121943" y="3449091"/>
                <a:ext cx="41851" cy="139071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961" extrusionOk="0">
                    <a:moveTo>
                      <a:pt x="95" y="0"/>
                    </a:moveTo>
                    <a:lnTo>
                      <a:pt x="1" y="54"/>
                    </a:lnTo>
                    <a:cubicBezTo>
                      <a:pt x="325" y="663"/>
                      <a:pt x="555" y="1313"/>
                      <a:pt x="718" y="1962"/>
                    </a:cubicBezTo>
                    <a:cubicBezTo>
                      <a:pt x="799" y="2301"/>
                      <a:pt x="867" y="2639"/>
                      <a:pt x="934" y="2964"/>
                    </a:cubicBezTo>
                    <a:cubicBezTo>
                      <a:pt x="961" y="3139"/>
                      <a:pt x="988" y="3302"/>
                      <a:pt x="1016" y="3478"/>
                    </a:cubicBezTo>
                    <a:lnTo>
                      <a:pt x="1056" y="3721"/>
                    </a:lnTo>
                    <a:cubicBezTo>
                      <a:pt x="1056" y="3748"/>
                      <a:pt x="1056" y="3789"/>
                      <a:pt x="1043" y="3816"/>
                    </a:cubicBezTo>
                    <a:cubicBezTo>
                      <a:pt x="1043" y="3830"/>
                      <a:pt x="1029" y="3843"/>
                      <a:pt x="1029" y="3843"/>
                    </a:cubicBezTo>
                    <a:cubicBezTo>
                      <a:pt x="1029" y="3843"/>
                      <a:pt x="1029" y="3849"/>
                      <a:pt x="1025" y="3849"/>
                    </a:cubicBezTo>
                    <a:cubicBezTo>
                      <a:pt x="1023" y="3849"/>
                      <a:pt x="1020" y="3848"/>
                      <a:pt x="1016" y="3843"/>
                    </a:cubicBezTo>
                    <a:lnTo>
                      <a:pt x="975" y="3951"/>
                    </a:lnTo>
                    <a:cubicBezTo>
                      <a:pt x="986" y="3957"/>
                      <a:pt x="1002" y="3960"/>
                      <a:pt x="1020" y="3960"/>
                    </a:cubicBezTo>
                    <a:cubicBezTo>
                      <a:pt x="1045" y="3960"/>
                      <a:pt x="1073" y="3954"/>
                      <a:pt x="1097" y="3938"/>
                    </a:cubicBezTo>
                    <a:cubicBezTo>
                      <a:pt x="1124" y="3924"/>
                      <a:pt x="1137" y="3897"/>
                      <a:pt x="1151" y="3870"/>
                    </a:cubicBezTo>
                    <a:cubicBezTo>
                      <a:pt x="1178" y="3816"/>
                      <a:pt x="1191" y="3775"/>
                      <a:pt x="1191" y="3721"/>
                    </a:cubicBezTo>
                    <a:lnTo>
                      <a:pt x="1164" y="3451"/>
                    </a:lnTo>
                    <a:cubicBezTo>
                      <a:pt x="1151" y="3275"/>
                      <a:pt x="1124" y="3112"/>
                      <a:pt x="1097" y="2936"/>
                    </a:cubicBezTo>
                    <a:cubicBezTo>
                      <a:pt x="1043" y="2598"/>
                      <a:pt x="948" y="2260"/>
                      <a:pt x="853" y="1935"/>
                    </a:cubicBezTo>
                    <a:cubicBezTo>
                      <a:pt x="650" y="1272"/>
                      <a:pt x="393" y="636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6"/>
              <p:cNvSpPr/>
              <p:nvPr/>
            </p:nvSpPr>
            <p:spPr>
              <a:xfrm>
                <a:off x="6130018" y="3468085"/>
                <a:ext cx="29492" cy="1135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235" extrusionOk="0">
                    <a:moveTo>
                      <a:pt x="95" y="0"/>
                    </a:moveTo>
                    <a:lnTo>
                      <a:pt x="1" y="55"/>
                    </a:lnTo>
                    <a:cubicBezTo>
                      <a:pt x="136" y="298"/>
                      <a:pt x="258" y="542"/>
                      <a:pt x="353" y="812"/>
                    </a:cubicBezTo>
                    <a:cubicBezTo>
                      <a:pt x="447" y="1069"/>
                      <a:pt x="515" y="1340"/>
                      <a:pt x="556" y="1611"/>
                    </a:cubicBezTo>
                    <a:cubicBezTo>
                      <a:pt x="610" y="1895"/>
                      <a:pt x="637" y="2165"/>
                      <a:pt x="650" y="2450"/>
                    </a:cubicBezTo>
                    <a:cubicBezTo>
                      <a:pt x="664" y="2585"/>
                      <a:pt x="677" y="2720"/>
                      <a:pt x="650" y="2842"/>
                    </a:cubicBezTo>
                    <a:cubicBezTo>
                      <a:pt x="623" y="2977"/>
                      <a:pt x="569" y="3086"/>
                      <a:pt x="461" y="3140"/>
                    </a:cubicBezTo>
                    <a:lnTo>
                      <a:pt x="501" y="3234"/>
                    </a:lnTo>
                    <a:cubicBezTo>
                      <a:pt x="583" y="3221"/>
                      <a:pt x="650" y="3153"/>
                      <a:pt x="704" y="3099"/>
                    </a:cubicBezTo>
                    <a:cubicBezTo>
                      <a:pt x="745" y="3031"/>
                      <a:pt x="786" y="2950"/>
                      <a:pt x="799" y="2883"/>
                    </a:cubicBezTo>
                    <a:cubicBezTo>
                      <a:pt x="840" y="2734"/>
                      <a:pt x="826" y="2571"/>
                      <a:pt x="826" y="2436"/>
                    </a:cubicBezTo>
                    <a:cubicBezTo>
                      <a:pt x="813" y="2152"/>
                      <a:pt x="772" y="1868"/>
                      <a:pt x="704" y="1584"/>
                    </a:cubicBezTo>
                    <a:cubicBezTo>
                      <a:pt x="569" y="1029"/>
                      <a:pt x="353" y="50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6"/>
              <p:cNvSpPr/>
              <p:nvPr/>
            </p:nvSpPr>
            <p:spPr>
              <a:xfrm>
                <a:off x="6052112" y="3481988"/>
                <a:ext cx="187207" cy="285901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8143" extrusionOk="0">
                    <a:moveTo>
                      <a:pt x="273" y="0"/>
                    </a:moveTo>
                    <a:cubicBezTo>
                      <a:pt x="191" y="0"/>
                      <a:pt x="101" y="28"/>
                      <a:pt x="41" y="78"/>
                    </a:cubicBezTo>
                    <a:lnTo>
                      <a:pt x="1" y="105"/>
                    </a:lnTo>
                    <a:lnTo>
                      <a:pt x="28" y="146"/>
                    </a:lnTo>
                    <a:lnTo>
                      <a:pt x="975" y="2378"/>
                    </a:lnTo>
                    <a:cubicBezTo>
                      <a:pt x="1286" y="3109"/>
                      <a:pt x="1611" y="3867"/>
                      <a:pt x="2017" y="4570"/>
                    </a:cubicBezTo>
                    <a:cubicBezTo>
                      <a:pt x="2111" y="4746"/>
                      <a:pt x="2206" y="4922"/>
                      <a:pt x="2328" y="5098"/>
                    </a:cubicBezTo>
                    <a:cubicBezTo>
                      <a:pt x="2463" y="5260"/>
                      <a:pt x="2612" y="5396"/>
                      <a:pt x="2761" y="5545"/>
                    </a:cubicBezTo>
                    <a:cubicBezTo>
                      <a:pt x="3059" y="5815"/>
                      <a:pt x="3370" y="6072"/>
                      <a:pt x="3668" y="6343"/>
                    </a:cubicBezTo>
                    <a:cubicBezTo>
                      <a:pt x="3965" y="6614"/>
                      <a:pt x="4249" y="6898"/>
                      <a:pt x="4520" y="7182"/>
                    </a:cubicBezTo>
                    <a:cubicBezTo>
                      <a:pt x="4791" y="7480"/>
                      <a:pt x="5048" y="7791"/>
                      <a:pt x="5237" y="8143"/>
                    </a:cubicBezTo>
                    <a:lnTo>
                      <a:pt x="5332" y="8088"/>
                    </a:lnTo>
                    <a:cubicBezTo>
                      <a:pt x="4939" y="7358"/>
                      <a:pt x="4358" y="6789"/>
                      <a:pt x="3762" y="6235"/>
                    </a:cubicBezTo>
                    <a:cubicBezTo>
                      <a:pt x="3465" y="5964"/>
                      <a:pt x="3153" y="5707"/>
                      <a:pt x="2869" y="5423"/>
                    </a:cubicBezTo>
                    <a:cubicBezTo>
                      <a:pt x="2720" y="5287"/>
                      <a:pt x="2572" y="5152"/>
                      <a:pt x="2463" y="5003"/>
                    </a:cubicBezTo>
                    <a:cubicBezTo>
                      <a:pt x="2355" y="4841"/>
                      <a:pt x="2247" y="4665"/>
                      <a:pt x="2152" y="4489"/>
                    </a:cubicBezTo>
                    <a:cubicBezTo>
                      <a:pt x="1773" y="3786"/>
                      <a:pt x="1435" y="3055"/>
                      <a:pt x="1110" y="2311"/>
                    </a:cubicBezTo>
                    <a:lnTo>
                      <a:pt x="156" y="150"/>
                    </a:lnTo>
                    <a:lnTo>
                      <a:pt x="156" y="150"/>
                    </a:lnTo>
                    <a:cubicBezTo>
                      <a:pt x="191" y="131"/>
                      <a:pt x="232" y="123"/>
                      <a:pt x="276" y="123"/>
                    </a:cubicBezTo>
                    <a:cubicBezTo>
                      <a:pt x="374" y="123"/>
                      <a:pt x="485" y="163"/>
                      <a:pt x="569" y="213"/>
                    </a:cubicBezTo>
                    <a:cubicBezTo>
                      <a:pt x="718" y="322"/>
                      <a:pt x="867" y="443"/>
                      <a:pt x="1002" y="565"/>
                    </a:cubicBezTo>
                    <a:cubicBezTo>
                      <a:pt x="1259" y="822"/>
                      <a:pt x="1489" y="1120"/>
                      <a:pt x="1692" y="1431"/>
                    </a:cubicBezTo>
                    <a:cubicBezTo>
                      <a:pt x="1895" y="1742"/>
                      <a:pt x="2098" y="2067"/>
                      <a:pt x="2328" y="2365"/>
                    </a:cubicBezTo>
                    <a:cubicBezTo>
                      <a:pt x="2436" y="2514"/>
                      <a:pt x="2544" y="2690"/>
                      <a:pt x="2734" y="2784"/>
                    </a:cubicBezTo>
                    <a:cubicBezTo>
                      <a:pt x="2777" y="2813"/>
                      <a:pt x="2833" y="2827"/>
                      <a:pt x="2891" y="2827"/>
                    </a:cubicBezTo>
                    <a:cubicBezTo>
                      <a:pt x="2942" y="2827"/>
                      <a:pt x="2995" y="2817"/>
                      <a:pt x="3045" y="2798"/>
                    </a:cubicBezTo>
                    <a:cubicBezTo>
                      <a:pt x="3140" y="2771"/>
                      <a:pt x="3235" y="2662"/>
                      <a:pt x="3235" y="2541"/>
                    </a:cubicBezTo>
                    <a:lnTo>
                      <a:pt x="3126" y="2541"/>
                    </a:lnTo>
                    <a:cubicBezTo>
                      <a:pt x="3126" y="2608"/>
                      <a:pt x="3072" y="2676"/>
                      <a:pt x="3005" y="2703"/>
                    </a:cubicBezTo>
                    <a:cubicBezTo>
                      <a:pt x="2968" y="2715"/>
                      <a:pt x="2934" y="2722"/>
                      <a:pt x="2901" y="2722"/>
                    </a:cubicBezTo>
                    <a:cubicBezTo>
                      <a:pt x="2860" y="2722"/>
                      <a:pt x="2819" y="2712"/>
                      <a:pt x="2775" y="2690"/>
                    </a:cubicBezTo>
                    <a:cubicBezTo>
                      <a:pt x="2626" y="2608"/>
                      <a:pt x="2517" y="2460"/>
                      <a:pt x="2409" y="2311"/>
                    </a:cubicBezTo>
                    <a:cubicBezTo>
                      <a:pt x="2179" y="1999"/>
                      <a:pt x="1990" y="1688"/>
                      <a:pt x="1773" y="1377"/>
                    </a:cubicBezTo>
                    <a:cubicBezTo>
                      <a:pt x="1557" y="1066"/>
                      <a:pt x="1340" y="755"/>
                      <a:pt x="1070" y="498"/>
                    </a:cubicBezTo>
                    <a:cubicBezTo>
                      <a:pt x="934" y="362"/>
                      <a:pt x="799" y="227"/>
                      <a:pt x="637" y="119"/>
                    </a:cubicBezTo>
                    <a:cubicBezTo>
                      <a:pt x="542" y="78"/>
                      <a:pt x="461" y="24"/>
                      <a:pt x="352" y="10"/>
                    </a:cubicBezTo>
                    <a:cubicBezTo>
                      <a:pt x="328" y="3"/>
                      <a:pt x="301" y="0"/>
                      <a:pt x="2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6"/>
              <p:cNvSpPr/>
              <p:nvPr/>
            </p:nvSpPr>
            <p:spPr>
              <a:xfrm>
                <a:off x="6054956" y="3487079"/>
                <a:ext cx="193877" cy="295521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8417" extrusionOk="0">
                    <a:moveTo>
                      <a:pt x="218" y="0"/>
                    </a:moveTo>
                    <a:cubicBezTo>
                      <a:pt x="175" y="0"/>
                      <a:pt x="131" y="12"/>
                      <a:pt x="96" y="41"/>
                    </a:cubicBezTo>
                    <a:cubicBezTo>
                      <a:pt x="14" y="95"/>
                      <a:pt x="1" y="204"/>
                      <a:pt x="1" y="271"/>
                    </a:cubicBezTo>
                    <a:cubicBezTo>
                      <a:pt x="1" y="353"/>
                      <a:pt x="14" y="434"/>
                      <a:pt x="28" y="515"/>
                    </a:cubicBezTo>
                    <a:cubicBezTo>
                      <a:pt x="123" y="799"/>
                      <a:pt x="244" y="1070"/>
                      <a:pt x="366" y="1327"/>
                    </a:cubicBezTo>
                    <a:lnTo>
                      <a:pt x="1137" y="2910"/>
                    </a:lnTo>
                    <a:lnTo>
                      <a:pt x="1530" y="3695"/>
                    </a:lnTo>
                    <a:cubicBezTo>
                      <a:pt x="1665" y="3952"/>
                      <a:pt x="1800" y="4222"/>
                      <a:pt x="1949" y="4466"/>
                    </a:cubicBezTo>
                    <a:cubicBezTo>
                      <a:pt x="2261" y="4980"/>
                      <a:pt x="2599" y="5454"/>
                      <a:pt x="2978" y="5900"/>
                    </a:cubicBezTo>
                    <a:cubicBezTo>
                      <a:pt x="3749" y="6807"/>
                      <a:pt x="4601" y="7605"/>
                      <a:pt x="5440" y="8417"/>
                    </a:cubicBezTo>
                    <a:lnTo>
                      <a:pt x="5522" y="8336"/>
                    </a:lnTo>
                    <a:lnTo>
                      <a:pt x="4277" y="7091"/>
                    </a:lnTo>
                    <a:cubicBezTo>
                      <a:pt x="3871" y="6671"/>
                      <a:pt x="3465" y="6266"/>
                      <a:pt x="3099" y="5806"/>
                    </a:cubicBezTo>
                    <a:cubicBezTo>
                      <a:pt x="2734" y="5359"/>
                      <a:pt x="2396" y="4885"/>
                      <a:pt x="2098" y="4385"/>
                    </a:cubicBezTo>
                    <a:cubicBezTo>
                      <a:pt x="1787" y="3884"/>
                      <a:pt x="1557" y="3356"/>
                      <a:pt x="1273" y="2842"/>
                    </a:cubicBezTo>
                    <a:lnTo>
                      <a:pt x="488" y="1273"/>
                    </a:lnTo>
                    <a:cubicBezTo>
                      <a:pt x="353" y="1016"/>
                      <a:pt x="231" y="745"/>
                      <a:pt x="150" y="474"/>
                    </a:cubicBezTo>
                    <a:cubicBezTo>
                      <a:pt x="123" y="407"/>
                      <a:pt x="109" y="339"/>
                      <a:pt x="109" y="285"/>
                    </a:cubicBezTo>
                    <a:cubicBezTo>
                      <a:pt x="109" y="217"/>
                      <a:pt x="136" y="150"/>
                      <a:pt x="163" y="122"/>
                    </a:cubicBezTo>
                    <a:cubicBezTo>
                      <a:pt x="181" y="108"/>
                      <a:pt x="202" y="101"/>
                      <a:pt x="224" y="101"/>
                    </a:cubicBezTo>
                    <a:cubicBezTo>
                      <a:pt x="303" y="101"/>
                      <a:pt x="404" y="181"/>
                      <a:pt x="488" y="244"/>
                    </a:cubicBezTo>
                    <a:cubicBezTo>
                      <a:pt x="1435" y="934"/>
                      <a:pt x="2233" y="1814"/>
                      <a:pt x="2856" y="2788"/>
                    </a:cubicBezTo>
                    <a:lnTo>
                      <a:pt x="2951" y="2734"/>
                    </a:lnTo>
                    <a:cubicBezTo>
                      <a:pt x="2315" y="1733"/>
                      <a:pt x="1489" y="867"/>
                      <a:pt x="556" y="163"/>
                    </a:cubicBezTo>
                    <a:cubicBezTo>
                      <a:pt x="488" y="122"/>
                      <a:pt x="434" y="82"/>
                      <a:pt x="366" y="41"/>
                    </a:cubicBezTo>
                    <a:cubicBezTo>
                      <a:pt x="328" y="19"/>
                      <a:pt x="273" y="0"/>
                      <a:pt x="2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6"/>
              <p:cNvSpPr/>
              <p:nvPr/>
            </p:nvSpPr>
            <p:spPr>
              <a:xfrm>
                <a:off x="6228358" y="3695625"/>
                <a:ext cx="155853" cy="6239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1777" extrusionOk="0">
                    <a:moveTo>
                      <a:pt x="4358" y="1"/>
                    </a:moveTo>
                    <a:cubicBezTo>
                      <a:pt x="3830" y="583"/>
                      <a:pt x="3140" y="1016"/>
                      <a:pt x="2396" y="1273"/>
                    </a:cubicBezTo>
                    <a:cubicBezTo>
                      <a:pt x="1752" y="1507"/>
                      <a:pt x="1069" y="1619"/>
                      <a:pt x="388" y="1619"/>
                    </a:cubicBezTo>
                    <a:cubicBezTo>
                      <a:pt x="304" y="1619"/>
                      <a:pt x="221" y="1618"/>
                      <a:pt x="137" y="1614"/>
                    </a:cubicBezTo>
                    <a:lnTo>
                      <a:pt x="137" y="1614"/>
                    </a:lnTo>
                    <a:cubicBezTo>
                      <a:pt x="147" y="1579"/>
                      <a:pt x="170" y="1547"/>
                      <a:pt x="204" y="1530"/>
                    </a:cubicBezTo>
                    <a:lnTo>
                      <a:pt x="163" y="1435"/>
                    </a:lnTo>
                    <a:cubicBezTo>
                      <a:pt x="68" y="1476"/>
                      <a:pt x="1" y="1570"/>
                      <a:pt x="1" y="1692"/>
                    </a:cubicBezTo>
                    <a:lnTo>
                      <a:pt x="1" y="1746"/>
                    </a:lnTo>
                    <a:lnTo>
                      <a:pt x="55" y="1746"/>
                    </a:lnTo>
                    <a:cubicBezTo>
                      <a:pt x="227" y="1766"/>
                      <a:pt x="400" y="1776"/>
                      <a:pt x="573" y="1776"/>
                    </a:cubicBezTo>
                    <a:cubicBezTo>
                      <a:pt x="1214" y="1776"/>
                      <a:pt x="1850" y="1642"/>
                      <a:pt x="2436" y="1408"/>
                    </a:cubicBezTo>
                    <a:cubicBezTo>
                      <a:pt x="3180" y="1097"/>
                      <a:pt x="3871" y="650"/>
                      <a:pt x="4439" y="68"/>
                    </a:cubicBezTo>
                    <a:lnTo>
                      <a:pt x="43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6"/>
              <p:cNvSpPr/>
              <p:nvPr/>
            </p:nvSpPr>
            <p:spPr>
              <a:xfrm>
                <a:off x="6236925" y="3697521"/>
                <a:ext cx="148234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996" extrusionOk="0">
                    <a:moveTo>
                      <a:pt x="4141" y="1"/>
                    </a:moveTo>
                    <a:lnTo>
                      <a:pt x="4073" y="82"/>
                    </a:lnTo>
                    <a:cubicBezTo>
                      <a:pt x="4127" y="123"/>
                      <a:pt x="4127" y="217"/>
                      <a:pt x="4073" y="299"/>
                    </a:cubicBezTo>
                    <a:cubicBezTo>
                      <a:pt x="4033" y="380"/>
                      <a:pt x="3978" y="447"/>
                      <a:pt x="3897" y="515"/>
                    </a:cubicBezTo>
                    <a:cubicBezTo>
                      <a:pt x="3748" y="664"/>
                      <a:pt x="3586" y="786"/>
                      <a:pt x="3424" y="908"/>
                    </a:cubicBezTo>
                    <a:cubicBezTo>
                      <a:pt x="3099" y="1138"/>
                      <a:pt x="2734" y="1327"/>
                      <a:pt x="2355" y="1476"/>
                    </a:cubicBezTo>
                    <a:cubicBezTo>
                      <a:pt x="1976" y="1611"/>
                      <a:pt x="1583" y="1719"/>
                      <a:pt x="1191" y="1774"/>
                    </a:cubicBezTo>
                    <a:cubicBezTo>
                      <a:pt x="988" y="1814"/>
                      <a:pt x="799" y="1828"/>
                      <a:pt x="596" y="1841"/>
                    </a:cubicBezTo>
                    <a:cubicBezTo>
                      <a:pt x="551" y="1847"/>
                      <a:pt x="508" y="1850"/>
                      <a:pt x="467" y="1850"/>
                    </a:cubicBezTo>
                    <a:cubicBezTo>
                      <a:pt x="409" y="1850"/>
                      <a:pt x="353" y="1843"/>
                      <a:pt x="298" y="1828"/>
                    </a:cubicBezTo>
                    <a:cubicBezTo>
                      <a:pt x="217" y="1814"/>
                      <a:pt x="136" y="1774"/>
                      <a:pt x="95" y="1706"/>
                    </a:cubicBezTo>
                    <a:lnTo>
                      <a:pt x="0" y="1746"/>
                    </a:lnTo>
                    <a:cubicBezTo>
                      <a:pt x="41" y="1868"/>
                      <a:pt x="163" y="1936"/>
                      <a:pt x="271" y="1963"/>
                    </a:cubicBezTo>
                    <a:cubicBezTo>
                      <a:pt x="350" y="1983"/>
                      <a:pt x="437" y="1995"/>
                      <a:pt x="514" y="1995"/>
                    </a:cubicBezTo>
                    <a:cubicBezTo>
                      <a:pt x="543" y="1995"/>
                      <a:pt x="570" y="1994"/>
                      <a:pt x="596" y="1990"/>
                    </a:cubicBezTo>
                    <a:cubicBezTo>
                      <a:pt x="799" y="1990"/>
                      <a:pt x="1015" y="1976"/>
                      <a:pt x="1218" y="1949"/>
                    </a:cubicBezTo>
                    <a:cubicBezTo>
                      <a:pt x="1624" y="1882"/>
                      <a:pt x="2030" y="1760"/>
                      <a:pt x="2409" y="1598"/>
                    </a:cubicBezTo>
                    <a:cubicBezTo>
                      <a:pt x="2788" y="1435"/>
                      <a:pt x="3153" y="1232"/>
                      <a:pt x="3478" y="989"/>
                    </a:cubicBezTo>
                    <a:cubicBezTo>
                      <a:pt x="3640" y="867"/>
                      <a:pt x="3816" y="732"/>
                      <a:pt x="3965" y="596"/>
                    </a:cubicBezTo>
                    <a:cubicBezTo>
                      <a:pt x="4033" y="529"/>
                      <a:pt x="4114" y="447"/>
                      <a:pt x="4168" y="353"/>
                    </a:cubicBezTo>
                    <a:cubicBezTo>
                      <a:pt x="4195" y="299"/>
                      <a:pt x="4208" y="245"/>
                      <a:pt x="4222" y="177"/>
                    </a:cubicBezTo>
                    <a:cubicBezTo>
                      <a:pt x="4222" y="123"/>
                      <a:pt x="4195" y="42"/>
                      <a:pt x="414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6"/>
              <p:cNvSpPr/>
              <p:nvPr/>
            </p:nvSpPr>
            <p:spPr>
              <a:xfrm>
                <a:off x="6239277" y="3686146"/>
                <a:ext cx="156345" cy="84685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2412" extrusionOk="0">
                    <a:moveTo>
                      <a:pt x="4439" y="0"/>
                    </a:moveTo>
                    <a:lnTo>
                      <a:pt x="4331" y="14"/>
                    </a:lnTo>
                    <a:cubicBezTo>
                      <a:pt x="4344" y="217"/>
                      <a:pt x="4263" y="420"/>
                      <a:pt x="4128" y="596"/>
                    </a:cubicBezTo>
                    <a:cubicBezTo>
                      <a:pt x="4006" y="771"/>
                      <a:pt x="3830" y="907"/>
                      <a:pt x="3668" y="1056"/>
                    </a:cubicBezTo>
                    <a:cubicBezTo>
                      <a:pt x="3330" y="1326"/>
                      <a:pt x="2951" y="1556"/>
                      <a:pt x="2545" y="1732"/>
                    </a:cubicBezTo>
                    <a:cubicBezTo>
                      <a:pt x="2152" y="1922"/>
                      <a:pt x="1733" y="2057"/>
                      <a:pt x="1313" y="2138"/>
                    </a:cubicBezTo>
                    <a:cubicBezTo>
                      <a:pt x="880" y="2233"/>
                      <a:pt x="447" y="2273"/>
                      <a:pt x="14" y="2287"/>
                    </a:cubicBezTo>
                    <a:lnTo>
                      <a:pt x="1" y="2395"/>
                    </a:lnTo>
                    <a:cubicBezTo>
                      <a:pt x="121" y="2406"/>
                      <a:pt x="241" y="2411"/>
                      <a:pt x="362" y="2411"/>
                    </a:cubicBezTo>
                    <a:cubicBezTo>
                      <a:pt x="692" y="2411"/>
                      <a:pt x="1023" y="2373"/>
                      <a:pt x="1340" y="2314"/>
                    </a:cubicBezTo>
                    <a:cubicBezTo>
                      <a:pt x="1787" y="2219"/>
                      <a:pt x="2206" y="2070"/>
                      <a:pt x="2612" y="1867"/>
                    </a:cubicBezTo>
                    <a:cubicBezTo>
                      <a:pt x="3018" y="1665"/>
                      <a:pt x="3384" y="1421"/>
                      <a:pt x="3735" y="1123"/>
                    </a:cubicBezTo>
                    <a:cubicBezTo>
                      <a:pt x="3898" y="974"/>
                      <a:pt x="4074" y="839"/>
                      <a:pt x="4209" y="650"/>
                    </a:cubicBezTo>
                    <a:cubicBezTo>
                      <a:pt x="4344" y="474"/>
                      <a:pt x="4453" y="244"/>
                      <a:pt x="44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6"/>
              <p:cNvSpPr/>
              <p:nvPr/>
            </p:nvSpPr>
            <p:spPr>
              <a:xfrm>
                <a:off x="6343339" y="3547431"/>
                <a:ext cx="65585" cy="160593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574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257" y="798"/>
                      <a:pt x="487" y="1583"/>
                      <a:pt x="799" y="2355"/>
                    </a:cubicBezTo>
                    <a:cubicBezTo>
                      <a:pt x="934" y="2733"/>
                      <a:pt x="1123" y="3099"/>
                      <a:pt x="1299" y="3464"/>
                    </a:cubicBezTo>
                    <a:cubicBezTo>
                      <a:pt x="1489" y="3816"/>
                      <a:pt x="1665" y="4181"/>
                      <a:pt x="1773" y="4574"/>
                    </a:cubicBezTo>
                    <a:lnTo>
                      <a:pt x="1867" y="4547"/>
                    </a:lnTo>
                    <a:cubicBezTo>
                      <a:pt x="1813" y="4141"/>
                      <a:pt x="1637" y="3748"/>
                      <a:pt x="1462" y="3383"/>
                    </a:cubicBezTo>
                    <a:cubicBezTo>
                      <a:pt x="1272" y="3018"/>
                      <a:pt x="1083" y="2666"/>
                      <a:pt x="920" y="2300"/>
                    </a:cubicBezTo>
                    <a:cubicBezTo>
                      <a:pt x="596" y="1556"/>
                      <a:pt x="338" y="785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6"/>
              <p:cNvSpPr/>
              <p:nvPr/>
            </p:nvSpPr>
            <p:spPr>
              <a:xfrm>
                <a:off x="6256866" y="3683758"/>
                <a:ext cx="10455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1706" extrusionOk="0">
                    <a:moveTo>
                      <a:pt x="2896" y="1"/>
                    </a:moveTo>
                    <a:cubicBezTo>
                      <a:pt x="2558" y="420"/>
                      <a:pt x="2125" y="758"/>
                      <a:pt x="1651" y="1015"/>
                    </a:cubicBezTo>
                    <a:cubicBezTo>
                      <a:pt x="1271" y="1211"/>
                      <a:pt x="873" y="1363"/>
                      <a:pt x="458" y="1464"/>
                    </a:cubicBezTo>
                    <a:lnTo>
                      <a:pt x="458" y="1464"/>
                    </a:lnTo>
                    <a:lnTo>
                      <a:pt x="434" y="1367"/>
                    </a:lnTo>
                    <a:cubicBezTo>
                      <a:pt x="298" y="1394"/>
                      <a:pt x="176" y="1462"/>
                      <a:pt x="95" y="1570"/>
                    </a:cubicBezTo>
                    <a:lnTo>
                      <a:pt x="1" y="1705"/>
                    </a:lnTo>
                    <a:lnTo>
                      <a:pt x="176" y="1678"/>
                    </a:lnTo>
                    <a:cubicBezTo>
                      <a:pt x="718" y="1611"/>
                      <a:pt x="1259" y="1421"/>
                      <a:pt x="1719" y="1124"/>
                    </a:cubicBezTo>
                    <a:cubicBezTo>
                      <a:pt x="2193" y="839"/>
                      <a:pt x="2612" y="488"/>
                      <a:pt x="2977" y="68"/>
                    </a:cubicBezTo>
                    <a:lnTo>
                      <a:pt x="28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6"/>
              <p:cNvSpPr/>
              <p:nvPr/>
            </p:nvSpPr>
            <p:spPr>
              <a:xfrm>
                <a:off x="6262098" y="3684706"/>
                <a:ext cx="89355" cy="62285"/>
              </a:xfrm>
              <a:custGeom>
                <a:avLst/>
                <a:gdLst/>
                <a:ahLst/>
                <a:cxnLst/>
                <a:rect l="l" t="t" r="r" b="b"/>
                <a:pathLst>
                  <a:path w="2545" h="1774" extrusionOk="0">
                    <a:moveTo>
                      <a:pt x="2463" y="1"/>
                    </a:moveTo>
                    <a:cubicBezTo>
                      <a:pt x="2138" y="379"/>
                      <a:pt x="1746" y="704"/>
                      <a:pt x="1326" y="975"/>
                    </a:cubicBezTo>
                    <a:cubicBezTo>
                      <a:pt x="1110" y="1110"/>
                      <a:pt x="893" y="1232"/>
                      <a:pt x="663" y="1340"/>
                    </a:cubicBezTo>
                    <a:cubicBezTo>
                      <a:pt x="447" y="1462"/>
                      <a:pt x="217" y="1570"/>
                      <a:pt x="0" y="1678"/>
                    </a:cubicBezTo>
                    <a:lnTo>
                      <a:pt x="27" y="1773"/>
                    </a:lnTo>
                    <a:cubicBezTo>
                      <a:pt x="285" y="1706"/>
                      <a:pt x="515" y="1611"/>
                      <a:pt x="745" y="1489"/>
                    </a:cubicBezTo>
                    <a:cubicBezTo>
                      <a:pt x="975" y="1381"/>
                      <a:pt x="1191" y="1245"/>
                      <a:pt x="1394" y="1097"/>
                    </a:cubicBezTo>
                    <a:cubicBezTo>
                      <a:pt x="1814" y="785"/>
                      <a:pt x="2192" y="447"/>
                      <a:pt x="2544" y="68"/>
                    </a:cubicBezTo>
                    <a:lnTo>
                      <a:pt x="24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6"/>
              <p:cNvSpPr/>
              <p:nvPr/>
            </p:nvSpPr>
            <p:spPr>
              <a:xfrm>
                <a:off x="6242156" y="3671189"/>
                <a:ext cx="86476" cy="61056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1739" extrusionOk="0">
                    <a:moveTo>
                      <a:pt x="2382" y="1"/>
                    </a:moveTo>
                    <a:cubicBezTo>
                      <a:pt x="2365" y="1"/>
                      <a:pt x="2350" y="7"/>
                      <a:pt x="2341" y="7"/>
                    </a:cubicBezTo>
                    <a:lnTo>
                      <a:pt x="2382" y="115"/>
                    </a:lnTo>
                    <a:lnTo>
                      <a:pt x="2368" y="115"/>
                    </a:lnTo>
                    <a:cubicBezTo>
                      <a:pt x="2354" y="101"/>
                      <a:pt x="2354" y="101"/>
                      <a:pt x="2354" y="101"/>
                    </a:cubicBezTo>
                    <a:cubicBezTo>
                      <a:pt x="2354" y="105"/>
                      <a:pt x="2354" y="110"/>
                      <a:pt x="2354" y="115"/>
                    </a:cubicBezTo>
                    <a:cubicBezTo>
                      <a:pt x="2354" y="142"/>
                      <a:pt x="2341" y="156"/>
                      <a:pt x="2327" y="169"/>
                    </a:cubicBezTo>
                    <a:lnTo>
                      <a:pt x="2192" y="291"/>
                    </a:lnTo>
                    <a:cubicBezTo>
                      <a:pt x="2097" y="386"/>
                      <a:pt x="2016" y="467"/>
                      <a:pt x="1908" y="534"/>
                    </a:cubicBezTo>
                    <a:cubicBezTo>
                      <a:pt x="1719" y="697"/>
                      <a:pt x="1516" y="832"/>
                      <a:pt x="1313" y="954"/>
                    </a:cubicBezTo>
                    <a:cubicBezTo>
                      <a:pt x="1096" y="1089"/>
                      <a:pt x="880" y="1197"/>
                      <a:pt x="663" y="1319"/>
                    </a:cubicBezTo>
                    <a:cubicBezTo>
                      <a:pt x="447" y="1427"/>
                      <a:pt x="230" y="1522"/>
                      <a:pt x="0" y="1630"/>
                    </a:cubicBezTo>
                    <a:lnTo>
                      <a:pt x="41" y="1739"/>
                    </a:lnTo>
                    <a:cubicBezTo>
                      <a:pt x="284" y="1671"/>
                      <a:pt x="514" y="1576"/>
                      <a:pt x="744" y="1468"/>
                    </a:cubicBezTo>
                    <a:cubicBezTo>
                      <a:pt x="961" y="1346"/>
                      <a:pt x="1177" y="1225"/>
                      <a:pt x="1380" y="1076"/>
                    </a:cubicBezTo>
                    <a:cubicBezTo>
                      <a:pt x="1597" y="940"/>
                      <a:pt x="1786" y="778"/>
                      <a:pt x="1976" y="616"/>
                    </a:cubicBezTo>
                    <a:lnTo>
                      <a:pt x="2260" y="359"/>
                    </a:lnTo>
                    <a:lnTo>
                      <a:pt x="2395" y="237"/>
                    </a:lnTo>
                    <a:cubicBezTo>
                      <a:pt x="2422" y="210"/>
                      <a:pt x="2449" y="169"/>
                      <a:pt x="2449" y="129"/>
                    </a:cubicBezTo>
                    <a:cubicBezTo>
                      <a:pt x="2449" y="101"/>
                      <a:pt x="2463" y="88"/>
                      <a:pt x="2449" y="47"/>
                    </a:cubicBezTo>
                    <a:cubicBezTo>
                      <a:pt x="2436" y="34"/>
                      <a:pt x="2422" y="20"/>
                      <a:pt x="2409" y="7"/>
                    </a:cubicBezTo>
                    <a:cubicBezTo>
                      <a:pt x="2400" y="2"/>
                      <a:pt x="2391" y="1"/>
                      <a:pt x="2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76" name="Google Shape;11176;p26"/>
            <p:cNvGrpSpPr/>
            <p:nvPr/>
          </p:nvGrpSpPr>
          <p:grpSpPr>
            <a:xfrm>
              <a:off x="2253117" y="166727"/>
              <a:ext cx="380968" cy="440583"/>
              <a:chOff x="929142" y="1433352"/>
              <a:chExt cx="380968" cy="440583"/>
            </a:xfrm>
          </p:grpSpPr>
          <p:sp>
            <p:nvSpPr>
              <p:cNvPr id="11177" name="Google Shape;11177;p26"/>
              <p:cNvSpPr/>
              <p:nvPr/>
            </p:nvSpPr>
            <p:spPr>
              <a:xfrm>
                <a:off x="1133827" y="1671881"/>
                <a:ext cx="137456" cy="102486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919" extrusionOk="0">
                    <a:moveTo>
                      <a:pt x="954" y="0"/>
                    </a:moveTo>
                    <a:cubicBezTo>
                      <a:pt x="442" y="0"/>
                      <a:pt x="1" y="634"/>
                      <a:pt x="474" y="1097"/>
                    </a:cubicBezTo>
                    <a:cubicBezTo>
                      <a:pt x="1110" y="1692"/>
                      <a:pt x="1813" y="2423"/>
                      <a:pt x="2598" y="2842"/>
                    </a:cubicBezTo>
                    <a:cubicBezTo>
                      <a:pt x="2699" y="2895"/>
                      <a:pt x="2803" y="2918"/>
                      <a:pt x="2904" y="2918"/>
                    </a:cubicBezTo>
                    <a:cubicBezTo>
                      <a:pt x="3451" y="2918"/>
                      <a:pt x="3915" y="2230"/>
                      <a:pt x="3423" y="1773"/>
                    </a:cubicBezTo>
                    <a:cubicBezTo>
                      <a:pt x="3099" y="1476"/>
                      <a:pt x="2706" y="1246"/>
                      <a:pt x="2354" y="975"/>
                    </a:cubicBezTo>
                    <a:cubicBezTo>
                      <a:pt x="2030" y="718"/>
                      <a:pt x="1705" y="447"/>
                      <a:pt x="1394" y="177"/>
                    </a:cubicBezTo>
                    <a:cubicBezTo>
                      <a:pt x="1255" y="53"/>
                      <a:pt x="1102" y="0"/>
                      <a:pt x="95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6"/>
              <p:cNvSpPr/>
              <p:nvPr/>
            </p:nvSpPr>
            <p:spPr>
              <a:xfrm>
                <a:off x="1247825" y="1824394"/>
                <a:ext cx="62285" cy="47995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1367" extrusionOk="0">
                    <a:moveTo>
                      <a:pt x="894" y="0"/>
                    </a:moveTo>
                    <a:cubicBezTo>
                      <a:pt x="0" y="0"/>
                      <a:pt x="0" y="1367"/>
                      <a:pt x="894" y="1367"/>
                    </a:cubicBezTo>
                    <a:cubicBezTo>
                      <a:pt x="1773" y="1367"/>
                      <a:pt x="1773" y="0"/>
                      <a:pt x="8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6"/>
              <p:cNvSpPr/>
              <p:nvPr/>
            </p:nvSpPr>
            <p:spPr>
              <a:xfrm>
                <a:off x="929142" y="1444798"/>
                <a:ext cx="158697" cy="150762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294" extrusionOk="0">
                    <a:moveTo>
                      <a:pt x="834" y="1"/>
                    </a:moveTo>
                    <a:cubicBezTo>
                      <a:pt x="432" y="1"/>
                      <a:pt x="1" y="467"/>
                      <a:pt x="174" y="894"/>
                    </a:cubicBezTo>
                    <a:cubicBezTo>
                      <a:pt x="837" y="2477"/>
                      <a:pt x="2028" y="3654"/>
                      <a:pt x="3638" y="4250"/>
                    </a:cubicBezTo>
                    <a:cubicBezTo>
                      <a:pt x="3720" y="4280"/>
                      <a:pt x="3797" y="4294"/>
                      <a:pt x="3868" y="4294"/>
                    </a:cubicBezTo>
                    <a:cubicBezTo>
                      <a:pt x="4301" y="4294"/>
                      <a:pt x="4520" y="3779"/>
                      <a:pt x="4369" y="3384"/>
                    </a:cubicBezTo>
                    <a:cubicBezTo>
                      <a:pt x="4436" y="3167"/>
                      <a:pt x="4423" y="2924"/>
                      <a:pt x="4220" y="2707"/>
                    </a:cubicBezTo>
                    <a:cubicBezTo>
                      <a:pt x="3178" y="1611"/>
                      <a:pt x="2583" y="41"/>
                      <a:pt x="851" y="1"/>
                    </a:cubicBezTo>
                    <a:cubicBezTo>
                      <a:pt x="845" y="1"/>
                      <a:pt x="839" y="1"/>
                      <a:pt x="834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6"/>
              <p:cNvSpPr/>
              <p:nvPr/>
            </p:nvSpPr>
            <p:spPr>
              <a:xfrm>
                <a:off x="1057816" y="1568310"/>
                <a:ext cx="238994" cy="238046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780" extrusionOk="0">
                    <a:moveTo>
                      <a:pt x="1011" y="348"/>
                    </a:moveTo>
                    <a:lnTo>
                      <a:pt x="1011" y="348"/>
                    </a:lnTo>
                    <a:cubicBezTo>
                      <a:pt x="1431" y="786"/>
                      <a:pt x="1857" y="1224"/>
                      <a:pt x="2273" y="1652"/>
                    </a:cubicBezTo>
                    <a:cubicBezTo>
                      <a:pt x="2787" y="2179"/>
                      <a:pt x="3315" y="2694"/>
                      <a:pt x="3816" y="3221"/>
                    </a:cubicBezTo>
                    <a:cubicBezTo>
                      <a:pt x="4751" y="4207"/>
                      <a:pt x="5650" y="5227"/>
                      <a:pt x="6382" y="6372"/>
                    </a:cubicBezTo>
                    <a:lnTo>
                      <a:pt x="6382" y="6372"/>
                    </a:lnTo>
                    <a:cubicBezTo>
                      <a:pt x="5256" y="5676"/>
                      <a:pt x="4189" y="4876"/>
                      <a:pt x="3193" y="4006"/>
                    </a:cubicBezTo>
                    <a:cubicBezTo>
                      <a:pt x="2652" y="3546"/>
                      <a:pt x="2138" y="3059"/>
                      <a:pt x="1624" y="2558"/>
                    </a:cubicBezTo>
                    <a:cubicBezTo>
                      <a:pt x="1138" y="2072"/>
                      <a:pt x="652" y="1573"/>
                      <a:pt x="190" y="1062"/>
                    </a:cubicBezTo>
                    <a:lnTo>
                      <a:pt x="190" y="1062"/>
                    </a:lnTo>
                    <a:cubicBezTo>
                      <a:pt x="303" y="932"/>
                      <a:pt x="434" y="811"/>
                      <a:pt x="555" y="691"/>
                    </a:cubicBezTo>
                    <a:cubicBezTo>
                      <a:pt x="699" y="560"/>
                      <a:pt x="842" y="430"/>
                      <a:pt x="1011" y="348"/>
                    </a:cubicBezTo>
                    <a:close/>
                    <a:moveTo>
                      <a:pt x="839" y="1"/>
                    </a:moveTo>
                    <a:lnTo>
                      <a:pt x="758" y="82"/>
                    </a:lnTo>
                    <a:cubicBezTo>
                      <a:pt x="816" y="143"/>
                      <a:pt x="874" y="205"/>
                      <a:pt x="933" y="266"/>
                    </a:cubicBezTo>
                    <a:lnTo>
                      <a:pt x="933" y="266"/>
                    </a:lnTo>
                    <a:cubicBezTo>
                      <a:pt x="763" y="357"/>
                      <a:pt x="624" y="471"/>
                      <a:pt x="474" y="596"/>
                    </a:cubicBezTo>
                    <a:cubicBezTo>
                      <a:pt x="325" y="732"/>
                      <a:pt x="189" y="867"/>
                      <a:pt x="41" y="1016"/>
                    </a:cubicBezTo>
                    <a:lnTo>
                      <a:pt x="0" y="1056"/>
                    </a:lnTo>
                    <a:lnTo>
                      <a:pt x="41" y="1110"/>
                    </a:lnTo>
                    <a:cubicBezTo>
                      <a:pt x="528" y="1638"/>
                      <a:pt x="1015" y="2152"/>
                      <a:pt x="1516" y="2667"/>
                    </a:cubicBezTo>
                    <a:cubicBezTo>
                      <a:pt x="2016" y="3167"/>
                      <a:pt x="2544" y="3668"/>
                      <a:pt x="3085" y="4128"/>
                    </a:cubicBezTo>
                    <a:cubicBezTo>
                      <a:pt x="4159" y="5054"/>
                      <a:pt x="5313" y="5901"/>
                      <a:pt x="6533" y="6614"/>
                    </a:cubicBezTo>
                    <a:lnTo>
                      <a:pt x="6533" y="6614"/>
                    </a:lnTo>
                    <a:cubicBezTo>
                      <a:pt x="6534" y="6615"/>
                      <a:pt x="6535" y="6616"/>
                      <a:pt x="6536" y="6618"/>
                    </a:cubicBezTo>
                    <a:lnTo>
                      <a:pt x="6537" y="6616"/>
                    </a:lnTo>
                    <a:lnTo>
                      <a:pt x="6537" y="6616"/>
                    </a:lnTo>
                    <a:cubicBezTo>
                      <a:pt x="6546" y="6621"/>
                      <a:pt x="6554" y="6626"/>
                      <a:pt x="6563" y="6631"/>
                    </a:cubicBezTo>
                    <a:lnTo>
                      <a:pt x="6806" y="6780"/>
                    </a:lnTo>
                    <a:lnTo>
                      <a:pt x="6806" y="6780"/>
                    </a:lnTo>
                    <a:lnTo>
                      <a:pt x="6657" y="6536"/>
                    </a:lnTo>
                    <a:cubicBezTo>
                      <a:pt x="5873" y="5305"/>
                      <a:pt x="4898" y="4196"/>
                      <a:pt x="3883" y="3154"/>
                    </a:cubicBezTo>
                    <a:lnTo>
                      <a:pt x="2354" y="1584"/>
                    </a:lnTo>
                    <a:cubicBezTo>
                      <a:pt x="1840" y="1070"/>
                      <a:pt x="1340" y="542"/>
                      <a:pt x="8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6"/>
              <p:cNvSpPr/>
              <p:nvPr/>
            </p:nvSpPr>
            <p:spPr>
              <a:xfrm>
                <a:off x="1042614" y="1551704"/>
                <a:ext cx="64638" cy="6369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814" extrusionOk="0">
                    <a:moveTo>
                      <a:pt x="1710" y="176"/>
                    </a:moveTo>
                    <a:cubicBezTo>
                      <a:pt x="1674" y="303"/>
                      <a:pt x="1613" y="419"/>
                      <a:pt x="1527" y="516"/>
                    </a:cubicBezTo>
                    <a:lnTo>
                      <a:pt x="1527" y="516"/>
                    </a:lnTo>
                    <a:cubicBezTo>
                      <a:pt x="1542" y="485"/>
                      <a:pt x="1556" y="452"/>
                      <a:pt x="1570" y="420"/>
                    </a:cubicBezTo>
                    <a:lnTo>
                      <a:pt x="1475" y="379"/>
                    </a:lnTo>
                    <a:cubicBezTo>
                      <a:pt x="1326" y="636"/>
                      <a:pt x="1137" y="880"/>
                      <a:pt x="920" y="1083"/>
                    </a:cubicBezTo>
                    <a:cubicBezTo>
                      <a:pt x="760" y="1224"/>
                      <a:pt x="586" y="1353"/>
                      <a:pt x="404" y="1454"/>
                    </a:cubicBezTo>
                    <a:lnTo>
                      <a:pt x="404" y="1454"/>
                    </a:lnTo>
                    <a:cubicBezTo>
                      <a:pt x="557" y="1221"/>
                      <a:pt x="727" y="1005"/>
                      <a:pt x="920" y="812"/>
                    </a:cubicBezTo>
                    <a:cubicBezTo>
                      <a:pt x="1166" y="567"/>
                      <a:pt x="1422" y="355"/>
                      <a:pt x="1710" y="176"/>
                    </a:cubicBezTo>
                    <a:close/>
                    <a:moveTo>
                      <a:pt x="1840" y="0"/>
                    </a:moveTo>
                    <a:lnTo>
                      <a:pt x="1759" y="41"/>
                    </a:lnTo>
                    <a:cubicBezTo>
                      <a:pt x="1421" y="230"/>
                      <a:pt x="1110" y="460"/>
                      <a:pt x="839" y="717"/>
                    </a:cubicBezTo>
                    <a:cubicBezTo>
                      <a:pt x="568" y="988"/>
                      <a:pt x="325" y="1286"/>
                      <a:pt x="122" y="1611"/>
                    </a:cubicBezTo>
                    <a:lnTo>
                      <a:pt x="0" y="1814"/>
                    </a:lnTo>
                    <a:lnTo>
                      <a:pt x="217" y="1719"/>
                    </a:lnTo>
                    <a:cubicBezTo>
                      <a:pt x="514" y="1597"/>
                      <a:pt x="798" y="1435"/>
                      <a:pt x="1028" y="1205"/>
                    </a:cubicBezTo>
                    <a:cubicBezTo>
                      <a:pt x="1181" y="1061"/>
                      <a:pt x="1315" y="894"/>
                      <a:pt x="1424" y="711"/>
                    </a:cubicBezTo>
                    <a:lnTo>
                      <a:pt x="1424" y="711"/>
                    </a:lnTo>
                    <a:lnTo>
                      <a:pt x="1448" y="745"/>
                    </a:lnTo>
                    <a:cubicBezTo>
                      <a:pt x="1651" y="582"/>
                      <a:pt x="1786" y="352"/>
                      <a:pt x="1827" y="95"/>
                    </a:cubicBezTo>
                    <a:lnTo>
                      <a:pt x="184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6"/>
              <p:cNvSpPr/>
              <p:nvPr/>
            </p:nvSpPr>
            <p:spPr>
              <a:xfrm>
                <a:off x="1040683" y="1547912"/>
                <a:ext cx="68465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1990" extrusionOk="0">
                    <a:moveTo>
                      <a:pt x="1949" y="0"/>
                    </a:moveTo>
                    <a:lnTo>
                      <a:pt x="1868" y="27"/>
                    </a:lnTo>
                    <a:cubicBezTo>
                      <a:pt x="1476" y="176"/>
                      <a:pt x="1124" y="447"/>
                      <a:pt x="840" y="771"/>
                    </a:cubicBezTo>
                    <a:cubicBezTo>
                      <a:pt x="569" y="1083"/>
                      <a:pt x="339" y="1434"/>
                      <a:pt x="123" y="1800"/>
                    </a:cubicBezTo>
                    <a:lnTo>
                      <a:pt x="1" y="1989"/>
                    </a:lnTo>
                    <a:lnTo>
                      <a:pt x="217" y="1922"/>
                    </a:lnTo>
                    <a:cubicBezTo>
                      <a:pt x="732" y="1746"/>
                      <a:pt x="1165" y="1326"/>
                      <a:pt x="1354" y="825"/>
                    </a:cubicBezTo>
                    <a:lnTo>
                      <a:pt x="1259" y="771"/>
                    </a:lnTo>
                    <a:cubicBezTo>
                      <a:pt x="1069" y="1152"/>
                      <a:pt x="759" y="1458"/>
                      <a:pt x="397" y="1652"/>
                    </a:cubicBezTo>
                    <a:lnTo>
                      <a:pt x="397" y="1652"/>
                    </a:lnTo>
                    <a:cubicBezTo>
                      <a:pt x="565" y="1374"/>
                      <a:pt x="736" y="1097"/>
                      <a:pt x="948" y="853"/>
                    </a:cubicBezTo>
                    <a:cubicBezTo>
                      <a:pt x="1188" y="549"/>
                      <a:pt x="1475" y="294"/>
                      <a:pt x="1831" y="140"/>
                    </a:cubicBezTo>
                    <a:lnTo>
                      <a:pt x="1831" y="140"/>
                    </a:lnTo>
                    <a:cubicBezTo>
                      <a:pt x="1786" y="399"/>
                      <a:pt x="1631" y="649"/>
                      <a:pt x="1408" y="785"/>
                    </a:cubicBezTo>
                    <a:lnTo>
                      <a:pt x="1476" y="880"/>
                    </a:lnTo>
                    <a:cubicBezTo>
                      <a:pt x="1733" y="690"/>
                      <a:pt x="1909" y="393"/>
                      <a:pt x="1936" y="68"/>
                    </a:cubicBez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6"/>
              <p:cNvSpPr/>
              <p:nvPr/>
            </p:nvSpPr>
            <p:spPr>
              <a:xfrm>
                <a:off x="933812" y="1433352"/>
                <a:ext cx="149218" cy="160207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4563" extrusionOk="0">
                    <a:moveTo>
                      <a:pt x="961" y="0"/>
                    </a:moveTo>
                    <a:cubicBezTo>
                      <a:pt x="939" y="0"/>
                      <a:pt x="916" y="1"/>
                      <a:pt x="893" y="2"/>
                    </a:cubicBezTo>
                    <a:cubicBezTo>
                      <a:pt x="650" y="2"/>
                      <a:pt x="379" y="124"/>
                      <a:pt x="217" y="340"/>
                    </a:cubicBezTo>
                    <a:cubicBezTo>
                      <a:pt x="55" y="543"/>
                      <a:pt x="0" y="814"/>
                      <a:pt x="14" y="1071"/>
                    </a:cubicBezTo>
                    <a:cubicBezTo>
                      <a:pt x="27" y="1328"/>
                      <a:pt x="109" y="1572"/>
                      <a:pt x="217" y="1802"/>
                    </a:cubicBezTo>
                    <a:cubicBezTo>
                      <a:pt x="433" y="2248"/>
                      <a:pt x="731" y="2641"/>
                      <a:pt x="1083" y="2992"/>
                    </a:cubicBezTo>
                    <a:cubicBezTo>
                      <a:pt x="1435" y="3331"/>
                      <a:pt x="1841" y="3628"/>
                      <a:pt x="2260" y="3886"/>
                    </a:cubicBezTo>
                    <a:cubicBezTo>
                      <a:pt x="2666" y="4143"/>
                      <a:pt x="3099" y="4359"/>
                      <a:pt x="3546" y="4562"/>
                    </a:cubicBezTo>
                    <a:lnTo>
                      <a:pt x="3600" y="4467"/>
                    </a:lnTo>
                    <a:cubicBezTo>
                      <a:pt x="2734" y="4021"/>
                      <a:pt x="1881" y="3547"/>
                      <a:pt x="1205" y="2871"/>
                    </a:cubicBezTo>
                    <a:cubicBezTo>
                      <a:pt x="866" y="2532"/>
                      <a:pt x="569" y="2154"/>
                      <a:pt x="352" y="1721"/>
                    </a:cubicBezTo>
                    <a:cubicBezTo>
                      <a:pt x="258" y="1518"/>
                      <a:pt x="176" y="1288"/>
                      <a:pt x="163" y="1058"/>
                    </a:cubicBezTo>
                    <a:cubicBezTo>
                      <a:pt x="149" y="841"/>
                      <a:pt x="203" y="597"/>
                      <a:pt x="339" y="422"/>
                    </a:cubicBezTo>
                    <a:cubicBezTo>
                      <a:pt x="460" y="232"/>
                      <a:pt x="677" y="137"/>
                      <a:pt x="907" y="124"/>
                    </a:cubicBezTo>
                    <a:cubicBezTo>
                      <a:pt x="927" y="123"/>
                      <a:pt x="946" y="122"/>
                      <a:pt x="966" y="122"/>
                    </a:cubicBezTo>
                    <a:cubicBezTo>
                      <a:pt x="1176" y="122"/>
                      <a:pt x="1384" y="187"/>
                      <a:pt x="1570" y="286"/>
                    </a:cubicBezTo>
                    <a:cubicBezTo>
                      <a:pt x="1773" y="408"/>
                      <a:pt x="1962" y="557"/>
                      <a:pt x="2138" y="719"/>
                    </a:cubicBezTo>
                    <a:cubicBezTo>
                      <a:pt x="2328" y="868"/>
                      <a:pt x="2490" y="1044"/>
                      <a:pt x="2653" y="1220"/>
                    </a:cubicBezTo>
                    <a:cubicBezTo>
                      <a:pt x="3316" y="1924"/>
                      <a:pt x="3816" y="2776"/>
                      <a:pt x="4141" y="3683"/>
                    </a:cubicBezTo>
                    <a:lnTo>
                      <a:pt x="4249" y="3642"/>
                    </a:lnTo>
                    <a:cubicBezTo>
                      <a:pt x="3911" y="2722"/>
                      <a:pt x="3383" y="1883"/>
                      <a:pt x="2734" y="1152"/>
                    </a:cubicBezTo>
                    <a:cubicBezTo>
                      <a:pt x="2571" y="976"/>
                      <a:pt x="2395" y="800"/>
                      <a:pt x="2220" y="638"/>
                    </a:cubicBezTo>
                    <a:cubicBezTo>
                      <a:pt x="2044" y="476"/>
                      <a:pt x="1841" y="313"/>
                      <a:pt x="1624" y="192"/>
                    </a:cubicBezTo>
                    <a:cubicBezTo>
                      <a:pt x="1426" y="68"/>
                      <a:pt x="1205" y="0"/>
                      <a:pt x="9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6"/>
              <p:cNvSpPr/>
              <p:nvPr/>
            </p:nvSpPr>
            <p:spPr>
              <a:xfrm>
                <a:off x="937147" y="1435775"/>
                <a:ext cx="146830" cy="16157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4602" extrusionOk="0">
                    <a:moveTo>
                      <a:pt x="988" y="1"/>
                    </a:moveTo>
                    <a:cubicBezTo>
                      <a:pt x="866" y="1"/>
                      <a:pt x="731" y="28"/>
                      <a:pt x="609" y="82"/>
                    </a:cubicBezTo>
                    <a:cubicBezTo>
                      <a:pt x="487" y="136"/>
                      <a:pt x="393" y="217"/>
                      <a:pt x="311" y="326"/>
                    </a:cubicBezTo>
                    <a:cubicBezTo>
                      <a:pt x="149" y="528"/>
                      <a:pt x="68" y="772"/>
                      <a:pt x="41" y="1016"/>
                    </a:cubicBezTo>
                    <a:cubicBezTo>
                      <a:pt x="0" y="1259"/>
                      <a:pt x="14" y="1516"/>
                      <a:pt x="81" y="1760"/>
                    </a:cubicBezTo>
                    <a:cubicBezTo>
                      <a:pt x="149" y="2003"/>
                      <a:pt x="271" y="2220"/>
                      <a:pt x="406" y="2423"/>
                    </a:cubicBezTo>
                    <a:cubicBezTo>
                      <a:pt x="541" y="2626"/>
                      <a:pt x="690" y="2815"/>
                      <a:pt x="839" y="3005"/>
                    </a:cubicBezTo>
                    <a:cubicBezTo>
                      <a:pt x="1489" y="3722"/>
                      <a:pt x="2314" y="4290"/>
                      <a:pt x="3234" y="4601"/>
                    </a:cubicBezTo>
                    <a:lnTo>
                      <a:pt x="3261" y="4507"/>
                    </a:lnTo>
                    <a:cubicBezTo>
                      <a:pt x="2382" y="4155"/>
                      <a:pt x="1583" y="3614"/>
                      <a:pt x="974" y="2896"/>
                    </a:cubicBezTo>
                    <a:cubicBezTo>
                      <a:pt x="812" y="2721"/>
                      <a:pt x="677" y="2531"/>
                      <a:pt x="541" y="2328"/>
                    </a:cubicBezTo>
                    <a:cubicBezTo>
                      <a:pt x="420" y="2139"/>
                      <a:pt x="298" y="1936"/>
                      <a:pt x="230" y="1719"/>
                    </a:cubicBezTo>
                    <a:cubicBezTo>
                      <a:pt x="176" y="1503"/>
                      <a:pt x="163" y="1259"/>
                      <a:pt x="190" y="1043"/>
                    </a:cubicBezTo>
                    <a:cubicBezTo>
                      <a:pt x="217" y="813"/>
                      <a:pt x="284" y="583"/>
                      <a:pt x="420" y="407"/>
                    </a:cubicBezTo>
                    <a:cubicBezTo>
                      <a:pt x="555" y="231"/>
                      <a:pt x="758" y="123"/>
                      <a:pt x="988" y="123"/>
                    </a:cubicBezTo>
                    <a:cubicBezTo>
                      <a:pt x="1218" y="123"/>
                      <a:pt x="1434" y="204"/>
                      <a:pt x="1637" y="312"/>
                    </a:cubicBezTo>
                    <a:cubicBezTo>
                      <a:pt x="2043" y="542"/>
                      <a:pt x="2368" y="894"/>
                      <a:pt x="2679" y="1259"/>
                    </a:cubicBezTo>
                    <a:cubicBezTo>
                      <a:pt x="3288" y="1990"/>
                      <a:pt x="3762" y="2829"/>
                      <a:pt x="4087" y="3722"/>
                    </a:cubicBezTo>
                    <a:lnTo>
                      <a:pt x="4181" y="3695"/>
                    </a:lnTo>
                    <a:cubicBezTo>
                      <a:pt x="3843" y="2788"/>
                      <a:pt x="3356" y="1949"/>
                      <a:pt x="2760" y="1205"/>
                    </a:cubicBezTo>
                    <a:cubicBezTo>
                      <a:pt x="2449" y="826"/>
                      <a:pt x="2125" y="461"/>
                      <a:pt x="1692" y="217"/>
                    </a:cubicBezTo>
                    <a:cubicBezTo>
                      <a:pt x="1489" y="96"/>
                      <a:pt x="1245" y="1"/>
                      <a:pt x="9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6"/>
              <p:cNvSpPr/>
              <p:nvPr/>
            </p:nvSpPr>
            <p:spPr>
              <a:xfrm>
                <a:off x="1090116" y="1575929"/>
                <a:ext cx="192894" cy="218560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6225" extrusionOk="0">
                    <a:moveTo>
                      <a:pt x="68" y="0"/>
                    </a:moveTo>
                    <a:lnTo>
                      <a:pt x="0" y="68"/>
                    </a:lnTo>
                    <a:cubicBezTo>
                      <a:pt x="474" y="569"/>
                      <a:pt x="1001" y="1015"/>
                      <a:pt x="1516" y="1475"/>
                    </a:cubicBezTo>
                    <a:cubicBezTo>
                      <a:pt x="1759" y="1705"/>
                      <a:pt x="2003" y="1935"/>
                      <a:pt x="2233" y="2192"/>
                    </a:cubicBezTo>
                    <a:cubicBezTo>
                      <a:pt x="2463" y="2450"/>
                      <a:pt x="2679" y="2720"/>
                      <a:pt x="2909" y="2977"/>
                    </a:cubicBezTo>
                    <a:cubicBezTo>
                      <a:pt x="3342" y="3505"/>
                      <a:pt x="3789" y="4019"/>
                      <a:pt x="4208" y="4560"/>
                    </a:cubicBezTo>
                    <a:cubicBezTo>
                      <a:pt x="4641" y="5102"/>
                      <a:pt x="5034" y="5656"/>
                      <a:pt x="5399" y="6225"/>
                    </a:cubicBezTo>
                    <a:lnTo>
                      <a:pt x="5494" y="6171"/>
                    </a:lnTo>
                    <a:cubicBezTo>
                      <a:pt x="5169" y="5562"/>
                      <a:pt x="4777" y="4993"/>
                      <a:pt x="4344" y="4452"/>
                    </a:cubicBezTo>
                    <a:cubicBezTo>
                      <a:pt x="3911" y="3924"/>
                      <a:pt x="3464" y="3410"/>
                      <a:pt x="3004" y="2896"/>
                    </a:cubicBezTo>
                    <a:cubicBezTo>
                      <a:pt x="2774" y="2639"/>
                      <a:pt x="2558" y="2368"/>
                      <a:pt x="2314" y="2125"/>
                    </a:cubicBezTo>
                    <a:cubicBezTo>
                      <a:pt x="2084" y="1868"/>
                      <a:pt x="1827" y="1638"/>
                      <a:pt x="1570" y="1408"/>
                    </a:cubicBezTo>
                    <a:cubicBezTo>
                      <a:pt x="1069" y="934"/>
                      <a:pt x="528" y="501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6"/>
              <p:cNvSpPr/>
              <p:nvPr/>
            </p:nvSpPr>
            <p:spPr>
              <a:xfrm>
                <a:off x="1062064" y="1606333"/>
                <a:ext cx="228566" cy="192438"/>
              </a:xfrm>
              <a:custGeom>
                <a:avLst/>
                <a:gdLst/>
                <a:ahLst/>
                <a:cxnLst/>
                <a:rect l="l" t="t" r="r" b="b"/>
                <a:pathLst>
                  <a:path w="6510" h="548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934" y="1069"/>
                      <a:pt x="1909" y="2017"/>
                      <a:pt x="2951" y="2910"/>
                    </a:cubicBezTo>
                    <a:cubicBezTo>
                      <a:pt x="3465" y="3356"/>
                      <a:pt x="4006" y="3776"/>
                      <a:pt x="4547" y="4182"/>
                    </a:cubicBezTo>
                    <a:cubicBezTo>
                      <a:pt x="5102" y="4587"/>
                      <a:pt x="5670" y="4966"/>
                      <a:pt x="6252" y="5332"/>
                    </a:cubicBezTo>
                    <a:lnTo>
                      <a:pt x="6509" y="5480"/>
                    </a:lnTo>
                    <a:lnTo>
                      <a:pt x="6509" y="5480"/>
                    </a:lnTo>
                    <a:lnTo>
                      <a:pt x="6333" y="5237"/>
                    </a:lnTo>
                    <a:lnTo>
                      <a:pt x="6130" y="4953"/>
                    </a:lnTo>
                    <a:lnTo>
                      <a:pt x="6049" y="5020"/>
                    </a:lnTo>
                    <a:lnTo>
                      <a:pt x="6075" y="5059"/>
                    </a:lnTo>
                    <a:lnTo>
                      <a:pt x="6075" y="5059"/>
                    </a:lnTo>
                    <a:cubicBezTo>
                      <a:pt x="5591" y="4731"/>
                      <a:pt x="5117" y="4394"/>
                      <a:pt x="4642" y="4046"/>
                    </a:cubicBezTo>
                    <a:cubicBezTo>
                      <a:pt x="4101" y="3654"/>
                      <a:pt x="3560" y="3234"/>
                      <a:pt x="3032" y="2801"/>
                    </a:cubicBezTo>
                    <a:cubicBezTo>
                      <a:pt x="1990" y="1935"/>
                      <a:pt x="989" y="100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6"/>
              <p:cNvSpPr/>
              <p:nvPr/>
            </p:nvSpPr>
            <p:spPr>
              <a:xfrm>
                <a:off x="1084885" y="1568310"/>
                <a:ext cx="3184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976" extrusionOk="0">
                    <a:moveTo>
                      <a:pt x="68" y="1"/>
                    </a:moveTo>
                    <a:lnTo>
                      <a:pt x="0" y="69"/>
                    </a:lnTo>
                    <a:cubicBezTo>
                      <a:pt x="298" y="353"/>
                      <a:pt x="487" y="732"/>
                      <a:pt x="826" y="975"/>
                    </a:cubicBezTo>
                    <a:lnTo>
                      <a:pt x="907" y="894"/>
                    </a:lnTo>
                    <a:cubicBezTo>
                      <a:pt x="690" y="542"/>
                      <a:pt x="325" y="326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6"/>
              <p:cNvSpPr/>
              <p:nvPr/>
            </p:nvSpPr>
            <p:spPr>
              <a:xfrm>
                <a:off x="1143797" y="1634842"/>
                <a:ext cx="17134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340" extrusionOk="0">
                    <a:moveTo>
                      <a:pt x="95" y="0"/>
                    </a:moveTo>
                    <a:lnTo>
                      <a:pt x="0" y="68"/>
                    </a:lnTo>
                    <a:cubicBezTo>
                      <a:pt x="149" y="244"/>
                      <a:pt x="257" y="447"/>
                      <a:pt x="298" y="663"/>
                    </a:cubicBezTo>
                    <a:cubicBezTo>
                      <a:pt x="338" y="880"/>
                      <a:pt x="311" y="1096"/>
                      <a:pt x="338" y="1340"/>
                    </a:cubicBezTo>
                    <a:lnTo>
                      <a:pt x="447" y="1340"/>
                    </a:lnTo>
                    <a:cubicBezTo>
                      <a:pt x="474" y="1232"/>
                      <a:pt x="487" y="1110"/>
                      <a:pt x="487" y="988"/>
                    </a:cubicBezTo>
                    <a:cubicBezTo>
                      <a:pt x="487" y="866"/>
                      <a:pt x="474" y="744"/>
                      <a:pt x="433" y="636"/>
                    </a:cubicBezTo>
                    <a:cubicBezTo>
                      <a:pt x="352" y="393"/>
                      <a:pt x="203" y="20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6"/>
              <p:cNvSpPr/>
              <p:nvPr/>
            </p:nvSpPr>
            <p:spPr>
              <a:xfrm>
                <a:off x="1158508" y="1648604"/>
                <a:ext cx="12850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097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109" y="204"/>
                      <a:pt x="149" y="380"/>
                      <a:pt x="177" y="555"/>
                    </a:cubicBezTo>
                    <a:cubicBezTo>
                      <a:pt x="190" y="650"/>
                      <a:pt x="190" y="731"/>
                      <a:pt x="204" y="826"/>
                    </a:cubicBezTo>
                    <a:cubicBezTo>
                      <a:pt x="204" y="907"/>
                      <a:pt x="204" y="988"/>
                      <a:pt x="217" y="1083"/>
                    </a:cubicBezTo>
                    <a:lnTo>
                      <a:pt x="325" y="1097"/>
                    </a:lnTo>
                    <a:cubicBezTo>
                      <a:pt x="366" y="1002"/>
                      <a:pt x="366" y="907"/>
                      <a:pt x="366" y="813"/>
                    </a:cubicBezTo>
                    <a:cubicBezTo>
                      <a:pt x="366" y="718"/>
                      <a:pt x="339" y="623"/>
                      <a:pt x="312" y="528"/>
                    </a:cubicBezTo>
                    <a:cubicBezTo>
                      <a:pt x="258" y="339"/>
                      <a:pt x="177" y="17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6"/>
              <p:cNvSpPr/>
              <p:nvPr/>
            </p:nvSpPr>
            <p:spPr>
              <a:xfrm>
                <a:off x="1173710" y="1661911"/>
                <a:ext cx="1334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124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95" y="204"/>
                      <a:pt x="149" y="393"/>
                      <a:pt x="177" y="569"/>
                    </a:cubicBezTo>
                    <a:cubicBezTo>
                      <a:pt x="190" y="664"/>
                      <a:pt x="204" y="758"/>
                      <a:pt x="204" y="839"/>
                    </a:cubicBezTo>
                    <a:cubicBezTo>
                      <a:pt x="231" y="934"/>
                      <a:pt x="231" y="1029"/>
                      <a:pt x="258" y="1110"/>
                    </a:cubicBezTo>
                    <a:lnTo>
                      <a:pt x="366" y="1124"/>
                    </a:lnTo>
                    <a:cubicBezTo>
                      <a:pt x="380" y="1015"/>
                      <a:pt x="380" y="921"/>
                      <a:pt x="380" y="826"/>
                    </a:cubicBezTo>
                    <a:cubicBezTo>
                      <a:pt x="366" y="731"/>
                      <a:pt x="339" y="637"/>
                      <a:pt x="312" y="542"/>
                    </a:cubicBezTo>
                    <a:cubicBezTo>
                      <a:pt x="258" y="352"/>
                      <a:pt x="163" y="17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6"/>
              <p:cNvSpPr/>
              <p:nvPr/>
            </p:nvSpPr>
            <p:spPr>
              <a:xfrm>
                <a:off x="1190352" y="1677604"/>
                <a:ext cx="17134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64" extrusionOk="0">
                    <a:moveTo>
                      <a:pt x="81" y="0"/>
                    </a:moveTo>
                    <a:lnTo>
                      <a:pt x="0" y="81"/>
                    </a:lnTo>
                    <a:cubicBezTo>
                      <a:pt x="136" y="203"/>
                      <a:pt x="230" y="392"/>
                      <a:pt x="271" y="582"/>
                    </a:cubicBezTo>
                    <a:cubicBezTo>
                      <a:pt x="284" y="677"/>
                      <a:pt x="298" y="771"/>
                      <a:pt x="311" y="866"/>
                    </a:cubicBezTo>
                    <a:cubicBezTo>
                      <a:pt x="325" y="961"/>
                      <a:pt x="325" y="1055"/>
                      <a:pt x="325" y="1150"/>
                    </a:cubicBezTo>
                    <a:lnTo>
                      <a:pt x="433" y="1164"/>
                    </a:lnTo>
                    <a:cubicBezTo>
                      <a:pt x="474" y="1069"/>
                      <a:pt x="487" y="961"/>
                      <a:pt x="474" y="853"/>
                    </a:cubicBezTo>
                    <a:cubicBezTo>
                      <a:pt x="474" y="744"/>
                      <a:pt x="447" y="636"/>
                      <a:pt x="406" y="541"/>
                    </a:cubicBezTo>
                    <a:cubicBezTo>
                      <a:pt x="325" y="338"/>
                      <a:pt x="203" y="16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6"/>
              <p:cNvSpPr/>
              <p:nvPr/>
            </p:nvSpPr>
            <p:spPr>
              <a:xfrm>
                <a:off x="1206958" y="1698002"/>
                <a:ext cx="16677" cy="3995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13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136" y="204"/>
                      <a:pt x="217" y="393"/>
                      <a:pt x="258" y="569"/>
                    </a:cubicBezTo>
                    <a:cubicBezTo>
                      <a:pt x="285" y="664"/>
                      <a:pt x="299" y="759"/>
                      <a:pt x="299" y="853"/>
                    </a:cubicBezTo>
                    <a:cubicBezTo>
                      <a:pt x="326" y="948"/>
                      <a:pt x="326" y="1043"/>
                      <a:pt x="339" y="1138"/>
                    </a:cubicBezTo>
                    <a:lnTo>
                      <a:pt x="447" y="1138"/>
                    </a:lnTo>
                    <a:cubicBezTo>
                      <a:pt x="474" y="1043"/>
                      <a:pt x="474" y="935"/>
                      <a:pt x="474" y="826"/>
                    </a:cubicBezTo>
                    <a:cubicBezTo>
                      <a:pt x="461" y="732"/>
                      <a:pt x="434" y="623"/>
                      <a:pt x="393" y="529"/>
                    </a:cubicBezTo>
                    <a:cubicBezTo>
                      <a:pt x="312" y="339"/>
                      <a:pt x="204" y="163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6"/>
              <p:cNvSpPr/>
              <p:nvPr/>
            </p:nvSpPr>
            <p:spPr>
              <a:xfrm>
                <a:off x="1231183" y="1723211"/>
                <a:ext cx="1004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286" h="826" extrusionOk="0">
                    <a:moveTo>
                      <a:pt x="96" y="0"/>
                    </a:moveTo>
                    <a:lnTo>
                      <a:pt x="1" y="41"/>
                    </a:lnTo>
                    <a:cubicBezTo>
                      <a:pt x="69" y="162"/>
                      <a:pt x="82" y="298"/>
                      <a:pt x="96" y="433"/>
                    </a:cubicBezTo>
                    <a:cubicBezTo>
                      <a:pt x="96" y="501"/>
                      <a:pt x="96" y="568"/>
                      <a:pt x="109" y="622"/>
                    </a:cubicBezTo>
                    <a:cubicBezTo>
                      <a:pt x="123" y="690"/>
                      <a:pt x="123" y="758"/>
                      <a:pt x="150" y="825"/>
                    </a:cubicBezTo>
                    <a:lnTo>
                      <a:pt x="258" y="825"/>
                    </a:lnTo>
                    <a:cubicBezTo>
                      <a:pt x="285" y="744"/>
                      <a:pt x="285" y="677"/>
                      <a:pt x="272" y="609"/>
                    </a:cubicBezTo>
                    <a:cubicBezTo>
                      <a:pt x="272" y="541"/>
                      <a:pt x="258" y="474"/>
                      <a:pt x="231" y="406"/>
                    </a:cubicBezTo>
                    <a:cubicBezTo>
                      <a:pt x="190" y="271"/>
                      <a:pt x="136" y="13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6"/>
              <p:cNvSpPr/>
              <p:nvPr/>
            </p:nvSpPr>
            <p:spPr>
              <a:xfrm>
                <a:off x="1249264" y="1746944"/>
                <a:ext cx="7619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10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54" y="122"/>
                      <a:pt x="54" y="217"/>
                      <a:pt x="54" y="325"/>
                    </a:cubicBezTo>
                    <a:cubicBezTo>
                      <a:pt x="54" y="366"/>
                      <a:pt x="54" y="420"/>
                      <a:pt x="54" y="461"/>
                    </a:cubicBezTo>
                    <a:cubicBezTo>
                      <a:pt x="54" y="515"/>
                      <a:pt x="54" y="555"/>
                      <a:pt x="81" y="609"/>
                    </a:cubicBezTo>
                    <a:lnTo>
                      <a:pt x="190" y="609"/>
                    </a:lnTo>
                    <a:cubicBezTo>
                      <a:pt x="217" y="555"/>
                      <a:pt x="217" y="515"/>
                      <a:pt x="217" y="461"/>
                    </a:cubicBezTo>
                    <a:cubicBezTo>
                      <a:pt x="217" y="407"/>
                      <a:pt x="203" y="352"/>
                      <a:pt x="190" y="298"/>
                    </a:cubicBezTo>
                    <a:cubicBezTo>
                      <a:pt x="162" y="204"/>
                      <a:pt x="122" y="109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6"/>
              <p:cNvSpPr/>
              <p:nvPr/>
            </p:nvSpPr>
            <p:spPr>
              <a:xfrm>
                <a:off x="946627" y="1474254"/>
                <a:ext cx="12885" cy="4469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273" extrusionOk="0">
                    <a:moveTo>
                      <a:pt x="298" y="1"/>
                    </a:moveTo>
                    <a:cubicBezTo>
                      <a:pt x="123" y="163"/>
                      <a:pt x="28" y="393"/>
                      <a:pt x="14" y="623"/>
                    </a:cubicBezTo>
                    <a:cubicBezTo>
                      <a:pt x="1" y="745"/>
                      <a:pt x="14" y="853"/>
                      <a:pt x="41" y="975"/>
                    </a:cubicBezTo>
                    <a:cubicBezTo>
                      <a:pt x="82" y="1083"/>
                      <a:pt x="136" y="1192"/>
                      <a:pt x="204" y="1273"/>
                    </a:cubicBezTo>
                    <a:lnTo>
                      <a:pt x="298" y="1232"/>
                    </a:lnTo>
                    <a:cubicBezTo>
                      <a:pt x="271" y="1124"/>
                      <a:pt x="231" y="1029"/>
                      <a:pt x="204" y="921"/>
                    </a:cubicBezTo>
                    <a:cubicBezTo>
                      <a:pt x="177" y="826"/>
                      <a:pt x="163" y="731"/>
                      <a:pt x="150" y="623"/>
                    </a:cubicBezTo>
                    <a:cubicBezTo>
                      <a:pt x="150" y="529"/>
                      <a:pt x="150" y="420"/>
                      <a:pt x="190" y="326"/>
                    </a:cubicBezTo>
                    <a:cubicBezTo>
                      <a:pt x="217" y="231"/>
                      <a:pt x="285" y="136"/>
                      <a:pt x="366" y="82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6"/>
              <p:cNvSpPr/>
              <p:nvPr/>
            </p:nvSpPr>
            <p:spPr>
              <a:xfrm>
                <a:off x="958037" y="1486612"/>
                <a:ext cx="11446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259" extrusionOk="0">
                    <a:moveTo>
                      <a:pt x="231" y="1"/>
                    </a:moveTo>
                    <a:cubicBezTo>
                      <a:pt x="136" y="204"/>
                      <a:pt x="55" y="407"/>
                      <a:pt x="28" y="623"/>
                    </a:cubicBezTo>
                    <a:cubicBezTo>
                      <a:pt x="1" y="840"/>
                      <a:pt x="14" y="1070"/>
                      <a:pt x="136" y="1259"/>
                    </a:cubicBezTo>
                    <a:lnTo>
                      <a:pt x="244" y="1218"/>
                    </a:lnTo>
                    <a:cubicBezTo>
                      <a:pt x="231" y="1124"/>
                      <a:pt x="203" y="1029"/>
                      <a:pt x="190" y="921"/>
                    </a:cubicBezTo>
                    <a:cubicBezTo>
                      <a:pt x="176" y="826"/>
                      <a:pt x="163" y="731"/>
                      <a:pt x="163" y="637"/>
                    </a:cubicBezTo>
                    <a:cubicBezTo>
                      <a:pt x="163" y="434"/>
                      <a:pt x="217" y="217"/>
                      <a:pt x="325" y="5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6"/>
              <p:cNvSpPr/>
              <p:nvPr/>
            </p:nvSpPr>
            <p:spPr>
              <a:xfrm>
                <a:off x="974678" y="1508941"/>
                <a:ext cx="11411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124" extrusionOk="0">
                    <a:moveTo>
                      <a:pt x="54" y="1"/>
                    </a:moveTo>
                    <a:cubicBezTo>
                      <a:pt x="27" y="190"/>
                      <a:pt x="0" y="393"/>
                      <a:pt x="27" y="582"/>
                    </a:cubicBezTo>
                    <a:cubicBezTo>
                      <a:pt x="27" y="677"/>
                      <a:pt x="41" y="785"/>
                      <a:pt x="81" y="867"/>
                    </a:cubicBezTo>
                    <a:cubicBezTo>
                      <a:pt x="108" y="961"/>
                      <a:pt x="162" y="1056"/>
                      <a:pt x="230" y="1124"/>
                    </a:cubicBezTo>
                    <a:lnTo>
                      <a:pt x="325" y="1070"/>
                    </a:lnTo>
                    <a:cubicBezTo>
                      <a:pt x="298" y="988"/>
                      <a:pt x="271" y="907"/>
                      <a:pt x="244" y="812"/>
                    </a:cubicBezTo>
                    <a:cubicBezTo>
                      <a:pt x="217" y="731"/>
                      <a:pt x="176" y="650"/>
                      <a:pt x="162" y="555"/>
                    </a:cubicBezTo>
                    <a:cubicBezTo>
                      <a:pt x="122" y="393"/>
                      <a:pt x="108" y="204"/>
                      <a:pt x="149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6"/>
              <p:cNvSpPr/>
              <p:nvPr/>
            </p:nvSpPr>
            <p:spPr>
              <a:xfrm>
                <a:off x="992724" y="1525583"/>
                <a:ext cx="11446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51" extrusionOk="0">
                    <a:moveTo>
                      <a:pt x="54" y="0"/>
                    </a:moveTo>
                    <a:cubicBezTo>
                      <a:pt x="27" y="190"/>
                      <a:pt x="0" y="393"/>
                      <a:pt x="27" y="596"/>
                    </a:cubicBezTo>
                    <a:cubicBezTo>
                      <a:pt x="27" y="690"/>
                      <a:pt x="54" y="798"/>
                      <a:pt x="95" y="893"/>
                    </a:cubicBezTo>
                    <a:cubicBezTo>
                      <a:pt x="109" y="934"/>
                      <a:pt x="136" y="988"/>
                      <a:pt x="149" y="1029"/>
                    </a:cubicBezTo>
                    <a:cubicBezTo>
                      <a:pt x="163" y="1056"/>
                      <a:pt x="190" y="1083"/>
                      <a:pt x="203" y="1096"/>
                    </a:cubicBezTo>
                    <a:cubicBezTo>
                      <a:pt x="230" y="1123"/>
                      <a:pt x="271" y="1150"/>
                      <a:pt x="325" y="1150"/>
                    </a:cubicBezTo>
                    <a:lnTo>
                      <a:pt x="325" y="1042"/>
                    </a:lnTo>
                    <a:cubicBezTo>
                      <a:pt x="312" y="1029"/>
                      <a:pt x="271" y="920"/>
                      <a:pt x="244" y="826"/>
                    </a:cubicBezTo>
                    <a:cubicBezTo>
                      <a:pt x="217" y="744"/>
                      <a:pt x="190" y="663"/>
                      <a:pt x="163" y="568"/>
                    </a:cubicBezTo>
                    <a:cubicBezTo>
                      <a:pt x="122" y="393"/>
                      <a:pt x="95" y="203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6"/>
              <p:cNvSpPr/>
              <p:nvPr/>
            </p:nvSpPr>
            <p:spPr>
              <a:xfrm>
                <a:off x="1007435" y="1541733"/>
                <a:ext cx="11937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002" extrusionOk="0">
                    <a:moveTo>
                      <a:pt x="1" y="0"/>
                    </a:moveTo>
                    <a:cubicBezTo>
                      <a:pt x="1" y="176"/>
                      <a:pt x="1" y="352"/>
                      <a:pt x="41" y="528"/>
                    </a:cubicBezTo>
                    <a:cubicBezTo>
                      <a:pt x="41" y="609"/>
                      <a:pt x="68" y="690"/>
                      <a:pt x="109" y="771"/>
                    </a:cubicBezTo>
                    <a:cubicBezTo>
                      <a:pt x="150" y="853"/>
                      <a:pt x="190" y="934"/>
                      <a:pt x="258" y="1001"/>
                    </a:cubicBezTo>
                    <a:lnTo>
                      <a:pt x="339" y="934"/>
                    </a:lnTo>
                    <a:cubicBezTo>
                      <a:pt x="326" y="866"/>
                      <a:pt x="285" y="785"/>
                      <a:pt x="258" y="717"/>
                    </a:cubicBezTo>
                    <a:cubicBezTo>
                      <a:pt x="231" y="636"/>
                      <a:pt x="204" y="569"/>
                      <a:pt x="177" y="487"/>
                    </a:cubicBezTo>
                    <a:cubicBezTo>
                      <a:pt x="123" y="338"/>
                      <a:pt x="82" y="176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6"/>
              <p:cNvSpPr/>
              <p:nvPr/>
            </p:nvSpPr>
            <p:spPr>
              <a:xfrm>
                <a:off x="1024077" y="1551704"/>
                <a:ext cx="17134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24" extrusionOk="0">
                    <a:moveTo>
                      <a:pt x="0" y="0"/>
                    </a:moveTo>
                    <a:cubicBezTo>
                      <a:pt x="0" y="203"/>
                      <a:pt x="14" y="406"/>
                      <a:pt x="68" y="609"/>
                    </a:cubicBezTo>
                    <a:cubicBezTo>
                      <a:pt x="95" y="717"/>
                      <a:pt x="136" y="812"/>
                      <a:pt x="190" y="893"/>
                    </a:cubicBezTo>
                    <a:cubicBezTo>
                      <a:pt x="244" y="988"/>
                      <a:pt x="312" y="1069"/>
                      <a:pt x="406" y="1123"/>
                    </a:cubicBezTo>
                    <a:lnTo>
                      <a:pt x="487" y="1056"/>
                    </a:lnTo>
                    <a:cubicBezTo>
                      <a:pt x="433" y="975"/>
                      <a:pt x="379" y="893"/>
                      <a:pt x="339" y="812"/>
                    </a:cubicBezTo>
                    <a:cubicBezTo>
                      <a:pt x="284" y="731"/>
                      <a:pt x="244" y="650"/>
                      <a:pt x="203" y="569"/>
                    </a:cubicBezTo>
                    <a:cubicBezTo>
                      <a:pt x="122" y="393"/>
                      <a:pt x="82" y="203"/>
                      <a:pt x="109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6"/>
              <p:cNvSpPr/>
              <p:nvPr/>
            </p:nvSpPr>
            <p:spPr>
              <a:xfrm>
                <a:off x="1044510" y="1570241"/>
                <a:ext cx="716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91" extrusionOk="0">
                    <a:moveTo>
                      <a:pt x="27" y="0"/>
                    </a:moveTo>
                    <a:cubicBezTo>
                      <a:pt x="27" y="108"/>
                      <a:pt x="0" y="230"/>
                      <a:pt x="0" y="352"/>
                    </a:cubicBezTo>
                    <a:cubicBezTo>
                      <a:pt x="0" y="406"/>
                      <a:pt x="14" y="474"/>
                      <a:pt x="27" y="528"/>
                    </a:cubicBezTo>
                    <a:cubicBezTo>
                      <a:pt x="41" y="582"/>
                      <a:pt x="68" y="636"/>
                      <a:pt x="108" y="690"/>
                    </a:cubicBezTo>
                    <a:lnTo>
                      <a:pt x="203" y="650"/>
                    </a:lnTo>
                    <a:cubicBezTo>
                      <a:pt x="203" y="582"/>
                      <a:pt x="203" y="541"/>
                      <a:pt x="190" y="487"/>
                    </a:cubicBezTo>
                    <a:lnTo>
                      <a:pt x="149" y="325"/>
                    </a:lnTo>
                    <a:cubicBezTo>
                      <a:pt x="122" y="230"/>
                      <a:pt x="95" y="108"/>
                      <a:pt x="135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6"/>
              <p:cNvSpPr/>
              <p:nvPr/>
            </p:nvSpPr>
            <p:spPr>
              <a:xfrm>
                <a:off x="1039279" y="1573542"/>
                <a:ext cx="31845" cy="44344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263" extrusionOk="0">
                    <a:moveTo>
                      <a:pt x="826" y="1"/>
                    </a:moveTo>
                    <a:cubicBezTo>
                      <a:pt x="596" y="271"/>
                      <a:pt x="352" y="528"/>
                      <a:pt x="149" y="826"/>
                    </a:cubicBezTo>
                    <a:lnTo>
                      <a:pt x="68" y="934"/>
                    </a:lnTo>
                    <a:cubicBezTo>
                      <a:pt x="41" y="975"/>
                      <a:pt x="14" y="1016"/>
                      <a:pt x="14" y="1097"/>
                    </a:cubicBezTo>
                    <a:cubicBezTo>
                      <a:pt x="0" y="1137"/>
                      <a:pt x="27" y="1178"/>
                      <a:pt x="54" y="1219"/>
                    </a:cubicBezTo>
                    <a:cubicBezTo>
                      <a:pt x="82" y="1246"/>
                      <a:pt x="136" y="1259"/>
                      <a:pt x="163" y="1259"/>
                    </a:cubicBezTo>
                    <a:cubicBezTo>
                      <a:pt x="176" y="1262"/>
                      <a:pt x="188" y="1263"/>
                      <a:pt x="200" y="1263"/>
                    </a:cubicBezTo>
                    <a:cubicBezTo>
                      <a:pt x="251" y="1263"/>
                      <a:pt x="295" y="1243"/>
                      <a:pt x="339" y="1232"/>
                    </a:cubicBezTo>
                    <a:cubicBezTo>
                      <a:pt x="487" y="1151"/>
                      <a:pt x="650" y="1070"/>
                      <a:pt x="799" y="961"/>
                    </a:cubicBezTo>
                    <a:lnTo>
                      <a:pt x="745" y="867"/>
                    </a:lnTo>
                    <a:cubicBezTo>
                      <a:pt x="582" y="934"/>
                      <a:pt x="420" y="1002"/>
                      <a:pt x="271" y="1083"/>
                    </a:cubicBezTo>
                    <a:cubicBezTo>
                      <a:pt x="230" y="1097"/>
                      <a:pt x="203" y="1097"/>
                      <a:pt x="176" y="1097"/>
                    </a:cubicBezTo>
                    <a:lnTo>
                      <a:pt x="163" y="1097"/>
                    </a:lnTo>
                    <a:cubicBezTo>
                      <a:pt x="163" y="1070"/>
                      <a:pt x="217" y="975"/>
                      <a:pt x="257" y="907"/>
                    </a:cubicBezTo>
                    <a:cubicBezTo>
                      <a:pt x="433" y="610"/>
                      <a:pt x="650" y="312"/>
                      <a:pt x="907" y="82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6"/>
              <p:cNvSpPr/>
              <p:nvPr/>
            </p:nvSpPr>
            <p:spPr>
              <a:xfrm>
                <a:off x="1144254" y="1658575"/>
                <a:ext cx="32336" cy="3967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130" extrusionOk="0">
                    <a:moveTo>
                      <a:pt x="813" y="1"/>
                    </a:moveTo>
                    <a:cubicBezTo>
                      <a:pt x="826" y="109"/>
                      <a:pt x="799" y="217"/>
                      <a:pt x="758" y="326"/>
                    </a:cubicBezTo>
                    <a:cubicBezTo>
                      <a:pt x="704" y="420"/>
                      <a:pt x="650" y="515"/>
                      <a:pt x="583" y="610"/>
                    </a:cubicBezTo>
                    <a:cubicBezTo>
                      <a:pt x="515" y="691"/>
                      <a:pt x="434" y="786"/>
                      <a:pt x="366" y="853"/>
                    </a:cubicBezTo>
                    <a:cubicBezTo>
                      <a:pt x="300" y="920"/>
                      <a:pt x="234" y="959"/>
                      <a:pt x="167" y="978"/>
                    </a:cubicBezTo>
                    <a:lnTo>
                      <a:pt x="167" y="978"/>
                    </a:lnTo>
                    <a:lnTo>
                      <a:pt x="136" y="934"/>
                    </a:lnTo>
                    <a:cubicBezTo>
                      <a:pt x="109" y="962"/>
                      <a:pt x="68" y="989"/>
                      <a:pt x="55" y="1029"/>
                    </a:cubicBezTo>
                    <a:lnTo>
                      <a:pt x="1" y="1097"/>
                    </a:lnTo>
                    <a:lnTo>
                      <a:pt x="109" y="1124"/>
                    </a:lnTo>
                    <a:cubicBezTo>
                      <a:pt x="129" y="1127"/>
                      <a:pt x="148" y="1129"/>
                      <a:pt x="167" y="1129"/>
                    </a:cubicBezTo>
                    <a:cubicBezTo>
                      <a:pt x="293" y="1129"/>
                      <a:pt x="406" y="1057"/>
                      <a:pt x="488" y="975"/>
                    </a:cubicBezTo>
                    <a:cubicBezTo>
                      <a:pt x="569" y="880"/>
                      <a:pt x="623" y="786"/>
                      <a:pt x="691" y="691"/>
                    </a:cubicBezTo>
                    <a:cubicBezTo>
                      <a:pt x="813" y="488"/>
                      <a:pt x="907" y="258"/>
                      <a:pt x="921" y="14"/>
                    </a:cubicBezTo>
                    <a:lnTo>
                      <a:pt x="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6"/>
              <p:cNvSpPr/>
              <p:nvPr/>
            </p:nvSpPr>
            <p:spPr>
              <a:xfrm>
                <a:off x="1268258" y="1816776"/>
                <a:ext cx="23313" cy="5715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628" extrusionOk="0">
                    <a:moveTo>
                      <a:pt x="569" y="1"/>
                    </a:moveTo>
                    <a:lnTo>
                      <a:pt x="460" y="14"/>
                    </a:lnTo>
                    <a:cubicBezTo>
                      <a:pt x="487" y="204"/>
                      <a:pt x="515" y="407"/>
                      <a:pt x="515" y="610"/>
                    </a:cubicBezTo>
                    <a:cubicBezTo>
                      <a:pt x="528" y="799"/>
                      <a:pt x="528" y="1015"/>
                      <a:pt x="515" y="1205"/>
                    </a:cubicBezTo>
                    <a:cubicBezTo>
                      <a:pt x="515" y="1300"/>
                      <a:pt x="474" y="1367"/>
                      <a:pt x="420" y="1421"/>
                    </a:cubicBezTo>
                    <a:cubicBezTo>
                      <a:pt x="388" y="1445"/>
                      <a:pt x="357" y="1459"/>
                      <a:pt x="325" y="1459"/>
                    </a:cubicBezTo>
                    <a:cubicBezTo>
                      <a:pt x="303" y="1459"/>
                      <a:pt x="280" y="1452"/>
                      <a:pt x="257" y="1435"/>
                    </a:cubicBezTo>
                    <a:cubicBezTo>
                      <a:pt x="203" y="1394"/>
                      <a:pt x="163" y="1313"/>
                      <a:pt x="149" y="1232"/>
                    </a:cubicBezTo>
                    <a:cubicBezTo>
                      <a:pt x="149" y="1178"/>
                      <a:pt x="136" y="1124"/>
                      <a:pt x="136" y="1083"/>
                    </a:cubicBezTo>
                    <a:cubicBezTo>
                      <a:pt x="136" y="1043"/>
                      <a:pt x="149" y="1015"/>
                      <a:pt x="149" y="1015"/>
                    </a:cubicBezTo>
                    <a:lnTo>
                      <a:pt x="136" y="907"/>
                    </a:lnTo>
                    <a:cubicBezTo>
                      <a:pt x="82" y="907"/>
                      <a:pt x="41" y="948"/>
                      <a:pt x="27" y="988"/>
                    </a:cubicBezTo>
                    <a:cubicBezTo>
                      <a:pt x="14" y="1015"/>
                      <a:pt x="0" y="1056"/>
                      <a:pt x="0" y="1083"/>
                    </a:cubicBezTo>
                    <a:cubicBezTo>
                      <a:pt x="0" y="1137"/>
                      <a:pt x="0" y="1191"/>
                      <a:pt x="0" y="1246"/>
                    </a:cubicBezTo>
                    <a:cubicBezTo>
                      <a:pt x="0" y="1354"/>
                      <a:pt x="41" y="1476"/>
                      <a:pt x="149" y="1570"/>
                    </a:cubicBezTo>
                    <a:cubicBezTo>
                      <a:pt x="194" y="1604"/>
                      <a:pt x="247" y="1628"/>
                      <a:pt x="310" y="1628"/>
                    </a:cubicBezTo>
                    <a:cubicBezTo>
                      <a:pt x="324" y="1628"/>
                      <a:pt x="338" y="1627"/>
                      <a:pt x="352" y="1624"/>
                    </a:cubicBezTo>
                    <a:cubicBezTo>
                      <a:pt x="420" y="1624"/>
                      <a:pt x="487" y="1584"/>
                      <a:pt x="528" y="1543"/>
                    </a:cubicBezTo>
                    <a:cubicBezTo>
                      <a:pt x="623" y="1448"/>
                      <a:pt x="650" y="1313"/>
                      <a:pt x="663" y="1205"/>
                    </a:cubicBezTo>
                    <a:cubicBezTo>
                      <a:pt x="663" y="1002"/>
                      <a:pt x="636" y="799"/>
                      <a:pt x="623" y="596"/>
                    </a:cubicBezTo>
                    <a:cubicBezTo>
                      <a:pt x="596" y="393"/>
                      <a:pt x="582" y="204"/>
                      <a:pt x="5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6"/>
              <p:cNvSpPr/>
              <p:nvPr/>
            </p:nvSpPr>
            <p:spPr>
              <a:xfrm>
                <a:off x="1270610" y="1817724"/>
                <a:ext cx="17169" cy="517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474" extrusionOk="0">
                    <a:moveTo>
                      <a:pt x="407" y="1"/>
                    </a:moveTo>
                    <a:cubicBezTo>
                      <a:pt x="245" y="217"/>
                      <a:pt x="123" y="447"/>
                      <a:pt x="42" y="718"/>
                    </a:cubicBezTo>
                    <a:cubicBezTo>
                      <a:pt x="15" y="840"/>
                      <a:pt x="1" y="975"/>
                      <a:pt x="1" y="1110"/>
                    </a:cubicBezTo>
                    <a:cubicBezTo>
                      <a:pt x="1" y="1178"/>
                      <a:pt x="15" y="1246"/>
                      <a:pt x="28" y="1313"/>
                    </a:cubicBezTo>
                    <a:cubicBezTo>
                      <a:pt x="42" y="1354"/>
                      <a:pt x="55" y="1394"/>
                      <a:pt x="96" y="1435"/>
                    </a:cubicBezTo>
                    <a:cubicBezTo>
                      <a:pt x="124" y="1454"/>
                      <a:pt x="160" y="1473"/>
                      <a:pt x="202" y="1473"/>
                    </a:cubicBezTo>
                    <a:cubicBezTo>
                      <a:pt x="220" y="1473"/>
                      <a:pt x="238" y="1470"/>
                      <a:pt x="258" y="1462"/>
                    </a:cubicBezTo>
                    <a:lnTo>
                      <a:pt x="204" y="1354"/>
                    </a:lnTo>
                    <a:cubicBezTo>
                      <a:pt x="204" y="1354"/>
                      <a:pt x="190" y="1340"/>
                      <a:pt x="190" y="1286"/>
                    </a:cubicBezTo>
                    <a:cubicBezTo>
                      <a:pt x="177" y="1232"/>
                      <a:pt x="177" y="1164"/>
                      <a:pt x="177" y="1110"/>
                    </a:cubicBezTo>
                    <a:cubicBezTo>
                      <a:pt x="163" y="988"/>
                      <a:pt x="177" y="867"/>
                      <a:pt x="190" y="745"/>
                    </a:cubicBezTo>
                    <a:cubicBezTo>
                      <a:pt x="217" y="501"/>
                      <a:pt x="312" y="258"/>
                      <a:pt x="488" y="82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26"/>
              <p:cNvSpPr/>
              <p:nvPr/>
            </p:nvSpPr>
            <p:spPr>
              <a:xfrm>
                <a:off x="1279669" y="1822007"/>
                <a:ext cx="13307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462" extrusionOk="0">
                    <a:moveTo>
                      <a:pt x="257" y="1"/>
                    </a:moveTo>
                    <a:lnTo>
                      <a:pt x="149" y="28"/>
                    </a:lnTo>
                    <a:cubicBezTo>
                      <a:pt x="217" y="258"/>
                      <a:pt x="257" y="515"/>
                      <a:pt x="230" y="745"/>
                    </a:cubicBezTo>
                    <a:cubicBezTo>
                      <a:pt x="203" y="975"/>
                      <a:pt x="135" y="1191"/>
                      <a:pt x="0" y="1381"/>
                    </a:cubicBezTo>
                    <a:lnTo>
                      <a:pt x="68" y="1462"/>
                    </a:lnTo>
                    <a:cubicBezTo>
                      <a:pt x="190" y="1381"/>
                      <a:pt x="257" y="1259"/>
                      <a:pt x="311" y="1137"/>
                    </a:cubicBezTo>
                    <a:cubicBezTo>
                      <a:pt x="365" y="1015"/>
                      <a:pt x="379" y="880"/>
                      <a:pt x="379" y="758"/>
                    </a:cubicBezTo>
                    <a:cubicBezTo>
                      <a:pt x="365" y="488"/>
                      <a:pt x="298" y="244"/>
                      <a:pt x="25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26"/>
              <p:cNvSpPr/>
              <p:nvPr/>
            </p:nvSpPr>
            <p:spPr>
              <a:xfrm>
                <a:off x="1280125" y="1846724"/>
                <a:ext cx="1000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37" extrusionOk="0">
                    <a:moveTo>
                      <a:pt x="190" y="0"/>
                    </a:moveTo>
                    <a:cubicBezTo>
                      <a:pt x="190" y="41"/>
                      <a:pt x="136" y="54"/>
                      <a:pt x="109" y="54"/>
                    </a:cubicBezTo>
                    <a:cubicBezTo>
                      <a:pt x="68" y="68"/>
                      <a:pt x="41" y="54"/>
                      <a:pt x="1" y="108"/>
                    </a:cubicBezTo>
                    <a:lnTo>
                      <a:pt x="1" y="217"/>
                    </a:lnTo>
                    <a:cubicBezTo>
                      <a:pt x="24" y="231"/>
                      <a:pt x="48" y="237"/>
                      <a:pt x="70" y="237"/>
                    </a:cubicBezTo>
                    <a:cubicBezTo>
                      <a:pt x="112" y="237"/>
                      <a:pt x="150" y="216"/>
                      <a:pt x="177" y="190"/>
                    </a:cubicBezTo>
                    <a:cubicBezTo>
                      <a:pt x="217" y="135"/>
                      <a:pt x="244" y="95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6"/>
              <p:cNvSpPr/>
              <p:nvPr/>
            </p:nvSpPr>
            <p:spPr>
              <a:xfrm>
                <a:off x="1280125" y="1853851"/>
                <a:ext cx="8602" cy="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149" y="0"/>
                    </a:moveTo>
                    <a:cubicBezTo>
                      <a:pt x="149" y="41"/>
                      <a:pt x="109" y="54"/>
                      <a:pt x="82" y="68"/>
                    </a:cubicBezTo>
                    <a:cubicBezTo>
                      <a:pt x="41" y="68"/>
                      <a:pt x="28" y="68"/>
                      <a:pt x="1" y="108"/>
                    </a:cubicBezTo>
                    <a:lnTo>
                      <a:pt x="1" y="217"/>
                    </a:lnTo>
                    <a:cubicBezTo>
                      <a:pt x="20" y="228"/>
                      <a:pt x="39" y="233"/>
                      <a:pt x="57" y="233"/>
                    </a:cubicBezTo>
                    <a:cubicBezTo>
                      <a:pt x="99" y="233"/>
                      <a:pt x="134" y="205"/>
                      <a:pt x="163" y="176"/>
                    </a:cubicBezTo>
                    <a:cubicBezTo>
                      <a:pt x="190" y="135"/>
                      <a:pt x="204" y="95"/>
                      <a:pt x="244" y="54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6"/>
              <p:cNvSpPr/>
              <p:nvPr/>
            </p:nvSpPr>
            <p:spPr>
              <a:xfrm>
                <a:off x="1276790" y="1861434"/>
                <a:ext cx="12885" cy="8356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38" extrusionOk="0">
                    <a:moveTo>
                      <a:pt x="258" y="1"/>
                    </a:moveTo>
                    <a:cubicBezTo>
                      <a:pt x="258" y="55"/>
                      <a:pt x="204" y="68"/>
                      <a:pt x="163" y="68"/>
                    </a:cubicBezTo>
                    <a:cubicBezTo>
                      <a:pt x="143" y="68"/>
                      <a:pt x="126" y="65"/>
                      <a:pt x="107" y="65"/>
                    </a:cubicBezTo>
                    <a:cubicBezTo>
                      <a:pt x="89" y="65"/>
                      <a:pt x="69" y="68"/>
                      <a:pt x="41" y="82"/>
                    </a:cubicBezTo>
                    <a:lnTo>
                      <a:pt x="1" y="190"/>
                    </a:lnTo>
                    <a:cubicBezTo>
                      <a:pt x="28" y="224"/>
                      <a:pt x="69" y="237"/>
                      <a:pt x="109" y="237"/>
                    </a:cubicBezTo>
                    <a:cubicBezTo>
                      <a:pt x="150" y="237"/>
                      <a:pt x="190" y="224"/>
                      <a:pt x="217" y="204"/>
                    </a:cubicBezTo>
                    <a:cubicBezTo>
                      <a:pt x="272" y="163"/>
                      <a:pt x="312" y="109"/>
                      <a:pt x="366" y="55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10" name="Google Shape;11210;p26"/>
            <p:cNvGrpSpPr/>
            <p:nvPr/>
          </p:nvGrpSpPr>
          <p:grpSpPr>
            <a:xfrm rot="-1804350">
              <a:off x="802412" y="1347786"/>
              <a:ext cx="210486" cy="203393"/>
              <a:chOff x="4917677" y="2476120"/>
              <a:chExt cx="210484" cy="203391"/>
            </a:xfrm>
          </p:grpSpPr>
          <p:sp>
            <p:nvSpPr>
              <p:cNvPr id="11211" name="Google Shape;11211;p26"/>
              <p:cNvSpPr/>
              <p:nvPr/>
            </p:nvSpPr>
            <p:spPr>
              <a:xfrm>
                <a:off x="4917677" y="2477103"/>
                <a:ext cx="210484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942" extrusionOk="0">
                    <a:moveTo>
                      <a:pt x="5995" y="1"/>
                    </a:moveTo>
                    <a:lnTo>
                      <a:pt x="5521" y="231"/>
                    </a:lnTo>
                    <a:cubicBezTo>
                      <a:pt x="5075" y="434"/>
                      <a:pt x="4574" y="556"/>
                      <a:pt x="4087" y="569"/>
                    </a:cubicBezTo>
                    <a:cubicBezTo>
                      <a:pt x="4036" y="570"/>
                      <a:pt x="3985" y="571"/>
                      <a:pt x="3935" y="571"/>
                    </a:cubicBezTo>
                    <a:cubicBezTo>
                      <a:pt x="3482" y="571"/>
                      <a:pt x="3023" y="518"/>
                      <a:pt x="2585" y="420"/>
                    </a:cubicBezTo>
                    <a:cubicBezTo>
                      <a:pt x="2341" y="366"/>
                      <a:pt x="2098" y="298"/>
                      <a:pt x="1854" y="217"/>
                    </a:cubicBezTo>
                    <a:cubicBezTo>
                      <a:pt x="1624" y="136"/>
                      <a:pt x="1381" y="55"/>
                      <a:pt x="1110" y="28"/>
                    </a:cubicBezTo>
                    <a:cubicBezTo>
                      <a:pt x="1062" y="23"/>
                      <a:pt x="1013" y="20"/>
                      <a:pt x="964" y="20"/>
                    </a:cubicBezTo>
                    <a:cubicBezTo>
                      <a:pt x="749" y="20"/>
                      <a:pt x="528" y="72"/>
                      <a:pt x="352" y="204"/>
                    </a:cubicBezTo>
                    <a:cubicBezTo>
                      <a:pt x="244" y="285"/>
                      <a:pt x="149" y="380"/>
                      <a:pt x="95" y="501"/>
                    </a:cubicBezTo>
                    <a:cubicBezTo>
                      <a:pt x="27" y="623"/>
                      <a:pt x="0" y="772"/>
                      <a:pt x="27" y="907"/>
                    </a:cubicBezTo>
                    <a:lnTo>
                      <a:pt x="122" y="894"/>
                    </a:lnTo>
                    <a:cubicBezTo>
                      <a:pt x="82" y="664"/>
                      <a:pt x="217" y="420"/>
                      <a:pt x="420" y="298"/>
                    </a:cubicBezTo>
                    <a:cubicBezTo>
                      <a:pt x="573" y="178"/>
                      <a:pt x="771" y="128"/>
                      <a:pt x="971" y="128"/>
                    </a:cubicBezTo>
                    <a:cubicBezTo>
                      <a:pt x="1017" y="128"/>
                      <a:pt x="1064" y="131"/>
                      <a:pt x="1110" y="136"/>
                    </a:cubicBezTo>
                    <a:cubicBezTo>
                      <a:pt x="1353" y="163"/>
                      <a:pt x="1583" y="231"/>
                      <a:pt x="1827" y="312"/>
                    </a:cubicBezTo>
                    <a:cubicBezTo>
                      <a:pt x="2071" y="393"/>
                      <a:pt x="2314" y="461"/>
                      <a:pt x="2558" y="515"/>
                    </a:cubicBezTo>
                    <a:cubicBezTo>
                      <a:pt x="3016" y="626"/>
                      <a:pt x="3486" y="693"/>
                      <a:pt x="3956" y="693"/>
                    </a:cubicBezTo>
                    <a:cubicBezTo>
                      <a:pt x="4000" y="693"/>
                      <a:pt x="4043" y="692"/>
                      <a:pt x="4087" y="691"/>
                    </a:cubicBezTo>
                    <a:cubicBezTo>
                      <a:pt x="4302" y="691"/>
                      <a:pt x="4517" y="672"/>
                      <a:pt x="4729" y="634"/>
                    </a:cubicBezTo>
                    <a:lnTo>
                      <a:pt x="4729" y="634"/>
                    </a:lnTo>
                    <a:cubicBezTo>
                      <a:pt x="4603" y="670"/>
                      <a:pt x="4473" y="697"/>
                      <a:pt x="4344" y="718"/>
                    </a:cubicBezTo>
                    <a:cubicBezTo>
                      <a:pt x="4035" y="766"/>
                      <a:pt x="3725" y="773"/>
                      <a:pt x="3416" y="773"/>
                    </a:cubicBezTo>
                    <a:cubicBezTo>
                      <a:pt x="3292" y="773"/>
                      <a:pt x="3169" y="772"/>
                      <a:pt x="3045" y="772"/>
                    </a:cubicBezTo>
                    <a:cubicBezTo>
                      <a:pt x="2179" y="745"/>
                      <a:pt x="1313" y="596"/>
                      <a:pt x="474" y="366"/>
                    </a:cubicBezTo>
                    <a:lnTo>
                      <a:pt x="433" y="474"/>
                    </a:lnTo>
                    <a:cubicBezTo>
                      <a:pt x="853" y="610"/>
                      <a:pt x="1286" y="718"/>
                      <a:pt x="1719" y="786"/>
                    </a:cubicBezTo>
                    <a:cubicBezTo>
                      <a:pt x="2152" y="867"/>
                      <a:pt x="2598" y="921"/>
                      <a:pt x="3031" y="934"/>
                    </a:cubicBezTo>
                    <a:cubicBezTo>
                      <a:pt x="3169" y="939"/>
                      <a:pt x="3307" y="941"/>
                      <a:pt x="3445" y="941"/>
                    </a:cubicBezTo>
                    <a:cubicBezTo>
                      <a:pt x="3754" y="941"/>
                      <a:pt x="4062" y="927"/>
                      <a:pt x="4371" y="880"/>
                    </a:cubicBezTo>
                    <a:cubicBezTo>
                      <a:pt x="4796" y="801"/>
                      <a:pt x="5234" y="656"/>
                      <a:pt x="5583" y="369"/>
                    </a:cubicBezTo>
                    <a:lnTo>
                      <a:pt x="5583" y="369"/>
                    </a:lnTo>
                    <a:cubicBezTo>
                      <a:pt x="5585" y="368"/>
                      <a:pt x="5587" y="367"/>
                      <a:pt x="5589" y="366"/>
                    </a:cubicBezTo>
                    <a:lnTo>
                      <a:pt x="5588" y="365"/>
                    </a:lnTo>
                    <a:lnTo>
                      <a:pt x="5588" y="365"/>
                    </a:lnTo>
                    <a:cubicBezTo>
                      <a:pt x="5593" y="361"/>
                      <a:pt x="5597" y="357"/>
                      <a:pt x="5602" y="353"/>
                    </a:cubicBezTo>
                    <a:lnTo>
                      <a:pt x="59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6"/>
              <p:cNvSpPr/>
              <p:nvPr/>
            </p:nvSpPr>
            <p:spPr>
              <a:xfrm>
                <a:off x="4921468" y="2492094"/>
                <a:ext cx="178183" cy="18292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521" extrusionOk="0">
                    <a:moveTo>
                      <a:pt x="1339" y="1"/>
                    </a:moveTo>
                    <a:cubicBezTo>
                      <a:pt x="1304" y="1"/>
                      <a:pt x="1268" y="3"/>
                      <a:pt x="1232" y="7"/>
                    </a:cubicBezTo>
                    <a:cubicBezTo>
                      <a:pt x="772" y="47"/>
                      <a:pt x="407" y="332"/>
                      <a:pt x="1" y="413"/>
                    </a:cubicBezTo>
                    <a:lnTo>
                      <a:pt x="28" y="521"/>
                    </a:lnTo>
                    <a:cubicBezTo>
                      <a:pt x="461" y="413"/>
                      <a:pt x="812" y="142"/>
                      <a:pt x="1232" y="101"/>
                    </a:cubicBezTo>
                    <a:cubicBezTo>
                      <a:pt x="1254" y="100"/>
                      <a:pt x="1276" y="99"/>
                      <a:pt x="1299" y="99"/>
                    </a:cubicBezTo>
                    <a:cubicBezTo>
                      <a:pt x="1490" y="99"/>
                      <a:pt x="1672" y="150"/>
                      <a:pt x="1854" y="223"/>
                    </a:cubicBezTo>
                    <a:cubicBezTo>
                      <a:pt x="2057" y="291"/>
                      <a:pt x="2260" y="372"/>
                      <a:pt x="2477" y="413"/>
                    </a:cubicBezTo>
                    <a:cubicBezTo>
                      <a:pt x="2784" y="480"/>
                      <a:pt x="3098" y="506"/>
                      <a:pt x="3409" y="506"/>
                    </a:cubicBezTo>
                    <a:cubicBezTo>
                      <a:pt x="3536" y="506"/>
                      <a:pt x="3663" y="502"/>
                      <a:pt x="3789" y="494"/>
                    </a:cubicBezTo>
                    <a:cubicBezTo>
                      <a:pt x="4222" y="453"/>
                      <a:pt x="4655" y="359"/>
                      <a:pt x="5075" y="223"/>
                    </a:cubicBezTo>
                    <a:lnTo>
                      <a:pt x="5048" y="101"/>
                    </a:lnTo>
                    <a:lnTo>
                      <a:pt x="5035" y="105"/>
                    </a:lnTo>
                    <a:lnTo>
                      <a:pt x="5035" y="105"/>
                    </a:lnTo>
                    <a:lnTo>
                      <a:pt x="5034" y="101"/>
                    </a:lnTo>
                    <a:cubicBezTo>
                      <a:pt x="4615" y="196"/>
                      <a:pt x="4195" y="277"/>
                      <a:pt x="3776" y="318"/>
                    </a:cubicBezTo>
                    <a:cubicBezTo>
                      <a:pt x="3602" y="335"/>
                      <a:pt x="3426" y="345"/>
                      <a:pt x="3249" y="345"/>
                    </a:cubicBezTo>
                    <a:cubicBezTo>
                      <a:pt x="3000" y="345"/>
                      <a:pt x="2750" y="325"/>
                      <a:pt x="2504" y="277"/>
                    </a:cubicBezTo>
                    <a:cubicBezTo>
                      <a:pt x="2301" y="237"/>
                      <a:pt x="2098" y="183"/>
                      <a:pt x="1895" y="101"/>
                    </a:cubicBezTo>
                    <a:cubicBezTo>
                      <a:pt x="1712" y="56"/>
                      <a:pt x="1530" y="1"/>
                      <a:pt x="133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6"/>
              <p:cNvSpPr/>
              <p:nvPr/>
            </p:nvSpPr>
            <p:spPr>
              <a:xfrm>
                <a:off x="4924804" y="2484019"/>
                <a:ext cx="176287" cy="2889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823" extrusionOk="0">
                    <a:moveTo>
                      <a:pt x="812" y="1"/>
                    </a:moveTo>
                    <a:cubicBezTo>
                      <a:pt x="735" y="1"/>
                      <a:pt x="659" y="7"/>
                      <a:pt x="582" y="20"/>
                    </a:cubicBezTo>
                    <a:cubicBezTo>
                      <a:pt x="366" y="61"/>
                      <a:pt x="136" y="183"/>
                      <a:pt x="0" y="386"/>
                    </a:cubicBezTo>
                    <a:lnTo>
                      <a:pt x="95" y="440"/>
                    </a:lnTo>
                    <a:cubicBezTo>
                      <a:pt x="190" y="264"/>
                      <a:pt x="393" y="156"/>
                      <a:pt x="596" y="115"/>
                    </a:cubicBezTo>
                    <a:cubicBezTo>
                      <a:pt x="672" y="100"/>
                      <a:pt x="752" y="92"/>
                      <a:pt x="833" y="92"/>
                    </a:cubicBezTo>
                    <a:cubicBezTo>
                      <a:pt x="967" y="92"/>
                      <a:pt x="1105" y="113"/>
                      <a:pt x="1232" y="156"/>
                    </a:cubicBezTo>
                    <a:cubicBezTo>
                      <a:pt x="1638" y="291"/>
                      <a:pt x="1989" y="562"/>
                      <a:pt x="2422" y="710"/>
                    </a:cubicBezTo>
                    <a:cubicBezTo>
                      <a:pt x="2658" y="789"/>
                      <a:pt x="2898" y="822"/>
                      <a:pt x="3137" y="822"/>
                    </a:cubicBezTo>
                    <a:cubicBezTo>
                      <a:pt x="3351" y="822"/>
                      <a:pt x="3565" y="796"/>
                      <a:pt x="3775" y="751"/>
                    </a:cubicBezTo>
                    <a:cubicBezTo>
                      <a:pt x="4208" y="643"/>
                      <a:pt x="4628" y="480"/>
                      <a:pt x="5020" y="291"/>
                    </a:cubicBezTo>
                    <a:lnTo>
                      <a:pt x="4980" y="183"/>
                    </a:lnTo>
                    <a:cubicBezTo>
                      <a:pt x="4560" y="331"/>
                      <a:pt x="4154" y="494"/>
                      <a:pt x="3735" y="575"/>
                    </a:cubicBezTo>
                    <a:cubicBezTo>
                      <a:pt x="3519" y="631"/>
                      <a:pt x="3300" y="661"/>
                      <a:pt x="3082" y="661"/>
                    </a:cubicBezTo>
                    <a:cubicBezTo>
                      <a:pt x="2877" y="661"/>
                      <a:pt x="2674" y="634"/>
                      <a:pt x="2476" y="575"/>
                    </a:cubicBezTo>
                    <a:cubicBezTo>
                      <a:pt x="2057" y="453"/>
                      <a:pt x="1692" y="196"/>
                      <a:pt x="1259" y="61"/>
                    </a:cubicBezTo>
                    <a:cubicBezTo>
                      <a:pt x="1114" y="25"/>
                      <a:pt x="964" y="1"/>
                      <a:pt x="81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6"/>
              <p:cNvSpPr/>
              <p:nvPr/>
            </p:nvSpPr>
            <p:spPr>
              <a:xfrm>
                <a:off x="4921960" y="2476120"/>
                <a:ext cx="185311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746" extrusionOk="0">
                    <a:moveTo>
                      <a:pt x="1217" y="0"/>
                    </a:moveTo>
                    <a:cubicBezTo>
                      <a:pt x="1181" y="0"/>
                      <a:pt x="1146" y="1"/>
                      <a:pt x="1110" y="2"/>
                    </a:cubicBezTo>
                    <a:cubicBezTo>
                      <a:pt x="1001" y="15"/>
                      <a:pt x="880" y="15"/>
                      <a:pt x="758" y="42"/>
                    </a:cubicBezTo>
                    <a:cubicBezTo>
                      <a:pt x="636" y="56"/>
                      <a:pt x="514" y="83"/>
                      <a:pt x="406" y="123"/>
                    </a:cubicBezTo>
                    <a:cubicBezTo>
                      <a:pt x="284" y="178"/>
                      <a:pt x="176" y="245"/>
                      <a:pt x="108" y="354"/>
                    </a:cubicBezTo>
                    <a:cubicBezTo>
                      <a:pt x="27" y="462"/>
                      <a:pt x="0" y="611"/>
                      <a:pt x="54" y="746"/>
                    </a:cubicBezTo>
                    <a:lnTo>
                      <a:pt x="149" y="692"/>
                    </a:lnTo>
                    <a:cubicBezTo>
                      <a:pt x="108" y="611"/>
                      <a:pt x="122" y="489"/>
                      <a:pt x="190" y="408"/>
                    </a:cubicBezTo>
                    <a:cubicBezTo>
                      <a:pt x="244" y="313"/>
                      <a:pt x="338" y="259"/>
                      <a:pt x="433" y="218"/>
                    </a:cubicBezTo>
                    <a:cubicBezTo>
                      <a:pt x="541" y="178"/>
                      <a:pt x="663" y="151"/>
                      <a:pt x="771" y="137"/>
                    </a:cubicBezTo>
                    <a:cubicBezTo>
                      <a:pt x="880" y="110"/>
                      <a:pt x="1001" y="110"/>
                      <a:pt x="1110" y="110"/>
                    </a:cubicBezTo>
                    <a:cubicBezTo>
                      <a:pt x="1140" y="109"/>
                      <a:pt x="1171" y="109"/>
                      <a:pt x="1201" y="109"/>
                    </a:cubicBezTo>
                    <a:cubicBezTo>
                      <a:pt x="1642" y="109"/>
                      <a:pt x="2073" y="198"/>
                      <a:pt x="2503" y="299"/>
                    </a:cubicBezTo>
                    <a:cubicBezTo>
                      <a:pt x="2950" y="408"/>
                      <a:pt x="3423" y="529"/>
                      <a:pt x="3897" y="543"/>
                    </a:cubicBezTo>
                    <a:cubicBezTo>
                      <a:pt x="3955" y="546"/>
                      <a:pt x="4012" y="548"/>
                      <a:pt x="4070" y="548"/>
                    </a:cubicBezTo>
                    <a:cubicBezTo>
                      <a:pt x="4256" y="548"/>
                      <a:pt x="4442" y="530"/>
                      <a:pt x="4628" y="489"/>
                    </a:cubicBezTo>
                    <a:cubicBezTo>
                      <a:pt x="4871" y="448"/>
                      <a:pt x="5101" y="340"/>
                      <a:pt x="5277" y="151"/>
                    </a:cubicBezTo>
                    <a:lnTo>
                      <a:pt x="5196" y="69"/>
                    </a:lnTo>
                    <a:cubicBezTo>
                      <a:pt x="5034" y="218"/>
                      <a:pt x="4817" y="299"/>
                      <a:pt x="4601" y="340"/>
                    </a:cubicBezTo>
                    <a:cubicBezTo>
                      <a:pt x="4428" y="370"/>
                      <a:pt x="4256" y="386"/>
                      <a:pt x="4083" y="386"/>
                    </a:cubicBezTo>
                    <a:cubicBezTo>
                      <a:pt x="4026" y="386"/>
                      <a:pt x="3968" y="384"/>
                      <a:pt x="3911" y="381"/>
                    </a:cubicBezTo>
                    <a:cubicBezTo>
                      <a:pt x="3451" y="367"/>
                      <a:pt x="2990" y="259"/>
                      <a:pt x="2530" y="164"/>
                    </a:cubicBezTo>
                    <a:cubicBezTo>
                      <a:pt x="2104" y="76"/>
                      <a:pt x="1667" y="0"/>
                      <a:pt x="1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6"/>
              <p:cNvSpPr/>
              <p:nvPr/>
            </p:nvSpPr>
            <p:spPr>
              <a:xfrm>
                <a:off x="4946641" y="2495640"/>
                <a:ext cx="26157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196" extrusionOk="0">
                    <a:moveTo>
                      <a:pt x="704" y="0"/>
                    </a:moveTo>
                    <a:lnTo>
                      <a:pt x="596" y="14"/>
                    </a:lnTo>
                    <a:cubicBezTo>
                      <a:pt x="664" y="704"/>
                      <a:pt x="623" y="1421"/>
                      <a:pt x="515" y="2111"/>
                    </a:cubicBezTo>
                    <a:cubicBezTo>
                      <a:pt x="461" y="2463"/>
                      <a:pt x="393" y="2801"/>
                      <a:pt x="298" y="3140"/>
                    </a:cubicBezTo>
                    <a:cubicBezTo>
                      <a:pt x="225" y="3402"/>
                      <a:pt x="152" y="3664"/>
                      <a:pt x="72" y="3926"/>
                    </a:cubicBezTo>
                    <a:lnTo>
                      <a:pt x="72" y="3926"/>
                    </a:lnTo>
                    <a:lnTo>
                      <a:pt x="68" y="3924"/>
                    </a:lnTo>
                    <a:lnTo>
     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a:pt x="11" y="4122"/>
                      <a:pt x="1" y="4155"/>
                    </a:cubicBezTo>
                    <a:lnTo>
                      <a:pt x="4" y="4156"/>
                    </a:lnTo>
                    <a:lnTo>
                      <a:pt x="1" y="4168"/>
                    </a:lnTo>
                    <a:lnTo>
                      <a:pt x="123" y="4195"/>
                    </a:lnTo>
                    <a:cubicBezTo>
                      <a:pt x="123" y="4194"/>
                      <a:pt x="124" y="4193"/>
                      <a:pt x="124" y="4191"/>
                    </a:cubicBezTo>
                    <a:lnTo>
                      <a:pt x="124" y="4191"/>
                    </a:lnTo>
                    <a:lnTo>
                      <a:pt x="136" y="4195"/>
                    </a:lnTo>
                    <a:lnTo>
                      <a:pt x="141" y="4150"/>
                    </a:lnTo>
                    <a:lnTo>
                      <a:pt x="141" y="4150"/>
                    </a:lnTo>
                    <a:cubicBezTo>
                      <a:pt x="269" y="3839"/>
                      <a:pt x="383" y="3516"/>
                      <a:pt x="461" y="3180"/>
                    </a:cubicBezTo>
                    <a:cubicBezTo>
                      <a:pt x="542" y="2842"/>
                      <a:pt x="610" y="2490"/>
                      <a:pt x="650" y="2138"/>
                    </a:cubicBezTo>
                    <a:cubicBezTo>
                      <a:pt x="731" y="1421"/>
                      <a:pt x="745" y="718"/>
                      <a:pt x="7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6"/>
              <p:cNvSpPr/>
              <p:nvPr/>
            </p:nvSpPr>
            <p:spPr>
              <a:xfrm>
                <a:off x="4956612" y="2491848"/>
                <a:ext cx="28088" cy="16438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682" extrusionOk="0">
                    <a:moveTo>
                      <a:pt x="542" y="0"/>
                    </a:moveTo>
                    <a:lnTo>
                      <a:pt x="488" y="81"/>
                    </a:lnTo>
                    <a:cubicBezTo>
                      <a:pt x="556" y="122"/>
                      <a:pt x="596" y="190"/>
                      <a:pt x="623" y="271"/>
                    </a:cubicBezTo>
                    <a:cubicBezTo>
                      <a:pt x="637" y="352"/>
                      <a:pt x="650" y="433"/>
                      <a:pt x="664" y="528"/>
                    </a:cubicBezTo>
                    <a:cubicBezTo>
                      <a:pt x="677" y="704"/>
                      <a:pt x="691" y="893"/>
                      <a:pt x="691" y="1069"/>
                    </a:cubicBezTo>
                    <a:cubicBezTo>
                      <a:pt x="691" y="1435"/>
                      <a:pt x="664" y="1786"/>
                      <a:pt x="610" y="2152"/>
                    </a:cubicBezTo>
                    <a:cubicBezTo>
                      <a:pt x="556" y="2503"/>
                      <a:pt x="474" y="2855"/>
                      <a:pt x="380" y="3194"/>
                    </a:cubicBezTo>
                    <a:cubicBezTo>
                      <a:pt x="349" y="3309"/>
                      <a:pt x="315" y="3423"/>
                      <a:pt x="278" y="3537"/>
                    </a:cubicBezTo>
                    <a:lnTo>
                      <a:pt x="278" y="3537"/>
                    </a:lnTo>
                    <a:lnTo>
                      <a:pt x="204" y="3505"/>
                    </a:lnTo>
                    <a:cubicBezTo>
                      <a:pt x="100" y="3725"/>
                      <a:pt x="46" y="3971"/>
                      <a:pt x="30" y="4217"/>
                    </a:cubicBezTo>
                    <a:lnTo>
                      <a:pt x="30" y="4217"/>
                    </a:lnTo>
                    <a:cubicBezTo>
                      <a:pt x="29" y="4219"/>
                      <a:pt x="29" y="4220"/>
                      <a:pt x="28" y="4222"/>
                    </a:cubicBezTo>
                    <a:lnTo>
                      <a:pt x="30" y="4222"/>
                    </a:lnTo>
                    <a:lnTo>
                      <a:pt x="30" y="4222"/>
                    </a:lnTo>
                    <a:cubicBezTo>
                      <a:pt x="29" y="4231"/>
                      <a:pt x="28" y="4240"/>
                      <a:pt x="28" y="4249"/>
                    </a:cubicBezTo>
                    <a:lnTo>
                      <a:pt x="1" y="4682"/>
                    </a:lnTo>
                    <a:lnTo>
                      <a:pt x="177" y="4276"/>
                    </a:lnTo>
                    <a:cubicBezTo>
                      <a:pt x="326" y="3938"/>
                      <a:pt x="447" y="3599"/>
                      <a:pt x="542" y="3248"/>
                    </a:cubicBezTo>
                    <a:cubicBezTo>
                      <a:pt x="637" y="2882"/>
                      <a:pt x="691" y="2531"/>
                      <a:pt x="745" y="2165"/>
                    </a:cubicBezTo>
                    <a:cubicBezTo>
                      <a:pt x="772" y="1800"/>
                      <a:pt x="799" y="1435"/>
                      <a:pt x="786" y="1069"/>
                    </a:cubicBezTo>
                    <a:cubicBezTo>
                      <a:pt x="786" y="880"/>
                      <a:pt x="772" y="704"/>
                      <a:pt x="759" y="528"/>
                    </a:cubicBezTo>
                    <a:cubicBezTo>
                      <a:pt x="759" y="433"/>
                      <a:pt x="745" y="339"/>
                      <a:pt x="718" y="244"/>
                    </a:cubicBezTo>
                    <a:cubicBezTo>
                      <a:pt x="691" y="149"/>
                      <a:pt x="637" y="54"/>
                      <a:pt x="5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6"/>
              <p:cNvSpPr/>
              <p:nvPr/>
            </p:nvSpPr>
            <p:spPr>
              <a:xfrm>
                <a:off x="4955208" y="2506559"/>
                <a:ext cx="33284" cy="159680"/>
              </a:xfrm>
              <a:custGeom>
                <a:avLst/>
                <a:gdLst/>
                <a:ahLst/>
                <a:cxnLst/>
                <a:rect l="l" t="t" r="r" b="b"/>
                <a:pathLst>
                  <a:path w="948" h="4548" extrusionOk="0">
                    <a:moveTo>
                      <a:pt x="839" y="1"/>
                    </a:moveTo>
                    <a:cubicBezTo>
                      <a:pt x="785" y="704"/>
                      <a:pt x="690" y="1408"/>
                      <a:pt x="542" y="2098"/>
                    </a:cubicBezTo>
                    <a:cubicBezTo>
                      <a:pt x="435" y="2650"/>
                      <a:pt x="304" y="3186"/>
                      <a:pt x="161" y="3725"/>
                    </a:cubicBezTo>
                    <a:lnTo>
                      <a:pt x="161" y="3725"/>
                    </a:lnTo>
                    <a:cubicBezTo>
                      <a:pt x="162" y="3610"/>
                      <a:pt x="172" y="3495"/>
                      <a:pt x="190" y="3383"/>
                    </a:cubicBezTo>
                    <a:lnTo>
                      <a:pt x="95" y="3356"/>
                    </a:lnTo>
                    <a:cubicBezTo>
                      <a:pt x="14" y="3627"/>
                      <a:pt x="0" y="3911"/>
                      <a:pt x="41" y="4195"/>
                    </a:cubicBezTo>
                    <a:lnTo>
                      <a:pt x="95" y="4547"/>
                    </a:lnTo>
                    <a:lnTo>
                      <a:pt x="203" y="4209"/>
                    </a:lnTo>
                    <a:cubicBezTo>
                      <a:pt x="406" y="3519"/>
                      <a:pt x="555" y="2829"/>
                      <a:pt x="663" y="2125"/>
                    </a:cubicBezTo>
                    <a:cubicBezTo>
                      <a:pt x="785" y="1421"/>
                      <a:pt x="866" y="718"/>
                      <a:pt x="947" y="14"/>
                    </a:cubicBezTo>
                    <a:lnTo>
                      <a:pt x="8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6"/>
              <p:cNvSpPr/>
              <p:nvPr/>
            </p:nvSpPr>
            <p:spPr>
              <a:xfrm>
                <a:off x="4939058" y="2499432"/>
                <a:ext cx="46099" cy="180079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5129" extrusionOk="0">
                    <a:moveTo>
                      <a:pt x="1205" y="1"/>
                    </a:moveTo>
                    <a:cubicBezTo>
                      <a:pt x="1177" y="799"/>
                      <a:pt x="1015" y="1584"/>
                      <a:pt x="785" y="2342"/>
                    </a:cubicBezTo>
                    <a:cubicBezTo>
                      <a:pt x="622" y="2878"/>
                      <a:pt x="439" y="3407"/>
                      <a:pt x="255" y="3939"/>
                    </a:cubicBezTo>
                    <a:lnTo>
                      <a:pt x="255" y="3939"/>
                    </a:lnTo>
                    <a:lnTo>
                      <a:pt x="190" y="3911"/>
                    </a:lnTo>
                    <a:cubicBezTo>
                      <a:pt x="99" y="4131"/>
                      <a:pt x="46" y="4363"/>
                      <a:pt x="29" y="4595"/>
                    </a:cubicBezTo>
                    <a:lnTo>
                      <a:pt x="29" y="4595"/>
                    </a:lnTo>
                    <a:cubicBezTo>
                      <a:pt x="29" y="4597"/>
                      <a:pt x="28" y="4599"/>
                      <a:pt x="27" y="4601"/>
                    </a:cubicBezTo>
                    <a:lnTo>
                      <a:pt x="29" y="4602"/>
                    </a:lnTo>
                    <a:lnTo>
                      <a:pt x="29" y="4602"/>
                    </a:lnTo>
                    <a:cubicBezTo>
                      <a:pt x="28" y="4611"/>
                      <a:pt x="28" y="4619"/>
                      <a:pt x="27" y="4628"/>
                    </a:cubicBezTo>
                    <a:lnTo>
                      <a:pt x="0" y="5129"/>
                    </a:lnTo>
                    <a:lnTo>
                      <a:pt x="176" y="4655"/>
                    </a:lnTo>
                    <a:cubicBezTo>
                      <a:pt x="460" y="3911"/>
                      <a:pt x="704" y="3153"/>
                      <a:pt x="907" y="2369"/>
                    </a:cubicBezTo>
                    <a:cubicBezTo>
                      <a:pt x="1110" y="1597"/>
                      <a:pt x="1259" y="813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6"/>
              <p:cNvSpPr/>
              <p:nvPr/>
            </p:nvSpPr>
            <p:spPr>
              <a:xfrm>
                <a:off x="4957560" y="2499432"/>
                <a:ext cx="30932" cy="11502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3276" extrusionOk="0">
                    <a:moveTo>
                      <a:pt x="772" y="1"/>
                    </a:moveTo>
                    <a:cubicBezTo>
                      <a:pt x="705" y="555"/>
                      <a:pt x="583" y="1097"/>
                      <a:pt x="434" y="1624"/>
                    </a:cubicBezTo>
                    <a:lnTo>
                      <a:pt x="217" y="2436"/>
                    </a:lnTo>
                    <a:cubicBezTo>
                      <a:pt x="150" y="2693"/>
                      <a:pt x="69" y="2964"/>
                      <a:pt x="1" y="3235"/>
                    </a:cubicBezTo>
                    <a:lnTo>
                      <a:pt x="109" y="3275"/>
                    </a:lnTo>
                    <a:cubicBezTo>
                      <a:pt x="217" y="3018"/>
                      <a:pt x="299" y="2748"/>
                      <a:pt x="380" y="2477"/>
                    </a:cubicBezTo>
                    <a:cubicBezTo>
                      <a:pt x="461" y="2206"/>
                      <a:pt x="515" y="1936"/>
                      <a:pt x="583" y="1665"/>
                    </a:cubicBezTo>
                    <a:cubicBezTo>
                      <a:pt x="691" y="1110"/>
                      <a:pt x="786" y="569"/>
                      <a:pt x="880" y="14"/>
                    </a:cubicBez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6"/>
              <p:cNvSpPr/>
              <p:nvPr/>
            </p:nvSpPr>
            <p:spPr>
              <a:xfrm>
                <a:off x="5026444" y="2502767"/>
                <a:ext cx="46591" cy="158241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4507" extrusionOk="0">
                    <a:moveTo>
                      <a:pt x="272" y="0"/>
                    </a:moveTo>
                    <a:cubicBezTo>
                      <a:pt x="204" y="406"/>
                      <a:pt x="136" y="812"/>
                      <a:pt x="82" y="1218"/>
                    </a:cubicBezTo>
                    <a:cubicBezTo>
                      <a:pt x="28" y="1624"/>
                      <a:pt x="1" y="2030"/>
                      <a:pt x="14" y="2450"/>
                    </a:cubicBezTo>
                    <a:cubicBezTo>
                      <a:pt x="42" y="2855"/>
                      <a:pt x="96" y="3275"/>
                      <a:pt x="245" y="3667"/>
                    </a:cubicBezTo>
                    <a:cubicBezTo>
                      <a:pt x="326" y="3857"/>
                      <a:pt x="434" y="4046"/>
                      <a:pt x="583" y="4209"/>
                    </a:cubicBezTo>
                    <a:cubicBezTo>
                      <a:pt x="732" y="4371"/>
                      <a:pt x="935" y="4493"/>
                      <a:pt x="1165" y="4493"/>
                    </a:cubicBezTo>
                    <a:lnTo>
                      <a:pt x="1219" y="4506"/>
                    </a:lnTo>
                    <a:lnTo>
                      <a:pt x="1232" y="4452"/>
                    </a:lnTo>
                    <a:lnTo>
                      <a:pt x="1327" y="4114"/>
                    </a:lnTo>
                    <a:lnTo>
                      <a:pt x="1219" y="4087"/>
                    </a:lnTo>
                    <a:lnTo>
                      <a:pt x="1120" y="4350"/>
                    </a:lnTo>
                    <a:lnTo>
                      <a:pt x="1120" y="4350"/>
                    </a:lnTo>
                    <a:cubicBezTo>
                      <a:pt x="955" y="4321"/>
                      <a:pt x="814" y="4222"/>
                      <a:pt x="705" y="4100"/>
                    </a:cubicBezTo>
                    <a:cubicBezTo>
                      <a:pt x="569" y="3952"/>
                      <a:pt x="475" y="3789"/>
                      <a:pt x="407" y="3600"/>
                    </a:cubicBezTo>
                    <a:cubicBezTo>
                      <a:pt x="258" y="3234"/>
                      <a:pt x="190" y="2828"/>
                      <a:pt x="150" y="2436"/>
                    </a:cubicBezTo>
                    <a:cubicBezTo>
                      <a:pt x="123" y="2030"/>
                      <a:pt x="136" y="1624"/>
                      <a:pt x="190" y="1218"/>
                    </a:cubicBezTo>
                    <a:cubicBezTo>
                      <a:pt x="231" y="826"/>
                      <a:pt x="299" y="420"/>
                      <a:pt x="380" y="14"/>
                    </a:cubicBez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6"/>
              <p:cNvSpPr/>
              <p:nvPr/>
            </p:nvSpPr>
            <p:spPr>
              <a:xfrm>
                <a:off x="5031675" y="2507999"/>
                <a:ext cx="69869" cy="13738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3913" extrusionOk="0">
                    <a:moveTo>
                      <a:pt x="182" y="3044"/>
                    </a:moveTo>
                    <a:cubicBezTo>
                      <a:pt x="203" y="3108"/>
                      <a:pt x="229" y="3172"/>
                      <a:pt x="258" y="3234"/>
                    </a:cubicBezTo>
                    <a:cubicBezTo>
                      <a:pt x="333" y="3395"/>
                      <a:pt x="433" y="3547"/>
                      <a:pt x="572" y="3670"/>
                    </a:cubicBezTo>
                    <a:lnTo>
                      <a:pt x="572" y="3670"/>
                    </a:lnTo>
                    <a:cubicBezTo>
                      <a:pt x="413" y="3618"/>
                      <a:pt x="288" y="3518"/>
                      <a:pt x="231" y="3370"/>
                    </a:cubicBezTo>
                    <a:cubicBezTo>
                      <a:pt x="193" y="3271"/>
                      <a:pt x="181" y="3160"/>
                      <a:pt x="182" y="3044"/>
                    </a:cubicBezTo>
                    <a:close/>
                    <a:moveTo>
                      <a:pt x="177" y="0"/>
                    </a:moveTo>
                    <a:cubicBezTo>
                      <a:pt x="123" y="433"/>
                      <a:pt x="55" y="866"/>
                      <a:pt x="28" y="1299"/>
                    </a:cubicBezTo>
                    <a:cubicBezTo>
                      <a:pt x="1" y="1732"/>
                      <a:pt x="1" y="2165"/>
                      <a:pt x="82" y="2598"/>
                    </a:cubicBezTo>
                    <a:cubicBezTo>
                      <a:pt x="88" y="2648"/>
                      <a:pt x="96" y="2698"/>
                      <a:pt x="105" y="2748"/>
                    </a:cubicBezTo>
                    <a:lnTo>
                      <a:pt x="105" y="2748"/>
                    </a:lnTo>
                    <a:lnTo>
                      <a:pt x="96" y="2747"/>
                    </a:lnTo>
                    <a:cubicBezTo>
                      <a:pt x="55" y="2964"/>
                      <a:pt x="14" y="3194"/>
                      <a:pt x="96" y="3424"/>
                    </a:cubicBezTo>
                    <a:cubicBezTo>
                      <a:pt x="136" y="3532"/>
                      <a:pt x="204" y="3627"/>
                      <a:pt x="298" y="3708"/>
                    </a:cubicBezTo>
                    <a:cubicBezTo>
                      <a:pt x="393" y="3775"/>
                      <a:pt x="515" y="3830"/>
                      <a:pt x="623" y="3857"/>
                    </a:cubicBezTo>
                    <a:cubicBezTo>
                      <a:pt x="714" y="3876"/>
                      <a:pt x="805" y="3885"/>
                      <a:pt x="896" y="3885"/>
                    </a:cubicBezTo>
                    <a:cubicBezTo>
                      <a:pt x="916" y="3885"/>
                      <a:pt x="935" y="3885"/>
                      <a:pt x="955" y="3884"/>
                    </a:cubicBezTo>
                    <a:lnTo>
                      <a:pt x="955" y="3884"/>
                    </a:lnTo>
                    <a:cubicBezTo>
                      <a:pt x="1029" y="3903"/>
                      <a:pt x="1106" y="3912"/>
                      <a:pt x="1183" y="3912"/>
                    </a:cubicBezTo>
                    <a:cubicBezTo>
                      <a:pt x="1240" y="3912"/>
                      <a:pt x="1298" y="3907"/>
                      <a:pt x="1354" y="3897"/>
                    </a:cubicBezTo>
                    <a:cubicBezTo>
                      <a:pt x="1584" y="3857"/>
                      <a:pt x="1828" y="3708"/>
                      <a:pt x="1909" y="3464"/>
                    </a:cubicBezTo>
                    <a:lnTo>
                      <a:pt x="1990" y="3180"/>
                    </a:lnTo>
                    <a:lnTo>
                      <a:pt x="1773" y="3383"/>
                    </a:lnTo>
                    <a:cubicBezTo>
                      <a:pt x="1625" y="3518"/>
                      <a:pt x="1435" y="3613"/>
                      <a:pt x="1246" y="3667"/>
                    </a:cubicBezTo>
                    <a:cubicBezTo>
                      <a:pt x="1136" y="3698"/>
                      <a:pt x="1022" y="3716"/>
                      <a:pt x="909" y="3718"/>
                    </a:cubicBezTo>
                    <a:lnTo>
                      <a:pt x="909" y="3718"/>
                    </a:lnTo>
                    <a:cubicBezTo>
                      <a:pt x="861" y="3698"/>
                      <a:pt x="815" y="3673"/>
                      <a:pt x="772" y="3640"/>
                    </a:cubicBezTo>
                    <a:cubicBezTo>
                      <a:pt x="596" y="3532"/>
                      <a:pt x="474" y="3370"/>
                      <a:pt x="380" y="3180"/>
                    </a:cubicBezTo>
                    <a:cubicBezTo>
                      <a:pt x="285" y="2991"/>
                      <a:pt x="231" y="2788"/>
                      <a:pt x="190" y="2585"/>
                    </a:cubicBezTo>
                    <a:cubicBezTo>
                      <a:pt x="109" y="2165"/>
                      <a:pt x="96" y="1732"/>
                      <a:pt x="123" y="1299"/>
                    </a:cubicBezTo>
                    <a:cubicBezTo>
                      <a:pt x="163" y="880"/>
                      <a:pt x="217" y="447"/>
                      <a:pt x="285" y="27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6"/>
              <p:cNvSpPr/>
              <p:nvPr/>
            </p:nvSpPr>
            <p:spPr>
              <a:xfrm>
                <a:off x="5025987" y="2508455"/>
                <a:ext cx="71308" cy="1444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115" extrusionOk="0">
                    <a:moveTo>
                      <a:pt x="190" y="1"/>
                    </a:moveTo>
                    <a:cubicBezTo>
                      <a:pt x="190" y="461"/>
                      <a:pt x="136" y="921"/>
                      <a:pt x="82" y="1395"/>
                    </a:cubicBezTo>
                    <a:cubicBezTo>
                      <a:pt x="27" y="1855"/>
                      <a:pt x="0" y="2328"/>
                      <a:pt x="82" y="2802"/>
                    </a:cubicBezTo>
                    <a:cubicBezTo>
                      <a:pt x="122" y="3032"/>
                      <a:pt x="190" y="3262"/>
                      <a:pt x="298" y="3478"/>
                    </a:cubicBezTo>
                    <a:cubicBezTo>
                      <a:pt x="352" y="3587"/>
                      <a:pt x="406" y="3695"/>
                      <a:pt x="488" y="3790"/>
                    </a:cubicBezTo>
                    <a:cubicBezTo>
                      <a:pt x="555" y="3898"/>
                      <a:pt x="650" y="3992"/>
                      <a:pt x="772" y="4047"/>
                    </a:cubicBezTo>
                    <a:cubicBezTo>
                      <a:pt x="866" y="4094"/>
                      <a:pt x="966" y="4114"/>
                      <a:pt x="1066" y="4114"/>
                    </a:cubicBezTo>
                    <a:cubicBezTo>
                      <a:pt x="1225" y="4114"/>
                      <a:pt x="1383" y="4062"/>
                      <a:pt x="1516" y="3979"/>
                    </a:cubicBezTo>
                    <a:cubicBezTo>
                      <a:pt x="1732" y="3857"/>
                      <a:pt x="1881" y="3668"/>
                      <a:pt x="2030" y="3478"/>
                    </a:cubicBezTo>
                    <a:lnTo>
                      <a:pt x="1949" y="3411"/>
                    </a:lnTo>
                    <a:cubicBezTo>
                      <a:pt x="1787" y="3573"/>
                      <a:pt x="1624" y="3749"/>
                      <a:pt x="1435" y="3857"/>
                    </a:cubicBezTo>
                    <a:cubicBezTo>
                      <a:pt x="1329" y="3914"/>
                      <a:pt x="1198" y="3952"/>
                      <a:pt x="1073" y="3952"/>
                    </a:cubicBezTo>
                    <a:cubicBezTo>
                      <a:pt x="990" y="3952"/>
                      <a:pt x="909" y="3935"/>
                      <a:pt x="839" y="3898"/>
                    </a:cubicBezTo>
                    <a:cubicBezTo>
                      <a:pt x="663" y="3817"/>
                      <a:pt x="542" y="3600"/>
                      <a:pt x="433" y="3411"/>
                    </a:cubicBezTo>
                    <a:cubicBezTo>
                      <a:pt x="339" y="3208"/>
                      <a:pt x="271" y="2991"/>
                      <a:pt x="217" y="2775"/>
                    </a:cubicBezTo>
                    <a:cubicBezTo>
                      <a:pt x="136" y="2328"/>
                      <a:pt x="136" y="1855"/>
                      <a:pt x="176" y="1395"/>
                    </a:cubicBezTo>
                    <a:cubicBezTo>
                      <a:pt x="217" y="934"/>
                      <a:pt x="285" y="474"/>
                      <a:pt x="2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6"/>
              <p:cNvSpPr/>
              <p:nvPr/>
            </p:nvSpPr>
            <p:spPr>
              <a:xfrm>
                <a:off x="5023143" y="2510842"/>
                <a:ext cx="60354" cy="144548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117" extrusionOk="0">
                    <a:moveTo>
                      <a:pt x="217" y="0"/>
                    </a:moveTo>
                    <a:cubicBezTo>
                      <a:pt x="14" y="420"/>
                      <a:pt x="27" y="880"/>
                      <a:pt x="14" y="1299"/>
                    </a:cubicBezTo>
                    <a:cubicBezTo>
                      <a:pt x="0" y="1746"/>
                      <a:pt x="0" y="2179"/>
                      <a:pt x="68" y="2612"/>
                    </a:cubicBezTo>
                    <a:cubicBezTo>
                      <a:pt x="149" y="3058"/>
                      <a:pt x="325" y="3491"/>
                      <a:pt x="636" y="3830"/>
                    </a:cubicBezTo>
                    <a:cubicBezTo>
                      <a:pt x="774" y="3968"/>
                      <a:pt x="970" y="4117"/>
                      <a:pt x="1202" y="4117"/>
                    </a:cubicBezTo>
                    <a:cubicBezTo>
                      <a:pt x="1221" y="4117"/>
                      <a:pt x="1240" y="4116"/>
                      <a:pt x="1259" y="4114"/>
                    </a:cubicBezTo>
                    <a:cubicBezTo>
                      <a:pt x="1394" y="4114"/>
                      <a:pt x="1516" y="4046"/>
                      <a:pt x="1597" y="3952"/>
                    </a:cubicBezTo>
                    <a:cubicBezTo>
                      <a:pt x="1678" y="3857"/>
                      <a:pt x="1719" y="3708"/>
                      <a:pt x="1678" y="3586"/>
                    </a:cubicBezTo>
                    <a:lnTo>
                      <a:pt x="1678" y="3586"/>
                    </a:lnTo>
                    <a:lnTo>
                      <a:pt x="1570" y="3613"/>
                    </a:lnTo>
                    <a:cubicBezTo>
                      <a:pt x="1624" y="3789"/>
                      <a:pt x="1421" y="3965"/>
                      <a:pt x="1259" y="3965"/>
                    </a:cubicBezTo>
                    <a:cubicBezTo>
                      <a:pt x="1249" y="3966"/>
                      <a:pt x="1239" y="3966"/>
                      <a:pt x="1230" y="3966"/>
                    </a:cubicBezTo>
                    <a:cubicBezTo>
                      <a:pt x="1051" y="3966"/>
                      <a:pt x="886" y="3849"/>
                      <a:pt x="758" y="3708"/>
                    </a:cubicBezTo>
                    <a:cubicBezTo>
                      <a:pt x="460" y="3410"/>
                      <a:pt x="298" y="3004"/>
                      <a:pt x="217" y="2585"/>
                    </a:cubicBezTo>
                    <a:cubicBezTo>
                      <a:pt x="122" y="2179"/>
                      <a:pt x="108" y="1746"/>
                      <a:pt x="108" y="1313"/>
                    </a:cubicBezTo>
                    <a:cubicBezTo>
                      <a:pt x="122" y="880"/>
                      <a:pt x="108" y="433"/>
                      <a:pt x="311" y="55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6"/>
              <p:cNvSpPr/>
              <p:nvPr/>
            </p:nvSpPr>
            <p:spPr>
              <a:xfrm>
                <a:off x="5020756" y="2491357"/>
                <a:ext cx="48487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615" extrusionOk="0">
                    <a:moveTo>
                      <a:pt x="434" y="1"/>
                    </a:moveTo>
                    <a:cubicBezTo>
                      <a:pt x="122" y="785"/>
                      <a:pt x="1" y="1651"/>
                      <a:pt x="95" y="2490"/>
                    </a:cubicBezTo>
                    <a:cubicBezTo>
                      <a:pt x="136" y="2910"/>
                      <a:pt x="231" y="3343"/>
                      <a:pt x="420" y="3722"/>
                    </a:cubicBezTo>
                    <a:cubicBezTo>
                      <a:pt x="515" y="3925"/>
                      <a:pt x="637" y="4101"/>
                      <a:pt x="799" y="4263"/>
                    </a:cubicBezTo>
                    <a:cubicBezTo>
                      <a:pt x="948" y="4412"/>
                      <a:pt x="1137" y="4534"/>
                      <a:pt x="1340" y="4615"/>
                    </a:cubicBezTo>
                    <a:lnTo>
                      <a:pt x="1381" y="4507"/>
                    </a:lnTo>
                    <a:cubicBezTo>
                      <a:pt x="1015" y="4331"/>
                      <a:pt x="745" y="4019"/>
                      <a:pt x="569" y="3654"/>
                    </a:cubicBezTo>
                    <a:cubicBezTo>
                      <a:pt x="393" y="3289"/>
                      <a:pt x="285" y="2883"/>
                      <a:pt x="231" y="2477"/>
                    </a:cubicBezTo>
                    <a:cubicBezTo>
                      <a:pt x="176" y="2071"/>
                      <a:pt x="163" y="1651"/>
                      <a:pt x="217" y="1232"/>
                    </a:cubicBezTo>
                    <a:cubicBezTo>
                      <a:pt x="258" y="826"/>
                      <a:pt x="366" y="420"/>
                      <a:pt x="528" y="4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6"/>
              <p:cNvSpPr/>
              <p:nvPr/>
            </p:nvSpPr>
            <p:spPr>
              <a:xfrm>
                <a:off x="4931439" y="2503224"/>
                <a:ext cx="58002" cy="15634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453" extrusionOk="0">
                    <a:moveTo>
                      <a:pt x="1530" y="1"/>
                    </a:moveTo>
                    <a:cubicBezTo>
                      <a:pt x="1543" y="393"/>
                      <a:pt x="1503" y="786"/>
                      <a:pt x="1422" y="1165"/>
                    </a:cubicBezTo>
                    <a:cubicBezTo>
                      <a:pt x="1340" y="1544"/>
                      <a:pt x="1205" y="1922"/>
                      <a:pt x="1056" y="2288"/>
                    </a:cubicBezTo>
                    <a:cubicBezTo>
                      <a:pt x="907" y="2640"/>
                      <a:pt x="745" y="3005"/>
                      <a:pt x="556" y="3343"/>
                    </a:cubicBezTo>
                    <a:lnTo>
                      <a:pt x="1" y="4385"/>
                    </a:lnTo>
                    <a:lnTo>
                      <a:pt x="6" y="4388"/>
                    </a:lnTo>
                    <a:lnTo>
                      <a:pt x="1" y="4399"/>
                    </a:lnTo>
                    <a:lnTo>
                      <a:pt x="123" y="4453"/>
                    </a:lnTo>
                    <a:cubicBezTo>
                      <a:pt x="325" y="4114"/>
                      <a:pt x="528" y="3776"/>
                      <a:pt x="704" y="3424"/>
                    </a:cubicBezTo>
                    <a:cubicBezTo>
                      <a:pt x="880" y="3073"/>
                      <a:pt x="1056" y="2707"/>
                      <a:pt x="1191" y="2328"/>
                    </a:cubicBezTo>
                    <a:cubicBezTo>
                      <a:pt x="1462" y="1584"/>
                      <a:pt x="1652" y="799"/>
                      <a:pt x="165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6"/>
              <p:cNvSpPr/>
              <p:nvPr/>
            </p:nvSpPr>
            <p:spPr>
              <a:xfrm>
                <a:off x="4933827" y="2488443"/>
                <a:ext cx="119760" cy="24823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707" extrusionOk="0">
                    <a:moveTo>
                      <a:pt x="483" y="1"/>
                    </a:moveTo>
                    <a:cubicBezTo>
                      <a:pt x="409" y="1"/>
                      <a:pt x="333" y="12"/>
                      <a:pt x="257" y="43"/>
                    </a:cubicBezTo>
                    <a:cubicBezTo>
                      <a:pt x="176" y="84"/>
                      <a:pt x="109" y="138"/>
                      <a:pt x="68" y="219"/>
                    </a:cubicBezTo>
                    <a:cubicBezTo>
                      <a:pt x="27" y="287"/>
                      <a:pt x="0" y="395"/>
                      <a:pt x="41" y="476"/>
                    </a:cubicBezTo>
                    <a:lnTo>
                      <a:pt x="136" y="436"/>
                    </a:lnTo>
                    <a:cubicBezTo>
                      <a:pt x="82" y="327"/>
                      <a:pt x="176" y="178"/>
                      <a:pt x="285" y="138"/>
                    </a:cubicBezTo>
                    <a:cubicBezTo>
                      <a:pt x="352" y="111"/>
                      <a:pt x="423" y="101"/>
                      <a:pt x="496" y="101"/>
                    </a:cubicBezTo>
                    <a:cubicBezTo>
                      <a:pt x="569" y="101"/>
                      <a:pt x="643" y="111"/>
                      <a:pt x="718" y="124"/>
                    </a:cubicBezTo>
                    <a:cubicBezTo>
                      <a:pt x="1015" y="178"/>
                      <a:pt x="1313" y="246"/>
                      <a:pt x="1597" y="314"/>
                    </a:cubicBezTo>
                    <a:cubicBezTo>
                      <a:pt x="1895" y="395"/>
                      <a:pt x="2192" y="476"/>
                      <a:pt x="2477" y="557"/>
                    </a:cubicBezTo>
                    <a:lnTo>
                      <a:pt x="2923" y="679"/>
                    </a:lnTo>
                    <a:cubicBezTo>
                      <a:pt x="3004" y="693"/>
                      <a:pt x="3085" y="706"/>
                      <a:pt x="3180" y="706"/>
                    </a:cubicBezTo>
                    <a:cubicBezTo>
                      <a:pt x="3261" y="693"/>
                      <a:pt x="3370" y="652"/>
                      <a:pt x="3410" y="557"/>
                    </a:cubicBezTo>
                    <a:lnTo>
                      <a:pt x="3316" y="503"/>
                    </a:lnTo>
                    <a:cubicBezTo>
                      <a:pt x="3282" y="551"/>
                      <a:pt x="3228" y="567"/>
                      <a:pt x="3165" y="567"/>
                    </a:cubicBezTo>
                    <a:cubicBezTo>
                      <a:pt x="3102" y="567"/>
                      <a:pt x="3031" y="551"/>
                      <a:pt x="2964" y="530"/>
                    </a:cubicBezTo>
                    <a:cubicBezTo>
                      <a:pt x="2828" y="476"/>
                      <a:pt x="2680" y="436"/>
                      <a:pt x="2531" y="395"/>
                    </a:cubicBezTo>
                    <a:cubicBezTo>
                      <a:pt x="2233" y="314"/>
                      <a:pt x="1935" y="246"/>
                      <a:pt x="1638" y="178"/>
                    </a:cubicBezTo>
                    <a:cubicBezTo>
                      <a:pt x="1340" y="124"/>
                      <a:pt x="1029" y="70"/>
                      <a:pt x="731" y="30"/>
                    </a:cubicBezTo>
                    <a:cubicBezTo>
                      <a:pt x="652" y="15"/>
                      <a:pt x="568" y="1"/>
                      <a:pt x="48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6"/>
              <p:cNvSpPr/>
              <p:nvPr/>
            </p:nvSpPr>
            <p:spPr>
              <a:xfrm>
                <a:off x="4939058" y="2482018"/>
                <a:ext cx="152061" cy="21698"/>
              </a:xfrm>
              <a:custGeom>
                <a:avLst/>
                <a:gdLst/>
                <a:ahLst/>
                <a:cxnLst/>
                <a:rect l="l" t="t" r="r" b="b"/>
                <a:pathLst>
                  <a:path w="4331" h="618" extrusionOk="0">
                    <a:moveTo>
                      <a:pt x="663" y="1"/>
                    </a:moveTo>
                    <a:cubicBezTo>
                      <a:pt x="619" y="1"/>
                      <a:pt x="574" y="4"/>
                      <a:pt x="528" y="10"/>
                    </a:cubicBezTo>
                    <a:cubicBezTo>
                      <a:pt x="339" y="37"/>
                      <a:pt x="136" y="104"/>
                      <a:pt x="0" y="253"/>
                    </a:cubicBezTo>
                    <a:lnTo>
                      <a:pt x="68" y="334"/>
                    </a:lnTo>
                    <a:cubicBezTo>
                      <a:pt x="190" y="199"/>
                      <a:pt x="366" y="131"/>
                      <a:pt x="541" y="104"/>
                    </a:cubicBezTo>
                    <a:cubicBezTo>
                      <a:pt x="573" y="102"/>
                      <a:pt x="604" y="101"/>
                      <a:pt x="636" y="101"/>
                    </a:cubicBezTo>
                    <a:cubicBezTo>
                      <a:pt x="784" y="101"/>
                      <a:pt x="938" y="125"/>
                      <a:pt x="1083" y="158"/>
                    </a:cubicBezTo>
                    <a:cubicBezTo>
                      <a:pt x="1448" y="267"/>
                      <a:pt x="1813" y="375"/>
                      <a:pt x="2179" y="456"/>
                    </a:cubicBezTo>
                    <a:cubicBezTo>
                      <a:pt x="2558" y="537"/>
                      <a:pt x="2936" y="578"/>
                      <a:pt x="3315" y="605"/>
                    </a:cubicBezTo>
                    <a:cubicBezTo>
                      <a:pt x="3400" y="611"/>
                      <a:pt x="3485" y="617"/>
                      <a:pt x="3571" y="617"/>
                    </a:cubicBezTo>
                    <a:cubicBezTo>
                      <a:pt x="3677" y="617"/>
                      <a:pt x="3785" y="608"/>
                      <a:pt x="3897" y="578"/>
                    </a:cubicBezTo>
                    <a:cubicBezTo>
                      <a:pt x="4100" y="537"/>
                      <a:pt x="4303" y="375"/>
                      <a:pt x="4330" y="158"/>
                    </a:cubicBezTo>
                    <a:lnTo>
                      <a:pt x="4222" y="131"/>
                    </a:lnTo>
                    <a:cubicBezTo>
                      <a:pt x="4181" y="294"/>
                      <a:pt x="4033" y="402"/>
                      <a:pt x="3870" y="429"/>
                    </a:cubicBezTo>
                    <a:cubicBezTo>
                      <a:pt x="3801" y="446"/>
                      <a:pt x="3726" y="451"/>
                      <a:pt x="3649" y="451"/>
                    </a:cubicBezTo>
                    <a:cubicBezTo>
                      <a:pt x="3545" y="451"/>
                      <a:pt x="3437" y="443"/>
                      <a:pt x="3329" y="443"/>
                    </a:cubicBezTo>
                    <a:cubicBezTo>
                      <a:pt x="2950" y="416"/>
                      <a:pt x="2585" y="375"/>
                      <a:pt x="2206" y="321"/>
                    </a:cubicBezTo>
                    <a:cubicBezTo>
                      <a:pt x="1840" y="253"/>
                      <a:pt x="1475" y="158"/>
                      <a:pt x="1110" y="64"/>
                    </a:cubicBezTo>
                    <a:cubicBezTo>
                      <a:pt x="963" y="32"/>
                      <a:pt x="816" y="1"/>
                      <a:pt x="6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28" name="Google Shape;11228;p26"/>
            <p:cNvGrpSpPr/>
            <p:nvPr/>
          </p:nvGrpSpPr>
          <p:grpSpPr>
            <a:xfrm>
              <a:off x="1196391" y="1098740"/>
              <a:ext cx="427600" cy="587207"/>
              <a:chOff x="1196391" y="1098740"/>
              <a:chExt cx="427600" cy="587207"/>
            </a:xfrm>
          </p:grpSpPr>
          <p:sp>
            <p:nvSpPr>
              <p:cNvPr id="11229" name="Google Shape;11229;p26"/>
              <p:cNvSpPr/>
              <p:nvPr/>
            </p:nvSpPr>
            <p:spPr>
              <a:xfrm>
                <a:off x="1368564" y="1407697"/>
                <a:ext cx="231937" cy="131031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3732" extrusionOk="0">
                    <a:moveTo>
                      <a:pt x="2512" y="0"/>
                    </a:moveTo>
                    <a:cubicBezTo>
                      <a:pt x="1862" y="0"/>
                      <a:pt x="1210" y="133"/>
                      <a:pt x="618" y="401"/>
                    </a:cubicBezTo>
                    <a:cubicBezTo>
                      <a:pt x="1" y="679"/>
                      <a:pt x="335" y="1692"/>
                      <a:pt x="915" y="1692"/>
                    </a:cubicBezTo>
                    <a:cubicBezTo>
                      <a:pt x="984" y="1692"/>
                      <a:pt x="1057" y="1678"/>
                      <a:pt x="1132" y="1646"/>
                    </a:cubicBezTo>
                    <a:cubicBezTo>
                      <a:pt x="1563" y="1469"/>
                      <a:pt x="2009" y="1366"/>
                      <a:pt x="2453" y="1366"/>
                    </a:cubicBezTo>
                    <a:cubicBezTo>
                      <a:pt x="2858" y="1366"/>
                      <a:pt x="3261" y="1452"/>
                      <a:pt x="3649" y="1646"/>
                    </a:cubicBezTo>
                    <a:cubicBezTo>
                      <a:pt x="4393" y="2025"/>
                      <a:pt x="4731" y="2647"/>
                      <a:pt x="5096" y="3365"/>
                    </a:cubicBezTo>
                    <a:cubicBezTo>
                      <a:pt x="5230" y="3622"/>
                      <a:pt x="5455" y="3731"/>
                      <a:pt x="5686" y="3731"/>
                    </a:cubicBezTo>
                    <a:cubicBezTo>
                      <a:pt x="6135" y="3731"/>
                      <a:pt x="6606" y="3319"/>
                      <a:pt x="6463" y="2783"/>
                    </a:cubicBezTo>
                    <a:cubicBezTo>
                      <a:pt x="5970" y="950"/>
                      <a:pt x="4251" y="0"/>
                      <a:pt x="25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6"/>
              <p:cNvSpPr/>
              <p:nvPr/>
            </p:nvSpPr>
            <p:spPr>
              <a:xfrm>
                <a:off x="1362280" y="1433116"/>
                <a:ext cx="240819" cy="111966"/>
              </a:xfrm>
              <a:custGeom>
                <a:avLst/>
                <a:gdLst/>
                <a:ahLst/>
                <a:cxnLst/>
                <a:rect l="l" t="t" r="r" b="b"/>
                <a:pathLst>
                  <a:path w="6859" h="3189" extrusionOk="0">
                    <a:moveTo>
                      <a:pt x="964" y="1"/>
                    </a:moveTo>
                    <a:cubicBezTo>
                      <a:pt x="500" y="1"/>
                      <a:pt x="0" y="562"/>
                      <a:pt x="337" y="1030"/>
                    </a:cubicBezTo>
                    <a:cubicBezTo>
                      <a:pt x="1315" y="2411"/>
                      <a:pt x="3184" y="3189"/>
                      <a:pt x="4934" y="3189"/>
                    </a:cubicBezTo>
                    <a:cubicBezTo>
                      <a:pt x="5362" y="3189"/>
                      <a:pt x="5783" y="3142"/>
                      <a:pt x="6182" y="3047"/>
                    </a:cubicBezTo>
                    <a:cubicBezTo>
                      <a:pt x="6845" y="2884"/>
                      <a:pt x="6859" y="1856"/>
                      <a:pt x="6182" y="1693"/>
                    </a:cubicBezTo>
                    <a:cubicBezTo>
                      <a:pt x="5275" y="1477"/>
                      <a:pt x="4328" y="1639"/>
                      <a:pt x="3422" y="1436"/>
                    </a:cubicBezTo>
                    <a:cubicBezTo>
                      <a:pt x="2596" y="1260"/>
                      <a:pt x="1906" y="882"/>
                      <a:pt x="1378" y="205"/>
                    </a:cubicBezTo>
                    <a:cubicBezTo>
                      <a:pt x="1265" y="61"/>
                      <a:pt x="1116" y="1"/>
                      <a:pt x="964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6"/>
              <p:cNvSpPr/>
              <p:nvPr/>
            </p:nvSpPr>
            <p:spPr>
              <a:xfrm>
                <a:off x="1404656" y="1433046"/>
                <a:ext cx="181273" cy="96904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2760" extrusionOk="0">
                    <a:moveTo>
                      <a:pt x="936" y="1"/>
                    </a:moveTo>
                    <a:cubicBezTo>
                      <a:pt x="229" y="1"/>
                      <a:pt x="0" y="1110"/>
                      <a:pt x="780" y="1357"/>
                    </a:cubicBezTo>
                    <a:cubicBezTo>
                      <a:pt x="1903" y="1709"/>
                      <a:pt x="2905" y="2331"/>
                      <a:pt x="4001" y="2724"/>
                    </a:cubicBezTo>
                    <a:cubicBezTo>
                      <a:pt x="4069" y="2748"/>
                      <a:pt x="4137" y="2759"/>
                      <a:pt x="4203" y="2759"/>
                    </a:cubicBezTo>
                    <a:cubicBezTo>
                      <a:pt x="4758" y="2759"/>
                      <a:pt x="5163" y="1959"/>
                      <a:pt x="4691" y="1560"/>
                    </a:cubicBezTo>
                    <a:cubicBezTo>
                      <a:pt x="3717" y="762"/>
                      <a:pt x="2336" y="356"/>
                      <a:pt x="1146" y="31"/>
                    </a:cubicBezTo>
                    <a:cubicBezTo>
                      <a:pt x="1072" y="10"/>
                      <a:pt x="1002" y="1"/>
                      <a:pt x="93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6"/>
              <p:cNvSpPr/>
              <p:nvPr/>
            </p:nvSpPr>
            <p:spPr>
              <a:xfrm>
                <a:off x="1423158" y="1190514"/>
                <a:ext cx="186715" cy="147322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4196" extrusionOk="0">
                    <a:moveTo>
                      <a:pt x="4283" y="0"/>
                    </a:moveTo>
                    <a:cubicBezTo>
                      <a:pt x="4236" y="0"/>
                      <a:pt x="4188" y="4"/>
                      <a:pt x="4137" y="11"/>
                    </a:cubicBezTo>
                    <a:cubicBezTo>
                      <a:pt x="2283" y="282"/>
                      <a:pt x="767" y="1621"/>
                      <a:pt x="172" y="3367"/>
                    </a:cubicBezTo>
                    <a:cubicBezTo>
                      <a:pt x="1" y="3872"/>
                      <a:pt x="404" y="4196"/>
                      <a:pt x="817" y="4196"/>
                    </a:cubicBezTo>
                    <a:cubicBezTo>
                      <a:pt x="1090" y="4196"/>
                      <a:pt x="1366" y="4055"/>
                      <a:pt x="1485" y="3732"/>
                    </a:cubicBezTo>
                    <a:cubicBezTo>
                      <a:pt x="1918" y="2528"/>
                      <a:pt x="3041" y="1594"/>
                      <a:pt x="4326" y="1446"/>
                    </a:cubicBezTo>
                    <a:cubicBezTo>
                      <a:pt x="5317" y="1317"/>
                      <a:pt x="5194" y="0"/>
                      <a:pt x="4283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6"/>
              <p:cNvSpPr/>
              <p:nvPr/>
            </p:nvSpPr>
            <p:spPr>
              <a:xfrm>
                <a:off x="1457424" y="1222182"/>
                <a:ext cx="129486" cy="10533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3000" extrusionOk="0">
                    <a:moveTo>
                      <a:pt x="2735" y="1"/>
                    </a:moveTo>
                    <a:cubicBezTo>
                      <a:pt x="2533" y="1"/>
                      <a:pt x="2319" y="96"/>
                      <a:pt x="2146" y="327"/>
                    </a:cubicBezTo>
                    <a:cubicBezTo>
                      <a:pt x="1726" y="882"/>
                      <a:pt x="1199" y="1369"/>
                      <a:pt x="603" y="1748"/>
                    </a:cubicBezTo>
                    <a:cubicBezTo>
                      <a:pt x="0" y="2135"/>
                      <a:pt x="364" y="3000"/>
                      <a:pt x="937" y="3000"/>
                    </a:cubicBezTo>
                    <a:cubicBezTo>
                      <a:pt x="1046" y="3000"/>
                      <a:pt x="1162" y="2969"/>
                      <a:pt x="1280" y="2898"/>
                    </a:cubicBezTo>
                    <a:cubicBezTo>
                      <a:pt x="2024" y="2438"/>
                      <a:pt x="2701" y="1856"/>
                      <a:pt x="3242" y="1166"/>
                    </a:cubicBezTo>
                    <a:cubicBezTo>
                      <a:pt x="3687" y="604"/>
                      <a:pt x="3246" y="1"/>
                      <a:pt x="2735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6"/>
              <p:cNvSpPr/>
              <p:nvPr/>
            </p:nvSpPr>
            <p:spPr>
              <a:xfrm>
                <a:off x="1279072" y="1101689"/>
                <a:ext cx="114143" cy="27463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7822" extrusionOk="0">
                    <a:moveTo>
                      <a:pt x="1307" y="1"/>
                    </a:moveTo>
                    <a:cubicBezTo>
                      <a:pt x="1045" y="1"/>
                      <a:pt x="787" y="143"/>
                      <a:pt x="690" y="471"/>
                    </a:cubicBezTo>
                    <a:cubicBezTo>
                      <a:pt x="298" y="1824"/>
                      <a:pt x="0" y="3231"/>
                      <a:pt x="176" y="4652"/>
                    </a:cubicBezTo>
                    <a:cubicBezTo>
                      <a:pt x="325" y="5802"/>
                      <a:pt x="745" y="7155"/>
                      <a:pt x="1841" y="7724"/>
                    </a:cubicBezTo>
                    <a:cubicBezTo>
                      <a:pt x="1968" y="7791"/>
                      <a:pt x="2091" y="7821"/>
                      <a:pt x="2207" y="7821"/>
                    </a:cubicBezTo>
                    <a:cubicBezTo>
                      <a:pt x="2855" y="7821"/>
                      <a:pt x="3251" y="6888"/>
                      <a:pt x="2585" y="6452"/>
                    </a:cubicBezTo>
                    <a:cubicBezTo>
                      <a:pt x="1827" y="5965"/>
                      <a:pt x="1611" y="4652"/>
                      <a:pt x="1570" y="3840"/>
                    </a:cubicBezTo>
                    <a:cubicBezTo>
                      <a:pt x="1529" y="2812"/>
                      <a:pt x="1732" y="1811"/>
                      <a:pt x="1989" y="823"/>
                    </a:cubicBezTo>
                    <a:cubicBezTo>
                      <a:pt x="2112" y="326"/>
                      <a:pt x="1704" y="1"/>
                      <a:pt x="1307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6"/>
              <p:cNvSpPr/>
              <p:nvPr/>
            </p:nvSpPr>
            <p:spPr>
              <a:xfrm>
                <a:off x="1319517" y="1125282"/>
                <a:ext cx="77418" cy="253951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7233" extrusionOk="0">
                    <a:moveTo>
                      <a:pt x="812" y="0"/>
                    </a:moveTo>
                    <a:cubicBezTo>
                      <a:pt x="418" y="0"/>
                      <a:pt x="0" y="334"/>
                      <a:pt x="107" y="841"/>
                    </a:cubicBezTo>
                    <a:cubicBezTo>
                      <a:pt x="486" y="2708"/>
                      <a:pt x="526" y="4562"/>
                      <a:pt x="459" y="6456"/>
                    </a:cubicBezTo>
                    <a:cubicBezTo>
                      <a:pt x="445" y="6975"/>
                      <a:pt x="828" y="7233"/>
                      <a:pt x="1224" y="7233"/>
                    </a:cubicBezTo>
                    <a:cubicBezTo>
                      <a:pt x="1623" y="7233"/>
                      <a:pt x="2035" y="6972"/>
                      <a:pt x="2069" y="6456"/>
                    </a:cubicBezTo>
                    <a:cubicBezTo>
                      <a:pt x="2204" y="4454"/>
                      <a:pt x="1906" y="2424"/>
                      <a:pt x="1406" y="476"/>
                    </a:cubicBezTo>
                    <a:cubicBezTo>
                      <a:pt x="1320" y="143"/>
                      <a:pt x="1071" y="0"/>
                      <a:pt x="81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6"/>
              <p:cNvSpPr/>
              <p:nvPr/>
            </p:nvSpPr>
            <p:spPr>
              <a:xfrm>
                <a:off x="1336124" y="1134340"/>
                <a:ext cx="98308" cy="212837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6062" extrusionOk="0">
                    <a:moveTo>
                      <a:pt x="860" y="0"/>
                    </a:moveTo>
                    <a:cubicBezTo>
                      <a:pt x="442" y="0"/>
                      <a:pt x="0" y="360"/>
                      <a:pt x="188" y="826"/>
                    </a:cubicBezTo>
                    <a:cubicBezTo>
                      <a:pt x="486" y="1557"/>
                      <a:pt x="689" y="2301"/>
                      <a:pt x="716" y="3100"/>
                    </a:cubicBezTo>
                    <a:cubicBezTo>
                      <a:pt x="757" y="3857"/>
                      <a:pt x="554" y="4602"/>
                      <a:pt x="608" y="5346"/>
                    </a:cubicBezTo>
                    <a:cubicBezTo>
                      <a:pt x="633" y="5763"/>
                      <a:pt x="1017" y="6062"/>
                      <a:pt x="1386" y="6062"/>
                    </a:cubicBezTo>
                    <a:cubicBezTo>
                      <a:pt x="1604" y="6062"/>
                      <a:pt x="1817" y="5957"/>
                      <a:pt x="1948" y="5711"/>
                    </a:cubicBezTo>
                    <a:cubicBezTo>
                      <a:pt x="2800" y="4101"/>
                      <a:pt x="2150" y="1828"/>
                      <a:pt x="1393" y="312"/>
                    </a:cubicBezTo>
                    <a:cubicBezTo>
                      <a:pt x="1279" y="93"/>
                      <a:pt x="1073" y="0"/>
                      <a:pt x="860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6"/>
              <p:cNvSpPr/>
              <p:nvPr/>
            </p:nvSpPr>
            <p:spPr>
              <a:xfrm>
                <a:off x="1207099" y="1281551"/>
                <a:ext cx="91602" cy="224880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6405" extrusionOk="0">
                    <a:moveTo>
                      <a:pt x="632" y="1"/>
                    </a:moveTo>
                    <a:cubicBezTo>
                      <a:pt x="312" y="1"/>
                      <a:pt x="0" y="207"/>
                      <a:pt x="7" y="625"/>
                    </a:cubicBezTo>
                    <a:cubicBezTo>
                      <a:pt x="21" y="1911"/>
                      <a:pt x="129" y="3182"/>
                      <a:pt x="305" y="4454"/>
                    </a:cubicBezTo>
                    <a:cubicBezTo>
                      <a:pt x="440" y="5347"/>
                      <a:pt x="684" y="6349"/>
                      <a:pt x="1753" y="6403"/>
                    </a:cubicBezTo>
                    <a:cubicBezTo>
                      <a:pt x="1768" y="6404"/>
                      <a:pt x="1784" y="6404"/>
                      <a:pt x="1799" y="6404"/>
                    </a:cubicBezTo>
                    <a:cubicBezTo>
                      <a:pt x="2515" y="6404"/>
                      <a:pt x="2608" y="5475"/>
                      <a:pt x="2104" y="5104"/>
                    </a:cubicBezTo>
                    <a:cubicBezTo>
                      <a:pt x="1617" y="4752"/>
                      <a:pt x="1631" y="3683"/>
                      <a:pt x="1550" y="3128"/>
                    </a:cubicBezTo>
                    <a:cubicBezTo>
                      <a:pt x="1428" y="2303"/>
                      <a:pt x="1347" y="1464"/>
                      <a:pt x="1306" y="625"/>
                    </a:cubicBezTo>
                    <a:cubicBezTo>
                      <a:pt x="1286" y="211"/>
                      <a:pt x="955" y="1"/>
                      <a:pt x="63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6"/>
              <p:cNvSpPr/>
              <p:nvPr/>
            </p:nvSpPr>
            <p:spPr>
              <a:xfrm>
                <a:off x="1220124" y="1304126"/>
                <a:ext cx="85598" cy="20247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5767" extrusionOk="0">
                    <a:moveTo>
                      <a:pt x="832" y="0"/>
                    </a:moveTo>
                    <a:cubicBezTo>
                      <a:pt x="415" y="0"/>
                      <a:pt x="0" y="333"/>
                      <a:pt x="164" y="848"/>
                    </a:cubicBezTo>
                    <a:cubicBezTo>
                      <a:pt x="394" y="1538"/>
                      <a:pt x="570" y="2255"/>
                      <a:pt x="664" y="2986"/>
                    </a:cubicBezTo>
                    <a:cubicBezTo>
                      <a:pt x="746" y="3676"/>
                      <a:pt x="678" y="4380"/>
                      <a:pt x="746" y="5070"/>
                    </a:cubicBezTo>
                    <a:cubicBezTo>
                      <a:pt x="792" y="5490"/>
                      <a:pt x="1184" y="5767"/>
                      <a:pt x="1539" y="5767"/>
                    </a:cubicBezTo>
                    <a:cubicBezTo>
                      <a:pt x="1801" y="5767"/>
                      <a:pt x="2043" y="5616"/>
                      <a:pt x="2112" y="5259"/>
                    </a:cubicBezTo>
                    <a:cubicBezTo>
                      <a:pt x="2437" y="3717"/>
                      <a:pt x="2004" y="1931"/>
                      <a:pt x="1490" y="469"/>
                    </a:cubicBezTo>
                    <a:cubicBezTo>
                      <a:pt x="1377" y="143"/>
                      <a:pt x="1104" y="0"/>
                      <a:pt x="832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6"/>
              <p:cNvSpPr/>
              <p:nvPr/>
            </p:nvSpPr>
            <p:spPr>
              <a:xfrm>
                <a:off x="1285707" y="1098740"/>
                <a:ext cx="139703" cy="306932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8742" extrusionOk="0">
                    <a:moveTo>
                      <a:pt x="1830" y="144"/>
                    </a:moveTo>
                    <a:lnTo>
                      <a:pt x="1830" y="144"/>
                    </a:lnTo>
                    <a:cubicBezTo>
                      <a:pt x="2211" y="792"/>
                      <a:pt x="2566" y="1452"/>
                      <a:pt x="2883" y="2125"/>
                    </a:cubicBezTo>
                    <a:cubicBezTo>
                      <a:pt x="3208" y="2815"/>
                      <a:pt x="3478" y="3532"/>
                      <a:pt x="3641" y="4276"/>
                    </a:cubicBezTo>
                    <a:cubicBezTo>
                      <a:pt x="3830" y="5020"/>
                      <a:pt x="3735" y="5791"/>
                      <a:pt x="3505" y="6509"/>
                    </a:cubicBezTo>
                    <a:cubicBezTo>
                      <a:pt x="3284" y="7211"/>
                      <a:pt x="2963" y="7876"/>
                      <a:pt x="2578" y="8491"/>
                    </a:cubicBezTo>
                    <a:lnTo>
                      <a:pt x="2578" y="8491"/>
                    </a:lnTo>
                    <a:cubicBezTo>
                      <a:pt x="2305" y="8220"/>
                      <a:pt x="2034" y="7959"/>
                      <a:pt x="1773" y="7686"/>
                    </a:cubicBezTo>
                    <a:cubicBezTo>
                      <a:pt x="1638" y="7537"/>
                      <a:pt x="1489" y="7388"/>
                      <a:pt x="1367" y="7226"/>
                    </a:cubicBezTo>
                    <a:cubicBezTo>
                      <a:pt x="1300" y="7145"/>
                      <a:pt x="1232" y="7063"/>
                      <a:pt x="1191" y="6982"/>
                    </a:cubicBezTo>
                    <a:cubicBezTo>
                      <a:pt x="1137" y="6901"/>
                      <a:pt x="1083" y="6806"/>
                      <a:pt x="1029" y="6725"/>
                    </a:cubicBezTo>
                    <a:cubicBezTo>
                      <a:pt x="637" y="5994"/>
                      <a:pt x="339" y="5210"/>
                      <a:pt x="217" y="4398"/>
                    </a:cubicBezTo>
                    <a:cubicBezTo>
                      <a:pt x="109" y="3599"/>
                      <a:pt x="190" y="2774"/>
                      <a:pt x="461" y="2016"/>
                    </a:cubicBezTo>
                    <a:cubicBezTo>
                      <a:pt x="596" y="1637"/>
                      <a:pt x="786" y="1272"/>
                      <a:pt x="1016" y="947"/>
                    </a:cubicBezTo>
                    <a:cubicBezTo>
                      <a:pt x="1247" y="639"/>
                      <a:pt x="1514" y="368"/>
                      <a:pt x="1830" y="144"/>
                    </a:cubicBezTo>
                    <a:close/>
                    <a:moveTo>
                      <a:pt x="1868" y="0"/>
                    </a:moveTo>
                    <a:lnTo>
                      <a:pt x="1827" y="27"/>
                    </a:lnTo>
                    <a:cubicBezTo>
                      <a:pt x="1137" y="501"/>
                      <a:pt x="637" y="1204"/>
                      <a:pt x="366" y="1976"/>
                    </a:cubicBezTo>
                    <a:cubicBezTo>
                      <a:pt x="82" y="2761"/>
                      <a:pt x="1" y="3599"/>
                      <a:pt x="109" y="4411"/>
                    </a:cubicBezTo>
                    <a:cubicBezTo>
                      <a:pt x="231" y="5250"/>
                      <a:pt x="515" y="6049"/>
                      <a:pt x="907" y="6779"/>
                    </a:cubicBezTo>
                    <a:cubicBezTo>
                      <a:pt x="948" y="6874"/>
                      <a:pt x="1002" y="6969"/>
                      <a:pt x="1056" y="7063"/>
                    </a:cubicBezTo>
                    <a:cubicBezTo>
                      <a:pt x="1110" y="7158"/>
                      <a:pt x="1178" y="7239"/>
                      <a:pt x="1246" y="7320"/>
                    </a:cubicBezTo>
                    <a:cubicBezTo>
                      <a:pt x="1381" y="7483"/>
                      <a:pt x="1516" y="7632"/>
                      <a:pt x="1665" y="7794"/>
                    </a:cubicBezTo>
                    <a:cubicBezTo>
                      <a:pt x="1949" y="8092"/>
                      <a:pt x="2233" y="8389"/>
                      <a:pt x="2545" y="8674"/>
                    </a:cubicBezTo>
                    <a:lnTo>
                      <a:pt x="2612" y="8741"/>
                    </a:lnTo>
                    <a:lnTo>
                      <a:pt x="2666" y="8660"/>
                    </a:lnTo>
                    <a:cubicBezTo>
                      <a:pt x="3086" y="8011"/>
                      <a:pt x="3424" y="7307"/>
                      <a:pt x="3654" y="6563"/>
                    </a:cubicBezTo>
                    <a:cubicBezTo>
                      <a:pt x="3884" y="5819"/>
                      <a:pt x="3979" y="5007"/>
                      <a:pt x="3776" y="4249"/>
                    </a:cubicBezTo>
                    <a:cubicBezTo>
                      <a:pt x="3614" y="3491"/>
                      <a:pt x="3329" y="2774"/>
                      <a:pt x="2991" y="2070"/>
                    </a:cubicBezTo>
                    <a:cubicBezTo>
                      <a:pt x="2666" y="1380"/>
                      <a:pt x="2274" y="704"/>
                      <a:pt x="1895" y="41"/>
                    </a:cubicBez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6"/>
              <p:cNvSpPr/>
              <p:nvPr/>
            </p:nvSpPr>
            <p:spPr>
              <a:xfrm>
                <a:off x="1442503" y="1182825"/>
                <a:ext cx="16010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4412" extrusionOk="0">
                    <a:moveTo>
                      <a:pt x="4397" y="129"/>
                    </a:moveTo>
                    <a:cubicBezTo>
                      <a:pt x="4160" y="871"/>
                      <a:pt x="3894" y="1610"/>
                      <a:pt x="3491" y="2273"/>
                    </a:cubicBezTo>
                    <a:cubicBezTo>
                      <a:pt x="3085" y="2963"/>
                      <a:pt x="2517" y="3572"/>
                      <a:pt x="1800" y="3924"/>
                    </a:cubicBezTo>
                    <a:cubicBezTo>
                      <a:pt x="1624" y="4019"/>
                      <a:pt x="1434" y="4087"/>
                      <a:pt x="1245" y="4141"/>
                    </a:cubicBezTo>
                    <a:cubicBezTo>
                      <a:pt x="1055" y="4195"/>
                      <a:pt x="866" y="4249"/>
                      <a:pt x="677" y="4249"/>
                    </a:cubicBezTo>
                    <a:cubicBezTo>
                      <a:pt x="487" y="4249"/>
                      <a:pt x="311" y="4181"/>
                      <a:pt x="244" y="4019"/>
                    </a:cubicBezTo>
                    <a:cubicBezTo>
                      <a:pt x="176" y="3870"/>
                      <a:pt x="176" y="3667"/>
                      <a:pt x="189" y="3464"/>
                    </a:cubicBezTo>
                    <a:cubicBezTo>
                      <a:pt x="284" y="2679"/>
                      <a:pt x="731" y="1949"/>
                      <a:pt x="1326" y="1434"/>
                    </a:cubicBezTo>
                    <a:cubicBezTo>
                      <a:pt x="1773" y="1056"/>
                      <a:pt x="2287" y="785"/>
                      <a:pt x="2828" y="582"/>
                    </a:cubicBezTo>
                    <a:cubicBezTo>
                      <a:pt x="3326" y="378"/>
                      <a:pt x="3860" y="246"/>
                      <a:pt x="4397" y="129"/>
                    </a:cubicBezTo>
                    <a:close/>
                    <a:moveTo>
                      <a:pt x="4560" y="0"/>
                    </a:moveTo>
                    <a:lnTo>
                      <a:pt x="4479" y="14"/>
                    </a:lnTo>
                    <a:cubicBezTo>
                      <a:pt x="3910" y="135"/>
                      <a:pt x="3342" y="284"/>
                      <a:pt x="2787" y="487"/>
                    </a:cubicBezTo>
                    <a:cubicBezTo>
                      <a:pt x="2246" y="690"/>
                      <a:pt x="1718" y="974"/>
                      <a:pt x="1258" y="1353"/>
                    </a:cubicBezTo>
                    <a:cubicBezTo>
                      <a:pt x="636" y="1867"/>
                      <a:pt x="149" y="2612"/>
                      <a:pt x="41" y="3451"/>
                    </a:cubicBezTo>
                    <a:cubicBezTo>
                      <a:pt x="14" y="3654"/>
                      <a:pt x="0" y="3870"/>
                      <a:pt x="95" y="4087"/>
                    </a:cubicBezTo>
                    <a:cubicBezTo>
                      <a:pt x="149" y="4195"/>
                      <a:pt x="230" y="4303"/>
                      <a:pt x="352" y="4344"/>
                    </a:cubicBezTo>
                    <a:cubicBezTo>
                      <a:pt x="447" y="4398"/>
                      <a:pt x="568" y="4411"/>
                      <a:pt x="677" y="4411"/>
                    </a:cubicBezTo>
                    <a:cubicBezTo>
                      <a:pt x="893" y="4411"/>
                      <a:pt x="1096" y="4357"/>
                      <a:pt x="1299" y="4303"/>
                    </a:cubicBezTo>
                    <a:cubicBezTo>
                      <a:pt x="1488" y="4235"/>
                      <a:pt x="1691" y="4168"/>
                      <a:pt x="1881" y="4073"/>
                    </a:cubicBezTo>
                    <a:cubicBezTo>
                      <a:pt x="2625" y="3694"/>
                      <a:pt x="3193" y="3045"/>
                      <a:pt x="3613" y="2341"/>
                    </a:cubicBezTo>
                    <a:cubicBezTo>
                      <a:pt x="4032" y="1637"/>
                      <a:pt x="4289" y="853"/>
                      <a:pt x="4533" y="81"/>
                    </a:cubicBezTo>
                    <a:lnTo>
                      <a:pt x="45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6"/>
              <p:cNvSpPr/>
              <p:nvPr/>
            </p:nvSpPr>
            <p:spPr>
              <a:xfrm>
                <a:off x="1344163" y="1402185"/>
                <a:ext cx="279827" cy="150657"/>
              </a:xfrm>
              <a:custGeom>
                <a:avLst/>
                <a:gdLst/>
                <a:ahLst/>
                <a:cxnLst/>
                <a:rect l="l" t="t" r="r" b="b"/>
                <a:pathLst>
                  <a:path w="7970" h="4291" extrusionOk="0">
                    <a:moveTo>
                      <a:pt x="4053" y="109"/>
                    </a:moveTo>
                    <a:cubicBezTo>
                      <a:pt x="4122" y="109"/>
                      <a:pt x="4192" y="110"/>
                      <a:pt x="4262" y="112"/>
                    </a:cubicBezTo>
                    <a:cubicBezTo>
                      <a:pt x="4736" y="139"/>
                      <a:pt x="5210" y="206"/>
                      <a:pt x="5656" y="369"/>
                    </a:cubicBezTo>
                    <a:cubicBezTo>
                      <a:pt x="5873" y="464"/>
                      <a:pt x="6076" y="585"/>
                      <a:pt x="6265" y="721"/>
                    </a:cubicBezTo>
                    <a:cubicBezTo>
                      <a:pt x="6454" y="870"/>
                      <a:pt x="6617" y="1032"/>
                      <a:pt x="6766" y="1221"/>
                    </a:cubicBezTo>
                    <a:cubicBezTo>
                      <a:pt x="6914" y="1397"/>
                      <a:pt x="7036" y="1600"/>
                      <a:pt x="7158" y="1817"/>
                    </a:cubicBezTo>
                    <a:cubicBezTo>
                      <a:pt x="7266" y="2020"/>
                      <a:pt x="7361" y="2236"/>
                      <a:pt x="7442" y="2466"/>
                    </a:cubicBezTo>
                    <a:cubicBezTo>
                      <a:pt x="7611" y="2896"/>
                      <a:pt x="7730" y="3338"/>
                      <a:pt x="7836" y="3780"/>
                    </a:cubicBezTo>
                    <a:lnTo>
                      <a:pt x="7836" y="3780"/>
                    </a:lnTo>
                    <a:cubicBezTo>
                      <a:pt x="6941" y="4029"/>
                      <a:pt x="6011" y="4161"/>
                      <a:pt x="5089" y="4161"/>
                    </a:cubicBezTo>
                    <a:cubicBezTo>
                      <a:pt x="4899" y="4161"/>
                      <a:pt x="4709" y="4155"/>
                      <a:pt x="4519" y="4144"/>
                    </a:cubicBezTo>
                    <a:cubicBezTo>
                      <a:pt x="3951" y="4117"/>
                      <a:pt x="3383" y="4036"/>
                      <a:pt x="2828" y="3900"/>
                    </a:cubicBezTo>
                    <a:cubicBezTo>
                      <a:pt x="2287" y="3765"/>
                      <a:pt x="1746" y="3562"/>
                      <a:pt x="1286" y="3237"/>
                    </a:cubicBezTo>
                    <a:cubicBezTo>
                      <a:pt x="1055" y="3089"/>
                      <a:pt x="853" y="2899"/>
                      <a:pt x="663" y="2683"/>
                    </a:cubicBezTo>
                    <a:cubicBezTo>
                      <a:pt x="487" y="2480"/>
                      <a:pt x="325" y="2236"/>
                      <a:pt x="244" y="1979"/>
                    </a:cubicBezTo>
                    <a:cubicBezTo>
                      <a:pt x="149" y="1735"/>
                      <a:pt x="149" y="1451"/>
                      <a:pt x="311" y="1235"/>
                    </a:cubicBezTo>
                    <a:cubicBezTo>
                      <a:pt x="460" y="1018"/>
                      <a:pt x="704" y="883"/>
                      <a:pt x="961" y="761"/>
                    </a:cubicBezTo>
                    <a:cubicBezTo>
                      <a:pt x="1461" y="504"/>
                      <a:pt x="2016" y="342"/>
                      <a:pt x="2571" y="247"/>
                    </a:cubicBezTo>
                    <a:cubicBezTo>
                      <a:pt x="3057" y="152"/>
                      <a:pt x="3554" y="109"/>
                      <a:pt x="4053" y="109"/>
                    </a:cubicBezTo>
                    <a:close/>
                    <a:moveTo>
                      <a:pt x="4000" y="0"/>
                    </a:moveTo>
                    <a:cubicBezTo>
                      <a:pt x="3510" y="0"/>
                      <a:pt x="3022" y="32"/>
                      <a:pt x="2544" y="112"/>
                    </a:cubicBezTo>
                    <a:cubicBezTo>
                      <a:pt x="1976" y="206"/>
                      <a:pt x="1407" y="369"/>
                      <a:pt x="893" y="626"/>
                    </a:cubicBezTo>
                    <a:cubicBezTo>
                      <a:pt x="825" y="653"/>
                      <a:pt x="758" y="680"/>
                      <a:pt x="690" y="721"/>
                    </a:cubicBezTo>
                    <a:cubicBezTo>
                      <a:pt x="636" y="748"/>
                      <a:pt x="568" y="788"/>
                      <a:pt x="501" y="829"/>
                    </a:cubicBezTo>
                    <a:cubicBezTo>
                      <a:pt x="447" y="883"/>
                      <a:pt x="379" y="910"/>
                      <a:pt x="325" y="978"/>
                    </a:cubicBezTo>
                    <a:lnTo>
                      <a:pt x="244" y="1059"/>
                    </a:lnTo>
                    <a:cubicBezTo>
                      <a:pt x="217" y="1086"/>
                      <a:pt x="203" y="1113"/>
                      <a:pt x="176" y="1154"/>
                    </a:cubicBezTo>
                    <a:cubicBezTo>
                      <a:pt x="81" y="1275"/>
                      <a:pt x="27" y="1424"/>
                      <a:pt x="14" y="1587"/>
                    </a:cubicBezTo>
                    <a:cubicBezTo>
                      <a:pt x="0" y="1749"/>
                      <a:pt x="27" y="1898"/>
                      <a:pt x="81" y="2047"/>
                    </a:cubicBezTo>
                    <a:cubicBezTo>
                      <a:pt x="176" y="2331"/>
                      <a:pt x="352" y="2574"/>
                      <a:pt x="541" y="2791"/>
                    </a:cubicBezTo>
                    <a:cubicBezTo>
                      <a:pt x="731" y="3021"/>
                      <a:pt x="947" y="3210"/>
                      <a:pt x="1191" y="3373"/>
                    </a:cubicBezTo>
                    <a:cubicBezTo>
                      <a:pt x="1678" y="3711"/>
                      <a:pt x="2233" y="3928"/>
                      <a:pt x="2787" y="4063"/>
                    </a:cubicBezTo>
                    <a:cubicBezTo>
                      <a:pt x="3356" y="4185"/>
                      <a:pt x="3924" y="4252"/>
                      <a:pt x="4506" y="4279"/>
                    </a:cubicBezTo>
                    <a:cubicBezTo>
                      <a:pt x="4670" y="4287"/>
                      <a:pt x="4835" y="4291"/>
                      <a:pt x="4999" y="4291"/>
                    </a:cubicBezTo>
                    <a:cubicBezTo>
                      <a:pt x="5987" y="4291"/>
                      <a:pt x="6976" y="4152"/>
                      <a:pt x="7916" y="3873"/>
                    </a:cubicBezTo>
                    <a:lnTo>
                      <a:pt x="7970" y="3860"/>
                    </a:lnTo>
                    <a:lnTo>
                      <a:pt x="7956" y="3806"/>
                    </a:lnTo>
                    <a:cubicBezTo>
                      <a:pt x="7835" y="3346"/>
                      <a:pt x="7713" y="2886"/>
                      <a:pt x="7537" y="2426"/>
                    </a:cubicBezTo>
                    <a:cubicBezTo>
                      <a:pt x="7361" y="1979"/>
                      <a:pt x="7144" y="1533"/>
                      <a:pt x="6847" y="1154"/>
                    </a:cubicBezTo>
                    <a:cubicBezTo>
                      <a:pt x="6698" y="964"/>
                      <a:pt x="6522" y="788"/>
                      <a:pt x="6319" y="639"/>
                    </a:cubicBezTo>
                    <a:cubicBezTo>
                      <a:pt x="6130" y="491"/>
                      <a:pt x="5913" y="369"/>
                      <a:pt x="5697" y="274"/>
                    </a:cubicBezTo>
                    <a:cubicBezTo>
                      <a:pt x="5237" y="98"/>
                      <a:pt x="4749" y="31"/>
                      <a:pt x="4276" y="4"/>
                    </a:cubicBezTo>
                    <a:cubicBezTo>
                      <a:pt x="4184" y="1"/>
                      <a:pt x="4092" y="0"/>
                      <a:pt x="400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6"/>
              <p:cNvSpPr/>
              <p:nvPr/>
            </p:nvSpPr>
            <p:spPr>
              <a:xfrm>
                <a:off x="1346516" y="1441718"/>
                <a:ext cx="276526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2748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381" y="244"/>
                      <a:pt x="2748" y="542"/>
                      <a:pt x="4074" y="961"/>
                    </a:cubicBezTo>
                    <a:cubicBezTo>
                      <a:pt x="4723" y="1178"/>
                      <a:pt x="5373" y="1435"/>
                      <a:pt x="5995" y="1733"/>
                    </a:cubicBezTo>
                    <a:cubicBezTo>
                      <a:pt x="6617" y="2030"/>
                      <a:pt x="7226" y="2369"/>
                      <a:pt x="7808" y="2747"/>
                    </a:cubicBezTo>
                    <a:lnTo>
                      <a:pt x="7876" y="2653"/>
                    </a:lnTo>
                    <a:cubicBezTo>
                      <a:pt x="7308" y="2233"/>
                      <a:pt x="6699" y="1895"/>
                      <a:pt x="6063" y="1584"/>
                    </a:cubicBezTo>
                    <a:cubicBezTo>
                      <a:pt x="5427" y="1286"/>
                      <a:pt x="4777" y="1029"/>
                      <a:pt x="4114" y="826"/>
                    </a:cubicBezTo>
                    <a:cubicBezTo>
                      <a:pt x="2775" y="434"/>
                      <a:pt x="1394" y="163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6"/>
              <p:cNvSpPr/>
              <p:nvPr/>
            </p:nvSpPr>
            <p:spPr>
              <a:xfrm>
                <a:off x="1447243" y="1191357"/>
                <a:ext cx="152518" cy="137807"/>
              </a:xfrm>
              <a:custGeom>
                <a:avLst/>
                <a:gdLst/>
                <a:ahLst/>
                <a:cxnLst/>
                <a:rect l="l" t="t" r="r" b="b"/>
                <a:pathLst>
                  <a:path w="4344" h="3925" extrusionOk="0">
                    <a:moveTo>
                      <a:pt x="4303" y="1"/>
                    </a:moveTo>
                    <a:cubicBezTo>
                      <a:pt x="3437" y="447"/>
                      <a:pt x="2625" y="1002"/>
                      <a:pt x="1881" y="1638"/>
                    </a:cubicBezTo>
                    <a:cubicBezTo>
                      <a:pt x="1516" y="1963"/>
                      <a:pt x="1178" y="2301"/>
                      <a:pt x="853" y="2680"/>
                    </a:cubicBezTo>
                    <a:cubicBezTo>
                      <a:pt x="542" y="3045"/>
                      <a:pt x="244" y="3451"/>
                      <a:pt x="0" y="3871"/>
                    </a:cubicBezTo>
                    <a:lnTo>
                      <a:pt x="95" y="3925"/>
                    </a:lnTo>
                    <a:cubicBezTo>
                      <a:pt x="379" y="3532"/>
                      <a:pt x="663" y="3153"/>
                      <a:pt x="975" y="2788"/>
                    </a:cubicBezTo>
                    <a:cubicBezTo>
                      <a:pt x="1286" y="2423"/>
                      <a:pt x="1624" y="2071"/>
                      <a:pt x="1976" y="1746"/>
                    </a:cubicBezTo>
                    <a:cubicBezTo>
                      <a:pt x="2679" y="1083"/>
                      <a:pt x="3478" y="515"/>
                      <a:pt x="4344" y="95"/>
                    </a:cubicBezTo>
                    <a:lnTo>
                      <a:pt x="43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6"/>
              <p:cNvSpPr/>
              <p:nvPr/>
            </p:nvSpPr>
            <p:spPr>
              <a:xfrm>
                <a:off x="1433445" y="1184230"/>
                <a:ext cx="158732" cy="157784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94" extrusionOk="0">
                    <a:moveTo>
                      <a:pt x="4408" y="112"/>
                    </a:moveTo>
                    <a:cubicBezTo>
                      <a:pt x="4381" y="525"/>
                      <a:pt x="4341" y="926"/>
                      <a:pt x="4277" y="1327"/>
                    </a:cubicBezTo>
                    <a:cubicBezTo>
                      <a:pt x="4196" y="1746"/>
                      <a:pt x="4060" y="2152"/>
                      <a:pt x="3857" y="2518"/>
                    </a:cubicBezTo>
                    <a:cubicBezTo>
                      <a:pt x="3641" y="2883"/>
                      <a:pt x="3343" y="3181"/>
                      <a:pt x="2991" y="3424"/>
                    </a:cubicBezTo>
                    <a:cubicBezTo>
                      <a:pt x="2653" y="3654"/>
                      <a:pt x="2247" y="3817"/>
                      <a:pt x="1855" y="3979"/>
                    </a:cubicBezTo>
                    <a:cubicBezTo>
                      <a:pt x="1665" y="4060"/>
                      <a:pt x="1462" y="4128"/>
                      <a:pt x="1259" y="4195"/>
                    </a:cubicBezTo>
                    <a:cubicBezTo>
                      <a:pt x="1056" y="4250"/>
                      <a:pt x="853" y="4317"/>
                      <a:pt x="650" y="4317"/>
                    </a:cubicBezTo>
                    <a:cubicBezTo>
                      <a:pt x="641" y="4318"/>
                      <a:pt x="631" y="4318"/>
                      <a:pt x="622" y="4318"/>
                    </a:cubicBezTo>
                    <a:cubicBezTo>
                      <a:pt x="445" y="4318"/>
                      <a:pt x="295" y="4201"/>
                      <a:pt x="231" y="4047"/>
                    </a:cubicBezTo>
                    <a:cubicBezTo>
                      <a:pt x="163" y="3871"/>
                      <a:pt x="190" y="3654"/>
                      <a:pt x="231" y="3451"/>
                    </a:cubicBezTo>
                    <a:cubicBezTo>
                      <a:pt x="326" y="3045"/>
                      <a:pt x="502" y="2653"/>
                      <a:pt x="718" y="2288"/>
                    </a:cubicBezTo>
                    <a:cubicBezTo>
                      <a:pt x="813" y="2112"/>
                      <a:pt x="935" y="1922"/>
                      <a:pt x="1056" y="1746"/>
                    </a:cubicBezTo>
                    <a:cubicBezTo>
                      <a:pt x="1178" y="1570"/>
                      <a:pt x="1300" y="1408"/>
                      <a:pt x="1449" y="1259"/>
                    </a:cubicBezTo>
                    <a:cubicBezTo>
                      <a:pt x="1855" y="894"/>
                      <a:pt x="2342" y="623"/>
                      <a:pt x="2856" y="434"/>
                    </a:cubicBezTo>
                    <a:cubicBezTo>
                      <a:pt x="3352" y="251"/>
                      <a:pt x="3886" y="144"/>
                      <a:pt x="4408" y="112"/>
                    </a:cubicBezTo>
                    <a:close/>
                    <a:moveTo>
                      <a:pt x="4520" y="1"/>
                    </a:moveTo>
                    <a:lnTo>
                      <a:pt x="4466" y="14"/>
                    </a:lnTo>
                    <a:cubicBezTo>
                      <a:pt x="3898" y="41"/>
                      <a:pt x="3343" y="150"/>
                      <a:pt x="2815" y="339"/>
                    </a:cubicBezTo>
                    <a:cubicBezTo>
                      <a:pt x="2301" y="528"/>
                      <a:pt x="1801" y="813"/>
                      <a:pt x="1381" y="1178"/>
                    </a:cubicBezTo>
                    <a:cubicBezTo>
                      <a:pt x="1205" y="1327"/>
                      <a:pt x="1083" y="1503"/>
                      <a:pt x="948" y="1679"/>
                    </a:cubicBezTo>
                    <a:cubicBezTo>
                      <a:pt x="826" y="1855"/>
                      <a:pt x="705" y="2030"/>
                      <a:pt x="596" y="2220"/>
                    </a:cubicBezTo>
                    <a:cubicBezTo>
                      <a:pt x="380" y="2599"/>
                      <a:pt x="190" y="2991"/>
                      <a:pt x="82" y="3424"/>
                    </a:cubicBezTo>
                    <a:cubicBezTo>
                      <a:pt x="28" y="3641"/>
                      <a:pt x="1" y="3871"/>
                      <a:pt x="82" y="4101"/>
                    </a:cubicBezTo>
                    <a:cubicBezTo>
                      <a:pt x="147" y="4322"/>
                      <a:pt x="388" y="4494"/>
                      <a:pt x="636" y="4494"/>
                    </a:cubicBezTo>
                    <a:cubicBezTo>
                      <a:pt x="645" y="4494"/>
                      <a:pt x="655" y="4494"/>
                      <a:pt x="664" y="4493"/>
                    </a:cubicBezTo>
                    <a:cubicBezTo>
                      <a:pt x="894" y="4480"/>
                      <a:pt x="1097" y="4412"/>
                      <a:pt x="1313" y="4344"/>
                    </a:cubicBezTo>
                    <a:cubicBezTo>
                      <a:pt x="1516" y="4277"/>
                      <a:pt x="1719" y="4209"/>
                      <a:pt x="1922" y="4128"/>
                    </a:cubicBezTo>
                    <a:cubicBezTo>
                      <a:pt x="2315" y="3952"/>
                      <a:pt x="2721" y="3789"/>
                      <a:pt x="3072" y="3532"/>
                    </a:cubicBezTo>
                    <a:cubicBezTo>
                      <a:pt x="3438" y="3289"/>
                      <a:pt x="3749" y="2964"/>
                      <a:pt x="3966" y="2585"/>
                    </a:cubicBezTo>
                    <a:cubicBezTo>
                      <a:pt x="4182" y="2193"/>
                      <a:pt x="4304" y="1773"/>
                      <a:pt x="4385" y="1354"/>
                    </a:cubicBezTo>
                    <a:cubicBezTo>
                      <a:pt x="4453" y="921"/>
                      <a:pt x="4493" y="488"/>
                      <a:pt x="4520" y="68"/>
                    </a:cubicBezTo>
                    <a:lnTo>
                      <a:pt x="452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6"/>
              <p:cNvSpPr/>
              <p:nvPr/>
            </p:nvSpPr>
            <p:spPr>
              <a:xfrm>
                <a:off x="1348412" y="1411173"/>
                <a:ext cx="264203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4062" extrusionOk="0">
                    <a:moveTo>
                      <a:pt x="3850" y="95"/>
                    </a:moveTo>
                    <a:cubicBezTo>
                      <a:pt x="4172" y="95"/>
                      <a:pt x="4496" y="117"/>
                      <a:pt x="4804" y="181"/>
                    </a:cubicBezTo>
                    <a:cubicBezTo>
                      <a:pt x="5210" y="262"/>
                      <a:pt x="5603" y="411"/>
                      <a:pt x="5914" y="654"/>
                    </a:cubicBezTo>
                    <a:cubicBezTo>
                      <a:pt x="6239" y="911"/>
                      <a:pt x="6496" y="1222"/>
                      <a:pt x="6699" y="1574"/>
                    </a:cubicBezTo>
                    <a:cubicBezTo>
                      <a:pt x="7079" y="2270"/>
                      <a:pt x="7231" y="3067"/>
                      <a:pt x="7351" y="3855"/>
                    </a:cubicBezTo>
                    <a:lnTo>
                      <a:pt x="7351" y="3855"/>
                    </a:lnTo>
                    <a:cubicBezTo>
                      <a:pt x="6963" y="3891"/>
                      <a:pt x="6572" y="3909"/>
                      <a:pt x="6181" y="3909"/>
                    </a:cubicBezTo>
                    <a:cubicBezTo>
                      <a:pt x="5071" y="3909"/>
                      <a:pt x="3959" y="3764"/>
                      <a:pt x="2896" y="3469"/>
                    </a:cubicBezTo>
                    <a:cubicBezTo>
                      <a:pt x="2166" y="3266"/>
                      <a:pt x="1435" y="2981"/>
                      <a:pt x="907" y="2440"/>
                    </a:cubicBezTo>
                    <a:cubicBezTo>
                      <a:pt x="637" y="2183"/>
                      <a:pt x="434" y="1858"/>
                      <a:pt x="326" y="1493"/>
                    </a:cubicBezTo>
                    <a:cubicBezTo>
                      <a:pt x="248" y="1269"/>
                      <a:pt x="209" y="1033"/>
                      <a:pt x="222" y="797"/>
                    </a:cubicBezTo>
                    <a:lnTo>
                      <a:pt x="222" y="797"/>
                    </a:lnTo>
                    <a:cubicBezTo>
                      <a:pt x="335" y="716"/>
                      <a:pt x="453" y="638"/>
                      <a:pt x="583" y="573"/>
                    </a:cubicBezTo>
                    <a:cubicBezTo>
                      <a:pt x="759" y="492"/>
                      <a:pt x="948" y="411"/>
                      <a:pt x="1137" y="356"/>
                    </a:cubicBezTo>
                    <a:cubicBezTo>
                      <a:pt x="1530" y="235"/>
                      <a:pt x="1936" y="181"/>
                      <a:pt x="2355" y="140"/>
                    </a:cubicBezTo>
                    <a:cubicBezTo>
                      <a:pt x="2761" y="113"/>
                      <a:pt x="3167" y="99"/>
                      <a:pt x="3587" y="99"/>
                    </a:cubicBezTo>
                    <a:cubicBezTo>
                      <a:pt x="3674" y="96"/>
                      <a:pt x="3762" y="95"/>
                      <a:pt x="3850" y="95"/>
                    </a:cubicBezTo>
                    <a:close/>
                    <a:moveTo>
                      <a:pt x="3856" y="0"/>
                    </a:moveTo>
                    <a:cubicBezTo>
                      <a:pt x="3767" y="0"/>
                      <a:pt x="3677" y="2"/>
                      <a:pt x="3587" y="5"/>
                    </a:cubicBezTo>
                    <a:cubicBezTo>
                      <a:pt x="3167" y="5"/>
                      <a:pt x="2761" y="18"/>
                      <a:pt x="2342" y="45"/>
                    </a:cubicBezTo>
                    <a:cubicBezTo>
                      <a:pt x="1936" y="72"/>
                      <a:pt x="1516" y="126"/>
                      <a:pt x="1110" y="248"/>
                    </a:cubicBezTo>
                    <a:cubicBezTo>
                      <a:pt x="907" y="316"/>
                      <a:pt x="718" y="397"/>
                      <a:pt x="529" y="478"/>
                    </a:cubicBezTo>
                    <a:cubicBezTo>
                      <a:pt x="427" y="536"/>
                      <a:pt x="330" y="594"/>
                      <a:pt x="237" y="656"/>
                    </a:cubicBezTo>
                    <a:lnTo>
                      <a:pt x="237" y="656"/>
                    </a:lnTo>
                    <a:cubicBezTo>
                      <a:pt x="250" y="569"/>
                      <a:pt x="270" y="483"/>
                      <a:pt x="299" y="397"/>
                    </a:cubicBezTo>
                    <a:lnTo>
                      <a:pt x="204" y="370"/>
                    </a:lnTo>
                    <a:cubicBezTo>
                      <a:pt x="161" y="490"/>
                      <a:pt x="131" y="615"/>
                      <a:pt x="115" y="740"/>
                    </a:cubicBezTo>
                    <a:lnTo>
                      <a:pt x="115" y="740"/>
                    </a:lnTo>
                    <a:cubicBezTo>
                      <a:pt x="76" y="769"/>
                      <a:pt x="38" y="799"/>
                      <a:pt x="1" y="830"/>
                    </a:cubicBezTo>
                    <a:lnTo>
                      <a:pt x="68" y="911"/>
                    </a:lnTo>
                    <a:cubicBezTo>
                      <a:pt x="80" y="903"/>
                      <a:pt x="91" y="894"/>
                      <a:pt x="103" y="886"/>
                    </a:cubicBezTo>
                    <a:lnTo>
                      <a:pt x="103" y="886"/>
                    </a:lnTo>
                    <a:cubicBezTo>
                      <a:pt x="92" y="1107"/>
                      <a:pt x="122" y="1329"/>
                      <a:pt x="190" y="1534"/>
                    </a:cubicBezTo>
                    <a:cubicBezTo>
                      <a:pt x="312" y="1926"/>
                      <a:pt x="515" y="2264"/>
                      <a:pt x="799" y="2548"/>
                    </a:cubicBezTo>
                    <a:cubicBezTo>
                      <a:pt x="1354" y="3117"/>
                      <a:pt x="2112" y="3414"/>
                      <a:pt x="2856" y="3631"/>
                    </a:cubicBezTo>
                    <a:cubicBezTo>
                      <a:pt x="3902" y="3916"/>
                      <a:pt x="4987" y="4061"/>
                      <a:pt x="6071" y="4061"/>
                    </a:cubicBezTo>
                    <a:cubicBezTo>
                      <a:pt x="6530" y="4061"/>
                      <a:pt x="6988" y="4035"/>
                      <a:pt x="7443" y="3983"/>
                    </a:cubicBezTo>
                    <a:lnTo>
                      <a:pt x="7524" y="3983"/>
                    </a:lnTo>
                    <a:lnTo>
                      <a:pt x="7511" y="3902"/>
                    </a:lnTo>
                    <a:cubicBezTo>
                      <a:pt x="7375" y="3090"/>
                      <a:pt x="7226" y="2251"/>
                      <a:pt x="6807" y="1520"/>
                    </a:cubicBezTo>
                    <a:cubicBezTo>
                      <a:pt x="6590" y="1155"/>
                      <a:pt x="6320" y="816"/>
                      <a:pt x="5982" y="573"/>
                    </a:cubicBezTo>
                    <a:cubicBezTo>
                      <a:pt x="5643" y="316"/>
                      <a:pt x="5237" y="153"/>
                      <a:pt x="4831" y="86"/>
                    </a:cubicBezTo>
                    <a:cubicBezTo>
                      <a:pt x="4502" y="22"/>
                      <a:pt x="4181" y="0"/>
                      <a:pt x="38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6"/>
              <p:cNvSpPr/>
              <p:nvPr/>
            </p:nvSpPr>
            <p:spPr>
              <a:xfrm>
                <a:off x="1289043" y="1101092"/>
                <a:ext cx="136367" cy="300752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8566" extrusionOk="0">
                    <a:moveTo>
                      <a:pt x="1529" y="1"/>
                    </a:moveTo>
                    <a:cubicBezTo>
                      <a:pt x="921" y="529"/>
                      <a:pt x="501" y="1246"/>
                      <a:pt x="271" y="2003"/>
                    </a:cubicBezTo>
                    <a:cubicBezTo>
                      <a:pt x="41" y="2775"/>
                      <a:pt x="0" y="3587"/>
                      <a:pt x="136" y="4385"/>
                    </a:cubicBezTo>
                    <a:cubicBezTo>
                      <a:pt x="271" y="5170"/>
                      <a:pt x="555" y="5914"/>
                      <a:pt x="961" y="6604"/>
                    </a:cubicBezTo>
                    <a:cubicBezTo>
                      <a:pt x="1354" y="7294"/>
                      <a:pt x="1854" y="7916"/>
                      <a:pt x="2423" y="8485"/>
                    </a:cubicBezTo>
                    <a:lnTo>
                      <a:pt x="2490" y="8566"/>
                    </a:lnTo>
                    <a:lnTo>
                      <a:pt x="2531" y="8471"/>
                    </a:lnTo>
                    <a:cubicBezTo>
                      <a:pt x="2869" y="7795"/>
                      <a:pt x="3207" y="7118"/>
                      <a:pt x="3451" y="6387"/>
                    </a:cubicBezTo>
                    <a:cubicBezTo>
                      <a:pt x="3708" y="5684"/>
                      <a:pt x="3884" y="4926"/>
                      <a:pt x="3870" y="4155"/>
                    </a:cubicBezTo>
                    <a:cubicBezTo>
                      <a:pt x="3857" y="3762"/>
                      <a:pt x="3803" y="3384"/>
                      <a:pt x="3694" y="3018"/>
                    </a:cubicBezTo>
                    <a:cubicBezTo>
                      <a:pt x="3586" y="2639"/>
                      <a:pt x="3437" y="2288"/>
                      <a:pt x="3261" y="1963"/>
                    </a:cubicBezTo>
                    <a:cubicBezTo>
                      <a:pt x="3086" y="1625"/>
                      <a:pt x="2883" y="1300"/>
                      <a:pt x="2680" y="975"/>
                    </a:cubicBezTo>
                    <a:lnTo>
                      <a:pt x="2355" y="515"/>
                    </a:lnTo>
                    <a:cubicBezTo>
                      <a:pt x="2247" y="353"/>
                      <a:pt x="2125" y="190"/>
                      <a:pt x="1935" y="96"/>
                    </a:cubicBezTo>
                    <a:lnTo>
                      <a:pt x="1881" y="190"/>
                    </a:lnTo>
                    <a:cubicBezTo>
                      <a:pt x="2044" y="271"/>
                      <a:pt x="2152" y="420"/>
                      <a:pt x="2260" y="583"/>
                    </a:cubicBezTo>
                    <a:lnTo>
                      <a:pt x="2558" y="1056"/>
                    </a:lnTo>
                    <a:cubicBezTo>
                      <a:pt x="2761" y="1367"/>
                      <a:pt x="2964" y="1692"/>
                      <a:pt x="3126" y="2017"/>
                    </a:cubicBezTo>
                    <a:cubicBezTo>
                      <a:pt x="3478" y="2680"/>
                      <a:pt x="3708" y="3411"/>
                      <a:pt x="3694" y="4155"/>
                    </a:cubicBezTo>
                    <a:cubicBezTo>
                      <a:pt x="3708" y="4899"/>
                      <a:pt x="3546" y="5630"/>
                      <a:pt x="3302" y="6333"/>
                    </a:cubicBezTo>
                    <a:cubicBezTo>
                      <a:pt x="3068" y="7021"/>
                      <a:pt x="2760" y="7672"/>
                      <a:pt x="2449" y="8321"/>
                    </a:cubicBezTo>
                    <a:lnTo>
                      <a:pt x="2449" y="8321"/>
                    </a:lnTo>
                    <a:cubicBezTo>
                      <a:pt x="1921" y="7784"/>
                      <a:pt x="1446" y="7185"/>
                      <a:pt x="1069" y="6550"/>
                    </a:cubicBezTo>
                    <a:cubicBezTo>
                      <a:pt x="663" y="5873"/>
                      <a:pt x="366" y="5129"/>
                      <a:pt x="230" y="4358"/>
                    </a:cubicBezTo>
                    <a:cubicBezTo>
                      <a:pt x="95" y="3587"/>
                      <a:pt x="149" y="2788"/>
                      <a:pt x="366" y="2044"/>
                    </a:cubicBezTo>
                    <a:cubicBezTo>
                      <a:pt x="582" y="1286"/>
                      <a:pt x="1002" y="59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6"/>
              <p:cNvSpPr/>
              <p:nvPr/>
            </p:nvSpPr>
            <p:spPr>
              <a:xfrm>
                <a:off x="1349851" y="1118681"/>
                <a:ext cx="29492" cy="28888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8228" extrusionOk="0">
                    <a:moveTo>
                      <a:pt x="109" y="1"/>
                    </a:moveTo>
                    <a:lnTo>
                      <a:pt x="0" y="28"/>
                    </a:lnTo>
                    <a:cubicBezTo>
                      <a:pt x="366" y="1354"/>
                      <a:pt x="569" y="2720"/>
                      <a:pt x="636" y="4100"/>
                    </a:cubicBezTo>
                    <a:cubicBezTo>
                      <a:pt x="663" y="4777"/>
                      <a:pt x="677" y="5467"/>
                      <a:pt x="650" y="6157"/>
                    </a:cubicBezTo>
                    <a:cubicBezTo>
                      <a:pt x="636" y="6834"/>
                      <a:pt x="582" y="7524"/>
                      <a:pt x="515" y="8214"/>
                    </a:cubicBezTo>
                    <a:lnTo>
                      <a:pt x="623" y="8227"/>
                    </a:lnTo>
                    <a:cubicBezTo>
                      <a:pt x="745" y="7537"/>
                      <a:pt x="799" y="6847"/>
                      <a:pt x="826" y="6157"/>
                    </a:cubicBezTo>
                    <a:cubicBezTo>
                      <a:pt x="839" y="5467"/>
                      <a:pt x="826" y="4777"/>
                      <a:pt x="772" y="4087"/>
                    </a:cubicBezTo>
                    <a:cubicBezTo>
                      <a:pt x="663" y="2707"/>
                      <a:pt x="433" y="134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6"/>
              <p:cNvSpPr/>
              <p:nvPr/>
            </p:nvSpPr>
            <p:spPr>
              <a:xfrm>
                <a:off x="1200217" y="1256449"/>
                <a:ext cx="113089" cy="27607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7863" extrusionOk="0">
                    <a:moveTo>
                      <a:pt x="352" y="0"/>
                    </a:moveTo>
                    <a:lnTo>
                      <a:pt x="325" y="95"/>
                    </a:lnTo>
                    <a:cubicBezTo>
                      <a:pt x="149" y="758"/>
                      <a:pt x="54" y="1435"/>
                      <a:pt x="27" y="2111"/>
                    </a:cubicBezTo>
                    <a:cubicBezTo>
                      <a:pt x="0" y="2801"/>
                      <a:pt x="41" y="3478"/>
                      <a:pt x="163" y="4155"/>
                    </a:cubicBezTo>
                    <a:cubicBezTo>
                      <a:pt x="298" y="4818"/>
                      <a:pt x="514" y="5481"/>
                      <a:pt x="880" y="6062"/>
                    </a:cubicBezTo>
                    <a:cubicBezTo>
                      <a:pt x="1231" y="6644"/>
                      <a:pt x="1732" y="7158"/>
                      <a:pt x="2368" y="7443"/>
                    </a:cubicBezTo>
                    <a:lnTo>
                      <a:pt x="2409" y="7348"/>
                    </a:lnTo>
                    <a:cubicBezTo>
                      <a:pt x="1800" y="7064"/>
                      <a:pt x="1299" y="6577"/>
                      <a:pt x="961" y="6008"/>
                    </a:cubicBezTo>
                    <a:cubicBezTo>
                      <a:pt x="609" y="5440"/>
                      <a:pt x="379" y="4790"/>
                      <a:pt x="257" y="4127"/>
                    </a:cubicBezTo>
                    <a:cubicBezTo>
                      <a:pt x="135" y="3464"/>
                      <a:pt x="108" y="2788"/>
                      <a:pt x="135" y="2125"/>
                    </a:cubicBezTo>
                    <a:cubicBezTo>
                      <a:pt x="174" y="1480"/>
                      <a:pt x="274" y="847"/>
                      <a:pt x="436" y="227"/>
                    </a:cubicBezTo>
                    <a:lnTo>
                      <a:pt x="436" y="227"/>
                    </a:lnTo>
                    <a:cubicBezTo>
                      <a:pt x="991" y="653"/>
                      <a:pt x="1551" y="1083"/>
                      <a:pt x="1989" y="1611"/>
                    </a:cubicBezTo>
                    <a:cubicBezTo>
                      <a:pt x="2463" y="2165"/>
                      <a:pt x="2760" y="2842"/>
                      <a:pt x="2896" y="3546"/>
                    </a:cubicBezTo>
                    <a:cubicBezTo>
                      <a:pt x="3031" y="4263"/>
                      <a:pt x="3058" y="4993"/>
                      <a:pt x="2977" y="5724"/>
                    </a:cubicBezTo>
                    <a:cubicBezTo>
                      <a:pt x="2896" y="6441"/>
                      <a:pt x="2706" y="7158"/>
                      <a:pt x="2436" y="7821"/>
                    </a:cubicBezTo>
                    <a:lnTo>
                      <a:pt x="2530" y="7862"/>
                    </a:lnTo>
                    <a:cubicBezTo>
                      <a:pt x="2842" y="7199"/>
                      <a:pt x="3045" y="6468"/>
                      <a:pt x="3126" y="5738"/>
                    </a:cubicBezTo>
                    <a:cubicBezTo>
                      <a:pt x="3221" y="4993"/>
                      <a:pt x="3207" y="4249"/>
                      <a:pt x="3058" y="3519"/>
                    </a:cubicBezTo>
                    <a:cubicBezTo>
                      <a:pt x="2991" y="3153"/>
                      <a:pt x="2882" y="2788"/>
                      <a:pt x="2720" y="2450"/>
                    </a:cubicBezTo>
                    <a:cubicBezTo>
                      <a:pt x="2558" y="2111"/>
                      <a:pt x="2355" y="1787"/>
                      <a:pt x="2111" y="1502"/>
                    </a:cubicBezTo>
                    <a:cubicBezTo>
                      <a:pt x="1624" y="934"/>
                      <a:pt x="1028" y="488"/>
                      <a:pt x="433" y="55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26"/>
              <p:cNvSpPr/>
              <p:nvPr/>
            </p:nvSpPr>
            <p:spPr>
              <a:xfrm>
                <a:off x="1213524" y="1276390"/>
                <a:ext cx="65094" cy="311215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8864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704" y="1394"/>
                      <a:pt x="1177" y="2842"/>
                      <a:pt x="1434" y="4331"/>
                    </a:cubicBezTo>
                    <a:cubicBezTo>
                      <a:pt x="1556" y="5075"/>
                      <a:pt x="1637" y="5833"/>
                      <a:pt x="1651" y="6590"/>
                    </a:cubicBezTo>
                    <a:cubicBezTo>
                      <a:pt x="1678" y="7348"/>
                      <a:pt x="1664" y="8092"/>
                      <a:pt x="1597" y="8850"/>
                    </a:cubicBezTo>
                    <a:lnTo>
                      <a:pt x="1705" y="8864"/>
                    </a:lnTo>
                    <a:cubicBezTo>
                      <a:pt x="1813" y="8106"/>
                      <a:pt x="1854" y="7348"/>
                      <a:pt x="1827" y="6577"/>
                    </a:cubicBezTo>
                    <a:cubicBezTo>
                      <a:pt x="1800" y="5819"/>
                      <a:pt x="1718" y="5061"/>
                      <a:pt x="1570" y="4317"/>
                    </a:cubicBezTo>
                    <a:cubicBezTo>
                      <a:pt x="1285" y="2815"/>
                      <a:pt x="785" y="1367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26"/>
              <p:cNvSpPr/>
              <p:nvPr/>
            </p:nvSpPr>
            <p:spPr>
              <a:xfrm>
                <a:off x="1196391" y="1259292"/>
                <a:ext cx="104101" cy="28937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8242" extrusionOk="0">
                    <a:moveTo>
                      <a:pt x="542" y="1"/>
                    </a:moveTo>
                    <a:lnTo>
                      <a:pt x="502" y="41"/>
                    </a:lnTo>
                    <a:cubicBezTo>
                      <a:pt x="285" y="325"/>
                      <a:pt x="150" y="650"/>
                      <a:pt x="82" y="988"/>
                    </a:cubicBezTo>
                    <a:cubicBezTo>
                      <a:pt x="14" y="1340"/>
                      <a:pt x="1" y="1679"/>
                      <a:pt x="28" y="2017"/>
                    </a:cubicBezTo>
                    <a:cubicBezTo>
                      <a:pt x="82" y="2707"/>
                      <a:pt x="285" y="3356"/>
                      <a:pt x="420" y="4019"/>
                    </a:cubicBezTo>
                    <a:cubicBezTo>
                      <a:pt x="569" y="4682"/>
                      <a:pt x="664" y="5359"/>
                      <a:pt x="894" y="5995"/>
                    </a:cubicBezTo>
                    <a:cubicBezTo>
                      <a:pt x="1137" y="6631"/>
                      <a:pt x="1516" y="7253"/>
                      <a:pt x="2112" y="7619"/>
                    </a:cubicBezTo>
                    <a:lnTo>
                      <a:pt x="2179" y="7524"/>
                    </a:lnTo>
                    <a:cubicBezTo>
                      <a:pt x="1611" y="7186"/>
                      <a:pt x="1232" y="6590"/>
                      <a:pt x="989" y="5968"/>
                    </a:cubicBezTo>
                    <a:cubicBezTo>
                      <a:pt x="759" y="5332"/>
                      <a:pt x="650" y="4669"/>
                      <a:pt x="515" y="4006"/>
                    </a:cubicBezTo>
                    <a:cubicBezTo>
                      <a:pt x="393" y="3329"/>
                      <a:pt x="190" y="2680"/>
                      <a:pt x="150" y="2017"/>
                    </a:cubicBezTo>
                    <a:cubicBezTo>
                      <a:pt x="97" y="1375"/>
                      <a:pt x="197" y="695"/>
                      <a:pt x="572" y="186"/>
                    </a:cubicBezTo>
                    <a:lnTo>
                      <a:pt x="572" y="186"/>
                    </a:lnTo>
                    <a:cubicBezTo>
                      <a:pt x="1168" y="577"/>
                      <a:pt x="1649" y="1130"/>
                      <a:pt x="2003" y="1746"/>
                    </a:cubicBezTo>
                    <a:cubicBezTo>
                      <a:pt x="2369" y="2396"/>
                      <a:pt x="2585" y="3113"/>
                      <a:pt x="2694" y="3843"/>
                    </a:cubicBezTo>
                    <a:cubicBezTo>
                      <a:pt x="2788" y="4574"/>
                      <a:pt x="2815" y="5332"/>
                      <a:pt x="2748" y="6063"/>
                    </a:cubicBezTo>
                    <a:cubicBezTo>
                      <a:pt x="2680" y="6793"/>
                      <a:pt x="2491" y="7537"/>
                      <a:pt x="2112" y="8160"/>
                    </a:cubicBezTo>
                    <a:lnTo>
                      <a:pt x="2206" y="8241"/>
                    </a:lnTo>
                    <a:lnTo>
                      <a:pt x="2219" y="8227"/>
                    </a:lnTo>
                    <a:lnTo>
                      <a:pt x="2219" y="8227"/>
                    </a:lnTo>
                    <a:lnTo>
                      <a:pt x="2220" y="8228"/>
                    </a:lnTo>
                    <a:cubicBezTo>
                      <a:pt x="2222" y="8224"/>
                      <a:pt x="2224" y="8221"/>
                      <a:pt x="2226" y="8218"/>
                    </a:cubicBezTo>
                    <a:lnTo>
                      <a:pt x="2226" y="8218"/>
                    </a:lnTo>
                    <a:lnTo>
                      <a:pt x="2518" y="7876"/>
                    </a:lnTo>
                    <a:lnTo>
                      <a:pt x="2446" y="7816"/>
                    </a:lnTo>
                    <a:lnTo>
                      <a:pt x="2446" y="7816"/>
                    </a:lnTo>
                    <a:cubicBezTo>
                      <a:pt x="2700" y="7276"/>
                      <a:pt x="2832" y="6676"/>
                      <a:pt x="2897" y="6076"/>
                    </a:cubicBezTo>
                    <a:cubicBezTo>
                      <a:pt x="2964" y="5332"/>
                      <a:pt x="2964" y="4574"/>
                      <a:pt x="2856" y="3816"/>
                    </a:cubicBezTo>
                    <a:cubicBezTo>
                      <a:pt x="2734" y="3072"/>
                      <a:pt x="2518" y="2328"/>
                      <a:pt x="2139" y="1679"/>
                    </a:cubicBezTo>
                    <a:cubicBezTo>
                      <a:pt x="1760" y="1016"/>
                      <a:pt x="1246" y="434"/>
                      <a:pt x="583" y="28"/>
                    </a:cubicBezTo>
                    <a:lnTo>
                      <a:pt x="54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6"/>
              <p:cNvSpPr/>
              <p:nvPr/>
            </p:nvSpPr>
            <p:spPr>
              <a:xfrm>
                <a:off x="1246772" y="1320592"/>
                <a:ext cx="191490" cy="365355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10406" extrusionOk="0">
                    <a:moveTo>
                      <a:pt x="5372" y="0"/>
                    </a:moveTo>
                    <a:cubicBezTo>
                      <a:pt x="4668" y="704"/>
                      <a:pt x="4019" y="1462"/>
                      <a:pt x="3437" y="2246"/>
                    </a:cubicBezTo>
                    <a:cubicBezTo>
                      <a:pt x="2842" y="3045"/>
                      <a:pt x="2314" y="3884"/>
                      <a:pt x="1854" y="4763"/>
                    </a:cubicBezTo>
                    <a:cubicBezTo>
                      <a:pt x="1380" y="5643"/>
                      <a:pt x="1001" y="6563"/>
                      <a:pt x="677" y="7496"/>
                    </a:cubicBezTo>
                    <a:cubicBezTo>
                      <a:pt x="379" y="8444"/>
                      <a:pt x="135" y="9404"/>
                      <a:pt x="0" y="10392"/>
                    </a:cubicBezTo>
                    <a:lnTo>
                      <a:pt x="108" y="10406"/>
                    </a:lnTo>
                    <a:cubicBezTo>
                      <a:pt x="284" y="9445"/>
                      <a:pt x="528" y="8484"/>
                      <a:pt x="839" y="7550"/>
                    </a:cubicBezTo>
                    <a:cubicBezTo>
                      <a:pt x="1150" y="6617"/>
                      <a:pt x="1529" y="5710"/>
                      <a:pt x="1976" y="4831"/>
                    </a:cubicBezTo>
                    <a:cubicBezTo>
                      <a:pt x="2422" y="3951"/>
                      <a:pt x="2936" y="3112"/>
                      <a:pt x="3518" y="2314"/>
                    </a:cubicBezTo>
                    <a:cubicBezTo>
                      <a:pt x="4100" y="1516"/>
                      <a:pt x="4750" y="771"/>
                      <a:pt x="5453" y="81"/>
                    </a:cubicBezTo>
                    <a:lnTo>
                      <a:pt x="53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52" name="Google Shape;11252;p26"/>
            <p:cNvGrpSpPr/>
            <p:nvPr/>
          </p:nvGrpSpPr>
          <p:grpSpPr>
            <a:xfrm rot="-1942278">
              <a:off x="1749361" y="709540"/>
              <a:ext cx="671674" cy="284213"/>
              <a:chOff x="2045918" y="1078999"/>
              <a:chExt cx="741172" cy="348287"/>
            </a:xfrm>
          </p:grpSpPr>
          <p:sp>
            <p:nvSpPr>
              <p:cNvPr id="11253" name="Google Shape;11253;p26"/>
              <p:cNvSpPr/>
              <p:nvPr/>
            </p:nvSpPr>
            <p:spPr>
              <a:xfrm>
                <a:off x="2053993" y="1078999"/>
                <a:ext cx="733097" cy="338776"/>
              </a:xfrm>
              <a:custGeom>
                <a:avLst/>
                <a:gdLst/>
                <a:ahLst/>
                <a:cxnLst/>
                <a:rect l="l" t="t" r="r" b="b"/>
                <a:pathLst>
                  <a:path w="20880" h="9649" extrusionOk="0">
                    <a:moveTo>
                      <a:pt x="20852" y="1"/>
                    </a:moveTo>
                    <a:lnTo>
                      <a:pt x="20845" y="3"/>
                    </a:lnTo>
                    <a:lnTo>
                      <a:pt x="20845" y="3"/>
                    </a:lnTo>
                    <a:cubicBezTo>
                      <a:pt x="19445" y="124"/>
                      <a:pt x="18031" y="245"/>
                      <a:pt x="16631" y="353"/>
                    </a:cubicBezTo>
                    <a:cubicBezTo>
                      <a:pt x="15223" y="461"/>
                      <a:pt x="13816" y="542"/>
                      <a:pt x="12395" y="637"/>
                    </a:cubicBezTo>
                    <a:cubicBezTo>
                      <a:pt x="9567" y="799"/>
                      <a:pt x="6739" y="894"/>
                      <a:pt x="3911" y="948"/>
                    </a:cubicBezTo>
                    <a:lnTo>
                      <a:pt x="3857" y="948"/>
                    </a:lnTo>
                    <a:lnTo>
                      <a:pt x="3857" y="1002"/>
                    </a:lnTo>
                    <a:lnTo>
                      <a:pt x="2852" y="9255"/>
                    </a:lnTo>
                    <a:lnTo>
                      <a:pt x="2852" y="9255"/>
                    </a:lnTo>
                    <a:cubicBezTo>
                      <a:pt x="2420" y="8194"/>
                      <a:pt x="1904" y="7157"/>
                      <a:pt x="1327" y="6158"/>
                    </a:cubicBezTo>
                    <a:lnTo>
                      <a:pt x="1286" y="6090"/>
                    </a:lnTo>
                    <a:lnTo>
                      <a:pt x="1246" y="6158"/>
                    </a:lnTo>
                    <a:lnTo>
                      <a:pt x="1" y="7714"/>
                    </a:lnTo>
                    <a:lnTo>
                      <a:pt x="96" y="7781"/>
                    </a:lnTo>
                    <a:lnTo>
                      <a:pt x="1280" y="6271"/>
                    </a:lnTo>
                    <a:lnTo>
                      <a:pt x="1280" y="6271"/>
                    </a:lnTo>
                    <a:cubicBezTo>
                      <a:pt x="1875" y="7295"/>
                      <a:pt x="2391" y="8371"/>
                      <a:pt x="2829" y="9473"/>
                    </a:cubicBezTo>
                    <a:lnTo>
                      <a:pt x="2896" y="9649"/>
                    </a:lnTo>
                    <a:lnTo>
                      <a:pt x="2924" y="9459"/>
                    </a:lnTo>
                    <a:lnTo>
                      <a:pt x="3972" y="1069"/>
                    </a:lnTo>
                    <a:lnTo>
                      <a:pt x="3972" y="1069"/>
                    </a:lnTo>
                    <a:cubicBezTo>
                      <a:pt x="6784" y="1042"/>
                      <a:pt x="9597" y="947"/>
                      <a:pt x="12409" y="786"/>
                    </a:cubicBezTo>
                    <a:cubicBezTo>
                      <a:pt x="13816" y="718"/>
                      <a:pt x="15237" y="610"/>
                      <a:pt x="16644" y="502"/>
                    </a:cubicBezTo>
                    <a:cubicBezTo>
                      <a:pt x="17804" y="412"/>
                      <a:pt x="18964" y="305"/>
                      <a:pt x="20124" y="186"/>
                    </a:cubicBezTo>
                    <a:lnTo>
                      <a:pt x="20124" y="186"/>
                    </a:lnTo>
                    <a:lnTo>
                      <a:pt x="20108" y="190"/>
                    </a:lnTo>
                    <a:lnTo>
                      <a:pt x="20135" y="285"/>
                    </a:lnTo>
                    <a:lnTo>
                      <a:pt x="20879" y="109"/>
                    </a:lnTo>
                    <a:lnTo>
                      <a:pt x="20866" y="1"/>
                    </a:lnTo>
                    <a:cubicBezTo>
                      <a:pt x="20861" y="1"/>
                      <a:pt x="20857" y="2"/>
                      <a:pt x="20852" y="2"/>
                    </a:cubicBezTo>
                    <a:lnTo>
                      <a:pt x="20852" y="2"/>
                    </a:lnTo>
                    <a:lnTo>
                      <a:pt x="208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6"/>
              <p:cNvSpPr/>
              <p:nvPr/>
            </p:nvSpPr>
            <p:spPr>
              <a:xfrm>
                <a:off x="2045918" y="1298499"/>
                <a:ext cx="105997" cy="116881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6"/>
              <p:cNvSpPr/>
              <p:nvPr/>
            </p:nvSpPr>
            <p:spPr>
              <a:xfrm>
                <a:off x="2135235" y="1139351"/>
                <a:ext cx="48978" cy="26989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6"/>
              <p:cNvSpPr/>
              <p:nvPr/>
            </p:nvSpPr>
            <p:spPr>
              <a:xfrm>
                <a:off x="2169431" y="1098027"/>
                <a:ext cx="606736" cy="57510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6"/>
              <p:cNvSpPr/>
              <p:nvPr/>
            </p:nvSpPr>
            <p:spPr>
              <a:xfrm>
                <a:off x="2227887" y="1084721"/>
                <a:ext cx="538271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6"/>
              <p:cNvSpPr/>
              <p:nvPr/>
            </p:nvSpPr>
            <p:spPr>
              <a:xfrm>
                <a:off x="2210297" y="1209217"/>
                <a:ext cx="123096" cy="184503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5255" extrusionOk="0">
                    <a:moveTo>
                      <a:pt x="1182" y="0"/>
                    </a:moveTo>
                    <a:cubicBezTo>
                      <a:pt x="970" y="0"/>
                      <a:pt x="758" y="30"/>
                      <a:pt x="555" y="67"/>
                    </a:cubicBezTo>
                    <a:lnTo>
                      <a:pt x="569" y="175"/>
                    </a:lnTo>
                    <a:cubicBezTo>
                      <a:pt x="772" y="138"/>
                      <a:pt x="979" y="109"/>
                      <a:pt x="1183" y="109"/>
                    </a:cubicBezTo>
                    <a:cubicBezTo>
                      <a:pt x="1347" y="109"/>
                      <a:pt x="1508" y="127"/>
                      <a:pt x="1665" y="175"/>
                    </a:cubicBezTo>
                    <a:cubicBezTo>
                      <a:pt x="2003" y="270"/>
                      <a:pt x="2328" y="554"/>
                      <a:pt x="2341" y="920"/>
                    </a:cubicBezTo>
                    <a:cubicBezTo>
                      <a:pt x="2355" y="1082"/>
                      <a:pt x="2287" y="1258"/>
                      <a:pt x="2179" y="1407"/>
                    </a:cubicBezTo>
                    <a:cubicBezTo>
                      <a:pt x="2071" y="1542"/>
                      <a:pt x="1922" y="1664"/>
                      <a:pt x="1760" y="1731"/>
                    </a:cubicBezTo>
                    <a:cubicBezTo>
                      <a:pt x="1643" y="1783"/>
                      <a:pt x="1522" y="1818"/>
                      <a:pt x="1397" y="1843"/>
                    </a:cubicBezTo>
                    <a:lnTo>
                      <a:pt x="1397" y="1843"/>
                    </a:lnTo>
                    <a:cubicBezTo>
                      <a:pt x="1390" y="1843"/>
                      <a:pt x="1382" y="1843"/>
                      <a:pt x="1375" y="1843"/>
                    </a:cubicBezTo>
                    <a:cubicBezTo>
                      <a:pt x="1134" y="1843"/>
                      <a:pt x="891" y="1868"/>
                      <a:pt x="664" y="1907"/>
                    </a:cubicBezTo>
                    <a:lnTo>
                      <a:pt x="677" y="2016"/>
                    </a:lnTo>
                    <a:lnTo>
                      <a:pt x="677" y="2029"/>
                    </a:lnTo>
                    <a:cubicBezTo>
                      <a:pt x="714" y="2023"/>
                      <a:pt x="751" y="2017"/>
                      <a:pt x="788" y="2011"/>
                    </a:cubicBezTo>
                    <a:lnTo>
                      <a:pt x="788" y="2011"/>
                    </a:lnTo>
                    <a:cubicBezTo>
                      <a:pt x="947" y="2005"/>
                      <a:pt x="1111" y="1996"/>
                      <a:pt x="1274" y="1972"/>
                    </a:cubicBezTo>
                    <a:lnTo>
                      <a:pt x="1274" y="1972"/>
                    </a:lnTo>
                    <a:cubicBezTo>
                      <a:pt x="1288" y="1972"/>
                      <a:pt x="1301" y="1972"/>
                      <a:pt x="1315" y="1972"/>
                    </a:cubicBezTo>
                    <a:cubicBezTo>
                      <a:pt x="1733" y="1972"/>
                      <a:pt x="2145" y="2053"/>
                      <a:pt x="2504" y="2259"/>
                    </a:cubicBezTo>
                    <a:cubicBezTo>
                      <a:pt x="2774" y="2408"/>
                      <a:pt x="2991" y="2638"/>
                      <a:pt x="3126" y="2909"/>
                    </a:cubicBezTo>
                    <a:cubicBezTo>
                      <a:pt x="3275" y="3179"/>
                      <a:pt x="3329" y="3490"/>
                      <a:pt x="3262" y="3788"/>
                    </a:cubicBezTo>
                    <a:cubicBezTo>
                      <a:pt x="3194" y="4072"/>
                      <a:pt x="3004" y="4329"/>
                      <a:pt x="2761" y="4519"/>
                    </a:cubicBezTo>
                    <a:cubicBezTo>
                      <a:pt x="2531" y="4722"/>
                      <a:pt x="2247" y="4871"/>
                      <a:pt x="1949" y="4965"/>
                    </a:cubicBezTo>
                    <a:cubicBezTo>
                      <a:pt x="1672" y="5062"/>
                      <a:pt x="1377" y="5110"/>
                      <a:pt x="1081" y="5110"/>
                    </a:cubicBezTo>
                    <a:cubicBezTo>
                      <a:pt x="779" y="5110"/>
                      <a:pt x="477" y="5060"/>
                      <a:pt x="192" y="4963"/>
                    </a:cubicBezTo>
                    <a:lnTo>
                      <a:pt x="192" y="4963"/>
                    </a:lnTo>
                    <a:lnTo>
                      <a:pt x="312" y="4817"/>
                    </a:lnTo>
                    <a:lnTo>
                      <a:pt x="231" y="4749"/>
                    </a:lnTo>
                    <a:lnTo>
                      <a:pt x="55" y="4952"/>
                    </a:lnTo>
                    <a:lnTo>
                      <a:pt x="1" y="5006"/>
                    </a:lnTo>
                    <a:lnTo>
                      <a:pt x="68" y="5047"/>
                    </a:lnTo>
                    <a:cubicBezTo>
                      <a:pt x="400" y="5186"/>
                      <a:pt x="759" y="5254"/>
                      <a:pt x="1118" y="5254"/>
                    </a:cubicBezTo>
                    <a:cubicBezTo>
                      <a:pt x="1419" y="5254"/>
                      <a:pt x="1719" y="5207"/>
                      <a:pt x="2003" y="5114"/>
                    </a:cubicBezTo>
                    <a:cubicBezTo>
                      <a:pt x="2314" y="5019"/>
                      <a:pt x="2612" y="4871"/>
                      <a:pt x="2869" y="4654"/>
                    </a:cubicBezTo>
                    <a:cubicBezTo>
                      <a:pt x="3126" y="4438"/>
                      <a:pt x="3343" y="4154"/>
                      <a:pt x="3424" y="3815"/>
                    </a:cubicBezTo>
                    <a:cubicBezTo>
                      <a:pt x="3505" y="3490"/>
                      <a:pt x="3424" y="3125"/>
                      <a:pt x="3275" y="2841"/>
                    </a:cubicBezTo>
                    <a:cubicBezTo>
                      <a:pt x="3113" y="2543"/>
                      <a:pt x="2869" y="2286"/>
                      <a:pt x="2571" y="2124"/>
                    </a:cubicBezTo>
                    <a:cubicBezTo>
                      <a:pt x="2310" y="1975"/>
                      <a:pt x="2014" y="1894"/>
                      <a:pt x="1716" y="1861"/>
                    </a:cubicBezTo>
                    <a:lnTo>
                      <a:pt x="1716" y="1861"/>
                    </a:lnTo>
                    <a:cubicBezTo>
                      <a:pt x="1744" y="1850"/>
                      <a:pt x="1772" y="1839"/>
                      <a:pt x="1800" y="1826"/>
                    </a:cubicBezTo>
                    <a:cubicBezTo>
                      <a:pt x="1976" y="1745"/>
                      <a:pt x="2125" y="1610"/>
                      <a:pt x="2247" y="1461"/>
                    </a:cubicBezTo>
                    <a:cubicBezTo>
                      <a:pt x="2368" y="1298"/>
                      <a:pt x="2450" y="1109"/>
                      <a:pt x="2436" y="906"/>
                    </a:cubicBezTo>
                    <a:cubicBezTo>
                      <a:pt x="2423" y="703"/>
                      <a:pt x="2328" y="514"/>
                      <a:pt x="2193" y="365"/>
                    </a:cubicBezTo>
                    <a:cubicBezTo>
                      <a:pt x="2057" y="230"/>
                      <a:pt x="1881" y="121"/>
                      <a:pt x="1692" y="67"/>
                    </a:cubicBezTo>
                    <a:cubicBezTo>
                      <a:pt x="1524" y="19"/>
                      <a:pt x="1352" y="0"/>
                      <a:pt x="11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6"/>
              <p:cNvSpPr/>
              <p:nvPr/>
            </p:nvSpPr>
            <p:spPr>
              <a:xfrm>
                <a:off x="2222656" y="1218275"/>
                <a:ext cx="107858" cy="184819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5264" extrusionOk="0">
                    <a:moveTo>
                      <a:pt x="1023" y="1"/>
                    </a:moveTo>
                    <a:cubicBezTo>
                      <a:pt x="780" y="1"/>
                      <a:pt x="539" y="31"/>
                      <a:pt x="308" y="31"/>
                    </a:cubicBezTo>
                    <a:cubicBezTo>
                      <a:pt x="254" y="31"/>
                      <a:pt x="201" y="30"/>
                      <a:pt x="149" y="26"/>
                    </a:cubicBezTo>
                    <a:lnTo>
                      <a:pt x="149" y="134"/>
                    </a:lnTo>
                    <a:cubicBezTo>
                      <a:pt x="179" y="135"/>
                      <a:pt x="208" y="135"/>
                      <a:pt x="238" y="135"/>
                    </a:cubicBezTo>
                    <a:cubicBezTo>
                      <a:pt x="507" y="135"/>
                      <a:pt x="764" y="95"/>
                      <a:pt x="1024" y="95"/>
                    </a:cubicBezTo>
                    <a:cubicBezTo>
                      <a:pt x="1097" y="95"/>
                      <a:pt x="1171" y="99"/>
                      <a:pt x="1245" y="107"/>
                    </a:cubicBezTo>
                    <a:cubicBezTo>
                      <a:pt x="1408" y="134"/>
                      <a:pt x="1583" y="202"/>
                      <a:pt x="1719" y="310"/>
                    </a:cubicBezTo>
                    <a:cubicBezTo>
                      <a:pt x="1854" y="418"/>
                      <a:pt x="1962" y="567"/>
                      <a:pt x="1962" y="729"/>
                    </a:cubicBezTo>
                    <a:cubicBezTo>
                      <a:pt x="1976" y="905"/>
                      <a:pt x="1881" y="1068"/>
                      <a:pt x="1759" y="1176"/>
                    </a:cubicBezTo>
                    <a:cubicBezTo>
                      <a:pt x="1638" y="1298"/>
                      <a:pt x="1475" y="1379"/>
                      <a:pt x="1299" y="1433"/>
                    </a:cubicBezTo>
                    <a:cubicBezTo>
                      <a:pt x="961" y="1514"/>
                      <a:pt x="582" y="1487"/>
                      <a:pt x="217" y="1582"/>
                    </a:cubicBezTo>
                    <a:lnTo>
                      <a:pt x="230" y="1703"/>
                    </a:lnTo>
                    <a:cubicBezTo>
                      <a:pt x="235" y="1703"/>
                      <a:pt x="239" y="1703"/>
                      <a:pt x="244" y="1702"/>
                    </a:cubicBezTo>
                    <a:lnTo>
                      <a:pt x="244" y="1702"/>
                    </a:lnTo>
                    <a:lnTo>
                      <a:pt x="244" y="1703"/>
                    </a:lnTo>
                    <a:cubicBezTo>
                      <a:pt x="246" y="1703"/>
                      <a:pt x="248" y="1702"/>
                      <a:pt x="249" y="1702"/>
                    </a:cubicBezTo>
                    <a:lnTo>
                      <a:pt x="249" y="1702"/>
                    </a:lnTo>
                    <a:cubicBezTo>
                      <a:pt x="482" y="1683"/>
                      <a:pt x="708" y="1665"/>
                      <a:pt x="932" y="1665"/>
                    </a:cubicBezTo>
                    <a:cubicBezTo>
                      <a:pt x="1028" y="1665"/>
                      <a:pt x="1123" y="1669"/>
                      <a:pt x="1218" y="1676"/>
                    </a:cubicBezTo>
                    <a:cubicBezTo>
                      <a:pt x="1543" y="1690"/>
                      <a:pt x="1868" y="1771"/>
                      <a:pt x="2138" y="1920"/>
                    </a:cubicBezTo>
                    <a:cubicBezTo>
                      <a:pt x="2422" y="2069"/>
                      <a:pt x="2666" y="2299"/>
                      <a:pt x="2788" y="2583"/>
                    </a:cubicBezTo>
                    <a:cubicBezTo>
                      <a:pt x="2910" y="2867"/>
                      <a:pt x="2896" y="3192"/>
                      <a:pt x="2788" y="3490"/>
                    </a:cubicBezTo>
                    <a:cubicBezTo>
                      <a:pt x="2679" y="3787"/>
                      <a:pt x="2490" y="4058"/>
                      <a:pt x="2247" y="4261"/>
                    </a:cubicBezTo>
                    <a:cubicBezTo>
                      <a:pt x="2003" y="4477"/>
                      <a:pt x="1719" y="4626"/>
                      <a:pt x="1421" y="4761"/>
                    </a:cubicBezTo>
                    <a:cubicBezTo>
                      <a:pt x="1123" y="4897"/>
                      <a:pt x="812" y="5005"/>
                      <a:pt x="501" y="5100"/>
                    </a:cubicBezTo>
                    <a:cubicBezTo>
                      <a:pt x="461" y="5116"/>
                      <a:pt x="417" y="5122"/>
                      <a:pt x="376" y="5122"/>
                    </a:cubicBezTo>
                    <a:cubicBezTo>
                      <a:pt x="348" y="5122"/>
                      <a:pt x="320" y="5119"/>
                      <a:pt x="298" y="5113"/>
                    </a:cubicBezTo>
                    <a:cubicBezTo>
                      <a:pt x="230" y="5100"/>
                      <a:pt x="190" y="5059"/>
                      <a:pt x="163" y="4992"/>
                    </a:cubicBezTo>
                    <a:cubicBezTo>
                      <a:pt x="122" y="4856"/>
                      <a:pt x="163" y="4694"/>
                      <a:pt x="203" y="4545"/>
                    </a:cubicBezTo>
                    <a:lnTo>
                      <a:pt x="109" y="4504"/>
                    </a:lnTo>
                    <a:cubicBezTo>
                      <a:pt x="54" y="4667"/>
                      <a:pt x="0" y="4843"/>
                      <a:pt x="41" y="5032"/>
                    </a:cubicBezTo>
                    <a:cubicBezTo>
                      <a:pt x="82" y="5127"/>
                      <a:pt x="163" y="5222"/>
                      <a:pt x="257" y="5249"/>
                    </a:cubicBezTo>
                    <a:cubicBezTo>
                      <a:pt x="299" y="5259"/>
                      <a:pt x="338" y="5263"/>
                      <a:pt x="376" y="5263"/>
                    </a:cubicBezTo>
                    <a:cubicBezTo>
                      <a:pt x="436" y="5263"/>
                      <a:pt x="491" y="5252"/>
                      <a:pt x="542" y="5235"/>
                    </a:cubicBezTo>
                    <a:cubicBezTo>
                      <a:pt x="866" y="5140"/>
                      <a:pt x="1178" y="5032"/>
                      <a:pt x="1489" y="4910"/>
                    </a:cubicBezTo>
                    <a:cubicBezTo>
                      <a:pt x="1800" y="4775"/>
                      <a:pt x="2098" y="4613"/>
                      <a:pt x="2355" y="4396"/>
                    </a:cubicBezTo>
                    <a:cubicBezTo>
                      <a:pt x="2625" y="4166"/>
                      <a:pt x="2828" y="3868"/>
                      <a:pt x="2937" y="3544"/>
                    </a:cubicBezTo>
                    <a:cubicBezTo>
                      <a:pt x="3058" y="3219"/>
                      <a:pt x="3072" y="2854"/>
                      <a:pt x="2923" y="2515"/>
                    </a:cubicBezTo>
                    <a:cubicBezTo>
                      <a:pt x="2788" y="2191"/>
                      <a:pt x="2517" y="1947"/>
                      <a:pt x="2206" y="1785"/>
                    </a:cubicBezTo>
                    <a:cubicBezTo>
                      <a:pt x="1919" y="1641"/>
                      <a:pt x="1581" y="1573"/>
                      <a:pt x="1266" y="1544"/>
                    </a:cubicBezTo>
                    <a:lnTo>
                      <a:pt x="1266" y="1544"/>
                    </a:lnTo>
                    <a:cubicBezTo>
                      <a:pt x="1286" y="1539"/>
                      <a:pt x="1306" y="1534"/>
                      <a:pt x="1326" y="1528"/>
                    </a:cubicBezTo>
                    <a:cubicBezTo>
                      <a:pt x="1516" y="1487"/>
                      <a:pt x="1692" y="1392"/>
                      <a:pt x="1827" y="1257"/>
                    </a:cubicBezTo>
                    <a:cubicBezTo>
                      <a:pt x="1962" y="1122"/>
                      <a:pt x="2071" y="932"/>
                      <a:pt x="2057" y="729"/>
                    </a:cubicBezTo>
                    <a:cubicBezTo>
                      <a:pt x="2057" y="526"/>
                      <a:pt x="1935" y="350"/>
                      <a:pt x="1773" y="229"/>
                    </a:cubicBezTo>
                    <a:cubicBezTo>
                      <a:pt x="1624" y="120"/>
                      <a:pt x="1448" y="39"/>
                      <a:pt x="1259" y="12"/>
                    </a:cubicBezTo>
                    <a:cubicBezTo>
                      <a:pt x="1180" y="4"/>
                      <a:pt x="1102" y="1"/>
                      <a:pt x="102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6"/>
              <p:cNvSpPr/>
              <p:nvPr/>
            </p:nvSpPr>
            <p:spPr>
              <a:xfrm>
                <a:off x="2215037" y="1210376"/>
                <a:ext cx="115968" cy="181273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6"/>
              <p:cNvSpPr/>
              <p:nvPr/>
            </p:nvSpPr>
            <p:spPr>
              <a:xfrm>
                <a:off x="2367620" y="1358465"/>
                <a:ext cx="2703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4" extrusionOk="0">
                    <a:moveTo>
                      <a:pt x="381" y="100"/>
                    </a:moveTo>
                    <a:cubicBezTo>
                      <a:pt x="397" y="100"/>
                      <a:pt x="414" y="102"/>
                      <a:pt x="431" y="105"/>
                    </a:cubicBezTo>
                    <a:cubicBezTo>
                      <a:pt x="477" y="115"/>
                      <a:pt x="517" y="143"/>
                      <a:pt x="550" y="176"/>
                    </a:cubicBezTo>
                    <a:lnTo>
                      <a:pt x="550" y="176"/>
                    </a:lnTo>
                    <a:cubicBezTo>
                      <a:pt x="502" y="147"/>
                      <a:pt x="450" y="130"/>
                      <a:pt x="391" y="130"/>
                    </a:cubicBezTo>
                    <a:cubicBezTo>
                      <a:pt x="378" y="130"/>
                      <a:pt x="364" y="131"/>
                      <a:pt x="350" y="133"/>
                    </a:cubicBezTo>
                    <a:cubicBezTo>
                      <a:pt x="291" y="133"/>
                      <a:pt x="232" y="153"/>
                      <a:pt x="183" y="189"/>
                    </a:cubicBezTo>
                    <a:lnTo>
                      <a:pt x="183" y="189"/>
                    </a:lnTo>
                    <a:cubicBezTo>
                      <a:pt x="197" y="173"/>
                      <a:pt x="212" y="158"/>
                      <a:pt x="228" y="146"/>
                    </a:cubicBezTo>
                    <a:cubicBezTo>
                      <a:pt x="279" y="116"/>
                      <a:pt x="330" y="100"/>
                      <a:pt x="381" y="100"/>
                    </a:cubicBezTo>
                    <a:close/>
                    <a:moveTo>
                      <a:pt x="373" y="294"/>
                    </a:moveTo>
                    <a:cubicBezTo>
                      <a:pt x="420" y="294"/>
                      <a:pt x="469" y="312"/>
                      <a:pt x="513" y="349"/>
                    </a:cubicBezTo>
                    <a:cubicBezTo>
                      <a:pt x="594" y="417"/>
                      <a:pt x="607" y="538"/>
                      <a:pt x="526" y="606"/>
                    </a:cubicBezTo>
                    <a:cubicBezTo>
                      <a:pt x="491" y="629"/>
                      <a:pt x="441" y="643"/>
                      <a:pt x="392" y="643"/>
                    </a:cubicBezTo>
                    <a:cubicBezTo>
                      <a:pt x="328" y="643"/>
                      <a:pt x="265" y="619"/>
                      <a:pt x="242" y="566"/>
                    </a:cubicBezTo>
                    <a:lnTo>
                      <a:pt x="174" y="585"/>
                    </a:lnTo>
                    <a:lnTo>
                      <a:pt x="174" y="585"/>
                    </a:lnTo>
                    <a:cubicBezTo>
                      <a:pt x="161" y="505"/>
                      <a:pt x="182" y="418"/>
                      <a:pt x="228" y="363"/>
                    </a:cubicBezTo>
                    <a:cubicBezTo>
                      <a:pt x="265" y="319"/>
                      <a:pt x="317" y="294"/>
                      <a:pt x="373" y="294"/>
                    </a:cubicBezTo>
                    <a:close/>
                    <a:moveTo>
                      <a:pt x="369" y="0"/>
                    </a:moveTo>
                    <a:cubicBezTo>
                      <a:pt x="300" y="0"/>
                      <a:pt x="234" y="25"/>
                      <a:pt x="174" y="65"/>
                    </a:cubicBezTo>
                    <a:cubicBezTo>
                      <a:pt x="93" y="119"/>
                      <a:pt x="39" y="200"/>
                      <a:pt x="25" y="295"/>
                    </a:cubicBezTo>
                    <a:cubicBezTo>
                      <a:pt x="5" y="355"/>
                      <a:pt x="0" y="430"/>
                      <a:pt x="21" y="504"/>
                    </a:cubicBezTo>
                    <a:lnTo>
                      <a:pt x="21" y="504"/>
                    </a:lnTo>
                    <a:cubicBezTo>
                      <a:pt x="16" y="596"/>
                      <a:pt x="42" y="690"/>
                      <a:pt x="107" y="768"/>
                    </a:cubicBezTo>
                    <a:lnTo>
                      <a:pt x="120" y="782"/>
                    </a:lnTo>
                    <a:lnTo>
                      <a:pt x="134" y="796"/>
                    </a:lnTo>
                    <a:cubicBezTo>
                      <a:pt x="190" y="822"/>
                      <a:pt x="251" y="834"/>
                      <a:pt x="311" y="834"/>
                    </a:cubicBezTo>
                    <a:cubicBezTo>
                      <a:pt x="414" y="834"/>
                      <a:pt x="516" y="799"/>
                      <a:pt x="600" y="739"/>
                    </a:cubicBezTo>
                    <a:lnTo>
                      <a:pt x="600" y="739"/>
                    </a:lnTo>
                    <a:cubicBezTo>
                      <a:pt x="607" y="736"/>
                      <a:pt x="614" y="732"/>
                      <a:pt x="621" y="728"/>
                    </a:cubicBezTo>
                    <a:cubicBezTo>
                      <a:pt x="660" y="702"/>
                      <a:pt x="693" y="663"/>
                      <a:pt x="715" y="620"/>
                    </a:cubicBezTo>
                    <a:lnTo>
                      <a:pt x="715" y="620"/>
                    </a:lnTo>
                    <a:cubicBezTo>
                      <a:pt x="750" y="563"/>
                      <a:pt x="770" y="497"/>
                      <a:pt x="770" y="430"/>
                    </a:cubicBezTo>
                    <a:cubicBezTo>
                      <a:pt x="770" y="322"/>
                      <a:pt x="729" y="241"/>
                      <a:pt x="675" y="160"/>
                    </a:cubicBezTo>
                    <a:cubicBezTo>
                      <a:pt x="621" y="92"/>
                      <a:pt x="540" y="38"/>
                      <a:pt x="445" y="11"/>
                    </a:cubicBezTo>
                    <a:cubicBezTo>
                      <a:pt x="419" y="4"/>
                      <a:pt x="394" y="0"/>
                      <a:pt x="3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6"/>
              <p:cNvSpPr/>
              <p:nvPr/>
            </p:nvSpPr>
            <p:spPr>
              <a:xfrm>
                <a:off x="2372289" y="1376405"/>
                <a:ext cx="10498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6"/>
              <p:cNvSpPr/>
              <p:nvPr/>
            </p:nvSpPr>
            <p:spPr>
              <a:xfrm>
                <a:off x="2444016" y="1194471"/>
                <a:ext cx="13342" cy="202866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6"/>
              <p:cNvSpPr/>
              <p:nvPr/>
            </p:nvSpPr>
            <p:spPr>
              <a:xfrm>
                <a:off x="2406029" y="1203951"/>
                <a:ext cx="47995" cy="8078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6"/>
              <p:cNvSpPr/>
              <p:nvPr/>
            </p:nvSpPr>
            <p:spPr>
              <a:xfrm>
                <a:off x="2416948" y="1185905"/>
                <a:ext cx="44695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6"/>
              <p:cNvSpPr/>
              <p:nvPr/>
            </p:nvSpPr>
            <p:spPr>
              <a:xfrm>
                <a:off x="2506721" y="1194471"/>
                <a:ext cx="898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15" extrusionOk="0">
                    <a:moveTo>
                      <a:pt x="82" y="0"/>
                    </a:moveTo>
                    <a:cubicBezTo>
                      <a:pt x="28" y="812"/>
                      <a:pt x="1" y="1610"/>
                      <a:pt x="14" y="2422"/>
                    </a:cubicBezTo>
                    <a:cubicBezTo>
                      <a:pt x="28" y="2476"/>
                      <a:pt x="28" y="2530"/>
                      <a:pt x="55" y="2598"/>
                    </a:cubicBezTo>
                    <a:cubicBezTo>
                      <a:pt x="82" y="2666"/>
                      <a:pt x="150" y="2720"/>
                      <a:pt x="217" y="2733"/>
                    </a:cubicBezTo>
                    <a:cubicBezTo>
                      <a:pt x="285" y="2747"/>
                      <a:pt x="326" y="2747"/>
                      <a:pt x="380" y="2747"/>
                    </a:cubicBezTo>
                    <a:lnTo>
                      <a:pt x="529" y="2747"/>
                    </a:lnTo>
                    <a:lnTo>
                      <a:pt x="1138" y="2774"/>
                    </a:lnTo>
                    <a:cubicBezTo>
                      <a:pt x="1543" y="2801"/>
                      <a:pt x="1936" y="2801"/>
                      <a:pt x="2342" y="2814"/>
                    </a:cubicBezTo>
                    <a:lnTo>
                      <a:pt x="2558" y="2814"/>
                    </a:lnTo>
                    <a:lnTo>
                      <a:pt x="2396" y="2693"/>
                    </a:lnTo>
                    <a:lnTo>
                      <a:pt x="2125" y="2490"/>
                    </a:lnTo>
                    <a:lnTo>
                      <a:pt x="2058" y="2571"/>
                    </a:lnTo>
                    <a:lnTo>
                      <a:pt x="2158" y="2666"/>
                    </a:lnTo>
                    <a:lnTo>
                      <a:pt x="2158" y="2666"/>
                    </a:lnTo>
                    <a:cubicBezTo>
                      <a:pt x="1818" y="2644"/>
                      <a:pt x="1480" y="2623"/>
                      <a:pt x="1151" y="2612"/>
                    </a:cubicBezTo>
                    <a:lnTo>
                      <a:pt x="542" y="2598"/>
                    </a:lnTo>
                    <a:lnTo>
                      <a:pt x="393" y="2584"/>
                    </a:lnTo>
                    <a:lnTo>
                      <a:pt x="258" y="2584"/>
                    </a:lnTo>
                    <a:cubicBezTo>
                      <a:pt x="217" y="2571"/>
                      <a:pt x="204" y="2557"/>
                      <a:pt x="190" y="2530"/>
                    </a:cubicBezTo>
                    <a:cubicBezTo>
                      <a:pt x="177" y="2503"/>
                      <a:pt x="163" y="2463"/>
                      <a:pt x="163" y="2409"/>
                    </a:cubicBezTo>
                    <a:cubicBezTo>
                      <a:pt x="109" y="1610"/>
                      <a:pt x="123" y="812"/>
                      <a:pt x="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6"/>
              <p:cNvSpPr/>
              <p:nvPr/>
            </p:nvSpPr>
            <p:spPr>
              <a:xfrm>
                <a:off x="2503877" y="1199668"/>
                <a:ext cx="83176" cy="99993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48" extrusionOk="0">
                    <a:moveTo>
                      <a:pt x="1" y="1"/>
                    </a:moveTo>
                    <a:cubicBezTo>
                      <a:pt x="14" y="434"/>
                      <a:pt x="28" y="867"/>
                      <a:pt x="28" y="1300"/>
                    </a:cubicBezTo>
                    <a:lnTo>
                      <a:pt x="41" y="2599"/>
                    </a:lnTo>
                    <a:lnTo>
                      <a:pt x="41" y="2653"/>
                    </a:lnTo>
                    <a:lnTo>
                      <a:pt x="95" y="2666"/>
                    </a:lnTo>
                    <a:cubicBezTo>
                      <a:pt x="447" y="2761"/>
                      <a:pt x="799" y="2815"/>
                      <a:pt x="1164" y="2842"/>
                    </a:cubicBezTo>
                    <a:cubicBezTo>
                      <a:pt x="1247" y="2846"/>
                      <a:pt x="1331" y="2847"/>
                      <a:pt x="1415" y="2847"/>
                    </a:cubicBezTo>
                    <a:cubicBezTo>
                      <a:pt x="1688" y="2847"/>
                      <a:pt x="1965" y="2830"/>
                      <a:pt x="2233" y="2788"/>
                    </a:cubicBezTo>
                    <a:lnTo>
                      <a:pt x="2369" y="2775"/>
                    </a:lnTo>
                    <a:lnTo>
                      <a:pt x="2274" y="2680"/>
                    </a:lnTo>
                    <a:lnTo>
                      <a:pt x="2139" y="2558"/>
                    </a:lnTo>
                    <a:lnTo>
                      <a:pt x="2071" y="2639"/>
                    </a:lnTo>
                    <a:lnTo>
                      <a:pt x="2099" y="2675"/>
                    </a:lnTo>
                    <a:lnTo>
                      <a:pt x="2099" y="2675"/>
                    </a:lnTo>
                    <a:cubicBezTo>
                      <a:pt x="1964" y="2683"/>
                      <a:pt x="1828" y="2687"/>
                      <a:pt x="1694" y="2687"/>
                    </a:cubicBezTo>
                    <a:cubicBezTo>
                      <a:pt x="1520" y="2687"/>
                      <a:pt x="1347" y="2680"/>
                      <a:pt x="1178" y="2666"/>
                    </a:cubicBezTo>
                    <a:cubicBezTo>
                      <a:pt x="844" y="2654"/>
                      <a:pt x="510" y="2604"/>
                      <a:pt x="188" y="2541"/>
                    </a:cubicBezTo>
                    <a:lnTo>
                      <a:pt x="188" y="2541"/>
                    </a:lnTo>
                    <a:lnTo>
                      <a:pt x="136" y="1300"/>
                    </a:lnTo>
                    <a:cubicBezTo>
                      <a:pt x="109" y="867"/>
                      <a:pt x="109" y="43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6"/>
              <p:cNvSpPr/>
              <p:nvPr/>
            </p:nvSpPr>
            <p:spPr>
              <a:xfrm>
                <a:off x="2501033" y="1198720"/>
                <a:ext cx="68921" cy="10497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6"/>
              <p:cNvSpPr/>
              <p:nvPr/>
            </p:nvSpPr>
            <p:spPr>
              <a:xfrm>
                <a:off x="2572760" y="1192084"/>
                <a:ext cx="15694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699" extrusionOk="0">
                    <a:moveTo>
                      <a:pt x="280" y="2277"/>
                    </a:moveTo>
                    <a:cubicBezTo>
                      <a:pt x="298" y="3094"/>
                      <a:pt x="306" y="3910"/>
                      <a:pt x="303" y="4727"/>
                    </a:cubicBezTo>
                    <a:lnTo>
                      <a:pt x="303" y="4727"/>
                    </a:lnTo>
                    <a:cubicBezTo>
                      <a:pt x="280" y="4278"/>
                      <a:pt x="264" y="3829"/>
                      <a:pt x="258" y="3383"/>
                    </a:cubicBezTo>
                    <a:cubicBezTo>
                      <a:pt x="256" y="3330"/>
                      <a:pt x="255" y="3276"/>
                      <a:pt x="254" y="3223"/>
                    </a:cubicBezTo>
                    <a:lnTo>
                      <a:pt x="254" y="3223"/>
                    </a:lnTo>
                    <a:cubicBezTo>
                      <a:pt x="255" y="3186"/>
                      <a:pt x="256" y="3149"/>
                      <a:pt x="258" y="3113"/>
                    </a:cubicBezTo>
                    <a:cubicBezTo>
                      <a:pt x="265" y="2835"/>
                      <a:pt x="272" y="2556"/>
                      <a:pt x="280" y="2277"/>
                    </a:cubicBezTo>
                    <a:close/>
                    <a:moveTo>
                      <a:pt x="204" y="0"/>
                    </a:moveTo>
                    <a:cubicBezTo>
                      <a:pt x="195" y="171"/>
                      <a:pt x="186" y="343"/>
                      <a:pt x="178" y="515"/>
                    </a:cubicBezTo>
                    <a:lnTo>
                      <a:pt x="177" y="515"/>
                    </a:lnTo>
                    <a:cubicBezTo>
                      <a:pt x="174" y="573"/>
                      <a:pt x="172" y="632"/>
                      <a:pt x="170" y="691"/>
                    </a:cubicBezTo>
                    <a:lnTo>
                      <a:pt x="170" y="691"/>
                    </a:lnTo>
                    <a:cubicBezTo>
                      <a:pt x="133" y="1494"/>
                      <a:pt x="106" y="2303"/>
                      <a:pt x="95" y="3113"/>
                    </a:cubicBezTo>
                    <a:cubicBezTo>
                      <a:pt x="74" y="3936"/>
                      <a:pt x="61" y="4759"/>
                      <a:pt x="63" y="5575"/>
                    </a:cubicBezTo>
                    <a:lnTo>
                      <a:pt x="14" y="5575"/>
                    </a:lnTo>
                    <a:cubicBezTo>
                      <a:pt x="1" y="5792"/>
                      <a:pt x="14" y="6022"/>
                      <a:pt x="68" y="6252"/>
                    </a:cubicBezTo>
                    <a:lnTo>
                      <a:pt x="190" y="6698"/>
                    </a:lnTo>
                    <a:lnTo>
                      <a:pt x="204" y="6225"/>
                    </a:lnTo>
                    <a:cubicBezTo>
                      <a:pt x="209" y="5852"/>
                      <a:pt x="212" y="5477"/>
                      <a:pt x="216" y="5101"/>
                    </a:cubicBezTo>
                    <a:lnTo>
                      <a:pt x="216" y="5101"/>
                    </a:lnTo>
                    <a:cubicBezTo>
                      <a:pt x="235" y="5483"/>
                      <a:pt x="258" y="5866"/>
                      <a:pt x="285" y="6252"/>
                    </a:cubicBezTo>
                    <a:lnTo>
                      <a:pt x="393" y="6252"/>
                    </a:lnTo>
                    <a:cubicBezTo>
                      <a:pt x="393" y="6248"/>
                      <a:pt x="393" y="6244"/>
                      <a:pt x="393" y="6240"/>
                    </a:cubicBezTo>
                    <a:lnTo>
                      <a:pt x="393" y="6240"/>
                    </a:lnTo>
                    <a:lnTo>
                      <a:pt x="407" y="6238"/>
                    </a:lnTo>
                    <a:cubicBezTo>
                      <a:pt x="403" y="6198"/>
                      <a:pt x="400" y="6158"/>
                      <a:pt x="397" y="6118"/>
                    </a:cubicBezTo>
                    <a:lnTo>
                      <a:pt x="397" y="6118"/>
                    </a:lnTo>
                    <a:cubicBezTo>
                      <a:pt x="447" y="4079"/>
                      <a:pt x="432" y="2040"/>
                      <a:pt x="36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6"/>
              <p:cNvSpPr/>
              <p:nvPr/>
            </p:nvSpPr>
            <p:spPr>
              <a:xfrm>
                <a:off x="2572760" y="1191593"/>
                <a:ext cx="9550" cy="21715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6"/>
              <p:cNvSpPr/>
              <p:nvPr/>
            </p:nvSpPr>
            <p:spPr>
              <a:xfrm>
                <a:off x="2618367" y="1193980"/>
                <a:ext cx="51822" cy="67481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6"/>
              <p:cNvSpPr/>
              <p:nvPr/>
            </p:nvSpPr>
            <p:spPr>
              <a:xfrm>
                <a:off x="2667765" y="1199668"/>
                <a:ext cx="14781" cy="22189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6"/>
              <p:cNvSpPr/>
              <p:nvPr/>
            </p:nvSpPr>
            <p:spPr>
              <a:xfrm>
                <a:off x="2668748" y="1195876"/>
                <a:ext cx="13201" cy="190086"/>
              </a:xfrm>
              <a:custGeom>
                <a:avLst/>
                <a:gdLst/>
                <a:ahLst/>
                <a:cxnLst/>
                <a:rect l="l" t="t" r="r" b="b"/>
                <a:pathLst>
                  <a:path w="376" h="5414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867"/>
                      <a:pt x="81" y="1733"/>
                      <a:pt x="95" y="2585"/>
                    </a:cubicBezTo>
                    <a:cubicBezTo>
                      <a:pt x="108" y="3018"/>
                      <a:pt x="122" y="3451"/>
                      <a:pt x="135" y="3884"/>
                    </a:cubicBezTo>
                    <a:cubicBezTo>
                      <a:pt x="149" y="4303"/>
                      <a:pt x="176" y="4736"/>
                      <a:pt x="203" y="5169"/>
                    </a:cubicBezTo>
                    <a:lnTo>
                      <a:pt x="230" y="5413"/>
                    </a:lnTo>
                    <a:lnTo>
                      <a:pt x="325" y="5197"/>
                    </a:lnTo>
                    <a:cubicBezTo>
                      <a:pt x="329" y="5188"/>
                      <a:pt x="333" y="5178"/>
                      <a:pt x="337" y="5169"/>
                    </a:cubicBezTo>
                    <a:lnTo>
                      <a:pt x="337" y="5169"/>
                    </a:lnTo>
                    <a:lnTo>
                      <a:pt x="338" y="5169"/>
                    </a:lnTo>
                    <a:cubicBezTo>
                      <a:pt x="338" y="5169"/>
                      <a:pt x="338" y="5168"/>
                      <a:pt x="338" y="5167"/>
                    </a:cubicBezTo>
                    <a:lnTo>
                      <a:pt x="338" y="5167"/>
                    </a:lnTo>
                    <a:cubicBezTo>
                      <a:pt x="368" y="5093"/>
                      <a:pt x="376" y="5009"/>
                      <a:pt x="352" y="4926"/>
                    </a:cubicBezTo>
                    <a:lnTo>
                      <a:pt x="352" y="4926"/>
                    </a:lnTo>
                    <a:lnTo>
                      <a:pt x="332" y="4931"/>
                    </a:lnTo>
                    <a:lnTo>
                      <a:pt x="332" y="4931"/>
                    </a:lnTo>
                    <a:cubicBezTo>
                      <a:pt x="324" y="4577"/>
                      <a:pt x="320" y="4224"/>
                      <a:pt x="298" y="3870"/>
                    </a:cubicBezTo>
                    <a:cubicBezTo>
                      <a:pt x="284" y="3438"/>
                      <a:pt x="257" y="3018"/>
                      <a:pt x="230" y="2585"/>
                    </a:cubicBezTo>
                    <a:cubicBezTo>
                      <a:pt x="176" y="1719"/>
                      <a:pt x="135" y="867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74" name="Google Shape;11274;p26"/>
            <p:cNvGrpSpPr/>
            <p:nvPr/>
          </p:nvGrpSpPr>
          <p:grpSpPr>
            <a:xfrm rot="-1870325">
              <a:off x="2654475" y="167534"/>
              <a:ext cx="295016" cy="161078"/>
              <a:chOff x="1416487" y="1837701"/>
              <a:chExt cx="295021" cy="161081"/>
            </a:xfrm>
          </p:grpSpPr>
          <p:sp>
            <p:nvSpPr>
              <p:cNvPr id="11275" name="Google Shape;11275;p26"/>
              <p:cNvSpPr/>
              <p:nvPr/>
            </p:nvSpPr>
            <p:spPr>
              <a:xfrm>
                <a:off x="1416487" y="1866068"/>
                <a:ext cx="115933" cy="122323"/>
              </a:xfrm>
              <a:custGeom>
                <a:avLst/>
                <a:gdLst/>
                <a:ahLst/>
                <a:cxnLst/>
                <a:rect l="l" t="t" r="r" b="b"/>
                <a:pathLst>
                  <a:path w="3302" h="3484" extrusionOk="0">
                    <a:moveTo>
                      <a:pt x="1708" y="115"/>
                    </a:moveTo>
                    <a:cubicBezTo>
                      <a:pt x="1993" y="115"/>
                      <a:pt x="2280" y="183"/>
                      <a:pt x="2531" y="319"/>
                    </a:cubicBezTo>
                    <a:lnTo>
                      <a:pt x="2531" y="319"/>
                    </a:lnTo>
                    <a:cubicBezTo>
                      <a:pt x="2454" y="317"/>
                      <a:pt x="2377" y="315"/>
                      <a:pt x="2300" y="315"/>
                    </a:cubicBezTo>
                    <a:cubicBezTo>
                      <a:pt x="2141" y="315"/>
                      <a:pt x="1982" y="322"/>
                      <a:pt x="1827" y="342"/>
                    </a:cubicBezTo>
                    <a:cubicBezTo>
                      <a:pt x="1502" y="369"/>
                      <a:pt x="1177" y="437"/>
                      <a:pt x="893" y="586"/>
                    </a:cubicBezTo>
                    <a:cubicBezTo>
                      <a:pt x="687" y="698"/>
                      <a:pt x="507" y="843"/>
                      <a:pt x="361" y="1020"/>
                    </a:cubicBezTo>
                    <a:lnTo>
                      <a:pt x="361" y="1020"/>
                    </a:lnTo>
                    <a:cubicBezTo>
                      <a:pt x="399" y="835"/>
                      <a:pt x="480" y="664"/>
                      <a:pt x="622" y="532"/>
                    </a:cubicBezTo>
                    <a:cubicBezTo>
                      <a:pt x="798" y="342"/>
                      <a:pt x="1028" y="234"/>
                      <a:pt x="1285" y="166"/>
                    </a:cubicBezTo>
                    <a:cubicBezTo>
                      <a:pt x="1422" y="132"/>
                      <a:pt x="1565" y="115"/>
                      <a:pt x="1708" y="115"/>
                    </a:cubicBezTo>
                    <a:close/>
                    <a:moveTo>
                      <a:pt x="1707" y="1"/>
                    </a:moveTo>
                    <a:cubicBezTo>
                      <a:pt x="1551" y="1"/>
                      <a:pt x="1395" y="20"/>
                      <a:pt x="1245" y="58"/>
                    </a:cubicBezTo>
                    <a:cubicBezTo>
                      <a:pt x="988" y="139"/>
                      <a:pt x="731" y="261"/>
                      <a:pt x="541" y="464"/>
                    </a:cubicBezTo>
                    <a:cubicBezTo>
                      <a:pt x="345" y="648"/>
                      <a:pt x="249" y="920"/>
                      <a:pt x="244" y="1183"/>
                    </a:cubicBezTo>
                    <a:lnTo>
                      <a:pt x="244" y="1183"/>
                    </a:lnTo>
                    <a:cubicBezTo>
                      <a:pt x="225" y="1213"/>
                      <a:pt x="207" y="1244"/>
                      <a:pt x="189" y="1276"/>
                    </a:cubicBezTo>
                    <a:cubicBezTo>
                      <a:pt x="27" y="1573"/>
                      <a:pt x="0" y="1939"/>
                      <a:pt x="122" y="2264"/>
                    </a:cubicBezTo>
                    <a:cubicBezTo>
                      <a:pt x="257" y="2575"/>
                      <a:pt x="501" y="2818"/>
                      <a:pt x="771" y="2994"/>
                    </a:cubicBezTo>
                    <a:cubicBezTo>
                      <a:pt x="1042" y="3170"/>
                      <a:pt x="1340" y="3305"/>
                      <a:pt x="1651" y="3400"/>
                    </a:cubicBezTo>
                    <a:cubicBezTo>
                      <a:pt x="1822" y="3452"/>
                      <a:pt x="2001" y="3484"/>
                      <a:pt x="2181" y="3484"/>
                    </a:cubicBezTo>
                    <a:cubicBezTo>
                      <a:pt x="2330" y="3484"/>
                      <a:pt x="2479" y="3462"/>
                      <a:pt x="2625" y="3414"/>
                    </a:cubicBezTo>
                    <a:cubicBezTo>
                      <a:pt x="2936" y="3305"/>
                      <a:pt x="3220" y="3048"/>
                      <a:pt x="3302" y="2710"/>
                    </a:cubicBezTo>
                    <a:lnTo>
                      <a:pt x="3193" y="2697"/>
                    </a:lnTo>
                    <a:cubicBezTo>
                      <a:pt x="3112" y="2981"/>
                      <a:pt x="2855" y="3184"/>
                      <a:pt x="2584" y="3278"/>
                    </a:cubicBezTo>
                    <a:cubicBezTo>
                      <a:pt x="2458" y="3320"/>
                      <a:pt x="2324" y="3338"/>
                      <a:pt x="2190" y="3338"/>
                    </a:cubicBezTo>
                    <a:cubicBezTo>
                      <a:pt x="2020" y="3338"/>
                      <a:pt x="1850" y="3310"/>
                      <a:pt x="1691" y="3265"/>
                    </a:cubicBezTo>
                    <a:cubicBezTo>
                      <a:pt x="1394" y="3170"/>
                      <a:pt x="1110" y="3035"/>
                      <a:pt x="866" y="2859"/>
                    </a:cubicBezTo>
                    <a:cubicBezTo>
                      <a:pt x="609" y="2697"/>
                      <a:pt x="392" y="2467"/>
                      <a:pt x="284" y="2196"/>
                    </a:cubicBezTo>
                    <a:cubicBezTo>
                      <a:pt x="185" y="1975"/>
                      <a:pt x="185" y="1727"/>
                      <a:pt x="262" y="1503"/>
                    </a:cubicBezTo>
                    <a:lnTo>
                      <a:pt x="262" y="1503"/>
                    </a:lnTo>
                    <a:cubicBezTo>
                      <a:pt x="326" y="1947"/>
                      <a:pt x="555" y="2359"/>
                      <a:pt x="866" y="2669"/>
                    </a:cubicBezTo>
                    <a:cubicBezTo>
                      <a:pt x="1245" y="3062"/>
                      <a:pt x="1759" y="3305"/>
                      <a:pt x="2300" y="3333"/>
                    </a:cubicBezTo>
                    <a:lnTo>
                      <a:pt x="2314" y="3211"/>
                    </a:lnTo>
                    <a:cubicBezTo>
                      <a:pt x="1800" y="3197"/>
                      <a:pt x="1299" y="2954"/>
                      <a:pt x="934" y="2588"/>
                    </a:cubicBezTo>
                    <a:cubicBezTo>
                      <a:pt x="609" y="2251"/>
                      <a:pt x="365" y="1799"/>
                      <a:pt x="340" y="1328"/>
                    </a:cubicBezTo>
                    <a:lnTo>
                      <a:pt x="340" y="1328"/>
                    </a:lnTo>
                    <a:cubicBezTo>
                      <a:pt x="477" y="1071"/>
                      <a:pt x="700" y="865"/>
                      <a:pt x="961" y="735"/>
                    </a:cubicBezTo>
                    <a:cubicBezTo>
                      <a:pt x="1231" y="586"/>
                      <a:pt x="1529" y="518"/>
                      <a:pt x="1840" y="491"/>
                    </a:cubicBezTo>
                    <a:cubicBezTo>
                      <a:pt x="2029" y="465"/>
                      <a:pt x="2229" y="456"/>
                      <a:pt x="2429" y="456"/>
                    </a:cubicBezTo>
                    <a:cubicBezTo>
                      <a:pt x="2544" y="456"/>
                      <a:pt x="2660" y="459"/>
                      <a:pt x="2774" y="464"/>
                    </a:cubicBezTo>
                    <a:lnTo>
                      <a:pt x="2990" y="464"/>
                    </a:lnTo>
                    <a:lnTo>
                      <a:pt x="2815" y="342"/>
                    </a:lnTo>
                    <a:cubicBezTo>
                      <a:pt x="2495" y="119"/>
                      <a:pt x="2099" y="1"/>
                      <a:pt x="170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6"/>
              <p:cNvSpPr/>
              <p:nvPr/>
            </p:nvSpPr>
            <p:spPr>
              <a:xfrm>
                <a:off x="1549023" y="1837701"/>
                <a:ext cx="105014" cy="134015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3817" extrusionOk="0">
                    <a:moveTo>
                      <a:pt x="1270" y="175"/>
                    </a:moveTo>
                    <a:cubicBezTo>
                      <a:pt x="1284" y="175"/>
                      <a:pt x="1299" y="175"/>
                      <a:pt x="1313" y="176"/>
                    </a:cubicBezTo>
                    <a:cubicBezTo>
                      <a:pt x="1665" y="176"/>
                      <a:pt x="2003" y="311"/>
                      <a:pt x="2246" y="555"/>
                    </a:cubicBezTo>
                    <a:cubicBezTo>
                      <a:pt x="2490" y="798"/>
                      <a:pt x="2666" y="1123"/>
                      <a:pt x="2747" y="1461"/>
                    </a:cubicBezTo>
                    <a:cubicBezTo>
                      <a:pt x="2828" y="1752"/>
                      <a:pt x="2840" y="2072"/>
                      <a:pt x="2756" y="2353"/>
                    </a:cubicBezTo>
                    <a:lnTo>
                      <a:pt x="2756" y="2353"/>
                    </a:lnTo>
                    <a:cubicBezTo>
                      <a:pt x="2774" y="2163"/>
                      <a:pt x="2768" y="1973"/>
                      <a:pt x="2734" y="1786"/>
                    </a:cubicBezTo>
                    <a:cubicBezTo>
                      <a:pt x="2679" y="1421"/>
                      <a:pt x="2531" y="1055"/>
                      <a:pt x="2273" y="771"/>
                    </a:cubicBezTo>
                    <a:cubicBezTo>
                      <a:pt x="2043" y="528"/>
                      <a:pt x="1714" y="373"/>
                      <a:pt x="1375" y="373"/>
                    </a:cubicBezTo>
                    <a:cubicBezTo>
                      <a:pt x="1336" y="373"/>
                      <a:pt x="1297" y="375"/>
                      <a:pt x="1259" y="379"/>
                    </a:cubicBezTo>
                    <a:cubicBezTo>
                      <a:pt x="880" y="419"/>
                      <a:pt x="528" y="622"/>
                      <a:pt x="298" y="920"/>
                    </a:cubicBezTo>
                    <a:cubicBezTo>
                      <a:pt x="276" y="948"/>
                      <a:pt x="255" y="977"/>
                      <a:pt x="236" y="1006"/>
                    </a:cubicBezTo>
                    <a:lnTo>
                      <a:pt x="236" y="1006"/>
                    </a:lnTo>
                    <a:cubicBezTo>
                      <a:pt x="278" y="857"/>
                      <a:pt x="342" y="717"/>
                      <a:pt x="433" y="595"/>
                    </a:cubicBezTo>
                    <a:cubicBezTo>
                      <a:pt x="628" y="323"/>
                      <a:pt x="946" y="175"/>
                      <a:pt x="1270" y="175"/>
                    </a:cubicBezTo>
                    <a:close/>
                    <a:moveTo>
                      <a:pt x="1367" y="467"/>
                    </a:moveTo>
                    <a:cubicBezTo>
                      <a:pt x="1682" y="467"/>
                      <a:pt x="1987" y="622"/>
                      <a:pt x="2206" y="852"/>
                    </a:cubicBezTo>
                    <a:cubicBezTo>
                      <a:pt x="2436" y="1110"/>
                      <a:pt x="2571" y="1461"/>
                      <a:pt x="2625" y="1800"/>
                    </a:cubicBezTo>
                    <a:cubicBezTo>
                      <a:pt x="2672" y="2104"/>
                      <a:pt x="2648" y="2419"/>
                      <a:pt x="2570" y="2718"/>
                    </a:cubicBezTo>
                    <a:lnTo>
                      <a:pt x="2570" y="2718"/>
                    </a:lnTo>
                    <a:cubicBezTo>
                      <a:pt x="2414" y="2918"/>
                      <a:pt x="2186" y="3062"/>
                      <a:pt x="1935" y="3072"/>
                    </a:cubicBezTo>
                    <a:lnTo>
                      <a:pt x="1935" y="3180"/>
                    </a:lnTo>
                    <a:cubicBezTo>
                      <a:pt x="2129" y="3180"/>
                      <a:pt x="2312" y="3111"/>
                      <a:pt x="2467" y="2998"/>
                    </a:cubicBezTo>
                    <a:lnTo>
                      <a:pt x="2467" y="2998"/>
                    </a:lnTo>
                    <a:cubicBezTo>
                      <a:pt x="2412" y="3111"/>
                      <a:pt x="2350" y="3220"/>
                      <a:pt x="2273" y="3315"/>
                    </a:cubicBezTo>
                    <a:cubicBezTo>
                      <a:pt x="2152" y="3437"/>
                      <a:pt x="2016" y="3559"/>
                      <a:pt x="1868" y="3613"/>
                    </a:cubicBezTo>
                    <a:cubicBezTo>
                      <a:pt x="1757" y="3659"/>
                      <a:pt x="1639" y="3680"/>
                      <a:pt x="1522" y="3680"/>
                    </a:cubicBezTo>
                    <a:cubicBezTo>
                      <a:pt x="1295" y="3680"/>
                      <a:pt x="1067" y="3602"/>
                      <a:pt x="880" y="3477"/>
                    </a:cubicBezTo>
                    <a:cubicBezTo>
                      <a:pt x="633" y="3313"/>
                      <a:pt x="447" y="3056"/>
                      <a:pt x="341" y="2770"/>
                    </a:cubicBezTo>
                    <a:lnTo>
                      <a:pt x="341" y="2770"/>
                    </a:lnTo>
                    <a:cubicBezTo>
                      <a:pt x="397" y="2848"/>
                      <a:pt x="459" y="2922"/>
                      <a:pt x="528" y="2990"/>
                    </a:cubicBezTo>
                    <a:lnTo>
                      <a:pt x="596" y="2909"/>
                    </a:lnTo>
                    <a:cubicBezTo>
                      <a:pt x="433" y="2747"/>
                      <a:pt x="301" y="2549"/>
                      <a:pt x="219" y="2330"/>
                    </a:cubicBezTo>
                    <a:lnTo>
                      <a:pt x="219" y="2330"/>
                    </a:lnTo>
                    <a:cubicBezTo>
                      <a:pt x="170" y="2084"/>
                      <a:pt x="153" y="1830"/>
                      <a:pt x="163" y="1583"/>
                    </a:cubicBezTo>
                    <a:cubicBezTo>
                      <a:pt x="163" y="1524"/>
                      <a:pt x="165" y="1465"/>
                      <a:pt x="169" y="1405"/>
                    </a:cubicBezTo>
                    <a:lnTo>
                      <a:pt x="169" y="1405"/>
                    </a:lnTo>
                    <a:cubicBezTo>
                      <a:pt x="210" y="1256"/>
                      <a:pt x="276" y="1114"/>
                      <a:pt x="366" y="988"/>
                    </a:cubicBezTo>
                    <a:cubicBezTo>
                      <a:pt x="582" y="717"/>
                      <a:pt x="907" y="514"/>
                      <a:pt x="1259" y="474"/>
                    </a:cubicBezTo>
                    <a:cubicBezTo>
                      <a:pt x="1295" y="469"/>
                      <a:pt x="1331" y="467"/>
                      <a:pt x="1367" y="467"/>
                    </a:cubicBezTo>
                    <a:close/>
                    <a:moveTo>
                      <a:pt x="1313" y="0"/>
                    </a:moveTo>
                    <a:cubicBezTo>
                      <a:pt x="1123" y="0"/>
                      <a:pt x="934" y="41"/>
                      <a:pt x="744" y="122"/>
                    </a:cubicBezTo>
                    <a:cubicBezTo>
                      <a:pt x="569" y="203"/>
                      <a:pt x="420" y="338"/>
                      <a:pt x="298" y="501"/>
                    </a:cubicBezTo>
                    <a:cubicBezTo>
                      <a:pt x="81" y="812"/>
                      <a:pt x="14" y="1204"/>
                      <a:pt x="0" y="1583"/>
                    </a:cubicBezTo>
                    <a:cubicBezTo>
                      <a:pt x="0" y="1948"/>
                      <a:pt x="27" y="2327"/>
                      <a:pt x="149" y="2679"/>
                    </a:cubicBezTo>
                    <a:cubicBezTo>
                      <a:pt x="271" y="3045"/>
                      <a:pt x="487" y="3383"/>
                      <a:pt x="812" y="3586"/>
                    </a:cubicBezTo>
                    <a:cubicBezTo>
                      <a:pt x="1015" y="3727"/>
                      <a:pt x="1264" y="3816"/>
                      <a:pt x="1514" y="3816"/>
                    </a:cubicBezTo>
                    <a:cubicBezTo>
                      <a:pt x="1648" y="3816"/>
                      <a:pt x="1781" y="3791"/>
                      <a:pt x="1908" y="3735"/>
                    </a:cubicBezTo>
                    <a:cubicBezTo>
                      <a:pt x="2098" y="3667"/>
                      <a:pt x="2246" y="3532"/>
                      <a:pt x="2368" y="3383"/>
                    </a:cubicBezTo>
                    <a:cubicBezTo>
                      <a:pt x="2490" y="3234"/>
                      <a:pt x="2571" y="3072"/>
                      <a:pt x="2639" y="2896"/>
                    </a:cubicBezTo>
                    <a:cubicBezTo>
                      <a:pt x="2648" y="2867"/>
                      <a:pt x="2657" y="2839"/>
                      <a:pt x="2665" y="2811"/>
                    </a:cubicBezTo>
                    <a:lnTo>
                      <a:pt x="2665" y="2811"/>
                    </a:lnTo>
                    <a:cubicBezTo>
                      <a:pt x="2733" y="2730"/>
                      <a:pt x="2788" y="2639"/>
                      <a:pt x="2828" y="2544"/>
                    </a:cubicBezTo>
                    <a:cubicBezTo>
                      <a:pt x="2991" y="2192"/>
                      <a:pt x="2977" y="1786"/>
                      <a:pt x="2896" y="1434"/>
                    </a:cubicBezTo>
                    <a:cubicBezTo>
                      <a:pt x="2801" y="1069"/>
                      <a:pt x="2625" y="717"/>
                      <a:pt x="2355" y="447"/>
                    </a:cubicBezTo>
                    <a:cubicBezTo>
                      <a:pt x="2084" y="176"/>
                      <a:pt x="1705" y="0"/>
                      <a:pt x="131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6"/>
              <p:cNvSpPr/>
              <p:nvPr/>
            </p:nvSpPr>
            <p:spPr>
              <a:xfrm>
                <a:off x="1648311" y="1942360"/>
                <a:ext cx="63198" cy="5642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07" extrusionOk="0">
                    <a:moveTo>
                      <a:pt x="591" y="1"/>
                    </a:moveTo>
                    <a:cubicBezTo>
                      <a:pt x="489" y="1"/>
                      <a:pt x="389" y="25"/>
                      <a:pt x="298" y="77"/>
                    </a:cubicBezTo>
                    <a:cubicBezTo>
                      <a:pt x="0" y="226"/>
                      <a:pt x="0" y="699"/>
                      <a:pt x="311" y="821"/>
                    </a:cubicBezTo>
                    <a:lnTo>
                      <a:pt x="352" y="727"/>
                    </a:lnTo>
                    <a:cubicBezTo>
                      <a:pt x="257" y="686"/>
                      <a:pt x="203" y="564"/>
                      <a:pt x="203" y="456"/>
                    </a:cubicBezTo>
                    <a:cubicBezTo>
                      <a:pt x="217" y="348"/>
                      <a:pt x="271" y="253"/>
                      <a:pt x="366" y="199"/>
                    </a:cubicBezTo>
                    <a:cubicBezTo>
                      <a:pt x="421" y="167"/>
                      <a:pt x="486" y="154"/>
                      <a:pt x="552" y="154"/>
                    </a:cubicBezTo>
                    <a:cubicBezTo>
                      <a:pt x="558" y="154"/>
                      <a:pt x="565" y="154"/>
                      <a:pt x="572" y="154"/>
                    </a:cubicBezTo>
                    <a:lnTo>
                      <a:pt x="572" y="154"/>
                    </a:lnTo>
                    <a:cubicBezTo>
                      <a:pt x="491" y="206"/>
                      <a:pt x="425" y="275"/>
                      <a:pt x="393" y="361"/>
                    </a:cubicBezTo>
                    <a:cubicBezTo>
                      <a:pt x="339" y="456"/>
                      <a:pt x="325" y="591"/>
                      <a:pt x="406" y="699"/>
                    </a:cubicBezTo>
                    <a:lnTo>
                      <a:pt x="487" y="645"/>
                    </a:lnTo>
                    <a:cubicBezTo>
                      <a:pt x="393" y="510"/>
                      <a:pt x="501" y="280"/>
                      <a:pt x="663" y="212"/>
                    </a:cubicBezTo>
                    <a:cubicBezTo>
                      <a:pt x="695" y="198"/>
                      <a:pt x="727" y="190"/>
                      <a:pt x="759" y="187"/>
                    </a:cubicBezTo>
                    <a:lnTo>
                      <a:pt x="759" y="187"/>
                    </a:lnTo>
                    <a:cubicBezTo>
                      <a:pt x="843" y="215"/>
                      <a:pt x="924" y="270"/>
                      <a:pt x="988" y="334"/>
                    </a:cubicBezTo>
                    <a:cubicBezTo>
                      <a:pt x="1098" y="444"/>
                      <a:pt x="1171" y="591"/>
                      <a:pt x="1189" y="742"/>
                    </a:cubicBezTo>
                    <a:lnTo>
                      <a:pt x="1189" y="742"/>
                    </a:lnTo>
                    <a:cubicBezTo>
                      <a:pt x="1185" y="818"/>
                      <a:pt x="1169" y="894"/>
                      <a:pt x="1137" y="970"/>
                    </a:cubicBezTo>
                    <a:cubicBezTo>
                      <a:pt x="1056" y="1146"/>
                      <a:pt x="907" y="1295"/>
                      <a:pt x="758" y="1417"/>
                    </a:cubicBezTo>
                    <a:lnTo>
                      <a:pt x="678" y="1474"/>
                    </a:lnTo>
                    <a:lnTo>
                      <a:pt x="678" y="1474"/>
                    </a:lnTo>
                    <a:lnTo>
                      <a:pt x="257" y="1606"/>
                    </a:lnTo>
                    <a:lnTo>
                      <a:pt x="1800" y="1606"/>
                    </a:lnTo>
                    <a:lnTo>
                      <a:pt x="1800" y="1471"/>
                    </a:lnTo>
                    <a:lnTo>
                      <a:pt x="1207" y="1455"/>
                    </a:lnTo>
                    <a:lnTo>
                      <a:pt x="1207" y="1455"/>
                    </a:lnTo>
                    <a:cubicBezTo>
                      <a:pt x="1159" y="1451"/>
                      <a:pt x="1112" y="1446"/>
                      <a:pt x="1065" y="1441"/>
                    </a:cubicBezTo>
                    <a:lnTo>
                      <a:pt x="1065" y="1441"/>
                    </a:lnTo>
                    <a:cubicBezTo>
                      <a:pt x="1200" y="1326"/>
                      <a:pt x="1298" y="1172"/>
                      <a:pt x="1340" y="997"/>
                    </a:cubicBezTo>
                    <a:cubicBezTo>
                      <a:pt x="1407" y="713"/>
                      <a:pt x="1313" y="415"/>
                      <a:pt x="1096" y="212"/>
                    </a:cubicBezTo>
                    <a:cubicBezTo>
                      <a:pt x="965" y="81"/>
                      <a:pt x="777" y="1"/>
                      <a:pt x="59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78" name="Google Shape;11278;p26"/>
            <p:cNvGrpSpPr/>
            <p:nvPr/>
          </p:nvGrpSpPr>
          <p:grpSpPr>
            <a:xfrm>
              <a:off x="831155" y="1685945"/>
              <a:ext cx="153009" cy="150271"/>
              <a:chOff x="1860192" y="1089882"/>
              <a:chExt cx="153009" cy="150271"/>
            </a:xfrm>
          </p:grpSpPr>
          <p:sp>
            <p:nvSpPr>
              <p:cNvPr id="11279" name="Google Shape;11279;p26"/>
              <p:cNvSpPr/>
              <p:nvPr/>
            </p:nvSpPr>
            <p:spPr>
              <a:xfrm>
                <a:off x="1860192" y="1098484"/>
                <a:ext cx="143495" cy="125167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565" extrusionOk="0">
                    <a:moveTo>
                      <a:pt x="2193" y="2131"/>
                    </a:moveTo>
                    <a:cubicBezTo>
                      <a:pt x="2191" y="2142"/>
                      <a:pt x="2189" y="2151"/>
                      <a:pt x="2190" y="2157"/>
                    </a:cubicBezTo>
                    <a:lnTo>
                      <a:pt x="2190" y="2157"/>
                    </a:lnTo>
                    <a:cubicBezTo>
                      <a:pt x="2187" y="2143"/>
                      <a:pt x="2189" y="2135"/>
                      <a:pt x="2193" y="2131"/>
                    </a:cubicBezTo>
                    <a:close/>
                    <a:moveTo>
                      <a:pt x="2546" y="0"/>
                    </a:moveTo>
                    <a:cubicBezTo>
                      <a:pt x="2536" y="0"/>
                      <a:pt x="2526" y="1"/>
                      <a:pt x="2517" y="1"/>
                    </a:cubicBezTo>
                    <a:cubicBezTo>
                      <a:pt x="1353" y="41"/>
                      <a:pt x="0" y="1205"/>
                      <a:pt x="690" y="2423"/>
                    </a:cubicBezTo>
                    <a:cubicBezTo>
                      <a:pt x="730" y="2491"/>
                      <a:pt x="776" y="2547"/>
                      <a:pt x="825" y="2592"/>
                    </a:cubicBezTo>
                    <a:lnTo>
                      <a:pt x="825" y="2592"/>
                    </a:lnTo>
                    <a:cubicBezTo>
                      <a:pt x="1009" y="3058"/>
                      <a:pt x="1431" y="3427"/>
                      <a:pt x="1935" y="3532"/>
                    </a:cubicBezTo>
                    <a:cubicBezTo>
                      <a:pt x="2033" y="3554"/>
                      <a:pt x="2130" y="3564"/>
                      <a:pt x="2223" y="3564"/>
                    </a:cubicBezTo>
                    <a:cubicBezTo>
                      <a:pt x="2773" y="3564"/>
                      <a:pt x="3235" y="3212"/>
                      <a:pt x="3559" y="2761"/>
                    </a:cubicBezTo>
                    <a:cubicBezTo>
                      <a:pt x="3911" y="2274"/>
                      <a:pt x="4086" y="1638"/>
                      <a:pt x="3911" y="1056"/>
                    </a:cubicBezTo>
                    <a:cubicBezTo>
                      <a:pt x="3737" y="443"/>
                      <a:pt x="3183" y="0"/>
                      <a:pt x="2546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6"/>
              <p:cNvSpPr/>
              <p:nvPr/>
            </p:nvSpPr>
            <p:spPr>
              <a:xfrm>
                <a:off x="1863036" y="1089882"/>
                <a:ext cx="150165" cy="150271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4280" extrusionOk="0">
                    <a:moveTo>
                      <a:pt x="2133" y="150"/>
                    </a:moveTo>
                    <a:cubicBezTo>
                      <a:pt x="2155" y="150"/>
                      <a:pt x="2177" y="150"/>
                      <a:pt x="2199" y="151"/>
                    </a:cubicBezTo>
                    <a:lnTo>
                      <a:pt x="2199" y="151"/>
                    </a:lnTo>
                    <a:cubicBezTo>
                      <a:pt x="1512" y="173"/>
                      <a:pt x="878" y="620"/>
                      <a:pt x="609" y="1261"/>
                    </a:cubicBezTo>
                    <a:lnTo>
                      <a:pt x="704" y="1301"/>
                    </a:lnTo>
                    <a:cubicBezTo>
                      <a:pt x="957" y="675"/>
                      <a:pt x="1604" y="245"/>
                      <a:pt x="2283" y="245"/>
                    </a:cubicBezTo>
                    <a:cubicBezTo>
                      <a:pt x="2293" y="245"/>
                      <a:pt x="2304" y="246"/>
                      <a:pt x="2314" y="246"/>
                    </a:cubicBezTo>
                    <a:cubicBezTo>
                      <a:pt x="2652" y="246"/>
                      <a:pt x="2991" y="354"/>
                      <a:pt x="3275" y="543"/>
                    </a:cubicBezTo>
                    <a:cubicBezTo>
                      <a:pt x="3410" y="634"/>
                      <a:pt x="3530" y="746"/>
                      <a:pt x="3632" y="872"/>
                    </a:cubicBezTo>
                    <a:lnTo>
                      <a:pt x="3632" y="872"/>
                    </a:lnTo>
                    <a:cubicBezTo>
                      <a:pt x="3680" y="967"/>
                      <a:pt x="3691" y="1069"/>
                      <a:pt x="3627" y="1152"/>
                    </a:cubicBezTo>
                    <a:lnTo>
                      <a:pt x="3721" y="1220"/>
                    </a:lnTo>
                    <a:cubicBezTo>
                      <a:pt x="3752" y="1183"/>
                      <a:pt x="3772" y="1137"/>
                      <a:pt x="3782" y="1089"/>
                    </a:cubicBezTo>
                    <a:lnTo>
                      <a:pt x="3782" y="1089"/>
                    </a:lnTo>
                    <a:cubicBezTo>
                      <a:pt x="3826" y="1166"/>
                      <a:pt x="3865" y="1246"/>
                      <a:pt x="3897" y="1328"/>
                    </a:cubicBezTo>
                    <a:cubicBezTo>
                      <a:pt x="4168" y="1964"/>
                      <a:pt x="4141" y="2722"/>
                      <a:pt x="3789" y="3304"/>
                    </a:cubicBezTo>
                    <a:cubicBezTo>
                      <a:pt x="3498" y="3804"/>
                      <a:pt x="2938" y="4144"/>
                      <a:pt x="2365" y="4144"/>
                    </a:cubicBezTo>
                    <a:cubicBezTo>
                      <a:pt x="2272" y="4144"/>
                      <a:pt x="2177" y="4135"/>
                      <a:pt x="2084" y="4116"/>
                    </a:cubicBezTo>
                    <a:cubicBezTo>
                      <a:pt x="1746" y="4048"/>
                      <a:pt x="1448" y="3872"/>
                      <a:pt x="1177" y="3669"/>
                    </a:cubicBezTo>
                    <a:cubicBezTo>
                      <a:pt x="920" y="3453"/>
                      <a:pt x="677" y="3196"/>
                      <a:pt x="460" y="2938"/>
                    </a:cubicBezTo>
                    <a:cubicBezTo>
                      <a:pt x="352" y="2803"/>
                      <a:pt x="271" y="2654"/>
                      <a:pt x="217" y="2505"/>
                    </a:cubicBezTo>
                    <a:cubicBezTo>
                      <a:pt x="176" y="2343"/>
                      <a:pt x="163" y="2181"/>
                      <a:pt x="176" y="2018"/>
                    </a:cubicBezTo>
                    <a:cubicBezTo>
                      <a:pt x="217" y="1680"/>
                      <a:pt x="325" y="1355"/>
                      <a:pt x="514" y="1071"/>
                    </a:cubicBezTo>
                    <a:cubicBezTo>
                      <a:pt x="704" y="787"/>
                      <a:pt x="947" y="543"/>
                      <a:pt x="1245" y="381"/>
                    </a:cubicBezTo>
                    <a:cubicBezTo>
                      <a:pt x="1509" y="230"/>
                      <a:pt x="1819" y="150"/>
                      <a:pt x="2133" y="150"/>
                    </a:cubicBezTo>
                    <a:close/>
                    <a:moveTo>
                      <a:pt x="2130" y="1"/>
                    </a:moveTo>
                    <a:cubicBezTo>
                      <a:pt x="1802" y="1"/>
                      <a:pt x="1466" y="82"/>
                      <a:pt x="1164" y="246"/>
                    </a:cubicBezTo>
                    <a:cubicBezTo>
                      <a:pt x="853" y="422"/>
                      <a:pt x="569" y="679"/>
                      <a:pt x="379" y="976"/>
                    </a:cubicBezTo>
                    <a:cubicBezTo>
                      <a:pt x="176" y="1288"/>
                      <a:pt x="54" y="1639"/>
                      <a:pt x="14" y="2005"/>
                    </a:cubicBezTo>
                    <a:cubicBezTo>
                      <a:pt x="0" y="2181"/>
                      <a:pt x="14" y="2370"/>
                      <a:pt x="68" y="2546"/>
                    </a:cubicBezTo>
                    <a:cubicBezTo>
                      <a:pt x="122" y="2735"/>
                      <a:pt x="230" y="2884"/>
                      <a:pt x="339" y="3033"/>
                    </a:cubicBezTo>
                    <a:cubicBezTo>
                      <a:pt x="555" y="3317"/>
                      <a:pt x="799" y="3561"/>
                      <a:pt x="1083" y="3791"/>
                    </a:cubicBezTo>
                    <a:cubicBezTo>
                      <a:pt x="1367" y="4007"/>
                      <a:pt x="1692" y="4183"/>
                      <a:pt x="2057" y="4251"/>
                    </a:cubicBezTo>
                    <a:cubicBezTo>
                      <a:pt x="2155" y="4270"/>
                      <a:pt x="2255" y="4279"/>
                      <a:pt x="2355" y="4279"/>
                    </a:cubicBezTo>
                    <a:cubicBezTo>
                      <a:pt x="2615" y="4279"/>
                      <a:pt x="2878" y="4216"/>
                      <a:pt x="3112" y="4089"/>
                    </a:cubicBezTo>
                    <a:cubicBezTo>
                      <a:pt x="3437" y="3940"/>
                      <a:pt x="3721" y="3683"/>
                      <a:pt x="3897" y="3371"/>
                    </a:cubicBezTo>
                    <a:cubicBezTo>
                      <a:pt x="4263" y="2735"/>
                      <a:pt x="4276" y="1951"/>
                      <a:pt x="3992" y="1288"/>
                    </a:cubicBezTo>
                    <a:cubicBezTo>
                      <a:pt x="3933" y="1147"/>
                      <a:pt x="3857" y="1011"/>
                      <a:pt x="3764" y="887"/>
                    </a:cubicBezTo>
                    <a:lnTo>
                      <a:pt x="3764" y="887"/>
                    </a:lnTo>
                    <a:cubicBezTo>
                      <a:pt x="3738" y="807"/>
                      <a:pt x="3701" y="736"/>
                      <a:pt x="3654" y="665"/>
                    </a:cubicBezTo>
                    <a:cubicBezTo>
                      <a:pt x="3532" y="516"/>
                      <a:pt x="3397" y="408"/>
                      <a:pt x="3234" y="300"/>
                    </a:cubicBezTo>
                    <a:cubicBezTo>
                      <a:pt x="2937" y="110"/>
                      <a:pt x="2571" y="16"/>
                      <a:pt x="2206" y="2"/>
                    </a:cubicBezTo>
                    <a:cubicBezTo>
                      <a:pt x="2181" y="1"/>
                      <a:pt x="2156" y="1"/>
                      <a:pt x="213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6"/>
              <p:cNvSpPr/>
              <p:nvPr/>
            </p:nvSpPr>
            <p:spPr>
              <a:xfrm>
                <a:off x="1868724" y="1151217"/>
                <a:ext cx="12120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759" extrusionOk="0">
                    <a:moveTo>
                      <a:pt x="3329" y="163"/>
                    </a:moveTo>
                    <a:cubicBezTo>
                      <a:pt x="3329" y="170"/>
                      <a:pt x="3333" y="173"/>
                      <a:pt x="3334" y="173"/>
                    </a:cubicBezTo>
                    <a:cubicBezTo>
                      <a:pt x="3336" y="173"/>
                      <a:pt x="3336" y="170"/>
                      <a:pt x="3329" y="163"/>
                    </a:cubicBezTo>
                    <a:close/>
                    <a:moveTo>
                      <a:pt x="2545" y="1"/>
                    </a:moveTo>
                    <a:cubicBezTo>
                      <a:pt x="2260" y="1"/>
                      <a:pt x="1963" y="41"/>
                      <a:pt x="1665" y="95"/>
                    </a:cubicBezTo>
                    <a:cubicBezTo>
                      <a:pt x="1097" y="217"/>
                      <a:pt x="528" y="420"/>
                      <a:pt x="1" y="664"/>
                    </a:cubicBezTo>
                    <a:lnTo>
                      <a:pt x="41" y="758"/>
                    </a:lnTo>
                    <a:cubicBezTo>
                      <a:pt x="555" y="488"/>
                      <a:pt x="1124" y="325"/>
                      <a:pt x="1692" y="244"/>
                    </a:cubicBezTo>
                    <a:cubicBezTo>
                      <a:pt x="1976" y="204"/>
                      <a:pt x="2260" y="177"/>
                      <a:pt x="2558" y="163"/>
                    </a:cubicBezTo>
                    <a:lnTo>
                      <a:pt x="3329" y="163"/>
                    </a:lnTo>
                    <a:cubicBezTo>
                      <a:pt x="3329" y="163"/>
                      <a:pt x="3329" y="150"/>
                      <a:pt x="3329" y="136"/>
                    </a:cubicBezTo>
                    <a:cubicBezTo>
                      <a:pt x="3343" y="122"/>
                      <a:pt x="3343" y="122"/>
                      <a:pt x="3356" y="122"/>
                    </a:cubicBezTo>
                    <a:lnTo>
                      <a:pt x="3410" y="217"/>
                    </a:lnTo>
                    <a:cubicBezTo>
                      <a:pt x="3424" y="204"/>
                      <a:pt x="3438" y="190"/>
                      <a:pt x="3438" y="177"/>
                    </a:cubicBezTo>
                    <a:cubicBezTo>
                      <a:pt x="3451" y="150"/>
                      <a:pt x="3438" y="122"/>
                      <a:pt x="3438" y="122"/>
                    </a:cubicBezTo>
                    <a:cubicBezTo>
                      <a:pt x="3424" y="95"/>
                      <a:pt x="3410" y="82"/>
                      <a:pt x="3397" y="68"/>
                    </a:cubicBezTo>
                    <a:cubicBezTo>
                      <a:pt x="3383" y="68"/>
                      <a:pt x="3370" y="55"/>
                      <a:pt x="3356" y="55"/>
                    </a:cubicBezTo>
                    <a:cubicBezTo>
                      <a:pt x="3356" y="55"/>
                      <a:pt x="3343" y="55"/>
                      <a:pt x="3329" y="41"/>
                    </a:cubicBezTo>
                    <a:lnTo>
                      <a:pt x="3208" y="28"/>
                    </a:lnTo>
                    <a:cubicBezTo>
                      <a:pt x="3140" y="14"/>
                      <a:pt x="3072" y="14"/>
                      <a:pt x="2991" y="14"/>
                    </a:cubicBezTo>
                    <a:cubicBezTo>
                      <a:pt x="2842" y="1"/>
                      <a:pt x="2693" y="1"/>
                      <a:pt x="254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6"/>
              <p:cNvSpPr/>
              <p:nvPr/>
            </p:nvSpPr>
            <p:spPr>
              <a:xfrm>
                <a:off x="1864932" y="1155501"/>
                <a:ext cx="141599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596" extrusionOk="0">
                    <a:moveTo>
                      <a:pt x="3018" y="0"/>
                    </a:moveTo>
                    <a:cubicBezTo>
                      <a:pt x="2666" y="0"/>
                      <a:pt x="2328" y="28"/>
                      <a:pt x="1989" y="82"/>
                    </a:cubicBezTo>
                    <a:cubicBezTo>
                      <a:pt x="1313" y="163"/>
                      <a:pt x="650" y="312"/>
                      <a:pt x="0" y="501"/>
                    </a:cubicBezTo>
                    <a:lnTo>
                      <a:pt x="27" y="596"/>
                    </a:lnTo>
                    <a:cubicBezTo>
                      <a:pt x="677" y="393"/>
                      <a:pt x="1340" y="271"/>
                      <a:pt x="2017" y="217"/>
                    </a:cubicBezTo>
                    <a:cubicBezTo>
                      <a:pt x="2341" y="190"/>
                      <a:pt x="2680" y="176"/>
                      <a:pt x="3018" y="176"/>
                    </a:cubicBezTo>
                    <a:cubicBezTo>
                      <a:pt x="3180" y="163"/>
                      <a:pt x="3356" y="163"/>
                      <a:pt x="3518" y="163"/>
                    </a:cubicBezTo>
                    <a:lnTo>
                      <a:pt x="3776" y="176"/>
                    </a:lnTo>
                    <a:lnTo>
                      <a:pt x="3884" y="176"/>
                    </a:lnTo>
                    <a:cubicBezTo>
                      <a:pt x="3897" y="190"/>
                      <a:pt x="3911" y="190"/>
                      <a:pt x="3911" y="203"/>
                    </a:cubicBezTo>
                    <a:lnTo>
                      <a:pt x="4019" y="244"/>
                    </a:lnTo>
                    <a:cubicBezTo>
                      <a:pt x="4033" y="203"/>
                      <a:pt x="4019" y="149"/>
                      <a:pt x="3992" y="122"/>
                    </a:cubicBezTo>
                    <a:cubicBezTo>
                      <a:pt x="3979" y="95"/>
                      <a:pt x="3951" y="82"/>
                      <a:pt x="3924" y="68"/>
                    </a:cubicBezTo>
                    <a:cubicBezTo>
                      <a:pt x="3884" y="41"/>
                      <a:pt x="3816" y="41"/>
                      <a:pt x="3776" y="41"/>
                    </a:cubicBezTo>
                    <a:cubicBezTo>
                      <a:pt x="3694" y="28"/>
                      <a:pt x="3613" y="28"/>
                      <a:pt x="3518" y="14"/>
                    </a:cubicBezTo>
                    <a:cubicBezTo>
                      <a:pt x="3356" y="0"/>
                      <a:pt x="3180" y="0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6"/>
              <p:cNvSpPr/>
              <p:nvPr/>
            </p:nvSpPr>
            <p:spPr>
              <a:xfrm>
                <a:off x="1879186" y="1168807"/>
                <a:ext cx="128292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474" extrusionOk="0">
                    <a:moveTo>
                      <a:pt x="3383" y="0"/>
                    </a:moveTo>
                    <a:lnTo>
                      <a:pt x="3167" y="14"/>
                    </a:lnTo>
                    <a:lnTo>
                      <a:pt x="2707" y="41"/>
                    </a:lnTo>
                    <a:cubicBezTo>
                      <a:pt x="2409" y="68"/>
                      <a:pt x="2111" y="95"/>
                      <a:pt x="1814" y="136"/>
                    </a:cubicBezTo>
                    <a:lnTo>
                      <a:pt x="907" y="230"/>
                    </a:lnTo>
                    <a:cubicBezTo>
                      <a:pt x="758" y="244"/>
                      <a:pt x="609" y="257"/>
                      <a:pt x="460" y="271"/>
                    </a:cubicBezTo>
                    <a:cubicBezTo>
                      <a:pt x="312" y="285"/>
                      <a:pt x="149" y="312"/>
                      <a:pt x="0" y="379"/>
                    </a:cubicBezTo>
                    <a:lnTo>
                      <a:pt x="54" y="474"/>
                    </a:lnTo>
                    <a:cubicBezTo>
                      <a:pt x="176" y="406"/>
                      <a:pt x="325" y="379"/>
                      <a:pt x="474" y="366"/>
                    </a:cubicBezTo>
                    <a:cubicBezTo>
                      <a:pt x="623" y="339"/>
                      <a:pt x="772" y="325"/>
                      <a:pt x="920" y="325"/>
                    </a:cubicBezTo>
                    <a:lnTo>
                      <a:pt x="1827" y="271"/>
                    </a:lnTo>
                    <a:cubicBezTo>
                      <a:pt x="2125" y="257"/>
                      <a:pt x="2422" y="230"/>
                      <a:pt x="2720" y="203"/>
                    </a:cubicBezTo>
                    <a:lnTo>
                      <a:pt x="3180" y="163"/>
                    </a:lnTo>
                    <a:lnTo>
                      <a:pt x="3397" y="136"/>
                    </a:lnTo>
                    <a:cubicBezTo>
                      <a:pt x="3437" y="129"/>
                      <a:pt x="3474" y="126"/>
                      <a:pt x="3503" y="126"/>
                    </a:cubicBezTo>
                    <a:cubicBezTo>
                      <a:pt x="3532" y="126"/>
                      <a:pt x="3552" y="129"/>
                      <a:pt x="3559" y="136"/>
                    </a:cubicBezTo>
                    <a:lnTo>
                      <a:pt x="3654" y="82"/>
                    </a:lnTo>
                    <a:cubicBezTo>
                      <a:pt x="3627" y="27"/>
                      <a:pt x="3559" y="0"/>
                      <a:pt x="3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6"/>
              <p:cNvSpPr/>
              <p:nvPr/>
            </p:nvSpPr>
            <p:spPr>
              <a:xfrm>
                <a:off x="1866372" y="1166244"/>
                <a:ext cx="138755" cy="2113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602" extrusionOk="0">
                    <a:moveTo>
                      <a:pt x="2718" y="1"/>
                    </a:moveTo>
                    <a:cubicBezTo>
                      <a:pt x="2465" y="1"/>
                      <a:pt x="2207" y="18"/>
                      <a:pt x="1948" y="60"/>
                    </a:cubicBezTo>
                    <a:cubicBezTo>
                      <a:pt x="1610" y="100"/>
                      <a:pt x="1285" y="195"/>
                      <a:pt x="974" y="290"/>
                    </a:cubicBezTo>
                    <a:cubicBezTo>
                      <a:pt x="649" y="385"/>
                      <a:pt x="325" y="466"/>
                      <a:pt x="0" y="493"/>
                    </a:cubicBezTo>
                    <a:lnTo>
                      <a:pt x="14" y="601"/>
                    </a:lnTo>
                    <a:cubicBezTo>
                      <a:pt x="352" y="560"/>
                      <a:pt x="677" y="479"/>
                      <a:pt x="1001" y="385"/>
                    </a:cubicBezTo>
                    <a:cubicBezTo>
                      <a:pt x="1313" y="303"/>
                      <a:pt x="1637" y="222"/>
                      <a:pt x="1962" y="195"/>
                    </a:cubicBezTo>
                    <a:cubicBezTo>
                      <a:pt x="2287" y="168"/>
                      <a:pt x="2625" y="168"/>
                      <a:pt x="2950" y="168"/>
                    </a:cubicBezTo>
                    <a:cubicBezTo>
                      <a:pt x="3275" y="182"/>
                      <a:pt x="3613" y="209"/>
                      <a:pt x="3938" y="209"/>
                    </a:cubicBezTo>
                    <a:lnTo>
                      <a:pt x="3951" y="100"/>
                    </a:lnTo>
                    <a:cubicBezTo>
                      <a:pt x="3626" y="46"/>
                      <a:pt x="3288" y="19"/>
                      <a:pt x="2950" y="6"/>
                    </a:cubicBezTo>
                    <a:cubicBezTo>
                      <a:pt x="2873" y="3"/>
                      <a:pt x="2796" y="1"/>
                      <a:pt x="271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6"/>
              <p:cNvSpPr/>
              <p:nvPr/>
            </p:nvSpPr>
            <p:spPr>
              <a:xfrm>
                <a:off x="1897232" y="1192084"/>
                <a:ext cx="15729" cy="37252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06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3"/>
                      <a:pt x="14" y="393"/>
                      <a:pt x="41" y="582"/>
                    </a:cubicBezTo>
                    <a:cubicBezTo>
                      <a:pt x="68" y="677"/>
                      <a:pt x="95" y="785"/>
                      <a:pt x="136" y="866"/>
                    </a:cubicBezTo>
                    <a:cubicBezTo>
                      <a:pt x="149" y="907"/>
                      <a:pt x="190" y="975"/>
                      <a:pt x="231" y="1002"/>
                    </a:cubicBezTo>
                    <a:cubicBezTo>
                      <a:pt x="258" y="1029"/>
                      <a:pt x="285" y="1042"/>
                      <a:pt x="325" y="1056"/>
                    </a:cubicBezTo>
                    <a:cubicBezTo>
                      <a:pt x="335" y="1059"/>
                      <a:pt x="346" y="1061"/>
                      <a:pt x="358" y="1061"/>
                    </a:cubicBezTo>
                    <a:cubicBezTo>
                      <a:pt x="391" y="1061"/>
                      <a:pt x="427" y="1046"/>
                      <a:pt x="447" y="1015"/>
                    </a:cubicBezTo>
                    <a:lnTo>
                      <a:pt x="379" y="934"/>
                    </a:lnTo>
                    <a:cubicBezTo>
                      <a:pt x="366" y="934"/>
                      <a:pt x="312" y="880"/>
                      <a:pt x="285" y="799"/>
                    </a:cubicBezTo>
                    <a:cubicBezTo>
                      <a:pt x="244" y="718"/>
                      <a:pt x="217" y="636"/>
                      <a:pt x="190" y="542"/>
                    </a:cubicBezTo>
                    <a:cubicBezTo>
                      <a:pt x="122" y="379"/>
                      <a:pt x="82" y="190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6"/>
              <p:cNvSpPr/>
              <p:nvPr/>
            </p:nvSpPr>
            <p:spPr>
              <a:xfrm>
                <a:off x="1913382" y="1204442"/>
                <a:ext cx="1429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816" extrusionOk="0">
                    <a:moveTo>
                      <a:pt x="14" y="0"/>
                    </a:moveTo>
                    <a:cubicBezTo>
                      <a:pt x="1" y="149"/>
                      <a:pt x="1" y="311"/>
                      <a:pt x="14" y="474"/>
                    </a:cubicBezTo>
                    <a:cubicBezTo>
                      <a:pt x="28" y="555"/>
                      <a:pt x="28" y="636"/>
                      <a:pt x="95" y="731"/>
                    </a:cubicBezTo>
                    <a:cubicBezTo>
                      <a:pt x="124" y="781"/>
                      <a:pt x="194" y="816"/>
                      <a:pt x="261" y="816"/>
                    </a:cubicBezTo>
                    <a:cubicBezTo>
                      <a:pt x="322" y="816"/>
                      <a:pt x="381" y="788"/>
                      <a:pt x="407" y="717"/>
                    </a:cubicBezTo>
                    <a:lnTo>
                      <a:pt x="312" y="663"/>
                    </a:lnTo>
                    <a:lnTo>
                      <a:pt x="271" y="663"/>
                    </a:lnTo>
                    <a:cubicBezTo>
                      <a:pt x="258" y="650"/>
                      <a:pt x="244" y="650"/>
                      <a:pt x="231" y="623"/>
                    </a:cubicBezTo>
                    <a:cubicBezTo>
                      <a:pt x="204" y="596"/>
                      <a:pt x="176" y="514"/>
                      <a:pt x="149" y="447"/>
                    </a:cubicBezTo>
                    <a:cubicBezTo>
                      <a:pt x="109" y="311"/>
                      <a:pt x="82" y="149"/>
                      <a:pt x="122" y="1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6"/>
              <p:cNvSpPr/>
              <p:nvPr/>
            </p:nvSpPr>
            <p:spPr>
              <a:xfrm>
                <a:off x="1926688" y="1208234"/>
                <a:ext cx="15694" cy="2742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781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2"/>
                      <a:pt x="68" y="460"/>
                    </a:cubicBezTo>
                    <a:cubicBezTo>
                      <a:pt x="82" y="528"/>
                      <a:pt x="109" y="623"/>
                      <a:pt x="163" y="691"/>
                    </a:cubicBezTo>
                    <a:cubicBezTo>
                      <a:pt x="190" y="718"/>
                      <a:pt x="230" y="745"/>
                      <a:pt x="285" y="772"/>
                    </a:cubicBezTo>
                    <a:cubicBezTo>
                      <a:pt x="301" y="777"/>
                      <a:pt x="325" y="781"/>
                      <a:pt x="350" y="781"/>
                    </a:cubicBezTo>
                    <a:cubicBezTo>
                      <a:pt x="385" y="781"/>
                      <a:pt x="423" y="774"/>
                      <a:pt x="447" y="758"/>
                    </a:cubicBezTo>
                    <a:lnTo>
                      <a:pt x="393" y="650"/>
                    </a:lnTo>
                    <a:cubicBezTo>
                      <a:pt x="379" y="650"/>
                      <a:pt x="366" y="650"/>
                      <a:pt x="352" y="636"/>
                    </a:cubicBezTo>
                    <a:cubicBezTo>
                      <a:pt x="325" y="623"/>
                      <a:pt x="312" y="609"/>
                      <a:pt x="298" y="582"/>
                    </a:cubicBezTo>
                    <a:cubicBezTo>
                      <a:pt x="258" y="528"/>
                      <a:pt x="230" y="488"/>
                      <a:pt x="203" y="420"/>
                    </a:cubicBezTo>
                    <a:cubicBezTo>
                      <a:pt x="149" y="285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6"/>
              <p:cNvSpPr/>
              <p:nvPr/>
            </p:nvSpPr>
            <p:spPr>
              <a:xfrm>
                <a:off x="1943786" y="1209674"/>
                <a:ext cx="14781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21" h="7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149"/>
                      <a:pt x="28" y="284"/>
                      <a:pt x="68" y="433"/>
                    </a:cubicBezTo>
                    <a:cubicBezTo>
                      <a:pt x="109" y="568"/>
                      <a:pt x="204" y="704"/>
                      <a:pt x="352" y="758"/>
                    </a:cubicBezTo>
                    <a:lnTo>
                      <a:pt x="420" y="677"/>
                    </a:lnTo>
                    <a:cubicBezTo>
                      <a:pt x="339" y="568"/>
                      <a:pt x="271" y="487"/>
                      <a:pt x="204" y="379"/>
                    </a:cubicBezTo>
                    <a:cubicBezTo>
                      <a:pt x="136" y="271"/>
                      <a:pt x="82" y="135"/>
                      <a:pt x="109" y="1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6"/>
              <p:cNvSpPr/>
              <p:nvPr/>
            </p:nvSpPr>
            <p:spPr>
              <a:xfrm>
                <a:off x="1958989" y="1206795"/>
                <a:ext cx="18082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15" h="516" extrusionOk="0">
                    <a:moveTo>
                      <a:pt x="1" y="1"/>
                    </a:moveTo>
                    <a:cubicBezTo>
                      <a:pt x="1" y="136"/>
                      <a:pt x="41" y="271"/>
                      <a:pt x="136" y="380"/>
                    </a:cubicBezTo>
                    <a:cubicBezTo>
                      <a:pt x="176" y="434"/>
                      <a:pt x="231" y="474"/>
                      <a:pt x="298" y="501"/>
                    </a:cubicBezTo>
                    <a:cubicBezTo>
                      <a:pt x="332" y="508"/>
                      <a:pt x="369" y="515"/>
                      <a:pt x="407" y="515"/>
                    </a:cubicBezTo>
                    <a:cubicBezTo>
                      <a:pt x="444" y="515"/>
                      <a:pt x="481" y="508"/>
                      <a:pt x="515" y="488"/>
                    </a:cubicBezTo>
                    <a:lnTo>
                      <a:pt x="501" y="380"/>
                    </a:lnTo>
                    <a:cubicBezTo>
                      <a:pt x="447" y="366"/>
                      <a:pt x="407" y="366"/>
                      <a:pt x="366" y="339"/>
                    </a:cubicBezTo>
                    <a:cubicBezTo>
                      <a:pt x="312" y="326"/>
                      <a:pt x="271" y="312"/>
                      <a:pt x="231" y="271"/>
                    </a:cubicBezTo>
                    <a:cubicBezTo>
                      <a:pt x="149" y="217"/>
                      <a:pt x="82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6"/>
              <p:cNvSpPr/>
              <p:nvPr/>
            </p:nvSpPr>
            <p:spPr>
              <a:xfrm>
                <a:off x="1970855" y="1197315"/>
                <a:ext cx="16186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42" extrusionOk="0">
                    <a:moveTo>
                      <a:pt x="109" y="0"/>
                    </a:moveTo>
                    <a:lnTo>
                      <a:pt x="1" y="14"/>
                    </a:lnTo>
                    <a:cubicBezTo>
                      <a:pt x="41" y="122"/>
                      <a:pt x="82" y="230"/>
                      <a:pt x="136" y="338"/>
                    </a:cubicBezTo>
                    <a:cubicBezTo>
                      <a:pt x="163" y="379"/>
                      <a:pt x="204" y="433"/>
                      <a:pt x="244" y="474"/>
                    </a:cubicBezTo>
                    <a:cubicBezTo>
                      <a:pt x="285" y="501"/>
                      <a:pt x="339" y="528"/>
                      <a:pt x="407" y="541"/>
                    </a:cubicBezTo>
                    <a:lnTo>
                      <a:pt x="461" y="447"/>
                    </a:lnTo>
                    <a:cubicBezTo>
                      <a:pt x="420" y="406"/>
                      <a:pt x="380" y="366"/>
                      <a:pt x="353" y="338"/>
                    </a:cubicBezTo>
                    <a:cubicBezTo>
                      <a:pt x="326" y="311"/>
                      <a:pt x="285" y="284"/>
                      <a:pt x="244" y="244"/>
                    </a:cubicBezTo>
                    <a:cubicBezTo>
                      <a:pt x="177" y="190"/>
                      <a:pt x="109" y="95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6"/>
              <p:cNvSpPr/>
              <p:nvPr/>
            </p:nvSpPr>
            <p:spPr>
              <a:xfrm>
                <a:off x="1980370" y="1185905"/>
                <a:ext cx="17134" cy="1256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35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22"/>
                      <a:pt x="122" y="203"/>
                      <a:pt x="203" y="271"/>
                    </a:cubicBezTo>
                    <a:cubicBezTo>
                      <a:pt x="230" y="298"/>
                      <a:pt x="271" y="325"/>
                      <a:pt x="325" y="339"/>
                    </a:cubicBezTo>
                    <a:cubicBezTo>
                      <a:pt x="354" y="348"/>
                      <a:pt x="389" y="358"/>
                      <a:pt x="422" y="358"/>
                    </a:cubicBezTo>
                    <a:cubicBezTo>
                      <a:pt x="436" y="358"/>
                      <a:pt x="449" y="356"/>
                      <a:pt x="461" y="352"/>
                    </a:cubicBezTo>
                    <a:lnTo>
                      <a:pt x="488" y="244"/>
                    </a:lnTo>
                    <a:cubicBezTo>
                      <a:pt x="447" y="217"/>
                      <a:pt x="420" y="203"/>
                      <a:pt x="379" y="190"/>
                    </a:cubicBezTo>
                    <a:lnTo>
                      <a:pt x="271" y="149"/>
                    </a:lnTo>
                    <a:cubicBezTo>
                      <a:pt x="203" y="122"/>
                      <a:pt x="122" y="6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26"/>
              <p:cNvSpPr/>
              <p:nvPr/>
            </p:nvSpPr>
            <p:spPr>
              <a:xfrm>
                <a:off x="1993676" y="1176882"/>
                <a:ext cx="16186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299" extrusionOk="0">
                    <a:moveTo>
                      <a:pt x="41" y="0"/>
                    </a:moveTo>
                    <a:lnTo>
                      <a:pt x="0" y="95"/>
                    </a:lnTo>
                    <a:cubicBezTo>
                      <a:pt x="144" y="134"/>
                      <a:pt x="237" y="299"/>
                      <a:pt x="401" y="299"/>
                    </a:cubicBezTo>
                    <a:cubicBezTo>
                      <a:pt x="407" y="299"/>
                      <a:pt x="413" y="299"/>
                      <a:pt x="420" y="298"/>
                    </a:cubicBezTo>
                    <a:lnTo>
                      <a:pt x="460" y="203"/>
                    </a:lnTo>
                    <a:cubicBezTo>
                      <a:pt x="366" y="55"/>
                      <a:pt x="163" y="109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26"/>
              <p:cNvSpPr/>
              <p:nvPr/>
            </p:nvSpPr>
            <p:spPr>
              <a:xfrm>
                <a:off x="1862088" y="1146478"/>
                <a:ext cx="23313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772" extrusionOk="0">
                    <a:moveTo>
                      <a:pt x="623" y="0"/>
                    </a:moveTo>
                    <a:cubicBezTo>
                      <a:pt x="447" y="14"/>
                      <a:pt x="298" y="136"/>
                      <a:pt x="203" y="285"/>
                    </a:cubicBezTo>
                    <a:cubicBezTo>
                      <a:pt x="108" y="433"/>
                      <a:pt x="54" y="596"/>
                      <a:pt x="0" y="758"/>
                    </a:cubicBezTo>
                    <a:lnTo>
                      <a:pt x="108" y="772"/>
                    </a:lnTo>
                    <a:cubicBezTo>
                      <a:pt x="122" y="623"/>
                      <a:pt x="203" y="474"/>
                      <a:pt x="311" y="379"/>
                    </a:cubicBezTo>
                    <a:cubicBezTo>
                      <a:pt x="420" y="271"/>
                      <a:pt x="541" y="190"/>
                      <a:pt x="663" y="9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26"/>
              <p:cNvSpPr/>
              <p:nvPr/>
            </p:nvSpPr>
            <p:spPr>
              <a:xfrm>
                <a:off x="1873955" y="1123376"/>
                <a:ext cx="25209" cy="16467"/>
              </a:xfrm>
              <a:custGeom>
                <a:avLst/>
                <a:gdLst/>
                <a:ahLst/>
                <a:cxnLst/>
                <a:rect l="l" t="t" r="r" b="b"/>
                <a:pathLst>
                  <a:path w="718" h="469" extrusionOk="0">
                    <a:moveTo>
                      <a:pt x="599" y="1"/>
                    </a:moveTo>
                    <a:cubicBezTo>
                      <a:pt x="495" y="1"/>
                      <a:pt x="386" y="45"/>
                      <a:pt x="298" y="104"/>
                    </a:cubicBezTo>
                    <a:cubicBezTo>
                      <a:pt x="176" y="185"/>
                      <a:pt x="82" y="307"/>
                      <a:pt x="1" y="428"/>
                    </a:cubicBezTo>
                    <a:lnTo>
                      <a:pt x="95" y="469"/>
                    </a:lnTo>
                    <a:cubicBezTo>
                      <a:pt x="136" y="347"/>
                      <a:pt x="258" y="266"/>
                      <a:pt x="366" y="225"/>
                    </a:cubicBezTo>
                    <a:cubicBezTo>
                      <a:pt x="488" y="185"/>
                      <a:pt x="596" y="171"/>
                      <a:pt x="718" y="131"/>
                    </a:cubicBezTo>
                    <a:lnTo>
                      <a:pt x="718" y="22"/>
                    </a:ln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26"/>
              <p:cNvSpPr/>
              <p:nvPr/>
            </p:nvSpPr>
            <p:spPr>
              <a:xfrm>
                <a:off x="1884874" y="1111790"/>
                <a:ext cx="29984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58" extrusionOk="0">
                    <a:moveTo>
                      <a:pt x="637" y="1"/>
                    </a:moveTo>
                    <a:cubicBezTo>
                      <a:pt x="555" y="1"/>
                      <a:pt x="488" y="1"/>
                      <a:pt x="420" y="14"/>
                    </a:cubicBezTo>
                    <a:cubicBezTo>
                      <a:pt x="271" y="55"/>
                      <a:pt x="136" y="109"/>
                      <a:pt x="1" y="149"/>
                    </a:cubicBezTo>
                    <a:lnTo>
                      <a:pt x="41" y="258"/>
                    </a:lnTo>
                    <a:cubicBezTo>
                      <a:pt x="163" y="177"/>
                      <a:pt x="298" y="163"/>
                      <a:pt x="434" y="163"/>
                    </a:cubicBezTo>
                    <a:cubicBezTo>
                      <a:pt x="501" y="163"/>
                      <a:pt x="555" y="163"/>
                      <a:pt x="623" y="177"/>
                    </a:cubicBezTo>
                    <a:cubicBezTo>
                      <a:pt x="691" y="177"/>
                      <a:pt x="758" y="177"/>
                      <a:pt x="826" y="163"/>
                    </a:cubicBezTo>
                    <a:lnTo>
                      <a:pt x="853" y="68"/>
                    </a:lnTo>
                    <a:cubicBezTo>
                      <a:pt x="786" y="28"/>
                      <a:pt x="704" y="14"/>
                      <a:pt x="63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26"/>
              <p:cNvSpPr/>
              <p:nvPr/>
            </p:nvSpPr>
            <p:spPr>
              <a:xfrm>
                <a:off x="1877290" y="1188222"/>
                <a:ext cx="15238" cy="1386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5" extrusionOk="0">
                    <a:moveTo>
                      <a:pt x="370" y="0"/>
                    </a:moveTo>
                    <a:cubicBezTo>
                      <a:pt x="338" y="0"/>
                      <a:pt x="302" y="8"/>
                      <a:pt x="271" y="16"/>
                    </a:cubicBezTo>
                    <a:cubicBezTo>
                      <a:pt x="217" y="29"/>
                      <a:pt x="176" y="56"/>
                      <a:pt x="136" y="97"/>
                    </a:cubicBezTo>
                    <a:cubicBezTo>
                      <a:pt x="68" y="178"/>
                      <a:pt x="27" y="273"/>
                      <a:pt x="0" y="381"/>
                    </a:cubicBezTo>
                    <a:lnTo>
                      <a:pt x="108" y="395"/>
                    </a:lnTo>
                    <a:cubicBezTo>
                      <a:pt x="95" y="313"/>
                      <a:pt x="163" y="246"/>
                      <a:pt x="230" y="205"/>
                    </a:cubicBezTo>
                    <a:cubicBezTo>
                      <a:pt x="298" y="178"/>
                      <a:pt x="352" y="165"/>
                      <a:pt x="433" y="124"/>
                    </a:cubicBezTo>
                    <a:lnTo>
                      <a:pt x="433" y="16"/>
                    </a:lnTo>
                    <a:cubicBezTo>
                      <a:pt x="416" y="4"/>
                      <a:pt x="394" y="0"/>
                      <a:pt x="3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76141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5">
  <p:cSld name="Text only 5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27"/>
          <p:cNvSpPr txBox="1">
            <a:spLocks noGrp="1"/>
          </p:cNvSpPr>
          <p:nvPr>
            <p:ph type="subTitle" idx="1"/>
          </p:nvPr>
        </p:nvSpPr>
        <p:spPr>
          <a:xfrm>
            <a:off x="4724025" y="2030400"/>
            <a:ext cx="3706800" cy="158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600"/>
            </a:lvl9pPr>
          </a:lstStyle>
          <a:p>
            <a:endParaRPr/>
          </a:p>
        </p:txBody>
      </p:sp>
      <p:grpSp>
        <p:nvGrpSpPr>
          <p:cNvPr id="11299" name="Google Shape;11299;p27"/>
          <p:cNvGrpSpPr/>
          <p:nvPr/>
        </p:nvGrpSpPr>
        <p:grpSpPr>
          <a:xfrm>
            <a:off x="1280508" y="718572"/>
            <a:ext cx="521197" cy="266155"/>
            <a:chOff x="157100" y="870986"/>
            <a:chExt cx="429004" cy="222631"/>
          </a:xfrm>
        </p:grpSpPr>
        <p:sp>
          <p:nvSpPr>
            <p:cNvPr id="11300" name="Google Shape;11300;p27"/>
            <p:cNvSpPr/>
            <p:nvPr/>
          </p:nvSpPr>
          <p:spPr>
            <a:xfrm>
              <a:off x="263023" y="992673"/>
              <a:ext cx="116916" cy="97255"/>
            </a:xfrm>
            <a:custGeom>
              <a:avLst/>
              <a:gdLst/>
              <a:ahLst/>
              <a:cxnLst/>
              <a:rect l="l" t="t" r="r" b="b"/>
              <a:pathLst>
                <a:path w="3330" h="2770" extrusionOk="0">
                  <a:moveTo>
                    <a:pt x="1314" y="0"/>
                  </a:moveTo>
                  <a:cubicBezTo>
                    <a:pt x="943" y="0"/>
                    <a:pt x="618" y="360"/>
                    <a:pt x="650" y="703"/>
                  </a:cubicBezTo>
                  <a:cubicBezTo>
                    <a:pt x="271" y="758"/>
                    <a:pt x="1" y="1218"/>
                    <a:pt x="82" y="1596"/>
                  </a:cubicBezTo>
                  <a:cubicBezTo>
                    <a:pt x="203" y="2124"/>
                    <a:pt x="785" y="2449"/>
                    <a:pt x="1245" y="2625"/>
                  </a:cubicBezTo>
                  <a:cubicBezTo>
                    <a:pt x="1519" y="2726"/>
                    <a:pt x="1796" y="2769"/>
                    <a:pt x="2076" y="2769"/>
                  </a:cubicBezTo>
                  <a:cubicBezTo>
                    <a:pt x="2281" y="2769"/>
                    <a:pt x="2487" y="2746"/>
                    <a:pt x="2693" y="2706"/>
                  </a:cubicBezTo>
                  <a:cubicBezTo>
                    <a:pt x="3167" y="2598"/>
                    <a:pt x="3329" y="2029"/>
                    <a:pt x="3126" y="1651"/>
                  </a:cubicBezTo>
                  <a:cubicBezTo>
                    <a:pt x="2761" y="974"/>
                    <a:pt x="2274" y="446"/>
                    <a:pt x="1611" y="81"/>
                  </a:cubicBezTo>
                  <a:cubicBezTo>
                    <a:pt x="1512" y="25"/>
                    <a:pt x="1412" y="0"/>
                    <a:pt x="131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27"/>
            <p:cNvSpPr/>
            <p:nvPr/>
          </p:nvSpPr>
          <p:spPr>
            <a:xfrm>
              <a:off x="162788" y="930882"/>
              <a:ext cx="226179" cy="162735"/>
            </a:xfrm>
            <a:custGeom>
              <a:avLst/>
              <a:gdLst/>
              <a:ahLst/>
              <a:cxnLst/>
              <a:rect l="l" t="t" r="r" b="b"/>
              <a:pathLst>
                <a:path w="6442" h="4635" extrusionOk="0">
                  <a:moveTo>
                    <a:pt x="1384" y="162"/>
                  </a:moveTo>
                  <a:cubicBezTo>
                    <a:pt x="1703" y="162"/>
                    <a:pt x="2021" y="266"/>
                    <a:pt x="2328" y="407"/>
                  </a:cubicBezTo>
                  <a:cubicBezTo>
                    <a:pt x="2642" y="560"/>
                    <a:pt x="2943" y="744"/>
                    <a:pt x="3222" y="955"/>
                  </a:cubicBezTo>
                  <a:lnTo>
                    <a:pt x="3222" y="955"/>
                  </a:lnTo>
                  <a:lnTo>
                    <a:pt x="3180" y="1029"/>
                  </a:lnTo>
                  <a:lnTo>
                    <a:pt x="3806" y="1472"/>
                  </a:lnTo>
                  <a:lnTo>
                    <a:pt x="3806" y="1472"/>
                  </a:lnTo>
                  <a:cubicBezTo>
                    <a:pt x="3875" y="1543"/>
                    <a:pt x="3942" y="1617"/>
                    <a:pt x="4006" y="1692"/>
                  </a:cubicBezTo>
                  <a:lnTo>
                    <a:pt x="4052" y="1646"/>
                  </a:lnTo>
                  <a:lnTo>
                    <a:pt x="4939" y="2274"/>
                  </a:lnTo>
                  <a:lnTo>
                    <a:pt x="5372" y="2585"/>
                  </a:lnTo>
                  <a:cubicBezTo>
                    <a:pt x="5521" y="2693"/>
                    <a:pt x="5670" y="2788"/>
                    <a:pt x="5805" y="2910"/>
                  </a:cubicBezTo>
                  <a:cubicBezTo>
                    <a:pt x="5941" y="3018"/>
                    <a:pt x="6062" y="3140"/>
                    <a:pt x="6171" y="3289"/>
                  </a:cubicBezTo>
                  <a:cubicBezTo>
                    <a:pt x="6265" y="3424"/>
                    <a:pt x="6333" y="3586"/>
                    <a:pt x="6333" y="3762"/>
                  </a:cubicBezTo>
                  <a:cubicBezTo>
                    <a:pt x="6333" y="4101"/>
                    <a:pt x="6049" y="4385"/>
                    <a:pt x="5724" y="4466"/>
                  </a:cubicBezTo>
                  <a:cubicBezTo>
                    <a:pt x="5600" y="4501"/>
                    <a:pt x="5472" y="4516"/>
                    <a:pt x="5343" y="4516"/>
                  </a:cubicBezTo>
                  <a:cubicBezTo>
                    <a:pt x="5121" y="4516"/>
                    <a:pt x="4896" y="4472"/>
                    <a:pt x="4682" y="4412"/>
                  </a:cubicBezTo>
                  <a:cubicBezTo>
                    <a:pt x="3992" y="4236"/>
                    <a:pt x="3383" y="3844"/>
                    <a:pt x="2801" y="3438"/>
                  </a:cubicBezTo>
                  <a:cubicBezTo>
                    <a:pt x="2220" y="3018"/>
                    <a:pt x="1624" y="2599"/>
                    <a:pt x="1083" y="2139"/>
                  </a:cubicBezTo>
                  <a:cubicBezTo>
                    <a:pt x="961" y="2017"/>
                    <a:pt x="826" y="1895"/>
                    <a:pt x="691" y="1773"/>
                  </a:cubicBezTo>
                  <a:cubicBezTo>
                    <a:pt x="569" y="1652"/>
                    <a:pt x="447" y="1516"/>
                    <a:pt x="339" y="1381"/>
                  </a:cubicBezTo>
                  <a:cubicBezTo>
                    <a:pt x="230" y="1246"/>
                    <a:pt x="163" y="1097"/>
                    <a:pt x="176" y="948"/>
                  </a:cubicBezTo>
                  <a:cubicBezTo>
                    <a:pt x="190" y="799"/>
                    <a:pt x="285" y="650"/>
                    <a:pt x="406" y="528"/>
                  </a:cubicBezTo>
                  <a:cubicBezTo>
                    <a:pt x="636" y="285"/>
                    <a:pt x="975" y="163"/>
                    <a:pt x="1326" y="163"/>
                  </a:cubicBezTo>
                  <a:cubicBezTo>
                    <a:pt x="1346" y="162"/>
                    <a:pt x="1365" y="162"/>
                    <a:pt x="1384" y="162"/>
                  </a:cubicBezTo>
                  <a:close/>
                  <a:moveTo>
                    <a:pt x="1313" y="1"/>
                  </a:moveTo>
                  <a:cubicBezTo>
                    <a:pt x="948" y="1"/>
                    <a:pt x="555" y="136"/>
                    <a:pt x="285" y="407"/>
                  </a:cubicBezTo>
                  <a:cubicBezTo>
                    <a:pt x="149" y="542"/>
                    <a:pt x="41" y="718"/>
                    <a:pt x="14" y="934"/>
                  </a:cubicBezTo>
                  <a:cubicBezTo>
                    <a:pt x="0" y="1137"/>
                    <a:pt x="95" y="1340"/>
                    <a:pt x="203" y="1489"/>
                  </a:cubicBezTo>
                  <a:cubicBezTo>
                    <a:pt x="325" y="1638"/>
                    <a:pt x="460" y="1760"/>
                    <a:pt x="582" y="1882"/>
                  </a:cubicBezTo>
                  <a:cubicBezTo>
                    <a:pt x="718" y="2017"/>
                    <a:pt x="853" y="2139"/>
                    <a:pt x="988" y="2260"/>
                  </a:cubicBezTo>
                  <a:cubicBezTo>
                    <a:pt x="1529" y="2734"/>
                    <a:pt x="2125" y="3140"/>
                    <a:pt x="2720" y="3546"/>
                  </a:cubicBezTo>
                  <a:cubicBezTo>
                    <a:pt x="3316" y="3952"/>
                    <a:pt x="3938" y="4344"/>
                    <a:pt x="4655" y="4534"/>
                  </a:cubicBezTo>
                  <a:cubicBezTo>
                    <a:pt x="4870" y="4591"/>
                    <a:pt x="5094" y="4634"/>
                    <a:pt x="5319" y="4634"/>
                  </a:cubicBezTo>
                  <a:cubicBezTo>
                    <a:pt x="5464" y="4634"/>
                    <a:pt x="5608" y="4617"/>
                    <a:pt x="5751" y="4574"/>
                  </a:cubicBezTo>
                  <a:cubicBezTo>
                    <a:pt x="5927" y="4520"/>
                    <a:pt x="6103" y="4425"/>
                    <a:pt x="6225" y="4277"/>
                  </a:cubicBezTo>
                  <a:cubicBezTo>
                    <a:pt x="6360" y="4141"/>
                    <a:pt x="6441" y="3952"/>
                    <a:pt x="6441" y="3762"/>
                  </a:cubicBezTo>
                  <a:cubicBezTo>
                    <a:pt x="6441" y="3559"/>
                    <a:pt x="6360" y="3384"/>
                    <a:pt x="6252" y="3235"/>
                  </a:cubicBezTo>
                  <a:cubicBezTo>
                    <a:pt x="6144" y="3072"/>
                    <a:pt x="6008" y="2951"/>
                    <a:pt x="5873" y="2829"/>
                  </a:cubicBezTo>
                  <a:cubicBezTo>
                    <a:pt x="5724" y="2707"/>
                    <a:pt x="5575" y="2612"/>
                    <a:pt x="5440" y="2504"/>
                  </a:cubicBezTo>
                  <a:lnTo>
                    <a:pt x="4993" y="2193"/>
                  </a:lnTo>
                  <a:lnTo>
                    <a:pt x="3934" y="1435"/>
                  </a:lnTo>
                  <a:lnTo>
                    <a:pt x="3934" y="1435"/>
                  </a:lnTo>
                  <a:cubicBezTo>
                    <a:pt x="3500" y="958"/>
                    <a:pt x="2975" y="561"/>
                    <a:pt x="2395" y="271"/>
                  </a:cubicBezTo>
                  <a:cubicBezTo>
                    <a:pt x="2057" y="109"/>
                    <a:pt x="1692" y="1"/>
                    <a:pt x="131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27"/>
            <p:cNvSpPr/>
            <p:nvPr/>
          </p:nvSpPr>
          <p:spPr>
            <a:xfrm>
              <a:off x="157100" y="936499"/>
              <a:ext cx="230918" cy="152799"/>
            </a:xfrm>
            <a:custGeom>
              <a:avLst/>
              <a:gdLst/>
              <a:ahLst/>
              <a:cxnLst/>
              <a:rect l="l" t="t" r="r" b="b"/>
              <a:pathLst>
                <a:path w="6577" h="4352" extrusionOk="0">
                  <a:moveTo>
                    <a:pt x="1095" y="149"/>
                  </a:moveTo>
                  <a:cubicBezTo>
                    <a:pt x="1235" y="149"/>
                    <a:pt x="1374" y="183"/>
                    <a:pt x="1502" y="206"/>
                  </a:cubicBezTo>
                  <a:cubicBezTo>
                    <a:pt x="2152" y="355"/>
                    <a:pt x="2774" y="599"/>
                    <a:pt x="3356" y="910"/>
                  </a:cubicBezTo>
                  <a:lnTo>
                    <a:pt x="3410" y="815"/>
                  </a:lnTo>
                  <a:cubicBezTo>
                    <a:pt x="3397" y="808"/>
                    <a:pt x="3385" y="800"/>
                    <a:pt x="3372" y="793"/>
                  </a:cubicBezTo>
                  <a:lnTo>
                    <a:pt x="3372" y="793"/>
                  </a:lnTo>
                  <a:cubicBezTo>
                    <a:pt x="4108" y="1167"/>
                    <a:pt x="4789" y="1648"/>
                    <a:pt x="5453" y="2155"/>
                  </a:cubicBezTo>
                  <a:cubicBezTo>
                    <a:pt x="5670" y="2303"/>
                    <a:pt x="5886" y="2466"/>
                    <a:pt x="6076" y="2642"/>
                  </a:cubicBezTo>
                  <a:cubicBezTo>
                    <a:pt x="6251" y="2818"/>
                    <a:pt x="6427" y="3048"/>
                    <a:pt x="6441" y="3291"/>
                  </a:cubicBezTo>
                  <a:cubicBezTo>
                    <a:pt x="6481" y="3548"/>
                    <a:pt x="6333" y="3778"/>
                    <a:pt x="6143" y="3927"/>
                  </a:cubicBezTo>
                  <a:cubicBezTo>
                    <a:pt x="5940" y="4090"/>
                    <a:pt x="5683" y="4184"/>
                    <a:pt x="5426" y="4211"/>
                  </a:cubicBezTo>
                  <a:cubicBezTo>
                    <a:pt x="5338" y="4221"/>
                    <a:pt x="5249" y="4225"/>
                    <a:pt x="5161" y="4225"/>
                  </a:cubicBezTo>
                  <a:cubicBezTo>
                    <a:pt x="4732" y="4225"/>
                    <a:pt x="4303" y="4120"/>
                    <a:pt x="3911" y="3941"/>
                  </a:cubicBezTo>
                  <a:cubicBezTo>
                    <a:pt x="3423" y="3738"/>
                    <a:pt x="2977" y="3454"/>
                    <a:pt x="2544" y="3142"/>
                  </a:cubicBezTo>
                  <a:cubicBezTo>
                    <a:pt x="1703" y="2515"/>
                    <a:pt x="863" y="1875"/>
                    <a:pt x="191" y="1079"/>
                  </a:cubicBezTo>
                  <a:lnTo>
                    <a:pt x="191" y="1079"/>
                  </a:lnTo>
                  <a:cubicBezTo>
                    <a:pt x="282" y="782"/>
                    <a:pt x="391" y="481"/>
                    <a:pt x="622" y="301"/>
                  </a:cubicBezTo>
                  <a:cubicBezTo>
                    <a:pt x="731" y="206"/>
                    <a:pt x="880" y="152"/>
                    <a:pt x="1028" y="152"/>
                  </a:cubicBezTo>
                  <a:cubicBezTo>
                    <a:pt x="1051" y="150"/>
                    <a:pt x="1073" y="149"/>
                    <a:pt x="1095" y="149"/>
                  </a:cubicBezTo>
                  <a:close/>
                  <a:moveTo>
                    <a:pt x="1099" y="0"/>
                  </a:moveTo>
                  <a:cubicBezTo>
                    <a:pt x="1076" y="0"/>
                    <a:pt x="1052" y="1"/>
                    <a:pt x="1028" y="3"/>
                  </a:cubicBezTo>
                  <a:cubicBezTo>
                    <a:pt x="853" y="3"/>
                    <a:pt x="663" y="57"/>
                    <a:pt x="514" y="179"/>
                  </a:cubicBezTo>
                  <a:cubicBezTo>
                    <a:pt x="379" y="287"/>
                    <a:pt x="271" y="450"/>
                    <a:pt x="203" y="599"/>
                  </a:cubicBezTo>
                  <a:cubicBezTo>
                    <a:pt x="122" y="761"/>
                    <a:pt x="68" y="923"/>
                    <a:pt x="14" y="1086"/>
                  </a:cubicBezTo>
                  <a:lnTo>
                    <a:pt x="0" y="1126"/>
                  </a:lnTo>
                  <a:lnTo>
                    <a:pt x="27" y="1153"/>
                  </a:lnTo>
                  <a:cubicBezTo>
                    <a:pt x="731" y="1992"/>
                    <a:pt x="1597" y="2642"/>
                    <a:pt x="2463" y="3264"/>
                  </a:cubicBezTo>
                  <a:cubicBezTo>
                    <a:pt x="2896" y="3575"/>
                    <a:pt x="3356" y="3873"/>
                    <a:pt x="3856" y="4076"/>
                  </a:cubicBezTo>
                  <a:cubicBezTo>
                    <a:pt x="4263" y="4241"/>
                    <a:pt x="4695" y="4352"/>
                    <a:pt x="5141" y="4352"/>
                  </a:cubicBezTo>
                  <a:cubicBezTo>
                    <a:pt x="5244" y="4352"/>
                    <a:pt x="5348" y="4346"/>
                    <a:pt x="5453" y="4333"/>
                  </a:cubicBezTo>
                  <a:cubicBezTo>
                    <a:pt x="5724" y="4292"/>
                    <a:pt x="5981" y="4198"/>
                    <a:pt x="6211" y="4022"/>
                  </a:cubicBezTo>
                  <a:cubicBezTo>
                    <a:pt x="6319" y="3941"/>
                    <a:pt x="6414" y="3832"/>
                    <a:pt x="6481" y="3697"/>
                  </a:cubicBezTo>
                  <a:cubicBezTo>
                    <a:pt x="6536" y="3575"/>
                    <a:pt x="6576" y="3426"/>
                    <a:pt x="6549" y="3291"/>
                  </a:cubicBezTo>
                  <a:cubicBezTo>
                    <a:pt x="6522" y="2994"/>
                    <a:pt x="6333" y="2763"/>
                    <a:pt x="6143" y="2574"/>
                  </a:cubicBezTo>
                  <a:cubicBezTo>
                    <a:pt x="5940" y="2385"/>
                    <a:pt x="5724" y="2236"/>
                    <a:pt x="5507" y="2073"/>
                  </a:cubicBezTo>
                  <a:cubicBezTo>
                    <a:pt x="4668" y="1437"/>
                    <a:pt x="3775" y="801"/>
                    <a:pt x="2774" y="409"/>
                  </a:cubicBezTo>
                  <a:lnTo>
                    <a:pt x="2746" y="475"/>
                  </a:lnTo>
                  <a:lnTo>
                    <a:pt x="2746" y="475"/>
                  </a:lnTo>
                  <a:cubicBezTo>
                    <a:pt x="2357" y="302"/>
                    <a:pt x="1952" y="165"/>
                    <a:pt x="1543" y="71"/>
                  </a:cubicBezTo>
                  <a:cubicBezTo>
                    <a:pt x="1402" y="36"/>
                    <a:pt x="1251" y="0"/>
                    <a:pt x="109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27"/>
            <p:cNvSpPr/>
            <p:nvPr/>
          </p:nvSpPr>
          <p:spPr>
            <a:xfrm>
              <a:off x="256388" y="974136"/>
              <a:ext cx="43712" cy="79349"/>
            </a:xfrm>
            <a:custGeom>
              <a:avLst/>
              <a:gdLst/>
              <a:ahLst/>
              <a:cxnLst/>
              <a:rect l="l" t="t" r="r" b="b"/>
              <a:pathLst>
                <a:path w="1245" h="2260" extrusionOk="0">
                  <a:moveTo>
                    <a:pt x="1204" y="0"/>
                  </a:moveTo>
                  <a:lnTo>
                    <a:pt x="1110" y="68"/>
                  </a:lnTo>
                  <a:cubicBezTo>
                    <a:pt x="1164" y="108"/>
                    <a:pt x="1137" y="217"/>
                    <a:pt x="1096" y="311"/>
                  </a:cubicBezTo>
                  <a:cubicBezTo>
                    <a:pt x="1055" y="406"/>
                    <a:pt x="1015" y="501"/>
                    <a:pt x="961" y="595"/>
                  </a:cubicBezTo>
                  <a:cubicBezTo>
                    <a:pt x="866" y="785"/>
                    <a:pt x="771" y="961"/>
                    <a:pt x="663" y="1137"/>
                  </a:cubicBezTo>
                  <a:cubicBezTo>
                    <a:pt x="555" y="1313"/>
                    <a:pt x="447" y="1489"/>
                    <a:pt x="338" y="1664"/>
                  </a:cubicBezTo>
                  <a:cubicBezTo>
                    <a:pt x="230" y="1840"/>
                    <a:pt x="108" y="2016"/>
                    <a:pt x="0" y="2192"/>
                  </a:cubicBezTo>
                  <a:lnTo>
                    <a:pt x="95" y="2260"/>
                  </a:lnTo>
                  <a:cubicBezTo>
                    <a:pt x="244" y="2097"/>
                    <a:pt x="365" y="1922"/>
                    <a:pt x="474" y="1759"/>
                  </a:cubicBezTo>
                  <a:cubicBezTo>
                    <a:pt x="595" y="1570"/>
                    <a:pt x="690" y="1394"/>
                    <a:pt x="785" y="1204"/>
                  </a:cubicBezTo>
                  <a:cubicBezTo>
                    <a:pt x="880" y="1015"/>
                    <a:pt x="974" y="825"/>
                    <a:pt x="1055" y="636"/>
                  </a:cubicBezTo>
                  <a:lnTo>
                    <a:pt x="1177" y="338"/>
                  </a:lnTo>
                  <a:cubicBezTo>
                    <a:pt x="1204" y="298"/>
                    <a:pt x="1218" y="244"/>
                    <a:pt x="1231" y="190"/>
                  </a:cubicBezTo>
                  <a:cubicBezTo>
                    <a:pt x="1245" y="122"/>
                    <a:pt x="1245" y="54"/>
                    <a:pt x="1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27"/>
            <p:cNvSpPr/>
            <p:nvPr/>
          </p:nvSpPr>
          <p:spPr>
            <a:xfrm>
              <a:off x="259688" y="983615"/>
              <a:ext cx="48487" cy="79384"/>
            </a:xfrm>
            <a:custGeom>
              <a:avLst/>
              <a:gdLst/>
              <a:ahLst/>
              <a:cxnLst/>
              <a:rect l="l" t="t" r="r" b="b"/>
              <a:pathLst>
                <a:path w="1381" h="2261" extrusionOk="0">
                  <a:moveTo>
                    <a:pt x="1273" y="1"/>
                  </a:moveTo>
                  <a:cubicBezTo>
                    <a:pt x="1164" y="407"/>
                    <a:pt x="989" y="799"/>
                    <a:pt x="759" y="1151"/>
                  </a:cubicBezTo>
                  <a:cubicBezTo>
                    <a:pt x="637" y="1340"/>
                    <a:pt x="515" y="1503"/>
                    <a:pt x="393" y="1679"/>
                  </a:cubicBezTo>
                  <a:cubicBezTo>
                    <a:pt x="271" y="1841"/>
                    <a:pt x="136" y="2003"/>
                    <a:pt x="1" y="2179"/>
                  </a:cubicBezTo>
                  <a:lnTo>
                    <a:pt x="82" y="2260"/>
                  </a:lnTo>
                  <a:cubicBezTo>
                    <a:pt x="244" y="2112"/>
                    <a:pt x="393" y="1949"/>
                    <a:pt x="528" y="1773"/>
                  </a:cubicBezTo>
                  <a:cubicBezTo>
                    <a:pt x="664" y="1611"/>
                    <a:pt x="772" y="1421"/>
                    <a:pt x="880" y="1232"/>
                  </a:cubicBezTo>
                  <a:cubicBezTo>
                    <a:pt x="1083" y="840"/>
                    <a:pt x="1246" y="434"/>
                    <a:pt x="1381" y="28"/>
                  </a:cubicBezTo>
                  <a:lnTo>
                    <a:pt x="127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27"/>
            <p:cNvSpPr/>
            <p:nvPr/>
          </p:nvSpPr>
          <p:spPr>
            <a:xfrm>
              <a:off x="293427" y="1003101"/>
              <a:ext cx="38024" cy="16677"/>
            </a:xfrm>
            <a:custGeom>
              <a:avLst/>
              <a:gdLst/>
              <a:ahLst/>
              <a:cxnLst/>
              <a:rect l="l" t="t" r="r" b="b"/>
              <a:pathLst>
                <a:path w="1083" h="475" extrusionOk="0">
                  <a:moveTo>
                    <a:pt x="1056" y="0"/>
                  </a:moveTo>
                  <a:cubicBezTo>
                    <a:pt x="880" y="55"/>
                    <a:pt x="691" y="82"/>
                    <a:pt x="501" y="136"/>
                  </a:cubicBezTo>
                  <a:cubicBezTo>
                    <a:pt x="420" y="149"/>
                    <a:pt x="325" y="176"/>
                    <a:pt x="244" y="217"/>
                  </a:cubicBezTo>
                  <a:cubicBezTo>
                    <a:pt x="149" y="258"/>
                    <a:pt x="68" y="312"/>
                    <a:pt x="0" y="366"/>
                  </a:cubicBezTo>
                  <a:lnTo>
                    <a:pt x="41" y="474"/>
                  </a:lnTo>
                  <a:cubicBezTo>
                    <a:pt x="136" y="447"/>
                    <a:pt x="217" y="406"/>
                    <a:pt x="312" y="379"/>
                  </a:cubicBezTo>
                  <a:lnTo>
                    <a:pt x="555" y="258"/>
                  </a:lnTo>
                  <a:cubicBezTo>
                    <a:pt x="718" y="190"/>
                    <a:pt x="894" y="122"/>
                    <a:pt x="1083" y="109"/>
                  </a:cubicBezTo>
                  <a:lnTo>
                    <a:pt x="10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27"/>
            <p:cNvSpPr/>
            <p:nvPr/>
          </p:nvSpPr>
          <p:spPr>
            <a:xfrm>
              <a:off x="283457" y="1013563"/>
              <a:ext cx="63198" cy="19978"/>
            </a:xfrm>
            <a:custGeom>
              <a:avLst/>
              <a:gdLst/>
              <a:ahLst/>
              <a:cxnLst/>
              <a:rect l="l" t="t" r="r" b="b"/>
              <a:pathLst>
                <a:path w="1800" h="569" extrusionOk="0">
                  <a:moveTo>
                    <a:pt x="1786" y="0"/>
                  </a:moveTo>
                  <a:cubicBezTo>
                    <a:pt x="1489" y="54"/>
                    <a:pt x="1178" y="95"/>
                    <a:pt x="880" y="163"/>
                  </a:cubicBezTo>
                  <a:cubicBezTo>
                    <a:pt x="731" y="190"/>
                    <a:pt x="582" y="230"/>
                    <a:pt x="433" y="271"/>
                  </a:cubicBezTo>
                  <a:cubicBezTo>
                    <a:pt x="284" y="311"/>
                    <a:pt x="136" y="366"/>
                    <a:pt x="0" y="420"/>
                  </a:cubicBezTo>
                  <a:lnTo>
                    <a:pt x="54" y="568"/>
                  </a:lnTo>
                  <a:lnTo>
                    <a:pt x="487" y="420"/>
                  </a:lnTo>
                  <a:cubicBezTo>
                    <a:pt x="623" y="379"/>
                    <a:pt x="772" y="325"/>
                    <a:pt x="907" y="284"/>
                  </a:cubicBezTo>
                  <a:cubicBezTo>
                    <a:pt x="1205" y="203"/>
                    <a:pt x="1502" y="135"/>
                    <a:pt x="1800" y="122"/>
                  </a:cubicBezTo>
                  <a:lnTo>
                    <a:pt x="178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27"/>
            <p:cNvSpPr/>
            <p:nvPr/>
          </p:nvSpPr>
          <p:spPr>
            <a:xfrm>
              <a:off x="264919" y="1026869"/>
              <a:ext cx="102662" cy="32617"/>
            </a:xfrm>
            <a:custGeom>
              <a:avLst/>
              <a:gdLst/>
              <a:ahLst/>
              <a:cxnLst/>
              <a:rect l="l" t="t" r="r" b="b"/>
              <a:pathLst>
                <a:path w="2924" h="929" extrusionOk="0">
                  <a:moveTo>
                    <a:pt x="2896" y="0"/>
                  </a:moveTo>
                  <a:cubicBezTo>
                    <a:pt x="2423" y="135"/>
                    <a:pt x="1949" y="244"/>
                    <a:pt x="1462" y="338"/>
                  </a:cubicBezTo>
                  <a:cubicBezTo>
                    <a:pt x="988" y="447"/>
                    <a:pt x="501" y="541"/>
                    <a:pt x="55" y="758"/>
                  </a:cubicBezTo>
                  <a:lnTo>
                    <a:pt x="1" y="785"/>
                  </a:lnTo>
                  <a:lnTo>
                    <a:pt x="14" y="825"/>
                  </a:lnTo>
                  <a:cubicBezTo>
                    <a:pt x="36" y="890"/>
                    <a:pt x="91" y="928"/>
                    <a:pt x="147" y="928"/>
                  </a:cubicBezTo>
                  <a:cubicBezTo>
                    <a:pt x="161" y="928"/>
                    <a:pt x="176" y="926"/>
                    <a:pt x="190" y="920"/>
                  </a:cubicBezTo>
                  <a:lnTo>
                    <a:pt x="171" y="853"/>
                  </a:lnTo>
                  <a:lnTo>
                    <a:pt x="171" y="853"/>
                  </a:lnTo>
                  <a:cubicBezTo>
                    <a:pt x="607" y="705"/>
                    <a:pt x="1055" y="602"/>
                    <a:pt x="1503" y="474"/>
                  </a:cubicBezTo>
                  <a:cubicBezTo>
                    <a:pt x="1976" y="338"/>
                    <a:pt x="2436" y="217"/>
                    <a:pt x="2923" y="108"/>
                  </a:cubicBezTo>
                  <a:lnTo>
                    <a:pt x="289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27"/>
            <p:cNvSpPr/>
            <p:nvPr/>
          </p:nvSpPr>
          <p:spPr>
            <a:xfrm>
              <a:off x="279173" y="1037788"/>
              <a:ext cx="95534" cy="30440"/>
            </a:xfrm>
            <a:custGeom>
              <a:avLst/>
              <a:gdLst/>
              <a:ahLst/>
              <a:cxnLst/>
              <a:rect l="l" t="t" r="r" b="b"/>
              <a:pathLst>
                <a:path w="2721" h="867" extrusionOk="0">
                  <a:moveTo>
                    <a:pt x="2693" y="0"/>
                  </a:moveTo>
                  <a:cubicBezTo>
                    <a:pt x="2247" y="136"/>
                    <a:pt x="1800" y="244"/>
                    <a:pt x="1340" y="352"/>
                  </a:cubicBezTo>
                  <a:cubicBezTo>
                    <a:pt x="1110" y="406"/>
                    <a:pt x="894" y="447"/>
                    <a:pt x="664" y="514"/>
                  </a:cubicBezTo>
                  <a:lnTo>
                    <a:pt x="325" y="609"/>
                  </a:lnTo>
                  <a:lnTo>
                    <a:pt x="163" y="663"/>
                  </a:lnTo>
                  <a:lnTo>
                    <a:pt x="82" y="690"/>
                  </a:lnTo>
                  <a:cubicBezTo>
                    <a:pt x="68" y="690"/>
                    <a:pt x="41" y="704"/>
                    <a:pt x="28" y="717"/>
                  </a:cubicBezTo>
                  <a:cubicBezTo>
                    <a:pt x="28" y="731"/>
                    <a:pt x="14" y="744"/>
                    <a:pt x="14" y="758"/>
                  </a:cubicBezTo>
                  <a:cubicBezTo>
                    <a:pt x="1" y="772"/>
                    <a:pt x="1" y="785"/>
                    <a:pt x="1" y="812"/>
                  </a:cubicBezTo>
                  <a:cubicBezTo>
                    <a:pt x="14" y="812"/>
                    <a:pt x="14" y="812"/>
                    <a:pt x="14" y="826"/>
                  </a:cubicBezTo>
                  <a:cubicBezTo>
                    <a:pt x="14" y="839"/>
                    <a:pt x="41" y="866"/>
                    <a:pt x="68" y="866"/>
                  </a:cubicBezTo>
                  <a:cubicBezTo>
                    <a:pt x="109" y="853"/>
                    <a:pt x="109" y="839"/>
                    <a:pt x="109" y="839"/>
                  </a:cubicBezTo>
                  <a:lnTo>
                    <a:pt x="41" y="772"/>
                  </a:lnTo>
                  <a:cubicBezTo>
                    <a:pt x="41" y="772"/>
                    <a:pt x="28" y="758"/>
                    <a:pt x="68" y="758"/>
                  </a:cubicBezTo>
                  <a:cubicBezTo>
                    <a:pt x="73" y="755"/>
                    <a:pt x="78" y="754"/>
                    <a:pt x="82" y="754"/>
                  </a:cubicBezTo>
                  <a:cubicBezTo>
                    <a:pt x="100" y="754"/>
                    <a:pt x="109" y="774"/>
                    <a:pt x="109" y="785"/>
                  </a:cubicBezTo>
                  <a:cubicBezTo>
                    <a:pt x="122" y="785"/>
                    <a:pt x="122" y="785"/>
                    <a:pt x="122" y="799"/>
                  </a:cubicBezTo>
                  <a:cubicBezTo>
                    <a:pt x="122" y="799"/>
                    <a:pt x="109" y="812"/>
                    <a:pt x="109" y="812"/>
                  </a:cubicBezTo>
                  <a:lnTo>
                    <a:pt x="190" y="799"/>
                  </a:lnTo>
                  <a:lnTo>
                    <a:pt x="366" y="758"/>
                  </a:lnTo>
                  <a:lnTo>
                    <a:pt x="704" y="677"/>
                  </a:lnTo>
                  <a:cubicBezTo>
                    <a:pt x="921" y="623"/>
                    <a:pt x="1151" y="555"/>
                    <a:pt x="1367" y="487"/>
                  </a:cubicBezTo>
                  <a:cubicBezTo>
                    <a:pt x="1814" y="352"/>
                    <a:pt x="2260" y="217"/>
                    <a:pt x="2720" y="122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27"/>
            <p:cNvSpPr/>
            <p:nvPr/>
          </p:nvSpPr>
          <p:spPr>
            <a:xfrm>
              <a:off x="283913" y="1047268"/>
              <a:ext cx="97430" cy="30932"/>
            </a:xfrm>
            <a:custGeom>
              <a:avLst/>
              <a:gdLst/>
              <a:ahLst/>
              <a:cxnLst/>
              <a:rect l="l" t="t" r="r" b="b"/>
              <a:pathLst>
                <a:path w="2775" h="881" extrusionOk="0">
                  <a:moveTo>
                    <a:pt x="2734" y="1"/>
                  </a:moveTo>
                  <a:cubicBezTo>
                    <a:pt x="2315" y="204"/>
                    <a:pt x="1882" y="339"/>
                    <a:pt x="1435" y="447"/>
                  </a:cubicBezTo>
                  <a:cubicBezTo>
                    <a:pt x="989" y="542"/>
                    <a:pt x="529" y="623"/>
                    <a:pt x="82" y="691"/>
                  </a:cubicBezTo>
                  <a:lnTo>
                    <a:pt x="1" y="704"/>
                  </a:lnTo>
                  <a:lnTo>
                    <a:pt x="14" y="772"/>
                  </a:lnTo>
                  <a:cubicBezTo>
                    <a:pt x="28" y="840"/>
                    <a:pt x="96" y="867"/>
                    <a:pt x="136" y="880"/>
                  </a:cubicBezTo>
                  <a:cubicBezTo>
                    <a:pt x="189" y="880"/>
                    <a:pt x="241" y="868"/>
                    <a:pt x="269" y="817"/>
                  </a:cubicBezTo>
                  <a:lnTo>
                    <a:pt x="269" y="817"/>
                  </a:lnTo>
                  <a:cubicBezTo>
                    <a:pt x="671" y="788"/>
                    <a:pt x="1072" y="701"/>
                    <a:pt x="1462" y="583"/>
                  </a:cubicBezTo>
                  <a:cubicBezTo>
                    <a:pt x="1909" y="447"/>
                    <a:pt x="2342" y="271"/>
                    <a:pt x="2775" y="96"/>
                  </a:cubicBezTo>
                  <a:lnTo>
                    <a:pt x="27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27"/>
            <p:cNvSpPr/>
            <p:nvPr/>
          </p:nvSpPr>
          <p:spPr>
            <a:xfrm>
              <a:off x="310069" y="1059169"/>
              <a:ext cx="72221" cy="29492"/>
            </a:xfrm>
            <a:custGeom>
              <a:avLst/>
              <a:gdLst/>
              <a:ahLst/>
              <a:cxnLst/>
              <a:rect l="l" t="t" r="r" b="b"/>
              <a:pathLst>
                <a:path w="2057" h="840" extrusionOk="0">
                  <a:moveTo>
                    <a:pt x="2016" y="0"/>
                  </a:moveTo>
                  <a:cubicBezTo>
                    <a:pt x="1353" y="271"/>
                    <a:pt x="650" y="406"/>
                    <a:pt x="0" y="704"/>
                  </a:cubicBezTo>
                  <a:lnTo>
                    <a:pt x="27" y="839"/>
                  </a:lnTo>
                  <a:cubicBezTo>
                    <a:pt x="81" y="826"/>
                    <a:pt x="122" y="812"/>
                    <a:pt x="176" y="798"/>
                  </a:cubicBezTo>
                  <a:lnTo>
                    <a:pt x="173" y="787"/>
                  </a:lnTo>
                  <a:lnTo>
                    <a:pt x="173" y="787"/>
                  </a:lnTo>
                  <a:cubicBezTo>
                    <a:pt x="813" y="595"/>
                    <a:pt x="1411" y="298"/>
                    <a:pt x="2057" y="108"/>
                  </a:cubicBezTo>
                  <a:lnTo>
                    <a:pt x="201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27"/>
            <p:cNvSpPr/>
            <p:nvPr/>
          </p:nvSpPr>
          <p:spPr>
            <a:xfrm>
              <a:off x="171811" y="956055"/>
              <a:ext cx="15238" cy="41395"/>
            </a:xfrm>
            <a:custGeom>
              <a:avLst/>
              <a:gdLst/>
              <a:ahLst/>
              <a:cxnLst/>
              <a:rect l="l" t="t" r="r" b="b"/>
              <a:pathLst>
                <a:path w="434" h="1179" extrusionOk="0">
                  <a:moveTo>
                    <a:pt x="339" y="1"/>
                  </a:moveTo>
                  <a:cubicBezTo>
                    <a:pt x="231" y="177"/>
                    <a:pt x="122" y="353"/>
                    <a:pt x="68" y="556"/>
                  </a:cubicBezTo>
                  <a:cubicBezTo>
                    <a:pt x="1" y="759"/>
                    <a:pt x="1" y="975"/>
                    <a:pt x="82" y="1178"/>
                  </a:cubicBezTo>
                  <a:lnTo>
                    <a:pt x="190" y="1151"/>
                  </a:lnTo>
                  <a:cubicBezTo>
                    <a:pt x="190" y="1043"/>
                    <a:pt x="176" y="962"/>
                    <a:pt x="190" y="867"/>
                  </a:cubicBezTo>
                  <a:cubicBezTo>
                    <a:pt x="190" y="772"/>
                    <a:pt x="190" y="677"/>
                    <a:pt x="203" y="583"/>
                  </a:cubicBezTo>
                  <a:cubicBezTo>
                    <a:pt x="231" y="393"/>
                    <a:pt x="298" y="204"/>
                    <a:pt x="434" y="69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27"/>
            <p:cNvSpPr/>
            <p:nvPr/>
          </p:nvSpPr>
          <p:spPr>
            <a:xfrm>
              <a:off x="188452" y="971257"/>
              <a:ext cx="12359" cy="36620"/>
            </a:xfrm>
            <a:custGeom>
              <a:avLst/>
              <a:gdLst/>
              <a:ahLst/>
              <a:cxnLst/>
              <a:rect l="l" t="t" r="r" b="b"/>
              <a:pathLst>
                <a:path w="352" h="1043" extrusionOk="0">
                  <a:moveTo>
                    <a:pt x="257" y="1"/>
                  </a:moveTo>
                  <a:cubicBezTo>
                    <a:pt x="190" y="177"/>
                    <a:pt x="122" y="326"/>
                    <a:pt x="68" y="502"/>
                  </a:cubicBezTo>
                  <a:cubicBezTo>
                    <a:pt x="41" y="596"/>
                    <a:pt x="14" y="677"/>
                    <a:pt x="14" y="772"/>
                  </a:cubicBezTo>
                  <a:cubicBezTo>
                    <a:pt x="0" y="867"/>
                    <a:pt x="0" y="948"/>
                    <a:pt x="27" y="1043"/>
                  </a:cubicBezTo>
                  <a:lnTo>
                    <a:pt x="135" y="1043"/>
                  </a:lnTo>
                  <a:cubicBezTo>
                    <a:pt x="162" y="948"/>
                    <a:pt x="162" y="867"/>
                    <a:pt x="176" y="786"/>
                  </a:cubicBezTo>
                  <a:cubicBezTo>
                    <a:pt x="190" y="705"/>
                    <a:pt x="190" y="623"/>
                    <a:pt x="203" y="529"/>
                  </a:cubicBezTo>
                  <a:cubicBezTo>
                    <a:pt x="230" y="366"/>
                    <a:pt x="257" y="190"/>
                    <a:pt x="352" y="55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27"/>
            <p:cNvSpPr/>
            <p:nvPr/>
          </p:nvSpPr>
          <p:spPr>
            <a:xfrm>
              <a:off x="202215" y="979824"/>
              <a:ext cx="11446" cy="38516"/>
            </a:xfrm>
            <a:custGeom>
              <a:avLst/>
              <a:gdLst/>
              <a:ahLst/>
              <a:cxnLst/>
              <a:rect l="l" t="t" r="r" b="b"/>
              <a:pathLst>
                <a:path w="326" h="1097" extrusionOk="0">
                  <a:moveTo>
                    <a:pt x="244" y="0"/>
                  </a:moveTo>
                  <a:cubicBezTo>
                    <a:pt x="163" y="176"/>
                    <a:pt x="82" y="339"/>
                    <a:pt x="28" y="528"/>
                  </a:cubicBezTo>
                  <a:cubicBezTo>
                    <a:pt x="14" y="623"/>
                    <a:pt x="1" y="718"/>
                    <a:pt x="1" y="812"/>
                  </a:cubicBezTo>
                  <a:cubicBezTo>
                    <a:pt x="14" y="921"/>
                    <a:pt x="28" y="1015"/>
                    <a:pt x="68" y="1096"/>
                  </a:cubicBezTo>
                  <a:lnTo>
                    <a:pt x="176" y="1069"/>
                  </a:lnTo>
                  <a:cubicBezTo>
                    <a:pt x="176" y="988"/>
                    <a:pt x="176" y="894"/>
                    <a:pt x="176" y="812"/>
                  </a:cubicBezTo>
                  <a:cubicBezTo>
                    <a:pt x="163" y="731"/>
                    <a:pt x="163" y="636"/>
                    <a:pt x="176" y="555"/>
                  </a:cubicBezTo>
                  <a:cubicBezTo>
                    <a:pt x="176" y="379"/>
                    <a:pt x="217" y="203"/>
                    <a:pt x="325" y="55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27"/>
            <p:cNvSpPr/>
            <p:nvPr/>
          </p:nvSpPr>
          <p:spPr>
            <a:xfrm>
              <a:off x="215977" y="991234"/>
              <a:ext cx="11446" cy="29001"/>
            </a:xfrm>
            <a:custGeom>
              <a:avLst/>
              <a:gdLst/>
              <a:ahLst/>
              <a:cxnLst/>
              <a:rect l="l" t="t" r="r" b="b"/>
              <a:pathLst>
                <a:path w="326" h="826" extrusionOk="0">
                  <a:moveTo>
                    <a:pt x="231" y="0"/>
                  </a:moveTo>
                  <a:cubicBezTo>
                    <a:pt x="177" y="136"/>
                    <a:pt x="123" y="257"/>
                    <a:pt x="69" y="393"/>
                  </a:cubicBezTo>
                  <a:cubicBezTo>
                    <a:pt x="42" y="460"/>
                    <a:pt x="28" y="541"/>
                    <a:pt x="14" y="609"/>
                  </a:cubicBezTo>
                  <a:cubicBezTo>
                    <a:pt x="14" y="677"/>
                    <a:pt x="1" y="758"/>
                    <a:pt x="28" y="826"/>
                  </a:cubicBezTo>
                  <a:lnTo>
                    <a:pt x="136" y="826"/>
                  </a:lnTo>
                  <a:cubicBezTo>
                    <a:pt x="163" y="758"/>
                    <a:pt x="163" y="704"/>
                    <a:pt x="177" y="636"/>
                  </a:cubicBezTo>
                  <a:cubicBezTo>
                    <a:pt x="190" y="569"/>
                    <a:pt x="190" y="501"/>
                    <a:pt x="204" y="433"/>
                  </a:cubicBezTo>
                  <a:cubicBezTo>
                    <a:pt x="217" y="298"/>
                    <a:pt x="244" y="163"/>
                    <a:pt x="326" y="41"/>
                  </a:cubicBezTo>
                  <a:lnTo>
                    <a:pt x="2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27"/>
            <p:cNvSpPr/>
            <p:nvPr/>
          </p:nvSpPr>
          <p:spPr>
            <a:xfrm>
              <a:off x="227879" y="1001205"/>
              <a:ext cx="14290" cy="35672"/>
            </a:xfrm>
            <a:custGeom>
              <a:avLst/>
              <a:gdLst/>
              <a:ahLst/>
              <a:cxnLst/>
              <a:rect l="l" t="t" r="r" b="b"/>
              <a:pathLst>
                <a:path w="407" h="1016" extrusionOk="0">
                  <a:moveTo>
                    <a:pt x="311" y="0"/>
                  </a:moveTo>
                  <a:cubicBezTo>
                    <a:pt x="217" y="149"/>
                    <a:pt x="122" y="312"/>
                    <a:pt x="68" y="474"/>
                  </a:cubicBezTo>
                  <a:cubicBezTo>
                    <a:pt x="41" y="569"/>
                    <a:pt x="14" y="650"/>
                    <a:pt x="14" y="745"/>
                  </a:cubicBezTo>
                  <a:cubicBezTo>
                    <a:pt x="0" y="839"/>
                    <a:pt x="14" y="934"/>
                    <a:pt x="54" y="1015"/>
                  </a:cubicBezTo>
                  <a:lnTo>
                    <a:pt x="163" y="1002"/>
                  </a:lnTo>
                  <a:cubicBezTo>
                    <a:pt x="176" y="920"/>
                    <a:pt x="176" y="839"/>
                    <a:pt x="176" y="758"/>
                  </a:cubicBezTo>
                  <a:cubicBezTo>
                    <a:pt x="190" y="677"/>
                    <a:pt x="190" y="596"/>
                    <a:pt x="203" y="515"/>
                  </a:cubicBezTo>
                  <a:cubicBezTo>
                    <a:pt x="230" y="352"/>
                    <a:pt x="284" y="190"/>
                    <a:pt x="406" y="6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27"/>
            <p:cNvSpPr/>
            <p:nvPr/>
          </p:nvSpPr>
          <p:spPr>
            <a:xfrm>
              <a:off x="240238" y="1013072"/>
              <a:ext cx="14255" cy="31739"/>
            </a:xfrm>
            <a:custGeom>
              <a:avLst/>
              <a:gdLst/>
              <a:ahLst/>
              <a:cxnLst/>
              <a:rect l="l" t="t" r="r" b="b"/>
              <a:pathLst>
                <a:path w="406" h="904" extrusionOk="0">
                  <a:moveTo>
                    <a:pt x="162" y="758"/>
                  </a:moveTo>
                  <a:cubicBezTo>
                    <a:pt x="176" y="772"/>
                    <a:pt x="176" y="772"/>
                    <a:pt x="176" y="772"/>
                  </a:cubicBezTo>
                  <a:cubicBezTo>
                    <a:pt x="176" y="774"/>
                    <a:pt x="176" y="775"/>
                    <a:pt x="177" y="775"/>
                  </a:cubicBezTo>
                  <a:cubicBezTo>
                    <a:pt x="177" y="775"/>
                    <a:pt x="177" y="775"/>
                    <a:pt x="178" y="775"/>
                  </a:cubicBezTo>
                  <a:lnTo>
                    <a:pt x="178" y="775"/>
                  </a:lnTo>
                  <a:lnTo>
                    <a:pt x="135" y="826"/>
                  </a:lnTo>
                  <a:cubicBezTo>
                    <a:pt x="135" y="826"/>
                    <a:pt x="122" y="813"/>
                    <a:pt x="122" y="799"/>
                  </a:cubicBezTo>
                  <a:cubicBezTo>
                    <a:pt x="122" y="785"/>
                    <a:pt x="122" y="785"/>
                    <a:pt x="122" y="772"/>
                  </a:cubicBezTo>
                  <a:cubicBezTo>
                    <a:pt x="135" y="772"/>
                    <a:pt x="135" y="772"/>
                    <a:pt x="135" y="758"/>
                  </a:cubicBezTo>
                  <a:close/>
                  <a:moveTo>
                    <a:pt x="298" y="1"/>
                  </a:moveTo>
                  <a:cubicBezTo>
                    <a:pt x="257" y="149"/>
                    <a:pt x="189" y="298"/>
                    <a:pt x="135" y="447"/>
                  </a:cubicBezTo>
                  <a:cubicBezTo>
                    <a:pt x="95" y="515"/>
                    <a:pt x="68" y="582"/>
                    <a:pt x="41" y="664"/>
                  </a:cubicBezTo>
                  <a:cubicBezTo>
                    <a:pt x="41" y="691"/>
                    <a:pt x="0" y="745"/>
                    <a:pt x="41" y="826"/>
                  </a:cubicBezTo>
                  <a:cubicBezTo>
                    <a:pt x="41" y="853"/>
                    <a:pt x="54" y="867"/>
                    <a:pt x="95" y="894"/>
                  </a:cubicBezTo>
                  <a:cubicBezTo>
                    <a:pt x="108" y="900"/>
                    <a:pt x="122" y="904"/>
                    <a:pt x="135" y="904"/>
                  </a:cubicBezTo>
                  <a:cubicBezTo>
                    <a:pt x="149" y="904"/>
                    <a:pt x="162" y="900"/>
                    <a:pt x="176" y="894"/>
                  </a:cubicBezTo>
                  <a:cubicBezTo>
                    <a:pt x="189" y="880"/>
                    <a:pt x="217" y="867"/>
                    <a:pt x="230" y="840"/>
                  </a:cubicBezTo>
                  <a:cubicBezTo>
                    <a:pt x="230" y="840"/>
                    <a:pt x="244" y="813"/>
                    <a:pt x="244" y="785"/>
                  </a:cubicBezTo>
                  <a:cubicBezTo>
                    <a:pt x="230" y="772"/>
                    <a:pt x="217" y="758"/>
                    <a:pt x="203" y="745"/>
                  </a:cubicBezTo>
                  <a:lnTo>
                    <a:pt x="181" y="771"/>
                  </a:lnTo>
                  <a:lnTo>
                    <a:pt x="181" y="771"/>
                  </a:lnTo>
                  <a:cubicBezTo>
                    <a:pt x="186" y="763"/>
                    <a:pt x="195" y="743"/>
                    <a:pt x="203" y="718"/>
                  </a:cubicBezTo>
                  <a:cubicBezTo>
                    <a:pt x="230" y="637"/>
                    <a:pt x="244" y="569"/>
                    <a:pt x="271" y="488"/>
                  </a:cubicBezTo>
                  <a:cubicBezTo>
                    <a:pt x="298" y="339"/>
                    <a:pt x="338" y="177"/>
                    <a:pt x="406" y="41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27"/>
            <p:cNvSpPr/>
            <p:nvPr/>
          </p:nvSpPr>
          <p:spPr>
            <a:xfrm>
              <a:off x="243538" y="1015915"/>
              <a:ext cx="22857" cy="42343"/>
            </a:xfrm>
            <a:custGeom>
              <a:avLst/>
              <a:gdLst/>
              <a:ahLst/>
              <a:cxnLst/>
              <a:rect l="l" t="t" r="r" b="b"/>
              <a:pathLst>
                <a:path w="651" h="1206" extrusionOk="0">
                  <a:moveTo>
                    <a:pt x="556" y="1"/>
                  </a:moveTo>
                  <a:cubicBezTo>
                    <a:pt x="407" y="407"/>
                    <a:pt x="109" y="732"/>
                    <a:pt x="1" y="1151"/>
                  </a:cubicBezTo>
                  <a:lnTo>
                    <a:pt x="95" y="1205"/>
                  </a:lnTo>
                  <a:cubicBezTo>
                    <a:pt x="353" y="853"/>
                    <a:pt x="434" y="420"/>
                    <a:pt x="650" y="55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27"/>
            <p:cNvSpPr/>
            <p:nvPr/>
          </p:nvSpPr>
          <p:spPr>
            <a:xfrm>
              <a:off x="303539" y="875059"/>
              <a:ext cx="172425" cy="103680"/>
            </a:xfrm>
            <a:custGeom>
              <a:avLst/>
              <a:gdLst/>
              <a:ahLst/>
              <a:cxnLst/>
              <a:rect l="l" t="t" r="r" b="b"/>
              <a:pathLst>
                <a:path w="4911" h="2953" extrusionOk="0">
                  <a:moveTo>
                    <a:pt x="1994" y="0"/>
                  </a:moveTo>
                  <a:cubicBezTo>
                    <a:pt x="1800" y="0"/>
                    <a:pt x="1610" y="16"/>
                    <a:pt x="1431" y="48"/>
                  </a:cubicBezTo>
                  <a:cubicBezTo>
                    <a:pt x="1174" y="89"/>
                    <a:pt x="1011" y="305"/>
                    <a:pt x="957" y="549"/>
                  </a:cubicBezTo>
                  <a:cubicBezTo>
                    <a:pt x="918" y="541"/>
                    <a:pt x="879" y="537"/>
                    <a:pt x="841" y="537"/>
                  </a:cubicBezTo>
                  <a:cubicBezTo>
                    <a:pt x="366" y="537"/>
                    <a:pt x="1" y="1130"/>
                    <a:pt x="389" y="1618"/>
                  </a:cubicBezTo>
                  <a:cubicBezTo>
                    <a:pt x="1066" y="2482"/>
                    <a:pt x="2136" y="2953"/>
                    <a:pt x="3225" y="2953"/>
                  </a:cubicBezTo>
                  <a:cubicBezTo>
                    <a:pt x="3398" y="2953"/>
                    <a:pt x="3572" y="2941"/>
                    <a:pt x="3745" y="2917"/>
                  </a:cubicBezTo>
                  <a:cubicBezTo>
                    <a:pt x="4070" y="2876"/>
                    <a:pt x="4354" y="2714"/>
                    <a:pt x="4448" y="2376"/>
                  </a:cubicBezTo>
                  <a:cubicBezTo>
                    <a:pt x="4910" y="789"/>
                    <a:pt x="3351" y="0"/>
                    <a:pt x="19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27"/>
            <p:cNvSpPr/>
            <p:nvPr/>
          </p:nvSpPr>
          <p:spPr>
            <a:xfrm>
              <a:off x="307190" y="875831"/>
              <a:ext cx="278914" cy="121165"/>
            </a:xfrm>
            <a:custGeom>
              <a:avLst/>
              <a:gdLst/>
              <a:ahLst/>
              <a:cxnLst/>
              <a:rect l="l" t="t" r="r" b="b"/>
              <a:pathLst>
                <a:path w="7944" h="3451" extrusionOk="0">
                  <a:moveTo>
                    <a:pt x="2011" y="109"/>
                  </a:moveTo>
                  <a:cubicBezTo>
                    <a:pt x="2689" y="109"/>
                    <a:pt x="3364" y="233"/>
                    <a:pt x="4020" y="405"/>
                  </a:cubicBezTo>
                  <a:cubicBezTo>
                    <a:pt x="4412" y="513"/>
                    <a:pt x="4791" y="635"/>
                    <a:pt x="5170" y="770"/>
                  </a:cubicBezTo>
                  <a:cubicBezTo>
                    <a:pt x="5549" y="892"/>
                    <a:pt x="5928" y="1028"/>
                    <a:pt x="6293" y="1190"/>
                  </a:cubicBezTo>
                  <a:cubicBezTo>
                    <a:pt x="6658" y="1352"/>
                    <a:pt x="7010" y="1542"/>
                    <a:pt x="7321" y="1772"/>
                  </a:cubicBezTo>
                  <a:cubicBezTo>
                    <a:pt x="7470" y="1894"/>
                    <a:pt x="7605" y="2042"/>
                    <a:pt x="7700" y="2205"/>
                  </a:cubicBezTo>
                  <a:cubicBezTo>
                    <a:pt x="7781" y="2367"/>
                    <a:pt x="7808" y="2557"/>
                    <a:pt x="7727" y="2705"/>
                  </a:cubicBezTo>
                  <a:cubicBezTo>
                    <a:pt x="7646" y="2854"/>
                    <a:pt x="7470" y="2949"/>
                    <a:pt x="7294" y="3017"/>
                  </a:cubicBezTo>
                  <a:cubicBezTo>
                    <a:pt x="7118" y="3084"/>
                    <a:pt x="6915" y="3125"/>
                    <a:pt x="6726" y="3165"/>
                  </a:cubicBezTo>
                  <a:cubicBezTo>
                    <a:pt x="6333" y="3247"/>
                    <a:pt x="5941" y="3274"/>
                    <a:pt x="5535" y="3287"/>
                  </a:cubicBezTo>
                  <a:cubicBezTo>
                    <a:pt x="5490" y="3288"/>
                    <a:pt x="5445" y="3288"/>
                    <a:pt x="5400" y="3288"/>
                  </a:cubicBezTo>
                  <a:cubicBezTo>
                    <a:pt x="4647" y="3288"/>
                    <a:pt x="3895" y="3183"/>
                    <a:pt x="3167" y="3030"/>
                  </a:cubicBezTo>
                  <a:cubicBezTo>
                    <a:pt x="2741" y="2935"/>
                    <a:pt x="2320" y="2827"/>
                    <a:pt x="1897" y="2714"/>
                  </a:cubicBezTo>
                  <a:lnTo>
                    <a:pt x="1897" y="2714"/>
                  </a:lnTo>
                  <a:lnTo>
                    <a:pt x="1909" y="2624"/>
                  </a:lnTo>
                  <a:cubicBezTo>
                    <a:pt x="1110" y="2624"/>
                    <a:pt x="393" y="2029"/>
                    <a:pt x="177" y="1271"/>
                  </a:cubicBezTo>
                  <a:cubicBezTo>
                    <a:pt x="123" y="1082"/>
                    <a:pt x="109" y="892"/>
                    <a:pt x="123" y="689"/>
                  </a:cubicBezTo>
                  <a:cubicBezTo>
                    <a:pt x="123" y="595"/>
                    <a:pt x="150" y="513"/>
                    <a:pt x="231" y="473"/>
                  </a:cubicBezTo>
                  <a:cubicBezTo>
                    <a:pt x="299" y="419"/>
                    <a:pt x="393" y="392"/>
                    <a:pt x="488" y="351"/>
                  </a:cubicBezTo>
                  <a:cubicBezTo>
                    <a:pt x="867" y="216"/>
                    <a:pt x="1259" y="148"/>
                    <a:pt x="1652" y="121"/>
                  </a:cubicBezTo>
                  <a:cubicBezTo>
                    <a:pt x="1772" y="113"/>
                    <a:pt x="1891" y="109"/>
                    <a:pt x="2011" y="109"/>
                  </a:cubicBezTo>
                  <a:close/>
                  <a:moveTo>
                    <a:pt x="2004" y="1"/>
                  </a:moveTo>
                  <a:cubicBezTo>
                    <a:pt x="1882" y="1"/>
                    <a:pt x="1760" y="5"/>
                    <a:pt x="1638" y="13"/>
                  </a:cubicBezTo>
                  <a:cubicBezTo>
                    <a:pt x="1232" y="40"/>
                    <a:pt x="840" y="121"/>
                    <a:pt x="447" y="256"/>
                  </a:cubicBezTo>
                  <a:cubicBezTo>
                    <a:pt x="353" y="297"/>
                    <a:pt x="258" y="324"/>
                    <a:pt x="163" y="392"/>
                  </a:cubicBezTo>
                  <a:cubicBezTo>
                    <a:pt x="69" y="459"/>
                    <a:pt x="28" y="581"/>
                    <a:pt x="14" y="689"/>
                  </a:cubicBezTo>
                  <a:cubicBezTo>
                    <a:pt x="1" y="892"/>
                    <a:pt x="14" y="1109"/>
                    <a:pt x="69" y="1298"/>
                  </a:cubicBezTo>
                  <a:cubicBezTo>
                    <a:pt x="190" y="1704"/>
                    <a:pt x="434" y="2056"/>
                    <a:pt x="759" y="2313"/>
                  </a:cubicBezTo>
                  <a:cubicBezTo>
                    <a:pt x="822" y="2366"/>
                    <a:pt x="890" y="2414"/>
                    <a:pt x="961" y="2458"/>
                  </a:cubicBezTo>
                  <a:lnTo>
                    <a:pt x="961" y="2458"/>
                  </a:lnTo>
                  <a:cubicBezTo>
                    <a:pt x="916" y="2446"/>
                    <a:pt x="871" y="2434"/>
                    <a:pt x="826" y="2421"/>
                  </a:cubicBezTo>
                  <a:lnTo>
                    <a:pt x="799" y="2516"/>
                  </a:lnTo>
                  <a:cubicBezTo>
                    <a:pt x="1178" y="2638"/>
                    <a:pt x="1571" y="2760"/>
                    <a:pt x="1949" y="2868"/>
                  </a:cubicBezTo>
                  <a:cubicBezTo>
                    <a:pt x="2342" y="2990"/>
                    <a:pt x="2734" y="3084"/>
                    <a:pt x="3127" y="3179"/>
                  </a:cubicBezTo>
                  <a:cubicBezTo>
                    <a:pt x="3871" y="3333"/>
                    <a:pt x="4641" y="3451"/>
                    <a:pt x="5411" y="3451"/>
                  </a:cubicBezTo>
                  <a:cubicBezTo>
                    <a:pt x="5452" y="3451"/>
                    <a:pt x="5494" y="3450"/>
                    <a:pt x="5535" y="3450"/>
                  </a:cubicBezTo>
                  <a:cubicBezTo>
                    <a:pt x="5941" y="3436"/>
                    <a:pt x="6347" y="3409"/>
                    <a:pt x="6753" y="3328"/>
                  </a:cubicBezTo>
                  <a:cubicBezTo>
                    <a:pt x="6956" y="3274"/>
                    <a:pt x="7145" y="3233"/>
                    <a:pt x="7348" y="3165"/>
                  </a:cubicBezTo>
                  <a:cubicBezTo>
                    <a:pt x="7538" y="3098"/>
                    <a:pt x="7754" y="2990"/>
                    <a:pt x="7862" y="2773"/>
                  </a:cubicBezTo>
                  <a:cubicBezTo>
                    <a:pt x="7917" y="2678"/>
                    <a:pt x="7944" y="2557"/>
                    <a:pt x="7930" y="2448"/>
                  </a:cubicBezTo>
                  <a:cubicBezTo>
                    <a:pt x="7930" y="2327"/>
                    <a:pt x="7890" y="2218"/>
                    <a:pt x="7835" y="2124"/>
                  </a:cubicBezTo>
                  <a:cubicBezTo>
                    <a:pt x="7727" y="1934"/>
                    <a:pt x="7578" y="1785"/>
                    <a:pt x="7416" y="1650"/>
                  </a:cubicBezTo>
                  <a:cubicBezTo>
                    <a:pt x="7078" y="1406"/>
                    <a:pt x="6726" y="1217"/>
                    <a:pt x="6347" y="1055"/>
                  </a:cubicBezTo>
                  <a:cubicBezTo>
                    <a:pt x="5968" y="906"/>
                    <a:pt x="5589" y="770"/>
                    <a:pt x="5210" y="649"/>
                  </a:cubicBezTo>
                  <a:cubicBezTo>
                    <a:pt x="4818" y="513"/>
                    <a:pt x="4439" y="392"/>
                    <a:pt x="4047" y="297"/>
                  </a:cubicBezTo>
                  <a:cubicBezTo>
                    <a:pt x="3380" y="124"/>
                    <a:pt x="2693" y="1"/>
                    <a:pt x="20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27"/>
            <p:cNvSpPr/>
            <p:nvPr/>
          </p:nvSpPr>
          <p:spPr>
            <a:xfrm>
              <a:off x="310525" y="870986"/>
              <a:ext cx="273682" cy="128538"/>
            </a:xfrm>
            <a:custGeom>
              <a:avLst/>
              <a:gdLst/>
              <a:ahLst/>
              <a:cxnLst/>
              <a:rect l="l" t="t" r="r" b="b"/>
              <a:pathLst>
                <a:path w="7795" h="3661" extrusionOk="0">
                  <a:moveTo>
                    <a:pt x="1421" y="95"/>
                  </a:moveTo>
                  <a:cubicBezTo>
                    <a:pt x="1755" y="95"/>
                    <a:pt x="2089" y="159"/>
                    <a:pt x="2423" y="245"/>
                  </a:cubicBezTo>
                  <a:lnTo>
                    <a:pt x="4628" y="787"/>
                  </a:lnTo>
                  <a:cubicBezTo>
                    <a:pt x="5359" y="976"/>
                    <a:pt x="6117" y="1098"/>
                    <a:pt x="6780" y="1450"/>
                  </a:cubicBezTo>
                  <a:cubicBezTo>
                    <a:pt x="7104" y="1626"/>
                    <a:pt x="7389" y="1883"/>
                    <a:pt x="7524" y="2207"/>
                  </a:cubicBezTo>
                  <a:cubicBezTo>
                    <a:pt x="7605" y="2370"/>
                    <a:pt x="7632" y="2546"/>
                    <a:pt x="7619" y="2722"/>
                  </a:cubicBezTo>
                  <a:cubicBezTo>
                    <a:pt x="7605" y="2898"/>
                    <a:pt x="7524" y="3060"/>
                    <a:pt x="7402" y="3168"/>
                  </a:cubicBezTo>
                  <a:cubicBezTo>
                    <a:pt x="7145" y="3398"/>
                    <a:pt x="6753" y="3466"/>
                    <a:pt x="6387" y="3493"/>
                  </a:cubicBezTo>
                  <a:cubicBezTo>
                    <a:pt x="6022" y="3493"/>
                    <a:pt x="5643" y="3493"/>
                    <a:pt x="5264" y="3466"/>
                  </a:cubicBezTo>
                  <a:cubicBezTo>
                    <a:pt x="4520" y="3425"/>
                    <a:pt x="3762" y="3317"/>
                    <a:pt x="3045" y="3141"/>
                  </a:cubicBezTo>
                  <a:cubicBezTo>
                    <a:pt x="2314" y="2952"/>
                    <a:pt x="1597" y="2695"/>
                    <a:pt x="934" y="2343"/>
                  </a:cubicBezTo>
                  <a:cubicBezTo>
                    <a:pt x="623" y="2153"/>
                    <a:pt x="339" y="1883"/>
                    <a:pt x="204" y="1544"/>
                  </a:cubicBezTo>
                  <a:cubicBezTo>
                    <a:pt x="122" y="1382"/>
                    <a:pt x="95" y="1193"/>
                    <a:pt x="122" y="1017"/>
                  </a:cubicBezTo>
                  <a:cubicBezTo>
                    <a:pt x="149" y="841"/>
                    <a:pt x="231" y="678"/>
                    <a:pt x="352" y="543"/>
                  </a:cubicBezTo>
                  <a:cubicBezTo>
                    <a:pt x="596" y="272"/>
                    <a:pt x="961" y="124"/>
                    <a:pt x="1327" y="97"/>
                  </a:cubicBezTo>
                  <a:cubicBezTo>
                    <a:pt x="1358" y="95"/>
                    <a:pt x="1389" y="95"/>
                    <a:pt x="1421" y="95"/>
                  </a:cubicBezTo>
                  <a:close/>
                  <a:moveTo>
                    <a:pt x="1414" y="0"/>
                  </a:moveTo>
                  <a:cubicBezTo>
                    <a:pt x="1380" y="0"/>
                    <a:pt x="1347" y="1"/>
                    <a:pt x="1313" y="2"/>
                  </a:cubicBezTo>
                  <a:cubicBezTo>
                    <a:pt x="934" y="29"/>
                    <a:pt x="542" y="178"/>
                    <a:pt x="271" y="475"/>
                  </a:cubicBezTo>
                  <a:cubicBezTo>
                    <a:pt x="149" y="624"/>
                    <a:pt x="41" y="814"/>
                    <a:pt x="28" y="1003"/>
                  </a:cubicBezTo>
                  <a:cubicBezTo>
                    <a:pt x="1" y="1206"/>
                    <a:pt x="28" y="1409"/>
                    <a:pt x="109" y="1585"/>
                  </a:cubicBezTo>
                  <a:cubicBezTo>
                    <a:pt x="258" y="1950"/>
                    <a:pt x="555" y="2234"/>
                    <a:pt x="880" y="2437"/>
                  </a:cubicBezTo>
                  <a:cubicBezTo>
                    <a:pt x="2220" y="3182"/>
                    <a:pt x="3735" y="3533"/>
                    <a:pt x="5251" y="3642"/>
                  </a:cubicBezTo>
                  <a:cubicBezTo>
                    <a:pt x="5519" y="3651"/>
                    <a:pt x="5793" y="3661"/>
                    <a:pt x="6065" y="3661"/>
                  </a:cubicBezTo>
                  <a:cubicBezTo>
                    <a:pt x="6178" y="3661"/>
                    <a:pt x="6290" y="3659"/>
                    <a:pt x="6401" y="3655"/>
                  </a:cubicBezTo>
                  <a:cubicBezTo>
                    <a:pt x="6590" y="3642"/>
                    <a:pt x="6793" y="3615"/>
                    <a:pt x="6983" y="3574"/>
                  </a:cubicBezTo>
                  <a:cubicBezTo>
                    <a:pt x="7172" y="3520"/>
                    <a:pt x="7362" y="3425"/>
                    <a:pt x="7510" y="3290"/>
                  </a:cubicBezTo>
                  <a:cubicBezTo>
                    <a:pt x="7659" y="3141"/>
                    <a:pt x="7754" y="2952"/>
                    <a:pt x="7781" y="2735"/>
                  </a:cubicBezTo>
                  <a:cubicBezTo>
                    <a:pt x="7795" y="2532"/>
                    <a:pt x="7754" y="2329"/>
                    <a:pt x="7673" y="2153"/>
                  </a:cubicBezTo>
                  <a:cubicBezTo>
                    <a:pt x="7497" y="1774"/>
                    <a:pt x="7186" y="1504"/>
                    <a:pt x="6847" y="1328"/>
                  </a:cubicBezTo>
                  <a:cubicBezTo>
                    <a:pt x="6509" y="1138"/>
                    <a:pt x="6130" y="1030"/>
                    <a:pt x="5765" y="936"/>
                  </a:cubicBezTo>
                  <a:lnTo>
                    <a:pt x="4669" y="665"/>
                  </a:lnTo>
                  <a:lnTo>
                    <a:pt x="2450" y="151"/>
                  </a:lnTo>
                  <a:cubicBezTo>
                    <a:pt x="2116" y="64"/>
                    <a:pt x="1770" y="0"/>
                    <a:pt x="14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27"/>
            <p:cNvSpPr/>
            <p:nvPr/>
          </p:nvSpPr>
          <p:spPr>
            <a:xfrm>
              <a:off x="430703" y="888119"/>
              <a:ext cx="27140" cy="105997"/>
            </a:xfrm>
            <a:custGeom>
              <a:avLst/>
              <a:gdLst/>
              <a:ahLst/>
              <a:cxnLst/>
              <a:rect l="l" t="t" r="r" b="b"/>
              <a:pathLst>
                <a:path w="773" h="3019" extrusionOk="0">
                  <a:moveTo>
                    <a:pt x="664" y="1"/>
                  </a:moveTo>
                  <a:lnTo>
                    <a:pt x="556" y="28"/>
                  </a:lnTo>
                  <a:cubicBezTo>
                    <a:pt x="678" y="515"/>
                    <a:pt x="664" y="1043"/>
                    <a:pt x="556" y="1544"/>
                  </a:cubicBezTo>
                  <a:cubicBezTo>
                    <a:pt x="502" y="1787"/>
                    <a:pt x="420" y="2031"/>
                    <a:pt x="326" y="2274"/>
                  </a:cubicBezTo>
                  <a:cubicBezTo>
                    <a:pt x="245" y="2504"/>
                    <a:pt x="123" y="2734"/>
                    <a:pt x="1" y="2964"/>
                  </a:cubicBezTo>
                  <a:lnTo>
                    <a:pt x="96" y="3018"/>
                  </a:lnTo>
                  <a:cubicBezTo>
                    <a:pt x="258" y="2815"/>
                    <a:pt x="393" y="2572"/>
                    <a:pt x="488" y="2328"/>
                  </a:cubicBezTo>
                  <a:cubicBezTo>
                    <a:pt x="596" y="2085"/>
                    <a:pt x="650" y="1828"/>
                    <a:pt x="691" y="1571"/>
                  </a:cubicBezTo>
                  <a:cubicBezTo>
                    <a:pt x="772" y="1043"/>
                    <a:pt x="759" y="515"/>
                    <a:pt x="6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27"/>
            <p:cNvSpPr/>
            <p:nvPr/>
          </p:nvSpPr>
          <p:spPr>
            <a:xfrm>
              <a:off x="442605" y="897634"/>
              <a:ext cx="27105" cy="93147"/>
            </a:xfrm>
            <a:custGeom>
              <a:avLst/>
              <a:gdLst/>
              <a:ahLst/>
              <a:cxnLst/>
              <a:rect l="l" t="t" r="r" b="b"/>
              <a:pathLst>
                <a:path w="772" h="2653" extrusionOk="0">
                  <a:moveTo>
                    <a:pt x="677" y="1"/>
                  </a:moveTo>
                  <a:lnTo>
                    <a:pt x="569" y="28"/>
                  </a:lnTo>
                  <a:cubicBezTo>
                    <a:pt x="677" y="461"/>
                    <a:pt x="663" y="934"/>
                    <a:pt x="542" y="1367"/>
                  </a:cubicBezTo>
                  <a:cubicBezTo>
                    <a:pt x="487" y="1584"/>
                    <a:pt x="420" y="1800"/>
                    <a:pt x="325" y="2003"/>
                  </a:cubicBezTo>
                  <a:cubicBezTo>
                    <a:pt x="230" y="2206"/>
                    <a:pt x="122" y="2396"/>
                    <a:pt x="0" y="2585"/>
                  </a:cubicBezTo>
                  <a:lnTo>
                    <a:pt x="95" y="2653"/>
                  </a:lnTo>
                  <a:cubicBezTo>
                    <a:pt x="257" y="2490"/>
                    <a:pt x="379" y="2287"/>
                    <a:pt x="474" y="2071"/>
                  </a:cubicBezTo>
                  <a:cubicBezTo>
                    <a:pt x="569" y="1854"/>
                    <a:pt x="636" y="1624"/>
                    <a:pt x="690" y="1394"/>
                  </a:cubicBezTo>
                  <a:cubicBezTo>
                    <a:pt x="772" y="934"/>
                    <a:pt x="758" y="461"/>
                    <a:pt x="6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27"/>
            <p:cNvSpPr/>
            <p:nvPr/>
          </p:nvSpPr>
          <p:spPr>
            <a:xfrm>
              <a:off x="307682" y="874357"/>
              <a:ext cx="49435" cy="51822"/>
            </a:xfrm>
            <a:custGeom>
              <a:avLst/>
              <a:gdLst/>
              <a:ahLst/>
              <a:cxnLst/>
              <a:rect l="l" t="t" r="r" b="b"/>
              <a:pathLst>
                <a:path w="1408" h="1476" extrusionOk="0">
                  <a:moveTo>
                    <a:pt x="1367" y="1"/>
                  </a:moveTo>
                  <a:cubicBezTo>
                    <a:pt x="1069" y="163"/>
                    <a:pt x="785" y="352"/>
                    <a:pt x="528" y="582"/>
                  </a:cubicBezTo>
                  <a:cubicBezTo>
                    <a:pt x="406" y="704"/>
                    <a:pt x="298" y="826"/>
                    <a:pt x="203" y="975"/>
                  </a:cubicBezTo>
                  <a:cubicBezTo>
                    <a:pt x="109" y="1124"/>
                    <a:pt x="41" y="1272"/>
                    <a:pt x="0" y="1435"/>
                  </a:cubicBezTo>
                  <a:lnTo>
                    <a:pt x="95" y="1475"/>
                  </a:lnTo>
                  <a:cubicBezTo>
                    <a:pt x="176" y="1340"/>
                    <a:pt x="258" y="1205"/>
                    <a:pt x="352" y="1070"/>
                  </a:cubicBezTo>
                  <a:cubicBezTo>
                    <a:pt x="433" y="934"/>
                    <a:pt x="528" y="799"/>
                    <a:pt x="636" y="677"/>
                  </a:cubicBezTo>
                  <a:cubicBezTo>
                    <a:pt x="853" y="447"/>
                    <a:pt x="1110" y="231"/>
                    <a:pt x="1408" y="109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27"/>
            <p:cNvSpPr/>
            <p:nvPr/>
          </p:nvSpPr>
          <p:spPr>
            <a:xfrm>
              <a:off x="322884" y="877692"/>
              <a:ext cx="50383" cy="65585"/>
            </a:xfrm>
            <a:custGeom>
              <a:avLst/>
              <a:gdLst/>
              <a:ahLst/>
              <a:cxnLst/>
              <a:rect l="l" t="t" r="r" b="b"/>
              <a:pathLst>
                <a:path w="1435" h="1868" extrusionOk="0">
                  <a:moveTo>
                    <a:pt x="1381" y="0"/>
                  </a:moveTo>
                  <a:cubicBezTo>
                    <a:pt x="1056" y="217"/>
                    <a:pt x="745" y="474"/>
                    <a:pt x="488" y="772"/>
                  </a:cubicBezTo>
                  <a:cubicBezTo>
                    <a:pt x="366" y="920"/>
                    <a:pt x="244" y="1083"/>
                    <a:pt x="149" y="1259"/>
                  </a:cubicBezTo>
                  <a:cubicBezTo>
                    <a:pt x="109" y="1353"/>
                    <a:pt x="68" y="1435"/>
                    <a:pt x="27" y="1529"/>
                  </a:cubicBezTo>
                  <a:cubicBezTo>
                    <a:pt x="14" y="1570"/>
                    <a:pt x="0" y="1638"/>
                    <a:pt x="0" y="1692"/>
                  </a:cubicBezTo>
                  <a:cubicBezTo>
                    <a:pt x="0" y="1732"/>
                    <a:pt x="0" y="1759"/>
                    <a:pt x="27" y="1800"/>
                  </a:cubicBezTo>
                  <a:cubicBezTo>
                    <a:pt x="41" y="1827"/>
                    <a:pt x="82" y="1868"/>
                    <a:pt x="109" y="1868"/>
                  </a:cubicBezTo>
                  <a:lnTo>
                    <a:pt x="149" y="1759"/>
                  </a:lnTo>
                  <a:cubicBezTo>
                    <a:pt x="122" y="1759"/>
                    <a:pt x="122" y="1665"/>
                    <a:pt x="176" y="1583"/>
                  </a:cubicBezTo>
                  <a:cubicBezTo>
                    <a:pt x="217" y="1502"/>
                    <a:pt x="258" y="1421"/>
                    <a:pt x="298" y="1340"/>
                  </a:cubicBezTo>
                  <a:cubicBezTo>
                    <a:pt x="393" y="1177"/>
                    <a:pt x="488" y="1015"/>
                    <a:pt x="596" y="853"/>
                  </a:cubicBezTo>
                  <a:cubicBezTo>
                    <a:pt x="812" y="555"/>
                    <a:pt x="1096" y="271"/>
                    <a:pt x="1435" y="95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27"/>
            <p:cNvSpPr/>
            <p:nvPr/>
          </p:nvSpPr>
          <p:spPr>
            <a:xfrm>
              <a:off x="339034" y="878148"/>
              <a:ext cx="56106" cy="79875"/>
            </a:xfrm>
            <a:custGeom>
              <a:avLst/>
              <a:gdLst/>
              <a:ahLst/>
              <a:cxnLst/>
              <a:rect l="l" t="t" r="r" b="b"/>
              <a:pathLst>
                <a:path w="1598" h="2275" extrusionOk="0">
                  <a:moveTo>
                    <a:pt x="1529" y="1"/>
                  </a:moveTo>
                  <a:cubicBezTo>
                    <a:pt x="1218" y="312"/>
                    <a:pt x="894" y="637"/>
                    <a:pt x="609" y="975"/>
                  </a:cubicBezTo>
                  <a:cubicBezTo>
                    <a:pt x="461" y="1137"/>
                    <a:pt x="312" y="1313"/>
                    <a:pt x="190" y="1516"/>
                  </a:cubicBezTo>
                  <a:cubicBezTo>
                    <a:pt x="82" y="1706"/>
                    <a:pt x="0" y="1949"/>
                    <a:pt x="14" y="2193"/>
                  </a:cubicBezTo>
                  <a:lnTo>
                    <a:pt x="28" y="2206"/>
                  </a:lnTo>
                  <a:lnTo>
                    <a:pt x="28" y="2220"/>
                  </a:lnTo>
                  <a:cubicBezTo>
                    <a:pt x="55" y="2261"/>
                    <a:pt x="109" y="2274"/>
                    <a:pt x="136" y="2274"/>
                  </a:cubicBezTo>
                  <a:cubicBezTo>
                    <a:pt x="176" y="2274"/>
                    <a:pt x="217" y="2247"/>
                    <a:pt x="231" y="2206"/>
                  </a:cubicBezTo>
                  <a:lnTo>
                    <a:pt x="150" y="2160"/>
                  </a:lnTo>
                  <a:lnTo>
                    <a:pt x="150" y="2160"/>
                  </a:lnTo>
                  <a:cubicBezTo>
                    <a:pt x="154" y="1964"/>
                    <a:pt x="234" y="1768"/>
                    <a:pt x="339" y="1597"/>
                  </a:cubicBezTo>
                  <a:cubicBezTo>
                    <a:pt x="447" y="1408"/>
                    <a:pt x="569" y="1232"/>
                    <a:pt x="704" y="1056"/>
                  </a:cubicBezTo>
                  <a:cubicBezTo>
                    <a:pt x="975" y="704"/>
                    <a:pt x="1272" y="366"/>
                    <a:pt x="1597" y="82"/>
                  </a:cubicBezTo>
                  <a:lnTo>
                    <a:pt x="1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27"/>
            <p:cNvSpPr/>
            <p:nvPr/>
          </p:nvSpPr>
          <p:spPr>
            <a:xfrm>
              <a:off x="356623" y="881027"/>
              <a:ext cx="65585" cy="85528"/>
            </a:xfrm>
            <a:custGeom>
              <a:avLst/>
              <a:gdLst/>
              <a:ahLst/>
              <a:cxnLst/>
              <a:rect l="l" t="t" r="r" b="b"/>
              <a:pathLst>
                <a:path w="1868" h="2436" extrusionOk="0">
                  <a:moveTo>
                    <a:pt x="1800" y="0"/>
                  </a:moveTo>
                  <a:cubicBezTo>
                    <a:pt x="1434" y="325"/>
                    <a:pt x="1096" y="663"/>
                    <a:pt x="798" y="1042"/>
                  </a:cubicBezTo>
                  <a:cubicBezTo>
                    <a:pt x="501" y="1421"/>
                    <a:pt x="244" y="1827"/>
                    <a:pt x="68" y="2287"/>
                  </a:cubicBezTo>
                  <a:lnTo>
                    <a:pt x="0" y="2436"/>
                  </a:lnTo>
                  <a:lnTo>
                    <a:pt x="0" y="2436"/>
                  </a:lnTo>
                  <a:lnTo>
                    <a:pt x="149" y="2368"/>
                  </a:lnTo>
                  <a:lnTo>
                    <a:pt x="311" y="2300"/>
                  </a:lnTo>
                  <a:lnTo>
                    <a:pt x="271" y="2206"/>
                  </a:lnTo>
                  <a:lnTo>
                    <a:pt x="258" y="2209"/>
                  </a:lnTo>
                  <a:lnTo>
                    <a:pt x="258" y="2209"/>
                  </a:lnTo>
                  <a:cubicBezTo>
                    <a:pt x="455" y="1834"/>
                    <a:pt x="665" y="1462"/>
                    <a:pt x="907" y="1123"/>
                  </a:cubicBezTo>
                  <a:cubicBezTo>
                    <a:pt x="1177" y="731"/>
                    <a:pt x="1502" y="379"/>
                    <a:pt x="1867" y="81"/>
                  </a:cubicBezTo>
                  <a:lnTo>
                    <a:pt x="180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27"/>
            <p:cNvSpPr/>
            <p:nvPr/>
          </p:nvSpPr>
          <p:spPr>
            <a:xfrm>
              <a:off x="371825" y="887663"/>
              <a:ext cx="73661" cy="86967"/>
            </a:xfrm>
            <a:custGeom>
              <a:avLst/>
              <a:gdLst/>
              <a:ahLst/>
              <a:cxnLst/>
              <a:rect l="l" t="t" r="r" b="b"/>
              <a:pathLst>
                <a:path w="2098" h="2477" extrusionOk="0">
                  <a:moveTo>
                    <a:pt x="2043" y="0"/>
                  </a:moveTo>
                  <a:cubicBezTo>
                    <a:pt x="1583" y="298"/>
                    <a:pt x="1177" y="636"/>
                    <a:pt x="812" y="1042"/>
                  </a:cubicBezTo>
                  <a:cubicBezTo>
                    <a:pt x="636" y="1245"/>
                    <a:pt x="474" y="1462"/>
                    <a:pt x="338" y="1692"/>
                  </a:cubicBezTo>
                  <a:cubicBezTo>
                    <a:pt x="203" y="1922"/>
                    <a:pt x="81" y="2179"/>
                    <a:pt x="0" y="2436"/>
                  </a:cubicBezTo>
                  <a:lnTo>
                    <a:pt x="108" y="2477"/>
                  </a:lnTo>
                  <a:cubicBezTo>
                    <a:pt x="230" y="2233"/>
                    <a:pt x="338" y="2003"/>
                    <a:pt x="487" y="1773"/>
                  </a:cubicBezTo>
                  <a:cubicBezTo>
                    <a:pt x="609" y="1557"/>
                    <a:pt x="758" y="1340"/>
                    <a:pt x="920" y="1137"/>
                  </a:cubicBezTo>
                  <a:cubicBezTo>
                    <a:pt x="1245" y="718"/>
                    <a:pt x="1637" y="352"/>
                    <a:pt x="2097" y="95"/>
                  </a:cubicBezTo>
                  <a:lnTo>
                    <a:pt x="204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27"/>
            <p:cNvSpPr/>
            <p:nvPr/>
          </p:nvSpPr>
          <p:spPr>
            <a:xfrm>
              <a:off x="392224" y="899073"/>
              <a:ext cx="62285" cy="79840"/>
            </a:xfrm>
            <a:custGeom>
              <a:avLst/>
              <a:gdLst/>
              <a:ahLst/>
              <a:cxnLst/>
              <a:rect l="l" t="t" r="r" b="b"/>
              <a:pathLst>
                <a:path w="1774" h="2274" extrusionOk="0">
                  <a:moveTo>
                    <a:pt x="1692" y="0"/>
                  </a:moveTo>
                  <a:cubicBezTo>
                    <a:pt x="1368" y="338"/>
                    <a:pt x="1056" y="677"/>
                    <a:pt x="759" y="1042"/>
                  </a:cubicBezTo>
                  <a:cubicBezTo>
                    <a:pt x="475" y="1394"/>
                    <a:pt x="204" y="1786"/>
                    <a:pt x="1" y="2206"/>
                  </a:cubicBezTo>
                  <a:lnTo>
                    <a:pt x="109" y="2273"/>
                  </a:lnTo>
                  <a:cubicBezTo>
                    <a:pt x="366" y="1881"/>
                    <a:pt x="610" y="1502"/>
                    <a:pt x="867" y="1123"/>
                  </a:cubicBezTo>
                  <a:cubicBezTo>
                    <a:pt x="1138" y="744"/>
                    <a:pt x="1435" y="393"/>
                    <a:pt x="1774" y="81"/>
                  </a:cubicBezTo>
                  <a:lnTo>
                    <a:pt x="169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27"/>
            <p:cNvSpPr/>
            <p:nvPr/>
          </p:nvSpPr>
          <p:spPr>
            <a:xfrm>
              <a:off x="414096" y="928038"/>
              <a:ext cx="40412" cy="56562"/>
            </a:xfrm>
            <a:custGeom>
              <a:avLst/>
              <a:gdLst/>
              <a:ahLst/>
              <a:cxnLst/>
              <a:rect l="l" t="t" r="r" b="b"/>
              <a:pathLst>
                <a:path w="1151" h="1611" extrusionOk="0">
                  <a:moveTo>
                    <a:pt x="1083" y="1"/>
                  </a:moveTo>
                  <a:cubicBezTo>
                    <a:pt x="866" y="231"/>
                    <a:pt x="650" y="461"/>
                    <a:pt x="447" y="718"/>
                  </a:cubicBezTo>
                  <a:cubicBezTo>
                    <a:pt x="352" y="853"/>
                    <a:pt x="257" y="975"/>
                    <a:pt x="190" y="1124"/>
                  </a:cubicBezTo>
                  <a:cubicBezTo>
                    <a:pt x="109" y="1259"/>
                    <a:pt x="41" y="1408"/>
                    <a:pt x="0" y="1570"/>
                  </a:cubicBezTo>
                  <a:lnTo>
                    <a:pt x="95" y="1611"/>
                  </a:lnTo>
                  <a:cubicBezTo>
                    <a:pt x="190" y="1475"/>
                    <a:pt x="257" y="1340"/>
                    <a:pt x="339" y="1205"/>
                  </a:cubicBezTo>
                  <a:cubicBezTo>
                    <a:pt x="406" y="1070"/>
                    <a:pt x="488" y="934"/>
                    <a:pt x="569" y="799"/>
                  </a:cubicBezTo>
                  <a:cubicBezTo>
                    <a:pt x="731" y="542"/>
                    <a:pt x="921" y="285"/>
                    <a:pt x="1151" y="68"/>
                  </a:cubicBezTo>
                  <a:lnTo>
                    <a:pt x="108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27"/>
            <p:cNvSpPr/>
            <p:nvPr/>
          </p:nvSpPr>
          <p:spPr>
            <a:xfrm>
              <a:off x="450188" y="942784"/>
              <a:ext cx="36620" cy="49891"/>
            </a:xfrm>
            <a:custGeom>
              <a:avLst/>
              <a:gdLst/>
              <a:ahLst/>
              <a:cxnLst/>
              <a:rect l="l" t="t" r="r" b="b"/>
              <a:pathLst>
                <a:path w="1043" h="1421" extrusionOk="0">
                  <a:moveTo>
                    <a:pt x="948" y="0"/>
                  </a:moveTo>
                  <a:cubicBezTo>
                    <a:pt x="853" y="271"/>
                    <a:pt x="704" y="501"/>
                    <a:pt x="542" y="717"/>
                  </a:cubicBezTo>
                  <a:cubicBezTo>
                    <a:pt x="447" y="825"/>
                    <a:pt x="366" y="934"/>
                    <a:pt x="271" y="1028"/>
                  </a:cubicBezTo>
                  <a:cubicBezTo>
                    <a:pt x="177" y="1137"/>
                    <a:pt x="82" y="1231"/>
                    <a:pt x="1" y="1340"/>
                  </a:cubicBezTo>
                  <a:lnTo>
                    <a:pt x="68" y="1421"/>
                  </a:lnTo>
                  <a:cubicBezTo>
                    <a:pt x="190" y="1340"/>
                    <a:pt x="298" y="1245"/>
                    <a:pt x="393" y="1137"/>
                  </a:cubicBezTo>
                  <a:cubicBezTo>
                    <a:pt x="488" y="1042"/>
                    <a:pt x="569" y="920"/>
                    <a:pt x="650" y="798"/>
                  </a:cubicBezTo>
                  <a:cubicBezTo>
                    <a:pt x="799" y="555"/>
                    <a:pt x="921" y="298"/>
                    <a:pt x="1043" y="4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27"/>
            <p:cNvSpPr/>
            <p:nvPr/>
          </p:nvSpPr>
          <p:spPr>
            <a:xfrm>
              <a:off x="468234" y="947980"/>
              <a:ext cx="34267" cy="48978"/>
            </a:xfrm>
            <a:custGeom>
              <a:avLst/>
              <a:gdLst/>
              <a:ahLst/>
              <a:cxnLst/>
              <a:rect l="l" t="t" r="r" b="b"/>
              <a:pathLst>
                <a:path w="976" h="1395" extrusionOk="0">
                  <a:moveTo>
                    <a:pt x="880" y="1"/>
                  </a:moveTo>
                  <a:cubicBezTo>
                    <a:pt x="786" y="258"/>
                    <a:pt x="637" y="488"/>
                    <a:pt x="475" y="691"/>
                  </a:cubicBezTo>
                  <a:cubicBezTo>
                    <a:pt x="407" y="799"/>
                    <a:pt x="312" y="907"/>
                    <a:pt x="231" y="1002"/>
                  </a:cubicBezTo>
                  <a:cubicBezTo>
                    <a:pt x="150" y="1110"/>
                    <a:pt x="69" y="1205"/>
                    <a:pt x="1" y="1327"/>
                  </a:cubicBezTo>
                  <a:lnTo>
                    <a:pt x="69" y="1395"/>
                  </a:lnTo>
                  <a:cubicBezTo>
                    <a:pt x="190" y="1313"/>
                    <a:pt x="285" y="1219"/>
                    <a:pt x="366" y="1110"/>
                  </a:cubicBezTo>
                  <a:cubicBezTo>
                    <a:pt x="447" y="1002"/>
                    <a:pt x="529" y="894"/>
                    <a:pt x="596" y="772"/>
                  </a:cubicBezTo>
                  <a:cubicBezTo>
                    <a:pt x="732" y="542"/>
                    <a:pt x="853" y="285"/>
                    <a:pt x="975" y="55"/>
                  </a:cubicBezTo>
                  <a:lnTo>
                    <a:pt x="88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27"/>
            <p:cNvSpPr/>
            <p:nvPr/>
          </p:nvSpPr>
          <p:spPr>
            <a:xfrm>
              <a:off x="489615" y="958442"/>
              <a:ext cx="32336" cy="38516"/>
            </a:xfrm>
            <a:custGeom>
              <a:avLst/>
              <a:gdLst/>
              <a:ahLst/>
              <a:cxnLst/>
              <a:rect l="l" t="t" r="r" b="b"/>
              <a:pathLst>
                <a:path w="921" h="1097" extrusionOk="0">
                  <a:moveTo>
                    <a:pt x="826" y="1"/>
                  </a:moveTo>
                  <a:cubicBezTo>
                    <a:pt x="759" y="204"/>
                    <a:pt x="623" y="393"/>
                    <a:pt x="474" y="555"/>
                  </a:cubicBezTo>
                  <a:cubicBezTo>
                    <a:pt x="393" y="623"/>
                    <a:pt x="312" y="704"/>
                    <a:pt x="244" y="772"/>
                  </a:cubicBezTo>
                  <a:cubicBezTo>
                    <a:pt x="163" y="853"/>
                    <a:pt x="82" y="921"/>
                    <a:pt x="1" y="1002"/>
                  </a:cubicBezTo>
                  <a:lnTo>
                    <a:pt x="68" y="1097"/>
                  </a:lnTo>
                  <a:cubicBezTo>
                    <a:pt x="177" y="1042"/>
                    <a:pt x="271" y="975"/>
                    <a:pt x="353" y="907"/>
                  </a:cubicBezTo>
                  <a:cubicBezTo>
                    <a:pt x="434" y="826"/>
                    <a:pt x="515" y="731"/>
                    <a:pt x="583" y="637"/>
                  </a:cubicBezTo>
                  <a:cubicBezTo>
                    <a:pt x="718" y="447"/>
                    <a:pt x="813" y="244"/>
                    <a:pt x="921" y="41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27"/>
            <p:cNvSpPr/>
            <p:nvPr/>
          </p:nvSpPr>
          <p:spPr>
            <a:xfrm>
              <a:off x="511488" y="962725"/>
              <a:ext cx="29949" cy="31845"/>
            </a:xfrm>
            <a:custGeom>
              <a:avLst/>
              <a:gdLst/>
              <a:ahLst/>
              <a:cxnLst/>
              <a:rect l="l" t="t" r="r" b="b"/>
              <a:pathLst>
                <a:path w="853" h="907" extrusionOk="0">
                  <a:moveTo>
                    <a:pt x="744" y="0"/>
                  </a:moveTo>
                  <a:cubicBezTo>
                    <a:pt x="690" y="190"/>
                    <a:pt x="569" y="339"/>
                    <a:pt x="433" y="460"/>
                  </a:cubicBezTo>
                  <a:cubicBezTo>
                    <a:pt x="366" y="528"/>
                    <a:pt x="298" y="582"/>
                    <a:pt x="217" y="636"/>
                  </a:cubicBezTo>
                  <a:cubicBezTo>
                    <a:pt x="149" y="690"/>
                    <a:pt x="81" y="745"/>
                    <a:pt x="0" y="812"/>
                  </a:cubicBezTo>
                  <a:lnTo>
                    <a:pt x="54" y="907"/>
                  </a:lnTo>
                  <a:cubicBezTo>
                    <a:pt x="149" y="880"/>
                    <a:pt x="244" y="826"/>
                    <a:pt x="325" y="772"/>
                  </a:cubicBezTo>
                  <a:cubicBezTo>
                    <a:pt x="406" y="704"/>
                    <a:pt x="474" y="636"/>
                    <a:pt x="542" y="555"/>
                  </a:cubicBezTo>
                  <a:cubicBezTo>
                    <a:pt x="663" y="393"/>
                    <a:pt x="758" y="217"/>
                    <a:pt x="853" y="41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27"/>
            <p:cNvSpPr/>
            <p:nvPr/>
          </p:nvSpPr>
          <p:spPr>
            <a:xfrm>
              <a:off x="534274" y="962234"/>
              <a:ext cx="28088" cy="34724"/>
            </a:xfrm>
            <a:custGeom>
              <a:avLst/>
              <a:gdLst/>
              <a:ahLst/>
              <a:cxnLst/>
              <a:rect l="l" t="t" r="r" b="b"/>
              <a:pathLst>
                <a:path w="800" h="989" extrusionOk="0">
                  <a:moveTo>
                    <a:pt x="704" y="1"/>
                  </a:moveTo>
                  <a:cubicBezTo>
                    <a:pt x="664" y="190"/>
                    <a:pt x="542" y="353"/>
                    <a:pt x="420" y="501"/>
                  </a:cubicBezTo>
                  <a:cubicBezTo>
                    <a:pt x="353" y="569"/>
                    <a:pt x="285" y="637"/>
                    <a:pt x="217" y="704"/>
                  </a:cubicBezTo>
                  <a:cubicBezTo>
                    <a:pt x="150" y="772"/>
                    <a:pt x="68" y="826"/>
                    <a:pt x="1" y="907"/>
                  </a:cubicBezTo>
                  <a:lnTo>
                    <a:pt x="68" y="989"/>
                  </a:lnTo>
                  <a:cubicBezTo>
                    <a:pt x="163" y="962"/>
                    <a:pt x="244" y="894"/>
                    <a:pt x="326" y="826"/>
                  </a:cubicBezTo>
                  <a:cubicBezTo>
                    <a:pt x="407" y="759"/>
                    <a:pt x="474" y="677"/>
                    <a:pt x="528" y="583"/>
                  </a:cubicBezTo>
                  <a:cubicBezTo>
                    <a:pt x="650" y="420"/>
                    <a:pt x="718" y="231"/>
                    <a:pt x="799" y="4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5" name="Google Shape;11335;p27"/>
          <p:cNvGrpSpPr/>
          <p:nvPr/>
        </p:nvGrpSpPr>
        <p:grpSpPr>
          <a:xfrm>
            <a:off x="2632689" y="-70610"/>
            <a:ext cx="682693" cy="677922"/>
            <a:chOff x="3747114" y="1022965"/>
            <a:chExt cx="682693" cy="677922"/>
          </a:xfrm>
        </p:grpSpPr>
        <p:sp>
          <p:nvSpPr>
            <p:cNvPr id="11336" name="Google Shape;11336;p27"/>
            <p:cNvSpPr/>
            <p:nvPr/>
          </p:nvSpPr>
          <p:spPr>
            <a:xfrm>
              <a:off x="4256718" y="1553459"/>
              <a:ext cx="167404" cy="142336"/>
            </a:xfrm>
            <a:custGeom>
              <a:avLst/>
              <a:gdLst/>
              <a:ahLst/>
              <a:cxnLst/>
              <a:rect l="l" t="t" r="r" b="b"/>
              <a:pathLst>
                <a:path w="4768" h="4054" extrusionOk="0">
                  <a:moveTo>
                    <a:pt x="2873" y="1845"/>
                  </a:moveTo>
                  <a:cubicBezTo>
                    <a:pt x="2873" y="1845"/>
                    <a:pt x="2873" y="1858"/>
                    <a:pt x="2873" y="1858"/>
                  </a:cubicBezTo>
                  <a:cubicBezTo>
                    <a:pt x="2873" y="1953"/>
                    <a:pt x="2819" y="2088"/>
                    <a:pt x="2792" y="2197"/>
                  </a:cubicBezTo>
                  <a:cubicBezTo>
                    <a:pt x="2765" y="2169"/>
                    <a:pt x="2751" y="2142"/>
                    <a:pt x="2751" y="2115"/>
                  </a:cubicBezTo>
                  <a:cubicBezTo>
                    <a:pt x="2724" y="2075"/>
                    <a:pt x="2711" y="2021"/>
                    <a:pt x="2697" y="1980"/>
                  </a:cubicBezTo>
                  <a:cubicBezTo>
                    <a:pt x="2711" y="1966"/>
                    <a:pt x="2711" y="1966"/>
                    <a:pt x="2724" y="1953"/>
                  </a:cubicBezTo>
                  <a:cubicBezTo>
                    <a:pt x="2765" y="1926"/>
                    <a:pt x="2819" y="1885"/>
                    <a:pt x="2873" y="1845"/>
                  </a:cubicBezTo>
                  <a:close/>
                  <a:moveTo>
                    <a:pt x="3163" y="1"/>
                  </a:moveTo>
                  <a:cubicBezTo>
                    <a:pt x="1755" y="1"/>
                    <a:pt x="1" y="1967"/>
                    <a:pt x="1385" y="3225"/>
                  </a:cubicBezTo>
                  <a:cubicBezTo>
                    <a:pt x="1452" y="3293"/>
                    <a:pt x="1507" y="3333"/>
                    <a:pt x="1574" y="3374"/>
                  </a:cubicBezTo>
                  <a:cubicBezTo>
                    <a:pt x="1890" y="3771"/>
                    <a:pt x="2305" y="4053"/>
                    <a:pt x="2820" y="4053"/>
                  </a:cubicBezTo>
                  <a:cubicBezTo>
                    <a:pt x="2989" y="4053"/>
                    <a:pt x="3169" y="4022"/>
                    <a:pt x="3360" y="3956"/>
                  </a:cubicBezTo>
                  <a:cubicBezTo>
                    <a:pt x="4470" y="3577"/>
                    <a:pt x="4768" y="2048"/>
                    <a:pt x="4443" y="1046"/>
                  </a:cubicBezTo>
                  <a:cubicBezTo>
                    <a:pt x="4204" y="297"/>
                    <a:pt x="3710" y="1"/>
                    <a:pt x="3163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27"/>
            <p:cNvSpPr/>
            <p:nvPr/>
          </p:nvSpPr>
          <p:spPr>
            <a:xfrm>
              <a:off x="4273009" y="1550229"/>
              <a:ext cx="150165" cy="150657"/>
            </a:xfrm>
            <a:custGeom>
              <a:avLst/>
              <a:gdLst/>
              <a:ahLst/>
              <a:cxnLst/>
              <a:rect l="l" t="t" r="r" b="b"/>
              <a:pathLst>
                <a:path w="4277" h="4291" extrusionOk="0">
                  <a:moveTo>
                    <a:pt x="2206" y="151"/>
                  </a:moveTo>
                  <a:cubicBezTo>
                    <a:pt x="2212" y="151"/>
                    <a:pt x="2218" y="151"/>
                    <a:pt x="2223" y="151"/>
                  </a:cubicBezTo>
                  <a:lnTo>
                    <a:pt x="2223" y="151"/>
                  </a:lnTo>
                  <a:cubicBezTo>
                    <a:pt x="1527" y="176"/>
                    <a:pt x="882" y="625"/>
                    <a:pt x="610" y="1260"/>
                  </a:cubicBezTo>
                  <a:lnTo>
                    <a:pt x="704" y="1301"/>
                  </a:lnTo>
                  <a:cubicBezTo>
                    <a:pt x="958" y="688"/>
                    <a:pt x="1605" y="245"/>
                    <a:pt x="2284" y="245"/>
                  </a:cubicBezTo>
                  <a:cubicBezTo>
                    <a:pt x="2294" y="245"/>
                    <a:pt x="2304" y="245"/>
                    <a:pt x="2314" y="245"/>
                  </a:cubicBezTo>
                  <a:cubicBezTo>
                    <a:pt x="2653" y="259"/>
                    <a:pt x="2991" y="367"/>
                    <a:pt x="3275" y="557"/>
                  </a:cubicBezTo>
                  <a:cubicBezTo>
                    <a:pt x="3415" y="650"/>
                    <a:pt x="3539" y="767"/>
                    <a:pt x="3643" y="898"/>
                  </a:cubicBezTo>
                  <a:lnTo>
                    <a:pt x="3643" y="898"/>
                  </a:lnTo>
                  <a:cubicBezTo>
                    <a:pt x="3682" y="991"/>
                    <a:pt x="3687" y="1089"/>
                    <a:pt x="3627" y="1165"/>
                  </a:cubicBezTo>
                  <a:lnTo>
                    <a:pt x="3722" y="1233"/>
                  </a:lnTo>
                  <a:cubicBezTo>
                    <a:pt x="3752" y="1191"/>
                    <a:pt x="3771" y="1146"/>
                    <a:pt x="3781" y="1101"/>
                  </a:cubicBezTo>
                  <a:lnTo>
                    <a:pt x="3781" y="1101"/>
                  </a:lnTo>
                  <a:cubicBezTo>
                    <a:pt x="3826" y="1178"/>
                    <a:pt x="3865" y="1259"/>
                    <a:pt x="3898" y="1341"/>
                  </a:cubicBezTo>
                  <a:cubicBezTo>
                    <a:pt x="4168" y="1964"/>
                    <a:pt x="4141" y="2721"/>
                    <a:pt x="3789" y="3303"/>
                  </a:cubicBezTo>
                  <a:cubicBezTo>
                    <a:pt x="3501" y="3799"/>
                    <a:pt x="2947" y="4148"/>
                    <a:pt x="2380" y="4148"/>
                  </a:cubicBezTo>
                  <a:cubicBezTo>
                    <a:pt x="2281" y="4148"/>
                    <a:pt x="2182" y="4137"/>
                    <a:pt x="2084" y="4115"/>
                  </a:cubicBezTo>
                  <a:cubicBezTo>
                    <a:pt x="1746" y="4048"/>
                    <a:pt x="1448" y="3885"/>
                    <a:pt x="1178" y="3669"/>
                  </a:cubicBezTo>
                  <a:cubicBezTo>
                    <a:pt x="921" y="3466"/>
                    <a:pt x="677" y="3209"/>
                    <a:pt x="461" y="2938"/>
                  </a:cubicBezTo>
                  <a:cubicBezTo>
                    <a:pt x="352" y="2803"/>
                    <a:pt x="271" y="2667"/>
                    <a:pt x="217" y="2505"/>
                  </a:cubicBezTo>
                  <a:cubicBezTo>
                    <a:pt x="177" y="2356"/>
                    <a:pt x="163" y="2180"/>
                    <a:pt x="177" y="2018"/>
                  </a:cubicBezTo>
                  <a:cubicBezTo>
                    <a:pt x="217" y="1693"/>
                    <a:pt x="325" y="1355"/>
                    <a:pt x="515" y="1084"/>
                  </a:cubicBezTo>
                  <a:cubicBezTo>
                    <a:pt x="704" y="800"/>
                    <a:pt x="948" y="557"/>
                    <a:pt x="1245" y="394"/>
                  </a:cubicBezTo>
                  <a:cubicBezTo>
                    <a:pt x="1530" y="232"/>
                    <a:pt x="1868" y="151"/>
                    <a:pt x="2206" y="151"/>
                  </a:cubicBezTo>
                  <a:close/>
                  <a:moveTo>
                    <a:pt x="2140" y="0"/>
                  </a:moveTo>
                  <a:cubicBezTo>
                    <a:pt x="1809" y="0"/>
                    <a:pt x="1469" y="94"/>
                    <a:pt x="1164" y="259"/>
                  </a:cubicBezTo>
                  <a:cubicBezTo>
                    <a:pt x="853" y="435"/>
                    <a:pt x="569" y="692"/>
                    <a:pt x="379" y="990"/>
                  </a:cubicBezTo>
                  <a:cubicBezTo>
                    <a:pt x="177" y="1287"/>
                    <a:pt x="55" y="1639"/>
                    <a:pt x="14" y="2004"/>
                  </a:cubicBezTo>
                  <a:cubicBezTo>
                    <a:pt x="1" y="2194"/>
                    <a:pt x="14" y="2383"/>
                    <a:pt x="68" y="2559"/>
                  </a:cubicBezTo>
                  <a:cubicBezTo>
                    <a:pt x="122" y="2735"/>
                    <a:pt x="231" y="2897"/>
                    <a:pt x="339" y="3033"/>
                  </a:cubicBezTo>
                  <a:cubicBezTo>
                    <a:pt x="555" y="3317"/>
                    <a:pt x="799" y="3574"/>
                    <a:pt x="1083" y="3790"/>
                  </a:cubicBezTo>
                  <a:cubicBezTo>
                    <a:pt x="1367" y="4020"/>
                    <a:pt x="1692" y="4196"/>
                    <a:pt x="2057" y="4264"/>
                  </a:cubicBezTo>
                  <a:cubicBezTo>
                    <a:pt x="2149" y="4282"/>
                    <a:pt x="2242" y="4290"/>
                    <a:pt x="2336" y="4290"/>
                  </a:cubicBezTo>
                  <a:cubicBezTo>
                    <a:pt x="2603" y="4290"/>
                    <a:pt x="2873" y="4222"/>
                    <a:pt x="3113" y="4102"/>
                  </a:cubicBezTo>
                  <a:cubicBezTo>
                    <a:pt x="3438" y="3939"/>
                    <a:pt x="3722" y="3682"/>
                    <a:pt x="3898" y="3371"/>
                  </a:cubicBezTo>
                  <a:cubicBezTo>
                    <a:pt x="4263" y="2749"/>
                    <a:pt x="4276" y="1950"/>
                    <a:pt x="3992" y="1301"/>
                  </a:cubicBezTo>
                  <a:cubicBezTo>
                    <a:pt x="3934" y="1160"/>
                    <a:pt x="3857" y="1024"/>
                    <a:pt x="3764" y="898"/>
                  </a:cubicBezTo>
                  <a:lnTo>
                    <a:pt x="3764" y="898"/>
                  </a:lnTo>
                  <a:cubicBezTo>
                    <a:pt x="3738" y="816"/>
                    <a:pt x="3701" y="737"/>
                    <a:pt x="3654" y="678"/>
                  </a:cubicBezTo>
                  <a:cubicBezTo>
                    <a:pt x="3532" y="529"/>
                    <a:pt x="3397" y="408"/>
                    <a:pt x="3235" y="313"/>
                  </a:cubicBezTo>
                  <a:cubicBezTo>
                    <a:pt x="2937" y="124"/>
                    <a:pt x="2572" y="15"/>
                    <a:pt x="2206" y="2"/>
                  </a:cubicBezTo>
                  <a:cubicBezTo>
                    <a:pt x="2184" y="1"/>
                    <a:pt x="2162" y="0"/>
                    <a:pt x="214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27"/>
            <p:cNvSpPr/>
            <p:nvPr/>
          </p:nvSpPr>
          <p:spPr>
            <a:xfrm>
              <a:off x="4278697" y="1611564"/>
              <a:ext cx="121200" cy="27105"/>
            </a:xfrm>
            <a:custGeom>
              <a:avLst/>
              <a:gdLst/>
              <a:ahLst/>
              <a:cxnLst/>
              <a:rect l="l" t="t" r="r" b="b"/>
              <a:pathLst>
                <a:path w="3452" h="772" extrusionOk="0">
                  <a:moveTo>
                    <a:pt x="2558" y="0"/>
                  </a:moveTo>
                  <a:cubicBezTo>
                    <a:pt x="2261" y="14"/>
                    <a:pt x="1963" y="54"/>
                    <a:pt x="1679" y="109"/>
                  </a:cubicBezTo>
                  <a:cubicBezTo>
                    <a:pt x="1097" y="230"/>
                    <a:pt x="529" y="420"/>
                    <a:pt x="1" y="663"/>
                  </a:cubicBezTo>
                  <a:lnTo>
                    <a:pt x="42" y="772"/>
                  </a:lnTo>
                  <a:cubicBezTo>
                    <a:pt x="556" y="501"/>
                    <a:pt x="1124" y="325"/>
                    <a:pt x="1692" y="244"/>
                  </a:cubicBezTo>
                  <a:cubicBezTo>
                    <a:pt x="1977" y="203"/>
                    <a:pt x="2274" y="190"/>
                    <a:pt x="2558" y="176"/>
                  </a:cubicBezTo>
                  <a:cubicBezTo>
                    <a:pt x="2707" y="163"/>
                    <a:pt x="2843" y="163"/>
                    <a:pt x="2991" y="163"/>
                  </a:cubicBezTo>
                  <a:cubicBezTo>
                    <a:pt x="3059" y="163"/>
                    <a:pt x="3127" y="163"/>
                    <a:pt x="3208" y="176"/>
                  </a:cubicBezTo>
                  <a:lnTo>
                    <a:pt x="3343" y="176"/>
                  </a:lnTo>
                  <a:cubicBezTo>
                    <a:pt x="3343" y="176"/>
                    <a:pt x="3330" y="163"/>
                    <a:pt x="3343" y="149"/>
                  </a:cubicBezTo>
                  <a:cubicBezTo>
                    <a:pt x="3343" y="136"/>
                    <a:pt x="3357" y="122"/>
                    <a:pt x="3357" y="122"/>
                  </a:cubicBezTo>
                  <a:lnTo>
                    <a:pt x="3411" y="217"/>
                  </a:lnTo>
                  <a:cubicBezTo>
                    <a:pt x="3424" y="217"/>
                    <a:pt x="3438" y="203"/>
                    <a:pt x="3451" y="176"/>
                  </a:cubicBezTo>
                  <a:cubicBezTo>
                    <a:pt x="3451" y="163"/>
                    <a:pt x="3451" y="136"/>
                    <a:pt x="3438" y="122"/>
                  </a:cubicBezTo>
                  <a:cubicBezTo>
                    <a:pt x="3424" y="109"/>
                    <a:pt x="3424" y="95"/>
                    <a:pt x="3411" y="81"/>
                  </a:cubicBezTo>
                  <a:cubicBezTo>
                    <a:pt x="3397" y="68"/>
                    <a:pt x="3384" y="68"/>
                    <a:pt x="3370" y="54"/>
                  </a:cubicBezTo>
                  <a:lnTo>
                    <a:pt x="3330" y="54"/>
                  </a:lnTo>
                  <a:lnTo>
                    <a:pt x="3221" y="41"/>
                  </a:lnTo>
                  <a:cubicBezTo>
                    <a:pt x="3140" y="27"/>
                    <a:pt x="3073" y="27"/>
                    <a:pt x="2991" y="14"/>
                  </a:cubicBezTo>
                  <a:cubicBezTo>
                    <a:pt x="2843" y="0"/>
                    <a:pt x="2694" y="0"/>
                    <a:pt x="255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27"/>
            <p:cNvSpPr/>
            <p:nvPr/>
          </p:nvSpPr>
          <p:spPr>
            <a:xfrm>
              <a:off x="4274905" y="1616304"/>
              <a:ext cx="141599" cy="20926"/>
            </a:xfrm>
            <a:custGeom>
              <a:avLst/>
              <a:gdLst/>
              <a:ahLst/>
              <a:cxnLst/>
              <a:rect l="l" t="t" r="r" b="b"/>
              <a:pathLst>
                <a:path w="4033" h="596" extrusionOk="0">
                  <a:moveTo>
                    <a:pt x="3018" y="1"/>
                  </a:moveTo>
                  <a:cubicBezTo>
                    <a:pt x="2680" y="1"/>
                    <a:pt x="2328" y="28"/>
                    <a:pt x="1990" y="68"/>
                  </a:cubicBezTo>
                  <a:cubicBezTo>
                    <a:pt x="1313" y="163"/>
                    <a:pt x="650" y="312"/>
                    <a:pt x="1" y="488"/>
                  </a:cubicBezTo>
                  <a:lnTo>
                    <a:pt x="28" y="596"/>
                  </a:lnTo>
                  <a:cubicBezTo>
                    <a:pt x="677" y="393"/>
                    <a:pt x="1340" y="271"/>
                    <a:pt x="2017" y="217"/>
                  </a:cubicBezTo>
                  <a:cubicBezTo>
                    <a:pt x="2355" y="190"/>
                    <a:pt x="2680" y="176"/>
                    <a:pt x="3018" y="163"/>
                  </a:cubicBezTo>
                  <a:lnTo>
                    <a:pt x="3776" y="163"/>
                  </a:lnTo>
                  <a:cubicBezTo>
                    <a:pt x="3817" y="163"/>
                    <a:pt x="3844" y="163"/>
                    <a:pt x="3884" y="176"/>
                  </a:cubicBezTo>
                  <a:cubicBezTo>
                    <a:pt x="3898" y="190"/>
                    <a:pt x="3911" y="190"/>
                    <a:pt x="3911" y="190"/>
                  </a:cubicBezTo>
                  <a:cubicBezTo>
                    <a:pt x="3911" y="197"/>
                    <a:pt x="3911" y="197"/>
                    <a:pt x="3911" y="197"/>
                  </a:cubicBezTo>
                  <a:cubicBezTo>
                    <a:pt x="3911" y="197"/>
                    <a:pt x="3911" y="197"/>
                    <a:pt x="3911" y="204"/>
                  </a:cubicBezTo>
                  <a:lnTo>
                    <a:pt x="4019" y="231"/>
                  </a:lnTo>
                  <a:cubicBezTo>
                    <a:pt x="4033" y="204"/>
                    <a:pt x="4019" y="149"/>
                    <a:pt x="4006" y="122"/>
                  </a:cubicBezTo>
                  <a:cubicBezTo>
                    <a:pt x="3979" y="95"/>
                    <a:pt x="3952" y="82"/>
                    <a:pt x="3925" y="68"/>
                  </a:cubicBezTo>
                  <a:cubicBezTo>
                    <a:pt x="3884" y="41"/>
                    <a:pt x="3817" y="41"/>
                    <a:pt x="3776" y="28"/>
                  </a:cubicBezTo>
                  <a:cubicBezTo>
                    <a:pt x="3695" y="28"/>
                    <a:pt x="3614" y="14"/>
                    <a:pt x="3532" y="14"/>
                  </a:cubicBezTo>
                  <a:cubicBezTo>
                    <a:pt x="3356" y="1"/>
                    <a:pt x="3181" y="1"/>
                    <a:pt x="301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27"/>
            <p:cNvSpPr/>
            <p:nvPr/>
          </p:nvSpPr>
          <p:spPr>
            <a:xfrm>
              <a:off x="4289159" y="1629400"/>
              <a:ext cx="128327" cy="16888"/>
            </a:xfrm>
            <a:custGeom>
              <a:avLst/>
              <a:gdLst/>
              <a:ahLst/>
              <a:cxnLst/>
              <a:rect l="l" t="t" r="r" b="b"/>
              <a:pathLst>
                <a:path w="3655" h="481" extrusionOk="0">
                  <a:moveTo>
                    <a:pt x="3469" y="0"/>
                  </a:moveTo>
                  <a:cubicBezTo>
                    <a:pt x="3439" y="0"/>
                    <a:pt x="3415" y="6"/>
                    <a:pt x="3397" y="6"/>
                  </a:cubicBezTo>
                  <a:lnTo>
                    <a:pt x="3167" y="6"/>
                  </a:lnTo>
                  <a:lnTo>
                    <a:pt x="2707" y="47"/>
                  </a:lnTo>
                  <a:cubicBezTo>
                    <a:pt x="2409" y="74"/>
                    <a:pt x="2112" y="101"/>
                    <a:pt x="1814" y="128"/>
                  </a:cubicBezTo>
                  <a:lnTo>
                    <a:pt x="907" y="223"/>
                  </a:lnTo>
                  <a:cubicBezTo>
                    <a:pt x="758" y="250"/>
                    <a:pt x="610" y="250"/>
                    <a:pt x="461" y="264"/>
                  </a:cubicBezTo>
                  <a:cubicBezTo>
                    <a:pt x="312" y="277"/>
                    <a:pt x="150" y="304"/>
                    <a:pt x="1" y="385"/>
                  </a:cubicBezTo>
                  <a:lnTo>
                    <a:pt x="55" y="480"/>
                  </a:lnTo>
                  <a:cubicBezTo>
                    <a:pt x="177" y="399"/>
                    <a:pt x="325" y="372"/>
                    <a:pt x="474" y="358"/>
                  </a:cubicBezTo>
                  <a:cubicBezTo>
                    <a:pt x="623" y="345"/>
                    <a:pt x="772" y="331"/>
                    <a:pt x="921" y="331"/>
                  </a:cubicBezTo>
                  <a:lnTo>
                    <a:pt x="1827" y="277"/>
                  </a:lnTo>
                  <a:cubicBezTo>
                    <a:pt x="2125" y="250"/>
                    <a:pt x="2423" y="236"/>
                    <a:pt x="2720" y="209"/>
                  </a:cubicBezTo>
                  <a:lnTo>
                    <a:pt x="3180" y="169"/>
                  </a:lnTo>
                  <a:lnTo>
                    <a:pt x="3397" y="142"/>
                  </a:lnTo>
                  <a:cubicBezTo>
                    <a:pt x="3438" y="135"/>
                    <a:pt x="3475" y="132"/>
                    <a:pt x="3504" y="132"/>
                  </a:cubicBezTo>
                  <a:cubicBezTo>
                    <a:pt x="3532" y="132"/>
                    <a:pt x="3553" y="135"/>
                    <a:pt x="3559" y="142"/>
                  </a:cubicBezTo>
                  <a:lnTo>
                    <a:pt x="3654" y="88"/>
                  </a:lnTo>
                  <a:cubicBezTo>
                    <a:pt x="3627" y="34"/>
                    <a:pt x="3559" y="6"/>
                    <a:pt x="3519" y="6"/>
                  </a:cubicBezTo>
                  <a:cubicBezTo>
                    <a:pt x="3501" y="2"/>
                    <a:pt x="3484" y="0"/>
                    <a:pt x="346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27"/>
            <p:cNvSpPr/>
            <p:nvPr/>
          </p:nvSpPr>
          <p:spPr>
            <a:xfrm>
              <a:off x="4276344" y="1626591"/>
              <a:ext cx="138755" cy="21101"/>
            </a:xfrm>
            <a:custGeom>
              <a:avLst/>
              <a:gdLst/>
              <a:ahLst/>
              <a:cxnLst/>
              <a:rect l="l" t="t" r="r" b="b"/>
              <a:pathLst>
                <a:path w="3952" h="601" extrusionOk="0">
                  <a:moveTo>
                    <a:pt x="2718" y="0"/>
                  </a:moveTo>
                  <a:cubicBezTo>
                    <a:pt x="2466" y="0"/>
                    <a:pt x="2207" y="18"/>
                    <a:pt x="1949" y="59"/>
                  </a:cubicBezTo>
                  <a:cubicBezTo>
                    <a:pt x="1611" y="100"/>
                    <a:pt x="1286" y="208"/>
                    <a:pt x="975" y="303"/>
                  </a:cubicBezTo>
                  <a:cubicBezTo>
                    <a:pt x="650" y="384"/>
                    <a:pt x="339" y="479"/>
                    <a:pt x="0" y="492"/>
                  </a:cubicBezTo>
                  <a:lnTo>
                    <a:pt x="14" y="601"/>
                  </a:lnTo>
                  <a:cubicBezTo>
                    <a:pt x="352" y="560"/>
                    <a:pt x="677" y="479"/>
                    <a:pt x="1002" y="398"/>
                  </a:cubicBezTo>
                  <a:cubicBezTo>
                    <a:pt x="1326" y="303"/>
                    <a:pt x="1638" y="235"/>
                    <a:pt x="1962" y="195"/>
                  </a:cubicBezTo>
                  <a:cubicBezTo>
                    <a:pt x="2161" y="179"/>
                    <a:pt x="2354" y="172"/>
                    <a:pt x="2546" y="172"/>
                  </a:cubicBezTo>
                  <a:cubicBezTo>
                    <a:pt x="2681" y="172"/>
                    <a:pt x="2816" y="176"/>
                    <a:pt x="2950" y="181"/>
                  </a:cubicBezTo>
                  <a:cubicBezTo>
                    <a:pt x="3288" y="181"/>
                    <a:pt x="3613" y="208"/>
                    <a:pt x="3951" y="208"/>
                  </a:cubicBezTo>
                  <a:lnTo>
                    <a:pt x="3951" y="100"/>
                  </a:lnTo>
                  <a:cubicBezTo>
                    <a:pt x="3627" y="59"/>
                    <a:pt x="3288" y="19"/>
                    <a:pt x="2950" y="5"/>
                  </a:cubicBezTo>
                  <a:cubicBezTo>
                    <a:pt x="2873" y="2"/>
                    <a:pt x="2796" y="0"/>
                    <a:pt x="271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27"/>
            <p:cNvSpPr/>
            <p:nvPr/>
          </p:nvSpPr>
          <p:spPr>
            <a:xfrm>
              <a:off x="4307205" y="1652888"/>
              <a:ext cx="15729" cy="36795"/>
            </a:xfrm>
            <a:custGeom>
              <a:avLst/>
              <a:gdLst/>
              <a:ahLst/>
              <a:cxnLst/>
              <a:rect l="l" t="t" r="r" b="b"/>
              <a:pathLst>
                <a:path w="448" h="1048" extrusionOk="0">
                  <a:moveTo>
                    <a:pt x="1" y="0"/>
                  </a:moveTo>
                  <a:cubicBezTo>
                    <a:pt x="14" y="190"/>
                    <a:pt x="14" y="379"/>
                    <a:pt x="41" y="582"/>
                  </a:cubicBezTo>
                  <a:cubicBezTo>
                    <a:pt x="69" y="677"/>
                    <a:pt x="96" y="772"/>
                    <a:pt x="136" y="866"/>
                  </a:cubicBezTo>
                  <a:cubicBezTo>
                    <a:pt x="150" y="894"/>
                    <a:pt x="190" y="961"/>
                    <a:pt x="231" y="1002"/>
                  </a:cubicBezTo>
                  <a:cubicBezTo>
                    <a:pt x="258" y="1015"/>
                    <a:pt x="285" y="1042"/>
                    <a:pt x="326" y="1042"/>
                  </a:cubicBezTo>
                  <a:cubicBezTo>
                    <a:pt x="336" y="1046"/>
                    <a:pt x="348" y="1048"/>
                    <a:pt x="360" y="1048"/>
                  </a:cubicBezTo>
                  <a:cubicBezTo>
                    <a:pt x="393" y="1048"/>
                    <a:pt x="428" y="1035"/>
                    <a:pt x="447" y="1015"/>
                  </a:cubicBezTo>
                  <a:lnTo>
                    <a:pt x="380" y="921"/>
                  </a:lnTo>
                  <a:cubicBezTo>
                    <a:pt x="366" y="921"/>
                    <a:pt x="312" y="866"/>
                    <a:pt x="285" y="785"/>
                  </a:cubicBezTo>
                  <a:cubicBezTo>
                    <a:pt x="258" y="704"/>
                    <a:pt x="217" y="623"/>
                    <a:pt x="190" y="542"/>
                  </a:cubicBezTo>
                  <a:cubicBezTo>
                    <a:pt x="123" y="366"/>
                    <a:pt x="82" y="19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27"/>
            <p:cNvSpPr/>
            <p:nvPr/>
          </p:nvSpPr>
          <p:spPr>
            <a:xfrm>
              <a:off x="4323355" y="1664754"/>
              <a:ext cx="14290" cy="28685"/>
            </a:xfrm>
            <a:custGeom>
              <a:avLst/>
              <a:gdLst/>
              <a:ahLst/>
              <a:cxnLst/>
              <a:rect l="l" t="t" r="r" b="b"/>
              <a:pathLst>
                <a:path w="407" h="817" extrusionOk="0">
                  <a:moveTo>
                    <a:pt x="14" y="1"/>
                  </a:moveTo>
                  <a:cubicBezTo>
                    <a:pt x="14" y="163"/>
                    <a:pt x="1" y="325"/>
                    <a:pt x="14" y="488"/>
                  </a:cubicBezTo>
                  <a:cubicBezTo>
                    <a:pt x="28" y="569"/>
                    <a:pt x="42" y="650"/>
                    <a:pt x="96" y="731"/>
                  </a:cubicBezTo>
                  <a:cubicBezTo>
                    <a:pt x="124" y="781"/>
                    <a:pt x="194" y="816"/>
                    <a:pt x="262" y="816"/>
                  </a:cubicBezTo>
                  <a:cubicBezTo>
                    <a:pt x="322" y="816"/>
                    <a:pt x="381" y="788"/>
                    <a:pt x="407" y="718"/>
                  </a:cubicBezTo>
                  <a:lnTo>
                    <a:pt x="312" y="677"/>
                  </a:lnTo>
                  <a:cubicBezTo>
                    <a:pt x="299" y="677"/>
                    <a:pt x="285" y="677"/>
                    <a:pt x="272" y="664"/>
                  </a:cubicBezTo>
                  <a:cubicBezTo>
                    <a:pt x="258" y="664"/>
                    <a:pt x="244" y="650"/>
                    <a:pt x="231" y="637"/>
                  </a:cubicBezTo>
                  <a:cubicBezTo>
                    <a:pt x="204" y="596"/>
                    <a:pt x="177" y="528"/>
                    <a:pt x="163" y="461"/>
                  </a:cubicBezTo>
                  <a:cubicBezTo>
                    <a:pt x="109" y="312"/>
                    <a:pt x="82" y="163"/>
                    <a:pt x="123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27"/>
            <p:cNvSpPr/>
            <p:nvPr/>
          </p:nvSpPr>
          <p:spPr>
            <a:xfrm>
              <a:off x="4336661" y="1669038"/>
              <a:ext cx="15729" cy="27386"/>
            </a:xfrm>
            <a:custGeom>
              <a:avLst/>
              <a:gdLst/>
              <a:ahLst/>
              <a:cxnLst/>
              <a:rect l="l" t="t" r="r" b="b"/>
              <a:pathLst>
                <a:path w="448" h="780" extrusionOk="0">
                  <a:moveTo>
                    <a:pt x="123" y="1"/>
                  </a:moveTo>
                  <a:lnTo>
                    <a:pt x="1" y="14"/>
                  </a:lnTo>
                  <a:cubicBezTo>
                    <a:pt x="41" y="149"/>
                    <a:pt x="41" y="298"/>
                    <a:pt x="68" y="447"/>
                  </a:cubicBezTo>
                  <a:cubicBezTo>
                    <a:pt x="82" y="528"/>
                    <a:pt x="109" y="609"/>
                    <a:pt x="163" y="677"/>
                  </a:cubicBezTo>
                  <a:cubicBezTo>
                    <a:pt x="190" y="718"/>
                    <a:pt x="231" y="745"/>
                    <a:pt x="285" y="772"/>
                  </a:cubicBezTo>
                  <a:cubicBezTo>
                    <a:pt x="300" y="777"/>
                    <a:pt x="320" y="780"/>
                    <a:pt x="342" y="780"/>
                  </a:cubicBezTo>
                  <a:cubicBezTo>
                    <a:pt x="380" y="780"/>
                    <a:pt x="422" y="770"/>
                    <a:pt x="447" y="745"/>
                  </a:cubicBezTo>
                  <a:lnTo>
                    <a:pt x="393" y="650"/>
                  </a:lnTo>
                  <a:cubicBezTo>
                    <a:pt x="380" y="650"/>
                    <a:pt x="366" y="636"/>
                    <a:pt x="353" y="623"/>
                  </a:cubicBezTo>
                  <a:cubicBezTo>
                    <a:pt x="339" y="609"/>
                    <a:pt x="312" y="596"/>
                    <a:pt x="298" y="569"/>
                  </a:cubicBezTo>
                  <a:cubicBezTo>
                    <a:pt x="271" y="528"/>
                    <a:pt x="231" y="474"/>
                    <a:pt x="204" y="406"/>
                  </a:cubicBezTo>
                  <a:cubicBezTo>
                    <a:pt x="163" y="285"/>
                    <a:pt x="109" y="136"/>
                    <a:pt x="12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27"/>
            <p:cNvSpPr/>
            <p:nvPr/>
          </p:nvSpPr>
          <p:spPr>
            <a:xfrm>
              <a:off x="4353759" y="1670477"/>
              <a:ext cx="14781" cy="26613"/>
            </a:xfrm>
            <a:custGeom>
              <a:avLst/>
              <a:gdLst/>
              <a:ahLst/>
              <a:cxnLst/>
              <a:rect l="l" t="t" r="r" b="b"/>
              <a:pathLst>
                <a:path w="421" h="758" extrusionOk="0">
                  <a:moveTo>
                    <a:pt x="1" y="0"/>
                  </a:moveTo>
                  <a:cubicBezTo>
                    <a:pt x="14" y="135"/>
                    <a:pt x="28" y="284"/>
                    <a:pt x="69" y="420"/>
                  </a:cubicBezTo>
                  <a:cubicBezTo>
                    <a:pt x="123" y="568"/>
                    <a:pt x="204" y="704"/>
                    <a:pt x="353" y="758"/>
                  </a:cubicBezTo>
                  <a:lnTo>
                    <a:pt x="420" y="677"/>
                  </a:lnTo>
                  <a:cubicBezTo>
                    <a:pt x="353" y="555"/>
                    <a:pt x="272" y="474"/>
                    <a:pt x="204" y="365"/>
                  </a:cubicBezTo>
                  <a:cubicBezTo>
                    <a:pt x="136" y="257"/>
                    <a:pt x="82" y="135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27"/>
            <p:cNvSpPr/>
            <p:nvPr/>
          </p:nvSpPr>
          <p:spPr>
            <a:xfrm>
              <a:off x="4368961" y="1667598"/>
              <a:ext cx="18117" cy="17871"/>
            </a:xfrm>
            <a:custGeom>
              <a:avLst/>
              <a:gdLst/>
              <a:ahLst/>
              <a:cxnLst/>
              <a:rect l="l" t="t" r="r" b="b"/>
              <a:pathLst>
                <a:path w="516" h="509" extrusionOk="0">
                  <a:moveTo>
                    <a:pt x="1" y="1"/>
                  </a:moveTo>
                  <a:cubicBezTo>
                    <a:pt x="1" y="136"/>
                    <a:pt x="41" y="258"/>
                    <a:pt x="136" y="366"/>
                  </a:cubicBezTo>
                  <a:cubicBezTo>
                    <a:pt x="177" y="420"/>
                    <a:pt x="244" y="475"/>
                    <a:pt x="312" y="488"/>
                  </a:cubicBezTo>
                  <a:cubicBezTo>
                    <a:pt x="346" y="502"/>
                    <a:pt x="380" y="508"/>
                    <a:pt x="414" y="508"/>
                  </a:cubicBezTo>
                  <a:cubicBezTo>
                    <a:pt x="447" y="508"/>
                    <a:pt x="481" y="502"/>
                    <a:pt x="515" y="488"/>
                  </a:cubicBezTo>
                  <a:lnTo>
                    <a:pt x="502" y="380"/>
                  </a:lnTo>
                  <a:cubicBezTo>
                    <a:pt x="447" y="366"/>
                    <a:pt x="407" y="353"/>
                    <a:pt x="366" y="339"/>
                  </a:cubicBezTo>
                  <a:cubicBezTo>
                    <a:pt x="312" y="312"/>
                    <a:pt x="272" y="299"/>
                    <a:pt x="231" y="272"/>
                  </a:cubicBezTo>
                  <a:cubicBezTo>
                    <a:pt x="150" y="217"/>
                    <a:pt x="82" y="109"/>
                    <a:pt x="109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27"/>
            <p:cNvSpPr/>
            <p:nvPr/>
          </p:nvSpPr>
          <p:spPr>
            <a:xfrm>
              <a:off x="4380863" y="1657627"/>
              <a:ext cx="16186" cy="19065"/>
            </a:xfrm>
            <a:custGeom>
              <a:avLst/>
              <a:gdLst/>
              <a:ahLst/>
              <a:cxnLst/>
              <a:rect l="l" t="t" r="r" b="b"/>
              <a:pathLst>
                <a:path w="461" h="543" extrusionOk="0">
                  <a:moveTo>
                    <a:pt x="108" y="1"/>
                  </a:moveTo>
                  <a:lnTo>
                    <a:pt x="0" y="28"/>
                  </a:lnTo>
                  <a:cubicBezTo>
                    <a:pt x="41" y="136"/>
                    <a:pt x="81" y="231"/>
                    <a:pt x="135" y="339"/>
                  </a:cubicBezTo>
                  <a:cubicBezTo>
                    <a:pt x="163" y="393"/>
                    <a:pt x="203" y="434"/>
                    <a:pt x="244" y="474"/>
                  </a:cubicBezTo>
                  <a:cubicBezTo>
                    <a:pt x="298" y="515"/>
                    <a:pt x="352" y="542"/>
                    <a:pt x="406" y="542"/>
                  </a:cubicBezTo>
                  <a:lnTo>
                    <a:pt x="460" y="447"/>
                  </a:lnTo>
                  <a:cubicBezTo>
                    <a:pt x="420" y="407"/>
                    <a:pt x="393" y="380"/>
                    <a:pt x="352" y="339"/>
                  </a:cubicBezTo>
                  <a:cubicBezTo>
                    <a:pt x="325" y="312"/>
                    <a:pt x="284" y="285"/>
                    <a:pt x="244" y="258"/>
                  </a:cubicBezTo>
                  <a:cubicBezTo>
                    <a:pt x="176" y="190"/>
                    <a:pt x="108" y="109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27"/>
            <p:cNvSpPr/>
            <p:nvPr/>
          </p:nvSpPr>
          <p:spPr>
            <a:xfrm>
              <a:off x="4390834" y="1646252"/>
              <a:ext cx="16642" cy="13026"/>
            </a:xfrm>
            <a:custGeom>
              <a:avLst/>
              <a:gdLst/>
              <a:ahLst/>
              <a:cxnLst/>
              <a:rect l="l" t="t" r="r" b="b"/>
              <a:pathLst>
                <a:path w="474" h="371" extrusionOk="0">
                  <a:moveTo>
                    <a:pt x="82" y="0"/>
                  </a:moveTo>
                  <a:lnTo>
                    <a:pt x="0" y="68"/>
                  </a:lnTo>
                  <a:cubicBezTo>
                    <a:pt x="68" y="135"/>
                    <a:pt x="109" y="203"/>
                    <a:pt x="190" y="271"/>
                  </a:cubicBezTo>
                  <a:cubicBezTo>
                    <a:pt x="217" y="311"/>
                    <a:pt x="257" y="338"/>
                    <a:pt x="312" y="352"/>
                  </a:cubicBezTo>
                  <a:cubicBezTo>
                    <a:pt x="340" y="361"/>
                    <a:pt x="376" y="371"/>
                    <a:pt x="413" y="371"/>
                  </a:cubicBezTo>
                  <a:cubicBezTo>
                    <a:pt x="429" y="371"/>
                    <a:pt x="445" y="369"/>
                    <a:pt x="460" y="365"/>
                  </a:cubicBezTo>
                  <a:lnTo>
                    <a:pt x="474" y="257"/>
                  </a:lnTo>
                  <a:cubicBezTo>
                    <a:pt x="433" y="230"/>
                    <a:pt x="406" y="217"/>
                    <a:pt x="366" y="189"/>
                  </a:cubicBezTo>
                  <a:lnTo>
                    <a:pt x="257" y="149"/>
                  </a:lnTo>
                  <a:cubicBezTo>
                    <a:pt x="190" y="122"/>
                    <a:pt x="109" y="81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27"/>
            <p:cNvSpPr/>
            <p:nvPr/>
          </p:nvSpPr>
          <p:spPr>
            <a:xfrm>
              <a:off x="4403649" y="1637685"/>
              <a:ext cx="16186" cy="10498"/>
            </a:xfrm>
            <a:custGeom>
              <a:avLst/>
              <a:gdLst/>
              <a:ahLst/>
              <a:cxnLst/>
              <a:rect l="l" t="t" r="r" b="b"/>
              <a:pathLst>
                <a:path w="461" h="299" extrusionOk="0">
                  <a:moveTo>
                    <a:pt x="41" y="0"/>
                  </a:moveTo>
                  <a:lnTo>
                    <a:pt x="1" y="95"/>
                  </a:lnTo>
                  <a:cubicBezTo>
                    <a:pt x="150" y="122"/>
                    <a:pt x="244" y="298"/>
                    <a:pt x="420" y="298"/>
                  </a:cubicBezTo>
                  <a:lnTo>
                    <a:pt x="461" y="190"/>
                  </a:lnTo>
                  <a:cubicBezTo>
                    <a:pt x="366" y="55"/>
                    <a:pt x="163" y="95"/>
                    <a:pt x="4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27"/>
            <p:cNvSpPr/>
            <p:nvPr/>
          </p:nvSpPr>
          <p:spPr>
            <a:xfrm>
              <a:off x="4272061" y="1606790"/>
              <a:ext cx="23313" cy="27596"/>
            </a:xfrm>
            <a:custGeom>
              <a:avLst/>
              <a:gdLst/>
              <a:ahLst/>
              <a:cxnLst/>
              <a:rect l="l" t="t" r="r" b="b"/>
              <a:pathLst>
                <a:path w="664" h="786" extrusionOk="0">
                  <a:moveTo>
                    <a:pt x="623" y="1"/>
                  </a:moveTo>
                  <a:cubicBezTo>
                    <a:pt x="447" y="28"/>
                    <a:pt x="298" y="150"/>
                    <a:pt x="204" y="299"/>
                  </a:cubicBezTo>
                  <a:cubicBezTo>
                    <a:pt x="109" y="434"/>
                    <a:pt x="55" y="596"/>
                    <a:pt x="1" y="759"/>
                  </a:cubicBezTo>
                  <a:lnTo>
                    <a:pt x="109" y="786"/>
                  </a:lnTo>
                  <a:cubicBezTo>
                    <a:pt x="122" y="623"/>
                    <a:pt x="204" y="488"/>
                    <a:pt x="312" y="380"/>
                  </a:cubicBezTo>
                  <a:cubicBezTo>
                    <a:pt x="420" y="272"/>
                    <a:pt x="542" y="204"/>
                    <a:pt x="664" y="10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27"/>
            <p:cNvSpPr/>
            <p:nvPr/>
          </p:nvSpPr>
          <p:spPr>
            <a:xfrm>
              <a:off x="4284419" y="1584109"/>
              <a:ext cx="25209" cy="16572"/>
            </a:xfrm>
            <a:custGeom>
              <a:avLst/>
              <a:gdLst/>
              <a:ahLst/>
              <a:cxnLst/>
              <a:rect l="l" t="t" r="r" b="b"/>
              <a:pathLst>
                <a:path w="718" h="472" extrusionOk="0">
                  <a:moveTo>
                    <a:pt x="579" y="0"/>
                  </a:moveTo>
                  <a:cubicBezTo>
                    <a:pt x="473" y="0"/>
                    <a:pt x="369" y="40"/>
                    <a:pt x="285" y="106"/>
                  </a:cubicBezTo>
                  <a:cubicBezTo>
                    <a:pt x="163" y="187"/>
                    <a:pt x="82" y="295"/>
                    <a:pt x="0" y="417"/>
                  </a:cubicBezTo>
                  <a:lnTo>
                    <a:pt x="95" y="471"/>
                  </a:lnTo>
                  <a:cubicBezTo>
                    <a:pt x="136" y="349"/>
                    <a:pt x="244" y="268"/>
                    <a:pt x="352" y="227"/>
                  </a:cubicBezTo>
                  <a:cubicBezTo>
                    <a:pt x="474" y="173"/>
                    <a:pt x="582" y="160"/>
                    <a:pt x="704" y="133"/>
                  </a:cubicBezTo>
                  <a:lnTo>
                    <a:pt x="718" y="25"/>
                  </a:lnTo>
                  <a:cubicBezTo>
                    <a:pt x="672" y="8"/>
                    <a:pt x="625" y="0"/>
                    <a:pt x="57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27"/>
            <p:cNvSpPr/>
            <p:nvPr/>
          </p:nvSpPr>
          <p:spPr>
            <a:xfrm>
              <a:off x="4294882" y="1572418"/>
              <a:ext cx="29949" cy="8777"/>
            </a:xfrm>
            <a:custGeom>
              <a:avLst/>
              <a:gdLst/>
              <a:ahLst/>
              <a:cxnLst/>
              <a:rect l="l" t="t" r="r" b="b"/>
              <a:pathLst>
                <a:path w="853" h="250" extrusionOk="0">
                  <a:moveTo>
                    <a:pt x="574" y="0"/>
                  </a:moveTo>
                  <a:cubicBezTo>
                    <a:pt x="522" y="0"/>
                    <a:pt x="467" y="10"/>
                    <a:pt x="420" y="19"/>
                  </a:cubicBezTo>
                  <a:cubicBezTo>
                    <a:pt x="271" y="46"/>
                    <a:pt x="135" y="100"/>
                    <a:pt x="0" y="155"/>
                  </a:cubicBezTo>
                  <a:lnTo>
                    <a:pt x="41" y="249"/>
                  </a:lnTo>
                  <a:cubicBezTo>
                    <a:pt x="162" y="182"/>
                    <a:pt x="298" y="155"/>
                    <a:pt x="433" y="155"/>
                  </a:cubicBezTo>
                  <a:cubicBezTo>
                    <a:pt x="501" y="168"/>
                    <a:pt x="568" y="168"/>
                    <a:pt x="622" y="168"/>
                  </a:cubicBezTo>
                  <a:cubicBezTo>
                    <a:pt x="668" y="168"/>
                    <a:pt x="713" y="174"/>
                    <a:pt x="758" y="174"/>
                  </a:cubicBezTo>
                  <a:cubicBezTo>
                    <a:pt x="780" y="174"/>
                    <a:pt x="803" y="173"/>
                    <a:pt x="825" y="168"/>
                  </a:cubicBezTo>
                  <a:lnTo>
                    <a:pt x="853" y="60"/>
                  </a:lnTo>
                  <a:cubicBezTo>
                    <a:pt x="785" y="19"/>
                    <a:pt x="717" y="6"/>
                    <a:pt x="636" y="6"/>
                  </a:cubicBezTo>
                  <a:cubicBezTo>
                    <a:pt x="616" y="2"/>
                    <a:pt x="595" y="0"/>
                    <a:pt x="57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27"/>
            <p:cNvSpPr/>
            <p:nvPr/>
          </p:nvSpPr>
          <p:spPr>
            <a:xfrm>
              <a:off x="4287263" y="1648780"/>
              <a:ext cx="15729" cy="13658"/>
            </a:xfrm>
            <a:custGeom>
              <a:avLst/>
              <a:gdLst/>
              <a:ahLst/>
              <a:cxnLst/>
              <a:rect l="l" t="t" r="r" b="b"/>
              <a:pathLst>
                <a:path w="448" h="389" extrusionOk="0">
                  <a:moveTo>
                    <a:pt x="343" y="0"/>
                  </a:moveTo>
                  <a:cubicBezTo>
                    <a:pt x="318" y="0"/>
                    <a:pt x="294" y="4"/>
                    <a:pt x="271" y="9"/>
                  </a:cubicBezTo>
                  <a:cubicBezTo>
                    <a:pt x="217" y="23"/>
                    <a:pt x="176" y="63"/>
                    <a:pt x="136" y="104"/>
                  </a:cubicBezTo>
                  <a:cubicBezTo>
                    <a:pt x="68" y="185"/>
                    <a:pt x="28" y="280"/>
                    <a:pt x="1" y="388"/>
                  </a:cubicBezTo>
                  <a:lnTo>
                    <a:pt x="109" y="388"/>
                  </a:lnTo>
                  <a:cubicBezTo>
                    <a:pt x="95" y="307"/>
                    <a:pt x="163" y="239"/>
                    <a:pt x="231" y="212"/>
                  </a:cubicBezTo>
                  <a:cubicBezTo>
                    <a:pt x="298" y="172"/>
                    <a:pt x="352" y="172"/>
                    <a:pt x="434" y="131"/>
                  </a:cubicBezTo>
                  <a:lnTo>
                    <a:pt x="447" y="23"/>
                  </a:lnTo>
                  <a:cubicBezTo>
                    <a:pt x="415" y="7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27"/>
            <p:cNvSpPr/>
            <p:nvPr/>
          </p:nvSpPr>
          <p:spPr>
            <a:xfrm>
              <a:off x="3922904" y="1274660"/>
              <a:ext cx="114037" cy="98027"/>
            </a:xfrm>
            <a:custGeom>
              <a:avLst/>
              <a:gdLst/>
              <a:ahLst/>
              <a:cxnLst/>
              <a:rect l="l" t="t" r="r" b="b"/>
              <a:pathLst>
                <a:path w="3248" h="2792" extrusionOk="0">
                  <a:moveTo>
                    <a:pt x="1352" y="1"/>
                  </a:moveTo>
                  <a:cubicBezTo>
                    <a:pt x="1335" y="1"/>
                    <a:pt x="1317" y="1"/>
                    <a:pt x="1299" y="3"/>
                  </a:cubicBezTo>
                  <a:cubicBezTo>
                    <a:pt x="636" y="43"/>
                    <a:pt x="122" y="544"/>
                    <a:pt x="54" y="1221"/>
                  </a:cubicBezTo>
                  <a:cubicBezTo>
                    <a:pt x="0" y="1829"/>
                    <a:pt x="474" y="2371"/>
                    <a:pt x="1056" y="2479"/>
                  </a:cubicBezTo>
                  <a:cubicBezTo>
                    <a:pt x="1150" y="2506"/>
                    <a:pt x="1259" y="2506"/>
                    <a:pt x="1353" y="2506"/>
                  </a:cubicBezTo>
                  <a:cubicBezTo>
                    <a:pt x="1469" y="2673"/>
                    <a:pt x="1658" y="2791"/>
                    <a:pt x="1873" y="2791"/>
                  </a:cubicBezTo>
                  <a:cubicBezTo>
                    <a:pt x="1885" y="2791"/>
                    <a:pt x="1896" y="2791"/>
                    <a:pt x="1908" y="2790"/>
                  </a:cubicBezTo>
                  <a:cubicBezTo>
                    <a:pt x="2693" y="2750"/>
                    <a:pt x="3248" y="1951"/>
                    <a:pt x="3045" y="1207"/>
                  </a:cubicBezTo>
                  <a:cubicBezTo>
                    <a:pt x="2936" y="747"/>
                    <a:pt x="2531" y="422"/>
                    <a:pt x="2084" y="328"/>
                  </a:cubicBezTo>
                  <a:cubicBezTo>
                    <a:pt x="2043" y="287"/>
                    <a:pt x="1989" y="246"/>
                    <a:pt x="1935" y="219"/>
                  </a:cubicBezTo>
                  <a:cubicBezTo>
                    <a:pt x="1867" y="179"/>
                    <a:pt x="1800" y="152"/>
                    <a:pt x="1732" y="138"/>
                  </a:cubicBezTo>
                  <a:cubicBezTo>
                    <a:pt x="1623" y="53"/>
                    <a:pt x="1503" y="1"/>
                    <a:pt x="1352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7"/>
            <p:cNvSpPr/>
            <p:nvPr/>
          </p:nvSpPr>
          <p:spPr>
            <a:xfrm>
              <a:off x="3864448" y="1070572"/>
              <a:ext cx="238537" cy="189383"/>
            </a:xfrm>
            <a:custGeom>
              <a:avLst/>
              <a:gdLst/>
              <a:ahLst/>
              <a:cxnLst/>
              <a:rect l="l" t="t" r="r" b="b"/>
              <a:pathLst>
                <a:path w="6794" h="5394" extrusionOk="0">
                  <a:moveTo>
                    <a:pt x="4024" y="0"/>
                  </a:moveTo>
                  <a:cubicBezTo>
                    <a:pt x="3843" y="0"/>
                    <a:pt x="3660" y="11"/>
                    <a:pt x="3478" y="24"/>
                  </a:cubicBezTo>
                  <a:cubicBezTo>
                    <a:pt x="2518" y="106"/>
                    <a:pt x="1570" y="241"/>
                    <a:pt x="623" y="403"/>
                  </a:cubicBezTo>
                  <a:cubicBezTo>
                    <a:pt x="434" y="430"/>
                    <a:pt x="299" y="525"/>
                    <a:pt x="217" y="633"/>
                  </a:cubicBezTo>
                  <a:cubicBezTo>
                    <a:pt x="82" y="782"/>
                    <a:pt x="1" y="985"/>
                    <a:pt x="55" y="1215"/>
                  </a:cubicBezTo>
                  <a:cubicBezTo>
                    <a:pt x="271" y="1946"/>
                    <a:pt x="488" y="2690"/>
                    <a:pt x="718" y="3421"/>
                  </a:cubicBezTo>
                  <a:cubicBezTo>
                    <a:pt x="894" y="3948"/>
                    <a:pt x="1002" y="4733"/>
                    <a:pt x="1449" y="5126"/>
                  </a:cubicBezTo>
                  <a:cubicBezTo>
                    <a:pt x="1700" y="5339"/>
                    <a:pt x="2006" y="5393"/>
                    <a:pt x="2320" y="5393"/>
                  </a:cubicBezTo>
                  <a:cubicBezTo>
                    <a:pt x="2565" y="5393"/>
                    <a:pt x="2814" y="5360"/>
                    <a:pt x="3045" y="5342"/>
                  </a:cubicBezTo>
                  <a:cubicBezTo>
                    <a:pt x="3654" y="5302"/>
                    <a:pt x="4277" y="5315"/>
                    <a:pt x="4845" y="5072"/>
                  </a:cubicBezTo>
                  <a:cubicBezTo>
                    <a:pt x="5251" y="4896"/>
                    <a:pt x="5278" y="4422"/>
                    <a:pt x="5075" y="4084"/>
                  </a:cubicBezTo>
                  <a:cubicBezTo>
                    <a:pt x="5779" y="2947"/>
                    <a:pt x="6793" y="1405"/>
                    <a:pt x="5481" y="417"/>
                  </a:cubicBezTo>
                  <a:cubicBezTo>
                    <a:pt x="5049" y="86"/>
                    <a:pt x="4543" y="0"/>
                    <a:pt x="4024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27"/>
            <p:cNvSpPr/>
            <p:nvPr/>
          </p:nvSpPr>
          <p:spPr>
            <a:xfrm>
              <a:off x="3757823" y="1328868"/>
              <a:ext cx="194088" cy="192087"/>
            </a:xfrm>
            <a:custGeom>
              <a:avLst/>
              <a:gdLst/>
              <a:ahLst/>
              <a:cxnLst/>
              <a:rect l="l" t="t" r="r" b="b"/>
              <a:pathLst>
                <a:path w="5528" h="5471" extrusionOk="0">
                  <a:moveTo>
                    <a:pt x="3026" y="1"/>
                  </a:moveTo>
                  <a:cubicBezTo>
                    <a:pt x="2913" y="1"/>
                    <a:pt x="2798" y="11"/>
                    <a:pt x="2686" y="28"/>
                  </a:cubicBezTo>
                  <a:cubicBezTo>
                    <a:pt x="2091" y="150"/>
                    <a:pt x="1495" y="326"/>
                    <a:pt x="913" y="502"/>
                  </a:cubicBezTo>
                  <a:cubicBezTo>
                    <a:pt x="862" y="491"/>
                    <a:pt x="808" y="486"/>
                    <a:pt x="753" y="486"/>
                  </a:cubicBezTo>
                  <a:cubicBezTo>
                    <a:pt x="392" y="486"/>
                    <a:pt x="0" y="715"/>
                    <a:pt x="47" y="1138"/>
                  </a:cubicBezTo>
                  <a:cubicBezTo>
                    <a:pt x="129" y="1990"/>
                    <a:pt x="278" y="2829"/>
                    <a:pt x="548" y="3628"/>
                  </a:cubicBezTo>
                  <a:cubicBezTo>
                    <a:pt x="751" y="4209"/>
                    <a:pt x="981" y="5062"/>
                    <a:pt x="1576" y="5360"/>
                  </a:cubicBezTo>
                  <a:cubicBezTo>
                    <a:pt x="1734" y="5437"/>
                    <a:pt x="1883" y="5470"/>
                    <a:pt x="2024" y="5470"/>
                  </a:cubicBezTo>
                  <a:cubicBezTo>
                    <a:pt x="2427" y="5470"/>
                    <a:pt x="2768" y="5197"/>
                    <a:pt x="3078" y="4886"/>
                  </a:cubicBezTo>
                  <a:cubicBezTo>
                    <a:pt x="3741" y="4196"/>
                    <a:pt x="4404" y="3492"/>
                    <a:pt x="5054" y="2789"/>
                  </a:cubicBezTo>
                  <a:cubicBezTo>
                    <a:pt x="5528" y="2315"/>
                    <a:pt x="5162" y="1652"/>
                    <a:pt x="4675" y="1503"/>
                  </a:cubicBezTo>
                  <a:cubicBezTo>
                    <a:pt x="4635" y="1436"/>
                    <a:pt x="4594" y="1368"/>
                    <a:pt x="4553" y="1300"/>
                  </a:cubicBezTo>
                  <a:cubicBezTo>
                    <a:pt x="4391" y="989"/>
                    <a:pt x="4229" y="691"/>
                    <a:pt x="4066" y="380"/>
                  </a:cubicBezTo>
                  <a:cubicBezTo>
                    <a:pt x="3951" y="163"/>
                    <a:pt x="3715" y="54"/>
                    <a:pt x="3484" y="54"/>
                  </a:cubicBezTo>
                  <a:cubicBezTo>
                    <a:pt x="3471" y="54"/>
                    <a:pt x="3457" y="55"/>
                    <a:pt x="3444" y="55"/>
                  </a:cubicBezTo>
                  <a:cubicBezTo>
                    <a:pt x="3314" y="17"/>
                    <a:pt x="3172" y="1"/>
                    <a:pt x="3026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7"/>
            <p:cNvSpPr/>
            <p:nvPr/>
          </p:nvSpPr>
          <p:spPr>
            <a:xfrm>
              <a:off x="4025036" y="1325252"/>
              <a:ext cx="233306" cy="163999"/>
            </a:xfrm>
            <a:custGeom>
              <a:avLst/>
              <a:gdLst/>
              <a:ahLst/>
              <a:cxnLst/>
              <a:rect l="l" t="t" r="r" b="b"/>
              <a:pathLst>
                <a:path w="6645" h="4671" extrusionOk="0">
                  <a:moveTo>
                    <a:pt x="2097" y="0"/>
                  </a:moveTo>
                  <a:cubicBezTo>
                    <a:pt x="1800" y="0"/>
                    <a:pt x="1513" y="63"/>
                    <a:pt x="1259" y="267"/>
                  </a:cubicBezTo>
                  <a:cubicBezTo>
                    <a:pt x="718" y="700"/>
                    <a:pt x="420" y="1403"/>
                    <a:pt x="176" y="2026"/>
                  </a:cubicBezTo>
                  <a:cubicBezTo>
                    <a:pt x="0" y="2472"/>
                    <a:pt x="406" y="2838"/>
                    <a:pt x="812" y="2865"/>
                  </a:cubicBezTo>
                  <a:cubicBezTo>
                    <a:pt x="1056" y="3419"/>
                    <a:pt x="1286" y="4082"/>
                    <a:pt x="1719" y="4448"/>
                  </a:cubicBezTo>
                  <a:cubicBezTo>
                    <a:pt x="1924" y="4610"/>
                    <a:pt x="2159" y="4670"/>
                    <a:pt x="2403" y="4670"/>
                  </a:cubicBezTo>
                  <a:cubicBezTo>
                    <a:pt x="2770" y="4670"/>
                    <a:pt x="3158" y="4532"/>
                    <a:pt x="3491" y="4394"/>
                  </a:cubicBezTo>
                  <a:cubicBezTo>
                    <a:pt x="4601" y="3947"/>
                    <a:pt x="5778" y="2959"/>
                    <a:pt x="6157" y="1769"/>
                  </a:cubicBezTo>
                  <a:cubicBezTo>
                    <a:pt x="6644" y="185"/>
                    <a:pt x="4060" y="267"/>
                    <a:pt x="3113" y="131"/>
                  </a:cubicBezTo>
                  <a:cubicBezTo>
                    <a:pt x="2782" y="81"/>
                    <a:pt x="2433" y="0"/>
                    <a:pt x="2097" y="0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27"/>
            <p:cNvSpPr/>
            <p:nvPr/>
          </p:nvSpPr>
          <p:spPr>
            <a:xfrm>
              <a:off x="3851633" y="1060566"/>
              <a:ext cx="241838" cy="196651"/>
            </a:xfrm>
            <a:custGeom>
              <a:avLst/>
              <a:gdLst/>
              <a:ahLst/>
              <a:cxnLst/>
              <a:rect l="l" t="t" r="r" b="b"/>
              <a:pathLst>
                <a:path w="6888" h="5601" extrusionOk="0">
                  <a:moveTo>
                    <a:pt x="3937" y="167"/>
                  </a:moveTo>
                  <a:cubicBezTo>
                    <a:pt x="4332" y="167"/>
                    <a:pt x="4723" y="179"/>
                    <a:pt x="5102" y="215"/>
                  </a:cubicBezTo>
                  <a:cubicBezTo>
                    <a:pt x="5665" y="280"/>
                    <a:pt x="6216" y="422"/>
                    <a:pt x="6705" y="689"/>
                  </a:cubicBezTo>
                  <a:lnTo>
                    <a:pt x="6705" y="689"/>
                  </a:lnTo>
                  <a:cubicBezTo>
                    <a:pt x="6467" y="1464"/>
                    <a:pt x="6203" y="2226"/>
                    <a:pt x="5914" y="2975"/>
                  </a:cubicBezTo>
                  <a:cubicBezTo>
                    <a:pt x="5623" y="3729"/>
                    <a:pt x="5306" y="4483"/>
                    <a:pt x="4938" y="5198"/>
                  </a:cubicBezTo>
                  <a:lnTo>
                    <a:pt x="4938" y="5198"/>
                  </a:lnTo>
                  <a:cubicBezTo>
                    <a:pt x="4625" y="5073"/>
                    <a:pt x="4290" y="5012"/>
                    <a:pt x="3955" y="5012"/>
                  </a:cubicBezTo>
                  <a:cubicBezTo>
                    <a:pt x="3440" y="5012"/>
                    <a:pt x="2926" y="5158"/>
                    <a:pt x="2496" y="5447"/>
                  </a:cubicBezTo>
                  <a:lnTo>
                    <a:pt x="2496" y="5447"/>
                  </a:lnTo>
                  <a:cubicBezTo>
                    <a:pt x="1819" y="4008"/>
                    <a:pt x="1108" y="2581"/>
                    <a:pt x="344" y="1176"/>
                  </a:cubicBezTo>
                  <a:lnTo>
                    <a:pt x="344" y="1176"/>
                  </a:lnTo>
                  <a:lnTo>
                    <a:pt x="569" y="1189"/>
                  </a:lnTo>
                  <a:lnTo>
                    <a:pt x="569" y="1081"/>
                  </a:lnTo>
                  <a:lnTo>
                    <a:pt x="278" y="1055"/>
                  </a:lnTo>
                  <a:lnTo>
                    <a:pt x="278" y="1055"/>
                  </a:lnTo>
                  <a:cubicBezTo>
                    <a:pt x="270" y="1040"/>
                    <a:pt x="261" y="1024"/>
                    <a:pt x="253" y="1009"/>
                  </a:cubicBezTo>
                  <a:lnTo>
                    <a:pt x="253" y="1009"/>
                  </a:lnTo>
                  <a:cubicBezTo>
                    <a:pt x="576" y="603"/>
                    <a:pt x="1092" y="381"/>
                    <a:pt x="1597" y="282"/>
                  </a:cubicBezTo>
                  <a:cubicBezTo>
                    <a:pt x="1881" y="228"/>
                    <a:pt x="2165" y="201"/>
                    <a:pt x="2463" y="201"/>
                  </a:cubicBezTo>
                  <a:lnTo>
                    <a:pt x="3343" y="174"/>
                  </a:lnTo>
                  <a:cubicBezTo>
                    <a:pt x="3541" y="170"/>
                    <a:pt x="3740" y="167"/>
                    <a:pt x="3937" y="167"/>
                  </a:cubicBezTo>
                  <a:close/>
                  <a:moveTo>
                    <a:pt x="4072" y="1"/>
                  </a:moveTo>
                  <a:cubicBezTo>
                    <a:pt x="3829" y="1"/>
                    <a:pt x="3586" y="6"/>
                    <a:pt x="3343" y="12"/>
                  </a:cubicBezTo>
                  <a:lnTo>
                    <a:pt x="2463" y="39"/>
                  </a:lnTo>
                  <a:cubicBezTo>
                    <a:pt x="2165" y="52"/>
                    <a:pt x="1868" y="79"/>
                    <a:pt x="1570" y="134"/>
                  </a:cubicBezTo>
                  <a:cubicBezTo>
                    <a:pt x="1272" y="201"/>
                    <a:pt x="988" y="296"/>
                    <a:pt x="718" y="445"/>
                  </a:cubicBezTo>
                  <a:cubicBezTo>
                    <a:pt x="513" y="557"/>
                    <a:pt x="332" y="708"/>
                    <a:pt x="185" y="886"/>
                  </a:cubicBezTo>
                  <a:lnTo>
                    <a:pt x="185" y="886"/>
                  </a:lnTo>
                  <a:cubicBezTo>
                    <a:pt x="169" y="856"/>
                    <a:pt x="152" y="827"/>
                    <a:pt x="136" y="797"/>
                  </a:cubicBezTo>
                  <a:lnTo>
                    <a:pt x="41" y="851"/>
                  </a:lnTo>
                  <a:cubicBezTo>
                    <a:pt x="65" y="894"/>
                    <a:pt x="89" y="937"/>
                    <a:pt x="113" y="981"/>
                  </a:cubicBezTo>
                  <a:lnTo>
                    <a:pt x="113" y="981"/>
                  </a:lnTo>
                  <a:cubicBezTo>
                    <a:pt x="93" y="1009"/>
                    <a:pt x="73" y="1038"/>
                    <a:pt x="55" y="1067"/>
                  </a:cubicBezTo>
                  <a:lnTo>
                    <a:pt x="1" y="1148"/>
                  </a:lnTo>
                  <a:lnTo>
                    <a:pt x="109" y="1162"/>
                  </a:lnTo>
                  <a:lnTo>
                    <a:pt x="216" y="1168"/>
                  </a:lnTo>
                  <a:lnTo>
                    <a:pt x="216" y="1168"/>
                  </a:lnTo>
                  <a:cubicBezTo>
                    <a:pt x="1004" y="2607"/>
                    <a:pt x="1755" y="4059"/>
                    <a:pt x="2423" y="5546"/>
                  </a:cubicBezTo>
                  <a:lnTo>
                    <a:pt x="2450" y="5600"/>
                  </a:lnTo>
                  <a:lnTo>
                    <a:pt x="2504" y="5560"/>
                  </a:lnTo>
                  <a:cubicBezTo>
                    <a:pt x="2925" y="5276"/>
                    <a:pt x="3435" y="5128"/>
                    <a:pt x="3944" y="5128"/>
                  </a:cubicBezTo>
                  <a:cubicBezTo>
                    <a:pt x="4284" y="5128"/>
                    <a:pt x="4625" y="5194"/>
                    <a:pt x="4939" y="5330"/>
                  </a:cubicBezTo>
                  <a:lnTo>
                    <a:pt x="4993" y="5357"/>
                  </a:lnTo>
                  <a:lnTo>
                    <a:pt x="5021" y="5302"/>
                  </a:lnTo>
                  <a:cubicBezTo>
                    <a:pt x="5413" y="4572"/>
                    <a:pt x="5738" y="3801"/>
                    <a:pt x="6049" y="3029"/>
                  </a:cubicBezTo>
                  <a:cubicBezTo>
                    <a:pt x="6347" y="2244"/>
                    <a:pt x="6631" y="1460"/>
                    <a:pt x="6874" y="675"/>
                  </a:cubicBezTo>
                  <a:lnTo>
                    <a:pt x="6888" y="607"/>
                  </a:lnTo>
                  <a:lnTo>
                    <a:pt x="6834" y="580"/>
                  </a:lnTo>
                  <a:cubicBezTo>
                    <a:pt x="6306" y="282"/>
                    <a:pt x="5711" y="120"/>
                    <a:pt x="5129" y="52"/>
                  </a:cubicBezTo>
                  <a:cubicBezTo>
                    <a:pt x="4776" y="12"/>
                    <a:pt x="4424" y="1"/>
                    <a:pt x="407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7"/>
            <p:cNvSpPr/>
            <p:nvPr/>
          </p:nvSpPr>
          <p:spPr>
            <a:xfrm>
              <a:off x="3857321" y="1089952"/>
              <a:ext cx="86511" cy="168212"/>
            </a:xfrm>
            <a:custGeom>
              <a:avLst/>
              <a:gdLst/>
              <a:ahLst/>
              <a:cxnLst/>
              <a:rect l="l" t="t" r="r" b="b"/>
              <a:pathLst>
                <a:path w="2464" h="4791" extrusionOk="0">
                  <a:moveTo>
                    <a:pt x="82" y="0"/>
                  </a:moveTo>
                  <a:lnTo>
                    <a:pt x="1" y="54"/>
                  </a:lnTo>
                  <a:cubicBezTo>
                    <a:pt x="434" y="731"/>
                    <a:pt x="840" y="1434"/>
                    <a:pt x="1205" y="2165"/>
                  </a:cubicBezTo>
                  <a:cubicBezTo>
                    <a:pt x="1381" y="2517"/>
                    <a:pt x="1570" y="2882"/>
                    <a:pt x="1733" y="3248"/>
                  </a:cubicBezTo>
                  <a:lnTo>
                    <a:pt x="2246" y="4313"/>
                  </a:lnTo>
                  <a:lnTo>
                    <a:pt x="2247" y="4330"/>
                  </a:lnTo>
                  <a:lnTo>
                    <a:pt x="2253" y="4328"/>
                  </a:lnTo>
                  <a:lnTo>
                    <a:pt x="2253" y="4328"/>
                  </a:lnTo>
                  <a:lnTo>
                    <a:pt x="2261" y="4344"/>
                  </a:lnTo>
                  <a:lnTo>
                    <a:pt x="2464" y="4790"/>
                  </a:lnTo>
                  <a:lnTo>
                    <a:pt x="2382" y="4317"/>
                  </a:lnTo>
                  <a:lnTo>
                    <a:pt x="2378" y="4291"/>
                  </a:lnTo>
                  <a:lnTo>
                    <a:pt x="2378" y="4291"/>
                  </a:lnTo>
                  <a:lnTo>
                    <a:pt x="2382" y="4290"/>
                  </a:lnTo>
                  <a:cubicBezTo>
                    <a:pt x="2380" y="4283"/>
                    <a:pt x="2377" y="4276"/>
                    <a:pt x="2375" y="4270"/>
                  </a:cubicBezTo>
                  <a:lnTo>
                    <a:pt x="2375" y="4270"/>
                  </a:lnTo>
                  <a:lnTo>
                    <a:pt x="2328" y="3992"/>
                  </a:lnTo>
                  <a:lnTo>
                    <a:pt x="2265" y="4000"/>
                  </a:lnTo>
                  <a:lnTo>
                    <a:pt x="2265" y="4000"/>
                  </a:lnTo>
                  <a:cubicBezTo>
                    <a:pt x="2148" y="3723"/>
                    <a:pt x="2022" y="3451"/>
                    <a:pt x="1882" y="3180"/>
                  </a:cubicBezTo>
                  <a:cubicBezTo>
                    <a:pt x="1706" y="2815"/>
                    <a:pt x="1516" y="2449"/>
                    <a:pt x="1327" y="2098"/>
                  </a:cubicBezTo>
                  <a:cubicBezTo>
                    <a:pt x="935" y="1394"/>
                    <a:pt x="515" y="690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27"/>
            <p:cNvSpPr/>
            <p:nvPr/>
          </p:nvSpPr>
          <p:spPr>
            <a:xfrm>
              <a:off x="3859252" y="1062778"/>
              <a:ext cx="235658" cy="48101"/>
            </a:xfrm>
            <a:custGeom>
              <a:avLst/>
              <a:gdLst/>
              <a:ahLst/>
              <a:cxnLst/>
              <a:rect l="l" t="t" r="r" b="b"/>
              <a:pathLst>
                <a:path w="6712" h="1370" extrusionOk="0">
                  <a:moveTo>
                    <a:pt x="5030" y="0"/>
                  </a:moveTo>
                  <a:cubicBezTo>
                    <a:pt x="4991" y="0"/>
                    <a:pt x="4951" y="1"/>
                    <a:pt x="4912" y="3"/>
                  </a:cubicBezTo>
                  <a:cubicBezTo>
                    <a:pt x="4303" y="3"/>
                    <a:pt x="3708" y="111"/>
                    <a:pt x="3112" y="111"/>
                  </a:cubicBezTo>
                  <a:cubicBezTo>
                    <a:pt x="2974" y="102"/>
                    <a:pt x="2834" y="97"/>
                    <a:pt x="2694" y="97"/>
                  </a:cubicBezTo>
                  <a:cubicBezTo>
                    <a:pt x="2230" y="97"/>
                    <a:pt x="1759" y="152"/>
                    <a:pt x="1313" y="287"/>
                  </a:cubicBezTo>
                  <a:cubicBezTo>
                    <a:pt x="1015" y="382"/>
                    <a:pt x="731" y="504"/>
                    <a:pt x="474" y="652"/>
                  </a:cubicBezTo>
                  <a:cubicBezTo>
                    <a:pt x="406" y="693"/>
                    <a:pt x="338" y="734"/>
                    <a:pt x="284" y="774"/>
                  </a:cubicBezTo>
                  <a:cubicBezTo>
                    <a:pt x="217" y="815"/>
                    <a:pt x="149" y="869"/>
                    <a:pt x="95" y="937"/>
                  </a:cubicBezTo>
                  <a:cubicBezTo>
                    <a:pt x="41" y="991"/>
                    <a:pt x="0" y="1085"/>
                    <a:pt x="14" y="1180"/>
                  </a:cubicBezTo>
                  <a:cubicBezTo>
                    <a:pt x="27" y="1221"/>
                    <a:pt x="41" y="1275"/>
                    <a:pt x="81" y="1302"/>
                  </a:cubicBezTo>
                  <a:cubicBezTo>
                    <a:pt x="108" y="1343"/>
                    <a:pt x="162" y="1370"/>
                    <a:pt x="217" y="1370"/>
                  </a:cubicBezTo>
                  <a:lnTo>
                    <a:pt x="217" y="1261"/>
                  </a:lnTo>
                  <a:cubicBezTo>
                    <a:pt x="176" y="1261"/>
                    <a:pt x="135" y="1221"/>
                    <a:pt x="122" y="1153"/>
                  </a:cubicBezTo>
                  <a:cubicBezTo>
                    <a:pt x="108" y="1099"/>
                    <a:pt x="135" y="1045"/>
                    <a:pt x="176" y="991"/>
                  </a:cubicBezTo>
                  <a:cubicBezTo>
                    <a:pt x="217" y="950"/>
                    <a:pt x="271" y="896"/>
                    <a:pt x="338" y="855"/>
                  </a:cubicBezTo>
                  <a:cubicBezTo>
                    <a:pt x="392" y="815"/>
                    <a:pt x="460" y="774"/>
                    <a:pt x="528" y="734"/>
                  </a:cubicBezTo>
                  <a:cubicBezTo>
                    <a:pt x="771" y="585"/>
                    <a:pt x="1055" y="463"/>
                    <a:pt x="1340" y="395"/>
                  </a:cubicBezTo>
                  <a:cubicBezTo>
                    <a:pt x="1743" y="271"/>
                    <a:pt x="2166" y="227"/>
                    <a:pt x="2591" y="227"/>
                  </a:cubicBezTo>
                  <a:cubicBezTo>
                    <a:pt x="2765" y="227"/>
                    <a:pt x="2939" y="235"/>
                    <a:pt x="3112" y="246"/>
                  </a:cubicBezTo>
                  <a:cubicBezTo>
                    <a:pt x="3153" y="247"/>
                    <a:pt x="3193" y="248"/>
                    <a:pt x="3234" y="248"/>
                  </a:cubicBezTo>
                  <a:cubicBezTo>
                    <a:pt x="3800" y="248"/>
                    <a:pt x="4356" y="165"/>
                    <a:pt x="4912" y="165"/>
                  </a:cubicBezTo>
                  <a:cubicBezTo>
                    <a:pt x="5209" y="165"/>
                    <a:pt x="5507" y="192"/>
                    <a:pt x="5791" y="260"/>
                  </a:cubicBezTo>
                  <a:cubicBezTo>
                    <a:pt x="6036" y="330"/>
                    <a:pt x="6290" y="400"/>
                    <a:pt x="6460" y="556"/>
                  </a:cubicBezTo>
                  <a:lnTo>
                    <a:pt x="6460" y="556"/>
                  </a:lnTo>
                  <a:cubicBezTo>
                    <a:pt x="6425" y="568"/>
                    <a:pt x="6391" y="587"/>
                    <a:pt x="6360" y="612"/>
                  </a:cubicBezTo>
                  <a:lnTo>
                    <a:pt x="6427" y="693"/>
                  </a:lnTo>
                  <a:cubicBezTo>
                    <a:pt x="6457" y="673"/>
                    <a:pt x="6494" y="661"/>
                    <a:pt x="6533" y="661"/>
                  </a:cubicBezTo>
                  <a:cubicBezTo>
                    <a:pt x="6547" y="661"/>
                    <a:pt x="6562" y="662"/>
                    <a:pt x="6576" y="666"/>
                  </a:cubicBezTo>
                  <a:lnTo>
                    <a:pt x="6711" y="693"/>
                  </a:lnTo>
                  <a:lnTo>
                    <a:pt x="6630" y="571"/>
                  </a:lnTo>
                  <a:cubicBezTo>
                    <a:pt x="6549" y="436"/>
                    <a:pt x="6414" y="328"/>
                    <a:pt x="6265" y="260"/>
                  </a:cubicBezTo>
                  <a:cubicBezTo>
                    <a:pt x="6116" y="192"/>
                    <a:pt x="5981" y="152"/>
                    <a:pt x="5832" y="111"/>
                  </a:cubicBezTo>
                  <a:cubicBezTo>
                    <a:pt x="5572" y="40"/>
                    <a:pt x="5302" y="0"/>
                    <a:pt x="503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7"/>
            <p:cNvSpPr/>
            <p:nvPr/>
          </p:nvSpPr>
          <p:spPr>
            <a:xfrm>
              <a:off x="3932383" y="1083773"/>
              <a:ext cx="162981" cy="172004"/>
            </a:xfrm>
            <a:custGeom>
              <a:avLst/>
              <a:gdLst/>
              <a:ahLst/>
              <a:cxnLst/>
              <a:rect l="l" t="t" r="r" b="b"/>
              <a:pathLst>
                <a:path w="4642" h="4899" extrusionOk="0">
                  <a:moveTo>
                    <a:pt x="4534" y="0"/>
                  </a:moveTo>
                  <a:cubicBezTo>
                    <a:pt x="4101" y="1232"/>
                    <a:pt x="3654" y="2449"/>
                    <a:pt x="3154" y="3640"/>
                  </a:cubicBezTo>
                  <a:lnTo>
                    <a:pt x="2964" y="4100"/>
                  </a:lnTo>
                  <a:lnTo>
                    <a:pt x="2869" y="4317"/>
                  </a:lnTo>
                  <a:cubicBezTo>
                    <a:pt x="2829" y="4384"/>
                    <a:pt x="2802" y="4479"/>
                    <a:pt x="2775" y="4493"/>
                  </a:cubicBezTo>
                  <a:cubicBezTo>
                    <a:pt x="2763" y="4504"/>
                    <a:pt x="2745" y="4508"/>
                    <a:pt x="2721" y="4508"/>
                  </a:cubicBezTo>
                  <a:cubicBezTo>
                    <a:pt x="2688" y="4508"/>
                    <a:pt x="2646" y="4500"/>
                    <a:pt x="2599" y="4493"/>
                  </a:cubicBezTo>
                  <a:lnTo>
                    <a:pt x="2355" y="4452"/>
                  </a:lnTo>
                  <a:cubicBezTo>
                    <a:pt x="2193" y="4425"/>
                    <a:pt x="2030" y="4384"/>
                    <a:pt x="1868" y="4357"/>
                  </a:cubicBezTo>
                  <a:cubicBezTo>
                    <a:pt x="1693" y="4327"/>
                    <a:pt x="1506" y="4309"/>
                    <a:pt x="1317" y="4309"/>
                  </a:cubicBezTo>
                  <a:cubicBezTo>
                    <a:pt x="1170" y="4309"/>
                    <a:pt x="1023" y="4320"/>
                    <a:pt x="880" y="4344"/>
                  </a:cubicBezTo>
                  <a:cubicBezTo>
                    <a:pt x="542" y="4411"/>
                    <a:pt x="217" y="4560"/>
                    <a:pt x="1" y="4831"/>
                  </a:cubicBezTo>
                  <a:lnTo>
                    <a:pt x="82" y="4899"/>
                  </a:lnTo>
                  <a:cubicBezTo>
                    <a:pt x="298" y="4669"/>
                    <a:pt x="596" y="4547"/>
                    <a:pt x="907" y="4506"/>
                  </a:cubicBezTo>
                  <a:cubicBezTo>
                    <a:pt x="1032" y="4484"/>
                    <a:pt x="1156" y="4476"/>
                    <a:pt x="1282" y="4476"/>
                  </a:cubicBezTo>
                  <a:cubicBezTo>
                    <a:pt x="1470" y="4476"/>
                    <a:pt x="1660" y="4495"/>
                    <a:pt x="1855" y="4520"/>
                  </a:cubicBezTo>
                  <a:cubicBezTo>
                    <a:pt x="2003" y="4547"/>
                    <a:pt x="2166" y="4574"/>
                    <a:pt x="2328" y="4614"/>
                  </a:cubicBezTo>
                  <a:lnTo>
                    <a:pt x="2572" y="4655"/>
                  </a:lnTo>
                  <a:cubicBezTo>
                    <a:pt x="2612" y="4655"/>
                    <a:pt x="2653" y="4669"/>
                    <a:pt x="2693" y="4669"/>
                  </a:cubicBezTo>
                  <a:cubicBezTo>
                    <a:pt x="2748" y="4669"/>
                    <a:pt x="2815" y="4669"/>
                    <a:pt x="2869" y="4614"/>
                  </a:cubicBezTo>
                  <a:cubicBezTo>
                    <a:pt x="2924" y="4574"/>
                    <a:pt x="2937" y="4533"/>
                    <a:pt x="2951" y="4493"/>
                  </a:cubicBezTo>
                  <a:lnTo>
                    <a:pt x="3005" y="4384"/>
                  </a:lnTo>
                  <a:lnTo>
                    <a:pt x="3099" y="4154"/>
                  </a:lnTo>
                  <a:lnTo>
                    <a:pt x="3275" y="3694"/>
                  </a:lnTo>
                  <a:cubicBezTo>
                    <a:pt x="3749" y="2490"/>
                    <a:pt x="4168" y="1259"/>
                    <a:pt x="4642" y="41"/>
                  </a:cubicBezTo>
                  <a:lnTo>
                    <a:pt x="45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27"/>
            <p:cNvSpPr/>
            <p:nvPr/>
          </p:nvSpPr>
          <p:spPr>
            <a:xfrm>
              <a:off x="3748554" y="1319880"/>
              <a:ext cx="210976" cy="229479"/>
            </a:xfrm>
            <a:custGeom>
              <a:avLst/>
              <a:gdLst/>
              <a:ahLst/>
              <a:cxnLst/>
              <a:rect l="l" t="t" r="r" b="b"/>
              <a:pathLst>
                <a:path w="6009" h="6536" extrusionOk="0">
                  <a:moveTo>
                    <a:pt x="4404" y="124"/>
                  </a:moveTo>
                  <a:cubicBezTo>
                    <a:pt x="4522" y="965"/>
                    <a:pt x="5071" y="1737"/>
                    <a:pt x="5837" y="2121"/>
                  </a:cubicBezTo>
                  <a:lnTo>
                    <a:pt x="5837" y="2121"/>
                  </a:lnTo>
                  <a:cubicBezTo>
                    <a:pt x="4929" y="3436"/>
                    <a:pt x="4044" y="4761"/>
                    <a:pt x="3222" y="6119"/>
                  </a:cubicBezTo>
                  <a:lnTo>
                    <a:pt x="3222" y="6119"/>
                  </a:lnTo>
                  <a:lnTo>
                    <a:pt x="3126" y="5927"/>
                  </a:lnTo>
                  <a:lnTo>
                    <a:pt x="3031" y="5967"/>
                  </a:lnTo>
                  <a:lnTo>
                    <a:pt x="3152" y="6235"/>
                  </a:lnTo>
                  <a:lnTo>
                    <a:pt x="3152" y="6235"/>
                  </a:lnTo>
                  <a:cubicBezTo>
                    <a:pt x="3141" y="6252"/>
                    <a:pt x="3131" y="6269"/>
                    <a:pt x="3121" y="6287"/>
                  </a:cubicBezTo>
                  <a:lnTo>
                    <a:pt x="3121" y="6287"/>
                  </a:lnTo>
                  <a:cubicBezTo>
                    <a:pt x="2616" y="6200"/>
                    <a:pt x="2171" y="5874"/>
                    <a:pt x="1827" y="5480"/>
                  </a:cubicBezTo>
                  <a:cubicBezTo>
                    <a:pt x="1448" y="5047"/>
                    <a:pt x="1164" y="4533"/>
                    <a:pt x="920" y="4005"/>
                  </a:cubicBezTo>
                  <a:cubicBezTo>
                    <a:pt x="799" y="3735"/>
                    <a:pt x="690" y="3464"/>
                    <a:pt x="609" y="3194"/>
                  </a:cubicBezTo>
                  <a:cubicBezTo>
                    <a:pt x="514" y="2909"/>
                    <a:pt x="433" y="2639"/>
                    <a:pt x="366" y="2355"/>
                  </a:cubicBezTo>
                  <a:cubicBezTo>
                    <a:pt x="247" y="1803"/>
                    <a:pt x="168" y="1239"/>
                    <a:pt x="163" y="675"/>
                  </a:cubicBezTo>
                  <a:lnTo>
                    <a:pt x="163" y="675"/>
                  </a:lnTo>
                  <a:cubicBezTo>
                    <a:pt x="1555" y="364"/>
                    <a:pt x="2973" y="181"/>
                    <a:pt x="4404" y="124"/>
                  </a:cubicBezTo>
                  <a:close/>
                  <a:moveTo>
                    <a:pt x="4466" y="0"/>
                  </a:moveTo>
                  <a:cubicBezTo>
                    <a:pt x="2977" y="41"/>
                    <a:pt x="1502" y="217"/>
                    <a:pt x="68" y="541"/>
                  </a:cubicBezTo>
                  <a:lnTo>
                    <a:pt x="0" y="555"/>
                  </a:lnTo>
                  <a:lnTo>
                    <a:pt x="0" y="623"/>
                  </a:lnTo>
                  <a:cubicBezTo>
                    <a:pt x="14" y="1813"/>
                    <a:pt x="271" y="2991"/>
                    <a:pt x="772" y="4073"/>
                  </a:cubicBezTo>
                  <a:cubicBezTo>
                    <a:pt x="1029" y="4601"/>
                    <a:pt x="1326" y="5128"/>
                    <a:pt x="1719" y="5575"/>
                  </a:cubicBezTo>
                  <a:cubicBezTo>
                    <a:pt x="1922" y="5805"/>
                    <a:pt x="2138" y="6008"/>
                    <a:pt x="2409" y="6157"/>
                  </a:cubicBezTo>
                  <a:cubicBezTo>
                    <a:pt x="2603" y="6280"/>
                    <a:pt x="2821" y="6364"/>
                    <a:pt x="3051" y="6403"/>
                  </a:cubicBezTo>
                  <a:lnTo>
                    <a:pt x="3051" y="6403"/>
                  </a:lnTo>
                  <a:cubicBezTo>
                    <a:pt x="3035" y="6429"/>
                    <a:pt x="3020" y="6456"/>
                    <a:pt x="3004" y="6482"/>
                  </a:cubicBezTo>
                  <a:lnTo>
                    <a:pt x="3099" y="6536"/>
                  </a:lnTo>
                  <a:cubicBezTo>
                    <a:pt x="3122" y="6497"/>
                    <a:pt x="3145" y="6458"/>
                    <a:pt x="3168" y="6420"/>
                  </a:cubicBezTo>
                  <a:lnTo>
                    <a:pt x="3168" y="6420"/>
                  </a:lnTo>
                  <a:cubicBezTo>
                    <a:pt x="3203" y="6423"/>
                    <a:pt x="3239" y="6426"/>
                    <a:pt x="3275" y="6427"/>
                  </a:cubicBezTo>
                  <a:lnTo>
                    <a:pt x="3370" y="6427"/>
                  </a:lnTo>
                  <a:lnTo>
                    <a:pt x="3329" y="6333"/>
                  </a:lnTo>
                  <a:lnTo>
                    <a:pt x="3279" y="6234"/>
                  </a:lnTo>
                  <a:lnTo>
                    <a:pt x="3279" y="6234"/>
                  </a:lnTo>
                  <a:cubicBezTo>
                    <a:pt x="4119" y="4836"/>
                    <a:pt x="5008" y="3464"/>
                    <a:pt x="5967" y="2138"/>
                  </a:cubicBezTo>
                  <a:lnTo>
                    <a:pt x="6008" y="2084"/>
                  </a:lnTo>
                  <a:lnTo>
                    <a:pt x="5940" y="2057"/>
                  </a:lnTo>
                  <a:cubicBezTo>
                    <a:pt x="5183" y="1692"/>
                    <a:pt x="4628" y="907"/>
                    <a:pt x="4520" y="54"/>
                  </a:cubicBezTo>
                  <a:lnTo>
                    <a:pt x="45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7"/>
            <p:cNvSpPr/>
            <p:nvPr/>
          </p:nvSpPr>
          <p:spPr>
            <a:xfrm>
              <a:off x="3853073" y="1386868"/>
              <a:ext cx="104066" cy="158697"/>
            </a:xfrm>
            <a:custGeom>
              <a:avLst/>
              <a:gdLst/>
              <a:ahLst/>
              <a:cxnLst/>
              <a:rect l="l" t="t" r="r" b="b"/>
              <a:pathLst>
                <a:path w="2964" h="4520" extrusionOk="0">
                  <a:moveTo>
                    <a:pt x="2963" y="0"/>
                  </a:moveTo>
                  <a:lnTo>
                    <a:pt x="2585" y="311"/>
                  </a:lnTo>
                  <a:lnTo>
                    <a:pt x="2341" y="514"/>
                  </a:lnTo>
                  <a:lnTo>
                    <a:pt x="2381" y="571"/>
                  </a:lnTo>
                  <a:lnTo>
                    <a:pt x="2381" y="571"/>
                  </a:lnTo>
                  <a:cubicBezTo>
                    <a:pt x="2198" y="814"/>
                    <a:pt x="2026" y="1060"/>
                    <a:pt x="1854" y="1313"/>
                  </a:cubicBezTo>
                  <a:cubicBezTo>
                    <a:pt x="1624" y="1651"/>
                    <a:pt x="1407" y="1989"/>
                    <a:pt x="1204" y="2341"/>
                  </a:cubicBezTo>
                  <a:cubicBezTo>
                    <a:pt x="785" y="3045"/>
                    <a:pt x="393" y="3748"/>
                    <a:pt x="0" y="4465"/>
                  </a:cubicBezTo>
                  <a:lnTo>
                    <a:pt x="95" y="4519"/>
                  </a:lnTo>
                  <a:cubicBezTo>
                    <a:pt x="460" y="3789"/>
                    <a:pt x="866" y="3085"/>
                    <a:pt x="1313" y="2409"/>
                  </a:cubicBezTo>
                  <a:cubicBezTo>
                    <a:pt x="1543" y="2070"/>
                    <a:pt x="1759" y="1746"/>
                    <a:pt x="1989" y="1407"/>
                  </a:cubicBezTo>
                  <a:lnTo>
                    <a:pt x="2679" y="406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27"/>
            <p:cNvSpPr/>
            <p:nvPr/>
          </p:nvSpPr>
          <p:spPr>
            <a:xfrm>
              <a:off x="3747114" y="1336030"/>
              <a:ext cx="122148" cy="203146"/>
            </a:xfrm>
            <a:custGeom>
              <a:avLst/>
              <a:gdLst/>
              <a:ahLst/>
              <a:cxnLst/>
              <a:rect l="l" t="t" r="r" b="b"/>
              <a:pathLst>
                <a:path w="3479" h="5786" extrusionOk="0">
                  <a:moveTo>
                    <a:pt x="150" y="0"/>
                  </a:moveTo>
                  <a:lnTo>
                    <a:pt x="82" y="122"/>
                  </a:lnTo>
                  <a:cubicBezTo>
                    <a:pt x="14" y="271"/>
                    <a:pt x="1" y="433"/>
                    <a:pt x="1" y="596"/>
                  </a:cubicBezTo>
                  <a:cubicBezTo>
                    <a:pt x="14" y="744"/>
                    <a:pt x="55" y="893"/>
                    <a:pt x="82" y="1042"/>
                  </a:cubicBezTo>
                  <a:cubicBezTo>
                    <a:pt x="150" y="1326"/>
                    <a:pt x="217" y="1624"/>
                    <a:pt x="298" y="1908"/>
                  </a:cubicBezTo>
                  <a:cubicBezTo>
                    <a:pt x="461" y="2490"/>
                    <a:pt x="650" y="3058"/>
                    <a:pt x="921" y="3600"/>
                  </a:cubicBezTo>
                  <a:cubicBezTo>
                    <a:pt x="1191" y="4141"/>
                    <a:pt x="1530" y="4641"/>
                    <a:pt x="1976" y="5061"/>
                  </a:cubicBezTo>
                  <a:cubicBezTo>
                    <a:pt x="2193" y="5264"/>
                    <a:pt x="2436" y="5453"/>
                    <a:pt x="2707" y="5602"/>
                  </a:cubicBezTo>
                  <a:cubicBezTo>
                    <a:pt x="2775" y="5629"/>
                    <a:pt x="2842" y="5670"/>
                    <a:pt x="2910" y="5697"/>
                  </a:cubicBezTo>
                  <a:cubicBezTo>
                    <a:pt x="2978" y="5737"/>
                    <a:pt x="3045" y="5764"/>
                    <a:pt x="3126" y="5778"/>
                  </a:cubicBezTo>
                  <a:cubicBezTo>
                    <a:pt x="3151" y="5782"/>
                    <a:pt x="3179" y="5785"/>
                    <a:pt x="3207" y="5785"/>
                  </a:cubicBezTo>
                  <a:cubicBezTo>
                    <a:pt x="3271" y="5785"/>
                    <a:pt x="3337" y="5771"/>
                    <a:pt x="3383" y="5724"/>
                  </a:cubicBezTo>
                  <a:cubicBezTo>
                    <a:pt x="3411" y="5697"/>
                    <a:pt x="3438" y="5656"/>
                    <a:pt x="3451" y="5602"/>
                  </a:cubicBezTo>
                  <a:cubicBezTo>
                    <a:pt x="3478" y="5562"/>
                    <a:pt x="3465" y="5494"/>
                    <a:pt x="3438" y="5453"/>
                  </a:cubicBezTo>
                  <a:lnTo>
                    <a:pt x="3356" y="5507"/>
                  </a:lnTo>
                  <a:cubicBezTo>
                    <a:pt x="3383" y="5548"/>
                    <a:pt x="3356" y="5602"/>
                    <a:pt x="3316" y="5643"/>
                  </a:cubicBezTo>
                  <a:cubicBezTo>
                    <a:pt x="3285" y="5673"/>
                    <a:pt x="3240" y="5688"/>
                    <a:pt x="3196" y="5688"/>
                  </a:cubicBezTo>
                  <a:cubicBezTo>
                    <a:pt x="3181" y="5688"/>
                    <a:pt x="3167" y="5687"/>
                    <a:pt x="3153" y="5683"/>
                  </a:cubicBezTo>
                  <a:cubicBezTo>
                    <a:pt x="3086" y="5670"/>
                    <a:pt x="3018" y="5643"/>
                    <a:pt x="2950" y="5616"/>
                  </a:cubicBezTo>
                  <a:cubicBezTo>
                    <a:pt x="2883" y="5575"/>
                    <a:pt x="2815" y="5548"/>
                    <a:pt x="2761" y="5507"/>
                  </a:cubicBezTo>
                  <a:cubicBezTo>
                    <a:pt x="2504" y="5372"/>
                    <a:pt x="2260" y="5196"/>
                    <a:pt x="2044" y="4993"/>
                  </a:cubicBezTo>
                  <a:cubicBezTo>
                    <a:pt x="1624" y="4574"/>
                    <a:pt x="1300" y="4073"/>
                    <a:pt x="1043" y="3545"/>
                  </a:cubicBezTo>
                  <a:cubicBezTo>
                    <a:pt x="799" y="3004"/>
                    <a:pt x="623" y="2436"/>
                    <a:pt x="461" y="1868"/>
                  </a:cubicBezTo>
                  <a:lnTo>
                    <a:pt x="244" y="1002"/>
                  </a:lnTo>
                  <a:cubicBezTo>
                    <a:pt x="173" y="754"/>
                    <a:pt x="113" y="496"/>
                    <a:pt x="161" y="272"/>
                  </a:cubicBezTo>
                  <a:lnTo>
                    <a:pt x="161" y="272"/>
                  </a:lnTo>
                  <a:cubicBezTo>
                    <a:pt x="189" y="298"/>
                    <a:pt x="220" y="320"/>
                    <a:pt x="258" y="339"/>
                  </a:cubicBezTo>
                  <a:lnTo>
                    <a:pt x="298" y="230"/>
                  </a:lnTo>
                  <a:cubicBezTo>
                    <a:pt x="258" y="217"/>
                    <a:pt x="217" y="163"/>
                    <a:pt x="204" y="122"/>
                  </a:cubicBezTo>
                  <a:lnTo>
                    <a:pt x="1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7"/>
            <p:cNvSpPr/>
            <p:nvPr/>
          </p:nvSpPr>
          <p:spPr>
            <a:xfrm>
              <a:off x="3750450" y="1315457"/>
              <a:ext cx="209080" cy="84264"/>
            </a:xfrm>
            <a:custGeom>
              <a:avLst/>
              <a:gdLst/>
              <a:ahLst/>
              <a:cxnLst/>
              <a:rect l="l" t="t" r="r" b="b"/>
              <a:pathLst>
                <a:path w="5955" h="2400" extrusionOk="0">
                  <a:moveTo>
                    <a:pt x="4229" y="1"/>
                  </a:moveTo>
                  <a:cubicBezTo>
                    <a:pt x="4154" y="1"/>
                    <a:pt x="4100" y="18"/>
                    <a:pt x="4046" y="18"/>
                  </a:cubicBezTo>
                  <a:lnTo>
                    <a:pt x="3586" y="72"/>
                  </a:lnTo>
                  <a:cubicBezTo>
                    <a:pt x="2395" y="234"/>
                    <a:pt x="1205" y="410"/>
                    <a:pt x="0" y="600"/>
                  </a:cubicBezTo>
                  <a:lnTo>
                    <a:pt x="27" y="695"/>
                  </a:lnTo>
                  <a:cubicBezTo>
                    <a:pt x="1205" y="492"/>
                    <a:pt x="2409" y="329"/>
                    <a:pt x="3600" y="207"/>
                  </a:cubicBezTo>
                  <a:lnTo>
                    <a:pt x="4060" y="167"/>
                  </a:lnTo>
                  <a:cubicBezTo>
                    <a:pt x="4108" y="157"/>
                    <a:pt x="4162" y="148"/>
                    <a:pt x="4204" y="148"/>
                  </a:cubicBezTo>
                  <a:cubicBezTo>
                    <a:pt x="4222" y="148"/>
                    <a:pt x="4237" y="149"/>
                    <a:pt x="4249" y="153"/>
                  </a:cubicBezTo>
                  <a:cubicBezTo>
                    <a:pt x="4276" y="167"/>
                    <a:pt x="4303" y="207"/>
                    <a:pt x="4330" y="275"/>
                  </a:cubicBezTo>
                  <a:cubicBezTo>
                    <a:pt x="4439" y="559"/>
                    <a:pt x="4520" y="857"/>
                    <a:pt x="4642" y="1141"/>
                  </a:cubicBezTo>
                  <a:cubicBezTo>
                    <a:pt x="4763" y="1412"/>
                    <a:pt x="4912" y="1696"/>
                    <a:pt x="5129" y="1926"/>
                  </a:cubicBezTo>
                  <a:cubicBezTo>
                    <a:pt x="5332" y="2156"/>
                    <a:pt x="5616" y="2345"/>
                    <a:pt x="5927" y="2399"/>
                  </a:cubicBezTo>
                  <a:lnTo>
                    <a:pt x="5954" y="2291"/>
                  </a:lnTo>
                  <a:cubicBezTo>
                    <a:pt x="5670" y="2224"/>
                    <a:pt x="5426" y="2048"/>
                    <a:pt x="5237" y="1831"/>
                  </a:cubicBezTo>
                  <a:cubicBezTo>
                    <a:pt x="5047" y="1615"/>
                    <a:pt x="4912" y="1344"/>
                    <a:pt x="4790" y="1073"/>
                  </a:cubicBezTo>
                  <a:cubicBezTo>
                    <a:pt x="4682" y="803"/>
                    <a:pt x="4587" y="519"/>
                    <a:pt x="4479" y="234"/>
                  </a:cubicBezTo>
                  <a:cubicBezTo>
                    <a:pt x="4466" y="194"/>
                    <a:pt x="4452" y="153"/>
                    <a:pt x="4425" y="113"/>
                  </a:cubicBezTo>
                  <a:cubicBezTo>
                    <a:pt x="4398" y="72"/>
                    <a:pt x="4357" y="18"/>
                    <a:pt x="4290" y="4"/>
                  </a:cubicBezTo>
                  <a:cubicBezTo>
                    <a:pt x="4268" y="2"/>
                    <a:pt x="4248" y="1"/>
                    <a:pt x="42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27"/>
            <p:cNvSpPr/>
            <p:nvPr/>
          </p:nvSpPr>
          <p:spPr>
            <a:xfrm>
              <a:off x="4028827" y="1306082"/>
              <a:ext cx="224739" cy="209536"/>
            </a:xfrm>
            <a:custGeom>
              <a:avLst/>
              <a:gdLst/>
              <a:ahLst/>
              <a:cxnLst/>
              <a:rect l="l" t="t" r="r" b="b"/>
              <a:pathLst>
                <a:path w="6401" h="5968" extrusionOk="0">
                  <a:moveTo>
                    <a:pt x="1182" y="129"/>
                  </a:moveTo>
                  <a:cubicBezTo>
                    <a:pt x="2776" y="263"/>
                    <a:pt x="4360" y="363"/>
                    <a:pt x="5953" y="399"/>
                  </a:cubicBezTo>
                  <a:lnTo>
                    <a:pt x="5953" y="399"/>
                  </a:lnTo>
                  <a:lnTo>
                    <a:pt x="5833" y="583"/>
                  </a:lnTo>
                  <a:lnTo>
                    <a:pt x="5914" y="637"/>
                  </a:lnTo>
                  <a:lnTo>
                    <a:pt x="6082" y="402"/>
                  </a:lnTo>
                  <a:lnTo>
                    <a:pt x="6082" y="402"/>
                  </a:lnTo>
                  <a:cubicBezTo>
                    <a:pt x="6102" y="402"/>
                    <a:pt x="6122" y="402"/>
                    <a:pt x="6143" y="403"/>
                  </a:cubicBezTo>
                  <a:lnTo>
                    <a:pt x="6143" y="403"/>
                  </a:lnTo>
                  <a:cubicBezTo>
                    <a:pt x="6333" y="884"/>
                    <a:pt x="6263" y="1431"/>
                    <a:pt x="6103" y="1922"/>
                  </a:cubicBezTo>
                  <a:cubicBezTo>
                    <a:pt x="5914" y="2463"/>
                    <a:pt x="5603" y="2978"/>
                    <a:pt x="5264" y="3451"/>
                  </a:cubicBezTo>
                  <a:cubicBezTo>
                    <a:pt x="5102" y="3681"/>
                    <a:pt x="4912" y="3911"/>
                    <a:pt x="4723" y="4128"/>
                  </a:cubicBezTo>
                  <a:cubicBezTo>
                    <a:pt x="4534" y="4344"/>
                    <a:pt x="4331" y="4561"/>
                    <a:pt x="4114" y="4750"/>
                  </a:cubicBezTo>
                  <a:cubicBezTo>
                    <a:pt x="3696" y="5142"/>
                    <a:pt x="3253" y="5471"/>
                    <a:pt x="2773" y="5773"/>
                  </a:cubicBezTo>
                  <a:lnTo>
                    <a:pt x="2773" y="5773"/>
                  </a:lnTo>
                  <a:cubicBezTo>
                    <a:pt x="1801" y="4717"/>
                    <a:pt x="932" y="3585"/>
                    <a:pt x="166" y="2362"/>
                  </a:cubicBezTo>
                  <a:lnTo>
                    <a:pt x="166" y="2362"/>
                  </a:lnTo>
                  <a:cubicBezTo>
                    <a:pt x="840" y="1830"/>
                    <a:pt x="1226" y="971"/>
                    <a:pt x="1182" y="129"/>
                  </a:cubicBezTo>
                  <a:close/>
                  <a:moveTo>
                    <a:pt x="1070" y="1"/>
                  </a:moveTo>
                  <a:lnTo>
                    <a:pt x="1070" y="68"/>
                  </a:lnTo>
                  <a:cubicBezTo>
                    <a:pt x="1137" y="921"/>
                    <a:pt x="731" y="1787"/>
                    <a:pt x="55" y="2301"/>
                  </a:cubicBezTo>
                  <a:lnTo>
                    <a:pt x="1" y="2328"/>
                  </a:lnTo>
                  <a:lnTo>
                    <a:pt x="41" y="2382"/>
                  </a:lnTo>
                  <a:cubicBezTo>
                    <a:pt x="799" y="3641"/>
                    <a:pt x="1692" y="4831"/>
                    <a:pt x="2693" y="5914"/>
                  </a:cubicBezTo>
                  <a:lnTo>
                    <a:pt x="2747" y="5968"/>
                  </a:lnTo>
                  <a:lnTo>
                    <a:pt x="2802" y="5927"/>
                  </a:lnTo>
                  <a:cubicBezTo>
                    <a:pt x="3816" y="5332"/>
                    <a:pt x="4723" y="4507"/>
                    <a:pt x="5400" y="3532"/>
                  </a:cubicBezTo>
                  <a:cubicBezTo>
                    <a:pt x="5738" y="3045"/>
                    <a:pt x="6049" y="2531"/>
                    <a:pt x="6238" y="1963"/>
                  </a:cubicBezTo>
                  <a:cubicBezTo>
                    <a:pt x="6333" y="1679"/>
                    <a:pt x="6401" y="1381"/>
                    <a:pt x="6401" y="1083"/>
                  </a:cubicBezTo>
                  <a:cubicBezTo>
                    <a:pt x="6401" y="848"/>
                    <a:pt x="6362" y="620"/>
                    <a:pt x="6278" y="405"/>
                  </a:cubicBezTo>
                  <a:lnTo>
                    <a:pt x="6278" y="405"/>
                  </a:lnTo>
                  <a:cubicBezTo>
                    <a:pt x="6310" y="406"/>
                    <a:pt x="6342" y="406"/>
                    <a:pt x="6374" y="407"/>
                  </a:cubicBezTo>
                  <a:lnTo>
                    <a:pt x="6374" y="299"/>
                  </a:lnTo>
                  <a:cubicBezTo>
                    <a:pt x="6326" y="298"/>
                    <a:pt x="6279" y="297"/>
                    <a:pt x="6232" y="296"/>
                  </a:cubicBezTo>
                  <a:lnTo>
                    <a:pt x="6232" y="296"/>
                  </a:lnTo>
                  <a:cubicBezTo>
                    <a:pt x="6217" y="265"/>
                    <a:pt x="6201" y="234"/>
                    <a:pt x="6184" y="204"/>
                  </a:cubicBezTo>
                  <a:lnTo>
                    <a:pt x="6144" y="109"/>
                  </a:lnTo>
                  <a:lnTo>
                    <a:pt x="6090" y="190"/>
                  </a:lnTo>
                  <a:lnTo>
                    <a:pt x="6023" y="292"/>
                  </a:lnTo>
                  <a:lnTo>
                    <a:pt x="6023" y="292"/>
                  </a:lnTo>
                  <a:cubicBezTo>
                    <a:pt x="4393" y="258"/>
                    <a:pt x="2752" y="166"/>
                    <a:pt x="1124" y="14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27"/>
            <p:cNvSpPr/>
            <p:nvPr/>
          </p:nvSpPr>
          <p:spPr>
            <a:xfrm>
              <a:off x="4062075" y="1311314"/>
              <a:ext cx="187698" cy="12604"/>
            </a:xfrm>
            <a:custGeom>
              <a:avLst/>
              <a:gdLst/>
              <a:ahLst/>
              <a:cxnLst/>
              <a:rect l="l" t="t" r="r" b="b"/>
              <a:pathLst>
                <a:path w="5346" h="359" extrusionOk="0">
                  <a:moveTo>
                    <a:pt x="1" y="1"/>
                  </a:moveTo>
                  <a:lnTo>
                    <a:pt x="461" y="177"/>
                  </a:lnTo>
                  <a:lnTo>
                    <a:pt x="759" y="285"/>
                  </a:lnTo>
                  <a:lnTo>
                    <a:pt x="787" y="218"/>
                  </a:lnTo>
                  <a:lnTo>
                    <a:pt x="787" y="218"/>
                  </a:lnTo>
                  <a:cubicBezTo>
                    <a:pt x="1089" y="257"/>
                    <a:pt x="1391" y="292"/>
                    <a:pt x="1692" y="312"/>
                  </a:cubicBezTo>
                  <a:cubicBezTo>
                    <a:pt x="2098" y="339"/>
                    <a:pt x="2504" y="352"/>
                    <a:pt x="2910" y="352"/>
                  </a:cubicBezTo>
                  <a:cubicBezTo>
                    <a:pt x="3148" y="356"/>
                    <a:pt x="3386" y="358"/>
                    <a:pt x="3623" y="358"/>
                  </a:cubicBezTo>
                  <a:cubicBezTo>
                    <a:pt x="4197" y="358"/>
                    <a:pt x="4772" y="349"/>
                    <a:pt x="5346" y="339"/>
                  </a:cubicBezTo>
                  <a:lnTo>
                    <a:pt x="5332" y="231"/>
                  </a:lnTo>
                  <a:cubicBezTo>
                    <a:pt x="4962" y="250"/>
                    <a:pt x="4588" y="260"/>
                    <a:pt x="4213" y="260"/>
                  </a:cubicBezTo>
                  <a:cubicBezTo>
                    <a:pt x="3780" y="260"/>
                    <a:pt x="3345" y="246"/>
                    <a:pt x="2910" y="217"/>
                  </a:cubicBezTo>
                  <a:cubicBezTo>
                    <a:pt x="2504" y="204"/>
                    <a:pt x="2098" y="177"/>
                    <a:pt x="1706" y="136"/>
                  </a:cubicBezTo>
                  <a:lnTo>
                    <a:pt x="520" y="44"/>
                  </a:lnTo>
                  <a:lnTo>
                    <a:pt x="520" y="44"/>
                  </a:lnTo>
                  <a:lnTo>
                    <a:pt x="515" y="41"/>
                  </a:lnTo>
                  <a:lnTo>
                    <a:pt x="514" y="43"/>
                  </a:lnTo>
                  <a:lnTo>
                    <a:pt x="514" y="43"/>
                  </a:lnTo>
                  <a:lnTo>
                    <a:pt x="488" y="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27"/>
            <p:cNvSpPr/>
            <p:nvPr/>
          </p:nvSpPr>
          <p:spPr>
            <a:xfrm>
              <a:off x="4120040" y="1314754"/>
              <a:ext cx="125940" cy="199460"/>
            </a:xfrm>
            <a:custGeom>
              <a:avLst/>
              <a:gdLst/>
              <a:ahLst/>
              <a:cxnLst/>
              <a:rect l="l" t="t" r="r" b="b"/>
              <a:pathLst>
                <a:path w="3587" h="5681" extrusionOk="0">
                  <a:moveTo>
                    <a:pt x="3275" y="1"/>
                  </a:moveTo>
                  <a:cubicBezTo>
                    <a:pt x="3251" y="1"/>
                    <a:pt x="3228" y="4"/>
                    <a:pt x="3207" y="11"/>
                  </a:cubicBezTo>
                  <a:cubicBezTo>
                    <a:pt x="3153" y="24"/>
                    <a:pt x="3113" y="52"/>
                    <a:pt x="3086" y="106"/>
                  </a:cubicBezTo>
                  <a:lnTo>
                    <a:pt x="3180" y="146"/>
                  </a:lnTo>
                  <a:cubicBezTo>
                    <a:pt x="3190" y="127"/>
                    <a:pt x="3220" y="108"/>
                    <a:pt x="3256" y="108"/>
                  </a:cubicBezTo>
                  <a:cubicBezTo>
                    <a:pt x="3270" y="108"/>
                    <a:pt x="3286" y="111"/>
                    <a:pt x="3302" y="119"/>
                  </a:cubicBezTo>
                  <a:cubicBezTo>
                    <a:pt x="3356" y="133"/>
                    <a:pt x="3397" y="173"/>
                    <a:pt x="3424" y="241"/>
                  </a:cubicBezTo>
                  <a:cubicBezTo>
                    <a:pt x="3451" y="309"/>
                    <a:pt x="3451" y="376"/>
                    <a:pt x="3465" y="444"/>
                  </a:cubicBezTo>
                  <a:cubicBezTo>
                    <a:pt x="3465" y="525"/>
                    <a:pt x="3478" y="593"/>
                    <a:pt x="3478" y="674"/>
                  </a:cubicBezTo>
                  <a:cubicBezTo>
                    <a:pt x="3478" y="958"/>
                    <a:pt x="3451" y="1256"/>
                    <a:pt x="3370" y="1540"/>
                  </a:cubicBezTo>
                  <a:cubicBezTo>
                    <a:pt x="3235" y="2108"/>
                    <a:pt x="2964" y="2649"/>
                    <a:pt x="2626" y="3137"/>
                  </a:cubicBezTo>
                  <a:cubicBezTo>
                    <a:pt x="2287" y="3610"/>
                    <a:pt x="1881" y="4057"/>
                    <a:pt x="1462" y="4476"/>
                  </a:cubicBezTo>
                  <a:lnTo>
                    <a:pt x="826" y="5099"/>
                  </a:lnTo>
                  <a:cubicBezTo>
                    <a:pt x="650" y="5274"/>
                    <a:pt x="464" y="5460"/>
                    <a:pt x="233" y="5533"/>
                  </a:cubicBezTo>
                  <a:lnTo>
                    <a:pt x="233" y="5533"/>
                  </a:lnTo>
                  <a:cubicBezTo>
                    <a:pt x="241" y="5497"/>
                    <a:pt x="244" y="5460"/>
                    <a:pt x="244" y="5423"/>
                  </a:cubicBezTo>
                  <a:lnTo>
                    <a:pt x="136" y="5423"/>
                  </a:lnTo>
                  <a:cubicBezTo>
                    <a:pt x="136" y="5477"/>
                    <a:pt x="122" y="5532"/>
                    <a:pt x="82" y="5572"/>
                  </a:cubicBezTo>
                  <a:lnTo>
                    <a:pt x="1" y="5680"/>
                  </a:lnTo>
                  <a:lnTo>
                    <a:pt x="136" y="5667"/>
                  </a:lnTo>
                  <a:cubicBezTo>
                    <a:pt x="312" y="5667"/>
                    <a:pt x="461" y="5599"/>
                    <a:pt x="582" y="5505"/>
                  </a:cubicBezTo>
                  <a:cubicBezTo>
                    <a:pt x="718" y="5423"/>
                    <a:pt x="826" y="5315"/>
                    <a:pt x="934" y="5207"/>
                  </a:cubicBezTo>
                  <a:cubicBezTo>
                    <a:pt x="1151" y="5004"/>
                    <a:pt x="1367" y="4801"/>
                    <a:pt x="1584" y="4584"/>
                  </a:cubicBezTo>
                  <a:cubicBezTo>
                    <a:pt x="2003" y="4165"/>
                    <a:pt x="2409" y="3718"/>
                    <a:pt x="2734" y="3204"/>
                  </a:cubicBezTo>
                  <a:cubicBezTo>
                    <a:pt x="3072" y="2704"/>
                    <a:pt x="3329" y="2149"/>
                    <a:pt x="3478" y="1567"/>
                  </a:cubicBezTo>
                  <a:cubicBezTo>
                    <a:pt x="3546" y="1269"/>
                    <a:pt x="3586" y="972"/>
                    <a:pt x="3573" y="660"/>
                  </a:cubicBezTo>
                  <a:cubicBezTo>
                    <a:pt x="3573" y="593"/>
                    <a:pt x="3573" y="512"/>
                    <a:pt x="3559" y="444"/>
                  </a:cubicBezTo>
                  <a:cubicBezTo>
                    <a:pt x="3559" y="363"/>
                    <a:pt x="3546" y="282"/>
                    <a:pt x="3519" y="214"/>
                  </a:cubicBezTo>
                  <a:cubicBezTo>
                    <a:pt x="3492" y="133"/>
                    <a:pt x="3437" y="52"/>
                    <a:pt x="3343" y="11"/>
                  </a:cubicBezTo>
                  <a:cubicBezTo>
                    <a:pt x="3322" y="4"/>
                    <a:pt x="3299" y="1"/>
                    <a:pt x="327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27"/>
            <p:cNvSpPr/>
            <p:nvPr/>
          </p:nvSpPr>
          <p:spPr>
            <a:xfrm>
              <a:off x="4027423" y="1303730"/>
              <a:ext cx="96939" cy="211889"/>
            </a:xfrm>
            <a:custGeom>
              <a:avLst/>
              <a:gdLst/>
              <a:ahLst/>
              <a:cxnLst/>
              <a:rect l="l" t="t" r="r" b="b"/>
              <a:pathLst>
                <a:path w="2761" h="6035" extrusionOk="0">
                  <a:moveTo>
                    <a:pt x="1272" y="0"/>
                  </a:moveTo>
                  <a:lnTo>
                    <a:pt x="1164" y="27"/>
                  </a:lnTo>
                  <a:cubicBezTo>
                    <a:pt x="1245" y="311"/>
                    <a:pt x="1218" y="609"/>
                    <a:pt x="1123" y="880"/>
                  </a:cubicBezTo>
                  <a:cubicBezTo>
                    <a:pt x="1028" y="1150"/>
                    <a:pt x="880" y="1407"/>
                    <a:pt x="690" y="1637"/>
                  </a:cubicBezTo>
                  <a:cubicBezTo>
                    <a:pt x="514" y="1881"/>
                    <a:pt x="311" y="2097"/>
                    <a:pt x="122" y="2341"/>
                  </a:cubicBezTo>
                  <a:cubicBezTo>
                    <a:pt x="95" y="2368"/>
                    <a:pt x="68" y="2395"/>
                    <a:pt x="41" y="2436"/>
                  </a:cubicBezTo>
                  <a:cubicBezTo>
                    <a:pt x="27" y="2490"/>
                    <a:pt x="0" y="2558"/>
                    <a:pt x="27" y="2612"/>
                  </a:cubicBezTo>
                  <a:cubicBezTo>
                    <a:pt x="54" y="2720"/>
                    <a:pt x="122" y="2760"/>
                    <a:pt x="162" y="2828"/>
                  </a:cubicBezTo>
                  <a:lnTo>
                    <a:pt x="433" y="3180"/>
                  </a:lnTo>
                  <a:cubicBezTo>
                    <a:pt x="1164" y="4141"/>
                    <a:pt x="1921" y="5088"/>
                    <a:pt x="2679" y="6035"/>
                  </a:cubicBezTo>
                  <a:lnTo>
                    <a:pt x="2760" y="5954"/>
                  </a:lnTo>
                  <a:cubicBezTo>
                    <a:pt x="1976" y="5034"/>
                    <a:pt x="1245" y="4073"/>
                    <a:pt x="541" y="3099"/>
                  </a:cubicBezTo>
                  <a:lnTo>
                    <a:pt x="284" y="2733"/>
                  </a:lnTo>
                  <a:cubicBezTo>
                    <a:pt x="244" y="2666"/>
                    <a:pt x="176" y="2598"/>
                    <a:pt x="176" y="2571"/>
                  </a:cubicBezTo>
                  <a:cubicBezTo>
                    <a:pt x="162" y="2544"/>
                    <a:pt x="189" y="2490"/>
                    <a:pt x="244" y="2436"/>
                  </a:cubicBezTo>
                  <a:cubicBezTo>
                    <a:pt x="433" y="2206"/>
                    <a:pt x="636" y="1989"/>
                    <a:pt x="825" y="1746"/>
                  </a:cubicBezTo>
                  <a:cubicBezTo>
                    <a:pt x="1015" y="1502"/>
                    <a:pt x="1177" y="1231"/>
                    <a:pt x="1272" y="934"/>
                  </a:cubicBezTo>
                  <a:cubicBezTo>
                    <a:pt x="1367" y="636"/>
                    <a:pt x="1380" y="298"/>
                    <a:pt x="127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27"/>
            <p:cNvSpPr/>
            <p:nvPr/>
          </p:nvSpPr>
          <p:spPr>
            <a:xfrm>
              <a:off x="3932383" y="1263636"/>
              <a:ext cx="105506" cy="104733"/>
            </a:xfrm>
            <a:custGeom>
              <a:avLst/>
              <a:gdLst/>
              <a:ahLst/>
              <a:cxnLst/>
              <a:rect l="l" t="t" r="r" b="b"/>
              <a:pathLst>
                <a:path w="3005" h="2983" extrusionOk="0">
                  <a:moveTo>
                    <a:pt x="1580" y="247"/>
                  </a:moveTo>
                  <a:cubicBezTo>
                    <a:pt x="1924" y="247"/>
                    <a:pt x="2266" y="373"/>
                    <a:pt x="2507" y="617"/>
                  </a:cubicBezTo>
                  <a:lnTo>
                    <a:pt x="2507" y="617"/>
                  </a:lnTo>
                  <a:cubicBezTo>
                    <a:pt x="2702" y="867"/>
                    <a:pt x="2818" y="1182"/>
                    <a:pt x="2830" y="1497"/>
                  </a:cubicBezTo>
                  <a:lnTo>
                    <a:pt x="2830" y="1497"/>
                  </a:lnTo>
                  <a:cubicBezTo>
                    <a:pt x="2830" y="1500"/>
                    <a:pt x="2829" y="1504"/>
                    <a:pt x="2829" y="1508"/>
                  </a:cubicBezTo>
                  <a:cubicBezTo>
                    <a:pt x="2802" y="1792"/>
                    <a:pt x="2626" y="2062"/>
                    <a:pt x="2382" y="2198"/>
                  </a:cubicBezTo>
                  <a:lnTo>
                    <a:pt x="2423" y="2292"/>
                  </a:lnTo>
                  <a:cubicBezTo>
                    <a:pt x="2547" y="2230"/>
                    <a:pt x="2653" y="2142"/>
                    <a:pt x="2737" y="2038"/>
                  </a:cubicBezTo>
                  <a:lnTo>
                    <a:pt x="2737" y="2038"/>
                  </a:lnTo>
                  <a:cubicBezTo>
                    <a:pt x="2721" y="2078"/>
                    <a:pt x="2701" y="2118"/>
                    <a:pt x="2680" y="2157"/>
                  </a:cubicBezTo>
                  <a:cubicBezTo>
                    <a:pt x="2545" y="2414"/>
                    <a:pt x="2315" y="2631"/>
                    <a:pt x="2058" y="2739"/>
                  </a:cubicBezTo>
                  <a:cubicBezTo>
                    <a:pt x="1883" y="2822"/>
                    <a:pt x="1689" y="2848"/>
                    <a:pt x="1490" y="2848"/>
                  </a:cubicBezTo>
                  <a:cubicBezTo>
                    <a:pt x="1396" y="2848"/>
                    <a:pt x="1300" y="2842"/>
                    <a:pt x="1205" y="2834"/>
                  </a:cubicBezTo>
                  <a:cubicBezTo>
                    <a:pt x="907" y="2793"/>
                    <a:pt x="623" y="2725"/>
                    <a:pt x="434" y="2509"/>
                  </a:cubicBezTo>
                  <a:cubicBezTo>
                    <a:pt x="258" y="2306"/>
                    <a:pt x="163" y="2008"/>
                    <a:pt x="177" y="1724"/>
                  </a:cubicBezTo>
                  <a:cubicBezTo>
                    <a:pt x="177" y="1713"/>
                    <a:pt x="177" y="1701"/>
                    <a:pt x="177" y="1690"/>
                  </a:cubicBezTo>
                  <a:lnTo>
                    <a:pt x="177" y="1690"/>
                  </a:lnTo>
                  <a:cubicBezTo>
                    <a:pt x="196" y="1758"/>
                    <a:pt x="222" y="1824"/>
                    <a:pt x="258" y="1886"/>
                  </a:cubicBezTo>
                  <a:lnTo>
                    <a:pt x="353" y="1832"/>
                  </a:lnTo>
                  <a:cubicBezTo>
                    <a:pt x="228" y="1629"/>
                    <a:pt x="227" y="1378"/>
                    <a:pt x="293" y="1144"/>
                  </a:cubicBezTo>
                  <a:lnTo>
                    <a:pt x="293" y="1144"/>
                  </a:lnTo>
                  <a:cubicBezTo>
                    <a:pt x="434" y="796"/>
                    <a:pt x="698" y="499"/>
                    <a:pt x="1043" y="357"/>
                  </a:cubicBezTo>
                  <a:cubicBezTo>
                    <a:pt x="1212" y="284"/>
                    <a:pt x="1396" y="247"/>
                    <a:pt x="1580" y="247"/>
                  </a:cubicBezTo>
                  <a:close/>
                  <a:moveTo>
                    <a:pt x="1488" y="0"/>
                  </a:moveTo>
                  <a:cubicBezTo>
                    <a:pt x="1400" y="0"/>
                    <a:pt x="1314" y="10"/>
                    <a:pt x="1232" y="33"/>
                  </a:cubicBezTo>
                  <a:cubicBezTo>
                    <a:pt x="1083" y="73"/>
                    <a:pt x="934" y="141"/>
                    <a:pt x="813" y="236"/>
                  </a:cubicBezTo>
                  <a:cubicBezTo>
                    <a:pt x="696" y="322"/>
                    <a:pt x="592" y="422"/>
                    <a:pt x="503" y="533"/>
                  </a:cubicBezTo>
                  <a:lnTo>
                    <a:pt x="503" y="533"/>
                  </a:lnTo>
                  <a:cubicBezTo>
                    <a:pt x="192" y="847"/>
                    <a:pt x="10" y="1289"/>
                    <a:pt x="1" y="1724"/>
                  </a:cubicBezTo>
                  <a:cubicBezTo>
                    <a:pt x="1" y="2035"/>
                    <a:pt x="96" y="2373"/>
                    <a:pt x="326" y="2617"/>
                  </a:cubicBezTo>
                  <a:cubicBezTo>
                    <a:pt x="434" y="2739"/>
                    <a:pt x="583" y="2834"/>
                    <a:pt x="731" y="2874"/>
                  </a:cubicBezTo>
                  <a:cubicBezTo>
                    <a:pt x="880" y="2928"/>
                    <a:pt x="1029" y="2955"/>
                    <a:pt x="1192" y="2969"/>
                  </a:cubicBezTo>
                  <a:cubicBezTo>
                    <a:pt x="1284" y="2977"/>
                    <a:pt x="1378" y="2983"/>
                    <a:pt x="1474" y="2983"/>
                  </a:cubicBezTo>
                  <a:cubicBezTo>
                    <a:pt x="1687" y="2983"/>
                    <a:pt x="1906" y="2954"/>
                    <a:pt x="2112" y="2861"/>
                  </a:cubicBezTo>
                  <a:cubicBezTo>
                    <a:pt x="2396" y="2725"/>
                    <a:pt x="2639" y="2495"/>
                    <a:pt x="2788" y="2211"/>
                  </a:cubicBezTo>
                  <a:cubicBezTo>
                    <a:pt x="2873" y="2032"/>
                    <a:pt x="2926" y="1837"/>
                    <a:pt x="2940" y="1640"/>
                  </a:cubicBezTo>
                  <a:lnTo>
                    <a:pt x="2940" y="1640"/>
                  </a:lnTo>
                  <a:cubicBezTo>
                    <a:pt x="2950" y="1605"/>
                    <a:pt x="2958" y="1570"/>
                    <a:pt x="2964" y="1535"/>
                  </a:cubicBezTo>
                  <a:cubicBezTo>
                    <a:pt x="3005" y="1210"/>
                    <a:pt x="2910" y="885"/>
                    <a:pt x="2707" y="628"/>
                  </a:cubicBezTo>
                  <a:cubicBezTo>
                    <a:pt x="2593" y="473"/>
                    <a:pt x="2439" y="347"/>
                    <a:pt x="2267" y="257"/>
                  </a:cubicBezTo>
                  <a:lnTo>
                    <a:pt x="2267" y="257"/>
                  </a:lnTo>
                  <a:cubicBezTo>
                    <a:pt x="2100" y="138"/>
                    <a:pt x="1912" y="55"/>
                    <a:pt x="1706" y="19"/>
                  </a:cubicBezTo>
                  <a:cubicBezTo>
                    <a:pt x="1633" y="7"/>
                    <a:pt x="1560" y="0"/>
                    <a:pt x="148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27"/>
            <p:cNvSpPr/>
            <p:nvPr/>
          </p:nvSpPr>
          <p:spPr>
            <a:xfrm>
              <a:off x="3874910" y="1073802"/>
              <a:ext cx="18082" cy="44203"/>
            </a:xfrm>
            <a:custGeom>
              <a:avLst/>
              <a:gdLst/>
              <a:ahLst/>
              <a:cxnLst/>
              <a:rect l="l" t="t" r="r" b="b"/>
              <a:pathLst>
                <a:path w="515" h="1259" extrusionOk="0">
                  <a:moveTo>
                    <a:pt x="420" y="0"/>
                  </a:moveTo>
                  <a:cubicBezTo>
                    <a:pt x="339" y="203"/>
                    <a:pt x="244" y="393"/>
                    <a:pt x="149" y="596"/>
                  </a:cubicBezTo>
                  <a:cubicBezTo>
                    <a:pt x="109" y="704"/>
                    <a:pt x="82" y="798"/>
                    <a:pt x="55" y="907"/>
                  </a:cubicBezTo>
                  <a:cubicBezTo>
                    <a:pt x="28" y="1015"/>
                    <a:pt x="1" y="1123"/>
                    <a:pt x="14" y="1231"/>
                  </a:cubicBezTo>
                  <a:lnTo>
                    <a:pt x="122" y="1259"/>
                  </a:lnTo>
                  <a:cubicBezTo>
                    <a:pt x="163" y="1150"/>
                    <a:pt x="190" y="1056"/>
                    <a:pt x="217" y="947"/>
                  </a:cubicBezTo>
                  <a:lnTo>
                    <a:pt x="285" y="650"/>
                  </a:lnTo>
                  <a:cubicBezTo>
                    <a:pt x="339" y="433"/>
                    <a:pt x="406" y="230"/>
                    <a:pt x="515" y="54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27"/>
            <p:cNvSpPr/>
            <p:nvPr/>
          </p:nvSpPr>
          <p:spPr>
            <a:xfrm>
              <a:off x="3885829" y="1063831"/>
              <a:ext cx="34724" cy="88863"/>
            </a:xfrm>
            <a:custGeom>
              <a:avLst/>
              <a:gdLst/>
              <a:ahLst/>
              <a:cxnLst/>
              <a:rect l="l" t="t" r="r" b="b"/>
              <a:pathLst>
                <a:path w="989" h="2531" extrusionOk="0">
                  <a:moveTo>
                    <a:pt x="880" y="0"/>
                  </a:moveTo>
                  <a:cubicBezTo>
                    <a:pt x="745" y="419"/>
                    <a:pt x="583" y="839"/>
                    <a:pt x="420" y="1245"/>
                  </a:cubicBezTo>
                  <a:cubicBezTo>
                    <a:pt x="339" y="1448"/>
                    <a:pt x="258" y="1651"/>
                    <a:pt x="190" y="1867"/>
                  </a:cubicBezTo>
                  <a:cubicBezTo>
                    <a:pt x="123" y="2070"/>
                    <a:pt x="41" y="2287"/>
                    <a:pt x="1" y="2503"/>
                  </a:cubicBezTo>
                  <a:lnTo>
                    <a:pt x="95" y="2530"/>
                  </a:lnTo>
                  <a:cubicBezTo>
                    <a:pt x="190" y="2327"/>
                    <a:pt x="271" y="2124"/>
                    <a:pt x="353" y="1921"/>
                  </a:cubicBezTo>
                  <a:cubicBezTo>
                    <a:pt x="420" y="1718"/>
                    <a:pt x="488" y="1502"/>
                    <a:pt x="556" y="1299"/>
                  </a:cubicBezTo>
                  <a:cubicBezTo>
                    <a:pt x="691" y="880"/>
                    <a:pt x="826" y="447"/>
                    <a:pt x="989" y="41"/>
                  </a:cubicBezTo>
                  <a:lnTo>
                    <a:pt x="88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27"/>
            <p:cNvSpPr/>
            <p:nvPr/>
          </p:nvSpPr>
          <p:spPr>
            <a:xfrm>
              <a:off x="3901979" y="1061444"/>
              <a:ext cx="35215" cy="108806"/>
            </a:xfrm>
            <a:custGeom>
              <a:avLst/>
              <a:gdLst/>
              <a:ahLst/>
              <a:cxnLst/>
              <a:rect l="l" t="t" r="r" b="b"/>
              <a:pathLst>
                <a:path w="1003" h="3099" extrusionOk="0">
                  <a:moveTo>
                    <a:pt x="894" y="0"/>
                  </a:moveTo>
                  <a:cubicBezTo>
                    <a:pt x="731" y="515"/>
                    <a:pt x="556" y="1015"/>
                    <a:pt x="380" y="1529"/>
                  </a:cubicBezTo>
                  <a:cubicBezTo>
                    <a:pt x="298" y="1786"/>
                    <a:pt x="217" y="2044"/>
                    <a:pt x="150" y="2301"/>
                  </a:cubicBezTo>
                  <a:cubicBezTo>
                    <a:pt x="123" y="2422"/>
                    <a:pt x="82" y="2558"/>
                    <a:pt x="55" y="2693"/>
                  </a:cubicBezTo>
                  <a:lnTo>
                    <a:pt x="14" y="2882"/>
                  </a:lnTo>
                  <a:cubicBezTo>
                    <a:pt x="14" y="2923"/>
                    <a:pt x="1" y="2937"/>
                    <a:pt x="1" y="3004"/>
                  </a:cubicBezTo>
                  <a:cubicBezTo>
                    <a:pt x="1" y="3018"/>
                    <a:pt x="1" y="3031"/>
                    <a:pt x="14" y="3058"/>
                  </a:cubicBezTo>
                  <a:cubicBezTo>
                    <a:pt x="28" y="3072"/>
                    <a:pt x="55" y="3099"/>
                    <a:pt x="82" y="3099"/>
                  </a:cubicBezTo>
                  <a:cubicBezTo>
                    <a:pt x="96" y="3099"/>
                    <a:pt x="123" y="3099"/>
                    <a:pt x="136" y="3085"/>
                  </a:cubicBezTo>
                  <a:cubicBezTo>
                    <a:pt x="163" y="3072"/>
                    <a:pt x="190" y="3031"/>
                    <a:pt x="177" y="2991"/>
                  </a:cubicBezTo>
                  <a:lnTo>
                    <a:pt x="177" y="2991"/>
                  </a:lnTo>
                  <a:lnTo>
                    <a:pt x="68" y="3031"/>
                  </a:lnTo>
                  <a:cubicBezTo>
                    <a:pt x="68" y="3018"/>
                    <a:pt x="82" y="2991"/>
                    <a:pt x="82" y="2991"/>
                  </a:cubicBezTo>
                  <a:cubicBezTo>
                    <a:pt x="96" y="2977"/>
                    <a:pt x="96" y="2977"/>
                    <a:pt x="96" y="2977"/>
                  </a:cubicBezTo>
                  <a:cubicBezTo>
                    <a:pt x="109" y="2977"/>
                    <a:pt x="123" y="2991"/>
                    <a:pt x="123" y="2991"/>
                  </a:cubicBezTo>
                  <a:cubicBezTo>
                    <a:pt x="123" y="3004"/>
                    <a:pt x="123" y="3004"/>
                    <a:pt x="123" y="3004"/>
                  </a:cubicBezTo>
                  <a:cubicBezTo>
                    <a:pt x="123" y="2991"/>
                    <a:pt x="136" y="2950"/>
                    <a:pt x="150" y="2923"/>
                  </a:cubicBezTo>
                  <a:lnTo>
                    <a:pt x="204" y="2734"/>
                  </a:lnTo>
                  <a:lnTo>
                    <a:pt x="312" y="2341"/>
                  </a:lnTo>
                  <a:lnTo>
                    <a:pt x="515" y="1570"/>
                  </a:lnTo>
                  <a:cubicBezTo>
                    <a:pt x="664" y="1056"/>
                    <a:pt x="813" y="542"/>
                    <a:pt x="1002" y="41"/>
                  </a:cubicBezTo>
                  <a:lnTo>
                    <a:pt x="89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27"/>
            <p:cNvSpPr/>
            <p:nvPr/>
          </p:nvSpPr>
          <p:spPr>
            <a:xfrm>
              <a:off x="3916725" y="1069519"/>
              <a:ext cx="43256" cy="129731"/>
            </a:xfrm>
            <a:custGeom>
              <a:avLst/>
              <a:gdLst/>
              <a:ahLst/>
              <a:cxnLst/>
              <a:rect l="l" t="t" r="r" b="b"/>
              <a:pathLst>
                <a:path w="1232" h="3695" extrusionOk="0">
                  <a:moveTo>
                    <a:pt x="1137" y="0"/>
                  </a:moveTo>
                  <a:cubicBezTo>
                    <a:pt x="1015" y="298"/>
                    <a:pt x="893" y="596"/>
                    <a:pt x="772" y="893"/>
                  </a:cubicBezTo>
                  <a:cubicBezTo>
                    <a:pt x="650" y="1191"/>
                    <a:pt x="528" y="1489"/>
                    <a:pt x="420" y="1800"/>
                  </a:cubicBezTo>
                  <a:cubicBezTo>
                    <a:pt x="311" y="2098"/>
                    <a:pt x="203" y="2395"/>
                    <a:pt x="122" y="2720"/>
                  </a:cubicBezTo>
                  <a:cubicBezTo>
                    <a:pt x="41" y="3031"/>
                    <a:pt x="0" y="3370"/>
                    <a:pt x="68" y="3694"/>
                  </a:cubicBezTo>
                  <a:lnTo>
                    <a:pt x="176" y="3681"/>
                  </a:lnTo>
                  <a:cubicBezTo>
                    <a:pt x="149" y="3370"/>
                    <a:pt x="203" y="3058"/>
                    <a:pt x="284" y="2761"/>
                  </a:cubicBezTo>
                  <a:cubicBezTo>
                    <a:pt x="366" y="2449"/>
                    <a:pt x="460" y="2138"/>
                    <a:pt x="555" y="1841"/>
                  </a:cubicBezTo>
                  <a:cubicBezTo>
                    <a:pt x="744" y="1218"/>
                    <a:pt x="961" y="623"/>
                    <a:pt x="1232" y="41"/>
                  </a:cubicBezTo>
                  <a:lnTo>
                    <a:pt x="113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27"/>
            <p:cNvSpPr/>
            <p:nvPr/>
          </p:nvSpPr>
          <p:spPr>
            <a:xfrm>
              <a:off x="3926204" y="1068571"/>
              <a:ext cx="58950" cy="140651"/>
            </a:xfrm>
            <a:custGeom>
              <a:avLst/>
              <a:gdLst/>
              <a:ahLst/>
              <a:cxnLst/>
              <a:rect l="l" t="t" r="r" b="b"/>
              <a:pathLst>
                <a:path w="1679" h="4006" extrusionOk="0">
                  <a:moveTo>
                    <a:pt x="1571" y="0"/>
                  </a:moveTo>
                  <a:cubicBezTo>
                    <a:pt x="1259" y="636"/>
                    <a:pt x="962" y="1286"/>
                    <a:pt x="691" y="1935"/>
                  </a:cubicBezTo>
                  <a:cubicBezTo>
                    <a:pt x="542" y="2274"/>
                    <a:pt x="420" y="2598"/>
                    <a:pt x="299" y="2937"/>
                  </a:cubicBezTo>
                  <a:cubicBezTo>
                    <a:pt x="190" y="3275"/>
                    <a:pt x="82" y="3627"/>
                    <a:pt x="1" y="3965"/>
                  </a:cubicBezTo>
                  <a:lnTo>
                    <a:pt x="123" y="4005"/>
                  </a:lnTo>
                  <a:lnTo>
                    <a:pt x="461" y="2991"/>
                  </a:lnTo>
                  <a:cubicBezTo>
                    <a:pt x="583" y="2652"/>
                    <a:pt x="691" y="2328"/>
                    <a:pt x="813" y="1989"/>
                  </a:cubicBezTo>
                  <a:cubicBezTo>
                    <a:pt x="1056" y="1326"/>
                    <a:pt x="1340" y="677"/>
                    <a:pt x="1679" y="41"/>
                  </a:cubicBezTo>
                  <a:lnTo>
                    <a:pt x="15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27"/>
            <p:cNvSpPr/>
            <p:nvPr/>
          </p:nvSpPr>
          <p:spPr>
            <a:xfrm>
              <a:off x="3931436" y="1063340"/>
              <a:ext cx="84124" cy="178183"/>
            </a:xfrm>
            <a:custGeom>
              <a:avLst/>
              <a:gdLst/>
              <a:ahLst/>
              <a:cxnLst/>
              <a:rect l="l" t="t" r="r" b="b"/>
              <a:pathLst>
                <a:path w="2396" h="5075" extrusionOk="0">
                  <a:moveTo>
                    <a:pt x="2301" y="0"/>
                  </a:moveTo>
                  <a:cubicBezTo>
                    <a:pt x="1895" y="839"/>
                    <a:pt x="1476" y="1651"/>
                    <a:pt x="1083" y="2490"/>
                  </a:cubicBezTo>
                  <a:cubicBezTo>
                    <a:pt x="880" y="2910"/>
                    <a:pt x="691" y="3329"/>
                    <a:pt x="501" y="3749"/>
                  </a:cubicBezTo>
                  <a:cubicBezTo>
                    <a:pt x="325" y="4182"/>
                    <a:pt x="150" y="4601"/>
                    <a:pt x="1" y="5034"/>
                  </a:cubicBezTo>
                  <a:lnTo>
                    <a:pt x="109" y="5075"/>
                  </a:lnTo>
                  <a:cubicBezTo>
                    <a:pt x="298" y="4669"/>
                    <a:pt x="474" y="4236"/>
                    <a:pt x="664" y="3816"/>
                  </a:cubicBezTo>
                  <a:lnTo>
                    <a:pt x="1219" y="2544"/>
                  </a:lnTo>
                  <a:cubicBezTo>
                    <a:pt x="1584" y="1705"/>
                    <a:pt x="1963" y="866"/>
                    <a:pt x="2396" y="55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27"/>
            <p:cNvSpPr/>
            <p:nvPr/>
          </p:nvSpPr>
          <p:spPr>
            <a:xfrm>
              <a:off x="3954713" y="1065236"/>
              <a:ext cx="83176" cy="179131"/>
            </a:xfrm>
            <a:custGeom>
              <a:avLst/>
              <a:gdLst/>
              <a:ahLst/>
              <a:cxnLst/>
              <a:rect l="l" t="t" r="r" b="b"/>
              <a:pathLst>
                <a:path w="2369" h="5102" extrusionOk="0">
                  <a:moveTo>
                    <a:pt x="2260" y="1"/>
                  </a:moveTo>
                  <a:cubicBezTo>
                    <a:pt x="1882" y="840"/>
                    <a:pt x="1476" y="1678"/>
                    <a:pt x="1083" y="2504"/>
                  </a:cubicBezTo>
                  <a:cubicBezTo>
                    <a:pt x="894" y="2923"/>
                    <a:pt x="704" y="3343"/>
                    <a:pt x="515" y="3776"/>
                  </a:cubicBezTo>
                  <a:cubicBezTo>
                    <a:pt x="339" y="4195"/>
                    <a:pt x="163" y="4615"/>
                    <a:pt x="1" y="5048"/>
                  </a:cubicBezTo>
                  <a:lnTo>
                    <a:pt x="109" y="5102"/>
                  </a:lnTo>
                  <a:cubicBezTo>
                    <a:pt x="298" y="4682"/>
                    <a:pt x="488" y="4263"/>
                    <a:pt x="677" y="3830"/>
                  </a:cubicBezTo>
                  <a:lnTo>
                    <a:pt x="1219" y="2571"/>
                  </a:lnTo>
                  <a:cubicBezTo>
                    <a:pt x="1584" y="1719"/>
                    <a:pt x="1949" y="880"/>
                    <a:pt x="2369" y="55"/>
                  </a:cubicBezTo>
                  <a:lnTo>
                    <a:pt x="226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27"/>
            <p:cNvSpPr/>
            <p:nvPr/>
          </p:nvSpPr>
          <p:spPr>
            <a:xfrm>
              <a:off x="3988452" y="1069976"/>
              <a:ext cx="72256" cy="164420"/>
            </a:xfrm>
            <a:custGeom>
              <a:avLst/>
              <a:gdLst/>
              <a:ahLst/>
              <a:cxnLst/>
              <a:rect l="l" t="t" r="r" b="b"/>
              <a:pathLst>
                <a:path w="2058" h="4683" extrusionOk="0">
                  <a:moveTo>
                    <a:pt x="1949" y="1"/>
                  </a:moveTo>
                  <a:cubicBezTo>
                    <a:pt x="1638" y="772"/>
                    <a:pt x="1299" y="1543"/>
                    <a:pt x="961" y="2315"/>
                  </a:cubicBezTo>
                  <a:cubicBezTo>
                    <a:pt x="785" y="2694"/>
                    <a:pt x="623" y="3072"/>
                    <a:pt x="461" y="3465"/>
                  </a:cubicBezTo>
                  <a:cubicBezTo>
                    <a:pt x="298" y="3857"/>
                    <a:pt x="136" y="4236"/>
                    <a:pt x="0" y="4642"/>
                  </a:cubicBezTo>
                  <a:lnTo>
                    <a:pt x="95" y="4683"/>
                  </a:lnTo>
                  <a:cubicBezTo>
                    <a:pt x="285" y="4304"/>
                    <a:pt x="447" y="3911"/>
                    <a:pt x="609" y="3533"/>
                  </a:cubicBezTo>
                  <a:cubicBezTo>
                    <a:pt x="772" y="3140"/>
                    <a:pt x="934" y="2748"/>
                    <a:pt x="1096" y="2369"/>
                  </a:cubicBezTo>
                  <a:cubicBezTo>
                    <a:pt x="1394" y="1584"/>
                    <a:pt x="1719" y="799"/>
                    <a:pt x="2057" y="41"/>
                  </a:cubicBezTo>
                  <a:lnTo>
                    <a:pt x="19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27"/>
            <p:cNvSpPr/>
            <p:nvPr/>
          </p:nvSpPr>
          <p:spPr>
            <a:xfrm>
              <a:off x="4017908" y="1079982"/>
              <a:ext cx="64638" cy="158697"/>
            </a:xfrm>
            <a:custGeom>
              <a:avLst/>
              <a:gdLst/>
              <a:ahLst/>
              <a:cxnLst/>
              <a:rect l="l" t="t" r="r" b="b"/>
              <a:pathLst>
                <a:path w="1841" h="4520" extrusionOk="0">
                  <a:moveTo>
                    <a:pt x="1746" y="0"/>
                  </a:moveTo>
                  <a:cubicBezTo>
                    <a:pt x="1421" y="744"/>
                    <a:pt x="1096" y="1475"/>
                    <a:pt x="799" y="2219"/>
                  </a:cubicBezTo>
                  <a:cubicBezTo>
                    <a:pt x="650" y="2584"/>
                    <a:pt x="501" y="2963"/>
                    <a:pt x="366" y="3342"/>
                  </a:cubicBezTo>
                  <a:cubicBezTo>
                    <a:pt x="230" y="3708"/>
                    <a:pt x="109" y="4100"/>
                    <a:pt x="0" y="4479"/>
                  </a:cubicBezTo>
                  <a:lnTo>
                    <a:pt x="109" y="4519"/>
                  </a:lnTo>
                  <a:cubicBezTo>
                    <a:pt x="257" y="4141"/>
                    <a:pt x="393" y="3762"/>
                    <a:pt x="528" y="3396"/>
                  </a:cubicBezTo>
                  <a:lnTo>
                    <a:pt x="934" y="2273"/>
                  </a:lnTo>
                  <a:cubicBezTo>
                    <a:pt x="1205" y="1516"/>
                    <a:pt x="1502" y="771"/>
                    <a:pt x="1841" y="54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27"/>
            <p:cNvSpPr/>
            <p:nvPr/>
          </p:nvSpPr>
          <p:spPr>
            <a:xfrm>
              <a:off x="3751854" y="1338874"/>
              <a:ext cx="29036" cy="54842"/>
            </a:xfrm>
            <a:custGeom>
              <a:avLst/>
              <a:gdLst/>
              <a:ahLst/>
              <a:cxnLst/>
              <a:rect l="l" t="t" r="r" b="b"/>
              <a:pathLst>
                <a:path w="827" h="1562" extrusionOk="0">
                  <a:moveTo>
                    <a:pt x="732" y="0"/>
                  </a:moveTo>
                  <a:cubicBezTo>
                    <a:pt x="556" y="515"/>
                    <a:pt x="231" y="948"/>
                    <a:pt x="28" y="1448"/>
                  </a:cubicBezTo>
                  <a:lnTo>
                    <a:pt x="1" y="1502"/>
                  </a:lnTo>
                  <a:lnTo>
                    <a:pt x="28" y="1529"/>
                  </a:lnTo>
                  <a:cubicBezTo>
                    <a:pt x="58" y="1549"/>
                    <a:pt x="95" y="1562"/>
                    <a:pt x="134" y="1562"/>
                  </a:cubicBezTo>
                  <a:cubicBezTo>
                    <a:pt x="148" y="1562"/>
                    <a:pt x="162" y="1560"/>
                    <a:pt x="177" y="1557"/>
                  </a:cubicBezTo>
                  <a:lnTo>
                    <a:pt x="159" y="1483"/>
                  </a:lnTo>
                  <a:lnTo>
                    <a:pt x="159" y="1483"/>
                  </a:lnTo>
                  <a:cubicBezTo>
                    <a:pt x="455" y="1043"/>
                    <a:pt x="602" y="516"/>
                    <a:pt x="826" y="41"/>
                  </a:cubicBezTo>
                  <a:lnTo>
                    <a:pt x="73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27"/>
            <p:cNvSpPr/>
            <p:nvPr/>
          </p:nvSpPr>
          <p:spPr>
            <a:xfrm>
              <a:off x="3763756" y="1330799"/>
              <a:ext cx="45643" cy="100731"/>
            </a:xfrm>
            <a:custGeom>
              <a:avLst/>
              <a:gdLst/>
              <a:ahLst/>
              <a:cxnLst/>
              <a:rect l="l" t="t" r="r" b="b"/>
              <a:pathLst>
                <a:path w="1300" h="2869" extrusionOk="0">
                  <a:moveTo>
                    <a:pt x="1218" y="0"/>
                  </a:moveTo>
                  <a:cubicBezTo>
                    <a:pt x="893" y="420"/>
                    <a:pt x="663" y="893"/>
                    <a:pt x="474" y="1367"/>
                  </a:cubicBezTo>
                  <a:cubicBezTo>
                    <a:pt x="366" y="1611"/>
                    <a:pt x="284" y="1854"/>
                    <a:pt x="203" y="2098"/>
                  </a:cubicBezTo>
                  <a:cubicBezTo>
                    <a:pt x="136" y="2341"/>
                    <a:pt x="54" y="2585"/>
                    <a:pt x="0" y="2842"/>
                  </a:cubicBezTo>
                  <a:lnTo>
                    <a:pt x="95" y="2869"/>
                  </a:lnTo>
                  <a:cubicBezTo>
                    <a:pt x="203" y="2639"/>
                    <a:pt x="284" y="2395"/>
                    <a:pt x="366" y="2152"/>
                  </a:cubicBezTo>
                  <a:cubicBezTo>
                    <a:pt x="447" y="1908"/>
                    <a:pt x="514" y="1665"/>
                    <a:pt x="596" y="1421"/>
                  </a:cubicBezTo>
                  <a:cubicBezTo>
                    <a:pt x="690" y="1178"/>
                    <a:pt x="772" y="934"/>
                    <a:pt x="880" y="704"/>
                  </a:cubicBezTo>
                  <a:cubicBezTo>
                    <a:pt x="1002" y="488"/>
                    <a:pt x="1137" y="271"/>
                    <a:pt x="1299" y="82"/>
                  </a:cubicBezTo>
                  <a:lnTo>
                    <a:pt x="121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27"/>
            <p:cNvSpPr/>
            <p:nvPr/>
          </p:nvSpPr>
          <p:spPr>
            <a:xfrm>
              <a:off x="3772779" y="1327955"/>
              <a:ext cx="60846" cy="130679"/>
            </a:xfrm>
            <a:custGeom>
              <a:avLst/>
              <a:gdLst/>
              <a:ahLst/>
              <a:cxnLst/>
              <a:rect l="l" t="t" r="r" b="b"/>
              <a:pathLst>
                <a:path w="1733" h="3722" extrusionOk="0">
                  <a:moveTo>
                    <a:pt x="1638" y="0"/>
                  </a:moveTo>
                  <a:cubicBezTo>
                    <a:pt x="1367" y="582"/>
                    <a:pt x="1069" y="1164"/>
                    <a:pt x="772" y="1732"/>
                  </a:cubicBezTo>
                  <a:cubicBezTo>
                    <a:pt x="487" y="2301"/>
                    <a:pt x="163" y="2882"/>
                    <a:pt x="41" y="3532"/>
                  </a:cubicBezTo>
                  <a:lnTo>
                    <a:pt x="0" y="3721"/>
                  </a:lnTo>
                  <a:lnTo>
                    <a:pt x="149" y="3599"/>
                  </a:lnTo>
                  <a:cubicBezTo>
                    <a:pt x="230" y="3532"/>
                    <a:pt x="271" y="3437"/>
                    <a:pt x="271" y="3329"/>
                  </a:cubicBezTo>
                  <a:lnTo>
                    <a:pt x="248" y="3329"/>
                  </a:lnTo>
                  <a:cubicBezTo>
                    <a:pt x="424" y="2805"/>
                    <a:pt x="669" y="2306"/>
                    <a:pt x="893" y="1786"/>
                  </a:cubicBezTo>
                  <a:cubicBezTo>
                    <a:pt x="1164" y="1205"/>
                    <a:pt x="1435" y="623"/>
                    <a:pt x="1732" y="54"/>
                  </a:cubicBezTo>
                  <a:lnTo>
                    <a:pt x="163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27"/>
            <p:cNvSpPr/>
            <p:nvPr/>
          </p:nvSpPr>
          <p:spPr>
            <a:xfrm>
              <a:off x="3784646" y="1327007"/>
              <a:ext cx="72713" cy="158241"/>
            </a:xfrm>
            <a:custGeom>
              <a:avLst/>
              <a:gdLst/>
              <a:ahLst/>
              <a:cxnLst/>
              <a:rect l="l" t="t" r="r" b="b"/>
              <a:pathLst>
                <a:path w="2071" h="4507" extrusionOk="0">
                  <a:moveTo>
                    <a:pt x="1976" y="0"/>
                  </a:moveTo>
                  <a:cubicBezTo>
                    <a:pt x="1597" y="731"/>
                    <a:pt x="1218" y="1448"/>
                    <a:pt x="880" y="2192"/>
                  </a:cubicBezTo>
                  <a:cubicBezTo>
                    <a:pt x="704" y="2558"/>
                    <a:pt x="555" y="2936"/>
                    <a:pt x="393" y="3315"/>
                  </a:cubicBezTo>
                  <a:cubicBezTo>
                    <a:pt x="258" y="3694"/>
                    <a:pt x="109" y="4073"/>
                    <a:pt x="1" y="4465"/>
                  </a:cubicBezTo>
                  <a:lnTo>
                    <a:pt x="109" y="4506"/>
                  </a:lnTo>
                  <a:lnTo>
                    <a:pt x="555" y="3369"/>
                  </a:lnTo>
                  <a:cubicBezTo>
                    <a:pt x="704" y="2991"/>
                    <a:pt x="853" y="2612"/>
                    <a:pt x="1015" y="2246"/>
                  </a:cubicBezTo>
                  <a:cubicBezTo>
                    <a:pt x="1327" y="1502"/>
                    <a:pt x="1665" y="758"/>
                    <a:pt x="2071" y="54"/>
                  </a:cubicBezTo>
                  <a:lnTo>
                    <a:pt x="197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27"/>
            <p:cNvSpPr/>
            <p:nvPr/>
          </p:nvSpPr>
          <p:spPr>
            <a:xfrm>
              <a:off x="3804587" y="1326516"/>
              <a:ext cx="71800" cy="169652"/>
            </a:xfrm>
            <a:custGeom>
              <a:avLst/>
              <a:gdLst/>
              <a:ahLst/>
              <a:cxnLst/>
              <a:rect l="l" t="t" r="r" b="b"/>
              <a:pathLst>
                <a:path w="2045" h="4832" extrusionOk="0">
                  <a:moveTo>
                    <a:pt x="1949" y="1"/>
                  </a:moveTo>
                  <a:cubicBezTo>
                    <a:pt x="1909" y="217"/>
                    <a:pt x="1814" y="407"/>
                    <a:pt x="1719" y="596"/>
                  </a:cubicBezTo>
                  <a:lnTo>
                    <a:pt x="1408" y="1164"/>
                  </a:lnTo>
                  <a:cubicBezTo>
                    <a:pt x="1205" y="1543"/>
                    <a:pt x="1002" y="1936"/>
                    <a:pt x="826" y="2328"/>
                  </a:cubicBezTo>
                  <a:cubicBezTo>
                    <a:pt x="650" y="2734"/>
                    <a:pt x="488" y="3140"/>
                    <a:pt x="353" y="3546"/>
                  </a:cubicBezTo>
                  <a:cubicBezTo>
                    <a:pt x="204" y="3952"/>
                    <a:pt x="82" y="4371"/>
                    <a:pt x="1" y="4804"/>
                  </a:cubicBezTo>
                  <a:lnTo>
                    <a:pt x="109" y="4831"/>
                  </a:lnTo>
                  <a:cubicBezTo>
                    <a:pt x="231" y="4412"/>
                    <a:pt x="366" y="4006"/>
                    <a:pt x="502" y="3600"/>
                  </a:cubicBezTo>
                  <a:cubicBezTo>
                    <a:pt x="637" y="3194"/>
                    <a:pt x="799" y="2788"/>
                    <a:pt x="962" y="2382"/>
                  </a:cubicBezTo>
                  <a:cubicBezTo>
                    <a:pt x="1124" y="1990"/>
                    <a:pt x="1300" y="1597"/>
                    <a:pt x="1503" y="1218"/>
                  </a:cubicBezTo>
                  <a:cubicBezTo>
                    <a:pt x="1679" y="826"/>
                    <a:pt x="1949" y="474"/>
                    <a:pt x="2044" y="28"/>
                  </a:cubicBezTo>
                  <a:lnTo>
                    <a:pt x="19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27"/>
            <p:cNvSpPr/>
            <p:nvPr/>
          </p:nvSpPr>
          <p:spPr>
            <a:xfrm>
              <a:off x="3816946" y="1327955"/>
              <a:ext cx="81771" cy="192894"/>
            </a:xfrm>
            <a:custGeom>
              <a:avLst/>
              <a:gdLst/>
              <a:ahLst/>
              <a:cxnLst/>
              <a:rect l="l" t="t" r="r" b="b"/>
              <a:pathLst>
                <a:path w="2329" h="5494" extrusionOk="0">
                  <a:moveTo>
                    <a:pt x="2233" y="0"/>
                  </a:moveTo>
                  <a:cubicBezTo>
                    <a:pt x="1814" y="880"/>
                    <a:pt x="1381" y="1759"/>
                    <a:pt x="975" y="2666"/>
                  </a:cubicBezTo>
                  <a:cubicBezTo>
                    <a:pt x="772" y="3112"/>
                    <a:pt x="583" y="3572"/>
                    <a:pt x="420" y="4032"/>
                  </a:cubicBezTo>
                  <a:cubicBezTo>
                    <a:pt x="258" y="4493"/>
                    <a:pt x="109" y="4966"/>
                    <a:pt x="1" y="5453"/>
                  </a:cubicBezTo>
                  <a:lnTo>
                    <a:pt x="136" y="5494"/>
                  </a:lnTo>
                  <a:lnTo>
                    <a:pt x="271" y="5129"/>
                  </a:lnTo>
                  <a:lnTo>
                    <a:pt x="243" y="5118"/>
                  </a:lnTo>
                  <a:lnTo>
                    <a:pt x="243" y="5118"/>
                  </a:lnTo>
                  <a:cubicBezTo>
                    <a:pt x="349" y="4770"/>
                    <a:pt x="462" y="4429"/>
                    <a:pt x="583" y="4087"/>
                  </a:cubicBezTo>
                  <a:cubicBezTo>
                    <a:pt x="745" y="3613"/>
                    <a:pt x="921" y="3167"/>
                    <a:pt x="1097" y="2706"/>
                  </a:cubicBezTo>
                  <a:cubicBezTo>
                    <a:pt x="1462" y="1800"/>
                    <a:pt x="1895" y="920"/>
                    <a:pt x="2328" y="41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27"/>
            <p:cNvSpPr/>
            <p:nvPr/>
          </p:nvSpPr>
          <p:spPr>
            <a:xfrm>
              <a:off x="3835483" y="1346458"/>
              <a:ext cx="78436" cy="184363"/>
            </a:xfrm>
            <a:custGeom>
              <a:avLst/>
              <a:gdLst/>
              <a:ahLst/>
              <a:cxnLst/>
              <a:rect l="l" t="t" r="r" b="b"/>
              <a:pathLst>
                <a:path w="2234" h="5251" extrusionOk="0">
                  <a:moveTo>
                    <a:pt x="2138" y="1"/>
                  </a:moveTo>
                  <a:cubicBezTo>
                    <a:pt x="1746" y="853"/>
                    <a:pt x="1367" y="1706"/>
                    <a:pt x="988" y="2572"/>
                  </a:cubicBezTo>
                  <a:cubicBezTo>
                    <a:pt x="799" y="3005"/>
                    <a:pt x="636" y="3438"/>
                    <a:pt x="461" y="3884"/>
                  </a:cubicBezTo>
                  <a:cubicBezTo>
                    <a:pt x="298" y="4317"/>
                    <a:pt x="136" y="4764"/>
                    <a:pt x="0" y="5210"/>
                  </a:cubicBezTo>
                  <a:lnTo>
                    <a:pt x="109" y="5251"/>
                  </a:lnTo>
                  <a:cubicBezTo>
                    <a:pt x="285" y="4818"/>
                    <a:pt x="447" y="4371"/>
                    <a:pt x="623" y="3938"/>
                  </a:cubicBezTo>
                  <a:cubicBezTo>
                    <a:pt x="785" y="3505"/>
                    <a:pt x="948" y="3059"/>
                    <a:pt x="1124" y="2626"/>
                  </a:cubicBezTo>
                  <a:cubicBezTo>
                    <a:pt x="1462" y="1746"/>
                    <a:pt x="1827" y="880"/>
                    <a:pt x="2233" y="42"/>
                  </a:cubicBezTo>
                  <a:lnTo>
                    <a:pt x="213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27"/>
            <p:cNvSpPr/>
            <p:nvPr/>
          </p:nvSpPr>
          <p:spPr>
            <a:xfrm>
              <a:off x="3864448" y="1370226"/>
              <a:ext cx="56106" cy="155397"/>
            </a:xfrm>
            <a:custGeom>
              <a:avLst/>
              <a:gdLst/>
              <a:ahLst/>
              <a:cxnLst/>
              <a:rect l="l" t="t" r="r" b="b"/>
              <a:pathLst>
                <a:path w="1598" h="4426" extrusionOk="0">
                  <a:moveTo>
                    <a:pt x="1503" y="1"/>
                  </a:moveTo>
                  <a:cubicBezTo>
                    <a:pt x="1300" y="745"/>
                    <a:pt x="1056" y="1475"/>
                    <a:pt x="786" y="2206"/>
                  </a:cubicBezTo>
                  <a:lnTo>
                    <a:pt x="393" y="3289"/>
                  </a:lnTo>
                  <a:cubicBezTo>
                    <a:pt x="258" y="3654"/>
                    <a:pt x="123" y="4019"/>
                    <a:pt x="1" y="4385"/>
                  </a:cubicBezTo>
                  <a:lnTo>
                    <a:pt x="109" y="4425"/>
                  </a:lnTo>
                  <a:cubicBezTo>
                    <a:pt x="271" y="4073"/>
                    <a:pt x="407" y="3708"/>
                    <a:pt x="542" y="3343"/>
                  </a:cubicBezTo>
                  <a:cubicBezTo>
                    <a:pt x="677" y="2977"/>
                    <a:pt x="799" y="2612"/>
                    <a:pt x="921" y="2247"/>
                  </a:cubicBezTo>
                  <a:cubicBezTo>
                    <a:pt x="1151" y="1516"/>
                    <a:pt x="1367" y="772"/>
                    <a:pt x="1598" y="28"/>
                  </a:cubicBezTo>
                  <a:lnTo>
                    <a:pt x="150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27"/>
            <p:cNvSpPr/>
            <p:nvPr/>
          </p:nvSpPr>
          <p:spPr>
            <a:xfrm>
              <a:off x="3919077" y="1384481"/>
              <a:ext cx="16186" cy="49926"/>
            </a:xfrm>
            <a:custGeom>
              <a:avLst/>
              <a:gdLst/>
              <a:ahLst/>
              <a:cxnLst/>
              <a:rect l="l" t="t" r="r" b="b"/>
              <a:pathLst>
                <a:path w="461" h="1422" extrusionOk="0">
                  <a:moveTo>
                    <a:pt x="353" y="0"/>
                  </a:moveTo>
                  <a:cubicBezTo>
                    <a:pt x="353" y="244"/>
                    <a:pt x="285" y="474"/>
                    <a:pt x="204" y="691"/>
                  </a:cubicBezTo>
                  <a:lnTo>
                    <a:pt x="96" y="1029"/>
                  </a:lnTo>
                  <a:cubicBezTo>
                    <a:pt x="55" y="1151"/>
                    <a:pt x="28" y="1259"/>
                    <a:pt x="1" y="1367"/>
                  </a:cubicBezTo>
                  <a:lnTo>
                    <a:pt x="96" y="1421"/>
                  </a:lnTo>
                  <a:cubicBezTo>
                    <a:pt x="163" y="1313"/>
                    <a:pt x="217" y="1205"/>
                    <a:pt x="258" y="1083"/>
                  </a:cubicBezTo>
                  <a:cubicBezTo>
                    <a:pt x="299" y="975"/>
                    <a:pt x="326" y="853"/>
                    <a:pt x="339" y="731"/>
                  </a:cubicBezTo>
                  <a:cubicBezTo>
                    <a:pt x="393" y="488"/>
                    <a:pt x="420" y="258"/>
                    <a:pt x="461" y="14"/>
                  </a:cubicBezTo>
                  <a:lnTo>
                    <a:pt x="35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27"/>
            <p:cNvSpPr/>
            <p:nvPr/>
          </p:nvSpPr>
          <p:spPr>
            <a:xfrm>
              <a:off x="3940950" y="1281857"/>
              <a:ext cx="15694" cy="80332"/>
            </a:xfrm>
            <a:custGeom>
              <a:avLst/>
              <a:gdLst/>
              <a:ahLst/>
              <a:cxnLst/>
              <a:rect l="l" t="t" r="r" b="b"/>
              <a:pathLst>
                <a:path w="447" h="2288" extrusionOk="0">
                  <a:moveTo>
                    <a:pt x="366" y="1"/>
                  </a:moveTo>
                  <a:cubicBezTo>
                    <a:pt x="122" y="339"/>
                    <a:pt x="41" y="745"/>
                    <a:pt x="14" y="1137"/>
                  </a:cubicBezTo>
                  <a:cubicBezTo>
                    <a:pt x="0" y="1340"/>
                    <a:pt x="0" y="1530"/>
                    <a:pt x="14" y="1733"/>
                  </a:cubicBezTo>
                  <a:cubicBezTo>
                    <a:pt x="27" y="1841"/>
                    <a:pt x="41" y="1936"/>
                    <a:pt x="82" y="2044"/>
                  </a:cubicBezTo>
                  <a:cubicBezTo>
                    <a:pt x="122" y="2139"/>
                    <a:pt x="203" y="2247"/>
                    <a:pt x="312" y="2287"/>
                  </a:cubicBezTo>
                  <a:lnTo>
                    <a:pt x="366" y="2193"/>
                  </a:lnTo>
                  <a:cubicBezTo>
                    <a:pt x="230" y="2098"/>
                    <a:pt x="203" y="1909"/>
                    <a:pt x="190" y="1719"/>
                  </a:cubicBezTo>
                  <a:cubicBezTo>
                    <a:pt x="176" y="1530"/>
                    <a:pt x="163" y="1327"/>
                    <a:pt x="163" y="1137"/>
                  </a:cubicBezTo>
                  <a:cubicBezTo>
                    <a:pt x="149" y="948"/>
                    <a:pt x="163" y="758"/>
                    <a:pt x="203" y="569"/>
                  </a:cubicBezTo>
                  <a:cubicBezTo>
                    <a:pt x="244" y="380"/>
                    <a:pt x="325" y="204"/>
                    <a:pt x="447" y="68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27"/>
            <p:cNvSpPr/>
            <p:nvPr/>
          </p:nvSpPr>
          <p:spPr>
            <a:xfrm>
              <a:off x="3952817" y="1315105"/>
              <a:ext cx="15238" cy="51366"/>
            </a:xfrm>
            <a:custGeom>
              <a:avLst/>
              <a:gdLst/>
              <a:ahLst/>
              <a:cxnLst/>
              <a:rect l="l" t="t" r="r" b="b"/>
              <a:pathLst>
                <a:path w="434" h="1463" extrusionOk="0">
                  <a:moveTo>
                    <a:pt x="55" y="1"/>
                  </a:moveTo>
                  <a:cubicBezTo>
                    <a:pt x="14" y="244"/>
                    <a:pt x="1" y="502"/>
                    <a:pt x="41" y="759"/>
                  </a:cubicBezTo>
                  <a:cubicBezTo>
                    <a:pt x="55" y="894"/>
                    <a:pt x="82" y="1016"/>
                    <a:pt x="136" y="1138"/>
                  </a:cubicBezTo>
                  <a:cubicBezTo>
                    <a:pt x="190" y="1259"/>
                    <a:pt x="244" y="1368"/>
                    <a:pt x="339" y="1462"/>
                  </a:cubicBezTo>
                  <a:lnTo>
                    <a:pt x="434" y="1408"/>
                  </a:lnTo>
                  <a:cubicBezTo>
                    <a:pt x="393" y="1286"/>
                    <a:pt x="339" y="1178"/>
                    <a:pt x="298" y="1070"/>
                  </a:cubicBezTo>
                  <a:cubicBezTo>
                    <a:pt x="244" y="962"/>
                    <a:pt x="204" y="853"/>
                    <a:pt x="177" y="732"/>
                  </a:cubicBezTo>
                  <a:cubicBezTo>
                    <a:pt x="109" y="502"/>
                    <a:pt x="95" y="258"/>
                    <a:pt x="149" y="14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27"/>
            <p:cNvSpPr/>
            <p:nvPr/>
          </p:nvSpPr>
          <p:spPr>
            <a:xfrm>
              <a:off x="3967562" y="1328903"/>
              <a:ext cx="19486" cy="37076"/>
            </a:xfrm>
            <a:custGeom>
              <a:avLst/>
              <a:gdLst/>
              <a:ahLst/>
              <a:cxnLst/>
              <a:rect l="l" t="t" r="r" b="b"/>
              <a:pathLst>
                <a:path w="555" h="1056" extrusionOk="0">
                  <a:moveTo>
                    <a:pt x="0" y="0"/>
                  </a:moveTo>
                  <a:cubicBezTo>
                    <a:pt x="0" y="203"/>
                    <a:pt x="27" y="406"/>
                    <a:pt x="95" y="609"/>
                  </a:cubicBezTo>
                  <a:cubicBezTo>
                    <a:pt x="162" y="799"/>
                    <a:pt x="298" y="975"/>
                    <a:pt x="501" y="1056"/>
                  </a:cubicBezTo>
                  <a:lnTo>
                    <a:pt x="555" y="975"/>
                  </a:lnTo>
                  <a:cubicBezTo>
                    <a:pt x="433" y="826"/>
                    <a:pt x="325" y="704"/>
                    <a:pt x="230" y="542"/>
                  </a:cubicBezTo>
                  <a:cubicBezTo>
                    <a:pt x="135" y="393"/>
                    <a:pt x="81" y="190"/>
                    <a:pt x="108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27"/>
            <p:cNvSpPr/>
            <p:nvPr/>
          </p:nvSpPr>
          <p:spPr>
            <a:xfrm>
              <a:off x="3983713" y="1327955"/>
              <a:ext cx="21874" cy="33741"/>
            </a:xfrm>
            <a:custGeom>
              <a:avLst/>
              <a:gdLst/>
              <a:ahLst/>
              <a:cxnLst/>
              <a:rect l="l" t="t" r="r" b="b"/>
              <a:pathLst>
                <a:path w="623" h="961" extrusionOk="0">
                  <a:moveTo>
                    <a:pt x="108" y="0"/>
                  </a:moveTo>
                  <a:lnTo>
                    <a:pt x="0" y="14"/>
                  </a:lnTo>
                  <a:cubicBezTo>
                    <a:pt x="41" y="203"/>
                    <a:pt x="81" y="393"/>
                    <a:pt x="149" y="569"/>
                  </a:cubicBezTo>
                  <a:cubicBezTo>
                    <a:pt x="176" y="663"/>
                    <a:pt x="217" y="744"/>
                    <a:pt x="284" y="839"/>
                  </a:cubicBezTo>
                  <a:cubicBezTo>
                    <a:pt x="311" y="880"/>
                    <a:pt x="352" y="920"/>
                    <a:pt x="420" y="947"/>
                  </a:cubicBezTo>
                  <a:cubicBezTo>
                    <a:pt x="447" y="947"/>
                    <a:pt x="474" y="961"/>
                    <a:pt x="514" y="961"/>
                  </a:cubicBezTo>
                  <a:cubicBezTo>
                    <a:pt x="555" y="947"/>
                    <a:pt x="596" y="934"/>
                    <a:pt x="623" y="907"/>
                  </a:cubicBezTo>
                  <a:lnTo>
                    <a:pt x="541" y="826"/>
                  </a:lnTo>
                  <a:cubicBezTo>
                    <a:pt x="514" y="826"/>
                    <a:pt x="514" y="826"/>
                    <a:pt x="487" y="799"/>
                  </a:cubicBezTo>
                  <a:cubicBezTo>
                    <a:pt x="460" y="785"/>
                    <a:pt x="433" y="758"/>
                    <a:pt x="406" y="731"/>
                  </a:cubicBezTo>
                  <a:cubicBezTo>
                    <a:pt x="366" y="677"/>
                    <a:pt x="325" y="582"/>
                    <a:pt x="271" y="514"/>
                  </a:cubicBezTo>
                  <a:cubicBezTo>
                    <a:pt x="190" y="352"/>
                    <a:pt x="122" y="19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27"/>
            <p:cNvSpPr/>
            <p:nvPr/>
          </p:nvSpPr>
          <p:spPr>
            <a:xfrm>
              <a:off x="4002706" y="1324620"/>
              <a:ext cx="19521" cy="30440"/>
            </a:xfrm>
            <a:custGeom>
              <a:avLst/>
              <a:gdLst/>
              <a:ahLst/>
              <a:cxnLst/>
              <a:rect l="l" t="t" r="r" b="b"/>
              <a:pathLst>
                <a:path w="556" h="867" extrusionOk="0">
                  <a:moveTo>
                    <a:pt x="0" y="1"/>
                  </a:moveTo>
                  <a:cubicBezTo>
                    <a:pt x="55" y="176"/>
                    <a:pt x="82" y="352"/>
                    <a:pt x="149" y="515"/>
                  </a:cubicBezTo>
                  <a:cubicBezTo>
                    <a:pt x="176" y="609"/>
                    <a:pt x="203" y="691"/>
                    <a:pt x="258" y="758"/>
                  </a:cubicBezTo>
                  <a:cubicBezTo>
                    <a:pt x="298" y="799"/>
                    <a:pt x="339" y="867"/>
                    <a:pt x="433" y="867"/>
                  </a:cubicBezTo>
                  <a:cubicBezTo>
                    <a:pt x="488" y="853"/>
                    <a:pt x="528" y="826"/>
                    <a:pt x="542" y="799"/>
                  </a:cubicBezTo>
                  <a:cubicBezTo>
                    <a:pt x="555" y="772"/>
                    <a:pt x="555" y="745"/>
                    <a:pt x="555" y="731"/>
                  </a:cubicBezTo>
                  <a:cubicBezTo>
                    <a:pt x="555" y="704"/>
                    <a:pt x="542" y="664"/>
                    <a:pt x="515" y="650"/>
                  </a:cubicBezTo>
                  <a:lnTo>
                    <a:pt x="447" y="745"/>
                  </a:lnTo>
                  <a:cubicBezTo>
                    <a:pt x="447" y="745"/>
                    <a:pt x="433" y="731"/>
                    <a:pt x="433" y="731"/>
                  </a:cubicBezTo>
                  <a:cubicBezTo>
                    <a:pt x="433" y="718"/>
                    <a:pt x="433" y="718"/>
                    <a:pt x="433" y="718"/>
                  </a:cubicBezTo>
                  <a:cubicBezTo>
                    <a:pt x="433" y="718"/>
                    <a:pt x="420" y="704"/>
                    <a:pt x="406" y="664"/>
                  </a:cubicBezTo>
                  <a:cubicBezTo>
                    <a:pt x="352" y="609"/>
                    <a:pt x="312" y="528"/>
                    <a:pt x="271" y="461"/>
                  </a:cubicBezTo>
                  <a:cubicBezTo>
                    <a:pt x="190" y="325"/>
                    <a:pt x="122" y="16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27"/>
            <p:cNvSpPr/>
            <p:nvPr/>
          </p:nvSpPr>
          <p:spPr>
            <a:xfrm>
              <a:off x="4049261" y="1372122"/>
              <a:ext cx="6671" cy="49926"/>
            </a:xfrm>
            <a:custGeom>
              <a:avLst/>
              <a:gdLst/>
              <a:ahLst/>
              <a:cxnLst/>
              <a:rect l="l" t="t" r="r" b="b"/>
              <a:pathLst>
                <a:path w="190" h="1422" extrusionOk="0">
                  <a:moveTo>
                    <a:pt x="41" y="1"/>
                  </a:moveTo>
                  <a:cubicBezTo>
                    <a:pt x="41" y="231"/>
                    <a:pt x="14" y="474"/>
                    <a:pt x="14" y="704"/>
                  </a:cubicBezTo>
                  <a:cubicBezTo>
                    <a:pt x="0" y="826"/>
                    <a:pt x="0" y="948"/>
                    <a:pt x="14" y="1070"/>
                  </a:cubicBezTo>
                  <a:cubicBezTo>
                    <a:pt x="28" y="1191"/>
                    <a:pt x="41" y="1313"/>
                    <a:pt x="68" y="1421"/>
                  </a:cubicBezTo>
                  <a:lnTo>
                    <a:pt x="176" y="1408"/>
                  </a:lnTo>
                  <a:cubicBezTo>
                    <a:pt x="190" y="1286"/>
                    <a:pt x="190" y="1178"/>
                    <a:pt x="176" y="1056"/>
                  </a:cubicBezTo>
                  <a:cubicBezTo>
                    <a:pt x="176" y="948"/>
                    <a:pt x="163" y="826"/>
                    <a:pt x="149" y="704"/>
                  </a:cubicBezTo>
                  <a:cubicBezTo>
                    <a:pt x="136" y="474"/>
                    <a:pt x="122" y="231"/>
                    <a:pt x="14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27"/>
            <p:cNvSpPr/>
            <p:nvPr/>
          </p:nvSpPr>
          <p:spPr>
            <a:xfrm>
              <a:off x="4063023" y="1347897"/>
              <a:ext cx="14781" cy="112633"/>
            </a:xfrm>
            <a:custGeom>
              <a:avLst/>
              <a:gdLst/>
              <a:ahLst/>
              <a:cxnLst/>
              <a:rect l="l" t="t" r="r" b="b"/>
              <a:pathLst>
                <a:path w="421" h="3208" extrusionOk="0">
                  <a:moveTo>
                    <a:pt x="1" y="1"/>
                  </a:moveTo>
                  <a:cubicBezTo>
                    <a:pt x="14" y="542"/>
                    <a:pt x="28" y="1069"/>
                    <a:pt x="69" y="1611"/>
                  </a:cubicBezTo>
                  <a:cubicBezTo>
                    <a:pt x="82" y="1881"/>
                    <a:pt x="109" y="2152"/>
                    <a:pt x="150" y="2423"/>
                  </a:cubicBezTo>
                  <a:cubicBezTo>
                    <a:pt x="190" y="2680"/>
                    <a:pt x="244" y="2950"/>
                    <a:pt x="312" y="3207"/>
                  </a:cubicBezTo>
                  <a:lnTo>
                    <a:pt x="420" y="3180"/>
                  </a:lnTo>
                  <a:cubicBezTo>
                    <a:pt x="393" y="2923"/>
                    <a:pt x="353" y="2653"/>
                    <a:pt x="312" y="2396"/>
                  </a:cubicBezTo>
                  <a:cubicBezTo>
                    <a:pt x="271" y="2125"/>
                    <a:pt x="244" y="1868"/>
                    <a:pt x="204" y="1597"/>
                  </a:cubicBezTo>
                  <a:cubicBezTo>
                    <a:pt x="136" y="1069"/>
                    <a:pt x="96" y="528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27"/>
            <p:cNvSpPr/>
            <p:nvPr/>
          </p:nvSpPr>
          <p:spPr>
            <a:xfrm>
              <a:off x="4064919" y="1339822"/>
              <a:ext cx="37111" cy="153957"/>
            </a:xfrm>
            <a:custGeom>
              <a:avLst/>
              <a:gdLst/>
              <a:ahLst/>
              <a:cxnLst/>
              <a:rect l="l" t="t" r="r" b="b"/>
              <a:pathLst>
                <a:path w="1057" h="4385" extrusionOk="0">
                  <a:moveTo>
                    <a:pt x="109" y="1"/>
                  </a:moveTo>
                  <a:lnTo>
                    <a:pt x="1" y="14"/>
                  </a:lnTo>
                  <a:cubicBezTo>
                    <a:pt x="177" y="745"/>
                    <a:pt x="312" y="1462"/>
                    <a:pt x="461" y="2193"/>
                  </a:cubicBezTo>
                  <a:cubicBezTo>
                    <a:pt x="529" y="2558"/>
                    <a:pt x="596" y="2923"/>
                    <a:pt x="678" y="3289"/>
                  </a:cubicBezTo>
                  <a:cubicBezTo>
                    <a:pt x="754" y="3632"/>
                    <a:pt x="830" y="3976"/>
                    <a:pt x="918" y="4319"/>
                  </a:cubicBezTo>
                  <a:lnTo>
                    <a:pt x="918" y="4319"/>
                  </a:lnTo>
                  <a:lnTo>
                    <a:pt x="921" y="4371"/>
                  </a:lnTo>
                  <a:lnTo>
                    <a:pt x="931" y="4370"/>
                  </a:lnTo>
                  <a:lnTo>
                    <a:pt x="931" y="4370"/>
                  </a:lnTo>
                  <a:cubicBezTo>
                    <a:pt x="932" y="4375"/>
                    <a:pt x="933" y="4380"/>
                    <a:pt x="935" y="4385"/>
                  </a:cubicBezTo>
                  <a:lnTo>
                    <a:pt x="1056" y="4358"/>
                  </a:lnTo>
                  <a:cubicBezTo>
                    <a:pt x="989" y="3992"/>
                    <a:pt x="921" y="3627"/>
                    <a:pt x="840" y="3261"/>
                  </a:cubicBezTo>
                  <a:cubicBezTo>
                    <a:pt x="759" y="2896"/>
                    <a:pt x="678" y="2531"/>
                    <a:pt x="596" y="2179"/>
                  </a:cubicBezTo>
                  <a:cubicBezTo>
                    <a:pt x="420" y="1448"/>
                    <a:pt x="258" y="7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27"/>
            <p:cNvSpPr/>
            <p:nvPr/>
          </p:nvSpPr>
          <p:spPr>
            <a:xfrm>
              <a:off x="4076821" y="1315105"/>
              <a:ext cx="53718" cy="188190"/>
            </a:xfrm>
            <a:custGeom>
              <a:avLst/>
              <a:gdLst/>
              <a:ahLst/>
              <a:cxnLst/>
              <a:rect l="l" t="t" r="r" b="b"/>
              <a:pathLst>
                <a:path w="1530" h="5360" extrusionOk="0">
                  <a:moveTo>
                    <a:pt x="109" y="1"/>
                  </a:moveTo>
                  <a:lnTo>
                    <a:pt x="0" y="28"/>
                  </a:lnTo>
                  <a:cubicBezTo>
                    <a:pt x="284" y="907"/>
                    <a:pt x="528" y="1787"/>
                    <a:pt x="758" y="2680"/>
                  </a:cubicBezTo>
                  <a:lnTo>
                    <a:pt x="1083" y="4020"/>
                  </a:lnTo>
                  <a:cubicBezTo>
                    <a:pt x="1191" y="4466"/>
                    <a:pt x="1299" y="4913"/>
                    <a:pt x="1421" y="5359"/>
                  </a:cubicBezTo>
                  <a:lnTo>
                    <a:pt x="1529" y="5332"/>
                  </a:lnTo>
                  <a:cubicBezTo>
                    <a:pt x="1462" y="4872"/>
                    <a:pt x="1353" y="4426"/>
                    <a:pt x="1245" y="3979"/>
                  </a:cubicBezTo>
                  <a:cubicBezTo>
                    <a:pt x="1137" y="3533"/>
                    <a:pt x="1015" y="3086"/>
                    <a:pt x="893" y="2639"/>
                  </a:cubicBezTo>
                  <a:cubicBezTo>
                    <a:pt x="636" y="1760"/>
                    <a:pt x="366" y="88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27"/>
            <p:cNvSpPr/>
            <p:nvPr/>
          </p:nvSpPr>
          <p:spPr>
            <a:xfrm>
              <a:off x="4105329" y="1313701"/>
              <a:ext cx="48487" cy="181027"/>
            </a:xfrm>
            <a:custGeom>
              <a:avLst/>
              <a:gdLst/>
              <a:ahLst/>
              <a:cxnLst/>
              <a:rect l="l" t="t" r="r" b="b"/>
              <a:pathLst>
                <a:path w="1381" h="5156" extrusionOk="0">
                  <a:moveTo>
                    <a:pt x="108" y="0"/>
                  </a:moveTo>
                  <a:lnTo>
                    <a:pt x="0" y="41"/>
                  </a:lnTo>
                  <a:cubicBezTo>
                    <a:pt x="338" y="853"/>
                    <a:pt x="595" y="1705"/>
                    <a:pt x="785" y="2558"/>
                  </a:cubicBezTo>
                  <a:cubicBezTo>
                    <a:pt x="880" y="2991"/>
                    <a:pt x="974" y="3424"/>
                    <a:pt x="1056" y="3857"/>
                  </a:cubicBezTo>
                  <a:cubicBezTo>
                    <a:pt x="1137" y="4290"/>
                    <a:pt x="1204" y="4723"/>
                    <a:pt x="1272" y="5156"/>
                  </a:cubicBezTo>
                  <a:lnTo>
                    <a:pt x="1380" y="5142"/>
                  </a:lnTo>
                  <a:cubicBezTo>
                    <a:pt x="1353" y="4709"/>
                    <a:pt x="1286" y="4263"/>
                    <a:pt x="1218" y="3830"/>
                  </a:cubicBezTo>
                  <a:cubicBezTo>
                    <a:pt x="1137" y="3397"/>
                    <a:pt x="1042" y="2964"/>
                    <a:pt x="920" y="2531"/>
                  </a:cubicBezTo>
                  <a:cubicBezTo>
                    <a:pt x="690" y="1678"/>
                    <a:pt x="406" y="839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27"/>
            <p:cNvSpPr/>
            <p:nvPr/>
          </p:nvSpPr>
          <p:spPr>
            <a:xfrm>
              <a:off x="4139525" y="1319389"/>
              <a:ext cx="38024" cy="161576"/>
            </a:xfrm>
            <a:custGeom>
              <a:avLst/>
              <a:gdLst/>
              <a:ahLst/>
              <a:cxnLst/>
              <a:rect l="l" t="t" r="r" b="b"/>
              <a:pathLst>
                <a:path w="1083" h="4602" extrusionOk="0">
                  <a:moveTo>
                    <a:pt x="109" y="1"/>
                  </a:moveTo>
                  <a:lnTo>
                    <a:pt x="0" y="41"/>
                  </a:lnTo>
                  <a:cubicBezTo>
                    <a:pt x="298" y="758"/>
                    <a:pt x="515" y="1516"/>
                    <a:pt x="663" y="2287"/>
                  </a:cubicBezTo>
                  <a:cubicBezTo>
                    <a:pt x="731" y="2666"/>
                    <a:pt x="799" y="3045"/>
                    <a:pt x="839" y="3438"/>
                  </a:cubicBezTo>
                  <a:cubicBezTo>
                    <a:pt x="893" y="3830"/>
                    <a:pt x="934" y="4209"/>
                    <a:pt x="975" y="4601"/>
                  </a:cubicBezTo>
                  <a:lnTo>
                    <a:pt x="1083" y="4601"/>
                  </a:lnTo>
                  <a:cubicBezTo>
                    <a:pt x="1083" y="4195"/>
                    <a:pt x="1056" y="3803"/>
                    <a:pt x="1002" y="3411"/>
                  </a:cubicBezTo>
                  <a:cubicBezTo>
                    <a:pt x="948" y="3032"/>
                    <a:pt x="880" y="2639"/>
                    <a:pt x="799" y="2260"/>
                  </a:cubicBezTo>
                  <a:cubicBezTo>
                    <a:pt x="609" y="1489"/>
                    <a:pt x="379" y="731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27"/>
            <p:cNvSpPr/>
            <p:nvPr/>
          </p:nvSpPr>
          <p:spPr>
            <a:xfrm>
              <a:off x="4167086" y="1326059"/>
              <a:ext cx="33741" cy="128292"/>
            </a:xfrm>
            <a:custGeom>
              <a:avLst/>
              <a:gdLst/>
              <a:ahLst/>
              <a:cxnLst/>
              <a:rect l="l" t="t" r="r" b="b"/>
              <a:pathLst>
                <a:path w="961" h="3654" extrusionOk="0">
                  <a:moveTo>
                    <a:pt x="108" y="0"/>
                  </a:moveTo>
                  <a:lnTo>
                    <a:pt x="0" y="41"/>
                  </a:lnTo>
                  <a:cubicBezTo>
                    <a:pt x="244" y="609"/>
                    <a:pt x="406" y="1218"/>
                    <a:pt x="528" y="1827"/>
                  </a:cubicBezTo>
                  <a:cubicBezTo>
                    <a:pt x="596" y="2124"/>
                    <a:pt x="650" y="2436"/>
                    <a:pt x="704" y="2733"/>
                  </a:cubicBezTo>
                  <a:lnTo>
                    <a:pt x="853" y="3653"/>
                  </a:lnTo>
                  <a:lnTo>
                    <a:pt x="961" y="3640"/>
                  </a:lnTo>
                  <a:cubicBezTo>
                    <a:pt x="947" y="3329"/>
                    <a:pt x="920" y="3018"/>
                    <a:pt x="866" y="2706"/>
                  </a:cubicBezTo>
                  <a:cubicBezTo>
                    <a:pt x="812" y="2395"/>
                    <a:pt x="744" y="2097"/>
                    <a:pt x="663" y="1786"/>
                  </a:cubicBezTo>
                  <a:cubicBezTo>
                    <a:pt x="514" y="1177"/>
                    <a:pt x="311" y="582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27"/>
            <p:cNvSpPr/>
            <p:nvPr/>
          </p:nvSpPr>
          <p:spPr>
            <a:xfrm>
              <a:off x="4191311" y="1324620"/>
              <a:ext cx="32793" cy="107893"/>
            </a:xfrm>
            <a:custGeom>
              <a:avLst/>
              <a:gdLst/>
              <a:ahLst/>
              <a:cxnLst/>
              <a:rect l="l" t="t" r="r" b="b"/>
              <a:pathLst>
                <a:path w="934" h="3073" extrusionOk="0">
                  <a:moveTo>
                    <a:pt x="95" y="1"/>
                  </a:moveTo>
                  <a:lnTo>
                    <a:pt x="0" y="41"/>
                  </a:lnTo>
                  <a:cubicBezTo>
                    <a:pt x="122" y="271"/>
                    <a:pt x="217" y="515"/>
                    <a:pt x="298" y="772"/>
                  </a:cubicBezTo>
                  <a:cubicBezTo>
                    <a:pt x="366" y="1015"/>
                    <a:pt x="420" y="1272"/>
                    <a:pt x="474" y="1530"/>
                  </a:cubicBezTo>
                  <a:cubicBezTo>
                    <a:pt x="528" y="1787"/>
                    <a:pt x="569" y="2057"/>
                    <a:pt x="623" y="2314"/>
                  </a:cubicBezTo>
                  <a:cubicBezTo>
                    <a:pt x="690" y="2571"/>
                    <a:pt x="744" y="2829"/>
                    <a:pt x="826" y="3072"/>
                  </a:cubicBezTo>
                  <a:lnTo>
                    <a:pt x="934" y="3059"/>
                  </a:lnTo>
                  <a:cubicBezTo>
                    <a:pt x="893" y="2788"/>
                    <a:pt x="839" y="2531"/>
                    <a:pt x="799" y="2274"/>
                  </a:cubicBezTo>
                  <a:cubicBezTo>
                    <a:pt x="731" y="2017"/>
                    <a:pt x="677" y="1760"/>
                    <a:pt x="609" y="1502"/>
                  </a:cubicBezTo>
                  <a:cubicBezTo>
                    <a:pt x="487" y="988"/>
                    <a:pt x="325" y="474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27"/>
            <p:cNvSpPr/>
            <p:nvPr/>
          </p:nvSpPr>
          <p:spPr>
            <a:xfrm>
              <a:off x="4210796" y="1322233"/>
              <a:ext cx="23313" cy="73204"/>
            </a:xfrm>
            <a:custGeom>
              <a:avLst/>
              <a:gdLst/>
              <a:ahLst/>
              <a:cxnLst/>
              <a:rect l="l" t="t" r="r" b="b"/>
              <a:pathLst>
                <a:path w="664" h="2085" extrusionOk="0">
                  <a:moveTo>
                    <a:pt x="95" y="1"/>
                  </a:moveTo>
                  <a:lnTo>
                    <a:pt x="0" y="55"/>
                  </a:lnTo>
                  <a:cubicBezTo>
                    <a:pt x="162" y="366"/>
                    <a:pt x="257" y="704"/>
                    <a:pt x="338" y="1056"/>
                  </a:cubicBezTo>
                  <a:cubicBezTo>
                    <a:pt x="379" y="1219"/>
                    <a:pt x="406" y="1395"/>
                    <a:pt x="447" y="1570"/>
                  </a:cubicBezTo>
                  <a:cubicBezTo>
                    <a:pt x="487" y="1746"/>
                    <a:pt x="514" y="1909"/>
                    <a:pt x="555" y="2085"/>
                  </a:cubicBezTo>
                  <a:lnTo>
                    <a:pt x="663" y="2071"/>
                  </a:lnTo>
                  <a:cubicBezTo>
                    <a:pt x="663" y="1895"/>
                    <a:pt x="636" y="1719"/>
                    <a:pt x="609" y="1543"/>
                  </a:cubicBezTo>
                  <a:cubicBezTo>
                    <a:pt x="582" y="1354"/>
                    <a:pt x="528" y="1192"/>
                    <a:pt x="474" y="1016"/>
                  </a:cubicBezTo>
                  <a:cubicBezTo>
                    <a:pt x="365" y="677"/>
                    <a:pt x="230" y="339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27"/>
            <p:cNvSpPr/>
            <p:nvPr/>
          </p:nvSpPr>
          <p:spPr>
            <a:xfrm>
              <a:off x="4225015" y="1321285"/>
              <a:ext cx="19065" cy="48487"/>
            </a:xfrm>
            <a:custGeom>
              <a:avLst/>
              <a:gdLst/>
              <a:ahLst/>
              <a:cxnLst/>
              <a:rect l="l" t="t" r="r" b="b"/>
              <a:pathLst>
                <a:path w="543" h="1381" extrusionOk="0">
                  <a:moveTo>
                    <a:pt x="96" y="1"/>
                  </a:moveTo>
                  <a:lnTo>
                    <a:pt x="1" y="68"/>
                  </a:lnTo>
                  <a:cubicBezTo>
                    <a:pt x="136" y="258"/>
                    <a:pt x="217" y="474"/>
                    <a:pt x="272" y="704"/>
                  </a:cubicBezTo>
                  <a:cubicBezTo>
                    <a:pt x="299" y="813"/>
                    <a:pt x="326" y="921"/>
                    <a:pt x="353" y="1043"/>
                  </a:cubicBezTo>
                  <a:cubicBezTo>
                    <a:pt x="380" y="1151"/>
                    <a:pt x="393" y="1259"/>
                    <a:pt x="420" y="1381"/>
                  </a:cubicBezTo>
                  <a:lnTo>
                    <a:pt x="529" y="1367"/>
                  </a:lnTo>
                  <a:cubicBezTo>
                    <a:pt x="542" y="1246"/>
                    <a:pt x="529" y="1124"/>
                    <a:pt x="515" y="1002"/>
                  </a:cubicBezTo>
                  <a:cubicBezTo>
                    <a:pt x="488" y="894"/>
                    <a:pt x="461" y="772"/>
                    <a:pt x="407" y="664"/>
                  </a:cubicBezTo>
                  <a:cubicBezTo>
                    <a:pt x="326" y="434"/>
                    <a:pt x="204" y="217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27"/>
            <p:cNvSpPr/>
            <p:nvPr/>
          </p:nvSpPr>
          <p:spPr>
            <a:xfrm>
              <a:off x="4250223" y="1030092"/>
              <a:ext cx="18082" cy="233762"/>
            </a:xfrm>
            <a:custGeom>
              <a:avLst/>
              <a:gdLst/>
              <a:ahLst/>
              <a:cxnLst/>
              <a:rect l="l" t="t" r="r" b="b"/>
              <a:pathLst>
                <a:path w="515" h="6658" extrusionOk="0">
                  <a:moveTo>
                    <a:pt x="108" y="0"/>
                  </a:moveTo>
                  <a:lnTo>
                    <a:pt x="0" y="14"/>
                  </a:lnTo>
                  <a:cubicBezTo>
                    <a:pt x="162" y="1110"/>
                    <a:pt x="257" y="2219"/>
                    <a:pt x="298" y="3329"/>
                  </a:cubicBezTo>
                  <a:cubicBezTo>
                    <a:pt x="330" y="4212"/>
                    <a:pt x="328" y="5096"/>
                    <a:pt x="312" y="5972"/>
                  </a:cubicBezTo>
                  <a:lnTo>
                    <a:pt x="312" y="5972"/>
                  </a:lnTo>
                  <a:lnTo>
                    <a:pt x="217" y="6008"/>
                  </a:lnTo>
                  <a:cubicBezTo>
                    <a:pt x="270" y="6170"/>
                    <a:pt x="299" y="6340"/>
                    <a:pt x="301" y="6511"/>
                  </a:cubicBezTo>
                  <a:lnTo>
                    <a:pt x="301" y="6511"/>
                  </a:lnTo>
                  <a:cubicBezTo>
                    <a:pt x="300" y="6556"/>
                    <a:pt x="299" y="6600"/>
                    <a:pt x="298" y="6644"/>
                  </a:cubicBezTo>
                  <a:lnTo>
                    <a:pt x="447" y="6658"/>
                  </a:lnTo>
                  <a:cubicBezTo>
                    <a:pt x="514" y="5548"/>
                    <a:pt x="487" y="4425"/>
                    <a:pt x="420" y="3315"/>
                  </a:cubicBezTo>
                  <a:cubicBezTo>
                    <a:pt x="352" y="2206"/>
                    <a:pt x="244" y="1110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27"/>
            <p:cNvSpPr/>
            <p:nvPr/>
          </p:nvSpPr>
          <p:spPr>
            <a:xfrm>
              <a:off x="4235969" y="1022965"/>
              <a:ext cx="25665" cy="237098"/>
            </a:xfrm>
            <a:custGeom>
              <a:avLst/>
              <a:gdLst/>
              <a:ahLst/>
              <a:cxnLst/>
              <a:rect l="l" t="t" r="r" b="b"/>
              <a:pathLst>
                <a:path w="731" h="6753" extrusionOk="0">
                  <a:moveTo>
                    <a:pt x="108" y="0"/>
                  </a:moveTo>
                  <a:lnTo>
                    <a:pt x="0" y="14"/>
                  </a:lnTo>
                  <a:cubicBezTo>
                    <a:pt x="135" y="1083"/>
                    <a:pt x="217" y="2165"/>
                    <a:pt x="284" y="3248"/>
                  </a:cubicBezTo>
                  <a:lnTo>
                    <a:pt x="447" y="6495"/>
                  </a:lnTo>
                  <a:lnTo>
                    <a:pt x="460" y="6752"/>
                  </a:lnTo>
                  <a:lnTo>
                    <a:pt x="568" y="6536"/>
                  </a:lnTo>
                  <a:lnTo>
                    <a:pt x="731" y="6211"/>
                  </a:lnTo>
                  <a:lnTo>
                    <a:pt x="636" y="6157"/>
                  </a:lnTo>
                  <a:lnTo>
                    <a:pt x="568" y="6269"/>
                  </a:lnTo>
                  <a:lnTo>
                    <a:pt x="568" y="6269"/>
                  </a:lnTo>
                  <a:cubicBezTo>
                    <a:pt x="561" y="5261"/>
                    <a:pt x="508" y="4242"/>
                    <a:pt x="420" y="3248"/>
                  </a:cubicBezTo>
                  <a:cubicBezTo>
                    <a:pt x="325" y="2152"/>
                    <a:pt x="217" y="1083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27"/>
            <p:cNvSpPr/>
            <p:nvPr/>
          </p:nvSpPr>
          <p:spPr>
            <a:xfrm>
              <a:off x="4245449" y="1140299"/>
              <a:ext cx="83176" cy="8356"/>
            </a:xfrm>
            <a:custGeom>
              <a:avLst/>
              <a:gdLst/>
              <a:ahLst/>
              <a:cxnLst/>
              <a:rect l="l" t="t" r="r" b="b"/>
              <a:pathLst>
                <a:path w="2369" h="238" extrusionOk="0">
                  <a:moveTo>
                    <a:pt x="1" y="14"/>
                  </a:moveTo>
                  <a:lnTo>
                    <a:pt x="1" y="122"/>
                  </a:lnTo>
                  <a:cubicBezTo>
                    <a:pt x="691" y="122"/>
                    <a:pt x="1382" y="238"/>
                    <a:pt x="2082" y="238"/>
                  </a:cubicBezTo>
                  <a:cubicBezTo>
                    <a:pt x="2177" y="238"/>
                    <a:pt x="2273" y="235"/>
                    <a:pt x="2369" y="231"/>
                  </a:cubicBezTo>
                  <a:lnTo>
                    <a:pt x="2369" y="122"/>
                  </a:lnTo>
                  <a:cubicBezTo>
                    <a:pt x="1584" y="0"/>
                    <a:pt x="786" y="82"/>
                    <a:pt x="1" y="1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27"/>
            <p:cNvSpPr/>
            <p:nvPr/>
          </p:nvSpPr>
          <p:spPr>
            <a:xfrm>
              <a:off x="4259703" y="1129380"/>
              <a:ext cx="79840" cy="8110"/>
            </a:xfrm>
            <a:custGeom>
              <a:avLst/>
              <a:gdLst/>
              <a:ahLst/>
              <a:cxnLst/>
              <a:rect l="l" t="t" r="r" b="b"/>
              <a:pathLst>
                <a:path w="2274" h="231" extrusionOk="0">
                  <a:moveTo>
                    <a:pt x="2260" y="0"/>
                  </a:moveTo>
                  <a:cubicBezTo>
                    <a:pt x="2071" y="0"/>
                    <a:pt x="1882" y="14"/>
                    <a:pt x="1706" y="27"/>
                  </a:cubicBezTo>
                  <a:lnTo>
                    <a:pt x="1137" y="81"/>
                  </a:lnTo>
                  <a:cubicBezTo>
                    <a:pt x="853" y="112"/>
                    <a:pt x="569" y="127"/>
                    <a:pt x="285" y="127"/>
                  </a:cubicBezTo>
                  <a:cubicBezTo>
                    <a:pt x="190" y="127"/>
                    <a:pt x="95" y="125"/>
                    <a:pt x="1" y="122"/>
                  </a:cubicBezTo>
                  <a:lnTo>
                    <a:pt x="1" y="230"/>
                  </a:lnTo>
                  <a:cubicBezTo>
                    <a:pt x="127" y="226"/>
                    <a:pt x="253" y="224"/>
                    <a:pt x="380" y="224"/>
                  </a:cubicBezTo>
                  <a:cubicBezTo>
                    <a:pt x="632" y="224"/>
                    <a:pt x="885" y="230"/>
                    <a:pt x="1137" y="230"/>
                  </a:cubicBezTo>
                  <a:cubicBezTo>
                    <a:pt x="1327" y="217"/>
                    <a:pt x="1530" y="217"/>
                    <a:pt x="1719" y="203"/>
                  </a:cubicBezTo>
                  <a:cubicBezTo>
                    <a:pt x="1909" y="176"/>
                    <a:pt x="2098" y="163"/>
                    <a:pt x="2274" y="109"/>
                  </a:cubicBezTo>
                  <a:lnTo>
                    <a:pt x="226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27"/>
            <p:cNvSpPr/>
            <p:nvPr/>
          </p:nvSpPr>
          <p:spPr>
            <a:xfrm>
              <a:off x="4259703" y="1137911"/>
              <a:ext cx="76540" cy="14781"/>
            </a:xfrm>
            <a:custGeom>
              <a:avLst/>
              <a:gdLst/>
              <a:ahLst/>
              <a:cxnLst/>
              <a:rect l="l" t="t" r="r" b="b"/>
              <a:pathLst>
                <a:path w="2180" h="421" extrusionOk="0">
                  <a:moveTo>
                    <a:pt x="2166" y="1"/>
                  </a:moveTo>
                  <a:cubicBezTo>
                    <a:pt x="1435" y="14"/>
                    <a:pt x="731" y="244"/>
                    <a:pt x="1" y="312"/>
                  </a:cubicBezTo>
                  <a:lnTo>
                    <a:pt x="14" y="420"/>
                  </a:lnTo>
                  <a:cubicBezTo>
                    <a:pt x="731" y="271"/>
                    <a:pt x="1476" y="299"/>
                    <a:pt x="2179" y="109"/>
                  </a:cubicBezTo>
                  <a:lnTo>
                    <a:pt x="21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27"/>
            <p:cNvSpPr/>
            <p:nvPr/>
          </p:nvSpPr>
          <p:spPr>
            <a:xfrm>
              <a:off x="4330026" y="1022965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0" y="0"/>
                  </a:moveTo>
                  <a:cubicBezTo>
                    <a:pt x="27" y="1110"/>
                    <a:pt x="54" y="2206"/>
                    <a:pt x="109" y="3315"/>
                  </a:cubicBezTo>
                  <a:cubicBezTo>
                    <a:pt x="122" y="3870"/>
                    <a:pt x="163" y="4411"/>
                    <a:pt x="217" y="4966"/>
                  </a:cubicBezTo>
                  <a:cubicBezTo>
                    <a:pt x="271" y="5507"/>
                    <a:pt x="325" y="6062"/>
                    <a:pt x="420" y="6603"/>
                  </a:cubicBezTo>
                  <a:lnTo>
                    <a:pt x="528" y="6590"/>
                  </a:lnTo>
                  <a:lnTo>
                    <a:pt x="379" y="4953"/>
                  </a:lnTo>
                  <a:cubicBezTo>
                    <a:pt x="339" y="4398"/>
                    <a:pt x="285" y="3857"/>
                    <a:pt x="244" y="3302"/>
                  </a:cubicBezTo>
                  <a:cubicBezTo>
                    <a:pt x="163" y="2206"/>
                    <a:pt x="109" y="111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27"/>
            <p:cNvSpPr/>
            <p:nvPr/>
          </p:nvSpPr>
          <p:spPr>
            <a:xfrm>
              <a:off x="4326690" y="1033884"/>
              <a:ext cx="19030" cy="238046"/>
            </a:xfrm>
            <a:custGeom>
              <a:avLst/>
              <a:gdLst/>
              <a:ahLst/>
              <a:cxnLst/>
              <a:rect l="l" t="t" r="r" b="b"/>
              <a:pathLst>
                <a:path w="542" h="6780" extrusionOk="0">
                  <a:moveTo>
                    <a:pt x="1" y="1"/>
                  </a:moveTo>
                  <a:cubicBezTo>
                    <a:pt x="1" y="1137"/>
                    <a:pt x="14" y="2274"/>
                    <a:pt x="68" y="3397"/>
                  </a:cubicBezTo>
                  <a:cubicBezTo>
                    <a:pt x="122" y="4533"/>
                    <a:pt x="231" y="5657"/>
                    <a:pt x="407" y="6780"/>
                  </a:cubicBezTo>
                  <a:lnTo>
                    <a:pt x="542" y="6766"/>
                  </a:lnTo>
                  <a:cubicBezTo>
                    <a:pt x="542" y="6550"/>
                    <a:pt x="528" y="6320"/>
                    <a:pt x="528" y="6090"/>
                  </a:cubicBezTo>
                  <a:lnTo>
                    <a:pt x="462" y="6090"/>
                  </a:lnTo>
                  <a:cubicBezTo>
                    <a:pt x="359" y="5192"/>
                    <a:pt x="268" y="4294"/>
                    <a:pt x="204" y="3397"/>
                  </a:cubicBezTo>
                  <a:cubicBezTo>
                    <a:pt x="109" y="2260"/>
                    <a:pt x="82" y="113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27"/>
            <p:cNvSpPr/>
            <p:nvPr/>
          </p:nvSpPr>
          <p:spPr>
            <a:xfrm>
              <a:off x="4330026" y="1026757"/>
              <a:ext cx="18573" cy="231866"/>
            </a:xfrm>
            <a:custGeom>
              <a:avLst/>
              <a:gdLst/>
              <a:ahLst/>
              <a:cxnLst/>
              <a:rect l="l" t="t" r="r" b="b"/>
              <a:pathLst>
                <a:path w="529" h="6604" extrusionOk="0">
                  <a:moveTo>
                    <a:pt x="0" y="1"/>
                  </a:moveTo>
                  <a:cubicBezTo>
                    <a:pt x="95" y="1097"/>
                    <a:pt x="149" y="2206"/>
                    <a:pt x="203" y="3302"/>
                  </a:cubicBezTo>
                  <a:lnTo>
                    <a:pt x="285" y="4953"/>
                  </a:lnTo>
                  <a:cubicBezTo>
                    <a:pt x="325" y="5508"/>
                    <a:pt x="366" y="6049"/>
                    <a:pt x="420" y="6604"/>
                  </a:cubicBezTo>
                  <a:lnTo>
                    <a:pt x="528" y="6590"/>
                  </a:lnTo>
                  <a:cubicBezTo>
                    <a:pt x="515" y="6035"/>
                    <a:pt x="487" y="5494"/>
                    <a:pt x="460" y="4939"/>
                  </a:cubicBezTo>
                  <a:lnTo>
                    <a:pt x="339" y="3289"/>
                  </a:lnTo>
                  <a:cubicBezTo>
                    <a:pt x="257" y="2193"/>
                    <a:pt x="163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27"/>
            <p:cNvSpPr/>
            <p:nvPr/>
          </p:nvSpPr>
          <p:spPr>
            <a:xfrm>
              <a:off x="4356638" y="1263144"/>
              <a:ext cx="66533" cy="85036"/>
            </a:xfrm>
            <a:custGeom>
              <a:avLst/>
              <a:gdLst/>
              <a:ahLst/>
              <a:cxnLst/>
              <a:rect l="l" t="t" r="r" b="b"/>
              <a:pathLst>
                <a:path w="1895" h="2422" extrusionOk="0">
                  <a:moveTo>
                    <a:pt x="914" y="1"/>
                  </a:moveTo>
                  <a:cubicBezTo>
                    <a:pt x="750" y="1"/>
                    <a:pt x="591" y="76"/>
                    <a:pt x="474" y="182"/>
                  </a:cubicBezTo>
                  <a:cubicBezTo>
                    <a:pt x="338" y="304"/>
                    <a:pt x="244" y="507"/>
                    <a:pt x="311" y="696"/>
                  </a:cubicBezTo>
                  <a:lnTo>
                    <a:pt x="406" y="669"/>
                  </a:lnTo>
                  <a:cubicBezTo>
                    <a:pt x="365" y="520"/>
                    <a:pt x="420" y="358"/>
                    <a:pt x="541" y="250"/>
                  </a:cubicBezTo>
                  <a:cubicBezTo>
                    <a:pt x="645" y="157"/>
                    <a:pt x="778" y="95"/>
                    <a:pt x="907" y="95"/>
                  </a:cubicBezTo>
                  <a:cubicBezTo>
                    <a:pt x="930" y="95"/>
                    <a:pt x="952" y="97"/>
                    <a:pt x="974" y="101"/>
                  </a:cubicBezTo>
                  <a:cubicBezTo>
                    <a:pt x="1299" y="155"/>
                    <a:pt x="1529" y="466"/>
                    <a:pt x="1583" y="777"/>
                  </a:cubicBezTo>
                  <a:cubicBezTo>
                    <a:pt x="1637" y="1102"/>
                    <a:pt x="1543" y="1440"/>
                    <a:pt x="1353" y="1697"/>
                  </a:cubicBezTo>
                  <a:cubicBezTo>
                    <a:pt x="1164" y="1968"/>
                    <a:pt x="866" y="2157"/>
                    <a:pt x="555" y="2198"/>
                  </a:cubicBezTo>
                  <a:lnTo>
                    <a:pt x="0" y="2279"/>
                  </a:lnTo>
                  <a:lnTo>
                    <a:pt x="555" y="2374"/>
                  </a:lnTo>
                  <a:cubicBezTo>
                    <a:pt x="759" y="2405"/>
                    <a:pt x="967" y="2422"/>
                    <a:pt x="1173" y="2422"/>
                  </a:cubicBezTo>
                  <a:cubicBezTo>
                    <a:pt x="1417" y="2422"/>
                    <a:pt x="1660" y="2398"/>
                    <a:pt x="1894" y="2347"/>
                  </a:cubicBezTo>
                  <a:lnTo>
                    <a:pt x="1881" y="2239"/>
                  </a:lnTo>
                  <a:cubicBezTo>
                    <a:pt x="1708" y="2260"/>
                    <a:pt x="1532" y="2271"/>
                    <a:pt x="1357" y="2271"/>
                  </a:cubicBezTo>
                  <a:cubicBezTo>
                    <a:pt x="1222" y="2271"/>
                    <a:pt x="1088" y="2265"/>
                    <a:pt x="954" y="2252"/>
                  </a:cubicBezTo>
                  <a:lnTo>
                    <a:pt x="954" y="2252"/>
                  </a:lnTo>
                  <a:cubicBezTo>
                    <a:pt x="1166" y="2145"/>
                    <a:pt x="1345" y="1982"/>
                    <a:pt x="1475" y="1792"/>
                  </a:cubicBezTo>
                  <a:cubicBezTo>
                    <a:pt x="1678" y="1494"/>
                    <a:pt x="1773" y="1116"/>
                    <a:pt x="1691" y="764"/>
                  </a:cubicBezTo>
                  <a:cubicBezTo>
                    <a:pt x="1664" y="574"/>
                    <a:pt x="1583" y="412"/>
                    <a:pt x="1461" y="277"/>
                  </a:cubicBezTo>
                  <a:cubicBezTo>
                    <a:pt x="1340" y="141"/>
                    <a:pt x="1177" y="33"/>
                    <a:pt x="988" y="6"/>
                  </a:cubicBezTo>
                  <a:cubicBezTo>
                    <a:pt x="963" y="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27"/>
            <p:cNvSpPr/>
            <p:nvPr/>
          </p:nvSpPr>
          <p:spPr>
            <a:xfrm>
              <a:off x="4361378" y="1260160"/>
              <a:ext cx="68429" cy="98062"/>
            </a:xfrm>
            <a:custGeom>
              <a:avLst/>
              <a:gdLst/>
              <a:ahLst/>
              <a:cxnLst/>
              <a:rect l="l" t="t" r="r" b="b"/>
              <a:pathLst>
                <a:path w="1949" h="2793" extrusionOk="0">
                  <a:moveTo>
                    <a:pt x="490" y="1"/>
                  </a:moveTo>
                  <a:cubicBezTo>
                    <a:pt x="438" y="1"/>
                    <a:pt x="386" y="8"/>
                    <a:pt x="339" y="23"/>
                  </a:cubicBezTo>
                  <a:cubicBezTo>
                    <a:pt x="257" y="50"/>
                    <a:pt x="176" y="105"/>
                    <a:pt x="122" y="172"/>
                  </a:cubicBezTo>
                  <a:cubicBezTo>
                    <a:pt x="55" y="240"/>
                    <a:pt x="27" y="321"/>
                    <a:pt x="14" y="416"/>
                  </a:cubicBezTo>
                  <a:cubicBezTo>
                    <a:pt x="0" y="510"/>
                    <a:pt x="27" y="605"/>
                    <a:pt x="95" y="686"/>
                  </a:cubicBezTo>
                  <a:lnTo>
                    <a:pt x="176" y="605"/>
                  </a:lnTo>
                  <a:cubicBezTo>
                    <a:pt x="82" y="510"/>
                    <a:pt x="109" y="335"/>
                    <a:pt x="190" y="226"/>
                  </a:cubicBezTo>
                  <a:cubicBezTo>
                    <a:pt x="266" y="140"/>
                    <a:pt x="376" y="96"/>
                    <a:pt x="493" y="96"/>
                  </a:cubicBezTo>
                  <a:cubicBezTo>
                    <a:pt x="523" y="96"/>
                    <a:pt x="552" y="99"/>
                    <a:pt x="582" y="105"/>
                  </a:cubicBezTo>
                  <a:cubicBezTo>
                    <a:pt x="880" y="159"/>
                    <a:pt x="1123" y="416"/>
                    <a:pt x="1232" y="700"/>
                  </a:cubicBezTo>
                  <a:cubicBezTo>
                    <a:pt x="1340" y="984"/>
                    <a:pt x="1340" y="1322"/>
                    <a:pt x="1191" y="1579"/>
                  </a:cubicBezTo>
                  <a:cubicBezTo>
                    <a:pt x="1042" y="1850"/>
                    <a:pt x="785" y="2053"/>
                    <a:pt x="488" y="2121"/>
                  </a:cubicBezTo>
                  <a:lnTo>
                    <a:pt x="352" y="2148"/>
                  </a:lnTo>
                  <a:lnTo>
                    <a:pt x="460" y="2256"/>
                  </a:lnTo>
                  <a:cubicBezTo>
                    <a:pt x="809" y="2604"/>
                    <a:pt x="1296" y="2793"/>
                    <a:pt x="1770" y="2793"/>
                  </a:cubicBezTo>
                  <a:cubicBezTo>
                    <a:pt x="1830" y="2793"/>
                    <a:pt x="1890" y="2790"/>
                    <a:pt x="1949" y="2784"/>
                  </a:cubicBezTo>
                  <a:lnTo>
                    <a:pt x="1949" y="2675"/>
                  </a:lnTo>
                  <a:cubicBezTo>
                    <a:pt x="1486" y="2675"/>
                    <a:pt x="1034" y="2522"/>
                    <a:pt x="681" y="2234"/>
                  </a:cubicBezTo>
                  <a:lnTo>
                    <a:pt x="681" y="2234"/>
                  </a:lnTo>
                  <a:cubicBezTo>
                    <a:pt x="955" y="2125"/>
                    <a:pt x="1187" y="1910"/>
                    <a:pt x="1313" y="1647"/>
                  </a:cubicBezTo>
                  <a:cubicBezTo>
                    <a:pt x="1475" y="1336"/>
                    <a:pt x="1475" y="971"/>
                    <a:pt x="1340" y="659"/>
                  </a:cubicBezTo>
                  <a:cubicBezTo>
                    <a:pt x="1205" y="348"/>
                    <a:pt x="948" y="77"/>
                    <a:pt x="596" y="10"/>
                  </a:cubicBezTo>
                  <a:cubicBezTo>
                    <a:pt x="562" y="4"/>
                    <a:pt x="526" y="1"/>
                    <a:pt x="4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27"/>
          <p:cNvGrpSpPr/>
          <p:nvPr/>
        </p:nvGrpSpPr>
        <p:grpSpPr>
          <a:xfrm rot="-1142298">
            <a:off x="1899781" y="58869"/>
            <a:ext cx="464642" cy="618069"/>
            <a:chOff x="2302001" y="3048148"/>
            <a:chExt cx="464643" cy="618069"/>
          </a:xfrm>
        </p:grpSpPr>
        <p:sp>
          <p:nvSpPr>
            <p:cNvPr id="11415" name="Google Shape;11415;p27"/>
            <p:cNvSpPr/>
            <p:nvPr/>
          </p:nvSpPr>
          <p:spPr>
            <a:xfrm>
              <a:off x="2489342" y="3056539"/>
              <a:ext cx="123833" cy="128783"/>
            </a:xfrm>
            <a:custGeom>
              <a:avLst/>
              <a:gdLst/>
              <a:ahLst/>
              <a:cxnLst/>
              <a:rect l="l" t="t" r="r" b="b"/>
              <a:pathLst>
                <a:path w="3527" h="3668" extrusionOk="0">
                  <a:moveTo>
                    <a:pt x="2371" y="0"/>
                  </a:moveTo>
                  <a:cubicBezTo>
                    <a:pt x="2007" y="0"/>
                    <a:pt x="1621" y="120"/>
                    <a:pt x="1294" y="181"/>
                  </a:cubicBezTo>
                  <a:cubicBezTo>
                    <a:pt x="1267" y="181"/>
                    <a:pt x="1240" y="181"/>
                    <a:pt x="1213" y="194"/>
                  </a:cubicBezTo>
                  <a:cubicBezTo>
                    <a:pt x="1124" y="148"/>
                    <a:pt x="1025" y="128"/>
                    <a:pt x="923" y="128"/>
                  </a:cubicBezTo>
                  <a:cubicBezTo>
                    <a:pt x="482" y="128"/>
                    <a:pt x="0" y="522"/>
                    <a:pt x="198" y="1006"/>
                  </a:cubicBezTo>
                  <a:cubicBezTo>
                    <a:pt x="469" y="1682"/>
                    <a:pt x="672" y="2373"/>
                    <a:pt x="834" y="3090"/>
                  </a:cubicBezTo>
                  <a:cubicBezTo>
                    <a:pt x="902" y="3428"/>
                    <a:pt x="1227" y="3604"/>
                    <a:pt x="1551" y="3644"/>
                  </a:cubicBezTo>
                  <a:cubicBezTo>
                    <a:pt x="1700" y="3656"/>
                    <a:pt x="1865" y="3667"/>
                    <a:pt x="2034" y="3667"/>
                  </a:cubicBezTo>
                  <a:cubicBezTo>
                    <a:pt x="2467" y="3667"/>
                    <a:pt x="2926" y="3593"/>
                    <a:pt x="3189" y="3252"/>
                  </a:cubicBezTo>
                  <a:cubicBezTo>
                    <a:pt x="3527" y="2792"/>
                    <a:pt x="3392" y="2115"/>
                    <a:pt x="3378" y="1588"/>
                  </a:cubicBezTo>
                  <a:cubicBezTo>
                    <a:pt x="3351" y="1087"/>
                    <a:pt x="3432" y="478"/>
                    <a:pt x="2959" y="153"/>
                  </a:cubicBezTo>
                  <a:cubicBezTo>
                    <a:pt x="2781" y="40"/>
                    <a:pt x="2580" y="0"/>
                    <a:pt x="2371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27"/>
            <p:cNvSpPr/>
            <p:nvPr/>
          </p:nvSpPr>
          <p:spPr>
            <a:xfrm>
              <a:off x="2303406" y="3162427"/>
              <a:ext cx="74644" cy="67903"/>
            </a:xfrm>
            <a:custGeom>
              <a:avLst/>
              <a:gdLst/>
              <a:ahLst/>
              <a:cxnLst/>
              <a:rect l="l" t="t" r="r" b="b"/>
              <a:pathLst>
                <a:path w="2126" h="1934" extrusionOk="0">
                  <a:moveTo>
                    <a:pt x="937" y="1"/>
                  </a:moveTo>
                  <a:cubicBezTo>
                    <a:pt x="666" y="1"/>
                    <a:pt x="348" y="183"/>
                    <a:pt x="298" y="466"/>
                  </a:cubicBezTo>
                  <a:cubicBezTo>
                    <a:pt x="217" y="574"/>
                    <a:pt x="149" y="696"/>
                    <a:pt x="109" y="818"/>
                  </a:cubicBezTo>
                  <a:cubicBezTo>
                    <a:pt x="1" y="1224"/>
                    <a:pt x="177" y="1603"/>
                    <a:pt x="515" y="1833"/>
                  </a:cubicBezTo>
                  <a:cubicBezTo>
                    <a:pt x="608" y="1897"/>
                    <a:pt x="725" y="1928"/>
                    <a:pt x="842" y="1928"/>
                  </a:cubicBezTo>
                  <a:cubicBezTo>
                    <a:pt x="945" y="1928"/>
                    <a:pt x="1048" y="1904"/>
                    <a:pt x="1137" y="1860"/>
                  </a:cubicBezTo>
                  <a:cubicBezTo>
                    <a:pt x="1205" y="1900"/>
                    <a:pt x="1259" y="1914"/>
                    <a:pt x="1340" y="1927"/>
                  </a:cubicBezTo>
                  <a:cubicBezTo>
                    <a:pt x="1371" y="1932"/>
                    <a:pt x="1402" y="1934"/>
                    <a:pt x="1432" y="1934"/>
                  </a:cubicBezTo>
                  <a:cubicBezTo>
                    <a:pt x="1796" y="1934"/>
                    <a:pt x="2085" y="1639"/>
                    <a:pt x="2098" y="1264"/>
                  </a:cubicBezTo>
                  <a:cubicBezTo>
                    <a:pt x="2125" y="777"/>
                    <a:pt x="1787" y="304"/>
                    <a:pt x="1354" y="155"/>
                  </a:cubicBezTo>
                  <a:cubicBezTo>
                    <a:pt x="1245" y="74"/>
                    <a:pt x="1137" y="20"/>
                    <a:pt x="1015" y="6"/>
                  </a:cubicBezTo>
                  <a:cubicBezTo>
                    <a:pt x="990" y="2"/>
                    <a:pt x="963" y="1"/>
                    <a:pt x="937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27"/>
            <p:cNvSpPr/>
            <p:nvPr/>
          </p:nvSpPr>
          <p:spPr>
            <a:xfrm>
              <a:off x="2383805" y="3450601"/>
              <a:ext cx="379048" cy="207921"/>
            </a:xfrm>
            <a:custGeom>
              <a:avLst/>
              <a:gdLst/>
              <a:ahLst/>
              <a:cxnLst/>
              <a:rect l="l" t="t" r="r" b="b"/>
              <a:pathLst>
                <a:path w="10796" h="5922" extrusionOk="0">
                  <a:moveTo>
                    <a:pt x="1672" y="1"/>
                  </a:moveTo>
                  <a:cubicBezTo>
                    <a:pt x="1556" y="1"/>
                    <a:pt x="1440" y="4"/>
                    <a:pt x="1323" y="11"/>
                  </a:cubicBezTo>
                  <a:cubicBezTo>
                    <a:pt x="1283" y="11"/>
                    <a:pt x="1256" y="11"/>
                    <a:pt x="1215" y="25"/>
                  </a:cubicBezTo>
                  <a:cubicBezTo>
                    <a:pt x="1156" y="11"/>
                    <a:pt x="1094" y="4"/>
                    <a:pt x="1031" y="4"/>
                  </a:cubicBezTo>
                  <a:cubicBezTo>
                    <a:pt x="540" y="4"/>
                    <a:pt x="1" y="417"/>
                    <a:pt x="133" y="1053"/>
                  </a:cubicBezTo>
                  <a:cubicBezTo>
                    <a:pt x="552" y="3015"/>
                    <a:pt x="1946" y="4977"/>
                    <a:pt x="3908" y="5627"/>
                  </a:cubicBezTo>
                  <a:cubicBezTo>
                    <a:pt x="4498" y="5821"/>
                    <a:pt x="5152" y="5921"/>
                    <a:pt x="5813" y="5921"/>
                  </a:cubicBezTo>
                  <a:cubicBezTo>
                    <a:pt x="7273" y="5921"/>
                    <a:pt x="8772" y="5430"/>
                    <a:pt x="9713" y="4368"/>
                  </a:cubicBezTo>
                  <a:cubicBezTo>
                    <a:pt x="10267" y="3732"/>
                    <a:pt x="10795" y="2799"/>
                    <a:pt x="10795" y="1933"/>
                  </a:cubicBezTo>
                  <a:cubicBezTo>
                    <a:pt x="10795" y="904"/>
                    <a:pt x="9862" y="580"/>
                    <a:pt x="8969" y="539"/>
                  </a:cubicBezTo>
                  <a:cubicBezTo>
                    <a:pt x="8654" y="522"/>
                    <a:pt x="8340" y="517"/>
                    <a:pt x="8027" y="517"/>
                  </a:cubicBezTo>
                  <a:cubicBezTo>
                    <a:pt x="7557" y="517"/>
                    <a:pt x="7088" y="528"/>
                    <a:pt x="6618" y="528"/>
                  </a:cubicBezTo>
                  <a:cubicBezTo>
                    <a:pt x="6149" y="528"/>
                    <a:pt x="5679" y="517"/>
                    <a:pt x="5207" y="471"/>
                  </a:cubicBezTo>
                  <a:cubicBezTo>
                    <a:pt x="4024" y="348"/>
                    <a:pt x="2853" y="1"/>
                    <a:pt x="1672" y="1"/>
                  </a:cubicBezTo>
                  <a:close/>
                </a:path>
              </a:pathLst>
            </a:custGeom>
            <a:solidFill>
              <a:srgbClr val="C1E1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27"/>
            <p:cNvSpPr/>
            <p:nvPr/>
          </p:nvSpPr>
          <p:spPr>
            <a:xfrm>
              <a:off x="2341429" y="3220568"/>
              <a:ext cx="113089" cy="110737"/>
            </a:xfrm>
            <a:custGeom>
              <a:avLst/>
              <a:gdLst/>
              <a:ahLst/>
              <a:cxnLst/>
              <a:rect l="l" t="t" r="r" b="b"/>
              <a:pathLst>
                <a:path w="3221" h="3154" extrusionOk="0">
                  <a:moveTo>
                    <a:pt x="68" y="1"/>
                  </a:moveTo>
                  <a:lnTo>
                    <a:pt x="0" y="82"/>
                  </a:lnTo>
                  <a:cubicBezTo>
                    <a:pt x="595" y="515"/>
                    <a:pt x="1137" y="1002"/>
                    <a:pt x="1651" y="1530"/>
                  </a:cubicBezTo>
                  <a:cubicBezTo>
                    <a:pt x="1908" y="1787"/>
                    <a:pt x="2165" y="2058"/>
                    <a:pt x="2409" y="2328"/>
                  </a:cubicBezTo>
                  <a:lnTo>
                    <a:pt x="3139" y="3154"/>
                  </a:lnTo>
                  <a:lnTo>
                    <a:pt x="3221" y="3086"/>
                  </a:lnTo>
                  <a:cubicBezTo>
                    <a:pt x="3004" y="2775"/>
                    <a:pt x="2774" y="2491"/>
                    <a:pt x="2530" y="2220"/>
                  </a:cubicBezTo>
                  <a:cubicBezTo>
                    <a:pt x="2273" y="1949"/>
                    <a:pt x="2016" y="1679"/>
                    <a:pt x="1759" y="1435"/>
                  </a:cubicBezTo>
                  <a:cubicBezTo>
                    <a:pt x="1218" y="921"/>
                    <a:pt x="650" y="447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27"/>
            <p:cNvSpPr/>
            <p:nvPr/>
          </p:nvSpPr>
          <p:spPr>
            <a:xfrm>
              <a:off x="2352347" y="3238613"/>
              <a:ext cx="95534" cy="78927"/>
            </a:xfrm>
            <a:custGeom>
              <a:avLst/>
              <a:gdLst/>
              <a:ahLst/>
              <a:cxnLst/>
              <a:rect l="l" t="t" r="r" b="b"/>
              <a:pathLst>
                <a:path w="2721" h="2248" extrusionOk="0">
                  <a:moveTo>
                    <a:pt x="95" y="1"/>
                  </a:moveTo>
                  <a:lnTo>
                    <a:pt x="0" y="123"/>
                  </a:lnTo>
                  <a:cubicBezTo>
                    <a:pt x="433" y="488"/>
                    <a:pt x="893" y="826"/>
                    <a:pt x="1340" y="1165"/>
                  </a:cubicBezTo>
                  <a:lnTo>
                    <a:pt x="1989" y="1706"/>
                  </a:lnTo>
                  <a:lnTo>
                    <a:pt x="2314" y="1977"/>
                  </a:lnTo>
                  <a:lnTo>
                    <a:pt x="2477" y="2112"/>
                  </a:lnTo>
                  <a:cubicBezTo>
                    <a:pt x="2517" y="2139"/>
                    <a:pt x="2558" y="2179"/>
                    <a:pt x="2612" y="2193"/>
                  </a:cubicBezTo>
                  <a:cubicBezTo>
                    <a:pt x="2652" y="2220"/>
                    <a:pt x="2693" y="2234"/>
                    <a:pt x="2720" y="2247"/>
                  </a:cubicBezTo>
                  <a:cubicBezTo>
                    <a:pt x="2707" y="2207"/>
                    <a:pt x="2679" y="2179"/>
                    <a:pt x="2652" y="2139"/>
                  </a:cubicBezTo>
                  <a:cubicBezTo>
                    <a:pt x="2637" y="2116"/>
                    <a:pt x="2618" y="2094"/>
                    <a:pt x="2599" y="2074"/>
                  </a:cubicBezTo>
                  <a:lnTo>
                    <a:pt x="2599" y="2074"/>
                  </a:lnTo>
                  <a:cubicBezTo>
                    <a:pt x="2599" y="2073"/>
                    <a:pt x="2599" y="2072"/>
                    <a:pt x="2598" y="2071"/>
                  </a:cubicBezTo>
                  <a:cubicBezTo>
                    <a:pt x="2598" y="2058"/>
                    <a:pt x="2585" y="2044"/>
                    <a:pt x="2558" y="2017"/>
                  </a:cubicBezTo>
                  <a:lnTo>
                    <a:pt x="2409" y="1868"/>
                  </a:lnTo>
                  <a:lnTo>
                    <a:pt x="2084" y="1584"/>
                  </a:lnTo>
                  <a:cubicBezTo>
                    <a:pt x="1881" y="1395"/>
                    <a:pt x="1665" y="1219"/>
                    <a:pt x="1448" y="1029"/>
                  </a:cubicBezTo>
                  <a:cubicBezTo>
                    <a:pt x="1015" y="664"/>
                    <a:pt x="569" y="312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27"/>
            <p:cNvSpPr/>
            <p:nvPr/>
          </p:nvSpPr>
          <p:spPr>
            <a:xfrm>
              <a:off x="2330966" y="3165482"/>
              <a:ext cx="64638" cy="74293"/>
            </a:xfrm>
            <a:custGeom>
              <a:avLst/>
              <a:gdLst/>
              <a:ahLst/>
              <a:cxnLst/>
              <a:rect l="l" t="t" r="r" b="b"/>
              <a:pathLst>
                <a:path w="1841" h="2116" extrusionOk="0">
                  <a:moveTo>
                    <a:pt x="1574" y="379"/>
                  </a:moveTo>
                  <a:cubicBezTo>
                    <a:pt x="1451" y="685"/>
                    <a:pt x="1276" y="965"/>
                    <a:pt x="1056" y="1218"/>
                  </a:cubicBezTo>
                  <a:cubicBezTo>
                    <a:pt x="904" y="1385"/>
                    <a:pt x="735" y="1539"/>
                    <a:pt x="552" y="1676"/>
                  </a:cubicBezTo>
                  <a:lnTo>
                    <a:pt x="552" y="1676"/>
                  </a:lnTo>
                  <a:cubicBezTo>
                    <a:pt x="680" y="1418"/>
                    <a:pt x="845" y="1178"/>
                    <a:pt x="1029" y="947"/>
                  </a:cubicBezTo>
                  <a:cubicBezTo>
                    <a:pt x="1195" y="740"/>
                    <a:pt x="1377" y="548"/>
                    <a:pt x="1574" y="379"/>
                  </a:cubicBezTo>
                  <a:close/>
                  <a:moveTo>
                    <a:pt x="1841" y="0"/>
                  </a:moveTo>
                  <a:lnTo>
                    <a:pt x="1678" y="122"/>
                  </a:lnTo>
                  <a:cubicBezTo>
                    <a:pt x="1408" y="352"/>
                    <a:pt x="1164" y="609"/>
                    <a:pt x="948" y="880"/>
                  </a:cubicBezTo>
                  <a:cubicBezTo>
                    <a:pt x="731" y="1164"/>
                    <a:pt x="542" y="1462"/>
                    <a:pt x="393" y="1773"/>
                  </a:cubicBezTo>
                  <a:lnTo>
                    <a:pt x="406" y="1778"/>
                  </a:lnTo>
                  <a:lnTo>
                    <a:pt x="406" y="1778"/>
                  </a:lnTo>
                  <a:cubicBezTo>
                    <a:pt x="306" y="1845"/>
                    <a:pt x="202" y="1907"/>
                    <a:pt x="95" y="1962"/>
                  </a:cubicBezTo>
                  <a:lnTo>
                    <a:pt x="0" y="2003"/>
                  </a:lnTo>
                  <a:lnTo>
                    <a:pt x="82" y="2070"/>
                  </a:lnTo>
                  <a:cubicBezTo>
                    <a:pt x="121" y="2102"/>
                    <a:pt x="170" y="2115"/>
                    <a:pt x="217" y="2115"/>
                  </a:cubicBezTo>
                  <a:cubicBezTo>
                    <a:pt x="251" y="2115"/>
                    <a:pt x="284" y="2109"/>
                    <a:pt x="312" y="2098"/>
                  </a:cubicBezTo>
                  <a:cubicBezTo>
                    <a:pt x="375" y="2072"/>
                    <a:pt x="438" y="2012"/>
                    <a:pt x="446" y="1938"/>
                  </a:cubicBezTo>
                  <a:lnTo>
                    <a:pt x="446" y="1938"/>
                  </a:lnTo>
                  <a:cubicBezTo>
                    <a:pt x="724" y="1779"/>
                    <a:pt x="977" y="1567"/>
                    <a:pt x="1178" y="1326"/>
                  </a:cubicBezTo>
                  <a:cubicBezTo>
                    <a:pt x="1462" y="1002"/>
                    <a:pt x="1665" y="609"/>
                    <a:pt x="1773" y="203"/>
                  </a:cubicBezTo>
                  <a:lnTo>
                    <a:pt x="184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27"/>
            <p:cNvSpPr/>
            <p:nvPr/>
          </p:nvSpPr>
          <p:spPr>
            <a:xfrm>
              <a:off x="2387035" y="3168326"/>
              <a:ext cx="124956" cy="122113"/>
            </a:xfrm>
            <a:custGeom>
              <a:avLst/>
              <a:gdLst/>
              <a:ahLst/>
              <a:cxnLst/>
              <a:rect l="l" t="t" r="r" b="b"/>
              <a:pathLst>
                <a:path w="3559" h="3478" extrusionOk="0">
                  <a:moveTo>
                    <a:pt x="81" y="0"/>
                  </a:moveTo>
                  <a:lnTo>
                    <a:pt x="0" y="82"/>
                  </a:lnTo>
                  <a:cubicBezTo>
                    <a:pt x="175" y="266"/>
                    <a:pt x="352" y="449"/>
                    <a:pt x="530" y="630"/>
                  </a:cubicBezTo>
                  <a:lnTo>
                    <a:pt x="530" y="630"/>
                  </a:lnTo>
                  <a:cubicBezTo>
                    <a:pt x="925" y="1151"/>
                    <a:pt x="1365" y="1649"/>
                    <a:pt x="1840" y="2111"/>
                  </a:cubicBezTo>
                  <a:cubicBezTo>
                    <a:pt x="2097" y="2355"/>
                    <a:pt x="2368" y="2598"/>
                    <a:pt x="2639" y="2828"/>
                  </a:cubicBezTo>
                  <a:cubicBezTo>
                    <a:pt x="2909" y="3058"/>
                    <a:pt x="3207" y="3275"/>
                    <a:pt x="3491" y="3478"/>
                  </a:cubicBezTo>
                  <a:lnTo>
                    <a:pt x="3559" y="3383"/>
                  </a:lnTo>
                  <a:cubicBezTo>
                    <a:pt x="3430" y="3285"/>
                    <a:pt x="3304" y="3187"/>
                    <a:pt x="3180" y="3088"/>
                  </a:cubicBezTo>
                  <a:lnTo>
                    <a:pt x="3180" y="3088"/>
                  </a:lnTo>
                  <a:lnTo>
                    <a:pt x="3193" y="3072"/>
                  </a:lnTo>
                  <a:cubicBezTo>
                    <a:pt x="3121" y="3005"/>
                    <a:pt x="3049" y="2938"/>
                    <a:pt x="2976" y="2871"/>
                  </a:cubicBezTo>
                  <a:lnTo>
                    <a:pt x="2976" y="2871"/>
                  </a:lnTo>
                  <a:cubicBezTo>
                    <a:pt x="2144" y="2093"/>
                    <a:pt x="1363" y="1252"/>
                    <a:pt x="572" y="411"/>
                  </a:cubicBezTo>
                  <a:lnTo>
                    <a:pt x="572" y="411"/>
                  </a:lnTo>
                  <a:cubicBezTo>
                    <a:pt x="571" y="409"/>
                    <a:pt x="569" y="408"/>
                    <a:pt x="568" y="406"/>
                  </a:cubicBezTo>
                  <a:lnTo>
                    <a:pt x="568" y="407"/>
                  </a:lnTo>
                  <a:lnTo>
                    <a:pt x="568" y="407"/>
                  </a:lnTo>
                  <a:cubicBezTo>
                    <a:pt x="564" y="402"/>
                    <a:pt x="559" y="397"/>
                    <a:pt x="555" y="393"/>
                  </a:cubicBezTo>
                  <a:lnTo>
                    <a:pt x="497" y="444"/>
                  </a:lnTo>
                  <a:lnTo>
                    <a:pt x="497" y="444"/>
                  </a:lnTo>
                  <a:cubicBezTo>
                    <a:pt x="358" y="298"/>
                    <a:pt x="220" y="150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27"/>
            <p:cNvSpPr/>
            <p:nvPr/>
          </p:nvSpPr>
          <p:spPr>
            <a:xfrm>
              <a:off x="2386543" y="3175909"/>
              <a:ext cx="134471" cy="110561"/>
            </a:xfrm>
            <a:custGeom>
              <a:avLst/>
              <a:gdLst/>
              <a:ahLst/>
              <a:cxnLst/>
              <a:rect l="l" t="t" r="r" b="b"/>
              <a:pathLst>
                <a:path w="3830" h="3149" extrusionOk="0">
                  <a:moveTo>
                    <a:pt x="55" y="1"/>
                  </a:moveTo>
                  <a:lnTo>
                    <a:pt x="1" y="96"/>
                  </a:lnTo>
                  <a:cubicBezTo>
                    <a:pt x="447" y="326"/>
                    <a:pt x="853" y="664"/>
                    <a:pt x="1205" y="1029"/>
                  </a:cubicBezTo>
                  <a:cubicBezTo>
                    <a:pt x="1570" y="1395"/>
                    <a:pt x="1881" y="1801"/>
                    <a:pt x="2220" y="2179"/>
                  </a:cubicBezTo>
                  <a:cubicBezTo>
                    <a:pt x="2396" y="2382"/>
                    <a:pt x="2558" y="2572"/>
                    <a:pt x="2747" y="2761"/>
                  </a:cubicBezTo>
                  <a:cubicBezTo>
                    <a:pt x="2842" y="2856"/>
                    <a:pt x="2923" y="2951"/>
                    <a:pt x="3032" y="3032"/>
                  </a:cubicBezTo>
                  <a:cubicBezTo>
                    <a:pt x="3099" y="3072"/>
                    <a:pt x="3153" y="3113"/>
                    <a:pt x="3235" y="3140"/>
                  </a:cubicBezTo>
                  <a:cubicBezTo>
                    <a:pt x="3264" y="3145"/>
                    <a:pt x="3296" y="3148"/>
                    <a:pt x="3327" y="3148"/>
                  </a:cubicBezTo>
                  <a:cubicBezTo>
                    <a:pt x="3381" y="3148"/>
                    <a:pt x="3435" y="3139"/>
                    <a:pt x="3478" y="3113"/>
                  </a:cubicBezTo>
                  <a:cubicBezTo>
                    <a:pt x="3559" y="3072"/>
                    <a:pt x="3613" y="3005"/>
                    <a:pt x="3640" y="2951"/>
                  </a:cubicBezTo>
                  <a:cubicBezTo>
                    <a:pt x="3681" y="2883"/>
                    <a:pt x="3708" y="2815"/>
                    <a:pt x="3735" y="2761"/>
                  </a:cubicBezTo>
                  <a:cubicBezTo>
                    <a:pt x="3789" y="2626"/>
                    <a:pt x="3816" y="2491"/>
                    <a:pt x="3816" y="2355"/>
                  </a:cubicBezTo>
                  <a:cubicBezTo>
                    <a:pt x="3830" y="2085"/>
                    <a:pt x="3749" y="1814"/>
                    <a:pt x="3600" y="1584"/>
                  </a:cubicBezTo>
                  <a:lnTo>
                    <a:pt x="3505" y="1652"/>
                  </a:lnTo>
                  <a:cubicBezTo>
                    <a:pt x="3627" y="1855"/>
                    <a:pt x="3681" y="2112"/>
                    <a:pt x="3668" y="2342"/>
                  </a:cubicBezTo>
                  <a:cubicBezTo>
                    <a:pt x="3654" y="2464"/>
                    <a:pt x="3627" y="2585"/>
                    <a:pt x="3586" y="2694"/>
                  </a:cubicBezTo>
                  <a:cubicBezTo>
                    <a:pt x="3532" y="2802"/>
                    <a:pt x="3478" y="2924"/>
                    <a:pt x="3397" y="2964"/>
                  </a:cubicBezTo>
                  <a:cubicBezTo>
                    <a:pt x="3376" y="2977"/>
                    <a:pt x="3351" y="2983"/>
                    <a:pt x="3324" y="2983"/>
                  </a:cubicBezTo>
                  <a:cubicBezTo>
                    <a:pt x="3263" y="2983"/>
                    <a:pt x="3192" y="2953"/>
                    <a:pt x="3126" y="2897"/>
                  </a:cubicBezTo>
                  <a:cubicBezTo>
                    <a:pt x="3045" y="2829"/>
                    <a:pt x="2950" y="2734"/>
                    <a:pt x="2856" y="2653"/>
                  </a:cubicBezTo>
                  <a:cubicBezTo>
                    <a:pt x="2680" y="2464"/>
                    <a:pt x="2504" y="2288"/>
                    <a:pt x="2328" y="2098"/>
                  </a:cubicBezTo>
                  <a:cubicBezTo>
                    <a:pt x="1990" y="1706"/>
                    <a:pt x="1651" y="1327"/>
                    <a:pt x="1272" y="962"/>
                  </a:cubicBezTo>
                  <a:cubicBezTo>
                    <a:pt x="1097" y="772"/>
                    <a:pt x="907" y="596"/>
                    <a:pt x="704" y="434"/>
                  </a:cubicBezTo>
                  <a:cubicBezTo>
                    <a:pt x="488" y="272"/>
                    <a:pt x="271" y="136"/>
                    <a:pt x="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27"/>
            <p:cNvSpPr/>
            <p:nvPr/>
          </p:nvSpPr>
          <p:spPr>
            <a:xfrm>
              <a:off x="2503421" y="3111309"/>
              <a:ext cx="16642" cy="170108"/>
            </a:xfrm>
            <a:custGeom>
              <a:avLst/>
              <a:gdLst/>
              <a:ahLst/>
              <a:cxnLst/>
              <a:rect l="l" t="t" r="r" b="b"/>
              <a:pathLst>
                <a:path w="474" h="4845" extrusionOk="0">
                  <a:moveTo>
                    <a:pt x="105" y="1702"/>
                  </a:moveTo>
                  <a:lnTo>
                    <a:pt x="105" y="1702"/>
                  </a:lnTo>
                  <a:cubicBezTo>
                    <a:pt x="123" y="1882"/>
                    <a:pt x="143" y="2063"/>
                    <a:pt x="163" y="2247"/>
                  </a:cubicBezTo>
                  <a:cubicBezTo>
                    <a:pt x="227" y="2824"/>
                    <a:pt x="282" y="3409"/>
                    <a:pt x="276" y="3996"/>
                  </a:cubicBezTo>
                  <a:lnTo>
                    <a:pt x="276" y="3996"/>
                  </a:lnTo>
                  <a:cubicBezTo>
                    <a:pt x="155" y="3422"/>
                    <a:pt x="119" y="2834"/>
                    <a:pt x="108" y="2247"/>
                  </a:cubicBezTo>
                  <a:cubicBezTo>
                    <a:pt x="105" y="2065"/>
                    <a:pt x="104" y="1883"/>
                    <a:pt x="105" y="170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lnTo>
                    <a:pt x="27" y="1"/>
                  </a:lnTo>
                  <a:cubicBezTo>
                    <a:pt x="21" y="166"/>
                    <a:pt x="21" y="331"/>
                    <a:pt x="24" y="496"/>
                  </a:cubicBezTo>
                  <a:lnTo>
                    <a:pt x="24" y="496"/>
                  </a:lnTo>
                  <a:cubicBezTo>
                    <a:pt x="17" y="1079"/>
                    <a:pt x="0" y="1667"/>
                    <a:pt x="0" y="2247"/>
                  </a:cubicBezTo>
                  <a:cubicBezTo>
                    <a:pt x="14" y="2991"/>
                    <a:pt x="54" y="3749"/>
                    <a:pt x="257" y="4479"/>
                  </a:cubicBezTo>
                  <a:lnTo>
                    <a:pt x="366" y="4845"/>
                  </a:lnTo>
                  <a:lnTo>
                    <a:pt x="406" y="4466"/>
                  </a:lnTo>
                  <a:cubicBezTo>
                    <a:pt x="474" y="3722"/>
                    <a:pt x="406" y="2964"/>
                    <a:pt x="339" y="2220"/>
                  </a:cubicBezTo>
                  <a:lnTo>
                    <a:pt x="217" y="1110"/>
                  </a:lnTo>
                  <a:cubicBezTo>
                    <a:pt x="176" y="745"/>
                    <a:pt x="149" y="380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27"/>
            <p:cNvSpPr/>
            <p:nvPr/>
          </p:nvSpPr>
          <p:spPr>
            <a:xfrm>
              <a:off x="2509108" y="3120332"/>
              <a:ext cx="134015" cy="7654"/>
            </a:xfrm>
            <a:custGeom>
              <a:avLst/>
              <a:gdLst/>
              <a:ahLst/>
              <a:cxnLst/>
              <a:rect l="l" t="t" r="r" b="b"/>
              <a:pathLst>
                <a:path w="3817" h="218" extrusionOk="0">
                  <a:moveTo>
                    <a:pt x="3289" y="1"/>
                  </a:moveTo>
                  <a:lnTo>
                    <a:pt x="2829" y="14"/>
                  </a:lnTo>
                  <a:lnTo>
                    <a:pt x="1881" y="28"/>
                  </a:lnTo>
                  <a:cubicBezTo>
                    <a:pt x="1259" y="41"/>
                    <a:pt x="637" y="41"/>
                    <a:pt x="1" y="82"/>
                  </a:cubicBezTo>
                  <a:lnTo>
                    <a:pt x="14" y="217"/>
                  </a:lnTo>
                  <a:cubicBezTo>
                    <a:pt x="650" y="204"/>
                    <a:pt x="1300" y="190"/>
                    <a:pt x="1949" y="150"/>
                  </a:cubicBezTo>
                  <a:lnTo>
                    <a:pt x="2464" y="120"/>
                  </a:lnTo>
                  <a:lnTo>
                    <a:pt x="2464" y="120"/>
                  </a:lnTo>
                  <a:cubicBezTo>
                    <a:pt x="2586" y="117"/>
                    <a:pt x="2709" y="114"/>
                    <a:pt x="2829" y="109"/>
                  </a:cubicBezTo>
                  <a:lnTo>
                    <a:pt x="3289" y="109"/>
                  </a:lnTo>
                  <a:lnTo>
                    <a:pt x="3532" y="95"/>
                  </a:lnTo>
                  <a:cubicBezTo>
                    <a:pt x="3559" y="95"/>
                    <a:pt x="3586" y="95"/>
                    <a:pt x="3613" y="82"/>
                  </a:cubicBezTo>
                  <a:cubicBezTo>
                    <a:pt x="3625" y="70"/>
                    <a:pt x="3657" y="59"/>
                    <a:pt x="3691" y="47"/>
                  </a:cubicBezTo>
                  <a:lnTo>
                    <a:pt x="3691" y="47"/>
                  </a:lnTo>
                  <a:cubicBezTo>
                    <a:pt x="3733" y="45"/>
                    <a:pt x="3775" y="43"/>
                    <a:pt x="3816" y="41"/>
                  </a:cubicBezTo>
                  <a:cubicBezTo>
                    <a:pt x="3776" y="28"/>
                    <a:pt x="3735" y="14"/>
                    <a:pt x="368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27"/>
            <p:cNvSpPr/>
            <p:nvPr/>
          </p:nvSpPr>
          <p:spPr>
            <a:xfrm>
              <a:off x="2622650" y="3121771"/>
              <a:ext cx="5723" cy="156345"/>
            </a:xfrm>
            <a:custGeom>
              <a:avLst/>
              <a:gdLst/>
              <a:ahLst/>
              <a:cxnLst/>
              <a:rect l="l" t="t" r="r" b="b"/>
              <a:pathLst>
                <a:path w="163" h="4453" extrusionOk="0">
                  <a:moveTo>
                    <a:pt x="28" y="0"/>
                  </a:moveTo>
                  <a:cubicBezTo>
                    <a:pt x="41" y="745"/>
                    <a:pt x="28" y="1489"/>
                    <a:pt x="14" y="2219"/>
                  </a:cubicBezTo>
                  <a:cubicBezTo>
                    <a:pt x="1" y="2598"/>
                    <a:pt x="1" y="2964"/>
                    <a:pt x="1" y="3343"/>
                  </a:cubicBezTo>
                  <a:cubicBezTo>
                    <a:pt x="1" y="3708"/>
                    <a:pt x="1" y="4087"/>
                    <a:pt x="28" y="4452"/>
                  </a:cubicBezTo>
                  <a:lnTo>
                    <a:pt x="136" y="4452"/>
                  </a:lnTo>
                  <a:cubicBezTo>
                    <a:pt x="163" y="4087"/>
                    <a:pt x="163" y="3708"/>
                    <a:pt x="163" y="3343"/>
                  </a:cubicBezTo>
                  <a:cubicBezTo>
                    <a:pt x="163" y="2964"/>
                    <a:pt x="163" y="2598"/>
                    <a:pt x="149" y="2219"/>
                  </a:cubicBezTo>
                  <a:cubicBezTo>
                    <a:pt x="136" y="1489"/>
                    <a:pt x="122" y="745"/>
                    <a:pt x="1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27"/>
            <p:cNvSpPr/>
            <p:nvPr/>
          </p:nvSpPr>
          <p:spPr>
            <a:xfrm>
              <a:off x="2618367" y="3121280"/>
              <a:ext cx="11937" cy="153501"/>
            </a:xfrm>
            <a:custGeom>
              <a:avLst/>
              <a:gdLst/>
              <a:ahLst/>
              <a:cxnLst/>
              <a:rect l="l" t="t" r="r" b="b"/>
              <a:pathLst>
                <a:path w="340" h="4372" extrusionOk="0">
                  <a:moveTo>
                    <a:pt x="109" y="1"/>
                  </a:moveTo>
                  <a:lnTo>
                    <a:pt x="1" y="14"/>
                  </a:lnTo>
                  <a:cubicBezTo>
                    <a:pt x="68" y="732"/>
                    <a:pt x="109" y="1462"/>
                    <a:pt x="123" y="2193"/>
                  </a:cubicBezTo>
                  <a:lnTo>
                    <a:pt x="163" y="3275"/>
                  </a:lnTo>
                  <a:cubicBezTo>
                    <a:pt x="177" y="3641"/>
                    <a:pt x="177" y="4006"/>
                    <a:pt x="217" y="4371"/>
                  </a:cubicBezTo>
                  <a:lnTo>
                    <a:pt x="312" y="4371"/>
                  </a:lnTo>
                  <a:cubicBezTo>
                    <a:pt x="339" y="4006"/>
                    <a:pt x="339" y="3641"/>
                    <a:pt x="326" y="3275"/>
                  </a:cubicBezTo>
                  <a:cubicBezTo>
                    <a:pt x="312" y="2910"/>
                    <a:pt x="298" y="2545"/>
                    <a:pt x="271" y="2193"/>
                  </a:cubicBezTo>
                  <a:cubicBezTo>
                    <a:pt x="217" y="1462"/>
                    <a:pt x="150" y="73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27"/>
            <p:cNvSpPr/>
            <p:nvPr/>
          </p:nvSpPr>
          <p:spPr>
            <a:xfrm>
              <a:off x="2395110" y="3272845"/>
              <a:ext cx="371534" cy="392424"/>
            </a:xfrm>
            <a:custGeom>
              <a:avLst/>
              <a:gdLst/>
              <a:ahLst/>
              <a:cxnLst/>
              <a:rect l="l" t="t" r="r" b="b"/>
              <a:pathLst>
                <a:path w="10582" h="11177" extrusionOk="0">
                  <a:moveTo>
                    <a:pt x="6630" y="0"/>
                  </a:moveTo>
                  <a:lnTo>
                    <a:pt x="6603" y="108"/>
                  </a:lnTo>
                  <a:cubicBezTo>
                    <a:pt x="6901" y="176"/>
                    <a:pt x="7185" y="271"/>
                    <a:pt x="7456" y="393"/>
                  </a:cubicBezTo>
                  <a:cubicBezTo>
                    <a:pt x="7713" y="514"/>
                    <a:pt x="7970" y="677"/>
                    <a:pt x="8200" y="866"/>
                  </a:cubicBezTo>
                  <a:cubicBezTo>
                    <a:pt x="8660" y="1232"/>
                    <a:pt x="8998" y="1732"/>
                    <a:pt x="9323" y="2233"/>
                  </a:cubicBezTo>
                  <a:cubicBezTo>
                    <a:pt x="9472" y="2490"/>
                    <a:pt x="9634" y="2747"/>
                    <a:pt x="9783" y="3004"/>
                  </a:cubicBezTo>
                  <a:cubicBezTo>
                    <a:pt x="9918" y="3261"/>
                    <a:pt x="10027" y="3545"/>
                    <a:pt x="10121" y="3829"/>
                  </a:cubicBezTo>
                  <a:cubicBezTo>
                    <a:pt x="10284" y="4398"/>
                    <a:pt x="10365" y="4993"/>
                    <a:pt x="10392" y="5589"/>
                  </a:cubicBezTo>
                  <a:cubicBezTo>
                    <a:pt x="10419" y="6184"/>
                    <a:pt x="10392" y="6779"/>
                    <a:pt x="10284" y="7361"/>
                  </a:cubicBezTo>
                  <a:cubicBezTo>
                    <a:pt x="10216" y="7645"/>
                    <a:pt x="10148" y="7943"/>
                    <a:pt x="10027" y="8214"/>
                  </a:cubicBezTo>
                  <a:cubicBezTo>
                    <a:pt x="9918" y="8484"/>
                    <a:pt x="9770" y="8741"/>
                    <a:pt x="9594" y="8971"/>
                  </a:cubicBezTo>
                  <a:cubicBezTo>
                    <a:pt x="9242" y="9445"/>
                    <a:pt x="8782" y="9837"/>
                    <a:pt x="8281" y="10148"/>
                  </a:cubicBezTo>
                  <a:cubicBezTo>
                    <a:pt x="7767" y="10446"/>
                    <a:pt x="7212" y="10663"/>
                    <a:pt x="6630" y="10812"/>
                  </a:cubicBezTo>
                  <a:cubicBezTo>
                    <a:pt x="6062" y="10960"/>
                    <a:pt x="5467" y="11042"/>
                    <a:pt x="4858" y="11042"/>
                  </a:cubicBezTo>
                  <a:cubicBezTo>
                    <a:pt x="4811" y="11043"/>
                    <a:pt x="4763" y="11043"/>
                    <a:pt x="4716" y="11043"/>
                  </a:cubicBezTo>
                  <a:cubicBezTo>
                    <a:pt x="4178" y="11043"/>
                    <a:pt x="3622" y="10971"/>
                    <a:pt x="3112" y="10784"/>
                  </a:cubicBezTo>
                  <a:cubicBezTo>
                    <a:pt x="2544" y="10595"/>
                    <a:pt x="2043" y="10257"/>
                    <a:pt x="1637" y="9837"/>
                  </a:cubicBezTo>
                  <a:cubicBezTo>
                    <a:pt x="1218" y="9404"/>
                    <a:pt x="907" y="8890"/>
                    <a:pt x="677" y="8335"/>
                  </a:cubicBezTo>
                  <a:cubicBezTo>
                    <a:pt x="217" y="7239"/>
                    <a:pt x="95" y="6008"/>
                    <a:pt x="284" y="4817"/>
                  </a:cubicBezTo>
                  <a:cubicBezTo>
                    <a:pt x="460" y="3640"/>
                    <a:pt x="880" y="2490"/>
                    <a:pt x="1516" y="1489"/>
                  </a:cubicBezTo>
                  <a:lnTo>
                    <a:pt x="1421" y="1421"/>
                  </a:lnTo>
                  <a:cubicBezTo>
                    <a:pt x="785" y="2449"/>
                    <a:pt x="352" y="3613"/>
                    <a:pt x="176" y="4804"/>
                  </a:cubicBezTo>
                  <a:cubicBezTo>
                    <a:pt x="0" y="6008"/>
                    <a:pt x="122" y="7253"/>
                    <a:pt x="582" y="8376"/>
                  </a:cubicBezTo>
                  <a:cubicBezTo>
                    <a:pt x="812" y="8944"/>
                    <a:pt x="1137" y="9472"/>
                    <a:pt x="1556" y="9905"/>
                  </a:cubicBezTo>
                  <a:cubicBezTo>
                    <a:pt x="1962" y="10351"/>
                    <a:pt x="2490" y="10703"/>
                    <a:pt x="3072" y="10906"/>
                  </a:cubicBezTo>
                  <a:cubicBezTo>
                    <a:pt x="3640" y="11109"/>
                    <a:pt x="4262" y="11177"/>
                    <a:pt x="4871" y="11177"/>
                  </a:cubicBezTo>
                  <a:cubicBezTo>
                    <a:pt x="5467" y="11177"/>
                    <a:pt x="6076" y="11096"/>
                    <a:pt x="6671" y="10947"/>
                  </a:cubicBezTo>
                  <a:cubicBezTo>
                    <a:pt x="7253" y="10798"/>
                    <a:pt x="7835" y="10581"/>
                    <a:pt x="8349" y="10270"/>
                  </a:cubicBezTo>
                  <a:cubicBezTo>
                    <a:pt x="8877" y="9959"/>
                    <a:pt x="9350" y="9553"/>
                    <a:pt x="9729" y="9066"/>
                  </a:cubicBezTo>
                  <a:cubicBezTo>
                    <a:pt x="9905" y="8822"/>
                    <a:pt x="10054" y="8552"/>
                    <a:pt x="10176" y="8268"/>
                  </a:cubicBezTo>
                  <a:cubicBezTo>
                    <a:pt x="10297" y="7984"/>
                    <a:pt x="10378" y="7686"/>
                    <a:pt x="10433" y="7388"/>
                  </a:cubicBezTo>
                  <a:cubicBezTo>
                    <a:pt x="10554" y="6793"/>
                    <a:pt x="10581" y="6184"/>
                    <a:pt x="10554" y="5575"/>
                  </a:cubicBezTo>
                  <a:cubicBezTo>
                    <a:pt x="10527" y="4966"/>
                    <a:pt x="10446" y="4371"/>
                    <a:pt x="10270" y="3775"/>
                  </a:cubicBezTo>
                  <a:cubicBezTo>
                    <a:pt x="10176" y="3491"/>
                    <a:pt x="10067" y="3194"/>
                    <a:pt x="9918" y="2936"/>
                  </a:cubicBezTo>
                  <a:cubicBezTo>
                    <a:pt x="9770" y="2666"/>
                    <a:pt x="9607" y="2409"/>
                    <a:pt x="9445" y="2152"/>
                  </a:cubicBezTo>
                  <a:cubicBezTo>
                    <a:pt x="9120" y="1651"/>
                    <a:pt x="8768" y="1137"/>
                    <a:pt x="8281" y="758"/>
                  </a:cubicBezTo>
                  <a:cubicBezTo>
                    <a:pt x="8051" y="569"/>
                    <a:pt x="7781" y="406"/>
                    <a:pt x="7496" y="284"/>
                  </a:cubicBezTo>
                  <a:cubicBezTo>
                    <a:pt x="7226" y="149"/>
                    <a:pt x="6928" y="68"/>
                    <a:pt x="663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27"/>
            <p:cNvSpPr/>
            <p:nvPr/>
          </p:nvSpPr>
          <p:spPr>
            <a:xfrm>
              <a:off x="2399850" y="3273301"/>
              <a:ext cx="360615" cy="380943"/>
            </a:xfrm>
            <a:custGeom>
              <a:avLst/>
              <a:gdLst/>
              <a:ahLst/>
              <a:cxnLst/>
              <a:rect l="l" t="t" r="r" b="b"/>
              <a:pathLst>
                <a:path w="10271" h="10850" extrusionOk="0">
                  <a:moveTo>
                    <a:pt x="6522" y="1"/>
                  </a:moveTo>
                  <a:lnTo>
                    <a:pt x="6455" y="82"/>
                  </a:lnTo>
                  <a:cubicBezTo>
                    <a:pt x="7415" y="745"/>
                    <a:pt x="8309" y="1530"/>
                    <a:pt x="8945" y="2490"/>
                  </a:cubicBezTo>
                  <a:cubicBezTo>
                    <a:pt x="9269" y="2964"/>
                    <a:pt x="9526" y="3492"/>
                    <a:pt x="9716" y="4047"/>
                  </a:cubicBezTo>
                  <a:cubicBezTo>
                    <a:pt x="9892" y="4588"/>
                    <a:pt x="10000" y="5156"/>
                    <a:pt x="10054" y="5738"/>
                  </a:cubicBezTo>
                  <a:cubicBezTo>
                    <a:pt x="10081" y="6022"/>
                    <a:pt x="10108" y="6306"/>
                    <a:pt x="10108" y="6604"/>
                  </a:cubicBezTo>
                  <a:cubicBezTo>
                    <a:pt x="10108" y="6888"/>
                    <a:pt x="10068" y="7172"/>
                    <a:pt x="10027" y="7456"/>
                  </a:cubicBezTo>
                  <a:cubicBezTo>
                    <a:pt x="9973" y="7740"/>
                    <a:pt x="9919" y="8025"/>
                    <a:pt x="9838" y="8309"/>
                  </a:cubicBezTo>
                  <a:cubicBezTo>
                    <a:pt x="9756" y="8579"/>
                    <a:pt x="9662" y="8864"/>
                    <a:pt x="9513" y="9094"/>
                  </a:cubicBezTo>
                  <a:cubicBezTo>
                    <a:pt x="9188" y="9554"/>
                    <a:pt x="8701" y="9892"/>
                    <a:pt x="8173" y="10135"/>
                  </a:cubicBezTo>
                  <a:cubicBezTo>
                    <a:pt x="7659" y="10379"/>
                    <a:pt x="7104" y="10555"/>
                    <a:pt x="6522" y="10636"/>
                  </a:cubicBezTo>
                  <a:cubicBezTo>
                    <a:pt x="6197" y="10686"/>
                    <a:pt x="5867" y="10711"/>
                    <a:pt x="5537" y="10711"/>
                  </a:cubicBezTo>
                  <a:cubicBezTo>
                    <a:pt x="4713" y="10711"/>
                    <a:pt x="3885" y="10557"/>
                    <a:pt x="3113" y="10257"/>
                  </a:cubicBezTo>
                  <a:cubicBezTo>
                    <a:pt x="2571" y="10054"/>
                    <a:pt x="2044" y="9797"/>
                    <a:pt x="1584" y="9445"/>
                  </a:cubicBezTo>
                  <a:cubicBezTo>
                    <a:pt x="1124" y="9094"/>
                    <a:pt x="745" y="8647"/>
                    <a:pt x="515" y="8106"/>
                  </a:cubicBezTo>
                  <a:cubicBezTo>
                    <a:pt x="285" y="7578"/>
                    <a:pt x="176" y="7010"/>
                    <a:pt x="136" y="6428"/>
                  </a:cubicBezTo>
                  <a:cubicBezTo>
                    <a:pt x="95" y="5846"/>
                    <a:pt x="122" y="5264"/>
                    <a:pt x="203" y="4696"/>
                  </a:cubicBezTo>
                  <a:cubicBezTo>
                    <a:pt x="393" y="3546"/>
                    <a:pt x="826" y="2436"/>
                    <a:pt x="1489" y="1489"/>
                  </a:cubicBezTo>
                  <a:lnTo>
                    <a:pt x="1408" y="1422"/>
                  </a:lnTo>
                  <a:cubicBezTo>
                    <a:pt x="731" y="2396"/>
                    <a:pt x="285" y="3519"/>
                    <a:pt x="109" y="4682"/>
                  </a:cubicBezTo>
                  <a:cubicBezTo>
                    <a:pt x="14" y="5251"/>
                    <a:pt x="0" y="5846"/>
                    <a:pt x="41" y="6442"/>
                  </a:cubicBezTo>
                  <a:cubicBezTo>
                    <a:pt x="82" y="7023"/>
                    <a:pt x="190" y="7605"/>
                    <a:pt x="433" y="8160"/>
                  </a:cubicBezTo>
                  <a:cubicBezTo>
                    <a:pt x="663" y="8701"/>
                    <a:pt x="1056" y="9175"/>
                    <a:pt x="1516" y="9527"/>
                  </a:cubicBezTo>
                  <a:cubicBezTo>
                    <a:pt x="1990" y="9892"/>
                    <a:pt x="2517" y="10163"/>
                    <a:pt x="3072" y="10379"/>
                  </a:cubicBezTo>
                  <a:cubicBezTo>
                    <a:pt x="3877" y="10687"/>
                    <a:pt x="4741" y="10849"/>
                    <a:pt x="5609" y="10849"/>
                  </a:cubicBezTo>
                  <a:cubicBezTo>
                    <a:pt x="5923" y="10849"/>
                    <a:pt x="6237" y="10828"/>
                    <a:pt x="6550" y="10785"/>
                  </a:cubicBezTo>
                  <a:cubicBezTo>
                    <a:pt x="7131" y="10704"/>
                    <a:pt x="7713" y="10528"/>
                    <a:pt x="8241" y="10271"/>
                  </a:cubicBezTo>
                  <a:cubicBezTo>
                    <a:pt x="8769" y="10027"/>
                    <a:pt x="9296" y="9689"/>
                    <a:pt x="9635" y="9175"/>
                  </a:cubicBezTo>
                  <a:cubicBezTo>
                    <a:pt x="9810" y="8918"/>
                    <a:pt x="9892" y="8634"/>
                    <a:pt x="9986" y="8349"/>
                  </a:cubicBezTo>
                  <a:cubicBezTo>
                    <a:pt x="10068" y="8065"/>
                    <a:pt x="10135" y="7781"/>
                    <a:pt x="10189" y="7497"/>
                  </a:cubicBezTo>
                  <a:cubicBezTo>
                    <a:pt x="10230" y="7199"/>
                    <a:pt x="10271" y="6902"/>
                    <a:pt x="10271" y="6604"/>
                  </a:cubicBezTo>
                  <a:cubicBezTo>
                    <a:pt x="10271" y="6306"/>
                    <a:pt x="10257" y="6009"/>
                    <a:pt x="10230" y="5724"/>
                  </a:cubicBezTo>
                  <a:cubicBezTo>
                    <a:pt x="10122" y="4547"/>
                    <a:pt x="9743" y="3384"/>
                    <a:pt x="9066" y="2409"/>
                  </a:cubicBezTo>
                  <a:cubicBezTo>
                    <a:pt x="8742" y="1922"/>
                    <a:pt x="8349" y="1476"/>
                    <a:pt x="7916" y="1070"/>
                  </a:cubicBezTo>
                  <a:cubicBezTo>
                    <a:pt x="7483" y="677"/>
                    <a:pt x="7010" y="325"/>
                    <a:pt x="652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27"/>
            <p:cNvSpPr/>
            <p:nvPr/>
          </p:nvSpPr>
          <p:spPr>
            <a:xfrm>
              <a:off x="2620754" y="3262874"/>
              <a:ext cx="143038" cy="403344"/>
            </a:xfrm>
            <a:custGeom>
              <a:avLst/>
              <a:gdLst/>
              <a:ahLst/>
              <a:cxnLst/>
              <a:rect l="l" t="t" r="r" b="b"/>
              <a:pathLst>
                <a:path w="4074" h="11488" extrusionOk="0">
                  <a:moveTo>
                    <a:pt x="82" y="0"/>
                  </a:moveTo>
                  <a:lnTo>
                    <a:pt x="0" y="68"/>
                  </a:lnTo>
                  <a:cubicBezTo>
                    <a:pt x="785" y="880"/>
                    <a:pt x="1719" y="1516"/>
                    <a:pt x="2395" y="2382"/>
                  </a:cubicBezTo>
                  <a:cubicBezTo>
                    <a:pt x="3086" y="3248"/>
                    <a:pt x="3546" y="4289"/>
                    <a:pt x="3735" y="5372"/>
                  </a:cubicBezTo>
                  <a:cubicBezTo>
                    <a:pt x="3924" y="6454"/>
                    <a:pt x="3830" y="7591"/>
                    <a:pt x="3464" y="8619"/>
                  </a:cubicBezTo>
                  <a:cubicBezTo>
                    <a:pt x="3117" y="9648"/>
                    <a:pt x="2505" y="10585"/>
                    <a:pt x="1721" y="11338"/>
                  </a:cubicBezTo>
                  <a:lnTo>
                    <a:pt x="1721" y="11338"/>
                  </a:lnTo>
                  <a:cubicBezTo>
                    <a:pt x="1667" y="11284"/>
                    <a:pt x="1645" y="11190"/>
                    <a:pt x="1678" y="11123"/>
                  </a:cubicBezTo>
                  <a:lnTo>
                    <a:pt x="1570" y="11082"/>
                  </a:lnTo>
                  <a:lnTo>
                    <a:pt x="1570" y="11082"/>
                  </a:lnTo>
                  <a:cubicBezTo>
                    <a:pt x="1516" y="11217"/>
                    <a:pt x="1570" y="11393"/>
                    <a:pt x="1705" y="11461"/>
                  </a:cubicBezTo>
                  <a:lnTo>
                    <a:pt x="1732" y="11488"/>
                  </a:lnTo>
                  <a:lnTo>
                    <a:pt x="1773" y="11461"/>
                  </a:lnTo>
                  <a:cubicBezTo>
                    <a:pt x="2612" y="10717"/>
                    <a:pt x="3248" y="9742"/>
                    <a:pt x="3627" y="8673"/>
                  </a:cubicBezTo>
                  <a:cubicBezTo>
                    <a:pt x="3992" y="7618"/>
                    <a:pt x="4073" y="6454"/>
                    <a:pt x="3870" y="5345"/>
                  </a:cubicBezTo>
                  <a:cubicBezTo>
                    <a:pt x="3667" y="4249"/>
                    <a:pt x="3194" y="3193"/>
                    <a:pt x="2477" y="2327"/>
                  </a:cubicBezTo>
                  <a:cubicBezTo>
                    <a:pt x="1773" y="1448"/>
                    <a:pt x="853" y="798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27"/>
            <p:cNvSpPr/>
            <p:nvPr/>
          </p:nvSpPr>
          <p:spPr>
            <a:xfrm>
              <a:off x="2302949" y="3131742"/>
              <a:ext cx="100731" cy="97430"/>
            </a:xfrm>
            <a:custGeom>
              <a:avLst/>
              <a:gdLst/>
              <a:ahLst/>
              <a:cxnLst/>
              <a:rect l="l" t="t" r="r" b="b"/>
              <a:pathLst>
                <a:path w="2869" h="2775" extrusionOk="0">
                  <a:moveTo>
                    <a:pt x="1353" y="1"/>
                  </a:moveTo>
                  <a:lnTo>
                    <a:pt x="1286" y="82"/>
                  </a:lnTo>
                  <a:lnTo>
                    <a:pt x="663" y="812"/>
                  </a:lnTo>
                  <a:lnTo>
                    <a:pt x="352" y="1178"/>
                  </a:lnTo>
                  <a:cubicBezTo>
                    <a:pt x="298" y="1232"/>
                    <a:pt x="244" y="1286"/>
                    <a:pt x="203" y="1367"/>
                  </a:cubicBezTo>
                  <a:cubicBezTo>
                    <a:pt x="176" y="1408"/>
                    <a:pt x="162" y="1448"/>
                    <a:pt x="149" y="1502"/>
                  </a:cubicBezTo>
                  <a:cubicBezTo>
                    <a:pt x="135" y="1557"/>
                    <a:pt x="162" y="1624"/>
                    <a:pt x="203" y="1665"/>
                  </a:cubicBezTo>
                  <a:lnTo>
                    <a:pt x="271" y="1584"/>
                  </a:lnTo>
                  <a:cubicBezTo>
                    <a:pt x="244" y="1557"/>
                    <a:pt x="257" y="1489"/>
                    <a:pt x="298" y="1435"/>
                  </a:cubicBezTo>
                  <a:cubicBezTo>
                    <a:pt x="338" y="1381"/>
                    <a:pt x="406" y="1327"/>
                    <a:pt x="447" y="1259"/>
                  </a:cubicBezTo>
                  <a:lnTo>
                    <a:pt x="771" y="907"/>
                  </a:lnTo>
                  <a:lnTo>
                    <a:pt x="1346" y="271"/>
                  </a:lnTo>
                  <a:lnTo>
                    <a:pt x="1346" y="271"/>
                  </a:lnTo>
                  <a:cubicBezTo>
                    <a:pt x="1545" y="551"/>
                    <a:pt x="1696" y="870"/>
                    <a:pt x="1881" y="1178"/>
                  </a:cubicBezTo>
                  <a:cubicBezTo>
                    <a:pt x="1976" y="1340"/>
                    <a:pt x="2097" y="1516"/>
                    <a:pt x="2233" y="1651"/>
                  </a:cubicBezTo>
                  <a:cubicBezTo>
                    <a:pt x="2349" y="1779"/>
                    <a:pt x="2484" y="1886"/>
                    <a:pt x="2640" y="1974"/>
                  </a:cubicBezTo>
                  <a:lnTo>
                    <a:pt x="2640" y="1974"/>
                  </a:lnTo>
                  <a:cubicBezTo>
                    <a:pt x="2455" y="2165"/>
                    <a:pt x="2309" y="2393"/>
                    <a:pt x="2201" y="2641"/>
                  </a:cubicBezTo>
                  <a:lnTo>
                    <a:pt x="2201" y="2641"/>
                  </a:lnTo>
                  <a:cubicBezTo>
                    <a:pt x="1459" y="2453"/>
                    <a:pt x="730" y="2214"/>
                    <a:pt x="27" y="1935"/>
                  </a:cubicBezTo>
                  <a:lnTo>
                    <a:pt x="0" y="2030"/>
                  </a:lnTo>
                  <a:cubicBezTo>
                    <a:pt x="731" y="2301"/>
                    <a:pt x="1475" y="2544"/>
                    <a:pt x="2219" y="2761"/>
                  </a:cubicBezTo>
                  <a:lnTo>
                    <a:pt x="2260" y="2774"/>
                  </a:lnTo>
                  <a:lnTo>
                    <a:pt x="2287" y="2734"/>
                  </a:lnTo>
                  <a:cubicBezTo>
                    <a:pt x="2409" y="2450"/>
                    <a:pt x="2571" y="2206"/>
                    <a:pt x="2801" y="1990"/>
                  </a:cubicBezTo>
                  <a:lnTo>
                    <a:pt x="2869" y="1935"/>
                  </a:lnTo>
                  <a:lnTo>
                    <a:pt x="2774" y="1895"/>
                  </a:lnTo>
                  <a:cubicBezTo>
                    <a:pt x="2449" y="1732"/>
                    <a:pt x="2206" y="1421"/>
                    <a:pt x="2016" y="1097"/>
                  </a:cubicBezTo>
                  <a:cubicBezTo>
                    <a:pt x="1827" y="772"/>
                    <a:pt x="1664" y="406"/>
                    <a:pt x="1421" y="82"/>
                  </a:cubicBezTo>
                  <a:lnTo>
                    <a:pt x="135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27"/>
            <p:cNvSpPr/>
            <p:nvPr/>
          </p:nvSpPr>
          <p:spPr>
            <a:xfrm>
              <a:off x="2302001" y="3141713"/>
              <a:ext cx="90268" cy="80332"/>
            </a:xfrm>
            <a:custGeom>
              <a:avLst/>
              <a:gdLst/>
              <a:ahLst/>
              <a:cxnLst/>
              <a:rect l="l" t="t" r="r" b="b"/>
              <a:pathLst>
                <a:path w="2571" h="2288" extrusionOk="0">
                  <a:moveTo>
                    <a:pt x="1367" y="1"/>
                  </a:moveTo>
                  <a:lnTo>
                    <a:pt x="1313" y="55"/>
                  </a:lnTo>
                  <a:cubicBezTo>
                    <a:pt x="1083" y="325"/>
                    <a:pt x="852" y="582"/>
                    <a:pt x="636" y="853"/>
                  </a:cubicBezTo>
                  <a:lnTo>
                    <a:pt x="311" y="1259"/>
                  </a:lnTo>
                  <a:lnTo>
                    <a:pt x="0" y="1679"/>
                  </a:lnTo>
                  <a:lnTo>
                    <a:pt x="81" y="1733"/>
                  </a:lnTo>
                  <a:cubicBezTo>
                    <a:pt x="176" y="1597"/>
                    <a:pt x="284" y="1462"/>
                    <a:pt x="392" y="1327"/>
                  </a:cubicBezTo>
                  <a:cubicBezTo>
                    <a:pt x="501" y="1191"/>
                    <a:pt x="609" y="1056"/>
                    <a:pt x="717" y="921"/>
                  </a:cubicBezTo>
                  <a:cubicBezTo>
                    <a:pt x="914" y="674"/>
                    <a:pt x="1123" y="439"/>
                    <a:pt x="1343" y="215"/>
                  </a:cubicBezTo>
                  <a:lnTo>
                    <a:pt x="1343" y="215"/>
                  </a:lnTo>
                  <a:cubicBezTo>
                    <a:pt x="1555" y="533"/>
                    <a:pt x="1744" y="862"/>
                    <a:pt x="1921" y="1191"/>
                  </a:cubicBezTo>
                  <a:cubicBezTo>
                    <a:pt x="2016" y="1367"/>
                    <a:pt x="2111" y="1557"/>
                    <a:pt x="2206" y="1733"/>
                  </a:cubicBezTo>
                  <a:cubicBezTo>
                    <a:pt x="2300" y="1909"/>
                    <a:pt x="2382" y="2098"/>
                    <a:pt x="2476" y="2287"/>
                  </a:cubicBezTo>
                  <a:lnTo>
                    <a:pt x="2571" y="2247"/>
                  </a:lnTo>
                  <a:cubicBezTo>
                    <a:pt x="2503" y="2044"/>
                    <a:pt x="2436" y="1854"/>
                    <a:pt x="2341" y="1665"/>
                  </a:cubicBezTo>
                  <a:cubicBezTo>
                    <a:pt x="2260" y="1476"/>
                    <a:pt x="2179" y="1300"/>
                    <a:pt x="2070" y="1110"/>
                  </a:cubicBezTo>
                  <a:cubicBezTo>
                    <a:pt x="1881" y="745"/>
                    <a:pt x="1664" y="407"/>
                    <a:pt x="1421" y="68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27"/>
            <p:cNvSpPr/>
            <p:nvPr/>
          </p:nvSpPr>
          <p:spPr>
            <a:xfrm>
              <a:off x="2309128" y="3197290"/>
              <a:ext cx="70817" cy="39464"/>
            </a:xfrm>
            <a:custGeom>
              <a:avLst/>
              <a:gdLst/>
              <a:ahLst/>
              <a:cxnLst/>
              <a:rect l="l" t="t" r="r" b="b"/>
              <a:pathLst>
                <a:path w="2017" h="1124" extrusionOk="0">
                  <a:moveTo>
                    <a:pt x="68" y="1"/>
                  </a:moveTo>
                  <a:lnTo>
                    <a:pt x="0" y="96"/>
                  </a:lnTo>
                  <a:cubicBezTo>
                    <a:pt x="311" y="298"/>
                    <a:pt x="622" y="515"/>
                    <a:pt x="947" y="704"/>
                  </a:cubicBezTo>
                  <a:cubicBezTo>
                    <a:pt x="1110" y="799"/>
                    <a:pt x="1272" y="880"/>
                    <a:pt x="1448" y="948"/>
                  </a:cubicBezTo>
                  <a:cubicBezTo>
                    <a:pt x="1624" y="1029"/>
                    <a:pt x="1800" y="1083"/>
                    <a:pt x="1976" y="1124"/>
                  </a:cubicBezTo>
                  <a:lnTo>
                    <a:pt x="2016" y="1029"/>
                  </a:lnTo>
                  <a:cubicBezTo>
                    <a:pt x="1854" y="948"/>
                    <a:pt x="1678" y="880"/>
                    <a:pt x="1515" y="799"/>
                  </a:cubicBezTo>
                  <a:cubicBezTo>
                    <a:pt x="1340" y="731"/>
                    <a:pt x="1177" y="650"/>
                    <a:pt x="1015" y="569"/>
                  </a:cubicBezTo>
                  <a:cubicBezTo>
                    <a:pt x="677" y="420"/>
                    <a:pt x="352" y="244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27"/>
            <p:cNvSpPr/>
            <p:nvPr/>
          </p:nvSpPr>
          <p:spPr>
            <a:xfrm>
              <a:off x="2376572" y="3207261"/>
              <a:ext cx="14746" cy="27596"/>
            </a:xfrm>
            <a:custGeom>
              <a:avLst/>
              <a:gdLst/>
              <a:ahLst/>
              <a:cxnLst/>
              <a:rect l="l" t="t" r="r" b="b"/>
              <a:pathLst>
                <a:path w="420" h="786" extrusionOk="0">
                  <a:moveTo>
                    <a:pt x="325" y="1"/>
                  </a:moveTo>
                  <a:cubicBezTo>
                    <a:pt x="136" y="217"/>
                    <a:pt x="136" y="515"/>
                    <a:pt x="0" y="745"/>
                  </a:cubicBezTo>
                  <a:lnTo>
                    <a:pt x="95" y="786"/>
                  </a:lnTo>
                  <a:cubicBezTo>
                    <a:pt x="176" y="529"/>
                    <a:pt x="393" y="326"/>
                    <a:pt x="420" y="42"/>
                  </a:cubicBezTo>
                  <a:lnTo>
                    <a:pt x="32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27"/>
            <p:cNvSpPr/>
            <p:nvPr/>
          </p:nvSpPr>
          <p:spPr>
            <a:xfrm>
              <a:off x="2343781" y="3183528"/>
              <a:ext cx="10954" cy="10954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204" y="0"/>
                  </a:moveTo>
                  <a:lnTo>
                    <a:pt x="177" y="55"/>
                  </a:lnTo>
                  <a:cubicBezTo>
                    <a:pt x="166" y="81"/>
                    <a:pt x="158" y="105"/>
                    <a:pt x="151" y="129"/>
                  </a:cubicBezTo>
                  <a:lnTo>
                    <a:pt x="151" y="129"/>
                  </a:lnTo>
                  <a:cubicBezTo>
                    <a:pt x="150" y="127"/>
                    <a:pt x="150" y="125"/>
                    <a:pt x="150" y="122"/>
                  </a:cubicBezTo>
                  <a:lnTo>
                    <a:pt x="82" y="27"/>
                  </a:lnTo>
                  <a:cubicBezTo>
                    <a:pt x="28" y="55"/>
                    <a:pt x="1" y="136"/>
                    <a:pt x="14" y="176"/>
                  </a:cubicBezTo>
                  <a:cubicBezTo>
                    <a:pt x="14" y="230"/>
                    <a:pt x="68" y="298"/>
                    <a:pt x="136" y="312"/>
                  </a:cubicBezTo>
                  <a:cubicBezTo>
                    <a:pt x="217" y="312"/>
                    <a:pt x="271" y="257"/>
                    <a:pt x="285" y="203"/>
                  </a:cubicBezTo>
                  <a:cubicBezTo>
                    <a:pt x="312" y="163"/>
                    <a:pt x="298" y="95"/>
                    <a:pt x="258" y="55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27"/>
            <p:cNvSpPr/>
            <p:nvPr/>
          </p:nvSpPr>
          <p:spPr>
            <a:xfrm>
              <a:off x="2342833" y="3166430"/>
              <a:ext cx="8110" cy="4845"/>
            </a:xfrm>
            <a:custGeom>
              <a:avLst/>
              <a:gdLst/>
              <a:ahLst/>
              <a:cxnLst/>
              <a:rect l="l" t="t" r="r" b="b"/>
              <a:pathLst>
                <a:path w="231" h="138" extrusionOk="0">
                  <a:moveTo>
                    <a:pt x="122" y="0"/>
                  </a:moveTo>
                  <a:lnTo>
                    <a:pt x="28" y="54"/>
                  </a:lnTo>
                  <a:cubicBezTo>
                    <a:pt x="78" y="67"/>
                    <a:pt x="1" y="137"/>
                    <a:pt x="63" y="137"/>
                  </a:cubicBezTo>
                  <a:cubicBezTo>
                    <a:pt x="69" y="137"/>
                    <a:pt x="75" y="137"/>
                    <a:pt x="82" y="136"/>
                  </a:cubicBezTo>
                  <a:lnTo>
                    <a:pt x="177" y="95"/>
                  </a:lnTo>
                  <a:cubicBezTo>
                    <a:pt x="231" y="27"/>
                    <a:pt x="109" y="41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27"/>
            <p:cNvSpPr/>
            <p:nvPr/>
          </p:nvSpPr>
          <p:spPr>
            <a:xfrm>
              <a:off x="2327631" y="3198660"/>
              <a:ext cx="6706" cy="5863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137" y="1"/>
                  </a:moveTo>
                  <a:cubicBezTo>
                    <a:pt x="98" y="1"/>
                    <a:pt x="60" y="38"/>
                    <a:pt x="26" y="38"/>
                  </a:cubicBezTo>
                  <a:cubicBezTo>
                    <a:pt x="17" y="38"/>
                    <a:pt x="9" y="36"/>
                    <a:pt x="1" y="29"/>
                  </a:cubicBezTo>
                  <a:lnTo>
                    <a:pt x="1" y="138"/>
                  </a:lnTo>
                  <a:cubicBezTo>
                    <a:pt x="9" y="132"/>
                    <a:pt x="17" y="129"/>
                    <a:pt x="26" y="129"/>
                  </a:cubicBezTo>
                  <a:cubicBezTo>
                    <a:pt x="60" y="129"/>
                    <a:pt x="98" y="166"/>
                    <a:pt x="137" y="166"/>
                  </a:cubicBezTo>
                  <a:cubicBezTo>
                    <a:pt x="155" y="166"/>
                    <a:pt x="172" y="159"/>
                    <a:pt x="190" y="138"/>
                  </a:cubicBezTo>
                  <a:lnTo>
                    <a:pt x="190" y="29"/>
                  </a:lnTo>
                  <a:cubicBezTo>
                    <a:pt x="172" y="8"/>
                    <a:pt x="155" y="1"/>
                    <a:pt x="1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27"/>
            <p:cNvSpPr/>
            <p:nvPr/>
          </p:nvSpPr>
          <p:spPr>
            <a:xfrm>
              <a:off x="2504825" y="3070477"/>
              <a:ext cx="101222" cy="98343"/>
            </a:xfrm>
            <a:custGeom>
              <a:avLst/>
              <a:gdLst/>
              <a:ahLst/>
              <a:cxnLst/>
              <a:rect l="l" t="t" r="r" b="b"/>
              <a:pathLst>
                <a:path w="2883" h="2801" extrusionOk="0">
                  <a:moveTo>
                    <a:pt x="109" y="0"/>
                  </a:moveTo>
                  <a:lnTo>
                    <a:pt x="1" y="27"/>
                  </a:lnTo>
                  <a:cubicBezTo>
                    <a:pt x="244" y="785"/>
                    <a:pt x="461" y="1556"/>
                    <a:pt x="677" y="2327"/>
                  </a:cubicBezTo>
                  <a:cubicBezTo>
                    <a:pt x="704" y="2422"/>
                    <a:pt x="731" y="2517"/>
                    <a:pt x="772" y="2625"/>
                  </a:cubicBezTo>
                  <a:cubicBezTo>
                    <a:pt x="786" y="2679"/>
                    <a:pt x="840" y="2747"/>
                    <a:pt x="907" y="2774"/>
                  </a:cubicBezTo>
                  <a:cubicBezTo>
                    <a:pt x="989" y="2787"/>
                    <a:pt x="1029" y="2787"/>
                    <a:pt x="1083" y="2787"/>
                  </a:cubicBezTo>
                  <a:cubicBezTo>
                    <a:pt x="1286" y="2801"/>
                    <a:pt x="1489" y="2801"/>
                    <a:pt x="1679" y="2801"/>
                  </a:cubicBezTo>
                  <a:cubicBezTo>
                    <a:pt x="2085" y="2801"/>
                    <a:pt x="2491" y="2774"/>
                    <a:pt x="2883" y="2706"/>
                  </a:cubicBezTo>
                  <a:lnTo>
                    <a:pt x="2869" y="2598"/>
                  </a:lnTo>
                  <a:cubicBezTo>
                    <a:pt x="2477" y="2611"/>
                    <a:pt x="2085" y="2639"/>
                    <a:pt x="1679" y="2639"/>
                  </a:cubicBezTo>
                  <a:cubicBezTo>
                    <a:pt x="1489" y="2639"/>
                    <a:pt x="1286" y="2639"/>
                    <a:pt x="1083" y="2625"/>
                  </a:cubicBezTo>
                  <a:lnTo>
                    <a:pt x="962" y="2625"/>
                  </a:lnTo>
                  <a:cubicBezTo>
                    <a:pt x="934" y="2611"/>
                    <a:pt x="921" y="2598"/>
                    <a:pt x="907" y="2557"/>
                  </a:cubicBezTo>
                  <a:cubicBezTo>
                    <a:pt x="880" y="2476"/>
                    <a:pt x="840" y="2381"/>
                    <a:pt x="813" y="2287"/>
                  </a:cubicBezTo>
                  <a:cubicBezTo>
                    <a:pt x="569" y="1529"/>
                    <a:pt x="326" y="77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27"/>
            <p:cNvSpPr/>
            <p:nvPr/>
          </p:nvSpPr>
          <p:spPr>
            <a:xfrm>
              <a:off x="2595090" y="3048148"/>
              <a:ext cx="18082" cy="112598"/>
            </a:xfrm>
            <a:custGeom>
              <a:avLst/>
              <a:gdLst/>
              <a:ahLst/>
              <a:cxnLst/>
              <a:rect l="l" t="t" r="r" b="b"/>
              <a:pathLst>
                <a:path w="515" h="3207" extrusionOk="0">
                  <a:moveTo>
                    <a:pt x="407" y="0"/>
                  </a:moveTo>
                  <a:cubicBezTo>
                    <a:pt x="353" y="541"/>
                    <a:pt x="271" y="1069"/>
                    <a:pt x="190" y="1597"/>
                  </a:cubicBezTo>
                  <a:cubicBezTo>
                    <a:pt x="109" y="2124"/>
                    <a:pt x="41" y="2666"/>
                    <a:pt x="1" y="3193"/>
                  </a:cubicBezTo>
                  <a:lnTo>
                    <a:pt x="3" y="3194"/>
                  </a:lnTo>
                  <a:lnTo>
                    <a:pt x="3" y="3194"/>
                  </a:lnTo>
                  <a:lnTo>
                    <a:pt x="1" y="3207"/>
                  </a:lnTo>
                  <a:lnTo>
                    <a:pt x="136" y="3207"/>
                  </a:lnTo>
                  <a:cubicBezTo>
                    <a:pt x="231" y="2679"/>
                    <a:pt x="285" y="2151"/>
                    <a:pt x="325" y="1624"/>
                  </a:cubicBezTo>
                  <a:cubicBezTo>
                    <a:pt x="380" y="1083"/>
                    <a:pt x="434" y="555"/>
                    <a:pt x="515" y="27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27"/>
            <p:cNvSpPr/>
            <p:nvPr/>
          </p:nvSpPr>
          <p:spPr>
            <a:xfrm>
              <a:off x="2500577" y="3056363"/>
              <a:ext cx="122604" cy="13166"/>
            </a:xfrm>
            <a:custGeom>
              <a:avLst/>
              <a:gdLst/>
              <a:ahLst/>
              <a:cxnLst/>
              <a:rect l="l" t="t" r="r" b="b"/>
              <a:pathLst>
                <a:path w="3492" h="375" extrusionOk="0">
                  <a:moveTo>
                    <a:pt x="1986" y="0"/>
                  </a:moveTo>
                  <a:cubicBezTo>
                    <a:pt x="1860" y="0"/>
                    <a:pt x="1735" y="3"/>
                    <a:pt x="1610" y="10"/>
                  </a:cubicBezTo>
                  <a:cubicBezTo>
                    <a:pt x="1069" y="50"/>
                    <a:pt x="528" y="145"/>
                    <a:pt x="0" y="267"/>
                  </a:cubicBezTo>
                  <a:lnTo>
                    <a:pt x="27" y="375"/>
                  </a:lnTo>
                  <a:cubicBezTo>
                    <a:pt x="541" y="226"/>
                    <a:pt x="1083" y="158"/>
                    <a:pt x="1624" y="145"/>
                  </a:cubicBezTo>
                  <a:cubicBezTo>
                    <a:pt x="2093" y="145"/>
                    <a:pt x="2573" y="188"/>
                    <a:pt x="3045" y="245"/>
                  </a:cubicBezTo>
                  <a:lnTo>
                    <a:pt x="3045" y="245"/>
                  </a:lnTo>
                  <a:lnTo>
                    <a:pt x="3072" y="307"/>
                  </a:lnTo>
                  <a:lnTo>
                    <a:pt x="3208" y="265"/>
                  </a:lnTo>
                  <a:lnTo>
                    <a:pt x="3208" y="265"/>
                  </a:lnTo>
                  <a:cubicBezTo>
                    <a:pt x="3212" y="266"/>
                    <a:pt x="3216" y="266"/>
                    <a:pt x="3220" y="267"/>
                  </a:cubicBezTo>
                  <a:lnTo>
                    <a:pt x="3220" y="262"/>
                  </a:lnTo>
                  <a:lnTo>
                    <a:pt x="3220" y="262"/>
                  </a:lnTo>
                  <a:lnTo>
                    <a:pt x="3248" y="253"/>
                  </a:lnTo>
                  <a:lnTo>
                    <a:pt x="3491" y="186"/>
                  </a:lnTo>
                  <a:lnTo>
                    <a:pt x="3248" y="131"/>
                  </a:lnTo>
                  <a:cubicBezTo>
                    <a:pt x="2831" y="38"/>
                    <a:pt x="2406" y="0"/>
                    <a:pt x="198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27"/>
            <p:cNvSpPr/>
            <p:nvPr/>
          </p:nvSpPr>
          <p:spPr>
            <a:xfrm>
              <a:off x="2504368" y="3050992"/>
              <a:ext cx="106454" cy="19486"/>
            </a:xfrm>
            <a:custGeom>
              <a:avLst/>
              <a:gdLst/>
              <a:ahLst/>
              <a:cxnLst/>
              <a:rect l="l" t="t" r="r" b="b"/>
              <a:pathLst>
                <a:path w="3032" h="555" extrusionOk="0">
                  <a:moveTo>
                    <a:pt x="2937" y="366"/>
                  </a:moveTo>
                  <a:cubicBezTo>
                    <a:pt x="2950" y="366"/>
                    <a:pt x="2937" y="366"/>
                    <a:pt x="2950" y="379"/>
                  </a:cubicBezTo>
                  <a:cubicBezTo>
                    <a:pt x="2950" y="379"/>
                    <a:pt x="2964" y="379"/>
                    <a:pt x="2977" y="406"/>
                  </a:cubicBezTo>
                  <a:cubicBezTo>
                    <a:pt x="2977" y="420"/>
                    <a:pt x="2964" y="433"/>
                    <a:pt x="2964" y="433"/>
                  </a:cubicBezTo>
                  <a:lnTo>
                    <a:pt x="2913" y="399"/>
                  </a:lnTo>
                  <a:lnTo>
                    <a:pt x="2913" y="399"/>
                  </a:lnTo>
                  <a:cubicBezTo>
                    <a:pt x="2925" y="377"/>
                    <a:pt x="2937" y="366"/>
                    <a:pt x="2937" y="366"/>
                  </a:cubicBezTo>
                  <a:close/>
                  <a:moveTo>
                    <a:pt x="1529" y="0"/>
                  </a:moveTo>
                  <a:cubicBezTo>
                    <a:pt x="1259" y="0"/>
                    <a:pt x="988" y="41"/>
                    <a:pt x="731" y="108"/>
                  </a:cubicBezTo>
                  <a:cubicBezTo>
                    <a:pt x="474" y="190"/>
                    <a:pt x="217" y="298"/>
                    <a:pt x="0" y="474"/>
                  </a:cubicBezTo>
                  <a:lnTo>
                    <a:pt x="68" y="555"/>
                  </a:lnTo>
                  <a:cubicBezTo>
                    <a:pt x="271" y="379"/>
                    <a:pt x="501" y="271"/>
                    <a:pt x="758" y="203"/>
                  </a:cubicBezTo>
                  <a:cubicBezTo>
                    <a:pt x="947" y="151"/>
                    <a:pt x="1144" y="131"/>
                    <a:pt x="1343" y="131"/>
                  </a:cubicBezTo>
                  <a:cubicBezTo>
                    <a:pt x="1400" y="131"/>
                    <a:pt x="1458" y="133"/>
                    <a:pt x="1516" y="136"/>
                  </a:cubicBezTo>
                  <a:cubicBezTo>
                    <a:pt x="1773" y="163"/>
                    <a:pt x="2030" y="203"/>
                    <a:pt x="2287" y="271"/>
                  </a:cubicBezTo>
                  <a:cubicBezTo>
                    <a:pt x="2409" y="298"/>
                    <a:pt x="2544" y="325"/>
                    <a:pt x="2666" y="352"/>
                  </a:cubicBezTo>
                  <a:lnTo>
                    <a:pt x="2855" y="406"/>
                  </a:lnTo>
                  <a:cubicBezTo>
                    <a:pt x="2858" y="407"/>
                    <a:pt x="2861" y="408"/>
                    <a:pt x="2863" y="409"/>
                  </a:cubicBezTo>
                  <a:lnTo>
                    <a:pt x="2863" y="409"/>
                  </a:lnTo>
                  <a:cubicBezTo>
                    <a:pt x="2863" y="416"/>
                    <a:pt x="2865" y="425"/>
                    <a:pt x="2869" y="433"/>
                  </a:cubicBezTo>
                  <a:cubicBezTo>
                    <a:pt x="2882" y="460"/>
                    <a:pt x="2896" y="474"/>
                    <a:pt x="2909" y="474"/>
                  </a:cubicBezTo>
                  <a:cubicBezTo>
                    <a:pt x="2923" y="487"/>
                    <a:pt x="2950" y="487"/>
                    <a:pt x="2964" y="487"/>
                  </a:cubicBezTo>
                  <a:cubicBezTo>
                    <a:pt x="2991" y="487"/>
                    <a:pt x="3018" y="460"/>
                    <a:pt x="3031" y="420"/>
                  </a:cubicBezTo>
                  <a:cubicBezTo>
                    <a:pt x="3031" y="393"/>
                    <a:pt x="3031" y="379"/>
                    <a:pt x="3018" y="352"/>
                  </a:cubicBezTo>
                  <a:cubicBezTo>
                    <a:pt x="2977" y="298"/>
                    <a:pt x="2923" y="298"/>
                    <a:pt x="2896" y="284"/>
                  </a:cubicBezTo>
                  <a:lnTo>
                    <a:pt x="2720" y="217"/>
                  </a:lnTo>
                  <a:cubicBezTo>
                    <a:pt x="2585" y="176"/>
                    <a:pt x="2463" y="136"/>
                    <a:pt x="2328" y="108"/>
                  </a:cubicBezTo>
                  <a:cubicBezTo>
                    <a:pt x="2071" y="41"/>
                    <a:pt x="1800" y="0"/>
                    <a:pt x="15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27"/>
            <p:cNvSpPr/>
            <p:nvPr/>
          </p:nvSpPr>
          <p:spPr>
            <a:xfrm>
              <a:off x="2528594" y="3081396"/>
              <a:ext cx="12394" cy="11305"/>
            </a:xfrm>
            <a:custGeom>
              <a:avLst/>
              <a:gdLst/>
              <a:ahLst/>
              <a:cxnLst/>
              <a:rect l="l" t="t" r="r" b="b"/>
              <a:pathLst>
                <a:path w="353" h="322" extrusionOk="0">
                  <a:moveTo>
                    <a:pt x="185" y="132"/>
                  </a:moveTo>
                  <a:cubicBezTo>
                    <a:pt x="186" y="137"/>
                    <a:pt x="186" y="142"/>
                    <a:pt x="186" y="146"/>
                  </a:cubicBezTo>
                  <a:lnTo>
                    <a:pt x="186" y="146"/>
                  </a:lnTo>
                  <a:cubicBezTo>
                    <a:pt x="179" y="149"/>
                    <a:pt x="171" y="149"/>
                    <a:pt x="163" y="149"/>
                  </a:cubicBezTo>
                  <a:lnTo>
                    <a:pt x="152" y="149"/>
                  </a:lnTo>
                  <a:cubicBezTo>
                    <a:pt x="163" y="143"/>
                    <a:pt x="174" y="138"/>
                    <a:pt x="185" y="132"/>
                  </a:cubicBezTo>
                  <a:close/>
                  <a:moveTo>
                    <a:pt x="183" y="166"/>
                  </a:moveTo>
                  <a:cubicBezTo>
                    <a:pt x="181" y="170"/>
                    <a:pt x="179" y="173"/>
                    <a:pt x="176" y="176"/>
                  </a:cubicBezTo>
                  <a:lnTo>
                    <a:pt x="183" y="166"/>
                  </a:lnTo>
                  <a:close/>
                  <a:moveTo>
                    <a:pt x="150" y="150"/>
                  </a:moveTo>
                  <a:lnTo>
                    <a:pt x="150" y="150"/>
                  </a:lnTo>
                  <a:cubicBezTo>
                    <a:pt x="163" y="163"/>
                    <a:pt x="163" y="176"/>
                    <a:pt x="163" y="176"/>
                  </a:cubicBezTo>
                  <a:cubicBezTo>
                    <a:pt x="149" y="176"/>
                    <a:pt x="149" y="176"/>
                    <a:pt x="149" y="190"/>
                  </a:cubicBezTo>
                  <a:lnTo>
                    <a:pt x="122" y="190"/>
                  </a:lnTo>
                  <a:lnTo>
                    <a:pt x="119" y="168"/>
                  </a:lnTo>
                  <a:lnTo>
                    <a:pt x="119" y="168"/>
                  </a:lnTo>
                  <a:cubicBezTo>
                    <a:pt x="130" y="162"/>
                    <a:pt x="140" y="156"/>
                    <a:pt x="150" y="150"/>
                  </a:cubicBezTo>
                  <a:close/>
                  <a:moveTo>
                    <a:pt x="217" y="0"/>
                  </a:moveTo>
                  <a:lnTo>
                    <a:pt x="190" y="14"/>
                  </a:lnTo>
                  <a:cubicBezTo>
                    <a:pt x="122" y="54"/>
                    <a:pt x="68" y="95"/>
                    <a:pt x="0" y="122"/>
                  </a:cubicBezTo>
                  <a:lnTo>
                    <a:pt x="15" y="157"/>
                  </a:lnTo>
                  <a:lnTo>
                    <a:pt x="15" y="157"/>
                  </a:lnTo>
                  <a:cubicBezTo>
                    <a:pt x="14" y="167"/>
                    <a:pt x="14" y="177"/>
                    <a:pt x="14" y="190"/>
                  </a:cubicBezTo>
                  <a:cubicBezTo>
                    <a:pt x="14" y="230"/>
                    <a:pt x="27" y="284"/>
                    <a:pt x="95" y="311"/>
                  </a:cubicBezTo>
                  <a:cubicBezTo>
                    <a:pt x="115" y="318"/>
                    <a:pt x="136" y="322"/>
                    <a:pt x="154" y="322"/>
                  </a:cubicBezTo>
                  <a:cubicBezTo>
                    <a:pt x="173" y="322"/>
                    <a:pt x="190" y="318"/>
                    <a:pt x="203" y="311"/>
                  </a:cubicBezTo>
                  <a:cubicBezTo>
                    <a:pt x="230" y="311"/>
                    <a:pt x="257" y="298"/>
                    <a:pt x="285" y="284"/>
                  </a:cubicBezTo>
                  <a:lnTo>
                    <a:pt x="312" y="271"/>
                  </a:lnTo>
                  <a:lnTo>
                    <a:pt x="312" y="244"/>
                  </a:lnTo>
                  <a:cubicBezTo>
                    <a:pt x="352" y="163"/>
                    <a:pt x="312" y="68"/>
                    <a:pt x="244" y="27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27"/>
            <p:cNvSpPr/>
            <p:nvPr/>
          </p:nvSpPr>
          <p:spPr>
            <a:xfrm>
              <a:off x="2556154" y="3087084"/>
              <a:ext cx="7619" cy="7162"/>
            </a:xfrm>
            <a:custGeom>
              <a:avLst/>
              <a:gdLst/>
              <a:ahLst/>
              <a:cxnLst/>
              <a:rect l="l" t="t" r="r" b="b"/>
              <a:pathLst>
                <a:path w="217" h="204" extrusionOk="0">
                  <a:moveTo>
                    <a:pt x="217" y="1"/>
                  </a:moveTo>
                  <a:lnTo>
                    <a:pt x="108" y="28"/>
                  </a:lnTo>
                  <a:cubicBezTo>
                    <a:pt x="130" y="28"/>
                    <a:pt x="117" y="45"/>
                    <a:pt x="97" y="45"/>
                  </a:cubicBezTo>
                  <a:cubicBezTo>
                    <a:pt x="92" y="45"/>
                    <a:pt x="87" y="44"/>
                    <a:pt x="81" y="41"/>
                  </a:cubicBezTo>
                  <a:cubicBezTo>
                    <a:pt x="81" y="41"/>
                    <a:pt x="68" y="28"/>
                    <a:pt x="68" y="28"/>
                  </a:cubicBezTo>
                  <a:lnTo>
                    <a:pt x="68" y="28"/>
                  </a:lnTo>
                  <a:cubicBezTo>
                    <a:pt x="68" y="28"/>
                    <a:pt x="81" y="41"/>
                    <a:pt x="68" y="55"/>
                  </a:cubicBezTo>
                  <a:lnTo>
                    <a:pt x="0" y="136"/>
                  </a:lnTo>
                  <a:cubicBezTo>
                    <a:pt x="14" y="176"/>
                    <a:pt x="54" y="190"/>
                    <a:pt x="81" y="204"/>
                  </a:cubicBezTo>
                  <a:cubicBezTo>
                    <a:pt x="122" y="190"/>
                    <a:pt x="149" y="176"/>
                    <a:pt x="163" y="163"/>
                  </a:cubicBezTo>
                  <a:cubicBezTo>
                    <a:pt x="203" y="109"/>
                    <a:pt x="217" y="68"/>
                    <a:pt x="2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27"/>
            <p:cNvSpPr/>
            <p:nvPr/>
          </p:nvSpPr>
          <p:spPr>
            <a:xfrm>
              <a:off x="2577535" y="3075673"/>
              <a:ext cx="6179" cy="4810"/>
            </a:xfrm>
            <a:custGeom>
              <a:avLst/>
              <a:gdLst/>
              <a:ahLst/>
              <a:cxnLst/>
              <a:rect l="l" t="t" r="r" b="b"/>
              <a:pathLst>
                <a:path w="176" h="137" extrusionOk="0">
                  <a:moveTo>
                    <a:pt x="108" y="1"/>
                  </a:moveTo>
                  <a:cubicBezTo>
                    <a:pt x="68" y="1"/>
                    <a:pt x="41" y="14"/>
                    <a:pt x="0" y="14"/>
                  </a:cubicBezTo>
                  <a:lnTo>
                    <a:pt x="41" y="109"/>
                  </a:lnTo>
                  <a:cubicBezTo>
                    <a:pt x="41" y="105"/>
                    <a:pt x="42" y="103"/>
                    <a:pt x="43" y="103"/>
                  </a:cubicBezTo>
                  <a:cubicBezTo>
                    <a:pt x="46" y="103"/>
                    <a:pt x="50" y="113"/>
                    <a:pt x="41" y="123"/>
                  </a:cubicBezTo>
                  <a:cubicBezTo>
                    <a:pt x="41" y="123"/>
                    <a:pt x="41" y="124"/>
                    <a:pt x="41" y="124"/>
                  </a:cubicBezTo>
                  <a:lnTo>
                    <a:pt x="41" y="124"/>
                  </a:lnTo>
                  <a:cubicBezTo>
                    <a:pt x="44" y="123"/>
                    <a:pt x="49" y="123"/>
                    <a:pt x="54" y="123"/>
                  </a:cubicBezTo>
                  <a:lnTo>
                    <a:pt x="162" y="96"/>
                  </a:lnTo>
                  <a:cubicBezTo>
                    <a:pt x="176" y="69"/>
                    <a:pt x="162" y="41"/>
                    <a:pt x="162" y="28"/>
                  </a:cubicBezTo>
                  <a:cubicBezTo>
                    <a:pt x="149" y="14"/>
                    <a:pt x="122" y="1"/>
                    <a:pt x="108" y="1"/>
                  </a:cubicBezTo>
                  <a:close/>
                  <a:moveTo>
                    <a:pt x="41" y="124"/>
                  </a:moveTo>
                  <a:cubicBezTo>
                    <a:pt x="27" y="128"/>
                    <a:pt x="27" y="136"/>
                    <a:pt x="27" y="136"/>
                  </a:cubicBezTo>
                  <a:cubicBezTo>
                    <a:pt x="27" y="136"/>
                    <a:pt x="40" y="136"/>
                    <a:pt x="41" y="124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27"/>
            <p:cNvSpPr/>
            <p:nvPr/>
          </p:nvSpPr>
          <p:spPr>
            <a:xfrm>
              <a:off x="2566581" y="3117488"/>
              <a:ext cx="6706" cy="5723"/>
            </a:xfrm>
            <a:custGeom>
              <a:avLst/>
              <a:gdLst/>
              <a:ahLst/>
              <a:cxnLst/>
              <a:rect l="l" t="t" r="r" b="b"/>
              <a:pathLst>
                <a:path w="191" h="163" extrusionOk="0">
                  <a:moveTo>
                    <a:pt x="57" y="65"/>
                  </a:moveTo>
                  <a:cubicBezTo>
                    <a:pt x="61" y="65"/>
                    <a:pt x="65" y="66"/>
                    <a:pt x="69" y="68"/>
                  </a:cubicBezTo>
                  <a:lnTo>
                    <a:pt x="80" y="87"/>
                  </a:lnTo>
                  <a:lnTo>
                    <a:pt x="80" y="87"/>
                  </a:lnTo>
                  <a:lnTo>
                    <a:pt x="96" y="68"/>
                  </a:lnTo>
                  <a:cubicBezTo>
                    <a:pt x="109" y="95"/>
                    <a:pt x="109" y="95"/>
                    <a:pt x="109" y="95"/>
                  </a:cubicBezTo>
                  <a:cubicBezTo>
                    <a:pt x="109" y="104"/>
                    <a:pt x="109" y="118"/>
                    <a:pt x="102" y="127"/>
                  </a:cubicBezTo>
                  <a:lnTo>
                    <a:pt x="102" y="12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47" y="127"/>
                  </a:lnTo>
                  <a:lnTo>
                    <a:pt x="47" y="127"/>
                  </a:lnTo>
                  <a:cubicBezTo>
                    <a:pt x="33" y="117"/>
                    <a:pt x="28" y="104"/>
                    <a:pt x="28" y="95"/>
                  </a:cubicBezTo>
                  <a:cubicBezTo>
                    <a:pt x="16" y="95"/>
                    <a:pt x="35" y="65"/>
                    <a:pt x="57" y="65"/>
                  </a:cubicBezTo>
                  <a:close/>
                  <a:moveTo>
                    <a:pt x="96" y="1"/>
                  </a:moveTo>
                  <a:cubicBezTo>
                    <a:pt x="41" y="1"/>
                    <a:pt x="28" y="41"/>
                    <a:pt x="14" y="55"/>
                  </a:cubicBezTo>
                  <a:cubicBezTo>
                    <a:pt x="14" y="82"/>
                    <a:pt x="1" y="109"/>
                    <a:pt x="28" y="149"/>
                  </a:cubicBezTo>
                  <a:lnTo>
                    <a:pt x="47" y="127"/>
                  </a:lnTo>
                  <a:lnTo>
                    <a:pt x="47" y="127"/>
                  </a:lnTo>
                  <a:cubicBezTo>
                    <a:pt x="55" y="132"/>
                    <a:pt x="67" y="136"/>
                    <a:pt x="82" y="136"/>
                  </a:cubicBezTo>
                  <a:cubicBezTo>
                    <a:pt x="92" y="136"/>
                    <a:pt x="98" y="132"/>
                    <a:pt x="102" y="127"/>
                  </a:cubicBezTo>
                  <a:lnTo>
                    <a:pt x="102" y="127"/>
                  </a:lnTo>
                  <a:lnTo>
                    <a:pt x="123" y="163"/>
                  </a:lnTo>
                  <a:cubicBezTo>
                    <a:pt x="177" y="163"/>
                    <a:pt x="190" y="109"/>
                    <a:pt x="190" y="68"/>
                  </a:cubicBezTo>
                  <a:cubicBezTo>
                    <a:pt x="190" y="41"/>
                    <a:pt x="150" y="1"/>
                    <a:pt x="9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27"/>
            <p:cNvSpPr/>
            <p:nvPr/>
          </p:nvSpPr>
          <p:spPr>
            <a:xfrm>
              <a:off x="2546183" y="3139817"/>
              <a:ext cx="10954" cy="10954"/>
            </a:xfrm>
            <a:custGeom>
              <a:avLst/>
              <a:gdLst/>
              <a:ahLst/>
              <a:cxnLst/>
              <a:rect l="l" t="t" r="r" b="b"/>
              <a:pathLst>
                <a:path w="312" h="312" extrusionOk="0">
                  <a:moveTo>
                    <a:pt x="68" y="1"/>
                  </a:moveTo>
                  <a:lnTo>
                    <a:pt x="0" y="82"/>
                  </a:lnTo>
                  <a:cubicBezTo>
                    <a:pt x="14" y="217"/>
                    <a:pt x="176" y="204"/>
                    <a:pt x="230" y="312"/>
                  </a:cubicBezTo>
                  <a:lnTo>
                    <a:pt x="311" y="231"/>
                  </a:lnTo>
                  <a:cubicBezTo>
                    <a:pt x="203" y="176"/>
                    <a:pt x="203" y="14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27"/>
            <p:cNvSpPr/>
            <p:nvPr/>
          </p:nvSpPr>
          <p:spPr>
            <a:xfrm>
              <a:off x="2540952" y="3107026"/>
              <a:ext cx="9515" cy="4810"/>
            </a:xfrm>
            <a:custGeom>
              <a:avLst/>
              <a:gdLst/>
              <a:ahLst/>
              <a:cxnLst/>
              <a:rect l="l" t="t" r="r" b="b"/>
              <a:pathLst>
                <a:path w="271" h="137" extrusionOk="0">
                  <a:moveTo>
                    <a:pt x="81" y="1"/>
                  </a:moveTo>
                  <a:cubicBezTo>
                    <a:pt x="122" y="55"/>
                    <a:pt x="0" y="96"/>
                    <a:pt x="81" y="136"/>
                  </a:cubicBezTo>
                  <a:lnTo>
                    <a:pt x="190" y="136"/>
                  </a:lnTo>
                  <a:cubicBezTo>
                    <a:pt x="271" y="96"/>
                    <a:pt x="149" y="55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27"/>
            <p:cNvSpPr/>
            <p:nvPr/>
          </p:nvSpPr>
          <p:spPr>
            <a:xfrm>
              <a:off x="2501525" y="3069494"/>
              <a:ext cx="31845" cy="95078"/>
            </a:xfrm>
            <a:custGeom>
              <a:avLst/>
              <a:gdLst/>
              <a:ahLst/>
              <a:cxnLst/>
              <a:rect l="l" t="t" r="r" b="b"/>
              <a:pathLst>
                <a:path w="907" h="2708" extrusionOk="0">
                  <a:moveTo>
                    <a:pt x="108" y="1"/>
                  </a:moveTo>
                  <a:lnTo>
                    <a:pt x="0" y="14"/>
                  </a:lnTo>
                  <a:cubicBezTo>
                    <a:pt x="68" y="475"/>
                    <a:pt x="135" y="948"/>
                    <a:pt x="244" y="1408"/>
                  </a:cubicBezTo>
                  <a:cubicBezTo>
                    <a:pt x="298" y="1638"/>
                    <a:pt x="352" y="1868"/>
                    <a:pt x="433" y="2098"/>
                  </a:cubicBezTo>
                  <a:cubicBezTo>
                    <a:pt x="514" y="2315"/>
                    <a:pt x="623" y="2558"/>
                    <a:pt x="839" y="2707"/>
                  </a:cubicBezTo>
                  <a:lnTo>
                    <a:pt x="907" y="2626"/>
                  </a:lnTo>
                  <a:cubicBezTo>
                    <a:pt x="744" y="2464"/>
                    <a:pt x="663" y="2261"/>
                    <a:pt x="595" y="2044"/>
                  </a:cubicBezTo>
                  <a:cubicBezTo>
                    <a:pt x="514" y="1828"/>
                    <a:pt x="447" y="1598"/>
                    <a:pt x="379" y="1381"/>
                  </a:cubicBezTo>
                  <a:cubicBezTo>
                    <a:pt x="311" y="1151"/>
                    <a:pt x="257" y="921"/>
                    <a:pt x="203" y="691"/>
                  </a:cubicBezTo>
                  <a:cubicBezTo>
                    <a:pt x="162" y="461"/>
                    <a:pt x="122" y="231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27"/>
            <p:cNvSpPr/>
            <p:nvPr/>
          </p:nvSpPr>
          <p:spPr>
            <a:xfrm>
              <a:off x="2508160" y="3095159"/>
              <a:ext cx="95534" cy="79840"/>
            </a:xfrm>
            <a:custGeom>
              <a:avLst/>
              <a:gdLst/>
              <a:ahLst/>
              <a:cxnLst/>
              <a:rect l="l" t="t" r="r" b="b"/>
              <a:pathLst>
                <a:path w="2721" h="2274" extrusionOk="0">
                  <a:moveTo>
                    <a:pt x="109" y="1"/>
                  </a:moveTo>
                  <a:lnTo>
                    <a:pt x="1" y="28"/>
                  </a:lnTo>
                  <a:cubicBezTo>
                    <a:pt x="82" y="366"/>
                    <a:pt x="163" y="691"/>
                    <a:pt x="271" y="1029"/>
                  </a:cubicBezTo>
                  <a:cubicBezTo>
                    <a:pt x="325" y="1191"/>
                    <a:pt x="379" y="1354"/>
                    <a:pt x="434" y="1516"/>
                  </a:cubicBezTo>
                  <a:cubicBezTo>
                    <a:pt x="488" y="1678"/>
                    <a:pt x="542" y="1854"/>
                    <a:pt x="650" y="2003"/>
                  </a:cubicBezTo>
                  <a:cubicBezTo>
                    <a:pt x="704" y="2084"/>
                    <a:pt x="785" y="2152"/>
                    <a:pt x="867" y="2206"/>
                  </a:cubicBezTo>
                  <a:cubicBezTo>
                    <a:pt x="961" y="2247"/>
                    <a:pt x="1056" y="2260"/>
                    <a:pt x="1151" y="2274"/>
                  </a:cubicBezTo>
                  <a:cubicBezTo>
                    <a:pt x="1340" y="2274"/>
                    <a:pt x="1502" y="2260"/>
                    <a:pt x="1678" y="2247"/>
                  </a:cubicBezTo>
                  <a:lnTo>
                    <a:pt x="2193" y="2193"/>
                  </a:lnTo>
                  <a:lnTo>
                    <a:pt x="2450" y="2166"/>
                  </a:lnTo>
                  <a:cubicBezTo>
                    <a:pt x="2490" y="2166"/>
                    <a:pt x="2531" y="2166"/>
                    <a:pt x="2585" y="2139"/>
                  </a:cubicBezTo>
                  <a:cubicBezTo>
                    <a:pt x="2612" y="2139"/>
                    <a:pt x="2639" y="2125"/>
                    <a:pt x="2666" y="2111"/>
                  </a:cubicBezTo>
                  <a:cubicBezTo>
                    <a:pt x="2693" y="2084"/>
                    <a:pt x="2720" y="2044"/>
                    <a:pt x="2707" y="2003"/>
                  </a:cubicBezTo>
                  <a:lnTo>
                    <a:pt x="2599" y="2003"/>
                  </a:lnTo>
                  <a:cubicBezTo>
                    <a:pt x="2599" y="2010"/>
                    <a:pt x="2599" y="2010"/>
                    <a:pt x="2599" y="2010"/>
                  </a:cubicBezTo>
                  <a:cubicBezTo>
                    <a:pt x="2599" y="2010"/>
                    <a:pt x="2599" y="2010"/>
                    <a:pt x="2599" y="2017"/>
                  </a:cubicBezTo>
                  <a:cubicBezTo>
                    <a:pt x="2585" y="2017"/>
                    <a:pt x="2571" y="2017"/>
                    <a:pt x="2558" y="2030"/>
                  </a:cubicBezTo>
                  <a:lnTo>
                    <a:pt x="2436" y="2030"/>
                  </a:lnTo>
                  <a:lnTo>
                    <a:pt x="2179" y="2044"/>
                  </a:lnTo>
                  <a:lnTo>
                    <a:pt x="1665" y="2084"/>
                  </a:lnTo>
                  <a:cubicBezTo>
                    <a:pt x="1489" y="2084"/>
                    <a:pt x="1313" y="2111"/>
                    <a:pt x="1151" y="2111"/>
                  </a:cubicBezTo>
                  <a:cubicBezTo>
                    <a:pt x="988" y="2111"/>
                    <a:pt x="853" y="2057"/>
                    <a:pt x="758" y="1922"/>
                  </a:cubicBezTo>
                  <a:cubicBezTo>
                    <a:pt x="664" y="1800"/>
                    <a:pt x="609" y="1638"/>
                    <a:pt x="542" y="1476"/>
                  </a:cubicBezTo>
                  <a:cubicBezTo>
                    <a:pt x="474" y="1327"/>
                    <a:pt x="420" y="1164"/>
                    <a:pt x="366" y="1002"/>
                  </a:cubicBezTo>
                  <a:cubicBezTo>
                    <a:pt x="258" y="677"/>
                    <a:pt x="163" y="339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27"/>
            <p:cNvSpPr/>
            <p:nvPr/>
          </p:nvSpPr>
          <p:spPr>
            <a:xfrm>
              <a:off x="2591298" y="3068090"/>
              <a:ext cx="19521" cy="98378"/>
            </a:xfrm>
            <a:custGeom>
              <a:avLst/>
              <a:gdLst/>
              <a:ahLst/>
              <a:cxnLst/>
              <a:rect l="l" t="t" r="r" b="b"/>
              <a:pathLst>
                <a:path w="556" h="2802" extrusionOk="0">
                  <a:moveTo>
                    <a:pt x="447" y="0"/>
                  </a:moveTo>
                  <a:cubicBezTo>
                    <a:pt x="433" y="460"/>
                    <a:pt x="366" y="934"/>
                    <a:pt x="285" y="1394"/>
                  </a:cubicBezTo>
                  <a:cubicBezTo>
                    <a:pt x="231" y="1624"/>
                    <a:pt x="190" y="1854"/>
                    <a:pt x="136" y="2084"/>
                  </a:cubicBezTo>
                  <a:cubicBezTo>
                    <a:pt x="82" y="2301"/>
                    <a:pt x="41" y="2531"/>
                    <a:pt x="0" y="2761"/>
                  </a:cubicBezTo>
                  <a:lnTo>
                    <a:pt x="95" y="2801"/>
                  </a:lnTo>
                  <a:cubicBezTo>
                    <a:pt x="190" y="2571"/>
                    <a:pt x="244" y="2341"/>
                    <a:pt x="298" y="2111"/>
                  </a:cubicBezTo>
                  <a:cubicBezTo>
                    <a:pt x="352" y="1881"/>
                    <a:pt x="393" y="1651"/>
                    <a:pt x="420" y="1421"/>
                  </a:cubicBezTo>
                  <a:cubicBezTo>
                    <a:pt x="488" y="948"/>
                    <a:pt x="515" y="474"/>
                    <a:pt x="55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27"/>
            <p:cNvSpPr/>
            <p:nvPr/>
          </p:nvSpPr>
          <p:spPr>
            <a:xfrm>
              <a:off x="2488218" y="3270457"/>
              <a:ext cx="44203" cy="29492"/>
            </a:xfrm>
            <a:custGeom>
              <a:avLst/>
              <a:gdLst/>
              <a:ahLst/>
              <a:cxnLst/>
              <a:rect l="l" t="t" r="r" b="b"/>
              <a:pathLst>
                <a:path w="1259" h="840" extrusionOk="0">
                  <a:moveTo>
                    <a:pt x="1245" y="1"/>
                  </a:moveTo>
                  <a:cubicBezTo>
                    <a:pt x="1245" y="1"/>
                    <a:pt x="1245" y="1"/>
                    <a:pt x="1245" y="1"/>
                  </a:cubicBezTo>
                  <a:lnTo>
                    <a:pt x="1245" y="1"/>
                  </a:lnTo>
                  <a:cubicBezTo>
                    <a:pt x="979" y="3"/>
                    <a:pt x="727" y="71"/>
                    <a:pt x="514" y="217"/>
                  </a:cubicBezTo>
                  <a:cubicBezTo>
                    <a:pt x="298" y="352"/>
                    <a:pt x="108" y="542"/>
                    <a:pt x="0" y="785"/>
                  </a:cubicBezTo>
                  <a:lnTo>
                    <a:pt x="108" y="839"/>
                  </a:lnTo>
                  <a:cubicBezTo>
                    <a:pt x="122" y="816"/>
                    <a:pt x="137" y="794"/>
                    <a:pt x="152" y="772"/>
                  </a:cubicBezTo>
                  <a:lnTo>
                    <a:pt x="152" y="772"/>
                  </a:lnTo>
                  <a:lnTo>
                    <a:pt x="190" y="799"/>
                  </a:lnTo>
                  <a:cubicBezTo>
                    <a:pt x="244" y="704"/>
                    <a:pt x="311" y="609"/>
                    <a:pt x="393" y="542"/>
                  </a:cubicBezTo>
                  <a:cubicBezTo>
                    <a:pt x="474" y="461"/>
                    <a:pt x="555" y="393"/>
                    <a:pt x="650" y="339"/>
                  </a:cubicBezTo>
                  <a:cubicBezTo>
                    <a:pt x="839" y="231"/>
                    <a:pt x="1042" y="163"/>
                    <a:pt x="1259" y="136"/>
                  </a:cubicBezTo>
                  <a:lnTo>
                    <a:pt x="1259" y="136"/>
                  </a:lnTo>
                  <a:cubicBezTo>
                    <a:pt x="1259" y="136"/>
                    <a:pt x="1259" y="136"/>
                    <a:pt x="1259" y="136"/>
                  </a:cubicBezTo>
                  <a:lnTo>
                    <a:pt x="1259" y="1"/>
                  </a:lnTo>
                  <a:cubicBezTo>
                    <a:pt x="1254" y="1"/>
                    <a:pt x="1250" y="1"/>
                    <a:pt x="1245" y="1"/>
                  </a:cubicBezTo>
                  <a:lnTo>
                    <a:pt x="1245" y="1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27"/>
            <p:cNvSpPr/>
            <p:nvPr/>
          </p:nvSpPr>
          <p:spPr>
            <a:xfrm>
              <a:off x="2406977" y="3458114"/>
              <a:ext cx="345904" cy="21733"/>
            </a:xfrm>
            <a:custGeom>
              <a:avLst/>
              <a:gdLst/>
              <a:ahLst/>
              <a:cxnLst/>
              <a:rect l="l" t="t" r="r" b="b"/>
              <a:pathLst>
                <a:path w="9852" h="619" extrusionOk="0">
                  <a:moveTo>
                    <a:pt x="2477" y="0"/>
                  </a:moveTo>
                  <a:cubicBezTo>
                    <a:pt x="1651" y="14"/>
                    <a:pt x="826" y="68"/>
                    <a:pt x="0" y="163"/>
                  </a:cubicBezTo>
                  <a:lnTo>
                    <a:pt x="14" y="271"/>
                  </a:lnTo>
                  <a:cubicBezTo>
                    <a:pt x="745" y="161"/>
                    <a:pt x="1486" y="107"/>
                    <a:pt x="2229" y="107"/>
                  </a:cubicBezTo>
                  <a:cubicBezTo>
                    <a:pt x="2312" y="107"/>
                    <a:pt x="2394" y="107"/>
                    <a:pt x="2477" y="109"/>
                  </a:cubicBezTo>
                  <a:cubicBezTo>
                    <a:pt x="3302" y="109"/>
                    <a:pt x="4114" y="163"/>
                    <a:pt x="4926" y="271"/>
                  </a:cubicBezTo>
                  <a:cubicBezTo>
                    <a:pt x="5751" y="393"/>
                    <a:pt x="6563" y="528"/>
                    <a:pt x="7388" y="596"/>
                  </a:cubicBezTo>
                  <a:cubicBezTo>
                    <a:pt x="7606" y="610"/>
                    <a:pt x="7826" y="619"/>
                    <a:pt x="8045" y="619"/>
                  </a:cubicBezTo>
                  <a:cubicBezTo>
                    <a:pt x="8659" y="619"/>
                    <a:pt x="9273" y="551"/>
                    <a:pt x="9851" y="352"/>
                  </a:cubicBezTo>
                  <a:lnTo>
                    <a:pt x="9824" y="257"/>
                  </a:lnTo>
                  <a:cubicBezTo>
                    <a:pt x="9432" y="366"/>
                    <a:pt x="9026" y="420"/>
                    <a:pt x="8620" y="447"/>
                  </a:cubicBezTo>
                  <a:cubicBezTo>
                    <a:pt x="8465" y="457"/>
                    <a:pt x="8310" y="462"/>
                    <a:pt x="8155" y="462"/>
                  </a:cubicBezTo>
                  <a:cubicBezTo>
                    <a:pt x="7904" y="462"/>
                    <a:pt x="7653" y="450"/>
                    <a:pt x="7402" y="433"/>
                  </a:cubicBezTo>
                  <a:cubicBezTo>
                    <a:pt x="6590" y="366"/>
                    <a:pt x="5765" y="230"/>
                    <a:pt x="4953" y="136"/>
                  </a:cubicBezTo>
                  <a:cubicBezTo>
                    <a:pt x="4127" y="41"/>
                    <a:pt x="3302" y="0"/>
                    <a:pt x="24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27"/>
            <p:cNvSpPr/>
            <p:nvPr/>
          </p:nvSpPr>
          <p:spPr>
            <a:xfrm>
              <a:off x="2412664" y="3454708"/>
              <a:ext cx="336880" cy="20048"/>
            </a:xfrm>
            <a:custGeom>
              <a:avLst/>
              <a:gdLst/>
              <a:ahLst/>
              <a:cxnLst/>
              <a:rect l="l" t="t" r="r" b="b"/>
              <a:pathLst>
                <a:path w="9595" h="571" extrusionOk="0">
                  <a:moveTo>
                    <a:pt x="2945" y="0"/>
                  </a:moveTo>
                  <a:cubicBezTo>
                    <a:pt x="2735" y="0"/>
                    <a:pt x="2525" y="5"/>
                    <a:pt x="2315" y="16"/>
                  </a:cubicBezTo>
                  <a:cubicBezTo>
                    <a:pt x="1516" y="57"/>
                    <a:pt x="731" y="192"/>
                    <a:pt x="1" y="476"/>
                  </a:cubicBezTo>
                  <a:lnTo>
                    <a:pt x="28" y="571"/>
                  </a:lnTo>
                  <a:cubicBezTo>
                    <a:pt x="759" y="287"/>
                    <a:pt x="1530" y="151"/>
                    <a:pt x="2315" y="111"/>
                  </a:cubicBezTo>
                  <a:cubicBezTo>
                    <a:pt x="2449" y="106"/>
                    <a:pt x="2584" y="104"/>
                    <a:pt x="2719" y="104"/>
                  </a:cubicBezTo>
                  <a:cubicBezTo>
                    <a:pt x="3359" y="104"/>
                    <a:pt x="4007" y="154"/>
                    <a:pt x="4655" y="233"/>
                  </a:cubicBezTo>
                  <a:cubicBezTo>
                    <a:pt x="5427" y="314"/>
                    <a:pt x="6212" y="422"/>
                    <a:pt x="6996" y="490"/>
                  </a:cubicBezTo>
                  <a:cubicBezTo>
                    <a:pt x="7356" y="521"/>
                    <a:pt x="7715" y="538"/>
                    <a:pt x="8075" y="538"/>
                  </a:cubicBezTo>
                  <a:cubicBezTo>
                    <a:pt x="8500" y="538"/>
                    <a:pt x="8925" y="514"/>
                    <a:pt x="9351" y="463"/>
                  </a:cubicBezTo>
                  <a:lnTo>
                    <a:pt x="9594" y="422"/>
                  </a:lnTo>
                  <a:lnTo>
                    <a:pt x="9378" y="341"/>
                  </a:lnTo>
                  <a:lnTo>
                    <a:pt x="8999" y="192"/>
                  </a:lnTo>
                  <a:lnTo>
                    <a:pt x="8958" y="287"/>
                  </a:lnTo>
                  <a:lnTo>
                    <a:pt x="9099" y="349"/>
                  </a:lnTo>
                  <a:lnTo>
                    <a:pt x="9099" y="349"/>
                  </a:lnTo>
                  <a:cubicBezTo>
                    <a:pt x="8829" y="370"/>
                    <a:pt x="8558" y="379"/>
                    <a:pt x="8287" y="379"/>
                  </a:cubicBezTo>
                  <a:cubicBezTo>
                    <a:pt x="7860" y="379"/>
                    <a:pt x="7433" y="357"/>
                    <a:pt x="7010" y="327"/>
                  </a:cubicBezTo>
                  <a:cubicBezTo>
                    <a:pt x="6225" y="260"/>
                    <a:pt x="5454" y="165"/>
                    <a:pt x="4669" y="97"/>
                  </a:cubicBezTo>
                  <a:cubicBezTo>
                    <a:pt x="4094" y="38"/>
                    <a:pt x="3520" y="0"/>
                    <a:pt x="294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27"/>
            <p:cNvSpPr/>
            <p:nvPr/>
          </p:nvSpPr>
          <p:spPr>
            <a:xfrm>
              <a:off x="2393214" y="3464293"/>
              <a:ext cx="37533" cy="12394"/>
            </a:xfrm>
            <a:custGeom>
              <a:avLst/>
              <a:gdLst/>
              <a:ahLst/>
              <a:cxnLst/>
              <a:rect l="l" t="t" r="r" b="b"/>
              <a:pathLst>
                <a:path w="1069" h="353" extrusionOk="0">
                  <a:moveTo>
                    <a:pt x="785" y="0"/>
                  </a:moveTo>
                  <a:cubicBezTo>
                    <a:pt x="690" y="0"/>
                    <a:pt x="595" y="14"/>
                    <a:pt x="514" y="41"/>
                  </a:cubicBezTo>
                  <a:cubicBezTo>
                    <a:pt x="338" y="95"/>
                    <a:pt x="176" y="176"/>
                    <a:pt x="0" y="257"/>
                  </a:cubicBezTo>
                  <a:lnTo>
                    <a:pt x="54" y="352"/>
                  </a:lnTo>
                  <a:cubicBezTo>
                    <a:pt x="203" y="244"/>
                    <a:pt x="365" y="203"/>
                    <a:pt x="541" y="176"/>
                  </a:cubicBezTo>
                  <a:cubicBezTo>
                    <a:pt x="622" y="176"/>
                    <a:pt x="704" y="176"/>
                    <a:pt x="785" y="163"/>
                  </a:cubicBezTo>
                  <a:lnTo>
                    <a:pt x="1042" y="163"/>
                  </a:lnTo>
                  <a:lnTo>
                    <a:pt x="1069" y="54"/>
                  </a:lnTo>
                  <a:cubicBezTo>
                    <a:pt x="974" y="14"/>
                    <a:pt x="880" y="0"/>
                    <a:pt x="7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27"/>
            <p:cNvSpPr/>
            <p:nvPr/>
          </p:nvSpPr>
          <p:spPr>
            <a:xfrm>
              <a:off x="2445912" y="3506775"/>
              <a:ext cx="42799" cy="34970"/>
            </a:xfrm>
            <a:custGeom>
              <a:avLst/>
              <a:gdLst/>
              <a:ahLst/>
              <a:cxnLst/>
              <a:rect l="l" t="t" r="r" b="b"/>
              <a:pathLst>
                <a:path w="1219" h="996" extrusionOk="0">
                  <a:moveTo>
                    <a:pt x="751" y="92"/>
                  </a:moveTo>
                  <a:cubicBezTo>
                    <a:pt x="801" y="92"/>
                    <a:pt x="850" y="104"/>
                    <a:pt x="894" y="130"/>
                  </a:cubicBezTo>
                  <a:cubicBezTo>
                    <a:pt x="1111" y="252"/>
                    <a:pt x="1138" y="603"/>
                    <a:pt x="935" y="739"/>
                  </a:cubicBezTo>
                  <a:cubicBezTo>
                    <a:pt x="855" y="800"/>
                    <a:pt x="744" y="831"/>
                    <a:pt x="633" y="831"/>
                  </a:cubicBezTo>
                  <a:cubicBezTo>
                    <a:pt x="500" y="831"/>
                    <a:pt x="366" y="787"/>
                    <a:pt x="285" y="698"/>
                  </a:cubicBezTo>
                  <a:cubicBezTo>
                    <a:pt x="217" y="630"/>
                    <a:pt x="177" y="509"/>
                    <a:pt x="217" y="414"/>
                  </a:cubicBezTo>
                  <a:cubicBezTo>
                    <a:pt x="231" y="383"/>
                    <a:pt x="253" y="356"/>
                    <a:pt x="280" y="335"/>
                  </a:cubicBezTo>
                  <a:lnTo>
                    <a:pt x="280" y="335"/>
                  </a:lnTo>
                  <a:cubicBezTo>
                    <a:pt x="268" y="369"/>
                    <a:pt x="261" y="404"/>
                    <a:pt x="258" y="441"/>
                  </a:cubicBezTo>
                  <a:lnTo>
                    <a:pt x="366" y="441"/>
                  </a:lnTo>
                  <a:cubicBezTo>
                    <a:pt x="366" y="385"/>
                    <a:pt x="383" y="332"/>
                    <a:pt x="412" y="286"/>
                  </a:cubicBezTo>
                  <a:lnTo>
                    <a:pt x="412" y="286"/>
                  </a:lnTo>
                  <a:cubicBezTo>
                    <a:pt x="416" y="285"/>
                    <a:pt x="419" y="285"/>
                    <a:pt x="423" y="285"/>
                  </a:cubicBezTo>
                  <a:cubicBezTo>
                    <a:pt x="441" y="285"/>
                    <a:pt x="458" y="287"/>
                    <a:pt x="475" y="292"/>
                  </a:cubicBezTo>
                  <a:lnTo>
                    <a:pt x="529" y="197"/>
                  </a:lnTo>
                  <a:cubicBezTo>
                    <a:pt x="520" y="193"/>
                    <a:pt x="510" y="189"/>
                    <a:pt x="501" y="185"/>
                  </a:cubicBezTo>
                  <a:lnTo>
                    <a:pt x="501" y="185"/>
                  </a:lnTo>
                  <a:cubicBezTo>
                    <a:pt x="572" y="127"/>
                    <a:pt x="663" y="92"/>
                    <a:pt x="751" y="92"/>
                  </a:cubicBezTo>
                  <a:close/>
                  <a:moveTo>
                    <a:pt x="745" y="1"/>
                  </a:moveTo>
                  <a:cubicBezTo>
                    <a:pt x="608" y="1"/>
                    <a:pt x="474" y="62"/>
                    <a:pt x="382" y="163"/>
                  </a:cubicBezTo>
                  <a:lnTo>
                    <a:pt x="382" y="163"/>
                  </a:lnTo>
                  <a:cubicBezTo>
                    <a:pt x="259" y="163"/>
                    <a:pt x="140" y="231"/>
                    <a:pt x="82" y="346"/>
                  </a:cubicBezTo>
                  <a:cubicBezTo>
                    <a:pt x="1" y="509"/>
                    <a:pt x="55" y="698"/>
                    <a:pt x="163" y="820"/>
                  </a:cubicBezTo>
                  <a:cubicBezTo>
                    <a:pt x="285" y="942"/>
                    <a:pt x="447" y="996"/>
                    <a:pt x="596" y="996"/>
                  </a:cubicBezTo>
                  <a:cubicBezTo>
                    <a:pt x="745" y="996"/>
                    <a:pt x="908" y="942"/>
                    <a:pt x="1029" y="847"/>
                  </a:cubicBezTo>
                  <a:cubicBezTo>
                    <a:pt x="1151" y="752"/>
                    <a:pt x="1219" y="563"/>
                    <a:pt x="1192" y="414"/>
                  </a:cubicBezTo>
                  <a:cubicBezTo>
                    <a:pt x="1165" y="265"/>
                    <a:pt x="1083" y="116"/>
                    <a:pt x="948" y="49"/>
                  </a:cubicBezTo>
                  <a:cubicBezTo>
                    <a:pt x="882" y="16"/>
                    <a:pt x="813" y="1"/>
                    <a:pt x="7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27"/>
            <p:cNvSpPr/>
            <p:nvPr/>
          </p:nvSpPr>
          <p:spPr>
            <a:xfrm>
              <a:off x="2528594" y="3523662"/>
              <a:ext cx="19521" cy="20469"/>
            </a:xfrm>
            <a:custGeom>
              <a:avLst/>
              <a:gdLst/>
              <a:ahLst/>
              <a:cxnLst/>
              <a:rect l="l" t="t" r="r" b="b"/>
              <a:pathLst>
                <a:path w="556" h="583" extrusionOk="0">
                  <a:moveTo>
                    <a:pt x="339" y="1"/>
                  </a:moveTo>
                  <a:cubicBezTo>
                    <a:pt x="190" y="1"/>
                    <a:pt x="68" y="109"/>
                    <a:pt x="41" y="231"/>
                  </a:cubicBezTo>
                  <a:cubicBezTo>
                    <a:pt x="0" y="339"/>
                    <a:pt x="14" y="461"/>
                    <a:pt x="14" y="569"/>
                  </a:cubicBezTo>
                  <a:lnTo>
                    <a:pt x="122" y="555"/>
                  </a:lnTo>
                  <a:cubicBezTo>
                    <a:pt x="109" y="447"/>
                    <a:pt x="95" y="352"/>
                    <a:pt x="136" y="258"/>
                  </a:cubicBezTo>
                  <a:cubicBezTo>
                    <a:pt x="159" y="187"/>
                    <a:pt x="234" y="147"/>
                    <a:pt x="289" y="147"/>
                  </a:cubicBezTo>
                  <a:cubicBezTo>
                    <a:pt x="297" y="147"/>
                    <a:pt x="305" y="148"/>
                    <a:pt x="312" y="149"/>
                  </a:cubicBezTo>
                  <a:cubicBezTo>
                    <a:pt x="379" y="163"/>
                    <a:pt x="393" y="217"/>
                    <a:pt x="366" y="298"/>
                  </a:cubicBezTo>
                  <a:cubicBezTo>
                    <a:pt x="352" y="366"/>
                    <a:pt x="271" y="420"/>
                    <a:pt x="203" y="501"/>
                  </a:cubicBezTo>
                  <a:lnTo>
                    <a:pt x="257" y="582"/>
                  </a:lnTo>
                  <a:cubicBezTo>
                    <a:pt x="366" y="555"/>
                    <a:pt x="474" y="488"/>
                    <a:pt x="528" y="352"/>
                  </a:cubicBezTo>
                  <a:cubicBezTo>
                    <a:pt x="555" y="285"/>
                    <a:pt x="555" y="204"/>
                    <a:pt x="528" y="136"/>
                  </a:cubicBezTo>
                  <a:cubicBezTo>
                    <a:pt x="487" y="55"/>
                    <a:pt x="406" y="14"/>
                    <a:pt x="3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27"/>
            <p:cNvSpPr/>
            <p:nvPr/>
          </p:nvSpPr>
          <p:spPr>
            <a:xfrm>
              <a:off x="2513848" y="3471139"/>
              <a:ext cx="28544" cy="23173"/>
            </a:xfrm>
            <a:custGeom>
              <a:avLst/>
              <a:gdLst/>
              <a:ahLst/>
              <a:cxnLst/>
              <a:rect l="l" t="t" r="r" b="b"/>
              <a:pathLst>
                <a:path w="813" h="660" extrusionOk="0">
                  <a:moveTo>
                    <a:pt x="435" y="0"/>
                  </a:moveTo>
                  <a:cubicBezTo>
                    <a:pt x="340" y="0"/>
                    <a:pt x="245" y="34"/>
                    <a:pt x="177" y="103"/>
                  </a:cubicBezTo>
                  <a:cubicBezTo>
                    <a:pt x="55" y="211"/>
                    <a:pt x="1" y="374"/>
                    <a:pt x="14" y="536"/>
                  </a:cubicBezTo>
                  <a:lnTo>
                    <a:pt x="123" y="522"/>
                  </a:lnTo>
                  <a:cubicBezTo>
                    <a:pt x="96" y="401"/>
                    <a:pt x="150" y="252"/>
                    <a:pt x="244" y="184"/>
                  </a:cubicBezTo>
                  <a:cubicBezTo>
                    <a:pt x="290" y="145"/>
                    <a:pt x="344" y="128"/>
                    <a:pt x="399" y="128"/>
                  </a:cubicBezTo>
                  <a:cubicBezTo>
                    <a:pt x="459" y="128"/>
                    <a:pt x="520" y="149"/>
                    <a:pt x="569" y="184"/>
                  </a:cubicBezTo>
                  <a:cubicBezTo>
                    <a:pt x="650" y="252"/>
                    <a:pt x="650" y="360"/>
                    <a:pt x="583" y="441"/>
                  </a:cubicBezTo>
                  <a:cubicBezTo>
                    <a:pt x="556" y="482"/>
                    <a:pt x="515" y="509"/>
                    <a:pt x="474" y="509"/>
                  </a:cubicBezTo>
                  <a:cubicBezTo>
                    <a:pt x="440" y="509"/>
                    <a:pt x="415" y="479"/>
                    <a:pt x="400" y="479"/>
                  </a:cubicBezTo>
                  <a:cubicBezTo>
                    <a:pt x="397" y="479"/>
                    <a:pt x="395" y="480"/>
                    <a:pt x="393" y="482"/>
                  </a:cubicBezTo>
                  <a:lnTo>
                    <a:pt x="326" y="401"/>
                  </a:lnTo>
                  <a:cubicBezTo>
                    <a:pt x="299" y="414"/>
                    <a:pt x="285" y="468"/>
                    <a:pt x="285" y="495"/>
                  </a:cubicBezTo>
                  <a:cubicBezTo>
                    <a:pt x="285" y="536"/>
                    <a:pt x="299" y="563"/>
                    <a:pt x="312" y="576"/>
                  </a:cubicBezTo>
                  <a:cubicBezTo>
                    <a:pt x="339" y="604"/>
                    <a:pt x="353" y="617"/>
                    <a:pt x="380" y="631"/>
                  </a:cubicBezTo>
                  <a:cubicBezTo>
                    <a:pt x="407" y="644"/>
                    <a:pt x="434" y="658"/>
                    <a:pt x="461" y="658"/>
                  </a:cubicBezTo>
                  <a:cubicBezTo>
                    <a:pt x="471" y="659"/>
                    <a:pt x="481" y="660"/>
                    <a:pt x="491" y="660"/>
                  </a:cubicBezTo>
                  <a:cubicBezTo>
                    <a:pt x="575" y="660"/>
                    <a:pt x="657" y="610"/>
                    <a:pt x="718" y="549"/>
                  </a:cubicBezTo>
                  <a:cubicBezTo>
                    <a:pt x="772" y="482"/>
                    <a:pt x="813" y="387"/>
                    <a:pt x="799" y="292"/>
                  </a:cubicBezTo>
                  <a:cubicBezTo>
                    <a:pt x="786" y="184"/>
                    <a:pt x="718" y="116"/>
                    <a:pt x="650" y="62"/>
                  </a:cubicBezTo>
                  <a:cubicBezTo>
                    <a:pt x="585" y="21"/>
                    <a:pt x="510" y="0"/>
                    <a:pt x="43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27"/>
            <p:cNvSpPr/>
            <p:nvPr/>
          </p:nvSpPr>
          <p:spPr>
            <a:xfrm>
              <a:off x="2672048" y="3529350"/>
              <a:ext cx="33776" cy="32793"/>
            </a:xfrm>
            <a:custGeom>
              <a:avLst/>
              <a:gdLst/>
              <a:ahLst/>
              <a:cxnLst/>
              <a:rect l="l" t="t" r="r" b="b"/>
              <a:pathLst>
                <a:path w="962" h="934" extrusionOk="0">
                  <a:moveTo>
                    <a:pt x="470" y="95"/>
                  </a:moveTo>
                  <a:cubicBezTo>
                    <a:pt x="476" y="95"/>
                    <a:pt x="482" y="95"/>
                    <a:pt x="488" y="96"/>
                  </a:cubicBezTo>
                  <a:cubicBezTo>
                    <a:pt x="596" y="109"/>
                    <a:pt x="691" y="150"/>
                    <a:pt x="759" y="245"/>
                  </a:cubicBezTo>
                  <a:cubicBezTo>
                    <a:pt x="813" y="326"/>
                    <a:pt x="826" y="434"/>
                    <a:pt x="799" y="542"/>
                  </a:cubicBezTo>
                  <a:cubicBezTo>
                    <a:pt x="770" y="689"/>
                    <a:pt x="627" y="765"/>
                    <a:pt x="484" y="765"/>
                  </a:cubicBezTo>
                  <a:cubicBezTo>
                    <a:pt x="429" y="765"/>
                    <a:pt x="374" y="754"/>
                    <a:pt x="326" y="732"/>
                  </a:cubicBezTo>
                  <a:cubicBezTo>
                    <a:pt x="150" y="650"/>
                    <a:pt x="123" y="366"/>
                    <a:pt x="244" y="217"/>
                  </a:cubicBezTo>
                  <a:lnTo>
                    <a:pt x="231" y="201"/>
                  </a:lnTo>
                  <a:lnTo>
                    <a:pt x="231" y="201"/>
                  </a:lnTo>
                  <a:cubicBezTo>
                    <a:pt x="292" y="138"/>
                    <a:pt x="376" y="95"/>
                    <a:pt x="470" y="95"/>
                  </a:cubicBezTo>
                  <a:close/>
                  <a:moveTo>
                    <a:pt x="488" y="1"/>
                  </a:moveTo>
                  <a:cubicBezTo>
                    <a:pt x="353" y="1"/>
                    <a:pt x="204" y="55"/>
                    <a:pt x="123" y="163"/>
                  </a:cubicBezTo>
                  <a:cubicBezTo>
                    <a:pt x="41" y="272"/>
                    <a:pt x="1" y="420"/>
                    <a:pt x="28" y="556"/>
                  </a:cubicBezTo>
                  <a:lnTo>
                    <a:pt x="28" y="556"/>
                  </a:lnTo>
                  <a:lnTo>
                    <a:pt x="28" y="556"/>
                  </a:lnTo>
                  <a:cubicBezTo>
                    <a:pt x="50" y="685"/>
                    <a:pt x="122" y="807"/>
                    <a:pt x="244" y="880"/>
                  </a:cubicBezTo>
                  <a:cubicBezTo>
                    <a:pt x="316" y="916"/>
                    <a:pt x="395" y="933"/>
                    <a:pt x="471" y="933"/>
                  </a:cubicBezTo>
                  <a:cubicBezTo>
                    <a:pt x="540" y="933"/>
                    <a:pt x="606" y="920"/>
                    <a:pt x="664" y="894"/>
                  </a:cubicBezTo>
                  <a:cubicBezTo>
                    <a:pt x="813" y="840"/>
                    <a:pt x="907" y="705"/>
                    <a:pt x="934" y="569"/>
                  </a:cubicBezTo>
                  <a:cubicBezTo>
                    <a:pt x="961" y="434"/>
                    <a:pt x="934" y="285"/>
                    <a:pt x="853" y="177"/>
                  </a:cubicBezTo>
                  <a:cubicBezTo>
                    <a:pt x="759" y="55"/>
                    <a:pt x="623" y="1"/>
                    <a:pt x="4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27"/>
            <p:cNvSpPr/>
            <p:nvPr/>
          </p:nvSpPr>
          <p:spPr>
            <a:xfrm>
              <a:off x="2650667" y="3510321"/>
              <a:ext cx="15729" cy="18222"/>
            </a:xfrm>
            <a:custGeom>
              <a:avLst/>
              <a:gdLst/>
              <a:ahLst/>
              <a:cxnLst/>
              <a:rect l="l" t="t" r="r" b="b"/>
              <a:pathLst>
                <a:path w="448" h="519" extrusionOk="0">
                  <a:moveTo>
                    <a:pt x="201" y="0"/>
                  </a:moveTo>
                  <a:cubicBezTo>
                    <a:pt x="193" y="0"/>
                    <a:pt x="185" y="1"/>
                    <a:pt x="177" y="2"/>
                  </a:cubicBezTo>
                  <a:cubicBezTo>
                    <a:pt x="82" y="29"/>
                    <a:pt x="1" y="96"/>
                    <a:pt x="1" y="205"/>
                  </a:cubicBezTo>
                  <a:lnTo>
                    <a:pt x="109" y="191"/>
                  </a:lnTo>
                  <a:cubicBezTo>
                    <a:pt x="96" y="151"/>
                    <a:pt x="150" y="110"/>
                    <a:pt x="190" y="96"/>
                  </a:cubicBezTo>
                  <a:cubicBezTo>
                    <a:pt x="244" y="96"/>
                    <a:pt x="271" y="137"/>
                    <a:pt x="285" y="178"/>
                  </a:cubicBezTo>
                  <a:cubicBezTo>
                    <a:pt x="299" y="232"/>
                    <a:pt x="285" y="272"/>
                    <a:pt x="244" y="313"/>
                  </a:cubicBezTo>
                  <a:cubicBezTo>
                    <a:pt x="234" y="323"/>
                    <a:pt x="220" y="331"/>
                    <a:pt x="204" y="338"/>
                  </a:cubicBezTo>
                  <a:lnTo>
                    <a:pt x="204" y="338"/>
                  </a:lnTo>
                  <a:cubicBezTo>
                    <a:pt x="204" y="325"/>
                    <a:pt x="204" y="312"/>
                    <a:pt x="204" y="299"/>
                  </a:cubicBezTo>
                  <a:lnTo>
                    <a:pt x="109" y="272"/>
                  </a:lnTo>
                  <a:cubicBezTo>
                    <a:pt x="69" y="326"/>
                    <a:pt x="55" y="367"/>
                    <a:pt x="28" y="421"/>
                  </a:cubicBezTo>
                  <a:lnTo>
                    <a:pt x="1" y="516"/>
                  </a:lnTo>
                  <a:lnTo>
                    <a:pt x="109" y="516"/>
                  </a:lnTo>
                  <a:cubicBezTo>
                    <a:pt x="121" y="518"/>
                    <a:pt x="134" y="519"/>
                    <a:pt x="146" y="519"/>
                  </a:cubicBezTo>
                  <a:cubicBezTo>
                    <a:pt x="228" y="519"/>
                    <a:pt x="307" y="480"/>
                    <a:pt x="366" y="421"/>
                  </a:cubicBezTo>
                  <a:cubicBezTo>
                    <a:pt x="434" y="354"/>
                    <a:pt x="447" y="232"/>
                    <a:pt x="407" y="151"/>
                  </a:cubicBezTo>
                  <a:cubicBezTo>
                    <a:pt x="382" y="64"/>
                    <a:pt x="289" y="0"/>
                    <a:pt x="20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27"/>
            <p:cNvSpPr/>
            <p:nvPr/>
          </p:nvSpPr>
          <p:spPr>
            <a:xfrm>
              <a:off x="2622896" y="3557823"/>
              <a:ext cx="21628" cy="20961"/>
            </a:xfrm>
            <a:custGeom>
              <a:avLst/>
              <a:gdLst/>
              <a:ahLst/>
              <a:cxnLst/>
              <a:rect l="l" t="t" r="r" b="b"/>
              <a:pathLst>
                <a:path w="616" h="597" extrusionOk="0">
                  <a:moveTo>
                    <a:pt x="332" y="124"/>
                  </a:moveTo>
                  <a:cubicBezTo>
                    <a:pt x="372" y="124"/>
                    <a:pt x="413" y="151"/>
                    <a:pt x="427" y="191"/>
                  </a:cubicBezTo>
                  <a:cubicBezTo>
                    <a:pt x="454" y="286"/>
                    <a:pt x="386" y="408"/>
                    <a:pt x="305" y="421"/>
                  </a:cubicBezTo>
                  <a:cubicBezTo>
                    <a:pt x="294" y="428"/>
                    <a:pt x="281" y="431"/>
                    <a:pt x="269" y="431"/>
                  </a:cubicBezTo>
                  <a:cubicBezTo>
                    <a:pt x="205" y="431"/>
                    <a:pt x="131" y="354"/>
                    <a:pt x="142" y="286"/>
                  </a:cubicBezTo>
                  <a:lnTo>
                    <a:pt x="138" y="284"/>
                  </a:lnTo>
                  <a:lnTo>
                    <a:pt x="138" y="284"/>
                  </a:lnTo>
                  <a:cubicBezTo>
                    <a:pt x="147" y="249"/>
                    <a:pt x="162" y="217"/>
                    <a:pt x="183" y="191"/>
                  </a:cubicBezTo>
                  <a:cubicBezTo>
                    <a:pt x="224" y="151"/>
                    <a:pt x="278" y="124"/>
                    <a:pt x="332" y="124"/>
                  </a:cubicBezTo>
                  <a:close/>
                  <a:moveTo>
                    <a:pt x="343" y="0"/>
                  </a:moveTo>
                  <a:cubicBezTo>
                    <a:pt x="335" y="0"/>
                    <a:pt x="326" y="1"/>
                    <a:pt x="318" y="2"/>
                  </a:cubicBezTo>
                  <a:cubicBezTo>
                    <a:pt x="237" y="15"/>
                    <a:pt x="156" y="56"/>
                    <a:pt x="115" y="124"/>
                  </a:cubicBezTo>
                  <a:cubicBezTo>
                    <a:pt x="83" y="164"/>
                    <a:pt x="63" y="207"/>
                    <a:pt x="50" y="251"/>
                  </a:cubicBezTo>
                  <a:lnTo>
                    <a:pt x="50" y="251"/>
                  </a:lnTo>
                  <a:lnTo>
                    <a:pt x="34" y="245"/>
                  </a:lnTo>
                  <a:lnTo>
                    <a:pt x="34" y="245"/>
                  </a:lnTo>
                  <a:cubicBezTo>
                    <a:pt x="1" y="312"/>
                    <a:pt x="4" y="381"/>
                    <a:pt x="31" y="441"/>
                  </a:cubicBezTo>
                  <a:lnTo>
                    <a:pt x="31" y="441"/>
                  </a:lnTo>
                  <a:cubicBezTo>
                    <a:pt x="32" y="481"/>
                    <a:pt x="34" y="520"/>
                    <a:pt x="34" y="557"/>
                  </a:cubicBezTo>
                  <a:lnTo>
                    <a:pt x="118" y="546"/>
                  </a:lnTo>
                  <a:lnTo>
                    <a:pt x="118" y="546"/>
                  </a:lnTo>
                  <a:cubicBezTo>
                    <a:pt x="161" y="577"/>
                    <a:pt x="213" y="596"/>
                    <a:pt x="268" y="596"/>
                  </a:cubicBezTo>
                  <a:cubicBezTo>
                    <a:pt x="293" y="596"/>
                    <a:pt x="319" y="592"/>
                    <a:pt x="345" y="584"/>
                  </a:cubicBezTo>
                  <a:cubicBezTo>
                    <a:pt x="535" y="530"/>
                    <a:pt x="616" y="313"/>
                    <a:pt x="548" y="151"/>
                  </a:cubicBezTo>
                  <a:cubicBezTo>
                    <a:pt x="524" y="64"/>
                    <a:pt x="431" y="0"/>
                    <a:pt x="34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27"/>
            <p:cNvSpPr/>
            <p:nvPr/>
          </p:nvSpPr>
          <p:spPr>
            <a:xfrm>
              <a:off x="2708631" y="3500385"/>
              <a:ext cx="12394" cy="11446"/>
            </a:xfrm>
            <a:custGeom>
              <a:avLst/>
              <a:gdLst/>
              <a:ahLst/>
              <a:cxnLst/>
              <a:rect l="l" t="t" r="r" b="b"/>
              <a:pathLst>
                <a:path w="353" h="326" extrusionOk="0">
                  <a:moveTo>
                    <a:pt x="204" y="1"/>
                  </a:moveTo>
                  <a:cubicBezTo>
                    <a:pt x="163" y="1"/>
                    <a:pt x="136" y="14"/>
                    <a:pt x="95" y="28"/>
                  </a:cubicBezTo>
                  <a:cubicBezTo>
                    <a:pt x="68" y="41"/>
                    <a:pt x="41" y="68"/>
                    <a:pt x="28" y="95"/>
                  </a:cubicBezTo>
                  <a:cubicBezTo>
                    <a:pt x="14" y="122"/>
                    <a:pt x="1" y="176"/>
                    <a:pt x="14" y="217"/>
                  </a:cubicBezTo>
                  <a:lnTo>
                    <a:pt x="109" y="176"/>
                  </a:lnTo>
                  <a:cubicBezTo>
                    <a:pt x="95" y="163"/>
                    <a:pt x="109" y="136"/>
                    <a:pt x="150" y="122"/>
                  </a:cubicBezTo>
                  <a:cubicBezTo>
                    <a:pt x="156" y="116"/>
                    <a:pt x="163" y="112"/>
                    <a:pt x="170" y="112"/>
                  </a:cubicBezTo>
                  <a:cubicBezTo>
                    <a:pt x="177" y="112"/>
                    <a:pt x="183" y="116"/>
                    <a:pt x="190" y="122"/>
                  </a:cubicBezTo>
                  <a:cubicBezTo>
                    <a:pt x="204" y="122"/>
                    <a:pt x="190" y="122"/>
                    <a:pt x="190" y="136"/>
                  </a:cubicBezTo>
                  <a:lnTo>
                    <a:pt x="177" y="136"/>
                  </a:lnTo>
                  <a:cubicBezTo>
                    <a:pt x="177" y="136"/>
                    <a:pt x="177" y="149"/>
                    <a:pt x="163" y="149"/>
                  </a:cubicBezTo>
                  <a:cubicBezTo>
                    <a:pt x="150" y="163"/>
                    <a:pt x="150" y="163"/>
                    <a:pt x="136" y="163"/>
                  </a:cubicBezTo>
                  <a:cubicBezTo>
                    <a:pt x="136" y="176"/>
                    <a:pt x="136" y="176"/>
                    <a:pt x="122" y="176"/>
                  </a:cubicBezTo>
                  <a:lnTo>
                    <a:pt x="28" y="244"/>
                  </a:lnTo>
                  <a:cubicBezTo>
                    <a:pt x="41" y="285"/>
                    <a:pt x="95" y="312"/>
                    <a:pt x="136" y="325"/>
                  </a:cubicBezTo>
                  <a:cubicBezTo>
                    <a:pt x="177" y="325"/>
                    <a:pt x="217" y="312"/>
                    <a:pt x="258" y="298"/>
                  </a:cubicBezTo>
                  <a:cubicBezTo>
                    <a:pt x="285" y="271"/>
                    <a:pt x="312" y="244"/>
                    <a:pt x="325" y="204"/>
                  </a:cubicBezTo>
                  <a:cubicBezTo>
                    <a:pt x="352" y="163"/>
                    <a:pt x="339" y="95"/>
                    <a:pt x="312" y="55"/>
                  </a:cubicBezTo>
                  <a:cubicBezTo>
                    <a:pt x="298" y="28"/>
                    <a:pt x="244" y="1"/>
                    <a:pt x="2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27"/>
            <p:cNvSpPr/>
            <p:nvPr/>
          </p:nvSpPr>
          <p:spPr>
            <a:xfrm>
              <a:off x="2528102" y="3575939"/>
              <a:ext cx="25701" cy="23945"/>
            </a:xfrm>
            <a:custGeom>
              <a:avLst/>
              <a:gdLst/>
              <a:ahLst/>
              <a:cxnLst/>
              <a:rect l="l" t="t" r="r" b="b"/>
              <a:pathLst>
                <a:path w="732" h="682" extrusionOk="0">
                  <a:moveTo>
                    <a:pt x="515" y="0"/>
                  </a:moveTo>
                  <a:cubicBezTo>
                    <a:pt x="353" y="81"/>
                    <a:pt x="231" y="230"/>
                    <a:pt x="217" y="419"/>
                  </a:cubicBezTo>
                  <a:lnTo>
                    <a:pt x="326" y="419"/>
                  </a:lnTo>
                  <a:cubicBezTo>
                    <a:pt x="326" y="297"/>
                    <a:pt x="403" y="164"/>
                    <a:pt x="517" y="109"/>
                  </a:cubicBezTo>
                  <a:lnTo>
                    <a:pt x="517" y="109"/>
                  </a:lnTo>
                  <a:cubicBezTo>
                    <a:pt x="573" y="169"/>
                    <a:pt x="595" y="277"/>
                    <a:pt x="583" y="352"/>
                  </a:cubicBezTo>
                  <a:cubicBezTo>
                    <a:pt x="556" y="447"/>
                    <a:pt x="488" y="501"/>
                    <a:pt x="393" y="514"/>
                  </a:cubicBezTo>
                  <a:cubicBezTo>
                    <a:pt x="381" y="516"/>
                    <a:pt x="369" y="517"/>
                    <a:pt x="358" y="517"/>
                  </a:cubicBezTo>
                  <a:cubicBezTo>
                    <a:pt x="282" y="517"/>
                    <a:pt x="227" y="478"/>
                    <a:pt x="204" y="419"/>
                  </a:cubicBezTo>
                  <a:cubicBezTo>
                    <a:pt x="177" y="338"/>
                    <a:pt x="177" y="230"/>
                    <a:pt x="244" y="189"/>
                  </a:cubicBezTo>
                  <a:lnTo>
                    <a:pt x="204" y="81"/>
                  </a:lnTo>
                  <a:cubicBezTo>
                    <a:pt x="55" y="149"/>
                    <a:pt x="1" y="325"/>
                    <a:pt x="41" y="474"/>
                  </a:cubicBezTo>
                  <a:cubicBezTo>
                    <a:pt x="68" y="541"/>
                    <a:pt x="123" y="609"/>
                    <a:pt x="204" y="649"/>
                  </a:cubicBezTo>
                  <a:cubicBezTo>
                    <a:pt x="253" y="669"/>
                    <a:pt x="310" y="682"/>
                    <a:pt x="364" y="682"/>
                  </a:cubicBezTo>
                  <a:cubicBezTo>
                    <a:pt x="383" y="682"/>
                    <a:pt x="402" y="680"/>
                    <a:pt x="420" y="677"/>
                  </a:cubicBezTo>
                  <a:cubicBezTo>
                    <a:pt x="569" y="649"/>
                    <a:pt x="691" y="528"/>
                    <a:pt x="704" y="379"/>
                  </a:cubicBezTo>
                  <a:cubicBezTo>
                    <a:pt x="732" y="244"/>
                    <a:pt x="677" y="108"/>
                    <a:pt x="569" y="14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27"/>
            <p:cNvSpPr/>
            <p:nvPr/>
          </p:nvSpPr>
          <p:spPr>
            <a:xfrm>
              <a:off x="2618858" y="3309428"/>
              <a:ext cx="73204" cy="68429"/>
            </a:xfrm>
            <a:custGeom>
              <a:avLst/>
              <a:gdLst/>
              <a:ahLst/>
              <a:cxnLst/>
              <a:rect l="l" t="t" r="r" b="b"/>
              <a:pathLst>
                <a:path w="2085" h="1949" extrusionOk="0">
                  <a:moveTo>
                    <a:pt x="14" y="0"/>
                  </a:moveTo>
                  <a:lnTo>
                    <a:pt x="0" y="108"/>
                  </a:lnTo>
                  <a:cubicBezTo>
                    <a:pt x="460" y="190"/>
                    <a:pt x="893" y="447"/>
                    <a:pt x="1218" y="771"/>
                  </a:cubicBezTo>
                  <a:cubicBezTo>
                    <a:pt x="1556" y="1110"/>
                    <a:pt x="1800" y="1516"/>
                    <a:pt x="1989" y="1949"/>
                  </a:cubicBezTo>
                  <a:lnTo>
                    <a:pt x="2084" y="1922"/>
                  </a:lnTo>
                  <a:cubicBezTo>
                    <a:pt x="1989" y="1434"/>
                    <a:pt x="1692" y="1001"/>
                    <a:pt x="1313" y="677"/>
                  </a:cubicBezTo>
                  <a:cubicBezTo>
                    <a:pt x="947" y="352"/>
                    <a:pt x="501" y="122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27"/>
            <p:cNvSpPr/>
            <p:nvPr/>
          </p:nvSpPr>
          <p:spPr>
            <a:xfrm>
              <a:off x="2693429" y="3400641"/>
              <a:ext cx="18082" cy="42308"/>
            </a:xfrm>
            <a:custGeom>
              <a:avLst/>
              <a:gdLst/>
              <a:ahLst/>
              <a:cxnLst/>
              <a:rect l="l" t="t" r="r" b="b"/>
              <a:pathLst>
                <a:path w="515" h="1205" extrusionOk="0">
                  <a:moveTo>
                    <a:pt x="109" y="0"/>
                  </a:moveTo>
                  <a:lnTo>
                    <a:pt x="1" y="54"/>
                  </a:lnTo>
                  <a:cubicBezTo>
                    <a:pt x="109" y="230"/>
                    <a:pt x="177" y="433"/>
                    <a:pt x="231" y="622"/>
                  </a:cubicBezTo>
                  <a:lnTo>
                    <a:pt x="312" y="920"/>
                  </a:lnTo>
                  <a:cubicBezTo>
                    <a:pt x="339" y="1015"/>
                    <a:pt x="366" y="1110"/>
                    <a:pt x="407" y="1204"/>
                  </a:cubicBezTo>
                  <a:lnTo>
                    <a:pt x="515" y="1177"/>
                  </a:lnTo>
                  <a:cubicBezTo>
                    <a:pt x="515" y="1069"/>
                    <a:pt x="501" y="974"/>
                    <a:pt x="474" y="866"/>
                  </a:cubicBezTo>
                  <a:cubicBezTo>
                    <a:pt x="447" y="771"/>
                    <a:pt x="407" y="677"/>
                    <a:pt x="366" y="568"/>
                  </a:cubicBezTo>
                  <a:cubicBezTo>
                    <a:pt x="285" y="379"/>
                    <a:pt x="177" y="203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27"/>
            <p:cNvSpPr/>
            <p:nvPr/>
          </p:nvSpPr>
          <p:spPr>
            <a:xfrm>
              <a:off x="2417896" y="3207753"/>
              <a:ext cx="6706" cy="29949"/>
            </a:xfrm>
            <a:custGeom>
              <a:avLst/>
              <a:gdLst/>
              <a:ahLst/>
              <a:cxnLst/>
              <a:rect l="l" t="t" r="r" b="b"/>
              <a:pathLst>
                <a:path w="191" h="853" extrusionOk="0">
                  <a:moveTo>
                    <a:pt x="163" y="0"/>
                  </a:moveTo>
                  <a:lnTo>
                    <a:pt x="55" y="14"/>
                  </a:lnTo>
                  <a:cubicBezTo>
                    <a:pt x="82" y="149"/>
                    <a:pt x="68" y="285"/>
                    <a:pt x="41" y="420"/>
                  </a:cubicBezTo>
                  <a:cubicBezTo>
                    <a:pt x="41" y="488"/>
                    <a:pt x="28" y="555"/>
                    <a:pt x="14" y="623"/>
                  </a:cubicBezTo>
                  <a:cubicBezTo>
                    <a:pt x="14" y="691"/>
                    <a:pt x="1" y="758"/>
                    <a:pt x="14" y="839"/>
                  </a:cubicBezTo>
                  <a:lnTo>
                    <a:pt x="122" y="853"/>
                  </a:lnTo>
                  <a:cubicBezTo>
                    <a:pt x="163" y="785"/>
                    <a:pt x="177" y="718"/>
                    <a:pt x="177" y="650"/>
                  </a:cubicBezTo>
                  <a:cubicBezTo>
                    <a:pt x="190" y="569"/>
                    <a:pt x="190" y="501"/>
                    <a:pt x="190" y="433"/>
                  </a:cubicBezTo>
                  <a:cubicBezTo>
                    <a:pt x="177" y="285"/>
                    <a:pt x="163" y="149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27"/>
            <p:cNvSpPr/>
            <p:nvPr/>
          </p:nvSpPr>
          <p:spPr>
            <a:xfrm>
              <a:off x="2428814" y="3227238"/>
              <a:ext cx="7162" cy="25665"/>
            </a:xfrm>
            <a:custGeom>
              <a:avLst/>
              <a:gdLst/>
              <a:ahLst/>
              <a:cxnLst/>
              <a:rect l="l" t="t" r="r" b="b"/>
              <a:pathLst>
                <a:path w="204" h="731" extrusionOk="0">
                  <a:moveTo>
                    <a:pt x="177" y="0"/>
                  </a:moveTo>
                  <a:lnTo>
                    <a:pt x="68" y="14"/>
                  </a:lnTo>
                  <a:cubicBezTo>
                    <a:pt x="109" y="122"/>
                    <a:pt x="96" y="244"/>
                    <a:pt x="68" y="352"/>
                  </a:cubicBezTo>
                  <a:lnTo>
                    <a:pt x="14" y="514"/>
                  </a:lnTo>
                  <a:cubicBezTo>
                    <a:pt x="14" y="569"/>
                    <a:pt x="1" y="623"/>
                    <a:pt x="1" y="690"/>
                  </a:cubicBezTo>
                  <a:lnTo>
                    <a:pt x="96" y="731"/>
                  </a:lnTo>
                  <a:cubicBezTo>
                    <a:pt x="150" y="677"/>
                    <a:pt x="163" y="623"/>
                    <a:pt x="190" y="555"/>
                  </a:cubicBezTo>
                  <a:cubicBezTo>
                    <a:pt x="204" y="501"/>
                    <a:pt x="204" y="433"/>
                    <a:pt x="204" y="366"/>
                  </a:cubicBezTo>
                  <a:cubicBezTo>
                    <a:pt x="204" y="244"/>
                    <a:pt x="177" y="122"/>
                    <a:pt x="17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27"/>
            <p:cNvSpPr/>
            <p:nvPr/>
          </p:nvSpPr>
          <p:spPr>
            <a:xfrm>
              <a:off x="2448300" y="3241949"/>
              <a:ext cx="9550" cy="23313"/>
            </a:xfrm>
            <a:custGeom>
              <a:avLst/>
              <a:gdLst/>
              <a:ahLst/>
              <a:cxnLst/>
              <a:rect l="l" t="t" r="r" b="b"/>
              <a:pathLst>
                <a:path w="272" h="664" extrusionOk="0">
                  <a:moveTo>
                    <a:pt x="136" y="1"/>
                  </a:moveTo>
                  <a:lnTo>
                    <a:pt x="28" y="14"/>
                  </a:lnTo>
                  <a:cubicBezTo>
                    <a:pt x="95" y="231"/>
                    <a:pt x="1" y="461"/>
                    <a:pt x="95" y="664"/>
                  </a:cubicBezTo>
                  <a:lnTo>
                    <a:pt x="204" y="650"/>
                  </a:lnTo>
                  <a:cubicBezTo>
                    <a:pt x="271" y="434"/>
                    <a:pt x="122" y="217"/>
                    <a:pt x="13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27"/>
            <p:cNvSpPr/>
            <p:nvPr/>
          </p:nvSpPr>
          <p:spPr>
            <a:xfrm>
              <a:off x="2466837" y="3259995"/>
              <a:ext cx="6671" cy="21909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163" y="1"/>
                  </a:moveTo>
                  <a:lnTo>
                    <a:pt x="54" y="14"/>
                  </a:lnTo>
                  <a:cubicBezTo>
                    <a:pt x="82" y="109"/>
                    <a:pt x="68" y="204"/>
                    <a:pt x="41" y="299"/>
                  </a:cubicBezTo>
                  <a:cubicBezTo>
                    <a:pt x="41" y="353"/>
                    <a:pt x="27" y="393"/>
                    <a:pt x="14" y="447"/>
                  </a:cubicBezTo>
                  <a:cubicBezTo>
                    <a:pt x="14" y="488"/>
                    <a:pt x="0" y="542"/>
                    <a:pt x="14" y="596"/>
                  </a:cubicBezTo>
                  <a:lnTo>
                    <a:pt x="122" y="623"/>
                  </a:lnTo>
                  <a:cubicBezTo>
                    <a:pt x="163" y="569"/>
                    <a:pt x="176" y="529"/>
                    <a:pt x="176" y="474"/>
                  </a:cubicBezTo>
                  <a:cubicBezTo>
                    <a:pt x="190" y="420"/>
                    <a:pt x="190" y="366"/>
                    <a:pt x="190" y="312"/>
                  </a:cubicBezTo>
                  <a:cubicBezTo>
                    <a:pt x="176" y="204"/>
                    <a:pt x="163" y="109"/>
                    <a:pt x="16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27"/>
            <p:cNvSpPr/>
            <p:nvPr/>
          </p:nvSpPr>
          <p:spPr>
            <a:xfrm>
              <a:off x="2585119" y="3170221"/>
              <a:ext cx="31388" cy="44203"/>
            </a:xfrm>
            <a:custGeom>
              <a:avLst/>
              <a:gdLst/>
              <a:ahLst/>
              <a:cxnLst/>
              <a:rect l="l" t="t" r="r" b="b"/>
              <a:pathLst>
                <a:path w="894" h="1259" extrusionOk="0">
                  <a:moveTo>
                    <a:pt x="785" y="1"/>
                  </a:moveTo>
                  <a:cubicBezTo>
                    <a:pt x="718" y="231"/>
                    <a:pt x="582" y="434"/>
                    <a:pt x="434" y="623"/>
                  </a:cubicBezTo>
                  <a:cubicBezTo>
                    <a:pt x="366" y="718"/>
                    <a:pt x="285" y="799"/>
                    <a:pt x="217" y="894"/>
                  </a:cubicBezTo>
                  <a:cubicBezTo>
                    <a:pt x="149" y="988"/>
                    <a:pt x="68" y="1083"/>
                    <a:pt x="1" y="1178"/>
                  </a:cubicBezTo>
                  <a:lnTo>
                    <a:pt x="68" y="1259"/>
                  </a:lnTo>
                  <a:cubicBezTo>
                    <a:pt x="176" y="1191"/>
                    <a:pt x="258" y="1097"/>
                    <a:pt x="352" y="1002"/>
                  </a:cubicBezTo>
                  <a:cubicBezTo>
                    <a:pt x="434" y="907"/>
                    <a:pt x="501" y="799"/>
                    <a:pt x="555" y="704"/>
                  </a:cubicBezTo>
                  <a:cubicBezTo>
                    <a:pt x="677" y="488"/>
                    <a:pt x="785" y="258"/>
                    <a:pt x="894" y="4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27"/>
            <p:cNvSpPr/>
            <p:nvPr/>
          </p:nvSpPr>
          <p:spPr>
            <a:xfrm>
              <a:off x="2594633" y="3193042"/>
              <a:ext cx="26157" cy="40868"/>
            </a:xfrm>
            <a:custGeom>
              <a:avLst/>
              <a:gdLst/>
              <a:ahLst/>
              <a:cxnLst/>
              <a:rect l="l" t="t" r="r" b="b"/>
              <a:pathLst>
                <a:path w="745" h="1164" extrusionOk="0">
                  <a:moveTo>
                    <a:pt x="636" y="0"/>
                  </a:moveTo>
                  <a:cubicBezTo>
                    <a:pt x="596" y="203"/>
                    <a:pt x="501" y="406"/>
                    <a:pt x="379" y="568"/>
                  </a:cubicBezTo>
                  <a:cubicBezTo>
                    <a:pt x="311" y="663"/>
                    <a:pt x="257" y="744"/>
                    <a:pt x="190" y="825"/>
                  </a:cubicBezTo>
                  <a:cubicBezTo>
                    <a:pt x="122" y="907"/>
                    <a:pt x="54" y="988"/>
                    <a:pt x="0" y="1082"/>
                  </a:cubicBezTo>
                  <a:lnTo>
                    <a:pt x="68" y="1164"/>
                  </a:lnTo>
                  <a:cubicBezTo>
                    <a:pt x="163" y="1096"/>
                    <a:pt x="244" y="1015"/>
                    <a:pt x="325" y="934"/>
                  </a:cubicBezTo>
                  <a:cubicBezTo>
                    <a:pt x="393" y="839"/>
                    <a:pt x="447" y="744"/>
                    <a:pt x="501" y="650"/>
                  </a:cubicBezTo>
                  <a:cubicBezTo>
                    <a:pt x="596" y="447"/>
                    <a:pt x="677" y="230"/>
                    <a:pt x="744" y="27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27"/>
            <p:cNvSpPr/>
            <p:nvPr/>
          </p:nvSpPr>
          <p:spPr>
            <a:xfrm>
              <a:off x="2597477" y="3227238"/>
              <a:ext cx="21417" cy="38972"/>
            </a:xfrm>
            <a:custGeom>
              <a:avLst/>
              <a:gdLst/>
              <a:ahLst/>
              <a:cxnLst/>
              <a:rect l="l" t="t" r="r" b="b"/>
              <a:pathLst>
                <a:path w="610" h="1110" extrusionOk="0">
                  <a:moveTo>
                    <a:pt x="501" y="0"/>
                  </a:moveTo>
                  <a:cubicBezTo>
                    <a:pt x="474" y="203"/>
                    <a:pt x="393" y="379"/>
                    <a:pt x="298" y="541"/>
                  </a:cubicBezTo>
                  <a:cubicBezTo>
                    <a:pt x="257" y="623"/>
                    <a:pt x="203" y="704"/>
                    <a:pt x="149" y="785"/>
                  </a:cubicBezTo>
                  <a:cubicBezTo>
                    <a:pt x="95" y="866"/>
                    <a:pt x="41" y="947"/>
                    <a:pt x="0" y="1029"/>
                  </a:cubicBezTo>
                  <a:lnTo>
                    <a:pt x="82" y="1110"/>
                  </a:lnTo>
                  <a:cubicBezTo>
                    <a:pt x="176" y="1042"/>
                    <a:pt x="230" y="961"/>
                    <a:pt x="298" y="880"/>
                  </a:cubicBezTo>
                  <a:cubicBezTo>
                    <a:pt x="352" y="799"/>
                    <a:pt x="393" y="704"/>
                    <a:pt x="433" y="609"/>
                  </a:cubicBezTo>
                  <a:cubicBezTo>
                    <a:pt x="501" y="420"/>
                    <a:pt x="555" y="217"/>
                    <a:pt x="609" y="27"/>
                  </a:cubicBezTo>
                  <a:lnTo>
                    <a:pt x="50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27"/>
            <p:cNvSpPr/>
            <p:nvPr/>
          </p:nvSpPr>
          <p:spPr>
            <a:xfrm>
              <a:off x="2596529" y="3260486"/>
              <a:ext cx="15694" cy="17625"/>
            </a:xfrm>
            <a:custGeom>
              <a:avLst/>
              <a:gdLst/>
              <a:ahLst/>
              <a:cxnLst/>
              <a:rect l="l" t="t" r="r" b="b"/>
              <a:pathLst>
                <a:path w="447" h="502" extrusionOk="0">
                  <a:moveTo>
                    <a:pt x="366" y="0"/>
                  </a:moveTo>
                  <a:cubicBezTo>
                    <a:pt x="271" y="163"/>
                    <a:pt x="68" y="230"/>
                    <a:pt x="0" y="420"/>
                  </a:cubicBezTo>
                  <a:lnTo>
                    <a:pt x="82" y="501"/>
                  </a:lnTo>
                  <a:cubicBezTo>
                    <a:pt x="271" y="406"/>
                    <a:pt x="298" y="190"/>
                    <a:pt x="447" y="68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2" name="Google Shape;11472;p27"/>
          <p:cNvGrpSpPr/>
          <p:nvPr/>
        </p:nvGrpSpPr>
        <p:grpSpPr>
          <a:xfrm>
            <a:off x="923393" y="-160814"/>
            <a:ext cx="677952" cy="640995"/>
            <a:chOff x="8324318" y="2783111"/>
            <a:chExt cx="677952" cy="640995"/>
          </a:xfrm>
        </p:grpSpPr>
        <p:sp>
          <p:nvSpPr>
            <p:cNvPr id="11473" name="Google Shape;11473;p27"/>
            <p:cNvSpPr/>
            <p:nvPr/>
          </p:nvSpPr>
          <p:spPr>
            <a:xfrm>
              <a:off x="8431680" y="3040424"/>
              <a:ext cx="453762" cy="383682"/>
            </a:xfrm>
            <a:custGeom>
              <a:avLst/>
              <a:gdLst/>
              <a:ahLst/>
              <a:cxnLst/>
              <a:rect l="l" t="t" r="r" b="b"/>
              <a:pathLst>
                <a:path w="12924" h="10928" extrusionOk="0">
                  <a:moveTo>
                    <a:pt x="5987" y="0"/>
                  </a:moveTo>
                  <a:cubicBezTo>
                    <a:pt x="3030" y="0"/>
                    <a:pt x="1" y="233"/>
                    <a:pt x="1" y="640"/>
                  </a:cubicBezTo>
                  <a:cubicBezTo>
                    <a:pt x="1" y="1018"/>
                    <a:pt x="123" y="1316"/>
                    <a:pt x="326" y="1560"/>
                  </a:cubicBezTo>
                  <a:cubicBezTo>
                    <a:pt x="136" y="2710"/>
                    <a:pt x="407" y="3806"/>
                    <a:pt x="691" y="4956"/>
                  </a:cubicBezTo>
                  <a:cubicBezTo>
                    <a:pt x="691" y="4983"/>
                    <a:pt x="705" y="5024"/>
                    <a:pt x="705" y="5051"/>
                  </a:cubicBezTo>
                  <a:cubicBezTo>
                    <a:pt x="637" y="6038"/>
                    <a:pt x="610" y="7026"/>
                    <a:pt x="596" y="8027"/>
                  </a:cubicBezTo>
                  <a:cubicBezTo>
                    <a:pt x="235" y="8911"/>
                    <a:pt x="681" y="10152"/>
                    <a:pt x="1910" y="10152"/>
                  </a:cubicBezTo>
                  <a:cubicBezTo>
                    <a:pt x="1923" y="10152"/>
                    <a:pt x="1936" y="10152"/>
                    <a:pt x="1949" y="10152"/>
                  </a:cubicBezTo>
                  <a:cubicBezTo>
                    <a:pt x="2139" y="10152"/>
                    <a:pt x="2328" y="10152"/>
                    <a:pt x="2531" y="10138"/>
                  </a:cubicBezTo>
                  <a:cubicBezTo>
                    <a:pt x="2761" y="10138"/>
                    <a:pt x="2978" y="10084"/>
                    <a:pt x="3181" y="9989"/>
                  </a:cubicBezTo>
                  <a:cubicBezTo>
                    <a:pt x="4290" y="10152"/>
                    <a:pt x="5427" y="10179"/>
                    <a:pt x="6550" y="10395"/>
                  </a:cubicBezTo>
                  <a:cubicBezTo>
                    <a:pt x="7614" y="10601"/>
                    <a:pt x="8586" y="10927"/>
                    <a:pt x="9576" y="10927"/>
                  </a:cubicBezTo>
                  <a:cubicBezTo>
                    <a:pt x="10146" y="10927"/>
                    <a:pt x="10723" y="10819"/>
                    <a:pt x="11327" y="10517"/>
                  </a:cubicBezTo>
                  <a:cubicBezTo>
                    <a:pt x="11814" y="10260"/>
                    <a:pt x="12057" y="9719"/>
                    <a:pt x="12071" y="9205"/>
                  </a:cubicBezTo>
                  <a:cubicBezTo>
                    <a:pt x="12152" y="7527"/>
                    <a:pt x="12923" y="1438"/>
                    <a:pt x="11435" y="518"/>
                  </a:cubicBezTo>
                  <a:cubicBezTo>
                    <a:pt x="10857" y="161"/>
                    <a:pt x="8447" y="0"/>
                    <a:pt x="5987" y="0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27"/>
            <p:cNvSpPr/>
            <p:nvPr/>
          </p:nvSpPr>
          <p:spPr>
            <a:xfrm>
              <a:off x="8446883" y="3031506"/>
              <a:ext cx="21909" cy="367742"/>
            </a:xfrm>
            <a:custGeom>
              <a:avLst/>
              <a:gdLst/>
              <a:ahLst/>
              <a:cxnLst/>
              <a:rect l="l" t="t" r="r" b="b"/>
              <a:pathLst>
                <a:path w="624" h="10474" extrusionOk="0">
                  <a:moveTo>
                    <a:pt x="1" y="0"/>
                  </a:moveTo>
                  <a:cubicBezTo>
                    <a:pt x="28" y="1746"/>
                    <a:pt x="42" y="3491"/>
                    <a:pt x="109" y="5237"/>
                  </a:cubicBezTo>
                  <a:cubicBezTo>
                    <a:pt x="136" y="6103"/>
                    <a:pt x="190" y="6982"/>
                    <a:pt x="245" y="7848"/>
                  </a:cubicBezTo>
                  <a:cubicBezTo>
                    <a:pt x="284" y="8489"/>
                    <a:pt x="345" y="9123"/>
                    <a:pt x="412" y="9754"/>
                  </a:cubicBezTo>
                  <a:lnTo>
                    <a:pt x="412" y="9754"/>
                  </a:lnTo>
                  <a:cubicBezTo>
                    <a:pt x="388" y="9678"/>
                    <a:pt x="363" y="9602"/>
                    <a:pt x="339" y="9526"/>
                  </a:cubicBezTo>
                  <a:lnTo>
                    <a:pt x="231" y="9553"/>
                  </a:lnTo>
                  <a:cubicBezTo>
                    <a:pt x="312" y="9865"/>
                    <a:pt x="393" y="10162"/>
                    <a:pt x="488" y="10473"/>
                  </a:cubicBezTo>
                  <a:lnTo>
                    <a:pt x="623" y="10446"/>
                  </a:lnTo>
                  <a:cubicBezTo>
                    <a:pt x="623" y="10442"/>
                    <a:pt x="623" y="10438"/>
                    <a:pt x="622" y="10433"/>
                  </a:cubicBezTo>
                  <a:lnTo>
                    <a:pt x="622" y="10433"/>
                  </a:lnTo>
                  <a:lnTo>
                    <a:pt x="623" y="10433"/>
                  </a:lnTo>
                  <a:cubicBezTo>
                    <a:pt x="623" y="10431"/>
                    <a:pt x="622" y="10429"/>
                    <a:pt x="622" y="10427"/>
                  </a:cubicBezTo>
                  <a:lnTo>
                    <a:pt x="622" y="10427"/>
                  </a:lnTo>
                  <a:cubicBezTo>
                    <a:pt x="541" y="9567"/>
                    <a:pt x="487" y="8694"/>
                    <a:pt x="407" y="7835"/>
                  </a:cubicBezTo>
                  <a:cubicBezTo>
                    <a:pt x="339" y="6969"/>
                    <a:pt x="285" y="6103"/>
                    <a:pt x="245" y="5223"/>
                  </a:cubicBezTo>
                  <a:cubicBezTo>
                    <a:pt x="204" y="4357"/>
                    <a:pt x="163" y="3491"/>
                    <a:pt x="136" y="2612"/>
                  </a:cubicBezTo>
                  <a:cubicBezTo>
                    <a:pt x="123" y="1746"/>
                    <a:pt x="109" y="880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27"/>
            <p:cNvSpPr/>
            <p:nvPr/>
          </p:nvSpPr>
          <p:spPr>
            <a:xfrm>
              <a:off x="8437403" y="3018692"/>
              <a:ext cx="23769" cy="383401"/>
            </a:xfrm>
            <a:custGeom>
              <a:avLst/>
              <a:gdLst/>
              <a:ahLst/>
              <a:cxnLst/>
              <a:rect l="l" t="t" r="r" b="b"/>
              <a:pathLst>
                <a:path w="677" h="10920" extrusionOk="0">
                  <a:moveTo>
                    <a:pt x="163" y="0"/>
                  </a:moveTo>
                  <a:cubicBezTo>
                    <a:pt x="122" y="14"/>
                    <a:pt x="109" y="14"/>
                    <a:pt x="95" y="27"/>
                  </a:cubicBezTo>
                  <a:cubicBezTo>
                    <a:pt x="54" y="54"/>
                    <a:pt x="27" y="81"/>
                    <a:pt x="14" y="122"/>
                  </a:cubicBezTo>
                  <a:cubicBezTo>
                    <a:pt x="14" y="135"/>
                    <a:pt x="0" y="176"/>
                    <a:pt x="14" y="190"/>
                  </a:cubicBezTo>
                  <a:lnTo>
                    <a:pt x="14" y="230"/>
                  </a:lnTo>
                  <a:lnTo>
                    <a:pt x="14" y="311"/>
                  </a:lnTo>
                  <a:lnTo>
                    <a:pt x="27" y="650"/>
                  </a:lnTo>
                  <a:lnTo>
                    <a:pt x="68" y="1340"/>
                  </a:lnTo>
                  <a:lnTo>
                    <a:pt x="122" y="2706"/>
                  </a:lnTo>
                  <a:lnTo>
                    <a:pt x="230" y="5440"/>
                  </a:lnTo>
                  <a:lnTo>
                    <a:pt x="352" y="8186"/>
                  </a:lnTo>
                  <a:cubicBezTo>
                    <a:pt x="379" y="9093"/>
                    <a:pt x="433" y="10013"/>
                    <a:pt x="487" y="10920"/>
                  </a:cubicBezTo>
                  <a:lnTo>
                    <a:pt x="623" y="10920"/>
                  </a:lnTo>
                  <a:lnTo>
                    <a:pt x="677" y="10378"/>
                  </a:lnTo>
                  <a:lnTo>
                    <a:pt x="600" y="10369"/>
                  </a:lnTo>
                  <a:lnTo>
                    <a:pt x="600" y="10369"/>
                  </a:lnTo>
                  <a:cubicBezTo>
                    <a:pt x="571" y="9636"/>
                    <a:pt x="547" y="8909"/>
                    <a:pt x="515" y="8173"/>
                  </a:cubicBezTo>
                  <a:lnTo>
                    <a:pt x="366" y="5440"/>
                  </a:lnTo>
                  <a:lnTo>
                    <a:pt x="230" y="2706"/>
                  </a:lnTo>
                  <a:lnTo>
                    <a:pt x="163" y="1340"/>
                  </a:lnTo>
                  <a:lnTo>
                    <a:pt x="136" y="650"/>
                  </a:lnTo>
                  <a:lnTo>
                    <a:pt x="122" y="311"/>
                  </a:lnTo>
                  <a:lnTo>
                    <a:pt x="122" y="217"/>
                  </a:lnTo>
                  <a:lnTo>
                    <a:pt x="109" y="176"/>
                  </a:lnTo>
                  <a:cubicBezTo>
                    <a:pt x="109" y="162"/>
                    <a:pt x="109" y="162"/>
                    <a:pt x="122" y="162"/>
                  </a:cubicBezTo>
                  <a:cubicBezTo>
                    <a:pt x="122" y="149"/>
                    <a:pt x="136" y="135"/>
                    <a:pt x="149" y="122"/>
                  </a:cubicBezTo>
                  <a:cubicBezTo>
                    <a:pt x="149" y="116"/>
                    <a:pt x="151" y="113"/>
                    <a:pt x="154" y="111"/>
                  </a:cubicBezTo>
                  <a:lnTo>
                    <a:pt x="154" y="111"/>
                  </a:lnTo>
                  <a:cubicBezTo>
                    <a:pt x="156" y="112"/>
                    <a:pt x="158" y="112"/>
                    <a:pt x="159" y="112"/>
                  </a:cubicBezTo>
                  <a:cubicBezTo>
                    <a:pt x="161" y="112"/>
                    <a:pt x="163" y="111"/>
                    <a:pt x="163" y="108"/>
                  </a:cubicBezTo>
                  <a:lnTo>
                    <a:pt x="163" y="108"/>
                  </a:lnTo>
                  <a:cubicBezTo>
                    <a:pt x="163" y="108"/>
                    <a:pt x="158" y="108"/>
                    <a:pt x="154" y="111"/>
                  </a:cubicBezTo>
                  <a:lnTo>
                    <a:pt x="154" y="111"/>
                  </a:lnTo>
                  <a:cubicBezTo>
                    <a:pt x="142" y="107"/>
                    <a:pt x="122" y="91"/>
                    <a:pt x="122" y="81"/>
                  </a:cubicBezTo>
                  <a:lnTo>
                    <a:pt x="122" y="81"/>
                  </a:lnTo>
                  <a:lnTo>
                    <a:pt x="230" y="108"/>
                  </a:lnTo>
                  <a:cubicBezTo>
                    <a:pt x="230" y="95"/>
                    <a:pt x="230" y="81"/>
                    <a:pt x="230" y="54"/>
                  </a:cubicBezTo>
                  <a:cubicBezTo>
                    <a:pt x="230" y="27"/>
                    <a:pt x="176" y="0"/>
                    <a:pt x="16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27"/>
            <p:cNvSpPr/>
            <p:nvPr/>
          </p:nvSpPr>
          <p:spPr>
            <a:xfrm>
              <a:off x="8466368" y="3395655"/>
              <a:ext cx="382945" cy="18222"/>
            </a:xfrm>
            <a:custGeom>
              <a:avLst/>
              <a:gdLst/>
              <a:ahLst/>
              <a:cxnLst/>
              <a:rect l="l" t="t" r="r" b="b"/>
              <a:pathLst>
                <a:path w="10907" h="519" extrusionOk="0">
                  <a:moveTo>
                    <a:pt x="949" y="0"/>
                  </a:moveTo>
                  <a:cubicBezTo>
                    <a:pt x="633" y="0"/>
                    <a:pt x="317" y="6"/>
                    <a:pt x="1" y="20"/>
                  </a:cubicBezTo>
                  <a:lnTo>
                    <a:pt x="1" y="129"/>
                  </a:lnTo>
                  <a:cubicBezTo>
                    <a:pt x="363" y="107"/>
                    <a:pt x="726" y="98"/>
                    <a:pt x="1089" y="98"/>
                  </a:cubicBezTo>
                  <a:cubicBezTo>
                    <a:pt x="1633" y="98"/>
                    <a:pt x="2177" y="118"/>
                    <a:pt x="2720" y="142"/>
                  </a:cubicBezTo>
                  <a:cubicBezTo>
                    <a:pt x="3627" y="183"/>
                    <a:pt x="4547" y="250"/>
                    <a:pt x="5454" y="318"/>
                  </a:cubicBezTo>
                  <a:cubicBezTo>
                    <a:pt x="6347" y="386"/>
                    <a:pt x="7267" y="440"/>
                    <a:pt x="8174" y="480"/>
                  </a:cubicBezTo>
                  <a:cubicBezTo>
                    <a:pt x="8815" y="499"/>
                    <a:pt x="9456" y="519"/>
                    <a:pt x="10101" y="519"/>
                  </a:cubicBezTo>
                  <a:cubicBezTo>
                    <a:pt x="10369" y="519"/>
                    <a:pt x="10637" y="515"/>
                    <a:pt x="10907" y="507"/>
                  </a:cubicBezTo>
                  <a:lnTo>
                    <a:pt x="10907" y="399"/>
                  </a:lnTo>
                  <a:cubicBezTo>
                    <a:pt x="10000" y="386"/>
                    <a:pt x="9080" y="359"/>
                    <a:pt x="8174" y="318"/>
                  </a:cubicBezTo>
                  <a:cubicBezTo>
                    <a:pt x="7267" y="277"/>
                    <a:pt x="6360" y="223"/>
                    <a:pt x="5454" y="183"/>
                  </a:cubicBezTo>
                  <a:cubicBezTo>
                    <a:pt x="4547" y="129"/>
                    <a:pt x="3641" y="74"/>
                    <a:pt x="2734" y="47"/>
                  </a:cubicBezTo>
                  <a:cubicBezTo>
                    <a:pt x="2135" y="21"/>
                    <a:pt x="1541" y="0"/>
                    <a:pt x="9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27"/>
            <p:cNvSpPr/>
            <p:nvPr/>
          </p:nvSpPr>
          <p:spPr>
            <a:xfrm>
              <a:off x="8456397" y="3395410"/>
              <a:ext cx="384384" cy="13798"/>
            </a:xfrm>
            <a:custGeom>
              <a:avLst/>
              <a:gdLst/>
              <a:ahLst/>
              <a:cxnLst/>
              <a:rect l="l" t="t" r="r" b="b"/>
              <a:pathLst>
                <a:path w="10948" h="393" extrusionOk="0">
                  <a:moveTo>
                    <a:pt x="2747" y="0"/>
                  </a:moveTo>
                  <a:cubicBezTo>
                    <a:pt x="1827" y="14"/>
                    <a:pt x="921" y="27"/>
                    <a:pt x="1" y="136"/>
                  </a:cubicBezTo>
                  <a:lnTo>
                    <a:pt x="14" y="244"/>
                  </a:lnTo>
                  <a:cubicBezTo>
                    <a:pt x="474" y="176"/>
                    <a:pt x="921" y="149"/>
                    <a:pt x="1381" y="136"/>
                  </a:cubicBezTo>
                  <a:cubicBezTo>
                    <a:pt x="1708" y="116"/>
                    <a:pt x="2042" y="103"/>
                    <a:pt x="2378" y="103"/>
                  </a:cubicBezTo>
                  <a:cubicBezTo>
                    <a:pt x="2501" y="103"/>
                    <a:pt x="2624" y="105"/>
                    <a:pt x="2747" y="108"/>
                  </a:cubicBezTo>
                  <a:cubicBezTo>
                    <a:pt x="3654" y="108"/>
                    <a:pt x="4561" y="136"/>
                    <a:pt x="5481" y="176"/>
                  </a:cubicBezTo>
                  <a:lnTo>
                    <a:pt x="8214" y="325"/>
                  </a:lnTo>
                  <a:lnTo>
                    <a:pt x="9581" y="379"/>
                  </a:lnTo>
                  <a:cubicBezTo>
                    <a:pt x="9811" y="393"/>
                    <a:pt x="10041" y="393"/>
                    <a:pt x="10271" y="393"/>
                  </a:cubicBezTo>
                  <a:lnTo>
                    <a:pt x="10609" y="393"/>
                  </a:lnTo>
                  <a:cubicBezTo>
                    <a:pt x="10663" y="393"/>
                    <a:pt x="10731" y="379"/>
                    <a:pt x="10785" y="379"/>
                  </a:cubicBezTo>
                  <a:cubicBezTo>
                    <a:pt x="10812" y="379"/>
                    <a:pt x="10839" y="366"/>
                    <a:pt x="10880" y="366"/>
                  </a:cubicBezTo>
                  <a:cubicBezTo>
                    <a:pt x="10893" y="352"/>
                    <a:pt x="10893" y="352"/>
                    <a:pt x="10907" y="338"/>
                  </a:cubicBezTo>
                  <a:cubicBezTo>
                    <a:pt x="10920" y="338"/>
                    <a:pt x="10934" y="338"/>
                    <a:pt x="10934" y="325"/>
                  </a:cubicBezTo>
                  <a:cubicBezTo>
                    <a:pt x="10947" y="311"/>
                    <a:pt x="10947" y="298"/>
                    <a:pt x="10947" y="271"/>
                  </a:cubicBezTo>
                  <a:cubicBezTo>
                    <a:pt x="10920" y="217"/>
                    <a:pt x="10907" y="217"/>
                    <a:pt x="10893" y="203"/>
                  </a:cubicBezTo>
                  <a:lnTo>
                    <a:pt x="10839" y="298"/>
                  </a:lnTo>
                  <a:cubicBezTo>
                    <a:pt x="10839" y="284"/>
                    <a:pt x="10839" y="271"/>
                    <a:pt x="10853" y="257"/>
                  </a:cubicBezTo>
                  <a:cubicBezTo>
                    <a:pt x="10825" y="257"/>
                    <a:pt x="10798" y="257"/>
                    <a:pt x="10771" y="271"/>
                  </a:cubicBezTo>
                  <a:lnTo>
                    <a:pt x="10609" y="271"/>
                  </a:lnTo>
                  <a:cubicBezTo>
                    <a:pt x="10501" y="271"/>
                    <a:pt x="10379" y="271"/>
                    <a:pt x="10271" y="257"/>
                  </a:cubicBezTo>
                  <a:cubicBezTo>
                    <a:pt x="10041" y="257"/>
                    <a:pt x="9811" y="244"/>
                    <a:pt x="9581" y="230"/>
                  </a:cubicBezTo>
                  <a:lnTo>
                    <a:pt x="8227" y="149"/>
                  </a:lnTo>
                  <a:cubicBezTo>
                    <a:pt x="7307" y="108"/>
                    <a:pt x="6401" y="68"/>
                    <a:pt x="5481" y="41"/>
                  </a:cubicBezTo>
                  <a:cubicBezTo>
                    <a:pt x="4574" y="14"/>
                    <a:pt x="3654" y="0"/>
                    <a:pt x="274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27"/>
            <p:cNvSpPr/>
            <p:nvPr/>
          </p:nvSpPr>
          <p:spPr>
            <a:xfrm>
              <a:off x="8439755" y="3027715"/>
              <a:ext cx="393408" cy="32793"/>
            </a:xfrm>
            <a:custGeom>
              <a:avLst/>
              <a:gdLst/>
              <a:ahLst/>
              <a:cxnLst/>
              <a:rect l="l" t="t" r="r" b="b"/>
              <a:pathLst>
                <a:path w="11205" h="934" extrusionOk="0">
                  <a:moveTo>
                    <a:pt x="1" y="0"/>
                  </a:moveTo>
                  <a:lnTo>
                    <a:pt x="1" y="108"/>
                  </a:lnTo>
                  <a:cubicBezTo>
                    <a:pt x="935" y="176"/>
                    <a:pt x="1868" y="244"/>
                    <a:pt x="2802" y="311"/>
                  </a:cubicBezTo>
                  <a:lnTo>
                    <a:pt x="5589" y="541"/>
                  </a:lnTo>
                  <a:lnTo>
                    <a:pt x="8390" y="758"/>
                  </a:lnTo>
                  <a:cubicBezTo>
                    <a:pt x="9324" y="812"/>
                    <a:pt x="10258" y="893"/>
                    <a:pt x="11191" y="934"/>
                  </a:cubicBezTo>
                  <a:lnTo>
                    <a:pt x="11205" y="826"/>
                  </a:lnTo>
                  <a:cubicBezTo>
                    <a:pt x="10271" y="731"/>
                    <a:pt x="9337" y="663"/>
                    <a:pt x="8404" y="596"/>
                  </a:cubicBezTo>
                  <a:lnTo>
                    <a:pt x="5603" y="393"/>
                  </a:lnTo>
                  <a:lnTo>
                    <a:pt x="2802" y="217"/>
                  </a:lnTo>
                  <a:cubicBezTo>
                    <a:pt x="1868" y="149"/>
                    <a:pt x="935" y="81"/>
                    <a:pt x="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27"/>
            <p:cNvSpPr/>
            <p:nvPr/>
          </p:nvSpPr>
          <p:spPr>
            <a:xfrm>
              <a:off x="8446883" y="3038142"/>
              <a:ext cx="388668" cy="29036"/>
            </a:xfrm>
            <a:custGeom>
              <a:avLst/>
              <a:gdLst/>
              <a:ahLst/>
              <a:cxnLst/>
              <a:rect l="l" t="t" r="r" b="b"/>
              <a:pathLst>
                <a:path w="11070" h="827" extrusionOk="0">
                  <a:moveTo>
                    <a:pt x="14" y="1"/>
                  </a:moveTo>
                  <a:lnTo>
                    <a:pt x="1" y="96"/>
                  </a:lnTo>
                  <a:cubicBezTo>
                    <a:pt x="935" y="136"/>
                    <a:pt x="1868" y="177"/>
                    <a:pt x="2788" y="231"/>
                  </a:cubicBezTo>
                  <a:lnTo>
                    <a:pt x="5576" y="380"/>
                  </a:lnTo>
                  <a:lnTo>
                    <a:pt x="8363" y="515"/>
                  </a:lnTo>
                  <a:lnTo>
                    <a:pt x="9757" y="569"/>
                  </a:lnTo>
                  <a:lnTo>
                    <a:pt x="10447" y="596"/>
                  </a:lnTo>
                  <a:lnTo>
                    <a:pt x="10623" y="610"/>
                  </a:lnTo>
                  <a:lnTo>
                    <a:pt x="10785" y="610"/>
                  </a:lnTo>
                  <a:cubicBezTo>
                    <a:pt x="10839" y="623"/>
                    <a:pt x="10880" y="650"/>
                    <a:pt x="10921" y="677"/>
                  </a:cubicBezTo>
                  <a:cubicBezTo>
                    <a:pt x="10934" y="691"/>
                    <a:pt x="10948" y="705"/>
                    <a:pt x="10948" y="718"/>
                  </a:cubicBezTo>
                  <a:cubicBezTo>
                    <a:pt x="10948" y="732"/>
                    <a:pt x="10948" y="732"/>
                    <a:pt x="10934" y="745"/>
                  </a:cubicBezTo>
                  <a:lnTo>
                    <a:pt x="11002" y="826"/>
                  </a:lnTo>
                  <a:cubicBezTo>
                    <a:pt x="11029" y="813"/>
                    <a:pt x="11069" y="759"/>
                    <a:pt x="11056" y="705"/>
                  </a:cubicBezTo>
                  <a:cubicBezTo>
                    <a:pt x="11042" y="650"/>
                    <a:pt x="11029" y="623"/>
                    <a:pt x="11002" y="596"/>
                  </a:cubicBezTo>
                  <a:cubicBezTo>
                    <a:pt x="10948" y="542"/>
                    <a:pt x="10894" y="515"/>
                    <a:pt x="10826" y="502"/>
                  </a:cubicBezTo>
                  <a:cubicBezTo>
                    <a:pt x="10745" y="474"/>
                    <a:pt x="10691" y="488"/>
                    <a:pt x="10636" y="474"/>
                  </a:cubicBezTo>
                  <a:lnTo>
                    <a:pt x="10461" y="461"/>
                  </a:lnTo>
                  <a:lnTo>
                    <a:pt x="9770" y="420"/>
                  </a:lnTo>
                  <a:lnTo>
                    <a:pt x="8377" y="353"/>
                  </a:lnTo>
                  <a:lnTo>
                    <a:pt x="5589" y="231"/>
                  </a:lnTo>
                  <a:lnTo>
                    <a:pt x="2802" y="123"/>
                  </a:lnTo>
                  <a:cubicBezTo>
                    <a:pt x="1868" y="96"/>
                    <a:pt x="935" y="41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27"/>
            <p:cNvSpPr/>
            <p:nvPr/>
          </p:nvSpPr>
          <p:spPr>
            <a:xfrm>
              <a:off x="8837398" y="3060471"/>
              <a:ext cx="8602" cy="344008"/>
            </a:xfrm>
            <a:custGeom>
              <a:avLst/>
              <a:gdLst/>
              <a:ahLst/>
              <a:cxnLst/>
              <a:rect l="l" t="t" r="r" b="b"/>
              <a:pathLst>
                <a:path w="245" h="9798" extrusionOk="0">
                  <a:moveTo>
                    <a:pt x="1" y="1"/>
                  </a:moveTo>
                  <a:cubicBezTo>
                    <a:pt x="41" y="1625"/>
                    <a:pt x="41" y="3262"/>
                    <a:pt x="55" y="4899"/>
                  </a:cubicBezTo>
                  <a:lnTo>
                    <a:pt x="68" y="7348"/>
                  </a:lnTo>
                  <a:cubicBezTo>
                    <a:pt x="68" y="8081"/>
                    <a:pt x="90" y="8814"/>
                    <a:pt x="104" y="9557"/>
                  </a:cubicBezTo>
                  <a:lnTo>
                    <a:pt x="104" y="9557"/>
                  </a:lnTo>
                  <a:lnTo>
                    <a:pt x="109" y="9797"/>
                  </a:lnTo>
                  <a:lnTo>
                    <a:pt x="244" y="9797"/>
                  </a:lnTo>
                  <a:cubicBezTo>
                    <a:pt x="244" y="9793"/>
                    <a:pt x="244" y="9788"/>
                    <a:pt x="244" y="9784"/>
                  </a:cubicBezTo>
                  <a:lnTo>
                    <a:pt x="244" y="9784"/>
                  </a:lnTo>
                  <a:lnTo>
                    <a:pt x="244" y="9784"/>
                  </a:lnTo>
                  <a:lnTo>
                    <a:pt x="244" y="9778"/>
                  </a:lnTo>
                  <a:lnTo>
                    <a:pt x="244" y="9778"/>
                  </a:lnTo>
                  <a:cubicBezTo>
                    <a:pt x="231" y="8959"/>
                    <a:pt x="244" y="8154"/>
                    <a:pt x="231" y="7348"/>
                  </a:cubicBezTo>
                  <a:lnTo>
                    <a:pt x="176" y="4899"/>
                  </a:lnTo>
                  <a:cubicBezTo>
                    <a:pt x="149" y="3262"/>
                    <a:pt x="122" y="1638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27"/>
            <p:cNvSpPr/>
            <p:nvPr/>
          </p:nvSpPr>
          <p:spPr>
            <a:xfrm>
              <a:off x="8831218" y="3056679"/>
              <a:ext cx="23313" cy="361106"/>
            </a:xfrm>
            <a:custGeom>
              <a:avLst/>
              <a:gdLst/>
              <a:ahLst/>
              <a:cxnLst/>
              <a:rect l="l" t="t" r="r" b="b"/>
              <a:pathLst>
                <a:path w="664" h="10285" extrusionOk="0">
                  <a:moveTo>
                    <a:pt x="109" y="1"/>
                  </a:moveTo>
                  <a:lnTo>
                    <a:pt x="1" y="14"/>
                  </a:lnTo>
                  <a:cubicBezTo>
                    <a:pt x="271" y="1706"/>
                    <a:pt x="420" y="3410"/>
                    <a:pt x="474" y="5129"/>
                  </a:cubicBezTo>
                  <a:cubicBezTo>
                    <a:pt x="501" y="5981"/>
                    <a:pt x="501" y="6847"/>
                    <a:pt x="488" y="7700"/>
                  </a:cubicBezTo>
                  <a:cubicBezTo>
                    <a:pt x="474" y="8552"/>
                    <a:pt x="447" y="9418"/>
                    <a:pt x="379" y="10271"/>
                  </a:cubicBezTo>
                  <a:lnTo>
                    <a:pt x="515" y="10284"/>
                  </a:lnTo>
                  <a:cubicBezTo>
                    <a:pt x="596" y="9418"/>
                    <a:pt x="650" y="8566"/>
                    <a:pt x="650" y="7700"/>
                  </a:cubicBezTo>
                  <a:cubicBezTo>
                    <a:pt x="664" y="6847"/>
                    <a:pt x="650" y="5981"/>
                    <a:pt x="610" y="5129"/>
                  </a:cubicBezTo>
                  <a:cubicBezTo>
                    <a:pt x="528" y="3410"/>
                    <a:pt x="352" y="169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27"/>
            <p:cNvSpPr/>
            <p:nvPr/>
          </p:nvSpPr>
          <p:spPr>
            <a:xfrm>
              <a:off x="8846912" y="3264278"/>
              <a:ext cx="123061" cy="143986"/>
            </a:xfrm>
            <a:custGeom>
              <a:avLst/>
              <a:gdLst/>
              <a:ahLst/>
              <a:cxnLst/>
              <a:rect l="l" t="t" r="r" b="b"/>
              <a:pathLst>
                <a:path w="3505" h="4101" extrusionOk="0">
                  <a:moveTo>
                    <a:pt x="3437" y="1"/>
                  </a:moveTo>
                  <a:cubicBezTo>
                    <a:pt x="3072" y="271"/>
                    <a:pt x="2774" y="610"/>
                    <a:pt x="2503" y="961"/>
                  </a:cubicBezTo>
                  <a:cubicBezTo>
                    <a:pt x="2246" y="1327"/>
                    <a:pt x="2003" y="1706"/>
                    <a:pt x="1759" y="2071"/>
                  </a:cubicBezTo>
                  <a:cubicBezTo>
                    <a:pt x="1516" y="2450"/>
                    <a:pt x="1286" y="2815"/>
                    <a:pt x="1001" y="3153"/>
                  </a:cubicBezTo>
                  <a:cubicBezTo>
                    <a:pt x="717" y="3492"/>
                    <a:pt x="379" y="3789"/>
                    <a:pt x="0" y="4006"/>
                  </a:cubicBezTo>
                  <a:lnTo>
                    <a:pt x="54" y="4101"/>
                  </a:lnTo>
                  <a:cubicBezTo>
                    <a:pt x="447" y="3871"/>
                    <a:pt x="785" y="3559"/>
                    <a:pt x="1069" y="3221"/>
                  </a:cubicBezTo>
                  <a:cubicBezTo>
                    <a:pt x="1367" y="2883"/>
                    <a:pt x="1637" y="2517"/>
                    <a:pt x="1881" y="2152"/>
                  </a:cubicBezTo>
                  <a:cubicBezTo>
                    <a:pt x="2138" y="1787"/>
                    <a:pt x="2382" y="1421"/>
                    <a:pt x="2652" y="1070"/>
                  </a:cubicBezTo>
                  <a:cubicBezTo>
                    <a:pt x="2909" y="718"/>
                    <a:pt x="3194" y="380"/>
                    <a:pt x="3505" y="82"/>
                  </a:cubicBezTo>
                  <a:lnTo>
                    <a:pt x="343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27"/>
            <p:cNvSpPr/>
            <p:nvPr/>
          </p:nvSpPr>
          <p:spPr>
            <a:xfrm>
              <a:off x="8841189" y="3274249"/>
              <a:ext cx="129275" cy="144934"/>
            </a:xfrm>
            <a:custGeom>
              <a:avLst/>
              <a:gdLst/>
              <a:ahLst/>
              <a:cxnLst/>
              <a:rect l="l" t="t" r="r" b="b"/>
              <a:pathLst>
                <a:path w="3682" h="4128" extrusionOk="0">
                  <a:moveTo>
                    <a:pt x="3600" y="1"/>
                  </a:moveTo>
                  <a:cubicBezTo>
                    <a:pt x="3262" y="298"/>
                    <a:pt x="2951" y="637"/>
                    <a:pt x="2653" y="975"/>
                  </a:cubicBezTo>
                  <a:cubicBezTo>
                    <a:pt x="2369" y="1327"/>
                    <a:pt x="2098" y="1692"/>
                    <a:pt x="1827" y="2058"/>
                  </a:cubicBezTo>
                  <a:cubicBezTo>
                    <a:pt x="1557" y="2423"/>
                    <a:pt x="1286" y="2775"/>
                    <a:pt x="975" y="3113"/>
                  </a:cubicBezTo>
                  <a:cubicBezTo>
                    <a:pt x="677" y="3451"/>
                    <a:pt x="353" y="3762"/>
                    <a:pt x="1" y="4033"/>
                  </a:cubicBezTo>
                  <a:lnTo>
                    <a:pt x="68" y="4128"/>
                  </a:lnTo>
                  <a:cubicBezTo>
                    <a:pt x="420" y="3830"/>
                    <a:pt x="745" y="3519"/>
                    <a:pt x="1056" y="3181"/>
                  </a:cubicBezTo>
                  <a:cubicBezTo>
                    <a:pt x="1367" y="2842"/>
                    <a:pt x="1652" y="2504"/>
                    <a:pt x="1936" y="2139"/>
                  </a:cubicBezTo>
                  <a:cubicBezTo>
                    <a:pt x="2220" y="1787"/>
                    <a:pt x="2491" y="1435"/>
                    <a:pt x="2788" y="1083"/>
                  </a:cubicBezTo>
                  <a:cubicBezTo>
                    <a:pt x="3072" y="745"/>
                    <a:pt x="3370" y="407"/>
                    <a:pt x="3681" y="82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27"/>
            <p:cNvSpPr/>
            <p:nvPr/>
          </p:nvSpPr>
          <p:spPr>
            <a:xfrm>
              <a:off x="8824583" y="2894196"/>
              <a:ext cx="143495" cy="160628"/>
            </a:xfrm>
            <a:custGeom>
              <a:avLst/>
              <a:gdLst/>
              <a:ahLst/>
              <a:cxnLst/>
              <a:rect l="l" t="t" r="r" b="b"/>
              <a:pathLst>
                <a:path w="4087" h="4575" extrusionOk="0">
                  <a:moveTo>
                    <a:pt x="4087" y="1"/>
                  </a:moveTo>
                  <a:lnTo>
                    <a:pt x="3978" y="82"/>
                  </a:lnTo>
                  <a:cubicBezTo>
                    <a:pt x="3586" y="380"/>
                    <a:pt x="3221" y="732"/>
                    <a:pt x="2882" y="1097"/>
                  </a:cubicBezTo>
                  <a:cubicBezTo>
                    <a:pt x="2544" y="1462"/>
                    <a:pt x="2219" y="1855"/>
                    <a:pt x="1908" y="2234"/>
                  </a:cubicBezTo>
                  <a:cubicBezTo>
                    <a:pt x="1597" y="2626"/>
                    <a:pt x="1299" y="3018"/>
                    <a:pt x="988" y="3397"/>
                  </a:cubicBezTo>
                  <a:cubicBezTo>
                    <a:pt x="663" y="3776"/>
                    <a:pt x="338" y="4155"/>
                    <a:pt x="0" y="4507"/>
                  </a:cubicBezTo>
                  <a:lnTo>
                    <a:pt x="68" y="4574"/>
                  </a:lnTo>
                  <a:cubicBezTo>
                    <a:pt x="420" y="4223"/>
                    <a:pt x="744" y="3844"/>
                    <a:pt x="1056" y="3465"/>
                  </a:cubicBezTo>
                  <a:lnTo>
                    <a:pt x="2016" y="2315"/>
                  </a:lnTo>
                  <a:cubicBezTo>
                    <a:pt x="2341" y="1949"/>
                    <a:pt x="2666" y="1571"/>
                    <a:pt x="3004" y="1205"/>
                  </a:cubicBezTo>
                  <a:cubicBezTo>
                    <a:pt x="3313" y="884"/>
                    <a:pt x="3622" y="563"/>
                    <a:pt x="3962" y="262"/>
                  </a:cubicBezTo>
                  <a:lnTo>
                    <a:pt x="3962" y="262"/>
                  </a:lnTo>
                  <a:lnTo>
                    <a:pt x="3978" y="461"/>
                  </a:lnTo>
                  <a:lnTo>
                    <a:pt x="4087" y="448"/>
                  </a:lnTo>
                  <a:lnTo>
                    <a:pt x="4087" y="123"/>
                  </a:lnTo>
                  <a:lnTo>
                    <a:pt x="408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27"/>
            <p:cNvSpPr/>
            <p:nvPr/>
          </p:nvSpPr>
          <p:spPr>
            <a:xfrm>
              <a:off x="8837398" y="2897531"/>
              <a:ext cx="129240" cy="155853"/>
            </a:xfrm>
            <a:custGeom>
              <a:avLst/>
              <a:gdLst/>
              <a:ahLst/>
              <a:cxnLst/>
              <a:rect l="l" t="t" r="r" b="b"/>
              <a:pathLst>
                <a:path w="3681" h="4439" extrusionOk="0">
                  <a:moveTo>
                    <a:pt x="3627" y="1"/>
                  </a:moveTo>
                  <a:cubicBezTo>
                    <a:pt x="3207" y="244"/>
                    <a:pt x="2883" y="610"/>
                    <a:pt x="2571" y="961"/>
                  </a:cubicBezTo>
                  <a:cubicBezTo>
                    <a:pt x="2260" y="1327"/>
                    <a:pt x="1976" y="1706"/>
                    <a:pt x="1705" y="2098"/>
                  </a:cubicBezTo>
                  <a:lnTo>
                    <a:pt x="880" y="3262"/>
                  </a:lnTo>
                  <a:cubicBezTo>
                    <a:pt x="609" y="3641"/>
                    <a:pt x="325" y="4033"/>
                    <a:pt x="1" y="4371"/>
                  </a:cubicBezTo>
                  <a:lnTo>
                    <a:pt x="82" y="4439"/>
                  </a:lnTo>
                  <a:cubicBezTo>
                    <a:pt x="393" y="4087"/>
                    <a:pt x="677" y="3708"/>
                    <a:pt x="961" y="3316"/>
                  </a:cubicBezTo>
                  <a:lnTo>
                    <a:pt x="1814" y="2179"/>
                  </a:lnTo>
                  <a:cubicBezTo>
                    <a:pt x="2098" y="1800"/>
                    <a:pt x="2382" y="1435"/>
                    <a:pt x="2693" y="1070"/>
                  </a:cubicBezTo>
                  <a:cubicBezTo>
                    <a:pt x="3004" y="718"/>
                    <a:pt x="3316" y="366"/>
                    <a:pt x="3681" y="82"/>
                  </a:cubicBezTo>
                  <a:lnTo>
                    <a:pt x="362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27"/>
            <p:cNvSpPr/>
            <p:nvPr/>
          </p:nvSpPr>
          <p:spPr>
            <a:xfrm>
              <a:off x="8964246" y="2909889"/>
              <a:ext cx="6671" cy="365846"/>
            </a:xfrm>
            <a:custGeom>
              <a:avLst/>
              <a:gdLst/>
              <a:ahLst/>
              <a:cxnLst/>
              <a:rect l="l" t="t" r="r" b="b"/>
              <a:pathLst>
                <a:path w="190" h="10420" extrusionOk="0">
                  <a:moveTo>
                    <a:pt x="109" y="1"/>
                  </a:moveTo>
                  <a:lnTo>
                    <a:pt x="0" y="14"/>
                  </a:lnTo>
                  <a:cubicBezTo>
                    <a:pt x="54" y="880"/>
                    <a:pt x="68" y="1746"/>
                    <a:pt x="68" y="2612"/>
                  </a:cubicBezTo>
                  <a:cubicBezTo>
                    <a:pt x="54" y="3478"/>
                    <a:pt x="41" y="4344"/>
                    <a:pt x="27" y="5210"/>
                  </a:cubicBezTo>
                  <a:cubicBezTo>
                    <a:pt x="14" y="6076"/>
                    <a:pt x="0" y="6942"/>
                    <a:pt x="0" y="7808"/>
                  </a:cubicBezTo>
                  <a:cubicBezTo>
                    <a:pt x="14" y="8687"/>
                    <a:pt x="27" y="9553"/>
                    <a:pt x="82" y="10419"/>
                  </a:cubicBezTo>
                  <a:lnTo>
                    <a:pt x="190" y="10419"/>
                  </a:lnTo>
                  <a:cubicBezTo>
                    <a:pt x="176" y="9553"/>
                    <a:pt x="163" y="8687"/>
                    <a:pt x="163" y="7808"/>
                  </a:cubicBezTo>
                  <a:lnTo>
                    <a:pt x="176" y="5210"/>
                  </a:lnTo>
                  <a:cubicBezTo>
                    <a:pt x="176" y="4344"/>
                    <a:pt x="176" y="3478"/>
                    <a:pt x="163" y="2612"/>
                  </a:cubicBezTo>
                  <a:cubicBezTo>
                    <a:pt x="163" y="1746"/>
                    <a:pt x="149" y="880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27"/>
            <p:cNvSpPr/>
            <p:nvPr/>
          </p:nvSpPr>
          <p:spPr>
            <a:xfrm>
              <a:off x="8961402" y="2906554"/>
              <a:ext cx="16642" cy="361387"/>
            </a:xfrm>
            <a:custGeom>
              <a:avLst/>
              <a:gdLst/>
              <a:ahLst/>
              <a:cxnLst/>
              <a:rect l="l" t="t" r="r" b="b"/>
              <a:pathLst>
                <a:path w="474" h="10293" extrusionOk="0">
                  <a:moveTo>
                    <a:pt x="108" y="1"/>
                  </a:moveTo>
                  <a:lnTo>
                    <a:pt x="0" y="14"/>
                  </a:lnTo>
                  <a:cubicBezTo>
                    <a:pt x="81" y="434"/>
                    <a:pt x="135" y="853"/>
                    <a:pt x="176" y="1286"/>
                  </a:cubicBezTo>
                  <a:cubicBezTo>
                    <a:pt x="217" y="1706"/>
                    <a:pt x="257" y="2139"/>
                    <a:pt x="271" y="2558"/>
                  </a:cubicBezTo>
                  <a:cubicBezTo>
                    <a:pt x="311" y="3411"/>
                    <a:pt x="325" y="4263"/>
                    <a:pt x="325" y="5116"/>
                  </a:cubicBezTo>
                  <a:cubicBezTo>
                    <a:pt x="311" y="5982"/>
                    <a:pt x="298" y="6834"/>
                    <a:pt x="271" y="7686"/>
                  </a:cubicBezTo>
                  <a:cubicBezTo>
                    <a:pt x="257" y="8106"/>
                    <a:pt x="257" y="8539"/>
                    <a:pt x="230" y="8958"/>
                  </a:cubicBezTo>
                  <a:lnTo>
                    <a:pt x="203" y="9608"/>
                  </a:lnTo>
                  <a:lnTo>
                    <a:pt x="190" y="9919"/>
                  </a:lnTo>
                  <a:lnTo>
                    <a:pt x="176" y="10081"/>
                  </a:lnTo>
                  <a:lnTo>
                    <a:pt x="176" y="10163"/>
                  </a:lnTo>
                  <a:lnTo>
                    <a:pt x="176" y="10190"/>
                  </a:lnTo>
                  <a:lnTo>
                    <a:pt x="163" y="10217"/>
                  </a:lnTo>
                  <a:cubicBezTo>
                    <a:pt x="169" y="10210"/>
                    <a:pt x="169" y="10210"/>
                    <a:pt x="169" y="10210"/>
                  </a:cubicBezTo>
                  <a:cubicBezTo>
                    <a:pt x="169" y="10210"/>
                    <a:pt x="169" y="10210"/>
                    <a:pt x="176" y="10203"/>
                  </a:cubicBezTo>
                  <a:lnTo>
                    <a:pt x="176" y="10203"/>
                  </a:lnTo>
                  <a:cubicBezTo>
                    <a:pt x="175" y="10205"/>
                    <a:pt x="174" y="10205"/>
                    <a:pt x="173" y="10205"/>
                  </a:cubicBezTo>
                  <a:cubicBezTo>
                    <a:pt x="172" y="10205"/>
                    <a:pt x="193" y="10182"/>
                    <a:pt x="219" y="10182"/>
                  </a:cubicBezTo>
                  <a:cubicBezTo>
                    <a:pt x="227" y="10182"/>
                    <a:pt x="235" y="10184"/>
                    <a:pt x="244" y="10190"/>
                  </a:cubicBezTo>
                  <a:cubicBezTo>
                    <a:pt x="257" y="10190"/>
                    <a:pt x="257" y="10203"/>
                    <a:pt x="271" y="10217"/>
                  </a:cubicBezTo>
                  <a:lnTo>
                    <a:pt x="163" y="10244"/>
                  </a:lnTo>
                  <a:lnTo>
                    <a:pt x="163" y="10257"/>
                  </a:lnTo>
                  <a:cubicBezTo>
                    <a:pt x="176" y="10271"/>
                    <a:pt x="176" y="10284"/>
                    <a:pt x="190" y="10284"/>
                  </a:cubicBezTo>
                  <a:cubicBezTo>
                    <a:pt x="198" y="10290"/>
                    <a:pt x="206" y="10292"/>
                    <a:pt x="214" y="10292"/>
                  </a:cubicBezTo>
                  <a:cubicBezTo>
                    <a:pt x="240" y="10292"/>
                    <a:pt x="261" y="10269"/>
                    <a:pt x="260" y="10269"/>
                  </a:cubicBezTo>
                  <a:lnTo>
                    <a:pt x="260" y="10269"/>
                  </a:lnTo>
                  <a:cubicBezTo>
                    <a:pt x="260" y="10269"/>
                    <a:pt x="259" y="10269"/>
                    <a:pt x="257" y="10271"/>
                  </a:cubicBezTo>
                  <a:cubicBezTo>
                    <a:pt x="271" y="10244"/>
                    <a:pt x="271" y="10244"/>
                    <a:pt x="271" y="10244"/>
                  </a:cubicBezTo>
                  <a:lnTo>
                    <a:pt x="284" y="10217"/>
                  </a:lnTo>
                  <a:lnTo>
                    <a:pt x="284" y="10176"/>
                  </a:lnTo>
                  <a:lnTo>
                    <a:pt x="298" y="10095"/>
                  </a:lnTo>
                  <a:lnTo>
                    <a:pt x="311" y="9933"/>
                  </a:lnTo>
                  <a:lnTo>
                    <a:pt x="338" y="9608"/>
                  </a:lnTo>
                  <a:lnTo>
                    <a:pt x="379" y="8972"/>
                  </a:lnTo>
                  <a:cubicBezTo>
                    <a:pt x="406" y="8539"/>
                    <a:pt x="420" y="8119"/>
                    <a:pt x="433" y="7686"/>
                  </a:cubicBezTo>
                  <a:cubicBezTo>
                    <a:pt x="460" y="6834"/>
                    <a:pt x="474" y="5982"/>
                    <a:pt x="460" y="5116"/>
                  </a:cubicBezTo>
                  <a:cubicBezTo>
                    <a:pt x="447" y="4263"/>
                    <a:pt x="420" y="3411"/>
                    <a:pt x="365" y="2558"/>
                  </a:cubicBezTo>
                  <a:cubicBezTo>
                    <a:pt x="311" y="1706"/>
                    <a:pt x="244" y="840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27"/>
            <p:cNvSpPr/>
            <p:nvPr/>
          </p:nvSpPr>
          <p:spPr>
            <a:xfrm>
              <a:off x="8435507" y="2879626"/>
              <a:ext cx="175971" cy="156661"/>
            </a:xfrm>
            <a:custGeom>
              <a:avLst/>
              <a:gdLst/>
              <a:ahLst/>
              <a:cxnLst/>
              <a:rect l="l" t="t" r="r" b="b"/>
              <a:pathLst>
                <a:path w="5012" h="4462" extrusionOk="0">
                  <a:moveTo>
                    <a:pt x="4889" y="0"/>
                  </a:moveTo>
                  <a:cubicBezTo>
                    <a:pt x="4887" y="0"/>
                    <a:pt x="4889" y="3"/>
                    <a:pt x="4898" y="10"/>
                  </a:cubicBezTo>
                  <a:lnTo>
                    <a:pt x="4885" y="24"/>
                  </a:lnTo>
                  <a:lnTo>
                    <a:pt x="4871" y="37"/>
                  </a:lnTo>
                  <a:lnTo>
                    <a:pt x="4871" y="37"/>
                  </a:lnTo>
                  <a:lnTo>
                    <a:pt x="4871" y="37"/>
                  </a:lnTo>
                  <a:lnTo>
                    <a:pt x="4966" y="105"/>
                  </a:lnTo>
                  <a:cubicBezTo>
                    <a:pt x="5011" y="71"/>
                    <a:pt x="4898" y="0"/>
                    <a:pt x="4889" y="0"/>
                  </a:cubicBezTo>
                  <a:close/>
                  <a:moveTo>
                    <a:pt x="4926" y="118"/>
                  </a:moveTo>
                  <a:lnTo>
                    <a:pt x="4926" y="118"/>
                  </a:lnTo>
                  <a:cubicBezTo>
                    <a:pt x="4937" y="125"/>
                    <a:pt x="4946" y="129"/>
                    <a:pt x="4949" y="129"/>
                  </a:cubicBezTo>
                  <a:cubicBezTo>
                    <a:pt x="4952" y="129"/>
                    <a:pt x="4949" y="126"/>
                    <a:pt x="4939" y="118"/>
                  </a:cubicBezTo>
                  <a:close/>
                  <a:moveTo>
                    <a:pt x="4871" y="37"/>
                  </a:moveTo>
                  <a:lnTo>
                    <a:pt x="4844" y="51"/>
                  </a:lnTo>
                  <a:lnTo>
                    <a:pt x="4804" y="78"/>
                  </a:lnTo>
                  <a:lnTo>
                    <a:pt x="4723" y="132"/>
                  </a:lnTo>
                  <a:lnTo>
                    <a:pt x="4560" y="254"/>
                  </a:lnTo>
                  <a:lnTo>
                    <a:pt x="4222" y="497"/>
                  </a:lnTo>
                  <a:cubicBezTo>
                    <a:pt x="4005" y="673"/>
                    <a:pt x="3789" y="835"/>
                    <a:pt x="3586" y="1011"/>
                  </a:cubicBezTo>
                  <a:cubicBezTo>
                    <a:pt x="3166" y="1363"/>
                    <a:pt x="2747" y="1715"/>
                    <a:pt x="2328" y="2080"/>
                  </a:cubicBezTo>
                  <a:cubicBezTo>
                    <a:pt x="1922" y="2446"/>
                    <a:pt x="1516" y="2811"/>
                    <a:pt x="1123" y="3190"/>
                  </a:cubicBezTo>
                  <a:cubicBezTo>
                    <a:pt x="731" y="3582"/>
                    <a:pt x="338" y="3961"/>
                    <a:pt x="0" y="4394"/>
                  </a:cubicBezTo>
                  <a:lnTo>
                    <a:pt x="81" y="4462"/>
                  </a:lnTo>
                  <a:cubicBezTo>
                    <a:pt x="244" y="4245"/>
                    <a:pt x="433" y="4042"/>
                    <a:pt x="623" y="3853"/>
                  </a:cubicBezTo>
                  <a:cubicBezTo>
                    <a:pt x="812" y="3650"/>
                    <a:pt x="1002" y="3460"/>
                    <a:pt x="1204" y="3271"/>
                  </a:cubicBezTo>
                  <a:cubicBezTo>
                    <a:pt x="1597" y="2906"/>
                    <a:pt x="2016" y="2540"/>
                    <a:pt x="2422" y="2189"/>
                  </a:cubicBezTo>
                  <a:cubicBezTo>
                    <a:pt x="2842" y="1837"/>
                    <a:pt x="3261" y="1485"/>
                    <a:pt x="3694" y="1147"/>
                  </a:cubicBezTo>
                  <a:lnTo>
                    <a:pt x="4317" y="632"/>
                  </a:lnTo>
                  <a:lnTo>
                    <a:pt x="4641" y="362"/>
                  </a:lnTo>
                  <a:lnTo>
                    <a:pt x="4790" y="240"/>
                  </a:lnTo>
                  <a:lnTo>
                    <a:pt x="4871" y="172"/>
                  </a:lnTo>
                  <a:lnTo>
                    <a:pt x="4912" y="145"/>
                  </a:lnTo>
                  <a:lnTo>
                    <a:pt x="4926" y="118"/>
                  </a:lnTo>
                  <a:lnTo>
                    <a:pt x="4926" y="118"/>
                  </a:lnTo>
                  <a:cubicBezTo>
                    <a:pt x="4895" y="100"/>
                    <a:pt x="4847" y="61"/>
                    <a:pt x="4871" y="37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27"/>
            <p:cNvSpPr/>
            <p:nvPr/>
          </p:nvSpPr>
          <p:spPr>
            <a:xfrm>
              <a:off x="8447374" y="2878923"/>
              <a:ext cx="153957" cy="153571"/>
            </a:xfrm>
            <a:custGeom>
              <a:avLst/>
              <a:gdLst/>
              <a:ahLst/>
              <a:cxnLst/>
              <a:rect l="l" t="t" r="r" b="b"/>
              <a:pathLst>
                <a:path w="4385" h="4374" extrusionOk="0">
                  <a:moveTo>
                    <a:pt x="4310" y="0"/>
                  </a:moveTo>
                  <a:cubicBezTo>
                    <a:pt x="4309" y="0"/>
                    <a:pt x="4324" y="21"/>
                    <a:pt x="4322" y="21"/>
                  </a:cubicBezTo>
                  <a:cubicBezTo>
                    <a:pt x="4321" y="21"/>
                    <a:pt x="4320" y="19"/>
                    <a:pt x="4317" y="17"/>
                  </a:cubicBezTo>
                  <a:lnTo>
                    <a:pt x="4303" y="17"/>
                  </a:lnTo>
                  <a:lnTo>
                    <a:pt x="4290" y="30"/>
                  </a:lnTo>
                  <a:lnTo>
                    <a:pt x="4276" y="44"/>
                  </a:lnTo>
                  <a:lnTo>
                    <a:pt x="4236" y="71"/>
                  </a:lnTo>
                  <a:lnTo>
                    <a:pt x="4168" y="125"/>
                  </a:lnTo>
                  <a:lnTo>
                    <a:pt x="4019" y="247"/>
                  </a:lnTo>
                  <a:lnTo>
                    <a:pt x="3722" y="490"/>
                  </a:lnTo>
                  <a:cubicBezTo>
                    <a:pt x="3532" y="666"/>
                    <a:pt x="3329" y="828"/>
                    <a:pt x="3153" y="1004"/>
                  </a:cubicBezTo>
                  <a:cubicBezTo>
                    <a:pt x="2774" y="1343"/>
                    <a:pt x="2395" y="1694"/>
                    <a:pt x="2044" y="2046"/>
                  </a:cubicBezTo>
                  <a:cubicBezTo>
                    <a:pt x="1678" y="2398"/>
                    <a:pt x="1327" y="2763"/>
                    <a:pt x="975" y="3142"/>
                  </a:cubicBezTo>
                  <a:cubicBezTo>
                    <a:pt x="636" y="3521"/>
                    <a:pt x="285" y="3900"/>
                    <a:pt x="0" y="4319"/>
                  </a:cubicBezTo>
                  <a:lnTo>
                    <a:pt x="82" y="4374"/>
                  </a:lnTo>
                  <a:cubicBezTo>
                    <a:pt x="217" y="4157"/>
                    <a:pt x="379" y="3968"/>
                    <a:pt x="542" y="3778"/>
                  </a:cubicBezTo>
                  <a:cubicBezTo>
                    <a:pt x="704" y="3575"/>
                    <a:pt x="880" y="3386"/>
                    <a:pt x="1056" y="3210"/>
                  </a:cubicBezTo>
                  <a:cubicBezTo>
                    <a:pt x="1394" y="2845"/>
                    <a:pt x="1773" y="2493"/>
                    <a:pt x="2138" y="2154"/>
                  </a:cubicBezTo>
                  <a:cubicBezTo>
                    <a:pt x="2504" y="1803"/>
                    <a:pt x="2883" y="1464"/>
                    <a:pt x="3261" y="1126"/>
                  </a:cubicBezTo>
                  <a:lnTo>
                    <a:pt x="3816" y="612"/>
                  </a:lnTo>
                  <a:lnTo>
                    <a:pt x="4100" y="355"/>
                  </a:lnTo>
                  <a:lnTo>
                    <a:pt x="4236" y="220"/>
                  </a:lnTo>
                  <a:lnTo>
                    <a:pt x="4317" y="165"/>
                  </a:lnTo>
                  <a:lnTo>
                    <a:pt x="4344" y="125"/>
                  </a:lnTo>
                  <a:lnTo>
                    <a:pt x="4358" y="111"/>
                  </a:lnTo>
                  <a:lnTo>
                    <a:pt x="4371" y="98"/>
                  </a:lnTo>
                  <a:cubicBezTo>
                    <a:pt x="4367" y="91"/>
                    <a:pt x="4366" y="89"/>
                    <a:pt x="4367" y="89"/>
                  </a:cubicBezTo>
                  <a:lnTo>
                    <a:pt x="4367" y="89"/>
                  </a:lnTo>
                  <a:cubicBezTo>
                    <a:pt x="4369" y="89"/>
                    <a:pt x="4384" y="104"/>
                    <a:pt x="4384" y="104"/>
                  </a:cubicBezTo>
                  <a:cubicBezTo>
                    <a:pt x="4384" y="104"/>
                    <a:pt x="4368" y="87"/>
                    <a:pt x="4303" y="17"/>
                  </a:cubicBezTo>
                  <a:lnTo>
                    <a:pt x="4303" y="17"/>
                  </a:lnTo>
                  <a:lnTo>
                    <a:pt x="4385" y="98"/>
                  </a:lnTo>
                  <a:cubicBezTo>
                    <a:pt x="4325" y="20"/>
                    <a:pt x="4310" y="0"/>
                    <a:pt x="43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27"/>
            <p:cNvSpPr/>
            <p:nvPr/>
          </p:nvSpPr>
          <p:spPr>
            <a:xfrm>
              <a:off x="8592268" y="2885173"/>
              <a:ext cx="354927" cy="23805"/>
            </a:xfrm>
            <a:custGeom>
              <a:avLst/>
              <a:gdLst/>
              <a:ahLst/>
              <a:cxnLst/>
              <a:rect l="l" t="t" r="r" b="b"/>
              <a:pathLst>
                <a:path w="10109" h="678" extrusionOk="0">
                  <a:moveTo>
                    <a:pt x="14" y="1"/>
                  </a:moveTo>
                  <a:lnTo>
                    <a:pt x="0" y="109"/>
                  </a:lnTo>
                  <a:cubicBezTo>
                    <a:pt x="839" y="150"/>
                    <a:pt x="1692" y="204"/>
                    <a:pt x="2531" y="258"/>
                  </a:cubicBezTo>
                  <a:lnTo>
                    <a:pt x="5061" y="407"/>
                  </a:lnTo>
                  <a:lnTo>
                    <a:pt x="7578" y="569"/>
                  </a:lnTo>
                  <a:cubicBezTo>
                    <a:pt x="8430" y="610"/>
                    <a:pt x="9269" y="650"/>
                    <a:pt x="10108" y="677"/>
                  </a:cubicBezTo>
                  <a:lnTo>
                    <a:pt x="10108" y="569"/>
                  </a:lnTo>
                  <a:cubicBezTo>
                    <a:pt x="9269" y="502"/>
                    <a:pt x="8430" y="461"/>
                    <a:pt x="7591" y="407"/>
                  </a:cubicBezTo>
                  <a:lnTo>
                    <a:pt x="5061" y="272"/>
                  </a:lnTo>
                  <a:lnTo>
                    <a:pt x="2531" y="150"/>
                  </a:lnTo>
                  <a:cubicBezTo>
                    <a:pt x="1692" y="109"/>
                    <a:pt x="853" y="55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27"/>
            <p:cNvSpPr/>
            <p:nvPr/>
          </p:nvSpPr>
          <p:spPr>
            <a:xfrm>
              <a:off x="8608418" y="2880433"/>
              <a:ext cx="355383" cy="25209"/>
            </a:xfrm>
            <a:custGeom>
              <a:avLst/>
              <a:gdLst/>
              <a:ahLst/>
              <a:cxnLst/>
              <a:rect l="l" t="t" r="r" b="b"/>
              <a:pathLst>
                <a:path w="10122" h="718" extrusionOk="0">
                  <a:moveTo>
                    <a:pt x="1" y="1"/>
                  </a:moveTo>
                  <a:lnTo>
                    <a:pt x="1" y="109"/>
                  </a:lnTo>
                  <a:lnTo>
                    <a:pt x="2531" y="204"/>
                  </a:lnTo>
                  <a:cubicBezTo>
                    <a:pt x="3383" y="231"/>
                    <a:pt x="4222" y="271"/>
                    <a:pt x="5061" y="312"/>
                  </a:cubicBezTo>
                  <a:cubicBezTo>
                    <a:pt x="5900" y="366"/>
                    <a:pt x="6753" y="407"/>
                    <a:pt x="7591" y="488"/>
                  </a:cubicBezTo>
                  <a:cubicBezTo>
                    <a:pt x="8430" y="542"/>
                    <a:pt x="9269" y="623"/>
                    <a:pt x="10108" y="718"/>
                  </a:cubicBezTo>
                  <a:lnTo>
                    <a:pt x="10122" y="609"/>
                  </a:lnTo>
                  <a:cubicBezTo>
                    <a:pt x="9283" y="474"/>
                    <a:pt x="8444" y="393"/>
                    <a:pt x="7605" y="312"/>
                  </a:cubicBezTo>
                  <a:cubicBezTo>
                    <a:pt x="6753" y="244"/>
                    <a:pt x="5914" y="204"/>
                    <a:pt x="5075" y="177"/>
                  </a:cubicBezTo>
                  <a:cubicBezTo>
                    <a:pt x="4222" y="136"/>
                    <a:pt x="3383" y="122"/>
                    <a:pt x="2531" y="95"/>
                  </a:cubicBezTo>
                  <a:cubicBezTo>
                    <a:pt x="1692" y="82"/>
                    <a:pt x="853" y="55"/>
                    <a:pt x="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27"/>
            <p:cNvSpPr/>
            <p:nvPr/>
          </p:nvSpPr>
          <p:spPr>
            <a:xfrm>
              <a:off x="8599395" y="2885664"/>
              <a:ext cx="10006" cy="56106"/>
            </a:xfrm>
            <a:custGeom>
              <a:avLst/>
              <a:gdLst/>
              <a:ahLst/>
              <a:cxnLst/>
              <a:rect l="l" t="t" r="r" b="b"/>
              <a:pathLst>
                <a:path w="285" h="1598" extrusionOk="0">
                  <a:moveTo>
                    <a:pt x="149" y="0"/>
                  </a:moveTo>
                  <a:lnTo>
                    <a:pt x="41" y="14"/>
                  </a:lnTo>
                  <a:cubicBezTo>
                    <a:pt x="109" y="542"/>
                    <a:pt x="0" y="1069"/>
                    <a:pt x="109" y="1597"/>
                  </a:cubicBezTo>
                  <a:lnTo>
                    <a:pt x="217" y="1597"/>
                  </a:lnTo>
                  <a:cubicBezTo>
                    <a:pt x="285" y="1056"/>
                    <a:pt x="136" y="528"/>
                    <a:pt x="14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27"/>
            <p:cNvSpPr/>
            <p:nvPr/>
          </p:nvSpPr>
          <p:spPr>
            <a:xfrm>
              <a:off x="8601291" y="2961675"/>
              <a:ext cx="10006" cy="29949"/>
            </a:xfrm>
            <a:custGeom>
              <a:avLst/>
              <a:gdLst/>
              <a:ahLst/>
              <a:cxnLst/>
              <a:rect l="l" t="t" r="r" b="b"/>
              <a:pathLst>
                <a:path w="285" h="853" extrusionOk="0">
                  <a:moveTo>
                    <a:pt x="95" y="0"/>
                  </a:moveTo>
                  <a:cubicBezTo>
                    <a:pt x="136" y="285"/>
                    <a:pt x="1" y="569"/>
                    <a:pt x="95" y="853"/>
                  </a:cubicBezTo>
                  <a:lnTo>
                    <a:pt x="204" y="853"/>
                  </a:lnTo>
                  <a:cubicBezTo>
                    <a:pt x="285" y="569"/>
                    <a:pt x="163" y="285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27"/>
            <p:cNvSpPr/>
            <p:nvPr/>
          </p:nvSpPr>
          <p:spPr>
            <a:xfrm>
              <a:off x="8603678" y="3005385"/>
              <a:ext cx="9515" cy="25665"/>
            </a:xfrm>
            <a:custGeom>
              <a:avLst/>
              <a:gdLst/>
              <a:ahLst/>
              <a:cxnLst/>
              <a:rect l="l" t="t" r="r" b="b"/>
              <a:pathLst>
                <a:path w="271" h="731" extrusionOk="0">
                  <a:moveTo>
                    <a:pt x="81" y="0"/>
                  </a:moveTo>
                  <a:cubicBezTo>
                    <a:pt x="122" y="244"/>
                    <a:pt x="0" y="487"/>
                    <a:pt x="81" y="731"/>
                  </a:cubicBezTo>
                  <a:lnTo>
                    <a:pt x="190" y="731"/>
                  </a:lnTo>
                  <a:cubicBezTo>
                    <a:pt x="271" y="487"/>
                    <a:pt x="149" y="244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27"/>
            <p:cNvSpPr/>
            <p:nvPr/>
          </p:nvSpPr>
          <p:spPr>
            <a:xfrm>
              <a:off x="8609366" y="3072830"/>
              <a:ext cx="10006" cy="26157"/>
            </a:xfrm>
            <a:custGeom>
              <a:avLst/>
              <a:gdLst/>
              <a:ahLst/>
              <a:cxnLst/>
              <a:rect l="l" t="t" r="r" b="b"/>
              <a:pathLst>
                <a:path w="285" h="745" extrusionOk="0">
                  <a:moveTo>
                    <a:pt x="82" y="1"/>
                  </a:moveTo>
                  <a:cubicBezTo>
                    <a:pt x="122" y="258"/>
                    <a:pt x="1" y="501"/>
                    <a:pt x="82" y="745"/>
                  </a:cubicBezTo>
                  <a:lnTo>
                    <a:pt x="190" y="745"/>
                  </a:lnTo>
                  <a:cubicBezTo>
                    <a:pt x="285" y="501"/>
                    <a:pt x="163" y="258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27"/>
            <p:cNvSpPr/>
            <p:nvPr/>
          </p:nvSpPr>
          <p:spPr>
            <a:xfrm>
              <a:off x="8611753" y="3114644"/>
              <a:ext cx="9515" cy="28053"/>
            </a:xfrm>
            <a:custGeom>
              <a:avLst/>
              <a:gdLst/>
              <a:ahLst/>
              <a:cxnLst/>
              <a:rect l="l" t="t" r="r" b="b"/>
              <a:pathLst>
                <a:path w="271" h="799" extrusionOk="0">
                  <a:moveTo>
                    <a:pt x="81" y="0"/>
                  </a:moveTo>
                  <a:cubicBezTo>
                    <a:pt x="122" y="271"/>
                    <a:pt x="0" y="542"/>
                    <a:pt x="81" y="799"/>
                  </a:cubicBezTo>
                  <a:lnTo>
                    <a:pt x="190" y="799"/>
                  </a:lnTo>
                  <a:cubicBezTo>
                    <a:pt x="271" y="542"/>
                    <a:pt x="149" y="271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27"/>
            <p:cNvSpPr/>
            <p:nvPr/>
          </p:nvSpPr>
          <p:spPr>
            <a:xfrm>
              <a:off x="8615545" y="3164534"/>
              <a:ext cx="9550" cy="29949"/>
            </a:xfrm>
            <a:custGeom>
              <a:avLst/>
              <a:gdLst/>
              <a:ahLst/>
              <a:cxnLst/>
              <a:rect l="l" t="t" r="r" b="b"/>
              <a:pathLst>
                <a:path w="272" h="853" extrusionOk="0">
                  <a:moveTo>
                    <a:pt x="82" y="0"/>
                  </a:moveTo>
                  <a:cubicBezTo>
                    <a:pt x="122" y="284"/>
                    <a:pt x="1" y="568"/>
                    <a:pt x="82" y="853"/>
                  </a:cubicBezTo>
                  <a:lnTo>
                    <a:pt x="190" y="853"/>
                  </a:lnTo>
                  <a:cubicBezTo>
                    <a:pt x="271" y="568"/>
                    <a:pt x="149" y="284"/>
                    <a:pt x="19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27"/>
            <p:cNvSpPr/>
            <p:nvPr/>
          </p:nvSpPr>
          <p:spPr>
            <a:xfrm>
              <a:off x="8615545" y="3210597"/>
              <a:ext cx="9550" cy="21909"/>
            </a:xfrm>
            <a:custGeom>
              <a:avLst/>
              <a:gdLst/>
              <a:ahLst/>
              <a:cxnLst/>
              <a:rect l="l" t="t" r="r" b="b"/>
              <a:pathLst>
                <a:path w="272" h="624" extrusionOk="0">
                  <a:moveTo>
                    <a:pt x="82" y="1"/>
                  </a:moveTo>
                  <a:cubicBezTo>
                    <a:pt x="122" y="204"/>
                    <a:pt x="1" y="407"/>
                    <a:pt x="82" y="623"/>
                  </a:cubicBezTo>
                  <a:lnTo>
                    <a:pt x="190" y="623"/>
                  </a:lnTo>
                  <a:cubicBezTo>
                    <a:pt x="271" y="407"/>
                    <a:pt x="149" y="204"/>
                    <a:pt x="1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27"/>
            <p:cNvSpPr/>
            <p:nvPr/>
          </p:nvSpPr>
          <p:spPr>
            <a:xfrm>
              <a:off x="8481114" y="3364057"/>
              <a:ext cx="28544" cy="24261"/>
            </a:xfrm>
            <a:custGeom>
              <a:avLst/>
              <a:gdLst/>
              <a:ahLst/>
              <a:cxnLst/>
              <a:rect l="l" t="t" r="r" b="b"/>
              <a:pathLst>
                <a:path w="813" h="691" extrusionOk="0">
                  <a:moveTo>
                    <a:pt x="771" y="0"/>
                  </a:moveTo>
                  <a:cubicBezTo>
                    <a:pt x="690" y="14"/>
                    <a:pt x="609" y="54"/>
                    <a:pt x="541" y="95"/>
                  </a:cubicBezTo>
                  <a:cubicBezTo>
                    <a:pt x="460" y="149"/>
                    <a:pt x="393" y="203"/>
                    <a:pt x="338" y="257"/>
                  </a:cubicBezTo>
                  <a:cubicBezTo>
                    <a:pt x="217" y="379"/>
                    <a:pt x="108" y="501"/>
                    <a:pt x="0" y="623"/>
                  </a:cubicBezTo>
                  <a:lnTo>
                    <a:pt x="81" y="690"/>
                  </a:lnTo>
                  <a:cubicBezTo>
                    <a:pt x="163" y="555"/>
                    <a:pt x="298" y="460"/>
                    <a:pt x="433" y="366"/>
                  </a:cubicBezTo>
                  <a:lnTo>
                    <a:pt x="623" y="244"/>
                  </a:lnTo>
                  <a:cubicBezTo>
                    <a:pt x="690" y="190"/>
                    <a:pt x="758" y="149"/>
                    <a:pt x="812" y="95"/>
                  </a:cubicBezTo>
                  <a:lnTo>
                    <a:pt x="77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27"/>
            <p:cNvSpPr/>
            <p:nvPr/>
          </p:nvSpPr>
          <p:spPr>
            <a:xfrm>
              <a:off x="8525280" y="3334110"/>
              <a:ext cx="24261" cy="17134"/>
            </a:xfrm>
            <a:custGeom>
              <a:avLst/>
              <a:gdLst/>
              <a:ahLst/>
              <a:cxnLst/>
              <a:rect l="l" t="t" r="r" b="b"/>
              <a:pathLst>
                <a:path w="691" h="488" extrusionOk="0">
                  <a:moveTo>
                    <a:pt x="637" y="1"/>
                  </a:moveTo>
                  <a:cubicBezTo>
                    <a:pt x="379" y="55"/>
                    <a:pt x="231" y="298"/>
                    <a:pt x="1" y="393"/>
                  </a:cubicBezTo>
                  <a:lnTo>
                    <a:pt x="68" y="488"/>
                  </a:lnTo>
                  <a:cubicBezTo>
                    <a:pt x="258" y="312"/>
                    <a:pt x="528" y="285"/>
                    <a:pt x="691" y="82"/>
                  </a:cubicBezTo>
                  <a:lnTo>
                    <a:pt x="63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27"/>
            <p:cNvSpPr/>
            <p:nvPr/>
          </p:nvSpPr>
          <p:spPr>
            <a:xfrm>
              <a:off x="8560424" y="3303249"/>
              <a:ext cx="18117" cy="19486"/>
            </a:xfrm>
            <a:custGeom>
              <a:avLst/>
              <a:gdLst/>
              <a:ahLst/>
              <a:cxnLst/>
              <a:rect l="l" t="t" r="r" b="b"/>
              <a:pathLst>
                <a:path w="516" h="555" extrusionOk="0">
                  <a:moveTo>
                    <a:pt x="434" y="0"/>
                  </a:moveTo>
                  <a:cubicBezTo>
                    <a:pt x="231" y="108"/>
                    <a:pt x="177" y="352"/>
                    <a:pt x="1" y="487"/>
                  </a:cubicBezTo>
                  <a:lnTo>
                    <a:pt x="96" y="555"/>
                  </a:lnTo>
                  <a:cubicBezTo>
                    <a:pt x="204" y="366"/>
                    <a:pt x="434" y="284"/>
                    <a:pt x="515" y="68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27"/>
            <p:cNvSpPr/>
            <p:nvPr/>
          </p:nvSpPr>
          <p:spPr>
            <a:xfrm>
              <a:off x="8598447" y="3267122"/>
              <a:ext cx="15694" cy="19521"/>
            </a:xfrm>
            <a:custGeom>
              <a:avLst/>
              <a:gdLst/>
              <a:ahLst/>
              <a:cxnLst/>
              <a:rect l="l" t="t" r="r" b="b"/>
              <a:pathLst>
                <a:path w="447" h="556" extrusionOk="0">
                  <a:moveTo>
                    <a:pt x="366" y="1"/>
                  </a:moveTo>
                  <a:cubicBezTo>
                    <a:pt x="312" y="14"/>
                    <a:pt x="271" y="55"/>
                    <a:pt x="230" y="96"/>
                  </a:cubicBezTo>
                  <a:cubicBezTo>
                    <a:pt x="203" y="136"/>
                    <a:pt x="176" y="190"/>
                    <a:pt x="149" y="231"/>
                  </a:cubicBezTo>
                  <a:cubicBezTo>
                    <a:pt x="95" y="326"/>
                    <a:pt x="68" y="420"/>
                    <a:pt x="0" y="515"/>
                  </a:cubicBezTo>
                  <a:lnTo>
                    <a:pt x="95" y="556"/>
                  </a:lnTo>
                  <a:cubicBezTo>
                    <a:pt x="122" y="461"/>
                    <a:pt x="190" y="380"/>
                    <a:pt x="271" y="312"/>
                  </a:cubicBezTo>
                  <a:cubicBezTo>
                    <a:pt x="298" y="271"/>
                    <a:pt x="339" y="244"/>
                    <a:pt x="366" y="204"/>
                  </a:cubicBezTo>
                  <a:cubicBezTo>
                    <a:pt x="393" y="163"/>
                    <a:pt x="420" y="123"/>
                    <a:pt x="447" y="69"/>
                  </a:cubicBezTo>
                  <a:lnTo>
                    <a:pt x="36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27"/>
            <p:cNvSpPr/>
            <p:nvPr/>
          </p:nvSpPr>
          <p:spPr>
            <a:xfrm>
              <a:off x="8630256" y="3246232"/>
              <a:ext cx="10989" cy="8110"/>
            </a:xfrm>
            <a:custGeom>
              <a:avLst/>
              <a:gdLst/>
              <a:ahLst/>
              <a:cxnLst/>
              <a:rect l="l" t="t" r="r" b="b"/>
              <a:pathLst>
                <a:path w="313" h="231" extrusionOk="0">
                  <a:moveTo>
                    <a:pt x="204" y="0"/>
                  </a:moveTo>
                  <a:cubicBezTo>
                    <a:pt x="177" y="0"/>
                    <a:pt x="136" y="28"/>
                    <a:pt x="109" y="55"/>
                  </a:cubicBezTo>
                  <a:cubicBezTo>
                    <a:pt x="55" y="95"/>
                    <a:pt x="28" y="149"/>
                    <a:pt x="1" y="217"/>
                  </a:cubicBezTo>
                  <a:lnTo>
                    <a:pt x="109" y="231"/>
                  </a:lnTo>
                  <a:cubicBezTo>
                    <a:pt x="96" y="203"/>
                    <a:pt x="136" y="176"/>
                    <a:pt x="177" y="176"/>
                  </a:cubicBezTo>
                  <a:lnTo>
                    <a:pt x="217" y="176"/>
                  </a:lnTo>
                  <a:cubicBezTo>
                    <a:pt x="231" y="176"/>
                    <a:pt x="245" y="163"/>
                    <a:pt x="272" y="149"/>
                  </a:cubicBezTo>
                  <a:lnTo>
                    <a:pt x="312" y="55"/>
                  </a:lnTo>
                  <a:cubicBezTo>
                    <a:pt x="285" y="14"/>
                    <a:pt x="245" y="14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27"/>
            <p:cNvSpPr/>
            <p:nvPr/>
          </p:nvSpPr>
          <p:spPr>
            <a:xfrm>
              <a:off x="8655920" y="3246232"/>
              <a:ext cx="49926" cy="5934"/>
            </a:xfrm>
            <a:custGeom>
              <a:avLst/>
              <a:gdLst/>
              <a:ahLst/>
              <a:cxnLst/>
              <a:rect l="l" t="t" r="r" b="b"/>
              <a:pathLst>
                <a:path w="1422" h="169" extrusionOk="0">
                  <a:moveTo>
                    <a:pt x="14" y="0"/>
                  </a:moveTo>
                  <a:lnTo>
                    <a:pt x="1" y="109"/>
                  </a:lnTo>
                  <a:cubicBezTo>
                    <a:pt x="45" y="106"/>
                    <a:pt x="89" y="105"/>
                    <a:pt x="133" y="105"/>
                  </a:cubicBezTo>
                  <a:cubicBezTo>
                    <a:pt x="466" y="105"/>
                    <a:pt x="799" y="168"/>
                    <a:pt x="1131" y="168"/>
                  </a:cubicBezTo>
                  <a:cubicBezTo>
                    <a:pt x="1228" y="168"/>
                    <a:pt x="1325" y="163"/>
                    <a:pt x="1421" y="149"/>
                  </a:cubicBezTo>
                  <a:lnTo>
                    <a:pt x="1421" y="41"/>
                  </a:lnTo>
                  <a:cubicBezTo>
                    <a:pt x="1264" y="10"/>
                    <a:pt x="1106" y="0"/>
                    <a:pt x="948" y="0"/>
                  </a:cubicBezTo>
                  <a:cubicBezTo>
                    <a:pt x="739" y="0"/>
                    <a:pt x="530" y="17"/>
                    <a:pt x="323" y="17"/>
                  </a:cubicBezTo>
                  <a:cubicBezTo>
                    <a:pt x="219" y="17"/>
                    <a:pt x="116" y="13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27"/>
            <p:cNvSpPr/>
            <p:nvPr/>
          </p:nvSpPr>
          <p:spPr>
            <a:xfrm>
              <a:off x="8721468" y="3249216"/>
              <a:ext cx="34724" cy="6285"/>
            </a:xfrm>
            <a:custGeom>
              <a:avLst/>
              <a:gdLst/>
              <a:ahLst/>
              <a:cxnLst/>
              <a:rect l="l" t="t" r="r" b="b"/>
              <a:pathLst>
                <a:path w="989" h="179" extrusionOk="0">
                  <a:moveTo>
                    <a:pt x="623" y="0"/>
                  </a:moveTo>
                  <a:cubicBezTo>
                    <a:pt x="583" y="0"/>
                    <a:pt x="542" y="3"/>
                    <a:pt x="502" y="10"/>
                  </a:cubicBezTo>
                  <a:cubicBezTo>
                    <a:pt x="339" y="10"/>
                    <a:pt x="177" y="37"/>
                    <a:pt x="1" y="37"/>
                  </a:cubicBezTo>
                  <a:lnTo>
                    <a:pt x="14" y="146"/>
                  </a:lnTo>
                  <a:cubicBezTo>
                    <a:pt x="83" y="134"/>
                    <a:pt x="152" y="130"/>
                    <a:pt x="219" y="130"/>
                  </a:cubicBezTo>
                  <a:cubicBezTo>
                    <a:pt x="312" y="130"/>
                    <a:pt x="402" y="138"/>
                    <a:pt x="488" y="146"/>
                  </a:cubicBezTo>
                  <a:cubicBezTo>
                    <a:pt x="569" y="159"/>
                    <a:pt x="650" y="173"/>
                    <a:pt x="732" y="173"/>
                  </a:cubicBezTo>
                  <a:cubicBezTo>
                    <a:pt x="786" y="173"/>
                    <a:pt x="834" y="179"/>
                    <a:pt x="888" y="179"/>
                  </a:cubicBezTo>
                  <a:cubicBezTo>
                    <a:pt x="915" y="179"/>
                    <a:pt x="944" y="177"/>
                    <a:pt x="975" y="173"/>
                  </a:cubicBezTo>
                  <a:lnTo>
                    <a:pt x="989" y="64"/>
                  </a:lnTo>
                  <a:cubicBezTo>
                    <a:pt x="908" y="37"/>
                    <a:pt x="826" y="24"/>
                    <a:pt x="745" y="10"/>
                  </a:cubicBezTo>
                  <a:cubicBezTo>
                    <a:pt x="705" y="3"/>
                    <a:pt x="664" y="0"/>
                    <a:pt x="62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27"/>
            <p:cNvSpPr/>
            <p:nvPr/>
          </p:nvSpPr>
          <p:spPr>
            <a:xfrm>
              <a:off x="8771358" y="3254096"/>
              <a:ext cx="20961" cy="7830"/>
            </a:xfrm>
            <a:custGeom>
              <a:avLst/>
              <a:gdLst/>
              <a:ahLst/>
              <a:cxnLst/>
              <a:rect l="l" t="t" r="r" b="b"/>
              <a:pathLst>
                <a:path w="597" h="223" extrusionOk="0">
                  <a:moveTo>
                    <a:pt x="207" y="0"/>
                  </a:moveTo>
                  <a:cubicBezTo>
                    <a:pt x="139" y="0"/>
                    <a:pt x="73" y="7"/>
                    <a:pt x="1" y="7"/>
                  </a:cubicBezTo>
                  <a:lnTo>
                    <a:pt x="14" y="115"/>
                  </a:lnTo>
                  <a:cubicBezTo>
                    <a:pt x="42" y="107"/>
                    <a:pt x="70" y="104"/>
                    <a:pt x="97" y="104"/>
                  </a:cubicBezTo>
                  <a:cubicBezTo>
                    <a:pt x="163" y="104"/>
                    <a:pt x="227" y="123"/>
                    <a:pt x="285" y="142"/>
                  </a:cubicBezTo>
                  <a:cubicBezTo>
                    <a:pt x="325" y="155"/>
                    <a:pt x="366" y="182"/>
                    <a:pt x="407" y="196"/>
                  </a:cubicBezTo>
                  <a:cubicBezTo>
                    <a:pt x="461" y="209"/>
                    <a:pt x="501" y="223"/>
                    <a:pt x="542" y="223"/>
                  </a:cubicBezTo>
                  <a:lnTo>
                    <a:pt x="596" y="128"/>
                  </a:lnTo>
                  <a:cubicBezTo>
                    <a:pt x="569" y="74"/>
                    <a:pt x="515" y="61"/>
                    <a:pt x="474" y="34"/>
                  </a:cubicBezTo>
                  <a:cubicBezTo>
                    <a:pt x="420" y="20"/>
                    <a:pt x="366" y="7"/>
                    <a:pt x="312" y="7"/>
                  </a:cubicBezTo>
                  <a:cubicBezTo>
                    <a:pt x="276" y="2"/>
                    <a:pt x="241" y="0"/>
                    <a:pt x="207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27"/>
            <p:cNvSpPr/>
            <p:nvPr/>
          </p:nvSpPr>
          <p:spPr>
            <a:xfrm>
              <a:off x="8809381" y="3259187"/>
              <a:ext cx="19978" cy="6144"/>
            </a:xfrm>
            <a:custGeom>
              <a:avLst/>
              <a:gdLst/>
              <a:ahLst/>
              <a:cxnLst/>
              <a:rect l="l" t="t" r="r" b="b"/>
              <a:pathLst>
                <a:path w="569" h="175" extrusionOk="0">
                  <a:moveTo>
                    <a:pt x="404" y="1"/>
                  </a:moveTo>
                  <a:cubicBezTo>
                    <a:pt x="289" y="1"/>
                    <a:pt x="174" y="41"/>
                    <a:pt x="59" y="41"/>
                  </a:cubicBezTo>
                  <a:cubicBezTo>
                    <a:pt x="40" y="41"/>
                    <a:pt x="20" y="40"/>
                    <a:pt x="0" y="37"/>
                  </a:cubicBezTo>
                  <a:lnTo>
                    <a:pt x="0" y="146"/>
                  </a:lnTo>
                  <a:cubicBezTo>
                    <a:pt x="29" y="140"/>
                    <a:pt x="57" y="137"/>
                    <a:pt x="86" y="137"/>
                  </a:cubicBezTo>
                  <a:cubicBezTo>
                    <a:pt x="197" y="137"/>
                    <a:pt x="308" y="174"/>
                    <a:pt x="420" y="174"/>
                  </a:cubicBezTo>
                  <a:cubicBezTo>
                    <a:pt x="469" y="174"/>
                    <a:pt x="519" y="167"/>
                    <a:pt x="569" y="146"/>
                  </a:cubicBezTo>
                  <a:lnTo>
                    <a:pt x="569" y="37"/>
                  </a:lnTo>
                  <a:cubicBezTo>
                    <a:pt x="514" y="10"/>
                    <a:pt x="459" y="1"/>
                    <a:pt x="40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27"/>
            <p:cNvSpPr/>
            <p:nvPr/>
          </p:nvSpPr>
          <p:spPr>
            <a:xfrm>
              <a:off x="8860218" y="3257642"/>
              <a:ext cx="34689" cy="9058"/>
            </a:xfrm>
            <a:custGeom>
              <a:avLst/>
              <a:gdLst/>
              <a:ahLst/>
              <a:cxnLst/>
              <a:rect l="l" t="t" r="r" b="b"/>
              <a:pathLst>
                <a:path w="988" h="258" extrusionOk="0">
                  <a:moveTo>
                    <a:pt x="14" y="0"/>
                  </a:moveTo>
                  <a:lnTo>
                    <a:pt x="0" y="122"/>
                  </a:lnTo>
                  <a:cubicBezTo>
                    <a:pt x="22" y="120"/>
                    <a:pt x="44" y="119"/>
                    <a:pt x="67" y="119"/>
                  </a:cubicBezTo>
                  <a:cubicBezTo>
                    <a:pt x="207" y="119"/>
                    <a:pt x="345" y="153"/>
                    <a:pt x="474" y="176"/>
                  </a:cubicBezTo>
                  <a:cubicBezTo>
                    <a:pt x="555" y="203"/>
                    <a:pt x="636" y="217"/>
                    <a:pt x="717" y="230"/>
                  </a:cubicBezTo>
                  <a:cubicBezTo>
                    <a:pt x="798" y="244"/>
                    <a:pt x="880" y="257"/>
                    <a:pt x="961" y="257"/>
                  </a:cubicBezTo>
                  <a:lnTo>
                    <a:pt x="988" y="149"/>
                  </a:lnTo>
                  <a:cubicBezTo>
                    <a:pt x="907" y="108"/>
                    <a:pt x="825" y="81"/>
                    <a:pt x="744" y="68"/>
                  </a:cubicBezTo>
                  <a:cubicBezTo>
                    <a:pt x="663" y="54"/>
                    <a:pt x="582" y="41"/>
                    <a:pt x="501" y="41"/>
                  </a:cubicBezTo>
                  <a:cubicBezTo>
                    <a:pt x="338" y="27"/>
                    <a:pt x="176" y="27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27"/>
            <p:cNvSpPr/>
            <p:nvPr/>
          </p:nvSpPr>
          <p:spPr>
            <a:xfrm>
              <a:off x="8915796" y="3261575"/>
              <a:ext cx="26157" cy="6109"/>
            </a:xfrm>
            <a:custGeom>
              <a:avLst/>
              <a:gdLst/>
              <a:ahLst/>
              <a:cxnLst/>
              <a:rect l="l" t="t" r="r" b="b"/>
              <a:pathLst>
                <a:path w="745" h="174" extrusionOk="0">
                  <a:moveTo>
                    <a:pt x="533" y="0"/>
                  </a:moveTo>
                  <a:cubicBezTo>
                    <a:pt x="384" y="0"/>
                    <a:pt x="234" y="41"/>
                    <a:pt x="80" y="41"/>
                  </a:cubicBezTo>
                  <a:cubicBezTo>
                    <a:pt x="54" y="41"/>
                    <a:pt x="27" y="40"/>
                    <a:pt x="0" y="37"/>
                  </a:cubicBezTo>
                  <a:lnTo>
                    <a:pt x="0" y="145"/>
                  </a:lnTo>
                  <a:cubicBezTo>
                    <a:pt x="37" y="139"/>
                    <a:pt x="74" y="137"/>
                    <a:pt x="111" y="137"/>
                  </a:cubicBezTo>
                  <a:cubicBezTo>
                    <a:pt x="256" y="137"/>
                    <a:pt x="405" y="174"/>
                    <a:pt x="551" y="174"/>
                  </a:cubicBezTo>
                  <a:cubicBezTo>
                    <a:pt x="616" y="174"/>
                    <a:pt x="681" y="167"/>
                    <a:pt x="744" y="145"/>
                  </a:cubicBezTo>
                  <a:lnTo>
                    <a:pt x="744" y="37"/>
                  </a:lnTo>
                  <a:cubicBezTo>
                    <a:pt x="674" y="10"/>
                    <a:pt x="603" y="0"/>
                    <a:pt x="53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27"/>
            <p:cNvSpPr/>
            <p:nvPr/>
          </p:nvSpPr>
          <p:spPr>
            <a:xfrm>
              <a:off x="8735723" y="2783111"/>
              <a:ext cx="68921" cy="43852"/>
            </a:xfrm>
            <a:custGeom>
              <a:avLst/>
              <a:gdLst/>
              <a:ahLst/>
              <a:cxnLst/>
              <a:rect l="l" t="t" r="r" b="b"/>
              <a:pathLst>
                <a:path w="1963" h="1249" extrusionOk="0">
                  <a:moveTo>
                    <a:pt x="1033" y="159"/>
                  </a:moveTo>
                  <a:cubicBezTo>
                    <a:pt x="1103" y="180"/>
                    <a:pt x="1170" y="211"/>
                    <a:pt x="1232" y="251"/>
                  </a:cubicBezTo>
                  <a:lnTo>
                    <a:pt x="1232" y="251"/>
                  </a:lnTo>
                  <a:lnTo>
                    <a:pt x="1219" y="256"/>
                  </a:lnTo>
                  <a:cubicBezTo>
                    <a:pt x="1220" y="260"/>
                    <a:pt x="1221" y="264"/>
                    <a:pt x="1223" y="268"/>
                  </a:cubicBezTo>
                  <a:lnTo>
                    <a:pt x="1223" y="268"/>
                  </a:lnTo>
                  <a:lnTo>
                    <a:pt x="1219" y="269"/>
                  </a:lnTo>
                  <a:cubicBezTo>
                    <a:pt x="1251" y="353"/>
                    <a:pt x="1261" y="447"/>
                    <a:pt x="1252" y="539"/>
                  </a:cubicBezTo>
                  <a:lnTo>
                    <a:pt x="1252" y="539"/>
                  </a:lnTo>
                  <a:cubicBezTo>
                    <a:pt x="1238" y="488"/>
                    <a:pt x="1217" y="438"/>
                    <a:pt x="1192" y="391"/>
                  </a:cubicBezTo>
                  <a:cubicBezTo>
                    <a:pt x="1153" y="306"/>
                    <a:pt x="1101" y="225"/>
                    <a:pt x="1033" y="159"/>
                  </a:cubicBezTo>
                  <a:close/>
                  <a:moveTo>
                    <a:pt x="345" y="273"/>
                  </a:moveTo>
                  <a:cubicBezTo>
                    <a:pt x="253" y="387"/>
                    <a:pt x="196" y="530"/>
                    <a:pt x="190" y="680"/>
                  </a:cubicBezTo>
                  <a:lnTo>
                    <a:pt x="190" y="680"/>
                  </a:lnTo>
                  <a:cubicBezTo>
                    <a:pt x="179" y="629"/>
                    <a:pt x="179" y="576"/>
                    <a:pt x="190" y="526"/>
                  </a:cubicBezTo>
                  <a:cubicBezTo>
                    <a:pt x="211" y="434"/>
                    <a:pt x="270" y="342"/>
                    <a:pt x="345" y="273"/>
                  </a:cubicBezTo>
                  <a:close/>
                  <a:moveTo>
                    <a:pt x="726" y="144"/>
                  </a:moveTo>
                  <a:lnTo>
                    <a:pt x="726" y="144"/>
                  </a:lnTo>
                  <a:cubicBezTo>
                    <a:pt x="751" y="147"/>
                    <a:pt x="775" y="153"/>
                    <a:pt x="799" y="161"/>
                  </a:cubicBezTo>
                  <a:cubicBezTo>
                    <a:pt x="921" y="215"/>
                    <a:pt x="1016" y="323"/>
                    <a:pt x="1083" y="445"/>
                  </a:cubicBezTo>
                  <a:cubicBezTo>
                    <a:pt x="1137" y="567"/>
                    <a:pt x="1164" y="715"/>
                    <a:pt x="1138" y="850"/>
                  </a:cubicBezTo>
                  <a:lnTo>
                    <a:pt x="1138" y="850"/>
                  </a:lnTo>
                  <a:cubicBezTo>
                    <a:pt x="1100" y="904"/>
                    <a:pt x="1055" y="950"/>
                    <a:pt x="1002" y="987"/>
                  </a:cubicBezTo>
                  <a:cubicBezTo>
                    <a:pt x="924" y="1049"/>
                    <a:pt x="827" y="1077"/>
                    <a:pt x="727" y="1077"/>
                  </a:cubicBezTo>
                  <a:cubicBezTo>
                    <a:pt x="587" y="1077"/>
                    <a:pt x="443" y="1022"/>
                    <a:pt x="342" y="925"/>
                  </a:cubicBezTo>
                  <a:lnTo>
                    <a:pt x="342" y="925"/>
                  </a:lnTo>
                  <a:cubicBezTo>
                    <a:pt x="306" y="866"/>
                    <a:pt x="285" y="798"/>
                    <a:pt x="285" y="729"/>
                  </a:cubicBezTo>
                  <a:cubicBezTo>
                    <a:pt x="285" y="465"/>
                    <a:pt x="472" y="201"/>
                    <a:pt x="726" y="144"/>
                  </a:cubicBezTo>
                  <a:close/>
                  <a:moveTo>
                    <a:pt x="645" y="1"/>
                  </a:moveTo>
                  <a:cubicBezTo>
                    <a:pt x="536" y="1"/>
                    <a:pt x="430" y="30"/>
                    <a:pt x="339" y="80"/>
                  </a:cubicBezTo>
                  <a:cubicBezTo>
                    <a:pt x="204" y="175"/>
                    <a:pt x="82" y="310"/>
                    <a:pt x="41" y="486"/>
                  </a:cubicBezTo>
                  <a:cubicBezTo>
                    <a:pt x="1" y="662"/>
                    <a:pt x="55" y="851"/>
                    <a:pt x="163" y="987"/>
                  </a:cubicBezTo>
                  <a:cubicBezTo>
                    <a:pt x="285" y="1122"/>
                    <a:pt x="433" y="1203"/>
                    <a:pt x="609" y="1230"/>
                  </a:cubicBezTo>
                  <a:lnTo>
                    <a:pt x="609" y="1230"/>
                  </a:lnTo>
                  <a:cubicBezTo>
                    <a:pt x="658" y="1242"/>
                    <a:pt x="708" y="1248"/>
                    <a:pt x="759" y="1248"/>
                  </a:cubicBezTo>
                  <a:cubicBezTo>
                    <a:pt x="809" y="1248"/>
                    <a:pt x="859" y="1242"/>
                    <a:pt x="907" y="1230"/>
                  </a:cubicBezTo>
                  <a:cubicBezTo>
                    <a:pt x="994" y="1209"/>
                    <a:pt x="1076" y="1157"/>
                    <a:pt x="1140" y="1088"/>
                  </a:cubicBezTo>
                  <a:lnTo>
                    <a:pt x="1140" y="1088"/>
                  </a:lnTo>
                  <a:cubicBezTo>
                    <a:pt x="1277" y="974"/>
                    <a:pt x="1366" y="813"/>
                    <a:pt x="1401" y="641"/>
                  </a:cubicBezTo>
                  <a:lnTo>
                    <a:pt x="1401" y="641"/>
                  </a:lnTo>
                  <a:cubicBezTo>
                    <a:pt x="1530" y="846"/>
                    <a:pt x="1699" y="1026"/>
                    <a:pt x="1895" y="1162"/>
                  </a:cubicBezTo>
                  <a:lnTo>
                    <a:pt x="1963" y="1068"/>
                  </a:lnTo>
                  <a:cubicBezTo>
                    <a:pt x="1772" y="931"/>
                    <a:pt x="1611" y="745"/>
                    <a:pt x="1497" y="535"/>
                  </a:cubicBezTo>
                  <a:lnTo>
                    <a:pt x="1497" y="535"/>
                  </a:lnTo>
                  <a:lnTo>
                    <a:pt x="1584" y="486"/>
                  </a:lnTo>
                  <a:cubicBezTo>
                    <a:pt x="1532" y="394"/>
                    <a:pt x="1462" y="311"/>
                    <a:pt x="1381" y="241"/>
                  </a:cubicBezTo>
                  <a:lnTo>
                    <a:pt x="1381" y="241"/>
                  </a:lnTo>
                  <a:cubicBezTo>
                    <a:pt x="1377" y="228"/>
                    <a:pt x="1372" y="215"/>
                    <a:pt x="1368" y="202"/>
                  </a:cubicBezTo>
                  <a:lnTo>
                    <a:pt x="1368" y="202"/>
                  </a:lnTo>
                  <a:lnTo>
                    <a:pt x="1343" y="210"/>
                  </a:lnTo>
                  <a:lnTo>
                    <a:pt x="1343" y="210"/>
                  </a:lnTo>
                  <a:cubicBezTo>
                    <a:pt x="1202" y="102"/>
                    <a:pt x="1031" y="34"/>
                    <a:pt x="856" y="34"/>
                  </a:cubicBezTo>
                  <a:cubicBezTo>
                    <a:pt x="850" y="34"/>
                    <a:pt x="845" y="34"/>
                    <a:pt x="840" y="34"/>
                  </a:cubicBezTo>
                  <a:lnTo>
                    <a:pt x="840" y="34"/>
                  </a:lnTo>
                  <a:cubicBezTo>
                    <a:pt x="776" y="11"/>
                    <a:pt x="710" y="1"/>
                    <a:pt x="64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27"/>
            <p:cNvSpPr/>
            <p:nvPr/>
          </p:nvSpPr>
          <p:spPr>
            <a:xfrm>
              <a:off x="8963754" y="3335057"/>
              <a:ext cx="38516" cy="80823"/>
            </a:xfrm>
            <a:custGeom>
              <a:avLst/>
              <a:gdLst/>
              <a:ahLst/>
              <a:cxnLst/>
              <a:rect l="l" t="t" r="r" b="b"/>
              <a:pathLst>
                <a:path w="1097" h="2302" extrusionOk="0">
                  <a:moveTo>
                    <a:pt x="136" y="1"/>
                  </a:moveTo>
                  <a:lnTo>
                    <a:pt x="28" y="14"/>
                  </a:lnTo>
                  <a:lnTo>
                    <a:pt x="30" y="55"/>
                  </a:lnTo>
                  <a:lnTo>
                    <a:pt x="14" y="55"/>
                  </a:lnTo>
                  <a:cubicBezTo>
                    <a:pt x="14" y="59"/>
                    <a:pt x="14" y="64"/>
                    <a:pt x="14" y="68"/>
                  </a:cubicBezTo>
                  <a:lnTo>
                    <a:pt x="14" y="68"/>
                  </a:lnTo>
                  <a:cubicBezTo>
                    <a:pt x="1" y="691"/>
                    <a:pt x="41" y="1313"/>
                    <a:pt x="123" y="1922"/>
                  </a:cubicBezTo>
                  <a:lnTo>
                    <a:pt x="150" y="2085"/>
                  </a:lnTo>
                  <a:lnTo>
                    <a:pt x="258" y="1976"/>
                  </a:lnTo>
                  <a:cubicBezTo>
                    <a:pt x="434" y="1814"/>
                    <a:pt x="447" y="1597"/>
                    <a:pt x="556" y="1516"/>
                  </a:cubicBezTo>
                  <a:cubicBezTo>
                    <a:pt x="592" y="1480"/>
                    <a:pt x="628" y="1462"/>
                    <a:pt x="668" y="1462"/>
                  </a:cubicBezTo>
                  <a:cubicBezTo>
                    <a:pt x="688" y="1462"/>
                    <a:pt x="709" y="1467"/>
                    <a:pt x="731" y="1476"/>
                  </a:cubicBezTo>
                  <a:cubicBezTo>
                    <a:pt x="799" y="1503"/>
                    <a:pt x="853" y="1557"/>
                    <a:pt x="880" y="1625"/>
                  </a:cubicBezTo>
                  <a:cubicBezTo>
                    <a:pt x="921" y="1692"/>
                    <a:pt x="934" y="1773"/>
                    <a:pt x="921" y="1841"/>
                  </a:cubicBezTo>
                  <a:cubicBezTo>
                    <a:pt x="894" y="1909"/>
                    <a:pt x="840" y="1976"/>
                    <a:pt x="786" y="2030"/>
                  </a:cubicBezTo>
                  <a:cubicBezTo>
                    <a:pt x="664" y="2125"/>
                    <a:pt x="474" y="2179"/>
                    <a:pt x="312" y="2193"/>
                  </a:cubicBezTo>
                  <a:lnTo>
                    <a:pt x="312" y="2301"/>
                  </a:lnTo>
                  <a:cubicBezTo>
                    <a:pt x="501" y="2301"/>
                    <a:pt x="704" y="2260"/>
                    <a:pt x="867" y="2139"/>
                  </a:cubicBezTo>
                  <a:cubicBezTo>
                    <a:pt x="948" y="2071"/>
                    <a:pt x="1029" y="1990"/>
                    <a:pt x="1056" y="1882"/>
                  </a:cubicBezTo>
                  <a:cubicBezTo>
                    <a:pt x="1097" y="1773"/>
                    <a:pt x="1070" y="1652"/>
                    <a:pt x="1029" y="1557"/>
                  </a:cubicBezTo>
                  <a:cubicBezTo>
                    <a:pt x="975" y="1462"/>
                    <a:pt x="907" y="1367"/>
                    <a:pt x="799" y="1327"/>
                  </a:cubicBezTo>
                  <a:cubicBezTo>
                    <a:pt x="764" y="1309"/>
                    <a:pt x="724" y="1302"/>
                    <a:pt x="682" y="1302"/>
                  </a:cubicBezTo>
                  <a:cubicBezTo>
                    <a:pt x="594" y="1302"/>
                    <a:pt x="502" y="1335"/>
                    <a:pt x="447" y="1381"/>
                  </a:cubicBezTo>
                  <a:cubicBezTo>
                    <a:pt x="366" y="1462"/>
                    <a:pt x="326" y="1557"/>
                    <a:pt x="285" y="1652"/>
                  </a:cubicBezTo>
                  <a:cubicBezTo>
                    <a:pt x="276" y="1669"/>
                    <a:pt x="268" y="1685"/>
                    <a:pt x="259" y="1701"/>
                  </a:cubicBezTo>
                  <a:lnTo>
                    <a:pt x="259" y="1701"/>
                  </a:lnTo>
                  <a:cubicBezTo>
                    <a:pt x="195" y="1150"/>
                    <a:pt x="162" y="608"/>
                    <a:pt x="150" y="55"/>
                  </a:cubicBezTo>
                  <a:lnTo>
                    <a:pt x="139" y="55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27"/>
            <p:cNvSpPr/>
            <p:nvPr/>
          </p:nvSpPr>
          <p:spPr>
            <a:xfrm>
              <a:off x="8959506" y="3342676"/>
              <a:ext cx="38024" cy="73204"/>
            </a:xfrm>
            <a:custGeom>
              <a:avLst/>
              <a:gdLst/>
              <a:ahLst/>
              <a:cxnLst/>
              <a:rect l="l" t="t" r="r" b="b"/>
              <a:pathLst>
                <a:path w="1083" h="2085" extrusionOk="0">
                  <a:moveTo>
                    <a:pt x="711" y="1150"/>
                  </a:moveTo>
                  <a:cubicBezTo>
                    <a:pt x="743" y="1150"/>
                    <a:pt x="775" y="1160"/>
                    <a:pt x="798" y="1177"/>
                  </a:cubicBezTo>
                  <a:cubicBezTo>
                    <a:pt x="852" y="1218"/>
                    <a:pt x="893" y="1313"/>
                    <a:pt x="907" y="1408"/>
                  </a:cubicBezTo>
                  <a:cubicBezTo>
                    <a:pt x="920" y="1597"/>
                    <a:pt x="839" y="1813"/>
                    <a:pt x="690" y="1895"/>
                  </a:cubicBezTo>
                  <a:cubicBezTo>
                    <a:pt x="656" y="1922"/>
                    <a:pt x="616" y="1935"/>
                    <a:pt x="573" y="1935"/>
                  </a:cubicBezTo>
                  <a:cubicBezTo>
                    <a:pt x="531" y="1935"/>
                    <a:pt x="487" y="1922"/>
                    <a:pt x="447" y="1895"/>
                  </a:cubicBezTo>
                  <a:cubicBezTo>
                    <a:pt x="379" y="1854"/>
                    <a:pt x="312" y="1788"/>
                    <a:pt x="338" y="1707"/>
                  </a:cubicBezTo>
                  <a:lnTo>
                    <a:pt x="338" y="1707"/>
                  </a:lnTo>
                  <a:cubicBezTo>
                    <a:pt x="464" y="1530"/>
                    <a:pt x="487" y="1325"/>
                    <a:pt x="595" y="1205"/>
                  </a:cubicBezTo>
                  <a:cubicBezTo>
                    <a:pt x="626" y="1166"/>
                    <a:pt x="669" y="1150"/>
                    <a:pt x="711" y="1150"/>
                  </a:cubicBezTo>
                  <a:close/>
                  <a:moveTo>
                    <a:pt x="108" y="0"/>
                  </a:moveTo>
                  <a:lnTo>
                    <a:pt x="0" y="14"/>
                  </a:lnTo>
                  <a:cubicBezTo>
                    <a:pt x="135" y="582"/>
                    <a:pt x="189" y="1150"/>
                    <a:pt x="176" y="1732"/>
                  </a:cubicBezTo>
                  <a:lnTo>
                    <a:pt x="176" y="1895"/>
                  </a:lnTo>
                  <a:lnTo>
                    <a:pt x="228" y="1836"/>
                  </a:lnTo>
                  <a:lnTo>
                    <a:pt x="228" y="1836"/>
                  </a:lnTo>
                  <a:cubicBezTo>
                    <a:pt x="233" y="1851"/>
                    <a:pt x="238" y="1866"/>
                    <a:pt x="244" y="1881"/>
                  </a:cubicBezTo>
                  <a:cubicBezTo>
                    <a:pt x="271" y="1935"/>
                    <a:pt x="325" y="1989"/>
                    <a:pt x="379" y="2016"/>
                  </a:cubicBezTo>
                  <a:cubicBezTo>
                    <a:pt x="433" y="2057"/>
                    <a:pt x="501" y="2084"/>
                    <a:pt x="568" y="2084"/>
                  </a:cubicBezTo>
                  <a:cubicBezTo>
                    <a:pt x="636" y="2084"/>
                    <a:pt x="717" y="2071"/>
                    <a:pt x="771" y="2043"/>
                  </a:cubicBezTo>
                  <a:cubicBezTo>
                    <a:pt x="880" y="1976"/>
                    <a:pt x="961" y="1868"/>
                    <a:pt x="1015" y="1759"/>
                  </a:cubicBezTo>
                  <a:cubicBezTo>
                    <a:pt x="1055" y="1638"/>
                    <a:pt x="1083" y="1516"/>
                    <a:pt x="1069" y="1394"/>
                  </a:cubicBezTo>
                  <a:cubicBezTo>
                    <a:pt x="1042" y="1272"/>
                    <a:pt x="1001" y="1137"/>
                    <a:pt x="880" y="1056"/>
                  </a:cubicBezTo>
                  <a:cubicBezTo>
                    <a:pt x="829" y="1016"/>
                    <a:pt x="768" y="998"/>
                    <a:pt x="708" y="998"/>
                  </a:cubicBezTo>
                  <a:cubicBezTo>
                    <a:pt x="625" y="998"/>
                    <a:pt x="542" y="1033"/>
                    <a:pt x="487" y="1096"/>
                  </a:cubicBezTo>
                  <a:cubicBezTo>
                    <a:pt x="406" y="1205"/>
                    <a:pt x="365" y="1313"/>
                    <a:pt x="325" y="1421"/>
                  </a:cubicBezTo>
                  <a:cubicBezTo>
                    <a:pt x="315" y="1454"/>
                    <a:pt x="304" y="1489"/>
                    <a:pt x="291" y="1524"/>
                  </a:cubicBezTo>
                  <a:lnTo>
                    <a:pt x="291" y="1524"/>
                  </a:lnTo>
                  <a:cubicBezTo>
                    <a:pt x="267" y="1012"/>
                    <a:pt x="204" y="501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27"/>
            <p:cNvSpPr/>
            <p:nvPr/>
          </p:nvSpPr>
          <p:spPr>
            <a:xfrm>
              <a:off x="8324318" y="3153334"/>
              <a:ext cx="56597" cy="52560"/>
            </a:xfrm>
            <a:custGeom>
              <a:avLst/>
              <a:gdLst/>
              <a:ahLst/>
              <a:cxnLst/>
              <a:rect l="l" t="t" r="r" b="b"/>
              <a:pathLst>
                <a:path w="1612" h="1497" extrusionOk="0">
                  <a:moveTo>
                    <a:pt x="809" y="108"/>
                  </a:moveTo>
                  <a:cubicBezTo>
                    <a:pt x="819" y="108"/>
                    <a:pt x="828" y="108"/>
                    <a:pt x="837" y="108"/>
                  </a:cubicBezTo>
                  <a:lnTo>
                    <a:pt x="837" y="108"/>
                  </a:lnTo>
                  <a:cubicBezTo>
                    <a:pt x="642" y="168"/>
                    <a:pt x="442" y="239"/>
                    <a:pt x="272" y="387"/>
                  </a:cubicBezTo>
                  <a:cubicBezTo>
                    <a:pt x="262" y="396"/>
                    <a:pt x="253" y="406"/>
                    <a:pt x="244" y="416"/>
                  </a:cubicBezTo>
                  <a:lnTo>
                    <a:pt x="244" y="416"/>
                  </a:lnTo>
                  <a:cubicBezTo>
                    <a:pt x="256" y="396"/>
                    <a:pt x="270" y="378"/>
                    <a:pt x="285" y="360"/>
                  </a:cubicBezTo>
                  <a:cubicBezTo>
                    <a:pt x="413" y="209"/>
                    <a:pt x="610" y="108"/>
                    <a:pt x="809" y="108"/>
                  </a:cubicBezTo>
                  <a:close/>
                  <a:moveTo>
                    <a:pt x="816" y="0"/>
                  </a:moveTo>
                  <a:cubicBezTo>
                    <a:pt x="582" y="0"/>
                    <a:pt x="357" y="115"/>
                    <a:pt x="204" y="292"/>
                  </a:cubicBezTo>
                  <a:cubicBezTo>
                    <a:pt x="104" y="415"/>
                    <a:pt x="57" y="567"/>
                    <a:pt x="56" y="721"/>
                  </a:cubicBezTo>
                  <a:lnTo>
                    <a:pt x="56" y="721"/>
                  </a:lnTo>
                  <a:cubicBezTo>
                    <a:pt x="56" y="723"/>
                    <a:pt x="55" y="724"/>
                    <a:pt x="55" y="725"/>
                  </a:cubicBezTo>
                  <a:cubicBezTo>
                    <a:pt x="14" y="860"/>
                    <a:pt x="1" y="1009"/>
                    <a:pt x="55" y="1145"/>
                  </a:cubicBezTo>
                  <a:cubicBezTo>
                    <a:pt x="109" y="1280"/>
                    <a:pt x="231" y="1375"/>
                    <a:pt x="366" y="1429"/>
                  </a:cubicBezTo>
                  <a:cubicBezTo>
                    <a:pt x="459" y="1470"/>
                    <a:pt x="560" y="1488"/>
                    <a:pt x="663" y="1488"/>
                  </a:cubicBezTo>
                  <a:cubicBezTo>
                    <a:pt x="664" y="1488"/>
                    <a:pt x="666" y="1488"/>
                    <a:pt x="667" y="1488"/>
                  </a:cubicBezTo>
                  <a:lnTo>
                    <a:pt x="667" y="1488"/>
                  </a:lnTo>
                  <a:cubicBezTo>
                    <a:pt x="701" y="1493"/>
                    <a:pt x="737" y="1496"/>
                    <a:pt x="772" y="1496"/>
                  </a:cubicBezTo>
                  <a:cubicBezTo>
                    <a:pt x="1043" y="1496"/>
                    <a:pt x="1313" y="1375"/>
                    <a:pt x="1462" y="1131"/>
                  </a:cubicBezTo>
                  <a:lnTo>
                    <a:pt x="1611" y="860"/>
                  </a:lnTo>
                  <a:lnTo>
                    <a:pt x="1354" y="1036"/>
                  </a:lnTo>
                  <a:cubicBezTo>
                    <a:pt x="1165" y="1158"/>
                    <a:pt x="948" y="1280"/>
                    <a:pt x="732" y="1320"/>
                  </a:cubicBezTo>
                  <a:cubicBezTo>
                    <a:pt x="706" y="1324"/>
                    <a:pt x="680" y="1326"/>
                    <a:pt x="654" y="1326"/>
                  </a:cubicBezTo>
                  <a:cubicBezTo>
                    <a:pt x="597" y="1326"/>
                    <a:pt x="539" y="1317"/>
                    <a:pt x="484" y="1301"/>
                  </a:cubicBezTo>
                  <a:lnTo>
                    <a:pt x="484" y="1301"/>
                  </a:lnTo>
                  <a:cubicBezTo>
                    <a:pt x="372" y="1237"/>
                    <a:pt x="278" y="1136"/>
                    <a:pt x="217" y="1023"/>
                  </a:cubicBezTo>
                  <a:cubicBezTo>
                    <a:pt x="206" y="1001"/>
                    <a:pt x="197" y="978"/>
                    <a:pt x="189" y="955"/>
                  </a:cubicBezTo>
                  <a:lnTo>
                    <a:pt x="189" y="955"/>
                  </a:lnTo>
                  <a:cubicBezTo>
                    <a:pt x="177" y="792"/>
                    <a:pt x="261" y="616"/>
                    <a:pt x="380" y="509"/>
                  </a:cubicBezTo>
                  <a:cubicBezTo>
                    <a:pt x="542" y="346"/>
                    <a:pt x="759" y="265"/>
                    <a:pt x="989" y="170"/>
                  </a:cubicBezTo>
                  <a:lnTo>
                    <a:pt x="948" y="76"/>
                  </a:lnTo>
                  <a:cubicBezTo>
                    <a:pt x="936" y="79"/>
                    <a:pt x="924" y="83"/>
                    <a:pt x="911" y="86"/>
                  </a:cubicBezTo>
                  <a:lnTo>
                    <a:pt x="911" y="86"/>
                  </a:lnTo>
                  <a:lnTo>
                    <a:pt x="921" y="8"/>
                  </a:lnTo>
                  <a:cubicBezTo>
                    <a:pt x="886" y="3"/>
                    <a:pt x="851" y="0"/>
                    <a:pt x="81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4" name="Google Shape;11514;p27"/>
          <p:cNvGrpSpPr/>
          <p:nvPr/>
        </p:nvGrpSpPr>
        <p:grpSpPr>
          <a:xfrm>
            <a:off x="630288" y="607303"/>
            <a:ext cx="254653" cy="316933"/>
            <a:chOff x="6626000" y="3416615"/>
            <a:chExt cx="254653" cy="316933"/>
          </a:xfrm>
        </p:grpSpPr>
        <p:sp>
          <p:nvSpPr>
            <p:cNvPr id="11515" name="Google Shape;11515;p27"/>
            <p:cNvSpPr/>
            <p:nvPr/>
          </p:nvSpPr>
          <p:spPr>
            <a:xfrm>
              <a:off x="6628352" y="3416615"/>
              <a:ext cx="252300" cy="309003"/>
            </a:xfrm>
            <a:custGeom>
              <a:avLst/>
              <a:gdLst/>
              <a:ahLst/>
              <a:cxnLst/>
              <a:rect l="l" t="t" r="r" b="b"/>
              <a:pathLst>
                <a:path w="7186" h="8801" extrusionOk="0">
                  <a:moveTo>
                    <a:pt x="2275" y="1"/>
                  </a:moveTo>
                  <a:cubicBezTo>
                    <a:pt x="2134" y="1"/>
                    <a:pt x="1994" y="36"/>
                    <a:pt x="1868" y="113"/>
                  </a:cubicBezTo>
                  <a:cubicBezTo>
                    <a:pt x="1489" y="357"/>
                    <a:pt x="1340" y="614"/>
                    <a:pt x="1327" y="1074"/>
                  </a:cubicBezTo>
                  <a:cubicBezTo>
                    <a:pt x="1313" y="1264"/>
                    <a:pt x="1354" y="1426"/>
                    <a:pt x="1435" y="1548"/>
                  </a:cubicBezTo>
                  <a:cubicBezTo>
                    <a:pt x="1435" y="1737"/>
                    <a:pt x="1422" y="1927"/>
                    <a:pt x="1395" y="2116"/>
                  </a:cubicBezTo>
                  <a:cubicBezTo>
                    <a:pt x="1165" y="2157"/>
                    <a:pt x="948" y="2197"/>
                    <a:pt x="718" y="2400"/>
                  </a:cubicBezTo>
                  <a:cubicBezTo>
                    <a:pt x="366" y="2698"/>
                    <a:pt x="258" y="3090"/>
                    <a:pt x="231" y="3537"/>
                  </a:cubicBezTo>
                  <a:cubicBezTo>
                    <a:pt x="204" y="3875"/>
                    <a:pt x="502" y="4294"/>
                    <a:pt x="840" y="4349"/>
                  </a:cubicBezTo>
                  <a:cubicBezTo>
                    <a:pt x="1050" y="4393"/>
                    <a:pt x="1251" y="4414"/>
                    <a:pt x="1449" y="4414"/>
                  </a:cubicBezTo>
                  <a:cubicBezTo>
                    <a:pt x="1736" y="4414"/>
                    <a:pt x="2018" y="4369"/>
                    <a:pt x="2315" y="4281"/>
                  </a:cubicBezTo>
                  <a:cubicBezTo>
                    <a:pt x="2342" y="4267"/>
                    <a:pt x="2396" y="4254"/>
                    <a:pt x="2464" y="4227"/>
                  </a:cubicBezTo>
                  <a:cubicBezTo>
                    <a:pt x="2477" y="4606"/>
                    <a:pt x="2518" y="4985"/>
                    <a:pt x="2585" y="5296"/>
                  </a:cubicBezTo>
                  <a:cubicBezTo>
                    <a:pt x="2599" y="5377"/>
                    <a:pt x="2626" y="5458"/>
                    <a:pt x="2680" y="5526"/>
                  </a:cubicBezTo>
                  <a:cubicBezTo>
                    <a:pt x="2193" y="5769"/>
                    <a:pt x="1733" y="6040"/>
                    <a:pt x="1286" y="6351"/>
                  </a:cubicBezTo>
                  <a:cubicBezTo>
                    <a:pt x="1156" y="6279"/>
                    <a:pt x="1016" y="6244"/>
                    <a:pt x="880" y="6244"/>
                  </a:cubicBezTo>
                  <a:cubicBezTo>
                    <a:pt x="479" y="6244"/>
                    <a:pt x="102" y="6543"/>
                    <a:pt x="41" y="7068"/>
                  </a:cubicBezTo>
                  <a:cubicBezTo>
                    <a:pt x="1" y="7461"/>
                    <a:pt x="41" y="7813"/>
                    <a:pt x="136" y="8191"/>
                  </a:cubicBezTo>
                  <a:cubicBezTo>
                    <a:pt x="237" y="8601"/>
                    <a:pt x="584" y="8800"/>
                    <a:pt x="934" y="8800"/>
                  </a:cubicBezTo>
                  <a:cubicBezTo>
                    <a:pt x="1291" y="8800"/>
                    <a:pt x="1651" y="8594"/>
                    <a:pt x="1760" y="8191"/>
                  </a:cubicBezTo>
                  <a:cubicBezTo>
                    <a:pt x="1828" y="7961"/>
                    <a:pt x="2680" y="7677"/>
                    <a:pt x="2883" y="7582"/>
                  </a:cubicBezTo>
                  <a:cubicBezTo>
                    <a:pt x="3009" y="7530"/>
                    <a:pt x="3266" y="7396"/>
                    <a:pt x="3457" y="7396"/>
                  </a:cubicBezTo>
                  <a:cubicBezTo>
                    <a:pt x="3512" y="7396"/>
                    <a:pt x="3561" y="7407"/>
                    <a:pt x="3600" y="7434"/>
                  </a:cubicBezTo>
                  <a:cubicBezTo>
                    <a:pt x="3708" y="7501"/>
                    <a:pt x="3776" y="7731"/>
                    <a:pt x="3803" y="7907"/>
                  </a:cubicBezTo>
                  <a:cubicBezTo>
                    <a:pt x="3817" y="7934"/>
                    <a:pt x="3817" y="7961"/>
                    <a:pt x="3830" y="7988"/>
                  </a:cubicBezTo>
                  <a:cubicBezTo>
                    <a:pt x="3830" y="8029"/>
                    <a:pt x="3844" y="8056"/>
                    <a:pt x="3844" y="8083"/>
                  </a:cubicBezTo>
                  <a:cubicBezTo>
                    <a:pt x="3941" y="8508"/>
                    <a:pt x="4252" y="8692"/>
                    <a:pt x="4579" y="8692"/>
                  </a:cubicBezTo>
                  <a:cubicBezTo>
                    <a:pt x="5073" y="8692"/>
                    <a:pt x="5603" y="8272"/>
                    <a:pt x="5481" y="7637"/>
                  </a:cubicBezTo>
                  <a:cubicBezTo>
                    <a:pt x="5400" y="7271"/>
                    <a:pt x="5346" y="6906"/>
                    <a:pt x="5278" y="6527"/>
                  </a:cubicBezTo>
                  <a:lnTo>
                    <a:pt x="5278" y="6527"/>
                  </a:lnTo>
                  <a:cubicBezTo>
                    <a:pt x="5319" y="6541"/>
                    <a:pt x="5373" y="6554"/>
                    <a:pt x="5427" y="6554"/>
                  </a:cubicBezTo>
                  <a:cubicBezTo>
                    <a:pt x="5441" y="6555"/>
                    <a:pt x="5455" y="6555"/>
                    <a:pt x="5469" y="6555"/>
                  </a:cubicBezTo>
                  <a:cubicBezTo>
                    <a:pt x="5791" y="6555"/>
                    <a:pt x="6085" y="6409"/>
                    <a:pt x="6279" y="6189"/>
                  </a:cubicBezTo>
                  <a:cubicBezTo>
                    <a:pt x="6293" y="6189"/>
                    <a:pt x="6306" y="6189"/>
                    <a:pt x="6333" y="6175"/>
                  </a:cubicBezTo>
                  <a:cubicBezTo>
                    <a:pt x="7024" y="5986"/>
                    <a:pt x="7186" y="4836"/>
                    <a:pt x="6469" y="4592"/>
                  </a:cubicBezTo>
                  <a:cubicBezTo>
                    <a:pt x="6335" y="4459"/>
                    <a:pt x="6148" y="4399"/>
                    <a:pt x="5955" y="4399"/>
                  </a:cubicBezTo>
                  <a:cubicBezTo>
                    <a:pt x="5874" y="4399"/>
                    <a:pt x="5791" y="4410"/>
                    <a:pt x="5711" y="4430"/>
                  </a:cubicBezTo>
                  <a:cubicBezTo>
                    <a:pt x="5549" y="4362"/>
                    <a:pt x="5373" y="4322"/>
                    <a:pt x="5210" y="4308"/>
                  </a:cubicBezTo>
                  <a:cubicBezTo>
                    <a:pt x="5264" y="4186"/>
                    <a:pt x="5292" y="4064"/>
                    <a:pt x="5278" y="3916"/>
                  </a:cubicBezTo>
                  <a:cubicBezTo>
                    <a:pt x="5278" y="3794"/>
                    <a:pt x="5251" y="3672"/>
                    <a:pt x="5224" y="3550"/>
                  </a:cubicBezTo>
                  <a:cubicBezTo>
                    <a:pt x="5143" y="3171"/>
                    <a:pt x="5089" y="2793"/>
                    <a:pt x="5062" y="2400"/>
                  </a:cubicBezTo>
                  <a:cubicBezTo>
                    <a:pt x="5026" y="1891"/>
                    <a:pt x="4669" y="1568"/>
                    <a:pt x="4200" y="1568"/>
                  </a:cubicBezTo>
                  <a:cubicBezTo>
                    <a:pt x="4133" y="1568"/>
                    <a:pt x="4063" y="1575"/>
                    <a:pt x="3993" y="1588"/>
                  </a:cubicBezTo>
                  <a:cubicBezTo>
                    <a:pt x="3627" y="1656"/>
                    <a:pt x="3343" y="1805"/>
                    <a:pt x="3113" y="2021"/>
                  </a:cubicBezTo>
                  <a:cubicBezTo>
                    <a:pt x="3140" y="1615"/>
                    <a:pt x="3127" y="1209"/>
                    <a:pt x="3140" y="844"/>
                  </a:cubicBezTo>
                  <a:cubicBezTo>
                    <a:pt x="3171" y="360"/>
                    <a:pt x="2723" y="1"/>
                    <a:pt x="2275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27"/>
            <p:cNvSpPr/>
            <p:nvPr/>
          </p:nvSpPr>
          <p:spPr>
            <a:xfrm>
              <a:off x="6666375" y="3418932"/>
              <a:ext cx="78401" cy="67727"/>
            </a:xfrm>
            <a:custGeom>
              <a:avLst/>
              <a:gdLst/>
              <a:ahLst/>
              <a:cxnLst/>
              <a:rect l="l" t="t" r="r" b="b"/>
              <a:pathLst>
                <a:path w="2233" h="1929" extrusionOk="0">
                  <a:moveTo>
                    <a:pt x="1159" y="0"/>
                  </a:moveTo>
                  <a:cubicBezTo>
                    <a:pt x="1120" y="0"/>
                    <a:pt x="1081" y="2"/>
                    <a:pt x="1042" y="7"/>
                  </a:cubicBezTo>
                  <a:cubicBezTo>
                    <a:pt x="920" y="20"/>
                    <a:pt x="812" y="47"/>
                    <a:pt x="690" y="88"/>
                  </a:cubicBezTo>
                  <a:cubicBezTo>
                    <a:pt x="582" y="115"/>
                    <a:pt x="474" y="169"/>
                    <a:pt x="379" y="250"/>
                  </a:cubicBezTo>
                  <a:cubicBezTo>
                    <a:pt x="190" y="399"/>
                    <a:pt x="82" y="629"/>
                    <a:pt x="14" y="846"/>
                  </a:cubicBezTo>
                  <a:cubicBezTo>
                    <a:pt x="14" y="873"/>
                    <a:pt x="0" y="913"/>
                    <a:pt x="0" y="940"/>
                  </a:cubicBezTo>
                  <a:cubicBezTo>
                    <a:pt x="0" y="981"/>
                    <a:pt x="0" y="1008"/>
                    <a:pt x="0" y="1049"/>
                  </a:cubicBezTo>
                  <a:cubicBezTo>
                    <a:pt x="14" y="1103"/>
                    <a:pt x="41" y="1157"/>
                    <a:pt x="68" y="1211"/>
                  </a:cubicBezTo>
                  <a:cubicBezTo>
                    <a:pt x="122" y="1319"/>
                    <a:pt x="190" y="1414"/>
                    <a:pt x="271" y="1495"/>
                  </a:cubicBezTo>
                  <a:cubicBezTo>
                    <a:pt x="352" y="1590"/>
                    <a:pt x="433" y="1671"/>
                    <a:pt x="528" y="1739"/>
                  </a:cubicBezTo>
                  <a:cubicBezTo>
                    <a:pt x="623" y="1806"/>
                    <a:pt x="718" y="1874"/>
                    <a:pt x="853" y="1901"/>
                  </a:cubicBezTo>
                  <a:lnTo>
                    <a:pt x="853" y="1793"/>
                  </a:lnTo>
                  <a:cubicBezTo>
                    <a:pt x="772" y="1779"/>
                    <a:pt x="663" y="1725"/>
                    <a:pt x="582" y="1658"/>
                  </a:cubicBezTo>
                  <a:cubicBezTo>
                    <a:pt x="487" y="1590"/>
                    <a:pt x="406" y="1522"/>
                    <a:pt x="339" y="1441"/>
                  </a:cubicBezTo>
                  <a:cubicBezTo>
                    <a:pt x="271" y="1360"/>
                    <a:pt x="203" y="1265"/>
                    <a:pt x="149" y="1170"/>
                  </a:cubicBezTo>
                  <a:cubicBezTo>
                    <a:pt x="95" y="1076"/>
                    <a:pt x="68" y="981"/>
                    <a:pt x="109" y="886"/>
                  </a:cubicBezTo>
                  <a:cubicBezTo>
                    <a:pt x="176" y="670"/>
                    <a:pt x="285" y="467"/>
                    <a:pt x="447" y="345"/>
                  </a:cubicBezTo>
                  <a:cubicBezTo>
                    <a:pt x="528" y="277"/>
                    <a:pt x="623" y="237"/>
                    <a:pt x="731" y="210"/>
                  </a:cubicBezTo>
                  <a:cubicBezTo>
                    <a:pt x="839" y="169"/>
                    <a:pt x="948" y="156"/>
                    <a:pt x="1056" y="142"/>
                  </a:cubicBezTo>
                  <a:cubicBezTo>
                    <a:pt x="1076" y="141"/>
                    <a:pt x="1097" y="140"/>
                    <a:pt x="1117" y="140"/>
                  </a:cubicBezTo>
                  <a:cubicBezTo>
                    <a:pt x="1302" y="140"/>
                    <a:pt x="1493" y="195"/>
                    <a:pt x="1651" y="304"/>
                  </a:cubicBezTo>
                  <a:cubicBezTo>
                    <a:pt x="1814" y="426"/>
                    <a:pt x="1949" y="602"/>
                    <a:pt x="2003" y="792"/>
                  </a:cubicBezTo>
                  <a:cubicBezTo>
                    <a:pt x="2044" y="900"/>
                    <a:pt x="2057" y="1008"/>
                    <a:pt x="2057" y="1103"/>
                  </a:cubicBezTo>
                  <a:cubicBezTo>
                    <a:pt x="2057" y="1198"/>
                    <a:pt x="2030" y="1292"/>
                    <a:pt x="1976" y="1373"/>
                  </a:cubicBezTo>
                  <a:cubicBezTo>
                    <a:pt x="1854" y="1549"/>
                    <a:pt x="1678" y="1698"/>
                    <a:pt x="1516" y="1847"/>
                  </a:cubicBezTo>
                  <a:lnTo>
                    <a:pt x="1583" y="1928"/>
                  </a:lnTo>
                  <a:cubicBezTo>
                    <a:pt x="1759" y="1793"/>
                    <a:pt x="1962" y="1671"/>
                    <a:pt x="2098" y="1468"/>
                  </a:cubicBezTo>
                  <a:cubicBezTo>
                    <a:pt x="2179" y="1360"/>
                    <a:pt x="2219" y="1238"/>
                    <a:pt x="2219" y="1103"/>
                  </a:cubicBezTo>
                  <a:cubicBezTo>
                    <a:pt x="2233" y="981"/>
                    <a:pt x="2206" y="859"/>
                    <a:pt x="2165" y="751"/>
                  </a:cubicBezTo>
                  <a:cubicBezTo>
                    <a:pt x="2098" y="521"/>
                    <a:pt x="1935" y="304"/>
                    <a:pt x="1732" y="169"/>
                  </a:cubicBezTo>
                  <a:cubicBezTo>
                    <a:pt x="1563" y="56"/>
                    <a:pt x="1356" y="0"/>
                    <a:pt x="115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27"/>
            <p:cNvSpPr/>
            <p:nvPr/>
          </p:nvSpPr>
          <p:spPr>
            <a:xfrm>
              <a:off x="6635480" y="3481848"/>
              <a:ext cx="75100" cy="167159"/>
            </a:xfrm>
            <a:custGeom>
              <a:avLst/>
              <a:gdLst/>
              <a:ahLst/>
              <a:cxnLst/>
              <a:rect l="l" t="t" r="r" b="b"/>
              <a:pathLst>
                <a:path w="2139" h="4761" extrusionOk="0">
                  <a:moveTo>
                    <a:pt x="1800" y="1"/>
                  </a:moveTo>
                  <a:cubicBezTo>
                    <a:pt x="1422" y="14"/>
                    <a:pt x="1043" y="69"/>
                    <a:pt x="677" y="163"/>
                  </a:cubicBezTo>
                  <a:cubicBezTo>
                    <a:pt x="583" y="190"/>
                    <a:pt x="501" y="217"/>
                    <a:pt x="407" y="244"/>
                  </a:cubicBezTo>
                  <a:lnTo>
                    <a:pt x="271" y="285"/>
                  </a:lnTo>
                  <a:cubicBezTo>
                    <a:pt x="231" y="299"/>
                    <a:pt x="177" y="312"/>
                    <a:pt x="123" y="366"/>
                  </a:cubicBezTo>
                  <a:cubicBezTo>
                    <a:pt x="82" y="407"/>
                    <a:pt x="68" y="474"/>
                    <a:pt x="68" y="515"/>
                  </a:cubicBezTo>
                  <a:lnTo>
                    <a:pt x="55" y="664"/>
                  </a:lnTo>
                  <a:cubicBezTo>
                    <a:pt x="41" y="759"/>
                    <a:pt x="41" y="853"/>
                    <a:pt x="28" y="948"/>
                  </a:cubicBezTo>
                  <a:cubicBezTo>
                    <a:pt x="1" y="1327"/>
                    <a:pt x="14" y="1706"/>
                    <a:pt x="41" y="2085"/>
                  </a:cubicBezTo>
                  <a:cubicBezTo>
                    <a:pt x="55" y="2261"/>
                    <a:pt x="82" y="2450"/>
                    <a:pt x="109" y="2639"/>
                  </a:cubicBezTo>
                  <a:cubicBezTo>
                    <a:pt x="123" y="2694"/>
                    <a:pt x="123" y="2734"/>
                    <a:pt x="136" y="2788"/>
                  </a:cubicBezTo>
                  <a:cubicBezTo>
                    <a:pt x="150" y="2815"/>
                    <a:pt x="163" y="2842"/>
                    <a:pt x="177" y="2869"/>
                  </a:cubicBezTo>
                  <a:cubicBezTo>
                    <a:pt x="204" y="2897"/>
                    <a:pt x="244" y="2924"/>
                    <a:pt x="285" y="2937"/>
                  </a:cubicBezTo>
                  <a:cubicBezTo>
                    <a:pt x="380" y="2937"/>
                    <a:pt x="420" y="2897"/>
                    <a:pt x="461" y="2883"/>
                  </a:cubicBezTo>
                  <a:cubicBezTo>
                    <a:pt x="501" y="2869"/>
                    <a:pt x="542" y="2856"/>
                    <a:pt x="583" y="2842"/>
                  </a:cubicBezTo>
                  <a:cubicBezTo>
                    <a:pt x="683" y="2814"/>
                    <a:pt x="787" y="2801"/>
                    <a:pt x="892" y="2801"/>
                  </a:cubicBezTo>
                  <a:cubicBezTo>
                    <a:pt x="1142" y="2801"/>
                    <a:pt x="1393" y="2879"/>
                    <a:pt x="1584" y="3032"/>
                  </a:cubicBezTo>
                  <a:cubicBezTo>
                    <a:pt x="1855" y="3248"/>
                    <a:pt x="1963" y="3627"/>
                    <a:pt x="1895" y="3965"/>
                  </a:cubicBezTo>
                  <a:cubicBezTo>
                    <a:pt x="1855" y="4128"/>
                    <a:pt x="1760" y="4290"/>
                    <a:pt x="1638" y="4398"/>
                  </a:cubicBezTo>
                  <a:cubicBezTo>
                    <a:pt x="1503" y="4507"/>
                    <a:pt x="1340" y="4574"/>
                    <a:pt x="1165" y="4601"/>
                  </a:cubicBezTo>
                  <a:cubicBezTo>
                    <a:pt x="1112" y="4609"/>
                    <a:pt x="1060" y="4613"/>
                    <a:pt x="1007" y="4613"/>
                  </a:cubicBezTo>
                  <a:cubicBezTo>
                    <a:pt x="706" y="4613"/>
                    <a:pt x="407" y="4486"/>
                    <a:pt x="177" y="4290"/>
                  </a:cubicBezTo>
                  <a:lnTo>
                    <a:pt x="109" y="4371"/>
                  </a:lnTo>
                  <a:cubicBezTo>
                    <a:pt x="345" y="4607"/>
                    <a:pt x="683" y="4761"/>
                    <a:pt x="1035" y="4761"/>
                  </a:cubicBezTo>
                  <a:cubicBezTo>
                    <a:pt x="1087" y="4761"/>
                    <a:pt x="1139" y="4757"/>
                    <a:pt x="1192" y="4750"/>
                  </a:cubicBezTo>
                  <a:cubicBezTo>
                    <a:pt x="1381" y="4723"/>
                    <a:pt x="1584" y="4642"/>
                    <a:pt x="1733" y="4520"/>
                  </a:cubicBezTo>
                  <a:cubicBezTo>
                    <a:pt x="1895" y="4385"/>
                    <a:pt x="2017" y="4209"/>
                    <a:pt x="2058" y="4006"/>
                  </a:cubicBezTo>
                  <a:cubicBezTo>
                    <a:pt x="2139" y="3600"/>
                    <a:pt x="2003" y="3167"/>
                    <a:pt x="1679" y="2910"/>
                  </a:cubicBezTo>
                  <a:cubicBezTo>
                    <a:pt x="1458" y="2735"/>
                    <a:pt x="1187" y="2654"/>
                    <a:pt x="918" y="2654"/>
                  </a:cubicBezTo>
                  <a:cubicBezTo>
                    <a:pt x="790" y="2654"/>
                    <a:pt x="664" y="2672"/>
                    <a:pt x="542" y="2707"/>
                  </a:cubicBezTo>
                  <a:cubicBezTo>
                    <a:pt x="501" y="2721"/>
                    <a:pt x="447" y="2734"/>
                    <a:pt x="407" y="2761"/>
                  </a:cubicBezTo>
                  <a:cubicBezTo>
                    <a:pt x="353" y="2775"/>
                    <a:pt x="312" y="2802"/>
                    <a:pt x="299" y="2802"/>
                  </a:cubicBezTo>
                  <a:cubicBezTo>
                    <a:pt x="299" y="2802"/>
                    <a:pt x="285" y="2788"/>
                    <a:pt x="271" y="2748"/>
                  </a:cubicBezTo>
                  <a:cubicBezTo>
                    <a:pt x="258" y="2707"/>
                    <a:pt x="258" y="2666"/>
                    <a:pt x="244" y="2612"/>
                  </a:cubicBezTo>
                  <a:cubicBezTo>
                    <a:pt x="204" y="2436"/>
                    <a:pt x="190" y="2247"/>
                    <a:pt x="163" y="2058"/>
                  </a:cubicBezTo>
                  <a:cubicBezTo>
                    <a:pt x="123" y="1692"/>
                    <a:pt x="109" y="1313"/>
                    <a:pt x="136" y="948"/>
                  </a:cubicBezTo>
                  <a:cubicBezTo>
                    <a:pt x="136" y="853"/>
                    <a:pt x="150" y="759"/>
                    <a:pt x="150" y="664"/>
                  </a:cubicBezTo>
                  <a:cubicBezTo>
                    <a:pt x="163" y="583"/>
                    <a:pt x="163" y="461"/>
                    <a:pt x="204" y="420"/>
                  </a:cubicBezTo>
                  <a:cubicBezTo>
                    <a:pt x="231" y="407"/>
                    <a:pt x="271" y="393"/>
                    <a:pt x="312" y="380"/>
                  </a:cubicBezTo>
                  <a:lnTo>
                    <a:pt x="447" y="326"/>
                  </a:lnTo>
                  <a:cubicBezTo>
                    <a:pt x="529" y="299"/>
                    <a:pt x="623" y="271"/>
                    <a:pt x="704" y="258"/>
                  </a:cubicBezTo>
                  <a:cubicBezTo>
                    <a:pt x="1070" y="163"/>
                    <a:pt x="1435" y="109"/>
                    <a:pt x="1814" y="109"/>
                  </a:cubicBezTo>
                  <a:lnTo>
                    <a:pt x="180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27"/>
            <p:cNvSpPr/>
            <p:nvPr/>
          </p:nvSpPr>
          <p:spPr>
            <a:xfrm>
              <a:off x="6636919" y="3633412"/>
              <a:ext cx="68921" cy="97887"/>
            </a:xfrm>
            <a:custGeom>
              <a:avLst/>
              <a:gdLst/>
              <a:ahLst/>
              <a:cxnLst/>
              <a:rect l="l" t="t" r="r" b="b"/>
              <a:pathLst>
                <a:path w="1963" h="2788" extrusionOk="0">
                  <a:moveTo>
                    <a:pt x="14" y="0"/>
                  </a:moveTo>
                  <a:cubicBezTo>
                    <a:pt x="0" y="460"/>
                    <a:pt x="0" y="907"/>
                    <a:pt x="0" y="1353"/>
                  </a:cubicBezTo>
                  <a:cubicBezTo>
                    <a:pt x="0" y="1813"/>
                    <a:pt x="14" y="2260"/>
                    <a:pt x="41" y="2720"/>
                  </a:cubicBezTo>
                  <a:lnTo>
                    <a:pt x="41" y="2788"/>
                  </a:lnTo>
                  <a:lnTo>
                    <a:pt x="1042" y="2788"/>
                  </a:lnTo>
                  <a:cubicBezTo>
                    <a:pt x="1340" y="2788"/>
                    <a:pt x="1651" y="2774"/>
                    <a:pt x="1962" y="2761"/>
                  </a:cubicBezTo>
                  <a:lnTo>
                    <a:pt x="1962" y="2652"/>
                  </a:lnTo>
                  <a:cubicBezTo>
                    <a:pt x="1651" y="2625"/>
                    <a:pt x="1340" y="2625"/>
                    <a:pt x="1042" y="2625"/>
                  </a:cubicBezTo>
                  <a:lnTo>
                    <a:pt x="582" y="2625"/>
                  </a:lnTo>
                  <a:lnTo>
                    <a:pt x="184" y="2637"/>
                  </a:lnTo>
                  <a:lnTo>
                    <a:pt x="184" y="2637"/>
                  </a:lnTo>
                  <a:cubicBezTo>
                    <a:pt x="146" y="2214"/>
                    <a:pt x="122" y="1790"/>
                    <a:pt x="109" y="1367"/>
                  </a:cubicBezTo>
                  <a:cubicBezTo>
                    <a:pt x="95" y="907"/>
                    <a:pt x="95" y="460"/>
                    <a:pt x="122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27"/>
            <p:cNvSpPr/>
            <p:nvPr/>
          </p:nvSpPr>
          <p:spPr>
            <a:xfrm>
              <a:off x="6699623" y="3662307"/>
              <a:ext cx="86967" cy="68535"/>
            </a:xfrm>
            <a:custGeom>
              <a:avLst/>
              <a:gdLst/>
              <a:ahLst/>
              <a:cxnLst/>
              <a:rect l="l" t="t" r="r" b="b"/>
              <a:pathLst>
                <a:path w="2477" h="1952" extrusionOk="0">
                  <a:moveTo>
                    <a:pt x="1246" y="0"/>
                  </a:moveTo>
                  <a:cubicBezTo>
                    <a:pt x="966" y="0"/>
                    <a:pt x="681" y="91"/>
                    <a:pt x="474" y="287"/>
                  </a:cubicBezTo>
                  <a:cubicBezTo>
                    <a:pt x="339" y="395"/>
                    <a:pt x="244" y="544"/>
                    <a:pt x="190" y="706"/>
                  </a:cubicBezTo>
                  <a:cubicBezTo>
                    <a:pt x="136" y="869"/>
                    <a:pt x="109" y="1045"/>
                    <a:pt x="109" y="1207"/>
                  </a:cubicBezTo>
                  <a:cubicBezTo>
                    <a:pt x="82" y="1329"/>
                    <a:pt x="41" y="1450"/>
                    <a:pt x="28" y="1586"/>
                  </a:cubicBezTo>
                  <a:cubicBezTo>
                    <a:pt x="14" y="1653"/>
                    <a:pt x="1" y="1721"/>
                    <a:pt x="1" y="1789"/>
                  </a:cubicBezTo>
                  <a:cubicBezTo>
                    <a:pt x="1" y="1829"/>
                    <a:pt x="1" y="1870"/>
                    <a:pt x="41" y="1924"/>
                  </a:cubicBezTo>
                  <a:cubicBezTo>
                    <a:pt x="68" y="1944"/>
                    <a:pt x="95" y="1951"/>
                    <a:pt x="121" y="1951"/>
                  </a:cubicBezTo>
                  <a:cubicBezTo>
                    <a:pt x="146" y="1951"/>
                    <a:pt x="170" y="1944"/>
                    <a:pt x="190" y="1938"/>
                  </a:cubicBezTo>
                  <a:lnTo>
                    <a:pt x="163" y="1829"/>
                  </a:lnTo>
                  <a:cubicBezTo>
                    <a:pt x="136" y="1843"/>
                    <a:pt x="122" y="1843"/>
                    <a:pt x="122" y="1843"/>
                  </a:cubicBezTo>
                  <a:cubicBezTo>
                    <a:pt x="109" y="1829"/>
                    <a:pt x="109" y="1816"/>
                    <a:pt x="95" y="1789"/>
                  </a:cubicBezTo>
                  <a:cubicBezTo>
                    <a:pt x="95" y="1721"/>
                    <a:pt x="109" y="1667"/>
                    <a:pt x="122" y="1599"/>
                  </a:cubicBezTo>
                  <a:cubicBezTo>
                    <a:pt x="149" y="1478"/>
                    <a:pt x="176" y="1356"/>
                    <a:pt x="203" y="1207"/>
                  </a:cubicBezTo>
                  <a:cubicBezTo>
                    <a:pt x="190" y="896"/>
                    <a:pt x="312" y="571"/>
                    <a:pt x="555" y="368"/>
                  </a:cubicBezTo>
                  <a:cubicBezTo>
                    <a:pt x="730" y="214"/>
                    <a:pt x="968" y="145"/>
                    <a:pt x="1203" y="145"/>
                  </a:cubicBezTo>
                  <a:cubicBezTo>
                    <a:pt x="1277" y="145"/>
                    <a:pt x="1350" y="152"/>
                    <a:pt x="1421" y="165"/>
                  </a:cubicBezTo>
                  <a:cubicBezTo>
                    <a:pt x="1719" y="219"/>
                    <a:pt x="2003" y="409"/>
                    <a:pt x="2152" y="666"/>
                  </a:cubicBezTo>
                  <a:cubicBezTo>
                    <a:pt x="2301" y="923"/>
                    <a:pt x="2301" y="1261"/>
                    <a:pt x="2233" y="1572"/>
                  </a:cubicBezTo>
                  <a:lnTo>
                    <a:pt x="2341" y="1599"/>
                  </a:lnTo>
                  <a:cubicBezTo>
                    <a:pt x="2450" y="1288"/>
                    <a:pt x="2477" y="896"/>
                    <a:pt x="2301" y="584"/>
                  </a:cubicBezTo>
                  <a:cubicBezTo>
                    <a:pt x="2125" y="273"/>
                    <a:pt x="1787" y="70"/>
                    <a:pt x="1448" y="16"/>
                  </a:cubicBezTo>
                  <a:cubicBezTo>
                    <a:pt x="1382" y="6"/>
                    <a:pt x="1314" y="0"/>
                    <a:pt x="124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27"/>
            <p:cNvSpPr/>
            <p:nvPr/>
          </p:nvSpPr>
          <p:spPr>
            <a:xfrm>
              <a:off x="6717213" y="3478933"/>
              <a:ext cx="86967" cy="102240"/>
            </a:xfrm>
            <a:custGeom>
              <a:avLst/>
              <a:gdLst/>
              <a:ahLst/>
              <a:cxnLst/>
              <a:rect l="l" t="t" r="r" b="b"/>
              <a:pathLst>
                <a:path w="2477" h="2912" extrusionOk="0">
                  <a:moveTo>
                    <a:pt x="2124" y="1"/>
                  </a:moveTo>
                  <a:cubicBezTo>
                    <a:pt x="2100" y="1"/>
                    <a:pt x="2079" y="3"/>
                    <a:pt x="2057" y="3"/>
                  </a:cubicBezTo>
                  <a:lnTo>
                    <a:pt x="1895" y="16"/>
                  </a:lnTo>
                  <a:lnTo>
                    <a:pt x="1259" y="70"/>
                  </a:lnTo>
                  <a:cubicBezTo>
                    <a:pt x="839" y="84"/>
                    <a:pt x="420" y="111"/>
                    <a:pt x="0" y="124"/>
                  </a:cubicBezTo>
                  <a:lnTo>
                    <a:pt x="0" y="233"/>
                  </a:lnTo>
                  <a:cubicBezTo>
                    <a:pt x="420" y="206"/>
                    <a:pt x="839" y="179"/>
                    <a:pt x="1272" y="165"/>
                  </a:cubicBezTo>
                  <a:lnTo>
                    <a:pt x="1895" y="138"/>
                  </a:lnTo>
                  <a:lnTo>
                    <a:pt x="2057" y="138"/>
                  </a:lnTo>
                  <a:cubicBezTo>
                    <a:pt x="2093" y="138"/>
                    <a:pt x="2129" y="132"/>
                    <a:pt x="2153" y="132"/>
                  </a:cubicBezTo>
                  <a:cubicBezTo>
                    <a:pt x="2165" y="132"/>
                    <a:pt x="2174" y="133"/>
                    <a:pt x="2179" y="138"/>
                  </a:cubicBezTo>
                  <a:cubicBezTo>
                    <a:pt x="2219" y="138"/>
                    <a:pt x="2206" y="287"/>
                    <a:pt x="2219" y="382"/>
                  </a:cubicBezTo>
                  <a:cubicBezTo>
                    <a:pt x="2233" y="815"/>
                    <a:pt x="2246" y="1234"/>
                    <a:pt x="2273" y="1653"/>
                  </a:cubicBezTo>
                  <a:cubicBezTo>
                    <a:pt x="2300" y="2073"/>
                    <a:pt x="2314" y="2492"/>
                    <a:pt x="2368" y="2912"/>
                  </a:cubicBezTo>
                  <a:lnTo>
                    <a:pt x="2476" y="2912"/>
                  </a:lnTo>
                  <a:cubicBezTo>
                    <a:pt x="2476" y="2492"/>
                    <a:pt x="2449" y="2059"/>
                    <a:pt x="2436" y="1640"/>
                  </a:cubicBezTo>
                  <a:cubicBezTo>
                    <a:pt x="2409" y="1220"/>
                    <a:pt x="2382" y="801"/>
                    <a:pt x="2355" y="382"/>
                  </a:cubicBezTo>
                  <a:lnTo>
                    <a:pt x="2341" y="219"/>
                  </a:lnTo>
                  <a:cubicBezTo>
                    <a:pt x="2341" y="192"/>
                    <a:pt x="2341" y="152"/>
                    <a:pt x="2328" y="124"/>
                  </a:cubicBezTo>
                  <a:cubicBezTo>
                    <a:pt x="2314" y="84"/>
                    <a:pt x="2287" y="43"/>
                    <a:pt x="2246" y="30"/>
                  </a:cubicBezTo>
                  <a:cubicBezTo>
                    <a:pt x="2198" y="5"/>
                    <a:pt x="2159" y="1"/>
                    <a:pt x="21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27"/>
            <p:cNvSpPr/>
            <p:nvPr/>
          </p:nvSpPr>
          <p:spPr>
            <a:xfrm>
              <a:off x="6800350" y="3566706"/>
              <a:ext cx="72713" cy="77523"/>
            </a:xfrm>
            <a:custGeom>
              <a:avLst/>
              <a:gdLst/>
              <a:ahLst/>
              <a:cxnLst/>
              <a:rect l="l" t="t" r="r" b="b"/>
              <a:pathLst>
                <a:path w="2071" h="2208" extrusionOk="0">
                  <a:moveTo>
                    <a:pt x="1129" y="1"/>
                  </a:moveTo>
                  <a:cubicBezTo>
                    <a:pt x="1073" y="1"/>
                    <a:pt x="1017" y="7"/>
                    <a:pt x="961" y="19"/>
                  </a:cubicBezTo>
                  <a:cubicBezTo>
                    <a:pt x="731" y="60"/>
                    <a:pt x="528" y="195"/>
                    <a:pt x="393" y="385"/>
                  </a:cubicBezTo>
                  <a:cubicBezTo>
                    <a:pt x="338" y="493"/>
                    <a:pt x="284" y="588"/>
                    <a:pt x="203" y="601"/>
                  </a:cubicBezTo>
                  <a:cubicBezTo>
                    <a:pt x="195" y="604"/>
                    <a:pt x="188" y="605"/>
                    <a:pt x="180" y="605"/>
                  </a:cubicBezTo>
                  <a:cubicBezTo>
                    <a:pt x="148" y="605"/>
                    <a:pt x="122" y="585"/>
                    <a:pt x="122" y="574"/>
                  </a:cubicBezTo>
                  <a:cubicBezTo>
                    <a:pt x="95" y="547"/>
                    <a:pt x="122" y="507"/>
                    <a:pt x="122" y="507"/>
                  </a:cubicBezTo>
                  <a:lnTo>
                    <a:pt x="108" y="398"/>
                  </a:lnTo>
                  <a:cubicBezTo>
                    <a:pt x="54" y="412"/>
                    <a:pt x="27" y="452"/>
                    <a:pt x="14" y="493"/>
                  </a:cubicBezTo>
                  <a:cubicBezTo>
                    <a:pt x="0" y="534"/>
                    <a:pt x="0" y="574"/>
                    <a:pt x="27" y="615"/>
                  </a:cubicBezTo>
                  <a:cubicBezTo>
                    <a:pt x="48" y="679"/>
                    <a:pt x="120" y="701"/>
                    <a:pt x="176" y="701"/>
                  </a:cubicBezTo>
                  <a:cubicBezTo>
                    <a:pt x="191" y="701"/>
                    <a:pt x="205" y="699"/>
                    <a:pt x="217" y="696"/>
                  </a:cubicBezTo>
                  <a:cubicBezTo>
                    <a:pt x="284" y="682"/>
                    <a:pt x="352" y="642"/>
                    <a:pt x="379" y="588"/>
                  </a:cubicBezTo>
                  <a:cubicBezTo>
                    <a:pt x="420" y="534"/>
                    <a:pt x="447" y="493"/>
                    <a:pt x="474" y="439"/>
                  </a:cubicBezTo>
                  <a:cubicBezTo>
                    <a:pt x="595" y="277"/>
                    <a:pt x="785" y="141"/>
                    <a:pt x="988" y="114"/>
                  </a:cubicBezTo>
                  <a:cubicBezTo>
                    <a:pt x="1027" y="106"/>
                    <a:pt x="1067" y="102"/>
                    <a:pt x="1107" y="102"/>
                  </a:cubicBezTo>
                  <a:cubicBezTo>
                    <a:pt x="1273" y="102"/>
                    <a:pt x="1436" y="168"/>
                    <a:pt x="1556" y="277"/>
                  </a:cubicBezTo>
                  <a:cubicBezTo>
                    <a:pt x="1719" y="398"/>
                    <a:pt x="1840" y="588"/>
                    <a:pt x="1881" y="791"/>
                  </a:cubicBezTo>
                  <a:cubicBezTo>
                    <a:pt x="1962" y="1197"/>
                    <a:pt x="1746" y="1616"/>
                    <a:pt x="1421" y="1860"/>
                  </a:cubicBezTo>
                  <a:cubicBezTo>
                    <a:pt x="1279" y="1978"/>
                    <a:pt x="1107" y="2054"/>
                    <a:pt x="940" y="2054"/>
                  </a:cubicBezTo>
                  <a:cubicBezTo>
                    <a:pt x="915" y="2054"/>
                    <a:pt x="891" y="2053"/>
                    <a:pt x="866" y="2049"/>
                  </a:cubicBezTo>
                  <a:cubicBezTo>
                    <a:pt x="677" y="2022"/>
                    <a:pt x="487" y="1873"/>
                    <a:pt x="474" y="1684"/>
                  </a:cubicBezTo>
                  <a:lnTo>
                    <a:pt x="365" y="1684"/>
                  </a:lnTo>
                  <a:cubicBezTo>
                    <a:pt x="365" y="1819"/>
                    <a:pt x="420" y="1941"/>
                    <a:pt x="514" y="2036"/>
                  </a:cubicBezTo>
                  <a:cubicBezTo>
                    <a:pt x="595" y="2117"/>
                    <a:pt x="717" y="2184"/>
                    <a:pt x="839" y="2198"/>
                  </a:cubicBezTo>
                  <a:cubicBezTo>
                    <a:pt x="880" y="2204"/>
                    <a:pt x="919" y="2207"/>
                    <a:pt x="958" y="2207"/>
                  </a:cubicBezTo>
                  <a:cubicBezTo>
                    <a:pt x="1168" y="2207"/>
                    <a:pt x="1356" y="2120"/>
                    <a:pt x="1516" y="1995"/>
                  </a:cubicBezTo>
                  <a:cubicBezTo>
                    <a:pt x="1705" y="1860"/>
                    <a:pt x="1854" y="1670"/>
                    <a:pt x="1949" y="1454"/>
                  </a:cubicBezTo>
                  <a:cubicBezTo>
                    <a:pt x="2043" y="1237"/>
                    <a:pt x="2070" y="994"/>
                    <a:pt x="2016" y="750"/>
                  </a:cubicBezTo>
                  <a:cubicBezTo>
                    <a:pt x="1962" y="520"/>
                    <a:pt x="1827" y="317"/>
                    <a:pt x="1637" y="182"/>
                  </a:cubicBezTo>
                  <a:cubicBezTo>
                    <a:pt x="1492" y="67"/>
                    <a:pt x="1314" y="1"/>
                    <a:pt x="112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27"/>
            <p:cNvSpPr/>
            <p:nvPr/>
          </p:nvSpPr>
          <p:spPr>
            <a:xfrm>
              <a:off x="6779917" y="3631973"/>
              <a:ext cx="48943" cy="93814"/>
            </a:xfrm>
            <a:custGeom>
              <a:avLst/>
              <a:gdLst/>
              <a:ahLst/>
              <a:cxnLst/>
              <a:rect l="l" t="t" r="r" b="b"/>
              <a:pathLst>
                <a:path w="1394" h="2672" extrusionOk="0">
                  <a:moveTo>
                    <a:pt x="1096" y="1"/>
                  </a:moveTo>
                  <a:cubicBezTo>
                    <a:pt x="1110" y="217"/>
                    <a:pt x="1123" y="434"/>
                    <a:pt x="1137" y="637"/>
                  </a:cubicBezTo>
                  <a:cubicBezTo>
                    <a:pt x="1150" y="853"/>
                    <a:pt x="1164" y="1056"/>
                    <a:pt x="1164" y="1273"/>
                  </a:cubicBezTo>
                  <a:lnTo>
                    <a:pt x="1215" y="2475"/>
                  </a:lnTo>
                  <a:lnTo>
                    <a:pt x="1215" y="2475"/>
                  </a:lnTo>
                  <a:cubicBezTo>
                    <a:pt x="1074" y="2495"/>
                    <a:pt x="930" y="2506"/>
                    <a:pt x="785" y="2506"/>
                  </a:cubicBezTo>
                  <a:cubicBezTo>
                    <a:pt x="561" y="2506"/>
                    <a:pt x="335" y="2481"/>
                    <a:pt x="117" y="2431"/>
                  </a:cubicBezTo>
                  <a:lnTo>
                    <a:pt x="117" y="2431"/>
                  </a:lnTo>
                  <a:lnTo>
                    <a:pt x="109" y="2355"/>
                  </a:lnTo>
                  <a:lnTo>
                    <a:pt x="0" y="2369"/>
                  </a:lnTo>
                  <a:lnTo>
                    <a:pt x="0" y="2490"/>
                  </a:lnTo>
                  <a:lnTo>
                    <a:pt x="0" y="2531"/>
                  </a:lnTo>
                  <a:lnTo>
                    <a:pt x="41" y="2544"/>
                  </a:lnTo>
                  <a:cubicBezTo>
                    <a:pt x="295" y="2629"/>
                    <a:pt x="564" y="2671"/>
                    <a:pt x="836" y="2671"/>
                  </a:cubicBezTo>
                  <a:cubicBezTo>
                    <a:pt x="1000" y="2671"/>
                    <a:pt x="1164" y="2656"/>
                    <a:pt x="1326" y="2626"/>
                  </a:cubicBezTo>
                  <a:lnTo>
                    <a:pt x="1394" y="2612"/>
                  </a:lnTo>
                  <a:lnTo>
                    <a:pt x="1380" y="2544"/>
                  </a:lnTo>
                  <a:lnTo>
                    <a:pt x="1272" y="1273"/>
                  </a:lnTo>
                  <a:cubicBezTo>
                    <a:pt x="1259" y="1056"/>
                    <a:pt x="1245" y="853"/>
                    <a:pt x="1232" y="637"/>
                  </a:cubicBezTo>
                  <a:cubicBezTo>
                    <a:pt x="1218" y="420"/>
                    <a:pt x="1205" y="217"/>
                    <a:pt x="119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27"/>
            <p:cNvSpPr/>
            <p:nvPr/>
          </p:nvSpPr>
          <p:spPr>
            <a:xfrm>
              <a:off x="6697727" y="3636713"/>
              <a:ext cx="125448" cy="96482"/>
            </a:xfrm>
            <a:custGeom>
              <a:avLst/>
              <a:gdLst/>
              <a:ahLst/>
              <a:cxnLst/>
              <a:rect l="l" t="t" r="r" b="b"/>
              <a:pathLst>
                <a:path w="3573" h="2748" extrusionOk="0">
                  <a:moveTo>
                    <a:pt x="3356" y="1"/>
                  </a:moveTo>
                  <a:cubicBezTo>
                    <a:pt x="3397" y="718"/>
                    <a:pt x="3437" y="1449"/>
                    <a:pt x="3464" y="2166"/>
                  </a:cubicBezTo>
                  <a:cubicBezTo>
                    <a:pt x="3478" y="2247"/>
                    <a:pt x="3464" y="2342"/>
                    <a:pt x="3424" y="2396"/>
                  </a:cubicBezTo>
                  <a:cubicBezTo>
                    <a:pt x="3383" y="2450"/>
                    <a:pt x="3302" y="2477"/>
                    <a:pt x="3221" y="2477"/>
                  </a:cubicBezTo>
                  <a:cubicBezTo>
                    <a:pt x="3192" y="2480"/>
                    <a:pt x="3162" y="2481"/>
                    <a:pt x="3132" y="2481"/>
                  </a:cubicBezTo>
                  <a:cubicBezTo>
                    <a:pt x="2992" y="2481"/>
                    <a:pt x="2840" y="2456"/>
                    <a:pt x="2707" y="2423"/>
                  </a:cubicBezTo>
                  <a:cubicBezTo>
                    <a:pt x="2625" y="2409"/>
                    <a:pt x="2517" y="2382"/>
                    <a:pt x="2477" y="2355"/>
                  </a:cubicBezTo>
                  <a:cubicBezTo>
                    <a:pt x="2450" y="2328"/>
                    <a:pt x="2450" y="2220"/>
                    <a:pt x="2422" y="2139"/>
                  </a:cubicBezTo>
                  <a:cubicBezTo>
                    <a:pt x="2395" y="1949"/>
                    <a:pt x="2355" y="1774"/>
                    <a:pt x="2301" y="1598"/>
                  </a:cubicBezTo>
                  <a:cubicBezTo>
                    <a:pt x="2247" y="1422"/>
                    <a:pt x="2179" y="1246"/>
                    <a:pt x="2111" y="1083"/>
                  </a:cubicBezTo>
                  <a:cubicBezTo>
                    <a:pt x="2030" y="921"/>
                    <a:pt x="1935" y="745"/>
                    <a:pt x="1773" y="610"/>
                  </a:cubicBezTo>
                  <a:cubicBezTo>
                    <a:pt x="1642" y="512"/>
                    <a:pt x="1477" y="467"/>
                    <a:pt x="1319" y="467"/>
                  </a:cubicBezTo>
                  <a:cubicBezTo>
                    <a:pt x="1280" y="467"/>
                    <a:pt x="1242" y="469"/>
                    <a:pt x="1205" y="475"/>
                  </a:cubicBezTo>
                  <a:cubicBezTo>
                    <a:pt x="1002" y="502"/>
                    <a:pt x="826" y="583"/>
                    <a:pt x="677" y="705"/>
                  </a:cubicBezTo>
                  <a:cubicBezTo>
                    <a:pt x="379" y="948"/>
                    <a:pt x="163" y="1286"/>
                    <a:pt x="68" y="1638"/>
                  </a:cubicBezTo>
                  <a:cubicBezTo>
                    <a:pt x="14" y="1828"/>
                    <a:pt x="0" y="2017"/>
                    <a:pt x="0" y="2193"/>
                  </a:cubicBezTo>
                  <a:cubicBezTo>
                    <a:pt x="14" y="2288"/>
                    <a:pt x="14" y="2382"/>
                    <a:pt x="41" y="2477"/>
                  </a:cubicBezTo>
                  <a:cubicBezTo>
                    <a:pt x="41" y="2518"/>
                    <a:pt x="55" y="2572"/>
                    <a:pt x="68" y="2626"/>
                  </a:cubicBezTo>
                  <a:cubicBezTo>
                    <a:pt x="95" y="2667"/>
                    <a:pt x="136" y="2721"/>
                    <a:pt x="203" y="2748"/>
                  </a:cubicBezTo>
                  <a:lnTo>
                    <a:pt x="230" y="2640"/>
                  </a:lnTo>
                  <a:cubicBezTo>
                    <a:pt x="190" y="2626"/>
                    <a:pt x="163" y="2545"/>
                    <a:pt x="163" y="2464"/>
                  </a:cubicBezTo>
                  <a:cubicBezTo>
                    <a:pt x="149" y="2369"/>
                    <a:pt x="136" y="2288"/>
                    <a:pt x="136" y="2193"/>
                  </a:cubicBezTo>
                  <a:cubicBezTo>
                    <a:pt x="136" y="2017"/>
                    <a:pt x="163" y="1855"/>
                    <a:pt x="217" y="1679"/>
                  </a:cubicBezTo>
                  <a:cubicBezTo>
                    <a:pt x="312" y="1354"/>
                    <a:pt x="515" y="1043"/>
                    <a:pt x="785" y="840"/>
                  </a:cubicBezTo>
                  <a:cubicBezTo>
                    <a:pt x="907" y="732"/>
                    <a:pt x="1069" y="664"/>
                    <a:pt x="1232" y="637"/>
                  </a:cubicBezTo>
                  <a:cubicBezTo>
                    <a:pt x="1262" y="631"/>
                    <a:pt x="1294" y="629"/>
                    <a:pt x="1326" y="629"/>
                  </a:cubicBezTo>
                  <a:cubicBezTo>
                    <a:pt x="1450" y="629"/>
                    <a:pt x="1581" y="670"/>
                    <a:pt x="1678" y="745"/>
                  </a:cubicBezTo>
                  <a:cubicBezTo>
                    <a:pt x="1814" y="840"/>
                    <a:pt x="1895" y="989"/>
                    <a:pt x="1962" y="1151"/>
                  </a:cubicBezTo>
                  <a:cubicBezTo>
                    <a:pt x="2044" y="1300"/>
                    <a:pt x="2111" y="1476"/>
                    <a:pt x="2165" y="1638"/>
                  </a:cubicBezTo>
                  <a:cubicBezTo>
                    <a:pt x="2220" y="1814"/>
                    <a:pt x="2260" y="1990"/>
                    <a:pt x="2301" y="2152"/>
                  </a:cubicBezTo>
                  <a:lnTo>
                    <a:pt x="2328" y="2288"/>
                  </a:lnTo>
                  <a:cubicBezTo>
                    <a:pt x="2328" y="2342"/>
                    <a:pt x="2341" y="2396"/>
                    <a:pt x="2395" y="2450"/>
                  </a:cubicBezTo>
                  <a:cubicBezTo>
                    <a:pt x="2450" y="2491"/>
                    <a:pt x="2504" y="2504"/>
                    <a:pt x="2544" y="2518"/>
                  </a:cubicBezTo>
                  <a:cubicBezTo>
                    <a:pt x="2585" y="2531"/>
                    <a:pt x="2639" y="2545"/>
                    <a:pt x="2680" y="2545"/>
                  </a:cubicBezTo>
                  <a:cubicBezTo>
                    <a:pt x="2811" y="2575"/>
                    <a:pt x="2951" y="2590"/>
                    <a:pt x="3092" y="2590"/>
                  </a:cubicBezTo>
                  <a:cubicBezTo>
                    <a:pt x="3140" y="2590"/>
                    <a:pt x="3187" y="2589"/>
                    <a:pt x="3234" y="2585"/>
                  </a:cubicBezTo>
                  <a:cubicBezTo>
                    <a:pt x="3329" y="2585"/>
                    <a:pt x="3437" y="2558"/>
                    <a:pt x="3505" y="2450"/>
                  </a:cubicBezTo>
                  <a:cubicBezTo>
                    <a:pt x="3573" y="2355"/>
                    <a:pt x="3573" y="2261"/>
                    <a:pt x="3573" y="2166"/>
                  </a:cubicBezTo>
                  <a:cubicBezTo>
                    <a:pt x="3532" y="1435"/>
                    <a:pt x="3505" y="718"/>
                    <a:pt x="346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27"/>
            <p:cNvSpPr/>
            <p:nvPr/>
          </p:nvSpPr>
          <p:spPr>
            <a:xfrm>
              <a:off x="6626000" y="3568391"/>
              <a:ext cx="95499" cy="165157"/>
            </a:xfrm>
            <a:custGeom>
              <a:avLst/>
              <a:gdLst/>
              <a:ahLst/>
              <a:cxnLst/>
              <a:rect l="l" t="t" r="r" b="b"/>
              <a:pathLst>
                <a:path w="2720" h="4704" extrusionOk="0">
                  <a:moveTo>
                    <a:pt x="1742" y="1"/>
                  </a:moveTo>
                  <a:cubicBezTo>
                    <a:pt x="1559" y="1"/>
                    <a:pt x="1376" y="38"/>
                    <a:pt x="1218" y="93"/>
                  </a:cubicBezTo>
                  <a:cubicBezTo>
                    <a:pt x="961" y="174"/>
                    <a:pt x="744" y="310"/>
                    <a:pt x="528" y="432"/>
                  </a:cubicBezTo>
                  <a:lnTo>
                    <a:pt x="582" y="526"/>
                  </a:lnTo>
                  <a:cubicBezTo>
                    <a:pt x="799" y="418"/>
                    <a:pt x="1029" y="296"/>
                    <a:pt x="1259" y="229"/>
                  </a:cubicBezTo>
                  <a:cubicBezTo>
                    <a:pt x="1407" y="176"/>
                    <a:pt x="1561" y="146"/>
                    <a:pt x="1714" y="146"/>
                  </a:cubicBezTo>
                  <a:cubicBezTo>
                    <a:pt x="1798" y="146"/>
                    <a:pt x="1881" y="155"/>
                    <a:pt x="1962" y="174"/>
                  </a:cubicBezTo>
                  <a:cubicBezTo>
                    <a:pt x="2179" y="229"/>
                    <a:pt x="2395" y="364"/>
                    <a:pt x="2476" y="567"/>
                  </a:cubicBezTo>
                  <a:cubicBezTo>
                    <a:pt x="2571" y="770"/>
                    <a:pt x="2544" y="1027"/>
                    <a:pt x="2544" y="1270"/>
                  </a:cubicBezTo>
                  <a:cubicBezTo>
                    <a:pt x="2531" y="1514"/>
                    <a:pt x="2490" y="1758"/>
                    <a:pt x="2341" y="1933"/>
                  </a:cubicBezTo>
                  <a:cubicBezTo>
                    <a:pt x="2206" y="2109"/>
                    <a:pt x="1962" y="2163"/>
                    <a:pt x="1732" y="2177"/>
                  </a:cubicBezTo>
                  <a:cubicBezTo>
                    <a:pt x="1245" y="2177"/>
                    <a:pt x="771" y="2001"/>
                    <a:pt x="298" y="1839"/>
                  </a:cubicBezTo>
                  <a:lnTo>
                    <a:pt x="230" y="1812"/>
                  </a:lnTo>
                  <a:lnTo>
                    <a:pt x="217" y="1879"/>
                  </a:lnTo>
                  <a:cubicBezTo>
                    <a:pt x="136" y="2353"/>
                    <a:pt x="95" y="2826"/>
                    <a:pt x="95" y="3300"/>
                  </a:cubicBezTo>
                  <a:cubicBezTo>
                    <a:pt x="95" y="3530"/>
                    <a:pt x="95" y="3774"/>
                    <a:pt x="122" y="4004"/>
                  </a:cubicBezTo>
                  <a:cubicBezTo>
                    <a:pt x="122" y="4125"/>
                    <a:pt x="136" y="4247"/>
                    <a:pt x="149" y="4355"/>
                  </a:cubicBezTo>
                  <a:lnTo>
                    <a:pt x="176" y="4531"/>
                  </a:lnTo>
                  <a:cubicBezTo>
                    <a:pt x="176" y="4558"/>
                    <a:pt x="176" y="4585"/>
                    <a:pt x="163" y="4599"/>
                  </a:cubicBezTo>
                  <a:lnTo>
                    <a:pt x="163" y="4599"/>
                  </a:lnTo>
                  <a:lnTo>
                    <a:pt x="136" y="4599"/>
                  </a:lnTo>
                  <a:lnTo>
                    <a:pt x="0" y="4599"/>
                  </a:lnTo>
                  <a:lnTo>
                    <a:pt x="122" y="4694"/>
                  </a:lnTo>
                  <a:cubicBezTo>
                    <a:pt x="129" y="4701"/>
                    <a:pt x="142" y="4704"/>
                    <a:pt x="158" y="4704"/>
                  </a:cubicBezTo>
                  <a:cubicBezTo>
                    <a:pt x="173" y="4704"/>
                    <a:pt x="190" y="4701"/>
                    <a:pt x="203" y="4694"/>
                  </a:cubicBezTo>
                  <a:lnTo>
                    <a:pt x="2300" y="4694"/>
                  </a:lnTo>
                  <a:lnTo>
                    <a:pt x="2300" y="4586"/>
                  </a:lnTo>
                  <a:lnTo>
                    <a:pt x="268" y="4598"/>
                  </a:lnTo>
                  <a:lnTo>
                    <a:pt x="268" y="4598"/>
                  </a:lnTo>
                  <a:cubicBezTo>
                    <a:pt x="271" y="4577"/>
                    <a:pt x="271" y="4557"/>
                    <a:pt x="271" y="4531"/>
                  </a:cubicBezTo>
                  <a:lnTo>
                    <a:pt x="257" y="4355"/>
                  </a:lnTo>
                  <a:cubicBezTo>
                    <a:pt x="244" y="4234"/>
                    <a:pt x="230" y="4112"/>
                    <a:pt x="230" y="4004"/>
                  </a:cubicBezTo>
                  <a:cubicBezTo>
                    <a:pt x="203" y="3774"/>
                    <a:pt x="203" y="3530"/>
                    <a:pt x="203" y="3300"/>
                  </a:cubicBezTo>
                  <a:cubicBezTo>
                    <a:pt x="216" y="2868"/>
                    <a:pt x="253" y="2423"/>
                    <a:pt x="335" y="1990"/>
                  </a:cubicBezTo>
                  <a:lnTo>
                    <a:pt x="335" y="1990"/>
                  </a:lnTo>
                  <a:cubicBezTo>
                    <a:pt x="783" y="2157"/>
                    <a:pt x="1234" y="2326"/>
                    <a:pt x="1732" y="2326"/>
                  </a:cubicBezTo>
                  <a:cubicBezTo>
                    <a:pt x="1868" y="2326"/>
                    <a:pt x="2003" y="2312"/>
                    <a:pt x="2125" y="2272"/>
                  </a:cubicBezTo>
                  <a:cubicBezTo>
                    <a:pt x="2260" y="2218"/>
                    <a:pt x="2382" y="2136"/>
                    <a:pt x="2476" y="2028"/>
                  </a:cubicBezTo>
                  <a:cubicBezTo>
                    <a:pt x="2652" y="1812"/>
                    <a:pt x="2706" y="1541"/>
                    <a:pt x="2720" y="1284"/>
                  </a:cubicBezTo>
                  <a:cubicBezTo>
                    <a:pt x="2720" y="1149"/>
                    <a:pt x="2720" y="1027"/>
                    <a:pt x="2720" y="892"/>
                  </a:cubicBezTo>
                  <a:cubicBezTo>
                    <a:pt x="2706" y="770"/>
                    <a:pt x="2693" y="634"/>
                    <a:pt x="2625" y="499"/>
                  </a:cubicBezTo>
                  <a:cubicBezTo>
                    <a:pt x="2503" y="242"/>
                    <a:pt x="2246" y="93"/>
                    <a:pt x="1989" y="26"/>
                  </a:cubicBezTo>
                  <a:cubicBezTo>
                    <a:pt x="1909" y="9"/>
                    <a:pt x="1825" y="1"/>
                    <a:pt x="174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27"/>
            <p:cNvSpPr/>
            <p:nvPr/>
          </p:nvSpPr>
          <p:spPr>
            <a:xfrm>
              <a:off x="6644046" y="3495645"/>
              <a:ext cx="6214" cy="90303"/>
            </a:xfrm>
            <a:custGeom>
              <a:avLst/>
              <a:gdLst/>
              <a:ahLst/>
              <a:cxnLst/>
              <a:rect l="l" t="t" r="r" b="b"/>
              <a:pathLst>
                <a:path w="177" h="2572" extrusionOk="0">
                  <a:moveTo>
                    <a:pt x="27" y="0"/>
                  </a:moveTo>
                  <a:cubicBezTo>
                    <a:pt x="27" y="420"/>
                    <a:pt x="14" y="839"/>
                    <a:pt x="14" y="1259"/>
                  </a:cubicBezTo>
                  <a:cubicBezTo>
                    <a:pt x="0" y="1475"/>
                    <a:pt x="0" y="1678"/>
                    <a:pt x="0" y="1895"/>
                  </a:cubicBezTo>
                  <a:cubicBezTo>
                    <a:pt x="14" y="2003"/>
                    <a:pt x="14" y="2098"/>
                    <a:pt x="27" y="2206"/>
                  </a:cubicBezTo>
                  <a:lnTo>
                    <a:pt x="41" y="2368"/>
                  </a:lnTo>
                  <a:lnTo>
                    <a:pt x="41" y="2449"/>
                  </a:lnTo>
                  <a:lnTo>
                    <a:pt x="55" y="2490"/>
                  </a:lnTo>
                  <a:lnTo>
                    <a:pt x="55" y="2504"/>
                  </a:lnTo>
                  <a:lnTo>
                    <a:pt x="55" y="2517"/>
                  </a:lnTo>
                  <a:lnTo>
                    <a:pt x="55" y="2531"/>
                  </a:lnTo>
                  <a:lnTo>
                    <a:pt x="68" y="2531"/>
                  </a:lnTo>
                  <a:lnTo>
                    <a:pt x="68" y="2544"/>
                  </a:lnTo>
                  <a:cubicBezTo>
                    <a:pt x="68" y="2558"/>
                    <a:pt x="95" y="2571"/>
                    <a:pt x="122" y="2571"/>
                  </a:cubicBezTo>
                  <a:cubicBezTo>
                    <a:pt x="136" y="2571"/>
                    <a:pt x="149" y="2558"/>
                    <a:pt x="149" y="2558"/>
                  </a:cubicBezTo>
                  <a:cubicBezTo>
                    <a:pt x="149" y="2558"/>
                    <a:pt x="149" y="2558"/>
                    <a:pt x="163" y="2544"/>
                  </a:cubicBezTo>
                  <a:cubicBezTo>
                    <a:pt x="163" y="2544"/>
                    <a:pt x="163" y="2531"/>
                    <a:pt x="163" y="2531"/>
                  </a:cubicBezTo>
                  <a:lnTo>
                    <a:pt x="68" y="2504"/>
                  </a:lnTo>
                  <a:cubicBezTo>
                    <a:pt x="68" y="2490"/>
                    <a:pt x="68" y="2490"/>
                    <a:pt x="68" y="2476"/>
                  </a:cubicBezTo>
                  <a:lnTo>
                    <a:pt x="82" y="2476"/>
                  </a:lnTo>
                  <a:cubicBezTo>
                    <a:pt x="82" y="2476"/>
                    <a:pt x="82" y="2463"/>
                    <a:pt x="109" y="2463"/>
                  </a:cubicBezTo>
                  <a:cubicBezTo>
                    <a:pt x="114" y="2460"/>
                    <a:pt x="119" y="2459"/>
                    <a:pt x="124" y="2459"/>
                  </a:cubicBezTo>
                  <a:cubicBezTo>
                    <a:pt x="145" y="2459"/>
                    <a:pt x="163" y="2479"/>
                    <a:pt x="163" y="2490"/>
                  </a:cubicBezTo>
                  <a:lnTo>
                    <a:pt x="163" y="2476"/>
                  </a:lnTo>
                  <a:lnTo>
                    <a:pt x="163" y="2436"/>
                  </a:lnTo>
                  <a:lnTo>
                    <a:pt x="176" y="2355"/>
                  </a:lnTo>
                  <a:lnTo>
                    <a:pt x="176" y="2206"/>
                  </a:lnTo>
                  <a:lnTo>
                    <a:pt x="176" y="1881"/>
                  </a:lnTo>
                  <a:cubicBezTo>
                    <a:pt x="176" y="1678"/>
                    <a:pt x="163" y="1462"/>
                    <a:pt x="149" y="1259"/>
                  </a:cubicBezTo>
                  <a:cubicBezTo>
                    <a:pt x="136" y="839"/>
                    <a:pt x="109" y="420"/>
                    <a:pt x="12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27"/>
            <p:cNvSpPr/>
            <p:nvPr/>
          </p:nvSpPr>
          <p:spPr>
            <a:xfrm>
              <a:off x="6722900" y="3477599"/>
              <a:ext cx="86020" cy="111650"/>
            </a:xfrm>
            <a:custGeom>
              <a:avLst/>
              <a:gdLst/>
              <a:ahLst/>
              <a:cxnLst/>
              <a:rect l="l" t="t" r="r" b="b"/>
              <a:pathLst>
                <a:path w="2450" h="3180" extrusionOk="0">
                  <a:moveTo>
                    <a:pt x="2314" y="0"/>
                  </a:moveTo>
                  <a:lnTo>
                    <a:pt x="2247" y="14"/>
                  </a:lnTo>
                  <a:cubicBezTo>
                    <a:pt x="1503" y="81"/>
                    <a:pt x="758" y="149"/>
                    <a:pt x="1" y="203"/>
                  </a:cubicBezTo>
                  <a:lnTo>
                    <a:pt x="14" y="298"/>
                  </a:lnTo>
                  <a:cubicBezTo>
                    <a:pt x="736" y="232"/>
                    <a:pt x="1458" y="179"/>
                    <a:pt x="2193" y="139"/>
                  </a:cubicBezTo>
                  <a:lnTo>
                    <a:pt x="2193" y="139"/>
                  </a:lnTo>
                  <a:cubicBezTo>
                    <a:pt x="2196" y="642"/>
                    <a:pt x="2234" y="1133"/>
                    <a:pt x="2260" y="1624"/>
                  </a:cubicBezTo>
                  <a:cubicBezTo>
                    <a:pt x="2274" y="1881"/>
                    <a:pt x="2287" y="2138"/>
                    <a:pt x="2287" y="2395"/>
                  </a:cubicBezTo>
                  <a:cubicBezTo>
                    <a:pt x="2287" y="2652"/>
                    <a:pt x="2287" y="2909"/>
                    <a:pt x="2260" y="3153"/>
                  </a:cubicBezTo>
                  <a:lnTo>
                    <a:pt x="2369" y="3180"/>
                  </a:lnTo>
                  <a:cubicBezTo>
                    <a:pt x="2423" y="2923"/>
                    <a:pt x="2450" y="2652"/>
                    <a:pt x="2450" y="2395"/>
                  </a:cubicBezTo>
                  <a:cubicBezTo>
                    <a:pt x="2450" y="2138"/>
                    <a:pt x="2450" y="1867"/>
                    <a:pt x="2423" y="1610"/>
                  </a:cubicBezTo>
                  <a:cubicBezTo>
                    <a:pt x="2396" y="1096"/>
                    <a:pt x="2328" y="582"/>
                    <a:pt x="2314" y="68"/>
                  </a:cubicBezTo>
                  <a:lnTo>
                    <a:pt x="231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27"/>
            <p:cNvSpPr/>
            <p:nvPr/>
          </p:nvSpPr>
          <p:spPr>
            <a:xfrm>
              <a:off x="6804599" y="3563686"/>
              <a:ext cx="67517" cy="56457"/>
            </a:xfrm>
            <a:custGeom>
              <a:avLst/>
              <a:gdLst/>
              <a:ahLst/>
              <a:cxnLst/>
              <a:rect l="l" t="t" r="r" b="b"/>
              <a:pathLst>
                <a:path w="1923" h="1608" extrusionOk="0">
                  <a:moveTo>
                    <a:pt x="887" y="1"/>
                  </a:moveTo>
                  <a:cubicBezTo>
                    <a:pt x="742" y="1"/>
                    <a:pt x="596" y="31"/>
                    <a:pt x="461" y="92"/>
                  </a:cubicBezTo>
                  <a:cubicBezTo>
                    <a:pt x="326" y="160"/>
                    <a:pt x="204" y="254"/>
                    <a:pt x="123" y="376"/>
                  </a:cubicBezTo>
                  <a:cubicBezTo>
                    <a:pt x="42" y="511"/>
                    <a:pt x="1" y="674"/>
                    <a:pt x="42" y="823"/>
                  </a:cubicBezTo>
                  <a:lnTo>
                    <a:pt x="150" y="796"/>
                  </a:lnTo>
                  <a:cubicBezTo>
                    <a:pt x="109" y="674"/>
                    <a:pt x="136" y="538"/>
                    <a:pt x="204" y="430"/>
                  </a:cubicBezTo>
                  <a:cubicBezTo>
                    <a:pt x="272" y="322"/>
                    <a:pt x="380" y="241"/>
                    <a:pt x="502" y="187"/>
                  </a:cubicBezTo>
                  <a:cubicBezTo>
                    <a:pt x="600" y="140"/>
                    <a:pt x="711" y="119"/>
                    <a:pt x="823" y="119"/>
                  </a:cubicBezTo>
                  <a:cubicBezTo>
                    <a:pt x="974" y="119"/>
                    <a:pt x="1128" y="157"/>
                    <a:pt x="1259" y="227"/>
                  </a:cubicBezTo>
                  <a:cubicBezTo>
                    <a:pt x="1489" y="335"/>
                    <a:pt x="1652" y="552"/>
                    <a:pt x="1692" y="809"/>
                  </a:cubicBezTo>
                  <a:cubicBezTo>
                    <a:pt x="1746" y="1053"/>
                    <a:pt x="1692" y="1323"/>
                    <a:pt x="1543" y="1540"/>
                  </a:cubicBezTo>
                  <a:lnTo>
                    <a:pt x="1638" y="1607"/>
                  </a:lnTo>
                  <a:cubicBezTo>
                    <a:pt x="1841" y="1391"/>
                    <a:pt x="1922" y="1066"/>
                    <a:pt x="1855" y="768"/>
                  </a:cubicBezTo>
                  <a:cubicBezTo>
                    <a:pt x="1828" y="633"/>
                    <a:pt x="1773" y="484"/>
                    <a:pt x="1665" y="363"/>
                  </a:cubicBezTo>
                  <a:cubicBezTo>
                    <a:pt x="1571" y="241"/>
                    <a:pt x="1449" y="160"/>
                    <a:pt x="1313" y="92"/>
                  </a:cubicBezTo>
                  <a:cubicBezTo>
                    <a:pt x="1178" y="31"/>
                    <a:pt x="1033" y="1"/>
                    <a:pt x="88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27"/>
            <p:cNvSpPr/>
            <p:nvPr/>
          </p:nvSpPr>
          <p:spPr>
            <a:xfrm>
              <a:off x="6663531" y="3435785"/>
              <a:ext cx="30440" cy="48978"/>
            </a:xfrm>
            <a:custGeom>
              <a:avLst/>
              <a:gdLst/>
              <a:ahLst/>
              <a:cxnLst/>
              <a:rect l="l" t="t" r="r" b="b"/>
              <a:pathLst>
                <a:path w="867" h="1395" extrusionOk="0">
                  <a:moveTo>
                    <a:pt x="203" y="0"/>
                  </a:moveTo>
                  <a:cubicBezTo>
                    <a:pt x="95" y="109"/>
                    <a:pt x="41" y="271"/>
                    <a:pt x="14" y="433"/>
                  </a:cubicBezTo>
                  <a:cubicBezTo>
                    <a:pt x="0" y="582"/>
                    <a:pt x="41" y="745"/>
                    <a:pt x="108" y="893"/>
                  </a:cubicBezTo>
                  <a:cubicBezTo>
                    <a:pt x="257" y="1178"/>
                    <a:pt x="555" y="1353"/>
                    <a:pt x="853" y="1394"/>
                  </a:cubicBezTo>
                  <a:lnTo>
                    <a:pt x="866" y="1286"/>
                  </a:lnTo>
                  <a:cubicBezTo>
                    <a:pt x="582" y="1272"/>
                    <a:pt x="325" y="1083"/>
                    <a:pt x="230" y="826"/>
                  </a:cubicBezTo>
                  <a:cubicBezTo>
                    <a:pt x="190" y="704"/>
                    <a:pt x="176" y="569"/>
                    <a:pt x="190" y="447"/>
                  </a:cubicBezTo>
                  <a:cubicBezTo>
                    <a:pt x="190" y="312"/>
                    <a:pt x="230" y="190"/>
                    <a:pt x="298" y="68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9" name="Google Shape;11529;p27"/>
          <p:cNvGrpSpPr/>
          <p:nvPr/>
        </p:nvGrpSpPr>
        <p:grpSpPr>
          <a:xfrm>
            <a:off x="6949577" y="2976679"/>
            <a:ext cx="2327771" cy="2374831"/>
            <a:chOff x="6949577" y="2976679"/>
            <a:chExt cx="2327771" cy="2374831"/>
          </a:xfrm>
        </p:grpSpPr>
        <p:grpSp>
          <p:nvGrpSpPr>
            <p:cNvPr id="11530" name="Google Shape;11530;p27"/>
            <p:cNvGrpSpPr/>
            <p:nvPr/>
          </p:nvGrpSpPr>
          <p:grpSpPr>
            <a:xfrm rot="-4107045">
              <a:off x="6746522" y="4765367"/>
              <a:ext cx="951127" cy="210372"/>
              <a:chOff x="282052" y="3503720"/>
              <a:chExt cx="951130" cy="210373"/>
            </a:xfrm>
          </p:grpSpPr>
          <p:sp>
            <p:nvSpPr>
              <p:cNvPr id="11531" name="Google Shape;11531;p27"/>
              <p:cNvSpPr/>
              <p:nvPr/>
            </p:nvSpPr>
            <p:spPr>
              <a:xfrm>
                <a:off x="282052" y="3524856"/>
                <a:ext cx="932592" cy="171126"/>
              </a:xfrm>
              <a:custGeom>
                <a:avLst/>
                <a:gdLst/>
                <a:ahLst/>
                <a:cxnLst/>
                <a:rect l="l" t="t" r="r" b="b"/>
                <a:pathLst>
                  <a:path w="26562" h="4874" extrusionOk="0">
                    <a:moveTo>
                      <a:pt x="4912" y="1"/>
                    </a:moveTo>
                    <a:cubicBezTo>
                      <a:pt x="3756" y="1"/>
                      <a:pt x="2601" y="13"/>
                      <a:pt x="1448" y="48"/>
                    </a:cubicBezTo>
                    <a:cubicBezTo>
                      <a:pt x="663" y="75"/>
                      <a:pt x="595" y="1103"/>
                      <a:pt x="1231" y="1333"/>
                    </a:cubicBezTo>
                    <a:cubicBezTo>
                      <a:pt x="1204" y="1536"/>
                      <a:pt x="1272" y="1766"/>
                      <a:pt x="1407" y="1929"/>
                    </a:cubicBezTo>
                    <a:cubicBezTo>
                      <a:pt x="757" y="1983"/>
                      <a:pt x="717" y="2916"/>
                      <a:pt x="1272" y="3228"/>
                    </a:cubicBezTo>
                    <a:cubicBezTo>
                      <a:pt x="1150" y="3228"/>
                      <a:pt x="1042" y="3228"/>
                      <a:pt x="920" y="3214"/>
                    </a:cubicBezTo>
                    <a:cubicBezTo>
                      <a:pt x="911" y="3214"/>
                      <a:pt x="902" y="3214"/>
                      <a:pt x="894" y="3214"/>
                    </a:cubicBezTo>
                    <a:cubicBezTo>
                      <a:pt x="0" y="3214"/>
                      <a:pt x="22" y="4595"/>
                      <a:pt x="920" y="4648"/>
                    </a:cubicBezTo>
                    <a:cubicBezTo>
                      <a:pt x="3512" y="4801"/>
                      <a:pt x="6105" y="4874"/>
                      <a:pt x="8697" y="4874"/>
                    </a:cubicBezTo>
                    <a:cubicBezTo>
                      <a:pt x="10245" y="4874"/>
                      <a:pt x="11793" y="4848"/>
                      <a:pt x="13341" y="4797"/>
                    </a:cubicBezTo>
                    <a:cubicBezTo>
                      <a:pt x="15344" y="4730"/>
                      <a:pt x="17347" y="4621"/>
                      <a:pt x="19349" y="4472"/>
                    </a:cubicBezTo>
                    <a:cubicBezTo>
                      <a:pt x="19417" y="4472"/>
                      <a:pt x="19498" y="4459"/>
                      <a:pt x="19566" y="4459"/>
                    </a:cubicBezTo>
                    <a:cubicBezTo>
                      <a:pt x="20472" y="4459"/>
                      <a:pt x="21392" y="4459"/>
                      <a:pt x="22299" y="4445"/>
                    </a:cubicBezTo>
                    <a:cubicBezTo>
                      <a:pt x="22488" y="4439"/>
                      <a:pt x="22681" y="4439"/>
                      <a:pt x="22877" y="4439"/>
                    </a:cubicBezTo>
                    <a:cubicBezTo>
                      <a:pt x="23074" y="4439"/>
                      <a:pt x="23273" y="4439"/>
                      <a:pt x="23476" y="4432"/>
                    </a:cubicBezTo>
                    <a:cubicBezTo>
                      <a:pt x="24126" y="4472"/>
                      <a:pt x="24789" y="4527"/>
                      <a:pt x="25452" y="4594"/>
                    </a:cubicBezTo>
                    <a:cubicBezTo>
                      <a:pt x="25486" y="4598"/>
                      <a:pt x="25519" y="4600"/>
                      <a:pt x="25550" y="4600"/>
                    </a:cubicBezTo>
                    <a:cubicBezTo>
                      <a:pt x="26165" y="4600"/>
                      <a:pt x="26373" y="3879"/>
                      <a:pt x="26142" y="3403"/>
                    </a:cubicBezTo>
                    <a:cubicBezTo>
                      <a:pt x="26223" y="3336"/>
                      <a:pt x="26291" y="3255"/>
                      <a:pt x="26331" y="3146"/>
                    </a:cubicBezTo>
                    <a:cubicBezTo>
                      <a:pt x="26426" y="2916"/>
                      <a:pt x="26385" y="2659"/>
                      <a:pt x="26237" y="2470"/>
                    </a:cubicBezTo>
                    <a:cubicBezTo>
                      <a:pt x="26561" y="2199"/>
                      <a:pt x="26534" y="1685"/>
                      <a:pt x="26250" y="1333"/>
                    </a:cubicBezTo>
                    <a:cubicBezTo>
                      <a:pt x="26440" y="954"/>
                      <a:pt x="26304" y="400"/>
                      <a:pt x="25817" y="291"/>
                    </a:cubicBezTo>
                    <a:cubicBezTo>
                      <a:pt x="25350" y="173"/>
                      <a:pt x="24851" y="144"/>
                      <a:pt x="24349" y="144"/>
                    </a:cubicBezTo>
                    <a:cubicBezTo>
                      <a:pt x="23876" y="144"/>
                      <a:pt x="23401" y="170"/>
                      <a:pt x="22949" y="170"/>
                    </a:cubicBezTo>
                    <a:cubicBezTo>
                      <a:pt x="21934" y="170"/>
                      <a:pt x="20932" y="156"/>
                      <a:pt x="19918" y="143"/>
                    </a:cubicBezTo>
                    <a:cubicBezTo>
                      <a:pt x="17847" y="129"/>
                      <a:pt x="15777" y="115"/>
                      <a:pt x="13707" y="102"/>
                    </a:cubicBezTo>
                    <a:cubicBezTo>
                      <a:pt x="10777" y="83"/>
                      <a:pt x="7841" y="1"/>
                      <a:pt x="4912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7"/>
              <p:cNvSpPr/>
              <p:nvPr/>
            </p:nvSpPr>
            <p:spPr>
              <a:xfrm>
                <a:off x="289144" y="3503720"/>
                <a:ext cx="940211" cy="203182"/>
              </a:xfrm>
              <a:custGeom>
                <a:avLst/>
                <a:gdLst/>
                <a:ahLst/>
                <a:cxnLst/>
                <a:rect l="l" t="t" r="r" b="b"/>
                <a:pathLst>
                  <a:path w="26779" h="5787" extrusionOk="0">
                    <a:moveTo>
                      <a:pt x="25859" y="0"/>
                    </a:moveTo>
                    <a:cubicBezTo>
                      <a:pt x="25196" y="14"/>
                      <a:pt x="24546" y="54"/>
                      <a:pt x="23883" y="68"/>
                    </a:cubicBezTo>
                    <a:cubicBezTo>
                      <a:pt x="21258" y="163"/>
                      <a:pt x="18620" y="203"/>
                      <a:pt x="15994" y="217"/>
                    </a:cubicBezTo>
                    <a:cubicBezTo>
                      <a:pt x="13356" y="230"/>
                      <a:pt x="10731" y="230"/>
                      <a:pt x="8092" y="257"/>
                    </a:cubicBezTo>
                    <a:cubicBezTo>
                      <a:pt x="5467" y="284"/>
                      <a:pt x="2829" y="352"/>
                      <a:pt x="204" y="474"/>
                    </a:cubicBezTo>
                    <a:lnTo>
                      <a:pt x="122" y="487"/>
                    </a:lnTo>
                    <a:lnTo>
                      <a:pt x="136" y="555"/>
                    </a:lnTo>
                    <a:cubicBezTo>
                      <a:pt x="515" y="2071"/>
                      <a:pt x="542" y="3681"/>
                      <a:pt x="217" y="5210"/>
                    </a:cubicBezTo>
                    <a:lnTo>
                      <a:pt x="312" y="5237"/>
                    </a:lnTo>
                    <a:cubicBezTo>
                      <a:pt x="658" y="3720"/>
                      <a:pt x="637" y="2125"/>
                      <a:pt x="289" y="605"/>
                    </a:cubicBezTo>
                    <a:lnTo>
                      <a:pt x="289" y="605"/>
                    </a:lnTo>
                    <a:cubicBezTo>
                      <a:pt x="2886" y="486"/>
                      <a:pt x="5496" y="433"/>
                      <a:pt x="8092" y="420"/>
                    </a:cubicBezTo>
                    <a:lnTo>
                      <a:pt x="15994" y="379"/>
                    </a:lnTo>
                    <a:cubicBezTo>
                      <a:pt x="18620" y="352"/>
                      <a:pt x="21258" y="312"/>
                      <a:pt x="23883" y="217"/>
                    </a:cubicBezTo>
                    <a:cubicBezTo>
                      <a:pt x="24546" y="190"/>
                      <a:pt x="25209" y="149"/>
                      <a:pt x="25859" y="136"/>
                    </a:cubicBezTo>
                    <a:cubicBezTo>
                      <a:pt x="26021" y="149"/>
                      <a:pt x="26170" y="163"/>
                      <a:pt x="26305" y="230"/>
                    </a:cubicBezTo>
                    <a:cubicBezTo>
                      <a:pt x="26454" y="284"/>
                      <a:pt x="26549" y="393"/>
                      <a:pt x="26589" y="542"/>
                    </a:cubicBezTo>
                    <a:cubicBezTo>
                      <a:pt x="26630" y="677"/>
                      <a:pt x="26630" y="839"/>
                      <a:pt x="26630" y="1002"/>
                    </a:cubicBezTo>
                    <a:lnTo>
                      <a:pt x="26616" y="1502"/>
                    </a:lnTo>
                    <a:cubicBezTo>
                      <a:pt x="26590" y="2797"/>
                      <a:pt x="26524" y="4091"/>
                      <a:pt x="26509" y="5385"/>
                    </a:cubicBezTo>
                    <a:lnTo>
                      <a:pt x="26509" y="5385"/>
                    </a:lnTo>
                    <a:cubicBezTo>
                      <a:pt x="26364" y="5385"/>
                      <a:pt x="26220" y="5385"/>
                      <a:pt x="26075" y="5385"/>
                    </a:cubicBezTo>
                    <a:cubicBezTo>
                      <a:pt x="21813" y="5385"/>
                      <a:pt x="17551" y="5551"/>
                      <a:pt x="13288" y="5643"/>
                    </a:cubicBezTo>
                    <a:cubicBezTo>
                      <a:pt x="11788" y="5670"/>
                      <a:pt x="10289" y="5688"/>
                      <a:pt x="8791" y="5688"/>
                    </a:cubicBezTo>
                    <a:cubicBezTo>
                      <a:pt x="5858" y="5688"/>
                      <a:pt x="2929" y="5619"/>
                      <a:pt x="1" y="5413"/>
                    </a:cubicBezTo>
                    <a:lnTo>
                      <a:pt x="1" y="5521"/>
                    </a:lnTo>
                    <a:cubicBezTo>
                      <a:pt x="2844" y="5721"/>
                      <a:pt x="5693" y="5787"/>
                      <a:pt x="8541" y="5787"/>
                    </a:cubicBezTo>
                    <a:cubicBezTo>
                      <a:pt x="10124" y="5787"/>
                      <a:pt x="11707" y="5766"/>
                      <a:pt x="13288" y="5737"/>
                    </a:cubicBezTo>
                    <a:cubicBezTo>
                      <a:pt x="17538" y="5659"/>
                      <a:pt x="21787" y="5507"/>
                      <a:pt x="26037" y="5507"/>
                    </a:cubicBezTo>
                    <a:cubicBezTo>
                      <a:pt x="26212" y="5507"/>
                      <a:pt x="26387" y="5507"/>
                      <a:pt x="26562" y="5507"/>
                    </a:cubicBezTo>
                    <a:lnTo>
                      <a:pt x="26630" y="5507"/>
                    </a:lnTo>
                    <a:lnTo>
                      <a:pt x="26630" y="5440"/>
                    </a:lnTo>
                    <a:cubicBezTo>
                      <a:pt x="26657" y="4127"/>
                      <a:pt x="26725" y="2815"/>
                      <a:pt x="26752" y="1502"/>
                    </a:cubicBezTo>
                    <a:lnTo>
                      <a:pt x="26765" y="1002"/>
                    </a:lnTo>
                    <a:cubicBezTo>
                      <a:pt x="26765" y="839"/>
                      <a:pt x="26779" y="677"/>
                      <a:pt x="26725" y="501"/>
                    </a:cubicBezTo>
                    <a:cubicBezTo>
                      <a:pt x="26684" y="312"/>
                      <a:pt x="26535" y="163"/>
                      <a:pt x="26373" y="95"/>
                    </a:cubicBezTo>
                    <a:cubicBezTo>
                      <a:pt x="26210" y="27"/>
                      <a:pt x="26035" y="0"/>
                      <a:pt x="2585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7"/>
              <p:cNvSpPr/>
              <p:nvPr/>
            </p:nvSpPr>
            <p:spPr>
              <a:xfrm>
                <a:off x="289636" y="3698013"/>
                <a:ext cx="936419" cy="16080"/>
              </a:xfrm>
              <a:custGeom>
                <a:avLst/>
                <a:gdLst/>
                <a:ahLst/>
                <a:cxnLst/>
                <a:rect l="l" t="t" r="r" b="b"/>
                <a:pathLst>
                  <a:path w="26671" h="458" extrusionOk="0">
                    <a:moveTo>
                      <a:pt x="26657" y="0"/>
                    </a:moveTo>
                    <a:lnTo>
                      <a:pt x="26657" y="0"/>
                    </a:lnTo>
                    <a:lnTo>
                      <a:pt x="26656" y="0"/>
                    </a:lnTo>
                    <a:cubicBezTo>
                      <a:pt x="24428" y="1"/>
                      <a:pt x="22214" y="28"/>
                      <a:pt x="19999" y="95"/>
                    </a:cubicBezTo>
                    <a:lnTo>
                      <a:pt x="13328" y="285"/>
                    </a:lnTo>
                    <a:cubicBezTo>
                      <a:pt x="11490" y="329"/>
                      <a:pt x="9652" y="356"/>
                      <a:pt x="7806" y="356"/>
                    </a:cubicBezTo>
                    <a:cubicBezTo>
                      <a:pt x="7423" y="356"/>
                      <a:pt x="7041" y="355"/>
                      <a:pt x="6658" y="352"/>
                    </a:cubicBezTo>
                    <a:cubicBezTo>
                      <a:pt x="4438" y="339"/>
                      <a:pt x="2219" y="258"/>
                      <a:pt x="0" y="109"/>
                    </a:cubicBezTo>
                    <a:lnTo>
                      <a:pt x="0" y="217"/>
                    </a:lnTo>
                    <a:cubicBezTo>
                      <a:pt x="2219" y="366"/>
                      <a:pt x="4438" y="433"/>
                      <a:pt x="6658" y="447"/>
                    </a:cubicBezTo>
                    <a:cubicBezTo>
                      <a:pt x="7281" y="455"/>
                      <a:pt x="7903" y="458"/>
                      <a:pt x="8525" y="458"/>
                    </a:cubicBezTo>
                    <a:cubicBezTo>
                      <a:pt x="10130" y="458"/>
                      <a:pt x="11729" y="436"/>
                      <a:pt x="13328" y="406"/>
                    </a:cubicBezTo>
                    <a:lnTo>
                      <a:pt x="19999" y="244"/>
                    </a:lnTo>
                    <a:cubicBezTo>
                      <a:pt x="21678" y="213"/>
                      <a:pt x="23356" y="167"/>
                      <a:pt x="25040" y="146"/>
                    </a:cubicBezTo>
                    <a:lnTo>
                      <a:pt x="25040" y="146"/>
                    </a:lnTo>
                    <a:lnTo>
                      <a:pt x="24559" y="190"/>
                    </a:lnTo>
                    <a:lnTo>
                      <a:pt x="24573" y="298"/>
                    </a:lnTo>
                    <a:lnTo>
                      <a:pt x="26670" y="136"/>
                    </a:lnTo>
                    <a:lnTo>
                      <a:pt x="26670" y="0"/>
                    </a:lnTo>
                    <a:cubicBezTo>
                      <a:pt x="26666" y="0"/>
                      <a:pt x="26661" y="0"/>
                      <a:pt x="26656" y="0"/>
                    </a:cubicBezTo>
                    <a:lnTo>
                      <a:pt x="26657" y="0"/>
                    </a:lnTo>
                    <a:lnTo>
                      <a:pt x="266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7"/>
              <p:cNvSpPr/>
              <p:nvPr/>
            </p:nvSpPr>
            <p:spPr>
              <a:xfrm>
                <a:off x="291040" y="3504668"/>
                <a:ext cx="942142" cy="206693"/>
              </a:xfrm>
              <a:custGeom>
                <a:avLst/>
                <a:gdLst/>
                <a:ahLst/>
                <a:cxnLst/>
                <a:rect l="l" t="t" r="r" b="b"/>
                <a:pathLst>
                  <a:path w="26834" h="5887" extrusionOk="0">
                    <a:moveTo>
                      <a:pt x="10839" y="0"/>
                    </a:moveTo>
                    <a:cubicBezTo>
                      <a:pt x="8187" y="14"/>
                      <a:pt x="5535" y="68"/>
                      <a:pt x="2883" y="203"/>
                    </a:cubicBezTo>
                    <a:lnTo>
                      <a:pt x="907" y="312"/>
                    </a:lnTo>
                    <a:cubicBezTo>
                      <a:pt x="732" y="339"/>
                      <a:pt x="556" y="366"/>
                      <a:pt x="407" y="487"/>
                    </a:cubicBezTo>
                    <a:cubicBezTo>
                      <a:pt x="271" y="596"/>
                      <a:pt x="190" y="772"/>
                      <a:pt x="163" y="934"/>
                    </a:cubicBezTo>
                    <a:cubicBezTo>
                      <a:pt x="123" y="1110"/>
                      <a:pt x="109" y="1272"/>
                      <a:pt x="96" y="1435"/>
                    </a:cubicBezTo>
                    <a:cubicBezTo>
                      <a:pt x="82" y="1597"/>
                      <a:pt x="68" y="1773"/>
                      <a:pt x="55" y="1935"/>
                    </a:cubicBezTo>
                    <a:cubicBezTo>
                      <a:pt x="1" y="3261"/>
                      <a:pt x="136" y="4601"/>
                      <a:pt x="474" y="5886"/>
                    </a:cubicBezTo>
                    <a:lnTo>
                      <a:pt x="569" y="5859"/>
                    </a:lnTo>
                    <a:cubicBezTo>
                      <a:pt x="244" y="4587"/>
                      <a:pt x="96" y="3261"/>
                      <a:pt x="163" y="1935"/>
                    </a:cubicBezTo>
                    <a:cubicBezTo>
                      <a:pt x="163" y="1773"/>
                      <a:pt x="177" y="1611"/>
                      <a:pt x="190" y="1448"/>
                    </a:cubicBezTo>
                    <a:cubicBezTo>
                      <a:pt x="204" y="1286"/>
                      <a:pt x="217" y="1110"/>
                      <a:pt x="258" y="961"/>
                    </a:cubicBezTo>
                    <a:cubicBezTo>
                      <a:pt x="285" y="812"/>
                      <a:pt x="353" y="650"/>
                      <a:pt x="474" y="555"/>
                    </a:cubicBezTo>
                    <a:cubicBezTo>
                      <a:pt x="596" y="460"/>
                      <a:pt x="745" y="433"/>
                      <a:pt x="907" y="420"/>
                    </a:cubicBezTo>
                    <a:cubicBezTo>
                      <a:pt x="1570" y="366"/>
                      <a:pt x="2233" y="339"/>
                      <a:pt x="2896" y="298"/>
                    </a:cubicBezTo>
                    <a:cubicBezTo>
                      <a:pt x="5535" y="176"/>
                      <a:pt x="8187" y="136"/>
                      <a:pt x="10839" y="136"/>
                    </a:cubicBezTo>
                    <a:cubicBezTo>
                      <a:pt x="13491" y="136"/>
                      <a:pt x="16143" y="190"/>
                      <a:pt x="18796" y="230"/>
                    </a:cubicBezTo>
                    <a:cubicBezTo>
                      <a:pt x="20821" y="251"/>
                      <a:pt x="22854" y="280"/>
                      <a:pt x="24889" y="280"/>
                    </a:cubicBezTo>
                    <a:cubicBezTo>
                      <a:pt x="25474" y="280"/>
                      <a:pt x="26058" y="278"/>
                      <a:pt x="26643" y="272"/>
                    </a:cubicBezTo>
                    <a:lnTo>
                      <a:pt x="26643" y="272"/>
                    </a:lnTo>
                    <a:lnTo>
                      <a:pt x="26387" y="866"/>
                    </a:lnTo>
                    <a:lnTo>
                      <a:pt x="26481" y="907"/>
                    </a:lnTo>
                    <a:lnTo>
                      <a:pt x="26792" y="230"/>
                    </a:lnTo>
                    <a:lnTo>
                      <a:pt x="26833" y="149"/>
                    </a:lnTo>
                    <a:lnTo>
                      <a:pt x="26738" y="149"/>
                    </a:lnTo>
                    <a:cubicBezTo>
                      <a:pt x="24086" y="136"/>
                      <a:pt x="21448" y="95"/>
                      <a:pt x="18796" y="54"/>
                    </a:cubicBezTo>
                    <a:cubicBezTo>
                      <a:pt x="16143" y="27"/>
                      <a:pt x="13491" y="0"/>
                      <a:pt x="10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7"/>
              <p:cNvSpPr/>
              <p:nvPr/>
            </p:nvSpPr>
            <p:spPr>
              <a:xfrm>
                <a:off x="1203166" y="3506073"/>
                <a:ext cx="20469" cy="190542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7" extrusionOk="0">
                    <a:moveTo>
                      <a:pt x="447" y="1"/>
                    </a:moveTo>
                    <a:lnTo>
                      <a:pt x="339" y="14"/>
                    </a:lnTo>
                    <a:cubicBezTo>
                      <a:pt x="339" y="461"/>
                      <a:pt x="366" y="921"/>
                      <a:pt x="379" y="1381"/>
                    </a:cubicBezTo>
                    <a:cubicBezTo>
                      <a:pt x="407" y="1828"/>
                      <a:pt x="434" y="2274"/>
                      <a:pt x="420" y="2734"/>
                    </a:cubicBezTo>
                    <a:cubicBezTo>
                      <a:pt x="420" y="3181"/>
                      <a:pt x="366" y="3627"/>
                      <a:pt x="298" y="4074"/>
                    </a:cubicBezTo>
                    <a:cubicBezTo>
                      <a:pt x="217" y="4520"/>
                      <a:pt x="122" y="4967"/>
                      <a:pt x="1" y="5400"/>
                    </a:cubicBezTo>
                    <a:lnTo>
                      <a:pt x="109" y="5427"/>
                    </a:lnTo>
                    <a:cubicBezTo>
                      <a:pt x="204" y="4994"/>
                      <a:pt x="312" y="4547"/>
                      <a:pt x="393" y="4101"/>
                    </a:cubicBezTo>
                    <a:cubicBezTo>
                      <a:pt x="474" y="3654"/>
                      <a:pt x="542" y="3194"/>
                      <a:pt x="569" y="2734"/>
                    </a:cubicBezTo>
                    <a:cubicBezTo>
                      <a:pt x="582" y="2274"/>
                      <a:pt x="569" y="1828"/>
                      <a:pt x="555" y="1368"/>
                    </a:cubicBezTo>
                    <a:cubicBezTo>
                      <a:pt x="515" y="908"/>
                      <a:pt x="488" y="461"/>
                      <a:pt x="44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7"/>
              <p:cNvSpPr/>
              <p:nvPr/>
            </p:nvSpPr>
            <p:spPr>
              <a:xfrm>
                <a:off x="323832" y="3519660"/>
                <a:ext cx="7162" cy="8861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24" extrusionOk="0">
                    <a:moveTo>
                      <a:pt x="149" y="47"/>
                    </a:moveTo>
                    <a:lnTo>
                      <a:pt x="127" y="107"/>
                    </a:lnTo>
                    <a:lnTo>
                      <a:pt x="127" y="107"/>
                    </a:lnTo>
                    <a:cubicBezTo>
                      <a:pt x="126" y="107"/>
                      <a:pt x="124" y="107"/>
                      <a:pt x="123" y="107"/>
                    </a:cubicBezTo>
                    <a:cubicBezTo>
                      <a:pt x="115" y="107"/>
                      <a:pt x="109" y="101"/>
                      <a:pt x="109" y="101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5" y="88"/>
                      <a:pt x="95" y="88"/>
                      <a:pt x="109" y="74"/>
                    </a:cubicBezTo>
                    <a:cubicBezTo>
                      <a:pt x="109" y="74"/>
                      <a:pt x="109" y="60"/>
                      <a:pt x="136" y="47"/>
                    </a:cubicBezTo>
                    <a:close/>
                    <a:moveTo>
                      <a:pt x="132" y="1"/>
                    </a:moveTo>
                    <a:cubicBezTo>
                      <a:pt x="125" y="1"/>
                      <a:pt x="117" y="2"/>
                      <a:pt x="109" y="6"/>
                    </a:cubicBezTo>
                    <a:cubicBezTo>
                      <a:pt x="82" y="20"/>
                      <a:pt x="55" y="47"/>
                      <a:pt x="55" y="60"/>
                    </a:cubicBezTo>
                    <a:cubicBezTo>
                      <a:pt x="41" y="88"/>
                      <a:pt x="41" y="101"/>
                      <a:pt x="41" y="115"/>
                    </a:cubicBezTo>
                    <a:cubicBezTo>
                      <a:pt x="28" y="182"/>
                      <a:pt x="41" y="223"/>
                      <a:pt x="41" y="277"/>
                    </a:cubicBezTo>
                    <a:cubicBezTo>
                      <a:pt x="41" y="385"/>
                      <a:pt x="41" y="493"/>
                      <a:pt x="41" y="602"/>
                    </a:cubicBezTo>
                    <a:lnTo>
                      <a:pt x="14" y="1238"/>
                    </a:lnTo>
                    <a:cubicBezTo>
                      <a:pt x="14" y="1454"/>
                      <a:pt x="0" y="1671"/>
                      <a:pt x="0" y="1874"/>
                    </a:cubicBezTo>
                    <a:cubicBezTo>
                      <a:pt x="14" y="2090"/>
                      <a:pt x="14" y="2307"/>
                      <a:pt x="41" y="2523"/>
                    </a:cubicBezTo>
                    <a:lnTo>
                      <a:pt x="149" y="2510"/>
                    </a:lnTo>
                    <a:cubicBezTo>
                      <a:pt x="163" y="2307"/>
                      <a:pt x="163" y="2090"/>
                      <a:pt x="176" y="1874"/>
                    </a:cubicBezTo>
                    <a:cubicBezTo>
                      <a:pt x="176" y="1671"/>
                      <a:pt x="163" y="1454"/>
                      <a:pt x="163" y="1238"/>
                    </a:cubicBezTo>
                    <a:lnTo>
                      <a:pt x="136" y="602"/>
                    </a:lnTo>
                    <a:cubicBezTo>
                      <a:pt x="136" y="493"/>
                      <a:pt x="136" y="385"/>
                      <a:pt x="136" y="277"/>
                    </a:cubicBezTo>
                    <a:lnTo>
                      <a:pt x="136" y="161"/>
                    </a:lnTo>
                    <a:lnTo>
                      <a:pt x="136" y="161"/>
                    </a:lnTo>
                    <a:cubicBezTo>
                      <a:pt x="137" y="161"/>
                      <a:pt x="138" y="161"/>
                      <a:pt x="140" y="161"/>
                    </a:cubicBezTo>
                    <a:cubicBezTo>
                      <a:pt x="146" y="161"/>
                      <a:pt x="154" y="160"/>
                      <a:pt x="163" y="155"/>
                    </a:cubicBezTo>
                    <a:cubicBezTo>
                      <a:pt x="176" y="155"/>
                      <a:pt x="203" y="128"/>
                      <a:pt x="203" y="115"/>
                    </a:cubicBezTo>
                    <a:cubicBezTo>
                      <a:pt x="203" y="88"/>
                      <a:pt x="203" y="74"/>
                      <a:pt x="203" y="60"/>
                    </a:cubicBezTo>
                    <a:cubicBezTo>
                      <a:pt x="203" y="47"/>
                      <a:pt x="190" y="33"/>
                      <a:pt x="176" y="20"/>
                    </a:cubicBezTo>
                    <a:cubicBezTo>
                      <a:pt x="167" y="10"/>
                      <a:pt x="150" y="1"/>
                      <a:pt x="13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7"/>
              <p:cNvSpPr/>
              <p:nvPr/>
            </p:nvSpPr>
            <p:spPr>
              <a:xfrm>
                <a:off x="350444" y="3524154"/>
                <a:ext cx="10006" cy="451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286" extrusionOk="0">
                    <a:moveTo>
                      <a:pt x="81" y="0"/>
                    </a:moveTo>
                    <a:cubicBezTo>
                      <a:pt x="122" y="433"/>
                      <a:pt x="0" y="853"/>
                      <a:pt x="81" y="1286"/>
                    </a:cubicBezTo>
                    <a:lnTo>
                      <a:pt x="190" y="1286"/>
                    </a:lnTo>
                    <a:cubicBezTo>
                      <a:pt x="284" y="853"/>
                      <a:pt x="163" y="433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7"/>
              <p:cNvSpPr/>
              <p:nvPr/>
            </p:nvSpPr>
            <p:spPr>
              <a:xfrm>
                <a:off x="379409" y="3522258"/>
                <a:ext cx="9550" cy="4466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72" extrusionOk="0">
                    <a:moveTo>
                      <a:pt x="82" y="0"/>
                    </a:moveTo>
                    <a:cubicBezTo>
                      <a:pt x="122" y="419"/>
                      <a:pt x="1" y="852"/>
                      <a:pt x="82" y="1272"/>
                    </a:cubicBezTo>
                    <a:lnTo>
                      <a:pt x="190" y="1272"/>
                    </a:lnTo>
                    <a:cubicBezTo>
                      <a:pt x="271" y="852"/>
                      <a:pt x="149" y="41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7"/>
              <p:cNvSpPr/>
              <p:nvPr/>
            </p:nvSpPr>
            <p:spPr>
              <a:xfrm>
                <a:off x="407426" y="3519870"/>
                <a:ext cx="6214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232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55" y="217"/>
                      <a:pt x="28" y="420"/>
                      <a:pt x="14" y="623"/>
                    </a:cubicBezTo>
                    <a:cubicBezTo>
                      <a:pt x="14" y="731"/>
                      <a:pt x="1" y="826"/>
                      <a:pt x="14" y="934"/>
                    </a:cubicBezTo>
                    <a:cubicBezTo>
                      <a:pt x="14" y="1029"/>
                      <a:pt x="28" y="1137"/>
                      <a:pt x="55" y="1232"/>
                    </a:cubicBezTo>
                    <a:lnTo>
                      <a:pt x="163" y="1232"/>
                    </a:lnTo>
                    <a:cubicBezTo>
                      <a:pt x="177" y="1123"/>
                      <a:pt x="177" y="1029"/>
                      <a:pt x="177" y="920"/>
                    </a:cubicBezTo>
                    <a:cubicBezTo>
                      <a:pt x="177" y="826"/>
                      <a:pt x="163" y="717"/>
                      <a:pt x="163" y="623"/>
                    </a:cubicBezTo>
                    <a:cubicBezTo>
                      <a:pt x="136" y="420"/>
                      <a:pt x="123" y="217"/>
                      <a:pt x="150" y="14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7"/>
              <p:cNvSpPr/>
              <p:nvPr/>
            </p:nvSpPr>
            <p:spPr>
              <a:xfrm>
                <a:off x="437373" y="3516079"/>
                <a:ext cx="9550" cy="5133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462" extrusionOk="0">
                    <a:moveTo>
                      <a:pt x="41" y="0"/>
                    </a:moveTo>
                    <a:cubicBezTo>
                      <a:pt x="109" y="487"/>
                      <a:pt x="0" y="974"/>
                      <a:pt x="109" y="1461"/>
                    </a:cubicBezTo>
                    <a:lnTo>
                      <a:pt x="217" y="1448"/>
                    </a:lnTo>
                    <a:cubicBezTo>
                      <a:pt x="271" y="961"/>
                      <a:pt x="136" y="487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7"/>
              <p:cNvSpPr/>
              <p:nvPr/>
            </p:nvSpPr>
            <p:spPr>
              <a:xfrm>
                <a:off x="477292" y="3519870"/>
                <a:ext cx="9515" cy="77944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220" extrusionOk="0">
                    <a:moveTo>
                      <a:pt x="149" y="0"/>
                    </a:moveTo>
                    <a:lnTo>
                      <a:pt x="41" y="14"/>
                    </a:lnTo>
                    <a:cubicBezTo>
                      <a:pt x="95" y="745"/>
                      <a:pt x="0" y="1489"/>
                      <a:pt x="108" y="2219"/>
                    </a:cubicBezTo>
                    <a:lnTo>
                      <a:pt x="217" y="2219"/>
                    </a:lnTo>
                    <a:cubicBezTo>
                      <a:pt x="271" y="1475"/>
                      <a:pt x="135" y="745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7"/>
              <p:cNvSpPr/>
              <p:nvPr/>
            </p:nvSpPr>
            <p:spPr>
              <a:xfrm>
                <a:off x="507696" y="3517975"/>
                <a:ext cx="667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02" extrusionOk="0">
                    <a:moveTo>
                      <a:pt x="41" y="0"/>
                    </a:moveTo>
                    <a:cubicBezTo>
                      <a:pt x="41" y="163"/>
                      <a:pt x="14" y="325"/>
                      <a:pt x="14" y="501"/>
                    </a:cubicBezTo>
                    <a:cubicBezTo>
                      <a:pt x="0" y="582"/>
                      <a:pt x="0" y="663"/>
                      <a:pt x="14" y="758"/>
                    </a:cubicBezTo>
                    <a:cubicBezTo>
                      <a:pt x="27" y="839"/>
                      <a:pt x="27" y="920"/>
                      <a:pt x="68" y="1002"/>
                    </a:cubicBezTo>
                    <a:lnTo>
                      <a:pt x="176" y="988"/>
                    </a:lnTo>
                    <a:cubicBezTo>
                      <a:pt x="189" y="907"/>
                      <a:pt x="176" y="826"/>
                      <a:pt x="176" y="744"/>
                    </a:cubicBezTo>
                    <a:cubicBezTo>
                      <a:pt x="176" y="663"/>
                      <a:pt x="162" y="582"/>
                      <a:pt x="149" y="501"/>
                    </a:cubicBezTo>
                    <a:cubicBezTo>
                      <a:pt x="135" y="339"/>
                      <a:pt x="122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7"/>
              <p:cNvSpPr/>
              <p:nvPr/>
            </p:nvSpPr>
            <p:spPr>
              <a:xfrm>
                <a:off x="550915" y="3511795"/>
                <a:ext cx="8110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192" extrusionOk="0">
                    <a:moveTo>
                      <a:pt x="27" y="0"/>
                    </a:moveTo>
                    <a:cubicBezTo>
                      <a:pt x="27" y="203"/>
                      <a:pt x="0" y="393"/>
                      <a:pt x="0" y="596"/>
                    </a:cubicBezTo>
                    <a:cubicBezTo>
                      <a:pt x="14" y="704"/>
                      <a:pt x="14" y="799"/>
                      <a:pt x="27" y="907"/>
                    </a:cubicBezTo>
                    <a:cubicBezTo>
                      <a:pt x="54" y="1002"/>
                      <a:pt x="68" y="1096"/>
                      <a:pt x="122" y="1191"/>
                    </a:cubicBezTo>
                    <a:lnTo>
                      <a:pt x="230" y="1164"/>
                    </a:lnTo>
                    <a:cubicBezTo>
                      <a:pt x="230" y="1056"/>
                      <a:pt x="203" y="961"/>
                      <a:pt x="203" y="866"/>
                    </a:cubicBezTo>
                    <a:lnTo>
                      <a:pt x="149" y="582"/>
                    </a:lnTo>
                    <a:cubicBezTo>
                      <a:pt x="122" y="393"/>
                      <a:pt x="109" y="203"/>
                      <a:pt x="136" y="14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7"/>
              <p:cNvSpPr/>
              <p:nvPr/>
            </p:nvSpPr>
            <p:spPr>
              <a:xfrm>
                <a:off x="583707" y="3516079"/>
                <a:ext cx="9515" cy="3897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10" extrusionOk="0">
                    <a:moveTo>
                      <a:pt x="81" y="0"/>
                    </a:moveTo>
                    <a:cubicBezTo>
                      <a:pt x="122" y="365"/>
                      <a:pt x="0" y="731"/>
                      <a:pt x="81" y="1110"/>
                    </a:cubicBezTo>
                    <a:lnTo>
                      <a:pt x="189" y="1110"/>
                    </a:lnTo>
                    <a:cubicBezTo>
                      <a:pt x="271" y="731"/>
                      <a:pt x="149" y="365"/>
                      <a:pt x="18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7"/>
              <p:cNvSpPr/>
              <p:nvPr/>
            </p:nvSpPr>
            <p:spPr>
              <a:xfrm>
                <a:off x="615059" y="3517975"/>
                <a:ext cx="8110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31" h="948" extrusionOk="0">
                    <a:moveTo>
                      <a:pt x="0" y="0"/>
                    </a:moveTo>
                    <a:cubicBezTo>
                      <a:pt x="27" y="163"/>
                      <a:pt x="14" y="325"/>
                      <a:pt x="27" y="474"/>
                    </a:cubicBezTo>
                    <a:cubicBezTo>
                      <a:pt x="27" y="555"/>
                      <a:pt x="27" y="636"/>
                      <a:pt x="41" y="717"/>
                    </a:cubicBezTo>
                    <a:cubicBezTo>
                      <a:pt x="68" y="799"/>
                      <a:pt x="81" y="866"/>
                      <a:pt x="122" y="947"/>
                    </a:cubicBezTo>
                    <a:lnTo>
                      <a:pt x="230" y="920"/>
                    </a:lnTo>
                    <a:cubicBezTo>
                      <a:pt x="230" y="839"/>
                      <a:pt x="217" y="758"/>
                      <a:pt x="217" y="690"/>
                    </a:cubicBezTo>
                    <a:cubicBezTo>
                      <a:pt x="203" y="609"/>
                      <a:pt x="176" y="541"/>
                      <a:pt x="162" y="460"/>
                    </a:cubicBezTo>
                    <a:cubicBezTo>
                      <a:pt x="122" y="311"/>
                      <a:pt x="95" y="163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7"/>
              <p:cNvSpPr/>
              <p:nvPr/>
            </p:nvSpPr>
            <p:spPr>
              <a:xfrm>
                <a:off x="646868" y="3516079"/>
                <a:ext cx="621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558" extrusionOk="0">
                    <a:moveTo>
                      <a:pt x="41" y="0"/>
                    </a:moveTo>
                    <a:cubicBezTo>
                      <a:pt x="41" y="420"/>
                      <a:pt x="14" y="853"/>
                      <a:pt x="1" y="1286"/>
                    </a:cubicBezTo>
                    <a:cubicBezTo>
                      <a:pt x="1" y="1502"/>
                      <a:pt x="1" y="1705"/>
                      <a:pt x="1" y="1922"/>
                    </a:cubicBezTo>
                    <a:cubicBezTo>
                      <a:pt x="14" y="2138"/>
                      <a:pt x="28" y="2354"/>
                      <a:pt x="55" y="2557"/>
                    </a:cubicBezTo>
                    <a:lnTo>
                      <a:pt x="163" y="2557"/>
                    </a:lnTo>
                    <a:cubicBezTo>
                      <a:pt x="177" y="2341"/>
                      <a:pt x="177" y="2124"/>
                      <a:pt x="177" y="1922"/>
                    </a:cubicBezTo>
                    <a:cubicBezTo>
                      <a:pt x="163" y="1705"/>
                      <a:pt x="163" y="1489"/>
                      <a:pt x="149" y="1286"/>
                    </a:cubicBezTo>
                    <a:cubicBezTo>
                      <a:pt x="122" y="853"/>
                      <a:pt x="122" y="420"/>
                      <a:pt x="14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7"/>
              <p:cNvSpPr/>
              <p:nvPr/>
            </p:nvSpPr>
            <p:spPr>
              <a:xfrm>
                <a:off x="685838" y="3509408"/>
                <a:ext cx="6671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53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41" y="258"/>
                      <a:pt x="14" y="515"/>
                      <a:pt x="0" y="772"/>
                    </a:cubicBezTo>
                    <a:cubicBezTo>
                      <a:pt x="0" y="894"/>
                      <a:pt x="0" y="1029"/>
                      <a:pt x="0" y="1151"/>
                    </a:cubicBezTo>
                    <a:cubicBezTo>
                      <a:pt x="14" y="1286"/>
                      <a:pt x="27" y="1408"/>
                      <a:pt x="68" y="1530"/>
                    </a:cubicBezTo>
                    <a:lnTo>
                      <a:pt x="176" y="1516"/>
                    </a:lnTo>
                    <a:cubicBezTo>
                      <a:pt x="190" y="1394"/>
                      <a:pt x="176" y="1273"/>
                      <a:pt x="176" y="1151"/>
                    </a:cubicBezTo>
                    <a:cubicBezTo>
                      <a:pt x="163" y="1015"/>
                      <a:pt x="149" y="894"/>
                      <a:pt x="149" y="772"/>
                    </a:cubicBezTo>
                    <a:cubicBezTo>
                      <a:pt x="122" y="515"/>
                      <a:pt x="108" y="271"/>
                      <a:pt x="149" y="14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7"/>
              <p:cNvSpPr/>
              <p:nvPr/>
            </p:nvSpPr>
            <p:spPr>
              <a:xfrm>
                <a:off x="720982" y="3513691"/>
                <a:ext cx="7162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259" extrusionOk="0">
                    <a:moveTo>
                      <a:pt x="95" y="0"/>
                    </a:moveTo>
                    <a:cubicBezTo>
                      <a:pt x="55" y="203"/>
                      <a:pt x="14" y="420"/>
                      <a:pt x="0" y="623"/>
                    </a:cubicBezTo>
                    <a:cubicBezTo>
                      <a:pt x="0" y="731"/>
                      <a:pt x="0" y="839"/>
                      <a:pt x="14" y="948"/>
                    </a:cubicBezTo>
                    <a:cubicBezTo>
                      <a:pt x="28" y="1056"/>
                      <a:pt x="55" y="1151"/>
                      <a:pt x="109" y="1259"/>
                    </a:cubicBezTo>
                    <a:lnTo>
                      <a:pt x="203" y="1218"/>
                    </a:lnTo>
                    <a:cubicBezTo>
                      <a:pt x="203" y="1124"/>
                      <a:pt x="190" y="1029"/>
                      <a:pt x="176" y="921"/>
                    </a:cubicBezTo>
                    <a:cubicBezTo>
                      <a:pt x="163" y="826"/>
                      <a:pt x="149" y="731"/>
                      <a:pt x="149" y="623"/>
                    </a:cubicBezTo>
                    <a:cubicBezTo>
                      <a:pt x="136" y="420"/>
                      <a:pt x="136" y="217"/>
                      <a:pt x="203" y="2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7"/>
              <p:cNvSpPr/>
              <p:nvPr/>
            </p:nvSpPr>
            <p:spPr>
              <a:xfrm>
                <a:off x="754722" y="3515587"/>
                <a:ext cx="8567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151" extrusionOk="0">
                    <a:moveTo>
                      <a:pt x="54" y="1"/>
                    </a:moveTo>
                    <a:cubicBezTo>
                      <a:pt x="41" y="204"/>
                      <a:pt x="14" y="379"/>
                      <a:pt x="0" y="582"/>
                    </a:cubicBezTo>
                    <a:cubicBezTo>
                      <a:pt x="0" y="677"/>
                      <a:pt x="14" y="772"/>
                      <a:pt x="27" y="880"/>
                    </a:cubicBezTo>
                    <a:cubicBezTo>
                      <a:pt x="54" y="975"/>
                      <a:pt x="81" y="1070"/>
                      <a:pt x="136" y="1151"/>
                    </a:cubicBezTo>
                    <a:lnTo>
                      <a:pt x="244" y="1110"/>
                    </a:lnTo>
                    <a:cubicBezTo>
                      <a:pt x="230" y="1015"/>
                      <a:pt x="217" y="934"/>
                      <a:pt x="203" y="839"/>
                    </a:cubicBezTo>
                    <a:cubicBezTo>
                      <a:pt x="176" y="758"/>
                      <a:pt x="163" y="664"/>
                      <a:pt x="149" y="569"/>
                    </a:cubicBezTo>
                    <a:cubicBezTo>
                      <a:pt x="122" y="393"/>
                      <a:pt x="122" y="204"/>
                      <a:pt x="176" y="2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7"/>
              <p:cNvSpPr/>
              <p:nvPr/>
            </p:nvSpPr>
            <p:spPr>
              <a:xfrm>
                <a:off x="788426" y="3513691"/>
                <a:ext cx="10041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36" y="1002"/>
                    </a:cubicBezTo>
                    <a:lnTo>
                      <a:pt x="244" y="988"/>
                    </a:lnTo>
                    <a:cubicBezTo>
                      <a:pt x="285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7"/>
              <p:cNvSpPr/>
              <p:nvPr/>
            </p:nvSpPr>
            <p:spPr>
              <a:xfrm>
                <a:off x="822166" y="3516079"/>
                <a:ext cx="8110" cy="8173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328" extrusionOk="0">
                    <a:moveTo>
                      <a:pt x="1" y="0"/>
                    </a:moveTo>
                    <a:cubicBezTo>
                      <a:pt x="28" y="393"/>
                      <a:pt x="14" y="785"/>
                      <a:pt x="28" y="1164"/>
                    </a:cubicBezTo>
                    <a:cubicBezTo>
                      <a:pt x="28" y="1367"/>
                      <a:pt x="28" y="1556"/>
                      <a:pt x="41" y="1746"/>
                    </a:cubicBezTo>
                    <a:cubicBezTo>
                      <a:pt x="68" y="1949"/>
                      <a:pt x="82" y="2138"/>
                      <a:pt x="122" y="2327"/>
                    </a:cubicBezTo>
                    <a:lnTo>
                      <a:pt x="231" y="2327"/>
                    </a:lnTo>
                    <a:cubicBezTo>
                      <a:pt x="231" y="2124"/>
                      <a:pt x="231" y="1935"/>
                      <a:pt x="217" y="1746"/>
                    </a:cubicBezTo>
                    <a:cubicBezTo>
                      <a:pt x="204" y="1543"/>
                      <a:pt x="190" y="1353"/>
                      <a:pt x="163" y="1164"/>
                    </a:cubicBezTo>
                    <a:cubicBezTo>
                      <a:pt x="136" y="771"/>
                      <a:pt x="95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7"/>
              <p:cNvSpPr/>
              <p:nvPr/>
            </p:nvSpPr>
            <p:spPr>
              <a:xfrm>
                <a:off x="859697" y="3516079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82" y="0"/>
                    </a:moveTo>
                    <a:cubicBezTo>
                      <a:pt x="122" y="406"/>
                      <a:pt x="1" y="812"/>
                      <a:pt x="82" y="1218"/>
                    </a:cubicBezTo>
                    <a:lnTo>
                      <a:pt x="190" y="1218"/>
                    </a:lnTo>
                    <a:cubicBezTo>
                      <a:pt x="271" y="812"/>
                      <a:pt x="149" y="406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7"/>
              <p:cNvSpPr/>
              <p:nvPr/>
            </p:nvSpPr>
            <p:spPr>
              <a:xfrm>
                <a:off x="896280" y="3520327"/>
                <a:ext cx="9058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946" extrusionOk="0">
                    <a:moveTo>
                      <a:pt x="28" y="1"/>
                    </a:moveTo>
                    <a:cubicBezTo>
                      <a:pt x="41" y="163"/>
                      <a:pt x="28" y="312"/>
                      <a:pt x="14" y="474"/>
                    </a:cubicBezTo>
                    <a:cubicBezTo>
                      <a:pt x="0" y="556"/>
                      <a:pt x="0" y="637"/>
                      <a:pt x="0" y="718"/>
                    </a:cubicBezTo>
                    <a:cubicBezTo>
                      <a:pt x="0" y="772"/>
                      <a:pt x="14" y="826"/>
                      <a:pt x="55" y="880"/>
                    </a:cubicBezTo>
                    <a:cubicBezTo>
                      <a:pt x="68" y="894"/>
                      <a:pt x="95" y="921"/>
                      <a:pt x="122" y="935"/>
                    </a:cubicBezTo>
                    <a:cubicBezTo>
                      <a:pt x="137" y="942"/>
                      <a:pt x="154" y="945"/>
                      <a:pt x="169" y="945"/>
                    </a:cubicBezTo>
                    <a:cubicBezTo>
                      <a:pt x="210" y="945"/>
                      <a:pt x="248" y="923"/>
                      <a:pt x="258" y="894"/>
                    </a:cubicBezTo>
                    <a:lnTo>
                      <a:pt x="176" y="826"/>
                    </a:lnTo>
                    <a:cubicBezTo>
                      <a:pt x="163" y="826"/>
                      <a:pt x="190" y="813"/>
                      <a:pt x="190" y="813"/>
                    </a:cubicBezTo>
                    <a:cubicBezTo>
                      <a:pt x="190" y="813"/>
                      <a:pt x="190" y="799"/>
                      <a:pt x="176" y="786"/>
                    </a:cubicBezTo>
                    <a:cubicBezTo>
                      <a:pt x="176" y="772"/>
                      <a:pt x="163" y="745"/>
                      <a:pt x="163" y="718"/>
                    </a:cubicBezTo>
                    <a:cubicBezTo>
                      <a:pt x="163" y="637"/>
                      <a:pt x="163" y="556"/>
                      <a:pt x="149" y="474"/>
                    </a:cubicBezTo>
                    <a:cubicBezTo>
                      <a:pt x="136" y="312"/>
                      <a:pt x="122" y="163"/>
                      <a:pt x="1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7"/>
              <p:cNvSpPr/>
              <p:nvPr/>
            </p:nvSpPr>
            <p:spPr>
              <a:xfrm>
                <a:off x="929072" y="3513691"/>
                <a:ext cx="6671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016" extrusionOk="0">
                    <a:moveTo>
                      <a:pt x="41" y="0"/>
                    </a:moveTo>
                    <a:cubicBezTo>
                      <a:pt x="41" y="176"/>
                      <a:pt x="14" y="339"/>
                      <a:pt x="0" y="515"/>
                    </a:cubicBezTo>
                    <a:cubicBezTo>
                      <a:pt x="0" y="596"/>
                      <a:pt x="0" y="677"/>
                      <a:pt x="14" y="758"/>
                    </a:cubicBezTo>
                    <a:cubicBezTo>
                      <a:pt x="14" y="839"/>
                      <a:pt x="27" y="934"/>
                      <a:pt x="68" y="1015"/>
                    </a:cubicBezTo>
                    <a:lnTo>
                      <a:pt x="176" y="988"/>
                    </a:lnTo>
                    <a:cubicBezTo>
                      <a:pt x="190" y="907"/>
                      <a:pt x="176" y="826"/>
                      <a:pt x="176" y="745"/>
                    </a:cubicBezTo>
                    <a:cubicBezTo>
                      <a:pt x="162" y="663"/>
                      <a:pt x="149" y="582"/>
                      <a:pt x="149" y="501"/>
                    </a:cubicBezTo>
                    <a:cubicBezTo>
                      <a:pt x="122" y="339"/>
                      <a:pt x="108" y="176"/>
                      <a:pt x="149" y="1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7"/>
              <p:cNvSpPr/>
              <p:nvPr/>
            </p:nvSpPr>
            <p:spPr>
              <a:xfrm>
                <a:off x="958037" y="3516079"/>
                <a:ext cx="8110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070" extrusionOk="0">
                    <a:moveTo>
                      <a:pt x="28" y="0"/>
                    </a:moveTo>
                    <a:cubicBezTo>
                      <a:pt x="28" y="176"/>
                      <a:pt x="1" y="352"/>
                      <a:pt x="1" y="541"/>
                    </a:cubicBezTo>
                    <a:cubicBezTo>
                      <a:pt x="1" y="636"/>
                      <a:pt x="14" y="717"/>
                      <a:pt x="28" y="812"/>
                    </a:cubicBezTo>
                    <a:cubicBezTo>
                      <a:pt x="55" y="893"/>
                      <a:pt x="82" y="988"/>
                      <a:pt x="122" y="1069"/>
                    </a:cubicBezTo>
                    <a:lnTo>
                      <a:pt x="231" y="1042"/>
                    </a:lnTo>
                    <a:cubicBezTo>
                      <a:pt x="231" y="947"/>
                      <a:pt x="217" y="866"/>
                      <a:pt x="203" y="771"/>
                    </a:cubicBezTo>
                    <a:lnTo>
                      <a:pt x="149" y="528"/>
                    </a:lnTo>
                    <a:cubicBezTo>
                      <a:pt x="122" y="352"/>
                      <a:pt x="95" y="17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7"/>
              <p:cNvSpPr/>
              <p:nvPr/>
            </p:nvSpPr>
            <p:spPr>
              <a:xfrm>
                <a:off x="992724" y="3515587"/>
                <a:ext cx="8567" cy="784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68" y="379"/>
                      <a:pt x="81" y="745"/>
                      <a:pt x="81" y="1110"/>
                    </a:cubicBezTo>
                    <a:lnTo>
                      <a:pt x="68" y="1665"/>
                    </a:lnTo>
                    <a:cubicBezTo>
                      <a:pt x="68" y="1854"/>
                      <a:pt x="68" y="2030"/>
                      <a:pt x="68" y="2220"/>
                    </a:cubicBezTo>
                    <a:lnTo>
                      <a:pt x="176" y="2233"/>
                    </a:lnTo>
                    <a:cubicBezTo>
                      <a:pt x="217" y="2044"/>
                      <a:pt x="230" y="1854"/>
                      <a:pt x="244" y="1665"/>
                    </a:cubicBezTo>
                    <a:cubicBezTo>
                      <a:pt x="244" y="1489"/>
                      <a:pt x="230" y="1300"/>
                      <a:pt x="217" y="1110"/>
                    </a:cubicBezTo>
                    <a:cubicBezTo>
                      <a:pt x="190" y="745"/>
                      <a:pt x="136" y="366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7"/>
              <p:cNvSpPr/>
              <p:nvPr/>
            </p:nvSpPr>
            <p:spPr>
              <a:xfrm>
                <a:off x="1032152" y="3515587"/>
                <a:ext cx="10006" cy="4185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192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41" y="204"/>
                      <a:pt x="27" y="407"/>
                      <a:pt x="27" y="609"/>
                    </a:cubicBezTo>
                    <a:cubicBezTo>
                      <a:pt x="27" y="704"/>
                      <a:pt x="27" y="812"/>
                      <a:pt x="41" y="907"/>
                    </a:cubicBezTo>
                    <a:lnTo>
                      <a:pt x="54" y="975"/>
                    </a:lnTo>
                    <a:lnTo>
                      <a:pt x="54" y="1015"/>
                    </a:lnTo>
                    <a:cubicBezTo>
                      <a:pt x="54" y="1029"/>
                      <a:pt x="54" y="1042"/>
                      <a:pt x="68" y="1070"/>
                    </a:cubicBezTo>
                    <a:cubicBezTo>
                      <a:pt x="82" y="1110"/>
                      <a:pt x="95" y="1137"/>
                      <a:pt x="136" y="1164"/>
                    </a:cubicBezTo>
                    <a:cubicBezTo>
                      <a:pt x="149" y="1178"/>
                      <a:pt x="163" y="1178"/>
                      <a:pt x="203" y="1191"/>
                    </a:cubicBezTo>
                    <a:cubicBezTo>
                      <a:pt x="217" y="1191"/>
                      <a:pt x="244" y="1178"/>
                      <a:pt x="271" y="1164"/>
                    </a:cubicBezTo>
                    <a:cubicBezTo>
                      <a:pt x="285" y="1151"/>
                      <a:pt x="285" y="1137"/>
                      <a:pt x="285" y="1124"/>
                    </a:cubicBezTo>
                    <a:lnTo>
                      <a:pt x="176" y="1097"/>
                    </a:lnTo>
                    <a:cubicBezTo>
                      <a:pt x="176" y="1097"/>
                      <a:pt x="176" y="1083"/>
                      <a:pt x="190" y="1083"/>
                    </a:cubicBezTo>
                    <a:cubicBezTo>
                      <a:pt x="190" y="1070"/>
                      <a:pt x="217" y="1070"/>
                      <a:pt x="217" y="1070"/>
                    </a:cubicBezTo>
                    <a:cubicBezTo>
                      <a:pt x="230" y="1070"/>
                      <a:pt x="230" y="1070"/>
                      <a:pt x="217" y="1056"/>
                    </a:cubicBezTo>
                    <a:cubicBezTo>
                      <a:pt x="217" y="1056"/>
                      <a:pt x="217" y="1029"/>
                      <a:pt x="217" y="1029"/>
                    </a:cubicBezTo>
                    <a:cubicBezTo>
                      <a:pt x="217" y="1029"/>
                      <a:pt x="217" y="1015"/>
                      <a:pt x="217" y="1002"/>
                    </a:cubicBezTo>
                    <a:lnTo>
                      <a:pt x="217" y="975"/>
                    </a:lnTo>
                    <a:lnTo>
                      <a:pt x="203" y="894"/>
                    </a:lnTo>
                    <a:cubicBezTo>
                      <a:pt x="203" y="799"/>
                      <a:pt x="190" y="691"/>
                      <a:pt x="176" y="596"/>
                    </a:cubicBezTo>
                    <a:cubicBezTo>
                      <a:pt x="149" y="407"/>
                      <a:pt x="109" y="204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7"/>
              <p:cNvSpPr/>
              <p:nvPr/>
            </p:nvSpPr>
            <p:spPr>
              <a:xfrm>
                <a:off x="1072035" y="3515131"/>
                <a:ext cx="10498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13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69" y="203"/>
                      <a:pt x="96" y="392"/>
                      <a:pt x="109" y="582"/>
                    </a:cubicBezTo>
                    <a:cubicBezTo>
                      <a:pt x="109" y="677"/>
                      <a:pt x="109" y="771"/>
                      <a:pt x="123" y="866"/>
                    </a:cubicBezTo>
                    <a:cubicBezTo>
                      <a:pt x="136" y="947"/>
                      <a:pt x="150" y="1042"/>
                      <a:pt x="177" y="1137"/>
                    </a:cubicBezTo>
                    <a:lnTo>
                      <a:pt x="285" y="1137"/>
                    </a:lnTo>
                    <a:cubicBezTo>
                      <a:pt x="299" y="1028"/>
                      <a:pt x="299" y="934"/>
                      <a:pt x="299" y="839"/>
                    </a:cubicBezTo>
                    <a:cubicBezTo>
                      <a:pt x="285" y="744"/>
                      <a:pt x="272" y="650"/>
                      <a:pt x="245" y="555"/>
                    </a:cubicBezTo>
                    <a:cubicBezTo>
                      <a:pt x="204" y="379"/>
                      <a:pt x="150" y="18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7"/>
              <p:cNvSpPr/>
              <p:nvPr/>
            </p:nvSpPr>
            <p:spPr>
              <a:xfrm>
                <a:off x="1109566" y="3515587"/>
                <a:ext cx="7654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62" extrusionOk="0">
                    <a:moveTo>
                      <a:pt x="14" y="1"/>
                    </a:moveTo>
                    <a:cubicBezTo>
                      <a:pt x="14" y="163"/>
                      <a:pt x="1" y="325"/>
                      <a:pt x="1" y="488"/>
                    </a:cubicBezTo>
                    <a:cubicBezTo>
                      <a:pt x="1" y="569"/>
                      <a:pt x="1" y="664"/>
                      <a:pt x="28" y="731"/>
                    </a:cubicBezTo>
                    <a:cubicBezTo>
                      <a:pt x="42" y="812"/>
                      <a:pt x="69" y="894"/>
                      <a:pt x="123" y="961"/>
                    </a:cubicBezTo>
                    <a:lnTo>
                      <a:pt x="217" y="934"/>
                    </a:lnTo>
                    <a:cubicBezTo>
                      <a:pt x="217" y="853"/>
                      <a:pt x="204" y="772"/>
                      <a:pt x="190" y="704"/>
                    </a:cubicBezTo>
                    <a:lnTo>
                      <a:pt x="136" y="474"/>
                    </a:lnTo>
                    <a:cubicBezTo>
                      <a:pt x="109" y="325"/>
                      <a:pt x="96" y="176"/>
                      <a:pt x="123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7"/>
              <p:cNvSpPr/>
              <p:nvPr/>
            </p:nvSpPr>
            <p:spPr>
              <a:xfrm>
                <a:off x="1138075" y="3513691"/>
                <a:ext cx="9550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02" extrusionOk="0">
                    <a:moveTo>
                      <a:pt x="123" y="0"/>
                    </a:moveTo>
                    <a:lnTo>
                      <a:pt x="14" y="14"/>
                    </a:lnTo>
                    <a:cubicBezTo>
                      <a:pt x="82" y="339"/>
                      <a:pt x="1" y="691"/>
                      <a:pt x="123" y="1002"/>
                    </a:cubicBezTo>
                    <a:lnTo>
                      <a:pt x="231" y="988"/>
                    </a:lnTo>
                    <a:cubicBezTo>
                      <a:pt x="271" y="650"/>
                      <a:pt x="123" y="339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7"/>
              <p:cNvSpPr/>
              <p:nvPr/>
            </p:nvSpPr>
            <p:spPr>
              <a:xfrm>
                <a:off x="1184629" y="3511795"/>
                <a:ext cx="6214" cy="7176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44" extrusionOk="0">
                    <a:moveTo>
                      <a:pt x="41" y="0"/>
                    </a:moveTo>
                    <a:cubicBezTo>
                      <a:pt x="41" y="339"/>
                      <a:pt x="14" y="677"/>
                      <a:pt x="14" y="1029"/>
                    </a:cubicBezTo>
                    <a:cubicBezTo>
                      <a:pt x="1" y="1191"/>
                      <a:pt x="1" y="1367"/>
                      <a:pt x="1" y="1529"/>
                    </a:cubicBezTo>
                    <a:cubicBezTo>
                      <a:pt x="14" y="1705"/>
                      <a:pt x="14" y="1881"/>
                      <a:pt x="55" y="2044"/>
                    </a:cubicBezTo>
                    <a:lnTo>
                      <a:pt x="163" y="2044"/>
                    </a:lnTo>
                    <a:cubicBezTo>
                      <a:pt x="177" y="1868"/>
                      <a:pt x="177" y="1705"/>
                      <a:pt x="177" y="1529"/>
                    </a:cubicBezTo>
                    <a:cubicBezTo>
                      <a:pt x="163" y="1367"/>
                      <a:pt x="163" y="1191"/>
                      <a:pt x="150" y="1029"/>
                    </a:cubicBezTo>
                    <a:cubicBezTo>
                      <a:pt x="136" y="677"/>
                      <a:pt x="123" y="339"/>
                      <a:pt x="15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2" name="Google Shape;11562;p27"/>
            <p:cNvGrpSpPr/>
            <p:nvPr/>
          </p:nvGrpSpPr>
          <p:grpSpPr>
            <a:xfrm rot="609281">
              <a:off x="8699059" y="4170863"/>
              <a:ext cx="504045" cy="887001"/>
              <a:chOff x="220752" y="1185413"/>
              <a:chExt cx="504063" cy="887033"/>
            </a:xfrm>
          </p:grpSpPr>
          <p:sp>
            <p:nvSpPr>
              <p:cNvPr id="11563" name="Google Shape;11563;p27"/>
              <p:cNvSpPr/>
              <p:nvPr/>
            </p:nvSpPr>
            <p:spPr>
              <a:xfrm>
                <a:off x="484876" y="2000430"/>
                <a:ext cx="138755" cy="50383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1435" extrusionOk="0">
                    <a:moveTo>
                      <a:pt x="3351" y="153"/>
                    </a:moveTo>
                    <a:cubicBezTo>
                      <a:pt x="3389" y="153"/>
                      <a:pt x="3427" y="154"/>
                      <a:pt x="3464" y="155"/>
                    </a:cubicBezTo>
                    <a:cubicBezTo>
                      <a:pt x="3519" y="169"/>
                      <a:pt x="3586" y="169"/>
                      <a:pt x="3627" y="169"/>
                    </a:cubicBezTo>
                    <a:cubicBezTo>
                      <a:pt x="3667" y="182"/>
                      <a:pt x="3667" y="182"/>
                      <a:pt x="3695" y="236"/>
                    </a:cubicBezTo>
                    <a:cubicBezTo>
                      <a:pt x="3722" y="331"/>
                      <a:pt x="3749" y="439"/>
                      <a:pt x="3776" y="547"/>
                    </a:cubicBezTo>
                    <a:cubicBezTo>
                      <a:pt x="3813" y="747"/>
                      <a:pt x="3816" y="959"/>
                      <a:pt x="3795" y="1160"/>
                    </a:cubicBezTo>
                    <a:lnTo>
                      <a:pt x="3795" y="1160"/>
                    </a:lnTo>
                    <a:lnTo>
                      <a:pt x="1881" y="1278"/>
                    </a:lnTo>
                    <a:lnTo>
                      <a:pt x="894" y="1332"/>
                    </a:lnTo>
                    <a:cubicBezTo>
                      <a:pt x="731" y="1332"/>
                      <a:pt x="569" y="1332"/>
                      <a:pt x="420" y="1278"/>
                    </a:cubicBezTo>
                    <a:cubicBezTo>
                      <a:pt x="352" y="1251"/>
                      <a:pt x="271" y="1224"/>
                      <a:pt x="231" y="1183"/>
                    </a:cubicBezTo>
                    <a:cubicBezTo>
                      <a:pt x="190" y="1129"/>
                      <a:pt x="176" y="1062"/>
                      <a:pt x="176" y="980"/>
                    </a:cubicBezTo>
                    <a:cubicBezTo>
                      <a:pt x="176" y="859"/>
                      <a:pt x="163" y="750"/>
                      <a:pt x="176" y="642"/>
                    </a:cubicBezTo>
                    <a:cubicBezTo>
                      <a:pt x="163" y="534"/>
                      <a:pt x="176" y="426"/>
                      <a:pt x="217" y="331"/>
                    </a:cubicBezTo>
                    <a:cubicBezTo>
                      <a:pt x="231" y="290"/>
                      <a:pt x="258" y="263"/>
                      <a:pt x="298" y="250"/>
                    </a:cubicBezTo>
                    <a:cubicBezTo>
                      <a:pt x="339" y="236"/>
                      <a:pt x="393" y="223"/>
                      <a:pt x="434" y="223"/>
                    </a:cubicBezTo>
                    <a:cubicBezTo>
                      <a:pt x="542" y="223"/>
                      <a:pt x="650" y="236"/>
                      <a:pt x="758" y="250"/>
                    </a:cubicBezTo>
                    <a:lnTo>
                      <a:pt x="1097" y="304"/>
                    </a:lnTo>
                    <a:cubicBezTo>
                      <a:pt x="1218" y="317"/>
                      <a:pt x="1327" y="331"/>
                      <a:pt x="1448" y="331"/>
                    </a:cubicBezTo>
                    <a:cubicBezTo>
                      <a:pt x="1678" y="331"/>
                      <a:pt x="1908" y="304"/>
                      <a:pt x="2138" y="277"/>
                    </a:cubicBezTo>
                    <a:cubicBezTo>
                      <a:pt x="2546" y="215"/>
                      <a:pt x="2954" y="153"/>
                      <a:pt x="3351" y="153"/>
                    </a:cubicBezTo>
                    <a:close/>
                    <a:moveTo>
                      <a:pt x="3261" y="0"/>
                    </a:moveTo>
                    <a:cubicBezTo>
                      <a:pt x="2874" y="0"/>
                      <a:pt x="2488" y="55"/>
                      <a:pt x="2111" y="101"/>
                    </a:cubicBezTo>
                    <a:cubicBezTo>
                      <a:pt x="1895" y="128"/>
                      <a:pt x="1665" y="155"/>
                      <a:pt x="1448" y="155"/>
                    </a:cubicBezTo>
                    <a:cubicBezTo>
                      <a:pt x="1412" y="160"/>
                      <a:pt x="1375" y="161"/>
                      <a:pt x="1337" y="161"/>
                    </a:cubicBezTo>
                    <a:cubicBezTo>
                      <a:pt x="1262" y="161"/>
                      <a:pt x="1187" y="155"/>
                      <a:pt x="1124" y="155"/>
                    </a:cubicBezTo>
                    <a:lnTo>
                      <a:pt x="785" y="101"/>
                    </a:lnTo>
                    <a:cubicBezTo>
                      <a:pt x="699" y="91"/>
                      <a:pt x="620" y="82"/>
                      <a:pt x="538" y="82"/>
                    </a:cubicBezTo>
                    <a:cubicBezTo>
                      <a:pt x="504" y="82"/>
                      <a:pt x="469" y="83"/>
                      <a:pt x="434" y="87"/>
                    </a:cubicBezTo>
                    <a:cubicBezTo>
                      <a:pt x="366" y="87"/>
                      <a:pt x="312" y="101"/>
                      <a:pt x="244" y="128"/>
                    </a:cubicBezTo>
                    <a:cubicBezTo>
                      <a:pt x="176" y="155"/>
                      <a:pt x="122" y="223"/>
                      <a:pt x="95" y="277"/>
                    </a:cubicBezTo>
                    <a:cubicBezTo>
                      <a:pt x="1" y="534"/>
                      <a:pt x="68" y="764"/>
                      <a:pt x="68" y="980"/>
                    </a:cubicBezTo>
                    <a:cubicBezTo>
                      <a:pt x="68" y="1062"/>
                      <a:pt x="68" y="1170"/>
                      <a:pt x="149" y="1251"/>
                    </a:cubicBezTo>
                    <a:cubicBezTo>
                      <a:pt x="231" y="1319"/>
                      <a:pt x="312" y="1359"/>
                      <a:pt x="393" y="1386"/>
                    </a:cubicBezTo>
                    <a:cubicBezTo>
                      <a:pt x="501" y="1422"/>
                      <a:pt x="615" y="1434"/>
                      <a:pt x="728" y="1434"/>
                    </a:cubicBezTo>
                    <a:cubicBezTo>
                      <a:pt x="784" y="1434"/>
                      <a:pt x="839" y="1431"/>
                      <a:pt x="894" y="1427"/>
                    </a:cubicBezTo>
                    <a:lnTo>
                      <a:pt x="1881" y="1373"/>
                    </a:lnTo>
                    <a:lnTo>
                      <a:pt x="3857" y="1278"/>
                    </a:lnTo>
                    <a:lnTo>
                      <a:pt x="3911" y="1278"/>
                    </a:lnTo>
                    <a:lnTo>
                      <a:pt x="3925" y="1224"/>
                    </a:lnTo>
                    <a:cubicBezTo>
                      <a:pt x="3952" y="994"/>
                      <a:pt x="3952" y="764"/>
                      <a:pt x="3911" y="534"/>
                    </a:cubicBezTo>
                    <a:cubicBezTo>
                      <a:pt x="3897" y="412"/>
                      <a:pt x="3870" y="304"/>
                      <a:pt x="3830" y="182"/>
                    </a:cubicBezTo>
                    <a:cubicBezTo>
                      <a:pt x="3816" y="155"/>
                      <a:pt x="3803" y="114"/>
                      <a:pt x="3776" y="87"/>
                    </a:cubicBezTo>
                    <a:cubicBezTo>
                      <a:pt x="3735" y="47"/>
                      <a:pt x="3695" y="33"/>
                      <a:pt x="3654" y="33"/>
                    </a:cubicBezTo>
                    <a:cubicBezTo>
                      <a:pt x="3600" y="20"/>
                      <a:pt x="3546" y="20"/>
                      <a:pt x="3478" y="6"/>
                    </a:cubicBezTo>
                    <a:cubicBezTo>
                      <a:pt x="3406" y="2"/>
                      <a:pt x="3334" y="0"/>
                      <a:pt x="326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4" name="Google Shape;11564;p27"/>
              <p:cNvSpPr/>
              <p:nvPr/>
            </p:nvSpPr>
            <p:spPr>
              <a:xfrm>
                <a:off x="483928" y="1998359"/>
                <a:ext cx="131627" cy="5266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500" extrusionOk="0">
                    <a:moveTo>
                      <a:pt x="2017" y="163"/>
                    </a:moveTo>
                    <a:cubicBezTo>
                      <a:pt x="2203" y="163"/>
                      <a:pt x="2389" y="167"/>
                      <a:pt x="2571" y="173"/>
                    </a:cubicBezTo>
                    <a:cubicBezTo>
                      <a:pt x="2761" y="173"/>
                      <a:pt x="2937" y="187"/>
                      <a:pt x="3126" y="200"/>
                    </a:cubicBezTo>
                    <a:lnTo>
                      <a:pt x="3397" y="214"/>
                    </a:lnTo>
                    <a:cubicBezTo>
                      <a:pt x="3451" y="214"/>
                      <a:pt x="3478" y="228"/>
                      <a:pt x="3478" y="241"/>
                    </a:cubicBezTo>
                    <a:cubicBezTo>
                      <a:pt x="3491" y="255"/>
                      <a:pt x="3505" y="295"/>
                      <a:pt x="3519" y="336"/>
                    </a:cubicBezTo>
                    <a:lnTo>
                      <a:pt x="3573" y="606"/>
                    </a:lnTo>
                    <a:cubicBezTo>
                      <a:pt x="3600" y="701"/>
                      <a:pt x="3613" y="796"/>
                      <a:pt x="3627" y="877"/>
                    </a:cubicBezTo>
                    <a:cubicBezTo>
                      <a:pt x="3627" y="958"/>
                      <a:pt x="3600" y="1039"/>
                      <a:pt x="3559" y="1080"/>
                    </a:cubicBezTo>
                    <a:cubicBezTo>
                      <a:pt x="3505" y="1134"/>
                      <a:pt x="3424" y="1161"/>
                      <a:pt x="3329" y="1175"/>
                    </a:cubicBezTo>
                    <a:cubicBezTo>
                      <a:pt x="2964" y="1215"/>
                      <a:pt x="2598" y="1242"/>
                      <a:pt x="2220" y="1269"/>
                    </a:cubicBezTo>
                    <a:cubicBezTo>
                      <a:pt x="1854" y="1296"/>
                      <a:pt x="1475" y="1324"/>
                      <a:pt x="1110" y="1351"/>
                    </a:cubicBezTo>
                    <a:lnTo>
                      <a:pt x="555" y="1378"/>
                    </a:lnTo>
                    <a:cubicBezTo>
                      <a:pt x="488" y="1387"/>
                      <a:pt x="415" y="1397"/>
                      <a:pt x="348" y="1397"/>
                    </a:cubicBezTo>
                    <a:cubicBezTo>
                      <a:pt x="321" y="1397"/>
                      <a:pt x="295" y="1395"/>
                      <a:pt x="271" y="1391"/>
                    </a:cubicBezTo>
                    <a:cubicBezTo>
                      <a:pt x="230" y="1391"/>
                      <a:pt x="217" y="1378"/>
                      <a:pt x="190" y="1364"/>
                    </a:cubicBezTo>
                    <a:cubicBezTo>
                      <a:pt x="176" y="1337"/>
                      <a:pt x="176" y="1296"/>
                      <a:pt x="163" y="1256"/>
                    </a:cubicBezTo>
                    <a:cubicBezTo>
                      <a:pt x="149" y="1066"/>
                      <a:pt x="122" y="877"/>
                      <a:pt x="149" y="701"/>
                    </a:cubicBezTo>
                    <a:cubicBezTo>
                      <a:pt x="149" y="525"/>
                      <a:pt x="230" y="376"/>
                      <a:pt x="379" y="309"/>
                    </a:cubicBezTo>
                    <a:cubicBezTo>
                      <a:pt x="542" y="241"/>
                      <a:pt x="718" y="214"/>
                      <a:pt x="907" y="200"/>
                    </a:cubicBezTo>
                    <a:cubicBezTo>
                      <a:pt x="1083" y="187"/>
                      <a:pt x="1272" y="187"/>
                      <a:pt x="1462" y="173"/>
                    </a:cubicBezTo>
                    <a:cubicBezTo>
                      <a:pt x="1644" y="167"/>
                      <a:pt x="1831" y="163"/>
                      <a:pt x="2017" y="163"/>
                    </a:cubicBezTo>
                    <a:close/>
                    <a:moveTo>
                      <a:pt x="2015" y="1"/>
                    </a:moveTo>
                    <a:cubicBezTo>
                      <a:pt x="1827" y="1"/>
                      <a:pt x="1638" y="4"/>
                      <a:pt x="1448" y="11"/>
                    </a:cubicBezTo>
                    <a:cubicBezTo>
                      <a:pt x="1259" y="25"/>
                      <a:pt x="1083" y="38"/>
                      <a:pt x="894" y="52"/>
                    </a:cubicBezTo>
                    <a:cubicBezTo>
                      <a:pt x="704" y="79"/>
                      <a:pt x="515" y="92"/>
                      <a:pt x="325" y="187"/>
                    </a:cubicBezTo>
                    <a:cubicBezTo>
                      <a:pt x="230" y="228"/>
                      <a:pt x="149" y="309"/>
                      <a:pt x="95" y="403"/>
                    </a:cubicBezTo>
                    <a:cubicBezTo>
                      <a:pt x="41" y="498"/>
                      <a:pt x="28" y="606"/>
                      <a:pt x="14" y="701"/>
                    </a:cubicBezTo>
                    <a:cubicBezTo>
                      <a:pt x="0" y="891"/>
                      <a:pt x="41" y="1080"/>
                      <a:pt x="55" y="1269"/>
                    </a:cubicBezTo>
                    <a:cubicBezTo>
                      <a:pt x="68" y="1310"/>
                      <a:pt x="68" y="1364"/>
                      <a:pt x="109" y="1418"/>
                    </a:cubicBezTo>
                    <a:cubicBezTo>
                      <a:pt x="149" y="1472"/>
                      <a:pt x="217" y="1499"/>
                      <a:pt x="271" y="1499"/>
                    </a:cubicBezTo>
                    <a:cubicBezTo>
                      <a:pt x="379" y="1499"/>
                      <a:pt x="461" y="1486"/>
                      <a:pt x="555" y="1486"/>
                    </a:cubicBezTo>
                    <a:lnTo>
                      <a:pt x="1110" y="1445"/>
                    </a:lnTo>
                    <a:cubicBezTo>
                      <a:pt x="1489" y="1418"/>
                      <a:pt x="1854" y="1391"/>
                      <a:pt x="2233" y="1364"/>
                    </a:cubicBezTo>
                    <a:cubicBezTo>
                      <a:pt x="2598" y="1337"/>
                      <a:pt x="2964" y="1324"/>
                      <a:pt x="3343" y="1296"/>
                    </a:cubicBezTo>
                    <a:cubicBezTo>
                      <a:pt x="3437" y="1269"/>
                      <a:pt x="3546" y="1256"/>
                      <a:pt x="3640" y="1175"/>
                    </a:cubicBezTo>
                    <a:cubicBezTo>
                      <a:pt x="3722" y="1094"/>
                      <a:pt x="3749" y="972"/>
                      <a:pt x="3749" y="877"/>
                    </a:cubicBezTo>
                    <a:cubicBezTo>
                      <a:pt x="3749" y="769"/>
                      <a:pt x="3722" y="674"/>
                      <a:pt x="3708" y="579"/>
                    </a:cubicBezTo>
                    <a:lnTo>
                      <a:pt x="3654" y="309"/>
                    </a:lnTo>
                    <a:cubicBezTo>
                      <a:pt x="3640" y="268"/>
                      <a:pt x="3640" y="214"/>
                      <a:pt x="3600" y="146"/>
                    </a:cubicBezTo>
                    <a:cubicBezTo>
                      <a:pt x="3546" y="79"/>
                      <a:pt x="3464" y="79"/>
                      <a:pt x="3424" y="65"/>
                    </a:cubicBezTo>
                    <a:lnTo>
                      <a:pt x="3140" y="52"/>
                    </a:lnTo>
                    <a:cubicBezTo>
                      <a:pt x="2950" y="38"/>
                      <a:pt x="2761" y="25"/>
                      <a:pt x="2571" y="11"/>
                    </a:cubicBezTo>
                    <a:cubicBezTo>
                      <a:pt x="2389" y="4"/>
                      <a:pt x="2203" y="1"/>
                      <a:pt x="201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7"/>
              <p:cNvSpPr/>
              <p:nvPr/>
            </p:nvSpPr>
            <p:spPr>
              <a:xfrm>
                <a:off x="489615" y="2007276"/>
                <a:ext cx="13833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111" extrusionOk="0">
                    <a:moveTo>
                      <a:pt x="326" y="1"/>
                    </a:moveTo>
                    <a:cubicBezTo>
                      <a:pt x="177" y="149"/>
                      <a:pt x="68" y="325"/>
                      <a:pt x="28" y="528"/>
                    </a:cubicBezTo>
                    <a:cubicBezTo>
                      <a:pt x="1" y="623"/>
                      <a:pt x="1" y="731"/>
                      <a:pt x="14" y="840"/>
                    </a:cubicBezTo>
                    <a:cubicBezTo>
                      <a:pt x="41" y="934"/>
                      <a:pt x="82" y="1042"/>
                      <a:pt x="163" y="1110"/>
                    </a:cubicBezTo>
                    <a:lnTo>
                      <a:pt x="258" y="1056"/>
                    </a:lnTo>
                    <a:cubicBezTo>
                      <a:pt x="190" y="880"/>
                      <a:pt x="163" y="718"/>
                      <a:pt x="163" y="542"/>
                    </a:cubicBezTo>
                    <a:cubicBezTo>
                      <a:pt x="177" y="379"/>
                      <a:pt x="244" y="190"/>
                      <a:pt x="393" y="8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7"/>
              <p:cNvSpPr/>
              <p:nvPr/>
            </p:nvSpPr>
            <p:spPr>
              <a:xfrm>
                <a:off x="499130" y="2006820"/>
                <a:ext cx="12394" cy="4420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259" extrusionOk="0">
                    <a:moveTo>
                      <a:pt x="149" y="0"/>
                    </a:moveTo>
                    <a:cubicBezTo>
                      <a:pt x="163" y="217"/>
                      <a:pt x="55" y="420"/>
                      <a:pt x="14" y="636"/>
                    </a:cubicBezTo>
                    <a:cubicBezTo>
                      <a:pt x="0" y="758"/>
                      <a:pt x="0" y="880"/>
                      <a:pt x="41" y="1001"/>
                    </a:cubicBezTo>
                    <a:cubicBezTo>
                      <a:pt x="82" y="1123"/>
                      <a:pt x="176" y="1231"/>
                      <a:pt x="312" y="1258"/>
                    </a:cubicBezTo>
                    <a:lnTo>
                      <a:pt x="352" y="1164"/>
                    </a:lnTo>
                    <a:cubicBezTo>
                      <a:pt x="285" y="1110"/>
                      <a:pt x="230" y="1028"/>
                      <a:pt x="203" y="947"/>
                    </a:cubicBezTo>
                    <a:cubicBezTo>
                      <a:pt x="163" y="853"/>
                      <a:pt x="149" y="758"/>
                      <a:pt x="149" y="663"/>
                    </a:cubicBezTo>
                    <a:cubicBezTo>
                      <a:pt x="163" y="447"/>
                      <a:pt x="230" y="230"/>
                      <a:pt x="25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7"/>
              <p:cNvSpPr/>
              <p:nvPr/>
            </p:nvSpPr>
            <p:spPr>
              <a:xfrm>
                <a:off x="507205" y="2019635"/>
                <a:ext cx="29949" cy="31037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84" extrusionOk="0">
                    <a:moveTo>
                      <a:pt x="0" y="0"/>
                    </a:moveTo>
                    <a:cubicBezTo>
                      <a:pt x="28" y="217"/>
                      <a:pt x="109" y="433"/>
                      <a:pt x="244" y="609"/>
                    </a:cubicBezTo>
                    <a:cubicBezTo>
                      <a:pt x="380" y="758"/>
                      <a:pt x="572" y="883"/>
                      <a:pt x="780" y="883"/>
                    </a:cubicBezTo>
                    <a:cubicBezTo>
                      <a:pt x="800" y="883"/>
                      <a:pt x="820" y="882"/>
                      <a:pt x="839" y="880"/>
                    </a:cubicBezTo>
                    <a:lnTo>
                      <a:pt x="853" y="785"/>
                    </a:lnTo>
                    <a:cubicBezTo>
                      <a:pt x="664" y="718"/>
                      <a:pt x="501" y="636"/>
                      <a:pt x="352" y="515"/>
                    </a:cubicBezTo>
                    <a:cubicBezTo>
                      <a:pt x="217" y="379"/>
                      <a:pt x="95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7"/>
              <p:cNvSpPr/>
              <p:nvPr/>
            </p:nvSpPr>
            <p:spPr>
              <a:xfrm>
                <a:off x="532869" y="2023918"/>
                <a:ext cx="21417" cy="24296"/>
              </a:xfrm>
              <a:custGeom>
                <a:avLst/>
                <a:gdLst/>
                <a:ahLst/>
                <a:cxnLst/>
                <a:rect l="l" t="t" r="r" b="b"/>
                <a:pathLst>
                  <a:path w="610" h="692" extrusionOk="0">
                    <a:moveTo>
                      <a:pt x="108" y="0"/>
                    </a:moveTo>
                    <a:lnTo>
                      <a:pt x="0" y="14"/>
                    </a:lnTo>
                    <a:cubicBezTo>
                      <a:pt x="27" y="163"/>
                      <a:pt x="68" y="325"/>
                      <a:pt x="163" y="460"/>
                    </a:cubicBezTo>
                    <a:cubicBezTo>
                      <a:pt x="252" y="588"/>
                      <a:pt x="401" y="691"/>
                      <a:pt x="566" y="691"/>
                    </a:cubicBezTo>
                    <a:cubicBezTo>
                      <a:pt x="576" y="691"/>
                      <a:pt x="586" y="691"/>
                      <a:pt x="596" y="690"/>
                    </a:cubicBezTo>
                    <a:lnTo>
                      <a:pt x="609" y="582"/>
                    </a:lnTo>
                    <a:cubicBezTo>
                      <a:pt x="487" y="514"/>
                      <a:pt x="379" y="460"/>
                      <a:pt x="271" y="366"/>
                    </a:cubicBezTo>
                    <a:cubicBezTo>
                      <a:pt x="176" y="271"/>
                      <a:pt x="95" y="14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7"/>
              <p:cNvSpPr/>
              <p:nvPr/>
            </p:nvSpPr>
            <p:spPr>
              <a:xfrm>
                <a:off x="549019" y="2021530"/>
                <a:ext cx="2046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637" extrusionOk="0">
                    <a:moveTo>
                      <a:pt x="95" y="1"/>
                    </a:moveTo>
                    <a:lnTo>
                      <a:pt x="0" y="28"/>
                    </a:lnTo>
                    <a:cubicBezTo>
                      <a:pt x="68" y="149"/>
                      <a:pt x="122" y="285"/>
                      <a:pt x="203" y="393"/>
                    </a:cubicBezTo>
                    <a:cubicBezTo>
                      <a:pt x="244" y="447"/>
                      <a:pt x="284" y="501"/>
                      <a:pt x="339" y="555"/>
                    </a:cubicBezTo>
                    <a:cubicBezTo>
                      <a:pt x="393" y="596"/>
                      <a:pt x="460" y="623"/>
                      <a:pt x="528" y="636"/>
                    </a:cubicBezTo>
                    <a:lnTo>
                      <a:pt x="582" y="542"/>
                    </a:lnTo>
                    <a:cubicBezTo>
                      <a:pt x="541" y="501"/>
                      <a:pt x="501" y="461"/>
                      <a:pt x="447" y="420"/>
                    </a:cubicBezTo>
                    <a:cubicBezTo>
                      <a:pt x="406" y="379"/>
                      <a:pt x="352" y="339"/>
                      <a:pt x="311" y="298"/>
                    </a:cubicBezTo>
                    <a:cubicBezTo>
                      <a:pt x="217" y="217"/>
                      <a:pt x="136" y="122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7"/>
              <p:cNvSpPr/>
              <p:nvPr/>
            </p:nvSpPr>
            <p:spPr>
              <a:xfrm>
                <a:off x="570401" y="2028166"/>
                <a:ext cx="1664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5" extrusionOk="0">
                    <a:moveTo>
                      <a:pt x="95" y="1"/>
                    </a:moveTo>
                    <a:lnTo>
                      <a:pt x="0" y="42"/>
                    </a:lnTo>
                    <a:cubicBezTo>
                      <a:pt x="54" y="136"/>
                      <a:pt x="95" y="231"/>
                      <a:pt x="163" y="312"/>
                    </a:cubicBezTo>
                    <a:cubicBezTo>
                      <a:pt x="190" y="353"/>
                      <a:pt x="230" y="393"/>
                      <a:pt x="271" y="434"/>
                    </a:cubicBezTo>
                    <a:cubicBezTo>
                      <a:pt x="325" y="461"/>
                      <a:pt x="379" y="475"/>
                      <a:pt x="433" y="475"/>
                    </a:cubicBezTo>
                    <a:lnTo>
                      <a:pt x="474" y="380"/>
                    </a:lnTo>
                    <a:cubicBezTo>
                      <a:pt x="447" y="339"/>
                      <a:pt x="406" y="312"/>
                      <a:pt x="365" y="285"/>
                    </a:cubicBezTo>
                    <a:lnTo>
                      <a:pt x="257" y="217"/>
                    </a:lnTo>
                    <a:cubicBezTo>
                      <a:pt x="190" y="163"/>
                      <a:pt x="122" y="96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7"/>
              <p:cNvSpPr/>
              <p:nvPr/>
            </p:nvSpPr>
            <p:spPr>
              <a:xfrm>
                <a:off x="587955" y="2027710"/>
                <a:ext cx="11937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66" extrusionOk="0">
                    <a:moveTo>
                      <a:pt x="82" y="0"/>
                    </a:moveTo>
                    <a:lnTo>
                      <a:pt x="1" y="82"/>
                    </a:lnTo>
                    <a:cubicBezTo>
                      <a:pt x="109" y="149"/>
                      <a:pt x="109" y="325"/>
                      <a:pt x="258" y="366"/>
                    </a:cubicBezTo>
                    <a:lnTo>
                      <a:pt x="339" y="298"/>
                    </a:lnTo>
                    <a:cubicBezTo>
                      <a:pt x="312" y="149"/>
                      <a:pt x="136" y="12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7"/>
              <p:cNvSpPr/>
              <p:nvPr/>
            </p:nvSpPr>
            <p:spPr>
              <a:xfrm>
                <a:off x="603649" y="2027218"/>
                <a:ext cx="10463" cy="1334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80" extrusionOk="0">
                    <a:moveTo>
                      <a:pt x="81" y="1"/>
                    </a:moveTo>
                    <a:lnTo>
                      <a:pt x="0" y="55"/>
                    </a:lnTo>
                    <a:cubicBezTo>
                      <a:pt x="95" y="136"/>
                      <a:pt x="68" y="312"/>
                      <a:pt x="203" y="380"/>
                    </a:cubicBezTo>
                    <a:lnTo>
                      <a:pt x="298" y="312"/>
                    </a:lnTo>
                    <a:cubicBezTo>
                      <a:pt x="298" y="163"/>
                      <a:pt x="122" y="123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7"/>
              <p:cNvSpPr/>
              <p:nvPr/>
            </p:nvSpPr>
            <p:spPr>
              <a:xfrm>
                <a:off x="235006" y="1772223"/>
                <a:ext cx="194966" cy="279476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7960" extrusionOk="0">
                    <a:moveTo>
                      <a:pt x="2586" y="0"/>
                    </a:moveTo>
                    <a:cubicBezTo>
                      <a:pt x="2533" y="0"/>
                      <a:pt x="2478" y="8"/>
                      <a:pt x="2422" y="25"/>
                    </a:cubicBezTo>
                    <a:cubicBezTo>
                      <a:pt x="1867" y="201"/>
                      <a:pt x="1462" y="512"/>
                      <a:pt x="1096" y="958"/>
                    </a:cubicBezTo>
                    <a:cubicBezTo>
                      <a:pt x="826" y="1256"/>
                      <a:pt x="866" y="1730"/>
                      <a:pt x="1110" y="2000"/>
                    </a:cubicBezTo>
                    <a:cubicBezTo>
                      <a:pt x="812" y="2677"/>
                      <a:pt x="663" y="3367"/>
                      <a:pt x="555" y="4206"/>
                    </a:cubicBezTo>
                    <a:cubicBezTo>
                      <a:pt x="406" y="5410"/>
                      <a:pt x="0" y="6439"/>
                      <a:pt x="555" y="7602"/>
                    </a:cubicBezTo>
                    <a:cubicBezTo>
                      <a:pt x="674" y="7854"/>
                      <a:pt x="890" y="7959"/>
                      <a:pt x="1116" y="7959"/>
                    </a:cubicBezTo>
                    <a:cubicBezTo>
                      <a:pt x="1376" y="7959"/>
                      <a:pt x="1648" y="7819"/>
                      <a:pt x="1800" y="7602"/>
                    </a:cubicBezTo>
                    <a:cubicBezTo>
                      <a:pt x="2503" y="6641"/>
                      <a:pt x="3302" y="5843"/>
                      <a:pt x="4100" y="4964"/>
                    </a:cubicBezTo>
                    <a:cubicBezTo>
                      <a:pt x="4249" y="4801"/>
                      <a:pt x="4384" y="4639"/>
                      <a:pt x="4492" y="4477"/>
                    </a:cubicBezTo>
                    <a:cubicBezTo>
                      <a:pt x="4790" y="4463"/>
                      <a:pt x="5101" y="4274"/>
                      <a:pt x="5196" y="3935"/>
                    </a:cubicBezTo>
                    <a:cubicBezTo>
                      <a:pt x="5372" y="3800"/>
                      <a:pt x="5494" y="3597"/>
                      <a:pt x="5480" y="3380"/>
                    </a:cubicBezTo>
                    <a:cubicBezTo>
                      <a:pt x="5426" y="2853"/>
                      <a:pt x="5440" y="2339"/>
                      <a:pt x="5507" y="1824"/>
                    </a:cubicBezTo>
                    <a:cubicBezTo>
                      <a:pt x="5553" y="1409"/>
                      <a:pt x="5172" y="1171"/>
                      <a:pt x="4806" y="1171"/>
                    </a:cubicBezTo>
                    <a:cubicBezTo>
                      <a:pt x="4516" y="1171"/>
                      <a:pt x="4235" y="1320"/>
                      <a:pt x="4181" y="1649"/>
                    </a:cubicBezTo>
                    <a:cubicBezTo>
                      <a:pt x="4168" y="1784"/>
                      <a:pt x="4154" y="1919"/>
                      <a:pt x="4141" y="2054"/>
                    </a:cubicBezTo>
                    <a:cubicBezTo>
                      <a:pt x="3802" y="2082"/>
                      <a:pt x="3505" y="2312"/>
                      <a:pt x="3559" y="2717"/>
                    </a:cubicBezTo>
                    <a:cubicBezTo>
                      <a:pt x="3681" y="3705"/>
                      <a:pt x="2733" y="4274"/>
                      <a:pt x="2138" y="4910"/>
                    </a:cubicBezTo>
                    <a:cubicBezTo>
                      <a:pt x="2016" y="5031"/>
                      <a:pt x="1908" y="5153"/>
                      <a:pt x="1800" y="5288"/>
                    </a:cubicBezTo>
                    <a:cubicBezTo>
                      <a:pt x="1881" y="4896"/>
                      <a:pt x="1989" y="4504"/>
                      <a:pt x="2016" y="4165"/>
                    </a:cubicBezTo>
                    <a:cubicBezTo>
                      <a:pt x="2125" y="3150"/>
                      <a:pt x="2449" y="2420"/>
                      <a:pt x="3004" y="1567"/>
                    </a:cubicBezTo>
                    <a:cubicBezTo>
                      <a:pt x="3099" y="1419"/>
                      <a:pt x="3112" y="1243"/>
                      <a:pt x="3085" y="1080"/>
                    </a:cubicBezTo>
                    <a:cubicBezTo>
                      <a:pt x="3489" y="701"/>
                      <a:pt x="3096" y="0"/>
                      <a:pt x="2586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7"/>
              <p:cNvSpPr/>
              <p:nvPr/>
            </p:nvSpPr>
            <p:spPr>
              <a:xfrm>
                <a:off x="471569" y="1457402"/>
                <a:ext cx="110245" cy="115582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3292" extrusionOk="0">
                    <a:moveTo>
                      <a:pt x="2033" y="2069"/>
                    </a:moveTo>
                    <a:cubicBezTo>
                      <a:pt x="2033" y="2072"/>
                      <a:pt x="2032" y="2075"/>
                      <a:pt x="2030" y="2077"/>
                    </a:cubicBezTo>
                    <a:cubicBezTo>
                      <a:pt x="2031" y="2075"/>
                      <a:pt x="2032" y="2072"/>
                      <a:pt x="2033" y="2069"/>
                    </a:cubicBezTo>
                    <a:close/>
                    <a:moveTo>
                      <a:pt x="1400" y="1"/>
                    </a:moveTo>
                    <a:cubicBezTo>
                      <a:pt x="1181" y="1"/>
                      <a:pt x="961" y="71"/>
                      <a:pt x="758" y="237"/>
                    </a:cubicBezTo>
                    <a:cubicBezTo>
                      <a:pt x="1" y="873"/>
                      <a:pt x="434" y="2213"/>
                      <a:pt x="826" y="2930"/>
                    </a:cubicBezTo>
                    <a:cubicBezTo>
                      <a:pt x="948" y="3160"/>
                      <a:pt x="1139" y="3256"/>
                      <a:pt x="1334" y="3256"/>
                    </a:cubicBezTo>
                    <a:cubicBezTo>
                      <a:pt x="1348" y="3256"/>
                      <a:pt x="1363" y="3255"/>
                      <a:pt x="1377" y="3254"/>
                    </a:cubicBezTo>
                    <a:lnTo>
                      <a:pt x="1377" y="3254"/>
                    </a:lnTo>
                    <a:cubicBezTo>
                      <a:pt x="1460" y="3279"/>
                      <a:pt x="1550" y="3292"/>
                      <a:pt x="1645" y="3292"/>
                    </a:cubicBezTo>
                    <a:cubicBezTo>
                      <a:pt x="1737" y="3292"/>
                      <a:pt x="1833" y="3280"/>
                      <a:pt x="1936" y="3255"/>
                    </a:cubicBezTo>
                    <a:cubicBezTo>
                      <a:pt x="2923" y="3025"/>
                      <a:pt x="3140" y="1847"/>
                      <a:pt x="2788" y="1036"/>
                    </a:cubicBezTo>
                    <a:cubicBezTo>
                      <a:pt x="2562" y="504"/>
                      <a:pt x="1984" y="1"/>
                      <a:pt x="1400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7"/>
              <p:cNvSpPr/>
              <p:nvPr/>
            </p:nvSpPr>
            <p:spPr>
              <a:xfrm>
                <a:off x="310385" y="1705902"/>
                <a:ext cx="146514" cy="118672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3380" extrusionOk="0">
                    <a:moveTo>
                      <a:pt x="933" y="0"/>
                    </a:moveTo>
                    <a:cubicBezTo>
                      <a:pt x="478" y="0"/>
                      <a:pt x="1" y="512"/>
                      <a:pt x="262" y="1061"/>
                    </a:cubicBezTo>
                    <a:cubicBezTo>
                      <a:pt x="532" y="1643"/>
                      <a:pt x="925" y="2157"/>
                      <a:pt x="1425" y="2550"/>
                    </a:cubicBezTo>
                    <a:cubicBezTo>
                      <a:pt x="1875" y="2922"/>
                      <a:pt x="2531" y="3379"/>
                      <a:pt x="3140" y="3379"/>
                    </a:cubicBezTo>
                    <a:cubicBezTo>
                      <a:pt x="3173" y="3379"/>
                      <a:pt x="3206" y="3378"/>
                      <a:pt x="3239" y="3375"/>
                    </a:cubicBezTo>
                    <a:cubicBezTo>
                      <a:pt x="3942" y="3308"/>
                      <a:pt x="4172" y="2482"/>
                      <a:pt x="3590" y="2076"/>
                    </a:cubicBezTo>
                    <a:cubicBezTo>
                      <a:pt x="3198" y="1806"/>
                      <a:pt x="2711" y="1724"/>
                      <a:pt x="2318" y="1427"/>
                    </a:cubicBezTo>
                    <a:cubicBezTo>
                      <a:pt x="1953" y="1143"/>
                      <a:pt x="1669" y="777"/>
                      <a:pt x="1466" y="358"/>
                    </a:cubicBezTo>
                    <a:cubicBezTo>
                      <a:pt x="1340" y="105"/>
                      <a:pt x="1138" y="0"/>
                      <a:pt x="933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7"/>
              <p:cNvSpPr/>
              <p:nvPr/>
            </p:nvSpPr>
            <p:spPr>
              <a:xfrm>
                <a:off x="310701" y="1692104"/>
                <a:ext cx="143179" cy="101819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2900" extrusionOk="0">
                    <a:moveTo>
                      <a:pt x="982" y="1"/>
                    </a:moveTo>
                    <a:cubicBezTo>
                      <a:pt x="462" y="1"/>
                      <a:pt x="0" y="760"/>
                      <a:pt x="496" y="1143"/>
                    </a:cubicBezTo>
                    <a:cubicBezTo>
                      <a:pt x="862" y="1414"/>
                      <a:pt x="1213" y="1698"/>
                      <a:pt x="1579" y="1982"/>
                    </a:cubicBezTo>
                    <a:cubicBezTo>
                      <a:pt x="1944" y="2253"/>
                      <a:pt x="2296" y="2591"/>
                      <a:pt x="2702" y="2807"/>
                    </a:cubicBezTo>
                    <a:cubicBezTo>
                      <a:pt x="2815" y="2872"/>
                      <a:pt x="2930" y="2900"/>
                      <a:pt x="3042" y="2900"/>
                    </a:cubicBezTo>
                    <a:cubicBezTo>
                      <a:pt x="3611" y="2900"/>
                      <a:pt x="4077" y="2160"/>
                      <a:pt x="3568" y="1684"/>
                    </a:cubicBezTo>
                    <a:cubicBezTo>
                      <a:pt x="2905" y="1075"/>
                      <a:pt x="2052" y="615"/>
                      <a:pt x="1295" y="101"/>
                    </a:cubicBezTo>
                    <a:cubicBezTo>
                      <a:pt x="1193" y="31"/>
                      <a:pt x="1087" y="1"/>
                      <a:pt x="982" y="1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7"/>
              <p:cNvSpPr/>
              <p:nvPr/>
            </p:nvSpPr>
            <p:spPr>
              <a:xfrm>
                <a:off x="485157" y="1198755"/>
                <a:ext cx="237976" cy="231691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6599" extrusionOk="0">
                    <a:moveTo>
                      <a:pt x="3781" y="2787"/>
                    </a:moveTo>
                    <a:lnTo>
                      <a:pt x="3781" y="2787"/>
                    </a:lnTo>
                    <a:cubicBezTo>
                      <a:pt x="3741" y="2882"/>
                      <a:pt x="3700" y="2963"/>
                      <a:pt x="3646" y="3017"/>
                    </a:cubicBezTo>
                    <a:cubicBezTo>
                      <a:pt x="3497" y="3193"/>
                      <a:pt x="3226" y="3261"/>
                      <a:pt x="2956" y="3274"/>
                    </a:cubicBezTo>
                    <a:cubicBezTo>
                      <a:pt x="3226" y="3112"/>
                      <a:pt x="3497" y="2950"/>
                      <a:pt x="3781" y="2787"/>
                    </a:cubicBezTo>
                    <a:close/>
                    <a:moveTo>
                      <a:pt x="4431" y="4276"/>
                    </a:moveTo>
                    <a:cubicBezTo>
                      <a:pt x="4417" y="4330"/>
                      <a:pt x="4417" y="4384"/>
                      <a:pt x="4417" y="4438"/>
                    </a:cubicBezTo>
                    <a:cubicBezTo>
                      <a:pt x="4377" y="4397"/>
                      <a:pt x="4350" y="4370"/>
                      <a:pt x="4309" y="4343"/>
                    </a:cubicBezTo>
                    <a:cubicBezTo>
                      <a:pt x="4350" y="4316"/>
                      <a:pt x="4390" y="4289"/>
                      <a:pt x="4431" y="4276"/>
                    </a:cubicBezTo>
                    <a:close/>
                    <a:moveTo>
                      <a:pt x="5981" y="1"/>
                    </a:moveTo>
                    <a:cubicBezTo>
                      <a:pt x="5813" y="1"/>
                      <a:pt x="5636" y="62"/>
                      <a:pt x="5473" y="203"/>
                    </a:cubicBezTo>
                    <a:cubicBezTo>
                      <a:pt x="5419" y="243"/>
                      <a:pt x="5364" y="297"/>
                      <a:pt x="5324" y="338"/>
                    </a:cubicBezTo>
                    <a:cubicBezTo>
                      <a:pt x="5216" y="352"/>
                      <a:pt x="5107" y="379"/>
                      <a:pt x="5013" y="433"/>
                    </a:cubicBezTo>
                    <a:cubicBezTo>
                      <a:pt x="3524" y="1353"/>
                      <a:pt x="1941" y="2205"/>
                      <a:pt x="547" y="3274"/>
                    </a:cubicBezTo>
                    <a:cubicBezTo>
                      <a:pt x="1" y="3687"/>
                      <a:pt x="337" y="4540"/>
                      <a:pt x="858" y="4540"/>
                    </a:cubicBezTo>
                    <a:cubicBezTo>
                      <a:pt x="969" y="4540"/>
                      <a:pt x="1089" y="4501"/>
                      <a:pt x="1210" y="4411"/>
                    </a:cubicBezTo>
                    <a:cubicBezTo>
                      <a:pt x="1319" y="4343"/>
                      <a:pt x="1413" y="4276"/>
                      <a:pt x="1522" y="4194"/>
                    </a:cubicBezTo>
                    <a:cubicBezTo>
                      <a:pt x="1616" y="4452"/>
                      <a:pt x="1833" y="4668"/>
                      <a:pt x="2185" y="4709"/>
                    </a:cubicBezTo>
                    <a:cubicBezTo>
                      <a:pt x="2252" y="4722"/>
                      <a:pt x="2333" y="4722"/>
                      <a:pt x="2401" y="4736"/>
                    </a:cubicBezTo>
                    <a:cubicBezTo>
                      <a:pt x="3240" y="4885"/>
                      <a:pt x="3889" y="6048"/>
                      <a:pt x="4661" y="6400"/>
                    </a:cubicBezTo>
                    <a:cubicBezTo>
                      <a:pt x="4728" y="6427"/>
                      <a:pt x="4796" y="6441"/>
                      <a:pt x="4864" y="6454"/>
                    </a:cubicBezTo>
                    <a:cubicBezTo>
                      <a:pt x="5000" y="6545"/>
                      <a:pt x="5167" y="6598"/>
                      <a:pt x="5329" y="6598"/>
                    </a:cubicBezTo>
                    <a:cubicBezTo>
                      <a:pt x="5506" y="6598"/>
                      <a:pt x="5677" y="6535"/>
                      <a:pt x="5797" y="6386"/>
                    </a:cubicBezTo>
                    <a:cubicBezTo>
                      <a:pt x="6650" y="5331"/>
                      <a:pt x="6420" y="3748"/>
                      <a:pt x="6460" y="2462"/>
                    </a:cubicBezTo>
                    <a:cubicBezTo>
                      <a:pt x="6528" y="1948"/>
                      <a:pt x="6609" y="1434"/>
                      <a:pt x="6690" y="920"/>
                    </a:cubicBezTo>
                    <a:cubicBezTo>
                      <a:pt x="6778" y="404"/>
                      <a:pt x="6411" y="1"/>
                      <a:pt x="5981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7"/>
              <p:cNvSpPr/>
              <p:nvPr/>
            </p:nvSpPr>
            <p:spPr>
              <a:xfrm>
                <a:off x="538487" y="1542189"/>
                <a:ext cx="133278" cy="26185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7458" extrusionOk="0">
                    <a:moveTo>
                      <a:pt x="3580" y="1"/>
                    </a:moveTo>
                    <a:cubicBezTo>
                      <a:pt x="3562" y="1"/>
                      <a:pt x="3537" y="27"/>
                      <a:pt x="3507" y="82"/>
                    </a:cubicBezTo>
                    <a:cubicBezTo>
                      <a:pt x="2952" y="1124"/>
                      <a:pt x="990" y="5981"/>
                      <a:pt x="287" y="6929"/>
                    </a:cubicBezTo>
                    <a:cubicBezTo>
                      <a:pt x="1" y="7310"/>
                      <a:pt x="549" y="7458"/>
                      <a:pt x="1171" y="7458"/>
                    </a:cubicBezTo>
                    <a:cubicBezTo>
                      <a:pt x="1609" y="7458"/>
                      <a:pt x="2084" y="7384"/>
                      <a:pt x="2330" y="7267"/>
                    </a:cubicBezTo>
                    <a:cubicBezTo>
                      <a:pt x="3385" y="6739"/>
                      <a:pt x="2952" y="6360"/>
                      <a:pt x="2925" y="5183"/>
                    </a:cubicBezTo>
                    <a:cubicBezTo>
                      <a:pt x="2925" y="5021"/>
                      <a:pt x="2871" y="4899"/>
                      <a:pt x="2803" y="4791"/>
                    </a:cubicBezTo>
                    <a:cubicBezTo>
                      <a:pt x="2844" y="4696"/>
                      <a:pt x="2871" y="4601"/>
                      <a:pt x="2912" y="4507"/>
                    </a:cubicBezTo>
                    <a:cubicBezTo>
                      <a:pt x="3285" y="3399"/>
                      <a:pt x="3796" y="1"/>
                      <a:pt x="3580" y="1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7"/>
              <p:cNvSpPr/>
              <p:nvPr/>
            </p:nvSpPr>
            <p:spPr>
              <a:xfrm>
                <a:off x="220752" y="1418887"/>
                <a:ext cx="194896" cy="210098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5984" extrusionOk="0">
                    <a:moveTo>
                      <a:pt x="5291" y="0"/>
                    </a:moveTo>
                    <a:cubicBezTo>
                      <a:pt x="5170" y="0"/>
                      <a:pt x="4986" y="91"/>
                      <a:pt x="4736" y="306"/>
                    </a:cubicBezTo>
                    <a:cubicBezTo>
                      <a:pt x="3708" y="1212"/>
                      <a:pt x="2544" y="2457"/>
                      <a:pt x="1502" y="3337"/>
                    </a:cubicBezTo>
                    <a:cubicBezTo>
                      <a:pt x="772" y="3973"/>
                      <a:pt x="0" y="4906"/>
                      <a:pt x="920" y="5786"/>
                    </a:cubicBezTo>
                    <a:cubicBezTo>
                      <a:pt x="1060" y="5921"/>
                      <a:pt x="1237" y="5984"/>
                      <a:pt x="1411" y="5984"/>
                    </a:cubicBezTo>
                    <a:cubicBezTo>
                      <a:pt x="1710" y="5984"/>
                      <a:pt x="2004" y="5799"/>
                      <a:pt x="2098" y="5475"/>
                    </a:cubicBezTo>
                    <a:cubicBezTo>
                      <a:pt x="2192" y="5150"/>
                      <a:pt x="2287" y="4825"/>
                      <a:pt x="2355" y="4487"/>
                    </a:cubicBezTo>
                    <a:cubicBezTo>
                      <a:pt x="2882" y="4013"/>
                      <a:pt x="3681" y="3134"/>
                      <a:pt x="3775" y="3026"/>
                    </a:cubicBezTo>
                    <a:cubicBezTo>
                      <a:pt x="4330" y="2363"/>
                      <a:pt x="4817" y="1659"/>
                      <a:pt x="5237" y="915"/>
                    </a:cubicBezTo>
                    <a:cubicBezTo>
                      <a:pt x="5523" y="417"/>
                      <a:pt x="5551" y="0"/>
                      <a:pt x="5291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7"/>
              <p:cNvSpPr/>
              <p:nvPr/>
            </p:nvSpPr>
            <p:spPr>
              <a:xfrm>
                <a:off x="274890" y="1806910"/>
                <a:ext cx="115968" cy="167861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781" extrusionOk="0">
                    <a:moveTo>
                      <a:pt x="2627" y="0"/>
                    </a:moveTo>
                    <a:cubicBezTo>
                      <a:pt x="2498" y="0"/>
                      <a:pt x="2360" y="40"/>
                      <a:pt x="2247" y="106"/>
                    </a:cubicBezTo>
                    <a:cubicBezTo>
                      <a:pt x="2179" y="86"/>
                      <a:pt x="2110" y="75"/>
                      <a:pt x="2042" y="75"/>
                    </a:cubicBezTo>
                    <a:cubicBezTo>
                      <a:pt x="1880" y="75"/>
                      <a:pt x="1725" y="135"/>
                      <a:pt x="1611" y="268"/>
                    </a:cubicBezTo>
                    <a:cubicBezTo>
                      <a:pt x="1164" y="809"/>
                      <a:pt x="867" y="1445"/>
                      <a:pt x="583" y="2081"/>
                    </a:cubicBezTo>
                    <a:cubicBezTo>
                      <a:pt x="326" y="2704"/>
                      <a:pt x="1" y="3407"/>
                      <a:pt x="28" y="4097"/>
                    </a:cubicBezTo>
                    <a:cubicBezTo>
                      <a:pt x="53" y="4509"/>
                      <a:pt x="407" y="4780"/>
                      <a:pt x="757" y="4780"/>
                    </a:cubicBezTo>
                    <a:cubicBezTo>
                      <a:pt x="969" y="4780"/>
                      <a:pt x="1180" y="4680"/>
                      <a:pt x="1313" y="4449"/>
                    </a:cubicBezTo>
                    <a:cubicBezTo>
                      <a:pt x="1503" y="4124"/>
                      <a:pt x="1611" y="3759"/>
                      <a:pt x="1719" y="3394"/>
                    </a:cubicBezTo>
                    <a:cubicBezTo>
                      <a:pt x="1787" y="3597"/>
                      <a:pt x="1936" y="3759"/>
                      <a:pt x="2152" y="3813"/>
                    </a:cubicBezTo>
                    <a:cubicBezTo>
                      <a:pt x="2200" y="3823"/>
                      <a:pt x="2249" y="3827"/>
                      <a:pt x="2298" y="3827"/>
                    </a:cubicBezTo>
                    <a:cubicBezTo>
                      <a:pt x="2599" y="3827"/>
                      <a:pt x="2908" y="3653"/>
                      <a:pt x="2978" y="3340"/>
                    </a:cubicBezTo>
                    <a:cubicBezTo>
                      <a:pt x="3059" y="2920"/>
                      <a:pt x="3099" y="2487"/>
                      <a:pt x="3086" y="2041"/>
                    </a:cubicBezTo>
                    <a:cubicBezTo>
                      <a:pt x="3072" y="2027"/>
                      <a:pt x="3072" y="2014"/>
                      <a:pt x="3072" y="2000"/>
                    </a:cubicBezTo>
                    <a:lnTo>
                      <a:pt x="3248" y="836"/>
                    </a:lnTo>
                    <a:cubicBezTo>
                      <a:pt x="3302" y="485"/>
                      <a:pt x="3167" y="119"/>
                      <a:pt x="2788" y="25"/>
                    </a:cubicBezTo>
                    <a:cubicBezTo>
                      <a:pt x="2739" y="8"/>
                      <a:pt x="2684" y="0"/>
                      <a:pt x="2627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7"/>
              <p:cNvSpPr/>
              <p:nvPr/>
            </p:nvSpPr>
            <p:spPr>
              <a:xfrm>
                <a:off x="288688" y="1186853"/>
                <a:ext cx="418581" cy="420477"/>
              </a:xfrm>
              <a:custGeom>
                <a:avLst/>
                <a:gdLst/>
                <a:ahLst/>
                <a:cxnLst/>
                <a:rect l="l" t="t" r="r" b="b"/>
                <a:pathLst>
                  <a:path w="11922" h="11976" extrusionOk="0">
                    <a:moveTo>
                      <a:pt x="11867" y="1"/>
                    </a:moveTo>
                    <a:cubicBezTo>
                      <a:pt x="11245" y="352"/>
                      <a:pt x="10636" y="718"/>
                      <a:pt x="10027" y="1069"/>
                    </a:cubicBezTo>
                    <a:cubicBezTo>
                      <a:pt x="9404" y="1435"/>
                      <a:pt x="8795" y="1800"/>
                      <a:pt x="8200" y="2193"/>
                    </a:cubicBezTo>
                    <a:cubicBezTo>
                      <a:pt x="7009" y="2977"/>
                      <a:pt x="5873" y="3870"/>
                      <a:pt x="4939" y="4953"/>
                    </a:cubicBezTo>
                    <a:cubicBezTo>
                      <a:pt x="4005" y="6035"/>
                      <a:pt x="3207" y="7213"/>
                      <a:pt x="2409" y="8390"/>
                    </a:cubicBezTo>
                    <a:lnTo>
                      <a:pt x="0" y="11908"/>
                    </a:lnTo>
                    <a:lnTo>
                      <a:pt x="95" y="11975"/>
                    </a:lnTo>
                    <a:lnTo>
                      <a:pt x="2490" y="8444"/>
                    </a:lnTo>
                    <a:cubicBezTo>
                      <a:pt x="3302" y="7280"/>
                      <a:pt x="4100" y="6103"/>
                      <a:pt x="5047" y="5048"/>
                    </a:cubicBezTo>
                    <a:cubicBezTo>
                      <a:pt x="5994" y="3992"/>
                      <a:pt x="7104" y="3113"/>
                      <a:pt x="8295" y="2341"/>
                    </a:cubicBezTo>
                    <a:cubicBezTo>
                      <a:pt x="9472" y="1543"/>
                      <a:pt x="10717" y="853"/>
                      <a:pt x="11921" y="95"/>
                    </a:cubicBezTo>
                    <a:lnTo>
                      <a:pt x="118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7"/>
              <p:cNvSpPr/>
              <p:nvPr/>
            </p:nvSpPr>
            <p:spPr>
              <a:xfrm>
                <a:off x="298167" y="1185413"/>
                <a:ext cx="415738" cy="429044"/>
              </a:xfrm>
              <a:custGeom>
                <a:avLst/>
                <a:gdLst/>
                <a:ahLst/>
                <a:cxnLst/>
                <a:rect l="l" t="t" r="r" b="b"/>
                <a:pathLst>
                  <a:path w="11841" h="12220" extrusionOk="0">
                    <a:moveTo>
                      <a:pt x="11800" y="1"/>
                    </a:moveTo>
                    <a:cubicBezTo>
                      <a:pt x="10460" y="583"/>
                      <a:pt x="9202" y="1300"/>
                      <a:pt x="8011" y="2125"/>
                    </a:cubicBezTo>
                    <a:cubicBezTo>
                      <a:pt x="6820" y="2951"/>
                      <a:pt x="5711" y="3898"/>
                      <a:pt x="4696" y="4926"/>
                    </a:cubicBezTo>
                    <a:cubicBezTo>
                      <a:pt x="3681" y="5968"/>
                      <a:pt x="2775" y="7105"/>
                      <a:pt x="1976" y="8309"/>
                    </a:cubicBezTo>
                    <a:cubicBezTo>
                      <a:pt x="1192" y="9527"/>
                      <a:pt x="515" y="10826"/>
                      <a:pt x="1" y="12179"/>
                    </a:cubicBezTo>
                    <a:lnTo>
                      <a:pt x="96" y="12219"/>
                    </a:lnTo>
                    <a:cubicBezTo>
                      <a:pt x="664" y="10893"/>
                      <a:pt x="1327" y="9608"/>
                      <a:pt x="2125" y="8404"/>
                    </a:cubicBezTo>
                    <a:cubicBezTo>
                      <a:pt x="2910" y="7199"/>
                      <a:pt x="3803" y="6063"/>
                      <a:pt x="4804" y="5034"/>
                    </a:cubicBezTo>
                    <a:cubicBezTo>
                      <a:pt x="5792" y="3993"/>
                      <a:pt x="6902" y="3045"/>
                      <a:pt x="8079" y="2220"/>
                    </a:cubicBezTo>
                    <a:cubicBezTo>
                      <a:pt x="9256" y="1381"/>
                      <a:pt x="10514" y="677"/>
                      <a:pt x="11841" y="109"/>
                    </a:cubicBezTo>
                    <a:lnTo>
                      <a:pt x="1180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7"/>
              <p:cNvSpPr/>
              <p:nvPr/>
            </p:nvSpPr>
            <p:spPr>
              <a:xfrm>
                <a:off x="555199" y="1187801"/>
                <a:ext cx="169616" cy="595782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16969" extrusionOk="0">
                    <a:moveTo>
                      <a:pt x="4628" y="1"/>
                    </a:moveTo>
                    <a:lnTo>
                      <a:pt x="4520" y="28"/>
                    </a:lnTo>
                    <a:cubicBezTo>
                      <a:pt x="4668" y="745"/>
                      <a:pt x="4722" y="1475"/>
                      <a:pt x="4709" y="2220"/>
                    </a:cubicBezTo>
                    <a:cubicBezTo>
                      <a:pt x="4682" y="2950"/>
                      <a:pt x="4601" y="3695"/>
                      <a:pt x="4465" y="4412"/>
                    </a:cubicBezTo>
                    <a:cubicBezTo>
                      <a:pt x="4181" y="5860"/>
                      <a:pt x="3748" y="7280"/>
                      <a:pt x="3288" y="8688"/>
                    </a:cubicBezTo>
                    <a:cubicBezTo>
                      <a:pt x="2828" y="10095"/>
                      <a:pt x="2327" y="11488"/>
                      <a:pt x="1773" y="12855"/>
                    </a:cubicBezTo>
                    <a:cubicBezTo>
                      <a:pt x="1231" y="14235"/>
                      <a:pt x="623" y="15575"/>
                      <a:pt x="0" y="16914"/>
                    </a:cubicBezTo>
                    <a:lnTo>
                      <a:pt x="95" y="16968"/>
                    </a:lnTo>
                    <a:cubicBezTo>
                      <a:pt x="433" y="16305"/>
                      <a:pt x="744" y="15642"/>
                      <a:pt x="1056" y="14966"/>
                    </a:cubicBezTo>
                    <a:cubicBezTo>
                      <a:pt x="1367" y="14289"/>
                      <a:pt x="1651" y="13599"/>
                      <a:pt x="1935" y="12909"/>
                    </a:cubicBezTo>
                    <a:cubicBezTo>
                      <a:pt x="2476" y="11543"/>
                      <a:pt x="2977" y="10149"/>
                      <a:pt x="3424" y="8728"/>
                    </a:cubicBezTo>
                    <a:cubicBezTo>
                      <a:pt x="3870" y="7321"/>
                      <a:pt x="4289" y="5887"/>
                      <a:pt x="4560" y="4425"/>
                    </a:cubicBezTo>
                    <a:cubicBezTo>
                      <a:pt x="4695" y="3708"/>
                      <a:pt x="4777" y="2964"/>
                      <a:pt x="4804" y="2220"/>
                    </a:cubicBezTo>
                    <a:cubicBezTo>
                      <a:pt x="4831" y="1475"/>
                      <a:pt x="4777" y="731"/>
                      <a:pt x="46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7"/>
              <p:cNvSpPr/>
              <p:nvPr/>
            </p:nvSpPr>
            <p:spPr>
              <a:xfrm>
                <a:off x="562782" y="1197772"/>
                <a:ext cx="158241" cy="577244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16441" extrusionOk="0">
                    <a:moveTo>
                      <a:pt x="4263" y="1"/>
                    </a:moveTo>
                    <a:lnTo>
                      <a:pt x="4155" y="41"/>
                    </a:lnTo>
                    <a:cubicBezTo>
                      <a:pt x="4358" y="718"/>
                      <a:pt x="4412" y="1435"/>
                      <a:pt x="4398" y="2152"/>
                    </a:cubicBezTo>
                    <a:cubicBezTo>
                      <a:pt x="4398" y="2869"/>
                      <a:pt x="4344" y="3573"/>
                      <a:pt x="4249" y="4290"/>
                    </a:cubicBezTo>
                    <a:cubicBezTo>
                      <a:pt x="4060" y="5711"/>
                      <a:pt x="3722" y="7105"/>
                      <a:pt x="3289" y="8458"/>
                    </a:cubicBezTo>
                    <a:cubicBezTo>
                      <a:pt x="2856" y="9824"/>
                      <a:pt x="2328" y="11150"/>
                      <a:pt x="1760" y="12463"/>
                    </a:cubicBezTo>
                    <a:cubicBezTo>
                      <a:pt x="1205" y="13789"/>
                      <a:pt x="596" y="15088"/>
                      <a:pt x="1" y="16387"/>
                    </a:cubicBezTo>
                    <a:lnTo>
                      <a:pt x="95" y="16441"/>
                    </a:lnTo>
                    <a:cubicBezTo>
                      <a:pt x="731" y="15142"/>
                      <a:pt x="1340" y="13857"/>
                      <a:pt x="1922" y="12530"/>
                    </a:cubicBezTo>
                    <a:cubicBezTo>
                      <a:pt x="2477" y="11218"/>
                      <a:pt x="3005" y="9878"/>
                      <a:pt x="3424" y="8498"/>
                    </a:cubicBezTo>
                    <a:cubicBezTo>
                      <a:pt x="3843" y="7132"/>
                      <a:pt x="4168" y="5724"/>
                      <a:pt x="4344" y="4304"/>
                    </a:cubicBezTo>
                    <a:cubicBezTo>
                      <a:pt x="4425" y="3586"/>
                      <a:pt x="4493" y="2869"/>
                      <a:pt x="4506" y="2152"/>
                    </a:cubicBezTo>
                    <a:cubicBezTo>
                      <a:pt x="4506" y="1435"/>
                      <a:pt x="4466" y="704"/>
                      <a:pt x="42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7"/>
              <p:cNvSpPr/>
              <p:nvPr/>
            </p:nvSpPr>
            <p:spPr>
              <a:xfrm>
                <a:off x="298659" y="1603489"/>
                <a:ext cx="260832" cy="170389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4853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420"/>
                      <a:pt x="176" y="799"/>
                      <a:pt x="366" y="1164"/>
                    </a:cubicBezTo>
                    <a:cubicBezTo>
                      <a:pt x="555" y="1516"/>
                      <a:pt x="799" y="1840"/>
                      <a:pt x="1069" y="2125"/>
                    </a:cubicBezTo>
                    <a:cubicBezTo>
                      <a:pt x="1624" y="2720"/>
                      <a:pt x="2287" y="3166"/>
                      <a:pt x="2937" y="3613"/>
                    </a:cubicBezTo>
                    <a:cubicBezTo>
                      <a:pt x="3600" y="4073"/>
                      <a:pt x="4290" y="4506"/>
                      <a:pt x="5075" y="4723"/>
                    </a:cubicBezTo>
                    <a:cubicBezTo>
                      <a:pt x="5378" y="4809"/>
                      <a:pt x="5707" y="4852"/>
                      <a:pt x="6034" y="4852"/>
                    </a:cubicBezTo>
                    <a:cubicBezTo>
                      <a:pt x="6116" y="4852"/>
                      <a:pt x="6198" y="4850"/>
                      <a:pt x="6279" y="4844"/>
                    </a:cubicBezTo>
                    <a:cubicBezTo>
                      <a:pt x="6685" y="4817"/>
                      <a:pt x="7077" y="4695"/>
                      <a:pt x="7429" y="4465"/>
                    </a:cubicBezTo>
                    <a:lnTo>
                      <a:pt x="7361" y="4371"/>
                    </a:lnTo>
                    <a:cubicBezTo>
                      <a:pt x="7037" y="4574"/>
                      <a:pt x="6644" y="4668"/>
                      <a:pt x="6265" y="4695"/>
                    </a:cubicBezTo>
                    <a:cubicBezTo>
                      <a:pt x="6198" y="4700"/>
                      <a:pt x="6131" y="4702"/>
                      <a:pt x="6063" y="4702"/>
                    </a:cubicBezTo>
                    <a:cubicBezTo>
                      <a:pt x="5739" y="4702"/>
                      <a:pt x="5418" y="4650"/>
                      <a:pt x="5115" y="4560"/>
                    </a:cubicBezTo>
                    <a:cubicBezTo>
                      <a:pt x="4357" y="4357"/>
                      <a:pt x="3681" y="3938"/>
                      <a:pt x="3018" y="3505"/>
                    </a:cubicBezTo>
                    <a:cubicBezTo>
                      <a:pt x="2355" y="3058"/>
                      <a:pt x="1692" y="2625"/>
                      <a:pt x="1150" y="2057"/>
                    </a:cubicBezTo>
                    <a:cubicBezTo>
                      <a:pt x="866" y="1773"/>
                      <a:pt x="636" y="1462"/>
                      <a:pt x="447" y="1110"/>
                    </a:cubicBezTo>
                    <a:cubicBezTo>
                      <a:pt x="271" y="772"/>
                      <a:pt x="136" y="393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7"/>
              <p:cNvSpPr/>
              <p:nvPr/>
            </p:nvSpPr>
            <p:spPr>
              <a:xfrm>
                <a:off x="295815" y="1620096"/>
                <a:ext cx="267012" cy="176533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5028" extrusionOk="0">
                    <a:moveTo>
                      <a:pt x="108" y="1"/>
                    </a:moveTo>
                    <a:lnTo>
                      <a:pt x="0" y="28"/>
                    </a:lnTo>
                    <a:cubicBezTo>
                      <a:pt x="108" y="434"/>
                      <a:pt x="284" y="813"/>
                      <a:pt x="501" y="1151"/>
                    </a:cubicBezTo>
                    <a:cubicBezTo>
                      <a:pt x="731" y="1503"/>
                      <a:pt x="1015" y="1814"/>
                      <a:pt x="1299" y="2098"/>
                    </a:cubicBezTo>
                    <a:cubicBezTo>
                      <a:pt x="1895" y="2680"/>
                      <a:pt x="2544" y="3167"/>
                      <a:pt x="3207" y="3641"/>
                    </a:cubicBezTo>
                    <a:cubicBezTo>
                      <a:pt x="3545" y="3884"/>
                      <a:pt x="3884" y="4114"/>
                      <a:pt x="4235" y="4317"/>
                    </a:cubicBezTo>
                    <a:cubicBezTo>
                      <a:pt x="4587" y="4534"/>
                      <a:pt x="4953" y="4750"/>
                      <a:pt x="5345" y="4886"/>
                    </a:cubicBezTo>
                    <a:cubicBezTo>
                      <a:pt x="5602" y="4974"/>
                      <a:pt x="5876" y="5028"/>
                      <a:pt x="6153" y="5028"/>
                    </a:cubicBezTo>
                    <a:cubicBezTo>
                      <a:pt x="6299" y="5028"/>
                      <a:pt x="6445" y="5013"/>
                      <a:pt x="6590" y="4980"/>
                    </a:cubicBezTo>
                    <a:cubicBezTo>
                      <a:pt x="6793" y="4940"/>
                      <a:pt x="6996" y="4858"/>
                      <a:pt x="7172" y="4737"/>
                    </a:cubicBezTo>
                    <a:cubicBezTo>
                      <a:pt x="7361" y="4615"/>
                      <a:pt x="7510" y="4453"/>
                      <a:pt x="7605" y="4263"/>
                    </a:cubicBezTo>
                    <a:lnTo>
                      <a:pt x="7510" y="4209"/>
                    </a:lnTo>
                    <a:cubicBezTo>
                      <a:pt x="7307" y="4547"/>
                      <a:pt x="6942" y="4764"/>
                      <a:pt x="6563" y="4831"/>
                    </a:cubicBezTo>
                    <a:cubicBezTo>
                      <a:pt x="6436" y="4862"/>
                      <a:pt x="6310" y="4876"/>
                      <a:pt x="6184" y="4876"/>
                    </a:cubicBezTo>
                    <a:cubicBezTo>
                      <a:pt x="5919" y="4876"/>
                      <a:pt x="5656" y="4815"/>
                      <a:pt x="5399" y="4723"/>
                    </a:cubicBezTo>
                    <a:cubicBezTo>
                      <a:pt x="5020" y="4601"/>
                      <a:pt x="4668" y="4398"/>
                      <a:pt x="4317" y="4182"/>
                    </a:cubicBezTo>
                    <a:cubicBezTo>
                      <a:pt x="3978" y="3979"/>
                      <a:pt x="3626" y="3762"/>
                      <a:pt x="3288" y="3532"/>
                    </a:cubicBezTo>
                    <a:cubicBezTo>
                      <a:pt x="2625" y="3072"/>
                      <a:pt x="1962" y="2585"/>
                      <a:pt x="1367" y="2030"/>
                    </a:cubicBezTo>
                    <a:cubicBezTo>
                      <a:pt x="1083" y="1746"/>
                      <a:pt x="812" y="1449"/>
                      <a:pt x="582" y="1110"/>
                    </a:cubicBezTo>
                    <a:cubicBezTo>
                      <a:pt x="474" y="934"/>
                      <a:pt x="379" y="759"/>
                      <a:pt x="298" y="583"/>
                    </a:cubicBezTo>
                    <a:cubicBezTo>
                      <a:pt x="217" y="393"/>
                      <a:pt x="163" y="204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7"/>
              <p:cNvSpPr/>
              <p:nvPr/>
            </p:nvSpPr>
            <p:spPr>
              <a:xfrm>
                <a:off x="311473" y="1692315"/>
                <a:ext cx="135911" cy="143986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101" extrusionOk="0">
                    <a:moveTo>
                      <a:pt x="677" y="1"/>
                    </a:moveTo>
                    <a:cubicBezTo>
                      <a:pt x="555" y="244"/>
                      <a:pt x="434" y="488"/>
                      <a:pt x="312" y="731"/>
                    </a:cubicBezTo>
                    <a:cubicBezTo>
                      <a:pt x="258" y="853"/>
                      <a:pt x="204" y="975"/>
                      <a:pt x="150" y="1097"/>
                    </a:cubicBezTo>
                    <a:cubicBezTo>
                      <a:pt x="109" y="1218"/>
                      <a:pt x="55" y="1354"/>
                      <a:pt x="28" y="1489"/>
                    </a:cubicBezTo>
                    <a:cubicBezTo>
                      <a:pt x="1" y="1624"/>
                      <a:pt x="14" y="1787"/>
                      <a:pt x="82" y="1922"/>
                    </a:cubicBezTo>
                    <a:cubicBezTo>
                      <a:pt x="136" y="2044"/>
                      <a:pt x="244" y="2152"/>
                      <a:pt x="352" y="2247"/>
                    </a:cubicBezTo>
                    <a:cubicBezTo>
                      <a:pt x="569" y="2409"/>
                      <a:pt x="785" y="2571"/>
                      <a:pt x="988" y="2734"/>
                    </a:cubicBezTo>
                    <a:cubicBezTo>
                      <a:pt x="1421" y="3045"/>
                      <a:pt x="1854" y="3370"/>
                      <a:pt x="2314" y="3654"/>
                    </a:cubicBezTo>
                    <a:cubicBezTo>
                      <a:pt x="2545" y="3803"/>
                      <a:pt x="2802" y="3925"/>
                      <a:pt x="3059" y="4006"/>
                    </a:cubicBezTo>
                    <a:cubicBezTo>
                      <a:pt x="3194" y="4046"/>
                      <a:pt x="3329" y="4073"/>
                      <a:pt x="3465" y="4087"/>
                    </a:cubicBezTo>
                    <a:cubicBezTo>
                      <a:pt x="3532" y="4100"/>
                      <a:pt x="3600" y="4100"/>
                      <a:pt x="3668" y="4100"/>
                    </a:cubicBezTo>
                    <a:lnTo>
                      <a:pt x="3735" y="4100"/>
                    </a:lnTo>
                    <a:cubicBezTo>
                      <a:pt x="3762" y="4100"/>
                      <a:pt x="3789" y="4087"/>
                      <a:pt x="3803" y="4073"/>
                    </a:cubicBezTo>
                    <a:cubicBezTo>
                      <a:pt x="3816" y="4046"/>
                      <a:pt x="3844" y="4033"/>
                      <a:pt x="3857" y="4006"/>
                    </a:cubicBezTo>
                    <a:cubicBezTo>
                      <a:pt x="3857" y="3992"/>
                      <a:pt x="3871" y="3965"/>
                      <a:pt x="3844" y="3938"/>
                    </a:cubicBezTo>
                    <a:cubicBezTo>
                      <a:pt x="3830" y="3897"/>
                      <a:pt x="3803" y="3897"/>
                      <a:pt x="3789" y="3897"/>
                    </a:cubicBezTo>
                    <a:lnTo>
                      <a:pt x="3776" y="4006"/>
                    </a:lnTo>
                    <a:cubicBezTo>
                      <a:pt x="3776" y="4006"/>
                      <a:pt x="3776" y="4006"/>
                      <a:pt x="3749" y="3992"/>
                    </a:cubicBezTo>
                    <a:cubicBezTo>
                      <a:pt x="3749" y="3965"/>
                      <a:pt x="3749" y="3965"/>
                      <a:pt x="3749" y="3965"/>
                    </a:cubicBezTo>
                    <a:cubicBezTo>
                      <a:pt x="3749" y="3965"/>
                      <a:pt x="3735" y="3965"/>
                      <a:pt x="3735" y="3979"/>
                    </a:cubicBezTo>
                    <a:cubicBezTo>
                      <a:pt x="3722" y="3979"/>
                      <a:pt x="3708" y="3992"/>
                      <a:pt x="3708" y="3992"/>
                    </a:cubicBezTo>
                    <a:lnTo>
                      <a:pt x="3695" y="3992"/>
                    </a:lnTo>
                    <a:lnTo>
                      <a:pt x="3681" y="3979"/>
                    </a:lnTo>
                    <a:cubicBezTo>
                      <a:pt x="3613" y="3979"/>
                      <a:pt x="3546" y="3965"/>
                      <a:pt x="3492" y="3952"/>
                    </a:cubicBezTo>
                    <a:cubicBezTo>
                      <a:pt x="3356" y="3938"/>
                      <a:pt x="3235" y="3897"/>
                      <a:pt x="3113" y="3857"/>
                    </a:cubicBezTo>
                    <a:cubicBezTo>
                      <a:pt x="2869" y="3762"/>
                      <a:pt x="2626" y="3654"/>
                      <a:pt x="2396" y="3519"/>
                    </a:cubicBezTo>
                    <a:cubicBezTo>
                      <a:pt x="1949" y="3248"/>
                      <a:pt x="1516" y="2910"/>
                      <a:pt x="1083" y="2612"/>
                    </a:cubicBezTo>
                    <a:cubicBezTo>
                      <a:pt x="867" y="2450"/>
                      <a:pt x="637" y="2301"/>
                      <a:pt x="420" y="2152"/>
                    </a:cubicBezTo>
                    <a:cubicBezTo>
                      <a:pt x="325" y="2071"/>
                      <a:pt x="231" y="1976"/>
                      <a:pt x="177" y="1868"/>
                    </a:cubicBezTo>
                    <a:cubicBezTo>
                      <a:pt x="122" y="1760"/>
                      <a:pt x="109" y="1624"/>
                      <a:pt x="122" y="1502"/>
                    </a:cubicBezTo>
                    <a:cubicBezTo>
                      <a:pt x="177" y="1245"/>
                      <a:pt x="298" y="1015"/>
                      <a:pt x="407" y="772"/>
                    </a:cubicBezTo>
                    <a:cubicBezTo>
                      <a:pt x="515" y="528"/>
                      <a:pt x="637" y="285"/>
                      <a:pt x="772" y="55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7"/>
              <p:cNvSpPr/>
              <p:nvPr/>
            </p:nvSpPr>
            <p:spPr>
              <a:xfrm>
                <a:off x="437373" y="1768325"/>
                <a:ext cx="37076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909" extrusionOk="0">
                    <a:moveTo>
                      <a:pt x="961" y="0"/>
                    </a:moveTo>
                    <a:cubicBezTo>
                      <a:pt x="785" y="298"/>
                      <a:pt x="582" y="596"/>
                      <a:pt x="406" y="907"/>
                    </a:cubicBezTo>
                    <a:cubicBezTo>
                      <a:pt x="325" y="1056"/>
                      <a:pt x="244" y="1218"/>
                      <a:pt x="176" y="1381"/>
                    </a:cubicBezTo>
                    <a:cubicBezTo>
                      <a:pt x="109" y="1543"/>
                      <a:pt x="41" y="1705"/>
                      <a:pt x="0" y="1881"/>
                    </a:cubicBezTo>
                    <a:lnTo>
                      <a:pt x="109" y="1908"/>
                    </a:lnTo>
                    <a:cubicBezTo>
                      <a:pt x="190" y="1760"/>
                      <a:pt x="258" y="1597"/>
                      <a:pt x="325" y="1448"/>
                    </a:cubicBezTo>
                    <a:lnTo>
                      <a:pt x="542" y="975"/>
                    </a:lnTo>
                    <a:cubicBezTo>
                      <a:pt x="677" y="650"/>
                      <a:pt x="839" y="339"/>
                      <a:pt x="1056" y="68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7"/>
              <p:cNvSpPr/>
              <p:nvPr/>
            </p:nvSpPr>
            <p:spPr>
              <a:xfrm>
                <a:off x="324323" y="1737430"/>
                <a:ext cx="130188" cy="74644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126" extrusionOk="0">
                    <a:moveTo>
                      <a:pt x="68" y="1"/>
                    </a:moveTo>
                    <a:lnTo>
                      <a:pt x="0" y="82"/>
                    </a:lnTo>
                    <a:cubicBezTo>
                      <a:pt x="501" y="569"/>
                      <a:pt x="1069" y="1016"/>
                      <a:pt x="1691" y="1368"/>
                    </a:cubicBezTo>
                    <a:cubicBezTo>
                      <a:pt x="1989" y="1557"/>
                      <a:pt x="2314" y="1706"/>
                      <a:pt x="2652" y="1841"/>
                    </a:cubicBezTo>
                    <a:cubicBezTo>
                      <a:pt x="2977" y="1963"/>
                      <a:pt x="3329" y="2058"/>
                      <a:pt x="3680" y="2125"/>
                    </a:cubicBezTo>
                    <a:lnTo>
                      <a:pt x="3708" y="2017"/>
                    </a:lnTo>
                    <a:cubicBezTo>
                      <a:pt x="3369" y="1909"/>
                      <a:pt x="3031" y="1801"/>
                      <a:pt x="2706" y="1679"/>
                    </a:cubicBezTo>
                    <a:cubicBezTo>
                      <a:pt x="2381" y="1557"/>
                      <a:pt x="2070" y="1408"/>
                      <a:pt x="1759" y="1246"/>
                    </a:cubicBezTo>
                    <a:cubicBezTo>
                      <a:pt x="1137" y="921"/>
                      <a:pt x="555" y="515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7"/>
              <p:cNvSpPr/>
              <p:nvPr/>
            </p:nvSpPr>
            <p:spPr>
              <a:xfrm>
                <a:off x="327167" y="1708465"/>
                <a:ext cx="124500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2261" extrusionOk="0">
                    <a:moveTo>
                      <a:pt x="81" y="1"/>
                    </a:moveTo>
                    <a:lnTo>
                      <a:pt x="0" y="82"/>
                    </a:lnTo>
                    <a:cubicBezTo>
                      <a:pt x="487" y="582"/>
                      <a:pt x="1015" y="1042"/>
                      <a:pt x="1597" y="1421"/>
                    </a:cubicBezTo>
                    <a:cubicBezTo>
                      <a:pt x="1895" y="1611"/>
                      <a:pt x="2206" y="1787"/>
                      <a:pt x="2517" y="1922"/>
                    </a:cubicBezTo>
                    <a:cubicBezTo>
                      <a:pt x="2842" y="2057"/>
                      <a:pt x="3166" y="2179"/>
                      <a:pt x="3518" y="2260"/>
                    </a:cubicBezTo>
                    <a:lnTo>
                      <a:pt x="3545" y="2152"/>
                    </a:lnTo>
                    <a:cubicBezTo>
                      <a:pt x="3221" y="2030"/>
                      <a:pt x="2896" y="1908"/>
                      <a:pt x="2585" y="1773"/>
                    </a:cubicBezTo>
                    <a:cubicBezTo>
                      <a:pt x="2273" y="1624"/>
                      <a:pt x="1976" y="1475"/>
                      <a:pt x="1678" y="1300"/>
                    </a:cubicBezTo>
                    <a:cubicBezTo>
                      <a:pt x="1083" y="948"/>
                      <a:pt x="541" y="528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7"/>
              <p:cNvSpPr/>
              <p:nvPr/>
            </p:nvSpPr>
            <p:spPr>
              <a:xfrm>
                <a:off x="239255" y="1767378"/>
                <a:ext cx="88407" cy="25865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7367" extrusionOk="0">
                    <a:moveTo>
                      <a:pt x="2477" y="0"/>
                    </a:moveTo>
                    <a:cubicBezTo>
                      <a:pt x="2031" y="203"/>
                      <a:pt x="1625" y="474"/>
                      <a:pt x="1273" y="799"/>
                    </a:cubicBezTo>
                    <a:cubicBezTo>
                      <a:pt x="908" y="1124"/>
                      <a:pt x="596" y="1489"/>
                      <a:pt x="339" y="1908"/>
                    </a:cubicBezTo>
                    <a:lnTo>
                      <a:pt x="272" y="2017"/>
                    </a:lnTo>
                    <a:lnTo>
                      <a:pt x="407" y="1976"/>
                    </a:lnTo>
                    <a:cubicBezTo>
                      <a:pt x="689" y="1895"/>
                      <a:pt x="979" y="1852"/>
                      <a:pt x="1270" y="1852"/>
                    </a:cubicBezTo>
                    <a:cubicBezTo>
                      <a:pt x="1326" y="1852"/>
                      <a:pt x="1381" y="1854"/>
                      <a:pt x="1437" y="1857"/>
                    </a:cubicBezTo>
                    <a:lnTo>
                      <a:pt x="1437" y="1857"/>
                    </a:lnTo>
                    <a:cubicBezTo>
                      <a:pt x="744" y="2601"/>
                      <a:pt x="278" y="3549"/>
                      <a:pt x="109" y="4547"/>
                    </a:cubicBezTo>
                    <a:cubicBezTo>
                      <a:pt x="14" y="5061"/>
                      <a:pt x="1" y="5602"/>
                      <a:pt x="82" y="6130"/>
                    </a:cubicBezTo>
                    <a:cubicBezTo>
                      <a:pt x="109" y="6387"/>
                      <a:pt x="163" y="6658"/>
                      <a:pt x="245" y="6901"/>
                    </a:cubicBezTo>
                    <a:cubicBezTo>
                      <a:pt x="299" y="7023"/>
                      <a:pt x="312" y="7158"/>
                      <a:pt x="407" y="7280"/>
                    </a:cubicBezTo>
                    <a:cubicBezTo>
                      <a:pt x="434" y="7321"/>
                      <a:pt x="475" y="7348"/>
                      <a:pt x="515" y="7361"/>
                    </a:cubicBezTo>
                    <a:cubicBezTo>
                      <a:pt x="530" y="7365"/>
                      <a:pt x="545" y="7367"/>
                      <a:pt x="561" y="7367"/>
                    </a:cubicBezTo>
                    <a:cubicBezTo>
                      <a:pt x="603" y="7367"/>
                      <a:pt x="644" y="7354"/>
                      <a:pt x="664" y="7334"/>
                    </a:cubicBezTo>
                    <a:cubicBezTo>
                      <a:pt x="705" y="7307"/>
                      <a:pt x="732" y="7267"/>
                      <a:pt x="732" y="7212"/>
                    </a:cubicBezTo>
                    <a:cubicBezTo>
                      <a:pt x="745" y="7185"/>
                      <a:pt x="745" y="7158"/>
                      <a:pt x="732" y="7131"/>
                    </a:cubicBezTo>
                    <a:cubicBezTo>
                      <a:pt x="718" y="7104"/>
                      <a:pt x="691" y="7077"/>
                      <a:pt x="664" y="7077"/>
                    </a:cubicBezTo>
                    <a:lnTo>
                      <a:pt x="623" y="7172"/>
                    </a:lnTo>
                    <a:cubicBezTo>
                      <a:pt x="630" y="7179"/>
                      <a:pt x="630" y="7179"/>
                      <a:pt x="628" y="7179"/>
                    </a:cubicBezTo>
                    <a:cubicBezTo>
                      <a:pt x="627" y="7179"/>
                      <a:pt x="623" y="7179"/>
                      <a:pt x="623" y="7185"/>
                    </a:cubicBezTo>
                    <a:cubicBezTo>
                      <a:pt x="623" y="7212"/>
                      <a:pt x="610" y="7226"/>
                      <a:pt x="596" y="7240"/>
                    </a:cubicBezTo>
                    <a:cubicBezTo>
                      <a:pt x="590" y="7246"/>
                      <a:pt x="583" y="7250"/>
                      <a:pt x="576" y="7250"/>
                    </a:cubicBezTo>
                    <a:cubicBezTo>
                      <a:pt x="569" y="7250"/>
                      <a:pt x="562" y="7246"/>
                      <a:pt x="556" y="7240"/>
                    </a:cubicBezTo>
                    <a:cubicBezTo>
                      <a:pt x="542" y="7240"/>
                      <a:pt x="529" y="7226"/>
                      <a:pt x="502" y="7199"/>
                    </a:cubicBezTo>
                    <a:cubicBezTo>
                      <a:pt x="447" y="7131"/>
                      <a:pt x="420" y="6982"/>
                      <a:pt x="380" y="6861"/>
                    </a:cubicBezTo>
                    <a:cubicBezTo>
                      <a:pt x="312" y="6617"/>
                      <a:pt x="258" y="6360"/>
                      <a:pt x="231" y="6116"/>
                    </a:cubicBezTo>
                    <a:cubicBezTo>
                      <a:pt x="163" y="5602"/>
                      <a:pt x="190" y="5088"/>
                      <a:pt x="272" y="4574"/>
                    </a:cubicBezTo>
                    <a:cubicBezTo>
                      <a:pt x="447" y="3559"/>
                      <a:pt x="908" y="2598"/>
                      <a:pt x="1625" y="1854"/>
                    </a:cubicBezTo>
                    <a:lnTo>
                      <a:pt x="1706" y="1759"/>
                    </a:lnTo>
                    <a:lnTo>
                      <a:pt x="1584" y="1746"/>
                    </a:lnTo>
                    <a:cubicBezTo>
                      <a:pt x="1504" y="1741"/>
                      <a:pt x="1424" y="1738"/>
                      <a:pt x="1344" y="1738"/>
                    </a:cubicBezTo>
                    <a:cubicBezTo>
                      <a:pt x="1061" y="1738"/>
                      <a:pt x="776" y="1772"/>
                      <a:pt x="508" y="1844"/>
                    </a:cubicBezTo>
                    <a:lnTo>
                      <a:pt x="508" y="1844"/>
                    </a:lnTo>
                    <a:cubicBezTo>
                      <a:pt x="739" y="1485"/>
                      <a:pt x="1023" y="1160"/>
                      <a:pt x="1341" y="880"/>
                    </a:cubicBezTo>
                    <a:cubicBezTo>
                      <a:pt x="1692" y="555"/>
                      <a:pt x="2085" y="298"/>
                      <a:pt x="2518" y="95"/>
                    </a:cubicBezTo>
                    <a:lnTo>
                      <a:pt x="247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7"/>
              <p:cNvSpPr/>
              <p:nvPr/>
            </p:nvSpPr>
            <p:spPr>
              <a:xfrm>
                <a:off x="245925" y="1827238"/>
                <a:ext cx="185311" cy="235202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6699" extrusionOk="0">
                    <a:moveTo>
                      <a:pt x="5142" y="0"/>
                    </a:moveTo>
                    <a:lnTo>
                      <a:pt x="5034" y="27"/>
                    </a:lnTo>
                    <a:cubicBezTo>
                      <a:pt x="5183" y="582"/>
                      <a:pt x="5183" y="1164"/>
                      <a:pt x="5088" y="1732"/>
                    </a:cubicBezTo>
                    <a:cubicBezTo>
                      <a:pt x="4989" y="2252"/>
                      <a:pt x="4799" y="2749"/>
                      <a:pt x="4519" y="3182"/>
                    </a:cubicBezTo>
                    <a:lnTo>
                      <a:pt x="4519" y="3182"/>
                    </a:lnTo>
                    <a:lnTo>
                      <a:pt x="4384" y="2463"/>
                    </a:lnTo>
                    <a:lnTo>
                      <a:pt x="4330" y="2233"/>
                    </a:lnTo>
                    <a:lnTo>
                      <a:pt x="4263" y="2449"/>
                    </a:lnTo>
                    <a:cubicBezTo>
                      <a:pt x="3897" y="3410"/>
                      <a:pt x="3316" y="4276"/>
                      <a:pt x="2585" y="4980"/>
                    </a:cubicBezTo>
                    <a:cubicBezTo>
                      <a:pt x="2206" y="5332"/>
                      <a:pt x="1814" y="5656"/>
                      <a:pt x="1381" y="5927"/>
                    </a:cubicBezTo>
                    <a:cubicBezTo>
                      <a:pt x="934" y="6198"/>
                      <a:pt x="474" y="6414"/>
                      <a:pt x="0" y="6590"/>
                    </a:cubicBezTo>
                    <a:lnTo>
                      <a:pt x="27" y="6698"/>
                    </a:lnTo>
                    <a:cubicBezTo>
                      <a:pt x="528" y="6549"/>
                      <a:pt x="1002" y="6333"/>
                      <a:pt x="1448" y="6062"/>
                    </a:cubicBezTo>
                    <a:cubicBezTo>
                      <a:pt x="1895" y="5792"/>
                      <a:pt x="2314" y="5467"/>
                      <a:pt x="2693" y="5102"/>
                    </a:cubicBezTo>
                    <a:cubicBezTo>
                      <a:pt x="3384" y="4423"/>
                      <a:pt x="3935" y="3605"/>
                      <a:pt x="4292" y="2701"/>
                    </a:cubicBezTo>
                    <a:lnTo>
                      <a:pt x="4292" y="2701"/>
                    </a:lnTo>
                    <a:lnTo>
                      <a:pt x="4425" y="3356"/>
                    </a:lnTo>
                    <a:lnTo>
                      <a:pt x="4452" y="3478"/>
                    </a:lnTo>
                    <a:lnTo>
                      <a:pt x="4533" y="3370"/>
                    </a:lnTo>
                    <a:cubicBezTo>
                      <a:pt x="4858" y="2882"/>
                      <a:pt x="5061" y="2328"/>
                      <a:pt x="5169" y="1746"/>
                    </a:cubicBezTo>
                    <a:cubicBezTo>
                      <a:pt x="5278" y="1178"/>
                      <a:pt x="5264" y="582"/>
                      <a:pt x="51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7"/>
              <p:cNvSpPr/>
              <p:nvPr/>
            </p:nvSpPr>
            <p:spPr>
              <a:xfrm>
                <a:off x="250209" y="1910832"/>
                <a:ext cx="154414" cy="149217"/>
              </a:xfrm>
              <a:custGeom>
                <a:avLst/>
                <a:gdLst/>
                <a:ahLst/>
                <a:cxnLst/>
                <a:rect l="l" t="t" r="r" b="b"/>
                <a:pathLst>
                  <a:path w="4398" h="4250" extrusionOk="0">
                    <a:moveTo>
                      <a:pt x="4317" y="1"/>
                    </a:moveTo>
                    <a:cubicBezTo>
                      <a:pt x="4046" y="434"/>
                      <a:pt x="3748" y="853"/>
                      <a:pt x="3424" y="1246"/>
                    </a:cubicBezTo>
                    <a:cubicBezTo>
                      <a:pt x="3099" y="1638"/>
                      <a:pt x="2747" y="2003"/>
                      <a:pt x="2395" y="2369"/>
                    </a:cubicBezTo>
                    <a:cubicBezTo>
                      <a:pt x="2030" y="2721"/>
                      <a:pt x="1664" y="3072"/>
                      <a:pt x="1272" y="3397"/>
                    </a:cubicBezTo>
                    <a:cubicBezTo>
                      <a:pt x="1069" y="3559"/>
                      <a:pt x="880" y="3722"/>
                      <a:pt x="677" y="3857"/>
                    </a:cubicBezTo>
                    <a:cubicBezTo>
                      <a:pt x="568" y="3925"/>
                      <a:pt x="460" y="3992"/>
                      <a:pt x="352" y="4033"/>
                    </a:cubicBezTo>
                    <a:cubicBezTo>
                      <a:pt x="298" y="4060"/>
                      <a:pt x="244" y="4087"/>
                      <a:pt x="176" y="4114"/>
                    </a:cubicBezTo>
                    <a:lnTo>
                      <a:pt x="135" y="4128"/>
                    </a:lnTo>
                    <a:lnTo>
                      <a:pt x="122" y="4128"/>
                    </a:lnTo>
                    <a:cubicBezTo>
                      <a:pt x="122" y="4128"/>
                      <a:pt x="108" y="4114"/>
                      <a:pt x="108" y="4114"/>
                    </a:cubicBezTo>
                    <a:cubicBezTo>
                      <a:pt x="108" y="4114"/>
                      <a:pt x="108" y="4114"/>
                      <a:pt x="108" y="4141"/>
                    </a:cubicBezTo>
                    <a:cubicBezTo>
                      <a:pt x="95" y="4182"/>
                      <a:pt x="81" y="4182"/>
                      <a:pt x="81" y="4182"/>
                    </a:cubicBezTo>
                    <a:lnTo>
                      <a:pt x="68" y="4074"/>
                    </a:lnTo>
                    <a:lnTo>
                      <a:pt x="41" y="4074"/>
                    </a:lnTo>
                    <a:cubicBezTo>
                      <a:pt x="27" y="4074"/>
                      <a:pt x="14" y="4101"/>
                      <a:pt x="0" y="4128"/>
                    </a:cubicBezTo>
                    <a:cubicBezTo>
                      <a:pt x="0" y="4168"/>
                      <a:pt x="14" y="4182"/>
                      <a:pt x="27" y="4195"/>
                    </a:cubicBezTo>
                    <a:cubicBezTo>
                      <a:pt x="41" y="4209"/>
                      <a:pt x="54" y="4222"/>
                      <a:pt x="81" y="4236"/>
                    </a:cubicBezTo>
                    <a:cubicBezTo>
                      <a:pt x="108" y="4250"/>
                      <a:pt x="135" y="4250"/>
                      <a:pt x="163" y="4250"/>
                    </a:cubicBezTo>
                    <a:lnTo>
                      <a:pt x="217" y="4236"/>
                    </a:lnTo>
                    <a:cubicBezTo>
                      <a:pt x="284" y="4209"/>
                      <a:pt x="338" y="4195"/>
                      <a:pt x="406" y="4168"/>
                    </a:cubicBezTo>
                    <a:cubicBezTo>
                      <a:pt x="528" y="4114"/>
                      <a:pt x="636" y="4060"/>
                      <a:pt x="758" y="3992"/>
                    </a:cubicBezTo>
                    <a:cubicBezTo>
                      <a:pt x="974" y="3844"/>
                      <a:pt x="1177" y="3681"/>
                      <a:pt x="1380" y="3519"/>
                    </a:cubicBezTo>
                    <a:cubicBezTo>
                      <a:pt x="1759" y="3194"/>
                      <a:pt x="2138" y="2842"/>
                      <a:pt x="2490" y="2463"/>
                    </a:cubicBezTo>
                    <a:cubicBezTo>
                      <a:pt x="3194" y="1719"/>
                      <a:pt x="3829" y="921"/>
                      <a:pt x="4398" y="68"/>
                    </a:cubicBezTo>
                    <a:lnTo>
                      <a:pt x="43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7"/>
              <p:cNvSpPr/>
              <p:nvPr/>
            </p:nvSpPr>
            <p:spPr>
              <a:xfrm>
                <a:off x="244977" y="1837701"/>
                <a:ext cx="43747" cy="23474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6686" extrusionOk="0">
                    <a:moveTo>
                      <a:pt x="1137" y="0"/>
                    </a:moveTo>
                    <a:cubicBezTo>
                      <a:pt x="920" y="514"/>
                      <a:pt x="717" y="1055"/>
                      <a:pt x="555" y="1597"/>
                    </a:cubicBezTo>
                    <a:cubicBezTo>
                      <a:pt x="393" y="2138"/>
                      <a:pt x="257" y="2693"/>
                      <a:pt x="163" y="3261"/>
                    </a:cubicBezTo>
                    <a:cubicBezTo>
                      <a:pt x="68" y="3816"/>
                      <a:pt x="14" y="4384"/>
                      <a:pt x="0" y="4952"/>
                    </a:cubicBezTo>
                    <a:cubicBezTo>
                      <a:pt x="0" y="5101"/>
                      <a:pt x="0" y="5237"/>
                      <a:pt x="0" y="5385"/>
                    </a:cubicBezTo>
                    <a:lnTo>
                      <a:pt x="14" y="5818"/>
                    </a:lnTo>
                    <a:cubicBezTo>
                      <a:pt x="41" y="6103"/>
                      <a:pt x="82" y="6400"/>
                      <a:pt x="257" y="6657"/>
                    </a:cubicBezTo>
                    <a:lnTo>
                      <a:pt x="271" y="6684"/>
                    </a:lnTo>
                    <a:lnTo>
                      <a:pt x="298" y="6684"/>
                    </a:lnTo>
                    <a:cubicBezTo>
                      <a:pt x="308" y="6685"/>
                      <a:pt x="319" y="6686"/>
                      <a:pt x="329" y="6686"/>
                    </a:cubicBezTo>
                    <a:cubicBezTo>
                      <a:pt x="477" y="6686"/>
                      <a:pt x="599" y="6595"/>
                      <a:pt x="650" y="6468"/>
                    </a:cubicBezTo>
                    <a:lnTo>
                      <a:pt x="542" y="6427"/>
                    </a:lnTo>
                    <a:cubicBezTo>
                      <a:pt x="518" y="6509"/>
                      <a:pt x="434" y="6561"/>
                      <a:pt x="350" y="6564"/>
                    </a:cubicBezTo>
                    <a:lnTo>
                      <a:pt x="350" y="6564"/>
                    </a:lnTo>
                    <a:cubicBezTo>
                      <a:pt x="215" y="6339"/>
                      <a:pt x="189" y="6066"/>
                      <a:pt x="176" y="5805"/>
                    </a:cubicBezTo>
                    <a:cubicBezTo>
                      <a:pt x="163" y="5521"/>
                      <a:pt x="163" y="5237"/>
                      <a:pt x="163" y="4966"/>
                    </a:cubicBezTo>
                    <a:cubicBezTo>
                      <a:pt x="176" y="4398"/>
                      <a:pt x="217" y="3843"/>
                      <a:pt x="298" y="3275"/>
                    </a:cubicBezTo>
                    <a:cubicBezTo>
                      <a:pt x="460" y="2165"/>
                      <a:pt x="772" y="1069"/>
                      <a:pt x="1245" y="41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7"/>
              <p:cNvSpPr/>
              <p:nvPr/>
            </p:nvSpPr>
            <p:spPr>
              <a:xfrm>
                <a:off x="246382" y="1781632"/>
                <a:ext cx="7085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098" extrusionOk="0">
                    <a:moveTo>
                      <a:pt x="1963" y="0"/>
                    </a:moveTo>
                    <a:cubicBezTo>
                      <a:pt x="1557" y="230"/>
                      <a:pt x="1192" y="515"/>
                      <a:pt x="853" y="839"/>
                    </a:cubicBezTo>
                    <a:cubicBezTo>
                      <a:pt x="515" y="1164"/>
                      <a:pt x="231" y="1543"/>
                      <a:pt x="42" y="1976"/>
                    </a:cubicBezTo>
                    <a:lnTo>
                      <a:pt x="1" y="2057"/>
                    </a:lnTo>
                    <a:lnTo>
                      <a:pt x="82" y="2071"/>
                    </a:lnTo>
                    <a:lnTo>
                      <a:pt x="258" y="2098"/>
                    </a:lnTo>
                    <a:lnTo>
                      <a:pt x="285" y="1989"/>
                    </a:lnTo>
                    <a:lnTo>
                      <a:pt x="203" y="1962"/>
                    </a:lnTo>
                    <a:lnTo>
                      <a:pt x="203" y="1962"/>
                    </a:lnTo>
                    <a:cubicBezTo>
                      <a:pt x="423" y="1595"/>
                      <a:pt x="668" y="1253"/>
                      <a:pt x="948" y="934"/>
                    </a:cubicBezTo>
                    <a:cubicBezTo>
                      <a:pt x="1246" y="596"/>
                      <a:pt x="1611" y="298"/>
                      <a:pt x="2017" y="82"/>
                    </a:cubicBezTo>
                    <a:lnTo>
                      <a:pt x="19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7"/>
              <p:cNvSpPr/>
              <p:nvPr/>
            </p:nvSpPr>
            <p:spPr>
              <a:xfrm>
                <a:off x="397946" y="1848619"/>
                <a:ext cx="33284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558" extrusionOk="0">
                    <a:moveTo>
                      <a:pt x="826" y="0"/>
                    </a:moveTo>
                    <a:cubicBezTo>
                      <a:pt x="853" y="244"/>
                      <a:pt x="839" y="487"/>
                      <a:pt x="812" y="731"/>
                    </a:cubicBezTo>
                    <a:cubicBezTo>
                      <a:pt x="785" y="974"/>
                      <a:pt x="731" y="1218"/>
                      <a:pt x="663" y="1448"/>
                    </a:cubicBezTo>
                    <a:cubicBezTo>
                      <a:pt x="582" y="1678"/>
                      <a:pt x="487" y="1908"/>
                      <a:pt x="393" y="2125"/>
                    </a:cubicBezTo>
                    <a:cubicBezTo>
                      <a:pt x="339" y="2233"/>
                      <a:pt x="284" y="2355"/>
                      <a:pt x="217" y="2395"/>
                    </a:cubicBezTo>
                    <a:cubicBezTo>
                      <a:pt x="203" y="2409"/>
                      <a:pt x="190" y="2409"/>
                      <a:pt x="176" y="2409"/>
                    </a:cubicBezTo>
                    <a:cubicBezTo>
                      <a:pt x="176" y="2409"/>
                      <a:pt x="163" y="2409"/>
                      <a:pt x="149" y="2395"/>
                    </a:cubicBezTo>
                    <a:cubicBezTo>
                      <a:pt x="136" y="2382"/>
                      <a:pt x="122" y="2368"/>
                      <a:pt x="122" y="2355"/>
                    </a:cubicBezTo>
                    <a:cubicBezTo>
                      <a:pt x="122" y="2341"/>
                      <a:pt x="122" y="2341"/>
                      <a:pt x="122" y="2341"/>
                    </a:cubicBezTo>
                    <a:lnTo>
                      <a:pt x="95" y="2233"/>
                    </a:lnTo>
                    <a:cubicBezTo>
                      <a:pt x="68" y="2233"/>
                      <a:pt x="41" y="2246"/>
                      <a:pt x="27" y="2273"/>
                    </a:cubicBezTo>
                    <a:cubicBezTo>
                      <a:pt x="0" y="2301"/>
                      <a:pt x="0" y="2328"/>
                      <a:pt x="0" y="2355"/>
                    </a:cubicBezTo>
                    <a:cubicBezTo>
                      <a:pt x="0" y="2409"/>
                      <a:pt x="14" y="2449"/>
                      <a:pt x="41" y="2490"/>
                    </a:cubicBezTo>
                    <a:cubicBezTo>
                      <a:pt x="68" y="2517"/>
                      <a:pt x="109" y="2558"/>
                      <a:pt x="163" y="2558"/>
                    </a:cubicBezTo>
                    <a:cubicBezTo>
                      <a:pt x="217" y="2558"/>
                      <a:pt x="257" y="2544"/>
                      <a:pt x="298" y="2531"/>
                    </a:cubicBezTo>
                    <a:cubicBezTo>
                      <a:pt x="379" y="2490"/>
                      <a:pt x="420" y="2422"/>
                      <a:pt x="447" y="2368"/>
                    </a:cubicBezTo>
                    <a:cubicBezTo>
                      <a:pt x="487" y="2301"/>
                      <a:pt x="515" y="2246"/>
                      <a:pt x="542" y="2192"/>
                    </a:cubicBezTo>
                    <a:cubicBezTo>
                      <a:pt x="650" y="1962"/>
                      <a:pt x="731" y="1732"/>
                      <a:pt x="799" y="1489"/>
                    </a:cubicBezTo>
                    <a:cubicBezTo>
                      <a:pt x="920" y="1002"/>
                      <a:pt x="948" y="487"/>
                      <a:pt x="9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7"/>
              <p:cNvSpPr/>
              <p:nvPr/>
            </p:nvSpPr>
            <p:spPr>
              <a:xfrm>
                <a:off x="278717" y="1795394"/>
                <a:ext cx="82684" cy="201953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5752" extrusionOk="0">
                    <a:moveTo>
                      <a:pt x="2273" y="1"/>
                    </a:moveTo>
                    <a:cubicBezTo>
                      <a:pt x="1908" y="380"/>
                      <a:pt x="1570" y="772"/>
                      <a:pt x="1285" y="1205"/>
                    </a:cubicBezTo>
                    <a:cubicBezTo>
                      <a:pt x="1001" y="1638"/>
                      <a:pt x="744" y="2098"/>
                      <a:pt x="541" y="2572"/>
                    </a:cubicBezTo>
                    <a:cubicBezTo>
                      <a:pt x="352" y="3059"/>
                      <a:pt x="189" y="3559"/>
                      <a:pt x="95" y="4074"/>
                    </a:cubicBezTo>
                    <a:cubicBezTo>
                      <a:pt x="0" y="4588"/>
                      <a:pt x="0" y="5129"/>
                      <a:pt x="162" y="5643"/>
                    </a:cubicBezTo>
                    <a:lnTo>
                      <a:pt x="203" y="5751"/>
                    </a:lnTo>
                    <a:lnTo>
                      <a:pt x="298" y="5670"/>
                    </a:lnTo>
                    <a:cubicBezTo>
                      <a:pt x="622" y="5400"/>
                      <a:pt x="934" y="5115"/>
                      <a:pt x="1231" y="4818"/>
                    </a:cubicBezTo>
                    <a:cubicBezTo>
                      <a:pt x="1380" y="4669"/>
                      <a:pt x="1516" y="4507"/>
                      <a:pt x="1664" y="4358"/>
                    </a:cubicBezTo>
                    <a:cubicBezTo>
                      <a:pt x="1732" y="4277"/>
                      <a:pt x="1800" y="4195"/>
                      <a:pt x="1867" y="4101"/>
                    </a:cubicBezTo>
                    <a:cubicBezTo>
                      <a:pt x="1921" y="4006"/>
                      <a:pt x="1962" y="3884"/>
                      <a:pt x="1962" y="3762"/>
                    </a:cubicBezTo>
                    <a:lnTo>
                      <a:pt x="1854" y="3762"/>
                    </a:lnTo>
                    <a:cubicBezTo>
                      <a:pt x="1854" y="3952"/>
                      <a:pt x="1705" y="4114"/>
                      <a:pt x="1556" y="4263"/>
                    </a:cubicBezTo>
                    <a:cubicBezTo>
                      <a:pt x="1421" y="4412"/>
                      <a:pt x="1272" y="4561"/>
                      <a:pt x="1110" y="4710"/>
                    </a:cubicBezTo>
                    <a:cubicBezTo>
                      <a:pt x="843" y="4964"/>
                      <a:pt x="565" y="5219"/>
                      <a:pt x="286" y="5464"/>
                    </a:cubicBezTo>
                    <a:lnTo>
                      <a:pt x="286" y="5464"/>
                    </a:lnTo>
                    <a:cubicBezTo>
                      <a:pt x="163" y="5026"/>
                      <a:pt x="169" y="4558"/>
                      <a:pt x="244" y="4101"/>
                    </a:cubicBezTo>
                    <a:cubicBezTo>
                      <a:pt x="311" y="3586"/>
                      <a:pt x="460" y="3099"/>
                      <a:pt x="650" y="2626"/>
                    </a:cubicBezTo>
                    <a:cubicBezTo>
                      <a:pt x="839" y="2139"/>
                      <a:pt x="1083" y="1692"/>
                      <a:pt x="1367" y="1259"/>
                    </a:cubicBezTo>
                    <a:cubicBezTo>
                      <a:pt x="1651" y="840"/>
                      <a:pt x="1976" y="447"/>
                      <a:pt x="2354" y="82"/>
                    </a:cubicBezTo>
                    <a:lnTo>
                      <a:pt x="2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7"/>
              <p:cNvSpPr/>
              <p:nvPr/>
            </p:nvSpPr>
            <p:spPr>
              <a:xfrm>
                <a:off x="323340" y="1821059"/>
                <a:ext cx="70852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4168" extrusionOk="0">
                    <a:moveTo>
                      <a:pt x="1909" y="0"/>
                    </a:moveTo>
                    <a:cubicBezTo>
                      <a:pt x="1922" y="650"/>
                      <a:pt x="1841" y="1299"/>
                      <a:pt x="1652" y="1935"/>
                    </a:cubicBezTo>
                    <a:cubicBezTo>
                      <a:pt x="1499" y="2476"/>
                      <a:pt x="1275" y="2996"/>
                      <a:pt x="988" y="3487"/>
                    </a:cubicBezTo>
                    <a:lnTo>
                      <a:pt x="988" y="3487"/>
                    </a:lnTo>
                    <a:lnTo>
                      <a:pt x="935" y="2585"/>
                    </a:lnTo>
                    <a:lnTo>
                      <a:pt x="908" y="2111"/>
                    </a:lnTo>
                    <a:lnTo>
                      <a:pt x="772" y="2558"/>
                    </a:lnTo>
                    <a:cubicBezTo>
                      <a:pt x="596" y="3113"/>
                      <a:pt x="339" y="3627"/>
                      <a:pt x="1" y="4100"/>
                    </a:cubicBezTo>
                    <a:lnTo>
                      <a:pt x="82" y="4168"/>
                    </a:lnTo>
                    <a:cubicBezTo>
                      <a:pt x="384" y="3814"/>
                      <a:pt x="622" y="3419"/>
                      <a:pt x="796" y="2997"/>
                    </a:cubicBezTo>
                    <a:lnTo>
                      <a:pt x="796" y="2997"/>
                    </a:lnTo>
                    <a:lnTo>
                      <a:pt x="840" y="3749"/>
                    </a:lnTo>
                    <a:lnTo>
                      <a:pt x="867" y="3992"/>
                    </a:lnTo>
                    <a:lnTo>
                      <a:pt x="989" y="3776"/>
                    </a:lnTo>
                    <a:cubicBezTo>
                      <a:pt x="1327" y="3207"/>
                      <a:pt x="1584" y="2598"/>
                      <a:pt x="1760" y="1962"/>
                    </a:cubicBezTo>
                    <a:cubicBezTo>
                      <a:pt x="1922" y="1326"/>
                      <a:pt x="2017" y="663"/>
                      <a:pt x="20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7"/>
              <p:cNvSpPr/>
              <p:nvPr/>
            </p:nvSpPr>
            <p:spPr>
              <a:xfrm>
                <a:off x="351848" y="1819619"/>
                <a:ext cx="41395" cy="12594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3587" extrusionOk="0">
                    <a:moveTo>
                      <a:pt x="1097" y="1"/>
                    </a:moveTo>
                    <a:lnTo>
                      <a:pt x="989" y="14"/>
                    </a:lnTo>
                    <a:cubicBezTo>
                      <a:pt x="1110" y="637"/>
                      <a:pt x="1043" y="1273"/>
                      <a:pt x="867" y="1868"/>
                    </a:cubicBezTo>
                    <a:cubicBezTo>
                      <a:pt x="772" y="2166"/>
                      <a:pt x="650" y="2450"/>
                      <a:pt x="501" y="2734"/>
                    </a:cubicBezTo>
                    <a:cubicBezTo>
                      <a:pt x="353" y="3005"/>
                      <a:pt x="190" y="3262"/>
                      <a:pt x="1" y="3519"/>
                    </a:cubicBezTo>
                    <a:lnTo>
                      <a:pt x="82" y="3587"/>
                    </a:lnTo>
                    <a:cubicBezTo>
                      <a:pt x="529" y="3127"/>
                      <a:pt x="840" y="2531"/>
                      <a:pt x="1002" y="1909"/>
                    </a:cubicBezTo>
                    <a:cubicBezTo>
                      <a:pt x="1151" y="1286"/>
                      <a:pt x="1178" y="637"/>
                      <a:pt x="109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7"/>
              <p:cNvSpPr/>
              <p:nvPr/>
            </p:nvSpPr>
            <p:spPr>
              <a:xfrm>
                <a:off x="266359" y="1807296"/>
                <a:ext cx="91707" cy="195738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5575" extrusionOk="0">
                    <a:moveTo>
                      <a:pt x="2544" y="0"/>
                    </a:moveTo>
                    <a:cubicBezTo>
                      <a:pt x="1773" y="704"/>
                      <a:pt x="1137" y="1570"/>
                      <a:pt x="690" y="2517"/>
                    </a:cubicBezTo>
                    <a:cubicBezTo>
                      <a:pt x="460" y="2990"/>
                      <a:pt x="298" y="3491"/>
                      <a:pt x="176" y="4005"/>
                    </a:cubicBezTo>
                    <a:cubicBezTo>
                      <a:pt x="68" y="4519"/>
                      <a:pt x="0" y="5047"/>
                      <a:pt x="27" y="5561"/>
                    </a:cubicBezTo>
                    <a:lnTo>
                      <a:pt x="136" y="5575"/>
                    </a:lnTo>
                    <a:cubicBezTo>
                      <a:pt x="163" y="5047"/>
                      <a:pt x="230" y="4546"/>
                      <a:pt x="338" y="4046"/>
                    </a:cubicBezTo>
                    <a:cubicBezTo>
                      <a:pt x="447" y="3532"/>
                      <a:pt x="609" y="3045"/>
                      <a:pt x="826" y="2571"/>
                    </a:cubicBezTo>
                    <a:cubicBezTo>
                      <a:pt x="1232" y="1624"/>
                      <a:pt x="1840" y="758"/>
                      <a:pt x="2612" y="81"/>
                    </a:cubicBezTo>
                    <a:lnTo>
                      <a:pt x="25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7"/>
              <p:cNvSpPr/>
              <p:nvPr/>
            </p:nvSpPr>
            <p:spPr>
              <a:xfrm>
                <a:off x="241642" y="1358816"/>
                <a:ext cx="229023" cy="301700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8593" extrusionOk="0">
                    <a:moveTo>
                      <a:pt x="6455" y="1"/>
                    </a:moveTo>
                    <a:cubicBezTo>
                      <a:pt x="5372" y="1043"/>
                      <a:pt x="4276" y="2071"/>
                      <a:pt x="3180" y="3099"/>
                    </a:cubicBezTo>
                    <a:lnTo>
                      <a:pt x="1530" y="4642"/>
                    </a:lnTo>
                    <a:lnTo>
                      <a:pt x="704" y="5413"/>
                    </a:lnTo>
                    <a:cubicBezTo>
                      <a:pt x="569" y="5548"/>
                      <a:pt x="420" y="5670"/>
                      <a:pt x="298" y="5819"/>
                    </a:cubicBezTo>
                    <a:cubicBezTo>
                      <a:pt x="177" y="5968"/>
                      <a:pt x="55" y="6144"/>
                      <a:pt x="14" y="6347"/>
                    </a:cubicBezTo>
                    <a:lnTo>
                      <a:pt x="1" y="6387"/>
                    </a:lnTo>
                    <a:lnTo>
                      <a:pt x="28" y="6428"/>
                    </a:lnTo>
                    <a:cubicBezTo>
                      <a:pt x="379" y="6807"/>
                      <a:pt x="731" y="7186"/>
                      <a:pt x="1110" y="7551"/>
                    </a:cubicBezTo>
                    <a:cubicBezTo>
                      <a:pt x="1475" y="7903"/>
                      <a:pt x="1854" y="8255"/>
                      <a:pt x="2247" y="8593"/>
                    </a:cubicBezTo>
                    <a:lnTo>
                      <a:pt x="2314" y="8512"/>
                    </a:lnTo>
                    <a:cubicBezTo>
                      <a:pt x="1936" y="8160"/>
                      <a:pt x="1570" y="7808"/>
                      <a:pt x="1205" y="7443"/>
                    </a:cubicBezTo>
                    <a:cubicBezTo>
                      <a:pt x="849" y="7087"/>
                      <a:pt x="519" y="6719"/>
                      <a:pt x="190" y="6338"/>
                    </a:cubicBezTo>
                    <a:lnTo>
                      <a:pt x="190" y="6338"/>
                    </a:lnTo>
                    <a:cubicBezTo>
                      <a:pt x="286" y="6024"/>
                      <a:pt x="555" y="5779"/>
                      <a:pt x="812" y="5535"/>
                    </a:cubicBezTo>
                    <a:lnTo>
                      <a:pt x="1624" y="4750"/>
                    </a:lnTo>
                    <a:lnTo>
                      <a:pt x="3262" y="3194"/>
                    </a:lnTo>
                    <a:cubicBezTo>
                      <a:pt x="4344" y="2152"/>
                      <a:pt x="5427" y="1110"/>
                      <a:pt x="6523" y="82"/>
                    </a:cubicBezTo>
                    <a:lnTo>
                      <a:pt x="64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7"/>
              <p:cNvSpPr/>
              <p:nvPr/>
            </p:nvSpPr>
            <p:spPr>
              <a:xfrm>
                <a:off x="237359" y="1378793"/>
                <a:ext cx="202901" cy="291237"/>
              </a:xfrm>
              <a:custGeom>
                <a:avLst/>
                <a:gdLst/>
                <a:ahLst/>
                <a:cxnLst/>
                <a:rect l="l" t="t" r="r" b="b"/>
                <a:pathLst>
                  <a:path w="5779" h="8295" extrusionOk="0">
                    <a:moveTo>
                      <a:pt x="5697" y="0"/>
                    </a:moveTo>
                    <a:cubicBezTo>
                      <a:pt x="5021" y="650"/>
                      <a:pt x="4344" y="1299"/>
                      <a:pt x="3654" y="1949"/>
                    </a:cubicBezTo>
                    <a:lnTo>
                      <a:pt x="1584" y="3870"/>
                    </a:lnTo>
                    <a:lnTo>
                      <a:pt x="556" y="4831"/>
                    </a:lnTo>
                    <a:lnTo>
                      <a:pt x="299" y="5074"/>
                    </a:lnTo>
                    <a:cubicBezTo>
                      <a:pt x="217" y="5155"/>
                      <a:pt x="123" y="5237"/>
                      <a:pt x="55" y="5372"/>
                    </a:cubicBezTo>
                    <a:cubicBezTo>
                      <a:pt x="1" y="5507"/>
                      <a:pt x="28" y="5670"/>
                      <a:pt x="82" y="5778"/>
                    </a:cubicBezTo>
                    <a:cubicBezTo>
                      <a:pt x="136" y="5900"/>
                      <a:pt x="204" y="5994"/>
                      <a:pt x="258" y="6103"/>
                    </a:cubicBezTo>
                    <a:cubicBezTo>
                      <a:pt x="745" y="6901"/>
                      <a:pt x="1340" y="7659"/>
                      <a:pt x="2044" y="8295"/>
                    </a:cubicBezTo>
                    <a:lnTo>
                      <a:pt x="2112" y="8227"/>
                    </a:lnTo>
                    <a:cubicBezTo>
                      <a:pt x="1462" y="7564"/>
                      <a:pt x="867" y="6820"/>
                      <a:pt x="407" y="6008"/>
                    </a:cubicBezTo>
                    <a:cubicBezTo>
                      <a:pt x="285" y="5818"/>
                      <a:pt x="136" y="5602"/>
                      <a:pt x="204" y="5440"/>
                    </a:cubicBezTo>
                    <a:cubicBezTo>
                      <a:pt x="244" y="5345"/>
                      <a:pt x="326" y="5277"/>
                      <a:pt x="407" y="5196"/>
                    </a:cubicBezTo>
                    <a:lnTo>
                      <a:pt x="664" y="4952"/>
                    </a:lnTo>
                    <a:lnTo>
                      <a:pt x="1679" y="3978"/>
                    </a:lnTo>
                    <a:lnTo>
                      <a:pt x="3722" y="2016"/>
                    </a:lnTo>
                    <a:cubicBezTo>
                      <a:pt x="4398" y="1367"/>
                      <a:pt x="5089" y="717"/>
                      <a:pt x="5779" y="81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7"/>
              <p:cNvSpPr/>
              <p:nvPr/>
            </p:nvSpPr>
            <p:spPr>
              <a:xfrm>
                <a:off x="521915" y="1476641"/>
                <a:ext cx="157784" cy="334563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9529" extrusionOk="0">
                    <a:moveTo>
                      <a:pt x="4385" y="0"/>
                    </a:moveTo>
                    <a:cubicBezTo>
                      <a:pt x="4304" y="1029"/>
                      <a:pt x="4196" y="2057"/>
                      <a:pt x="4047" y="3072"/>
                    </a:cubicBezTo>
                    <a:cubicBezTo>
                      <a:pt x="3898" y="4087"/>
                      <a:pt x="3708" y="5102"/>
                      <a:pt x="3492" y="6103"/>
                    </a:cubicBezTo>
                    <a:cubicBezTo>
                      <a:pt x="3275" y="7104"/>
                      <a:pt x="3032" y="8106"/>
                      <a:pt x="2761" y="9093"/>
                    </a:cubicBezTo>
                    <a:cubicBezTo>
                      <a:pt x="2734" y="9229"/>
                      <a:pt x="2694" y="9337"/>
                      <a:pt x="2612" y="9350"/>
                    </a:cubicBezTo>
                    <a:cubicBezTo>
                      <a:pt x="2595" y="9361"/>
                      <a:pt x="2571" y="9365"/>
                      <a:pt x="2544" y="9365"/>
                    </a:cubicBezTo>
                    <a:cubicBezTo>
                      <a:pt x="2468" y="9365"/>
                      <a:pt x="2364" y="9333"/>
                      <a:pt x="2274" y="9323"/>
                    </a:cubicBezTo>
                    <a:cubicBezTo>
                      <a:pt x="2031" y="9283"/>
                      <a:pt x="1774" y="9229"/>
                      <a:pt x="1530" y="9161"/>
                    </a:cubicBezTo>
                    <a:cubicBezTo>
                      <a:pt x="1029" y="9039"/>
                      <a:pt x="529" y="8904"/>
                      <a:pt x="42" y="8755"/>
                    </a:cubicBezTo>
                    <a:lnTo>
                      <a:pt x="1" y="8863"/>
                    </a:lnTo>
                    <a:cubicBezTo>
                      <a:pt x="488" y="9039"/>
                      <a:pt x="989" y="9188"/>
                      <a:pt x="1489" y="9310"/>
                    </a:cubicBezTo>
                    <a:cubicBezTo>
                      <a:pt x="1746" y="9377"/>
                      <a:pt x="1990" y="9432"/>
                      <a:pt x="2247" y="9486"/>
                    </a:cubicBezTo>
                    <a:lnTo>
                      <a:pt x="2437" y="9513"/>
                    </a:lnTo>
                    <a:cubicBezTo>
                      <a:pt x="2476" y="9521"/>
                      <a:pt x="2519" y="9528"/>
                      <a:pt x="2565" y="9528"/>
                    </a:cubicBezTo>
                    <a:cubicBezTo>
                      <a:pt x="2598" y="9528"/>
                      <a:pt x="2632" y="9524"/>
                      <a:pt x="2667" y="9513"/>
                    </a:cubicBezTo>
                    <a:cubicBezTo>
                      <a:pt x="2761" y="9486"/>
                      <a:pt x="2815" y="9405"/>
                      <a:pt x="2856" y="9337"/>
                    </a:cubicBezTo>
                    <a:cubicBezTo>
                      <a:pt x="2883" y="9269"/>
                      <a:pt x="2910" y="9202"/>
                      <a:pt x="2924" y="9147"/>
                    </a:cubicBezTo>
                    <a:cubicBezTo>
                      <a:pt x="3194" y="8146"/>
                      <a:pt x="3438" y="7145"/>
                      <a:pt x="3627" y="6130"/>
                    </a:cubicBezTo>
                    <a:cubicBezTo>
                      <a:pt x="4033" y="4114"/>
                      <a:pt x="4304" y="2071"/>
                      <a:pt x="4493" y="14"/>
                    </a:cubicBez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7"/>
              <p:cNvSpPr/>
              <p:nvPr/>
            </p:nvSpPr>
            <p:spPr>
              <a:xfrm>
                <a:off x="528095" y="1511329"/>
                <a:ext cx="142582" cy="295240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409" extrusionOk="0">
                    <a:moveTo>
                      <a:pt x="3952" y="0"/>
                    </a:moveTo>
                    <a:cubicBezTo>
                      <a:pt x="3979" y="1840"/>
                      <a:pt x="3803" y="3694"/>
                      <a:pt x="3465" y="5507"/>
                    </a:cubicBezTo>
                    <a:cubicBezTo>
                      <a:pt x="3384" y="5954"/>
                      <a:pt x="3289" y="6414"/>
                      <a:pt x="3181" y="6860"/>
                    </a:cubicBezTo>
                    <a:cubicBezTo>
                      <a:pt x="3127" y="7090"/>
                      <a:pt x="3072" y="7307"/>
                      <a:pt x="3018" y="7537"/>
                    </a:cubicBezTo>
                    <a:cubicBezTo>
                      <a:pt x="2964" y="7753"/>
                      <a:pt x="2897" y="7956"/>
                      <a:pt x="2707" y="8051"/>
                    </a:cubicBezTo>
                    <a:cubicBezTo>
                      <a:pt x="2518" y="8146"/>
                      <a:pt x="2288" y="8173"/>
                      <a:pt x="2058" y="8214"/>
                    </a:cubicBezTo>
                    <a:cubicBezTo>
                      <a:pt x="1841" y="8241"/>
                      <a:pt x="1611" y="8254"/>
                      <a:pt x="1381" y="8268"/>
                    </a:cubicBezTo>
                    <a:cubicBezTo>
                      <a:pt x="921" y="8268"/>
                      <a:pt x="474" y="8214"/>
                      <a:pt x="28" y="8105"/>
                    </a:cubicBezTo>
                    <a:lnTo>
                      <a:pt x="1" y="8200"/>
                    </a:lnTo>
                    <a:cubicBezTo>
                      <a:pt x="447" y="8335"/>
                      <a:pt x="907" y="8403"/>
                      <a:pt x="1381" y="8403"/>
                    </a:cubicBezTo>
                    <a:cubicBezTo>
                      <a:pt x="1439" y="8406"/>
                      <a:pt x="1497" y="8408"/>
                      <a:pt x="1556" y="8408"/>
                    </a:cubicBezTo>
                    <a:cubicBezTo>
                      <a:pt x="1732" y="8408"/>
                      <a:pt x="1912" y="8393"/>
                      <a:pt x="2085" y="8362"/>
                    </a:cubicBezTo>
                    <a:cubicBezTo>
                      <a:pt x="2206" y="8349"/>
                      <a:pt x="2315" y="8335"/>
                      <a:pt x="2436" y="8308"/>
                    </a:cubicBezTo>
                    <a:cubicBezTo>
                      <a:pt x="2545" y="8281"/>
                      <a:pt x="2666" y="8254"/>
                      <a:pt x="2788" y="8200"/>
                    </a:cubicBezTo>
                    <a:cubicBezTo>
                      <a:pt x="2897" y="8146"/>
                      <a:pt x="3005" y="8038"/>
                      <a:pt x="3059" y="7916"/>
                    </a:cubicBezTo>
                    <a:cubicBezTo>
                      <a:pt x="3113" y="7808"/>
                      <a:pt x="3154" y="7686"/>
                      <a:pt x="3181" y="7578"/>
                    </a:cubicBezTo>
                    <a:cubicBezTo>
                      <a:pt x="3235" y="7348"/>
                      <a:pt x="3289" y="7118"/>
                      <a:pt x="3330" y="6888"/>
                    </a:cubicBezTo>
                    <a:cubicBezTo>
                      <a:pt x="3438" y="6441"/>
                      <a:pt x="3532" y="5981"/>
                      <a:pt x="3600" y="5534"/>
                    </a:cubicBezTo>
                    <a:cubicBezTo>
                      <a:pt x="3763" y="4614"/>
                      <a:pt x="3871" y="3694"/>
                      <a:pt x="3952" y="2774"/>
                    </a:cubicBezTo>
                    <a:cubicBezTo>
                      <a:pt x="3979" y="2314"/>
                      <a:pt x="4020" y="1854"/>
                      <a:pt x="4033" y="1380"/>
                    </a:cubicBezTo>
                    <a:cubicBezTo>
                      <a:pt x="4060" y="920"/>
                      <a:pt x="4060" y="460"/>
                      <a:pt x="40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7"/>
              <p:cNvSpPr/>
              <p:nvPr/>
            </p:nvSpPr>
            <p:spPr>
              <a:xfrm>
                <a:off x="473465" y="1339331"/>
                <a:ext cx="203849" cy="110737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3154" extrusionOk="0">
                    <a:moveTo>
                      <a:pt x="14" y="1"/>
                    </a:moveTo>
                    <a:lnTo>
                      <a:pt x="1" y="109"/>
                    </a:lnTo>
                    <a:cubicBezTo>
                      <a:pt x="1083" y="299"/>
                      <a:pt x="2125" y="678"/>
                      <a:pt x="3086" y="1205"/>
                    </a:cubicBezTo>
                    <a:cubicBezTo>
                      <a:pt x="3573" y="1462"/>
                      <a:pt x="4033" y="1760"/>
                      <a:pt x="4466" y="2098"/>
                    </a:cubicBezTo>
                    <a:cubicBezTo>
                      <a:pt x="4913" y="2423"/>
                      <a:pt x="5332" y="2775"/>
                      <a:pt x="5724" y="3154"/>
                    </a:cubicBezTo>
                    <a:lnTo>
                      <a:pt x="5806" y="3073"/>
                    </a:lnTo>
                    <a:cubicBezTo>
                      <a:pt x="5440" y="2667"/>
                      <a:pt x="5021" y="2288"/>
                      <a:pt x="4574" y="1963"/>
                    </a:cubicBezTo>
                    <a:cubicBezTo>
                      <a:pt x="4128" y="1625"/>
                      <a:pt x="3654" y="1327"/>
                      <a:pt x="3154" y="1083"/>
                    </a:cubicBezTo>
                    <a:cubicBezTo>
                      <a:pt x="2166" y="569"/>
                      <a:pt x="1110" y="21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7"/>
              <p:cNvSpPr/>
              <p:nvPr/>
            </p:nvSpPr>
            <p:spPr>
              <a:xfrm>
                <a:off x="479644" y="1340770"/>
                <a:ext cx="227618" cy="130223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3709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205" y="407"/>
                      <a:pt x="2409" y="745"/>
                      <a:pt x="3532" y="1313"/>
                    </a:cubicBezTo>
                    <a:cubicBezTo>
                      <a:pt x="4589" y="1835"/>
                      <a:pt x="5570" y="2583"/>
                      <a:pt x="6245" y="3557"/>
                    </a:cubicBezTo>
                    <a:lnTo>
                      <a:pt x="6245" y="3557"/>
                    </a:lnTo>
                    <a:cubicBezTo>
                      <a:pt x="6169" y="3539"/>
                      <a:pt x="6097" y="3503"/>
                      <a:pt x="6036" y="3451"/>
                    </a:cubicBezTo>
                    <a:lnTo>
                      <a:pt x="5968" y="3532"/>
                    </a:lnTo>
                    <a:cubicBezTo>
                      <a:pt x="6076" y="3627"/>
                      <a:pt x="6211" y="3695"/>
                      <a:pt x="6374" y="3708"/>
                    </a:cubicBezTo>
                    <a:lnTo>
                      <a:pt x="6482" y="3708"/>
                    </a:lnTo>
                    <a:lnTo>
                      <a:pt x="6428" y="3600"/>
                    </a:lnTo>
                    <a:cubicBezTo>
                      <a:pt x="6103" y="3059"/>
                      <a:pt x="5684" y="2571"/>
                      <a:pt x="5183" y="2179"/>
                    </a:cubicBezTo>
                    <a:cubicBezTo>
                      <a:pt x="4696" y="1773"/>
                      <a:pt x="4155" y="1448"/>
                      <a:pt x="3586" y="1178"/>
                    </a:cubicBezTo>
                    <a:cubicBezTo>
                      <a:pt x="2450" y="650"/>
                      <a:pt x="1232" y="339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7"/>
              <p:cNvSpPr/>
              <p:nvPr/>
            </p:nvSpPr>
            <p:spPr>
              <a:xfrm>
                <a:off x="448784" y="1426752"/>
                <a:ext cx="153957" cy="173373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938" extrusionOk="0">
                    <a:moveTo>
                      <a:pt x="1981" y="94"/>
                    </a:moveTo>
                    <a:cubicBezTo>
                      <a:pt x="2250" y="94"/>
                      <a:pt x="2510" y="178"/>
                      <a:pt x="2761" y="298"/>
                    </a:cubicBezTo>
                    <a:cubicBezTo>
                      <a:pt x="3058" y="447"/>
                      <a:pt x="3369" y="610"/>
                      <a:pt x="3613" y="826"/>
                    </a:cubicBezTo>
                    <a:cubicBezTo>
                      <a:pt x="3870" y="1043"/>
                      <a:pt x="4046" y="1340"/>
                      <a:pt x="4141" y="1665"/>
                    </a:cubicBezTo>
                    <a:cubicBezTo>
                      <a:pt x="4235" y="1976"/>
                      <a:pt x="4262" y="2315"/>
                      <a:pt x="4249" y="2653"/>
                    </a:cubicBezTo>
                    <a:cubicBezTo>
                      <a:pt x="4208" y="3329"/>
                      <a:pt x="3924" y="3992"/>
                      <a:pt x="3396" y="4398"/>
                    </a:cubicBezTo>
                    <a:cubicBezTo>
                      <a:pt x="3126" y="4601"/>
                      <a:pt x="2815" y="4737"/>
                      <a:pt x="2490" y="4764"/>
                    </a:cubicBezTo>
                    <a:cubicBezTo>
                      <a:pt x="2427" y="4772"/>
                      <a:pt x="2363" y="4775"/>
                      <a:pt x="2299" y="4775"/>
                    </a:cubicBezTo>
                    <a:cubicBezTo>
                      <a:pt x="2035" y="4775"/>
                      <a:pt x="1769" y="4710"/>
                      <a:pt x="1529" y="4601"/>
                    </a:cubicBezTo>
                    <a:cubicBezTo>
                      <a:pt x="1231" y="4466"/>
                      <a:pt x="961" y="4263"/>
                      <a:pt x="758" y="4006"/>
                    </a:cubicBezTo>
                    <a:cubicBezTo>
                      <a:pt x="555" y="3749"/>
                      <a:pt x="406" y="3451"/>
                      <a:pt x="325" y="3126"/>
                    </a:cubicBezTo>
                    <a:cubicBezTo>
                      <a:pt x="186" y="2519"/>
                      <a:pt x="248" y="1877"/>
                      <a:pt x="488" y="1298"/>
                    </a:cubicBezTo>
                    <a:lnTo>
                      <a:pt x="488" y="1298"/>
                    </a:lnTo>
                    <a:cubicBezTo>
                      <a:pt x="480" y="1357"/>
                      <a:pt x="475" y="1416"/>
                      <a:pt x="474" y="1476"/>
                    </a:cubicBezTo>
                    <a:lnTo>
                      <a:pt x="582" y="1462"/>
                    </a:lnTo>
                    <a:cubicBezTo>
                      <a:pt x="582" y="1208"/>
                      <a:pt x="663" y="962"/>
                      <a:pt x="800" y="751"/>
                    </a:cubicBezTo>
                    <a:lnTo>
                      <a:pt x="800" y="751"/>
                    </a:lnTo>
                    <a:cubicBezTo>
                      <a:pt x="903" y="624"/>
                      <a:pt x="1023" y="514"/>
                      <a:pt x="1164" y="434"/>
                    </a:cubicBezTo>
                    <a:cubicBezTo>
                      <a:pt x="1325" y="337"/>
                      <a:pt x="1519" y="279"/>
                      <a:pt x="1711" y="279"/>
                    </a:cubicBezTo>
                    <a:cubicBezTo>
                      <a:pt x="1841" y="279"/>
                      <a:pt x="1969" y="306"/>
                      <a:pt x="2084" y="366"/>
                    </a:cubicBezTo>
                    <a:lnTo>
                      <a:pt x="2138" y="271"/>
                    </a:lnTo>
                    <a:cubicBezTo>
                      <a:pt x="1994" y="193"/>
                      <a:pt x="1834" y="158"/>
                      <a:pt x="1674" y="158"/>
                    </a:cubicBezTo>
                    <a:cubicBezTo>
                      <a:pt x="1629" y="158"/>
                      <a:pt x="1584" y="161"/>
                      <a:pt x="1539" y="166"/>
                    </a:cubicBezTo>
                    <a:lnTo>
                      <a:pt x="1539" y="166"/>
                    </a:lnTo>
                    <a:cubicBezTo>
                      <a:pt x="1619" y="139"/>
                      <a:pt x="1702" y="119"/>
                      <a:pt x="1786" y="109"/>
                    </a:cubicBezTo>
                    <a:cubicBezTo>
                      <a:pt x="1852" y="98"/>
                      <a:pt x="1917" y="94"/>
                      <a:pt x="1981" y="94"/>
                    </a:cubicBezTo>
                    <a:close/>
                    <a:moveTo>
                      <a:pt x="1975" y="0"/>
                    </a:moveTo>
                    <a:cubicBezTo>
                      <a:pt x="1912" y="0"/>
                      <a:pt x="1849" y="5"/>
                      <a:pt x="1786" y="14"/>
                    </a:cubicBezTo>
                    <a:cubicBezTo>
                      <a:pt x="1495" y="53"/>
                      <a:pt x="1227" y="180"/>
                      <a:pt x="1009" y="367"/>
                    </a:cubicBezTo>
                    <a:lnTo>
                      <a:pt x="1009" y="367"/>
                    </a:lnTo>
                    <a:cubicBezTo>
                      <a:pt x="732" y="556"/>
                      <a:pt x="541" y="828"/>
                      <a:pt x="406" y="1110"/>
                    </a:cubicBezTo>
                    <a:cubicBezTo>
                      <a:pt x="108" y="1746"/>
                      <a:pt x="0" y="2477"/>
                      <a:pt x="163" y="3167"/>
                    </a:cubicBezTo>
                    <a:cubicBezTo>
                      <a:pt x="244" y="3505"/>
                      <a:pt x="406" y="3830"/>
                      <a:pt x="623" y="4114"/>
                    </a:cubicBezTo>
                    <a:cubicBezTo>
                      <a:pt x="853" y="4385"/>
                      <a:pt x="1137" y="4601"/>
                      <a:pt x="1462" y="4750"/>
                    </a:cubicBezTo>
                    <a:cubicBezTo>
                      <a:pt x="1724" y="4870"/>
                      <a:pt x="2013" y="4938"/>
                      <a:pt x="2300" y="4938"/>
                    </a:cubicBezTo>
                    <a:cubicBezTo>
                      <a:pt x="2368" y="4938"/>
                      <a:pt x="2436" y="4934"/>
                      <a:pt x="2503" y="4926"/>
                    </a:cubicBezTo>
                    <a:cubicBezTo>
                      <a:pt x="2869" y="4885"/>
                      <a:pt x="3207" y="4723"/>
                      <a:pt x="3478" y="4507"/>
                    </a:cubicBezTo>
                    <a:cubicBezTo>
                      <a:pt x="3748" y="4290"/>
                      <a:pt x="3978" y="3992"/>
                      <a:pt x="4127" y="3681"/>
                    </a:cubicBezTo>
                    <a:cubicBezTo>
                      <a:pt x="4262" y="3356"/>
                      <a:pt x="4344" y="3018"/>
                      <a:pt x="4371" y="2666"/>
                    </a:cubicBezTo>
                    <a:cubicBezTo>
                      <a:pt x="4384" y="2315"/>
                      <a:pt x="4357" y="1963"/>
                      <a:pt x="4249" y="1624"/>
                    </a:cubicBezTo>
                    <a:cubicBezTo>
                      <a:pt x="4141" y="1300"/>
                      <a:pt x="3951" y="988"/>
                      <a:pt x="3681" y="758"/>
                    </a:cubicBezTo>
                    <a:cubicBezTo>
                      <a:pt x="3410" y="528"/>
                      <a:pt x="3112" y="366"/>
                      <a:pt x="2801" y="217"/>
                    </a:cubicBezTo>
                    <a:cubicBezTo>
                      <a:pt x="2545" y="95"/>
                      <a:pt x="2262" y="0"/>
                      <a:pt x="197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7"/>
              <p:cNvSpPr/>
              <p:nvPr/>
            </p:nvSpPr>
            <p:spPr>
              <a:xfrm>
                <a:off x="449240" y="1423908"/>
                <a:ext cx="151605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4972" extrusionOk="0">
                    <a:moveTo>
                      <a:pt x="1861" y="97"/>
                    </a:moveTo>
                    <a:cubicBezTo>
                      <a:pt x="1928" y="97"/>
                      <a:pt x="2000" y="114"/>
                      <a:pt x="2071" y="136"/>
                    </a:cubicBezTo>
                    <a:cubicBezTo>
                      <a:pt x="2220" y="176"/>
                      <a:pt x="2355" y="231"/>
                      <a:pt x="2490" y="285"/>
                    </a:cubicBezTo>
                    <a:cubicBezTo>
                      <a:pt x="2775" y="379"/>
                      <a:pt x="3045" y="501"/>
                      <a:pt x="3289" y="650"/>
                    </a:cubicBezTo>
                    <a:cubicBezTo>
                      <a:pt x="3532" y="812"/>
                      <a:pt x="3735" y="1015"/>
                      <a:pt x="3871" y="1272"/>
                    </a:cubicBezTo>
                    <a:cubicBezTo>
                      <a:pt x="4019" y="1530"/>
                      <a:pt x="4087" y="1814"/>
                      <a:pt x="4128" y="2098"/>
                    </a:cubicBezTo>
                    <a:cubicBezTo>
                      <a:pt x="4182" y="2680"/>
                      <a:pt x="4128" y="3275"/>
                      <a:pt x="3884" y="3803"/>
                    </a:cubicBezTo>
                    <a:cubicBezTo>
                      <a:pt x="3641" y="4317"/>
                      <a:pt x="3153" y="4709"/>
                      <a:pt x="2585" y="4804"/>
                    </a:cubicBezTo>
                    <a:cubicBezTo>
                      <a:pt x="2532" y="4812"/>
                      <a:pt x="2478" y="4816"/>
                      <a:pt x="2424" y="4816"/>
                    </a:cubicBezTo>
                    <a:cubicBezTo>
                      <a:pt x="2203" y="4816"/>
                      <a:pt x="1980" y="4753"/>
                      <a:pt x="1773" y="4655"/>
                    </a:cubicBezTo>
                    <a:cubicBezTo>
                      <a:pt x="1516" y="4533"/>
                      <a:pt x="1286" y="4357"/>
                      <a:pt x="1056" y="4168"/>
                    </a:cubicBezTo>
                    <a:cubicBezTo>
                      <a:pt x="826" y="3992"/>
                      <a:pt x="623" y="3789"/>
                      <a:pt x="461" y="3546"/>
                    </a:cubicBezTo>
                    <a:cubicBezTo>
                      <a:pt x="298" y="3316"/>
                      <a:pt x="177" y="3045"/>
                      <a:pt x="163" y="2761"/>
                    </a:cubicBezTo>
                    <a:cubicBezTo>
                      <a:pt x="150" y="2490"/>
                      <a:pt x="231" y="2206"/>
                      <a:pt x="353" y="1935"/>
                    </a:cubicBezTo>
                    <a:cubicBezTo>
                      <a:pt x="413" y="1792"/>
                      <a:pt x="490" y="1649"/>
                      <a:pt x="572" y="1508"/>
                    </a:cubicBezTo>
                    <a:lnTo>
                      <a:pt x="572" y="1508"/>
                    </a:lnTo>
                    <a:lnTo>
                      <a:pt x="610" y="1530"/>
                    </a:lnTo>
                    <a:cubicBezTo>
                      <a:pt x="772" y="1286"/>
                      <a:pt x="948" y="1042"/>
                      <a:pt x="1124" y="812"/>
                    </a:cubicBezTo>
                    <a:cubicBezTo>
                      <a:pt x="1218" y="691"/>
                      <a:pt x="1313" y="582"/>
                      <a:pt x="1408" y="474"/>
                    </a:cubicBezTo>
                    <a:cubicBezTo>
                      <a:pt x="1503" y="366"/>
                      <a:pt x="1584" y="231"/>
                      <a:pt x="1692" y="149"/>
                    </a:cubicBezTo>
                    <a:cubicBezTo>
                      <a:pt x="1743" y="111"/>
                      <a:pt x="1800" y="97"/>
                      <a:pt x="1861" y="97"/>
                    </a:cubicBezTo>
                    <a:close/>
                    <a:moveTo>
                      <a:pt x="1882" y="1"/>
                    </a:moveTo>
                    <a:cubicBezTo>
                      <a:pt x="1800" y="1"/>
                      <a:pt x="1706" y="28"/>
                      <a:pt x="1638" y="68"/>
                    </a:cubicBezTo>
                    <a:cubicBezTo>
                      <a:pt x="1570" y="122"/>
                      <a:pt x="1516" y="176"/>
                      <a:pt x="1476" y="231"/>
                    </a:cubicBezTo>
                    <a:lnTo>
                      <a:pt x="1327" y="406"/>
                    </a:lnTo>
                    <a:cubicBezTo>
                      <a:pt x="1232" y="515"/>
                      <a:pt x="1137" y="636"/>
                      <a:pt x="1043" y="745"/>
                    </a:cubicBezTo>
                    <a:cubicBezTo>
                      <a:pt x="943" y="883"/>
                      <a:pt x="843" y="1017"/>
                      <a:pt x="743" y="1154"/>
                    </a:cubicBezTo>
                    <a:lnTo>
                      <a:pt x="743" y="1154"/>
                    </a:lnTo>
                    <a:lnTo>
                      <a:pt x="691" y="1110"/>
                    </a:lnTo>
                    <a:cubicBezTo>
                      <a:pt x="515" y="1354"/>
                      <a:pt x="353" y="1611"/>
                      <a:pt x="217" y="1881"/>
                    </a:cubicBezTo>
                    <a:cubicBezTo>
                      <a:pt x="95" y="2152"/>
                      <a:pt x="1" y="2463"/>
                      <a:pt x="14" y="2774"/>
                    </a:cubicBezTo>
                    <a:cubicBezTo>
                      <a:pt x="28" y="3086"/>
                      <a:pt x="150" y="3383"/>
                      <a:pt x="325" y="3640"/>
                    </a:cubicBezTo>
                    <a:cubicBezTo>
                      <a:pt x="501" y="3897"/>
                      <a:pt x="718" y="4100"/>
                      <a:pt x="948" y="4303"/>
                    </a:cubicBezTo>
                    <a:cubicBezTo>
                      <a:pt x="1178" y="4493"/>
                      <a:pt x="1421" y="4669"/>
                      <a:pt x="1706" y="4804"/>
                    </a:cubicBezTo>
                    <a:cubicBezTo>
                      <a:pt x="1913" y="4908"/>
                      <a:pt x="2152" y="4972"/>
                      <a:pt x="2392" y="4972"/>
                    </a:cubicBezTo>
                    <a:cubicBezTo>
                      <a:pt x="2466" y="4972"/>
                      <a:pt x="2539" y="4966"/>
                      <a:pt x="2612" y="4953"/>
                    </a:cubicBezTo>
                    <a:cubicBezTo>
                      <a:pt x="3235" y="4858"/>
                      <a:pt x="3749" y="4412"/>
                      <a:pt x="4006" y="3857"/>
                    </a:cubicBezTo>
                    <a:cubicBezTo>
                      <a:pt x="4277" y="3302"/>
                      <a:pt x="4317" y="2680"/>
                      <a:pt x="4236" y="2084"/>
                    </a:cubicBezTo>
                    <a:cubicBezTo>
                      <a:pt x="4209" y="1787"/>
                      <a:pt x="4128" y="1489"/>
                      <a:pt x="3965" y="1218"/>
                    </a:cubicBezTo>
                    <a:cubicBezTo>
                      <a:pt x="3816" y="948"/>
                      <a:pt x="3600" y="731"/>
                      <a:pt x="3343" y="569"/>
                    </a:cubicBezTo>
                    <a:cubicBezTo>
                      <a:pt x="3086" y="406"/>
                      <a:pt x="2802" y="298"/>
                      <a:pt x="2531" y="190"/>
                    </a:cubicBezTo>
                    <a:cubicBezTo>
                      <a:pt x="2396" y="136"/>
                      <a:pt x="2247" y="95"/>
                      <a:pt x="2112" y="41"/>
                    </a:cubicBezTo>
                    <a:cubicBezTo>
                      <a:pt x="2030" y="14"/>
                      <a:pt x="1963" y="1"/>
                      <a:pt x="18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7"/>
              <p:cNvSpPr/>
              <p:nvPr/>
            </p:nvSpPr>
            <p:spPr>
              <a:xfrm>
                <a:off x="643532" y="1429139"/>
                <a:ext cx="51366" cy="905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58" extrusionOk="0">
                    <a:moveTo>
                      <a:pt x="1422" y="0"/>
                    </a:moveTo>
                    <a:cubicBezTo>
                      <a:pt x="1205" y="82"/>
                      <a:pt x="962" y="95"/>
                      <a:pt x="732" y="95"/>
                    </a:cubicBezTo>
                    <a:cubicBezTo>
                      <a:pt x="610" y="95"/>
                      <a:pt x="488" y="95"/>
                      <a:pt x="380" y="82"/>
                    </a:cubicBezTo>
                    <a:cubicBezTo>
                      <a:pt x="299" y="82"/>
                      <a:pt x="217" y="76"/>
                      <a:pt x="140" y="76"/>
                    </a:cubicBezTo>
                    <a:cubicBezTo>
                      <a:pt x="102" y="76"/>
                      <a:pt x="64" y="77"/>
                      <a:pt x="28" y="82"/>
                    </a:cubicBezTo>
                    <a:lnTo>
                      <a:pt x="1" y="190"/>
                    </a:lnTo>
                    <a:cubicBezTo>
                      <a:pt x="123" y="230"/>
                      <a:pt x="244" y="244"/>
                      <a:pt x="366" y="257"/>
                    </a:cubicBezTo>
                    <a:cubicBezTo>
                      <a:pt x="488" y="257"/>
                      <a:pt x="610" y="257"/>
                      <a:pt x="732" y="244"/>
                    </a:cubicBezTo>
                    <a:cubicBezTo>
                      <a:pt x="975" y="217"/>
                      <a:pt x="1219" y="149"/>
                      <a:pt x="1462" y="109"/>
                    </a:cubicBezTo>
                    <a:lnTo>
                      <a:pt x="1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7"/>
              <p:cNvSpPr/>
              <p:nvPr/>
            </p:nvSpPr>
            <p:spPr>
              <a:xfrm>
                <a:off x="612672" y="1475693"/>
                <a:ext cx="71308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47" extrusionOk="0">
                    <a:moveTo>
                      <a:pt x="1989" y="0"/>
                    </a:moveTo>
                    <a:cubicBezTo>
                      <a:pt x="1678" y="149"/>
                      <a:pt x="1354" y="217"/>
                      <a:pt x="1015" y="244"/>
                    </a:cubicBezTo>
                    <a:cubicBezTo>
                      <a:pt x="853" y="271"/>
                      <a:pt x="690" y="271"/>
                      <a:pt x="515" y="285"/>
                    </a:cubicBezTo>
                    <a:lnTo>
                      <a:pt x="14" y="285"/>
                    </a:lnTo>
                    <a:lnTo>
                      <a:pt x="0" y="393"/>
                    </a:lnTo>
                    <a:cubicBezTo>
                      <a:pt x="176" y="433"/>
                      <a:pt x="352" y="447"/>
                      <a:pt x="528" y="447"/>
                    </a:cubicBezTo>
                    <a:cubicBezTo>
                      <a:pt x="690" y="447"/>
                      <a:pt x="866" y="420"/>
                      <a:pt x="1042" y="393"/>
                    </a:cubicBezTo>
                    <a:cubicBezTo>
                      <a:pt x="1381" y="325"/>
                      <a:pt x="1705" y="217"/>
                      <a:pt x="2030" y="95"/>
                    </a:cubicBezTo>
                    <a:lnTo>
                      <a:pt x="198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7"/>
              <p:cNvSpPr/>
              <p:nvPr/>
            </p:nvSpPr>
            <p:spPr>
              <a:xfrm>
                <a:off x="603649" y="1527479"/>
                <a:ext cx="58950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501" extrusionOk="0">
                    <a:moveTo>
                      <a:pt x="1624" y="0"/>
                    </a:moveTo>
                    <a:cubicBezTo>
                      <a:pt x="1394" y="149"/>
                      <a:pt x="1110" y="230"/>
                      <a:pt x="839" y="284"/>
                    </a:cubicBezTo>
                    <a:cubicBezTo>
                      <a:pt x="704" y="298"/>
                      <a:pt x="555" y="311"/>
                      <a:pt x="420" y="325"/>
                    </a:cubicBezTo>
                    <a:lnTo>
                      <a:pt x="0" y="366"/>
                    </a:lnTo>
                    <a:lnTo>
                      <a:pt x="0" y="474"/>
                    </a:lnTo>
                    <a:cubicBezTo>
                      <a:pt x="136" y="501"/>
                      <a:pt x="284" y="501"/>
                      <a:pt x="433" y="501"/>
                    </a:cubicBezTo>
                    <a:cubicBezTo>
                      <a:pt x="582" y="487"/>
                      <a:pt x="731" y="460"/>
                      <a:pt x="866" y="420"/>
                    </a:cubicBezTo>
                    <a:cubicBezTo>
                      <a:pt x="1150" y="339"/>
                      <a:pt x="1421" y="217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7"/>
              <p:cNvSpPr/>
              <p:nvPr/>
            </p:nvSpPr>
            <p:spPr>
              <a:xfrm>
                <a:off x="576580" y="1582565"/>
                <a:ext cx="65585" cy="14957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426" extrusionOk="0">
                    <a:moveTo>
                      <a:pt x="1813" y="1"/>
                    </a:moveTo>
                    <a:cubicBezTo>
                      <a:pt x="1556" y="163"/>
                      <a:pt x="1245" y="231"/>
                      <a:pt x="947" y="258"/>
                    </a:cubicBezTo>
                    <a:lnTo>
                      <a:pt x="487" y="258"/>
                    </a:lnTo>
                    <a:cubicBezTo>
                      <a:pt x="338" y="258"/>
                      <a:pt x="189" y="244"/>
                      <a:pt x="27" y="231"/>
                    </a:cubicBezTo>
                    <a:lnTo>
                      <a:pt x="0" y="339"/>
                    </a:lnTo>
                    <a:cubicBezTo>
                      <a:pt x="162" y="393"/>
                      <a:pt x="325" y="420"/>
                      <a:pt x="474" y="420"/>
                    </a:cubicBezTo>
                    <a:cubicBezTo>
                      <a:pt x="517" y="424"/>
                      <a:pt x="561" y="426"/>
                      <a:pt x="604" y="426"/>
                    </a:cubicBezTo>
                    <a:cubicBezTo>
                      <a:pt x="723" y="426"/>
                      <a:pt x="842" y="413"/>
                      <a:pt x="961" y="393"/>
                    </a:cubicBezTo>
                    <a:cubicBezTo>
                      <a:pt x="1272" y="339"/>
                      <a:pt x="1570" y="231"/>
                      <a:pt x="1867" y="109"/>
                    </a:cubicBezTo>
                    <a:lnTo>
                      <a:pt x="181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7"/>
              <p:cNvSpPr/>
              <p:nvPr/>
            </p:nvSpPr>
            <p:spPr>
              <a:xfrm>
                <a:off x="555199" y="1623923"/>
                <a:ext cx="74609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637" extrusionOk="0">
                    <a:moveTo>
                      <a:pt x="2097" y="0"/>
                    </a:moveTo>
                    <a:cubicBezTo>
                      <a:pt x="1407" y="217"/>
                      <a:pt x="677" y="271"/>
                      <a:pt x="0" y="541"/>
                    </a:cubicBezTo>
                    <a:lnTo>
                      <a:pt x="27" y="636"/>
                    </a:lnTo>
                    <a:cubicBezTo>
                      <a:pt x="744" y="541"/>
                      <a:pt x="1421" y="244"/>
                      <a:pt x="2125" y="108"/>
                    </a:cubicBez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7"/>
              <p:cNvSpPr/>
              <p:nvPr/>
            </p:nvSpPr>
            <p:spPr>
              <a:xfrm>
                <a:off x="533817" y="1669986"/>
                <a:ext cx="67025" cy="17204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490" extrusionOk="0">
                    <a:moveTo>
                      <a:pt x="1868" y="1"/>
                    </a:moveTo>
                    <a:cubicBezTo>
                      <a:pt x="1583" y="136"/>
                      <a:pt x="1259" y="204"/>
                      <a:pt x="947" y="258"/>
                    </a:cubicBezTo>
                    <a:cubicBezTo>
                      <a:pt x="785" y="285"/>
                      <a:pt x="636" y="298"/>
                      <a:pt x="474" y="312"/>
                    </a:cubicBezTo>
                    <a:cubicBezTo>
                      <a:pt x="311" y="339"/>
                      <a:pt x="163" y="339"/>
                      <a:pt x="0" y="366"/>
                    </a:cubicBezTo>
                    <a:lnTo>
                      <a:pt x="0" y="474"/>
                    </a:lnTo>
                    <a:cubicBezTo>
                      <a:pt x="69" y="486"/>
                      <a:pt x="137" y="490"/>
                      <a:pt x="206" y="490"/>
                    </a:cubicBezTo>
                    <a:cubicBezTo>
                      <a:pt x="300" y="490"/>
                      <a:pt x="394" y="482"/>
                      <a:pt x="487" y="474"/>
                    </a:cubicBezTo>
                    <a:cubicBezTo>
                      <a:pt x="650" y="461"/>
                      <a:pt x="812" y="434"/>
                      <a:pt x="974" y="393"/>
                    </a:cubicBezTo>
                    <a:cubicBezTo>
                      <a:pt x="1299" y="312"/>
                      <a:pt x="1597" y="204"/>
                      <a:pt x="1908" y="95"/>
                    </a:cubicBezTo>
                    <a:lnTo>
                      <a:pt x="18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7"/>
              <p:cNvSpPr/>
              <p:nvPr/>
            </p:nvSpPr>
            <p:spPr>
              <a:xfrm>
                <a:off x="510049" y="1712257"/>
                <a:ext cx="74152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664" extrusionOk="0">
                    <a:moveTo>
                      <a:pt x="2057" y="1"/>
                    </a:moveTo>
                    <a:cubicBezTo>
                      <a:pt x="1746" y="163"/>
                      <a:pt x="1394" y="258"/>
                      <a:pt x="1056" y="339"/>
                    </a:cubicBezTo>
                    <a:cubicBezTo>
                      <a:pt x="880" y="380"/>
                      <a:pt x="704" y="407"/>
                      <a:pt x="528" y="447"/>
                    </a:cubicBezTo>
                    <a:cubicBezTo>
                      <a:pt x="352" y="488"/>
                      <a:pt x="177" y="515"/>
                      <a:pt x="1" y="556"/>
                    </a:cubicBezTo>
                    <a:lnTo>
                      <a:pt x="14" y="664"/>
                    </a:lnTo>
                    <a:cubicBezTo>
                      <a:pt x="204" y="664"/>
                      <a:pt x="380" y="637"/>
                      <a:pt x="555" y="610"/>
                    </a:cubicBezTo>
                    <a:cubicBezTo>
                      <a:pt x="731" y="583"/>
                      <a:pt x="907" y="529"/>
                      <a:pt x="1083" y="474"/>
                    </a:cubicBezTo>
                    <a:cubicBezTo>
                      <a:pt x="1435" y="366"/>
                      <a:pt x="1773" y="231"/>
                      <a:pt x="2112" y="96"/>
                    </a:cubicBezTo>
                    <a:lnTo>
                      <a:pt x="20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7"/>
              <p:cNvSpPr/>
              <p:nvPr/>
            </p:nvSpPr>
            <p:spPr>
              <a:xfrm>
                <a:off x="488211" y="1756915"/>
                <a:ext cx="75100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466" extrusionOk="0">
                    <a:moveTo>
                      <a:pt x="2084" y="1"/>
                    </a:moveTo>
                    <a:cubicBezTo>
                      <a:pt x="1773" y="177"/>
                      <a:pt x="1421" y="258"/>
                      <a:pt x="1069" y="285"/>
                    </a:cubicBezTo>
                    <a:cubicBezTo>
                      <a:pt x="981" y="292"/>
                      <a:pt x="893" y="295"/>
                      <a:pt x="805" y="295"/>
                    </a:cubicBezTo>
                    <a:cubicBezTo>
                      <a:pt x="717" y="295"/>
                      <a:pt x="629" y="292"/>
                      <a:pt x="541" y="285"/>
                    </a:cubicBezTo>
                    <a:cubicBezTo>
                      <a:pt x="366" y="285"/>
                      <a:pt x="190" y="258"/>
                      <a:pt x="14" y="244"/>
                    </a:cubicBezTo>
                    <a:lnTo>
                      <a:pt x="0" y="353"/>
                    </a:lnTo>
                    <a:cubicBezTo>
                      <a:pt x="163" y="420"/>
                      <a:pt x="352" y="447"/>
                      <a:pt x="541" y="461"/>
                    </a:cubicBezTo>
                    <a:cubicBezTo>
                      <a:pt x="585" y="464"/>
                      <a:pt x="630" y="466"/>
                      <a:pt x="676" y="466"/>
                    </a:cubicBezTo>
                    <a:cubicBezTo>
                      <a:pt x="812" y="466"/>
                      <a:pt x="954" y="451"/>
                      <a:pt x="1096" y="420"/>
                    </a:cubicBezTo>
                    <a:cubicBezTo>
                      <a:pt x="1448" y="366"/>
                      <a:pt x="1800" y="244"/>
                      <a:pt x="2138" y="95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7"/>
              <p:cNvSpPr/>
              <p:nvPr/>
            </p:nvSpPr>
            <p:spPr>
              <a:xfrm>
                <a:off x="473957" y="1451679"/>
                <a:ext cx="107858" cy="12597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588" extrusionOk="0">
                    <a:moveTo>
                      <a:pt x="1386" y="95"/>
                    </a:moveTo>
                    <a:cubicBezTo>
                      <a:pt x="1456" y="95"/>
                      <a:pt x="1527" y="102"/>
                      <a:pt x="1597" y="116"/>
                    </a:cubicBezTo>
                    <a:cubicBezTo>
                      <a:pt x="1920" y="181"/>
                      <a:pt x="2210" y="361"/>
                      <a:pt x="2431" y="606"/>
                    </a:cubicBezTo>
                    <a:lnTo>
                      <a:pt x="2431" y="606"/>
                    </a:lnTo>
                    <a:cubicBezTo>
                      <a:pt x="2261" y="488"/>
                      <a:pt x="2075" y="383"/>
                      <a:pt x="1881" y="306"/>
                    </a:cubicBezTo>
                    <a:cubicBezTo>
                      <a:pt x="1666" y="219"/>
                      <a:pt x="1451" y="133"/>
                      <a:pt x="1215" y="108"/>
                    </a:cubicBezTo>
                    <a:lnTo>
                      <a:pt x="1215" y="108"/>
                    </a:lnTo>
                    <a:cubicBezTo>
                      <a:pt x="1271" y="100"/>
                      <a:pt x="1328" y="95"/>
                      <a:pt x="1386" y="95"/>
                    </a:cubicBezTo>
                    <a:close/>
                    <a:moveTo>
                      <a:pt x="2896" y="1220"/>
                    </a:moveTo>
                    <a:cubicBezTo>
                      <a:pt x="2926" y="1273"/>
                      <a:pt x="2944" y="1328"/>
                      <a:pt x="2940" y="1374"/>
                    </a:cubicBezTo>
                    <a:lnTo>
                      <a:pt x="2940" y="1374"/>
                    </a:lnTo>
                    <a:cubicBezTo>
                      <a:pt x="2927" y="1322"/>
                      <a:pt x="2912" y="1271"/>
                      <a:pt x="2896" y="1220"/>
                    </a:cubicBezTo>
                    <a:close/>
                    <a:moveTo>
                      <a:pt x="1088" y="263"/>
                    </a:moveTo>
                    <a:cubicBezTo>
                      <a:pt x="1339" y="263"/>
                      <a:pt x="1589" y="341"/>
                      <a:pt x="1827" y="441"/>
                    </a:cubicBezTo>
                    <a:cubicBezTo>
                      <a:pt x="2084" y="549"/>
                      <a:pt x="2328" y="684"/>
                      <a:pt x="2544" y="860"/>
                    </a:cubicBezTo>
                    <a:cubicBezTo>
                      <a:pt x="2592" y="901"/>
                      <a:pt x="2646" y="949"/>
                      <a:pt x="2699" y="998"/>
                    </a:cubicBezTo>
                    <a:lnTo>
                      <a:pt x="2699" y="998"/>
                    </a:lnTo>
                    <a:cubicBezTo>
                      <a:pt x="2727" y="1055"/>
                      <a:pt x="2752" y="1113"/>
                      <a:pt x="2774" y="1172"/>
                    </a:cubicBezTo>
                    <a:cubicBezTo>
                      <a:pt x="2964" y="1699"/>
                      <a:pt x="2910" y="2281"/>
                      <a:pt x="2707" y="2795"/>
                    </a:cubicBezTo>
                    <a:cubicBezTo>
                      <a:pt x="2598" y="3052"/>
                      <a:pt x="2463" y="3309"/>
                      <a:pt x="2219" y="3418"/>
                    </a:cubicBezTo>
                    <a:cubicBezTo>
                      <a:pt x="2146" y="3444"/>
                      <a:pt x="2066" y="3454"/>
                      <a:pt x="1982" y="3454"/>
                    </a:cubicBezTo>
                    <a:cubicBezTo>
                      <a:pt x="1804" y="3454"/>
                      <a:pt x="1610" y="3405"/>
                      <a:pt x="1435" y="3350"/>
                    </a:cubicBezTo>
                    <a:cubicBezTo>
                      <a:pt x="920" y="3161"/>
                      <a:pt x="501" y="2741"/>
                      <a:pt x="312" y="2227"/>
                    </a:cubicBezTo>
                    <a:cubicBezTo>
                      <a:pt x="217" y="1970"/>
                      <a:pt x="163" y="1699"/>
                      <a:pt x="190" y="1429"/>
                    </a:cubicBezTo>
                    <a:cubicBezTo>
                      <a:pt x="199" y="1249"/>
                      <a:pt x="232" y="1069"/>
                      <a:pt x="292" y="901"/>
                    </a:cubicBezTo>
                    <a:lnTo>
                      <a:pt x="393" y="901"/>
                    </a:lnTo>
                    <a:cubicBezTo>
                      <a:pt x="393" y="749"/>
                      <a:pt x="448" y="606"/>
                      <a:pt x="539" y="486"/>
                    </a:cubicBezTo>
                    <a:lnTo>
                      <a:pt x="539" y="486"/>
                    </a:lnTo>
                    <a:cubicBezTo>
                      <a:pt x="671" y="355"/>
                      <a:pt x="843" y="275"/>
                      <a:pt x="1029" y="265"/>
                    </a:cubicBezTo>
                    <a:cubicBezTo>
                      <a:pt x="1049" y="264"/>
                      <a:pt x="1068" y="263"/>
                      <a:pt x="1088" y="263"/>
                    </a:cubicBezTo>
                    <a:close/>
                    <a:moveTo>
                      <a:pt x="1382" y="1"/>
                    </a:moveTo>
                    <a:cubicBezTo>
                      <a:pt x="1177" y="1"/>
                      <a:pt x="976" y="50"/>
                      <a:pt x="804" y="144"/>
                    </a:cubicBezTo>
                    <a:lnTo>
                      <a:pt x="804" y="144"/>
                    </a:lnTo>
                    <a:cubicBezTo>
                      <a:pt x="726" y="166"/>
                      <a:pt x="651" y="197"/>
                      <a:pt x="582" y="238"/>
                    </a:cubicBezTo>
                    <a:cubicBezTo>
                      <a:pt x="447" y="319"/>
                      <a:pt x="352" y="441"/>
                      <a:pt x="271" y="576"/>
                    </a:cubicBezTo>
                    <a:cubicBezTo>
                      <a:pt x="109" y="833"/>
                      <a:pt x="41" y="1131"/>
                      <a:pt x="14" y="1415"/>
                    </a:cubicBezTo>
                    <a:cubicBezTo>
                      <a:pt x="0" y="1713"/>
                      <a:pt x="54" y="2010"/>
                      <a:pt x="163" y="2281"/>
                    </a:cubicBezTo>
                    <a:cubicBezTo>
                      <a:pt x="366" y="2836"/>
                      <a:pt x="839" y="3282"/>
                      <a:pt x="1394" y="3472"/>
                    </a:cubicBezTo>
                    <a:cubicBezTo>
                      <a:pt x="1529" y="3526"/>
                      <a:pt x="1665" y="3566"/>
                      <a:pt x="1813" y="3580"/>
                    </a:cubicBezTo>
                    <a:cubicBezTo>
                      <a:pt x="1859" y="3584"/>
                      <a:pt x="1907" y="3587"/>
                      <a:pt x="1955" y="3587"/>
                    </a:cubicBezTo>
                    <a:cubicBezTo>
                      <a:pt x="2061" y="3587"/>
                      <a:pt x="2171" y="3573"/>
                      <a:pt x="2274" y="3526"/>
                    </a:cubicBezTo>
                    <a:cubicBezTo>
                      <a:pt x="2422" y="3472"/>
                      <a:pt x="2531" y="3350"/>
                      <a:pt x="2612" y="3228"/>
                    </a:cubicBezTo>
                    <a:cubicBezTo>
                      <a:pt x="2707" y="3106"/>
                      <a:pt x="2761" y="2971"/>
                      <a:pt x="2815" y="2836"/>
                    </a:cubicBezTo>
                    <a:cubicBezTo>
                      <a:pt x="2983" y="2425"/>
                      <a:pt x="3045" y="1956"/>
                      <a:pt x="2968" y="1513"/>
                    </a:cubicBezTo>
                    <a:lnTo>
                      <a:pt x="2968" y="1513"/>
                    </a:lnTo>
                    <a:lnTo>
                      <a:pt x="2977" y="1523"/>
                    </a:lnTo>
                    <a:cubicBezTo>
                      <a:pt x="3058" y="1456"/>
                      <a:pt x="3072" y="1347"/>
                      <a:pt x="3045" y="1280"/>
                    </a:cubicBezTo>
                    <a:cubicBezTo>
                      <a:pt x="3018" y="1199"/>
                      <a:pt x="2977" y="1131"/>
                      <a:pt x="2937" y="1063"/>
                    </a:cubicBezTo>
                    <a:cubicBezTo>
                      <a:pt x="2869" y="976"/>
                      <a:pt x="2794" y="902"/>
                      <a:pt x="2717" y="833"/>
                    </a:cubicBezTo>
                    <a:lnTo>
                      <a:pt x="2717" y="833"/>
                    </a:lnTo>
                    <a:cubicBezTo>
                      <a:pt x="2473" y="434"/>
                      <a:pt x="2077" y="119"/>
                      <a:pt x="1611" y="21"/>
                    </a:cubicBezTo>
                    <a:cubicBezTo>
                      <a:pt x="1535" y="8"/>
                      <a:pt x="1458" y="1"/>
                      <a:pt x="13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7"/>
              <p:cNvSpPr/>
              <p:nvPr/>
            </p:nvSpPr>
            <p:spPr>
              <a:xfrm>
                <a:off x="495338" y="1479977"/>
                <a:ext cx="58950" cy="41360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178" extrusionOk="0">
                    <a:moveTo>
                      <a:pt x="1624" y="0"/>
                    </a:moveTo>
                    <a:cubicBezTo>
                      <a:pt x="1096" y="393"/>
                      <a:pt x="487" y="650"/>
                      <a:pt x="0" y="1083"/>
                    </a:cubicBezTo>
                    <a:lnTo>
                      <a:pt x="54" y="1177"/>
                    </a:lnTo>
                    <a:cubicBezTo>
                      <a:pt x="650" y="880"/>
                      <a:pt x="1123" y="420"/>
                      <a:pt x="1678" y="95"/>
                    </a:cubicBezTo>
                    <a:lnTo>
                      <a:pt x="16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7"/>
              <p:cNvSpPr/>
              <p:nvPr/>
            </p:nvSpPr>
            <p:spPr>
              <a:xfrm>
                <a:off x="518615" y="1501358"/>
                <a:ext cx="3802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867" extrusionOk="0">
                    <a:moveTo>
                      <a:pt x="1042" y="0"/>
                    </a:moveTo>
                    <a:cubicBezTo>
                      <a:pt x="853" y="122"/>
                      <a:pt x="663" y="217"/>
                      <a:pt x="474" y="338"/>
                    </a:cubicBezTo>
                    <a:cubicBezTo>
                      <a:pt x="379" y="406"/>
                      <a:pt x="298" y="460"/>
                      <a:pt x="217" y="541"/>
                    </a:cubicBezTo>
                    <a:cubicBezTo>
                      <a:pt x="136" y="622"/>
                      <a:pt x="54" y="690"/>
                      <a:pt x="0" y="798"/>
                    </a:cubicBezTo>
                    <a:lnTo>
                      <a:pt x="68" y="866"/>
                    </a:lnTo>
                    <a:cubicBezTo>
                      <a:pt x="163" y="812"/>
                      <a:pt x="244" y="731"/>
                      <a:pt x="325" y="663"/>
                    </a:cubicBezTo>
                    <a:lnTo>
                      <a:pt x="555" y="447"/>
                    </a:lnTo>
                    <a:cubicBezTo>
                      <a:pt x="717" y="311"/>
                      <a:pt x="893" y="176"/>
                      <a:pt x="1083" y="95"/>
                    </a:cubicBez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7"/>
              <p:cNvSpPr/>
              <p:nvPr/>
            </p:nvSpPr>
            <p:spPr>
              <a:xfrm>
                <a:off x="529043" y="1519404"/>
                <a:ext cx="38059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799" extrusionOk="0">
                    <a:moveTo>
                      <a:pt x="1002" y="0"/>
                    </a:moveTo>
                    <a:cubicBezTo>
                      <a:pt x="894" y="176"/>
                      <a:pt x="718" y="311"/>
                      <a:pt x="542" y="406"/>
                    </a:cubicBezTo>
                    <a:cubicBezTo>
                      <a:pt x="447" y="460"/>
                      <a:pt x="366" y="514"/>
                      <a:pt x="272" y="555"/>
                    </a:cubicBezTo>
                    <a:cubicBezTo>
                      <a:pt x="177" y="596"/>
                      <a:pt x="82" y="636"/>
                      <a:pt x="1" y="690"/>
                    </a:cubicBezTo>
                    <a:lnTo>
                      <a:pt x="28" y="799"/>
                    </a:lnTo>
                    <a:cubicBezTo>
                      <a:pt x="136" y="785"/>
                      <a:pt x="244" y="758"/>
                      <a:pt x="339" y="704"/>
                    </a:cubicBezTo>
                    <a:cubicBezTo>
                      <a:pt x="447" y="663"/>
                      <a:pt x="542" y="596"/>
                      <a:pt x="623" y="528"/>
                    </a:cubicBezTo>
                    <a:cubicBezTo>
                      <a:pt x="799" y="393"/>
                      <a:pt x="935" y="230"/>
                      <a:pt x="1083" y="68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7"/>
              <p:cNvSpPr/>
              <p:nvPr/>
            </p:nvSpPr>
            <p:spPr>
              <a:xfrm>
                <a:off x="497234" y="1477098"/>
                <a:ext cx="36620" cy="2903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827" extrusionOk="0">
                    <a:moveTo>
                      <a:pt x="1015" y="1"/>
                    </a:moveTo>
                    <a:cubicBezTo>
                      <a:pt x="812" y="82"/>
                      <a:pt x="609" y="163"/>
                      <a:pt x="433" y="285"/>
                    </a:cubicBezTo>
                    <a:cubicBezTo>
                      <a:pt x="339" y="339"/>
                      <a:pt x="244" y="407"/>
                      <a:pt x="176" y="488"/>
                    </a:cubicBezTo>
                    <a:cubicBezTo>
                      <a:pt x="109" y="583"/>
                      <a:pt x="41" y="664"/>
                      <a:pt x="0" y="772"/>
                    </a:cubicBezTo>
                    <a:lnTo>
                      <a:pt x="95" y="826"/>
                    </a:lnTo>
                    <a:cubicBezTo>
                      <a:pt x="176" y="759"/>
                      <a:pt x="230" y="678"/>
                      <a:pt x="298" y="610"/>
                    </a:cubicBezTo>
                    <a:cubicBezTo>
                      <a:pt x="366" y="529"/>
                      <a:pt x="433" y="461"/>
                      <a:pt x="515" y="393"/>
                    </a:cubicBezTo>
                    <a:cubicBezTo>
                      <a:pt x="663" y="258"/>
                      <a:pt x="839" y="150"/>
                      <a:pt x="1042" y="109"/>
                    </a:cubicBezTo>
                    <a:lnTo>
                      <a:pt x="10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7"/>
              <p:cNvSpPr/>
              <p:nvPr/>
            </p:nvSpPr>
            <p:spPr>
              <a:xfrm>
                <a:off x="317196" y="1578773"/>
                <a:ext cx="30440" cy="53718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530" extrusionOk="0">
                    <a:moveTo>
                      <a:pt x="108" y="1"/>
                    </a:moveTo>
                    <a:lnTo>
                      <a:pt x="0" y="14"/>
                    </a:lnTo>
                    <a:cubicBezTo>
                      <a:pt x="54" y="312"/>
                      <a:pt x="108" y="610"/>
                      <a:pt x="217" y="894"/>
                    </a:cubicBezTo>
                    <a:cubicBezTo>
                      <a:pt x="271" y="1029"/>
                      <a:pt x="338" y="1164"/>
                      <a:pt x="420" y="1300"/>
                    </a:cubicBezTo>
                    <a:cubicBezTo>
                      <a:pt x="447" y="1327"/>
                      <a:pt x="460" y="1354"/>
                      <a:pt x="487" y="1381"/>
                    </a:cubicBezTo>
                    <a:cubicBezTo>
                      <a:pt x="501" y="1408"/>
                      <a:pt x="555" y="1462"/>
                      <a:pt x="582" y="1476"/>
                    </a:cubicBezTo>
                    <a:cubicBezTo>
                      <a:pt x="622" y="1503"/>
                      <a:pt x="677" y="1516"/>
                      <a:pt x="731" y="1530"/>
                    </a:cubicBezTo>
                    <a:cubicBezTo>
                      <a:pt x="758" y="1530"/>
                      <a:pt x="785" y="1516"/>
                      <a:pt x="812" y="1503"/>
                    </a:cubicBezTo>
                    <a:cubicBezTo>
                      <a:pt x="853" y="1476"/>
                      <a:pt x="866" y="1435"/>
                      <a:pt x="866" y="1408"/>
                    </a:cubicBezTo>
                    <a:lnTo>
                      <a:pt x="758" y="1394"/>
                    </a:lnTo>
                    <a:lnTo>
                      <a:pt x="744" y="1394"/>
                    </a:lnTo>
                    <a:cubicBezTo>
                      <a:pt x="717" y="1381"/>
                      <a:pt x="690" y="1367"/>
                      <a:pt x="677" y="1354"/>
                    </a:cubicBezTo>
                    <a:cubicBezTo>
                      <a:pt x="650" y="1327"/>
                      <a:pt x="650" y="1327"/>
                      <a:pt x="622" y="1286"/>
                    </a:cubicBezTo>
                    <a:cubicBezTo>
                      <a:pt x="595" y="1259"/>
                      <a:pt x="582" y="1232"/>
                      <a:pt x="568" y="1205"/>
                    </a:cubicBezTo>
                    <a:cubicBezTo>
                      <a:pt x="487" y="1083"/>
                      <a:pt x="406" y="961"/>
                      <a:pt x="338" y="826"/>
                    </a:cubicBezTo>
                    <a:cubicBezTo>
                      <a:pt x="217" y="582"/>
                      <a:pt x="122" y="298"/>
                      <a:pt x="10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7"/>
              <p:cNvSpPr/>
              <p:nvPr/>
            </p:nvSpPr>
            <p:spPr>
              <a:xfrm>
                <a:off x="332855" y="1524143"/>
                <a:ext cx="34232" cy="6512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855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149" y="352"/>
                      <a:pt x="258" y="677"/>
                      <a:pt x="366" y="1002"/>
                    </a:cubicBezTo>
                    <a:cubicBezTo>
                      <a:pt x="420" y="1164"/>
                      <a:pt x="474" y="1327"/>
                      <a:pt x="542" y="1489"/>
                    </a:cubicBezTo>
                    <a:cubicBezTo>
                      <a:pt x="569" y="1570"/>
                      <a:pt x="609" y="1665"/>
                      <a:pt x="677" y="1733"/>
                    </a:cubicBezTo>
                    <a:cubicBezTo>
                      <a:pt x="718" y="1773"/>
                      <a:pt x="758" y="1814"/>
                      <a:pt x="799" y="1841"/>
                    </a:cubicBezTo>
                    <a:cubicBezTo>
                      <a:pt x="826" y="1848"/>
                      <a:pt x="860" y="1854"/>
                      <a:pt x="892" y="1854"/>
                    </a:cubicBezTo>
                    <a:cubicBezTo>
                      <a:pt x="924" y="1854"/>
                      <a:pt x="955" y="1848"/>
                      <a:pt x="975" y="1827"/>
                    </a:cubicBezTo>
                    <a:lnTo>
                      <a:pt x="934" y="1733"/>
                    </a:lnTo>
                    <a:cubicBezTo>
                      <a:pt x="927" y="1734"/>
                      <a:pt x="920" y="1735"/>
                      <a:pt x="914" y="1735"/>
                    </a:cubicBezTo>
                    <a:cubicBezTo>
                      <a:pt x="870" y="1735"/>
                      <a:pt x="834" y="1697"/>
                      <a:pt x="799" y="1638"/>
                    </a:cubicBezTo>
                    <a:cubicBezTo>
                      <a:pt x="758" y="1584"/>
                      <a:pt x="731" y="1516"/>
                      <a:pt x="704" y="1435"/>
                    </a:cubicBezTo>
                    <a:cubicBezTo>
                      <a:pt x="637" y="1272"/>
                      <a:pt x="569" y="1110"/>
                      <a:pt x="501" y="961"/>
                    </a:cubicBezTo>
                    <a:cubicBezTo>
                      <a:pt x="352" y="650"/>
                      <a:pt x="217" y="33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7"/>
              <p:cNvSpPr/>
              <p:nvPr/>
            </p:nvSpPr>
            <p:spPr>
              <a:xfrm>
                <a:off x="357571" y="1496127"/>
                <a:ext cx="26157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936" extrusionOk="0">
                    <a:moveTo>
                      <a:pt x="0" y="0"/>
                    </a:moveTo>
                    <a:cubicBezTo>
                      <a:pt x="27" y="352"/>
                      <a:pt x="68" y="690"/>
                      <a:pt x="163" y="1029"/>
                    </a:cubicBezTo>
                    <a:cubicBezTo>
                      <a:pt x="203" y="1191"/>
                      <a:pt x="271" y="1353"/>
                      <a:pt x="352" y="1502"/>
                    </a:cubicBezTo>
                    <a:cubicBezTo>
                      <a:pt x="433" y="1665"/>
                      <a:pt x="541" y="1800"/>
                      <a:pt x="663" y="1935"/>
                    </a:cubicBezTo>
                    <a:lnTo>
                      <a:pt x="744" y="1868"/>
                    </a:lnTo>
                    <a:cubicBezTo>
                      <a:pt x="663" y="1719"/>
                      <a:pt x="582" y="1570"/>
                      <a:pt x="501" y="1421"/>
                    </a:cubicBezTo>
                    <a:cubicBezTo>
                      <a:pt x="433" y="1286"/>
                      <a:pt x="352" y="1137"/>
                      <a:pt x="298" y="974"/>
                    </a:cubicBezTo>
                    <a:cubicBezTo>
                      <a:pt x="176" y="663"/>
                      <a:pt x="95" y="33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7"/>
              <p:cNvSpPr/>
              <p:nvPr/>
            </p:nvSpPr>
            <p:spPr>
              <a:xfrm>
                <a:off x="248313" y="1512733"/>
                <a:ext cx="45643" cy="7910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253" extrusionOk="0">
                    <a:moveTo>
                      <a:pt x="1204" y="1"/>
                    </a:moveTo>
                    <a:cubicBezTo>
                      <a:pt x="1001" y="353"/>
                      <a:pt x="785" y="704"/>
                      <a:pt x="582" y="1043"/>
                    </a:cubicBezTo>
                    <a:cubicBezTo>
                      <a:pt x="379" y="1395"/>
                      <a:pt x="176" y="1746"/>
                      <a:pt x="27" y="2125"/>
                    </a:cubicBezTo>
                    <a:lnTo>
                      <a:pt x="0" y="2193"/>
                    </a:lnTo>
                    <a:lnTo>
                      <a:pt x="54" y="2220"/>
                    </a:lnTo>
                    <a:cubicBezTo>
                      <a:pt x="84" y="2242"/>
                      <a:pt x="122" y="2252"/>
                      <a:pt x="159" y="2252"/>
                    </a:cubicBezTo>
                    <a:cubicBezTo>
                      <a:pt x="189" y="2252"/>
                      <a:pt x="219" y="2246"/>
                      <a:pt x="244" y="2233"/>
                    </a:cubicBezTo>
                    <a:cubicBezTo>
                      <a:pt x="298" y="2206"/>
                      <a:pt x="352" y="2152"/>
                      <a:pt x="365" y="2085"/>
                    </a:cubicBezTo>
                    <a:lnTo>
                      <a:pt x="257" y="2058"/>
                    </a:lnTo>
                    <a:cubicBezTo>
                      <a:pt x="251" y="2084"/>
                      <a:pt x="225" y="2100"/>
                      <a:pt x="197" y="2108"/>
                    </a:cubicBezTo>
                    <a:lnTo>
                      <a:pt x="197" y="2108"/>
                    </a:lnTo>
                    <a:cubicBezTo>
                      <a:pt x="378" y="1782"/>
                      <a:pt x="529" y="1446"/>
                      <a:pt x="704" y="1110"/>
                    </a:cubicBezTo>
                    <a:cubicBezTo>
                      <a:pt x="880" y="745"/>
                      <a:pt x="1069" y="393"/>
                      <a:pt x="1299" y="68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7"/>
              <p:cNvSpPr/>
              <p:nvPr/>
            </p:nvSpPr>
            <p:spPr>
              <a:xfrm>
                <a:off x="258284" y="1505150"/>
                <a:ext cx="57019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2937" extrusionOk="0">
                    <a:moveTo>
                      <a:pt x="1529" y="0"/>
                    </a:moveTo>
                    <a:cubicBezTo>
                      <a:pt x="1272" y="420"/>
                      <a:pt x="1015" y="839"/>
                      <a:pt x="771" y="1272"/>
                    </a:cubicBezTo>
                    <a:cubicBezTo>
                      <a:pt x="528" y="1705"/>
                      <a:pt x="298" y="2152"/>
                      <a:pt x="122" y="2612"/>
                    </a:cubicBezTo>
                    <a:lnTo>
                      <a:pt x="0" y="2937"/>
                    </a:lnTo>
                    <a:lnTo>
                      <a:pt x="0" y="2937"/>
                    </a:lnTo>
                    <a:lnTo>
                      <a:pt x="257" y="2707"/>
                    </a:lnTo>
                    <a:cubicBezTo>
                      <a:pt x="460" y="2531"/>
                      <a:pt x="636" y="2301"/>
                      <a:pt x="731" y="2043"/>
                    </a:cubicBezTo>
                    <a:lnTo>
                      <a:pt x="636" y="1989"/>
                    </a:lnTo>
                    <a:cubicBezTo>
                      <a:pt x="577" y="2090"/>
                      <a:pt x="512" y="2186"/>
                      <a:pt x="442" y="2276"/>
                    </a:cubicBezTo>
                    <a:lnTo>
                      <a:pt x="442" y="2276"/>
                    </a:lnTo>
                    <a:cubicBezTo>
                      <a:pt x="577" y="1960"/>
                      <a:pt x="719" y="1643"/>
                      <a:pt x="880" y="1340"/>
                    </a:cubicBezTo>
                    <a:cubicBezTo>
                      <a:pt x="1096" y="893"/>
                      <a:pt x="1340" y="474"/>
                      <a:pt x="1624" y="68"/>
                    </a:cubicBezTo>
                    <a:lnTo>
                      <a:pt x="152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7"/>
              <p:cNvSpPr/>
              <p:nvPr/>
            </p:nvSpPr>
            <p:spPr>
              <a:xfrm>
                <a:off x="268711" y="1483277"/>
                <a:ext cx="74644" cy="12453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547" extrusionOk="0">
                    <a:moveTo>
                      <a:pt x="2044" y="1"/>
                    </a:moveTo>
                    <a:cubicBezTo>
                      <a:pt x="1679" y="556"/>
                      <a:pt x="1313" y="1124"/>
                      <a:pt x="962" y="1692"/>
                    </a:cubicBezTo>
                    <a:cubicBezTo>
                      <a:pt x="786" y="1976"/>
                      <a:pt x="610" y="2274"/>
                      <a:pt x="461" y="2572"/>
                    </a:cubicBezTo>
                    <a:cubicBezTo>
                      <a:pt x="305" y="2845"/>
                      <a:pt x="149" y="3130"/>
                      <a:pt x="17" y="3428"/>
                    </a:cubicBezTo>
                    <a:lnTo>
                      <a:pt x="17" y="3428"/>
                    </a:lnTo>
                    <a:cubicBezTo>
                      <a:pt x="12" y="3436"/>
                      <a:pt x="6" y="3444"/>
                      <a:pt x="1" y="3451"/>
                    </a:cubicBezTo>
                    <a:lnTo>
                      <a:pt x="6" y="3454"/>
                    </a:lnTo>
                    <a:lnTo>
                      <a:pt x="6" y="3454"/>
                    </a:lnTo>
                    <a:cubicBezTo>
                      <a:pt x="4" y="3458"/>
                      <a:pt x="2" y="3461"/>
                      <a:pt x="1" y="3465"/>
                    </a:cubicBezTo>
                    <a:lnTo>
                      <a:pt x="136" y="3546"/>
                    </a:lnTo>
                    <a:cubicBezTo>
                      <a:pt x="244" y="3357"/>
                      <a:pt x="353" y="3181"/>
                      <a:pt x="447" y="2991"/>
                    </a:cubicBezTo>
                    <a:lnTo>
                      <a:pt x="423" y="2975"/>
                    </a:lnTo>
                    <a:lnTo>
                      <a:pt x="423" y="2975"/>
                    </a:lnTo>
                    <a:lnTo>
                      <a:pt x="596" y="2639"/>
                    </a:lnTo>
                    <a:cubicBezTo>
                      <a:pt x="745" y="2342"/>
                      <a:pt x="907" y="2058"/>
                      <a:pt x="1070" y="1760"/>
                    </a:cubicBezTo>
                    <a:cubicBezTo>
                      <a:pt x="1395" y="1178"/>
                      <a:pt x="1746" y="610"/>
                      <a:pt x="2125" y="55"/>
                    </a:cubicBezTo>
                    <a:lnTo>
                      <a:pt x="20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7"/>
              <p:cNvSpPr/>
              <p:nvPr/>
            </p:nvSpPr>
            <p:spPr>
              <a:xfrm>
                <a:off x="284404" y="1448133"/>
                <a:ext cx="100731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4696" extrusionOk="0">
                    <a:moveTo>
                      <a:pt x="2788" y="1"/>
                    </a:moveTo>
                    <a:cubicBezTo>
                      <a:pt x="2220" y="718"/>
                      <a:pt x="1692" y="1448"/>
                      <a:pt x="1205" y="2220"/>
                    </a:cubicBezTo>
                    <a:cubicBezTo>
                      <a:pt x="961" y="2599"/>
                      <a:pt x="745" y="2991"/>
                      <a:pt x="542" y="3397"/>
                    </a:cubicBezTo>
                    <a:cubicBezTo>
                      <a:pt x="339" y="3803"/>
                      <a:pt x="149" y="4222"/>
                      <a:pt x="0" y="4655"/>
                    </a:cubicBezTo>
                    <a:lnTo>
                      <a:pt x="95" y="4696"/>
                    </a:lnTo>
                    <a:cubicBezTo>
                      <a:pt x="298" y="4290"/>
                      <a:pt x="488" y="3870"/>
                      <a:pt x="690" y="3478"/>
                    </a:cubicBezTo>
                    <a:cubicBezTo>
                      <a:pt x="893" y="3072"/>
                      <a:pt x="1110" y="2680"/>
                      <a:pt x="1326" y="2287"/>
                    </a:cubicBezTo>
                    <a:cubicBezTo>
                      <a:pt x="1773" y="1516"/>
                      <a:pt x="2287" y="758"/>
                      <a:pt x="2869" y="82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7"/>
              <p:cNvSpPr/>
              <p:nvPr/>
            </p:nvSpPr>
            <p:spPr>
              <a:xfrm>
                <a:off x="553759" y="1593519"/>
                <a:ext cx="108349" cy="20430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5819" extrusionOk="0">
                    <a:moveTo>
                      <a:pt x="2991" y="0"/>
                    </a:moveTo>
                    <a:cubicBezTo>
                      <a:pt x="2571" y="907"/>
                      <a:pt x="2125" y="1800"/>
                      <a:pt x="1638" y="2679"/>
                    </a:cubicBezTo>
                    <a:cubicBezTo>
                      <a:pt x="1236" y="3405"/>
                      <a:pt x="825" y="4112"/>
                      <a:pt x="412" y="4832"/>
                    </a:cubicBezTo>
                    <a:lnTo>
                      <a:pt x="412" y="4832"/>
                    </a:lnTo>
                    <a:cubicBezTo>
                      <a:pt x="428" y="4759"/>
                      <a:pt x="444" y="4687"/>
                      <a:pt x="461" y="4614"/>
                    </a:cubicBezTo>
                    <a:lnTo>
                      <a:pt x="366" y="4587"/>
                    </a:lnTo>
                    <a:cubicBezTo>
                      <a:pt x="288" y="4809"/>
                      <a:pt x="222" y="5043"/>
                      <a:pt x="157" y="5278"/>
                    </a:cubicBezTo>
                    <a:lnTo>
                      <a:pt x="157" y="5278"/>
                    </a:lnTo>
                    <a:cubicBezTo>
                      <a:pt x="154" y="5282"/>
                      <a:pt x="152" y="5286"/>
                      <a:pt x="149" y="5291"/>
                    </a:cubicBezTo>
                    <a:lnTo>
                      <a:pt x="153" y="5292"/>
                    </a:lnTo>
                    <a:lnTo>
                      <a:pt x="153" y="5292"/>
                    </a:lnTo>
                    <a:cubicBezTo>
                      <a:pt x="152" y="5296"/>
                      <a:pt x="151" y="5300"/>
                      <a:pt x="149" y="5304"/>
                    </a:cubicBezTo>
                    <a:lnTo>
                      <a:pt x="1" y="5818"/>
                    </a:lnTo>
                    <a:lnTo>
                      <a:pt x="1" y="5818"/>
                    </a:lnTo>
                    <a:lnTo>
                      <a:pt x="285" y="5358"/>
                    </a:lnTo>
                    <a:cubicBezTo>
                      <a:pt x="812" y="4506"/>
                      <a:pt x="1286" y="3626"/>
                      <a:pt x="1746" y="2733"/>
                    </a:cubicBezTo>
                    <a:cubicBezTo>
                      <a:pt x="2206" y="1840"/>
                      <a:pt x="2653" y="947"/>
                      <a:pt x="3086" y="4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7"/>
              <p:cNvSpPr/>
              <p:nvPr/>
            </p:nvSpPr>
            <p:spPr>
              <a:xfrm>
                <a:off x="546176" y="1634350"/>
                <a:ext cx="106454" cy="17723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5048" extrusionOk="0">
                    <a:moveTo>
                      <a:pt x="2923" y="1"/>
                    </a:moveTo>
                    <a:cubicBezTo>
                      <a:pt x="2842" y="420"/>
                      <a:pt x="2666" y="813"/>
                      <a:pt x="2449" y="1191"/>
                    </a:cubicBezTo>
                    <a:cubicBezTo>
                      <a:pt x="2246" y="1570"/>
                      <a:pt x="2016" y="1936"/>
                      <a:pt x="1786" y="2301"/>
                    </a:cubicBezTo>
                    <a:cubicBezTo>
                      <a:pt x="1556" y="2680"/>
                      <a:pt x="1326" y="3032"/>
                      <a:pt x="1083" y="3397"/>
                    </a:cubicBezTo>
                    <a:lnTo>
                      <a:pt x="399" y="4461"/>
                    </a:lnTo>
                    <a:lnTo>
                      <a:pt x="399" y="4461"/>
                    </a:lnTo>
                    <a:cubicBezTo>
                      <a:pt x="393" y="4467"/>
                      <a:pt x="386" y="4473"/>
                      <a:pt x="379" y="4480"/>
                    </a:cubicBezTo>
                    <a:lnTo>
                      <a:pt x="384" y="4484"/>
                    </a:lnTo>
                    <a:lnTo>
                      <a:pt x="384" y="4484"/>
                    </a:lnTo>
                    <a:lnTo>
                      <a:pt x="379" y="4493"/>
                    </a:lnTo>
                    <a:lnTo>
                      <a:pt x="0" y="5048"/>
                    </a:lnTo>
                    <a:lnTo>
                      <a:pt x="0" y="5048"/>
                    </a:lnTo>
                    <a:lnTo>
                      <a:pt x="487" y="4601"/>
                    </a:lnTo>
                    <a:cubicBezTo>
                      <a:pt x="731" y="4371"/>
                      <a:pt x="947" y="4114"/>
                      <a:pt x="1123" y="3844"/>
                    </a:cubicBezTo>
                    <a:lnTo>
                      <a:pt x="1035" y="3781"/>
                    </a:lnTo>
                    <a:lnTo>
                      <a:pt x="1035" y="3781"/>
                    </a:lnTo>
                    <a:cubicBezTo>
                      <a:pt x="1096" y="3684"/>
                      <a:pt x="1157" y="3588"/>
                      <a:pt x="1218" y="3492"/>
                    </a:cubicBezTo>
                    <a:cubicBezTo>
                      <a:pt x="1461" y="3126"/>
                      <a:pt x="1678" y="2748"/>
                      <a:pt x="1894" y="2369"/>
                    </a:cubicBezTo>
                    <a:cubicBezTo>
                      <a:pt x="2111" y="1990"/>
                      <a:pt x="2327" y="1624"/>
                      <a:pt x="2544" y="1232"/>
                    </a:cubicBezTo>
                    <a:cubicBezTo>
                      <a:pt x="2747" y="853"/>
                      <a:pt x="2936" y="447"/>
                      <a:pt x="3031" y="14"/>
                    </a:cubicBezTo>
                    <a:lnTo>
                      <a:pt x="29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7"/>
              <p:cNvSpPr/>
              <p:nvPr/>
            </p:nvSpPr>
            <p:spPr>
              <a:xfrm>
                <a:off x="568961" y="1679500"/>
                <a:ext cx="77488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21" extrusionOk="0">
                    <a:moveTo>
                      <a:pt x="2125" y="0"/>
                    </a:moveTo>
                    <a:cubicBezTo>
                      <a:pt x="1800" y="501"/>
                      <a:pt x="1462" y="1001"/>
                      <a:pt x="1124" y="1489"/>
                    </a:cubicBezTo>
                    <a:cubicBezTo>
                      <a:pt x="785" y="1989"/>
                      <a:pt x="447" y="2490"/>
                      <a:pt x="136" y="2991"/>
                    </a:cubicBezTo>
                    <a:lnTo>
                      <a:pt x="1" y="3221"/>
                    </a:lnTo>
                    <a:lnTo>
                      <a:pt x="231" y="3099"/>
                    </a:lnTo>
                    <a:cubicBezTo>
                      <a:pt x="325" y="3045"/>
                      <a:pt x="420" y="2991"/>
                      <a:pt x="515" y="2936"/>
                    </a:cubicBezTo>
                    <a:lnTo>
                      <a:pt x="474" y="2842"/>
                    </a:lnTo>
                    <a:cubicBezTo>
                      <a:pt x="447" y="2852"/>
                      <a:pt x="420" y="2862"/>
                      <a:pt x="394" y="2872"/>
                    </a:cubicBezTo>
                    <a:lnTo>
                      <a:pt x="394" y="2872"/>
                    </a:lnTo>
                    <a:cubicBezTo>
                      <a:pt x="684" y="2446"/>
                      <a:pt x="963" y="2003"/>
                      <a:pt x="1232" y="1570"/>
                    </a:cubicBezTo>
                    <a:cubicBezTo>
                      <a:pt x="1543" y="1056"/>
                      <a:pt x="1868" y="541"/>
                      <a:pt x="2206" y="54"/>
                    </a:cubicBezTo>
                    <a:lnTo>
                      <a:pt x="21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7"/>
              <p:cNvSpPr/>
              <p:nvPr/>
            </p:nvSpPr>
            <p:spPr>
              <a:xfrm>
                <a:off x="599365" y="1730338"/>
                <a:ext cx="41360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1895" extrusionOk="0">
                    <a:moveTo>
                      <a:pt x="1083" y="0"/>
                    </a:moveTo>
                    <a:cubicBezTo>
                      <a:pt x="921" y="311"/>
                      <a:pt x="731" y="609"/>
                      <a:pt x="542" y="907"/>
                    </a:cubicBezTo>
                    <a:cubicBezTo>
                      <a:pt x="359" y="1194"/>
                      <a:pt x="164" y="1480"/>
                      <a:pt x="17" y="1792"/>
                    </a:cubicBezTo>
                    <a:lnTo>
                      <a:pt x="17" y="1792"/>
                    </a:lnTo>
                    <a:cubicBezTo>
                      <a:pt x="11" y="1799"/>
                      <a:pt x="6" y="1806"/>
                      <a:pt x="1" y="1813"/>
                    </a:cubicBezTo>
                    <a:lnTo>
                      <a:pt x="5" y="1816"/>
                    </a:lnTo>
                    <a:lnTo>
                      <a:pt x="5" y="1816"/>
                    </a:lnTo>
                    <a:cubicBezTo>
                      <a:pt x="4" y="1820"/>
                      <a:pt x="2" y="1823"/>
                      <a:pt x="1" y="1827"/>
                    </a:cubicBezTo>
                    <a:lnTo>
                      <a:pt x="122" y="1894"/>
                    </a:lnTo>
                    <a:cubicBezTo>
                      <a:pt x="129" y="1885"/>
                      <a:pt x="135" y="1876"/>
                      <a:pt x="141" y="1865"/>
                    </a:cubicBezTo>
                    <a:lnTo>
                      <a:pt x="141" y="1865"/>
                    </a:lnTo>
                    <a:cubicBezTo>
                      <a:pt x="324" y="1589"/>
                      <a:pt x="493" y="1288"/>
                      <a:pt x="650" y="988"/>
                    </a:cubicBezTo>
                    <a:cubicBezTo>
                      <a:pt x="826" y="677"/>
                      <a:pt x="988" y="365"/>
                      <a:pt x="1178" y="68"/>
                    </a:cubicBezTo>
                    <a:lnTo>
                      <a:pt x="108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7"/>
              <p:cNvSpPr/>
              <p:nvPr/>
            </p:nvSpPr>
            <p:spPr>
              <a:xfrm>
                <a:off x="612180" y="1764534"/>
                <a:ext cx="21909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48" extrusionOk="0">
                    <a:moveTo>
                      <a:pt x="542" y="0"/>
                    </a:moveTo>
                    <a:cubicBezTo>
                      <a:pt x="393" y="325"/>
                      <a:pt x="109" y="555"/>
                      <a:pt x="1" y="893"/>
                    </a:cubicBezTo>
                    <a:lnTo>
                      <a:pt x="96" y="947"/>
                    </a:lnTo>
                    <a:cubicBezTo>
                      <a:pt x="353" y="704"/>
                      <a:pt x="420" y="339"/>
                      <a:pt x="623" y="54"/>
                    </a:cubicBezTo>
                    <a:lnTo>
                      <a:pt x="54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7"/>
              <p:cNvSpPr/>
              <p:nvPr/>
            </p:nvSpPr>
            <p:spPr>
              <a:xfrm>
                <a:off x="463494" y="1201563"/>
                <a:ext cx="227618" cy="152377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4340" extrusionOk="0">
                    <a:moveTo>
                      <a:pt x="6428" y="1"/>
                    </a:moveTo>
                    <a:cubicBezTo>
                      <a:pt x="5332" y="623"/>
                      <a:pt x="4249" y="1273"/>
                      <a:pt x="3180" y="1963"/>
                    </a:cubicBezTo>
                    <a:cubicBezTo>
                      <a:pt x="2653" y="2315"/>
                      <a:pt x="2139" y="2667"/>
                      <a:pt x="1624" y="3045"/>
                    </a:cubicBezTo>
                    <a:cubicBezTo>
                      <a:pt x="1110" y="3411"/>
                      <a:pt x="610" y="3803"/>
                      <a:pt x="122" y="4209"/>
                    </a:cubicBezTo>
                    <a:lnTo>
                      <a:pt x="1" y="4304"/>
                    </a:lnTo>
                    <a:lnTo>
                      <a:pt x="149" y="4331"/>
                    </a:lnTo>
                    <a:cubicBezTo>
                      <a:pt x="186" y="4337"/>
                      <a:pt x="222" y="4339"/>
                      <a:pt x="258" y="4339"/>
                    </a:cubicBezTo>
                    <a:cubicBezTo>
                      <a:pt x="477" y="4339"/>
                      <a:pt x="685" y="4237"/>
                      <a:pt x="812" y="4074"/>
                    </a:cubicBezTo>
                    <a:lnTo>
                      <a:pt x="731" y="4006"/>
                    </a:lnTo>
                    <a:cubicBezTo>
                      <a:pt x="640" y="4107"/>
                      <a:pt x="505" y="4170"/>
                      <a:pt x="369" y="4193"/>
                    </a:cubicBezTo>
                    <a:lnTo>
                      <a:pt x="369" y="4193"/>
                    </a:lnTo>
                    <a:cubicBezTo>
                      <a:pt x="814" y="3855"/>
                      <a:pt x="1261" y="3518"/>
                      <a:pt x="1719" y="3181"/>
                    </a:cubicBezTo>
                    <a:cubicBezTo>
                      <a:pt x="2233" y="2802"/>
                      <a:pt x="2747" y="2437"/>
                      <a:pt x="3262" y="2085"/>
                    </a:cubicBezTo>
                    <a:cubicBezTo>
                      <a:pt x="4304" y="1368"/>
                      <a:pt x="5372" y="705"/>
                      <a:pt x="6482" y="96"/>
                    </a:cubicBezTo>
                    <a:lnTo>
                      <a:pt x="64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7"/>
              <p:cNvSpPr/>
              <p:nvPr/>
            </p:nvSpPr>
            <p:spPr>
              <a:xfrm>
                <a:off x="499586" y="1320337"/>
                <a:ext cx="14781" cy="4065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1158" extrusionOk="0">
                    <a:moveTo>
                      <a:pt x="28" y="1"/>
                    </a:moveTo>
                    <a:cubicBezTo>
                      <a:pt x="28" y="217"/>
                      <a:pt x="1" y="420"/>
                      <a:pt x="15" y="650"/>
                    </a:cubicBezTo>
                    <a:cubicBezTo>
                      <a:pt x="28" y="758"/>
                      <a:pt x="42" y="867"/>
                      <a:pt x="69" y="975"/>
                    </a:cubicBezTo>
                    <a:cubicBezTo>
                      <a:pt x="96" y="1016"/>
                      <a:pt x="123" y="1097"/>
                      <a:pt x="204" y="1137"/>
                    </a:cubicBezTo>
                    <a:cubicBezTo>
                      <a:pt x="231" y="1151"/>
                      <a:pt x="255" y="1158"/>
                      <a:pt x="277" y="1158"/>
                    </a:cubicBezTo>
                    <a:cubicBezTo>
                      <a:pt x="299" y="1158"/>
                      <a:pt x="319" y="1151"/>
                      <a:pt x="339" y="1137"/>
                    </a:cubicBezTo>
                    <a:cubicBezTo>
                      <a:pt x="380" y="1124"/>
                      <a:pt x="420" y="1070"/>
                      <a:pt x="420" y="1016"/>
                    </a:cubicBezTo>
                    <a:lnTo>
                      <a:pt x="299" y="1016"/>
                    </a:lnTo>
                    <a:cubicBezTo>
                      <a:pt x="285" y="1016"/>
                      <a:pt x="272" y="1002"/>
                      <a:pt x="272" y="1002"/>
                    </a:cubicBezTo>
                    <a:cubicBezTo>
                      <a:pt x="272" y="1002"/>
                      <a:pt x="245" y="961"/>
                      <a:pt x="245" y="921"/>
                    </a:cubicBezTo>
                    <a:cubicBezTo>
                      <a:pt x="217" y="826"/>
                      <a:pt x="190" y="731"/>
                      <a:pt x="163" y="623"/>
                    </a:cubicBezTo>
                    <a:cubicBezTo>
                      <a:pt x="123" y="420"/>
                      <a:pt x="96" y="217"/>
                      <a:pt x="150" y="14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7"/>
              <p:cNvSpPr/>
              <p:nvPr/>
            </p:nvSpPr>
            <p:spPr>
              <a:xfrm>
                <a:off x="525742" y="1284701"/>
                <a:ext cx="15238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706" extrusionOk="0">
                    <a:moveTo>
                      <a:pt x="325" y="1"/>
                    </a:moveTo>
                    <a:cubicBezTo>
                      <a:pt x="203" y="258"/>
                      <a:pt x="95" y="542"/>
                      <a:pt x="41" y="826"/>
                    </a:cubicBezTo>
                    <a:cubicBezTo>
                      <a:pt x="14" y="975"/>
                      <a:pt x="0" y="1124"/>
                      <a:pt x="0" y="1273"/>
                    </a:cubicBezTo>
                    <a:cubicBezTo>
                      <a:pt x="14" y="1422"/>
                      <a:pt x="27" y="1571"/>
                      <a:pt x="81" y="1706"/>
                    </a:cubicBezTo>
                    <a:lnTo>
                      <a:pt x="190" y="1692"/>
                    </a:lnTo>
                    <a:cubicBezTo>
                      <a:pt x="190" y="1543"/>
                      <a:pt x="176" y="1408"/>
                      <a:pt x="176" y="1273"/>
                    </a:cubicBezTo>
                    <a:cubicBezTo>
                      <a:pt x="176" y="1124"/>
                      <a:pt x="176" y="989"/>
                      <a:pt x="190" y="853"/>
                    </a:cubicBezTo>
                    <a:cubicBezTo>
                      <a:pt x="203" y="569"/>
                      <a:pt x="284" y="285"/>
                      <a:pt x="433" y="42"/>
                    </a:cubicBezTo>
                    <a:lnTo>
                      <a:pt x="32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7"/>
              <p:cNvSpPr/>
              <p:nvPr/>
            </p:nvSpPr>
            <p:spPr>
              <a:xfrm>
                <a:off x="549019" y="1285193"/>
                <a:ext cx="16642" cy="693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976" extrusionOk="0">
                    <a:moveTo>
                      <a:pt x="366" y="0"/>
                    </a:moveTo>
                    <a:cubicBezTo>
                      <a:pt x="311" y="312"/>
                      <a:pt x="230" y="609"/>
                      <a:pt x="163" y="921"/>
                    </a:cubicBezTo>
                    <a:cubicBezTo>
                      <a:pt x="136" y="1083"/>
                      <a:pt x="95" y="1232"/>
                      <a:pt x="68" y="1381"/>
                    </a:cubicBezTo>
                    <a:cubicBezTo>
                      <a:pt x="41" y="1543"/>
                      <a:pt x="27" y="1705"/>
                      <a:pt x="14" y="1854"/>
                    </a:cubicBezTo>
                    <a:lnTo>
                      <a:pt x="0" y="1976"/>
                    </a:lnTo>
                    <a:lnTo>
                      <a:pt x="108" y="1949"/>
                    </a:lnTo>
                    <a:cubicBezTo>
                      <a:pt x="244" y="1908"/>
                      <a:pt x="339" y="1800"/>
                      <a:pt x="352" y="1678"/>
                    </a:cubicBezTo>
                    <a:lnTo>
                      <a:pt x="244" y="1651"/>
                    </a:lnTo>
                    <a:cubicBezTo>
                      <a:pt x="232" y="1685"/>
                      <a:pt x="214" y="1715"/>
                      <a:pt x="191" y="1737"/>
                    </a:cubicBezTo>
                    <a:lnTo>
                      <a:pt x="191" y="1737"/>
                    </a:lnTo>
                    <a:cubicBezTo>
                      <a:pt x="205" y="1628"/>
                      <a:pt x="221" y="1521"/>
                      <a:pt x="230" y="1408"/>
                    </a:cubicBezTo>
                    <a:lnTo>
                      <a:pt x="298" y="948"/>
                    </a:lnTo>
                    <a:cubicBezTo>
                      <a:pt x="339" y="636"/>
                      <a:pt x="393" y="325"/>
                      <a:pt x="474" y="2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7"/>
              <p:cNvSpPr/>
              <p:nvPr/>
            </p:nvSpPr>
            <p:spPr>
              <a:xfrm>
                <a:off x="576580" y="1266655"/>
                <a:ext cx="23313" cy="879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2504" extrusionOk="0">
                    <a:moveTo>
                      <a:pt x="568" y="1"/>
                    </a:moveTo>
                    <a:cubicBezTo>
                      <a:pt x="406" y="407"/>
                      <a:pt x="257" y="813"/>
                      <a:pt x="149" y="1219"/>
                    </a:cubicBezTo>
                    <a:cubicBezTo>
                      <a:pt x="95" y="1435"/>
                      <a:pt x="54" y="1638"/>
                      <a:pt x="27" y="1854"/>
                    </a:cubicBezTo>
                    <a:cubicBezTo>
                      <a:pt x="14" y="2071"/>
                      <a:pt x="0" y="2287"/>
                      <a:pt x="27" y="2504"/>
                    </a:cubicBezTo>
                    <a:lnTo>
                      <a:pt x="135" y="2504"/>
                    </a:lnTo>
                    <a:cubicBezTo>
                      <a:pt x="149" y="2287"/>
                      <a:pt x="176" y="2085"/>
                      <a:pt x="203" y="1882"/>
                    </a:cubicBezTo>
                    <a:cubicBezTo>
                      <a:pt x="217" y="1665"/>
                      <a:pt x="244" y="1462"/>
                      <a:pt x="284" y="1259"/>
                    </a:cubicBezTo>
                    <a:cubicBezTo>
                      <a:pt x="365" y="840"/>
                      <a:pt x="474" y="434"/>
                      <a:pt x="663" y="55"/>
                    </a:cubicBez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7"/>
              <p:cNvSpPr/>
              <p:nvPr/>
            </p:nvSpPr>
            <p:spPr>
              <a:xfrm>
                <a:off x="592730" y="1247170"/>
                <a:ext cx="38024" cy="1311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736" extrusionOk="0">
                    <a:moveTo>
                      <a:pt x="988" y="1"/>
                    </a:moveTo>
                    <a:cubicBezTo>
                      <a:pt x="771" y="610"/>
                      <a:pt x="568" y="1219"/>
                      <a:pt x="379" y="1841"/>
                    </a:cubicBezTo>
                    <a:cubicBezTo>
                      <a:pt x="298" y="2139"/>
                      <a:pt x="217" y="2450"/>
                      <a:pt x="149" y="2775"/>
                    </a:cubicBezTo>
                    <a:cubicBezTo>
                      <a:pt x="81" y="3086"/>
                      <a:pt x="27" y="3397"/>
                      <a:pt x="0" y="3722"/>
                    </a:cubicBezTo>
                    <a:lnTo>
                      <a:pt x="108" y="3736"/>
                    </a:lnTo>
                    <a:cubicBezTo>
                      <a:pt x="190" y="3424"/>
                      <a:pt x="244" y="3113"/>
                      <a:pt x="311" y="2802"/>
                    </a:cubicBezTo>
                    <a:cubicBezTo>
                      <a:pt x="379" y="2491"/>
                      <a:pt x="447" y="2179"/>
                      <a:pt x="514" y="1868"/>
                    </a:cubicBezTo>
                    <a:cubicBezTo>
                      <a:pt x="663" y="1246"/>
                      <a:pt x="839" y="637"/>
                      <a:pt x="1083" y="42"/>
                    </a:cubicBezTo>
                    <a:lnTo>
                      <a:pt x="9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7"/>
              <p:cNvSpPr/>
              <p:nvPr/>
            </p:nvSpPr>
            <p:spPr>
              <a:xfrm>
                <a:off x="611232" y="1221049"/>
                <a:ext cx="41395" cy="162033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4615" extrusionOk="0">
                    <a:moveTo>
                      <a:pt x="1070" y="1"/>
                    </a:moveTo>
                    <a:cubicBezTo>
                      <a:pt x="907" y="745"/>
                      <a:pt x="704" y="1476"/>
                      <a:pt x="501" y="2206"/>
                    </a:cubicBezTo>
                    <a:cubicBezTo>
                      <a:pt x="407" y="2572"/>
                      <a:pt x="312" y="2937"/>
                      <a:pt x="217" y="3316"/>
                    </a:cubicBezTo>
                    <a:cubicBezTo>
                      <a:pt x="123" y="3668"/>
                      <a:pt x="1" y="4060"/>
                      <a:pt x="82" y="4466"/>
                    </a:cubicBezTo>
                    <a:lnTo>
                      <a:pt x="109" y="4615"/>
                    </a:lnTo>
                    <a:lnTo>
                      <a:pt x="190" y="4493"/>
                    </a:lnTo>
                    <a:lnTo>
                      <a:pt x="312" y="4317"/>
                    </a:lnTo>
                    <a:lnTo>
                      <a:pt x="231" y="4250"/>
                    </a:lnTo>
                    <a:lnTo>
                      <a:pt x="196" y="4292"/>
                    </a:lnTo>
                    <a:lnTo>
                      <a:pt x="196" y="4292"/>
                    </a:lnTo>
                    <a:cubicBezTo>
                      <a:pt x="196" y="3986"/>
                      <a:pt x="298" y="3671"/>
                      <a:pt x="380" y="3356"/>
                    </a:cubicBezTo>
                    <a:cubicBezTo>
                      <a:pt x="461" y="2978"/>
                      <a:pt x="556" y="2612"/>
                      <a:pt x="637" y="2233"/>
                    </a:cubicBezTo>
                    <a:cubicBezTo>
                      <a:pt x="799" y="1503"/>
                      <a:pt x="975" y="759"/>
                      <a:pt x="1178" y="28"/>
                    </a:cubicBezTo>
                    <a:lnTo>
                      <a:pt x="107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7"/>
              <p:cNvSpPr/>
              <p:nvPr/>
            </p:nvSpPr>
            <p:spPr>
              <a:xfrm>
                <a:off x="625486" y="1237199"/>
                <a:ext cx="42799" cy="158732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4521" extrusionOk="0">
                    <a:moveTo>
                      <a:pt x="1110" y="1"/>
                    </a:moveTo>
                    <a:cubicBezTo>
                      <a:pt x="934" y="759"/>
                      <a:pt x="731" y="1489"/>
                      <a:pt x="528" y="2233"/>
                    </a:cubicBezTo>
                    <a:cubicBezTo>
                      <a:pt x="420" y="2599"/>
                      <a:pt x="325" y="2978"/>
                      <a:pt x="231" y="3343"/>
                    </a:cubicBezTo>
                    <a:lnTo>
                      <a:pt x="95" y="3911"/>
                    </a:lnTo>
                    <a:lnTo>
                      <a:pt x="28" y="4195"/>
                    </a:lnTo>
                    <a:cubicBezTo>
                      <a:pt x="14" y="4290"/>
                      <a:pt x="1" y="4412"/>
                      <a:pt x="55" y="4520"/>
                    </a:cubicBezTo>
                    <a:lnTo>
                      <a:pt x="150" y="4466"/>
                    </a:lnTo>
                    <a:cubicBezTo>
                      <a:pt x="123" y="4398"/>
                      <a:pt x="136" y="4317"/>
                      <a:pt x="163" y="4222"/>
                    </a:cubicBezTo>
                    <a:lnTo>
                      <a:pt x="244" y="3952"/>
                    </a:lnTo>
                    <a:lnTo>
                      <a:pt x="393" y="3397"/>
                    </a:lnTo>
                    <a:cubicBezTo>
                      <a:pt x="488" y="3018"/>
                      <a:pt x="569" y="2653"/>
                      <a:pt x="664" y="2274"/>
                    </a:cubicBezTo>
                    <a:cubicBezTo>
                      <a:pt x="840" y="1530"/>
                      <a:pt x="1016" y="772"/>
                      <a:pt x="1219" y="28"/>
                    </a:cubicBez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7"/>
              <p:cNvSpPr/>
              <p:nvPr/>
            </p:nvSpPr>
            <p:spPr>
              <a:xfrm>
                <a:off x="632613" y="1220101"/>
                <a:ext cx="55614" cy="186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9" extrusionOk="0">
                    <a:moveTo>
                      <a:pt x="298" y="4810"/>
                    </a:moveTo>
                    <a:cubicBezTo>
                      <a:pt x="295" y="4868"/>
                      <a:pt x="277" y="4924"/>
                      <a:pt x="249" y="4973"/>
                    </a:cubicBezTo>
                    <a:lnTo>
                      <a:pt x="249" y="4973"/>
                    </a:lnTo>
                    <a:cubicBezTo>
                      <a:pt x="266" y="4919"/>
                      <a:pt x="282" y="4864"/>
                      <a:pt x="298" y="4810"/>
                    </a:cubicBezTo>
                    <a:close/>
                    <a:moveTo>
                      <a:pt x="1489" y="1"/>
                    </a:moveTo>
                    <a:cubicBezTo>
                      <a:pt x="1259" y="867"/>
                      <a:pt x="1016" y="1719"/>
                      <a:pt x="758" y="2585"/>
                    </a:cubicBezTo>
                    <a:cubicBezTo>
                      <a:pt x="637" y="3005"/>
                      <a:pt x="515" y="3438"/>
                      <a:pt x="393" y="3871"/>
                    </a:cubicBezTo>
                    <a:cubicBezTo>
                      <a:pt x="271" y="4304"/>
                      <a:pt x="150" y="4737"/>
                      <a:pt x="41" y="5170"/>
                    </a:cubicBezTo>
                    <a:lnTo>
                      <a:pt x="1" y="5318"/>
                    </a:lnTo>
                    <a:lnTo>
                      <a:pt x="1" y="5318"/>
                    </a:lnTo>
                    <a:lnTo>
                      <a:pt x="136" y="5251"/>
                    </a:lnTo>
                    <a:cubicBezTo>
                      <a:pt x="312" y="5170"/>
                      <a:pt x="420" y="4980"/>
                      <a:pt x="407" y="4791"/>
                    </a:cubicBezTo>
                    <a:lnTo>
                      <a:pt x="303" y="4791"/>
                    </a:lnTo>
                    <a:cubicBezTo>
                      <a:pt x="389" y="4498"/>
                      <a:pt x="469" y="4204"/>
                      <a:pt x="542" y="3911"/>
                    </a:cubicBezTo>
                    <a:cubicBezTo>
                      <a:pt x="664" y="3478"/>
                      <a:pt x="772" y="3045"/>
                      <a:pt x="894" y="2612"/>
                    </a:cubicBezTo>
                    <a:cubicBezTo>
                      <a:pt x="1110" y="1746"/>
                      <a:pt x="1340" y="880"/>
                      <a:pt x="1584" y="28"/>
                    </a:cubicBez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7"/>
              <p:cNvSpPr/>
              <p:nvPr/>
            </p:nvSpPr>
            <p:spPr>
              <a:xfrm>
                <a:off x="657330" y="1204899"/>
                <a:ext cx="57054" cy="207184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5901" extrusionOk="0">
                    <a:moveTo>
                      <a:pt x="1516" y="1"/>
                    </a:moveTo>
                    <a:cubicBezTo>
                      <a:pt x="1286" y="975"/>
                      <a:pt x="1015" y="1963"/>
                      <a:pt x="745" y="2937"/>
                    </a:cubicBezTo>
                    <a:lnTo>
                      <a:pt x="352" y="4398"/>
                    </a:lnTo>
                    <a:cubicBezTo>
                      <a:pt x="230" y="4885"/>
                      <a:pt x="109" y="5386"/>
                      <a:pt x="0" y="5873"/>
                    </a:cubicBezTo>
                    <a:lnTo>
                      <a:pt x="109" y="5900"/>
                    </a:lnTo>
                    <a:cubicBezTo>
                      <a:pt x="257" y="5427"/>
                      <a:pt x="393" y="4926"/>
                      <a:pt x="515" y="4439"/>
                    </a:cubicBezTo>
                    <a:lnTo>
                      <a:pt x="880" y="2964"/>
                    </a:lnTo>
                    <a:cubicBezTo>
                      <a:pt x="1123" y="1990"/>
                      <a:pt x="1367" y="1002"/>
                      <a:pt x="1624" y="2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7"/>
              <p:cNvSpPr/>
              <p:nvPr/>
            </p:nvSpPr>
            <p:spPr>
              <a:xfrm>
                <a:off x="664914" y="1244818"/>
                <a:ext cx="47083" cy="181027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5156" extrusionOk="0">
                    <a:moveTo>
                      <a:pt x="1232" y="0"/>
                    </a:moveTo>
                    <a:cubicBezTo>
                      <a:pt x="1178" y="880"/>
                      <a:pt x="1016" y="1746"/>
                      <a:pt x="799" y="2598"/>
                    </a:cubicBezTo>
                    <a:cubicBezTo>
                      <a:pt x="691" y="3031"/>
                      <a:pt x="569" y="3451"/>
                      <a:pt x="420" y="3870"/>
                    </a:cubicBezTo>
                    <a:cubicBezTo>
                      <a:pt x="299" y="4276"/>
                      <a:pt x="150" y="4696"/>
                      <a:pt x="1" y="5115"/>
                    </a:cubicBezTo>
                    <a:lnTo>
                      <a:pt x="96" y="5156"/>
                    </a:lnTo>
                    <a:cubicBezTo>
                      <a:pt x="285" y="4750"/>
                      <a:pt x="447" y="4344"/>
                      <a:pt x="583" y="3911"/>
                    </a:cubicBezTo>
                    <a:cubicBezTo>
                      <a:pt x="718" y="3491"/>
                      <a:pt x="840" y="3072"/>
                      <a:pt x="934" y="2639"/>
                    </a:cubicBezTo>
                    <a:cubicBezTo>
                      <a:pt x="1124" y="1773"/>
                      <a:pt x="1259" y="893"/>
                      <a:pt x="1340" y="14"/>
                    </a:cubicBez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7"/>
              <p:cNvSpPr/>
              <p:nvPr/>
            </p:nvSpPr>
            <p:spPr>
              <a:xfrm>
                <a:off x="667792" y="1317493"/>
                <a:ext cx="41360" cy="113089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221" extrusionOk="0">
                    <a:moveTo>
                      <a:pt x="1069" y="1"/>
                    </a:moveTo>
                    <a:cubicBezTo>
                      <a:pt x="1015" y="555"/>
                      <a:pt x="866" y="1110"/>
                      <a:pt x="677" y="1638"/>
                    </a:cubicBezTo>
                    <a:cubicBezTo>
                      <a:pt x="582" y="1895"/>
                      <a:pt x="474" y="2152"/>
                      <a:pt x="352" y="2409"/>
                    </a:cubicBezTo>
                    <a:cubicBezTo>
                      <a:pt x="244" y="2666"/>
                      <a:pt x="122" y="2910"/>
                      <a:pt x="0" y="3167"/>
                    </a:cubicBezTo>
                    <a:lnTo>
                      <a:pt x="95" y="3221"/>
                    </a:lnTo>
                    <a:cubicBezTo>
                      <a:pt x="257" y="2991"/>
                      <a:pt x="392" y="2734"/>
                      <a:pt x="514" y="2477"/>
                    </a:cubicBezTo>
                    <a:cubicBezTo>
                      <a:pt x="636" y="2220"/>
                      <a:pt x="731" y="1949"/>
                      <a:pt x="812" y="1678"/>
                    </a:cubicBezTo>
                    <a:cubicBezTo>
                      <a:pt x="974" y="1137"/>
                      <a:pt x="1096" y="569"/>
                      <a:pt x="1177" y="14"/>
                    </a:cubicBez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7"/>
              <p:cNvSpPr/>
              <p:nvPr/>
            </p:nvSpPr>
            <p:spPr>
              <a:xfrm>
                <a:off x="279665" y="1808244"/>
                <a:ext cx="87915" cy="146338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4168" extrusionOk="0">
                    <a:moveTo>
                      <a:pt x="2422" y="0"/>
                    </a:moveTo>
                    <a:cubicBezTo>
                      <a:pt x="1949" y="650"/>
                      <a:pt x="1489" y="1299"/>
                      <a:pt x="1069" y="1976"/>
                    </a:cubicBezTo>
                    <a:cubicBezTo>
                      <a:pt x="853" y="2314"/>
                      <a:pt x="663" y="2666"/>
                      <a:pt x="487" y="3018"/>
                    </a:cubicBezTo>
                    <a:cubicBezTo>
                      <a:pt x="311" y="3383"/>
                      <a:pt x="135" y="3748"/>
                      <a:pt x="0" y="4114"/>
                    </a:cubicBezTo>
                    <a:lnTo>
                      <a:pt x="108" y="4168"/>
                    </a:lnTo>
                    <a:cubicBezTo>
                      <a:pt x="284" y="3802"/>
                      <a:pt x="447" y="3451"/>
                      <a:pt x="636" y="3099"/>
                    </a:cubicBezTo>
                    <a:cubicBezTo>
                      <a:pt x="812" y="2747"/>
                      <a:pt x="1001" y="2395"/>
                      <a:pt x="1191" y="2043"/>
                    </a:cubicBezTo>
                    <a:cubicBezTo>
                      <a:pt x="1570" y="1353"/>
                      <a:pt x="2003" y="690"/>
                      <a:pt x="2503" y="68"/>
                    </a:cubicBezTo>
                    <a:lnTo>
                      <a:pt x="242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7"/>
              <p:cNvSpPr/>
              <p:nvPr/>
            </p:nvSpPr>
            <p:spPr>
              <a:xfrm>
                <a:off x="273942" y="1818672"/>
                <a:ext cx="108841" cy="199565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5684" extrusionOk="0">
                    <a:moveTo>
                      <a:pt x="3005" y="1"/>
                    </a:moveTo>
                    <a:cubicBezTo>
                      <a:pt x="2463" y="799"/>
                      <a:pt x="1936" y="1611"/>
                      <a:pt x="1462" y="2463"/>
                    </a:cubicBezTo>
                    <a:cubicBezTo>
                      <a:pt x="1219" y="2883"/>
                      <a:pt x="988" y="3316"/>
                      <a:pt x="786" y="3749"/>
                    </a:cubicBezTo>
                    <a:cubicBezTo>
                      <a:pt x="583" y="4182"/>
                      <a:pt x="393" y="4628"/>
                      <a:pt x="217" y="5088"/>
                    </a:cubicBezTo>
                    <a:lnTo>
                      <a:pt x="1" y="5684"/>
                    </a:lnTo>
                    <a:lnTo>
                      <a:pt x="339" y="5143"/>
                    </a:lnTo>
                    <a:lnTo>
                      <a:pt x="461" y="4940"/>
                    </a:lnTo>
                    <a:lnTo>
                      <a:pt x="430" y="4922"/>
                    </a:lnTo>
                    <a:lnTo>
                      <a:pt x="430" y="4922"/>
                    </a:lnTo>
                    <a:cubicBezTo>
                      <a:pt x="593" y="4555"/>
                      <a:pt x="764" y="4181"/>
                      <a:pt x="934" y="3817"/>
                    </a:cubicBezTo>
                    <a:cubicBezTo>
                      <a:pt x="1137" y="3384"/>
                      <a:pt x="1354" y="2951"/>
                      <a:pt x="1584" y="2531"/>
                    </a:cubicBezTo>
                    <a:cubicBezTo>
                      <a:pt x="2030" y="1679"/>
                      <a:pt x="2531" y="840"/>
                      <a:pt x="3099" y="68"/>
                    </a:cubicBezTo>
                    <a:lnTo>
                      <a:pt x="300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7"/>
              <p:cNvSpPr/>
              <p:nvPr/>
            </p:nvSpPr>
            <p:spPr>
              <a:xfrm>
                <a:off x="312421" y="1821515"/>
                <a:ext cx="73696" cy="129731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3695" extrusionOk="0">
                    <a:moveTo>
                      <a:pt x="2003" y="1"/>
                    </a:moveTo>
                    <a:cubicBezTo>
                      <a:pt x="1692" y="610"/>
                      <a:pt x="1340" y="1219"/>
                      <a:pt x="989" y="1814"/>
                    </a:cubicBezTo>
                    <a:cubicBezTo>
                      <a:pt x="813" y="2112"/>
                      <a:pt x="637" y="2409"/>
                      <a:pt x="474" y="2721"/>
                    </a:cubicBezTo>
                    <a:cubicBezTo>
                      <a:pt x="312" y="3032"/>
                      <a:pt x="150" y="3330"/>
                      <a:pt x="1" y="3641"/>
                    </a:cubicBezTo>
                    <a:lnTo>
                      <a:pt x="95" y="3695"/>
                    </a:lnTo>
                    <a:cubicBezTo>
                      <a:pt x="285" y="3411"/>
                      <a:pt x="447" y="3100"/>
                      <a:pt x="623" y="2802"/>
                    </a:cubicBezTo>
                    <a:cubicBezTo>
                      <a:pt x="786" y="2504"/>
                      <a:pt x="948" y="2193"/>
                      <a:pt x="1110" y="1882"/>
                    </a:cubicBezTo>
                    <a:cubicBezTo>
                      <a:pt x="1435" y="1259"/>
                      <a:pt x="1760" y="650"/>
                      <a:pt x="2098" y="55"/>
                    </a:cubicBezTo>
                    <a:lnTo>
                      <a:pt x="20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7"/>
              <p:cNvSpPr/>
              <p:nvPr/>
            </p:nvSpPr>
            <p:spPr>
              <a:xfrm>
                <a:off x="292936" y="1815828"/>
                <a:ext cx="77488" cy="141599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4033" extrusionOk="0">
                    <a:moveTo>
                      <a:pt x="2112" y="1"/>
                    </a:moveTo>
                    <a:cubicBezTo>
                      <a:pt x="1733" y="650"/>
                      <a:pt x="1354" y="1300"/>
                      <a:pt x="975" y="1949"/>
                    </a:cubicBezTo>
                    <a:cubicBezTo>
                      <a:pt x="799" y="2287"/>
                      <a:pt x="623" y="2612"/>
                      <a:pt x="447" y="2950"/>
                    </a:cubicBezTo>
                    <a:cubicBezTo>
                      <a:pt x="285" y="3289"/>
                      <a:pt x="136" y="3640"/>
                      <a:pt x="1" y="3992"/>
                    </a:cubicBezTo>
                    <a:lnTo>
                      <a:pt x="96" y="4033"/>
                    </a:lnTo>
                    <a:cubicBezTo>
                      <a:pt x="272" y="3708"/>
                      <a:pt x="434" y="3370"/>
                      <a:pt x="610" y="3032"/>
                    </a:cubicBezTo>
                    <a:cubicBezTo>
                      <a:pt x="772" y="2693"/>
                      <a:pt x="935" y="2355"/>
                      <a:pt x="1111" y="2030"/>
                    </a:cubicBezTo>
                    <a:cubicBezTo>
                      <a:pt x="1449" y="1354"/>
                      <a:pt x="1801" y="691"/>
                      <a:pt x="2207" y="68"/>
                    </a:cubicBezTo>
                    <a:lnTo>
                      <a:pt x="211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7"/>
              <p:cNvSpPr/>
              <p:nvPr/>
            </p:nvSpPr>
            <p:spPr>
              <a:xfrm>
                <a:off x="341878" y="1825799"/>
                <a:ext cx="39007" cy="96482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2748" extrusionOk="0">
                    <a:moveTo>
                      <a:pt x="1002" y="1"/>
                    </a:moveTo>
                    <a:cubicBezTo>
                      <a:pt x="853" y="461"/>
                      <a:pt x="677" y="907"/>
                      <a:pt x="488" y="1354"/>
                    </a:cubicBezTo>
                    <a:cubicBezTo>
                      <a:pt x="407" y="1570"/>
                      <a:pt x="312" y="1800"/>
                      <a:pt x="231" y="2017"/>
                    </a:cubicBezTo>
                    <a:cubicBezTo>
                      <a:pt x="150" y="2247"/>
                      <a:pt x="68" y="2477"/>
                      <a:pt x="1" y="2707"/>
                    </a:cubicBezTo>
                    <a:lnTo>
                      <a:pt x="109" y="2748"/>
                    </a:lnTo>
                    <a:cubicBezTo>
                      <a:pt x="217" y="2531"/>
                      <a:pt x="298" y="2301"/>
                      <a:pt x="380" y="2085"/>
                    </a:cubicBezTo>
                    <a:cubicBezTo>
                      <a:pt x="474" y="1854"/>
                      <a:pt x="542" y="1624"/>
                      <a:pt x="623" y="1394"/>
                    </a:cubicBezTo>
                    <a:cubicBezTo>
                      <a:pt x="772" y="948"/>
                      <a:pt x="934" y="488"/>
                      <a:pt x="1110" y="41"/>
                    </a:cubicBezTo>
                    <a:lnTo>
                      <a:pt x="100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7"/>
              <p:cNvSpPr/>
              <p:nvPr/>
            </p:nvSpPr>
            <p:spPr>
              <a:xfrm>
                <a:off x="362802" y="1841949"/>
                <a:ext cx="28509" cy="83176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369" extrusionOk="0">
                    <a:moveTo>
                      <a:pt x="717" y="1"/>
                    </a:moveTo>
                    <a:cubicBezTo>
                      <a:pt x="636" y="407"/>
                      <a:pt x="514" y="786"/>
                      <a:pt x="379" y="1178"/>
                    </a:cubicBezTo>
                    <a:lnTo>
                      <a:pt x="176" y="1746"/>
                    </a:lnTo>
                    <a:cubicBezTo>
                      <a:pt x="108" y="1936"/>
                      <a:pt x="41" y="2125"/>
                      <a:pt x="0" y="2328"/>
                    </a:cubicBezTo>
                    <a:lnTo>
                      <a:pt x="95" y="2369"/>
                    </a:lnTo>
                    <a:cubicBezTo>
                      <a:pt x="189" y="2179"/>
                      <a:pt x="271" y="1990"/>
                      <a:pt x="338" y="1800"/>
                    </a:cubicBezTo>
                    <a:cubicBezTo>
                      <a:pt x="406" y="1611"/>
                      <a:pt x="460" y="1408"/>
                      <a:pt x="514" y="1219"/>
                    </a:cubicBezTo>
                    <a:cubicBezTo>
                      <a:pt x="622" y="813"/>
                      <a:pt x="704" y="420"/>
                      <a:pt x="812" y="28"/>
                    </a:cubicBez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7"/>
            <p:cNvGrpSpPr/>
            <p:nvPr/>
          </p:nvGrpSpPr>
          <p:grpSpPr>
            <a:xfrm rot="-2138136">
              <a:off x="7630632" y="4399657"/>
              <a:ext cx="861311" cy="732987"/>
              <a:chOff x="3528597" y="1689506"/>
              <a:chExt cx="861352" cy="733023"/>
            </a:xfrm>
          </p:grpSpPr>
          <p:sp>
            <p:nvSpPr>
              <p:cNvPr id="11653" name="Google Shape;11653;p27"/>
              <p:cNvSpPr/>
              <p:nvPr/>
            </p:nvSpPr>
            <p:spPr>
              <a:xfrm>
                <a:off x="3926204" y="2192475"/>
                <a:ext cx="285515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8132" h="1959" extrusionOk="0">
                    <a:moveTo>
                      <a:pt x="7375" y="0"/>
                    </a:moveTo>
                    <a:cubicBezTo>
                      <a:pt x="7275" y="0"/>
                      <a:pt x="7163" y="18"/>
                      <a:pt x="7037" y="57"/>
                    </a:cubicBezTo>
                    <a:cubicBezTo>
                      <a:pt x="6455" y="233"/>
                      <a:pt x="2531" y="503"/>
                      <a:pt x="1611" y="896"/>
                    </a:cubicBezTo>
                    <a:cubicBezTo>
                      <a:pt x="1" y="1572"/>
                      <a:pt x="1205" y="1938"/>
                      <a:pt x="1909" y="1951"/>
                    </a:cubicBezTo>
                    <a:cubicBezTo>
                      <a:pt x="2072" y="1956"/>
                      <a:pt x="2236" y="1959"/>
                      <a:pt x="2399" y="1959"/>
                    </a:cubicBezTo>
                    <a:cubicBezTo>
                      <a:pt x="4033" y="1959"/>
                      <a:pt x="5652" y="1713"/>
                      <a:pt x="7227" y="1220"/>
                    </a:cubicBezTo>
                    <a:cubicBezTo>
                      <a:pt x="8131" y="935"/>
                      <a:pt x="8104" y="0"/>
                      <a:pt x="7375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7"/>
              <p:cNvSpPr/>
              <p:nvPr/>
            </p:nvSpPr>
            <p:spPr>
              <a:xfrm>
                <a:off x="3692977" y="1882499"/>
                <a:ext cx="138930" cy="207886"/>
              </a:xfrm>
              <a:custGeom>
                <a:avLst/>
                <a:gdLst/>
                <a:ahLst/>
                <a:cxnLst/>
                <a:rect l="l" t="t" r="r" b="b"/>
                <a:pathLst>
                  <a:path w="3957" h="5921" extrusionOk="0">
                    <a:moveTo>
                      <a:pt x="1443" y="1"/>
                    </a:moveTo>
                    <a:cubicBezTo>
                      <a:pt x="1190" y="1"/>
                      <a:pt x="938" y="20"/>
                      <a:pt x="690" y="91"/>
                    </a:cubicBezTo>
                    <a:cubicBezTo>
                      <a:pt x="447" y="145"/>
                      <a:pt x="230" y="361"/>
                      <a:pt x="176" y="605"/>
                    </a:cubicBezTo>
                    <a:cubicBezTo>
                      <a:pt x="0" y="1241"/>
                      <a:pt x="108" y="1999"/>
                      <a:pt x="135" y="2648"/>
                    </a:cubicBezTo>
                    <a:cubicBezTo>
                      <a:pt x="176" y="3419"/>
                      <a:pt x="230" y="4191"/>
                      <a:pt x="298" y="4962"/>
                    </a:cubicBezTo>
                    <a:cubicBezTo>
                      <a:pt x="338" y="5314"/>
                      <a:pt x="514" y="5598"/>
                      <a:pt x="866" y="5706"/>
                    </a:cubicBezTo>
                    <a:cubicBezTo>
                      <a:pt x="1322" y="5839"/>
                      <a:pt x="1793" y="5920"/>
                      <a:pt x="2267" y="5920"/>
                    </a:cubicBezTo>
                    <a:cubicBezTo>
                      <a:pt x="2567" y="5920"/>
                      <a:pt x="2868" y="5888"/>
                      <a:pt x="3166" y="5814"/>
                    </a:cubicBezTo>
                    <a:cubicBezTo>
                      <a:pt x="3956" y="5613"/>
                      <a:pt x="3806" y="4366"/>
                      <a:pt x="2990" y="4366"/>
                    </a:cubicBezTo>
                    <a:cubicBezTo>
                      <a:pt x="2981" y="4366"/>
                      <a:pt x="2972" y="4366"/>
                      <a:pt x="2963" y="4366"/>
                    </a:cubicBezTo>
                    <a:cubicBezTo>
                      <a:pt x="2776" y="4373"/>
                      <a:pt x="2596" y="4379"/>
                      <a:pt x="2419" y="4379"/>
                    </a:cubicBezTo>
                    <a:cubicBezTo>
                      <a:pt x="2200" y="4379"/>
                      <a:pt x="1984" y="4369"/>
                      <a:pt x="1759" y="4339"/>
                    </a:cubicBezTo>
                    <a:cubicBezTo>
                      <a:pt x="1746" y="4096"/>
                      <a:pt x="1719" y="3866"/>
                      <a:pt x="1705" y="3636"/>
                    </a:cubicBezTo>
                    <a:lnTo>
                      <a:pt x="1705" y="3636"/>
                    </a:lnTo>
                    <a:cubicBezTo>
                      <a:pt x="1766" y="3640"/>
                      <a:pt x="1826" y="3642"/>
                      <a:pt x="1887" y="3642"/>
                    </a:cubicBezTo>
                    <a:cubicBezTo>
                      <a:pt x="2203" y="3642"/>
                      <a:pt x="2510" y="3581"/>
                      <a:pt x="2760" y="3433"/>
                    </a:cubicBezTo>
                    <a:cubicBezTo>
                      <a:pt x="3311" y="3084"/>
                      <a:pt x="3115" y="2147"/>
                      <a:pt x="2424" y="2147"/>
                    </a:cubicBezTo>
                    <a:cubicBezTo>
                      <a:pt x="2419" y="2147"/>
                      <a:pt x="2414" y="2147"/>
                      <a:pt x="2409" y="2147"/>
                    </a:cubicBezTo>
                    <a:cubicBezTo>
                      <a:pt x="2287" y="2147"/>
                      <a:pt x="2165" y="2188"/>
                      <a:pt x="2030" y="2201"/>
                    </a:cubicBezTo>
                    <a:cubicBezTo>
                      <a:pt x="2070" y="2201"/>
                      <a:pt x="1894" y="2215"/>
                      <a:pt x="1894" y="2215"/>
                    </a:cubicBezTo>
                    <a:cubicBezTo>
                      <a:pt x="1894" y="2215"/>
                      <a:pt x="1759" y="2201"/>
                      <a:pt x="1746" y="2201"/>
                    </a:cubicBezTo>
                    <a:cubicBezTo>
                      <a:pt x="1692" y="2188"/>
                      <a:pt x="1637" y="2174"/>
                      <a:pt x="1583" y="2161"/>
                    </a:cubicBezTo>
                    <a:cubicBezTo>
                      <a:pt x="1570" y="1931"/>
                      <a:pt x="1543" y="1701"/>
                      <a:pt x="1556" y="1471"/>
                    </a:cubicBezTo>
                    <a:lnTo>
                      <a:pt x="1556" y="1471"/>
                    </a:lnTo>
                    <a:cubicBezTo>
                      <a:pt x="1746" y="1484"/>
                      <a:pt x="1949" y="1498"/>
                      <a:pt x="2138" y="1498"/>
                    </a:cubicBezTo>
                    <a:cubicBezTo>
                      <a:pt x="2150" y="1498"/>
                      <a:pt x="2163" y="1499"/>
                      <a:pt x="2175" y="1499"/>
                    </a:cubicBezTo>
                    <a:cubicBezTo>
                      <a:pt x="3072" y="1499"/>
                      <a:pt x="3073" y="36"/>
                      <a:pt x="2138" y="23"/>
                    </a:cubicBezTo>
                    <a:cubicBezTo>
                      <a:pt x="1906" y="17"/>
                      <a:pt x="1674" y="1"/>
                      <a:pt x="1443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7"/>
              <p:cNvSpPr/>
              <p:nvPr/>
            </p:nvSpPr>
            <p:spPr>
              <a:xfrm>
                <a:off x="3810767" y="1941658"/>
                <a:ext cx="112633" cy="103083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936" extrusionOk="0">
                    <a:moveTo>
                      <a:pt x="2030" y="1"/>
                    </a:moveTo>
                    <a:cubicBezTo>
                      <a:pt x="2016" y="1"/>
                      <a:pt x="2003" y="1"/>
                      <a:pt x="1990" y="2"/>
                    </a:cubicBezTo>
                    <a:lnTo>
                      <a:pt x="704" y="124"/>
                    </a:lnTo>
                    <a:cubicBezTo>
                      <a:pt x="326" y="151"/>
                      <a:pt x="1" y="422"/>
                      <a:pt x="1" y="814"/>
                    </a:cubicBezTo>
                    <a:cubicBezTo>
                      <a:pt x="1" y="1167"/>
                      <a:pt x="303" y="1519"/>
                      <a:pt x="665" y="1519"/>
                    </a:cubicBezTo>
                    <a:cubicBezTo>
                      <a:pt x="678" y="1519"/>
                      <a:pt x="691" y="1519"/>
                      <a:pt x="704" y="1518"/>
                    </a:cubicBezTo>
                    <a:cubicBezTo>
                      <a:pt x="817" y="1508"/>
                      <a:pt x="929" y="1499"/>
                      <a:pt x="1042" y="1490"/>
                    </a:cubicBezTo>
                    <a:lnTo>
                      <a:pt x="1042" y="1490"/>
                    </a:lnTo>
                    <a:cubicBezTo>
                      <a:pt x="705" y="1554"/>
                      <a:pt x="434" y="1822"/>
                      <a:pt x="434" y="2181"/>
                    </a:cubicBezTo>
                    <a:cubicBezTo>
                      <a:pt x="434" y="2573"/>
                      <a:pt x="759" y="2857"/>
                      <a:pt x="1137" y="2871"/>
                    </a:cubicBezTo>
                    <a:cubicBezTo>
                      <a:pt x="1417" y="2896"/>
                      <a:pt x="1702" y="2935"/>
                      <a:pt x="1985" y="2935"/>
                    </a:cubicBezTo>
                    <a:cubicBezTo>
                      <a:pt x="2168" y="2935"/>
                      <a:pt x="2351" y="2919"/>
                      <a:pt x="2531" y="2871"/>
                    </a:cubicBezTo>
                    <a:cubicBezTo>
                      <a:pt x="3208" y="2695"/>
                      <a:pt x="3208" y="1667"/>
                      <a:pt x="2531" y="1491"/>
                    </a:cubicBezTo>
                    <a:cubicBezTo>
                      <a:pt x="2366" y="1449"/>
                      <a:pt x="2192" y="1432"/>
                      <a:pt x="2023" y="1432"/>
                    </a:cubicBezTo>
                    <a:cubicBezTo>
                      <a:pt x="1971" y="1432"/>
                      <a:pt x="1919" y="1433"/>
                      <a:pt x="1868" y="1437"/>
                    </a:cubicBezTo>
                    <a:cubicBezTo>
                      <a:pt x="1909" y="1423"/>
                      <a:pt x="1949" y="1423"/>
                      <a:pt x="1990" y="1423"/>
                    </a:cubicBezTo>
                    <a:cubicBezTo>
                      <a:pt x="2369" y="1396"/>
                      <a:pt x="2707" y="1112"/>
                      <a:pt x="2707" y="719"/>
                    </a:cubicBezTo>
                    <a:cubicBezTo>
                      <a:pt x="2707" y="367"/>
                      <a:pt x="2404" y="1"/>
                      <a:pt x="203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7"/>
              <p:cNvSpPr/>
              <p:nvPr/>
            </p:nvSpPr>
            <p:spPr>
              <a:xfrm>
                <a:off x="3925256" y="1895419"/>
                <a:ext cx="166316" cy="208659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5943" extrusionOk="0">
                    <a:moveTo>
                      <a:pt x="3721" y="1"/>
                    </a:moveTo>
                    <a:cubicBezTo>
                      <a:pt x="3473" y="1"/>
                      <a:pt x="3221" y="139"/>
                      <a:pt x="3086" y="467"/>
                    </a:cubicBezTo>
                    <a:cubicBezTo>
                      <a:pt x="2910" y="886"/>
                      <a:pt x="2734" y="1306"/>
                      <a:pt x="2572" y="1725"/>
                    </a:cubicBezTo>
                    <a:cubicBezTo>
                      <a:pt x="2382" y="1387"/>
                      <a:pt x="2220" y="1049"/>
                      <a:pt x="2058" y="710"/>
                    </a:cubicBezTo>
                    <a:cubicBezTo>
                      <a:pt x="1963" y="507"/>
                      <a:pt x="1800" y="399"/>
                      <a:pt x="1625" y="372"/>
                    </a:cubicBezTo>
                    <a:cubicBezTo>
                      <a:pt x="1501" y="181"/>
                      <a:pt x="1254" y="77"/>
                      <a:pt x="1012" y="77"/>
                    </a:cubicBezTo>
                    <a:cubicBezTo>
                      <a:pt x="724" y="77"/>
                      <a:pt x="445" y="224"/>
                      <a:pt x="393" y="548"/>
                    </a:cubicBezTo>
                    <a:cubicBezTo>
                      <a:pt x="190" y="1847"/>
                      <a:pt x="1" y="3227"/>
                      <a:pt x="150" y="4540"/>
                    </a:cubicBezTo>
                    <a:cubicBezTo>
                      <a:pt x="205" y="5013"/>
                      <a:pt x="593" y="5260"/>
                      <a:pt x="963" y="5260"/>
                    </a:cubicBezTo>
                    <a:cubicBezTo>
                      <a:pt x="1323" y="5260"/>
                      <a:pt x="1665" y="5027"/>
                      <a:pt x="1665" y="4540"/>
                    </a:cubicBezTo>
                    <a:cubicBezTo>
                      <a:pt x="1665" y="4107"/>
                      <a:pt x="1652" y="3687"/>
                      <a:pt x="1638" y="3268"/>
                    </a:cubicBezTo>
                    <a:lnTo>
                      <a:pt x="1638" y="3268"/>
                    </a:lnTo>
                    <a:cubicBezTo>
                      <a:pt x="1787" y="3538"/>
                      <a:pt x="1936" y="3782"/>
                      <a:pt x="2152" y="3958"/>
                    </a:cubicBezTo>
                    <a:cubicBezTo>
                      <a:pt x="2312" y="4084"/>
                      <a:pt x="2498" y="4142"/>
                      <a:pt x="2678" y="4142"/>
                    </a:cubicBezTo>
                    <a:cubicBezTo>
                      <a:pt x="2787" y="4142"/>
                      <a:pt x="2894" y="4121"/>
                      <a:pt x="2991" y="4080"/>
                    </a:cubicBezTo>
                    <a:lnTo>
                      <a:pt x="2991" y="4080"/>
                    </a:lnTo>
                    <a:cubicBezTo>
                      <a:pt x="2991" y="4729"/>
                      <a:pt x="2883" y="5473"/>
                      <a:pt x="3505" y="5839"/>
                    </a:cubicBezTo>
                    <a:cubicBezTo>
                      <a:pt x="3622" y="5908"/>
                      <a:pt x="3765" y="5943"/>
                      <a:pt x="3910" y="5943"/>
                    </a:cubicBezTo>
                    <a:cubicBezTo>
                      <a:pt x="4186" y="5943"/>
                      <a:pt x="4468" y="5817"/>
                      <a:pt x="4574" y="5568"/>
                    </a:cubicBezTo>
                    <a:cubicBezTo>
                      <a:pt x="4588" y="5541"/>
                      <a:pt x="4601" y="5514"/>
                      <a:pt x="4615" y="5487"/>
                    </a:cubicBezTo>
                    <a:cubicBezTo>
                      <a:pt x="4723" y="5216"/>
                      <a:pt x="4737" y="4864"/>
                      <a:pt x="4547" y="4634"/>
                    </a:cubicBezTo>
                    <a:cubicBezTo>
                      <a:pt x="4520" y="4418"/>
                      <a:pt x="4547" y="4080"/>
                      <a:pt x="4547" y="4012"/>
                    </a:cubicBezTo>
                    <a:cubicBezTo>
                      <a:pt x="4520" y="3687"/>
                      <a:pt x="4507" y="3362"/>
                      <a:pt x="4493" y="3038"/>
                    </a:cubicBezTo>
                    <a:cubicBezTo>
                      <a:pt x="4480" y="2388"/>
                      <a:pt x="4466" y="1739"/>
                      <a:pt x="4466" y="1076"/>
                    </a:cubicBezTo>
                    <a:cubicBezTo>
                      <a:pt x="4466" y="954"/>
                      <a:pt x="4439" y="846"/>
                      <a:pt x="4398" y="765"/>
                    </a:cubicBezTo>
                    <a:cubicBezTo>
                      <a:pt x="4464" y="316"/>
                      <a:pt x="4097" y="1"/>
                      <a:pt x="3721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7"/>
              <p:cNvSpPr/>
              <p:nvPr/>
            </p:nvSpPr>
            <p:spPr>
              <a:xfrm>
                <a:off x="4095218" y="1822253"/>
                <a:ext cx="203954" cy="273261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7783" extrusionOk="0">
                    <a:moveTo>
                      <a:pt x="4170" y="1"/>
                    </a:moveTo>
                    <a:cubicBezTo>
                      <a:pt x="4086" y="1"/>
                      <a:pt x="4000" y="7"/>
                      <a:pt x="3914" y="21"/>
                    </a:cubicBezTo>
                    <a:cubicBezTo>
                      <a:pt x="3234" y="138"/>
                      <a:pt x="3351" y="1283"/>
                      <a:pt x="4009" y="1283"/>
                    </a:cubicBezTo>
                    <a:cubicBezTo>
                      <a:pt x="4031" y="1283"/>
                      <a:pt x="4054" y="1282"/>
                      <a:pt x="4077" y="1279"/>
                    </a:cubicBezTo>
                    <a:cubicBezTo>
                      <a:pt x="4098" y="1277"/>
                      <a:pt x="4118" y="1276"/>
                      <a:pt x="4137" y="1276"/>
                    </a:cubicBezTo>
                    <a:cubicBezTo>
                      <a:pt x="4613" y="1276"/>
                      <a:pt x="4204" y="1920"/>
                      <a:pt x="3996" y="2064"/>
                    </a:cubicBezTo>
                    <a:cubicBezTo>
                      <a:pt x="3887" y="2145"/>
                      <a:pt x="3806" y="2240"/>
                      <a:pt x="3752" y="2361"/>
                    </a:cubicBezTo>
                    <a:cubicBezTo>
                      <a:pt x="3689" y="2133"/>
                      <a:pt x="3507" y="1953"/>
                      <a:pt x="3207" y="1953"/>
                    </a:cubicBezTo>
                    <a:cubicBezTo>
                      <a:pt x="3186" y="1953"/>
                      <a:pt x="3165" y="1954"/>
                      <a:pt x="3143" y="1955"/>
                    </a:cubicBezTo>
                    <a:cubicBezTo>
                      <a:pt x="1465" y="2064"/>
                      <a:pt x="112" y="3282"/>
                      <a:pt x="45" y="5014"/>
                    </a:cubicBezTo>
                    <a:cubicBezTo>
                      <a:pt x="1" y="6144"/>
                      <a:pt x="856" y="7783"/>
                      <a:pt x="2033" y="7783"/>
                    </a:cubicBezTo>
                    <a:cubicBezTo>
                      <a:pt x="2307" y="7783"/>
                      <a:pt x="2598" y="7694"/>
                      <a:pt x="2900" y="7490"/>
                    </a:cubicBezTo>
                    <a:cubicBezTo>
                      <a:pt x="3502" y="7080"/>
                      <a:pt x="3257" y="6060"/>
                      <a:pt x="2585" y="6060"/>
                    </a:cubicBezTo>
                    <a:cubicBezTo>
                      <a:pt x="2502" y="6060"/>
                      <a:pt x="2413" y="6075"/>
                      <a:pt x="2318" y="6110"/>
                    </a:cubicBezTo>
                    <a:cubicBezTo>
                      <a:pt x="2249" y="6134"/>
                      <a:pt x="2186" y="6145"/>
                      <a:pt x="2129" y="6145"/>
                    </a:cubicBezTo>
                    <a:cubicBezTo>
                      <a:pt x="1536" y="6145"/>
                      <a:pt x="1492" y="4971"/>
                      <a:pt x="1628" y="4540"/>
                    </a:cubicBezTo>
                    <a:cubicBezTo>
                      <a:pt x="1831" y="3863"/>
                      <a:pt x="2440" y="3376"/>
                      <a:pt x="3143" y="3295"/>
                    </a:cubicBezTo>
                    <a:cubicBezTo>
                      <a:pt x="3400" y="3254"/>
                      <a:pt x="3590" y="3106"/>
                      <a:pt x="3684" y="2916"/>
                    </a:cubicBezTo>
                    <a:cubicBezTo>
                      <a:pt x="3752" y="3133"/>
                      <a:pt x="3901" y="3309"/>
                      <a:pt x="4172" y="3376"/>
                    </a:cubicBezTo>
                    <a:cubicBezTo>
                      <a:pt x="4322" y="3412"/>
                      <a:pt x="4453" y="3429"/>
                      <a:pt x="4585" y="3429"/>
                    </a:cubicBezTo>
                    <a:cubicBezTo>
                      <a:pt x="4703" y="3429"/>
                      <a:pt x="4822" y="3415"/>
                      <a:pt x="4956" y="3390"/>
                    </a:cubicBezTo>
                    <a:cubicBezTo>
                      <a:pt x="5376" y="3309"/>
                      <a:pt x="5511" y="2916"/>
                      <a:pt x="5430" y="2564"/>
                    </a:cubicBezTo>
                    <a:cubicBezTo>
                      <a:pt x="5687" y="2145"/>
                      <a:pt x="5809" y="1631"/>
                      <a:pt x="5674" y="1130"/>
                    </a:cubicBezTo>
                    <a:cubicBezTo>
                      <a:pt x="5469" y="431"/>
                      <a:pt x="4856" y="1"/>
                      <a:pt x="4170" y="1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7"/>
              <p:cNvSpPr/>
              <p:nvPr/>
            </p:nvSpPr>
            <p:spPr>
              <a:xfrm>
                <a:off x="3528597" y="1904232"/>
                <a:ext cx="338285" cy="478444"/>
              </a:xfrm>
              <a:custGeom>
                <a:avLst/>
                <a:gdLst/>
                <a:ahLst/>
                <a:cxnLst/>
                <a:rect l="l" t="t" r="r" b="b"/>
                <a:pathLst>
                  <a:path w="9635" h="13627" extrusionOk="0">
                    <a:moveTo>
                      <a:pt x="1738" y="0"/>
                    </a:moveTo>
                    <a:cubicBezTo>
                      <a:pt x="1372" y="0"/>
                      <a:pt x="558" y="979"/>
                      <a:pt x="487" y="1785"/>
                    </a:cubicBezTo>
                    <a:cubicBezTo>
                      <a:pt x="244" y="4302"/>
                      <a:pt x="0" y="5439"/>
                      <a:pt x="1827" y="7401"/>
                    </a:cubicBezTo>
                    <a:cubicBezTo>
                      <a:pt x="3410" y="9065"/>
                      <a:pt x="5616" y="9782"/>
                      <a:pt x="7808" y="10242"/>
                    </a:cubicBezTo>
                    <a:cubicBezTo>
                      <a:pt x="7673" y="11041"/>
                      <a:pt x="7456" y="11825"/>
                      <a:pt x="7185" y="12597"/>
                    </a:cubicBezTo>
                    <a:cubicBezTo>
                      <a:pt x="6973" y="13218"/>
                      <a:pt x="7486" y="13627"/>
                      <a:pt x="8003" y="13627"/>
                    </a:cubicBezTo>
                    <a:cubicBezTo>
                      <a:pt x="8342" y="13627"/>
                      <a:pt x="8683" y="13451"/>
                      <a:pt x="8823" y="13043"/>
                    </a:cubicBezTo>
                    <a:cubicBezTo>
                      <a:pt x="9215" y="11907"/>
                      <a:pt x="9459" y="10770"/>
                      <a:pt x="9594" y="9579"/>
                    </a:cubicBezTo>
                    <a:cubicBezTo>
                      <a:pt x="9635" y="9241"/>
                      <a:pt x="9310" y="8822"/>
                      <a:pt x="8985" y="8767"/>
                    </a:cubicBezTo>
                    <a:cubicBezTo>
                      <a:pt x="6942" y="8362"/>
                      <a:pt x="4750" y="7888"/>
                      <a:pt x="3207" y="6386"/>
                    </a:cubicBezTo>
                    <a:cubicBezTo>
                      <a:pt x="1556" y="4762"/>
                      <a:pt x="1705" y="2516"/>
                      <a:pt x="1908" y="392"/>
                    </a:cubicBezTo>
                    <a:cubicBezTo>
                      <a:pt x="1936" y="115"/>
                      <a:pt x="1863" y="0"/>
                      <a:pt x="173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7"/>
              <p:cNvSpPr/>
              <p:nvPr/>
            </p:nvSpPr>
            <p:spPr>
              <a:xfrm>
                <a:off x="3834535" y="1936497"/>
                <a:ext cx="73204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9" extrusionOk="0">
                    <a:moveTo>
                      <a:pt x="1869" y="151"/>
                    </a:moveTo>
                    <a:cubicBezTo>
                      <a:pt x="1871" y="153"/>
                      <a:pt x="1874" y="156"/>
                      <a:pt x="1881" y="163"/>
                    </a:cubicBezTo>
                    <a:cubicBezTo>
                      <a:pt x="1895" y="190"/>
                      <a:pt x="1908" y="217"/>
                      <a:pt x="1908" y="244"/>
                    </a:cubicBezTo>
                    <a:cubicBezTo>
                      <a:pt x="1922" y="298"/>
                      <a:pt x="1935" y="352"/>
                      <a:pt x="1949" y="420"/>
                    </a:cubicBezTo>
                    <a:cubicBezTo>
                      <a:pt x="1960" y="523"/>
                      <a:pt x="1962" y="626"/>
                      <a:pt x="1962" y="738"/>
                    </a:cubicBezTo>
                    <a:lnTo>
                      <a:pt x="1962" y="738"/>
                    </a:lnTo>
                    <a:cubicBezTo>
                      <a:pt x="1656" y="775"/>
                      <a:pt x="1350" y="800"/>
                      <a:pt x="1056" y="826"/>
                    </a:cubicBezTo>
                    <a:lnTo>
                      <a:pt x="569" y="866"/>
                    </a:lnTo>
                    <a:lnTo>
                      <a:pt x="325" y="880"/>
                    </a:lnTo>
                    <a:lnTo>
                      <a:pt x="203" y="880"/>
                    </a:lnTo>
                    <a:cubicBezTo>
                      <a:pt x="176" y="880"/>
                      <a:pt x="149" y="894"/>
                      <a:pt x="122" y="894"/>
                    </a:cubicBezTo>
                    <a:cubicBezTo>
                      <a:pt x="122" y="880"/>
                      <a:pt x="122" y="880"/>
                      <a:pt x="122" y="866"/>
                    </a:cubicBezTo>
                    <a:cubicBezTo>
                      <a:pt x="122" y="866"/>
                      <a:pt x="122" y="853"/>
                      <a:pt x="122" y="853"/>
                    </a:cubicBezTo>
                    <a:lnTo>
                      <a:pt x="122" y="826"/>
                    </a:lnTo>
                    <a:cubicBezTo>
                      <a:pt x="122" y="799"/>
                      <a:pt x="122" y="758"/>
                      <a:pt x="122" y="731"/>
                    </a:cubicBezTo>
                    <a:cubicBezTo>
                      <a:pt x="136" y="663"/>
                      <a:pt x="136" y="596"/>
                      <a:pt x="136" y="528"/>
                    </a:cubicBezTo>
                    <a:cubicBezTo>
                      <a:pt x="147" y="425"/>
                      <a:pt x="168" y="312"/>
                      <a:pt x="191" y="206"/>
                    </a:cubicBezTo>
                    <a:lnTo>
                      <a:pt x="191" y="206"/>
                    </a:lnTo>
                    <a:cubicBezTo>
                      <a:pt x="268" y="208"/>
                      <a:pt x="345" y="209"/>
                      <a:pt x="423" y="209"/>
                    </a:cubicBezTo>
                    <a:cubicBezTo>
                      <a:pt x="617" y="209"/>
                      <a:pt x="812" y="203"/>
                      <a:pt x="1002" y="203"/>
                    </a:cubicBezTo>
                    <a:cubicBezTo>
                      <a:pt x="1295" y="190"/>
                      <a:pt x="1576" y="190"/>
                      <a:pt x="1869" y="151"/>
                    </a:cubicBezTo>
                    <a:close/>
                    <a:moveTo>
                      <a:pt x="1868" y="0"/>
                    </a:moveTo>
                    <a:cubicBezTo>
                      <a:pt x="1584" y="28"/>
                      <a:pt x="1299" y="28"/>
                      <a:pt x="1002" y="41"/>
                    </a:cubicBezTo>
                    <a:lnTo>
                      <a:pt x="136" y="55"/>
                    </a:lnTo>
                    <a:lnTo>
                      <a:pt x="68" y="55"/>
                    </a:lnTo>
                    <a:lnTo>
                      <a:pt x="55" y="109"/>
                    </a:lnTo>
                    <a:cubicBezTo>
                      <a:pt x="27" y="244"/>
                      <a:pt x="14" y="393"/>
                      <a:pt x="0" y="528"/>
                    </a:cubicBezTo>
                    <a:cubicBezTo>
                      <a:pt x="0" y="596"/>
                      <a:pt x="0" y="663"/>
                      <a:pt x="0" y="731"/>
                    </a:cubicBezTo>
                    <a:cubicBezTo>
                      <a:pt x="14" y="772"/>
                      <a:pt x="14" y="812"/>
                      <a:pt x="14" y="839"/>
                    </a:cubicBezTo>
                    <a:lnTo>
                      <a:pt x="14" y="866"/>
                    </a:lnTo>
                    <a:cubicBezTo>
                      <a:pt x="14" y="880"/>
                      <a:pt x="27" y="894"/>
                      <a:pt x="27" y="907"/>
                    </a:cubicBezTo>
                    <a:cubicBezTo>
                      <a:pt x="27" y="934"/>
                      <a:pt x="41" y="961"/>
                      <a:pt x="55" y="975"/>
                    </a:cubicBezTo>
                    <a:cubicBezTo>
                      <a:pt x="95" y="988"/>
                      <a:pt x="149" y="988"/>
                      <a:pt x="203" y="988"/>
                    </a:cubicBezTo>
                    <a:lnTo>
                      <a:pt x="325" y="975"/>
                    </a:lnTo>
                    <a:lnTo>
                      <a:pt x="569" y="961"/>
                    </a:lnTo>
                    <a:lnTo>
                      <a:pt x="1056" y="921"/>
                    </a:lnTo>
                    <a:lnTo>
                      <a:pt x="2030" y="853"/>
                    </a:lnTo>
                    <a:lnTo>
                      <a:pt x="2084" y="853"/>
                    </a:lnTo>
                    <a:lnTo>
                      <a:pt x="2084" y="799"/>
                    </a:lnTo>
                    <a:cubicBezTo>
                      <a:pt x="2084" y="663"/>
                      <a:pt x="2084" y="542"/>
                      <a:pt x="2071" y="406"/>
                    </a:cubicBezTo>
                    <a:cubicBezTo>
                      <a:pt x="2071" y="339"/>
                      <a:pt x="2057" y="271"/>
                      <a:pt x="2044" y="203"/>
                    </a:cubicBezTo>
                    <a:cubicBezTo>
                      <a:pt x="2044" y="176"/>
                      <a:pt x="2030" y="136"/>
                      <a:pt x="2017" y="95"/>
                    </a:cubicBezTo>
                    <a:cubicBezTo>
                      <a:pt x="1989" y="68"/>
                      <a:pt x="1962" y="14"/>
                      <a:pt x="18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7"/>
              <p:cNvSpPr/>
              <p:nvPr/>
            </p:nvSpPr>
            <p:spPr>
              <a:xfrm>
                <a:off x="3821721" y="1940780"/>
                <a:ext cx="18082" cy="4943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408" extrusionOk="0">
                    <a:moveTo>
                      <a:pt x="379" y="0"/>
                    </a:moveTo>
                    <a:cubicBezTo>
                      <a:pt x="352" y="95"/>
                      <a:pt x="298" y="203"/>
                      <a:pt x="244" y="284"/>
                    </a:cubicBezTo>
                    <a:cubicBezTo>
                      <a:pt x="217" y="339"/>
                      <a:pt x="176" y="379"/>
                      <a:pt x="135" y="420"/>
                    </a:cubicBezTo>
                    <a:cubicBezTo>
                      <a:pt x="108" y="460"/>
                      <a:pt x="54" y="501"/>
                      <a:pt x="27" y="569"/>
                    </a:cubicBezTo>
                    <a:cubicBezTo>
                      <a:pt x="0" y="650"/>
                      <a:pt x="14" y="717"/>
                      <a:pt x="14" y="772"/>
                    </a:cubicBezTo>
                    <a:lnTo>
                      <a:pt x="27" y="934"/>
                    </a:lnTo>
                    <a:cubicBezTo>
                      <a:pt x="41" y="1042"/>
                      <a:pt x="54" y="1164"/>
                      <a:pt x="68" y="1272"/>
                    </a:cubicBezTo>
                    <a:lnTo>
                      <a:pt x="81" y="1407"/>
                    </a:lnTo>
                    <a:lnTo>
                      <a:pt x="203" y="1326"/>
                    </a:lnTo>
                    <a:cubicBezTo>
                      <a:pt x="352" y="1232"/>
                      <a:pt x="474" y="1069"/>
                      <a:pt x="514" y="893"/>
                    </a:cubicBezTo>
                    <a:lnTo>
                      <a:pt x="420" y="853"/>
                    </a:lnTo>
                    <a:cubicBezTo>
                      <a:pt x="354" y="946"/>
                      <a:pt x="289" y="1032"/>
                      <a:pt x="211" y="1104"/>
                    </a:cubicBezTo>
                    <a:lnTo>
                      <a:pt x="211" y="1104"/>
                    </a:lnTo>
                    <a:cubicBezTo>
                      <a:pt x="202" y="1042"/>
                      <a:pt x="191" y="981"/>
                      <a:pt x="176" y="920"/>
                    </a:cubicBezTo>
                    <a:lnTo>
                      <a:pt x="135" y="744"/>
                    </a:lnTo>
                    <a:cubicBezTo>
                      <a:pt x="135" y="690"/>
                      <a:pt x="122" y="636"/>
                      <a:pt x="135" y="609"/>
                    </a:cubicBezTo>
                    <a:cubicBezTo>
                      <a:pt x="135" y="569"/>
                      <a:pt x="176" y="528"/>
                      <a:pt x="217" y="487"/>
                    </a:cubicBezTo>
                    <a:cubicBezTo>
                      <a:pt x="257" y="447"/>
                      <a:pt x="284" y="393"/>
                      <a:pt x="325" y="339"/>
                    </a:cubicBezTo>
                    <a:cubicBezTo>
                      <a:pt x="392" y="244"/>
                      <a:pt x="433" y="136"/>
                      <a:pt x="487" y="27"/>
                    </a:cubicBez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7"/>
              <p:cNvSpPr/>
              <p:nvPr/>
            </p:nvSpPr>
            <p:spPr>
              <a:xfrm>
                <a:off x="3826460" y="1961670"/>
                <a:ext cx="80332" cy="26157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5" extrusionOk="0">
                    <a:moveTo>
                      <a:pt x="2233" y="1"/>
                    </a:moveTo>
                    <a:cubicBezTo>
                      <a:pt x="2111" y="55"/>
                      <a:pt x="2044" y="163"/>
                      <a:pt x="1989" y="258"/>
                    </a:cubicBezTo>
                    <a:cubicBezTo>
                      <a:pt x="1962" y="312"/>
                      <a:pt x="1949" y="366"/>
                      <a:pt x="1922" y="407"/>
                    </a:cubicBezTo>
                    <a:cubicBezTo>
                      <a:pt x="1895" y="461"/>
                      <a:pt x="1881" y="501"/>
                      <a:pt x="1854" y="515"/>
                    </a:cubicBezTo>
                    <a:cubicBezTo>
                      <a:pt x="1827" y="542"/>
                      <a:pt x="1705" y="542"/>
                      <a:pt x="1597" y="569"/>
                    </a:cubicBezTo>
                    <a:lnTo>
                      <a:pt x="1286" y="596"/>
                    </a:lnTo>
                    <a:cubicBezTo>
                      <a:pt x="1013" y="622"/>
                      <a:pt x="734" y="643"/>
                      <a:pt x="456" y="643"/>
                    </a:cubicBezTo>
                    <a:cubicBezTo>
                      <a:pt x="308" y="643"/>
                      <a:pt x="160" y="637"/>
                      <a:pt x="14" y="623"/>
                    </a:cubicBezTo>
                    <a:lnTo>
                      <a:pt x="0" y="731"/>
                    </a:lnTo>
                    <a:lnTo>
                      <a:pt x="650" y="745"/>
                    </a:lnTo>
                    <a:lnTo>
                      <a:pt x="1286" y="745"/>
                    </a:lnTo>
                    <a:cubicBezTo>
                      <a:pt x="1394" y="731"/>
                      <a:pt x="1502" y="731"/>
                      <a:pt x="1611" y="718"/>
                    </a:cubicBezTo>
                    <a:lnTo>
                      <a:pt x="1773" y="718"/>
                    </a:lnTo>
                    <a:cubicBezTo>
                      <a:pt x="1827" y="704"/>
                      <a:pt x="1908" y="691"/>
                      <a:pt x="1962" y="637"/>
                    </a:cubicBezTo>
                    <a:cubicBezTo>
                      <a:pt x="2030" y="582"/>
                      <a:pt x="2044" y="528"/>
                      <a:pt x="2071" y="474"/>
                    </a:cubicBezTo>
                    <a:lnTo>
                      <a:pt x="2125" y="325"/>
                    </a:lnTo>
                    <a:cubicBezTo>
                      <a:pt x="2165" y="231"/>
                      <a:pt x="2219" y="149"/>
                      <a:pt x="2287" y="95"/>
                    </a:cubicBezTo>
                    <a:lnTo>
                      <a:pt x="22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7"/>
              <p:cNvSpPr/>
              <p:nvPr/>
            </p:nvSpPr>
            <p:spPr>
              <a:xfrm>
                <a:off x="3829304" y="1962161"/>
                <a:ext cx="75557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785" extrusionOk="0">
                    <a:moveTo>
                      <a:pt x="2057" y="0"/>
                    </a:moveTo>
                    <a:cubicBezTo>
                      <a:pt x="1944" y="201"/>
                      <a:pt x="1843" y="402"/>
                      <a:pt x="1753" y="604"/>
                    </a:cubicBezTo>
                    <a:lnTo>
                      <a:pt x="1753" y="604"/>
                    </a:lnTo>
                    <a:cubicBezTo>
                      <a:pt x="1475" y="640"/>
                      <a:pt x="1197" y="663"/>
                      <a:pt x="907" y="663"/>
                    </a:cubicBezTo>
                    <a:cubicBezTo>
                      <a:pt x="609" y="663"/>
                      <a:pt x="312" y="609"/>
                      <a:pt x="1" y="609"/>
                    </a:cubicBezTo>
                    <a:lnTo>
                      <a:pt x="1" y="717"/>
                    </a:lnTo>
                    <a:cubicBezTo>
                      <a:pt x="49" y="713"/>
                      <a:pt x="98" y="711"/>
                      <a:pt x="147" y="711"/>
                    </a:cubicBezTo>
                    <a:cubicBezTo>
                      <a:pt x="396" y="711"/>
                      <a:pt x="647" y="760"/>
                      <a:pt x="907" y="771"/>
                    </a:cubicBezTo>
                    <a:cubicBezTo>
                      <a:pt x="1063" y="778"/>
                      <a:pt x="1215" y="785"/>
                      <a:pt x="1367" y="785"/>
                    </a:cubicBezTo>
                    <a:cubicBezTo>
                      <a:pt x="1519" y="785"/>
                      <a:pt x="1672" y="778"/>
                      <a:pt x="1827" y="758"/>
                    </a:cubicBezTo>
                    <a:lnTo>
                      <a:pt x="1881" y="758"/>
                    </a:lnTo>
                    <a:lnTo>
                      <a:pt x="1895" y="704"/>
                    </a:lnTo>
                    <a:cubicBezTo>
                      <a:pt x="1990" y="501"/>
                      <a:pt x="2084" y="284"/>
                      <a:pt x="2152" y="54"/>
                    </a:cubicBezTo>
                    <a:lnTo>
                      <a:pt x="20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7"/>
              <p:cNvSpPr/>
              <p:nvPr/>
            </p:nvSpPr>
            <p:spPr>
              <a:xfrm>
                <a:off x="3830744" y="1968341"/>
                <a:ext cx="14746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25" y="0"/>
                    </a:moveTo>
                    <a:cubicBezTo>
                      <a:pt x="284" y="27"/>
                      <a:pt x="257" y="54"/>
                      <a:pt x="230" y="95"/>
                    </a:cubicBezTo>
                    <a:cubicBezTo>
                      <a:pt x="203" y="135"/>
                      <a:pt x="176" y="176"/>
                      <a:pt x="163" y="217"/>
                    </a:cubicBezTo>
                    <a:cubicBezTo>
                      <a:pt x="122" y="298"/>
                      <a:pt x="68" y="379"/>
                      <a:pt x="0" y="433"/>
                    </a:cubicBezTo>
                    <a:lnTo>
                      <a:pt x="81" y="501"/>
                    </a:lnTo>
                    <a:cubicBezTo>
                      <a:pt x="135" y="420"/>
                      <a:pt x="203" y="365"/>
                      <a:pt x="271" y="298"/>
                    </a:cubicBezTo>
                    <a:cubicBezTo>
                      <a:pt x="311" y="257"/>
                      <a:pt x="338" y="230"/>
                      <a:pt x="365" y="189"/>
                    </a:cubicBezTo>
                    <a:cubicBezTo>
                      <a:pt x="393" y="149"/>
                      <a:pt x="406" y="108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7"/>
              <p:cNvSpPr/>
              <p:nvPr/>
            </p:nvSpPr>
            <p:spPr>
              <a:xfrm>
                <a:off x="3822668" y="1946959"/>
                <a:ext cx="13798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1" extrusionOk="0">
                    <a:moveTo>
                      <a:pt x="311" y="0"/>
                    </a:moveTo>
                    <a:cubicBezTo>
                      <a:pt x="230" y="176"/>
                      <a:pt x="27" y="244"/>
                      <a:pt x="0" y="447"/>
                    </a:cubicBezTo>
                    <a:lnTo>
                      <a:pt x="81" y="501"/>
                    </a:lnTo>
                    <a:cubicBezTo>
                      <a:pt x="257" y="406"/>
                      <a:pt x="257" y="190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7"/>
              <p:cNvSpPr/>
              <p:nvPr/>
            </p:nvSpPr>
            <p:spPr>
              <a:xfrm>
                <a:off x="3823616" y="1960722"/>
                <a:ext cx="667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759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27" y="136"/>
                      <a:pt x="0" y="258"/>
                      <a:pt x="0" y="379"/>
                    </a:cubicBezTo>
                    <a:cubicBezTo>
                      <a:pt x="0" y="447"/>
                      <a:pt x="0" y="515"/>
                      <a:pt x="14" y="582"/>
                    </a:cubicBezTo>
                    <a:cubicBezTo>
                      <a:pt x="27" y="637"/>
                      <a:pt x="41" y="704"/>
                      <a:pt x="81" y="758"/>
                    </a:cubicBezTo>
                    <a:lnTo>
                      <a:pt x="190" y="731"/>
                    </a:lnTo>
                    <a:cubicBezTo>
                      <a:pt x="190" y="664"/>
                      <a:pt x="176" y="609"/>
                      <a:pt x="176" y="555"/>
                    </a:cubicBezTo>
                    <a:cubicBezTo>
                      <a:pt x="163" y="488"/>
                      <a:pt x="149" y="434"/>
                      <a:pt x="135" y="379"/>
                    </a:cubicBezTo>
                    <a:cubicBezTo>
                      <a:pt x="122" y="258"/>
                      <a:pt x="95" y="136"/>
                      <a:pt x="122" y="14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7"/>
              <p:cNvSpPr/>
              <p:nvPr/>
            </p:nvSpPr>
            <p:spPr>
              <a:xfrm>
                <a:off x="3832639" y="1964514"/>
                <a:ext cx="71765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597" extrusionOk="0">
                    <a:moveTo>
                      <a:pt x="1962" y="1"/>
                    </a:moveTo>
                    <a:cubicBezTo>
                      <a:pt x="1827" y="136"/>
                      <a:pt x="1705" y="271"/>
                      <a:pt x="1583" y="407"/>
                    </a:cubicBezTo>
                    <a:cubicBezTo>
                      <a:pt x="1570" y="420"/>
                      <a:pt x="1570" y="420"/>
                      <a:pt x="1570" y="420"/>
                    </a:cubicBezTo>
                    <a:lnTo>
                      <a:pt x="1380" y="420"/>
                    </a:lnTo>
                    <a:lnTo>
                      <a:pt x="1110" y="434"/>
                    </a:lnTo>
                    <a:cubicBezTo>
                      <a:pt x="851" y="443"/>
                      <a:pt x="593" y="453"/>
                      <a:pt x="330" y="453"/>
                    </a:cubicBezTo>
                    <a:cubicBezTo>
                      <a:pt x="221" y="453"/>
                      <a:pt x="111" y="451"/>
                      <a:pt x="0" y="447"/>
                    </a:cubicBezTo>
                    <a:lnTo>
                      <a:pt x="0" y="447"/>
                    </a:lnTo>
                    <a:lnTo>
                      <a:pt x="14" y="556"/>
                    </a:lnTo>
                    <a:cubicBezTo>
                      <a:pt x="121" y="552"/>
                      <a:pt x="228" y="550"/>
                      <a:pt x="335" y="550"/>
                    </a:cubicBezTo>
                    <a:cubicBezTo>
                      <a:pt x="593" y="550"/>
                      <a:pt x="851" y="560"/>
                      <a:pt x="1110" y="569"/>
                    </a:cubicBezTo>
                    <a:lnTo>
                      <a:pt x="1380" y="583"/>
                    </a:lnTo>
                    <a:lnTo>
                      <a:pt x="1529" y="596"/>
                    </a:lnTo>
                    <a:cubicBezTo>
                      <a:pt x="1536" y="589"/>
                      <a:pt x="1546" y="589"/>
                      <a:pt x="1560" y="589"/>
                    </a:cubicBezTo>
                    <a:cubicBezTo>
                      <a:pt x="1573" y="589"/>
                      <a:pt x="1590" y="589"/>
                      <a:pt x="1610" y="583"/>
                    </a:cubicBezTo>
                    <a:cubicBezTo>
                      <a:pt x="1665" y="569"/>
                      <a:pt x="1692" y="542"/>
                      <a:pt x="1719" y="515"/>
                    </a:cubicBezTo>
                    <a:cubicBezTo>
                      <a:pt x="1827" y="380"/>
                      <a:pt x="1949" y="231"/>
                      <a:pt x="2043" y="82"/>
                    </a:cubicBezTo>
                    <a:lnTo>
                      <a:pt x="1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7"/>
              <p:cNvSpPr/>
              <p:nvPr/>
            </p:nvSpPr>
            <p:spPr>
              <a:xfrm>
                <a:off x="3839275" y="1960722"/>
                <a:ext cx="60846" cy="10006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85" extrusionOk="0">
                    <a:moveTo>
                      <a:pt x="1300" y="1"/>
                    </a:moveTo>
                    <a:cubicBezTo>
                      <a:pt x="1151" y="14"/>
                      <a:pt x="1002" y="28"/>
                      <a:pt x="867" y="55"/>
                    </a:cubicBezTo>
                    <a:cubicBezTo>
                      <a:pt x="569" y="82"/>
                      <a:pt x="285" y="149"/>
                      <a:pt x="1" y="176"/>
                    </a:cubicBezTo>
                    <a:lnTo>
                      <a:pt x="14" y="285"/>
                    </a:lnTo>
                    <a:cubicBezTo>
                      <a:pt x="298" y="217"/>
                      <a:pt x="583" y="204"/>
                      <a:pt x="880" y="190"/>
                    </a:cubicBezTo>
                    <a:lnTo>
                      <a:pt x="1300" y="176"/>
                    </a:lnTo>
                    <a:cubicBezTo>
                      <a:pt x="1449" y="163"/>
                      <a:pt x="1584" y="163"/>
                      <a:pt x="1733" y="136"/>
                    </a:cubicBezTo>
                    <a:lnTo>
                      <a:pt x="1733" y="28"/>
                    </a:lnTo>
                    <a:cubicBezTo>
                      <a:pt x="1584" y="1"/>
                      <a:pt x="1449" y="1"/>
                      <a:pt x="130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7"/>
              <p:cNvSpPr/>
              <p:nvPr/>
            </p:nvSpPr>
            <p:spPr>
              <a:xfrm>
                <a:off x="3824073" y="1958826"/>
                <a:ext cx="12885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07" extrusionOk="0">
                    <a:moveTo>
                      <a:pt x="285" y="0"/>
                    </a:moveTo>
                    <a:cubicBezTo>
                      <a:pt x="244" y="0"/>
                      <a:pt x="217" y="27"/>
                      <a:pt x="190" y="55"/>
                    </a:cubicBezTo>
                    <a:cubicBezTo>
                      <a:pt x="163" y="82"/>
                      <a:pt x="136" y="122"/>
                      <a:pt x="122" y="149"/>
                    </a:cubicBezTo>
                    <a:cubicBezTo>
                      <a:pt x="82" y="217"/>
                      <a:pt x="55" y="298"/>
                      <a:pt x="1" y="339"/>
                    </a:cubicBezTo>
                    <a:lnTo>
                      <a:pt x="95" y="406"/>
                    </a:lnTo>
                    <a:cubicBezTo>
                      <a:pt x="109" y="339"/>
                      <a:pt x="177" y="285"/>
                      <a:pt x="231" y="244"/>
                    </a:cubicBezTo>
                    <a:cubicBezTo>
                      <a:pt x="258" y="217"/>
                      <a:pt x="285" y="203"/>
                      <a:pt x="312" y="176"/>
                    </a:cubicBezTo>
                    <a:cubicBezTo>
                      <a:pt x="325" y="149"/>
                      <a:pt x="353" y="122"/>
                      <a:pt x="366" y="82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7"/>
              <p:cNvSpPr/>
              <p:nvPr/>
            </p:nvSpPr>
            <p:spPr>
              <a:xfrm>
                <a:off x="3825512" y="1963566"/>
                <a:ext cx="15238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75" extrusionOk="0">
                    <a:moveTo>
                      <a:pt x="366" y="1"/>
                    </a:moveTo>
                    <a:cubicBezTo>
                      <a:pt x="312" y="14"/>
                      <a:pt x="271" y="41"/>
                      <a:pt x="230" y="68"/>
                    </a:cubicBezTo>
                    <a:cubicBezTo>
                      <a:pt x="190" y="109"/>
                      <a:pt x="163" y="150"/>
                      <a:pt x="149" y="190"/>
                    </a:cubicBezTo>
                    <a:cubicBezTo>
                      <a:pt x="95" y="271"/>
                      <a:pt x="54" y="353"/>
                      <a:pt x="0" y="420"/>
                    </a:cubicBezTo>
                    <a:lnTo>
                      <a:pt x="95" y="474"/>
                    </a:lnTo>
                    <a:cubicBezTo>
                      <a:pt x="122" y="393"/>
                      <a:pt x="190" y="325"/>
                      <a:pt x="244" y="271"/>
                    </a:cubicBezTo>
                    <a:cubicBezTo>
                      <a:pt x="284" y="244"/>
                      <a:pt x="325" y="217"/>
                      <a:pt x="352" y="190"/>
                    </a:cubicBezTo>
                    <a:cubicBezTo>
                      <a:pt x="379" y="163"/>
                      <a:pt x="406" y="136"/>
                      <a:pt x="433" y="9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7"/>
              <p:cNvSpPr/>
              <p:nvPr/>
            </p:nvSpPr>
            <p:spPr>
              <a:xfrm>
                <a:off x="3844998" y="1965953"/>
                <a:ext cx="18538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29" extrusionOk="0">
                    <a:moveTo>
                      <a:pt x="460" y="0"/>
                    </a:moveTo>
                    <a:cubicBezTo>
                      <a:pt x="406" y="14"/>
                      <a:pt x="365" y="55"/>
                      <a:pt x="311" y="82"/>
                    </a:cubicBezTo>
                    <a:cubicBezTo>
                      <a:pt x="271" y="122"/>
                      <a:pt x="244" y="163"/>
                      <a:pt x="203" y="203"/>
                    </a:cubicBezTo>
                    <a:cubicBezTo>
                      <a:pt x="135" y="298"/>
                      <a:pt x="81" y="393"/>
                      <a:pt x="0" y="460"/>
                    </a:cubicBezTo>
                    <a:lnTo>
                      <a:pt x="81" y="528"/>
                    </a:lnTo>
                    <a:cubicBezTo>
                      <a:pt x="135" y="433"/>
                      <a:pt x="217" y="366"/>
                      <a:pt x="311" y="312"/>
                    </a:cubicBezTo>
                    <a:cubicBezTo>
                      <a:pt x="352" y="271"/>
                      <a:pt x="392" y="244"/>
                      <a:pt x="433" y="203"/>
                    </a:cubicBezTo>
                    <a:cubicBezTo>
                      <a:pt x="474" y="176"/>
                      <a:pt x="501" y="136"/>
                      <a:pt x="528" y="82"/>
                    </a:cubicBez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7"/>
              <p:cNvSpPr/>
              <p:nvPr/>
            </p:nvSpPr>
            <p:spPr>
              <a:xfrm>
                <a:off x="3863044" y="1965462"/>
                <a:ext cx="18538" cy="18117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16" extrusionOk="0">
                    <a:moveTo>
                      <a:pt x="447" y="1"/>
                    </a:moveTo>
                    <a:cubicBezTo>
                      <a:pt x="393" y="28"/>
                      <a:pt x="366" y="69"/>
                      <a:pt x="325" y="96"/>
                    </a:cubicBezTo>
                    <a:cubicBezTo>
                      <a:pt x="284" y="136"/>
                      <a:pt x="257" y="177"/>
                      <a:pt x="230" y="217"/>
                    </a:cubicBezTo>
                    <a:cubicBezTo>
                      <a:pt x="163" y="299"/>
                      <a:pt x="95" y="393"/>
                      <a:pt x="0" y="434"/>
                    </a:cubicBezTo>
                    <a:lnTo>
                      <a:pt x="68" y="515"/>
                    </a:lnTo>
                    <a:cubicBezTo>
                      <a:pt x="149" y="434"/>
                      <a:pt x="230" y="380"/>
                      <a:pt x="325" y="312"/>
                    </a:cubicBezTo>
                    <a:cubicBezTo>
                      <a:pt x="366" y="285"/>
                      <a:pt x="406" y="258"/>
                      <a:pt x="447" y="217"/>
                    </a:cubicBezTo>
                    <a:cubicBezTo>
                      <a:pt x="474" y="177"/>
                      <a:pt x="514" y="136"/>
                      <a:pt x="528" y="69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7"/>
              <p:cNvSpPr/>
              <p:nvPr/>
            </p:nvSpPr>
            <p:spPr>
              <a:xfrm>
                <a:off x="3878246" y="1967357"/>
                <a:ext cx="16186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34" extrusionOk="0">
                    <a:moveTo>
                      <a:pt x="393" y="1"/>
                    </a:moveTo>
                    <a:cubicBezTo>
                      <a:pt x="339" y="15"/>
                      <a:pt x="311" y="42"/>
                      <a:pt x="271" y="69"/>
                    </a:cubicBezTo>
                    <a:cubicBezTo>
                      <a:pt x="230" y="96"/>
                      <a:pt x="203" y="123"/>
                      <a:pt x="176" y="163"/>
                    </a:cubicBezTo>
                    <a:cubicBezTo>
                      <a:pt x="122" y="231"/>
                      <a:pt x="68" y="312"/>
                      <a:pt x="0" y="366"/>
                    </a:cubicBezTo>
                    <a:lnTo>
                      <a:pt x="81" y="434"/>
                    </a:lnTo>
                    <a:cubicBezTo>
                      <a:pt x="122" y="353"/>
                      <a:pt x="203" y="312"/>
                      <a:pt x="271" y="258"/>
                    </a:cubicBezTo>
                    <a:cubicBezTo>
                      <a:pt x="311" y="245"/>
                      <a:pt x="339" y="217"/>
                      <a:pt x="379" y="190"/>
                    </a:cubicBezTo>
                    <a:cubicBezTo>
                      <a:pt x="406" y="163"/>
                      <a:pt x="433" y="136"/>
                      <a:pt x="460" y="96"/>
                    </a:cubicBez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7"/>
              <p:cNvSpPr/>
              <p:nvPr/>
            </p:nvSpPr>
            <p:spPr>
              <a:xfrm>
                <a:off x="3834044" y="2000641"/>
                <a:ext cx="73204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988" extrusionOk="0">
                    <a:moveTo>
                      <a:pt x="1874" y="152"/>
                    </a:moveTo>
                    <a:cubicBezTo>
                      <a:pt x="1878" y="155"/>
                      <a:pt x="1882" y="162"/>
                      <a:pt x="1882" y="176"/>
                    </a:cubicBezTo>
                    <a:cubicBezTo>
                      <a:pt x="1895" y="190"/>
                      <a:pt x="1909" y="217"/>
                      <a:pt x="1922" y="244"/>
                    </a:cubicBezTo>
                    <a:cubicBezTo>
                      <a:pt x="1936" y="298"/>
                      <a:pt x="1936" y="365"/>
                      <a:pt x="1949" y="420"/>
                    </a:cubicBezTo>
                    <a:cubicBezTo>
                      <a:pt x="1961" y="525"/>
                      <a:pt x="1963" y="641"/>
                      <a:pt x="1963" y="749"/>
                    </a:cubicBezTo>
                    <a:lnTo>
                      <a:pt x="1963" y="749"/>
                    </a:lnTo>
                    <a:cubicBezTo>
                      <a:pt x="1668" y="776"/>
                      <a:pt x="1362" y="813"/>
                      <a:pt x="1056" y="826"/>
                    </a:cubicBezTo>
                    <a:lnTo>
                      <a:pt x="569" y="866"/>
                    </a:lnTo>
                    <a:lnTo>
                      <a:pt x="326" y="880"/>
                    </a:lnTo>
                    <a:lnTo>
                      <a:pt x="204" y="880"/>
                    </a:lnTo>
                    <a:cubicBezTo>
                      <a:pt x="177" y="880"/>
                      <a:pt x="150" y="893"/>
                      <a:pt x="123" y="907"/>
                    </a:cubicBezTo>
                    <a:cubicBezTo>
                      <a:pt x="123" y="893"/>
                      <a:pt x="136" y="880"/>
                      <a:pt x="136" y="866"/>
                    </a:cubicBezTo>
                    <a:lnTo>
                      <a:pt x="136" y="839"/>
                    </a:lnTo>
                    <a:cubicBezTo>
                      <a:pt x="136" y="798"/>
                      <a:pt x="136" y="771"/>
                      <a:pt x="136" y="731"/>
                    </a:cubicBezTo>
                    <a:cubicBezTo>
                      <a:pt x="136" y="677"/>
                      <a:pt x="136" y="609"/>
                      <a:pt x="150" y="541"/>
                    </a:cubicBezTo>
                    <a:cubicBezTo>
                      <a:pt x="150" y="431"/>
                      <a:pt x="168" y="320"/>
                      <a:pt x="197" y="217"/>
                    </a:cubicBezTo>
                    <a:lnTo>
                      <a:pt x="197" y="217"/>
                    </a:lnTo>
                    <a:cubicBezTo>
                      <a:pt x="462" y="217"/>
                      <a:pt x="739" y="216"/>
                      <a:pt x="1016" y="203"/>
                    </a:cubicBezTo>
                    <a:cubicBezTo>
                      <a:pt x="1293" y="190"/>
                      <a:pt x="1584" y="190"/>
                      <a:pt x="1874" y="152"/>
                    </a:cubicBezTo>
                    <a:close/>
                    <a:moveTo>
                      <a:pt x="1882" y="0"/>
                    </a:moveTo>
                    <a:lnTo>
                      <a:pt x="1868" y="14"/>
                    </a:lnTo>
                    <a:cubicBezTo>
                      <a:pt x="1584" y="27"/>
                      <a:pt x="1300" y="41"/>
                      <a:pt x="1002" y="41"/>
                    </a:cubicBezTo>
                    <a:lnTo>
                      <a:pt x="136" y="54"/>
                    </a:lnTo>
                    <a:lnTo>
                      <a:pt x="69" y="54"/>
                    </a:lnTo>
                    <a:lnTo>
                      <a:pt x="55" y="108"/>
                    </a:lnTo>
                    <a:cubicBezTo>
                      <a:pt x="28" y="257"/>
                      <a:pt x="14" y="393"/>
                      <a:pt x="1" y="528"/>
                    </a:cubicBezTo>
                    <a:cubicBezTo>
                      <a:pt x="1" y="596"/>
                      <a:pt x="1" y="677"/>
                      <a:pt x="1" y="744"/>
                    </a:cubicBezTo>
                    <a:cubicBezTo>
                      <a:pt x="14" y="771"/>
                      <a:pt x="14" y="812"/>
                      <a:pt x="14" y="853"/>
                    </a:cubicBezTo>
                    <a:lnTo>
                      <a:pt x="14" y="880"/>
                    </a:lnTo>
                    <a:cubicBezTo>
                      <a:pt x="28" y="880"/>
                      <a:pt x="28" y="893"/>
                      <a:pt x="28" y="907"/>
                    </a:cubicBezTo>
                    <a:cubicBezTo>
                      <a:pt x="28" y="934"/>
                      <a:pt x="41" y="961"/>
                      <a:pt x="55" y="988"/>
                    </a:cubicBezTo>
                    <a:lnTo>
                      <a:pt x="204" y="988"/>
                    </a:lnTo>
                    <a:lnTo>
                      <a:pt x="326" y="974"/>
                    </a:lnTo>
                    <a:lnTo>
                      <a:pt x="569" y="961"/>
                    </a:lnTo>
                    <a:lnTo>
                      <a:pt x="1056" y="920"/>
                    </a:lnTo>
                    <a:lnTo>
                      <a:pt x="2031" y="853"/>
                    </a:lnTo>
                    <a:lnTo>
                      <a:pt x="2085" y="853"/>
                    </a:lnTo>
                    <a:lnTo>
                      <a:pt x="2085" y="798"/>
                    </a:lnTo>
                    <a:cubicBezTo>
                      <a:pt x="2085" y="677"/>
                      <a:pt x="2085" y="541"/>
                      <a:pt x="2085" y="406"/>
                    </a:cubicBezTo>
                    <a:cubicBezTo>
                      <a:pt x="2071" y="338"/>
                      <a:pt x="2071" y="284"/>
                      <a:pt x="2044" y="217"/>
                    </a:cubicBezTo>
                    <a:cubicBezTo>
                      <a:pt x="2044" y="176"/>
                      <a:pt x="2031" y="135"/>
                      <a:pt x="2017" y="108"/>
                    </a:cubicBezTo>
                    <a:cubicBezTo>
                      <a:pt x="1990" y="68"/>
                      <a:pt x="1963" y="14"/>
                      <a:pt x="18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7"/>
              <p:cNvSpPr/>
              <p:nvPr/>
            </p:nvSpPr>
            <p:spPr>
              <a:xfrm>
                <a:off x="3824564" y="2000149"/>
                <a:ext cx="17590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557" extrusionOk="0">
                    <a:moveTo>
                      <a:pt x="339" y="1"/>
                    </a:moveTo>
                    <a:cubicBezTo>
                      <a:pt x="271" y="95"/>
                      <a:pt x="190" y="190"/>
                      <a:pt x="122" y="285"/>
                    </a:cubicBezTo>
                    <a:cubicBezTo>
                      <a:pt x="95" y="339"/>
                      <a:pt x="27" y="393"/>
                      <a:pt x="27" y="461"/>
                    </a:cubicBezTo>
                    <a:cubicBezTo>
                      <a:pt x="14" y="542"/>
                      <a:pt x="14" y="596"/>
                      <a:pt x="14" y="664"/>
                    </a:cubicBezTo>
                    <a:cubicBezTo>
                      <a:pt x="0" y="907"/>
                      <a:pt x="14" y="1151"/>
                      <a:pt x="81" y="1394"/>
                    </a:cubicBezTo>
                    <a:lnTo>
                      <a:pt x="122" y="1557"/>
                    </a:lnTo>
                    <a:lnTo>
                      <a:pt x="217" y="1421"/>
                    </a:lnTo>
                    <a:cubicBezTo>
                      <a:pt x="352" y="1273"/>
                      <a:pt x="447" y="1097"/>
                      <a:pt x="501" y="907"/>
                    </a:cubicBezTo>
                    <a:lnTo>
                      <a:pt x="393" y="867"/>
                    </a:lnTo>
                    <a:cubicBezTo>
                      <a:pt x="330" y="974"/>
                      <a:pt x="268" y="1075"/>
                      <a:pt x="201" y="1170"/>
                    </a:cubicBezTo>
                    <a:lnTo>
                      <a:pt x="201" y="1170"/>
                    </a:lnTo>
                    <a:cubicBezTo>
                      <a:pt x="164" y="1001"/>
                      <a:pt x="132" y="829"/>
                      <a:pt x="122" y="650"/>
                    </a:cubicBezTo>
                    <a:cubicBezTo>
                      <a:pt x="122" y="528"/>
                      <a:pt x="108" y="447"/>
                      <a:pt x="203" y="352"/>
                    </a:cubicBezTo>
                    <a:cubicBezTo>
                      <a:pt x="271" y="258"/>
                      <a:pt x="339" y="163"/>
                      <a:pt x="420" y="68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7"/>
              <p:cNvSpPr/>
              <p:nvPr/>
            </p:nvSpPr>
            <p:spPr>
              <a:xfrm>
                <a:off x="3828848" y="2028166"/>
                <a:ext cx="76996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570" extrusionOk="0">
                    <a:moveTo>
                      <a:pt x="2084" y="1"/>
                    </a:moveTo>
                    <a:cubicBezTo>
                      <a:pt x="2057" y="96"/>
                      <a:pt x="2043" y="190"/>
                      <a:pt x="1989" y="245"/>
                    </a:cubicBezTo>
                    <a:cubicBezTo>
                      <a:pt x="1949" y="312"/>
                      <a:pt x="1894" y="312"/>
                      <a:pt x="1786" y="326"/>
                    </a:cubicBezTo>
                    <a:cubicBezTo>
                      <a:pt x="1583" y="339"/>
                      <a:pt x="1380" y="366"/>
                      <a:pt x="1191" y="393"/>
                    </a:cubicBezTo>
                    <a:cubicBezTo>
                      <a:pt x="894" y="434"/>
                      <a:pt x="590" y="475"/>
                      <a:pt x="289" y="475"/>
                    </a:cubicBezTo>
                    <a:cubicBezTo>
                      <a:pt x="192" y="475"/>
                      <a:pt x="96" y="471"/>
                      <a:pt x="0" y="461"/>
                    </a:cubicBezTo>
                    <a:lnTo>
                      <a:pt x="0" y="569"/>
                    </a:lnTo>
                    <a:cubicBezTo>
                      <a:pt x="392" y="569"/>
                      <a:pt x="798" y="556"/>
                      <a:pt x="1204" y="529"/>
                    </a:cubicBezTo>
                    <a:cubicBezTo>
                      <a:pt x="1407" y="529"/>
                      <a:pt x="1597" y="515"/>
                      <a:pt x="1800" y="488"/>
                    </a:cubicBezTo>
                    <a:cubicBezTo>
                      <a:pt x="1840" y="488"/>
                      <a:pt x="1894" y="475"/>
                      <a:pt x="1962" y="461"/>
                    </a:cubicBezTo>
                    <a:cubicBezTo>
                      <a:pt x="2030" y="434"/>
                      <a:pt x="2084" y="393"/>
                      <a:pt x="2124" y="339"/>
                    </a:cubicBezTo>
                    <a:cubicBezTo>
                      <a:pt x="2179" y="217"/>
                      <a:pt x="2192" y="109"/>
                      <a:pt x="2192" y="14"/>
                    </a:cubicBez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7"/>
              <p:cNvSpPr/>
              <p:nvPr/>
            </p:nvSpPr>
            <p:spPr>
              <a:xfrm>
                <a:off x="3833587" y="2029149"/>
                <a:ext cx="75557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677" extrusionOk="0">
                    <a:moveTo>
                      <a:pt x="2111" y="0"/>
                    </a:moveTo>
                    <a:lnTo>
                      <a:pt x="2003" y="41"/>
                    </a:lnTo>
                    <a:cubicBezTo>
                      <a:pt x="2016" y="108"/>
                      <a:pt x="1976" y="176"/>
                      <a:pt x="1922" y="217"/>
                    </a:cubicBezTo>
                    <a:cubicBezTo>
                      <a:pt x="1868" y="271"/>
                      <a:pt x="1786" y="298"/>
                      <a:pt x="1692" y="311"/>
                    </a:cubicBezTo>
                    <a:cubicBezTo>
                      <a:pt x="1611" y="325"/>
                      <a:pt x="1516" y="338"/>
                      <a:pt x="1408" y="365"/>
                    </a:cubicBezTo>
                    <a:cubicBezTo>
                      <a:pt x="1313" y="392"/>
                      <a:pt x="1218" y="419"/>
                      <a:pt x="1137" y="460"/>
                    </a:cubicBezTo>
                    <a:cubicBezTo>
                      <a:pt x="948" y="514"/>
                      <a:pt x="772" y="568"/>
                      <a:pt x="596" y="582"/>
                    </a:cubicBezTo>
                    <a:cubicBezTo>
                      <a:pt x="406" y="582"/>
                      <a:pt x="217" y="555"/>
                      <a:pt x="41" y="487"/>
                    </a:cubicBezTo>
                    <a:lnTo>
                      <a:pt x="0" y="595"/>
                    </a:lnTo>
                    <a:cubicBezTo>
                      <a:pt x="190" y="650"/>
                      <a:pt x="393" y="677"/>
                      <a:pt x="596" y="677"/>
                    </a:cubicBezTo>
                    <a:cubicBezTo>
                      <a:pt x="785" y="677"/>
                      <a:pt x="988" y="636"/>
                      <a:pt x="1178" y="595"/>
                    </a:cubicBezTo>
                    <a:cubicBezTo>
                      <a:pt x="1259" y="568"/>
                      <a:pt x="1353" y="541"/>
                      <a:pt x="1448" y="528"/>
                    </a:cubicBezTo>
                    <a:lnTo>
                      <a:pt x="1732" y="474"/>
                    </a:lnTo>
                    <a:cubicBezTo>
                      <a:pt x="1827" y="460"/>
                      <a:pt x="1935" y="419"/>
                      <a:pt x="2016" y="338"/>
                    </a:cubicBezTo>
                    <a:cubicBezTo>
                      <a:pt x="2098" y="257"/>
                      <a:pt x="2152" y="122"/>
                      <a:pt x="21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7"/>
              <p:cNvSpPr/>
              <p:nvPr/>
            </p:nvSpPr>
            <p:spPr>
              <a:xfrm>
                <a:off x="3833096" y="2006328"/>
                <a:ext cx="7162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894" extrusionOk="0">
                    <a:moveTo>
                      <a:pt x="90" y="779"/>
                    </a:moveTo>
                    <a:lnTo>
                      <a:pt x="163" y="839"/>
                    </a:lnTo>
                    <a:cubicBezTo>
                      <a:pt x="150" y="839"/>
                      <a:pt x="150" y="867"/>
                      <a:pt x="109" y="867"/>
                    </a:cubicBezTo>
                    <a:cubicBezTo>
                      <a:pt x="82" y="853"/>
                      <a:pt x="82" y="839"/>
                      <a:pt x="68" y="839"/>
                    </a:cubicBezTo>
                    <a:cubicBezTo>
                      <a:pt x="68" y="826"/>
                      <a:pt x="68" y="826"/>
                      <a:pt x="68" y="812"/>
                    </a:cubicBezTo>
                    <a:cubicBezTo>
                      <a:pt x="68" y="799"/>
                      <a:pt x="68" y="799"/>
                      <a:pt x="82" y="785"/>
                    </a:cubicBezTo>
                    <a:cubicBezTo>
                      <a:pt x="85" y="783"/>
                      <a:pt x="87" y="780"/>
                      <a:pt x="90" y="779"/>
                    </a:cubicBezTo>
                    <a:close/>
                    <a:moveTo>
                      <a:pt x="96" y="1"/>
                    </a:moveTo>
                    <a:cubicBezTo>
                      <a:pt x="82" y="149"/>
                      <a:pt x="41" y="298"/>
                      <a:pt x="28" y="447"/>
                    </a:cubicBezTo>
                    <a:cubicBezTo>
                      <a:pt x="14" y="515"/>
                      <a:pt x="1" y="596"/>
                      <a:pt x="1" y="664"/>
                    </a:cubicBezTo>
                    <a:cubicBezTo>
                      <a:pt x="14" y="704"/>
                      <a:pt x="14" y="745"/>
                      <a:pt x="14" y="785"/>
                    </a:cubicBezTo>
                    <a:cubicBezTo>
                      <a:pt x="28" y="799"/>
                      <a:pt x="14" y="826"/>
                      <a:pt x="55" y="880"/>
                    </a:cubicBezTo>
                    <a:cubicBezTo>
                      <a:pt x="68" y="894"/>
                      <a:pt x="96" y="894"/>
                      <a:pt x="109" y="894"/>
                    </a:cubicBezTo>
                    <a:cubicBezTo>
                      <a:pt x="136" y="894"/>
                      <a:pt x="150" y="894"/>
                      <a:pt x="163" y="880"/>
                    </a:cubicBezTo>
                    <a:cubicBezTo>
                      <a:pt x="177" y="867"/>
                      <a:pt x="190" y="853"/>
                      <a:pt x="190" y="839"/>
                    </a:cubicBezTo>
                    <a:cubicBezTo>
                      <a:pt x="190" y="812"/>
                      <a:pt x="190" y="812"/>
                      <a:pt x="177" y="785"/>
                    </a:cubicBezTo>
                    <a:cubicBezTo>
                      <a:pt x="177" y="785"/>
                      <a:pt x="177" y="773"/>
                      <a:pt x="165" y="761"/>
                    </a:cubicBezTo>
                    <a:lnTo>
                      <a:pt x="165" y="761"/>
                    </a:lnTo>
                    <a:lnTo>
                      <a:pt x="177" y="664"/>
                    </a:lnTo>
                    <a:cubicBezTo>
                      <a:pt x="177" y="596"/>
                      <a:pt x="163" y="528"/>
                      <a:pt x="163" y="461"/>
                    </a:cubicBezTo>
                    <a:cubicBezTo>
                      <a:pt x="163" y="312"/>
                      <a:pt x="163" y="163"/>
                      <a:pt x="204" y="28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7"/>
              <p:cNvSpPr/>
              <p:nvPr/>
            </p:nvSpPr>
            <p:spPr>
              <a:xfrm>
                <a:off x="3842119" y="2031045"/>
                <a:ext cx="138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88" extrusionOk="0">
                    <a:moveTo>
                      <a:pt x="326" y="0"/>
                    </a:moveTo>
                    <a:cubicBezTo>
                      <a:pt x="285" y="0"/>
                      <a:pt x="244" y="41"/>
                      <a:pt x="204" y="68"/>
                    </a:cubicBezTo>
                    <a:cubicBezTo>
                      <a:pt x="177" y="108"/>
                      <a:pt x="150" y="149"/>
                      <a:pt x="123" y="190"/>
                    </a:cubicBezTo>
                    <a:cubicBezTo>
                      <a:pt x="82" y="271"/>
                      <a:pt x="55" y="365"/>
                      <a:pt x="1" y="447"/>
                    </a:cubicBezTo>
                    <a:lnTo>
                      <a:pt x="109" y="487"/>
                    </a:lnTo>
                    <a:cubicBezTo>
                      <a:pt x="123" y="393"/>
                      <a:pt x="177" y="325"/>
                      <a:pt x="231" y="271"/>
                    </a:cubicBezTo>
                    <a:cubicBezTo>
                      <a:pt x="272" y="244"/>
                      <a:pt x="299" y="217"/>
                      <a:pt x="326" y="190"/>
                    </a:cubicBezTo>
                    <a:cubicBezTo>
                      <a:pt x="353" y="149"/>
                      <a:pt x="380" y="122"/>
                      <a:pt x="393" y="81"/>
                    </a:cubicBez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7"/>
              <p:cNvSpPr/>
              <p:nvPr/>
            </p:nvSpPr>
            <p:spPr>
              <a:xfrm>
                <a:off x="3854969" y="2031045"/>
                <a:ext cx="12394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61" extrusionOk="0">
                    <a:moveTo>
                      <a:pt x="257" y="0"/>
                    </a:moveTo>
                    <a:cubicBezTo>
                      <a:pt x="95" y="81"/>
                      <a:pt x="122" y="284"/>
                      <a:pt x="0" y="406"/>
                    </a:cubicBezTo>
                    <a:lnTo>
                      <a:pt x="81" y="460"/>
                    </a:lnTo>
                    <a:cubicBezTo>
                      <a:pt x="136" y="311"/>
                      <a:pt x="325" y="230"/>
                      <a:pt x="352" y="54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7"/>
              <p:cNvSpPr/>
              <p:nvPr/>
            </p:nvSpPr>
            <p:spPr>
              <a:xfrm>
                <a:off x="3871119" y="2028658"/>
                <a:ext cx="11446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61" extrusionOk="0">
                    <a:moveTo>
                      <a:pt x="244" y="0"/>
                    </a:moveTo>
                    <a:cubicBezTo>
                      <a:pt x="203" y="14"/>
                      <a:pt x="176" y="41"/>
                      <a:pt x="149" y="82"/>
                    </a:cubicBezTo>
                    <a:cubicBezTo>
                      <a:pt x="122" y="109"/>
                      <a:pt x="95" y="149"/>
                      <a:pt x="81" y="190"/>
                    </a:cubicBezTo>
                    <a:cubicBezTo>
                      <a:pt x="54" y="271"/>
                      <a:pt x="41" y="366"/>
                      <a:pt x="0" y="433"/>
                    </a:cubicBezTo>
                    <a:lnTo>
                      <a:pt x="109" y="461"/>
                    </a:lnTo>
                    <a:cubicBezTo>
                      <a:pt x="109" y="393"/>
                      <a:pt x="163" y="325"/>
                      <a:pt x="217" y="258"/>
                    </a:cubicBezTo>
                    <a:cubicBezTo>
                      <a:pt x="230" y="231"/>
                      <a:pt x="257" y="203"/>
                      <a:pt x="284" y="176"/>
                    </a:cubicBezTo>
                    <a:cubicBezTo>
                      <a:pt x="298" y="149"/>
                      <a:pt x="325" y="109"/>
                      <a:pt x="325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7"/>
              <p:cNvSpPr/>
              <p:nvPr/>
            </p:nvSpPr>
            <p:spPr>
              <a:xfrm>
                <a:off x="3887725" y="2025814"/>
                <a:ext cx="12394" cy="18573"/>
              </a:xfrm>
              <a:custGeom>
                <a:avLst/>
                <a:gdLst/>
                <a:ahLst/>
                <a:cxnLst/>
                <a:rect l="l" t="t" r="r" b="b"/>
                <a:pathLst>
                  <a:path w="353" h="529" extrusionOk="0">
                    <a:moveTo>
                      <a:pt x="258" y="0"/>
                    </a:moveTo>
                    <a:cubicBezTo>
                      <a:pt x="96" y="122"/>
                      <a:pt x="123" y="325"/>
                      <a:pt x="1" y="474"/>
                    </a:cubicBezTo>
                    <a:lnTo>
                      <a:pt x="96" y="528"/>
                    </a:lnTo>
                    <a:cubicBezTo>
                      <a:pt x="150" y="352"/>
                      <a:pt x="339" y="244"/>
                      <a:pt x="353" y="54"/>
                    </a:cubicBez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7"/>
              <p:cNvSpPr/>
              <p:nvPr/>
            </p:nvSpPr>
            <p:spPr>
              <a:xfrm>
                <a:off x="3825969" y="2014895"/>
                <a:ext cx="10498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07" extrusionOk="0">
                    <a:moveTo>
                      <a:pt x="190" y="0"/>
                    </a:moveTo>
                    <a:cubicBezTo>
                      <a:pt x="55" y="81"/>
                      <a:pt x="96" y="257"/>
                      <a:pt x="1" y="352"/>
                    </a:cubicBezTo>
                    <a:lnTo>
                      <a:pt x="96" y="406"/>
                    </a:lnTo>
                    <a:cubicBezTo>
                      <a:pt x="123" y="271"/>
                      <a:pt x="299" y="203"/>
                      <a:pt x="285" y="54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7"/>
              <p:cNvSpPr/>
              <p:nvPr/>
            </p:nvSpPr>
            <p:spPr>
              <a:xfrm>
                <a:off x="3828356" y="2023426"/>
                <a:ext cx="11902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75" extrusionOk="0">
                    <a:moveTo>
                      <a:pt x="258" y="1"/>
                    </a:moveTo>
                    <a:cubicBezTo>
                      <a:pt x="217" y="14"/>
                      <a:pt x="190" y="55"/>
                      <a:pt x="163" y="82"/>
                    </a:cubicBezTo>
                    <a:cubicBezTo>
                      <a:pt x="136" y="122"/>
                      <a:pt x="122" y="163"/>
                      <a:pt x="109" y="190"/>
                    </a:cubicBezTo>
                    <a:cubicBezTo>
                      <a:pt x="68" y="271"/>
                      <a:pt x="55" y="352"/>
                      <a:pt x="0" y="420"/>
                    </a:cubicBezTo>
                    <a:lnTo>
                      <a:pt x="109" y="474"/>
                    </a:lnTo>
                    <a:cubicBezTo>
                      <a:pt x="122" y="393"/>
                      <a:pt x="176" y="325"/>
                      <a:pt x="231" y="271"/>
                    </a:cubicBezTo>
                    <a:cubicBezTo>
                      <a:pt x="258" y="244"/>
                      <a:pt x="271" y="217"/>
                      <a:pt x="298" y="177"/>
                    </a:cubicBezTo>
                    <a:cubicBezTo>
                      <a:pt x="312" y="149"/>
                      <a:pt x="339" y="122"/>
                      <a:pt x="339" y="68"/>
                    </a:cubicBez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7"/>
              <p:cNvSpPr/>
              <p:nvPr/>
            </p:nvSpPr>
            <p:spPr>
              <a:xfrm>
                <a:off x="3937158" y="1896578"/>
                <a:ext cx="153466" cy="182958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211" extrusionOk="0">
                    <a:moveTo>
                      <a:pt x="2503" y="3911"/>
                    </a:moveTo>
                    <a:lnTo>
                      <a:pt x="2503" y="3925"/>
                    </a:lnTo>
                    <a:lnTo>
                      <a:pt x="2490" y="3925"/>
                    </a:lnTo>
                    <a:cubicBezTo>
                      <a:pt x="2503" y="3925"/>
                      <a:pt x="2503" y="3925"/>
                      <a:pt x="2503" y="3911"/>
                    </a:cubicBezTo>
                    <a:close/>
                    <a:moveTo>
                      <a:pt x="4248" y="109"/>
                    </a:moveTo>
                    <a:cubicBezTo>
                      <a:pt x="4235" y="1761"/>
                      <a:pt x="4209" y="3412"/>
                      <a:pt x="4208" y="5064"/>
                    </a:cubicBezTo>
                    <a:lnTo>
                      <a:pt x="4208" y="5064"/>
                    </a:lnTo>
                    <a:cubicBezTo>
                      <a:pt x="4177" y="5064"/>
                      <a:pt x="4145" y="5065"/>
                      <a:pt x="4114" y="5065"/>
                    </a:cubicBezTo>
                    <a:cubicBezTo>
                      <a:pt x="3862" y="5065"/>
                      <a:pt x="3613" y="5040"/>
                      <a:pt x="3379" y="4991"/>
                    </a:cubicBezTo>
                    <a:lnTo>
                      <a:pt x="3379" y="4991"/>
                    </a:lnTo>
                    <a:cubicBezTo>
                      <a:pt x="3354" y="4564"/>
                      <a:pt x="3328" y="4136"/>
                      <a:pt x="3302" y="3708"/>
                    </a:cubicBezTo>
                    <a:lnTo>
                      <a:pt x="3193" y="2382"/>
                    </a:lnTo>
                    <a:lnTo>
                      <a:pt x="3166" y="2031"/>
                    </a:lnTo>
                    <a:lnTo>
                      <a:pt x="3058" y="2369"/>
                    </a:lnTo>
                    <a:lnTo>
                      <a:pt x="2693" y="3397"/>
                    </a:lnTo>
                    <a:cubicBezTo>
                      <a:pt x="2627" y="3568"/>
                      <a:pt x="2574" y="3739"/>
                      <a:pt x="2509" y="3898"/>
                    </a:cubicBezTo>
                    <a:lnTo>
                      <a:pt x="2463" y="3898"/>
                    </a:lnTo>
                    <a:lnTo>
                      <a:pt x="2327" y="3884"/>
                    </a:lnTo>
                    <a:lnTo>
                      <a:pt x="2111" y="3863"/>
                    </a:lnTo>
                    <a:lnTo>
                      <a:pt x="2111" y="3863"/>
                    </a:lnTo>
                    <a:cubicBezTo>
                      <a:pt x="2072" y="3730"/>
                      <a:pt x="2024" y="3599"/>
                      <a:pt x="1976" y="3478"/>
                    </a:cubicBezTo>
                    <a:cubicBezTo>
                      <a:pt x="1908" y="3343"/>
                      <a:pt x="1854" y="3194"/>
                      <a:pt x="1786" y="3059"/>
                    </a:cubicBezTo>
                    <a:cubicBezTo>
                      <a:pt x="1664" y="2788"/>
                      <a:pt x="1543" y="2518"/>
                      <a:pt x="1407" y="2247"/>
                    </a:cubicBezTo>
                    <a:lnTo>
                      <a:pt x="1259" y="1936"/>
                    </a:lnTo>
                    <a:lnTo>
                      <a:pt x="1245" y="2274"/>
                    </a:lnTo>
                    <a:lnTo>
                      <a:pt x="1204" y="3708"/>
                    </a:lnTo>
                    <a:lnTo>
                      <a:pt x="1177" y="4412"/>
                    </a:lnTo>
                    <a:cubicBezTo>
                      <a:pt x="1165" y="4619"/>
                      <a:pt x="1153" y="4838"/>
                      <a:pt x="1121" y="5047"/>
                    </a:cubicBezTo>
                    <a:lnTo>
                      <a:pt x="1121" y="5047"/>
                    </a:lnTo>
                    <a:lnTo>
                      <a:pt x="152" y="5035"/>
                    </a:lnTo>
                    <a:lnTo>
                      <a:pt x="152" y="5035"/>
                    </a:lnTo>
                    <a:cubicBezTo>
                      <a:pt x="180" y="4237"/>
                      <a:pt x="231" y="3438"/>
                      <a:pt x="271" y="2639"/>
                    </a:cubicBezTo>
                    <a:lnTo>
                      <a:pt x="338" y="1408"/>
                    </a:lnTo>
                    <a:lnTo>
                      <a:pt x="379" y="799"/>
                    </a:lnTo>
                    <a:lnTo>
                      <a:pt x="406" y="488"/>
                    </a:lnTo>
                    <a:lnTo>
                      <a:pt x="420" y="339"/>
                    </a:lnTo>
                    <a:cubicBezTo>
                      <a:pt x="420" y="299"/>
                      <a:pt x="420" y="258"/>
                      <a:pt x="420" y="217"/>
                    </a:cubicBezTo>
                    <a:cubicBezTo>
                      <a:pt x="420" y="217"/>
                      <a:pt x="420" y="231"/>
                      <a:pt x="433" y="231"/>
                    </a:cubicBezTo>
                    <a:lnTo>
                      <a:pt x="487" y="217"/>
                    </a:lnTo>
                    <a:lnTo>
                      <a:pt x="595" y="217"/>
                    </a:lnTo>
                    <a:lnTo>
                      <a:pt x="812" y="204"/>
                    </a:lnTo>
                    <a:lnTo>
                      <a:pt x="1205" y="192"/>
                    </a:lnTo>
                    <a:lnTo>
                      <a:pt x="1205" y="192"/>
                    </a:lnTo>
                    <a:lnTo>
                      <a:pt x="2300" y="2396"/>
                    </a:lnTo>
                    <a:lnTo>
                      <a:pt x="2341" y="2491"/>
                    </a:lnTo>
                    <a:lnTo>
                      <a:pt x="2382" y="2382"/>
                    </a:lnTo>
                    <a:lnTo>
                      <a:pt x="3291" y="109"/>
                    </a:lnTo>
                    <a:close/>
                    <a:moveTo>
                      <a:pt x="4317" y="1"/>
                    </a:moveTo>
                    <a:lnTo>
                      <a:pt x="3261" y="14"/>
                    </a:lnTo>
                    <a:lnTo>
                      <a:pt x="3221" y="14"/>
                    </a:lnTo>
                    <a:lnTo>
                      <a:pt x="3207" y="41"/>
                    </a:lnTo>
                    <a:lnTo>
                      <a:pt x="2345" y="2241"/>
                    </a:lnTo>
                    <a:lnTo>
                      <a:pt x="2345" y="2241"/>
                    </a:lnTo>
                    <a:lnTo>
                      <a:pt x="1299" y="123"/>
                    </a:lnTo>
                    <a:lnTo>
                      <a:pt x="1272" y="82"/>
                    </a:lnTo>
                    <a:lnTo>
                      <a:pt x="1245" y="82"/>
                    </a:lnTo>
                    <a:lnTo>
                      <a:pt x="812" y="96"/>
                    </a:lnTo>
                    <a:lnTo>
                      <a:pt x="595" y="109"/>
                    </a:lnTo>
                    <a:lnTo>
                      <a:pt x="474" y="109"/>
                    </a:lnTo>
                    <a:lnTo>
                      <a:pt x="420" y="123"/>
                    </a:lnTo>
                    <a:cubicBezTo>
                      <a:pt x="406" y="123"/>
                      <a:pt x="365" y="123"/>
                      <a:pt x="338" y="136"/>
                    </a:cubicBezTo>
                    <a:cubicBezTo>
                      <a:pt x="325" y="190"/>
                      <a:pt x="311" y="258"/>
                      <a:pt x="311" y="326"/>
                    </a:cubicBezTo>
                    <a:lnTo>
                      <a:pt x="298" y="474"/>
                    </a:lnTo>
                    <a:lnTo>
                      <a:pt x="271" y="786"/>
                    </a:lnTo>
                    <a:lnTo>
                      <a:pt x="217" y="1408"/>
                    </a:lnTo>
                    <a:lnTo>
                      <a:pt x="135" y="2639"/>
                    </a:lnTo>
                    <a:cubicBezTo>
                      <a:pt x="95" y="3465"/>
                      <a:pt x="41" y="4290"/>
                      <a:pt x="0" y="5116"/>
                    </a:cubicBezTo>
                    <a:lnTo>
                      <a:pt x="0" y="5197"/>
                    </a:lnTo>
                    <a:lnTo>
                      <a:pt x="81" y="5197"/>
                    </a:lnTo>
                    <a:lnTo>
                      <a:pt x="1191" y="5210"/>
                    </a:lnTo>
                    <a:lnTo>
                      <a:pt x="1272" y="5210"/>
                    </a:lnTo>
                    <a:lnTo>
                      <a:pt x="1272" y="5143"/>
                    </a:lnTo>
                    <a:cubicBezTo>
                      <a:pt x="1313" y="4899"/>
                      <a:pt x="1326" y="4669"/>
                      <a:pt x="1340" y="4426"/>
                    </a:cubicBezTo>
                    <a:lnTo>
                      <a:pt x="1380" y="3708"/>
                    </a:lnTo>
                    <a:cubicBezTo>
                      <a:pt x="1391" y="3349"/>
                      <a:pt x="1401" y="2989"/>
                      <a:pt x="1411" y="2629"/>
                    </a:cubicBezTo>
                    <a:lnTo>
                      <a:pt x="1411" y="2629"/>
                    </a:lnTo>
                    <a:cubicBezTo>
                      <a:pt x="1490" y="2795"/>
                      <a:pt x="1568" y="2961"/>
                      <a:pt x="1651" y="3127"/>
                    </a:cubicBezTo>
                    <a:cubicBezTo>
                      <a:pt x="1705" y="3275"/>
                      <a:pt x="1773" y="3411"/>
                      <a:pt x="1827" y="3546"/>
                    </a:cubicBezTo>
                    <a:cubicBezTo>
                      <a:pt x="1881" y="3681"/>
                      <a:pt x="1935" y="3817"/>
                      <a:pt x="1976" y="3952"/>
                    </a:cubicBezTo>
                    <a:lnTo>
                      <a:pt x="1989" y="4006"/>
                    </a:lnTo>
                    <a:lnTo>
                      <a:pt x="2043" y="4020"/>
                    </a:lnTo>
                    <a:lnTo>
                      <a:pt x="2314" y="4047"/>
                    </a:lnTo>
                    <a:lnTo>
                      <a:pt x="2463" y="4060"/>
                    </a:lnTo>
                    <a:lnTo>
                      <a:pt x="2585" y="4060"/>
                    </a:lnTo>
                    <a:cubicBezTo>
                      <a:pt x="2598" y="4047"/>
                      <a:pt x="2612" y="4047"/>
                      <a:pt x="2625" y="4033"/>
                    </a:cubicBezTo>
                    <a:lnTo>
                      <a:pt x="2639" y="4020"/>
                    </a:lnTo>
                    <a:lnTo>
                      <a:pt x="2639" y="4006"/>
                    </a:lnTo>
                    <a:lnTo>
                      <a:pt x="2639" y="3993"/>
                    </a:lnTo>
                    <a:lnTo>
                      <a:pt x="2652" y="3979"/>
                    </a:lnTo>
                    <a:cubicBezTo>
                      <a:pt x="2720" y="3803"/>
                      <a:pt x="2774" y="3627"/>
                      <a:pt x="2842" y="3451"/>
                    </a:cubicBezTo>
                    <a:lnTo>
                      <a:pt x="3083" y="2745"/>
                    </a:lnTo>
                    <a:lnTo>
                      <a:pt x="3153" y="3722"/>
                    </a:lnTo>
                    <a:cubicBezTo>
                      <a:pt x="3193" y="4168"/>
                      <a:pt x="3221" y="4615"/>
                      <a:pt x="3248" y="5048"/>
                    </a:cubicBezTo>
                    <a:lnTo>
                      <a:pt x="3248" y="5102"/>
                    </a:lnTo>
                    <a:lnTo>
                      <a:pt x="3302" y="5116"/>
                    </a:lnTo>
                    <a:cubicBezTo>
                      <a:pt x="3561" y="5172"/>
                      <a:pt x="3839" y="5200"/>
                      <a:pt x="4113" y="5200"/>
                    </a:cubicBezTo>
                    <a:cubicBezTo>
                      <a:pt x="4167" y="5200"/>
                      <a:pt x="4222" y="5199"/>
                      <a:pt x="4276" y="5197"/>
                    </a:cubicBezTo>
                    <a:lnTo>
                      <a:pt x="4344" y="5197"/>
                    </a:lnTo>
                    <a:lnTo>
                      <a:pt x="4344" y="5129"/>
                    </a:lnTo>
                    <a:cubicBezTo>
                      <a:pt x="4344" y="4277"/>
                      <a:pt x="4344" y="3438"/>
                      <a:pt x="4344" y="2599"/>
                    </a:cubicBezTo>
                    <a:lnTo>
                      <a:pt x="4371" y="69"/>
                    </a:lnTo>
                    <a:lnTo>
                      <a:pt x="437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7"/>
              <p:cNvSpPr/>
              <p:nvPr/>
            </p:nvSpPr>
            <p:spPr>
              <a:xfrm>
                <a:off x="3922904" y="1903249"/>
                <a:ext cx="29001" cy="201918"/>
              </a:xfrm>
              <a:custGeom>
                <a:avLst/>
                <a:gdLst/>
                <a:ahLst/>
                <a:cxnLst/>
                <a:rect l="l" t="t" r="r" b="b"/>
                <a:pathLst>
                  <a:path w="826" h="5751" extrusionOk="0">
                    <a:moveTo>
                      <a:pt x="758" y="0"/>
                    </a:moveTo>
                    <a:cubicBezTo>
                      <a:pt x="582" y="176"/>
                      <a:pt x="501" y="420"/>
                      <a:pt x="433" y="650"/>
                    </a:cubicBezTo>
                    <a:cubicBezTo>
                      <a:pt x="379" y="880"/>
                      <a:pt x="366" y="1123"/>
                      <a:pt x="338" y="1353"/>
                    </a:cubicBezTo>
                    <a:lnTo>
                      <a:pt x="176" y="2747"/>
                    </a:lnTo>
                    <a:cubicBezTo>
                      <a:pt x="81" y="3694"/>
                      <a:pt x="0" y="4628"/>
                      <a:pt x="54" y="5575"/>
                    </a:cubicBezTo>
                    <a:lnTo>
                      <a:pt x="54" y="5751"/>
                    </a:lnTo>
                    <a:lnTo>
                      <a:pt x="176" y="5629"/>
                    </a:lnTo>
                    <a:cubicBezTo>
                      <a:pt x="379" y="5426"/>
                      <a:pt x="541" y="5183"/>
                      <a:pt x="650" y="4912"/>
                    </a:cubicBezTo>
                    <a:lnTo>
                      <a:pt x="555" y="4871"/>
                    </a:lnTo>
                    <a:cubicBezTo>
                      <a:pt x="452" y="5057"/>
                      <a:pt x="340" y="5228"/>
                      <a:pt x="203" y="5382"/>
                    </a:cubicBezTo>
                    <a:lnTo>
                      <a:pt x="203" y="5382"/>
                    </a:lnTo>
                    <a:cubicBezTo>
                      <a:pt x="203" y="4976"/>
                      <a:pt x="205" y="4577"/>
                      <a:pt x="217" y="4168"/>
                    </a:cubicBezTo>
                    <a:cubicBezTo>
                      <a:pt x="244" y="3708"/>
                      <a:pt x="271" y="3234"/>
                      <a:pt x="298" y="2761"/>
                    </a:cubicBezTo>
                    <a:cubicBezTo>
                      <a:pt x="338" y="2301"/>
                      <a:pt x="379" y="1827"/>
                      <a:pt x="433" y="1367"/>
                    </a:cubicBezTo>
                    <a:cubicBezTo>
                      <a:pt x="447" y="1123"/>
                      <a:pt x="474" y="893"/>
                      <a:pt x="528" y="677"/>
                    </a:cubicBezTo>
                    <a:cubicBezTo>
                      <a:pt x="582" y="447"/>
                      <a:pt x="677" y="230"/>
                      <a:pt x="826" y="81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7"/>
              <p:cNvSpPr/>
              <p:nvPr/>
            </p:nvSpPr>
            <p:spPr>
              <a:xfrm>
                <a:off x="3924308" y="2069033"/>
                <a:ext cx="1906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43" h="759" extrusionOk="0">
                    <a:moveTo>
                      <a:pt x="461" y="1"/>
                    </a:moveTo>
                    <a:lnTo>
                      <a:pt x="393" y="82"/>
                    </a:lnTo>
                    <a:cubicBezTo>
                      <a:pt x="393" y="91"/>
                      <a:pt x="387" y="106"/>
                      <a:pt x="383" y="119"/>
                    </a:cubicBezTo>
                    <a:lnTo>
                      <a:pt x="383" y="119"/>
                    </a:lnTo>
                    <a:cubicBezTo>
                      <a:pt x="346" y="158"/>
                      <a:pt x="310" y="207"/>
                      <a:pt x="285" y="244"/>
                    </a:cubicBezTo>
                    <a:cubicBezTo>
                      <a:pt x="258" y="298"/>
                      <a:pt x="231" y="352"/>
                      <a:pt x="190" y="393"/>
                    </a:cubicBezTo>
                    <a:cubicBezTo>
                      <a:pt x="136" y="501"/>
                      <a:pt x="82" y="596"/>
                      <a:pt x="1" y="691"/>
                    </a:cubicBezTo>
                    <a:lnTo>
                      <a:pt x="82" y="758"/>
                    </a:lnTo>
                    <a:cubicBezTo>
                      <a:pt x="136" y="650"/>
                      <a:pt x="217" y="569"/>
                      <a:pt x="298" y="474"/>
                    </a:cubicBezTo>
                    <a:cubicBezTo>
                      <a:pt x="339" y="434"/>
                      <a:pt x="380" y="393"/>
                      <a:pt x="420" y="352"/>
                    </a:cubicBezTo>
                    <a:cubicBezTo>
                      <a:pt x="447" y="298"/>
                      <a:pt x="488" y="258"/>
                      <a:pt x="515" y="204"/>
                    </a:cubicBezTo>
                    <a:lnTo>
                      <a:pt x="528" y="190"/>
                    </a:lnTo>
                    <a:cubicBezTo>
                      <a:pt x="542" y="109"/>
                      <a:pt x="515" y="41"/>
                      <a:pt x="46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7"/>
              <p:cNvSpPr/>
              <p:nvPr/>
            </p:nvSpPr>
            <p:spPr>
              <a:xfrm>
                <a:off x="3923852" y="1912728"/>
                <a:ext cx="25665" cy="18436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251" extrusionOk="0">
                    <a:moveTo>
                      <a:pt x="677" y="1"/>
                    </a:moveTo>
                    <a:cubicBezTo>
                      <a:pt x="474" y="136"/>
                      <a:pt x="352" y="353"/>
                      <a:pt x="284" y="569"/>
                    </a:cubicBezTo>
                    <a:cubicBezTo>
                      <a:pt x="217" y="786"/>
                      <a:pt x="203" y="1016"/>
                      <a:pt x="190" y="1232"/>
                    </a:cubicBezTo>
                    <a:lnTo>
                      <a:pt x="108" y="2572"/>
                    </a:lnTo>
                    <a:lnTo>
                      <a:pt x="27" y="3898"/>
                    </a:lnTo>
                    <a:lnTo>
                      <a:pt x="0" y="4561"/>
                    </a:lnTo>
                    <a:cubicBezTo>
                      <a:pt x="0" y="4683"/>
                      <a:pt x="0" y="4777"/>
                      <a:pt x="0" y="4899"/>
                    </a:cubicBezTo>
                    <a:cubicBezTo>
                      <a:pt x="0" y="5007"/>
                      <a:pt x="14" y="5143"/>
                      <a:pt x="95" y="5251"/>
                    </a:cubicBezTo>
                    <a:lnTo>
                      <a:pt x="190" y="5197"/>
                    </a:lnTo>
                    <a:cubicBezTo>
                      <a:pt x="136" y="5116"/>
                      <a:pt x="136" y="5007"/>
                      <a:pt x="136" y="4899"/>
                    </a:cubicBezTo>
                    <a:cubicBezTo>
                      <a:pt x="149" y="4791"/>
                      <a:pt x="149" y="4683"/>
                      <a:pt x="163" y="4574"/>
                    </a:cubicBezTo>
                    <a:lnTo>
                      <a:pt x="203" y="3911"/>
                    </a:lnTo>
                    <a:lnTo>
                      <a:pt x="244" y="2572"/>
                    </a:lnTo>
                    <a:lnTo>
                      <a:pt x="284" y="1246"/>
                    </a:lnTo>
                    <a:cubicBezTo>
                      <a:pt x="298" y="1029"/>
                      <a:pt x="311" y="799"/>
                      <a:pt x="379" y="596"/>
                    </a:cubicBezTo>
                    <a:cubicBezTo>
                      <a:pt x="433" y="393"/>
                      <a:pt x="555" y="190"/>
                      <a:pt x="731" y="96"/>
                    </a:cubicBezTo>
                    <a:lnTo>
                      <a:pt x="67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7"/>
              <p:cNvSpPr/>
              <p:nvPr/>
            </p:nvSpPr>
            <p:spPr>
              <a:xfrm>
                <a:off x="3927152" y="2076160"/>
                <a:ext cx="52770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759" extrusionOk="0">
                    <a:moveTo>
                      <a:pt x="1395" y="1"/>
                    </a:moveTo>
                    <a:cubicBezTo>
                      <a:pt x="1327" y="136"/>
                      <a:pt x="1273" y="285"/>
                      <a:pt x="1219" y="420"/>
                    </a:cubicBezTo>
                    <a:lnTo>
                      <a:pt x="1183" y="503"/>
                    </a:lnTo>
                    <a:lnTo>
                      <a:pt x="1183" y="503"/>
                    </a:lnTo>
                    <a:lnTo>
                      <a:pt x="1138" y="515"/>
                    </a:lnTo>
                    <a:lnTo>
                      <a:pt x="908" y="542"/>
                    </a:lnTo>
                    <a:cubicBezTo>
                      <a:pt x="610" y="582"/>
                      <a:pt x="299" y="637"/>
                      <a:pt x="1" y="650"/>
                    </a:cubicBezTo>
                    <a:lnTo>
                      <a:pt x="1" y="758"/>
                    </a:lnTo>
                    <a:cubicBezTo>
                      <a:pt x="312" y="704"/>
                      <a:pt x="610" y="691"/>
                      <a:pt x="921" y="677"/>
                    </a:cubicBezTo>
                    <a:lnTo>
                      <a:pt x="1151" y="664"/>
                    </a:lnTo>
                    <a:lnTo>
                      <a:pt x="1205" y="664"/>
                    </a:lnTo>
                    <a:cubicBezTo>
                      <a:pt x="1219" y="664"/>
                      <a:pt x="1246" y="664"/>
                      <a:pt x="1273" y="650"/>
                    </a:cubicBezTo>
                    <a:cubicBezTo>
                      <a:pt x="1286" y="650"/>
                      <a:pt x="1313" y="623"/>
                      <a:pt x="1327" y="609"/>
                    </a:cubicBezTo>
                    <a:cubicBezTo>
                      <a:pt x="1341" y="569"/>
                      <a:pt x="1341" y="555"/>
                      <a:pt x="1354" y="528"/>
                    </a:cubicBezTo>
                    <a:lnTo>
                      <a:pt x="1368" y="474"/>
                    </a:lnTo>
                    <a:cubicBezTo>
                      <a:pt x="1422" y="339"/>
                      <a:pt x="1476" y="190"/>
                      <a:pt x="1503" y="41"/>
                    </a:cubicBez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7"/>
              <p:cNvSpPr/>
              <p:nvPr/>
            </p:nvSpPr>
            <p:spPr>
              <a:xfrm>
                <a:off x="3933823" y="2074755"/>
                <a:ext cx="48978" cy="32161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916" extrusionOk="0">
                    <a:moveTo>
                      <a:pt x="1286" y="0"/>
                    </a:moveTo>
                    <a:cubicBezTo>
                      <a:pt x="1210" y="202"/>
                      <a:pt x="1146" y="403"/>
                      <a:pt x="1094" y="616"/>
                    </a:cubicBezTo>
                    <a:lnTo>
                      <a:pt x="1094" y="616"/>
                    </a:lnTo>
                    <a:cubicBezTo>
                      <a:pt x="909" y="640"/>
                      <a:pt x="751" y="710"/>
                      <a:pt x="582" y="758"/>
                    </a:cubicBezTo>
                    <a:cubicBezTo>
                      <a:pt x="478" y="790"/>
                      <a:pt x="369" y="817"/>
                      <a:pt x="261" y="817"/>
                    </a:cubicBezTo>
                    <a:cubicBezTo>
                      <a:pt x="186" y="817"/>
                      <a:pt x="113" y="804"/>
                      <a:pt x="41" y="771"/>
                    </a:cubicBezTo>
                    <a:lnTo>
                      <a:pt x="0" y="880"/>
                    </a:lnTo>
                    <a:cubicBezTo>
                      <a:pt x="84" y="906"/>
                      <a:pt x="166" y="916"/>
                      <a:pt x="246" y="916"/>
                    </a:cubicBezTo>
                    <a:cubicBezTo>
                      <a:pt x="372" y="916"/>
                      <a:pt x="493" y="891"/>
                      <a:pt x="609" y="866"/>
                    </a:cubicBezTo>
                    <a:cubicBezTo>
                      <a:pt x="799" y="825"/>
                      <a:pt x="988" y="771"/>
                      <a:pt x="1164" y="771"/>
                    </a:cubicBezTo>
                    <a:lnTo>
                      <a:pt x="1218" y="771"/>
                    </a:lnTo>
                    <a:lnTo>
                      <a:pt x="1245" y="704"/>
                    </a:lnTo>
                    <a:cubicBezTo>
                      <a:pt x="1313" y="487"/>
                      <a:pt x="1367" y="257"/>
                      <a:pt x="1394" y="27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7"/>
              <p:cNvSpPr/>
              <p:nvPr/>
            </p:nvSpPr>
            <p:spPr>
              <a:xfrm>
                <a:off x="3982765" y="2007768"/>
                <a:ext cx="48943" cy="631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00" extrusionOk="0">
                    <a:moveTo>
                      <a:pt x="108" y="0"/>
                    </a:moveTo>
                    <a:lnTo>
                      <a:pt x="0" y="27"/>
                    </a:lnTo>
                    <a:cubicBezTo>
                      <a:pt x="41" y="162"/>
                      <a:pt x="68" y="298"/>
                      <a:pt x="95" y="447"/>
                    </a:cubicBezTo>
                    <a:cubicBezTo>
                      <a:pt x="108" y="582"/>
                      <a:pt x="135" y="717"/>
                      <a:pt x="149" y="853"/>
                    </a:cubicBezTo>
                    <a:cubicBezTo>
                      <a:pt x="190" y="1137"/>
                      <a:pt x="203" y="1421"/>
                      <a:pt x="203" y="1705"/>
                    </a:cubicBezTo>
                    <a:lnTo>
                      <a:pt x="203" y="1800"/>
                    </a:lnTo>
                    <a:lnTo>
                      <a:pt x="298" y="1759"/>
                    </a:lnTo>
                    <a:cubicBezTo>
                      <a:pt x="433" y="1719"/>
                      <a:pt x="582" y="1692"/>
                      <a:pt x="717" y="1678"/>
                    </a:cubicBezTo>
                    <a:cubicBezTo>
                      <a:pt x="798" y="1664"/>
                      <a:pt x="866" y="1664"/>
                      <a:pt x="934" y="1664"/>
                    </a:cubicBezTo>
                    <a:lnTo>
                      <a:pt x="1096" y="1664"/>
                    </a:lnTo>
                    <a:cubicBezTo>
                      <a:pt x="1107" y="1670"/>
                      <a:pt x="1119" y="1673"/>
                      <a:pt x="1131" y="1673"/>
                    </a:cubicBezTo>
                    <a:cubicBezTo>
                      <a:pt x="1148" y="1673"/>
                      <a:pt x="1167" y="1667"/>
                      <a:pt x="1191" y="1651"/>
                    </a:cubicBezTo>
                    <a:cubicBezTo>
                      <a:pt x="1245" y="1637"/>
                      <a:pt x="1258" y="1597"/>
                      <a:pt x="1272" y="1570"/>
                    </a:cubicBezTo>
                    <a:cubicBezTo>
                      <a:pt x="1286" y="1543"/>
                      <a:pt x="1286" y="1516"/>
                      <a:pt x="1286" y="1502"/>
                    </a:cubicBezTo>
                    <a:lnTo>
                      <a:pt x="1313" y="1394"/>
                    </a:lnTo>
                    <a:cubicBezTo>
                      <a:pt x="1326" y="1313"/>
                      <a:pt x="1353" y="1245"/>
                      <a:pt x="1353" y="1164"/>
                    </a:cubicBezTo>
                    <a:cubicBezTo>
                      <a:pt x="1380" y="1015"/>
                      <a:pt x="1394" y="866"/>
                      <a:pt x="1394" y="704"/>
                    </a:cubicBezTo>
                    <a:lnTo>
                      <a:pt x="1286" y="704"/>
                    </a:lnTo>
                    <a:cubicBezTo>
                      <a:pt x="1258" y="853"/>
                      <a:pt x="1231" y="1001"/>
                      <a:pt x="1204" y="1137"/>
                    </a:cubicBezTo>
                    <a:lnTo>
                      <a:pt x="1150" y="1353"/>
                    </a:lnTo>
                    <a:lnTo>
                      <a:pt x="1137" y="1461"/>
                    </a:lnTo>
                    <a:cubicBezTo>
                      <a:pt x="1130" y="1482"/>
                      <a:pt x="1123" y="1495"/>
                      <a:pt x="1120" y="1502"/>
                    </a:cubicBezTo>
                    <a:lnTo>
                      <a:pt x="1056" y="1502"/>
                    </a:lnTo>
                    <a:cubicBezTo>
                      <a:pt x="1015" y="1489"/>
                      <a:pt x="974" y="1489"/>
                      <a:pt x="934" y="1489"/>
                    </a:cubicBezTo>
                    <a:cubicBezTo>
                      <a:pt x="866" y="1489"/>
                      <a:pt x="785" y="1502"/>
                      <a:pt x="704" y="1516"/>
                    </a:cubicBezTo>
                    <a:cubicBezTo>
                      <a:pt x="585" y="1526"/>
                      <a:pt x="459" y="1563"/>
                      <a:pt x="344" y="1604"/>
                    </a:cubicBezTo>
                    <a:lnTo>
                      <a:pt x="344" y="1604"/>
                    </a:lnTo>
                    <a:cubicBezTo>
                      <a:pt x="319" y="1349"/>
                      <a:pt x="294" y="1096"/>
                      <a:pt x="257" y="853"/>
                    </a:cubicBezTo>
                    <a:cubicBezTo>
                      <a:pt x="230" y="704"/>
                      <a:pt x="217" y="568"/>
                      <a:pt x="190" y="42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7"/>
              <p:cNvSpPr/>
              <p:nvPr/>
            </p:nvSpPr>
            <p:spPr>
              <a:xfrm>
                <a:off x="3991296" y="2035785"/>
                <a:ext cx="2190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62" extrusionOk="0">
                    <a:moveTo>
                      <a:pt x="528" y="0"/>
                    </a:moveTo>
                    <a:cubicBezTo>
                      <a:pt x="271" y="258"/>
                      <a:pt x="204" y="623"/>
                      <a:pt x="1" y="921"/>
                    </a:cubicBezTo>
                    <a:lnTo>
                      <a:pt x="95" y="961"/>
                    </a:lnTo>
                    <a:cubicBezTo>
                      <a:pt x="231" y="636"/>
                      <a:pt x="515" y="393"/>
                      <a:pt x="623" y="55"/>
                    </a:cubicBezTo>
                    <a:lnTo>
                      <a:pt x="5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7"/>
              <p:cNvSpPr/>
              <p:nvPr/>
            </p:nvSpPr>
            <p:spPr>
              <a:xfrm>
                <a:off x="3982273" y="2002045"/>
                <a:ext cx="43256" cy="6565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870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41" y="177"/>
                      <a:pt x="82" y="325"/>
                      <a:pt x="109" y="461"/>
                    </a:cubicBezTo>
                    <a:cubicBezTo>
                      <a:pt x="149" y="610"/>
                      <a:pt x="163" y="758"/>
                      <a:pt x="190" y="907"/>
                    </a:cubicBezTo>
                    <a:cubicBezTo>
                      <a:pt x="244" y="1205"/>
                      <a:pt x="271" y="1489"/>
                      <a:pt x="312" y="1787"/>
                    </a:cubicBezTo>
                    <a:lnTo>
                      <a:pt x="325" y="1855"/>
                    </a:lnTo>
                    <a:lnTo>
                      <a:pt x="393" y="1855"/>
                    </a:lnTo>
                    <a:cubicBezTo>
                      <a:pt x="466" y="1865"/>
                      <a:pt x="538" y="1870"/>
                      <a:pt x="611" y="1870"/>
                    </a:cubicBezTo>
                    <a:cubicBezTo>
                      <a:pt x="821" y="1870"/>
                      <a:pt x="1030" y="1827"/>
                      <a:pt x="1232" y="1746"/>
                    </a:cubicBezTo>
                    <a:lnTo>
                      <a:pt x="1205" y="1638"/>
                    </a:lnTo>
                    <a:cubicBezTo>
                      <a:pt x="1007" y="1678"/>
                      <a:pt x="809" y="1703"/>
                      <a:pt x="616" y="1703"/>
                    </a:cubicBezTo>
                    <a:cubicBezTo>
                      <a:pt x="565" y="1703"/>
                      <a:pt x="515" y="1701"/>
                      <a:pt x="465" y="1697"/>
                    </a:cubicBezTo>
                    <a:lnTo>
                      <a:pt x="465" y="1697"/>
                    </a:lnTo>
                    <a:cubicBezTo>
                      <a:pt x="424" y="1432"/>
                      <a:pt x="361" y="1156"/>
                      <a:pt x="298" y="880"/>
                    </a:cubicBezTo>
                    <a:cubicBezTo>
                      <a:pt x="271" y="745"/>
                      <a:pt x="231" y="596"/>
                      <a:pt x="204" y="447"/>
                    </a:cubicBezTo>
                    <a:cubicBezTo>
                      <a:pt x="176" y="298"/>
                      <a:pt x="136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7"/>
              <p:cNvSpPr/>
              <p:nvPr/>
            </p:nvSpPr>
            <p:spPr>
              <a:xfrm>
                <a:off x="4035954" y="2003941"/>
                <a:ext cx="18573" cy="101222"/>
              </a:xfrm>
              <a:custGeom>
                <a:avLst/>
                <a:gdLst/>
                <a:ahLst/>
                <a:cxnLst/>
                <a:rect l="l" t="t" r="r" b="b"/>
                <a:pathLst>
                  <a:path w="529" h="2883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41" y="231"/>
                      <a:pt x="55" y="447"/>
                      <a:pt x="68" y="664"/>
                    </a:cubicBezTo>
                    <a:cubicBezTo>
                      <a:pt x="68" y="880"/>
                      <a:pt x="68" y="1110"/>
                      <a:pt x="55" y="1327"/>
                    </a:cubicBezTo>
                    <a:cubicBezTo>
                      <a:pt x="41" y="1760"/>
                      <a:pt x="1" y="2206"/>
                      <a:pt x="95" y="2653"/>
                    </a:cubicBezTo>
                    <a:lnTo>
                      <a:pt x="136" y="2883"/>
                    </a:lnTo>
                    <a:lnTo>
                      <a:pt x="244" y="2680"/>
                    </a:lnTo>
                    <a:cubicBezTo>
                      <a:pt x="366" y="2450"/>
                      <a:pt x="474" y="2220"/>
                      <a:pt x="528" y="1963"/>
                    </a:cubicBezTo>
                    <a:lnTo>
                      <a:pt x="434" y="1936"/>
                    </a:lnTo>
                    <a:cubicBezTo>
                      <a:pt x="362" y="2088"/>
                      <a:pt x="296" y="2235"/>
                      <a:pt x="224" y="2380"/>
                    </a:cubicBezTo>
                    <a:lnTo>
                      <a:pt x="224" y="2380"/>
                    </a:lnTo>
                    <a:cubicBezTo>
                      <a:pt x="185" y="2038"/>
                      <a:pt x="176" y="1687"/>
                      <a:pt x="176" y="1327"/>
                    </a:cubicBezTo>
                    <a:cubicBezTo>
                      <a:pt x="176" y="1110"/>
                      <a:pt x="176" y="880"/>
                      <a:pt x="163" y="664"/>
                    </a:cubicBezTo>
                    <a:cubicBezTo>
                      <a:pt x="149" y="447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7"/>
              <p:cNvSpPr/>
              <p:nvPr/>
            </p:nvSpPr>
            <p:spPr>
              <a:xfrm>
                <a:off x="4032619" y="2016791"/>
                <a:ext cx="26192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746" h="2558" extrusionOk="0">
                    <a:moveTo>
                      <a:pt x="1" y="0"/>
                    </a:moveTo>
                    <a:lnTo>
                      <a:pt x="1" y="1232"/>
                    </a:lnTo>
                    <a:cubicBezTo>
                      <a:pt x="1" y="1637"/>
                      <a:pt x="1" y="2043"/>
                      <a:pt x="28" y="2449"/>
                    </a:cubicBezTo>
                    <a:lnTo>
                      <a:pt x="41" y="2558"/>
                    </a:lnTo>
                    <a:lnTo>
                      <a:pt x="136" y="2531"/>
                    </a:lnTo>
                    <a:cubicBezTo>
                      <a:pt x="258" y="2490"/>
                      <a:pt x="326" y="2382"/>
                      <a:pt x="366" y="2300"/>
                    </a:cubicBezTo>
                    <a:cubicBezTo>
                      <a:pt x="407" y="2219"/>
                      <a:pt x="434" y="2138"/>
                      <a:pt x="474" y="2070"/>
                    </a:cubicBezTo>
                    <a:cubicBezTo>
                      <a:pt x="515" y="2003"/>
                      <a:pt x="556" y="1949"/>
                      <a:pt x="623" y="1881"/>
                    </a:cubicBezTo>
                    <a:cubicBezTo>
                      <a:pt x="691" y="1800"/>
                      <a:pt x="745" y="1705"/>
                      <a:pt x="718" y="1583"/>
                    </a:cubicBezTo>
                    <a:lnTo>
                      <a:pt x="718" y="1583"/>
                    </a:lnTo>
                    <a:lnTo>
                      <a:pt x="610" y="1610"/>
                    </a:lnTo>
                    <a:cubicBezTo>
                      <a:pt x="610" y="1665"/>
                      <a:pt x="583" y="1732"/>
                      <a:pt x="529" y="1786"/>
                    </a:cubicBezTo>
                    <a:cubicBezTo>
                      <a:pt x="474" y="1840"/>
                      <a:pt x="380" y="1908"/>
                      <a:pt x="339" y="1989"/>
                    </a:cubicBezTo>
                    <a:cubicBezTo>
                      <a:pt x="299" y="2070"/>
                      <a:pt x="258" y="2165"/>
                      <a:pt x="217" y="2233"/>
                    </a:cubicBezTo>
                    <a:cubicBezTo>
                      <a:pt x="208" y="2249"/>
                      <a:pt x="198" y="2264"/>
                      <a:pt x="189" y="2278"/>
                    </a:cubicBezTo>
                    <a:lnTo>
                      <a:pt x="189" y="2278"/>
                    </a:lnTo>
                    <a:cubicBezTo>
                      <a:pt x="156" y="1927"/>
                      <a:pt x="134" y="1583"/>
                      <a:pt x="123" y="1218"/>
                    </a:cubicBezTo>
                    <a:cubicBezTo>
                      <a:pt x="96" y="812"/>
                      <a:pt x="96" y="40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27"/>
              <p:cNvSpPr/>
              <p:nvPr/>
            </p:nvSpPr>
            <p:spPr>
              <a:xfrm>
                <a:off x="4040694" y="2077599"/>
                <a:ext cx="45643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58" extrusionOk="0">
                    <a:moveTo>
                      <a:pt x="1205" y="0"/>
                    </a:moveTo>
                    <a:cubicBezTo>
                      <a:pt x="1138" y="122"/>
                      <a:pt x="1097" y="257"/>
                      <a:pt x="1043" y="393"/>
                    </a:cubicBezTo>
                    <a:cubicBezTo>
                      <a:pt x="1002" y="528"/>
                      <a:pt x="962" y="596"/>
                      <a:pt x="826" y="609"/>
                    </a:cubicBezTo>
                    <a:cubicBezTo>
                      <a:pt x="705" y="636"/>
                      <a:pt x="556" y="636"/>
                      <a:pt x="420" y="636"/>
                    </a:cubicBezTo>
                    <a:cubicBezTo>
                      <a:pt x="346" y="643"/>
                      <a:pt x="275" y="646"/>
                      <a:pt x="206" y="646"/>
                    </a:cubicBezTo>
                    <a:cubicBezTo>
                      <a:pt x="136" y="646"/>
                      <a:pt x="69" y="643"/>
                      <a:pt x="1" y="636"/>
                    </a:cubicBezTo>
                    <a:lnTo>
                      <a:pt x="1" y="744"/>
                    </a:lnTo>
                    <a:lnTo>
                      <a:pt x="420" y="744"/>
                    </a:lnTo>
                    <a:cubicBezTo>
                      <a:pt x="556" y="744"/>
                      <a:pt x="691" y="758"/>
                      <a:pt x="853" y="758"/>
                    </a:cubicBezTo>
                    <a:cubicBezTo>
                      <a:pt x="921" y="744"/>
                      <a:pt x="1016" y="731"/>
                      <a:pt x="1083" y="663"/>
                    </a:cubicBezTo>
                    <a:cubicBezTo>
                      <a:pt x="1151" y="596"/>
                      <a:pt x="1178" y="514"/>
                      <a:pt x="1205" y="447"/>
                    </a:cubicBezTo>
                    <a:cubicBezTo>
                      <a:pt x="1246" y="311"/>
                      <a:pt x="1286" y="176"/>
                      <a:pt x="1300" y="27"/>
                    </a:cubicBezTo>
                    <a:lnTo>
                      <a:pt x="120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27"/>
              <p:cNvSpPr/>
              <p:nvPr/>
            </p:nvSpPr>
            <p:spPr>
              <a:xfrm>
                <a:off x="4044521" y="2071420"/>
                <a:ext cx="41360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830" extrusionOk="0">
                    <a:moveTo>
                      <a:pt x="1069" y="0"/>
                    </a:moveTo>
                    <a:cubicBezTo>
                      <a:pt x="1029" y="122"/>
                      <a:pt x="1001" y="257"/>
                      <a:pt x="947" y="366"/>
                    </a:cubicBezTo>
                    <a:cubicBezTo>
                      <a:pt x="907" y="487"/>
                      <a:pt x="853" y="582"/>
                      <a:pt x="758" y="650"/>
                    </a:cubicBezTo>
                    <a:cubicBezTo>
                      <a:pt x="684" y="702"/>
                      <a:pt x="595" y="722"/>
                      <a:pt x="495" y="722"/>
                    </a:cubicBezTo>
                    <a:cubicBezTo>
                      <a:pt x="466" y="722"/>
                      <a:pt x="436" y="720"/>
                      <a:pt x="406" y="717"/>
                    </a:cubicBezTo>
                    <a:cubicBezTo>
                      <a:pt x="271" y="704"/>
                      <a:pt x="149" y="677"/>
                      <a:pt x="14" y="650"/>
                    </a:cubicBezTo>
                    <a:lnTo>
                      <a:pt x="0" y="758"/>
                    </a:lnTo>
                    <a:cubicBezTo>
                      <a:pt x="135" y="772"/>
                      <a:pt x="257" y="785"/>
                      <a:pt x="393" y="812"/>
                    </a:cubicBezTo>
                    <a:cubicBezTo>
                      <a:pt x="445" y="823"/>
                      <a:pt x="501" y="829"/>
                      <a:pt x="559" y="829"/>
                    </a:cubicBezTo>
                    <a:cubicBezTo>
                      <a:pt x="650" y="829"/>
                      <a:pt x="743" y="813"/>
                      <a:pt x="826" y="772"/>
                    </a:cubicBezTo>
                    <a:cubicBezTo>
                      <a:pt x="974" y="690"/>
                      <a:pt x="1056" y="555"/>
                      <a:pt x="1110" y="420"/>
                    </a:cubicBezTo>
                    <a:cubicBezTo>
                      <a:pt x="1150" y="298"/>
                      <a:pt x="1177" y="149"/>
                      <a:pt x="1177" y="14"/>
                    </a:cubicBez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7"/>
              <p:cNvSpPr/>
              <p:nvPr/>
            </p:nvSpPr>
            <p:spPr>
              <a:xfrm>
                <a:off x="3941898" y="1900861"/>
                <a:ext cx="11446" cy="1753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994" extrusionOk="0">
                    <a:moveTo>
                      <a:pt x="217" y="1"/>
                    </a:moveTo>
                    <a:cubicBezTo>
                      <a:pt x="244" y="840"/>
                      <a:pt x="203" y="1665"/>
                      <a:pt x="163" y="2490"/>
                    </a:cubicBezTo>
                    <a:lnTo>
                      <a:pt x="68" y="3735"/>
                    </a:lnTo>
                    <a:cubicBezTo>
                      <a:pt x="55" y="4155"/>
                      <a:pt x="14" y="4561"/>
                      <a:pt x="0" y="4980"/>
                    </a:cubicBezTo>
                    <a:lnTo>
                      <a:pt x="109" y="4994"/>
                    </a:lnTo>
                    <a:cubicBezTo>
                      <a:pt x="176" y="4574"/>
                      <a:pt x="217" y="4168"/>
                      <a:pt x="244" y="3749"/>
                    </a:cubicBezTo>
                    <a:cubicBezTo>
                      <a:pt x="271" y="3329"/>
                      <a:pt x="298" y="2923"/>
                      <a:pt x="298" y="2504"/>
                    </a:cubicBezTo>
                    <a:cubicBezTo>
                      <a:pt x="325" y="1665"/>
                      <a:pt x="325" y="840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7"/>
              <p:cNvSpPr/>
              <p:nvPr/>
            </p:nvSpPr>
            <p:spPr>
              <a:xfrm>
                <a:off x="3950429" y="1902301"/>
                <a:ext cx="67973" cy="89811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58" extrusionOk="0">
                    <a:moveTo>
                      <a:pt x="664" y="0"/>
                    </a:moveTo>
                    <a:lnTo>
                      <a:pt x="448" y="14"/>
                    </a:lnTo>
                    <a:cubicBezTo>
                      <a:pt x="299" y="27"/>
                      <a:pt x="150" y="41"/>
                      <a:pt x="1" y="41"/>
                    </a:cubicBezTo>
                    <a:lnTo>
                      <a:pt x="28" y="149"/>
                    </a:lnTo>
                    <a:cubicBezTo>
                      <a:pt x="163" y="136"/>
                      <a:pt x="312" y="122"/>
                      <a:pt x="448" y="108"/>
                    </a:cubicBezTo>
                    <a:lnTo>
                      <a:pt x="664" y="95"/>
                    </a:lnTo>
                    <a:cubicBezTo>
                      <a:pt x="732" y="95"/>
                      <a:pt x="759" y="108"/>
                      <a:pt x="799" y="176"/>
                    </a:cubicBezTo>
                    <a:cubicBezTo>
                      <a:pt x="948" y="433"/>
                      <a:pt x="1070" y="690"/>
                      <a:pt x="1192" y="947"/>
                    </a:cubicBezTo>
                    <a:cubicBezTo>
                      <a:pt x="1314" y="1205"/>
                      <a:pt x="1408" y="1475"/>
                      <a:pt x="1516" y="1746"/>
                    </a:cubicBezTo>
                    <a:cubicBezTo>
                      <a:pt x="1611" y="2016"/>
                      <a:pt x="1719" y="2287"/>
                      <a:pt x="1828" y="2558"/>
                    </a:cubicBezTo>
                    <a:lnTo>
                      <a:pt x="1936" y="2517"/>
                    </a:lnTo>
                    <a:cubicBezTo>
                      <a:pt x="1787" y="1962"/>
                      <a:pt x="1584" y="1407"/>
                      <a:pt x="1314" y="880"/>
                    </a:cubicBezTo>
                    <a:cubicBezTo>
                      <a:pt x="1192" y="623"/>
                      <a:pt x="1043" y="366"/>
                      <a:pt x="881" y="122"/>
                    </a:cubicBezTo>
                    <a:cubicBezTo>
                      <a:pt x="853" y="95"/>
                      <a:pt x="840" y="68"/>
                      <a:pt x="799" y="27"/>
                    </a:cubicBezTo>
                    <a:cubicBezTo>
                      <a:pt x="745" y="0"/>
                      <a:pt x="705" y="0"/>
                      <a:pt x="66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7"/>
              <p:cNvSpPr/>
              <p:nvPr/>
            </p:nvSpPr>
            <p:spPr>
              <a:xfrm>
                <a:off x="4013169" y="1900405"/>
                <a:ext cx="75100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653" extrusionOk="0">
                    <a:moveTo>
                      <a:pt x="1313" y="0"/>
                    </a:moveTo>
                    <a:cubicBezTo>
                      <a:pt x="1272" y="0"/>
                      <a:pt x="1245" y="0"/>
                      <a:pt x="1191" y="14"/>
                    </a:cubicBezTo>
                    <a:cubicBezTo>
                      <a:pt x="1150" y="14"/>
                      <a:pt x="1123" y="27"/>
                      <a:pt x="1096" y="54"/>
                    </a:cubicBezTo>
                    <a:cubicBezTo>
                      <a:pt x="1069" y="81"/>
                      <a:pt x="1056" y="108"/>
                      <a:pt x="1042" y="122"/>
                    </a:cubicBezTo>
                    <a:lnTo>
                      <a:pt x="988" y="244"/>
                    </a:lnTo>
                    <a:lnTo>
                      <a:pt x="907" y="460"/>
                    </a:lnTo>
                    <a:lnTo>
                      <a:pt x="731" y="893"/>
                    </a:lnTo>
                    <a:cubicBezTo>
                      <a:pt x="501" y="1475"/>
                      <a:pt x="257" y="2043"/>
                      <a:pt x="0" y="2612"/>
                    </a:cubicBezTo>
                    <a:lnTo>
                      <a:pt x="108" y="2652"/>
                    </a:lnTo>
                    <a:cubicBezTo>
                      <a:pt x="338" y="2084"/>
                      <a:pt x="595" y="1516"/>
                      <a:pt x="866" y="947"/>
                    </a:cubicBezTo>
                    <a:lnTo>
                      <a:pt x="1056" y="514"/>
                    </a:lnTo>
                    <a:lnTo>
                      <a:pt x="1150" y="311"/>
                    </a:lnTo>
                    <a:lnTo>
                      <a:pt x="1191" y="203"/>
                    </a:lnTo>
                    <a:cubicBezTo>
                      <a:pt x="1204" y="190"/>
                      <a:pt x="1204" y="176"/>
                      <a:pt x="1204" y="176"/>
                    </a:cubicBezTo>
                    <a:lnTo>
                      <a:pt x="1218" y="176"/>
                    </a:lnTo>
                    <a:cubicBezTo>
                      <a:pt x="1231" y="176"/>
                      <a:pt x="1286" y="176"/>
                      <a:pt x="1326" y="162"/>
                    </a:cubicBezTo>
                    <a:lnTo>
                      <a:pt x="2138" y="162"/>
                    </a:lnTo>
                    <a:lnTo>
                      <a:pt x="2138" y="54"/>
                    </a:lnTo>
                    <a:cubicBezTo>
                      <a:pt x="1989" y="27"/>
                      <a:pt x="1827" y="14"/>
                      <a:pt x="1678" y="14"/>
                    </a:cubicBezTo>
                    <a:cubicBezTo>
                      <a:pt x="1597" y="0"/>
                      <a:pt x="1516" y="0"/>
                      <a:pt x="14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7"/>
              <p:cNvSpPr/>
              <p:nvPr/>
            </p:nvSpPr>
            <p:spPr>
              <a:xfrm>
                <a:off x="4077769" y="1903249"/>
                <a:ext cx="9058" cy="172004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99" extrusionOk="0">
                    <a:moveTo>
                      <a:pt x="149" y="0"/>
                    </a:moveTo>
                    <a:cubicBezTo>
                      <a:pt x="149" y="812"/>
                      <a:pt x="109" y="1638"/>
                      <a:pt x="68" y="2449"/>
                    </a:cubicBezTo>
                    <a:cubicBezTo>
                      <a:pt x="41" y="2855"/>
                      <a:pt x="27" y="3261"/>
                      <a:pt x="14" y="3667"/>
                    </a:cubicBezTo>
                    <a:cubicBezTo>
                      <a:pt x="14" y="4073"/>
                      <a:pt x="0" y="4479"/>
                      <a:pt x="14" y="4885"/>
                    </a:cubicBezTo>
                    <a:lnTo>
                      <a:pt x="122" y="4899"/>
                    </a:lnTo>
                    <a:cubicBezTo>
                      <a:pt x="149" y="4493"/>
                      <a:pt x="163" y="4087"/>
                      <a:pt x="190" y="3681"/>
                    </a:cubicBezTo>
                    <a:cubicBezTo>
                      <a:pt x="190" y="3261"/>
                      <a:pt x="203" y="2855"/>
                      <a:pt x="203" y="2449"/>
                    </a:cubicBezTo>
                    <a:cubicBezTo>
                      <a:pt x="217" y="1638"/>
                      <a:pt x="217" y="826"/>
                      <a:pt x="25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7"/>
              <p:cNvSpPr/>
              <p:nvPr/>
            </p:nvSpPr>
            <p:spPr>
              <a:xfrm>
                <a:off x="4044521" y="1978311"/>
                <a:ext cx="14746" cy="9883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15" extrusionOk="0">
                    <a:moveTo>
                      <a:pt x="0" y="0"/>
                    </a:moveTo>
                    <a:cubicBezTo>
                      <a:pt x="68" y="474"/>
                      <a:pt x="108" y="947"/>
                      <a:pt x="135" y="1407"/>
                    </a:cubicBezTo>
                    <a:cubicBezTo>
                      <a:pt x="163" y="1637"/>
                      <a:pt x="176" y="1881"/>
                      <a:pt x="203" y="2111"/>
                    </a:cubicBezTo>
                    <a:cubicBezTo>
                      <a:pt x="230" y="2341"/>
                      <a:pt x="271" y="2585"/>
                      <a:pt x="311" y="2815"/>
                    </a:cubicBezTo>
                    <a:lnTo>
                      <a:pt x="420" y="2801"/>
                    </a:lnTo>
                    <a:cubicBezTo>
                      <a:pt x="420" y="2558"/>
                      <a:pt x="393" y="2328"/>
                      <a:pt x="379" y="2098"/>
                    </a:cubicBezTo>
                    <a:cubicBezTo>
                      <a:pt x="352" y="1854"/>
                      <a:pt x="311" y="1624"/>
                      <a:pt x="284" y="1394"/>
                    </a:cubicBezTo>
                    <a:cubicBezTo>
                      <a:pt x="217" y="934"/>
                      <a:pt x="149" y="460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7"/>
              <p:cNvSpPr/>
              <p:nvPr/>
            </p:nvSpPr>
            <p:spPr>
              <a:xfrm>
                <a:off x="3931927" y="1937445"/>
                <a:ext cx="16642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37" extrusionOk="0">
                    <a:moveTo>
                      <a:pt x="379" y="1"/>
                    </a:moveTo>
                    <a:cubicBezTo>
                      <a:pt x="190" y="149"/>
                      <a:pt x="163" y="406"/>
                      <a:pt x="0" y="569"/>
                    </a:cubicBezTo>
                    <a:lnTo>
                      <a:pt x="81" y="636"/>
                    </a:lnTo>
                    <a:cubicBezTo>
                      <a:pt x="176" y="420"/>
                      <a:pt x="420" y="298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7"/>
              <p:cNvSpPr/>
              <p:nvPr/>
            </p:nvSpPr>
            <p:spPr>
              <a:xfrm>
                <a:off x="3930979" y="1961213"/>
                <a:ext cx="17134" cy="204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82" extrusionOk="0">
                    <a:moveTo>
                      <a:pt x="420" y="0"/>
                    </a:moveTo>
                    <a:cubicBezTo>
                      <a:pt x="366" y="14"/>
                      <a:pt x="325" y="54"/>
                      <a:pt x="271" y="95"/>
                    </a:cubicBezTo>
                    <a:cubicBezTo>
                      <a:pt x="230" y="135"/>
                      <a:pt x="203" y="176"/>
                      <a:pt x="176" y="230"/>
                    </a:cubicBezTo>
                    <a:cubicBezTo>
                      <a:pt x="108" y="338"/>
                      <a:pt x="68" y="433"/>
                      <a:pt x="0" y="528"/>
                    </a:cubicBezTo>
                    <a:lnTo>
                      <a:pt x="95" y="582"/>
                    </a:lnTo>
                    <a:cubicBezTo>
                      <a:pt x="136" y="474"/>
                      <a:pt x="203" y="392"/>
                      <a:pt x="284" y="325"/>
                    </a:cubicBezTo>
                    <a:cubicBezTo>
                      <a:pt x="325" y="284"/>
                      <a:pt x="366" y="244"/>
                      <a:pt x="393" y="217"/>
                    </a:cubicBezTo>
                    <a:cubicBezTo>
                      <a:pt x="433" y="176"/>
                      <a:pt x="474" y="135"/>
                      <a:pt x="487" y="81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7"/>
              <p:cNvSpPr/>
              <p:nvPr/>
            </p:nvSpPr>
            <p:spPr>
              <a:xfrm>
                <a:off x="3927644" y="1979716"/>
                <a:ext cx="19978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2" extrusionOk="0">
                    <a:moveTo>
                      <a:pt x="569" y="1"/>
                    </a:moveTo>
                    <a:lnTo>
                      <a:pt x="433" y="82"/>
                    </a:lnTo>
                    <a:cubicBezTo>
                      <a:pt x="325" y="163"/>
                      <a:pt x="258" y="258"/>
                      <a:pt x="190" y="366"/>
                    </a:cubicBezTo>
                    <a:cubicBezTo>
                      <a:pt x="122" y="474"/>
                      <a:pt x="68" y="569"/>
                      <a:pt x="0" y="664"/>
                    </a:cubicBezTo>
                    <a:lnTo>
                      <a:pt x="95" y="731"/>
                    </a:lnTo>
                    <a:cubicBezTo>
                      <a:pt x="136" y="623"/>
                      <a:pt x="217" y="529"/>
                      <a:pt x="298" y="447"/>
                    </a:cubicBezTo>
                    <a:cubicBezTo>
                      <a:pt x="375" y="370"/>
                      <a:pt x="465" y="293"/>
                      <a:pt x="520" y="204"/>
                    </a:cubicBezTo>
                    <a:lnTo>
                      <a:pt x="542" y="204"/>
                    </a:lnTo>
                    <a:cubicBezTo>
                      <a:pt x="542" y="177"/>
                      <a:pt x="555" y="150"/>
                      <a:pt x="555" y="136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7"/>
              <p:cNvSpPr/>
              <p:nvPr/>
            </p:nvSpPr>
            <p:spPr>
              <a:xfrm>
                <a:off x="3930488" y="2022443"/>
                <a:ext cx="983" cy="610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4" extrusionOk="0">
                    <a:moveTo>
                      <a:pt x="9" y="0"/>
                    </a:moveTo>
                    <a:cubicBezTo>
                      <a:pt x="7" y="0"/>
                      <a:pt x="4" y="7"/>
                      <a:pt x="1" y="29"/>
                    </a:cubicBezTo>
                    <a:lnTo>
                      <a:pt x="1" y="137"/>
                    </a:lnTo>
                    <a:cubicBezTo>
                      <a:pt x="5" y="164"/>
                      <a:pt x="7" y="174"/>
                      <a:pt x="10" y="174"/>
                    </a:cubicBezTo>
                    <a:cubicBezTo>
                      <a:pt x="15" y="174"/>
                      <a:pt x="17" y="133"/>
                      <a:pt x="24" y="133"/>
                    </a:cubicBezTo>
                    <a:cubicBezTo>
                      <a:pt x="25" y="133"/>
                      <a:pt x="26" y="134"/>
                      <a:pt x="28" y="137"/>
                    </a:cubicBezTo>
                    <a:lnTo>
                      <a:pt x="28" y="29"/>
                    </a:lnTo>
                    <a:cubicBezTo>
                      <a:pt x="26" y="35"/>
                      <a:pt x="24" y="37"/>
                      <a:pt x="22" y="37"/>
                    </a:cubicBezTo>
                    <a:cubicBezTo>
                      <a:pt x="17" y="37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7"/>
              <p:cNvSpPr/>
              <p:nvPr/>
            </p:nvSpPr>
            <p:spPr>
              <a:xfrm>
                <a:off x="3925748" y="2010120"/>
                <a:ext cx="20469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70" extrusionOk="0">
                    <a:moveTo>
                      <a:pt x="501" y="1"/>
                    </a:moveTo>
                    <a:cubicBezTo>
                      <a:pt x="285" y="109"/>
                      <a:pt x="203" y="353"/>
                      <a:pt x="0" y="488"/>
                    </a:cubicBezTo>
                    <a:lnTo>
                      <a:pt x="82" y="569"/>
                    </a:lnTo>
                    <a:cubicBezTo>
                      <a:pt x="217" y="380"/>
                      <a:pt x="474" y="298"/>
                      <a:pt x="582" y="82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7"/>
              <p:cNvSpPr/>
              <p:nvPr/>
            </p:nvSpPr>
            <p:spPr>
              <a:xfrm>
                <a:off x="3926204" y="2029149"/>
                <a:ext cx="18117" cy="2282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50" extrusionOk="0">
                    <a:moveTo>
                      <a:pt x="420" y="0"/>
                    </a:moveTo>
                    <a:cubicBezTo>
                      <a:pt x="366" y="41"/>
                      <a:pt x="339" y="81"/>
                      <a:pt x="299" y="135"/>
                    </a:cubicBezTo>
                    <a:cubicBezTo>
                      <a:pt x="258" y="176"/>
                      <a:pt x="231" y="230"/>
                      <a:pt x="204" y="284"/>
                    </a:cubicBezTo>
                    <a:cubicBezTo>
                      <a:pt x="150" y="392"/>
                      <a:pt x="96" y="501"/>
                      <a:pt x="1" y="568"/>
                    </a:cubicBezTo>
                    <a:lnTo>
                      <a:pt x="69" y="650"/>
                    </a:lnTo>
                    <a:cubicBezTo>
                      <a:pt x="150" y="541"/>
                      <a:pt x="244" y="460"/>
                      <a:pt x="326" y="365"/>
                    </a:cubicBezTo>
                    <a:cubicBezTo>
                      <a:pt x="366" y="325"/>
                      <a:pt x="407" y="284"/>
                      <a:pt x="434" y="230"/>
                    </a:cubicBezTo>
                    <a:cubicBezTo>
                      <a:pt x="474" y="176"/>
                      <a:pt x="502" y="122"/>
                      <a:pt x="515" y="68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7"/>
              <p:cNvSpPr/>
              <p:nvPr/>
            </p:nvSpPr>
            <p:spPr>
              <a:xfrm>
                <a:off x="3928135" y="2041472"/>
                <a:ext cx="17590" cy="2141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10" extrusionOk="0">
                    <a:moveTo>
                      <a:pt x="433" y="1"/>
                    </a:moveTo>
                    <a:cubicBezTo>
                      <a:pt x="379" y="28"/>
                      <a:pt x="325" y="55"/>
                      <a:pt x="271" y="96"/>
                    </a:cubicBezTo>
                    <a:cubicBezTo>
                      <a:pt x="230" y="136"/>
                      <a:pt x="203" y="190"/>
                      <a:pt x="162" y="244"/>
                    </a:cubicBezTo>
                    <a:cubicBezTo>
                      <a:pt x="108" y="353"/>
                      <a:pt x="54" y="461"/>
                      <a:pt x="0" y="569"/>
                    </a:cubicBezTo>
                    <a:lnTo>
                      <a:pt x="95" y="610"/>
                    </a:lnTo>
                    <a:cubicBezTo>
                      <a:pt x="122" y="501"/>
                      <a:pt x="203" y="407"/>
                      <a:pt x="271" y="339"/>
                    </a:cubicBezTo>
                    <a:lnTo>
                      <a:pt x="392" y="217"/>
                    </a:lnTo>
                    <a:cubicBezTo>
                      <a:pt x="433" y="177"/>
                      <a:pt x="474" y="150"/>
                      <a:pt x="501" y="96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7"/>
              <p:cNvSpPr/>
              <p:nvPr/>
            </p:nvSpPr>
            <p:spPr>
              <a:xfrm>
                <a:off x="3924308" y="2059553"/>
                <a:ext cx="18082" cy="2566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1" extrusionOk="0">
                    <a:moveTo>
                      <a:pt x="434" y="0"/>
                    </a:moveTo>
                    <a:cubicBezTo>
                      <a:pt x="217" y="176"/>
                      <a:pt x="177" y="460"/>
                      <a:pt x="1" y="663"/>
                    </a:cubicBezTo>
                    <a:lnTo>
                      <a:pt x="95" y="731"/>
                    </a:lnTo>
                    <a:cubicBezTo>
                      <a:pt x="204" y="487"/>
                      <a:pt x="447" y="325"/>
                      <a:pt x="515" y="54"/>
                    </a:cubicBez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7"/>
              <p:cNvSpPr/>
              <p:nvPr/>
            </p:nvSpPr>
            <p:spPr>
              <a:xfrm>
                <a:off x="3940002" y="2075703"/>
                <a:ext cx="14746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72" extrusionOk="0">
                    <a:moveTo>
                      <a:pt x="325" y="0"/>
                    </a:moveTo>
                    <a:cubicBezTo>
                      <a:pt x="271" y="41"/>
                      <a:pt x="244" y="95"/>
                      <a:pt x="203" y="162"/>
                    </a:cubicBezTo>
                    <a:cubicBezTo>
                      <a:pt x="176" y="217"/>
                      <a:pt x="149" y="284"/>
                      <a:pt x="122" y="352"/>
                    </a:cubicBezTo>
                    <a:cubicBezTo>
                      <a:pt x="81" y="474"/>
                      <a:pt x="54" y="609"/>
                      <a:pt x="0" y="731"/>
                    </a:cubicBezTo>
                    <a:lnTo>
                      <a:pt x="95" y="771"/>
                    </a:lnTo>
                    <a:cubicBezTo>
                      <a:pt x="122" y="636"/>
                      <a:pt x="190" y="514"/>
                      <a:pt x="257" y="406"/>
                    </a:cubicBezTo>
                    <a:cubicBezTo>
                      <a:pt x="298" y="352"/>
                      <a:pt x="325" y="298"/>
                      <a:pt x="352" y="230"/>
                    </a:cubicBezTo>
                    <a:cubicBezTo>
                      <a:pt x="379" y="176"/>
                      <a:pt x="406" y="122"/>
                      <a:pt x="420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7"/>
              <p:cNvSpPr/>
              <p:nvPr/>
            </p:nvSpPr>
            <p:spPr>
              <a:xfrm>
                <a:off x="3953765" y="2075703"/>
                <a:ext cx="15729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04" extrusionOk="0">
                    <a:moveTo>
                      <a:pt x="353" y="0"/>
                    </a:moveTo>
                    <a:cubicBezTo>
                      <a:pt x="298" y="54"/>
                      <a:pt x="271" y="108"/>
                      <a:pt x="244" y="149"/>
                    </a:cubicBezTo>
                    <a:cubicBezTo>
                      <a:pt x="217" y="203"/>
                      <a:pt x="190" y="271"/>
                      <a:pt x="177" y="325"/>
                    </a:cubicBezTo>
                    <a:cubicBezTo>
                      <a:pt x="136" y="433"/>
                      <a:pt x="82" y="541"/>
                      <a:pt x="1" y="636"/>
                    </a:cubicBezTo>
                    <a:lnTo>
                      <a:pt x="95" y="704"/>
                    </a:lnTo>
                    <a:cubicBezTo>
                      <a:pt x="150" y="582"/>
                      <a:pt x="231" y="487"/>
                      <a:pt x="298" y="392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08"/>
                      <a:pt x="447" y="54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7"/>
              <p:cNvSpPr/>
              <p:nvPr/>
            </p:nvSpPr>
            <p:spPr>
              <a:xfrm>
                <a:off x="3984169" y="1998745"/>
                <a:ext cx="11446" cy="2233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36" extrusionOk="0">
                    <a:moveTo>
                      <a:pt x="217" y="0"/>
                    </a:moveTo>
                    <a:cubicBezTo>
                      <a:pt x="177" y="41"/>
                      <a:pt x="150" y="81"/>
                      <a:pt x="122" y="135"/>
                    </a:cubicBezTo>
                    <a:cubicBezTo>
                      <a:pt x="95" y="189"/>
                      <a:pt x="95" y="244"/>
                      <a:pt x="82" y="298"/>
                    </a:cubicBezTo>
                    <a:cubicBezTo>
                      <a:pt x="55" y="406"/>
                      <a:pt x="41" y="514"/>
                      <a:pt x="1" y="609"/>
                    </a:cubicBezTo>
                    <a:lnTo>
                      <a:pt x="109" y="636"/>
                    </a:lnTo>
                    <a:cubicBezTo>
                      <a:pt x="109" y="528"/>
                      <a:pt x="163" y="433"/>
                      <a:pt x="217" y="338"/>
                    </a:cubicBezTo>
                    <a:cubicBezTo>
                      <a:pt x="244" y="298"/>
                      <a:pt x="258" y="257"/>
                      <a:pt x="285" y="203"/>
                    </a:cubicBezTo>
                    <a:cubicBezTo>
                      <a:pt x="298" y="149"/>
                      <a:pt x="312" y="108"/>
                      <a:pt x="325" y="41"/>
                    </a:cubicBez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7"/>
              <p:cNvSpPr/>
              <p:nvPr/>
            </p:nvSpPr>
            <p:spPr>
              <a:xfrm>
                <a:off x="3986065" y="2011068"/>
                <a:ext cx="14781" cy="2190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4" extrusionOk="0">
                    <a:moveTo>
                      <a:pt x="326" y="1"/>
                    </a:moveTo>
                    <a:cubicBezTo>
                      <a:pt x="136" y="150"/>
                      <a:pt x="150" y="393"/>
                      <a:pt x="1" y="569"/>
                    </a:cubicBezTo>
                    <a:lnTo>
                      <a:pt x="96" y="623"/>
                    </a:lnTo>
                    <a:cubicBezTo>
                      <a:pt x="177" y="420"/>
                      <a:pt x="380" y="285"/>
                      <a:pt x="420" y="55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7"/>
              <p:cNvSpPr/>
              <p:nvPr/>
            </p:nvSpPr>
            <p:spPr>
              <a:xfrm>
                <a:off x="3990840" y="2024374"/>
                <a:ext cx="15694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47" h="651" extrusionOk="0">
                    <a:moveTo>
                      <a:pt x="352" y="1"/>
                    </a:moveTo>
                    <a:cubicBezTo>
                      <a:pt x="311" y="41"/>
                      <a:pt x="271" y="95"/>
                      <a:pt x="244" y="136"/>
                    </a:cubicBezTo>
                    <a:cubicBezTo>
                      <a:pt x="217" y="190"/>
                      <a:pt x="203" y="244"/>
                      <a:pt x="176" y="298"/>
                    </a:cubicBezTo>
                    <a:cubicBezTo>
                      <a:pt x="135" y="407"/>
                      <a:pt x="81" y="515"/>
                      <a:pt x="0" y="596"/>
                    </a:cubicBezTo>
                    <a:lnTo>
                      <a:pt x="95" y="650"/>
                    </a:lnTo>
                    <a:cubicBezTo>
                      <a:pt x="149" y="555"/>
                      <a:pt x="230" y="461"/>
                      <a:pt x="298" y="366"/>
                    </a:cubicBezTo>
                    <a:cubicBezTo>
                      <a:pt x="338" y="325"/>
                      <a:pt x="365" y="271"/>
                      <a:pt x="393" y="217"/>
                    </a:cubicBezTo>
                    <a:cubicBezTo>
                      <a:pt x="420" y="163"/>
                      <a:pt x="447" y="109"/>
                      <a:pt x="447" y="55"/>
                    </a:cubicBezTo>
                    <a:lnTo>
                      <a:pt x="35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7"/>
              <p:cNvSpPr/>
              <p:nvPr/>
            </p:nvSpPr>
            <p:spPr>
              <a:xfrm>
                <a:off x="4002215" y="2037224"/>
                <a:ext cx="13833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5" extrusionOk="0">
                    <a:moveTo>
                      <a:pt x="299" y="0"/>
                    </a:moveTo>
                    <a:cubicBezTo>
                      <a:pt x="244" y="54"/>
                      <a:pt x="217" y="108"/>
                      <a:pt x="190" y="176"/>
                    </a:cubicBezTo>
                    <a:cubicBezTo>
                      <a:pt x="163" y="230"/>
                      <a:pt x="150" y="298"/>
                      <a:pt x="136" y="365"/>
                    </a:cubicBezTo>
                    <a:cubicBezTo>
                      <a:pt x="96" y="501"/>
                      <a:pt x="69" y="636"/>
                      <a:pt x="1" y="744"/>
                    </a:cubicBezTo>
                    <a:lnTo>
                      <a:pt x="96" y="785"/>
                    </a:lnTo>
                    <a:cubicBezTo>
                      <a:pt x="136" y="663"/>
                      <a:pt x="204" y="541"/>
                      <a:pt x="258" y="420"/>
                    </a:cubicBezTo>
                    <a:cubicBezTo>
                      <a:pt x="299" y="365"/>
                      <a:pt x="326" y="298"/>
                      <a:pt x="353" y="244"/>
                    </a:cubicBezTo>
                    <a:cubicBezTo>
                      <a:pt x="366" y="176"/>
                      <a:pt x="393" y="108"/>
                      <a:pt x="393" y="41"/>
                    </a:cubicBez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7"/>
              <p:cNvSpPr/>
              <p:nvPr/>
            </p:nvSpPr>
            <p:spPr>
              <a:xfrm>
                <a:off x="4013625" y="2037224"/>
                <a:ext cx="11902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91" extrusionOk="0">
                    <a:moveTo>
                      <a:pt x="231" y="0"/>
                    </a:moveTo>
                    <a:cubicBezTo>
                      <a:pt x="190" y="41"/>
                      <a:pt x="163" y="95"/>
                      <a:pt x="136" y="149"/>
                    </a:cubicBezTo>
                    <a:cubicBezTo>
                      <a:pt x="109" y="203"/>
                      <a:pt x="95" y="271"/>
                      <a:pt x="82" y="325"/>
                    </a:cubicBezTo>
                    <a:cubicBezTo>
                      <a:pt x="55" y="433"/>
                      <a:pt x="41" y="555"/>
                      <a:pt x="1" y="663"/>
                    </a:cubicBezTo>
                    <a:lnTo>
                      <a:pt x="109" y="690"/>
                    </a:lnTo>
                    <a:cubicBezTo>
                      <a:pt x="109" y="568"/>
                      <a:pt x="163" y="474"/>
                      <a:pt x="217" y="365"/>
                    </a:cubicBezTo>
                    <a:cubicBezTo>
                      <a:pt x="244" y="311"/>
                      <a:pt x="271" y="271"/>
                      <a:pt x="285" y="217"/>
                    </a:cubicBezTo>
                    <a:cubicBezTo>
                      <a:pt x="312" y="162"/>
                      <a:pt x="325" y="108"/>
                      <a:pt x="339" y="54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7"/>
              <p:cNvSpPr/>
              <p:nvPr/>
            </p:nvSpPr>
            <p:spPr>
              <a:xfrm>
                <a:off x="4034059" y="2001097"/>
                <a:ext cx="15238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67" extrusionOk="0">
                    <a:moveTo>
                      <a:pt x="339" y="1"/>
                    </a:moveTo>
                    <a:cubicBezTo>
                      <a:pt x="285" y="55"/>
                      <a:pt x="244" y="122"/>
                      <a:pt x="203" y="190"/>
                    </a:cubicBezTo>
                    <a:cubicBezTo>
                      <a:pt x="176" y="258"/>
                      <a:pt x="149" y="325"/>
                      <a:pt x="122" y="407"/>
                    </a:cubicBezTo>
                    <a:cubicBezTo>
                      <a:pt x="82" y="542"/>
                      <a:pt x="55" y="691"/>
                      <a:pt x="0" y="840"/>
                    </a:cubicBezTo>
                    <a:lnTo>
                      <a:pt x="109" y="867"/>
                    </a:lnTo>
                    <a:cubicBezTo>
                      <a:pt x="122" y="718"/>
                      <a:pt x="190" y="583"/>
                      <a:pt x="258" y="447"/>
                    </a:cubicBezTo>
                    <a:cubicBezTo>
                      <a:pt x="298" y="393"/>
                      <a:pt x="325" y="325"/>
                      <a:pt x="352" y="258"/>
                    </a:cubicBezTo>
                    <a:cubicBezTo>
                      <a:pt x="393" y="190"/>
                      <a:pt x="420" y="136"/>
                      <a:pt x="433" y="55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7"/>
              <p:cNvSpPr/>
              <p:nvPr/>
            </p:nvSpPr>
            <p:spPr>
              <a:xfrm>
                <a:off x="4037394" y="2018687"/>
                <a:ext cx="16186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32" extrusionOk="0">
                    <a:moveTo>
                      <a:pt x="366" y="0"/>
                    </a:moveTo>
                    <a:cubicBezTo>
                      <a:pt x="311" y="41"/>
                      <a:pt x="271" y="95"/>
                      <a:pt x="244" y="149"/>
                    </a:cubicBezTo>
                    <a:cubicBezTo>
                      <a:pt x="203" y="203"/>
                      <a:pt x="176" y="271"/>
                      <a:pt x="163" y="325"/>
                    </a:cubicBezTo>
                    <a:cubicBezTo>
                      <a:pt x="108" y="447"/>
                      <a:pt x="68" y="582"/>
                      <a:pt x="0" y="690"/>
                    </a:cubicBezTo>
                    <a:lnTo>
                      <a:pt x="108" y="731"/>
                    </a:lnTo>
                    <a:cubicBezTo>
                      <a:pt x="135" y="609"/>
                      <a:pt x="203" y="501"/>
                      <a:pt x="284" y="393"/>
                    </a:cubicBezTo>
                    <a:cubicBezTo>
                      <a:pt x="311" y="352"/>
                      <a:pt x="352" y="298"/>
                      <a:pt x="379" y="244"/>
                    </a:cubicBezTo>
                    <a:cubicBezTo>
                      <a:pt x="420" y="176"/>
                      <a:pt x="447" y="122"/>
                      <a:pt x="460" y="68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7"/>
              <p:cNvSpPr/>
              <p:nvPr/>
            </p:nvSpPr>
            <p:spPr>
              <a:xfrm>
                <a:off x="4037394" y="2032449"/>
                <a:ext cx="18538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840" extrusionOk="0">
                    <a:moveTo>
                      <a:pt x="433" y="1"/>
                    </a:moveTo>
                    <a:cubicBezTo>
                      <a:pt x="217" y="231"/>
                      <a:pt x="176" y="542"/>
                      <a:pt x="0" y="786"/>
                    </a:cubicBezTo>
                    <a:lnTo>
                      <a:pt x="108" y="840"/>
                    </a:lnTo>
                    <a:cubicBezTo>
                      <a:pt x="203" y="556"/>
                      <a:pt x="460" y="353"/>
                      <a:pt x="528" y="55"/>
                    </a:cubicBezTo>
                    <a:lnTo>
                      <a:pt x="43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7"/>
              <p:cNvSpPr/>
              <p:nvPr/>
            </p:nvSpPr>
            <p:spPr>
              <a:xfrm>
                <a:off x="4037850" y="2053831"/>
                <a:ext cx="17625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59" extrusionOk="0">
                    <a:moveTo>
                      <a:pt x="407" y="1"/>
                    </a:moveTo>
                    <a:cubicBezTo>
                      <a:pt x="353" y="55"/>
                      <a:pt x="312" y="109"/>
                      <a:pt x="285" y="163"/>
                    </a:cubicBezTo>
                    <a:cubicBezTo>
                      <a:pt x="244" y="231"/>
                      <a:pt x="231" y="285"/>
                      <a:pt x="204" y="352"/>
                    </a:cubicBezTo>
                    <a:cubicBezTo>
                      <a:pt x="150" y="474"/>
                      <a:pt x="95" y="596"/>
                      <a:pt x="1" y="691"/>
                    </a:cubicBezTo>
                    <a:lnTo>
                      <a:pt x="95" y="758"/>
                    </a:lnTo>
                    <a:cubicBezTo>
                      <a:pt x="150" y="637"/>
                      <a:pt x="244" y="528"/>
                      <a:pt x="325" y="420"/>
                    </a:cubicBezTo>
                    <a:cubicBezTo>
                      <a:pt x="366" y="366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55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7"/>
              <p:cNvSpPr/>
              <p:nvPr/>
            </p:nvSpPr>
            <p:spPr>
              <a:xfrm>
                <a:off x="4048769" y="2076651"/>
                <a:ext cx="15238" cy="2187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23" extrusionOk="0">
                    <a:moveTo>
                      <a:pt x="339" y="0"/>
                    </a:moveTo>
                    <a:cubicBezTo>
                      <a:pt x="285" y="41"/>
                      <a:pt x="258" y="81"/>
                      <a:pt x="231" y="135"/>
                    </a:cubicBezTo>
                    <a:cubicBezTo>
                      <a:pt x="204" y="176"/>
                      <a:pt x="177" y="230"/>
                      <a:pt x="163" y="271"/>
                    </a:cubicBezTo>
                    <a:cubicBezTo>
                      <a:pt x="123" y="379"/>
                      <a:pt x="69" y="474"/>
                      <a:pt x="1" y="555"/>
                    </a:cubicBezTo>
                    <a:lnTo>
                      <a:pt x="82" y="623"/>
                    </a:lnTo>
                    <a:cubicBezTo>
                      <a:pt x="136" y="514"/>
                      <a:pt x="204" y="433"/>
                      <a:pt x="285" y="352"/>
                    </a:cubicBezTo>
                    <a:cubicBezTo>
                      <a:pt x="312" y="311"/>
                      <a:pt x="353" y="257"/>
                      <a:pt x="380" y="217"/>
                    </a:cubicBezTo>
                    <a:cubicBezTo>
                      <a:pt x="407" y="162"/>
                      <a:pt x="420" y="108"/>
                      <a:pt x="434" y="54"/>
                    </a:cubicBez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7"/>
              <p:cNvSpPr/>
              <p:nvPr/>
            </p:nvSpPr>
            <p:spPr>
              <a:xfrm>
                <a:off x="4060671" y="2072824"/>
                <a:ext cx="15238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813" extrusionOk="0">
                    <a:moveTo>
                      <a:pt x="338" y="1"/>
                    </a:moveTo>
                    <a:cubicBezTo>
                      <a:pt x="149" y="217"/>
                      <a:pt x="149" y="529"/>
                      <a:pt x="0" y="772"/>
                    </a:cubicBezTo>
                    <a:lnTo>
                      <a:pt x="108" y="813"/>
                    </a:lnTo>
                    <a:cubicBezTo>
                      <a:pt x="176" y="542"/>
                      <a:pt x="406" y="326"/>
                      <a:pt x="433" y="41"/>
                    </a:cubicBez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7"/>
              <p:cNvSpPr/>
              <p:nvPr/>
            </p:nvSpPr>
            <p:spPr>
              <a:xfrm>
                <a:off x="4110069" y="1885484"/>
                <a:ext cx="114037" cy="182712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5204" extrusionOk="0">
                    <a:moveTo>
                      <a:pt x="1982" y="148"/>
                    </a:moveTo>
                    <a:cubicBezTo>
                      <a:pt x="2152" y="148"/>
                      <a:pt x="2324" y="162"/>
                      <a:pt x="2490" y="182"/>
                    </a:cubicBezTo>
                    <a:cubicBezTo>
                      <a:pt x="2598" y="209"/>
                      <a:pt x="2720" y="236"/>
                      <a:pt x="2828" y="263"/>
                    </a:cubicBezTo>
                    <a:cubicBezTo>
                      <a:pt x="2883" y="276"/>
                      <a:pt x="2937" y="290"/>
                      <a:pt x="2991" y="317"/>
                    </a:cubicBezTo>
                    <a:cubicBezTo>
                      <a:pt x="3045" y="344"/>
                      <a:pt x="3031" y="330"/>
                      <a:pt x="3045" y="398"/>
                    </a:cubicBezTo>
                    <a:cubicBezTo>
                      <a:pt x="3031" y="628"/>
                      <a:pt x="3031" y="831"/>
                      <a:pt x="3045" y="1061"/>
                    </a:cubicBezTo>
                    <a:cubicBezTo>
                      <a:pt x="3031" y="1061"/>
                      <a:pt x="3031" y="1048"/>
                      <a:pt x="3018" y="1048"/>
                    </a:cubicBezTo>
                    <a:cubicBezTo>
                      <a:pt x="3018" y="1034"/>
                      <a:pt x="3018" y="1034"/>
                      <a:pt x="2991" y="1034"/>
                    </a:cubicBezTo>
                    <a:cubicBezTo>
                      <a:pt x="2964" y="1034"/>
                      <a:pt x="2923" y="1020"/>
                      <a:pt x="2896" y="1020"/>
                    </a:cubicBezTo>
                    <a:cubicBezTo>
                      <a:pt x="2828" y="1007"/>
                      <a:pt x="2761" y="1007"/>
                      <a:pt x="2707" y="993"/>
                    </a:cubicBezTo>
                    <a:cubicBezTo>
                      <a:pt x="2571" y="993"/>
                      <a:pt x="2436" y="993"/>
                      <a:pt x="2314" y="1020"/>
                    </a:cubicBezTo>
                    <a:cubicBezTo>
                      <a:pt x="2044" y="1061"/>
                      <a:pt x="1800" y="1129"/>
                      <a:pt x="1570" y="1291"/>
                    </a:cubicBezTo>
                    <a:cubicBezTo>
                      <a:pt x="1340" y="1440"/>
                      <a:pt x="1218" y="1697"/>
                      <a:pt x="1137" y="1927"/>
                    </a:cubicBezTo>
                    <a:cubicBezTo>
                      <a:pt x="1042" y="2171"/>
                      <a:pt x="961" y="2428"/>
                      <a:pt x="934" y="2685"/>
                    </a:cubicBezTo>
                    <a:cubicBezTo>
                      <a:pt x="907" y="2942"/>
                      <a:pt x="948" y="3213"/>
                      <a:pt x="1083" y="3456"/>
                    </a:cubicBezTo>
                    <a:cubicBezTo>
                      <a:pt x="1205" y="3700"/>
                      <a:pt x="1462" y="3835"/>
                      <a:pt x="1705" y="3930"/>
                    </a:cubicBezTo>
                    <a:cubicBezTo>
                      <a:pt x="1899" y="4005"/>
                      <a:pt x="2108" y="4044"/>
                      <a:pt x="2317" y="4044"/>
                    </a:cubicBezTo>
                    <a:cubicBezTo>
                      <a:pt x="2595" y="4044"/>
                      <a:pt x="2874" y="3975"/>
                      <a:pt x="3120" y="3832"/>
                    </a:cubicBezTo>
                    <a:lnTo>
                      <a:pt x="3120" y="3832"/>
                    </a:lnTo>
                    <a:lnTo>
                      <a:pt x="3086" y="4444"/>
                    </a:lnTo>
                    <a:lnTo>
                      <a:pt x="3072" y="4796"/>
                    </a:lnTo>
                    <a:cubicBezTo>
                      <a:pt x="3058" y="4863"/>
                      <a:pt x="3058" y="4917"/>
                      <a:pt x="3045" y="4958"/>
                    </a:cubicBezTo>
                    <a:cubicBezTo>
                      <a:pt x="3031" y="4972"/>
                      <a:pt x="3031" y="4972"/>
                      <a:pt x="3018" y="4985"/>
                    </a:cubicBezTo>
                    <a:cubicBezTo>
                      <a:pt x="3004" y="4999"/>
                      <a:pt x="2977" y="4999"/>
                      <a:pt x="2937" y="5012"/>
                    </a:cubicBezTo>
                    <a:cubicBezTo>
                      <a:pt x="2741" y="5054"/>
                      <a:pt x="2538" y="5074"/>
                      <a:pt x="2334" y="5074"/>
                    </a:cubicBezTo>
                    <a:cubicBezTo>
                      <a:pt x="2072" y="5074"/>
                      <a:pt x="1808" y="5040"/>
                      <a:pt x="1557" y="4972"/>
                    </a:cubicBezTo>
                    <a:cubicBezTo>
                      <a:pt x="1340" y="4904"/>
                      <a:pt x="1110" y="4809"/>
                      <a:pt x="934" y="4674"/>
                    </a:cubicBezTo>
                    <a:cubicBezTo>
                      <a:pt x="745" y="4539"/>
                      <a:pt x="609" y="4363"/>
                      <a:pt x="501" y="4160"/>
                    </a:cubicBezTo>
                    <a:cubicBezTo>
                      <a:pt x="298" y="3740"/>
                      <a:pt x="217" y="3267"/>
                      <a:pt x="190" y="2793"/>
                    </a:cubicBezTo>
                    <a:cubicBezTo>
                      <a:pt x="163" y="2319"/>
                      <a:pt x="190" y="1846"/>
                      <a:pt x="339" y="1399"/>
                    </a:cubicBezTo>
                    <a:cubicBezTo>
                      <a:pt x="474" y="966"/>
                      <a:pt x="731" y="547"/>
                      <a:pt x="1124" y="330"/>
                    </a:cubicBezTo>
                    <a:cubicBezTo>
                      <a:pt x="1383" y="192"/>
                      <a:pt x="1680" y="148"/>
                      <a:pt x="1982" y="148"/>
                    </a:cubicBezTo>
                    <a:close/>
                    <a:moveTo>
                      <a:pt x="1956" y="1"/>
                    </a:moveTo>
                    <a:cubicBezTo>
                      <a:pt x="1895" y="1"/>
                      <a:pt x="1834" y="2"/>
                      <a:pt x="1773" y="6"/>
                    </a:cubicBezTo>
                    <a:cubicBezTo>
                      <a:pt x="1529" y="19"/>
                      <a:pt x="1272" y="60"/>
                      <a:pt x="1056" y="182"/>
                    </a:cubicBezTo>
                    <a:cubicBezTo>
                      <a:pt x="596" y="425"/>
                      <a:pt x="312" y="885"/>
                      <a:pt x="163" y="1345"/>
                    </a:cubicBezTo>
                    <a:cubicBezTo>
                      <a:pt x="28" y="1819"/>
                      <a:pt x="0" y="2319"/>
                      <a:pt x="28" y="2807"/>
                    </a:cubicBezTo>
                    <a:cubicBezTo>
                      <a:pt x="55" y="3280"/>
                      <a:pt x="136" y="3781"/>
                      <a:pt x="366" y="4227"/>
                    </a:cubicBezTo>
                    <a:cubicBezTo>
                      <a:pt x="474" y="4444"/>
                      <a:pt x="636" y="4647"/>
                      <a:pt x="839" y="4796"/>
                    </a:cubicBezTo>
                    <a:cubicBezTo>
                      <a:pt x="1042" y="4944"/>
                      <a:pt x="1286" y="5026"/>
                      <a:pt x="1516" y="5093"/>
                    </a:cubicBezTo>
                    <a:cubicBezTo>
                      <a:pt x="1771" y="5166"/>
                      <a:pt x="2035" y="5204"/>
                      <a:pt x="2297" y="5204"/>
                    </a:cubicBezTo>
                    <a:cubicBezTo>
                      <a:pt x="2522" y="5204"/>
                      <a:pt x="2746" y="5176"/>
                      <a:pt x="2964" y="5120"/>
                    </a:cubicBezTo>
                    <a:cubicBezTo>
                      <a:pt x="3004" y="5120"/>
                      <a:pt x="3031" y="5107"/>
                      <a:pt x="3072" y="5093"/>
                    </a:cubicBezTo>
                    <a:cubicBezTo>
                      <a:pt x="3113" y="5080"/>
                      <a:pt x="3140" y="5039"/>
                      <a:pt x="3153" y="4999"/>
                    </a:cubicBezTo>
                    <a:cubicBezTo>
                      <a:pt x="3194" y="4917"/>
                      <a:pt x="3180" y="4863"/>
                      <a:pt x="3194" y="4796"/>
                    </a:cubicBezTo>
                    <a:lnTo>
                      <a:pt x="3207" y="4444"/>
                    </a:lnTo>
                    <a:lnTo>
                      <a:pt x="3234" y="3727"/>
                    </a:lnTo>
                    <a:lnTo>
                      <a:pt x="3248" y="3605"/>
                    </a:lnTo>
                    <a:lnTo>
                      <a:pt x="3140" y="3673"/>
                    </a:lnTo>
                    <a:cubicBezTo>
                      <a:pt x="2897" y="3848"/>
                      <a:pt x="2593" y="3936"/>
                      <a:pt x="2287" y="3936"/>
                    </a:cubicBezTo>
                    <a:cubicBezTo>
                      <a:pt x="2098" y="3936"/>
                      <a:pt x="1908" y="3902"/>
                      <a:pt x="1732" y="3835"/>
                    </a:cubicBezTo>
                    <a:cubicBezTo>
                      <a:pt x="1502" y="3740"/>
                      <a:pt x="1286" y="3618"/>
                      <a:pt x="1164" y="3402"/>
                    </a:cubicBezTo>
                    <a:cubicBezTo>
                      <a:pt x="1042" y="3199"/>
                      <a:pt x="1002" y="2942"/>
                      <a:pt x="1029" y="2685"/>
                    </a:cubicBezTo>
                    <a:cubicBezTo>
                      <a:pt x="1056" y="2441"/>
                      <a:pt x="1124" y="2198"/>
                      <a:pt x="1218" y="1968"/>
                    </a:cubicBezTo>
                    <a:cubicBezTo>
                      <a:pt x="1313" y="1738"/>
                      <a:pt x="1435" y="1508"/>
                      <a:pt x="1624" y="1372"/>
                    </a:cubicBezTo>
                    <a:cubicBezTo>
                      <a:pt x="1827" y="1237"/>
                      <a:pt x="2071" y="1156"/>
                      <a:pt x="2314" y="1115"/>
                    </a:cubicBezTo>
                    <a:cubicBezTo>
                      <a:pt x="2436" y="1102"/>
                      <a:pt x="2571" y="1102"/>
                      <a:pt x="2693" y="1102"/>
                    </a:cubicBezTo>
                    <a:cubicBezTo>
                      <a:pt x="2747" y="1102"/>
                      <a:pt x="2815" y="1115"/>
                      <a:pt x="2883" y="1129"/>
                    </a:cubicBezTo>
                    <a:cubicBezTo>
                      <a:pt x="2910" y="1129"/>
                      <a:pt x="2937" y="1129"/>
                      <a:pt x="2964" y="1142"/>
                    </a:cubicBezTo>
                    <a:cubicBezTo>
                      <a:pt x="2977" y="1142"/>
                      <a:pt x="3004" y="1142"/>
                      <a:pt x="3031" y="1156"/>
                    </a:cubicBezTo>
                    <a:lnTo>
                      <a:pt x="3099" y="1156"/>
                    </a:lnTo>
                    <a:cubicBezTo>
                      <a:pt x="3126" y="912"/>
                      <a:pt x="3153" y="642"/>
                      <a:pt x="3167" y="385"/>
                    </a:cubicBezTo>
                    <a:cubicBezTo>
                      <a:pt x="3167" y="357"/>
                      <a:pt x="3167" y="317"/>
                      <a:pt x="3140" y="263"/>
                    </a:cubicBezTo>
                    <a:cubicBezTo>
                      <a:pt x="3113" y="222"/>
                      <a:pt x="3072" y="209"/>
                      <a:pt x="3045" y="195"/>
                    </a:cubicBezTo>
                    <a:cubicBezTo>
                      <a:pt x="2977" y="168"/>
                      <a:pt x="2923" y="141"/>
                      <a:pt x="2869" y="127"/>
                    </a:cubicBezTo>
                    <a:cubicBezTo>
                      <a:pt x="2747" y="87"/>
                      <a:pt x="2625" y="60"/>
                      <a:pt x="2504" y="46"/>
                    </a:cubicBezTo>
                    <a:cubicBezTo>
                      <a:pt x="2321" y="16"/>
                      <a:pt x="2138" y="1"/>
                      <a:pt x="195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7"/>
              <p:cNvSpPr/>
              <p:nvPr/>
            </p:nvSpPr>
            <p:spPr>
              <a:xfrm>
                <a:off x="4144757" y="1923191"/>
                <a:ext cx="74609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626" extrusionOk="0">
                    <a:moveTo>
                      <a:pt x="2016" y="1"/>
                    </a:moveTo>
                    <a:cubicBezTo>
                      <a:pt x="1949" y="149"/>
                      <a:pt x="1881" y="298"/>
                      <a:pt x="1813" y="434"/>
                    </a:cubicBezTo>
                    <a:cubicBezTo>
                      <a:pt x="1800" y="474"/>
                      <a:pt x="1773" y="515"/>
                      <a:pt x="1759" y="528"/>
                    </a:cubicBezTo>
                    <a:cubicBezTo>
                      <a:pt x="1746" y="542"/>
                      <a:pt x="1719" y="555"/>
                      <a:pt x="1678" y="555"/>
                    </a:cubicBezTo>
                    <a:lnTo>
                      <a:pt x="1435" y="542"/>
                    </a:lnTo>
                    <a:cubicBezTo>
                      <a:pt x="1272" y="542"/>
                      <a:pt x="1110" y="542"/>
                      <a:pt x="947" y="582"/>
                    </a:cubicBezTo>
                    <a:cubicBezTo>
                      <a:pt x="785" y="610"/>
                      <a:pt x="623" y="677"/>
                      <a:pt x="487" y="785"/>
                    </a:cubicBezTo>
                    <a:cubicBezTo>
                      <a:pt x="352" y="894"/>
                      <a:pt x="244" y="1042"/>
                      <a:pt x="176" y="1191"/>
                    </a:cubicBezTo>
                    <a:cubicBezTo>
                      <a:pt x="108" y="1354"/>
                      <a:pt x="81" y="1516"/>
                      <a:pt x="54" y="1678"/>
                    </a:cubicBezTo>
                    <a:cubicBezTo>
                      <a:pt x="41" y="1841"/>
                      <a:pt x="0" y="2003"/>
                      <a:pt x="41" y="2179"/>
                    </a:cubicBezTo>
                    <a:cubicBezTo>
                      <a:pt x="68" y="2274"/>
                      <a:pt x="95" y="2341"/>
                      <a:pt x="136" y="2423"/>
                    </a:cubicBezTo>
                    <a:cubicBezTo>
                      <a:pt x="149" y="2463"/>
                      <a:pt x="176" y="2504"/>
                      <a:pt x="203" y="2531"/>
                    </a:cubicBezTo>
                    <a:cubicBezTo>
                      <a:pt x="230" y="2571"/>
                      <a:pt x="271" y="2612"/>
                      <a:pt x="338" y="2626"/>
                    </a:cubicBezTo>
                    <a:lnTo>
                      <a:pt x="352" y="2517"/>
                    </a:lnTo>
                    <a:cubicBezTo>
                      <a:pt x="325" y="2517"/>
                      <a:pt x="271" y="2436"/>
                      <a:pt x="257" y="2369"/>
                    </a:cubicBezTo>
                    <a:cubicBezTo>
                      <a:pt x="230" y="2301"/>
                      <a:pt x="203" y="2220"/>
                      <a:pt x="190" y="2152"/>
                    </a:cubicBezTo>
                    <a:cubicBezTo>
                      <a:pt x="176" y="2017"/>
                      <a:pt x="203" y="1854"/>
                      <a:pt x="217" y="1706"/>
                    </a:cubicBezTo>
                    <a:cubicBezTo>
                      <a:pt x="271" y="1394"/>
                      <a:pt x="352" y="1083"/>
                      <a:pt x="582" y="894"/>
                    </a:cubicBezTo>
                    <a:cubicBezTo>
                      <a:pt x="812" y="704"/>
                      <a:pt x="1123" y="650"/>
                      <a:pt x="1448" y="650"/>
                    </a:cubicBezTo>
                    <a:lnTo>
                      <a:pt x="1678" y="650"/>
                    </a:lnTo>
                    <a:cubicBezTo>
                      <a:pt x="1732" y="650"/>
                      <a:pt x="1786" y="637"/>
                      <a:pt x="1827" y="596"/>
                    </a:cubicBezTo>
                    <a:cubicBezTo>
                      <a:pt x="1868" y="555"/>
                      <a:pt x="1881" y="515"/>
                      <a:pt x="1908" y="488"/>
                    </a:cubicBezTo>
                    <a:cubicBezTo>
                      <a:pt x="1976" y="339"/>
                      <a:pt x="2043" y="190"/>
                      <a:pt x="2125" y="55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7"/>
              <p:cNvSpPr/>
              <p:nvPr/>
            </p:nvSpPr>
            <p:spPr>
              <a:xfrm>
                <a:off x="4138086" y="1921786"/>
                <a:ext cx="86019" cy="107998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076" extrusionOk="0">
                    <a:moveTo>
                      <a:pt x="1773" y="0"/>
                    </a:moveTo>
                    <a:cubicBezTo>
                      <a:pt x="1641" y="0"/>
                      <a:pt x="1509" y="7"/>
                      <a:pt x="1381" y="27"/>
                    </a:cubicBezTo>
                    <a:cubicBezTo>
                      <a:pt x="1124" y="68"/>
                      <a:pt x="867" y="162"/>
                      <a:pt x="650" y="311"/>
                    </a:cubicBezTo>
                    <a:cubicBezTo>
                      <a:pt x="434" y="460"/>
                      <a:pt x="258" y="677"/>
                      <a:pt x="150" y="920"/>
                    </a:cubicBezTo>
                    <a:cubicBezTo>
                      <a:pt x="41" y="1164"/>
                      <a:pt x="1" y="1434"/>
                      <a:pt x="28" y="1705"/>
                    </a:cubicBezTo>
                    <a:cubicBezTo>
                      <a:pt x="41" y="1962"/>
                      <a:pt x="136" y="2233"/>
                      <a:pt x="285" y="2463"/>
                    </a:cubicBezTo>
                    <a:cubicBezTo>
                      <a:pt x="447" y="2679"/>
                      <a:pt x="677" y="2842"/>
                      <a:pt x="921" y="2950"/>
                    </a:cubicBezTo>
                    <a:cubicBezTo>
                      <a:pt x="1117" y="3035"/>
                      <a:pt x="1328" y="3076"/>
                      <a:pt x="1538" y="3076"/>
                    </a:cubicBezTo>
                    <a:cubicBezTo>
                      <a:pt x="1863" y="3076"/>
                      <a:pt x="2187" y="2977"/>
                      <a:pt x="2450" y="2787"/>
                    </a:cubicBezTo>
                    <a:lnTo>
                      <a:pt x="2396" y="2693"/>
                    </a:lnTo>
                    <a:cubicBezTo>
                      <a:pt x="2139" y="2837"/>
                      <a:pt x="1849" y="2915"/>
                      <a:pt x="1563" y="2915"/>
                    </a:cubicBezTo>
                    <a:cubicBezTo>
                      <a:pt x="1366" y="2915"/>
                      <a:pt x="1170" y="2878"/>
                      <a:pt x="989" y="2801"/>
                    </a:cubicBezTo>
                    <a:cubicBezTo>
                      <a:pt x="759" y="2706"/>
                      <a:pt x="556" y="2557"/>
                      <a:pt x="420" y="2368"/>
                    </a:cubicBezTo>
                    <a:cubicBezTo>
                      <a:pt x="285" y="2165"/>
                      <a:pt x="190" y="1935"/>
                      <a:pt x="163" y="1691"/>
                    </a:cubicBezTo>
                    <a:cubicBezTo>
                      <a:pt x="150" y="1448"/>
                      <a:pt x="163" y="1191"/>
                      <a:pt x="258" y="961"/>
                    </a:cubicBezTo>
                    <a:cubicBezTo>
                      <a:pt x="353" y="744"/>
                      <a:pt x="515" y="541"/>
                      <a:pt x="718" y="392"/>
                    </a:cubicBezTo>
                    <a:cubicBezTo>
                      <a:pt x="1017" y="173"/>
                      <a:pt x="1381" y="94"/>
                      <a:pt x="1752" y="94"/>
                    </a:cubicBezTo>
                    <a:cubicBezTo>
                      <a:pt x="1886" y="94"/>
                      <a:pt x="2020" y="104"/>
                      <a:pt x="2152" y="122"/>
                    </a:cubicBezTo>
                    <a:lnTo>
                      <a:pt x="2166" y="14"/>
                    </a:lnTo>
                    <a:cubicBezTo>
                      <a:pt x="2037" y="7"/>
                      <a:pt x="1905" y="0"/>
                      <a:pt x="177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7"/>
              <p:cNvSpPr/>
              <p:nvPr/>
            </p:nvSpPr>
            <p:spPr>
              <a:xfrm>
                <a:off x="4106277" y="1886958"/>
                <a:ext cx="118777" cy="191314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5449" extrusionOk="0">
                    <a:moveTo>
                      <a:pt x="2077" y="1"/>
                    </a:moveTo>
                    <a:cubicBezTo>
                      <a:pt x="1955" y="1"/>
                      <a:pt x="1834" y="11"/>
                      <a:pt x="1719" y="31"/>
                    </a:cubicBezTo>
                    <a:cubicBezTo>
                      <a:pt x="1597" y="58"/>
                      <a:pt x="1475" y="85"/>
                      <a:pt x="1367" y="140"/>
                    </a:cubicBezTo>
                    <a:cubicBezTo>
                      <a:pt x="1245" y="194"/>
                      <a:pt x="1150" y="261"/>
                      <a:pt x="1056" y="343"/>
                    </a:cubicBezTo>
                    <a:cubicBezTo>
                      <a:pt x="866" y="518"/>
                      <a:pt x="731" y="721"/>
                      <a:pt x="596" y="911"/>
                    </a:cubicBezTo>
                    <a:cubicBezTo>
                      <a:pt x="460" y="1127"/>
                      <a:pt x="352" y="1344"/>
                      <a:pt x="271" y="1574"/>
                    </a:cubicBezTo>
                    <a:cubicBezTo>
                      <a:pt x="95" y="2020"/>
                      <a:pt x="0" y="2507"/>
                      <a:pt x="41" y="3008"/>
                    </a:cubicBezTo>
                    <a:cubicBezTo>
                      <a:pt x="68" y="3252"/>
                      <a:pt x="108" y="3495"/>
                      <a:pt x="203" y="3725"/>
                    </a:cubicBezTo>
                    <a:cubicBezTo>
                      <a:pt x="284" y="3955"/>
                      <a:pt x="406" y="4172"/>
                      <a:pt x="541" y="4375"/>
                    </a:cubicBezTo>
                    <a:cubicBezTo>
                      <a:pt x="812" y="4767"/>
                      <a:pt x="1164" y="5133"/>
                      <a:pt x="1637" y="5335"/>
                    </a:cubicBezTo>
                    <a:cubicBezTo>
                      <a:pt x="1819" y="5410"/>
                      <a:pt x="2018" y="5449"/>
                      <a:pt x="2218" y="5449"/>
                    </a:cubicBezTo>
                    <a:cubicBezTo>
                      <a:pt x="2526" y="5449"/>
                      <a:pt x="2834" y="5357"/>
                      <a:pt x="3072" y="5160"/>
                    </a:cubicBezTo>
                    <a:cubicBezTo>
                      <a:pt x="3126" y="5119"/>
                      <a:pt x="3180" y="5065"/>
                      <a:pt x="3207" y="5011"/>
                    </a:cubicBezTo>
                    <a:cubicBezTo>
                      <a:pt x="3248" y="4943"/>
                      <a:pt x="3261" y="4875"/>
                      <a:pt x="3275" y="4808"/>
                    </a:cubicBezTo>
                    <a:cubicBezTo>
                      <a:pt x="3288" y="4686"/>
                      <a:pt x="3302" y="4578"/>
                      <a:pt x="3315" y="4456"/>
                    </a:cubicBezTo>
                    <a:lnTo>
                      <a:pt x="3383" y="3739"/>
                    </a:lnTo>
                    <a:lnTo>
                      <a:pt x="3275" y="3725"/>
                    </a:lnTo>
                    <a:lnTo>
                      <a:pt x="3180" y="4442"/>
                    </a:lnTo>
                    <a:cubicBezTo>
                      <a:pt x="3166" y="4551"/>
                      <a:pt x="3153" y="4686"/>
                      <a:pt x="3139" y="4794"/>
                    </a:cubicBezTo>
                    <a:cubicBezTo>
                      <a:pt x="3112" y="4902"/>
                      <a:pt x="3072" y="4984"/>
                      <a:pt x="2991" y="5051"/>
                    </a:cubicBezTo>
                    <a:cubicBezTo>
                      <a:pt x="2772" y="5213"/>
                      <a:pt x="2500" y="5293"/>
                      <a:pt x="2229" y="5293"/>
                    </a:cubicBezTo>
                    <a:cubicBezTo>
                      <a:pt x="2048" y="5293"/>
                      <a:pt x="1868" y="5257"/>
                      <a:pt x="1705" y="5187"/>
                    </a:cubicBezTo>
                    <a:cubicBezTo>
                      <a:pt x="1272" y="5011"/>
                      <a:pt x="934" y="4672"/>
                      <a:pt x="677" y="4280"/>
                    </a:cubicBezTo>
                    <a:cubicBezTo>
                      <a:pt x="541" y="4091"/>
                      <a:pt x="420" y="3888"/>
                      <a:pt x="338" y="3671"/>
                    </a:cubicBezTo>
                    <a:cubicBezTo>
                      <a:pt x="257" y="3455"/>
                      <a:pt x="203" y="3225"/>
                      <a:pt x="176" y="2995"/>
                    </a:cubicBezTo>
                    <a:cubicBezTo>
                      <a:pt x="136" y="2535"/>
                      <a:pt x="217" y="2047"/>
                      <a:pt x="379" y="1614"/>
                    </a:cubicBezTo>
                    <a:cubicBezTo>
                      <a:pt x="460" y="1398"/>
                      <a:pt x="568" y="1181"/>
                      <a:pt x="690" y="978"/>
                    </a:cubicBezTo>
                    <a:cubicBezTo>
                      <a:pt x="812" y="776"/>
                      <a:pt x="947" y="586"/>
                      <a:pt x="1123" y="424"/>
                    </a:cubicBezTo>
                    <a:cubicBezTo>
                      <a:pt x="1286" y="275"/>
                      <a:pt x="1502" y="167"/>
                      <a:pt x="1732" y="126"/>
                    </a:cubicBezTo>
                    <a:cubicBezTo>
                      <a:pt x="1836" y="108"/>
                      <a:pt x="1940" y="100"/>
                      <a:pt x="2045" y="100"/>
                    </a:cubicBezTo>
                    <a:cubicBezTo>
                      <a:pt x="2173" y="100"/>
                      <a:pt x="2302" y="111"/>
                      <a:pt x="2436" y="126"/>
                    </a:cubicBezTo>
                    <a:cubicBezTo>
                      <a:pt x="2544" y="140"/>
                      <a:pt x="2666" y="167"/>
                      <a:pt x="2788" y="180"/>
                    </a:cubicBezTo>
                    <a:lnTo>
                      <a:pt x="2950" y="221"/>
                    </a:lnTo>
                    <a:cubicBezTo>
                      <a:pt x="3018" y="234"/>
                      <a:pt x="3058" y="248"/>
                      <a:pt x="3072" y="288"/>
                    </a:cubicBezTo>
                    <a:cubicBezTo>
                      <a:pt x="3085" y="315"/>
                      <a:pt x="3085" y="383"/>
                      <a:pt x="3085" y="437"/>
                    </a:cubicBezTo>
                    <a:lnTo>
                      <a:pt x="3085" y="613"/>
                    </a:lnTo>
                    <a:lnTo>
                      <a:pt x="3085" y="978"/>
                    </a:lnTo>
                    <a:lnTo>
                      <a:pt x="3180" y="978"/>
                    </a:lnTo>
                    <a:lnTo>
                      <a:pt x="3180" y="613"/>
                    </a:lnTo>
                    <a:lnTo>
                      <a:pt x="3180" y="437"/>
                    </a:lnTo>
                    <a:cubicBezTo>
                      <a:pt x="3180" y="383"/>
                      <a:pt x="3194" y="315"/>
                      <a:pt x="3153" y="234"/>
                    </a:cubicBezTo>
                    <a:cubicBezTo>
                      <a:pt x="3139" y="194"/>
                      <a:pt x="3099" y="167"/>
                      <a:pt x="3072" y="153"/>
                    </a:cubicBezTo>
                    <a:cubicBezTo>
                      <a:pt x="3031" y="140"/>
                      <a:pt x="3004" y="140"/>
                      <a:pt x="2977" y="126"/>
                    </a:cubicBezTo>
                    <a:lnTo>
                      <a:pt x="2801" y="85"/>
                    </a:lnTo>
                    <a:cubicBezTo>
                      <a:pt x="2679" y="58"/>
                      <a:pt x="2558" y="45"/>
                      <a:pt x="2436" y="31"/>
                    </a:cubicBezTo>
                    <a:cubicBezTo>
                      <a:pt x="2321" y="11"/>
                      <a:pt x="2199" y="1"/>
                      <a:pt x="20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7"/>
              <p:cNvSpPr/>
              <p:nvPr/>
            </p:nvSpPr>
            <p:spPr>
              <a:xfrm>
                <a:off x="4095323" y="1900405"/>
                <a:ext cx="120252" cy="198863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5664" extrusionOk="0">
                    <a:moveTo>
                      <a:pt x="1313" y="0"/>
                    </a:moveTo>
                    <a:cubicBezTo>
                      <a:pt x="799" y="528"/>
                      <a:pt x="448" y="1177"/>
                      <a:pt x="258" y="1881"/>
                    </a:cubicBezTo>
                    <a:cubicBezTo>
                      <a:pt x="69" y="2585"/>
                      <a:pt x="1" y="3315"/>
                      <a:pt x="177" y="4032"/>
                    </a:cubicBezTo>
                    <a:cubicBezTo>
                      <a:pt x="272" y="4398"/>
                      <a:pt x="475" y="4722"/>
                      <a:pt x="745" y="4980"/>
                    </a:cubicBezTo>
                    <a:cubicBezTo>
                      <a:pt x="1002" y="5237"/>
                      <a:pt x="1313" y="5453"/>
                      <a:pt x="1665" y="5575"/>
                    </a:cubicBezTo>
                    <a:cubicBezTo>
                      <a:pt x="1826" y="5631"/>
                      <a:pt x="1999" y="5664"/>
                      <a:pt x="2172" y="5664"/>
                    </a:cubicBezTo>
                    <a:cubicBezTo>
                      <a:pt x="2377" y="5664"/>
                      <a:pt x="2584" y="5617"/>
                      <a:pt x="2775" y="5507"/>
                    </a:cubicBezTo>
                    <a:cubicBezTo>
                      <a:pt x="2951" y="5385"/>
                      <a:pt x="3032" y="5223"/>
                      <a:pt x="3140" y="5074"/>
                    </a:cubicBezTo>
                    <a:lnTo>
                      <a:pt x="3424" y="4614"/>
                    </a:lnTo>
                    <a:lnTo>
                      <a:pt x="3330" y="4560"/>
                    </a:lnTo>
                    <a:lnTo>
                      <a:pt x="3018" y="4993"/>
                    </a:lnTo>
                    <a:cubicBezTo>
                      <a:pt x="2924" y="5142"/>
                      <a:pt x="2815" y="5291"/>
                      <a:pt x="2694" y="5385"/>
                    </a:cubicBezTo>
                    <a:cubicBezTo>
                      <a:pt x="2558" y="5467"/>
                      <a:pt x="2382" y="5494"/>
                      <a:pt x="2220" y="5507"/>
                    </a:cubicBezTo>
                    <a:cubicBezTo>
                      <a:pt x="2044" y="5507"/>
                      <a:pt x="1882" y="5480"/>
                      <a:pt x="1719" y="5426"/>
                    </a:cubicBezTo>
                    <a:cubicBezTo>
                      <a:pt x="1395" y="5318"/>
                      <a:pt x="1097" y="5115"/>
                      <a:pt x="853" y="4871"/>
                    </a:cubicBezTo>
                    <a:cubicBezTo>
                      <a:pt x="596" y="4628"/>
                      <a:pt x="407" y="4344"/>
                      <a:pt x="312" y="4005"/>
                    </a:cubicBezTo>
                    <a:cubicBezTo>
                      <a:pt x="217" y="3667"/>
                      <a:pt x="190" y="3315"/>
                      <a:pt x="204" y="2963"/>
                    </a:cubicBezTo>
                    <a:cubicBezTo>
                      <a:pt x="204" y="2598"/>
                      <a:pt x="258" y="2246"/>
                      <a:pt x="353" y="1908"/>
                    </a:cubicBezTo>
                    <a:cubicBezTo>
                      <a:pt x="529" y="1231"/>
                      <a:pt x="880" y="582"/>
                      <a:pt x="1395" y="81"/>
                    </a:cubicBezTo>
                    <a:lnTo>
                      <a:pt x="131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7"/>
              <p:cNvSpPr/>
              <p:nvPr/>
            </p:nvSpPr>
            <p:spPr>
              <a:xfrm>
                <a:off x="4096763" y="1928878"/>
                <a:ext cx="116425" cy="17916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5103" extrusionOk="0">
                    <a:moveTo>
                      <a:pt x="596" y="1"/>
                    </a:moveTo>
                    <a:cubicBezTo>
                      <a:pt x="285" y="569"/>
                      <a:pt x="95" y="1205"/>
                      <a:pt x="41" y="1855"/>
                    </a:cubicBezTo>
                    <a:cubicBezTo>
                      <a:pt x="1" y="2504"/>
                      <a:pt x="95" y="3167"/>
                      <a:pt x="407" y="3763"/>
                    </a:cubicBezTo>
                    <a:cubicBezTo>
                      <a:pt x="555" y="4047"/>
                      <a:pt x="758" y="4317"/>
                      <a:pt x="1002" y="4547"/>
                    </a:cubicBezTo>
                    <a:cubicBezTo>
                      <a:pt x="1245" y="4764"/>
                      <a:pt x="1543" y="4940"/>
                      <a:pt x="1868" y="5035"/>
                    </a:cubicBezTo>
                    <a:cubicBezTo>
                      <a:pt x="2030" y="5075"/>
                      <a:pt x="2193" y="5102"/>
                      <a:pt x="2369" y="5102"/>
                    </a:cubicBezTo>
                    <a:cubicBezTo>
                      <a:pt x="2450" y="5102"/>
                      <a:pt x="2531" y="5102"/>
                      <a:pt x="2626" y="5075"/>
                    </a:cubicBezTo>
                    <a:cubicBezTo>
                      <a:pt x="2720" y="5048"/>
                      <a:pt x="2815" y="4980"/>
                      <a:pt x="2869" y="4913"/>
                    </a:cubicBezTo>
                    <a:cubicBezTo>
                      <a:pt x="3072" y="4642"/>
                      <a:pt x="3207" y="4344"/>
                      <a:pt x="3316" y="4033"/>
                    </a:cubicBezTo>
                    <a:lnTo>
                      <a:pt x="3207" y="3993"/>
                    </a:lnTo>
                    <a:cubicBezTo>
                      <a:pt x="3153" y="4141"/>
                      <a:pt x="3086" y="4290"/>
                      <a:pt x="3004" y="4426"/>
                    </a:cubicBezTo>
                    <a:cubicBezTo>
                      <a:pt x="2923" y="4561"/>
                      <a:pt x="2842" y="4710"/>
                      <a:pt x="2747" y="4818"/>
                    </a:cubicBezTo>
                    <a:cubicBezTo>
                      <a:pt x="2693" y="4872"/>
                      <a:pt x="2653" y="4899"/>
                      <a:pt x="2585" y="4913"/>
                    </a:cubicBezTo>
                    <a:cubicBezTo>
                      <a:pt x="2517" y="4940"/>
                      <a:pt x="2450" y="4940"/>
                      <a:pt x="2369" y="4940"/>
                    </a:cubicBezTo>
                    <a:cubicBezTo>
                      <a:pt x="2220" y="4940"/>
                      <a:pt x="2057" y="4913"/>
                      <a:pt x="1908" y="4872"/>
                    </a:cubicBezTo>
                    <a:cubicBezTo>
                      <a:pt x="1624" y="4791"/>
                      <a:pt x="1340" y="4629"/>
                      <a:pt x="1110" y="4426"/>
                    </a:cubicBezTo>
                    <a:cubicBezTo>
                      <a:pt x="880" y="4223"/>
                      <a:pt x="677" y="3966"/>
                      <a:pt x="528" y="3695"/>
                    </a:cubicBezTo>
                    <a:cubicBezTo>
                      <a:pt x="217" y="3140"/>
                      <a:pt x="109" y="2491"/>
                      <a:pt x="149" y="1868"/>
                    </a:cubicBezTo>
                    <a:cubicBezTo>
                      <a:pt x="163" y="1544"/>
                      <a:pt x="231" y="1232"/>
                      <a:pt x="312" y="921"/>
                    </a:cubicBezTo>
                    <a:cubicBezTo>
                      <a:pt x="407" y="623"/>
                      <a:pt x="528" y="326"/>
                      <a:pt x="691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7"/>
              <p:cNvSpPr/>
              <p:nvPr/>
            </p:nvSpPr>
            <p:spPr>
              <a:xfrm>
                <a:off x="4099150" y="1988739"/>
                <a:ext cx="16642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51" extrusionOk="0">
                    <a:moveTo>
                      <a:pt x="379" y="1"/>
                    </a:moveTo>
                    <a:cubicBezTo>
                      <a:pt x="190" y="150"/>
                      <a:pt x="163" y="407"/>
                      <a:pt x="0" y="596"/>
                    </a:cubicBezTo>
                    <a:lnTo>
                      <a:pt x="95" y="650"/>
                    </a:lnTo>
                    <a:cubicBezTo>
                      <a:pt x="190" y="434"/>
                      <a:pt x="420" y="299"/>
                      <a:pt x="474" y="55"/>
                    </a:cubicBezTo>
                    <a:lnTo>
                      <a:pt x="37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7"/>
              <p:cNvSpPr/>
              <p:nvPr/>
            </p:nvSpPr>
            <p:spPr>
              <a:xfrm>
                <a:off x="4101046" y="2007276"/>
                <a:ext cx="17590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32" extrusionOk="0">
                    <a:moveTo>
                      <a:pt x="406" y="1"/>
                    </a:moveTo>
                    <a:cubicBezTo>
                      <a:pt x="203" y="190"/>
                      <a:pt x="176" y="474"/>
                      <a:pt x="0" y="677"/>
                    </a:cubicBezTo>
                    <a:lnTo>
                      <a:pt x="95" y="731"/>
                    </a:lnTo>
                    <a:cubicBezTo>
                      <a:pt x="203" y="488"/>
                      <a:pt x="433" y="325"/>
                      <a:pt x="501" y="68"/>
                    </a:cubicBez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7"/>
              <p:cNvSpPr/>
              <p:nvPr/>
            </p:nvSpPr>
            <p:spPr>
              <a:xfrm>
                <a:off x="4101046" y="1973080"/>
                <a:ext cx="13342" cy="1569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47" extrusionOk="0">
                    <a:moveTo>
                      <a:pt x="298" y="0"/>
                    </a:moveTo>
                    <a:cubicBezTo>
                      <a:pt x="136" y="82"/>
                      <a:pt x="122" y="271"/>
                      <a:pt x="0" y="366"/>
                    </a:cubicBezTo>
                    <a:lnTo>
                      <a:pt x="82" y="447"/>
                    </a:lnTo>
                    <a:cubicBezTo>
                      <a:pt x="149" y="298"/>
                      <a:pt x="339" y="244"/>
                      <a:pt x="379" y="82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7"/>
              <p:cNvSpPr/>
              <p:nvPr/>
            </p:nvSpPr>
            <p:spPr>
              <a:xfrm>
                <a:off x="4108173" y="2023426"/>
                <a:ext cx="16186" cy="280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99" extrusionOk="0">
                    <a:moveTo>
                      <a:pt x="366" y="1"/>
                    </a:moveTo>
                    <a:cubicBezTo>
                      <a:pt x="163" y="217"/>
                      <a:pt x="149" y="515"/>
                      <a:pt x="0" y="745"/>
                    </a:cubicBezTo>
                    <a:lnTo>
                      <a:pt x="95" y="799"/>
                    </a:lnTo>
                    <a:cubicBezTo>
                      <a:pt x="176" y="528"/>
                      <a:pt x="420" y="339"/>
                      <a:pt x="460" y="55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7"/>
              <p:cNvSpPr/>
              <p:nvPr/>
            </p:nvSpPr>
            <p:spPr>
              <a:xfrm>
                <a:off x="4118636" y="2046247"/>
                <a:ext cx="147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420" h="704" extrusionOk="0">
                    <a:moveTo>
                      <a:pt x="325" y="0"/>
                    </a:moveTo>
                    <a:cubicBezTo>
                      <a:pt x="135" y="190"/>
                      <a:pt x="135" y="460"/>
                      <a:pt x="0" y="663"/>
                    </a:cubicBezTo>
                    <a:lnTo>
                      <a:pt x="95" y="704"/>
                    </a:lnTo>
                    <a:cubicBezTo>
                      <a:pt x="162" y="474"/>
                      <a:pt x="379" y="311"/>
                      <a:pt x="419" y="54"/>
                    </a:cubicBez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7"/>
              <p:cNvSpPr/>
              <p:nvPr/>
            </p:nvSpPr>
            <p:spPr>
              <a:xfrm>
                <a:off x="4131450" y="2058114"/>
                <a:ext cx="14290" cy="23769"/>
              </a:xfrm>
              <a:custGeom>
                <a:avLst/>
                <a:gdLst/>
                <a:ahLst/>
                <a:cxnLst/>
                <a:rect l="l" t="t" r="r" b="b"/>
                <a:pathLst>
                  <a:path w="407" h="677" extrusionOk="0">
                    <a:moveTo>
                      <a:pt x="298" y="0"/>
                    </a:moveTo>
                    <a:cubicBezTo>
                      <a:pt x="122" y="176"/>
                      <a:pt x="136" y="433"/>
                      <a:pt x="0" y="636"/>
                    </a:cubicBezTo>
                    <a:lnTo>
                      <a:pt x="95" y="677"/>
                    </a:lnTo>
                    <a:cubicBezTo>
                      <a:pt x="163" y="447"/>
                      <a:pt x="379" y="298"/>
                      <a:pt x="406" y="55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>
                <a:off x="4146161" y="2065241"/>
                <a:ext cx="13342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813" extrusionOk="0">
                    <a:moveTo>
                      <a:pt x="285" y="0"/>
                    </a:moveTo>
                    <a:cubicBezTo>
                      <a:pt x="231" y="55"/>
                      <a:pt x="204" y="122"/>
                      <a:pt x="177" y="190"/>
                    </a:cubicBezTo>
                    <a:cubicBezTo>
                      <a:pt x="163" y="244"/>
                      <a:pt x="136" y="312"/>
                      <a:pt x="123" y="379"/>
                    </a:cubicBezTo>
                    <a:cubicBezTo>
                      <a:pt x="96" y="515"/>
                      <a:pt x="68" y="650"/>
                      <a:pt x="1" y="772"/>
                    </a:cubicBezTo>
                    <a:lnTo>
                      <a:pt x="109" y="812"/>
                    </a:lnTo>
                    <a:cubicBezTo>
                      <a:pt x="136" y="677"/>
                      <a:pt x="204" y="555"/>
                      <a:pt x="258" y="433"/>
                    </a:cubicBezTo>
                    <a:cubicBezTo>
                      <a:pt x="285" y="366"/>
                      <a:pt x="312" y="312"/>
                      <a:pt x="339" y="244"/>
                    </a:cubicBezTo>
                    <a:cubicBezTo>
                      <a:pt x="353" y="176"/>
                      <a:pt x="380" y="109"/>
                      <a:pt x="380" y="41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>
                <a:off x="4161363" y="2071876"/>
                <a:ext cx="13833" cy="2570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32" extrusionOk="0">
                    <a:moveTo>
                      <a:pt x="285" y="1"/>
                    </a:moveTo>
                    <a:cubicBezTo>
                      <a:pt x="123" y="204"/>
                      <a:pt x="136" y="474"/>
                      <a:pt x="1" y="691"/>
                    </a:cubicBezTo>
                    <a:lnTo>
                      <a:pt x="109" y="731"/>
                    </a:lnTo>
                    <a:cubicBezTo>
                      <a:pt x="163" y="488"/>
                      <a:pt x="366" y="298"/>
                      <a:pt x="393" y="41"/>
                    </a:cubicBez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>
                <a:off x="4177057" y="2070472"/>
                <a:ext cx="15694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813" extrusionOk="0">
                    <a:moveTo>
                      <a:pt x="352" y="0"/>
                    </a:moveTo>
                    <a:cubicBezTo>
                      <a:pt x="298" y="54"/>
                      <a:pt x="257" y="122"/>
                      <a:pt x="230" y="176"/>
                    </a:cubicBezTo>
                    <a:cubicBezTo>
                      <a:pt x="190" y="244"/>
                      <a:pt x="176" y="311"/>
                      <a:pt x="149" y="379"/>
                    </a:cubicBezTo>
                    <a:cubicBezTo>
                      <a:pt x="109" y="514"/>
                      <a:pt x="68" y="650"/>
                      <a:pt x="0" y="771"/>
                    </a:cubicBezTo>
                    <a:lnTo>
                      <a:pt x="109" y="812"/>
                    </a:lnTo>
                    <a:cubicBezTo>
                      <a:pt x="136" y="677"/>
                      <a:pt x="203" y="555"/>
                      <a:pt x="284" y="433"/>
                    </a:cubicBezTo>
                    <a:cubicBezTo>
                      <a:pt x="312" y="379"/>
                      <a:pt x="352" y="311"/>
                      <a:pt x="379" y="257"/>
                    </a:cubicBezTo>
                    <a:cubicBezTo>
                      <a:pt x="406" y="190"/>
                      <a:pt x="433" y="122"/>
                      <a:pt x="447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>
                <a:off x="4189871" y="1921786"/>
                <a:ext cx="16186" cy="2426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91" extrusionOk="0">
                    <a:moveTo>
                      <a:pt x="352" y="0"/>
                    </a:moveTo>
                    <a:cubicBezTo>
                      <a:pt x="312" y="41"/>
                      <a:pt x="285" y="95"/>
                      <a:pt x="244" y="149"/>
                    </a:cubicBezTo>
                    <a:cubicBezTo>
                      <a:pt x="217" y="203"/>
                      <a:pt x="204" y="257"/>
                      <a:pt x="177" y="311"/>
                    </a:cubicBezTo>
                    <a:cubicBezTo>
                      <a:pt x="122" y="419"/>
                      <a:pt x="82" y="541"/>
                      <a:pt x="1" y="636"/>
                    </a:cubicBezTo>
                    <a:lnTo>
                      <a:pt x="95" y="690"/>
                    </a:lnTo>
                    <a:cubicBezTo>
                      <a:pt x="150" y="582"/>
                      <a:pt x="231" y="487"/>
                      <a:pt x="298" y="379"/>
                    </a:cubicBezTo>
                    <a:cubicBezTo>
                      <a:pt x="339" y="338"/>
                      <a:pt x="366" y="284"/>
                      <a:pt x="393" y="230"/>
                    </a:cubicBezTo>
                    <a:cubicBezTo>
                      <a:pt x="420" y="176"/>
                      <a:pt x="447" y="122"/>
                      <a:pt x="461" y="54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>
                <a:off x="4173265" y="1924138"/>
                <a:ext cx="14290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05" extrusionOk="0">
                    <a:moveTo>
                      <a:pt x="311" y="1"/>
                    </a:moveTo>
                    <a:cubicBezTo>
                      <a:pt x="135" y="190"/>
                      <a:pt x="135" y="461"/>
                      <a:pt x="0" y="650"/>
                    </a:cubicBezTo>
                    <a:lnTo>
                      <a:pt x="95" y="704"/>
                    </a:lnTo>
                    <a:cubicBezTo>
                      <a:pt x="162" y="474"/>
                      <a:pt x="379" y="312"/>
                      <a:pt x="406" y="55"/>
                    </a:cubicBezTo>
                    <a:lnTo>
                      <a:pt x="31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>
                <a:off x="4159011" y="1928422"/>
                <a:ext cx="12359" cy="2710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72" extrusionOk="0">
                    <a:moveTo>
                      <a:pt x="257" y="0"/>
                    </a:moveTo>
                    <a:cubicBezTo>
                      <a:pt x="203" y="55"/>
                      <a:pt x="176" y="109"/>
                      <a:pt x="149" y="176"/>
                    </a:cubicBezTo>
                    <a:cubicBezTo>
                      <a:pt x="122" y="230"/>
                      <a:pt x="108" y="298"/>
                      <a:pt x="95" y="366"/>
                    </a:cubicBezTo>
                    <a:cubicBezTo>
                      <a:pt x="68" y="488"/>
                      <a:pt x="54" y="623"/>
                      <a:pt x="0" y="745"/>
                    </a:cubicBezTo>
                    <a:lnTo>
                      <a:pt x="108" y="772"/>
                    </a:lnTo>
                    <a:cubicBezTo>
                      <a:pt x="122" y="636"/>
                      <a:pt x="176" y="528"/>
                      <a:pt x="230" y="406"/>
                    </a:cubicBezTo>
                    <a:cubicBezTo>
                      <a:pt x="257" y="352"/>
                      <a:pt x="284" y="285"/>
                      <a:pt x="311" y="230"/>
                    </a:cubicBezTo>
                    <a:cubicBezTo>
                      <a:pt x="325" y="176"/>
                      <a:pt x="352" y="109"/>
                      <a:pt x="352" y="41"/>
                    </a:cubicBez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>
                <a:off x="4147109" y="1946959"/>
                <a:ext cx="6214" cy="20926"/>
              </a:xfrm>
              <a:custGeom>
                <a:avLst/>
                <a:gdLst/>
                <a:ahLst/>
                <a:cxnLst/>
                <a:rect l="l" t="t" r="r" b="b"/>
                <a:pathLst>
                  <a:path w="177" h="596" extrusionOk="0">
                    <a:moveTo>
                      <a:pt x="55" y="0"/>
                    </a:moveTo>
                    <a:cubicBezTo>
                      <a:pt x="28" y="41"/>
                      <a:pt x="14" y="95"/>
                      <a:pt x="1" y="149"/>
                    </a:cubicBezTo>
                    <a:cubicBezTo>
                      <a:pt x="1" y="190"/>
                      <a:pt x="1" y="244"/>
                      <a:pt x="14" y="298"/>
                    </a:cubicBezTo>
                    <a:cubicBezTo>
                      <a:pt x="28" y="406"/>
                      <a:pt x="55" y="501"/>
                      <a:pt x="55" y="596"/>
                    </a:cubicBezTo>
                    <a:lnTo>
                      <a:pt x="163" y="582"/>
                    </a:lnTo>
                    <a:cubicBezTo>
                      <a:pt x="123" y="487"/>
                      <a:pt x="136" y="393"/>
                      <a:pt x="150" y="298"/>
                    </a:cubicBezTo>
                    <a:cubicBezTo>
                      <a:pt x="163" y="257"/>
                      <a:pt x="163" y="203"/>
                      <a:pt x="177" y="163"/>
                    </a:cubicBezTo>
                    <a:cubicBezTo>
                      <a:pt x="177" y="108"/>
                      <a:pt x="177" y="68"/>
                      <a:pt x="163" y="14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>
                <a:off x="4238813" y="1824394"/>
                <a:ext cx="58458" cy="100344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858" extrusionOk="0">
                    <a:moveTo>
                      <a:pt x="833" y="112"/>
                    </a:moveTo>
                    <a:cubicBezTo>
                      <a:pt x="880" y="112"/>
                      <a:pt x="927" y="115"/>
                      <a:pt x="975" y="122"/>
                    </a:cubicBezTo>
                    <a:cubicBezTo>
                      <a:pt x="1069" y="135"/>
                      <a:pt x="1164" y="149"/>
                      <a:pt x="1232" y="203"/>
                    </a:cubicBezTo>
                    <a:cubicBezTo>
                      <a:pt x="1381" y="338"/>
                      <a:pt x="1489" y="514"/>
                      <a:pt x="1516" y="704"/>
                    </a:cubicBezTo>
                    <a:cubicBezTo>
                      <a:pt x="1556" y="893"/>
                      <a:pt x="1529" y="1096"/>
                      <a:pt x="1475" y="1299"/>
                    </a:cubicBezTo>
                    <a:cubicBezTo>
                      <a:pt x="1435" y="1475"/>
                      <a:pt x="1272" y="1624"/>
                      <a:pt x="1110" y="1746"/>
                    </a:cubicBezTo>
                    <a:cubicBezTo>
                      <a:pt x="948" y="1867"/>
                      <a:pt x="772" y="1976"/>
                      <a:pt x="596" y="2097"/>
                    </a:cubicBezTo>
                    <a:lnTo>
                      <a:pt x="487" y="2179"/>
                    </a:lnTo>
                    <a:lnTo>
                      <a:pt x="623" y="2192"/>
                    </a:lnTo>
                    <a:cubicBezTo>
                      <a:pt x="758" y="2192"/>
                      <a:pt x="893" y="2206"/>
                      <a:pt x="1042" y="2206"/>
                    </a:cubicBezTo>
                    <a:cubicBezTo>
                      <a:pt x="1158" y="2194"/>
                      <a:pt x="1274" y="2192"/>
                      <a:pt x="1390" y="2184"/>
                    </a:cubicBezTo>
                    <a:lnTo>
                      <a:pt x="1390" y="2184"/>
                    </a:lnTo>
                    <a:lnTo>
                      <a:pt x="1357" y="2712"/>
                    </a:lnTo>
                    <a:lnTo>
                      <a:pt x="1357" y="2712"/>
                    </a:lnTo>
                    <a:cubicBezTo>
                      <a:pt x="1266" y="2722"/>
                      <a:pt x="1175" y="2727"/>
                      <a:pt x="1085" y="2727"/>
                    </a:cubicBezTo>
                    <a:cubicBezTo>
                      <a:pt x="978" y="2727"/>
                      <a:pt x="873" y="2720"/>
                      <a:pt x="772" y="2706"/>
                    </a:cubicBezTo>
                    <a:cubicBezTo>
                      <a:pt x="577" y="2682"/>
                      <a:pt x="394" y="2636"/>
                      <a:pt x="202" y="2588"/>
                    </a:cubicBezTo>
                    <a:lnTo>
                      <a:pt x="202" y="2588"/>
                    </a:lnTo>
                    <a:cubicBezTo>
                      <a:pt x="197" y="2347"/>
                      <a:pt x="240" y="2106"/>
                      <a:pt x="255" y="1855"/>
                    </a:cubicBezTo>
                    <a:lnTo>
                      <a:pt x="255" y="1855"/>
                    </a:lnTo>
                    <a:cubicBezTo>
                      <a:pt x="403" y="1782"/>
                      <a:pt x="557" y="1707"/>
                      <a:pt x="690" y="1610"/>
                    </a:cubicBezTo>
                    <a:cubicBezTo>
                      <a:pt x="772" y="1556"/>
                      <a:pt x="853" y="1502"/>
                      <a:pt x="920" y="1434"/>
                    </a:cubicBezTo>
                    <a:cubicBezTo>
                      <a:pt x="948" y="1394"/>
                      <a:pt x="988" y="1353"/>
                      <a:pt x="1015" y="1313"/>
                    </a:cubicBezTo>
                    <a:cubicBezTo>
                      <a:pt x="1042" y="1259"/>
                      <a:pt x="1056" y="1191"/>
                      <a:pt x="1069" y="1150"/>
                    </a:cubicBezTo>
                    <a:cubicBezTo>
                      <a:pt x="1083" y="1056"/>
                      <a:pt x="1096" y="961"/>
                      <a:pt x="1069" y="853"/>
                    </a:cubicBezTo>
                    <a:cubicBezTo>
                      <a:pt x="1056" y="798"/>
                      <a:pt x="1029" y="744"/>
                      <a:pt x="988" y="690"/>
                    </a:cubicBezTo>
                    <a:cubicBezTo>
                      <a:pt x="948" y="650"/>
                      <a:pt x="880" y="623"/>
                      <a:pt x="826" y="609"/>
                    </a:cubicBezTo>
                    <a:cubicBezTo>
                      <a:pt x="780" y="598"/>
                      <a:pt x="737" y="593"/>
                      <a:pt x="695" y="593"/>
                    </a:cubicBezTo>
                    <a:cubicBezTo>
                      <a:pt x="637" y="593"/>
                      <a:pt x="583" y="601"/>
                      <a:pt x="528" y="609"/>
                    </a:cubicBezTo>
                    <a:cubicBezTo>
                      <a:pt x="459" y="629"/>
                      <a:pt x="389" y="649"/>
                      <a:pt x="325" y="674"/>
                    </a:cubicBezTo>
                    <a:lnTo>
                      <a:pt x="325" y="674"/>
                    </a:lnTo>
                    <a:lnTo>
                      <a:pt x="174" y="199"/>
                    </a:lnTo>
                    <a:lnTo>
                      <a:pt x="174" y="199"/>
                    </a:lnTo>
                    <a:cubicBezTo>
                      <a:pt x="342" y="156"/>
                      <a:pt x="511" y="134"/>
                      <a:pt x="690" y="122"/>
                    </a:cubicBezTo>
                    <a:cubicBezTo>
                      <a:pt x="738" y="115"/>
                      <a:pt x="785" y="112"/>
                      <a:pt x="833" y="112"/>
                    </a:cubicBezTo>
                    <a:close/>
                    <a:moveTo>
                      <a:pt x="677" y="0"/>
                    </a:moveTo>
                    <a:cubicBezTo>
                      <a:pt x="474" y="14"/>
                      <a:pt x="271" y="41"/>
                      <a:pt x="68" y="81"/>
                    </a:cubicBezTo>
                    <a:lnTo>
                      <a:pt x="0" y="95"/>
                    </a:lnTo>
                    <a:lnTo>
                      <a:pt x="27" y="176"/>
                    </a:lnTo>
                    <a:lnTo>
                      <a:pt x="217" y="798"/>
                    </a:lnTo>
                    <a:lnTo>
                      <a:pt x="244" y="880"/>
                    </a:lnTo>
                    <a:lnTo>
                      <a:pt x="325" y="839"/>
                    </a:lnTo>
                    <a:cubicBezTo>
                      <a:pt x="438" y="788"/>
                      <a:pt x="575" y="744"/>
                      <a:pt x="694" y="744"/>
                    </a:cubicBezTo>
                    <a:cubicBezTo>
                      <a:pt x="731" y="744"/>
                      <a:pt x="766" y="748"/>
                      <a:pt x="799" y="758"/>
                    </a:cubicBezTo>
                    <a:cubicBezTo>
                      <a:pt x="866" y="785"/>
                      <a:pt x="893" y="826"/>
                      <a:pt x="907" y="893"/>
                    </a:cubicBezTo>
                    <a:cubicBezTo>
                      <a:pt x="934" y="961"/>
                      <a:pt x="920" y="1042"/>
                      <a:pt x="907" y="1123"/>
                    </a:cubicBezTo>
                    <a:cubicBezTo>
                      <a:pt x="893" y="1259"/>
                      <a:pt x="745" y="1380"/>
                      <a:pt x="609" y="1475"/>
                    </a:cubicBezTo>
                    <a:cubicBezTo>
                      <a:pt x="460" y="1570"/>
                      <a:pt x="298" y="1651"/>
                      <a:pt x="149" y="1732"/>
                    </a:cubicBezTo>
                    <a:lnTo>
                      <a:pt x="95" y="1746"/>
                    </a:lnTo>
                    <a:lnTo>
                      <a:pt x="95" y="1800"/>
                    </a:lnTo>
                    <a:cubicBezTo>
                      <a:pt x="95" y="2070"/>
                      <a:pt x="41" y="2355"/>
                      <a:pt x="54" y="2639"/>
                    </a:cubicBezTo>
                    <a:lnTo>
                      <a:pt x="54" y="2693"/>
                    </a:lnTo>
                    <a:lnTo>
                      <a:pt x="109" y="2720"/>
                    </a:lnTo>
                    <a:cubicBezTo>
                      <a:pt x="325" y="2760"/>
                      <a:pt x="542" y="2815"/>
                      <a:pt x="758" y="2842"/>
                    </a:cubicBezTo>
                    <a:cubicBezTo>
                      <a:pt x="850" y="2853"/>
                      <a:pt x="944" y="2857"/>
                      <a:pt x="1038" y="2857"/>
                    </a:cubicBezTo>
                    <a:cubicBezTo>
                      <a:pt x="1167" y="2857"/>
                      <a:pt x="1296" y="2849"/>
                      <a:pt x="1421" y="2842"/>
                    </a:cubicBezTo>
                    <a:lnTo>
                      <a:pt x="1475" y="2828"/>
                    </a:lnTo>
                    <a:lnTo>
                      <a:pt x="1489" y="2774"/>
                    </a:lnTo>
                    <a:lnTo>
                      <a:pt x="1516" y="2125"/>
                    </a:lnTo>
                    <a:lnTo>
                      <a:pt x="1516" y="2057"/>
                    </a:lnTo>
                    <a:lnTo>
                      <a:pt x="1448" y="2057"/>
                    </a:lnTo>
                    <a:cubicBezTo>
                      <a:pt x="1313" y="2070"/>
                      <a:pt x="1178" y="2084"/>
                      <a:pt x="1042" y="2097"/>
                    </a:cubicBezTo>
                    <a:cubicBezTo>
                      <a:pt x="955" y="2097"/>
                      <a:pt x="868" y="2097"/>
                      <a:pt x="781" y="2094"/>
                    </a:cubicBezTo>
                    <a:lnTo>
                      <a:pt x="781" y="2094"/>
                    </a:lnTo>
                    <a:cubicBezTo>
                      <a:pt x="909" y="2005"/>
                      <a:pt x="1043" y="1920"/>
                      <a:pt x="1178" y="1827"/>
                    </a:cubicBezTo>
                    <a:cubicBezTo>
                      <a:pt x="1340" y="1692"/>
                      <a:pt x="1516" y="1543"/>
                      <a:pt x="1584" y="1326"/>
                    </a:cubicBezTo>
                    <a:cubicBezTo>
                      <a:pt x="1638" y="1123"/>
                      <a:pt x="1665" y="893"/>
                      <a:pt x="1624" y="677"/>
                    </a:cubicBezTo>
                    <a:cubicBezTo>
                      <a:pt x="1584" y="460"/>
                      <a:pt x="1462" y="271"/>
                      <a:pt x="1299" y="122"/>
                    </a:cubicBezTo>
                    <a:cubicBezTo>
                      <a:pt x="1205" y="41"/>
                      <a:pt x="1096" y="27"/>
                      <a:pt x="988" y="14"/>
                    </a:cubicBezTo>
                    <a:cubicBezTo>
                      <a:pt x="893" y="0"/>
                      <a:pt x="785" y="0"/>
                      <a:pt x="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>
                <a:off x="4232142" y="1827695"/>
                <a:ext cx="22857" cy="43747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46" extrusionOk="0">
                    <a:moveTo>
                      <a:pt x="217" y="1"/>
                    </a:moveTo>
                    <a:cubicBezTo>
                      <a:pt x="163" y="82"/>
                      <a:pt x="123" y="163"/>
                      <a:pt x="69" y="258"/>
                    </a:cubicBezTo>
                    <a:cubicBezTo>
                      <a:pt x="42" y="299"/>
                      <a:pt x="1" y="353"/>
                      <a:pt x="14" y="420"/>
                    </a:cubicBezTo>
                    <a:cubicBezTo>
                      <a:pt x="14" y="488"/>
                      <a:pt x="42" y="529"/>
                      <a:pt x="55" y="583"/>
                    </a:cubicBezTo>
                    <a:cubicBezTo>
                      <a:pt x="123" y="759"/>
                      <a:pt x="177" y="948"/>
                      <a:pt x="244" y="1137"/>
                    </a:cubicBezTo>
                    <a:lnTo>
                      <a:pt x="285" y="1246"/>
                    </a:lnTo>
                    <a:lnTo>
                      <a:pt x="380" y="1165"/>
                    </a:lnTo>
                    <a:cubicBezTo>
                      <a:pt x="515" y="1043"/>
                      <a:pt x="623" y="880"/>
                      <a:pt x="650" y="691"/>
                    </a:cubicBezTo>
                    <a:lnTo>
                      <a:pt x="556" y="664"/>
                    </a:lnTo>
                    <a:cubicBezTo>
                      <a:pt x="496" y="774"/>
                      <a:pt x="428" y="869"/>
                      <a:pt x="354" y="955"/>
                    </a:cubicBezTo>
                    <a:lnTo>
                      <a:pt x="354" y="955"/>
                    </a:lnTo>
                    <a:cubicBezTo>
                      <a:pt x="290" y="817"/>
                      <a:pt x="227" y="680"/>
                      <a:pt x="163" y="542"/>
                    </a:cubicBezTo>
                    <a:cubicBezTo>
                      <a:pt x="136" y="488"/>
                      <a:pt x="109" y="447"/>
                      <a:pt x="109" y="407"/>
                    </a:cubicBezTo>
                    <a:cubicBezTo>
                      <a:pt x="109" y="380"/>
                      <a:pt x="123" y="339"/>
                      <a:pt x="150" y="299"/>
                    </a:cubicBezTo>
                    <a:cubicBezTo>
                      <a:pt x="190" y="217"/>
                      <a:pt x="244" y="136"/>
                      <a:pt x="299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>
                <a:off x="4241657" y="1856694"/>
                <a:ext cx="29001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826" h="934" extrusionOk="0">
                    <a:moveTo>
                      <a:pt x="209" y="225"/>
                    </a:moveTo>
                    <a:cubicBezTo>
                      <a:pt x="207" y="227"/>
                      <a:pt x="205" y="228"/>
                      <a:pt x="204" y="230"/>
                    </a:cubicBezTo>
                    <a:cubicBezTo>
                      <a:pt x="204" y="234"/>
                      <a:pt x="205" y="236"/>
                      <a:pt x="206" y="236"/>
                    </a:cubicBezTo>
                    <a:cubicBezTo>
                      <a:pt x="208" y="236"/>
                      <a:pt x="211" y="231"/>
                      <a:pt x="209" y="225"/>
                    </a:cubicBezTo>
                    <a:close/>
                    <a:moveTo>
                      <a:pt x="515" y="0"/>
                    </a:moveTo>
                    <a:cubicBezTo>
                      <a:pt x="434" y="14"/>
                      <a:pt x="352" y="41"/>
                      <a:pt x="285" y="68"/>
                    </a:cubicBezTo>
                    <a:cubicBezTo>
                      <a:pt x="244" y="81"/>
                      <a:pt x="217" y="109"/>
                      <a:pt x="176" y="122"/>
                    </a:cubicBezTo>
                    <a:cubicBezTo>
                      <a:pt x="163" y="136"/>
                      <a:pt x="136" y="149"/>
                      <a:pt x="122" y="176"/>
                    </a:cubicBezTo>
                    <a:cubicBezTo>
                      <a:pt x="122" y="190"/>
                      <a:pt x="109" y="203"/>
                      <a:pt x="109" y="217"/>
                    </a:cubicBezTo>
                    <a:cubicBezTo>
                      <a:pt x="95" y="244"/>
                      <a:pt x="109" y="271"/>
                      <a:pt x="122" y="284"/>
                    </a:cubicBezTo>
                    <a:lnTo>
                      <a:pt x="204" y="217"/>
                    </a:lnTo>
                    <a:cubicBezTo>
                      <a:pt x="207" y="220"/>
                      <a:pt x="208" y="223"/>
                      <a:pt x="209" y="225"/>
                    </a:cubicBezTo>
                    <a:lnTo>
                      <a:pt x="209" y="225"/>
                    </a:lnTo>
                    <a:cubicBezTo>
                      <a:pt x="220" y="217"/>
                      <a:pt x="231" y="215"/>
                      <a:pt x="231" y="203"/>
                    </a:cubicBezTo>
                    <a:cubicBezTo>
                      <a:pt x="258" y="190"/>
                      <a:pt x="298" y="176"/>
                      <a:pt x="325" y="149"/>
                    </a:cubicBezTo>
                    <a:cubicBezTo>
                      <a:pt x="381" y="127"/>
                      <a:pt x="427" y="105"/>
                      <a:pt x="479" y="105"/>
                    </a:cubicBezTo>
                    <a:cubicBezTo>
                      <a:pt x="490" y="105"/>
                      <a:pt x="502" y="106"/>
                      <a:pt x="515" y="109"/>
                    </a:cubicBezTo>
                    <a:cubicBezTo>
                      <a:pt x="569" y="109"/>
                      <a:pt x="637" y="136"/>
                      <a:pt x="664" y="176"/>
                    </a:cubicBezTo>
                    <a:cubicBezTo>
                      <a:pt x="691" y="230"/>
                      <a:pt x="691" y="257"/>
                      <a:pt x="664" y="298"/>
                    </a:cubicBezTo>
                    <a:cubicBezTo>
                      <a:pt x="582" y="406"/>
                      <a:pt x="461" y="501"/>
                      <a:pt x="352" y="596"/>
                    </a:cubicBezTo>
                    <a:cubicBezTo>
                      <a:pt x="298" y="636"/>
                      <a:pt x="244" y="677"/>
                      <a:pt x="190" y="717"/>
                    </a:cubicBezTo>
                    <a:lnTo>
                      <a:pt x="109" y="785"/>
                    </a:lnTo>
                    <a:lnTo>
                      <a:pt x="82" y="799"/>
                    </a:lnTo>
                    <a:lnTo>
                      <a:pt x="82" y="812"/>
                    </a:lnTo>
                    <a:cubicBezTo>
                      <a:pt x="82" y="812"/>
                      <a:pt x="82" y="812"/>
                      <a:pt x="95" y="826"/>
                    </a:cubicBezTo>
                    <a:cubicBezTo>
                      <a:pt x="109" y="839"/>
                      <a:pt x="109" y="866"/>
                      <a:pt x="109" y="866"/>
                    </a:cubicBezTo>
                    <a:lnTo>
                      <a:pt x="1" y="839"/>
                    </a:lnTo>
                    <a:lnTo>
                      <a:pt x="1" y="839"/>
                    </a:lnTo>
                    <a:cubicBezTo>
                      <a:pt x="1" y="853"/>
                      <a:pt x="1" y="893"/>
                      <a:pt x="14" y="907"/>
                    </a:cubicBezTo>
                    <a:cubicBezTo>
                      <a:pt x="28" y="920"/>
                      <a:pt x="41" y="934"/>
                      <a:pt x="55" y="934"/>
                    </a:cubicBezTo>
                    <a:lnTo>
                      <a:pt x="109" y="934"/>
                    </a:lnTo>
                    <a:cubicBezTo>
                      <a:pt x="122" y="934"/>
                      <a:pt x="136" y="920"/>
                      <a:pt x="136" y="920"/>
                    </a:cubicBezTo>
                    <a:lnTo>
                      <a:pt x="149" y="920"/>
                    </a:lnTo>
                    <a:lnTo>
                      <a:pt x="176" y="907"/>
                    </a:lnTo>
                    <a:cubicBezTo>
                      <a:pt x="217" y="893"/>
                      <a:pt x="244" y="866"/>
                      <a:pt x="285" y="853"/>
                    </a:cubicBezTo>
                    <a:cubicBezTo>
                      <a:pt x="339" y="812"/>
                      <a:pt x="406" y="772"/>
                      <a:pt x="461" y="717"/>
                    </a:cubicBezTo>
                    <a:cubicBezTo>
                      <a:pt x="582" y="623"/>
                      <a:pt x="691" y="514"/>
                      <a:pt x="785" y="379"/>
                    </a:cubicBezTo>
                    <a:cubicBezTo>
                      <a:pt x="799" y="339"/>
                      <a:pt x="826" y="284"/>
                      <a:pt x="812" y="230"/>
                    </a:cubicBezTo>
                    <a:cubicBezTo>
                      <a:pt x="812" y="176"/>
                      <a:pt x="785" y="136"/>
                      <a:pt x="758" y="109"/>
                    </a:cubicBezTo>
                    <a:cubicBezTo>
                      <a:pt x="691" y="41"/>
                      <a:pt x="596" y="0"/>
                      <a:pt x="51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>
                <a:off x="4233090" y="1841001"/>
                <a:ext cx="18117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664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28" y="109"/>
                      <a:pt x="42" y="217"/>
                      <a:pt x="69" y="312"/>
                    </a:cubicBezTo>
                    <a:cubicBezTo>
                      <a:pt x="82" y="407"/>
                      <a:pt x="109" y="515"/>
                      <a:pt x="136" y="610"/>
                    </a:cubicBezTo>
                    <a:lnTo>
                      <a:pt x="150" y="664"/>
                    </a:lnTo>
                    <a:lnTo>
                      <a:pt x="217" y="650"/>
                    </a:lnTo>
                    <a:cubicBezTo>
                      <a:pt x="285" y="650"/>
                      <a:pt x="339" y="610"/>
                      <a:pt x="366" y="583"/>
                    </a:cubicBezTo>
                    <a:cubicBezTo>
                      <a:pt x="407" y="542"/>
                      <a:pt x="420" y="501"/>
                      <a:pt x="448" y="461"/>
                    </a:cubicBezTo>
                    <a:cubicBezTo>
                      <a:pt x="475" y="380"/>
                      <a:pt x="488" y="312"/>
                      <a:pt x="515" y="271"/>
                    </a:cubicBezTo>
                    <a:lnTo>
                      <a:pt x="448" y="177"/>
                    </a:lnTo>
                    <a:cubicBezTo>
                      <a:pt x="353" y="231"/>
                      <a:pt x="326" y="325"/>
                      <a:pt x="285" y="393"/>
                    </a:cubicBezTo>
                    <a:cubicBezTo>
                      <a:pt x="269" y="424"/>
                      <a:pt x="254" y="456"/>
                      <a:pt x="236" y="479"/>
                    </a:cubicBezTo>
                    <a:lnTo>
                      <a:pt x="236" y="479"/>
                    </a:lnTo>
                    <a:cubicBezTo>
                      <a:pt x="208" y="418"/>
                      <a:pt x="182" y="351"/>
                      <a:pt x="163" y="285"/>
                    </a:cubicBezTo>
                    <a:cubicBezTo>
                      <a:pt x="136" y="190"/>
                      <a:pt x="109" y="9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>
                <a:off x="4240217" y="1825904"/>
                <a:ext cx="51822" cy="80718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299" extrusionOk="0">
                    <a:moveTo>
                      <a:pt x="705" y="0"/>
                    </a:moveTo>
                    <a:cubicBezTo>
                      <a:pt x="612" y="0"/>
                      <a:pt x="520" y="15"/>
                      <a:pt x="434" y="38"/>
                    </a:cubicBezTo>
                    <a:cubicBezTo>
                      <a:pt x="272" y="79"/>
                      <a:pt x="136" y="147"/>
                      <a:pt x="1" y="214"/>
                    </a:cubicBezTo>
                    <a:lnTo>
                      <a:pt x="42" y="309"/>
                    </a:lnTo>
                    <a:cubicBezTo>
                      <a:pt x="177" y="241"/>
                      <a:pt x="312" y="174"/>
                      <a:pt x="447" y="133"/>
                    </a:cubicBezTo>
                    <a:cubicBezTo>
                      <a:pt x="534" y="109"/>
                      <a:pt x="620" y="95"/>
                      <a:pt x="704" y="95"/>
                    </a:cubicBezTo>
                    <a:cubicBezTo>
                      <a:pt x="765" y="95"/>
                      <a:pt x="824" y="103"/>
                      <a:pt x="880" y="120"/>
                    </a:cubicBezTo>
                    <a:cubicBezTo>
                      <a:pt x="1151" y="201"/>
                      <a:pt x="1327" y="485"/>
                      <a:pt x="1327" y="755"/>
                    </a:cubicBezTo>
                    <a:cubicBezTo>
                      <a:pt x="1327" y="1026"/>
                      <a:pt x="1151" y="1270"/>
                      <a:pt x="962" y="1500"/>
                    </a:cubicBezTo>
                    <a:cubicBezTo>
                      <a:pt x="772" y="1743"/>
                      <a:pt x="596" y="1973"/>
                      <a:pt x="420" y="2230"/>
                    </a:cubicBezTo>
                    <a:lnTo>
                      <a:pt x="502" y="2298"/>
                    </a:lnTo>
                    <a:cubicBezTo>
                      <a:pt x="705" y="2082"/>
                      <a:pt x="908" y="1838"/>
                      <a:pt x="1097" y="1608"/>
                    </a:cubicBezTo>
                    <a:cubicBezTo>
                      <a:pt x="1192" y="1486"/>
                      <a:pt x="1286" y="1364"/>
                      <a:pt x="1354" y="1229"/>
                    </a:cubicBezTo>
                    <a:cubicBezTo>
                      <a:pt x="1435" y="1080"/>
                      <a:pt x="1476" y="918"/>
                      <a:pt x="1462" y="742"/>
                    </a:cubicBezTo>
                    <a:cubicBezTo>
                      <a:pt x="1449" y="417"/>
                      <a:pt x="1219" y="106"/>
                      <a:pt x="908" y="25"/>
                    </a:cubicBezTo>
                    <a:cubicBezTo>
                      <a:pt x="840" y="8"/>
                      <a:pt x="772" y="0"/>
                      <a:pt x="7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>
                <a:off x="4243553" y="1895174"/>
                <a:ext cx="46591" cy="29106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829" extrusionOk="0">
                    <a:moveTo>
                      <a:pt x="1286" y="0"/>
                    </a:moveTo>
                    <a:lnTo>
                      <a:pt x="1232" y="14"/>
                    </a:lnTo>
                    <a:cubicBezTo>
                      <a:pt x="1083" y="27"/>
                      <a:pt x="921" y="68"/>
                      <a:pt x="772" y="95"/>
                    </a:cubicBezTo>
                    <a:cubicBezTo>
                      <a:pt x="610" y="136"/>
                      <a:pt x="461" y="176"/>
                      <a:pt x="312" y="230"/>
                    </a:cubicBezTo>
                    <a:lnTo>
                      <a:pt x="339" y="325"/>
                    </a:lnTo>
                    <a:cubicBezTo>
                      <a:pt x="488" y="271"/>
                      <a:pt x="637" y="230"/>
                      <a:pt x="785" y="190"/>
                    </a:cubicBezTo>
                    <a:cubicBezTo>
                      <a:pt x="915" y="154"/>
                      <a:pt x="1044" y="140"/>
                      <a:pt x="1182" y="127"/>
                    </a:cubicBezTo>
                    <a:lnTo>
                      <a:pt x="1182" y="127"/>
                    </a:lnTo>
                    <a:cubicBezTo>
                      <a:pt x="1191" y="250"/>
                      <a:pt x="1188" y="382"/>
                      <a:pt x="1164" y="514"/>
                    </a:cubicBezTo>
                    <a:cubicBezTo>
                      <a:pt x="1151" y="555"/>
                      <a:pt x="1151" y="582"/>
                      <a:pt x="1137" y="623"/>
                    </a:cubicBezTo>
                    <a:cubicBezTo>
                      <a:pt x="1137" y="630"/>
                      <a:pt x="1133" y="643"/>
                      <a:pt x="1129" y="652"/>
                    </a:cubicBezTo>
                    <a:lnTo>
                      <a:pt x="1129" y="652"/>
                    </a:lnTo>
                    <a:cubicBezTo>
                      <a:pt x="1075" y="663"/>
                      <a:pt x="998" y="663"/>
                      <a:pt x="921" y="663"/>
                    </a:cubicBezTo>
                    <a:cubicBezTo>
                      <a:pt x="807" y="663"/>
                      <a:pt x="687" y="659"/>
                      <a:pt x="564" y="659"/>
                    </a:cubicBezTo>
                    <a:cubicBezTo>
                      <a:pt x="379" y="659"/>
                      <a:pt x="187" y="669"/>
                      <a:pt x="1" y="717"/>
                    </a:cubicBezTo>
                    <a:lnTo>
                      <a:pt x="28" y="826"/>
                    </a:lnTo>
                    <a:cubicBezTo>
                      <a:pt x="106" y="819"/>
                      <a:pt x="183" y="816"/>
                      <a:pt x="262" y="816"/>
                    </a:cubicBezTo>
                    <a:cubicBezTo>
                      <a:pt x="437" y="816"/>
                      <a:pt x="614" y="829"/>
                      <a:pt x="795" y="829"/>
                    </a:cubicBezTo>
                    <a:cubicBezTo>
                      <a:pt x="841" y="829"/>
                      <a:pt x="888" y="828"/>
                      <a:pt x="934" y="826"/>
                    </a:cubicBezTo>
                    <a:cubicBezTo>
                      <a:pt x="1016" y="826"/>
                      <a:pt x="1083" y="812"/>
                      <a:pt x="1178" y="799"/>
                    </a:cubicBezTo>
                    <a:cubicBezTo>
                      <a:pt x="1191" y="799"/>
                      <a:pt x="1205" y="799"/>
                      <a:pt x="1232" y="772"/>
                    </a:cubicBezTo>
                    <a:cubicBezTo>
                      <a:pt x="1259" y="758"/>
                      <a:pt x="1273" y="731"/>
                      <a:pt x="1273" y="717"/>
                    </a:cubicBezTo>
                    <a:cubicBezTo>
                      <a:pt x="1286" y="690"/>
                      <a:pt x="1286" y="677"/>
                      <a:pt x="1286" y="650"/>
                    </a:cubicBezTo>
                    <a:cubicBezTo>
                      <a:pt x="1300" y="609"/>
                      <a:pt x="1300" y="569"/>
                      <a:pt x="1313" y="528"/>
                    </a:cubicBezTo>
                    <a:cubicBezTo>
                      <a:pt x="1327" y="379"/>
                      <a:pt x="1327" y="217"/>
                      <a:pt x="1300" y="54"/>
                    </a:cubicBez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>
                <a:off x="4232634" y="1883307"/>
                <a:ext cx="16186" cy="5986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705" extrusionOk="0">
                    <a:moveTo>
                      <a:pt x="312" y="0"/>
                    </a:moveTo>
                    <a:lnTo>
                      <a:pt x="163" y="122"/>
                    </a:lnTo>
                    <a:lnTo>
                      <a:pt x="95" y="189"/>
                    </a:lnTo>
                    <a:cubicBezTo>
                      <a:pt x="68" y="203"/>
                      <a:pt x="28" y="257"/>
                      <a:pt x="28" y="298"/>
                    </a:cubicBezTo>
                    <a:cubicBezTo>
                      <a:pt x="14" y="379"/>
                      <a:pt x="14" y="433"/>
                      <a:pt x="14" y="501"/>
                    </a:cubicBezTo>
                    <a:lnTo>
                      <a:pt x="14" y="704"/>
                    </a:lnTo>
                    <a:cubicBezTo>
                      <a:pt x="14" y="974"/>
                      <a:pt x="0" y="1231"/>
                      <a:pt x="14" y="1502"/>
                    </a:cubicBezTo>
                    <a:lnTo>
                      <a:pt x="14" y="1705"/>
                    </a:lnTo>
                    <a:lnTo>
                      <a:pt x="149" y="1556"/>
                    </a:lnTo>
                    <a:cubicBezTo>
                      <a:pt x="298" y="1394"/>
                      <a:pt x="406" y="1204"/>
                      <a:pt x="461" y="1015"/>
                    </a:cubicBezTo>
                    <a:lnTo>
                      <a:pt x="366" y="961"/>
                    </a:lnTo>
                    <a:cubicBezTo>
                      <a:pt x="306" y="1073"/>
                      <a:pt x="240" y="1179"/>
                      <a:pt x="165" y="1277"/>
                    </a:cubicBezTo>
                    <a:lnTo>
                      <a:pt x="165" y="1277"/>
                    </a:lnTo>
                    <a:cubicBezTo>
                      <a:pt x="154" y="1085"/>
                      <a:pt x="142" y="891"/>
                      <a:pt x="122" y="704"/>
                    </a:cubicBezTo>
                    <a:lnTo>
                      <a:pt x="109" y="501"/>
                    </a:lnTo>
                    <a:cubicBezTo>
                      <a:pt x="109" y="447"/>
                      <a:pt x="95" y="365"/>
                      <a:pt x="109" y="311"/>
                    </a:cubicBezTo>
                    <a:cubicBezTo>
                      <a:pt x="122" y="298"/>
                      <a:pt x="122" y="284"/>
                      <a:pt x="149" y="257"/>
                    </a:cubicBezTo>
                    <a:lnTo>
                      <a:pt x="230" y="203"/>
                    </a:lnTo>
                    <a:lnTo>
                      <a:pt x="379" y="81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>
                <a:off x="4233090" y="1916555"/>
                <a:ext cx="12885" cy="1664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4" extrusionOk="0">
                    <a:moveTo>
                      <a:pt x="285" y="0"/>
                    </a:moveTo>
                    <a:cubicBezTo>
                      <a:pt x="258" y="81"/>
                      <a:pt x="190" y="135"/>
                      <a:pt x="136" y="190"/>
                    </a:cubicBezTo>
                    <a:cubicBezTo>
                      <a:pt x="109" y="217"/>
                      <a:pt x="82" y="244"/>
                      <a:pt x="55" y="271"/>
                    </a:cubicBezTo>
                    <a:lnTo>
                      <a:pt x="42" y="298"/>
                    </a:lnTo>
                    <a:cubicBezTo>
                      <a:pt x="42" y="311"/>
                      <a:pt x="28" y="311"/>
                      <a:pt x="28" y="338"/>
                    </a:cubicBezTo>
                    <a:cubicBezTo>
                      <a:pt x="15" y="366"/>
                      <a:pt x="1" y="393"/>
                      <a:pt x="42" y="447"/>
                    </a:cubicBezTo>
                    <a:cubicBezTo>
                      <a:pt x="69" y="460"/>
                      <a:pt x="82" y="474"/>
                      <a:pt x="109" y="474"/>
                    </a:cubicBezTo>
                    <a:cubicBezTo>
                      <a:pt x="123" y="474"/>
                      <a:pt x="163" y="447"/>
                      <a:pt x="177" y="420"/>
                    </a:cubicBezTo>
                    <a:lnTo>
                      <a:pt x="69" y="393"/>
                    </a:lnTo>
                    <a:cubicBezTo>
                      <a:pt x="69" y="370"/>
                      <a:pt x="87" y="348"/>
                      <a:pt x="101" y="348"/>
                    </a:cubicBezTo>
                    <a:cubicBezTo>
                      <a:pt x="104" y="348"/>
                      <a:pt x="107" y="349"/>
                      <a:pt x="109" y="352"/>
                    </a:cubicBezTo>
                    <a:cubicBezTo>
                      <a:pt x="114" y="347"/>
                      <a:pt x="118" y="346"/>
                      <a:pt x="123" y="346"/>
                    </a:cubicBezTo>
                    <a:cubicBezTo>
                      <a:pt x="132" y="346"/>
                      <a:pt x="141" y="352"/>
                      <a:pt x="150" y="352"/>
                    </a:cubicBezTo>
                    <a:cubicBezTo>
                      <a:pt x="177" y="393"/>
                      <a:pt x="163" y="406"/>
                      <a:pt x="163" y="406"/>
                    </a:cubicBezTo>
                    <a:cubicBezTo>
                      <a:pt x="163" y="408"/>
                      <a:pt x="164" y="409"/>
                      <a:pt x="165" y="409"/>
                    </a:cubicBezTo>
                    <a:cubicBezTo>
                      <a:pt x="171" y="409"/>
                      <a:pt x="192" y="379"/>
                      <a:pt x="204" y="379"/>
                    </a:cubicBezTo>
                    <a:cubicBezTo>
                      <a:pt x="217" y="338"/>
                      <a:pt x="231" y="311"/>
                      <a:pt x="258" y="271"/>
                    </a:cubicBezTo>
                    <a:cubicBezTo>
                      <a:pt x="285" y="190"/>
                      <a:pt x="312" y="122"/>
                      <a:pt x="366" y="6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>
                <a:off x="4236426" y="1921295"/>
                <a:ext cx="53262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07" extrusionOk="0">
                    <a:moveTo>
                      <a:pt x="1408" y="0"/>
                    </a:moveTo>
                    <a:cubicBezTo>
                      <a:pt x="1367" y="55"/>
                      <a:pt x="1340" y="122"/>
                      <a:pt x="1313" y="176"/>
                    </a:cubicBezTo>
                    <a:cubicBezTo>
                      <a:pt x="1292" y="198"/>
                      <a:pt x="1279" y="227"/>
                      <a:pt x="1275" y="239"/>
                    </a:cubicBezTo>
                    <a:lnTo>
                      <a:pt x="1275" y="239"/>
                    </a:lnTo>
                    <a:cubicBezTo>
                      <a:pt x="1276" y="238"/>
                      <a:pt x="1278" y="238"/>
                      <a:pt x="1280" y="238"/>
                    </a:cubicBezTo>
                    <a:cubicBezTo>
                      <a:pt x="1283" y="238"/>
                      <a:pt x="1286" y="240"/>
                      <a:pt x="1286" y="244"/>
                    </a:cubicBez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3" y="243"/>
                      <a:pt x="1273" y="244"/>
                      <a:pt x="1273" y="244"/>
                    </a:cubicBezTo>
                    <a:cubicBezTo>
                      <a:pt x="1267" y="244"/>
                      <a:pt x="1268" y="242"/>
                      <a:pt x="1271" y="240"/>
                    </a:cubicBezTo>
                    <a:lnTo>
                      <a:pt x="1271" y="240"/>
                    </a:lnTo>
                    <a:lnTo>
                      <a:pt x="1274" y="241"/>
                    </a:lnTo>
                    <a:lnTo>
                      <a:pt x="1274" y="241"/>
                    </a:lnTo>
                    <a:cubicBezTo>
                      <a:pt x="1274" y="240"/>
                      <a:pt x="1274" y="240"/>
                      <a:pt x="1275" y="239"/>
                    </a:cubicBezTo>
                    <a:lnTo>
                      <a:pt x="1275" y="239"/>
                    </a:lnTo>
                    <a:cubicBezTo>
                      <a:pt x="1273" y="239"/>
                      <a:pt x="1272" y="240"/>
                      <a:pt x="1271" y="240"/>
                    </a:cubicBezTo>
                    <a:lnTo>
                      <a:pt x="1271" y="240"/>
                    </a:lnTo>
                    <a:lnTo>
                      <a:pt x="1232" y="231"/>
                    </a:lnTo>
                    <a:cubicBezTo>
                      <a:pt x="1097" y="231"/>
                      <a:pt x="961" y="231"/>
                      <a:pt x="826" y="244"/>
                    </a:cubicBezTo>
                    <a:cubicBezTo>
                      <a:pt x="646" y="244"/>
                      <a:pt x="465" y="256"/>
                      <a:pt x="285" y="256"/>
                    </a:cubicBezTo>
                    <a:cubicBezTo>
                      <a:pt x="195" y="256"/>
                      <a:pt x="104" y="253"/>
                      <a:pt x="14" y="244"/>
                    </a:cubicBezTo>
                    <a:lnTo>
                      <a:pt x="1" y="352"/>
                    </a:lnTo>
                    <a:cubicBezTo>
                      <a:pt x="55" y="350"/>
                      <a:pt x="109" y="349"/>
                      <a:pt x="162" y="349"/>
                    </a:cubicBezTo>
                    <a:cubicBezTo>
                      <a:pt x="388" y="349"/>
                      <a:pt x="607" y="368"/>
                      <a:pt x="826" y="379"/>
                    </a:cubicBezTo>
                    <a:cubicBezTo>
                      <a:pt x="961" y="393"/>
                      <a:pt x="1097" y="406"/>
                      <a:pt x="1232" y="406"/>
                    </a:cubicBezTo>
                    <a:lnTo>
                      <a:pt x="1286" y="406"/>
                    </a:lnTo>
                    <a:cubicBezTo>
                      <a:pt x="1313" y="406"/>
                      <a:pt x="1367" y="379"/>
                      <a:pt x="1394" y="352"/>
                    </a:cubicBezTo>
                    <a:cubicBezTo>
                      <a:pt x="1435" y="298"/>
                      <a:pt x="1435" y="271"/>
                      <a:pt x="1449" y="244"/>
                    </a:cubicBezTo>
                    <a:cubicBezTo>
                      <a:pt x="1476" y="176"/>
                      <a:pt x="1489" y="109"/>
                      <a:pt x="1516" y="41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>
                <a:off x="4237865" y="1920803"/>
                <a:ext cx="52770" cy="19767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563" extrusionOk="0">
                    <a:moveTo>
                      <a:pt x="1408" y="1"/>
                    </a:moveTo>
                    <a:cubicBezTo>
                      <a:pt x="1340" y="123"/>
                      <a:pt x="1299" y="231"/>
                      <a:pt x="1205" y="272"/>
                    </a:cubicBezTo>
                    <a:cubicBezTo>
                      <a:pt x="1150" y="285"/>
                      <a:pt x="1083" y="312"/>
                      <a:pt x="1015" y="326"/>
                    </a:cubicBezTo>
                    <a:cubicBezTo>
                      <a:pt x="947" y="353"/>
                      <a:pt x="880" y="380"/>
                      <a:pt x="826" y="393"/>
                    </a:cubicBezTo>
                    <a:cubicBezTo>
                      <a:pt x="690" y="434"/>
                      <a:pt x="555" y="461"/>
                      <a:pt x="420" y="461"/>
                    </a:cubicBezTo>
                    <a:cubicBezTo>
                      <a:pt x="298" y="461"/>
                      <a:pt x="163" y="420"/>
                      <a:pt x="54" y="353"/>
                    </a:cubicBezTo>
                    <a:lnTo>
                      <a:pt x="0" y="447"/>
                    </a:lnTo>
                    <a:cubicBezTo>
                      <a:pt x="166" y="530"/>
                      <a:pt x="342" y="562"/>
                      <a:pt x="519" y="562"/>
                    </a:cubicBezTo>
                    <a:cubicBezTo>
                      <a:pt x="631" y="562"/>
                      <a:pt x="743" y="550"/>
                      <a:pt x="853" y="529"/>
                    </a:cubicBezTo>
                    <a:cubicBezTo>
                      <a:pt x="920" y="515"/>
                      <a:pt x="988" y="502"/>
                      <a:pt x="1056" y="488"/>
                    </a:cubicBezTo>
                    <a:cubicBezTo>
                      <a:pt x="1123" y="475"/>
                      <a:pt x="1191" y="447"/>
                      <a:pt x="1272" y="420"/>
                    </a:cubicBezTo>
                    <a:cubicBezTo>
                      <a:pt x="1340" y="393"/>
                      <a:pt x="1421" y="312"/>
                      <a:pt x="1448" y="245"/>
                    </a:cubicBezTo>
                    <a:cubicBezTo>
                      <a:pt x="1489" y="177"/>
                      <a:pt x="1502" y="96"/>
                      <a:pt x="1502" y="28"/>
                    </a:cubicBez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27"/>
              <p:cNvSpPr/>
              <p:nvPr/>
            </p:nvSpPr>
            <p:spPr>
              <a:xfrm>
                <a:off x="4244992" y="1920803"/>
                <a:ext cx="10463" cy="119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40" extrusionOk="0">
                    <a:moveTo>
                      <a:pt x="230" y="1"/>
                    </a:moveTo>
                    <a:cubicBezTo>
                      <a:pt x="190" y="1"/>
                      <a:pt x="163" y="14"/>
                      <a:pt x="136" y="42"/>
                    </a:cubicBezTo>
                    <a:cubicBezTo>
                      <a:pt x="109" y="69"/>
                      <a:pt x="95" y="96"/>
                      <a:pt x="81" y="123"/>
                    </a:cubicBezTo>
                    <a:cubicBezTo>
                      <a:pt x="54" y="190"/>
                      <a:pt x="41" y="258"/>
                      <a:pt x="0" y="312"/>
                    </a:cubicBezTo>
                    <a:lnTo>
                      <a:pt x="109" y="339"/>
                    </a:lnTo>
                    <a:cubicBezTo>
                      <a:pt x="109" y="285"/>
                      <a:pt x="149" y="245"/>
                      <a:pt x="190" y="204"/>
                    </a:cubicBezTo>
                    <a:cubicBezTo>
                      <a:pt x="217" y="190"/>
                      <a:pt x="244" y="177"/>
                      <a:pt x="257" y="163"/>
                    </a:cubicBezTo>
                    <a:cubicBezTo>
                      <a:pt x="271" y="136"/>
                      <a:pt x="284" y="123"/>
                      <a:pt x="298" y="9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27"/>
              <p:cNvSpPr/>
              <p:nvPr/>
            </p:nvSpPr>
            <p:spPr>
              <a:xfrm>
                <a:off x="4260194" y="1921786"/>
                <a:ext cx="12394" cy="1425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6" extrusionOk="0">
                    <a:moveTo>
                      <a:pt x="271" y="0"/>
                    </a:moveTo>
                    <a:cubicBezTo>
                      <a:pt x="230" y="14"/>
                      <a:pt x="203" y="41"/>
                      <a:pt x="176" y="68"/>
                    </a:cubicBezTo>
                    <a:cubicBezTo>
                      <a:pt x="149" y="95"/>
                      <a:pt x="136" y="122"/>
                      <a:pt x="109" y="162"/>
                    </a:cubicBezTo>
                    <a:cubicBezTo>
                      <a:pt x="81" y="230"/>
                      <a:pt x="54" y="298"/>
                      <a:pt x="0" y="352"/>
                    </a:cubicBezTo>
                    <a:lnTo>
                      <a:pt x="95" y="406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57" y="217"/>
                      <a:pt x="284" y="203"/>
                      <a:pt x="298" y="176"/>
                    </a:cubicBezTo>
                    <a:cubicBezTo>
                      <a:pt x="325" y="149"/>
                      <a:pt x="339" y="122"/>
                      <a:pt x="352" y="81"/>
                    </a:cubicBez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27"/>
              <p:cNvSpPr/>
              <p:nvPr/>
            </p:nvSpPr>
            <p:spPr>
              <a:xfrm>
                <a:off x="4275396" y="1920347"/>
                <a:ext cx="8567" cy="1239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3" extrusionOk="0">
                    <a:moveTo>
                      <a:pt x="163" y="0"/>
                    </a:moveTo>
                    <a:cubicBezTo>
                      <a:pt x="122" y="0"/>
                      <a:pt x="95" y="27"/>
                      <a:pt x="81" y="55"/>
                    </a:cubicBezTo>
                    <a:cubicBezTo>
                      <a:pt x="68" y="82"/>
                      <a:pt x="54" y="109"/>
                      <a:pt x="41" y="149"/>
                    </a:cubicBezTo>
                    <a:cubicBezTo>
                      <a:pt x="27" y="203"/>
                      <a:pt x="27" y="271"/>
                      <a:pt x="0" y="325"/>
                    </a:cubicBezTo>
                    <a:lnTo>
                      <a:pt x="109" y="352"/>
                    </a:lnTo>
                    <a:cubicBezTo>
                      <a:pt x="109" y="298"/>
                      <a:pt x="136" y="244"/>
                      <a:pt x="176" y="203"/>
                    </a:cubicBezTo>
                    <a:cubicBezTo>
                      <a:pt x="190" y="190"/>
                      <a:pt x="217" y="163"/>
                      <a:pt x="230" y="149"/>
                    </a:cubicBezTo>
                    <a:cubicBezTo>
                      <a:pt x="230" y="122"/>
                      <a:pt x="244" y="95"/>
                      <a:pt x="244" y="68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27"/>
              <p:cNvSpPr/>
              <p:nvPr/>
            </p:nvSpPr>
            <p:spPr>
              <a:xfrm>
                <a:off x="4234073" y="1901353"/>
                <a:ext cx="11411" cy="1379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93" extrusionOk="0">
                    <a:moveTo>
                      <a:pt x="230" y="0"/>
                    </a:moveTo>
                    <a:cubicBezTo>
                      <a:pt x="162" y="41"/>
                      <a:pt x="135" y="95"/>
                      <a:pt x="95" y="149"/>
                    </a:cubicBezTo>
                    <a:cubicBezTo>
                      <a:pt x="68" y="203"/>
                      <a:pt x="41" y="271"/>
                      <a:pt x="0" y="325"/>
                    </a:cubicBezTo>
                    <a:lnTo>
                      <a:pt x="81" y="393"/>
                    </a:lnTo>
                    <a:cubicBezTo>
                      <a:pt x="122" y="338"/>
                      <a:pt x="176" y="284"/>
                      <a:pt x="230" y="244"/>
                    </a:cubicBezTo>
                    <a:cubicBezTo>
                      <a:pt x="271" y="190"/>
                      <a:pt x="311" y="135"/>
                      <a:pt x="325" y="68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27"/>
              <p:cNvSpPr/>
              <p:nvPr/>
            </p:nvSpPr>
            <p:spPr>
              <a:xfrm>
                <a:off x="4232634" y="1890223"/>
                <a:ext cx="10954" cy="111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18" extrusionOk="0">
                    <a:moveTo>
                      <a:pt x="228" y="1"/>
                    </a:moveTo>
                    <a:cubicBezTo>
                      <a:pt x="202" y="1"/>
                      <a:pt x="183" y="13"/>
                      <a:pt x="163" y="33"/>
                    </a:cubicBezTo>
                    <a:cubicBezTo>
                      <a:pt x="136" y="47"/>
                      <a:pt x="122" y="74"/>
                      <a:pt x="95" y="101"/>
                    </a:cubicBezTo>
                    <a:cubicBezTo>
                      <a:pt x="68" y="155"/>
                      <a:pt x="41" y="209"/>
                      <a:pt x="0" y="263"/>
                    </a:cubicBezTo>
                    <a:lnTo>
                      <a:pt x="82" y="317"/>
                    </a:lnTo>
                    <a:cubicBezTo>
                      <a:pt x="95" y="263"/>
                      <a:pt x="149" y="222"/>
                      <a:pt x="203" y="209"/>
                    </a:cubicBezTo>
                    <a:cubicBezTo>
                      <a:pt x="217" y="195"/>
                      <a:pt x="244" y="182"/>
                      <a:pt x="271" y="168"/>
                    </a:cubicBezTo>
                    <a:cubicBezTo>
                      <a:pt x="285" y="141"/>
                      <a:pt x="298" y="128"/>
                      <a:pt x="312" y="101"/>
                    </a:cubicBezTo>
                    <a:lnTo>
                      <a:pt x="258" y="6"/>
                    </a:lnTo>
                    <a:cubicBezTo>
                      <a:pt x="247" y="2"/>
                      <a:pt x="237" y="1"/>
                      <a:pt x="2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27"/>
              <p:cNvSpPr/>
              <p:nvPr/>
            </p:nvSpPr>
            <p:spPr>
              <a:xfrm>
                <a:off x="4258755" y="1847180"/>
                <a:ext cx="7162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22" y="1"/>
                    </a:moveTo>
                    <a:cubicBezTo>
                      <a:pt x="82" y="14"/>
                      <a:pt x="68" y="28"/>
                      <a:pt x="55" y="55"/>
                    </a:cubicBezTo>
                    <a:cubicBezTo>
                      <a:pt x="28" y="82"/>
                      <a:pt x="28" y="109"/>
                      <a:pt x="28" y="136"/>
                    </a:cubicBezTo>
                    <a:cubicBezTo>
                      <a:pt x="14" y="190"/>
                      <a:pt x="14" y="231"/>
                      <a:pt x="1" y="285"/>
                    </a:cubicBezTo>
                    <a:lnTo>
                      <a:pt x="95" y="298"/>
                    </a:lnTo>
                    <a:cubicBezTo>
                      <a:pt x="82" y="258"/>
                      <a:pt x="122" y="217"/>
                      <a:pt x="150" y="190"/>
                    </a:cubicBezTo>
                    <a:cubicBezTo>
                      <a:pt x="163" y="177"/>
                      <a:pt x="177" y="163"/>
                      <a:pt x="190" y="149"/>
                    </a:cubicBezTo>
                    <a:cubicBezTo>
                      <a:pt x="204" y="122"/>
                      <a:pt x="204" y="109"/>
                      <a:pt x="204" y="82"/>
                    </a:cubicBez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27"/>
              <p:cNvSpPr/>
              <p:nvPr/>
            </p:nvSpPr>
            <p:spPr>
              <a:xfrm>
                <a:off x="4263986" y="1851920"/>
                <a:ext cx="9550" cy="1049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203" y="1"/>
                    </a:moveTo>
                    <a:cubicBezTo>
                      <a:pt x="163" y="1"/>
                      <a:pt x="136" y="14"/>
                      <a:pt x="122" y="42"/>
                    </a:cubicBezTo>
                    <a:cubicBezTo>
                      <a:pt x="95" y="55"/>
                      <a:pt x="82" y="82"/>
                      <a:pt x="82" y="109"/>
                    </a:cubicBezTo>
                    <a:cubicBezTo>
                      <a:pt x="55" y="163"/>
                      <a:pt x="41" y="217"/>
                      <a:pt x="1" y="245"/>
                    </a:cubicBezTo>
                    <a:lnTo>
                      <a:pt x="109" y="299"/>
                    </a:lnTo>
                    <a:cubicBezTo>
                      <a:pt x="109" y="245"/>
                      <a:pt x="149" y="217"/>
                      <a:pt x="190" y="190"/>
                    </a:cubicBezTo>
                    <a:cubicBezTo>
                      <a:pt x="203" y="177"/>
                      <a:pt x="231" y="177"/>
                      <a:pt x="244" y="150"/>
                    </a:cubicBezTo>
                    <a:cubicBezTo>
                      <a:pt x="258" y="136"/>
                      <a:pt x="271" y="123"/>
                      <a:pt x="271" y="96"/>
                    </a:cubicBez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27"/>
              <p:cNvSpPr/>
              <p:nvPr/>
            </p:nvSpPr>
            <p:spPr>
              <a:xfrm>
                <a:off x="4236917" y="1840053"/>
                <a:ext cx="9515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21" extrusionOk="0">
                    <a:moveTo>
                      <a:pt x="176" y="1"/>
                    </a:moveTo>
                    <a:cubicBezTo>
                      <a:pt x="136" y="14"/>
                      <a:pt x="122" y="41"/>
                      <a:pt x="95" y="68"/>
                    </a:cubicBezTo>
                    <a:cubicBezTo>
                      <a:pt x="81" y="109"/>
                      <a:pt x="68" y="136"/>
                      <a:pt x="54" y="177"/>
                    </a:cubicBezTo>
                    <a:cubicBezTo>
                      <a:pt x="41" y="244"/>
                      <a:pt x="41" y="325"/>
                      <a:pt x="0" y="380"/>
                    </a:cubicBezTo>
                    <a:lnTo>
                      <a:pt x="108" y="420"/>
                    </a:lnTo>
                    <a:cubicBezTo>
                      <a:pt x="108" y="352"/>
                      <a:pt x="149" y="285"/>
                      <a:pt x="190" y="244"/>
                    </a:cubicBezTo>
                    <a:cubicBezTo>
                      <a:pt x="203" y="217"/>
                      <a:pt x="230" y="190"/>
                      <a:pt x="244" y="163"/>
                    </a:cubicBezTo>
                    <a:cubicBezTo>
                      <a:pt x="257" y="122"/>
                      <a:pt x="271" y="95"/>
                      <a:pt x="271" y="55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27"/>
              <p:cNvSpPr/>
              <p:nvPr/>
            </p:nvSpPr>
            <p:spPr>
              <a:xfrm>
                <a:off x="4232634" y="1833874"/>
                <a:ext cx="9550" cy="1383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94" extrusionOk="0">
                    <a:moveTo>
                      <a:pt x="190" y="1"/>
                    </a:moveTo>
                    <a:cubicBezTo>
                      <a:pt x="149" y="14"/>
                      <a:pt x="122" y="41"/>
                      <a:pt x="109" y="68"/>
                    </a:cubicBezTo>
                    <a:cubicBezTo>
                      <a:pt x="82" y="95"/>
                      <a:pt x="68" y="123"/>
                      <a:pt x="55" y="163"/>
                    </a:cubicBezTo>
                    <a:cubicBezTo>
                      <a:pt x="41" y="231"/>
                      <a:pt x="41" y="312"/>
                      <a:pt x="0" y="366"/>
                    </a:cubicBezTo>
                    <a:lnTo>
                      <a:pt x="109" y="393"/>
                    </a:lnTo>
                    <a:cubicBezTo>
                      <a:pt x="109" y="326"/>
                      <a:pt x="149" y="271"/>
                      <a:pt x="190" y="231"/>
                    </a:cubicBezTo>
                    <a:cubicBezTo>
                      <a:pt x="203" y="204"/>
                      <a:pt x="230" y="177"/>
                      <a:pt x="244" y="163"/>
                    </a:cubicBezTo>
                    <a:cubicBezTo>
                      <a:pt x="258" y="136"/>
                      <a:pt x="271" y="109"/>
                      <a:pt x="271" y="68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>
                <a:off x="3702948" y="1885449"/>
                <a:ext cx="99783" cy="18931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392" extrusionOk="0">
                    <a:moveTo>
                      <a:pt x="2544" y="169"/>
                    </a:moveTo>
                    <a:lnTo>
                      <a:pt x="2544" y="169"/>
                    </a:lnTo>
                    <a:cubicBezTo>
                      <a:pt x="2544" y="170"/>
                      <a:pt x="2544" y="170"/>
                      <a:pt x="2544" y="171"/>
                    </a:cubicBezTo>
                    <a:lnTo>
                      <a:pt x="2544" y="171"/>
                    </a:lnTo>
                    <a:cubicBezTo>
                      <a:pt x="2544" y="170"/>
                      <a:pt x="2544" y="170"/>
                      <a:pt x="2544" y="169"/>
                    </a:cubicBezTo>
                    <a:close/>
                    <a:moveTo>
                      <a:pt x="731" y="142"/>
                    </a:moveTo>
                    <a:lnTo>
                      <a:pt x="1340" y="155"/>
                    </a:lnTo>
                    <a:lnTo>
                      <a:pt x="1949" y="169"/>
                    </a:lnTo>
                    <a:lnTo>
                      <a:pt x="2260" y="183"/>
                    </a:lnTo>
                    <a:lnTo>
                      <a:pt x="2545" y="183"/>
                    </a:lnTo>
                    <a:cubicBezTo>
                      <a:pt x="2570" y="454"/>
                      <a:pt x="2607" y="714"/>
                      <a:pt x="2644" y="974"/>
                    </a:cubicBezTo>
                    <a:lnTo>
                      <a:pt x="2644" y="974"/>
                    </a:lnTo>
                    <a:cubicBezTo>
                      <a:pt x="2361" y="1009"/>
                      <a:pt x="2067" y="1022"/>
                      <a:pt x="1773" y="1035"/>
                    </a:cubicBezTo>
                    <a:cubicBezTo>
                      <a:pt x="1574" y="1035"/>
                      <a:pt x="1370" y="1041"/>
                      <a:pt x="1163" y="1041"/>
                    </a:cubicBezTo>
                    <a:cubicBezTo>
                      <a:pt x="1060" y="1041"/>
                      <a:pt x="956" y="1040"/>
                      <a:pt x="853" y="1035"/>
                    </a:cubicBezTo>
                    <a:lnTo>
                      <a:pt x="799" y="1035"/>
                    </a:lnTo>
                    <a:lnTo>
                      <a:pt x="799" y="1089"/>
                    </a:lnTo>
                    <a:lnTo>
                      <a:pt x="907" y="2226"/>
                    </a:lnTo>
                    <a:lnTo>
                      <a:pt x="920" y="2280"/>
                    </a:lnTo>
                    <a:lnTo>
                      <a:pt x="975" y="2266"/>
                    </a:lnTo>
                    <a:cubicBezTo>
                      <a:pt x="1205" y="2185"/>
                      <a:pt x="1448" y="2145"/>
                      <a:pt x="1692" y="2131"/>
                    </a:cubicBezTo>
                    <a:cubicBezTo>
                      <a:pt x="1761" y="2127"/>
                      <a:pt x="1828" y="2126"/>
                      <a:pt x="1896" y="2126"/>
                    </a:cubicBezTo>
                    <a:cubicBezTo>
                      <a:pt x="2067" y="2126"/>
                      <a:pt x="2233" y="2137"/>
                      <a:pt x="2399" y="2154"/>
                    </a:cubicBezTo>
                    <a:lnTo>
                      <a:pt x="2399" y="2154"/>
                    </a:lnTo>
                    <a:cubicBezTo>
                      <a:pt x="2437" y="2504"/>
                      <a:pt x="2473" y="2854"/>
                      <a:pt x="2476" y="3215"/>
                    </a:cubicBezTo>
                    <a:lnTo>
                      <a:pt x="2476" y="3215"/>
                    </a:lnTo>
                    <a:lnTo>
                      <a:pt x="1123" y="3241"/>
                    </a:lnTo>
                    <a:lnTo>
                      <a:pt x="1056" y="3241"/>
                    </a:lnTo>
                    <a:lnTo>
                      <a:pt x="1056" y="3295"/>
                    </a:lnTo>
                    <a:lnTo>
                      <a:pt x="1096" y="4174"/>
                    </a:lnTo>
                    <a:lnTo>
                      <a:pt x="1096" y="4242"/>
                    </a:lnTo>
                    <a:lnTo>
                      <a:pt x="1164" y="4228"/>
                    </a:lnTo>
                    <a:cubicBezTo>
                      <a:pt x="1652" y="4164"/>
                      <a:pt x="2153" y="4136"/>
                      <a:pt x="2642" y="4076"/>
                    </a:cubicBezTo>
                    <a:lnTo>
                      <a:pt x="2642" y="4076"/>
                    </a:lnTo>
                    <a:lnTo>
                      <a:pt x="2690" y="5151"/>
                    </a:lnTo>
                    <a:lnTo>
                      <a:pt x="2690" y="5151"/>
                    </a:lnTo>
                    <a:lnTo>
                      <a:pt x="1529" y="5189"/>
                    </a:lnTo>
                    <a:lnTo>
                      <a:pt x="920" y="5216"/>
                    </a:lnTo>
                    <a:lnTo>
                      <a:pt x="609" y="5230"/>
                    </a:lnTo>
                    <a:lnTo>
                      <a:pt x="555" y="5230"/>
                    </a:lnTo>
                    <a:cubicBezTo>
                      <a:pt x="542" y="5216"/>
                      <a:pt x="542" y="5216"/>
                      <a:pt x="528" y="5216"/>
                    </a:cubicBezTo>
                    <a:cubicBezTo>
                      <a:pt x="514" y="5189"/>
                      <a:pt x="501" y="5148"/>
                      <a:pt x="487" y="5094"/>
                    </a:cubicBezTo>
                    <a:cubicBezTo>
                      <a:pt x="230" y="4323"/>
                      <a:pt x="244" y="3498"/>
                      <a:pt x="203" y="2672"/>
                    </a:cubicBezTo>
                    <a:cubicBezTo>
                      <a:pt x="163" y="1860"/>
                      <a:pt x="149" y="1035"/>
                      <a:pt x="298" y="237"/>
                    </a:cubicBezTo>
                    <a:lnTo>
                      <a:pt x="311" y="155"/>
                    </a:lnTo>
                    <a:lnTo>
                      <a:pt x="318" y="142"/>
                    </a:lnTo>
                    <a:close/>
                    <a:moveTo>
                      <a:pt x="304" y="1"/>
                    </a:moveTo>
                    <a:cubicBezTo>
                      <a:pt x="286" y="1"/>
                      <a:pt x="266" y="2"/>
                      <a:pt x="244" y="7"/>
                    </a:cubicBezTo>
                    <a:cubicBezTo>
                      <a:pt x="244" y="7"/>
                      <a:pt x="230" y="20"/>
                      <a:pt x="230" y="20"/>
                    </a:cubicBezTo>
                    <a:lnTo>
                      <a:pt x="217" y="20"/>
                    </a:lnTo>
                    <a:cubicBezTo>
                      <a:pt x="203" y="20"/>
                      <a:pt x="190" y="47"/>
                      <a:pt x="190" y="61"/>
                    </a:cubicBezTo>
                    <a:cubicBezTo>
                      <a:pt x="176" y="74"/>
                      <a:pt x="190" y="74"/>
                      <a:pt x="176" y="74"/>
                    </a:cubicBezTo>
                    <a:lnTo>
                      <a:pt x="176" y="101"/>
                    </a:lnTo>
                    <a:lnTo>
                      <a:pt x="176" y="142"/>
                    </a:lnTo>
                    <a:lnTo>
                      <a:pt x="149" y="210"/>
                    </a:lnTo>
                    <a:cubicBezTo>
                      <a:pt x="0" y="1035"/>
                      <a:pt x="0" y="1860"/>
                      <a:pt x="27" y="2686"/>
                    </a:cubicBezTo>
                    <a:cubicBezTo>
                      <a:pt x="41" y="3105"/>
                      <a:pt x="54" y="3511"/>
                      <a:pt x="95" y="3917"/>
                    </a:cubicBezTo>
                    <a:cubicBezTo>
                      <a:pt x="136" y="4337"/>
                      <a:pt x="190" y="4756"/>
                      <a:pt x="325" y="5148"/>
                    </a:cubicBezTo>
                    <a:cubicBezTo>
                      <a:pt x="352" y="5203"/>
                      <a:pt x="366" y="5257"/>
                      <a:pt x="406" y="5311"/>
                    </a:cubicBezTo>
                    <a:cubicBezTo>
                      <a:pt x="433" y="5338"/>
                      <a:pt x="474" y="5378"/>
                      <a:pt x="514" y="5378"/>
                    </a:cubicBezTo>
                    <a:cubicBezTo>
                      <a:pt x="555" y="5392"/>
                      <a:pt x="582" y="5392"/>
                      <a:pt x="609" y="5392"/>
                    </a:cubicBezTo>
                    <a:lnTo>
                      <a:pt x="920" y="5378"/>
                    </a:lnTo>
                    <a:lnTo>
                      <a:pt x="1543" y="5351"/>
                    </a:lnTo>
                    <a:lnTo>
                      <a:pt x="2774" y="5297"/>
                    </a:lnTo>
                    <a:lnTo>
                      <a:pt x="2842" y="5297"/>
                    </a:lnTo>
                    <a:lnTo>
                      <a:pt x="2842" y="5230"/>
                    </a:lnTo>
                    <a:lnTo>
                      <a:pt x="2774" y="3998"/>
                    </a:lnTo>
                    <a:lnTo>
                      <a:pt x="2774" y="3917"/>
                    </a:lnTo>
                    <a:lnTo>
                      <a:pt x="2693" y="3931"/>
                    </a:lnTo>
                    <a:cubicBezTo>
                      <a:pt x="2213" y="4008"/>
                      <a:pt x="1708" y="4037"/>
                      <a:pt x="1215" y="4098"/>
                    </a:cubicBezTo>
                    <a:lnTo>
                      <a:pt x="1215" y="4098"/>
                    </a:lnTo>
                    <a:lnTo>
                      <a:pt x="1181" y="3361"/>
                    </a:lnTo>
                    <a:lnTo>
                      <a:pt x="1181" y="3361"/>
                    </a:lnTo>
                    <a:lnTo>
                      <a:pt x="2531" y="3322"/>
                    </a:lnTo>
                    <a:lnTo>
                      <a:pt x="2598" y="3322"/>
                    </a:lnTo>
                    <a:lnTo>
                      <a:pt x="2585" y="3268"/>
                    </a:lnTo>
                    <a:cubicBezTo>
                      <a:pt x="2571" y="2875"/>
                      <a:pt x="2544" y="2496"/>
                      <a:pt x="2490" y="2104"/>
                    </a:cubicBezTo>
                    <a:lnTo>
                      <a:pt x="2490" y="2063"/>
                    </a:lnTo>
                    <a:lnTo>
                      <a:pt x="2449" y="2063"/>
                    </a:lnTo>
                    <a:cubicBezTo>
                      <a:pt x="2286" y="2038"/>
                      <a:pt x="2129" y="2028"/>
                      <a:pt x="1970" y="2028"/>
                    </a:cubicBezTo>
                    <a:cubicBezTo>
                      <a:pt x="1878" y="2028"/>
                      <a:pt x="1786" y="2031"/>
                      <a:pt x="1692" y="2036"/>
                    </a:cubicBezTo>
                    <a:cubicBezTo>
                      <a:pt x="1452" y="2062"/>
                      <a:pt x="1224" y="2099"/>
                      <a:pt x="996" y="2158"/>
                    </a:cubicBezTo>
                    <a:lnTo>
                      <a:pt x="996" y="2158"/>
                    </a:lnTo>
                    <a:lnTo>
                      <a:pt x="899" y="1143"/>
                    </a:lnTo>
                    <a:lnTo>
                      <a:pt x="899" y="1143"/>
                    </a:lnTo>
                    <a:cubicBezTo>
                      <a:pt x="1190" y="1143"/>
                      <a:pt x="1481" y="1142"/>
                      <a:pt x="1773" y="1130"/>
                    </a:cubicBezTo>
                    <a:cubicBezTo>
                      <a:pt x="2084" y="1130"/>
                      <a:pt x="2395" y="1116"/>
                      <a:pt x="2707" y="1076"/>
                    </a:cubicBezTo>
                    <a:lnTo>
                      <a:pt x="2761" y="1076"/>
                    </a:lnTo>
                    <a:lnTo>
                      <a:pt x="2761" y="1021"/>
                    </a:lnTo>
                    <a:cubicBezTo>
                      <a:pt x="2707" y="710"/>
                      <a:pt x="2652" y="399"/>
                      <a:pt x="2612" y="88"/>
                    </a:cubicBezTo>
                    <a:cubicBezTo>
                      <a:pt x="2598" y="74"/>
                      <a:pt x="2558" y="74"/>
                      <a:pt x="2558" y="74"/>
                    </a:cubicBezTo>
                    <a:lnTo>
                      <a:pt x="2260" y="74"/>
                    </a:lnTo>
                    <a:lnTo>
                      <a:pt x="1962" y="61"/>
                    </a:lnTo>
                    <a:lnTo>
                      <a:pt x="1340" y="34"/>
                    </a:lnTo>
                    <a:cubicBezTo>
                      <a:pt x="1137" y="20"/>
                      <a:pt x="934" y="7"/>
                      <a:pt x="717" y="7"/>
                    </a:cubicBezTo>
                    <a:lnTo>
                      <a:pt x="406" y="7"/>
                    </a:lnTo>
                    <a:cubicBezTo>
                      <a:pt x="370" y="7"/>
                      <a:pt x="340" y="1"/>
                      <a:pt x="3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>
                <a:off x="3701052" y="1886151"/>
                <a:ext cx="96939" cy="193667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551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0" y="1827"/>
                      <a:pt x="41" y="3654"/>
                      <a:pt x="163" y="5467"/>
                    </a:cubicBezTo>
                    <a:lnTo>
                      <a:pt x="176" y="5507"/>
                    </a:lnTo>
                    <a:lnTo>
                      <a:pt x="217" y="5507"/>
                    </a:lnTo>
                    <a:cubicBezTo>
                      <a:pt x="336" y="5513"/>
                      <a:pt x="456" y="5515"/>
                      <a:pt x="575" y="5515"/>
                    </a:cubicBezTo>
                    <a:cubicBezTo>
                      <a:pt x="1064" y="5515"/>
                      <a:pt x="1551" y="5470"/>
                      <a:pt x="2030" y="5372"/>
                    </a:cubicBezTo>
                    <a:cubicBezTo>
                      <a:pt x="2179" y="5345"/>
                      <a:pt x="2314" y="5318"/>
                      <a:pt x="2463" y="5277"/>
                    </a:cubicBezTo>
                    <a:cubicBezTo>
                      <a:pt x="2503" y="5264"/>
                      <a:pt x="2544" y="5264"/>
                      <a:pt x="2585" y="5237"/>
                    </a:cubicBezTo>
                    <a:cubicBezTo>
                      <a:pt x="2625" y="5210"/>
                      <a:pt x="2666" y="5169"/>
                      <a:pt x="2679" y="5115"/>
                    </a:cubicBezTo>
                    <a:cubicBezTo>
                      <a:pt x="2720" y="5020"/>
                      <a:pt x="2706" y="4953"/>
                      <a:pt x="2706" y="4871"/>
                    </a:cubicBezTo>
                    <a:lnTo>
                      <a:pt x="2706" y="3978"/>
                    </a:lnTo>
                    <a:lnTo>
                      <a:pt x="2706" y="3897"/>
                    </a:lnTo>
                    <a:lnTo>
                      <a:pt x="2639" y="3911"/>
                    </a:lnTo>
                    <a:cubicBezTo>
                      <a:pt x="2269" y="3983"/>
                      <a:pt x="1893" y="4019"/>
                      <a:pt x="1519" y="4019"/>
                    </a:cubicBezTo>
                    <a:cubicBezTo>
                      <a:pt x="1364" y="4019"/>
                      <a:pt x="1209" y="4013"/>
                      <a:pt x="1055" y="4000"/>
                    </a:cubicBezTo>
                    <a:lnTo>
                      <a:pt x="1055" y="4000"/>
                    </a:lnTo>
                    <a:cubicBezTo>
                      <a:pt x="1126" y="3756"/>
                      <a:pt x="1171" y="3504"/>
                      <a:pt x="1197" y="3259"/>
                    </a:cubicBezTo>
                    <a:lnTo>
                      <a:pt x="1197" y="3259"/>
                    </a:lnTo>
                    <a:cubicBezTo>
                      <a:pt x="1449" y="3328"/>
                      <a:pt x="1708" y="3365"/>
                      <a:pt x="1966" y="3365"/>
                    </a:cubicBezTo>
                    <a:cubicBezTo>
                      <a:pt x="2179" y="3365"/>
                      <a:pt x="2391" y="3340"/>
                      <a:pt x="2598" y="3288"/>
                    </a:cubicBezTo>
                    <a:lnTo>
                      <a:pt x="2666" y="3275"/>
                    </a:lnTo>
                    <a:lnTo>
                      <a:pt x="2666" y="3207"/>
                    </a:lnTo>
                    <a:lnTo>
                      <a:pt x="2558" y="2125"/>
                    </a:lnTo>
                    <a:lnTo>
                      <a:pt x="2558" y="2043"/>
                    </a:lnTo>
                    <a:lnTo>
                      <a:pt x="2476" y="2043"/>
                    </a:lnTo>
                    <a:lnTo>
                      <a:pt x="996" y="2172"/>
                    </a:lnTo>
                    <a:lnTo>
                      <a:pt x="996" y="2172"/>
                    </a:lnTo>
                    <a:cubicBezTo>
                      <a:pt x="978" y="1863"/>
                      <a:pt x="989" y="1546"/>
                      <a:pt x="1019" y="1228"/>
                    </a:cubicBezTo>
                    <a:lnTo>
                      <a:pt x="1019" y="1228"/>
                    </a:lnTo>
                    <a:cubicBezTo>
                      <a:pt x="1361" y="1273"/>
                      <a:pt x="1712" y="1294"/>
                      <a:pt x="2063" y="1294"/>
                    </a:cubicBezTo>
                    <a:cubicBezTo>
                      <a:pt x="2273" y="1294"/>
                      <a:pt x="2484" y="1287"/>
                      <a:pt x="2693" y="1272"/>
                    </a:cubicBezTo>
                    <a:lnTo>
                      <a:pt x="2761" y="1272"/>
                    </a:lnTo>
                    <a:lnTo>
                      <a:pt x="2761" y="1191"/>
                    </a:lnTo>
                    <a:lnTo>
                      <a:pt x="2761" y="176"/>
                    </a:lnTo>
                    <a:lnTo>
                      <a:pt x="2761" y="108"/>
                    </a:lnTo>
                    <a:lnTo>
                      <a:pt x="2693" y="108"/>
                    </a:lnTo>
                    <a:cubicBezTo>
                      <a:pt x="1854" y="122"/>
                      <a:pt x="1015" y="135"/>
                      <a:pt x="176" y="163"/>
                    </a:cubicBezTo>
                    <a:lnTo>
                      <a:pt x="176" y="271"/>
                    </a:lnTo>
                    <a:cubicBezTo>
                      <a:pt x="988" y="271"/>
                      <a:pt x="1800" y="258"/>
                      <a:pt x="2612" y="257"/>
                    </a:cubicBezTo>
                    <a:lnTo>
                      <a:pt x="2612" y="257"/>
                    </a:lnTo>
                    <a:lnTo>
                      <a:pt x="2612" y="1126"/>
                    </a:lnTo>
                    <a:lnTo>
                      <a:pt x="2612" y="1126"/>
                    </a:lnTo>
                    <a:cubicBezTo>
                      <a:pt x="2462" y="1133"/>
                      <a:pt x="2311" y="1136"/>
                      <a:pt x="2160" y="1136"/>
                    </a:cubicBezTo>
                    <a:cubicBezTo>
                      <a:pt x="1760" y="1136"/>
                      <a:pt x="1357" y="1112"/>
                      <a:pt x="961" y="1056"/>
                    </a:cubicBezTo>
                    <a:lnTo>
                      <a:pt x="880" y="1042"/>
                    </a:lnTo>
                    <a:lnTo>
                      <a:pt x="866" y="1123"/>
                    </a:lnTo>
                    <a:cubicBezTo>
                      <a:pt x="826" y="1502"/>
                      <a:pt x="812" y="1895"/>
                      <a:pt x="839" y="2273"/>
                    </a:cubicBezTo>
                    <a:lnTo>
                      <a:pt x="853" y="2368"/>
                    </a:lnTo>
                    <a:lnTo>
                      <a:pt x="934" y="2355"/>
                    </a:lnTo>
                    <a:lnTo>
                      <a:pt x="2415" y="2213"/>
                    </a:lnTo>
                    <a:lnTo>
                      <a:pt x="2497" y="3156"/>
                    </a:lnTo>
                    <a:lnTo>
                      <a:pt x="2497" y="3156"/>
                    </a:lnTo>
                    <a:cubicBezTo>
                      <a:pt x="2315" y="3193"/>
                      <a:pt x="2128" y="3212"/>
                      <a:pt x="1942" y="3212"/>
                    </a:cubicBezTo>
                    <a:cubicBezTo>
                      <a:pt x="1677" y="3212"/>
                      <a:pt x="1412" y="3174"/>
                      <a:pt x="1164" y="3099"/>
                    </a:cubicBezTo>
                    <a:lnTo>
                      <a:pt x="1069" y="3072"/>
                    </a:lnTo>
                    <a:lnTo>
                      <a:pt x="1069" y="3166"/>
                    </a:lnTo>
                    <a:cubicBezTo>
                      <a:pt x="1042" y="3464"/>
                      <a:pt x="988" y="3762"/>
                      <a:pt x="893" y="4046"/>
                    </a:cubicBezTo>
                    <a:lnTo>
                      <a:pt x="866" y="4127"/>
                    </a:lnTo>
                    <a:lnTo>
                      <a:pt x="961" y="4141"/>
                    </a:lnTo>
                    <a:cubicBezTo>
                      <a:pt x="1106" y="4151"/>
                      <a:pt x="1251" y="4156"/>
                      <a:pt x="1396" y="4156"/>
                    </a:cubicBezTo>
                    <a:cubicBezTo>
                      <a:pt x="1792" y="4156"/>
                      <a:pt x="2189" y="4118"/>
                      <a:pt x="2585" y="4047"/>
                    </a:cubicBezTo>
                    <a:lnTo>
                      <a:pt x="2585" y="4047"/>
                    </a:lnTo>
                    <a:lnTo>
                      <a:pt x="2585" y="4871"/>
                    </a:lnTo>
                    <a:cubicBezTo>
                      <a:pt x="2585" y="4953"/>
                      <a:pt x="2598" y="5034"/>
                      <a:pt x="2571" y="5088"/>
                    </a:cubicBezTo>
                    <a:cubicBezTo>
                      <a:pt x="2558" y="5128"/>
                      <a:pt x="2517" y="5142"/>
                      <a:pt x="2436" y="5169"/>
                    </a:cubicBezTo>
                    <a:cubicBezTo>
                      <a:pt x="2300" y="5210"/>
                      <a:pt x="2152" y="5237"/>
                      <a:pt x="2003" y="5264"/>
                    </a:cubicBezTo>
                    <a:cubicBezTo>
                      <a:pt x="1492" y="5371"/>
                      <a:pt x="970" y="5415"/>
                      <a:pt x="438" y="5415"/>
                    </a:cubicBezTo>
                    <a:cubicBezTo>
                      <a:pt x="381" y="5415"/>
                      <a:pt x="325" y="5415"/>
                      <a:pt x="268" y="5414"/>
                    </a:cubicBezTo>
                    <a:lnTo>
                      <a:pt x="268" y="5414"/>
                    </a:lnTo>
                    <a:cubicBezTo>
                      <a:pt x="135" y="3627"/>
                      <a:pt x="109" y="1814"/>
                      <a:pt x="163" y="14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27"/>
              <p:cNvSpPr/>
              <p:nvPr/>
            </p:nvSpPr>
            <p:spPr>
              <a:xfrm>
                <a:off x="3733808" y="1925086"/>
                <a:ext cx="63233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1801" h="542" extrusionOk="0">
                    <a:moveTo>
                      <a:pt x="1706" y="1"/>
                    </a:moveTo>
                    <a:cubicBezTo>
                      <a:pt x="1557" y="258"/>
                      <a:pt x="1259" y="366"/>
                      <a:pt x="962" y="393"/>
                    </a:cubicBezTo>
                    <a:cubicBezTo>
                      <a:pt x="884" y="400"/>
                      <a:pt x="805" y="403"/>
                      <a:pt x="726" y="403"/>
                    </a:cubicBezTo>
                    <a:cubicBezTo>
                      <a:pt x="490" y="403"/>
                      <a:pt x="251" y="373"/>
                      <a:pt x="28" y="312"/>
                    </a:cubicBezTo>
                    <a:lnTo>
                      <a:pt x="1" y="420"/>
                    </a:lnTo>
                    <a:cubicBezTo>
                      <a:pt x="312" y="474"/>
                      <a:pt x="637" y="528"/>
                      <a:pt x="962" y="542"/>
                    </a:cubicBezTo>
                    <a:cubicBezTo>
                      <a:pt x="1124" y="542"/>
                      <a:pt x="1300" y="515"/>
                      <a:pt x="1462" y="434"/>
                    </a:cubicBezTo>
                    <a:cubicBezTo>
                      <a:pt x="1611" y="353"/>
                      <a:pt x="1760" y="217"/>
                      <a:pt x="1800" y="41"/>
                    </a:cubicBezTo>
                    <a:lnTo>
                      <a:pt x="170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27"/>
              <p:cNvSpPr/>
              <p:nvPr/>
            </p:nvSpPr>
            <p:spPr>
              <a:xfrm>
                <a:off x="3738091" y="1921295"/>
                <a:ext cx="54666" cy="2236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637" extrusionOk="0">
                    <a:moveTo>
                      <a:pt x="1421" y="0"/>
                    </a:moveTo>
                    <a:cubicBezTo>
                      <a:pt x="1367" y="149"/>
                      <a:pt x="1313" y="298"/>
                      <a:pt x="1273" y="447"/>
                    </a:cubicBezTo>
                    <a:cubicBezTo>
                      <a:pt x="1273" y="461"/>
                      <a:pt x="1273" y="461"/>
                      <a:pt x="1273" y="461"/>
                    </a:cubicBezTo>
                    <a:cubicBezTo>
                      <a:pt x="1273" y="461"/>
                      <a:pt x="1273" y="461"/>
                      <a:pt x="1259" y="474"/>
                    </a:cubicBezTo>
                    <a:cubicBezTo>
                      <a:pt x="1245" y="474"/>
                      <a:pt x="1205" y="474"/>
                      <a:pt x="1164" y="488"/>
                    </a:cubicBezTo>
                    <a:cubicBezTo>
                      <a:pt x="1083" y="488"/>
                      <a:pt x="1015" y="488"/>
                      <a:pt x="934" y="501"/>
                    </a:cubicBezTo>
                    <a:cubicBezTo>
                      <a:pt x="870" y="504"/>
                      <a:pt x="805" y="506"/>
                      <a:pt x="740" y="506"/>
                    </a:cubicBezTo>
                    <a:cubicBezTo>
                      <a:pt x="503" y="506"/>
                      <a:pt x="261" y="484"/>
                      <a:pt x="28" y="420"/>
                    </a:cubicBezTo>
                    <a:lnTo>
                      <a:pt x="1" y="528"/>
                    </a:lnTo>
                    <a:cubicBezTo>
                      <a:pt x="312" y="582"/>
                      <a:pt x="623" y="623"/>
                      <a:pt x="934" y="636"/>
                    </a:cubicBezTo>
                    <a:lnTo>
                      <a:pt x="1164" y="636"/>
                    </a:lnTo>
                    <a:cubicBezTo>
                      <a:pt x="1205" y="636"/>
                      <a:pt x="1245" y="636"/>
                      <a:pt x="1300" y="623"/>
                    </a:cubicBezTo>
                    <a:cubicBezTo>
                      <a:pt x="1327" y="623"/>
                      <a:pt x="1367" y="596"/>
                      <a:pt x="1394" y="569"/>
                    </a:cubicBezTo>
                    <a:cubicBezTo>
                      <a:pt x="1421" y="542"/>
                      <a:pt x="1421" y="515"/>
                      <a:pt x="1435" y="501"/>
                    </a:cubicBezTo>
                    <a:cubicBezTo>
                      <a:pt x="1475" y="339"/>
                      <a:pt x="1516" y="190"/>
                      <a:pt x="1557" y="41"/>
                    </a:cubicBezTo>
                    <a:lnTo>
                      <a:pt x="142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>
                <a:off x="3737143" y="1997762"/>
                <a:ext cx="54210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64" extrusionOk="0">
                    <a:moveTo>
                      <a:pt x="1435" y="1"/>
                    </a:moveTo>
                    <a:cubicBezTo>
                      <a:pt x="1362" y="159"/>
                      <a:pt x="1311" y="328"/>
                      <a:pt x="1272" y="498"/>
                    </a:cubicBezTo>
                    <a:lnTo>
                      <a:pt x="1272" y="498"/>
                    </a:lnTo>
                    <a:cubicBezTo>
                      <a:pt x="1130" y="491"/>
                      <a:pt x="987" y="489"/>
                      <a:pt x="845" y="489"/>
                    </a:cubicBezTo>
                    <a:cubicBezTo>
                      <a:pt x="665" y="489"/>
                      <a:pt x="484" y="492"/>
                      <a:pt x="304" y="492"/>
                    </a:cubicBezTo>
                    <a:cubicBezTo>
                      <a:pt x="203" y="492"/>
                      <a:pt x="102" y="491"/>
                      <a:pt x="1" y="488"/>
                    </a:cubicBezTo>
                    <a:lnTo>
                      <a:pt x="1" y="596"/>
                    </a:lnTo>
                    <a:cubicBezTo>
                      <a:pt x="84" y="591"/>
                      <a:pt x="168" y="589"/>
                      <a:pt x="251" y="589"/>
                    </a:cubicBezTo>
                    <a:cubicBezTo>
                      <a:pt x="614" y="589"/>
                      <a:pt x="975" y="631"/>
                      <a:pt x="1327" y="664"/>
                    </a:cubicBezTo>
                    <a:lnTo>
                      <a:pt x="1394" y="664"/>
                    </a:lnTo>
                    <a:lnTo>
                      <a:pt x="1421" y="596"/>
                    </a:lnTo>
                    <a:cubicBezTo>
                      <a:pt x="1475" y="407"/>
                      <a:pt x="1516" y="217"/>
                      <a:pt x="1543" y="28"/>
                    </a:cubicBezTo>
                    <a:lnTo>
                      <a:pt x="143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>
                <a:off x="3738091" y="2000149"/>
                <a:ext cx="48030" cy="1931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50" extrusionOk="0">
                    <a:moveTo>
                      <a:pt x="109" y="379"/>
                    </a:moveTo>
                    <a:cubicBezTo>
                      <a:pt x="109" y="379"/>
                      <a:pt x="109" y="381"/>
                      <a:pt x="109" y="384"/>
                    </a:cubicBezTo>
                    <a:lnTo>
                      <a:pt x="109" y="384"/>
                    </a:lnTo>
                    <a:cubicBezTo>
                      <a:pt x="104" y="381"/>
                      <a:pt x="104" y="379"/>
                      <a:pt x="109" y="379"/>
                    </a:cubicBezTo>
                    <a:close/>
                    <a:moveTo>
                      <a:pt x="55" y="352"/>
                    </a:moveTo>
                    <a:lnTo>
                      <a:pt x="107" y="404"/>
                    </a:lnTo>
                    <a:lnTo>
                      <a:pt x="107" y="404"/>
                    </a:lnTo>
                    <a:cubicBezTo>
                      <a:pt x="102" y="418"/>
                      <a:pt x="92" y="434"/>
                      <a:pt x="82" y="434"/>
                    </a:cubicBezTo>
                    <a:lnTo>
                      <a:pt x="68" y="434"/>
                    </a:lnTo>
                    <a:cubicBezTo>
                      <a:pt x="68" y="434"/>
                      <a:pt x="55" y="434"/>
                      <a:pt x="41" y="407"/>
                    </a:cubicBezTo>
                    <a:cubicBezTo>
                      <a:pt x="41" y="379"/>
                      <a:pt x="55" y="366"/>
                      <a:pt x="55" y="352"/>
                    </a:cubicBezTo>
                    <a:close/>
                    <a:moveTo>
                      <a:pt x="1273" y="1"/>
                    </a:moveTo>
                    <a:cubicBezTo>
                      <a:pt x="1213" y="120"/>
                      <a:pt x="1174" y="240"/>
                      <a:pt x="1138" y="360"/>
                    </a:cubicBezTo>
                    <a:lnTo>
                      <a:pt x="1138" y="360"/>
                    </a:lnTo>
                    <a:cubicBezTo>
                      <a:pt x="955" y="386"/>
                      <a:pt x="781" y="420"/>
                      <a:pt x="596" y="420"/>
                    </a:cubicBezTo>
                    <a:cubicBezTo>
                      <a:pt x="501" y="420"/>
                      <a:pt x="393" y="420"/>
                      <a:pt x="298" y="407"/>
                    </a:cubicBezTo>
                    <a:cubicBezTo>
                      <a:pt x="246" y="407"/>
                      <a:pt x="193" y="407"/>
                      <a:pt x="153" y="394"/>
                    </a:cubicBezTo>
                    <a:lnTo>
                      <a:pt x="153" y="394"/>
                    </a:lnTo>
                    <a:cubicBezTo>
                      <a:pt x="154" y="386"/>
                      <a:pt x="153" y="377"/>
                      <a:pt x="149" y="366"/>
                    </a:cubicBezTo>
                    <a:cubicBezTo>
                      <a:pt x="136" y="339"/>
                      <a:pt x="122" y="339"/>
                      <a:pt x="109" y="325"/>
                    </a:cubicBezTo>
                    <a:lnTo>
                      <a:pt x="55" y="325"/>
                    </a:lnTo>
                    <a:cubicBezTo>
                      <a:pt x="41" y="325"/>
                      <a:pt x="1" y="366"/>
                      <a:pt x="14" y="393"/>
                    </a:cubicBezTo>
                    <a:cubicBezTo>
                      <a:pt x="14" y="420"/>
                      <a:pt x="14" y="434"/>
                      <a:pt x="28" y="447"/>
                    </a:cubicBezTo>
                    <a:cubicBezTo>
                      <a:pt x="68" y="488"/>
                      <a:pt x="109" y="474"/>
                      <a:pt x="122" y="488"/>
                    </a:cubicBezTo>
                    <a:lnTo>
                      <a:pt x="285" y="501"/>
                    </a:lnTo>
                    <a:cubicBezTo>
                      <a:pt x="379" y="515"/>
                      <a:pt x="488" y="528"/>
                      <a:pt x="596" y="542"/>
                    </a:cubicBezTo>
                    <a:cubicBezTo>
                      <a:pt x="670" y="547"/>
                      <a:pt x="746" y="550"/>
                      <a:pt x="823" y="550"/>
                    </a:cubicBezTo>
                    <a:cubicBezTo>
                      <a:pt x="956" y="550"/>
                      <a:pt x="1090" y="541"/>
                      <a:pt x="1218" y="515"/>
                    </a:cubicBezTo>
                    <a:lnTo>
                      <a:pt x="1273" y="501"/>
                    </a:lnTo>
                    <a:lnTo>
                      <a:pt x="1286" y="461"/>
                    </a:lnTo>
                    <a:cubicBezTo>
                      <a:pt x="1327" y="312"/>
                      <a:pt x="1354" y="177"/>
                      <a:pt x="1367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>
                <a:off x="3684410" y="1896578"/>
                <a:ext cx="30932" cy="20957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969" extrusionOk="0">
                    <a:moveTo>
                      <a:pt x="650" y="1"/>
                    </a:moveTo>
                    <a:cubicBezTo>
                      <a:pt x="379" y="82"/>
                      <a:pt x="204" y="326"/>
                      <a:pt x="136" y="569"/>
                    </a:cubicBezTo>
                    <a:cubicBezTo>
                      <a:pt x="55" y="813"/>
                      <a:pt x="55" y="1070"/>
                      <a:pt x="41" y="1327"/>
                    </a:cubicBezTo>
                    <a:cubicBezTo>
                      <a:pt x="14" y="1828"/>
                      <a:pt x="1" y="2328"/>
                      <a:pt x="1" y="2829"/>
                    </a:cubicBezTo>
                    <a:cubicBezTo>
                      <a:pt x="1" y="3830"/>
                      <a:pt x="55" y="4831"/>
                      <a:pt x="190" y="5833"/>
                    </a:cubicBezTo>
                    <a:lnTo>
                      <a:pt x="217" y="5968"/>
                    </a:lnTo>
                    <a:lnTo>
                      <a:pt x="325" y="5873"/>
                    </a:lnTo>
                    <a:cubicBezTo>
                      <a:pt x="596" y="5630"/>
                      <a:pt x="799" y="5305"/>
                      <a:pt x="880" y="4967"/>
                    </a:cubicBezTo>
                    <a:lnTo>
                      <a:pt x="785" y="4926"/>
                    </a:lnTo>
                    <a:cubicBezTo>
                      <a:pt x="682" y="5201"/>
                      <a:pt x="531" y="5446"/>
                      <a:pt x="332" y="5646"/>
                    </a:cubicBezTo>
                    <a:lnTo>
                      <a:pt x="332" y="5646"/>
                    </a:lnTo>
                    <a:cubicBezTo>
                      <a:pt x="276" y="5201"/>
                      <a:pt x="240" y="4765"/>
                      <a:pt x="204" y="4317"/>
                    </a:cubicBezTo>
                    <a:cubicBezTo>
                      <a:pt x="163" y="3817"/>
                      <a:pt x="136" y="3316"/>
                      <a:pt x="122" y="2829"/>
                    </a:cubicBezTo>
                    <a:cubicBezTo>
                      <a:pt x="109" y="2328"/>
                      <a:pt x="109" y="1828"/>
                      <a:pt x="136" y="1327"/>
                    </a:cubicBezTo>
                    <a:cubicBezTo>
                      <a:pt x="149" y="1083"/>
                      <a:pt x="149" y="826"/>
                      <a:pt x="217" y="596"/>
                    </a:cubicBezTo>
                    <a:cubicBezTo>
                      <a:pt x="298" y="366"/>
                      <a:pt x="447" y="163"/>
                      <a:pt x="677" y="96"/>
                    </a:cubicBez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>
                <a:off x="3682514" y="1895630"/>
                <a:ext cx="30897" cy="20100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725" extrusionOk="0">
                    <a:moveTo>
                      <a:pt x="623" y="1"/>
                    </a:moveTo>
                    <a:lnTo>
                      <a:pt x="339" y="231"/>
                    </a:lnTo>
                    <a:lnTo>
                      <a:pt x="203" y="353"/>
                    </a:lnTo>
                    <a:cubicBezTo>
                      <a:pt x="149" y="393"/>
                      <a:pt x="109" y="434"/>
                      <a:pt x="68" y="488"/>
                    </a:cubicBezTo>
                    <a:cubicBezTo>
                      <a:pt x="14" y="556"/>
                      <a:pt x="0" y="623"/>
                      <a:pt x="0" y="691"/>
                    </a:cubicBezTo>
                    <a:cubicBezTo>
                      <a:pt x="0" y="759"/>
                      <a:pt x="0" y="813"/>
                      <a:pt x="0" y="867"/>
                    </a:cubicBezTo>
                    <a:lnTo>
                      <a:pt x="0" y="1246"/>
                    </a:lnTo>
                    <a:cubicBezTo>
                      <a:pt x="0" y="1733"/>
                      <a:pt x="0" y="2220"/>
                      <a:pt x="28" y="2707"/>
                    </a:cubicBezTo>
                    <a:cubicBezTo>
                      <a:pt x="82" y="3681"/>
                      <a:pt x="203" y="4655"/>
                      <a:pt x="420" y="5616"/>
                    </a:cubicBezTo>
                    <a:lnTo>
                      <a:pt x="447" y="5724"/>
                    </a:lnTo>
                    <a:lnTo>
                      <a:pt x="528" y="5657"/>
                    </a:lnTo>
                    <a:cubicBezTo>
                      <a:pt x="704" y="5535"/>
                      <a:pt x="826" y="5346"/>
                      <a:pt x="880" y="5129"/>
                    </a:cubicBezTo>
                    <a:lnTo>
                      <a:pt x="772" y="5102"/>
                    </a:lnTo>
                    <a:cubicBezTo>
                      <a:pt x="729" y="5252"/>
                      <a:pt x="644" y="5377"/>
                      <a:pt x="536" y="5476"/>
                    </a:cubicBezTo>
                    <a:lnTo>
                      <a:pt x="536" y="5476"/>
                    </a:lnTo>
                    <a:cubicBezTo>
                      <a:pt x="381" y="4553"/>
                      <a:pt x="241" y="3629"/>
                      <a:pt x="163" y="2693"/>
                    </a:cubicBezTo>
                    <a:cubicBezTo>
                      <a:pt x="122" y="2220"/>
                      <a:pt x="95" y="1733"/>
                      <a:pt x="95" y="1246"/>
                    </a:cubicBezTo>
                    <a:cubicBezTo>
                      <a:pt x="95" y="1124"/>
                      <a:pt x="95" y="1002"/>
                      <a:pt x="95" y="880"/>
                    </a:cubicBezTo>
                    <a:cubicBezTo>
                      <a:pt x="109" y="759"/>
                      <a:pt x="82" y="623"/>
                      <a:pt x="149" y="542"/>
                    </a:cubicBezTo>
                    <a:cubicBezTo>
                      <a:pt x="203" y="461"/>
                      <a:pt x="312" y="393"/>
                      <a:pt x="406" y="312"/>
                    </a:cubicBezTo>
                    <a:lnTo>
                      <a:pt x="691" y="82"/>
                    </a:lnTo>
                    <a:lnTo>
                      <a:pt x="62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>
                <a:off x="3700104" y="2063345"/>
                <a:ext cx="104522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1097" extrusionOk="0">
                    <a:moveTo>
                      <a:pt x="2882" y="0"/>
                    </a:moveTo>
                    <a:cubicBezTo>
                      <a:pt x="2720" y="244"/>
                      <a:pt x="2585" y="487"/>
                      <a:pt x="2436" y="744"/>
                    </a:cubicBezTo>
                    <a:cubicBezTo>
                      <a:pt x="2395" y="812"/>
                      <a:pt x="2368" y="866"/>
                      <a:pt x="2341" y="893"/>
                    </a:cubicBezTo>
                    <a:cubicBezTo>
                      <a:pt x="2314" y="920"/>
                      <a:pt x="2246" y="920"/>
                      <a:pt x="2179" y="934"/>
                    </a:cubicBezTo>
                    <a:lnTo>
                      <a:pt x="1746" y="961"/>
                    </a:lnTo>
                    <a:cubicBezTo>
                      <a:pt x="1455" y="974"/>
                      <a:pt x="1164" y="985"/>
                      <a:pt x="875" y="985"/>
                    </a:cubicBezTo>
                    <a:cubicBezTo>
                      <a:pt x="585" y="985"/>
                      <a:pt x="298" y="974"/>
                      <a:pt x="14" y="947"/>
                    </a:cubicBezTo>
                    <a:lnTo>
                      <a:pt x="0" y="1056"/>
                    </a:lnTo>
                    <a:cubicBezTo>
                      <a:pt x="582" y="1083"/>
                      <a:pt x="1164" y="1096"/>
                      <a:pt x="1746" y="1096"/>
                    </a:cubicBezTo>
                    <a:lnTo>
                      <a:pt x="2179" y="1096"/>
                    </a:lnTo>
                    <a:cubicBezTo>
                      <a:pt x="2246" y="1083"/>
                      <a:pt x="2355" y="1096"/>
                      <a:pt x="2436" y="1029"/>
                    </a:cubicBezTo>
                    <a:cubicBezTo>
                      <a:pt x="2517" y="961"/>
                      <a:pt x="2544" y="880"/>
                      <a:pt x="2585" y="826"/>
                    </a:cubicBezTo>
                    <a:cubicBezTo>
                      <a:pt x="2720" y="569"/>
                      <a:pt x="2855" y="311"/>
                      <a:pt x="2977" y="54"/>
                    </a:cubicBezTo>
                    <a:lnTo>
                      <a:pt x="28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>
                <a:off x="3700104" y="2068576"/>
                <a:ext cx="98378" cy="38691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1102" extrusionOk="0">
                    <a:moveTo>
                      <a:pt x="2693" y="0"/>
                    </a:moveTo>
                    <a:cubicBezTo>
                      <a:pt x="2557" y="230"/>
                      <a:pt x="2422" y="474"/>
                      <a:pt x="2300" y="717"/>
                    </a:cubicBezTo>
                    <a:cubicBezTo>
                      <a:pt x="2260" y="785"/>
                      <a:pt x="2233" y="839"/>
                      <a:pt x="2206" y="853"/>
                    </a:cubicBezTo>
                    <a:cubicBezTo>
                      <a:pt x="2179" y="880"/>
                      <a:pt x="2111" y="893"/>
                      <a:pt x="2043" y="907"/>
                    </a:cubicBezTo>
                    <a:cubicBezTo>
                      <a:pt x="1908" y="920"/>
                      <a:pt x="1773" y="947"/>
                      <a:pt x="1637" y="961"/>
                    </a:cubicBezTo>
                    <a:cubicBezTo>
                      <a:pt x="1487" y="976"/>
                      <a:pt x="1334" y="984"/>
                      <a:pt x="1180" y="984"/>
                    </a:cubicBezTo>
                    <a:cubicBezTo>
                      <a:pt x="795" y="984"/>
                      <a:pt x="404" y="936"/>
                      <a:pt x="27" y="839"/>
                    </a:cubicBezTo>
                    <a:lnTo>
                      <a:pt x="0" y="934"/>
                    </a:lnTo>
                    <a:cubicBezTo>
                      <a:pt x="284" y="1001"/>
                      <a:pt x="555" y="1042"/>
                      <a:pt x="825" y="1069"/>
                    </a:cubicBezTo>
                    <a:cubicBezTo>
                      <a:pt x="1024" y="1089"/>
                      <a:pt x="1229" y="1101"/>
                      <a:pt x="1431" y="1101"/>
                    </a:cubicBezTo>
                    <a:cubicBezTo>
                      <a:pt x="1505" y="1101"/>
                      <a:pt x="1578" y="1100"/>
                      <a:pt x="1651" y="1096"/>
                    </a:cubicBezTo>
                    <a:cubicBezTo>
                      <a:pt x="1800" y="1083"/>
                      <a:pt x="1935" y="1083"/>
                      <a:pt x="2070" y="1056"/>
                    </a:cubicBezTo>
                    <a:cubicBezTo>
                      <a:pt x="2138" y="1056"/>
                      <a:pt x="2219" y="1056"/>
                      <a:pt x="2300" y="988"/>
                    </a:cubicBezTo>
                    <a:cubicBezTo>
                      <a:pt x="2382" y="934"/>
                      <a:pt x="2409" y="853"/>
                      <a:pt x="2449" y="798"/>
                    </a:cubicBezTo>
                    <a:cubicBezTo>
                      <a:pt x="2571" y="555"/>
                      <a:pt x="2693" y="311"/>
                      <a:pt x="2801" y="54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>
                <a:off x="3705791" y="2072754"/>
                <a:ext cx="23313" cy="2861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815" extrusionOk="0">
                    <a:moveTo>
                      <a:pt x="637" y="0"/>
                    </a:moveTo>
                    <a:cubicBezTo>
                      <a:pt x="581" y="0"/>
                      <a:pt x="536" y="34"/>
                      <a:pt x="501" y="57"/>
                    </a:cubicBezTo>
                    <a:cubicBezTo>
                      <a:pt x="461" y="84"/>
                      <a:pt x="433" y="125"/>
                      <a:pt x="406" y="152"/>
                    </a:cubicBezTo>
                    <a:cubicBezTo>
                      <a:pt x="366" y="219"/>
                      <a:pt x="312" y="287"/>
                      <a:pt x="271" y="355"/>
                    </a:cubicBezTo>
                    <a:cubicBezTo>
                      <a:pt x="190" y="490"/>
                      <a:pt x="109" y="639"/>
                      <a:pt x="0" y="761"/>
                    </a:cubicBezTo>
                    <a:lnTo>
                      <a:pt x="82" y="815"/>
                    </a:lnTo>
                    <a:cubicBezTo>
                      <a:pt x="163" y="679"/>
                      <a:pt x="285" y="558"/>
                      <a:pt x="393" y="436"/>
                    </a:cubicBezTo>
                    <a:cubicBezTo>
                      <a:pt x="433" y="382"/>
                      <a:pt x="488" y="328"/>
                      <a:pt x="542" y="260"/>
                    </a:cubicBezTo>
                    <a:cubicBezTo>
                      <a:pt x="582" y="179"/>
                      <a:pt x="623" y="138"/>
                      <a:pt x="663" y="111"/>
                    </a:cubicBezTo>
                    <a:lnTo>
                      <a:pt x="663" y="3"/>
                    </a:lnTo>
                    <a:cubicBezTo>
                      <a:pt x="654" y="1"/>
                      <a:pt x="645" y="0"/>
                      <a:pt x="6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>
                <a:off x="3720046" y="2075212"/>
                <a:ext cx="29001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826" h="786" extrusionOk="0">
                    <a:moveTo>
                      <a:pt x="758" y="1"/>
                    </a:moveTo>
                    <a:cubicBezTo>
                      <a:pt x="447" y="176"/>
                      <a:pt x="285" y="501"/>
                      <a:pt x="0" y="704"/>
                    </a:cubicBezTo>
                    <a:lnTo>
                      <a:pt x="82" y="785"/>
                    </a:lnTo>
                    <a:cubicBezTo>
                      <a:pt x="298" y="515"/>
                      <a:pt x="636" y="379"/>
                      <a:pt x="826" y="82"/>
                    </a:cubicBezTo>
                    <a:lnTo>
                      <a:pt x="75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>
                <a:off x="3734300" y="2070929"/>
                <a:ext cx="29949" cy="3377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62" extrusionOk="0">
                    <a:moveTo>
                      <a:pt x="799" y="1"/>
                    </a:moveTo>
                    <a:cubicBezTo>
                      <a:pt x="690" y="28"/>
                      <a:pt x="609" y="95"/>
                      <a:pt x="542" y="177"/>
                    </a:cubicBezTo>
                    <a:cubicBezTo>
                      <a:pt x="460" y="244"/>
                      <a:pt x="406" y="339"/>
                      <a:pt x="352" y="420"/>
                    </a:cubicBezTo>
                    <a:cubicBezTo>
                      <a:pt x="230" y="583"/>
                      <a:pt x="136" y="745"/>
                      <a:pt x="0" y="894"/>
                    </a:cubicBezTo>
                    <a:lnTo>
                      <a:pt x="82" y="961"/>
                    </a:lnTo>
                    <a:cubicBezTo>
                      <a:pt x="190" y="799"/>
                      <a:pt x="325" y="650"/>
                      <a:pt x="460" y="501"/>
                    </a:cubicBezTo>
                    <a:lnTo>
                      <a:pt x="663" y="285"/>
                    </a:lnTo>
                    <a:cubicBezTo>
                      <a:pt x="717" y="217"/>
                      <a:pt x="785" y="163"/>
                      <a:pt x="853" y="95"/>
                    </a:cubicBezTo>
                    <a:lnTo>
                      <a:pt x="79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27"/>
              <p:cNvSpPr/>
              <p:nvPr/>
            </p:nvSpPr>
            <p:spPr>
              <a:xfrm>
                <a:off x="3755681" y="2068085"/>
                <a:ext cx="26157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43" extrusionOk="0">
                    <a:moveTo>
                      <a:pt x="663" y="1"/>
                    </a:moveTo>
                    <a:cubicBezTo>
                      <a:pt x="582" y="55"/>
                      <a:pt x="528" y="136"/>
                      <a:pt x="460" y="217"/>
                    </a:cubicBezTo>
                    <a:cubicBezTo>
                      <a:pt x="406" y="298"/>
                      <a:pt x="352" y="379"/>
                      <a:pt x="298" y="474"/>
                    </a:cubicBezTo>
                    <a:cubicBezTo>
                      <a:pt x="203" y="650"/>
                      <a:pt x="108" y="826"/>
                      <a:pt x="0" y="988"/>
                    </a:cubicBezTo>
                    <a:lnTo>
                      <a:pt x="95" y="1042"/>
                    </a:lnTo>
                    <a:cubicBezTo>
                      <a:pt x="176" y="867"/>
                      <a:pt x="298" y="704"/>
                      <a:pt x="420" y="555"/>
                    </a:cubicBezTo>
                    <a:cubicBezTo>
                      <a:pt x="474" y="474"/>
                      <a:pt x="541" y="393"/>
                      <a:pt x="596" y="312"/>
                    </a:cubicBezTo>
                    <a:cubicBezTo>
                      <a:pt x="650" y="231"/>
                      <a:pt x="704" y="163"/>
                      <a:pt x="744" y="68"/>
                    </a:cubicBez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27"/>
              <p:cNvSpPr/>
              <p:nvPr/>
            </p:nvSpPr>
            <p:spPr>
              <a:xfrm>
                <a:off x="3769444" y="2068576"/>
                <a:ext cx="2615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70" extrusionOk="0">
                    <a:moveTo>
                      <a:pt x="650" y="0"/>
                    </a:moveTo>
                    <a:cubicBezTo>
                      <a:pt x="352" y="298"/>
                      <a:pt x="244" y="690"/>
                      <a:pt x="1" y="1001"/>
                    </a:cubicBezTo>
                    <a:lnTo>
                      <a:pt x="82" y="1069"/>
                    </a:lnTo>
                    <a:cubicBezTo>
                      <a:pt x="271" y="704"/>
                      <a:pt x="596" y="433"/>
                      <a:pt x="745" y="54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27"/>
              <p:cNvSpPr/>
              <p:nvPr/>
            </p:nvSpPr>
            <p:spPr>
              <a:xfrm>
                <a:off x="3693433" y="2046703"/>
                <a:ext cx="1762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6" extrusionOk="0">
                    <a:moveTo>
                      <a:pt x="407" y="1"/>
                    </a:moveTo>
                    <a:cubicBezTo>
                      <a:pt x="352" y="55"/>
                      <a:pt x="312" y="109"/>
                      <a:pt x="285" y="177"/>
                    </a:cubicBezTo>
                    <a:cubicBezTo>
                      <a:pt x="244" y="231"/>
                      <a:pt x="217" y="298"/>
                      <a:pt x="190" y="366"/>
                    </a:cubicBezTo>
                    <a:cubicBezTo>
                      <a:pt x="150" y="488"/>
                      <a:pt x="82" y="623"/>
                      <a:pt x="1" y="731"/>
                    </a:cubicBezTo>
                    <a:lnTo>
                      <a:pt x="95" y="785"/>
                    </a:lnTo>
                    <a:cubicBezTo>
                      <a:pt x="150" y="664"/>
                      <a:pt x="244" y="542"/>
                      <a:pt x="325" y="434"/>
                    </a:cubicBezTo>
                    <a:cubicBezTo>
                      <a:pt x="366" y="380"/>
                      <a:pt x="407" y="312"/>
                      <a:pt x="434" y="244"/>
                    </a:cubicBezTo>
                    <a:cubicBezTo>
                      <a:pt x="461" y="190"/>
                      <a:pt x="488" y="122"/>
                      <a:pt x="501" y="41"/>
                    </a:cubicBez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27"/>
              <p:cNvSpPr/>
              <p:nvPr/>
            </p:nvSpPr>
            <p:spPr>
              <a:xfrm>
                <a:off x="3686797" y="2016299"/>
                <a:ext cx="22821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50" h="975" extrusionOk="0">
                    <a:moveTo>
                      <a:pt x="555" y="1"/>
                    </a:moveTo>
                    <a:cubicBezTo>
                      <a:pt x="501" y="68"/>
                      <a:pt x="447" y="150"/>
                      <a:pt x="406" y="217"/>
                    </a:cubicBezTo>
                    <a:cubicBezTo>
                      <a:pt x="366" y="298"/>
                      <a:pt x="325" y="380"/>
                      <a:pt x="284" y="461"/>
                    </a:cubicBezTo>
                    <a:cubicBezTo>
                      <a:pt x="203" y="623"/>
                      <a:pt x="122" y="785"/>
                      <a:pt x="0" y="907"/>
                    </a:cubicBezTo>
                    <a:lnTo>
                      <a:pt x="81" y="975"/>
                    </a:lnTo>
                    <a:cubicBezTo>
                      <a:pt x="176" y="826"/>
                      <a:pt x="298" y="677"/>
                      <a:pt x="406" y="528"/>
                    </a:cubicBezTo>
                    <a:cubicBezTo>
                      <a:pt x="460" y="461"/>
                      <a:pt x="514" y="380"/>
                      <a:pt x="555" y="298"/>
                    </a:cubicBezTo>
                    <a:cubicBezTo>
                      <a:pt x="596" y="217"/>
                      <a:pt x="636" y="136"/>
                      <a:pt x="650" y="41"/>
                    </a:cubicBez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27"/>
              <p:cNvSpPr/>
              <p:nvPr/>
            </p:nvSpPr>
            <p:spPr>
              <a:xfrm>
                <a:off x="3686306" y="1993514"/>
                <a:ext cx="20961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26" extrusionOk="0">
                    <a:moveTo>
                      <a:pt x="501" y="0"/>
                    </a:moveTo>
                    <a:cubicBezTo>
                      <a:pt x="447" y="54"/>
                      <a:pt x="407" y="122"/>
                      <a:pt x="366" y="190"/>
                    </a:cubicBezTo>
                    <a:cubicBezTo>
                      <a:pt x="325" y="244"/>
                      <a:pt x="298" y="311"/>
                      <a:pt x="258" y="379"/>
                    </a:cubicBezTo>
                    <a:cubicBezTo>
                      <a:pt x="190" y="514"/>
                      <a:pt x="109" y="650"/>
                      <a:pt x="1" y="744"/>
                    </a:cubicBezTo>
                    <a:lnTo>
                      <a:pt x="82" y="826"/>
                    </a:lnTo>
                    <a:cubicBezTo>
                      <a:pt x="163" y="690"/>
                      <a:pt x="271" y="582"/>
                      <a:pt x="380" y="460"/>
                    </a:cubicBezTo>
                    <a:cubicBezTo>
                      <a:pt x="420" y="406"/>
                      <a:pt x="474" y="338"/>
                      <a:pt x="515" y="271"/>
                    </a:cubicBezTo>
                    <a:cubicBezTo>
                      <a:pt x="555" y="203"/>
                      <a:pt x="583" y="136"/>
                      <a:pt x="596" y="54"/>
                    </a:cubicBez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27"/>
              <p:cNvSpPr/>
              <p:nvPr/>
            </p:nvSpPr>
            <p:spPr>
              <a:xfrm>
                <a:off x="3684410" y="1966410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15" y="1"/>
                    </a:moveTo>
                    <a:cubicBezTo>
                      <a:pt x="271" y="231"/>
                      <a:pt x="204" y="569"/>
                      <a:pt x="1" y="813"/>
                    </a:cubicBezTo>
                    <a:lnTo>
                      <a:pt x="82" y="880"/>
                    </a:lnTo>
                    <a:cubicBezTo>
                      <a:pt x="231" y="583"/>
                      <a:pt x="501" y="380"/>
                      <a:pt x="596" y="55"/>
                    </a:cubicBezTo>
                    <a:lnTo>
                      <a:pt x="51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27"/>
              <p:cNvSpPr/>
              <p:nvPr/>
            </p:nvSpPr>
            <p:spPr>
              <a:xfrm>
                <a:off x="3683462" y="1934109"/>
                <a:ext cx="23313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97" extrusionOk="0">
                    <a:moveTo>
                      <a:pt x="569" y="1"/>
                    </a:moveTo>
                    <a:cubicBezTo>
                      <a:pt x="515" y="82"/>
                      <a:pt x="474" y="177"/>
                      <a:pt x="420" y="258"/>
                    </a:cubicBezTo>
                    <a:lnTo>
                      <a:pt x="298" y="529"/>
                    </a:lnTo>
                    <a:cubicBezTo>
                      <a:pt x="217" y="704"/>
                      <a:pt x="136" y="880"/>
                      <a:pt x="1" y="1029"/>
                    </a:cubicBezTo>
                    <a:lnTo>
                      <a:pt x="82" y="1097"/>
                    </a:lnTo>
                    <a:cubicBezTo>
                      <a:pt x="190" y="921"/>
                      <a:pt x="312" y="759"/>
                      <a:pt x="420" y="596"/>
                    </a:cubicBezTo>
                    <a:cubicBezTo>
                      <a:pt x="488" y="515"/>
                      <a:pt x="528" y="420"/>
                      <a:pt x="582" y="326"/>
                    </a:cubicBezTo>
                    <a:cubicBezTo>
                      <a:pt x="609" y="231"/>
                      <a:pt x="650" y="136"/>
                      <a:pt x="664" y="41"/>
                    </a:cubicBezTo>
                    <a:lnTo>
                      <a:pt x="56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27"/>
              <p:cNvSpPr/>
              <p:nvPr/>
            </p:nvSpPr>
            <p:spPr>
              <a:xfrm>
                <a:off x="3684410" y="1915116"/>
                <a:ext cx="20926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81" extrusionOk="0">
                    <a:moveTo>
                      <a:pt x="501" y="1"/>
                    </a:moveTo>
                    <a:cubicBezTo>
                      <a:pt x="447" y="55"/>
                      <a:pt x="393" y="122"/>
                      <a:pt x="352" y="190"/>
                    </a:cubicBezTo>
                    <a:cubicBezTo>
                      <a:pt x="312" y="258"/>
                      <a:pt x="271" y="325"/>
                      <a:pt x="244" y="393"/>
                    </a:cubicBezTo>
                    <a:cubicBezTo>
                      <a:pt x="163" y="542"/>
                      <a:pt x="95" y="691"/>
                      <a:pt x="1" y="812"/>
                    </a:cubicBezTo>
                    <a:lnTo>
                      <a:pt x="82" y="880"/>
                    </a:lnTo>
                    <a:cubicBezTo>
                      <a:pt x="163" y="731"/>
                      <a:pt x="258" y="596"/>
                      <a:pt x="352" y="474"/>
                    </a:cubicBezTo>
                    <a:cubicBezTo>
                      <a:pt x="407" y="407"/>
                      <a:pt x="461" y="339"/>
                      <a:pt x="501" y="271"/>
                    </a:cubicBezTo>
                    <a:cubicBezTo>
                      <a:pt x="542" y="204"/>
                      <a:pt x="582" y="122"/>
                      <a:pt x="596" y="4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27"/>
              <p:cNvSpPr/>
              <p:nvPr/>
            </p:nvSpPr>
            <p:spPr>
              <a:xfrm>
                <a:off x="3739531" y="1921786"/>
                <a:ext cx="12359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28" extrusionOk="0">
                    <a:moveTo>
                      <a:pt x="284" y="0"/>
                    </a:moveTo>
                    <a:cubicBezTo>
                      <a:pt x="230" y="14"/>
                      <a:pt x="190" y="54"/>
                      <a:pt x="163" y="95"/>
                    </a:cubicBezTo>
                    <a:cubicBezTo>
                      <a:pt x="135" y="135"/>
                      <a:pt x="108" y="176"/>
                      <a:pt x="95" y="217"/>
                    </a:cubicBezTo>
                    <a:cubicBezTo>
                      <a:pt x="54" y="311"/>
                      <a:pt x="41" y="406"/>
                      <a:pt x="0" y="487"/>
                    </a:cubicBezTo>
                    <a:lnTo>
                      <a:pt x="95" y="528"/>
                    </a:lnTo>
                    <a:cubicBezTo>
                      <a:pt x="108" y="433"/>
                      <a:pt x="163" y="365"/>
                      <a:pt x="217" y="298"/>
                    </a:cubicBezTo>
                    <a:cubicBezTo>
                      <a:pt x="244" y="257"/>
                      <a:pt x="271" y="230"/>
                      <a:pt x="298" y="189"/>
                    </a:cubicBezTo>
                    <a:cubicBezTo>
                      <a:pt x="325" y="162"/>
                      <a:pt x="338" y="122"/>
                      <a:pt x="352" y="81"/>
                    </a:cubicBez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27"/>
              <p:cNvSpPr/>
              <p:nvPr/>
            </p:nvSpPr>
            <p:spPr>
              <a:xfrm>
                <a:off x="3749502" y="1925578"/>
                <a:ext cx="10954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34" extrusionOk="0">
                    <a:moveTo>
                      <a:pt x="244" y="0"/>
                    </a:moveTo>
                    <a:cubicBezTo>
                      <a:pt x="203" y="14"/>
                      <a:pt x="163" y="41"/>
                      <a:pt x="136" y="68"/>
                    </a:cubicBezTo>
                    <a:cubicBezTo>
                      <a:pt x="109" y="109"/>
                      <a:pt x="95" y="136"/>
                      <a:pt x="82" y="176"/>
                    </a:cubicBezTo>
                    <a:cubicBezTo>
                      <a:pt x="54" y="257"/>
                      <a:pt x="41" y="325"/>
                      <a:pt x="0" y="406"/>
                    </a:cubicBezTo>
                    <a:lnTo>
                      <a:pt x="109" y="433"/>
                    </a:lnTo>
                    <a:cubicBezTo>
                      <a:pt x="109" y="366"/>
                      <a:pt x="149" y="298"/>
                      <a:pt x="203" y="257"/>
                    </a:cubicBezTo>
                    <a:cubicBezTo>
                      <a:pt x="230" y="230"/>
                      <a:pt x="257" y="203"/>
                      <a:pt x="271" y="176"/>
                    </a:cubicBezTo>
                    <a:cubicBezTo>
                      <a:pt x="284" y="149"/>
                      <a:pt x="312" y="122"/>
                      <a:pt x="312" y="8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27"/>
              <p:cNvSpPr/>
              <p:nvPr/>
            </p:nvSpPr>
            <p:spPr>
              <a:xfrm>
                <a:off x="3761860" y="1926526"/>
                <a:ext cx="13798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93" h="461" extrusionOk="0">
                    <a:moveTo>
                      <a:pt x="311" y="0"/>
                    </a:moveTo>
                    <a:cubicBezTo>
                      <a:pt x="149" y="82"/>
                      <a:pt x="135" y="284"/>
                      <a:pt x="0" y="393"/>
                    </a:cubicBezTo>
                    <a:lnTo>
                      <a:pt x="95" y="460"/>
                    </a:lnTo>
                    <a:cubicBezTo>
                      <a:pt x="163" y="312"/>
                      <a:pt x="365" y="257"/>
                      <a:pt x="393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27"/>
              <p:cNvSpPr/>
              <p:nvPr/>
            </p:nvSpPr>
            <p:spPr>
              <a:xfrm>
                <a:off x="3743323" y="1999693"/>
                <a:ext cx="11902" cy="18538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28" extrusionOk="0">
                    <a:moveTo>
                      <a:pt x="244" y="0"/>
                    </a:moveTo>
                    <a:cubicBezTo>
                      <a:pt x="203" y="14"/>
                      <a:pt x="176" y="54"/>
                      <a:pt x="136" y="95"/>
                    </a:cubicBezTo>
                    <a:cubicBezTo>
                      <a:pt x="122" y="135"/>
                      <a:pt x="95" y="176"/>
                      <a:pt x="82" y="230"/>
                    </a:cubicBezTo>
                    <a:cubicBezTo>
                      <a:pt x="55" y="325"/>
                      <a:pt x="41" y="406"/>
                      <a:pt x="0" y="501"/>
                    </a:cubicBezTo>
                    <a:lnTo>
                      <a:pt x="109" y="528"/>
                    </a:lnTo>
                    <a:cubicBezTo>
                      <a:pt x="109" y="433"/>
                      <a:pt x="163" y="352"/>
                      <a:pt x="217" y="284"/>
                    </a:cubicBezTo>
                    <a:cubicBezTo>
                      <a:pt x="244" y="257"/>
                      <a:pt x="258" y="217"/>
                      <a:pt x="285" y="190"/>
                    </a:cubicBezTo>
                    <a:cubicBezTo>
                      <a:pt x="298" y="149"/>
                      <a:pt x="325" y="108"/>
                      <a:pt x="339" y="68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27"/>
              <p:cNvSpPr/>
              <p:nvPr/>
            </p:nvSpPr>
            <p:spPr>
              <a:xfrm>
                <a:off x="3755681" y="1999201"/>
                <a:ext cx="10954" cy="1572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48" extrusionOk="0">
                    <a:moveTo>
                      <a:pt x="217" y="1"/>
                    </a:moveTo>
                    <a:cubicBezTo>
                      <a:pt x="81" y="95"/>
                      <a:pt x="108" y="285"/>
                      <a:pt x="0" y="406"/>
                    </a:cubicBezTo>
                    <a:lnTo>
                      <a:pt x="95" y="447"/>
                    </a:lnTo>
                    <a:cubicBezTo>
                      <a:pt x="136" y="298"/>
                      <a:pt x="311" y="231"/>
                      <a:pt x="311" y="55"/>
                    </a:cubicBez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27"/>
              <p:cNvSpPr/>
              <p:nvPr/>
            </p:nvSpPr>
            <p:spPr>
              <a:xfrm>
                <a:off x="3768039" y="2000149"/>
                <a:ext cx="1190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61" extrusionOk="0">
                    <a:moveTo>
                      <a:pt x="257" y="1"/>
                    </a:moveTo>
                    <a:cubicBezTo>
                      <a:pt x="217" y="14"/>
                      <a:pt x="189" y="41"/>
                      <a:pt x="149" y="68"/>
                    </a:cubicBezTo>
                    <a:cubicBezTo>
                      <a:pt x="122" y="109"/>
                      <a:pt x="108" y="149"/>
                      <a:pt x="95" y="190"/>
                    </a:cubicBezTo>
                    <a:cubicBezTo>
                      <a:pt x="54" y="271"/>
                      <a:pt x="41" y="352"/>
                      <a:pt x="0" y="420"/>
                    </a:cubicBezTo>
                    <a:lnTo>
                      <a:pt x="95" y="461"/>
                    </a:lnTo>
                    <a:cubicBezTo>
                      <a:pt x="108" y="379"/>
                      <a:pt x="162" y="312"/>
                      <a:pt x="217" y="258"/>
                    </a:cubicBezTo>
                    <a:cubicBezTo>
                      <a:pt x="244" y="231"/>
                      <a:pt x="271" y="204"/>
                      <a:pt x="284" y="177"/>
                    </a:cubicBezTo>
                    <a:cubicBezTo>
                      <a:pt x="311" y="149"/>
                      <a:pt x="325" y="122"/>
                      <a:pt x="338" y="68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27"/>
              <p:cNvSpPr/>
              <p:nvPr/>
            </p:nvSpPr>
            <p:spPr>
              <a:xfrm>
                <a:off x="3576591" y="1689506"/>
                <a:ext cx="813358" cy="697671"/>
              </a:xfrm>
              <a:custGeom>
                <a:avLst/>
                <a:gdLst/>
                <a:ahLst/>
                <a:cxnLst/>
                <a:rect l="l" t="t" r="r" b="b"/>
                <a:pathLst>
                  <a:path w="23166" h="19871" extrusionOk="0">
                    <a:moveTo>
                      <a:pt x="11037" y="142"/>
                    </a:moveTo>
                    <a:cubicBezTo>
                      <a:pt x="11911" y="142"/>
                      <a:pt x="12787" y="197"/>
                      <a:pt x="13653" y="311"/>
                    </a:cubicBezTo>
                    <a:cubicBezTo>
                      <a:pt x="14370" y="405"/>
                      <a:pt x="15087" y="541"/>
                      <a:pt x="15791" y="716"/>
                    </a:cubicBezTo>
                    <a:cubicBezTo>
                      <a:pt x="16508" y="892"/>
                      <a:pt x="17198" y="1109"/>
                      <a:pt x="17875" y="1380"/>
                    </a:cubicBezTo>
                    <a:cubicBezTo>
                      <a:pt x="18213" y="1515"/>
                      <a:pt x="18551" y="1664"/>
                      <a:pt x="18876" y="1840"/>
                    </a:cubicBezTo>
                    <a:cubicBezTo>
                      <a:pt x="19201" y="2002"/>
                      <a:pt x="19512" y="2178"/>
                      <a:pt x="19810" y="2381"/>
                    </a:cubicBezTo>
                    <a:cubicBezTo>
                      <a:pt x="20107" y="2584"/>
                      <a:pt x="20405" y="2800"/>
                      <a:pt x="20662" y="3057"/>
                    </a:cubicBezTo>
                    <a:cubicBezTo>
                      <a:pt x="20933" y="3301"/>
                      <a:pt x="21163" y="3585"/>
                      <a:pt x="21379" y="3869"/>
                    </a:cubicBezTo>
                    <a:cubicBezTo>
                      <a:pt x="21812" y="4451"/>
                      <a:pt x="22205" y="5073"/>
                      <a:pt x="22489" y="5736"/>
                    </a:cubicBezTo>
                    <a:cubicBezTo>
                      <a:pt x="22786" y="6400"/>
                      <a:pt x="22976" y="7117"/>
                      <a:pt x="23016" y="7834"/>
                    </a:cubicBezTo>
                    <a:cubicBezTo>
                      <a:pt x="23057" y="8564"/>
                      <a:pt x="22949" y="9295"/>
                      <a:pt x="22692" y="9972"/>
                    </a:cubicBezTo>
                    <a:cubicBezTo>
                      <a:pt x="22435" y="10648"/>
                      <a:pt x="22042" y="11271"/>
                      <a:pt x="21555" y="11812"/>
                    </a:cubicBezTo>
                    <a:cubicBezTo>
                      <a:pt x="20581" y="12894"/>
                      <a:pt x="19309" y="13679"/>
                      <a:pt x="17956" y="14220"/>
                    </a:cubicBezTo>
                    <a:cubicBezTo>
                      <a:pt x="16603" y="14748"/>
                      <a:pt x="15155" y="15059"/>
                      <a:pt x="13707" y="15154"/>
                    </a:cubicBezTo>
                    <a:cubicBezTo>
                      <a:pt x="13342" y="15181"/>
                      <a:pt x="12976" y="15195"/>
                      <a:pt x="12611" y="15195"/>
                    </a:cubicBezTo>
                    <a:cubicBezTo>
                      <a:pt x="12422" y="15181"/>
                      <a:pt x="12246" y="15181"/>
                      <a:pt x="12056" y="15181"/>
                    </a:cubicBezTo>
                    <a:lnTo>
                      <a:pt x="11921" y="15168"/>
                    </a:lnTo>
                    <a:lnTo>
                      <a:pt x="11772" y="15168"/>
                    </a:lnTo>
                    <a:cubicBezTo>
                      <a:pt x="11677" y="15195"/>
                      <a:pt x="11596" y="15235"/>
                      <a:pt x="11501" y="15289"/>
                    </a:cubicBezTo>
                    <a:cubicBezTo>
                      <a:pt x="11190" y="15479"/>
                      <a:pt x="10906" y="15722"/>
                      <a:pt x="10622" y="15952"/>
                    </a:cubicBezTo>
                    <a:cubicBezTo>
                      <a:pt x="10351" y="16196"/>
                      <a:pt x="10081" y="16440"/>
                      <a:pt x="9810" y="16697"/>
                    </a:cubicBezTo>
                    <a:cubicBezTo>
                      <a:pt x="9282" y="17197"/>
                      <a:pt x="8768" y="17711"/>
                      <a:pt x="8254" y="18239"/>
                    </a:cubicBezTo>
                    <a:lnTo>
                      <a:pt x="7469" y="19010"/>
                    </a:lnTo>
                    <a:lnTo>
                      <a:pt x="7090" y="19403"/>
                    </a:lnTo>
                    <a:cubicBezTo>
                      <a:pt x="7171" y="19240"/>
                      <a:pt x="7253" y="19065"/>
                      <a:pt x="7320" y="18902"/>
                    </a:cubicBezTo>
                    <a:cubicBezTo>
                      <a:pt x="7483" y="18564"/>
                      <a:pt x="7618" y="18226"/>
                      <a:pt x="7753" y="17887"/>
                    </a:cubicBezTo>
                    <a:cubicBezTo>
                      <a:pt x="8024" y="17211"/>
                      <a:pt x="8281" y="16521"/>
                      <a:pt x="8457" y="15804"/>
                    </a:cubicBezTo>
                    <a:cubicBezTo>
                      <a:pt x="8498" y="15628"/>
                      <a:pt x="8538" y="15438"/>
                      <a:pt x="8552" y="15249"/>
                    </a:cubicBezTo>
                    <a:cubicBezTo>
                      <a:pt x="8552" y="15208"/>
                      <a:pt x="8552" y="15154"/>
                      <a:pt x="8538" y="15100"/>
                    </a:cubicBezTo>
                    <a:cubicBezTo>
                      <a:pt x="8538" y="15073"/>
                      <a:pt x="8525" y="15046"/>
                      <a:pt x="8511" y="15019"/>
                    </a:cubicBezTo>
                    <a:cubicBezTo>
                      <a:pt x="8511" y="14992"/>
                      <a:pt x="8484" y="14951"/>
                      <a:pt x="8457" y="14938"/>
                    </a:cubicBezTo>
                    <a:cubicBezTo>
                      <a:pt x="8362" y="14870"/>
                      <a:pt x="8281" y="14843"/>
                      <a:pt x="8186" y="14816"/>
                    </a:cubicBezTo>
                    <a:cubicBezTo>
                      <a:pt x="7835" y="14708"/>
                      <a:pt x="7469" y="14640"/>
                      <a:pt x="7117" y="14559"/>
                    </a:cubicBezTo>
                    <a:cubicBezTo>
                      <a:pt x="6400" y="14396"/>
                      <a:pt x="5697" y="14234"/>
                      <a:pt x="4993" y="14017"/>
                    </a:cubicBezTo>
                    <a:cubicBezTo>
                      <a:pt x="4303" y="13815"/>
                      <a:pt x="3613" y="13557"/>
                      <a:pt x="2963" y="13219"/>
                    </a:cubicBezTo>
                    <a:cubicBezTo>
                      <a:pt x="2327" y="12894"/>
                      <a:pt x="1718" y="12475"/>
                      <a:pt x="1231" y="11934"/>
                    </a:cubicBezTo>
                    <a:cubicBezTo>
                      <a:pt x="744" y="11406"/>
                      <a:pt x="406" y="10743"/>
                      <a:pt x="271" y="10039"/>
                    </a:cubicBezTo>
                    <a:cubicBezTo>
                      <a:pt x="203" y="9688"/>
                      <a:pt x="203" y="9322"/>
                      <a:pt x="176" y="8970"/>
                    </a:cubicBezTo>
                    <a:cubicBezTo>
                      <a:pt x="162" y="8605"/>
                      <a:pt x="176" y="8240"/>
                      <a:pt x="203" y="7874"/>
                    </a:cubicBezTo>
                    <a:cubicBezTo>
                      <a:pt x="244" y="7157"/>
                      <a:pt x="379" y="6440"/>
                      <a:pt x="622" y="5750"/>
                    </a:cubicBezTo>
                    <a:cubicBezTo>
                      <a:pt x="852" y="5073"/>
                      <a:pt x="1204" y="4424"/>
                      <a:pt x="1624" y="3842"/>
                    </a:cubicBezTo>
                    <a:cubicBezTo>
                      <a:pt x="2503" y="2678"/>
                      <a:pt x="3721" y="1813"/>
                      <a:pt x="5061" y="1244"/>
                    </a:cubicBezTo>
                    <a:cubicBezTo>
                      <a:pt x="6387" y="676"/>
                      <a:pt x="7835" y="365"/>
                      <a:pt x="9282" y="216"/>
                    </a:cubicBezTo>
                    <a:cubicBezTo>
                      <a:pt x="9864" y="167"/>
                      <a:pt x="10450" y="142"/>
                      <a:pt x="11037" y="142"/>
                    </a:cubicBezTo>
                    <a:close/>
                    <a:moveTo>
                      <a:pt x="6725" y="19760"/>
                    </a:moveTo>
                    <a:lnTo>
                      <a:pt x="6725" y="19768"/>
                    </a:lnTo>
                    <a:cubicBezTo>
                      <a:pt x="6717" y="19764"/>
                      <a:pt x="6719" y="19761"/>
                      <a:pt x="6725" y="19760"/>
                    </a:cubicBezTo>
                    <a:close/>
                    <a:moveTo>
                      <a:pt x="11017" y="1"/>
                    </a:moveTo>
                    <a:cubicBezTo>
                      <a:pt x="10433" y="1"/>
                      <a:pt x="9849" y="27"/>
                      <a:pt x="9269" y="81"/>
                    </a:cubicBezTo>
                    <a:cubicBezTo>
                      <a:pt x="7807" y="216"/>
                      <a:pt x="6360" y="527"/>
                      <a:pt x="5007" y="1109"/>
                    </a:cubicBezTo>
                    <a:cubicBezTo>
                      <a:pt x="3653" y="1677"/>
                      <a:pt x="2395" y="2557"/>
                      <a:pt x="1502" y="3747"/>
                    </a:cubicBezTo>
                    <a:cubicBezTo>
                      <a:pt x="1069" y="4343"/>
                      <a:pt x="704" y="5006"/>
                      <a:pt x="474" y="5696"/>
                    </a:cubicBezTo>
                    <a:cubicBezTo>
                      <a:pt x="230" y="6400"/>
                      <a:pt x="81" y="7130"/>
                      <a:pt x="27" y="7861"/>
                    </a:cubicBezTo>
                    <a:cubicBezTo>
                      <a:pt x="0" y="8240"/>
                      <a:pt x="0" y="8605"/>
                      <a:pt x="14" y="8970"/>
                    </a:cubicBezTo>
                    <a:cubicBezTo>
                      <a:pt x="41" y="9336"/>
                      <a:pt x="41" y="9715"/>
                      <a:pt x="122" y="10080"/>
                    </a:cubicBezTo>
                    <a:cubicBezTo>
                      <a:pt x="257" y="10811"/>
                      <a:pt x="622" y="11501"/>
                      <a:pt x="1123" y="12042"/>
                    </a:cubicBezTo>
                    <a:cubicBezTo>
                      <a:pt x="1624" y="12597"/>
                      <a:pt x="2246" y="13016"/>
                      <a:pt x="2909" y="13354"/>
                    </a:cubicBezTo>
                    <a:cubicBezTo>
                      <a:pt x="3559" y="13693"/>
                      <a:pt x="4249" y="13950"/>
                      <a:pt x="4952" y="14153"/>
                    </a:cubicBezTo>
                    <a:cubicBezTo>
                      <a:pt x="5656" y="14369"/>
                      <a:pt x="6373" y="14532"/>
                      <a:pt x="7090" y="14680"/>
                    </a:cubicBezTo>
                    <a:cubicBezTo>
                      <a:pt x="7442" y="14762"/>
                      <a:pt x="7807" y="14829"/>
                      <a:pt x="8146" y="14938"/>
                    </a:cubicBezTo>
                    <a:cubicBezTo>
                      <a:pt x="8240" y="14965"/>
                      <a:pt x="8322" y="15005"/>
                      <a:pt x="8376" y="15046"/>
                    </a:cubicBezTo>
                    <a:cubicBezTo>
                      <a:pt x="8416" y="15059"/>
                      <a:pt x="8430" y="15168"/>
                      <a:pt x="8416" y="15249"/>
                    </a:cubicBezTo>
                    <a:cubicBezTo>
                      <a:pt x="8416" y="15425"/>
                      <a:pt x="8376" y="15601"/>
                      <a:pt x="8335" y="15777"/>
                    </a:cubicBezTo>
                    <a:cubicBezTo>
                      <a:pt x="8159" y="16480"/>
                      <a:pt x="7916" y="17170"/>
                      <a:pt x="7645" y="17847"/>
                    </a:cubicBezTo>
                    <a:cubicBezTo>
                      <a:pt x="7510" y="18185"/>
                      <a:pt x="7374" y="18523"/>
                      <a:pt x="7226" y="18862"/>
                    </a:cubicBezTo>
                    <a:cubicBezTo>
                      <a:pt x="7144" y="19024"/>
                      <a:pt x="7063" y="19186"/>
                      <a:pt x="6982" y="19349"/>
                    </a:cubicBezTo>
                    <a:cubicBezTo>
                      <a:pt x="6941" y="19430"/>
                      <a:pt x="6901" y="19511"/>
                      <a:pt x="6860" y="19592"/>
                    </a:cubicBezTo>
                    <a:cubicBezTo>
                      <a:pt x="6835" y="19618"/>
                      <a:pt x="6809" y="19655"/>
                      <a:pt x="6784" y="19694"/>
                    </a:cubicBezTo>
                    <a:lnTo>
                      <a:pt x="6784" y="19694"/>
                    </a:lnTo>
                    <a:lnTo>
                      <a:pt x="6738" y="19728"/>
                    </a:lnTo>
                    <a:cubicBezTo>
                      <a:pt x="6711" y="19755"/>
                      <a:pt x="6684" y="19809"/>
                      <a:pt x="6671" y="19836"/>
                    </a:cubicBezTo>
                    <a:cubicBezTo>
                      <a:pt x="6679" y="19862"/>
                      <a:pt x="6721" y="19871"/>
                      <a:pt x="6746" y="19871"/>
                    </a:cubicBezTo>
                    <a:cubicBezTo>
                      <a:pt x="6761" y="19871"/>
                      <a:pt x="6771" y="19868"/>
                      <a:pt x="6766" y="19863"/>
                    </a:cubicBezTo>
                    <a:cubicBezTo>
                      <a:pt x="6779" y="19849"/>
                      <a:pt x="6779" y="19849"/>
                      <a:pt x="6793" y="19849"/>
                    </a:cubicBezTo>
                    <a:cubicBezTo>
                      <a:pt x="6806" y="19836"/>
                      <a:pt x="6820" y="19822"/>
                      <a:pt x="6820" y="19809"/>
                    </a:cubicBezTo>
                    <a:cubicBezTo>
                      <a:pt x="6837" y="19800"/>
                      <a:pt x="6848" y="19792"/>
                      <a:pt x="6858" y="19780"/>
                    </a:cubicBezTo>
                    <a:lnTo>
                      <a:pt x="6858" y="19780"/>
                    </a:lnTo>
                    <a:lnTo>
                      <a:pt x="6874" y="19768"/>
                    </a:lnTo>
                    <a:lnTo>
                      <a:pt x="6969" y="19673"/>
                    </a:lnTo>
                    <a:lnTo>
                      <a:pt x="7158" y="19470"/>
                    </a:lnTo>
                    <a:lnTo>
                      <a:pt x="7550" y="19092"/>
                    </a:lnTo>
                    <a:lnTo>
                      <a:pt x="8322" y="18307"/>
                    </a:lnTo>
                    <a:cubicBezTo>
                      <a:pt x="8836" y="17793"/>
                      <a:pt x="9364" y="17278"/>
                      <a:pt x="9891" y="16778"/>
                    </a:cubicBezTo>
                    <a:cubicBezTo>
                      <a:pt x="10162" y="16521"/>
                      <a:pt x="10419" y="16277"/>
                      <a:pt x="10703" y="16034"/>
                    </a:cubicBezTo>
                    <a:cubicBezTo>
                      <a:pt x="10974" y="15804"/>
                      <a:pt x="11258" y="15560"/>
                      <a:pt x="11556" y="15371"/>
                    </a:cubicBezTo>
                    <a:cubicBezTo>
                      <a:pt x="11637" y="15330"/>
                      <a:pt x="11718" y="15289"/>
                      <a:pt x="11799" y="15276"/>
                    </a:cubicBezTo>
                    <a:cubicBezTo>
                      <a:pt x="11808" y="15271"/>
                      <a:pt x="11820" y="15270"/>
                      <a:pt x="11834" y="15270"/>
                    </a:cubicBezTo>
                    <a:cubicBezTo>
                      <a:pt x="11861" y="15270"/>
                      <a:pt x="11894" y="15276"/>
                      <a:pt x="11921" y="15276"/>
                    </a:cubicBezTo>
                    <a:lnTo>
                      <a:pt x="12056" y="15276"/>
                    </a:lnTo>
                    <a:cubicBezTo>
                      <a:pt x="12246" y="15289"/>
                      <a:pt x="12422" y="15289"/>
                      <a:pt x="12611" y="15289"/>
                    </a:cubicBezTo>
                    <a:cubicBezTo>
                      <a:pt x="12976" y="15289"/>
                      <a:pt x="13342" y="15276"/>
                      <a:pt x="13707" y="15262"/>
                    </a:cubicBezTo>
                    <a:cubicBezTo>
                      <a:pt x="15168" y="15154"/>
                      <a:pt x="16630" y="14856"/>
                      <a:pt x="17996" y="14315"/>
                    </a:cubicBezTo>
                    <a:cubicBezTo>
                      <a:pt x="19349" y="13760"/>
                      <a:pt x="20648" y="12989"/>
                      <a:pt x="21636" y="11880"/>
                    </a:cubicBezTo>
                    <a:cubicBezTo>
                      <a:pt x="22123" y="11338"/>
                      <a:pt x="22529" y="10702"/>
                      <a:pt x="22786" y="10012"/>
                    </a:cubicBezTo>
                    <a:cubicBezTo>
                      <a:pt x="23057" y="9322"/>
                      <a:pt x="23165" y="8578"/>
                      <a:pt x="23125" y="7834"/>
                    </a:cubicBezTo>
                    <a:cubicBezTo>
                      <a:pt x="23084" y="7103"/>
                      <a:pt x="22895" y="6372"/>
                      <a:pt x="22597" y="5696"/>
                    </a:cubicBezTo>
                    <a:cubicBezTo>
                      <a:pt x="22313" y="5019"/>
                      <a:pt x="21920" y="4383"/>
                      <a:pt x="21474" y="3802"/>
                    </a:cubicBezTo>
                    <a:cubicBezTo>
                      <a:pt x="21257" y="3517"/>
                      <a:pt x="21027" y="3220"/>
                      <a:pt x="20757" y="2963"/>
                    </a:cubicBezTo>
                    <a:cubicBezTo>
                      <a:pt x="20486" y="2706"/>
                      <a:pt x="20188" y="2489"/>
                      <a:pt x="19877" y="2286"/>
                    </a:cubicBezTo>
                    <a:cubicBezTo>
                      <a:pt x="19580" y="2070"/>
                      <a:pt x="19255" y="1894"/>
                      <a:pt x="18930" y="1718"/>
                    </a:cubicBezTo>
                    <a:cubicBezTo>
                      <a:pt x="18605" y="1555"/>
                      <a:pt x="18267" y="1407"/>
                      <a:pt x="17929" y="1271"/>
                    </a:cubicBezTo>
                    <a:cubicBezTo>
                      <a:pt x="17239" y="987"/>
                      <a:pt x="16535" y="771"/>
                      <a:pt x="15831" y="595"/>
                    </a:cubicBezTo>
                    <a:cubicBezTo>
                      <a:pt x="15114" y="419"/>
                      <a:pt x="14397" y="270"/>
                      <a:pt x="13666" y="175"/>
                    </a:cubicBezTo>
                    <a:cubicBezTo>
                      <a:pt x="12793" y="61"/>
                      <a:pt x="11905" y="1"/>
                      <a:pt x="110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27"/>
              <p:cNvSpPr/>
              <p:nvPr/>
            </p:nvSpPr>
            <p:spPr>
              <a:xfrm>
                <a:off x="3541903" y="1810597"/>
                <a:ext cx="764415" cy="611932"/>
              </a:xfrm>
              <a:custGeom>
                <a:avLst/>
                <a:gdLst/>
                <a:ahLst/>
                <a:cxnLst/>
                <a:rect l="l" t="t" r="r" b="b"/>
                <a:pathLst>
                  <a:path w="21772" h="17429" extrusionOk="0">
                    <a:moveTo>
                      <a:pt x="6725" y="17280"/>
                    </a:moveTo>
                    <a:cubicBezTo>
                      <a:pt x="6725" y="17284"/>
                      <a:pt x="6724" y="17286"/>
                      <a:pt x="6722" y="17286"/>
                    </a:cubicBezTo>
                    <a:cubicBezTo>
                      <a:pt x="6719" y="17286"/>
                      <a:pt x="6716" y="17280"/>
                      <a:pt x="6725" y="17280"/>
                    </a:cubicBezTo>
                    <a:close/>
                    <a:moveTo>
                      <a:pt x="2747" y="1"/>
                    </a:moveTo>
                    <a:cubicBezTo>
                      <a:pt x="1989" y="637"/>
                      <a:pt x="1326" y="1394"/>
                      <a:pt x="880" y="2287"/>
                    </a:cubicBezTo>
                    <a:cubicBezTo>
                      <a:pt x="650" y="2720"/>
                      <a:pt x="460" y="3194"/>
                      <a:pt x="339" y="3668"/>
                    </a:cubicBezTo>
                    <a:lnTo>
                      <a:pt x="284" y="3844"/>
                    </a:lnTo>
                    <a:lnTo>
                      <a:pt x="244" y="4019"/>
                    </a:lnTo>
                    <a:cubicBezTo>
                      <a:pt x="217" y="4141"/>
                      <a:pt x="190" y="4263"/>
                      <a:pt x="163" y="4385"/>
                    </a:cubicBezTo>
                    <a:cubicBezTo>
                      <a:pt x="122" y="4628"/>
                      <a:pt x="81" y="4872"/>
                      <a:pt x="54" y="5129"/>
                    </a:cubicBezTo>
                    <a:cubicBezTo>
                      <a:pt x="0" y="5616"/>
                      <a:pt x="0" y="6117"/>
                      <a:pt x="14" y="6604"/>
                    </a:cubicBezTo>
                    <a:cubicBezTo>
                      <a:pt x="41" y="6847"/>
                      <a:pt x="41" y="7105"/>
                      <a:pt x="68" y="7348"/>
                    </a:cubicBezTo>
                    <a:cubicBezTo>
                      <a:pt x="108" y="7592"/>
                      <a:pt x="163" y="7835"/>
                      <a:pt x="230" y="8079"/>
                    </a:cubicBezTo>
                    <a:cubicBezTo>
                      <a:pt x="393" y="8552"/>
                      <a:pt x="636" y="8999"/>
                      <a:pt x="947" y="9391"/>
                    </a:cubicBezTo>
                    <a:cubicBezTo>
                      <a:pt x="1272" y="9784"/>
                      <a:pt x="1651" y="10108"/>
                      <a:pt x="2057" y="10393"/>
                    </a:cubicBezTo>
                    <a:cubicBezTo>
                      <a:pt x="2882" y="10961"/>
                      <a:pt x="3802" y="11340"/>
                      <a:pt x="4750" y="11637"/>
                    </a:cubicBezTo>
                    <a:cubicBezTo>
                      <a:pt x="5683" y="11935"/>
                      <a:pt x="6658" y="12125"/>
                      <a:pt x="7605" y="12341"/>
                    </a:cubicBezTo>
                    <a:cubicBezTo>
                      <a:pt x="7848" y="12395"/>
                      <a:pt x="8092" y="12449"/>
                      <a:pt x="8308" y="12530"/>
                    </a:cubicBezTo>
                    <a:cubicBezTo>
                      <a:pt x="8322" y="12544"/>
                      <a:pt x="8349" y="12558"/>
                      <a:pt x="8362" y="12571"/>
                    </a:cubicBezTo>
                    <a:cubicBezTo>
                      <a:pt x="8390" y="12585"/>
                      <a:pt x="8390" y="12598"/>
                      <a:pt x="8403" y="12612"/>
                    </a:cubicBezTo>
                    <a:cubicBezTo>
                      <a:pt x="8417" y="12652"/>
                      <a:pt x="8417" y="12720"/>
                      <a:pt x="8417" y="12774"/>
                    </a:cubicBezTo>
                    <a:cubicBezTo>
                      <a:pt x="8417" y="12896"/>
                      <a:pt x="8390" y="13004"/>
                      <a:pt x="8362" y="13126"/>
                    </a:cubicBezTo>
                    <a:cubicBezTo>
                      <a:pt x="8268" y="13599"/>
                      <a:pt x="8119" y="14073"/>
                      <a:pt x="7957" y="14533"/>
                    </a:cubicBezTo>
                    <a:cubicBezTo>
                      <a:pt x="7794" y="14993"/>
                      <a:pt x="7618" y="15453"/>
                      <a:pt x="7429" y="15900"/>
                    </a:cubicBezTo>
                    <a:cubicBezTo>
                      <a:pt x="7245" y="16334"/>
                      <a:pt x="7048" y="16781"/>
                      <a:pt x="6813" y="17179"/>
                    </a:cubicBezTo>
                    <a:lnTo>
                      <a:pt x="6813" y="17179"/>
                    </a:lnTo>
                    <a:cubicBezTo>
                      <a:pt x="6770" y="17222"/>
                      <a:pt x="6727" y="17265"/>
                      <a:pt x="6685" y="17307"/>
                    </a:cubicBezTo>
                    <a:lnTo>
                      <a:pt x="6549" y="17429"/>
                    </a:lnTo>
                    <a:lnTo>
                      <a:pt x="6725" y="17415"/>
                    </a:lnTo>
                    <a:cubicBezTo>
                      <a:pt x="6766" y="17415"/>
                      <a:pt x="6779" y="17388"/>
                      <a:pt x="6793" y="17388"/>
                    </a:cubicBezTo>
                    <a:cubicBezTo>
                      <a:pt x="6806" y="17375"/>
                      <a:pt x="6820" y="17361"/>
                      <a:pt x="6833" y="17348"/>
                    </a:cubicBezTo>
                    <a:cubicBezTo>
                      <a:pt x="6845" y="17336"/>
                      <a:pt x="6868" y="17313"/>
                      <a:pt x="6882" y="17290"/>
                    </a:cubicBezTo>
                    <a:lnTo>
                      <a:pt x="6882" y="17290"/>
                    </a:lnTo>
                    <a:cubicBezTo>
                      <a:pt x="7075" y="17103"/>
                      <a:pt x="7260" y="16909"/>
                      <a:pt x="7456" y="16725"/>
                    </a:cubicBezTo>
                    <a:lnTo>
                      <a:pt x="8132" y="16049"/>
                    </a:lnTo>
                    <a:lnTo>
                      <a:pt x="9472" y="14709"/>
                    </a:lnTo>
                    <a:cubicBezTo>
                      <a:pt x="9472" y="14709"/>
                      <a:pt x="9486" y="14695"/>
                      <a:pt x="9486" y="14682"/>
                    </a:cubicBezTo>
                    <a:lnTo>
                      <a:pt x="9486" y="14695"/>
                    </a:lnTo>
                    <a:cubicBezTo>
                      <a:pt x="9891" y="14290"/>
                      <a:pt x="10311" y="13897"/>
                      <a:pt x="10757" y="13518"/>
                    </a:cubicBezTo>
                    <a:cubicBezTo>
                      <a:pt x="10974" y="13329"/>
                      <a:pt x="11204" y="13139"/>
                      <a:pt x="11434" y="12977"/>
                    </a:cubicBezTo>
                    <a:cubicBezTo>
                      <a:pt x="11556" y="12909"/>
                      <a:pt x="11678" y="12828"/>
                      <a:pt x="11799" y="12801"/>
                    </a:cubicBezTo>
                    <a:lnTo>
                      <a:pt x="12016" y="12801"/>
                    </a:lnTo>
                    <a:lnTo>
                      <a:pt x="12232" y="12815"/>
                    </a:lnTo>
                    <a:lnTo>
                      <a:pt x="12665" y="12815"/>
                    </a:lnTo>
                    <a:lnTo>
                      <a:pt x="13098" y="12801"/>
                    </a:lnTo>
                    <a:cubicBezTo>
                      <a:pt x="13396" y="12801"/>
                      <a:pt x="13680" y="12774"/>
                      <a:pt x="13978" y="12761"/>
                    </a:cubicBezTo>
                    <a:cubicBezTo>
                      <a:pt x="14262" y="12733"/>
                      <a:pt x="14560" y="12693"/>
                      <a:pt x="14844" y="12666"/>
                    </a:cubicBezTo>
                    <a:cubicBezTo>
                      <a:pt x="15128" y="12612"/>
                      <a:pt x="15426" y="12571"/>
                      <a:pt x="15710" y="12503"/>
                    </a:cubicBezTo>
                    <a:cubicBezTo>
                      <a:pt x="15994" y="12449"/>
                      <a:pt x="16278" y="12395"/>
                      <a:pt x="16562" y="12314"/>
                    </a:cubicBezTo>
                    <a:cubicBezTo>
                      <a:pt x="16698" y="12273"/>
                      <a:pt x="16833" y="12233"/>
                      <a:pt x="16982" y="12192"/>
                    </a:cubicBezTo>
                    <a:lnTo>
                      <a:pt x="17401" y="12057"/>
                    </a:lnTo>
                    <a:lnTo>
                      <a:pt x="17604" y="11989"/>
                    </a:lnTo>
                    <a:lnTo>
                      <a:pt x="17807" y="11908"/>
                    </a:lnTo>
                    <a:lnTo>
                      <a:pt x="18213" y="11746"/>
                    </a:lnTo>
                    <a:lnTo>
                      <a:pt x="18619" y="11570"/>
                    </a:lnTo>
                    <a:cubicBezTo>
                      <a:pt x="18754" y="11502"/>
                      <a:pt x="18876" y="11448"/>
                      <a:pt x="19011" y="11380"/>
                    </a:cubicBezTo>
                    <a:lnTo>
                      <a:pt x="19390" y="11177"/>
                    </a:lnTo>
                    <a:cubicBezTo>
                      <a:pt x="19526" y="11096"/>
                      <a:pt x="19647" y="11015"/>
                      <a:pt x="19769" y="10947"/>
                    </a:cubicBezTo>
                    <a:lnTo>
                      <a:pt x="19959" y="10826"/>
                    </a:lnTo>
                    <a:lnTo>
                      <a:pt x="20135" y="10704"/>
                    </a:lnTo>
                    <a:cubicBezTo>
                      <a:pt x="20256" y="10623"/>
                      <a:pt x="20378" y="10541"/>
                      <a:pt x="20500" y="10447"/>
                    </a:cubicBezTo>
                    <a:cubicBezTo>
                      <a:pt x="20960" y="10095"/>
                      <a:pt x="21393" y="9689"/>
                      <a:pt x="21772" y="9256"/>
                    </a:cubicBezTo>
                    <a:lnTo>
                      <a:pt x="21691" y="9188"/>
                    </a:lnTo>
                    <a:cubicBezTo>
                      <a:pt x="21312" y="9621"/>
                      <a:pt x="20892" y="10014"/>
                      <a:pt x="20432" y="10366"/>
                    </a:cubicBezTo>
                    <a:cubicBezTo>
                      <a:pt x="20310" y="10460"/>
                      <a:pt x="20189" y="10541"/>
                      <a:pt x="20080" y="10623"/>
                    </a:cubicBezTo>
                    <a:lnTo>
                      <a:pt x="19904" y="10744"/>
                    </a:lnTo>
                    <a:lnTo>
                      <a:pt x="19715" y="10853"/>
                    </a:lnTo>
                    <a:cubicBezTo>
                      <a:pt x="19593" y="10934"/>
                      <a:pt x="19472" y="11015"/>
                      <a:pt x="19350" y="11083"/>
                    </a:cubicBezTo>
                    <a:lnTo>
                      <a:pt x="18957" y="11286"/>
                    </a:lnTo>
                    <a:cubicBezTo>
                      <a:pt x="18836" y="11353"/>
                      <a:pt x="18700" y="11421"/>
                      <a:pt x="18565" y="11475"/>
                    </a:cubicBezTo>
                    <a:lnTo>
                      <a:pt x="18173" y="11651"/>
                    </a:lnTo>
                    <a:lnTo>
                      <a:pt x="17767" y="11813"/>
                    </a:lnTo>
                    <a:lnTo>
                      <a:pt x="17564" y="11895"/>
                    </a:lnTo>
                    <a:lnTo>
                      <a:pt x="17361" y="11962"/>
                    </a:lnTo>
                    <a:lnTo>
                      <a:pt x="16941" y="12097"/>
                    </a:lnTo>
                    <a:cubicBezTo>
                      <a:pt x="16806" y="12138"/>
                      <a:pt x="16671" y="12179"/>
                      <a:pt x="16522" y="12219"/>
                    </a:cubicBezTo>
                    <a:cubicBezTo>
                      <a:pt x="16251" y="12300"/>
                      <a:pt x="15967" y="12355"/>
                      <a:pt x="15683" y="12422"/>
                    </a:cubicBezTo>
                    <a:cubicBezTo>
                      <a:pt x="14685" y="12624"/>
                      <a:pt x="13667" y="12711"/>
                      <a:pt x="12655" y="12711"/>
                    </a:cubicBezTo>
                    <a:cubicBezTo>
                      <a:pt x="12514" y="12711"/>
                      <a:pt x="12373" y="12710"/>
                      <a:pt x="12232" y="12706"/>
                    </a:cubicBezTo>
                    <a:lnTo>
                      <a:pt x="12016" y="12706"/>
                    </a:lnTo>
                    <a:lnTo>
                      <a:pt x="11908" y="12693"/>
                    </a:lnTo>
                    <a:cubicBezTo>
                      <a:pt x="11867" y="12693"/>
                      <a:pt x="11826" y="12693"/>
                      <a:pt x="11786" y="12706"/>
                    </a:cubicBezTo>
                    <a:cubicBezTo>
                      <a:pt x="11623" y="12733"/>
                      <a:pt x="11502" y="12815"/>
                      <a:pt x="11380" y="12896"/>
                    </a:cubicBezTo>
                    <a:cubicBezTo>
                      <a:pt x="11123" y="13058"/>
                      <a:pt x="10906" y="13248"/>
                      <a:pt x="10676" y="13437"/>
                    </a:cubicBezTo>
                    <a:cubicBezTo>
                      <a:pt x="10243" y="13816"/>
                      <a:pt x="9810" y="14222"/>
                      <a:pt x="9391" y="14614"/>
                    </a:cubicBezTo>
                    <a:lnTo>
                      <a:pt x="9391" y="14628"/>
                    </a:lnTo>
                    <a:cubicBezTo>
                      <a:pt x="9391" y="14628"/>
                      <a:pt x="9391" y="14614"/>
                      <a:pt x="9404" y="14614"/>
                    </a:cubicBezTo>
                    <a:lnTo>
                      <a:pt x="9391" y="14628"/>
                    </a:lnTo>
                    <a:lnTo>
                      <a:pt x="8038" y="15967"/>
                    </a:lnTo>
                    <a:lnTo>
                      <a:pt x="7361" y="16630"/>
                    </a:lnTo>
                    <a:cubicBezTo>
                      <a:pt x="7283" y="16709"/>
                      <a:pt x="7204" y="16787"/>
                      <a:pt x="7126" y="16865"/>
                    </a:cubicBezTo>
                    <a:lnTo>
                      <a:pt x="7126" y="16865"/>
                    </a:lnTo>
                    <a:cubicBezTo>
                      <a:pt x="7281" y="16567"/>
                      <a:pt x="7413" y="16257"/>
                      <a:pt x="7551" y="15954"/>
                    </a:cubicBezTo>
                    <a:cubicBezTo>
                      <a:pt x="7740" y="15494"/>
                      <a:pt x="7916" y="15034"/>
                      <a:pt x="8078" y="14574"/>
                    </a:cubicBezTo>
                    <a:cubicBezTo>
                      <a:pt x="8241" y="14114"/>
                      <a:pt x="8403" y="13640"/>
                      <a:pt x="8498" y="13153"/>
                    </a:cubicBezTo>
                    <a:cubicBezTo>
                      <a:pt x="8525" y="13031"/>
                      <a:pt x="8552" y="12909"/>
                      <a:pt x="8552" y="12774"/>
                    </a:cubicBezTo>
                    <a:cubicBezTo>
                      <a:pt x="8552" y="12720"/>
                      <a:pt x="8552" y="12652"/>
                      <a:pt x="8525" y="12571"/>
                    </a:cubicBezTo>
                    <a:cubicBezTo>
                      <a:pt x="8525" y="12530"/>
                      <a:pt x="8484" y="12490"/>
                      <a:pt x="8457" y="12463"/>
                    </a:cubicBezTo>
                    <a:cubicBezTo>
                      <a:pt x="8417" y="12436"/>
                      <a:pt x="8390" y="12422"/>
                      <a:pt x="8362" y="12409"/>
                    </a:cubicBezTo>
                    <a:cubicBezTo>
                      <a:pt x="8119" y="12300"/>
                      <a:pt x="7875" y="12260"/>
                      <a:pt x="7645" y="12192"/>
                    </a:cubicBezTo>
                    <a:cubicBezTo>
                      <a:pt x="6685" y="11989"/>
                      <a:pt x="5724" y="11786"/>
                      <a:pt x="4790" y="11489"/>
                    </a:cubicBezTo>
                    <a:cubicBezTo>
                      <a:pt x="3857" y="11191"/>
                      <a:pt x="2950" y="10812"/>
                      <a:pt x="2152" y="10257"/>
                    </a:cubicBezTo>
                    <a:cubicBezTo>
                      <a:pt x="1353" y="9716"/>
                      <a:pt x="677" y="8958"/>
                      <a:pt x="393" y="8025"/>
                    </a:cubicBezTo>
                    <a:cubicBezTo>
                      <a:pt x="311" y="7808"/>
                      <a:pt x="257" y="7565"/>
                      <a:pt x="230" y="7335"/>
                    </a:cubicBezTo>
                    <a:cubicBezTo>
                      <a:pt x="203" y="7091"/>
                      <a:pt x="190" y="6847"/>
                      <a:pt x="176" y="6604"/>
                    </a:cubicBezTo>
                    <a:cubicBezTo>
                      <a:pt x="163" y="6117"/>
                      <a:pt x="163" y="5630"/>
                      <a:pt x="217" y="5143"/>
                    </a:cubicBezTo>
                    <a:cubicBezTo>
                      <a:pt x="230" y="4899"/>
                      <a:pt x="271" y="4655"/>
                      <a:pt x="311" y="4412"/>
                    </a:cubicBezTo>
                    <a:cubicBezTo>
                      <a:pt x="325" y="4304"/>
                      <a:pt x="366" y="4182"/>
                      <a:pt x="379" y="4060"/>
                    </a:cubicBezTo>
                    <a:lnTo>
                      <a:pt x="420" y="3884"/>
                    </a:lnTo>
                    <a:lnTo>
                      <a:pt x="474" y="3708"/>
                    </a:lnTo>
                    <a:cubicBezTo>
                      <a:pt x="596" y="3235"/>
                      <a:pt x="785" y="2788"/>
                      <a:pt x="1002" y="2355"/>
                    </a:cubicBezTo>
                    <a:cubicBezTo>
                      <a:pt x="1435" y="1476"/>
                      <a:pt x="2070" y="718"/>
                      <a:pt x="2815" y="95"/>
                    </a:cubicBezTo>
                    <a:lnTo>
                      <a:pt x="27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27"/>
              <p:cNvSpPr/>
              <p:nvPr/>
            </p:nvSpPr>
            <p:spPr>
              <a:xfrm>
                <a:off x="3827654" y="2215437"/>
                <a:ext cx="42553" cy="38832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06" extrusionOk="0">
                    <a:moveTo>
                      <a:pt x="1087" y="1"/>
                    </a:moveTo>
                    <a:cubicBezTo>
                      <a:pt x="1074" y="1"/>
                      <a:pt x="1061" y="4"/>
                      <a:pt x="1049" y="12"/>
                    </a:cubicBezTo>
                    <a:cubicBezTo>
                      <a:pt x="954" y="79"/>
                      <a:pt x="873" y="174"/>
                      <a:pt x="792" y="242"/>
                    </a:cubicBezTo>
                    <a:cubicBezTo>
                      <a:pt x="711" y="323"/>
                      <a:pt x="629" y="404"/>
                      <a:pt x="562" y="485"/>
                    </a:cubicBezTo>
                    <a:cubicBezTo>
                      <a:pt x="399" y="634"/>
                      <a:pt x="237" y="783"/>
                      <a:pt x="75" y="945"/>
                    </a:cubicBezTo>
                    <a:cubicBezTo>
                      <a:pt x="0" y="1009"/>
                      <a:pt x="67" y="1106"/>
                      <a:pt x="145" y="1106"/>
                    </a:cubicBezTo>
                    <a:cubicBezTo>
                      <a:pt x="167" y="1106"/>
                      <a:pt x="189" y="1098"/>
                      <a:pt x="210" y="1081"/>
                    </a:cubicBezTo>
                    <a:cubicBezTo>
                      <a:pt x="372" y="932"/>
                      <a:pt x="535" y="783"/>
                      <a:pt x="684" y="621"/>
                    </a:cubicBezTo>
                    <a:cubicBezTo>
                      <a:pt x="765" y="553"/>
                      <a:pt x="846" y="485"/>
                      <a:pt x="927" y="404"/>
                    </a:cubicBezTo>
                    <a:cubicBezTo>
                      <a:pt x="968" y="364"/>
                      <a:pt x="1008" y="336"/>
                      <a:pt x="1049" y="296"/>
                    </a:cubicBezTo>
                    <a:cubicBezTo>
                      <a:pt x="1089" y="255"/>
                      <a:pt x="1130" y="215"/>
                      <a:pt x="1171" y="174"/>
                    </a:cubicBezTo>
                    <a:cubicBezTo>
                      <a:pt x="1198" y="133"/>
                      <a:pt x="1211" y="79"/>
                      <a:pt x="1171" y="39"/>
                    </a:cubicBezTo>
                    <a:cubicBezTo>
                      <a:pt x="1152" y="20"/>
                      <a:pt x="1119" y="1"/>
                      <a:pt x="108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27"/>
              <p:cNvSpPr/>
              <p:nvPr/>
            </p:nvSpPr>
            <p:spPr>
              <a:xfrm>
                <a:off x="3832920" y="2240153"/>
                <a:ext cx="36795" cy="3317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5" extrusionOk="0">
                    <a:moveTo>
                      <a:pt x="937" y="0"/>
                    </a:moveTo>
                    <a:cubicBezTo>
                      <a:pt x="924" y="0"/>
                      <a:pt x="911" y="3"/>
                      <a:pt x="899" y="11"/>
                    </a:cubicBezTo>
                    <a:cubicBezTo>
                      <a:pt x="818" y="65"/>
                      <a:pt x="750" y="147"/>
                      <a:pt x="682" y="214"/>
                    </a:cubicBezTo>
                    <a:cubicBezTo>
                      <a:pt x="615" y="268"/>
                      <a:pt x="547" y="336"/>
                      <a:pt x="479" y="404"/>
                    </a:cubicBezTo>
                    <a:cubicBezTo>
                      <a:pt x="344" y="526"/>
                      <a:pt x="209" y="661"/>
                      <a:pt x="73" y="783"/>
                    </a:cubicBezTo>
                    <a:cubicBezTo>
                      <a:pt x="1" y="856"/>
                      <a:pt x="64" y="945"/>
                      <a:pt x="134" y="945"/>
                    </a:cubicBezTo>
                    <a:cubicBezTo>
                      <a:pt x="155" y="945"/>
                      <a:pt x="177" y="937"/>
                      <a:pt x="195" y="918"/>
                    </a:cubicBezTo>
                    <a:cubicBezTo>
                      <a:pt x="331" y="796"/>
                      <a:pt x="479" y="674"/>
                      <a:pt x="615" y="539"/>
                    </a:cubicBezTo>
                    <a:cubicBezTo>
                      <a:pt x="682" y="485"/>
                      <a:pt x="736" y="417"/>
                      <a:pt x="804" y="363"/>
                    </a:cubicBezTo>
                    <a:cubicBezTo>
                      <a:pt x="872" y="295"/>
                      <a:pt x="953" y="241"/>
                      <a:pt x="1021" y="174"/>
                    </a:cubicBezTo>
                    <a:cubicBezTo>
                      <a:pt x="1048" y="133"/>
                      <a:pt x="1048" y="79"/>
                      <a:pt x="1021" y="38"/>
                    </a:cubicBezTo>
                    <a:cubicBezTo>
                      <a:pt x="1002" y="19"/>
                      <a:pt x="969" y="0"/>
                      <a:pt x="93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27"/>
              <p:cNvSpPr/>
              <p:nvPr/>
            </p:nvSpPr>
            <p:spPr>
              <a:xfrm>
                <a:off x="3787630" y="2197250"/>
                <a:ext cx="43256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91" extrusionOk="0">
                    <a:moveTo>
                      <a:pt x="1099" y="1"/>
                    </a:moveTo>
                    <a:cubicBezTo>
                      <a:pt x="1084" y="1"/>
                      <a:pt x="1067" y="5"/>
                      <a:pt x="1052" y="16"/>
                    </a:cubicBezTo>
                    <a:cubicBezTo>
                      <a:pt x="1012" y="56"/>
                      <a:pt x="971" y="97"/>
                      <a:pt x="930" y="137"/>
                    </a:cubicBezTo>
                    <a:cubicBezTo>
                      <a:pt x="890" y="191"/>
                      <a:pt x="849" y="232"/>
                      <a:pt x="809" y="273"/>
                    </a:cubicBezTo>
                    <a:cubicBezTo>
                      <a:pt x="727" y="354"/>
                      <a:pt x="633" y="435"/>
                      <a:pt x="552" y="530"/>
                    </a:cubicBezTo>
                    <a:lnTo>
                      <a:pt x="64" y="1030"/>
                    </a:lnTo>
                    <a:cubicBezTo>
                      <a:pt x="1" y="1094"/>
                      <a:pt x="62" y="1191"/>
                      <a:pt x="137" y="1191"/>
                    </a:cubicBezTo>
                    <a:cubicBezTo>
                      <a:pt x="157" y="1191"/>
                      <a:pt x="179" y="1183"/>
                      <a:pt x="200" y="1166"/>
                    </a:cubicBezTo>
                    <a:lnTo>
                      <a:pt x="687" y="665"/>
                    </a:lnTo>
                    <a:cubicBezTo>
                      <a:pt x="768" y="584"/>
                      <a:pt x="849" y="503"/>
                      <a:pt x="930" y="421"/>
                    </a:cubicBezTo>
                    <a:cubicBezTo>
                      <a:pt x="971" y="367"/>
                      <a:pt x="1012" y="327"/>
                      <a:pt x="1052" y="286"/>
                    </a:cubicBezTo>
                    <a:cubicBezTo>
                      <a:pt x="1106" y="246"/>
                      <a:pt x="1147" y="205"/>
                      <a:pt x="1188" y="151"/>
                    </a:cubicBezTo>
                    <a:cubicBezTo>
                      <a:pt x="1232" y="85"/>
                      <a:pt x="1168" y="1"/>
                      <a:pt x="109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27"/>
              <p:cNvSpPr/>
              <p:nvPr/>
            </p:nvSpPr>
            <p:spPr>
              <a:xfrm>
                <a:off x="3748764" y="2189561"/>
                <a:ext cx="45854" cy="4504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283" extrusionOk="0">
                    <a:moveTo>
                      <a:pt x="1192" y="1"/>
                    </a:moveTo>
                    <a:cubicBezTo>
                      <a:pt x="1171" y="1"/>
                      <a:pt x="1149" y="10"/>
                      <a:pt x="1131" y="32"/>
                    </a:cubicBezTo>
                    <a:cubicBezTo>
                      <a:pt x="1036" y="113"/>
                      <a:pt x="955" y="221"/>
                      <a:pt x="874" y="316"/>
                    </a:cubicBezTo>
                    <a:cubicBezTo>
                      <a:pt x="793" y="410"/>
                      <a:pt x="711" y="505"/>
                      <a:pt x="617" y="600"/>
                    </a:cubicBezTo>
                    <a:cubicBezTo>
                      <a:pt x="454" y="776"/>
                      <a:pt x="265" y="952"/>
                      <a:pt x="75" y="1128"/>
                    </a:cubicBezTo>
                    <a:cubicBezTo>
                      <a:pt x="0" y="1192"/>
                      <a:pt x="70" y="1283"/>
                      <a:pt x="143" y="1283"/>
                    </a:cubicBezTo>
                    <a:cubicBezTo>
                      <a:pt x="162" y="1283"/>
                      <a:pt x="181" y="1277"/>
                      <a:pt x="197" y="1263"/>
                    </a:cubicBezTo>
                    <a:cubicBezTo>
                      <a:pt x="400" y="1087"/>
                      <a:pt x="590" y="911"/>
                      <a:pt x="766" y="735"/>
                    </a:cubicBezTo>
                    <a:cubicBezTo>
                      <a:pt x="860" y="640"/>
                      <a:pt x="941" y="546"/>
                      <a:pt x="1023" y="451"/>
                    </a:cubicBezTo>
                    <a:cubicBezTo>
                      <a:pt x="1117" y="356"/>
                      <a:pt x="1199" y="248"/>
                      <a:pt x="1266" y="140"/>
                    </a:cubicBezTo>
                    <a:cubicBezTo>
                      <a:pt x="1306" y="70"/>
                      <a:pt x="1251" y="1"/>
                      <a:pt x="119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27"/>
              <p:cNvSpPr/>
              <p:nvPr/>
            </p:nvSpPr>
            <p:spPr>
              <a:xfrm>
                <a:off x="3716956" y="2186612"/>
                <a:ext cx="47785" cy="42027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197" extrusionOk="0">
                    <a:moveTo>
                      <a:pt x="1254" y="0"/>
                    </a:moveTo>
                    <a:cubicBezTo>
                      <a:pt x="1237" y="0"/>
                      <a:pt x="1221" y="6"/>
                      <a:pt x="1211" y="21"/>
                    </a:cubicBezTo>
                    <a:cubicBezTo>
                      <a:pt x="1009" y="170"/>
                      <a:pt x="819" y="346"/>
                      <a:pt x="630" y="521"/>
                    </a:cubicBezTo>
                    <a:cubicBezTo>
                      <a:pt x="454" y="697"/>
                      <a:pt x="264" y="860"/>
                      <a:pt x="75" y="1036"/>
                    </a:cubicBezTo>
                    <a:cubicBezTo>
                      <a:pt x="1" y="1099"/>
                      <a:pt x="68" y="1196"/>
                      <a:pt x="146" y="1196"/>
                    </a:cubicBezTo>
                    <a:cubicBezTo>
                      <a:pt x="167" y="1196"/>
                      <a:pt x="190" y="1189"/>
                      <a:pt x="210" y="1171"/>
                    </a:cubicBezTo>
                    <a:cubicBezTo>
                      <a:pt x="400" y="995"/>
                      <a:pt x="589" y="833"/>
                      <a:pt x="765" y="670"/>
                    </a:cubicBezTo>
                    <a:cubicBezTo>
                      <a:pt x="954" y="508"/>
                      <a:pt x="1157" y="346"/>
                      <a:pt x="1320" y="156"/>
                    </a:cubicBezTo>
                    <a:cubicBezTo>
                      <a:pt x="1360" y="129"/>
                      <a:pt x="1360" y="75"/>
                      <a:pt x="1333" y="34"/>
                    </a:cubicBezTo>
                    <a:cubicBezTo>
                      <a:pt x="1316" y="17"/>
                      <a:pt x="1283" y="0"/>
                      <a:pt x="12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27"/>
              <p:cNvSpPr/>
              <p:nvPr/>
            </p:nvSpPr>
            <p:spPr>
              <a:xfrm>
                <a:off x="3683638" y="2174921"/>
                <a:ext cx="43572" cy="36304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34" extrusionOk="0">
                    <a:moveTo>
                      <a:pt x="1105" y="0"/>
                    </a:moveTo>
                    <a:cubicBezTo>
                      <a:pt x="1081" y="0"/>
                      <a:pt x="1058" y="9"/>
                      <a:pt x="1037" y="29"/>
                    </a:cubicBezTo>
                    <a:cubicBezTo>
                      <a:pt x="889" y="178"/>
                      <a:pt x="753" y="340"/>
                      <a:pt x="591" y="476"/>
                    </a:cubicBezTo>
                    <a:cubicBezTo>
                      <a:pt x="429" y="611"/>
                      <a:pt x="266" y="746"/>
                      <a:pt x="90" y="854"/>
                    </a:cubicBezTo>
                    <a:cubicBezTo>
                      <a:pt x="0" y="911"/>
                      <a:pt x="51" y="1033"/>
                      <a:pt x="133" y="1033"/>
                    </a:cubicBezTo>
                    <a:cubicBezTo>
                      <a:pt x="149" y="1033"/>
                      <a:pt x="167" y="1028"/>
                      <a:pt x="185" y="1017"/>
                    </a:cubicBezTo>
                    <a:cubicBezTo>
                      <a:pt x="374" y="909"/>
                      <a:pt x="550" y="773"/>
                      <a:pt x="726" y="624"/>
                    </a:cubicBezTo>
                    <a:cubicBezTo>
                      <a:pt x="902" y="476"/>
                      <a:pt x="1064" y="327"/>
                      <a:pt x="1200" y="137"/>
                    </a:cubicBezTo>
                    <a:cubicBezTo>
                      <a:pt x="1240" y="76"/>
                      <a:pt x="1174" y="0"/>
                      <a:pt x="1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27"/>
              <p:cNvSpPr/>
              <p:nvPr/>
            </p:nvSpPr>
            <p:spPr>
              <a:xfrm>
                <a:off x="3659869" y="2161685"/>
                <a:ext cx="51471" cy="39534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126" extrusionOk="0">
                    <a:moveTo>
                      <a:pt x="1346" y="1"/>
                    </a:moveTo>
                    <a:cubicBezTo>
                      <a:pt x="1326" y="1"/>
                      <a:pt x="1303" y="9"/>
                      <a:pt x="1281" y="27"/>
                    </a:cubicBezTo>
                    <a:cubicBezTo>
                      <a:pt x="1173" y="108"/>
                      <a:pt x="1092" y="203"/>
                      <a:pt x="997" y="284"/>
                    </a:cubicBezTo>
                    <a:cubicBezTo>
                      <a:pt x="903" y="366"/>
                      <a:pt x="808" y="447"/>
                      <a:pt x="713" y="528"/>
                    </a:cubicBezTo>
                    <a:cubicBezTo>
                      <a:pt x="510" y="677"/>
                      <a:pt x="307" y="826"/>
                      <a:pt x="91" y="947"/>
                    </a:cubicBezTo>
                    <a:cubicBezTo>
                      <a:pt x="0" y="1004"/>
                      <a:pt x="51" y="1126"/>
                      <a:pt x="133" y="1126"/>
                    </a:cubicBezTo>
                    <a:cubicBezTo>
                      <a:pt x="150" y="1126"/>
                      <a:pt x="167" y="1121"/>
                      <a:pt x="185" y="1110"/>
                    </a:cubicBezTo>
                    <a:cubicBezTo>
                      <a:pt x="402" y="974"/>
                      <a:pt x="618" y="839"/>
                      <a:pt x="821" y="677"/>
                    </a:cubicBezTo>
                    <a:cubicBezTo>
                      <a:pt x="930" y="596"/>
                      <a:pt x="1024" y="514"/>
                      <a:pt x="1119" y="433"/>
                    </a:cubicBezTo>
                    <a:cubicBezTo>
                      <a:pt x="1214" y="352"/>
                      <a:pt x="1322" y="257"/>
                      <a:pt x="1403" y="163"/>
                    </a:cubicBezTo>
                    <a:cubicBezTo>
                      <a:pt x="1466" y="90"/>
                      <a:pt x="1416" y="1"/>
                      <a:pt x="134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27"/>
              <p:cNvSpPr/>
              <p:nvPr/>
            </p:nvSpPr>
            <p:spPr>
              <a:xfrm>
                <a:off x="3636943" y="2154066"/>
                <a:ext cx="50348" cy="3560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14" extrusionOk="0">
                    <a:moveTo>
                      <a:pt x="1306" y="1"/>
                    </a:moveTo>
                    <a:cubicBezTo>
                      <a:pt x="1290" y="1"/>
                      <a:pt x="1274" y="5"/>
                      <a:pt x="1258" y="14"/>
                    </a:cubicBezTo>
                    <a:cubicBezTo>
                      <a:pt x="1150" y="68"/>
                      <a:pt x="1068" y="150"/>
                      <a:pt x="960" y="217"/>
                    </a:cubicBezTo>
                    <a:cubicBezTo>
                      <a:pt x="865" y="285"/>
                      <a:pt x="771" y="366"/>
                      <a:pt x="676" y="434"/>
                    </a:cubicBezTo>
                    <a:cubicBezTo>
                      <a:pt x="487" y="569"/>
                      <a:pt x="284" y="704"/>
                      <a:pt x="81" y="840"/>
                    </a:cubicBezTo>
                    <a:cubicBezTo>
                      <a:pt x="0" y="897"/>
                      <a:pt x="57" y="1014"/>
                      <a:pt x="134" y="1014"/>
                    </a:cubicBezTo>
                    <a:cubicBezTo>
                      <a:pt x="147" y="1014"/>
                      <a:pt x="161" y="1010"/>
                      <a:pt x="175" y="1002"/>
                    </a:cubicBezTo>
                    <a:cubicBezTo>
                      <a:pt x="378" y="867"/>
                      <a:pt x="595" y="731"/>
                      <a:pt x="784" y="596"/>
                    </a:cubicBezTo>
                    <a:cubicBezTo>
                      <a:pt x="879" y="528"/>
                      <a:pt x="987" y="461"/>
                      <a:pt x="1082" y="380"/>
                    </a:cubicBezTo>
                    <a:cubicBezTo>
                      <a:pt x="1177" y="312"/>
                      <a:pt x="1285" y="244"/>
                      <a:pt x="1366" y="163"/>
                    </a:cubicBezTo>
                    <a:cubicBezTo>
                      <a:pt x="1433" y="96"/>
                      <a:pt x="1380" y="1"/>
                      <a:pt x="13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27"/>
              <p:cNvSpPr/>
              <p:nvPr/>
            </p:nvSpPr>
            <p:spPr>
              <a:xfrm>
                <a:off x="3613174" y="2139426"/>
                <a:ext cx="55052" cy="35988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1025" extrusionOk="0">
                    <a:moveTo>
                      <a:pt x="1431" y="0"/>
                    </a:moveTo>
                    <a:cubicBezTo>
                      <a:pt x="1415" y="0"/>
                      <a:pt x="1398" y="4"/>
                      <a:pt x="1380" y="12"/>
                    </a:cubicBezTo>
                    <a:cubicBezTo>
                      <a:pt x="1272" y="79"/>
                      <a:pt x="1164" y="147"/>
                      <a:pt x="1055" y="228"/>
                    </a:cubicBezTo>
                    <a:cubicBezTo>
                      <a:pt x="947" y="296"/>
                      <a:pt x="839" y="364"/>
                      <a:pt x="731" y="431"/>
                    </a:cubicBezTo>
                    <a:cubicBezTo>
                      <a:pt x="514" y="580"/>
                      <a:pt x="298" y="715"/>
                      <a:pt x="81" y="864"/>
                    </a:cubicBezTo>
                    <a:cubicBezTo>
                      <a:pt x="1" y="910"/>
                      <a:pt x="57" y="1025"/>
                      <a:pt x="134" y="1025"/>
                    </a:cubicBezTo>
                    <a:cubicBezTo>
                      <a:pt x="147" y="1025"/>
                      <a:pt x="162" y="1021"/>
                      <a:pt x="176" y="1013"/>
                    </a:cubicBezTo>
                    <a:cubicBezTo>
                      <a:pt x="392" y="878"/>
                      <a:pt x="609" y="742"/>
                      <a:pt x="825" y="607"/>
                    </a:cubicBezTo>
                    <a:cubicBezTo>
                      <a:pt x="934" y="539"/>
                      <a:pt x="1042" y="458"/>
                      <a:pt x="1150" y="391"/>
                    </a:cubicBezTo>
                    <a:cubicBezTo>
                      <a:pt x="1258" y="323"/>
                      <a:pt x="1380" y="255"/>
                      <a:pt x="1475" y="188"/>
                    </a:cubicBezTo>
                    <a:cubicBezTo>
                      <a:pt x="1567" y="118"/>
                      <a:pt x="1522" y="0"/>
                      <a:pt x="143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27"/>
              <p:cNvSpPr/>
              <p:nvPr/>
            </p:nvSpPr>
            <p:spPr>
              <a:xfrm>
                <a:off x="3587510" y="2121977"/>
                <a:ext cx="4999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900" extrusionOk="0">
                    <a:moveTo>
                      <a:pt x="1271" y="0"/>
                    </a:moveTo>
                    <a:cubicBezTo>
                      <a:pt x="1258" y="0"/>
                      <a:pt x="1244" y="3"/>
                      <a:pt x="1232" y="8"/>
                    </a:cubicBezTo>
                    <a:cubicBezTo>
                      <a:pt x="1137" y="62"/>
                      <a:pt x="1042" y="130"/>
                      <a:pt x="947" y="198"/>
                    </a:cubicBezTo>
                    <a:cubicBezTo>
                      <a:pt x="853" y="252"/>
                      <a:pt x="758" y="319"/>
                      <a:pt x="663" y="373"/>
                    </a:cubicBezTo>
                    <a:cubicBezTo>
                      <a:pt x="474" y="495"/>
                      <a:pt x="284" y="617"/>
                      <a:pt x="81" y="739"/>
                    </a:cubicBezTo>
                    <a:cubicBezTo>
                      <a:pt x="1" y="785"/>
                      <a:pt x="57" y="899"/>
                      <a:pt x="134" y="899"/>
                    </a:cubicBezTo>
                    <a:cubicBezTo>
                      <a:pt x="148" y="899"/>
                      <a:pt x="162" y="896"/>
                      <a:pt x="176" y="888"/>
                    </a:cubicBezTo>
                    <a:cubicBezTo>
                      <a:pt x="379" y="779"/>
                      <a:pt x="582" y="658"/>
                      <a:pt x="771" y="549"/>
                    </a:cubicBezTo>
                    <a:cubicBezTo>
                      <a:pt x="866" y="482"/>
                      <a:pt x="961" y="428"/>
                      <a:pt x="1056" y="360"/>
                    </a:cubicBezTo>
                    <a:cubicBezTo>
                      <a:pt x="1150" y="306"/>
                      <a:pt x="1259" y="238"/>
                      <a:pt x="1353" y="170"/>
                    </a:cubicBezTo>
                    <a:cubicBezTo>
                      <a:pt x="1423" y="100"/>
                      <a:pt x="1352" y="0"/>
                      <a:pt x="127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27"/>
              <p:cNvSpPr/>
              <p:nvPr/>
            </p:nvSpPr>
            <p:spPr>
              <a:xfrm>
                <a:off x="3567147" y="2102527"/>
                <a:ext cx="44765" cy="26508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755" extrusionOk="0">
                    <a:moveTo>
                      <a:pt x="1167" y="0"/>
                    </a:moveTo>
                    <a:cubicBezTo>
                      <a:pt x="1157" y="0"/>
                      <a:pt x="1146" y="3"/>
                      <a:pt x="1135" y="7"/>
                    </a:cubicBezTo>
                    <a:cubicBezTo>
                      <a:pt x="946" y="75"/>
                      <a:pt x="770" y="183"/>
                      <a:pt x="594" y="278"/>
                    </a:cubicBezTo>
                    <a:cubicBezTo>
                      <a:pt x="418" y="373"/>
                      <a:pt x="255" y="481"/>
                      <a:pt x="80" y="589"/>
                    </a:cubicBezTo>
                    <a:cubicBezTo>
                      <a:pt x="1" y="634"/>
                      <a:pt x="53" y="754"/>
                      <a:pt x="128" y="754"/>
                    </a:cubicBezTo>
                    <a:cubicBezTo>
                      <a:pt x="143" y="754"/>
                      <a:pt x="158" y="749"/>
                      <a:pt x="174" y="738"/>
                    </a:cubicBezTo>
                    <a:cubicBezTo>
                      <a:pt x="337" y="643"/>
                      <a:pt x="513" y="535"/>
                      <a:pt x="688" y="454"/>
                    </a:cubicBezTo>
                    <a:cubicBezTo>
                      <a:pt x="851" y="359"/>
                      <a:pt x="1040" y="278"/>
                      <a:pt x="1203" y="170"/>
                    </a:cubicBezTo>
                    <a:cubicBezTo>
                      <a:pt x="1274" y="122"/>
                      <a:pt x="1241" y="0"/>
                      <a:pt x="116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27"/>
              <p:cNvSpPr/>
              <p:nvPr/>
            </p:nvSpPr>
            <p:spPr>
              <a:xfrm>
                <a:off x="3550540" y="2066996"/>
                <a:ext cx="44835" cy="29738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847" extrusionOk="0">
                    <a:moveTo>
                      <a:pt x="1148" y="1"/>
                    </a:moveTo>
                    <a:cubicBezTo>
                      <a:pt x="1139" y="1"/>
                      <a:pt x="1130" y="2"/>
                      <a:pt x="1121" y="5"/>
                    </a:cubicBezTo>
                    <a:cubicBezTo>
                      <a:pt x="1026" y="45"/>
                      <a:pt x="945" y="113"/>
                      <a:pt x="864" y="167"/>
                    </a:cubicBezTo>
                    <a:cubicBezTo>
                      <a:pt x="769" y="221"/>
                      <a:pt x="688" y="275"/>
                      <a:pt x="593" y="343"/>
                    </a:cubicBezTo>
                    <a:cubicBezTo>
                      <a:pt x="431" y="451"/>
                      <a:pt x="255" y="559"/>
                      <a:pt x="79" y="668"/>
                    </a:cubicBezTo>
                    <a:cubicBezTo>
                      <a:pt x="0" y="724"/>
                      <a:pt x="53" y="846"/>
                      <a:pt x="127" y="846"/>
                    </a:cubicBezTo>
                    <a:cubicBezTo>
                      <a:pt x="142" y="846"/>
                      <a:pt x="158" y="841"/>
                      <a:pt x="174" y="830"/>
                    </a:cubicBezTo>
                    <a:cubicBezTo>
                      <a:pt x="350" y="722"/>
                      <a:pt x="526" y="613"/>
                      <a:pt x="701" y="505"/>
                    </a:cubicBezTo>
                    <a:cubicBezTo>
                      <a:pt x="783" y="451"/>
                      <a:pt x="864" y="397"/>
                      <a:pt x="945" y="343"/>
                    </a:cubicBezTo>
                    <a:cubicBezTo>
                      <a:pt x="1040" y="289"/>
                      <a:pt x="1148" y="248"/>
                      <a:pt x="1216" y="167"/>
                    </a:cubicBezTo>
                    <a:cubicBezTo>
                      <a:pt x="1277" y="106"/>
                      <a:pt x="1227" y="1"/>
                      <a:pt x="114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27"/>
              <p:cNvSpPr/>
              <p:nvPr/>
            </p:nvSpPr>
            <p:spPr>
              <a:xfrm>
                <a:off x="3547135" y="2044211"/>
                <a:ext cx="40412" cy="2914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30" extrusionOk="0">
                    <a:moveTo>
                      <a:pt x="1036" y="0"/>
                    </a:moveTo>
                    <a:cubicBezTo>
                      <a:pt x="1029" y="0"/>
                      <a:pt x="1022" y="2"/>
                      <a:pt x="1015" y="4"/>
                    </a:cubicBezTo>
                    <a:cubicBezTo>
                      <a:pt x="920" y="45"/>
                      <a:pt x="839" y="112"/>
                      <a:pt x="758" y="166"/>
                    </a:cubicBezTo>
                    <a:lnTo>
                      <a:pt x="528" y="329"/>
                    </a:lnTo>
                    <a:cubicBezTo>
                      <a:pt x="379" y="437"/>
                      <a:pt x="217" y="545"/>
                      <a:pt x="54" y="654"/>
                    </a:cubicBezTo>
                    <a:cubicBezTo>
                      <a:pt x="14" y="681"/>
                      <a:pt x="0" y="735"/>
                      <a:pt x="27" y="789"/>
                    </a:cubicBezTo>
                    <a:cubicBezTo>
                      <a:pt x="45" y="815"/>
                      <a:pt x="73" y="830"/>
                      <a:pt x="106" y="830"/>
                    </a:cubicBezTo>
                    <a:cubicBezTo>
                      <a:pt x="124" y="830"/>
                      <a:pt x="143" y="825"/>
                      <a:pt x="162" y="816"/>
                    </a:cubicBezTo>
                    <a:cubicBezTo>
                      <a:pt x="311" y="708"/>
                      <a:pt x="474" y="599"/>
                      <a:pt x="636" y="491"/>
                    </a:cubicBezTo>
                    <a:cubicBezTo>
                      <a:pt x="704" y="451"/>
                      <a:pt x="785" y="396"/>
                      <a:pt x="866" y="342"/>
                    </a:cubicBezTo>
                    <a:cubicBezTo>
                      <a:pt x="907" y="315"/>
                      <a:pt x="947" y="288"/>
                      <a:pt x="988" y="261"/>
                    </a:cubicBezTo>
                    <a:cubicBezTo>
                      <a:pt x="1028" y="234"/>
                      <a:pt x="1069" y="207"/>
                      <a:pt x="1110" y="166"/>
                    </a:cubicBezTo>
                    <a:cubicBezTo>
                      <a:pt x="1137" y="139"/>
                      <a:pt x="1150" y="85"/>
                      <a:pt x="1123" y="58"/>
                    </a:cubicBezTo>
                    <a:cubicBezTo>
                      <a:pt x="1101" y="25"/>
                      <a:pt x="1069" y="0"/>
                      <a:pt x="10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27"/>
              <p:cNvSpPr/>
              <p:nvPr/>
            </p:nvSpPr>
            <p:spPr>
              <a:xfrm>
                <a:off x="3540253" y="1994532"/>
                <a:ext cx="37778" cy="34092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971" extrusionOk="0">
                    <a:moveTo>
                      <a:pt x="951" y="1"/>
                    </a:moveTo>
                    <a:cubicBezTo>
                      <a:pt x="938" y="1"/>
                      <a:pt x="925" y="4"/>
                      <a:pt x="913" y="12"/>
                    </a:cubicBezTo>
                    <a:cubicBezTo>
                      <a:pt x="832" y="66"/>
                      <a:pt x="764" y="147"/>
                      <a:pt x="697" y="215"/>
                    </a:cubicBezTo>
                    <a:lnTo>
                      <a:pt x="480" y="418"/>
                    </a:lnTo>
                    <a:cubicBezTo>
                      <a:pt x="345" y="553"/>
                      <a:pt x="210" y="675"/>
                      <a:pt x="74" y="810"/>
                    </a:cubicBezTo>
                    <a:cubicBezTo>
                      <a:pt x="0" y="874"/>
                      <a:pt x="67" y="970"/>
                      <a:pt x="139" y="970"/>
                    </a:cubicBezTo>
                    <a:cubicBezTo>
                      <a:pt x="158" y="970"/>
                      <a:pt x="178" y="963"/>
                      <a:pt x="196" y="945"/>
                    </a:cubicBezTo>
                    <a:cubicBezTo>
                      <a:pt x="331" y="810"/>
                      <a:pt x="480" y="688"/>
                      <a:pt x="616" y="553"/>
                    </a:cubicBezTo>
                    <a:cubicBezTo>
                      <a:pt x="683" y="499"/>
                      <a:pt x="751" y="431"/>
                      <a:pt x="819" y="364"/>
                    </a:cubicBezTo>
                    <a:cubicBezTo>
                      <a:pt x="859" y="337"/>
                      <a:pt x="886" y="309"/>
                      <a:pt x="927" y="269"/>
                    </a:cubicBezTo>
                    <a:cubicBezTo>
                      <a:pt x="954" y="242"/>
                      <a:pt x="1008" y="215"/>
                      <a:pt x="1035" y="174"/>
                    </a:cubicBezTo>
                    <a:cubicBezTo>
                      <a:pt x="1062" y="134"/>
                      <a:pt x="1076" y="79"/>
                      <a:pt x="1035" y="39"/>
                    </a:cubicBezTo>
                    <a:cubicBezTo>
                      <a:pt x="1016" y="20"/>
                      <a:pt x="983" y="1"/>
                      <a:pt x="95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27"/>
              <p:cNvSpPr/>
              <p:nvPr/>
            </p:nvSpPr>
            <p:spPr>
              <a:xfrm>
                <a:off x="3541131" y="1963355"/>
                <a:ext cx="45467" cy="34934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95" extrusionOk="0">
                    <a:moveTo>
                      <a:pt x="1186" y="34"/>
                    </a:moveTo>
                    <a:cubicBezTo>
                      <a:pt x="1189" y="40"/>
                      <a:pt x="1192" y="46"/>
                      <a:pt x="1195" y="52"/>
                    </a:cubicBezTo>
                    <a:lnTo>
                      <a:pt x="1195" y="52"/>
                    </a:lnTo>
                    <a:cubicBezTo>
                      <a:pt x="1192" y="50"/>
                      <a:pt x="1189" y="49"/>
                      <a:pt x="1186" y="47"/>
                    </a:cubicBezTo>
                    <a:cubicBezTo>
                      <a:pt x="1186" y="47"/>
                      <a:pt x="1186" y="47"/>
                      <a:pt x="1186" y="34"/>
                    </a:cubicBezTo>
                    <a:close/>
                    <a:moveTo>
                      <a:pt x="1236" y="111"/>
                    </a:moveTo>
                    <a:lnTo>
                      <a:pt x="1236" y="111"/>
                    </a:lnTo>
                    <a:cubicBezTo>
                      <a:pt x="1237" y="112"/>
                      <a:pt x="1239" y="114"/>
                      <a:pt x="1240" y="115"/>
                    </a:cubicBezTo>
                    <a:cubicBezTo>
                      <a:pt x="1239" y="116"/>
                      <a:pt x="1237" y="118"/>
                      <a:pt x="1236" y="120"/>
                    </a:cubicBezTo>
                    <a:lnTo>
                      <a:pt x="1236" y="120"/>
                    </a:lnTo>
                    <a:cubicBezTo>
                      <a:pt x="1236" y="117"/>
                      <a:pt x="1236" y="114"/>
                      <a:pt x="1236" y="111"/>
                    </a:cubicBezTo>
                    <a:close/>
                    <a:moveTo>
                      <a:pt x="1156" y="0"/>
                    </a:moveTo>
                    <a:cubicBezTo>
                      <a:pt x="1129" y="0"/>
                      <a:pt x="1101" y="11"/>
                      <a:pt x="1078" y="34"/>
                    </a:cubicBezTo>
                    <a:cubicBezTo>
                      <a:pt x="1060" y="51"/>
                      <a:pt x="1050" y="72"/>
                      <a:pt x="1046" y="94"/>
                    </a:cubicBezTo>
                    <a:lnTo>
                      <a:pt x="1046" y="94"/>
                    </a:lnTo>
                    <a:cubicBezTo>
                      <a:pt x="1043" y="96"/>
                      <a:pt x="1040" y="98"/>
                      <a:pt x="1037" y="101"/>
                    </a:cubicBezTo>
                    <a:cubicBezTo>
                      <a:pt x="1010" y="101"/>
                      <a:pt x="983" y="115"/>
                      <a:pt x="969" y="129"/>
                    </a:cubicBezTo>
                    <a:cubicBezTo>
                      <a:pt x="915" y="156"/>
                      <a:pt x="875" y="183"/>
                      <a:pt x="821" y="210"/>
                    </a:cubicBezTo>
                    <a:cubicBezTo>
                      <a:pt x="726" y="277"/>
                      <a:pt x="645" y="331"/>
                      <a:pt x="550" y="399"/>
                    </a:cubicBezTo>
                    <a:cubicBezTo>
                      <a:pt x="374" y="534"/>
                      <a:pt x="212" y="683"/>
                      <a:pt x="63" y="846"/>
                    </a:cubicBezTo>
                    <a:cubicBezTo>
                      <a:pt x="1" y="908"/>
                      <a:pt x="66" y="994"/>
                      <a:pt x="136" y="994"/>
                    </a:cubicBezTo>
                    <a:cubicBezTo>
                      <a:pt x="157" y="994"/>
                      <a:pt x="179" y="986"/>
                      <a:pt x="198" y="967"/>
                    </a:cubicBezTo>
                    <a:cubicBezTo>
                      <a:pt x="401" y="751"/>
                      <a:pt x="645" y="548"/>
                      <a:pt x="915" y="399"/>
                    </a:cubicBezTo>
                    <a:cubicBezTo>
                      <a:pt x="983" y="359"/>
                      <a:pt x="1051" y="318"/>
                      <a:pt x="1118" y="277"/>
                    </a:cubicBezTo>
                    <a:cubicBezTo>
                      <a:pt x="1186" y="237"/>
                      <a:pt x="1294" y="196"/>
                      <a:pt x="1267" y="101"/>
                    </a:cubicBezTo>
                    <a:cubicBezTo>
                      <a:pt x="1258" y="39"/>
                      <a:pt x="1208" y="0"/>
                      <a:pt x="115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27"/>
              <p:cNvSpPr/>
              <p:nvPr/>
            </p:nvSpPr>
            <p:spPr>
              <a:xfrm>
                <a:off x="3546643" y="1925157"/>
                <a:ext cx="42799" cy="30511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69" extrusionOk="0">
                    <a:moveTo>
                      <a:pt x="1095" y="1"/>
                    </a:moveTo>
                    <a:cubicBezTo>
                      <a:pt x="1066" y="1"/>
                      <a:pt x="1036" y="13"/>
                      <a:pt x="1015" y="39"/>
                    </a:cubicBezTo>
                    <a:cubicBezTo>
                      <a:pt x="1002" y="52"/>
                      <a:pt x="992" y="68"/>
                      <a:pt x="986" y="84"/>
                    </a:cubicBezTo>
                    <a:lnTo>
                      <a:pt x="986" y="84"/>
                    </a:lnTo>
                    <a:cubicBezTo>
                      <a:pt x="961" y="97"/>
                      <a:pt x="929" y="112"/>
                      <a:pt x="921" y="121"/>
                    </a:cubicBezTo>
                    <a:cubicBezTo>
                      <a:pt x="880" y="148"/>
                      <a:pt x="826" y="175"/>
                      <a:pt x="785" y="202"/>
                    </a:cubicBezTo>
                    <a:cubicBezTo>
                      <a:pt x="704" y="242"/>
                      <a:pt x="609" y="296"/>
                      <a:pt x="528" y="351"/>
                    </a:cubicBezTo>
                    <a:cubicBezTo>
                      <a:pt x="366" y="459"/>
                      <a:pt x="204" y="581"/>
                      <a:pt x="41" y="716"/>
                    </a:cubicBezTo>
                    <a:cubicBezTo>
                      <a:pt x="1" y="743"/>
                      <a:pt x="14" y="811"/>
                      <a:pt x="41" y="838"/>
                    </a:cubicBezTo>
                    <a:cubicBezTo>
                      <a:pt x="61" y="858"/>
                      <a:pt x="85" y="868"/>
                      <a:pt x="109" y="868"/>
                    </a:cubicBezTo>
                    <a:cubicBezTo>
                      <a:pt x="132" y="868"/>
                      <a:pt x="156" y="858"/>
                      <a:pt x="176" y="838"/>
                    </a:cubicBezTo>
                    <a:cubicBezTo>
                      <a:pt x="406" y="662"/>
                      <a:pt x="637" y="513"/>
                      <a:pt x="894" y="364"/>
                    </a:cubicBezTo>
                    <a:cubicBezTo>
                      <a:pt x="948" y="323"/>
                      <a:pt x="1015" y="296"/>
                      <a:pt x="1083" y="256"/>
                    </a:cubicBezTo>
                    <a:cubicBezTo>
                      <a:pt x="1151" y="229"/>
                      <a:pt x="1218" y="175"/>
                      <a:pt x="1205" y="80"/>
                    </a:cubicBezTo>
                    <a:cubicBezTo>
                      <a:pt x="1188" y="30"/>
                      <a:pt x="1142" y="1"/>
                      <a:pt x="10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27"/>
              <p:cNvSpPr/>
              <p:nvPr/>
            </p:nvSpPr>
            <p:spPr>
              <a:xfrm>
                <a:off x="3553384" y="1897702"/>
                <a:ext cx="47504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946" extrusionOk="0">
                    <a:moveTo>
                      <a:pt x="1217" y="1"/>
                    </a:moveTo>
                    <a:cubicBezTo>
                      <a:pt x="1204" y="1"/>
                      <a:pt x="1189" y="3"/>
                      <a:pt x="1175" y="9"/>
                    </a:cubicBezTo>
                    <a:cubicBezTo>
                      <a:pt x="1080" y="50"/>
                      <a:pt x="986" y="131"/>
                      <a:pt x="905" y="199"/>
                    </a:cubicBezTo>
                    <a:cubicBezTo>
                      <a:pt x="810" y="253"/>
                      <a:pt x="715" y="321"/>
                      <a:pt x="620" y="388"/>
                    </a:cubicBezTo>
                    <a:cubicBezTo>
                      <a:pt x="445" y="510"/>
                      <a:pt x="255" y="645"/>
                      <a:pt x="79" y="767"/>
                    </a:cubicBezTo>
                    <a:cubicBezTo>
                      <a:pt x="0" y="824"/>
                      <a:pt x="43" y="946"/>
                      <a:pt x="123" y="946"/>
                    </a:cubicBezTo>
                    <a:cubicBezTo>
                      <a:pt x="139" y="946"/>
                      <a:pt x="156" y="941"/>
                      <a:pt x="174" y="930"/>
                    </a:cubicBezTo>
                    <a:cubicBezTo>
                      <a:pt x="350" y="808"/>
                      <a:pt x="539" y="672"/>
                      <a:pt x="729" y="551"/>
                    </a:cubicBezTo>
                    <a:cubicBezTo>
                      <a:pt x="823" y="483"/>
                      <a:pt x="905" y="429"/>
                      <a:pt x="999" y="361"/>
                    </a:cubicBezTo>
                    <a:cubicBezTo>
                      <a:pt x="1094" y="294"/>
                      <a:pt x="1202" y="239"/>
                      <a:pt x="1283" y="158"/>
                    </a:cubicBezTo>
                    <a:cubicBezTo>
                      <a:pt x="1352" y="89"/>
                      <a:pt x="1294" y="1"/>
                      <a:pt x="1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27"/>
              <p:cNvSpPr/>
              <p:nvPr/>
            </p:nvSpPr>
            <p:spPr>
              <a:xfrm>
                <a:off x="3569920" y="1870211"/>
                <a:ext cx="37146" cy="2619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46" extrusionOk="0">
                    <a:moveTo>
                      <a:pt x="910" y="0"/>
                    </a:moveTo>
                    <a:cubicBezTo>
                      <a:pt x="897" y="0"/>
                      <a:pt x="882" y="3"/>
                      <a:pt x="867" y="8"/>
                    </a:cubicBezTo>
                    <a:cubicBezTo>
                      <a:pt x="799" y="48"/>
                      <a:pt x="731" y="102"/>
                      <a:pt x="664" y="143"/>
                    </a:cubicBezTo>
                    <a:cubicBezTo>
                      <a:pt x="582" y="184"/>
                      <a:pt x="515" y="238"/>
                      <a:pt x="447" y="278"/>
                    </a:cubicBezTo>
                    <a:cubicBezTo>
                      <a:pt x="312" y="387"/>
                      <a:pt x="176" y="481"/>
                      <a:pt x="41" y="589"/>
                    </a:cubicBezTo>
                    <a:cubicBezTo>
                      <a:pt x="1" y="617"/>
                      <a:pt x="1" y="684"/>
                      <a:pt x="41" y="725"/>
                    </a:cubicBezTo>
                    <a:cubicBezTo>
                      <a:pt x="61" y="738"/>
                      <a:pt x="82" y="745"/>
                      <a:pt x="102" y="745"/>
                    </a:cubicBezTo>
                    <a:cubicBezTo>
                      <a:pt x="122" y="745"/>
                      <a:pt x="143" y="738"/>
                      <a:pt x="163" y="725"/>
                    </a:cubicBezTo>
                    <a:cubicBezTo>
                      <a:pt x="298" y="617"/>
                      <a:pt x="420" y="522"/>
                      <a:pt x="555" y="441"/>
                    </a:cubicBezTo>
                    <a:cubicBezTo>
                      <a:pt x="623" y="387"/>
                      <a:pt x="691" y="346"/>
                      <a:pt x="758" y="305"/>
                    </a:cubicBezTo>
                    <a:cubicBezTo>
                      <a:pt x="826" y="265"/>
                      <a:pt x="907" y="224"/>
                      <a:pt x="975" y="184"/>
                    </a:cubicBezTo>
                    <a:cubicBezTo>
                      <a:pt x="1058" y="113"/>
                      <a:pt x="1006" y="0"/>
                      <a:pt x="9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27"/>
              <p:cNvSpPr/>
              <p:nvPr/>
            </p:nvSpPr>
            <p:spPr>
              <a:xfrm>
                <a:off x="3963946" y="2221686"/>
                <a:ext cx="47820" cy="39990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1139" extrusionOk="0">
                    <a:moveTo>
                      <a:pt x="1250" y="1"/>
                    </a:moveTo>
                    <a:cubicBezTo>
                      <a:pt x="1233" y="1"/>
                      <a:pt x="1216" y="4"/>
                      <a:pt x="1199" y="10"/>
                    </a:cubicBezTo>
                    <a:cubicBezTo>
                      <a:pt x="1145" y="37"/>
                      <a:pt x="1104" y="77"/>
                      <a:pt x="1050" y="118"/>
                    </a:cubicBezTo>
                    <a:cubicBezTo>
                      <a:pt x="1010" y="158"/>
                      <a:pt x="956" y="199"/>
                      <a:pt x="915" y="240"/>
                    </a:cubicBezTo>
                    <a:cubicBezTo>
                      <a:pt x="820" y="321"/>
                      <a:pt x="726" y="402"/>
                      <a:pt x="631" y="483"/>
                    </a:cubicBezTo>
                    <a:cubicBezTo>
                      <a:pt x="441" y="646"/>
                      <a:pt x="252" y="821"/>
                      <a:pt x="76" y="984"/>
                    </a:cubicBezTo>
                    <a:cubicBezTo>
                      <a:pt x="1" y="1048"/>
                      <a:pt x="71" y="1139"/>
                      <a:pt x="144" y="1139"/>
                    </a:cubicBezTo>
                    <a:cubicBezTo>
                      <a:pt x="162" y="1139"/>
                      <a:pt x="181" y="1133"/>
                      <a:pt x="198" y="1119"/>
                    </a:cubicBezTo>
                    <a:cubicBezTo>
                      <a:pt x="387" y="957"/>
                      <a:pt x="577" y="794"/>
                      <a:pt x="766" y="632"/>
                    </a:cubicBezTo>
                    <a:cubicBezTo>
                      <a:pt x="861" y="551"/>
                      <a:pt x="956" y="470"/>
                      <a:pt x="1050" y="388"/>
                    </a:cubicBezTo>
                    <a:cubicBezTo>
                      <a:pt x="1104" y="348"/>
                      <a:pt x="1145" y="307"/>
                      <a:pt x="1186" y="280"/>
                    </a:cubicBezTo>
                    <a:cubicBezTo>
                      <a:pt x="1240" y="226"/>
                      <a:pt x="1294" y="199"/>
                      <a:pt x="1334" y="131"/>
                    </a:cubicBezTo>
                    <a:cubicBezTo>
                      <a:pt x="1362" y="104"/>
                      <a:pt x="1348" y="50"/>
                      <a:pt x="1321" y="23"/>
                    </a:cubicBezTo>
                    <a:cubicBezTo>
                      <a:pt x="1297" y="7"/>
                      <a:pt x="1273" y="1"/>
                      <a:pt x="12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27"/>
              <p:cNvSpPr/>
              <p:nvPr/>
            </p:nvSpPr>
            <p:spPr>
              <a:xfrm>
                <a:off x="3994280" y="2222177"/>
                <a:ext cx="46977" cy="3841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094" extrusionOk="0">
                    <a:moveTo>
                      <a:pt x="1202" y="0"/>
                    </a:moveTo>
                    <a:cubicBezTo>
                      <a:pt x="1189" y="0"/>
                      <a:pt x="1175" y="3"/>
                      <a:pt x="1161" y="9"/>
                    </a:cubicBezTo>
                    <a:cubicBezTo>
                      <a:pt x="1106" y="36"/>
                      <a:pt x="1052" y="77"/>
                      <a:pt x="1012" y="104"/>
                    </a:cubicBezTo>
                    <a:cubicBezTo>
                      <a:pt x="958" y="144"/>
                      <a:pt x="903" y="185"/>
                      <a:pt x="863" y="226"/>
                    </a:cubicBezTo>
                    <a:cubicBezTo>
                      <a:pt x="768" y="293"/>
                      <a:pt x="673" y="374"/>
                      <a:pt x="579" y="456"/>
                    </a:cubicBezTo>
                    <a:cubicBezTo>
                      <a:pt x="389" y="605"/>
                      <a:pt x="213" y="767"/>
                      <a:pt x="51" y="956"/>
                    </a:cubicBezTo>
                    <a:cubicBezTo>
                      <a:pt x="0" y="1017"/>
                      <a:pt x="48" y="1093"/>
                      <a:pt x="110" y="1093"/>
                    </a:cubicBezTo>
                    <a:cubicBezTo>
                      <a:pt x="130" y="1093"/>
                      <a:pt x="152" y="1085"/>
                      <a:pt x="173" y="1065"/>
                    </a:cubicBezTo>
                    <a:cubicBezTo>
                      <a:pt x="349" y="902"/>
                      <a:pt x="525" y="740"/>
                      <a:pt x="700" y="591"/>
                    </a:cubicBezTo>
                    <a:cubicBezTo>
                      <a:pt x="795" y="523"/>
                      <a:pt x="890" y="456"/>
                      <a:pt x="971" y="388"/>
                    </a:cubicBezTo>
                    <a:cubicBezTo>
                      <a:pt x="1025" y="347"/>
                      <a:pt x="1066" y="320"/>
                      <a:pt x="1120" y="280"/>
                    </a:cubicBezTo>
                    <a:cubicBezTo>
                      <a:pt x="1174" y="239"/>
                      <a:pt x="1228" y="212"/>
                      <a:pt x="1269" y="158"/>
                    </a:cubicBezTo>
                    <a:cubicBezTo>
                      <a:pt x="1338" y="89"/>
                      <a:pt x="1280" y="0"/>
                      <a:pt x="120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27"/>
              <p:cNvSpPr/>
              <p:nvPr/>
            </p:nvSpPr>
            <p:spPr>
              <a:xfrm>
                <a:off x="4032163" y="2220633"/>
                <a:ext cx="40903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99" extrusionOk="0">
                    <a:moveTo>
                      <a:pt x="1063" y="0"/>
                    </a:moveTo>
                    <a:cubicBezTo>
                      <a:pt x="1037" y="0"/>
                      <a:pt x="1010" y="11"/>
                      <a:pt x="988" y="26"/>
                    </a:cubicBezTo>
                    <a:cubicBezTo>
                      <a:pt x="677" y="297"/>
                      <a:pt x="352" y="567"/>
                      <a:pt x="41" y="851"/>
                    </a:cubicBezTo>
                    <a:cubicBezTo>
                      <a:pt x="0" y="879"/>
                      <a:pt x="0" y="946"/>
                      <a:pt x="41" y="973"/>
                    </a:cubicBezTo>
                    <a:cubicBezTo>
                      <a:pt x="53" y="992"/>
                      <a:pt x="71" y="999"/>
                      <a:pt x="90" y="999"/>
                    </a:cubicBezTo>
                    <a:cubicBezTo>
                      <a:pt x="114" y="999"/>
                      <a:pt x="140" y="988"/>
                      <a:pt x="163" y="973"/>
                    </a:cubicBezTo>
                    <a:cubicBezTo>
                      <a:pt x="487" y="703"/>
                      <a:pt x="799" y="432"/>
                      <a:pt x="1123" y="161"/>
                    </a:cubicBezTo>
                    <a:cubicBezTo>
                      <a:pt x="1164" y="134"/>
                      <a:pt x="1164" y="67"/>
                      <a:pt x="1123" y="26"/>
                    </a:cubicBezTo>
                    <a:cubicBezTo>
                      <a:pt x="1105" y="8"/>
                      <a:pt x="1084" y="0"/>
                      <a:pt x="10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27"/>
              <p:cNvSpPr/>
              <p:nvPr/>
            </p:nvSpPr>
            <p:spPr>
              <a:xfrm>
                <a:off x="4062005" y="2213541"/>
                <a:ext cx="45959" cy="3830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091" extrusionOk="0">
                    <a:moveTo>
                      <a:pt x="1170" y="0"/>
                    </a:moveTo>
                    <a:cubicBezTo>
                      <a:pt x="1150" y="0"/>
                      <a:pt x="1130" y="8"/>
                      <a:pt x="1112" y="25"/>
                    </a:cubicBezTo>
                    <a:cubicBezTo>
                      <a:pt x="936" y="187"/>
                      <a:pt x="761" y="350"/>
                      <a:pt x="585" y="499"/>
                    </a:cubicBezTo>
                    <a:cubicBezTo>
                      <a:pt x="503" y="566"/>
                      <a:pt x="422" y="648"/>
                      <a:pt x="328" y="715"/>
                    </a:cubicBezTo>
                    <a:cubicBezTo>
                      <a:pt x="287" y="756"/>
                      <a:pt x="246" y="796"/>
                      <a:pt x="192" y="823"/>
                    </a:cubicBezTo>
                    <a:cubicBezTo>
                      <a:pt x="152" y="864"/>
                      <a:pt x="98" y="905"/>
                      <a:pt x="57" y="945"/>
                    </a:cubicBezTo>
                    <a:cubicBezTo>
                      <a:pt x="0" y="1013"/>
                      <a:pt x="48" y="1090"/>
                      <a:pt x="120" y="1090"/>
                    </a:cubicBezTo>
                    <a:cubicBezTo>
                      <a:pt x="134" y="1090"/>
                      <a:pt x="150" y="1087"/>
                      <a:pt x="165" y="1081"/>
                    </a:cubicBezTo>
                    <a:cubicBezTo>
                      <a:pt x="206" y="1053"/>
                      <a:pt x="260" y="1013"/>
                      <a:pt x="314" y="972"/>
                    </a:cubicBezTo>
                    <a:lnTo>
                      <a:pt x="436" y="864"/>
                    </a:lnTo>
                    <a:cubicBezTo>
                      <a:pt x="531" y="796"/>
                      <a:pt x="625" y="715"/>
                      <a:pt x="720" y="634"/>
                    </a:cubicBezTo>
                    <a:cubicBezTo>
                      <a:pt x="896" y="485"/>
                      <a:pt x="1072" y="323"/>
                      <a:pt x="1234" y="160"/>
                    </a:cubicBezTo>
                    <a:cubicBezTo>
                      <a:pt x="1308" y="97"/>
                      <a:pt x="1241" y="0"/>
                      <a:pt x="117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27"/>
              <p:cNvSpPr/>
              <p:nvPr/>
            </p:nvSpPr>
            <p:spPr>
              <a:xfrm>
                <a:off x="4093533" y="2208520"/>
                <a:ext cx="47012" cy="41289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176" extrusionOk="0">
                    <a:moveTo>
                      <a:pt x="1226" y="1"/>
                    </a:moveTo>
                    <a:cubicBezTo>
                      <a:pt x="1210" y="1"/>
                      <a:pt x="1193" y="6"/>
                      <a:pt x="1175" y="19"/>
                    </a:cubicBezTo>
                    <a:cubicBezTo>
                      <a:pt x="1080" y="87"/>
                      <a:pt x="986" y="182"/>
                      <a:pt x="904" y="263"/>
                    </a:cubicBezTo>
                    <a:cubicBezTo>
                      <a:pt x="810" y="344"/>
                      <a:pt x="715" y="425"/>
                      <a:pt x="620" y="520"/>
                    </a:cubicBezTo>
                    <a:cubicBezTo>
                      <a:pt x="431" y="682"/>
                      <a:pt x="255" y="858"/>
                      <a:pt x="66" y="1021"/>
                    </a:cubicBezTo>
                    <a:cubicBezTo>
                      <a:pt x="1" y="1085"/>
                      <a:pt x="65" y="1176"/>
                      <a:pt x="141" y="1176"/>
                    </a:cubicBezTo>
                    <a:cubicBezTo>
                      <a:pt x="161" y="1176"/>
                      <a:pt x="182" y="1170"/>
                      <a:pt x="201" y="1156"/>
                    </a:cubicBezTo>
                    <a:cubicBezTo>
                      <a:pt x="377" y="980"/>
                      <a:pt x="566" y="818"/>
                      <a:pt x="742" y="655"/>
                    </a:cubicBezTo>
                    <a:cubicBezTo>
                      <a:pt x="837" y="574"/>
                      <a:pt x="918" y="506"/>
                      <a:pt x="1013" y="425"/>
                    </a:cubicBezTo>
                    <a:cubicBezTo>
                      <a:pt x="1107" y="330"/>
                      <a:pt x="1202" y="263"/>
                      <a:pt x="1283" y="168"/>
                    </a:cubicBezTo>
                    <a:cubicBezTo>
                      <a:pt x="1338" y="102"/>
                      <a:pt x="1295" y="1"/>
                      <a:pt x="122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27"/>
              <p:cNvSpPr/>
              <p:nvPr/>
            </p:nvSpPr>
            <p:spPr>
              <a:xfrm>
                <a:off x="4125447" y="2204658"/>
                <a:ext cx="35005" cy="3827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090" extrusionOk="0">
                    <a:moveTo>
                      <a:pt x="888" y="1"/>
                    </a:moveTo>
                    <a:cubicBezTo>
                      <a:pt x="865" y="1"/>
                      <a:pt x="841" y="7"/>
                      <a:pt x="821" y="21"/>
                    </a:cubicBezTo>
                    <a:cubicBezTo>
                      <a:pt x="794" y="62"/>
                      <a:pt x="767" y="102"/>
                      <a:pt x="740" y="143"/>
                    </a:cubicBezTo>
                    <a:cubicBezTo>
                      <a:pt x="713" y="197"/>
                      <a:pt x="686" y="238"/>
                      <a:pt x="645" y="278"/>
                    </a:cubicBezTo>
                    <a:cubicBezTo>
                      <a:pt x="591" y="346"/>
                      <a:pt x="537" y="427"/>
                      <a:pt x="469" y="508"/>
                    </a:cubicBezTo>
                    <a:cubicBezTo>
                      <a:pt x="347" y="657"/>
                      <a:pt x="212" y="806"/>
                      <a:pt x="63" y="941"/>
                    </a:cubicBezTo>
                    <a:cubicBezTo>
                      <a:pt x="1" y="1003"/>
                      <a:pt x="58" y="1090"/>
                      <a:pt x="125" y="1090"/>
                    </a:cubicBezTo>
                    <a:cubicBezTo>
                      <a:pt x="145" y="1090"/>
                      <a:pt x="166" y="1082"/>
                      <a:pt x="185" y="1063"/>
                    </a:cubicBezTo>
                    <a:cubicBezTo>
                      <a:pt x="334" y="928"/>
                      <a:pt x="469" y="779"/>
                      <a:pt x="604" y="630"/>
                    </a:cubicBezTo>
                    <a:cubicBezTo>
                      <a:pt x="672" y="549"/>
                      <a:pt x="740" y="468"/>
                      <a:pt x="794" y="386"/>
                    </a:cubicBezTo>
                    <a:lnTo>
                      <a:pt x="888" y="278"/>
                    </a:lnTo>
                    <a:cubicBezTo>
                      <a:pt x="916" y="238"/>
                      <a:pt x="956" y="183"/>
                      <a:pt x="970" y="143"/>
                    </a:cubicBezTo>
                    <a:cubicBezTo>
                      <a:pt x="997" y="102"/>
                      <a:pt x="997" y="48"/>
                      <a:pt x="956" y="21"/>
                    </a:cubicBezTo>
                    <a:cubicBezTo>
                      <a:pt x="936" y="7"/>
                      <a:pt x="912" y="1"/>
                      <a:pt x="88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27"/>
              <p:cNvSpPr/>
              <p:nvPr/>
            </p:nvSpPr>
            <p:spPr>
              <a:xfrm>
                <a:off x="4157571" y="2199286"/>
                <a:ext cx="29984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904" extrusionOk="0">
                    <a:moveTo>
                      <a:pt x="749" y="1"/>
                    </a:moveTo>
                    <a:cubicBezTo>
                      <a:pt x="717" y="1"/>
                      <a:pt x="683" y="23"/>
                      <a:pt x="664" y="52"/>
                    </a:cubicBezTo>
                    <a:cubicBezTo>
                      <a:pt x="474" y="296"/>
                      <a:pt x="271" y="539"/>
                      <a:pt x="41" y="756"/>
                    </a:cubicBezTo>
                    <a:cubicBezTo>
                      <a:pt x="1" y="783"/>
                      <a:pt x="14" y="851"/>
                      <a:pt x="41" y="878"/>
                    </a:cubicBezTo>
                    <a:cubicBezTo>
                      <a:pt x="59" y="896"/>
                      <a:pt x="81" y="903"/>
                      <a:pt x="101" y="903"/>
                    </a:cubicBezTo>
                    <a:cubicBezTo>
                      <a:pt x="125" y="903"/>
                      <a:pt x="148" y="892"/>
                      <a:pt x="163" y="878"/>
                    </a:cubicBezTo>
                    <a:cubicBezTo>
                      <a:pt x="406" y="661"/>
                      <a:pt x="637" y="418"/>
                      <a:pt x="826" y="147"/>
                    </a:cubicBezTo>
                    <a:cubicBezTo>
                      <a:pt x="853" y="106"/>
                      <a:pt x="826" y="39"/>
                      <a:pt x="785" y="12"/>
                    </a:cubicBezTo>
                    <a:cubicBezTo>
                      <a:pt x="774" y="4"/>
                      <a:pt x="762" y="1"/>
                      <a:pt x="7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27"/>
              <p:cNvSpPr/>
              <p:nvPr/>
            </p:nvSpPr>
            <p:spPr>
              <a:xfrm>
                <a:off x="4181375" y="2185383"/>
                <a:ext cx="33249" cy="3612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29" extrusionOk="0">
                    <a:moveTo>
                      <a:pt x="816" y="0"/>
                    </a:moveTo>
                    <a:cubicBezTo>
                      <a:pt x="795" y="0"/>
                      <a:pt x="774" y="8"/>
                      <a:pt x="757" y="29"/>
                    </a:cubicBezTo>
                    <a:cubicBezTo>
                      <a:pt x="540" y="313"/>
                      <a:pt x="297" y="597"/>
                      <a:pt x="53" y="868"/>
                    </a:cubicBezTo>
                    <a:cubicBezTo>
                      <a:pt x="0" y="931"/>
                      <a:pt x="63" y="1028"/>
                      <a:pt x="132" y="1028"/>
                    </a:cubicBezTo>
                    <a:cubicBezTo>
                      <a:pt x="151" y="1028"/>
                      <a:pt x="171" y="1021"/>
                      <a:pt x="189" y="1003"/>
                    </a:cubicBezTo>
                    <a:cubicBezTo>
                      <a:pt x="432" y="719"/>
                      <a:pt x="676" y="435"/>
                      <a:pt x="906" y="137"/>
                    </a:cubicBezTo>
                    <a:cubicBezTo>
                      <a:pt x="946" y="76"/>
                      <a:pt x="880" y="0"/>
                      <a:pt x="8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27"/>
              <p:cNvSpPr/>
              <p:nvPr/>
            </p:nvSpPr>
            <p:spPr>
              <a:xfrm>
                <a:off x="4207461" y="2179696"/>
                <a:ext cx="23769" cy="29247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33" extrusionOk="0">
                    <a:moveTo>
                      <a:pt x="563" y="1"/>
                    </a:moveTo>
                    <a:cubicBezTo>
                      <a:pt x="535" y="1"/>
                      <a:pt x="510" y="16"/>
                      <a:pt x="501" y="42"/>
                    </a:cubicBezTo>
                    <a:cubicBezTo>
                      <a:pt x="433" y="164"/>
                      <a:pt x="366" y="286"/>
                      <a:pt x="284" y="394"/>
                    </a:cubicBezTo>
                    <a:cubicBezTo>
                      <a:pt x="217" y="488"/>
                      <a:pt x="122" y="597"/>
                      <a:pt x="27" y="678"/>
                    </a:cubicBezTo>
                    <a:cubicBezTo>
                      <a:pt x="0" y="718"/>
                      <a:pt x="0" y="773"/>
                      <a:pt x="27" y="800"/>
                    </a:cubicBezTo>
                    <a:cubicBezTo>
                      <a:pt x="50" y="822"/>
                      <a:pt x="76" y="832"/>
                      <a:pt x="100" y="832"/>
                    </a:cubicBezTo>
                    <a:cubicBezTo>
                      <a:pt x="119" y="832"/>
                      <a:pt x="137" y="825"/>
                      <a:pt x="149" y="813"/>
                    </a:cubicBezTo>
                    <a:cubicBezTo>
                      <a:pt x="366" y="624"/>
                      <a:pt x="555" y="380"/>
                      <a:pt x="663" y="123"/>
                    </a:cubicBezTo>
                    <a:cubicBezTo>
                      <a:pt x="677" y="83"/>
                      <a:pt x="650" y="28"/>
                      <a:pt x="609" y="15"/>
                    </a:cubicBezTo>
                    <a:cubicBezTo>
                      <a:pt x="595" y="5"/>
                      <a:pt x="579" y="1"/>
                      <a:pt x="56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27"/>
              <p:cNvSpPr/>
              <p:nvPr/>
            </p:nvSpPr>
            <p:spPr>
              <a:xfrm>
                <a:off x="3773727" y="2086131"/>
                <a:ext cx="578191" cy="335932"/>
              </a:xfrm>
              <a:custGeom>
                <a:avLst/>
                <a:gdLst/>
                <a:ahLst/>
                <a:cxnLst/>
                <a:rect l="l" t="t" r="r" b="b"/>
                <a:pathLst>
                  <a:path w="16468" h="9568" extrusionOk="0">
                    <a:moveTo>
                      <a:pt x="16360" y="1"/>
                    </a:moveTo>
                    <a:cubicBezTo>
                      <a:pt x="16319" y="190"/>
                      <a:pt x="16251" y="393"/>
                      <a:pt x="16170" y="569"/>
                    </a:cubicBezTo>
                    <a:cubicBezTo>
                      <a:pt x="16075" y="758"/>
                      <a:pt x="15981" y="934"/>
                      <a:pt x="15859" y="1097"/>
                    </a:cubicBezTo>
                    <a:cubicBezTo>
                      <a:pt x="15615" y="1422"/>
                      <a:pt x="15331" y="1719"/>
                      <a:pt x="15033" y="2003"/>
                    </a:cubicBezTo>
                    <a:cubicBezTo>
                      <a:pt x="14411" y="2545"/>
                      <a:pt x="13734" y="3018"/>
                      <a:pt x="12990" y="3383"/>
                    </a:cubicBezTo>
                    <a:cubicBezTo>
                      <a:pt x="11515" y="4114"/>
                      <a:pt x="9878" y="4452"/>
                      <a:pt x="8241" y="4628"/>
                    </a:cubicBezTo>
                    <a:cubicBezTo>
                      <a:pt x="7415" y="4710"/>
                      <a:pt x="6590" y="4764"/>
                      <a:pt x="5765" y="4818"/>
                    </a:cubicBezTo>
                    <a:cubicBezTo>
                      <a:pt x="5656" y="4818"/>
                      <a:pt x="5548" y="4818"/>
                      <a:pt x="5440" y="4845"/>
                    </a:cubicBezTo>
                    <a:cubicBezTo>
                      <a:pt x="5332" y="4858"/>
                      <a:pt x="5223" y="4899"/>
                      <a:pt x="5129" y="4953"/>
                    </a:cubicBezTo>
                    <a:cubicBezTo>
                      <a:pt x="5034" y="5021"/>
                      <a:pt x="4966" y="5088"/>
                      <a:pt x="4885" y="5156"/>
                    </a:cubicBezTo>
                    <a:lnTo>
                      <a:pt x="4655" y="5373"/>
                    </a:lnTo>
                    <a:lnTo>
                      <a:pt x="3762" y="6225"/>
                    </a:lnTo>
                    <a:cubicBezTo>
                      <a:pt x="2544" y="7348"/>
                      <a:pt x="1286" y="8431"/>
                      <a:pt x="0" y="9472"/>
                    </a:cubicBezTo>
                    <a:lnTo>
                      <a:pt x="68" y="9567"/>
                    </a:lnTo>
                    <a:cubicBezTo>
                      <a:pt x="1354" y="8512"/>
                      <a:pt x="2598" y="7429"/>
                      <a:pt x="3830" y="6306"/>
                    </a:cubicBezTo>
                    <a:lnTo>
                      <a:pt x="4736" y="5454"/>
                    </a:lnTo>
                    <a:cubicBezTo>
                      <a:pt x="4885" y="5318"/>
                      <a:pt x="5034" y="5156"/>
                      <a:pt x="5196" y="5061"/>
                    </a:cubicBezTo>
                    <a:cubicBezTo>
                      <a:pt x="5359" y="4953"/>
                      <a:pt x="5562" y="4953"/>
                      <a:pt x="5765" y="4940"/>
                    </a:cubicBezTo>
                    <a:cubicBezTo>
                      <a:pt x="6590" y="4899"/>
                      <a:pt x="7429" y="4858"/>
                      <a:pt x="8254" y="4777"/>
                    </a:cubicBezTo>
                    <a:cubicBezTo>
                      <a:pt x="9905" y="4615"/>
                      <a:pt x="11570" y="4277"/>
                      <a:pt x="13071" y="3532"/>
                    </a:cubicBezTo>
                    <a:cubicBezTo>
                      <a:pt x="13816" y="3153"/>
                      <a:pt x="14506" y="2666"/>
                      <a:pt x="15128" y="2112"/>
                    </a:cubicBezTo>
                    <a:cubicBezTo>
                      <a:pt x="15439" y="1827"/>
                      <a:pt x="15724" y="1516"/>
                      <a:pt x="15967" y="1178"/>
                    </a:cubicBezTo>
                    <a:cubicBezTo>
                      <a:pt x="16089" y="1002"/>
                      <a:pt x="16197" y="813"/>
                      <a:pt x="16278" y="623"/>
                    </a:cubicBezTo>
                    <a:cubicBezTo>
                      <a:pt x="16360" y="434"/>
                      <a:pt x="16427" y="231"/>
                      <a:pt x="16468" y="14"/>
                    </a:cubicBezTo>
                    <a:lnTo>
                      <a:pt x="1636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27"/>
              <p:cNvSpPr/>
              <p:nvPr/>
            </p:nvSpPr>
            <p:spPr>
              <a:xfrm>
                <a:off x="3540464" y="1827238"/>
                <a:ext cx="293625" cy="578191"/>
              </a:xfrm>
              <a:custGeom>
                <a:avLst/>
                <a:gdLst/>
                <a:ahLst/>
                <a:cxnLst/>
                <a:rect l="l" t="t" r="r" b="b"/>
                <a:pathLst>
                  <a:path w="8363" h="16468" extrusionOk="0">
                    <a:moveTo>
                      <a:pt x="2653" y="0"/>
                    </a:moveTo>
                    <a:cubicBezTo>
                      <a:pt x="2017" y="420"/>
                      <a:pt x="1543" y="1029"/>
                      <a:pt x="1097" y="1624"/>
                    </a:cubicBezTo>
                    <a:cubicBezTo>
                      <a:pt x="867" y="1922"/>
                      <a:pt x="637" y="2233"/>
                      <a:pt x="447" y="2558"/>
                    </a:cubicBezTo>
                    <a:cubicBezTo>
                      <a:pt x="258" y="2896"/>
                      <a:pt x="109" y="3261"/>
                      <a:pt x="55" y="3640"/>
                    </a:cubicBezTo>
                    <a:cubicBezTo>
                      <a:pt x="1" y="4033"/>
                      <a:pt x="41" y="4411"/>
                      <a:pt x="82" y="4790"/>
                    </a:cubicBezTo>
                    <a:cubicBezTo>
                      <a:pt x="136" y="5156"/>
                      <a:pt x="190" y="5535"/>
                      <a:pt x="258" y="5900"/>
                    </a:cubicBezTo>
                    <a:cubicBezTo>
                      <a:pt x="380" y="6644"/>
                      <a:pt x="555" y="7388"/>
                      <a:pt x="840" y="8092"/>
                    </a:cubicBezTo>
                    <a:cubicBezTo>
                      <a:pt x="1137" y="8796"/>
                      <a:pt x="1530" y="9445"/>
                      <a:pt x="2071" y="10000"/>
                    </a:cubicBezTo>
                    <a:cubicBezTo>
                      <a:pt x="2328" y="10270"/>
                      <a:pt x="2639" y="10500"/>
                      <a:pt x="2964" y="10703"/>
                    </a:cubicBezTo>
                    <a:cubicBezTo>
                      <a:pt x="3289" y="10893"/>
                      <a:pt x="3641" y="11055"/>
                      <a:pt x="3992" y="11190"/>
                    </a:cubicBezTo>
                    <a:cubicBezTo>
                      <a:pt x="4682" y="11461"/>
                      <a:pt x="5400" y="11705"/>
                      <a:pt x="6117" y="11908"/>
                    </a:cubicBezTo>
                    <a:cubicBezTo>
                      <a:pt x="6482" y="12016"/>
                      <a:pt x="6847" y="12111"/>
                      <a:pt x="7213" y="12192"/>
                    </a:cubicBezTo>
                    <a:cubicBezTo>
                      <a:pt x="7369" y="12225"/>
                      <a:pt x="7524" y="12249"/>
                      <a:pt x="7688" y="12249"/>
                    </a:cubicBezTo>
                    <a:cubicBezTo>
                      <a:pt x="7723" y="12249"/>
                      <a:pt x="7759" y="12248"/>
                      <a:pt x="7795" y="12246"/>
                    </a:cubicBezTo>
                    <a:cubicBezTo>
                      <a:pt x="7955" y="12234"/>
                      <a:pt x="8115" y="12194"/>
                      <a:pt x="8267" y="12124"/>
                    </a:cubicBezTo>
                    <a:lnTo>
                      <a:pt x="8267" y="12124"/>
                    </a:lnTo>
                    <a:cubicBezTo>
                      <a:pt x="8258" y="12478"/>
                      <a:pt x="8192" y="12840"/>
                      <a:pt x="8079" y="13180"/>
                    </a:cubicBezTo>
                    <a:cubicBezTo>
                      <a:pt x="7970" y="13545"/>
                      <a:pt x="7808" y="13910"/>
                      <a:pt x="7659" y="14262"/>
                    </a:cubicBezTo>
                    <a:cubicBezTo>
                      <a:pt x="7335" y="14966"/>
                      <a:pt x="6969" y="15683"/>
                      <a:pt x="6807" y="16454"/>
                    </a:cubicBezTo>
                    <a:lnTo>
                      <a:pt x="6902" y="16468"/>
                    </a:lnTo>
                    <a:cubicBezTo>
                      <a:pt x="7064" y="15710"/>
                      <a:pt x="7429" y="15006"/>
                      <a:pt x="7740" y="14303"/>
                    </a:cubicBezTo>
                    <a:cubicBezTo>
                      <a:pt x="7903" y="13937"/>
                      <a:pt x="8052" y="13585"/>
                      <a:pt x="8173" y="13207"/>
                    </a:cubicBezTo>
                    <a:cubicBezTo>
                      <a:pt x="8295" y="12828"/>
                      <a:pt x="8363" y="12435"/>
                      <a:pt x="8363" y="12029"/>
                    </a:cubicBezTo>
                    <a:lnTo>
                      <a:pt x="8363" y="11948"/>
                    </a:lnTo>
                    <a:lnTo>
                      <a:pt x="8295" y="11989"/>
                    </a:lnTo>
                    <a:cubicBezTo>
                      <a:pt x="8120" y="12103"/>
                      <a:pt x="7920" y="12144"/>
                      <a:pt x="7715" y="12144"/>
                    </a:cubicBezTo>
                    <a:cubicBezTo>
                      <a:pt x="7556" y="12144"/>
                      <a:pt x="7394" y="12119"/>
                      <a:pt x="7240" y="12084"/>
                    </a:cubicBezTo>
                    <a:cubicBezTo>
                      <a:pt x="6874" y="12016"/>
                      <a:pt x="6509" y="11908"/>
                      <a:pt x="6157" y="11799"/>
                    </a:cubicBezTo>
                    <a:cubicBezTo>
                      <a:pt x="5440" y="11596"/>
                      <a:pt x="4723" y="11353"/>
                      <a:pt x="4033" y="11069"/>
                    </a:cubicBezTo>
                    <a:cubicBezTo>
                      <a:pt x="3681" y="10933"/>
                      <a:pt x="3343" y="10771"/>
                      <a:pt x="3032" y="10582"/>
                    </a:cubicBezTo>
                    <a:cubicBezTo>
                      <a:pt x="2720" y="10392"/>
                      <a:pt x="2423" y="10162"/>
                      <a:pt x="2166" y="9892"/>
                    </a:cubicBezTo>
                    <a:cubicBezTo>
                      <a:pt x="1651" y="9364"/>
                      <a:pt x="1273" y="8714"/>
                      <a:pt x="988" y="8024"/>
                    </a:cubicBezTo>
                    <a:cubicBezTo>
                      <a:pt x="718" y="7334"/>
                      <a:pt x="542" y="6603"/>
                      <a:pt x="420" y="5873"/>
                    </a:cubicBezTo>
                    <a:cubicBezTo>
                      <a:pt x="352" y="5507"/>
                      <a:pt x="298" y="5129"/>
                      <a:pt x="258" y="4763"/>
                    </a:cubicBezTo>
                    <a:cubicBezTo>
                      <a:pt x="204" y="4398"/>
                      <a:pt x="177" y="4019"/>
                      <a:pt x="217" y="3654"/>
                    </a:cubicBezTo>
                    <a:cubicBezTo>
                      <a:pt x="258" y="3302"/>
                      <a:pt x="393" y="2950"/>
                      <a:pt x="582" y="2639"/>
                    </a:cubicBezTo>
                    <a:cubicBezTo>
                      <a:pt x="758" y="2314"/>
                      <a:pt x="975" y="2016"/>
                      <a:pt x="1205" y="1719"/>
                    </a:cubicBezTo>
                    <a:cubicBezTo>
                      <a:pt x="1651" y="1110"/>
                      <a:pt x="2098" y="501"/>
                      <a:pt x="2720" y="82"/>
                    </a:cubicBezTo>
                    <a:lnTo>
                      <a:pt x="265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27"/>
              <p:cNvSpPr/>
              <p:nvPr/>
            </p:nvSpPr>
            <p:spPr>
              <a:xfrm>
                <a:off x="3568481" y="1706569"/>
                <a:ext cx="814798" cy="705535"/>
              </a:xfrm>
              <a:custGeom>
                <a:avLst/>
                <a:gdLst/>
                <a:ahLst/>
                <a:cxnLst/>
                <a:rect l="l" t="t" r="r" b="b"/>
                <a:pathLst>
                  <a:path w="23207" h="20095" extrusionOk="0">
                    <a:moveTo>
                      <a:pt x="10420" y="136"/>
                    </a:moveTo>
                    <a:cubicBezTo>
                      <a:pt x="11746" y="136"/>
                      <a:pt x="13086" y="244"/>
                      <a:pt x="14412" y="420"/>
                    </a:cubicBezTo>
                    <a:cubicBezTo>
                      <a:pt x="15088" y="515"/>
                      <a:pt x="15751" y="623"/>
                      <a:pt x="16401" y="745"/>
                    </a:cubicBezTo>
                    <a:cubicBezTo>
                      <a:pt x="16725" y="812"/>
                      <a:pt x="17064" y="880"/>
                      <a:pt x="17375" y="961"/>
                    </a:cubicBezTo>
                    <a:cubicBezTo>
                      <a:pt x="17713" y="1029"/>
                      <a:pt x="18011" y="1137"/>
                      <a:pt x="18309" y="1299"/>
                    </a:cubicBezTo>
                    <a:cubicBezTo>
                      <a:pt x="18606" y="1448"/>
                      <a:pt x="18890" y="1624"/>
                      <a:pt x="19175" y="1800"/>
                    </a:cubicBezTo>
                    <a:cubicBezTo>
                      <a:pt x="19472" y="1976"/>
                      <a:pt x="19756" y="2138"/>
                      <a:pt x="20027" y="2341"/>
                    </a:cubicBezTo>
                    <a:cubicBezTo>
                      <a:pt x="20298" y="2531"/>
                      <a:pt x="20541" y="2747"/>
                      <a:pt x="20758" y="3004"/>
                    </a:cubicBezTo>
                    <a:cubicBezTo>
                      <a:pt x="20974" y="3261"/>
                      <a:pt x="21150" y="3546"/>
                      <a:pt x="21340" y="3816"/>
                    </a:cubicBezTo>
                    <a:cubicBezTo>
                      <a:pt x="21718" y="4371"/>
                      <a:pt x="22070" y="4939"/>
                      <a:pt x="22381" y="5535"/>
                    </a:cubicBezTo>
                    <a:cubicBezTo>
                      <a:pt x="22693" y="6116"/>
                      <a:pt x="22923" y="6752"/>
                      <a:pt x="23017" y="7415"/>
                    </a:cubicBezTo>
                    <a:cubicBezTo>
                      <a:pt x="23112" y="8065"/>
                      <a:pt x="23058" y="8741"/>
                      <a:pt x="22869" y="9377"/>
                    </a:cubicBezTo>
                    <a:cubicBezTo>
                      <a:pt x="22679" y="10027"/>
                      <a:pt x="22354" y="10609"/>
                      <a:pt x="22003" y="11177"/>
                    </a:cubicBezTo>
                    <a:cubicBezTo>
                      <a:pt x="21651" y="11745"/>
                      <a:pt x="21285" y="12314"/>
                      <a:pt x="20839" y="12801"/>
                    </a:cubicBezTo>
                    <a:cubicBezTo>
                      <a:pt x="20392" y="13301"/>
                      <a:pt x="19851" y="13707"/>
                      <a:pt x="19242" y="13978"/>
                    </a:cubicBezTo>
                    <a:cubicBezTo>
                      <a:pt x="18647" y="14262"/>
                      <a:pt x="17984" y="14425"/>
                      <a:pt x="17334" y="14560"/>
                    </a:cubicBezTo>
                    <a:cubicBezTo>
                      <a:pt x="16685" y="14695"/>
                      <a:pt x="16022" y="14830"/>
                      <a:pt x="15359" y="14952"/>
                    </a:cubicBezTo>
                    <a:lnTo>
                      <a:pt x="13383" y="15304"/>
                    </a:lnTo>
                    <a:cubicBezTo>
                      <a:pt x="13045" y="15372"/>
                      <a:pt x="12720" y="15426"/>
                      <a:pt x="12395" y="15453"/>
                    </a:cubicBezTo>
                    <a:cubicBezTo>
                      <a:pt x="12233" y="15453"/>
                      <a:pt x="12057" y="15453"/>
                      <a:pt x="11895" y="15426"/>
                    </a:cubicBezTo>
                    <a:cubicBezTo>
                      <a:pt x="11814" y="15426"/>
                      <a:pt x="11732" y="15399"/>
                      <a:pt x="11665" y="15385"/>
                    </a:cubicBezTo>
                    <a:cubicBezTo>
                      <a:pt x="11624" y="15372"/>
                      <a:pt x="11584" y="15358"/>
                      <a:pt x="11543" y="15345"/>
                    </a:cubicBezTo>
                    <a:cubicBezTo>
                      <a:pt x="11502" y="15331"/>
                      <a:pt x="11448" y="15318"/>
                      <a:pt x="11394" y="15304"/>
                    </a:cubicBezTo>
                    <a:cubicBezTo>
                      <a:pt x="11299" y="15399"/>
                      <a:pt x="11191" y="15507"/>
                      <a:pt x="11083" y="15615"/>
                    </a:cubicBezTo>
                    <a:lnTo>
                      <a:pt x="10812" y="15913"/>
                    </a:lnTo>
                    <a:lnTo>
                      <a:pt x="10244" y="16495"/>
                    </a:lnTo>
                    <a:cubicBezTo>
                      <a:pt x="9865" y="16874"/>
                      <a:pt x="9473" y="17253"/>
                      <a:pt x="9080" y="17618"/>
                    </a:cubicBezTo>
                    <a:cubicBezTo>
                      <a:pt x="8392" y="18270"/>
                      <a:pt x="7673" y="18902"/>
                      <a:pt x="6941" y="19503"/>
                    </a:cubicBezTo>
                    <a:lnTo>
                      <a:pt x="6941" y="19503"/>
                    </a:lnTo>
                    <a:cubicBezTo>
                      <a:pt x="7562" y="18472"/>
                      <a:pt x="8163" y="17411"/>
                      <a:pt x="8566" y="16251"/>
                    </a:cubicBezTo>
                    <a:cubicBezTo>
                      <a:pt x="8674" y="15926"/>
                      <a:pt x="8756" y="15575"/>
                      <a:pt x="8674" y="15223"/>
                    </a:cubicBezTo>
                    <a:cubicBezTo>
                      <a:pt x="8647" y="15128"/>
                      <a:pt x="8607" y="15047"/>
                      <a:pt x="8566" y="14966"/>
                    </a:cubicBezTo>
                    <a:lnTo>
                      <a:pt x="8526" y="14912"/>
                    </a:lnTo>
                    <a:lnTo>
                      <a:pt x="8526" y="14898"/>
                    </a:lnTo>
                    <a:cubicBezTo>
                      <a:pt x="8512" y="14885"/>
                      <a:pt x="8512" y="14885"/>
                      <a:pt x="8499" y="14871"/>
                    </a:cubicBezTo>
                    <a:cubicBezTo>
                      <a:pt x="8485" y="14858"/>
                      <a:pt x="8471" y="14858"/>
                      <a:pt x="8458" y="14844"/>
                    </a:cubicBezTo>
                    <a:cubicBezTo>
                      <a:pt x="8417" y="14817"/>
                      <a:pt x="8377" y="14803"/>
                      <a:pt x="8323" y="14790"/>
                    </a:cubicBezTo>
                    <a:cubicBezTo>
                      <a:pt x="8160" y="14749"/>
                      <a:pt x="7998" y="14722"/>
                      <a:pt x="7835" y="14682"/>
                    </a:cubicBezTo>
                    <a:cubicBezTo>
                      <a:pt x="7172" y="14560"/>
                      <a:pt x="6509" y="14425"/>
                      <a:pt x="5873" y="14262"/>
                    </a:cubicBezTo>
                    <a:cubicBezTo>
                      <a:pt x="5224" y="14100"/>
                      <a:pt x="4574" y="13897"/>
                      <a:pt x="3966" y="13653"/>
                    </a:cubicBezTo>
                    <a:cubicBezTo>
                      <a:pt x="3343" y="13396"/>
                      <a:pt x="2748" y="13085"/>
                      <a:pt x="2220" y="12693"/>
                    </a:cubicBezTo>
                    <a:cubicBezTo>
                      <a:pt x="1963" y="12490"/>
                      <a:pt x="1719" y="12273"/>
                      <a:pt x="1503" y="12016"/>
                    </a:cubicBezTo>
                    <a:cubicBezTo>
                      <a:pt x="1259" y="11772"/>
                      <a:pt x="1016" y="11542"/>
                      <a:pt x="813" y="11285"/>
                    </a:cubicBezTo>
                    <a:cubicBezTo>
                      <a:pt x="610" y="11028"/>
                      <a:pt x="461" y="10744"/>
                      <a:pt x="366" y="10433"/>
                    </a:cubicBezTo>
                    <a:cubicBezTo>
                      <a:pt x="272" y="10108"/>
                      <a:pt x="217" y="9783"/>
                      <a:pt x="204" y="9459"/>
                    </a:cubicBezTo>
                    <a:cubicBezTo>
                      <a:pt x="163" y="8796"/>
                      <a:pt x="245" y="8133"/>
                      <a:pt x="217" y="7443"/>
                    </a:cubicBezTo>
                    <a:cubicBezTo>
                      <a:pt x="204" y="7118"/>
                      <a:pt x="245" y="6793"/>
                      <a:pt x="312" y="6468"/>
                    </a:cubicBezTo>
                    <a:cubicBezTo>
                      <a:pt x="366" y="6144"/>
                      <a:pt x="461" y="5819"/>
                      <a:pt x="569" y="5508"/>
                    </a:cubicBezTo>
                    <a:cubicBezTo>
                      <a:pt x="799" y="4885"/>
                      <a:pt x="1111" y="4290"/>
                      <a:pt x="1489" y="3749"/>
                    </a:cubicBezTo>
                    <a:cubicBezTo>
                      <a:pt x="1882" y="3207"/>
                      <a:pt x="2342" y="2720"/>
                      <a:pt x="2870" y="2314"/>
                    </a:cubicBezTo>
                    <a:cubicBezTo>
                      <a:pt x="3911" y="1489"/>
                      <a:pt x="5156" y="934"/>
                      <a:pt x="6442" y="609"/>
                    </a:cubicBezTo>
                    <a:cubicBezTo>
                      <a:pt x="7741" y="271"/>
                      <a:pt x="9080" y="136"/>
                      <a:pt x="10420" y="136"/>
                    </a:cubicBezTo>
                    <a:close/>
                    <a:moveTo>
                      <a:pt x="10420" y="0"/>
                    </a:moveTo>
                    <a:cubicBezTo>
                      <a:pt x="9067" y="0"/>
                      <a:pt x="7714" y="136"/>
                      <a:pt x="6415" y="461"/>
                    </a:cubicBezTo>
                    <a:cubicBezTo>
                      <a:pt x="5102" y="799"/>
                      <a:pt x="3844" y="1354"/>
                      <a:pt x="2775" y="2192"/>
                    </a:cubicBezTo>
                    <a:cubicBezTo>
                      <a:pt x="2247" y="2612"/>
                      <a:pt x="1774" y="3113"/>
                      <a:pt x="1368" y="3654"/>
                    </a:cubicBezTo>
                    <a:cubicBezTo>
                      <a:pt x="975" y="4209"/>
                      <a:pt x="650" y="4818"/>
                      <a:pt x="420" y="5453"/>
                    </a:cubicBezTo>
                    <a:cubicBezTo>
                      <a:pt x="312" y="5765"/>
                      <a:pt x="217" y="6103"/>
                      <a:pt x="150" y="6428"/>
                    </a:cubicBezTo>
                    <a:cubicBezTo>
                      <a:pt x="96" y="6766"/>
                      <a:pt x="42" y="7104"/>
                      <a:pt x="69" y="7443"/>
                    </a:cubicBezTo>
                    <a:cubicBezTo>
                      <a:pt x="96" y="8106"/>
                      <a:pt x="1" y="8782"/>
                      <a:pt x="42" y="9459"/>
                    </a:cubicBezTo>
                    <a:cubicBezTo>
                      <a:pt x="69" y="9797"/>
                      <a:pt x="109" y="10135"/>
                      <a:pt x="217" y="10473"/>
                    </a:cubicBezTo>
                    <a:cubicBezTo>
                      <a:pt x="299" y="10798"/>
                      <a:pt x="475" y="11123"/>
                      <a:pt x="691" y="11380"/>
                    </a:cubicBezTo>
                    <a:cubicBezTo>
                      <a:pt x="908" y="11651"/>
                      <a:pt x="1151" y="11881"/>
                      <a:pt x="1381" y="12124"/>
                    </a:cubicBezTo>
                    <a:cubicBezTo>
                      <a:pt x="1598" y="12381"/>
                      <a:pt x="1855" y="12611"/>
                      <a:pt x="2125" y="12814"/>
                    </a:cubicBezTo>
                    <a:cubicBezTo>
                      <a:pt x="2667" y="13234"/>
                      <a:pt x="3276" y="13545"/>
                      <a:pt x="3898" y="13802"/>
                    </a:cubicBezTo>
                    <a:cubicBezTo>
                      <a:pt x="4520" y="14046"/>
                      <a:pt x="5170" y="14249"/>
                      <a:pt x="5833" y="14411"/>
                    </a:cubicBezTo>
                    <a:cubicBezTo>
                      <a:pt x="6482" y="14573"/>
                      <a:pt x="7145" y="14695"/>
                      <a:pt x="7795" y="14830"/>
                    </a:cubicBezTo>
                    <a:cubicBezTo>
                      <a:pt x="7971" y="14858"/>
                      <a:pt x="8133" y="14885"/>
                      <a:pt x="8282" y="14939"/>
                    </a:cubicBezTo>
                    <a:cubicBezTo>
                      <a:pt x="8323" y="14939"/>
                      <a:pt x="8363" y="14952"/>
                      <a:pt x="8390" y="14966"/>
                    </a:cubicBezTo>
                    <a:cubicBezTo>
                      <a:pt x="8404" y="14979"/>
                      <a:pt x="8404" y="14979"/>
                      <a:pt x="8404" y="14979"/>
                    </a:cubicBezTo>
                    <a:lnTo>
                      <a:pt x="8404" y="14993"/>
                    </a:lnTo>
                    <a:lnTo>
                      <a:pt x="8444" y="15033"/>
                    </a:lnTo>
                    <a:cubicBezTo>
                      <a:pt x="8471" y="15101"/>
                      <a:pt x="8512" y="15182"/>
                      <a:pt x="8526" y="15250"/>
                    </a:cubicBezTo>
                    <a:cubicBezTo>
                      <a:pt x="8607" y="15561"/>
                      <a:pt x="8539" y="15886"/>
                      <a:pt x="8431" y="16197"/>
                    </a:cubicBezTo>
                    <a:cubicBezTo>
                      <a:pt x="7984" y="17455"/>
                      <a:pt x="7308" y="18619"/>
                      <a:pt x="6618" y="19769"/>
                    </a:cubicBezTo>
                    <a:lnTo>
                      <a:pt x="6428" y="20094"/>
                    </a:lnTo>
                    <a:lnTo>
                      <a:pt x="6712" y="19850"/>
                    </a:lnTo>
                    <a:cubicBezTo>
                      <a:pt x="6720" y="19845"/>
                      <a:pt x="6727" y="19839"/>
                      <a:pt x="6734" y="19833"/>
                    </a:cubicBezTo>
                    <a:lnTo>
                      <a:pt x="6734" y="19833"/>
                    </a:lnTo>
                    <a:lnTo>
                      <a:pt x="6739" y="19837"/>
                    </a:lnTo>
                    <a:cubicBezTo>
                      <a:pt x="6743" y="19831"/>
                      <a:pt x="6746" y="19826"/>
                      <a:pt x="6750" y="19820"/>
                    </a:cubicBezTo>
                    <a:lnTo>
                      <a:pt x="6750" y="19820"/>
                    </a:lnTo>
                    <a:cubicBezTo>
                      <a:pt x="7588" y="19140"/>
                      <a:pt x="8388" y="18432"/>
                      <a:pt x="9162" y="17699"/>
                    </a:cubicBezTo>
                    <a:cubicBezTo>
                      <a:pt x="9554" y="17334"/>
                      <a:pt x="9946" y="16955"/>
                      <a:pt x="10325" y="16562"/>
                    </a:cubicBezTo>
                    <a:lnTo>
                      <a:pt x="10894" y="15981"/>
                    </a:lnTo>
                    <a:lnTo>
                      <a:pt x="11178" y="15683"/>
                    </a:lnTo>
                    <a:cubicBezTo>
                      <a:pt x="11259" y="15602"/>
                      <a:pt x="11340" y="15507"/>
                      <a:pt x="11421" y="15412"/>
                    </a:cubicBezTo>
                    <a:cubicBezTo>
                      <a:pt x="11448" y="15426"/>
                      <a:pt x="11475" y="15439"/>
                      <a:pt x="11502" y="15453"/>
                    </a:cubicBezTo>
                    <a:cubicBezTo>
                      <a:pt x="11543" y="15453"/>
                      <a:pt x="11584" y="15480"/>
                      <a:pt x="11638" y="15480"/>
                    </a:cubicBezTo>
                    <a:cubicBezTo>
                      <a:pt x="11719" y="15507"/>
                      <a:pt x="11800" y="15521"/>
                      <a:pt x="11881" y="15534"/>
                    </a:cubicBezTo>
                    <a:cubicBezTo>
                      <a:pt x="11984" y="15550"/>
                      <a:pt x="12087" y="15556"/>
                      <a:pt x="12188" y="15556"/>
                    </a:cubicBezTo>
                    <a:cubicBezTo>
                      <a:pt x="12259" y="15556"/>
                      <a:pt x="12328" y="15553"/>
                      <a:pt x="12395" y="15548"/>
                    </a:cubicBezTo>
                    <a:cubicBezTo>
                      <a:pt x="12734" y="15534"/>
                      <a:pt x="13072" y="15466"/>
                      <a:pt x="13397" y="15412"/>
                    </a:cubicBezTo>
                    <a:lnTo>
                      <a:pt x="15386" y="15047"/>
                    </a:lnTo>
                    <a:cubicBezTo>
                      <a:pt x="16035" y="14925"/>
                      <a:pt x="16698" y="14803"/>
                      <a:pt x="17361" y="14655"/>
                    </a:cubicBezTo>
                    <a:cubicBezTo>
                      <a:pt x="18011" y="14519"/>
                      <a:pt x="18674" y="14357"/>
                      <a:pt x="19283" y="14073"/>
                    </a:cubicBezTo>
                    <a:cubicBezTo>
                      <a:pt x="19905" y="13789"/>
                      <a:pt x="20460" y="13369"/>
                      <a:pt x="20907" y="12868"/>
                    </a:cubicBezTo>
                    <a:cubicBezTo>
                      <a:pt x="21367" y="12368"/>
                      <a:pt x="21745" y="11800"/>
                      <a:pt x="22084" y="11231"/>
                    </a:cubicBezTo>
                    <a:cubicBezTo>
                      <a:pt x="22449" y="10663"/>
                      <a:pt x="22774" y="10054"/>
                      <a:pt x="22963" y="9405"/>
                    </a:cubicBezTo>
                    <a:cubicBezTo>
                      <a:pt x="23153" y="8755"/>
                      <a:pt x="23207" y="8065"/>
                      <a:pt x="23112" y="7388"/>
                    </a:cubicBezTo>
                    <a:cubicBezTo>
                      <a:pt x="23017" y="6725"/>
                      <a:pt x="22787" y="6076"/>
                      <a:pt x="22476" y="5481"/>
                    </a:cubicBezTo>
                    <a:cubicBezTo>
                      <a:pt x="22165" y="4885"/>
                      <a:pt x="21813" y="4303"/>
                      <a:pt x="21434" y="3749"/>
                    </a:cubicBezTo>
                    <a:cubicBezTo>
                      <a:pt x="21245" y="3478"/>
                      <a:pt x="21055" y="3194"/>
                      <a:pt x="20839" y="2937"/>
                    </a:cubicBezTo>
                    <a:cubicBezTo>
                      <a:pt x="20622" y="2666"/>
                      <a:pt x="20365" y="2450"/>
                      <a:pt x="20095" y="2247"/>
                    </a:cubicBezTo>
                    <a:cubicBezTo>
                      <a:pt x="19811" y="2044"/>
                      <a:pt x="19526" y="1868"/>
                      <a:pt x="19242" y="1692"/>
                    </a:cubicBezTo>
                    <a:cubicBezTo>
                      <a:pt x="18958" y="1516"/>
                      <a:pt x="18674" y="1340"/>
                      <a:pt x="18363" y="1191"/>
                    </a:cubicBezTo>
                    <a:cubicBezTo>
                      <a:pt x="18214" y="1110"/>
                      <a:pt x="18065" y="1042"/>
                      <a:pt x="17903" y="975"/>
                    </a:cubicBezTo>
                    <a:cubicBezTo>
                      <a:pt x="17740" y="921"/>
                      <a:pt x="17578" y="880"/>
                      <a:pt x="17416" y="839"/>
                    </a:cubicBezTo>
                    <a:cubicBezTo>
                      <a:pt x="17077" y="758"/>
                      <a:pt x="16752" y="691"/>
                      <a:pt x="16428" y="623"/>
                    </a:cubicBezTo>
                    <a:cubicBezTo>
                      <a:pt x="15765" y="501"/>
                      <a:pt x="15102" y="379"/>
                      <a:pt x="14439" y="298"/>
                    </a:cubicBezTo>
                    <a:cubicBezTo>
                      <a:pt x="13099" y="109"/>
                      <a:pt x="11760" y="0"/>
                      <a:pt x="1042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0" name="Google Shape;11820;p27"/>
            <p:cNvGrpSpPr/>
            <p:nvPr/>
          </p:nvGrpSpPr>
          <p:grpSpPr>
            <a:xfrm>
              <a:off x="8760813" y="3529273"/>
              <a:ext cx="285549" cy="542256"/>
              <a:chOff x="8290613" y="2258585"/>
              <a:chExt cx="285549" cy="542256"/>
            </a:xfrm>
          </p:grpSpPr>
          <p:sp>
            <p:nvSpPr>
              <p:cNvPr id="11821" name="Google Shape;11821;p27"/>
              <p:cNvSpPr/>
              <p:nvPr/>
            </p:nvSpPr>
            <p:spPr>
              <a:xfrm>
                <a:off x="8294897" y="2273296"/>
                <a:ext cx="279476" cy="525562"/>
              </a:xfrm>
              <a:custGeom>
                <a:avLst/>
                <a:gdLst/>
                <a:ahLst/>
                <a:cxnLst/>
                <a:rect l="l" t="t" r="r" b="b"/>
                <a:pathLst>
                  <a:path w="7960" h="14969" extrusionOk="0">
                    <a:moveTo>
                      <a:pt x="1637" y="5549"/>
                    </a:moveTo>
                    <a:cubicBezTo>
                      <a:pt x="2896" y="8038"/>
                      <a:pt x="4086" y="10582"/>
                      <a:pt x="5182" y="13153"/>
                    </a:cubicBezTo>
                    <a:cubicBezTo>
                      <a:pt x="4032" y="13207"/>
                      <a:pt x="2869" y="13234"/>
                      <a:pt x="1705" y="13234"/>
                    </a:cubicBezTo>
                    <a:cubicBezTo>
                      <a:pt x="1718" y="10677"/>
                      <a:pt x="1705" y="8106"/>
                      <a:pt x="1637" y="5549"/>
                    </a:cubicBezTo>
                    <a:close/>
                    <a:moveTo>
                      <a:pt x="330" y="0"/>
                    </a:moveTo>
                    <a:cubicBezTo>
                      <a:pt x="277" y="0"/>
                      <a:pt x="250" y="66"/>
                      <a:pt x="257" y="217"/>
                    </a:cubicBezTo>
                    <a:cubicBezTo>
                      <a:pt x="447" y="4520"/>
                      <a:pt x="54" y="9770"/>
                      <a:pt x="0" y="14073"/>
                    </a:cubicBezTo>
                    <a:cubicBezTo>
                      <a:pt x="0" y="14547"/>
                      <a:pt x="392" y="14926"/>
                      <a:pt x="852" y="14926"/>
                    </a:cubicBezTo>
                    <a:cubicBezTo>
                      <a:pt x="1637" y="14931"/>
                      <a:pt x="3048" y="14969"/>
                      <a:pt x="4397" y="14969"/>
                    </a:cubicBezTo>
                    <a:cubicBezTo>
                      <a:pt x="6235" y="14969"/>
                      <a:pt x="7959" y="14900"/>
                      <a:pt x="7835" y="14587"/>
                    </a:cubicBezTo>
                    <a:cubicBezTo>
                      <a:pt x="6278" y="10866"/>
                      <a:pt x="3978" y="6333"/>
                      <a:pt x="2111" y="2775"/>
                    </a:cubicBezTo>
                    <a:cubicBezTo>
                      <a:pt x="1983" y="2553"/>
                      <a:pt x="658" y="0"/>
                      <a:pt x="330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27"/>
              <p:cNvSpPr/>
              <p:nvPr/>
            </p:nvSpPr>
            <p:spPr>
              <a:xfrm>
                <a:off x="8290613" y="2263325"/>
                <a:ext cx="15694" cy="53167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5143" extrusionOk="0">
                    <a:moveTo>
                      <a:pt x="325" y="1"/>
                    </a:moveTo>
                    <a:lnTo>
                      <a:pt x="257" y="3789"/>
                    </a:lnTo>
                    <a:lnTo>
                      <a:pt x="149" y="7565"/>
                    </a:lnTo>
                    <a:lnTo>
                      <a:pt x="54" y="11353"/>
                    </a:lnTo>
                    <a:cubicBezTo>
                      <a:pt x="41" y="12612"/>
                      <a:pt x="0" y="13884"/>
                      <a:pt x="0" y="15142"/>
                    </a:cubicBezTo>
                    <a:lnTo>
                      <a:pt x="108" y="15142"/>
                    </a:lnTo>
                    <a:cubicBezTo>
                      <a:pt x="163" y="13884"/>
                      <a:pt x="190" y="12625"/>
                      <a:pt x="230" y="11353"/>
                    </a:cubicBezTo>
                    <a:lnTo>
                      <a:pt x="298" y="7578"/>
                    </a:lnTo>
                    <a:lnTo>
                      <a:pt x="352" y="3789"/>
                    </a:ln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27"/>
              <p:cNvSpPr/>
              <p:nvPr/>
            </p:nvSpPr>
            <p:spPr>
              <a:xfrm>
                <a:off x="8305815" y="2265712"/>
                <a:ext cx="270347" cy="533532"/>
              </a:xfrm>
              <a:custGeom>
                <a:avLst/>
                <a:gdLst/>
                <a:ahLst/>
                <a:cxnLst/>
                <a:rect l="l" t="t" r="r" b="b"/>
                <a:pathLst>
                  <a:path w="7700" h="15196" extrusionOk="0">
                    <a:moveTo>
                      <a:pt x="95" y="0"/>
                    </a:moveTo>
                    <a:lnTo>
                      <a:pt x="0" y="55"/>
                    </a:lnTo>
                    <a:lnTo>
                      <a:pt x="1895" y="3843"/>
                    </a:lnTo>
                    <a:lnTo>
                      <a:pt x="3789" y="7632"/>
                    </a:lnTo>
                    <a:lnTo>
                      <a:pt x="5670" y="11421"/>
                    </a:lnTo>
                    <a:cubicBezTo>
                      <a:pt x="6319" y="12679"/>
                      <a:pt x="6942" y="13951"/>
                      <a:pt x="7605" y="15196"/>
                    </a:cubicBezTo>
                    <a:lnTo>
                      <a:pt x="7699" y="15142"/>
                    </a:lnTo>
                    <a:cubicBezTo>
                      <a:pt x="7091" y="13870"/>
                      <a:pt x="6441" y="12611"/>
                      <a:pt x="5819" y="11353"/>
                    </a:cubicBezTo>
                    <a:lnTo>
                      <a:pt x="3911" y="7564"/>
                    </a:lnTo>
                    <a:lnTo>
                      <a:pt x="1989" y="3789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27"/>
              <p:cNvSpPr/>
              <p:nvPr/>
            </p:nvSpPr>
            <p:spPr>
              <a:xfrm>
                <a:off x="8292509" y="2790168"/>
                <a:ext cx="278422" cy="6706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191" extrusionOk="0">
                    <a:moveTo>
                      <a:pt x="3965" y="1"/>
                    </a:moveTo>
                    <a:lnTo>
                      <a:pt x="1989" y="41"/>
                    </a:lnTo>
                    <a:cubicBezTo>
                      <a:pt x="1326" y="55"/>
                      <a:pt x="663" y="55"/>
                      <a:pt x="0" y="82"/>
                    </a:cubicBezTo>
                    <a:lnTo>
                      <a:pt x="14" y="190"/>
                    </a:lnTo>
                    <a:cubicBezTo>
                      <a:pt x="339" y="163"/>
                      <a:pt x="663" y="163"/>
                      <a:pt x="1002" y="150"/>
                    </a:cubicBezTo>
                    <a:cubicBezTo>
                      <a:pt x="1326" y="150"/>
                      <a:pt x="1651" y="136"/>
                      <a:pt x="1989" y="136"/>
                    </a:cubicBezTo>
                    <a:cubicBezTo>
                      <a:pt x="2639" y="136"/>
                      <a:pt x="3302" y="136"/>
                      <a:pt x="3965" y="150"/>
                    </a:cubicBezTo>
                    <a:lnTo>
                      <a:pt x="7930" y="190"/>
                    </a:lnTo>
                    <a:lnTo>
                      <a:pt x="7930" y="82"/>
                    </a:lnTo>
                    <a:cubicBezTo>
                      <a:pt x="7267" y="28"/>
                      <a:pt x="6604" y="14"/>
                      <a:pt x="59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27"/>
              <p:cNvSpPr/>
              <p:nvPr/>
            </p:nvSpPr>
            <p:spPr>
              <a:xfrm>
                <a:off x="8292509" y="2789220"/>
                <a:ext cx="279370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7957" h="331" extrusionOk="0">
                    <a:moveTo>
                      <a:pt x="7861" y="26"/>
                    </a:moveTo>
                    <a:cubicBezTo>
                      <a:pt x="7861" y="26"/>
                      <a:pt x="7860" y="26"/>
                      <a:pt x="7859" y="28"/>
                    </a:cubicBezTo>
                    <a:lnTo>
                      <a:pt x="7862" y="28"/>
                    </a:lnTo>
                    <a:cubicBezTo>
                      <a:pt x="7862" y="28"/>
                      <a:pt x="7862" y="26"/>
                      <a:pt x="7861" y="26"/>
                    </a:cubicBezTo>
                    <a:close/>
                    <a:moveTo>
                      <a:pt x="7889" y="1"/>
                    </a:moveTo>
                    <a:lnTo>
                      <a:pt x="7862" y="95"/>
                    </a:lnTo>
                    <a:lnTo>
                      <a:pt x="7862" y="109"/>
                    </a:lnTo>
                    <a:cubicBezTo>
                      <a:pt x="7862" y="95"/>
                      <a:pt x="7848" y="95"/>
                      <a:pt x="7848" y="95"/>
                    </a:cubicBezTo>
                    <a:cubicBezTo>
                      <a:pt x="7835" y="82"/>
                      <a:pt x="7835" y="55"/>
                      <a:pt x="7848" y="55"/>
                    </a:cubicBezTo>
                    <a:cubicBezTo>
                      <a:pt x="7854" y="39"/>
                      <a:pt x="7857" y="31"/>
                      <a:pt x="7859" y="28"/>
                    </a:cubicBezTo>
                    <a:lnTo>
                      <a:pt x="7848" y="28"/>
                    </a:lnTo>
                    <a:cubicBezTo>
                      <a:pt x="7835" y="28"/>
                      <a:pt x="7821" y="28"/>
                      <a:pt x="7794" y="41"/>
                    </a:cubicBezTo>
                    <a:lnTo>
                      <a:pt x="7672" y="41"/>
                    </a:lnTo>
                    <a:lnTo>
                      <a:pt x="7429" y="55"/>
                    </a:lnTo>
                    <a:lnTo>
                      <a:pt x="6942" y="82"/>
                    </a:lnTo>
                    <a:lnTo>
                      <a:pt x="5954" y="122"/>
                    </a:lnTo>
                    <a:cubicBezTo>
                      <a:pt x="5291" y="149"/>
                      <a:pt x="4628" y="177"/>
                      <a:pt x="3965" y="190"/>
                    </a:cubicBezTo>
                    <a:cubicBezTo>
                      <a:pt x="3496" y="200"/>
                      <a:pt x="3034" y="209"/>
                      <a:pt x="2569" y="209"/>
                    </a:cubicBezTo>
                    <a:cubicBezTo>
                      <a:pt x="2377" y="209"/>
                      <a:pt x="2184" y="208"/>
                      <a:pt x="1989" y="204"/>
                    </a:cubicBezTo>
                    <a:cubicBezTo>
                      <a:pt x="1326" y="204"/>
                      <a:pt x="663" y="177"/>
                      <a:pt x="14" y="109"/>
                    </a:cubicBezTo>
                    <a:lnTo>
                      <a:pt x="0" y="217"/>
                    </a:lnTo>
                    <a:cubicBezTo>
                      <a:pt x="663" y="271"/>
                      <a:pt x="1326" y="298"/>
                      <a:pt x="1989" y="312"/>
                    </a:cubicBezTo>
                    <a:cubicBezTo>
                      <a:pt x="2458" y="321"/>
                      <a:pt x="2927" y="331"/>
                      <a:pt x="3391" y="331"/>
                    </a:cubicBezTo>
                    <a:cubicBezTo>
                      <a:pt x="3583" y="331"/>
                      <a:pt x="3775" y="329"/>
                      <a:pt x="3965" y="325"/>
                    </a:cubicBezTo>
                    <a:cubicBezTo>
                      <a:pt x="4628" y="325"/>
                      <a:pt x="5291" y="312"/>
                      <a:pt x="5954" y="298"/>
                    </a:cubicBezTo>
                    <a:cubicBezTo>
                      <a:pt x="6292" y="285"/>
                      <a:pt x="6617" y="258"/>
                      <a:pt x="6955" y="244"/>
                    </a:cubicBezTo>
                    <a:lnTo>
                      <a:pt x="7442" y="204"/>
                    </a:lnTo>
                    <a:lnTo>
                      <a:pt x="7700" y="163"/>
                    </a:lnTo>
                    <a:cubicBezTo>
                      <a:pt x="7740" y="163"/>
                      <a:pt x="7781" y="149"/>
                      <a:pt x="7821" y="149"/>
                    </a:cubicBezTo>
                    <a:cubicBezTo>
                      <a:pt x="7835" y="149"/>
                      <a:pt x="7862" y="136"/>
                      <a:pt x="7889" y="136"/>
                    </a:cubicBezTo>
                    <a:lnTo>
                      <a:pt x="7903" y="122"/>
                    </a:lnTo>
                    <a:cubicBezTo>
                      <a:pt x="7907" y="122"/>
                      <a:pt x="7910" y="124"/>
                      <a:pt x="7913" y="124"/>
                    </a:cubicBezTo>
                    <a:cubicBezTo>
                      <a:pt x="7919" y="124"/>
                      <a:pt x="7925" y="118"/>
                      <a:pt x="7943" y="82"/>
                    </a:cubicBezTo>
                    <a:cubicBezTo>
                      <a:pt x="7957" y="68"/>
                      <a:pt x="7957" y="41"/>
                      <a:pt x="7943" y="28"/>
                    </a:cubicBezTo>
                    <a:cubicBezTo>
                      <a:pt x="7943" y="28"/>
                      <a:pt x="7930" y="14"/>
                      <a:pt x="7930" y="14"/>
                    </a:cubicBezTo>
                    <a:cubicBezTo>
                      <a:pt x="7916" y="1"/>
                      <a:pt x="7916" y="1"/>
                      <a:pt x="79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27"/>
              <p:cNvSpPr/>
              <p:nvPr/>
            </p:nvSpPr>
            <p:spPr>
              <a:xfrm>
                <a:off x="8291561" y="2259533"/>
                <a:ext cx="14290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223" extrusionOk="0">
                    <a:moveTo>
                      <a:pt x="298" y="1"/>
                    </a:moveTo>
                    <a:lnTo>
                      <a:pt x="149" y="3803"/>
                    </a:lnTo>
                    <a:cubicBezTo>
                      <a:pt x="95" y="5075"/>
                      <a:pt x="54" y="6347"/>
                      <a:pt x="27" y="7605"/>
                    </a:cubicBezTo>
                    <a:cubicBezTo>
                      <a:pt x="0" y="8877"/>
                      <a:pt x="0" y="10149"/>
                      <a:pt x="14" y="11421"/>
                    </a:cubicBezTo>
                    <a:cubicBezTo>
                      <a:pt x="41" y="12693"/>
                      <a:pt x="81" y="13965"/>
                      <a:pt x="190" y="15223"/>
                    </a:cubicBezTo>
                    <a:lnTo>
                      <a:pt x="298" y="15223"/>
                    </a:lnTo>
                    <a:cubicBezTo>
                      <a:pt x="244" y="13951"/>
                      <a:pt x="190" y="12679"/>
                      <a:pt x="190" y="11421"/>
                    </a:cubicBezTo>
                    <a:cubicBezTo>
                      <a:pt x="163" y="10149"/>
                      <a:pt x="163" y="8877"/>
                      <a:pt x="176" y="7619"/>
                    </a:cubicBezTo>
                    <a:cubicBezTo>
                      <a:pt x="190" y="6347"/>
                      <a:pt x="217" y="5075"/>
                      <a:pt x="244" y="3803"/>
                    </a:cubicBezTo>
                    <a:cubicBezTo>
                      <a:pt x="284" y="2544"/>
                      <a:pt x="352" y="1272"/>
                      <a:pt x="40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27"/>
              <p:cNvSpPr/>
              <p:nvPr/>
            </p:nvSpPr>
            <p:spPr>
              <a:xfrm>
                <a:off x="8301989" y="2258585"/>
                <a:ext cx="269153" cy="534480"/>
              </a:xfrm>
              <a:custGeom>
                <a:avLst/>
                <a:gdLst/>
                <a:ahLst/>
                <a:cxnLst/>
                <a:rect l="l" t="t" r="r" b="b"/>
                <a:pathLst>
                  <a:path w="7666" h="15223" extrusionOk="0">
                    <a:moveTo>
                      <a:pt x="7550" y="15151"/>
                    </a:moveTo>
                    <a:lnTo>
                      <a:pt x="7550" y="15151"/>
                    </a:lnTo>
                    <a:cubicBezTo>
                      <a:pt x="7550" y="15155"/>
                      <a:pt x="7550" y="15158"/>
                      <a:pt x="7551" y="15158"/>
                    </a:cubicBezTo>
                    <a:cubicBezTo>
                      <a:pt x="7551" y="15158"/>
                      <a:pt x="7551" y="15157"/>
                      <a:pt x="7551" y="15155"/>
                    </a:cubicBezTo>
                    <a:lnTo>
                      <a:pt x="7550" y="15151"/>
                    </a:lnTo>
                    <a:close/>
                    <a:moveTo>
                      <a:pt x="96" y="1"/>
                    </a:moveTo>
                    <a:lnTo>
                      <a:pt x="1" y="55"/>
                    </a:lnTo>
                    <a:cubicBezTo>
                      <a:pt x="664" y="1299"/>
                      <a:pt x="1341" y="2544"/>
                      <a:pt x="1990" y="3789"/>
                    </a:cubicBezTo>
                    <a:lnTo>
                      <a:pt x="3925" y="7551"/>
                    </a:lnTo>
                    <a:lnTo>
                      <a:pt x="5887" y="11312"/>
                    </a:lnTo>
                    <a:cubicBezTo>
                      <a:pt x="6198" y="11935"/>
                      <a:pt x="6482" y="12584"/>
                      <a:pt x="6767" y="13234"/>
                    </a:cubicBezTo>
                    <a:cubicBezTo>
                      <a:pt x="6902" y="13545"/>
                      <a:pt x="7051" y="13870"/>
                      <a:pt x="7172" y="14195"/>
                    </a:cubicBezTo>
                    <a:lnTo>
                      <a:pt x="7375" y="14695"/>
                    </a:lnTo>
                    <a:lnTo>
                      <a:pt x="7470" y="14939"/>
                    </a:lnTo>
                    <a:lnTo>
                      <a:pt x="7524" y="15061"/>
                    </a:lnTo>
                    <a:lnTo>
                      <a:pt x="7538" y="15115"/>
                    </a:lnTo>
                    <a:lnTo>
                      <a:pt x="7550" y="15151"/>
                    </a:lnTo>
                    <a:lnTo>
                      <a:pt x="7550" y="15151"/>
                    </a:lnTo>
                    <a:cubicBezTo>
                      <a:pt x="7551" y="15141"/>
                      <a:pt x="7559" y="15123"/>
                      <a:pt x="7592" y="15115"/>
                    </a:cubicBezTo>
                    <a:cubicBezTo>
                      <a:pt x="7600" y="15111"/>
                      <a:pt x="7607" y="15109"/>
                      <a:pt x="7613" y="15109"/>
                    </a:cubicBezTo>
                    <a:cubicBezTo>
                      <a:pt x="7627" y="15109"/>
                      <a:pt x="7636" y="15119"/>
                      <a:pt x="7646" y="15128"/>
                    </a:cubicBezTo>
                    <a:lnTo>
                      <a:pt x="7565" y="15196"/>
                    </a:lnTo>
                    <a:cubicBezTo>
                      <a:pt x="7578" y="15209"/>
                      <a:pt x="7592" y="15223"/>
                      <a:pt x="7619" y="15223"/>
                    </a:cubicBezTo>
                    <a:cubicBezTo>
                      <a:pt x="7666" y="15200"/>
                      <a:pt x="7662" y="15166"/>
                      <a:pt x="7660" y="15166"/>
                    </a:cubicBezTo>
                    <a:lnTo>
                      <a:pt x="7660" y="15166"/>
                    </a:lnTo>
                    <a:cubicBezTo>
                      <a:pt x="7660" y="15166"/>
                      <a:pt x="7660" y="15167"/>
                      <a:pt x="7660" y="15169"/>
                    </a:cubicBezTo>
                    <a:cubicBezTo>
                      <a:pt x="7660" y="15155"/>
                      <a:pt x="7660" y="15142"/>
                      <a:pt x="7660" y="15142"/>
                    </a:cubicBezTo>
                    <a:lnTo>
                      <a:pt x="7660" y="15128"/>
                    </a:lnTo>
                    <a:lnTo>
                      <a:pt x="7646" y="15088"/>
                    </a:lnTo>
                    <a:lnTo>
                      <a:pt x="7619" y="15020"/>
                    </a:lnTo>
                    <a:lnTo>
                      <a:pt x="7578" y="14898"/>
                    </a:lnTo>
                    <a:lnTo>
                      <a:pt x="7497" y="14655"/>
                    </a:lnTo>
                    <a:cubicBezTo>
                      <a:pt x="7430" y="14479"/>
                      <a:pt x="7375" y="14316"/>
                      <a:pt x="7308" y="14154"/>
                    </a:cubicBezTo>
                    <a:cubicBezTo>
                      <a:pt x="7172" y="13829"/>
                      <a:pt x="7037" y="13504"/>
                      <a:pt x="6902" y="13166"/>
                    </a:cubicBezTo>
                    <a:cubicBezTo>
                      <a:pt x="6631" y="12517"/>
                      <a:pt x="6361" y="11867"/>
                      <a:pt x="6036" y="11231"/>
                    </a:cubicBezTo>
                    <a:cubicBezTo>
                      <a:pt x="5386" y="9986"/>
                      <a:pt x="4710" y="8742"/>
                      <a:pt x="4047" y="7497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27"/>
              <p:cNvSpPr/>
              <p:nvPr/>
            </p:nvSpPr>
            <p:spPr>
              <a:xfrm>
                <a:off x="8340468" y="2498028"/>
                <a:ext cx="8602" cy="22094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293" extrusionOk="0">
                    <a:moveTo>
                      <a:pt x="72" y="6184"/>
                    </a:moveTo>
                    <a:cubicBezTo>
                      <a:pt x="83" y="6184"/>
                      <a:pt x="109" y="6186"/>
                      <a:pt x="109" y="6197"/>
                    </a:cubicBezTo>
                    <a:cubicBezTo>
                      <a:pt x="109" y="6211"/>
                      <a:pt x="109" y="6211"/>
                      <a:pt x="109" y="6211"/>
                    </a:cubicBezTo>
                    <a:cubicBezTo>
                      <a:pt x="109" y="6211"/>
                      <a:pt x="109" y="6224"/>
                      <a:pt x="96" y="6238"/>
                    </a:cubicBezTo>
                    <a:cubicBezTo>
                      <a:pt x="82" y="6245"/>
                      <a:pt x="72" y="6248"/>
                      <a:pt x="64" y="6248"/>
                    </a:cubicBezTo>
                    <a:cubicBezTo>
                      <a:pt x="55" y="6248"/>
                      <a:pt x="48" y="6245"/>
                      <a:pt x="42" y="6238"/>
                    </a:cubicBezTo>
                    <a:lnTo>
                      <a:pt x="72" y="6184"/>
                    </a:lnTo>
                    <a:close/>
                    <a:moveTo>
                      <a:pt x="136" y="0"/>
                    </a:moveTo>
                    <a:cubicBezTo>
                      <a:pt x="136" y="1056"/>
                      <a:pt x="109" y="2111"/>
                      <a:pt x="82" y="3166"/>
                    </a:cubicBezTo>
                    <a:lnTo>
                      <a:pt x="42" y="4736"/>
                    </a:lnTo>
                    <a:lnTo>
                      <a:pt x="42" y="5534"/>
                    </a:lnTo>
                    <a:lnTo>
                      <a:pt x="42" y="5927"/>
                    </a:lnTo>
                    <a:lnTo>
                      <a:pt x="55" y="6130"/>
                    </a:lnTo>
                    <a:cubicBezTo>
                      <a:pt x="55" y="6133"/>
                      <a:pt x="55" y="6137"/>
                      <a:pt x="55" y="6141"/>
                    </a:cubicBezTo>
                    <a:lnTo>
                      <a:pt x="55" y="6141"/>
                    </a:lnTo>
                    <a:cubicBezTo>
                      <a:pt x="46" y="6143"/>
                      <a:pt x="37" y="6148"/>
                      <a:pt x="28" y="6157"/>
                    </a:cubicBezTo>
                    <a:cubicBezTo>
                      <a:pt x="1" y="6170"/>
                      <a:pt x="1" y="6184"/>
                      <a:pt x="1" y="6197"/>
                    </a:cubicBezTo>
                    <a:cubicBezTo>
                      <a:pt x="1" y="6224"/>
                      <a:pt x="1" y="6238"/>
                      <a:pt x="15" y="6265"/>
                    </a:cubicBezTo>
                    <a:cubicBezTo>
                      <a:pt x="15" y="6265"/>
                      <a:pt x="28" y="6279"/>
                      <a:pt x="55" y="6292"/>
                    </a:cubicBezTo>
                    <a:lnTo>
                      <a:pt x="96" y="6292"/>
                    </a:lnTo>
                    <a:cubicBezTo>
                      <a:pt x="123" y="6279"/>
                      <a:pt x="136" y="6265"/>
                      <a:pt x="150" y="6251"/>
                    </a:cubicBezTo>
                    <a:cubicBezTo>
                      <a:pt x="177" y="6197"/>
                      <a:pt x="177" y="6157"/>
                      <a:pt x="177" y="6130"/>
                    </a:cubicBezTo>
                    <a:lnTo>
                      <a:pt x="190" y="5927"/>
                    </a:lnTo>
                    <a:lnTo>
                      <a:pt x="204" y="5534"/>
                    </a:lnTo>
                    <a:lnTo>
                      <a:pt x="217" y="4736"/>
                    </a:lnTo>
                    <a:lnTo>
                      <a:pt x="217" y="3166"/>
                    </a:lnTo>
                    <a:cubicBezTo>
                      <a:pt x="217" y="2111"/>
                      <a:pt x="217" y="1056"/>
                      <a:pt x="24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27"/>
              <p:cNvSpPr/>
              <p:nvPr/>
            </p:nvSpPr>
            <p:spPr>
              <a:xfrm>
                <a:off x="8348578" y="2717949"/>
                <a:ext cx="133523" cy="8005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228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636" y="109"/>
                      <a:pt x="1272" y="150"/>
                      <a:pt x="1894" y="177"/>
                    </a:cubicBezTo>
                    <a:cubicBezTo>
                      <a:pt x="2219" y="190"/>
                      <a:pt x="2530" y="217"/>
                      <a:pt x="2855" y="217"/>
                    </a:cubicBezTo>
                    <a:cubicBezTo>
                      <a:pt x="3011" y="224"/>
                      <a:pt x="3166" y="228"/>
                      <a:pt x="3324" y="228"/>
                    </a:cubicBezTo>
                    <a:cubicBezTo>
                      <a:pt x="3481" y="228"/>
                      <a:pt x="3640" y="224"/>
                      <a:pt x="3802" y="217"/>
                    </a:cubicBezTo>
                    <a:lnTo>
                      <a:pt x="3802" y="109"/>
                    </a:lnTo>
                    <a:cubicBezTo>
                      <a:pt x="3491" y="82"/>
                      <a:pt x="3166" y="69"/>
                      <a:pt x="2855" y="55"/>
                    </a:cubicBezTo>
                    <a:cubicBezTo>
                      <a:pt x="2544" y="42"/>
                      <a:pt x="2219" y="42"/>
                      <a:pt x="1908" y="42"/>
                    </a:cubicBezTo>
                    <a:cubicBezTo>
                      <a:pt x="1272" y="42"/>
                      <a:pt x="636" y="28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27"/>
              <p:cNvSpPr/>
              <p:nvPr/>
            </p:nvSpPr>
            <p:spPr>
              <a:xfrm>
                <a:off x="8347138" y="2497080"/>
                <a:ext cx="139703" cy="236606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6739" extrusionOk="0">
                    <a:moveTo>
                      <a:pt x="95" y="0"/>
                    </a:moveTo>
                    <a:lnTo>
                      <a:pt x="0" y="41"/>
                    </a:lnTo>
                    <a:cubicBezTo>
                      <a:pt x="596" y="1137"/>
                      <a:pt x="1191" y="2233"/>
                      <a:pt x="1800" y="3329"/>
                    </a:cubicBezTo>
                    <a:cubicBezTo>
                      <a:pt x="2363" y="4342"/>
                      <a:pt x="2938" y="5333"/>
                      <a:pt x="3567" y="6310"/>
                    </a:cubicBezTo>
                    <a:lnTo>
                      <a:pt x="3567" y="6310"/>
                    </a:lnTo>
                    <a:lnTo>
                      <a:pt x="3464" y="6251"/>
                    </a:lnTo>
                    <a:lnTo>
                      <a:pt x="3410" y="6346"/>
                    </a:lnTo>
                    <a:lnTo>
                      <a:pt x="3735" y="6563"/>
                    </a:lnTo>
                    <a:lnTo>
                      <a:pt x="3979" y="6739"/>
                    </a:lnTo>
                    <a:lnTo>
                      <a:pt x="3979" y="6739"/>
                    </a:lnTo>
                    <a:lnTo>
                      <a:pt x="3830" y="6481"/>
                    </a:lnTo>
                    <a:lnTo>
                      <a:pt x="3815" y="6456"/>
                    </a:lnTo>
                    <a:lnTo>
                      <a:pt x="3815" y="6456"/>
                    </a:lnTo>
                    <a:lnTo>
                      <a:pt x="3816" y="6454"/>
                    </a:lnTo>
                    <a:lnTo>
                      <a:pt x="3812" y="6452"/>
                    </a:lnTo>
                    <a:lnTo>
                      <a:pt x="3812" y="6452"/>
                    </a:lnTo>
                    <a:lnTo>
                      <a:pt x="1922" y="3261"/>
                    </a:lnTo>
                    <a:cubicBezTo>
                      <a:pt x="1286" y="2192"/>
                      <a:pt x="663" y="1110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27"/>
              <p:cNvSpPr/>
              <p:nvPr/>
            </p:nvSpPr>
            <p:spPr>
              <a:xfrm>
                <a:off x="8353774" y="2504207"/>
                <a:ext cx="133067" cy="235658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6712" extrusionOk="0">
                    <a:moveTo>
                      <a:pt x="96" y="0"/>
                    </a:moveTo>
                    <a:lnTo>
                      <a:pt x="1" y="68"/>
                    </a:lnTo>
                    <a:cubicBezTo>
                      <a:pt x="691" y="1110"/>
                      <a:pt x="1327" y="2192"/>
                      <a:pt x="1909" y="3288"/>
                    </a:cubicBezTo>
                    <a:cubicBezTo>
                      <a:pt x="2206" y="3843"/>
                      <a:pt x="2491" y="4398"/>
                      <a:pt x="2775" y="4952"/>
                    </a:cubicBezTo>
                    <a:lnTo>
                      <a:pt x="3550" y="6503"/>
                    </a:lnTo>
                    <a:lnTo>
                      <a:pt x="3550" y="6503"/>
                    </a:lnTo>
                    <a:lnTo>
                      <a:pt x="3438" y="6468"/>
                    </a:lnTo>
                    <a:lnTo>
                      <a:pt x="3397" y="6563"/>
                    </a:lnTo>
                    <a:lnTo>
                      <a:pt x="3654" y="6657"/>
                    </a:lnTo>
                    <a:lnTo>
                      <a:pt x="3790" y="6711"/>
                    </a:lnTo>
                    <a:lnTo>
                      <a:pt x="3790" y="6711"/>
                    </a:lnTo>
                    <a:lnTo>
                      <a:pt x="3735" y="6576"/>
                    </a:lnTo>
                    <a:cubicBezTo>
                      <a:pt x="3478" y="5994"/>
                      <a:pt x="3208" y="5440"/>
                      <a:pt x="2924" y="4885"/>
                    </a:cubicBezTo>
                    <a:cubicBezTo>
                      <a:pt x="2639" y="4316"/>
                      <a:pt x="2342" y="3775"/>
                      <a:pt x="2031" y="3220"/>
                    </a:cubicBezTo>
                    <a:cubicBezTo>
                      <a:pt x="1408" y="2138"/>
                      <a:pt x="759" y="1069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27"/>
              <p:cNvSpPr/>
              <p:nvPr/>
            </p:nvSpPr>
            <p:spPr>
              <a:xfrm>
                <a:off x="8346647" y="2504207"/>
                <a:ext cx="10498" cy="21617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157" extrusionOk="0">
                    <a:moveTo>
                      <a:pt x="14" y="0"/>
                    </a:moveTo>
                    <a:cubicBezTo>
                      <a:pt x="14" y="1028"/>
                      <a:pt x="1" y="2057"/>
                      <a:pt x="14" y="3085"/>
                    </a:cubicBezTo>
                    <a:cubicBezTo>
                      <a:pt x="28" y="3599"/>
                      <a:pt x="41" y="4113"/>
                      <a:pt x="69" y="4628"/>
                    </a:cubicBezTo>
                    <a:cubicBezTo>
                      <a:pt x="96" y="5142"/>
                      <a:pt x="123" y="5656"/>
                      <a:pt x="190" y="6157"/>
                    </a:cubicBezTo>
                    <a:lnTo>
                      <a:pt x="299" y="6157"/>
                    </a:lnTo>
                    <a:cubicBezTo>
                      <a:pt x="285" y="5642"/>
                      <a:pt x="258" y="5128"/>
                      <a:pt x="231" y="4614"/>
                    </a:cubicBezTo>
                    <a:lnTo>
                      <a:pt x="163" y="3072"/>
                    </a:lnTo>
                    <a:cubicBezTo>
                      <a:pt x="109" y="2043"/>
                      <a:pt x="96" y="1015"/>
                      <a:pt x="12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27"/>
              <p:cNvSpPr/>
              <p:nvPr/>
            </p:nvSpPr>
            <p:spPr>
              <a:xfrm>
                <a:off x="8346191" y="2719880"/>
                <a:ext cx="144934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515" extrusionOk="0">
                    <a:moveTo>
                      <a:pt x="4060" y="406"/>
                    </a:moveTo>
                    <a:cubicBezTo>
                      <a:pt x="4060" y="406"/>
                      <a:pt x="4073" y="420"/>
                      <a:pt x="4073" y="447"/>
                    </a:cubicBezTo>
                    <a:cubicBezTo>
                      <a:pt x="4087" y="460"/>
                      <a:pt x="4073" y="460"/>
                      <a:pt x="4073" y="474"/>
                    </a:cubicBezTo>
                    <a:lnTo>
                      <a:pt x="4007" y="436"/>
                    </a:lnTo>
                    <a:lnTo>
                      <a:pt x="4007" y="436"/>
                    </a:lnTo>
                    <a:cubicBezTo>
                      <a:pt x="4011" y="422"/>
                      <a:pt x="4019" y="406"/>
                      <a:pt x="4019" y="406"/>
                    </a:cubicBezTo>
                    <a:close/>
                    <a:moveTo>
                      <a:pt x="14" y="0"/>
                    </a:moveTo>
                    <a:lnTo>
                      <a:pt x="0" y="122"/>
                    </a:lnTo>
                    <a:cubicBezTo>
                      <a:pt x="690" y="162"/>
                      <a:pt x="1381" y="230"/>
                      <a:pt x="2071" y="311"/>
                    </a:cubicBezTo>
                    <a:cubicBezTo>
                      <a:pt x="2422" y="352"/>
                      <a:pt x="2761" y="379"/>
                      <a:pt x="3099" y="406"/>
                    </a:cubicBezTo>
                    <a:lnTo>
                      <a:pt x="3627" y="447"/>
                    </a:lnTo>
                    <a:lnTo>
                      <a:pt x="3884" y="460"/>
                    </a:lnTo>
                    <a:lnTo>
                      <a:pt x="3965" y="460"/>
                    </a:lnTo>
                    <a:cubicBezTo>
                      <a:pt x="3979" y="487"/>
                      <a:pt x="3992" y="501"/>
                      <a:pt x="4006" y="501"/>
                    </a:cubicBezTo>
                    <a:cubicBezTo>
                      <a:pt x="4033" y="514"/>
                      <a:pt x="4046" y="514"/>
                      <a:pt x="4060" y="514"/>
                    </a:cubicBezTo>
                    <a:cubicBezTo>
                      <a:pt x="4073" y="514"/>
                      <a:pt x="4087" y="501"/>
                      <a:pt x="4100" y="487"/>
                    </a:cubicBezTo>
                    <a:cubicBezTo>
                      <a:pt x="4114" y="487"/>
                      <a:pt x="4127" y="447"/>
                      <a:pt x="4127" y="433"/>
                    </a:cubicBezTo>
                    <a:cubicBezTo>
                      <a:pt x="4114" y="393"/>
                      <a:pt x="4100" y="365"/>
                      <a:pt x="4073" y="365"/>
                    </a:cubicBezTo>
                    <a:cubicBezTo>
                      <a:pt x="4060" y="352"/>
                      <a:pt x="4046" y="338"/>
                      <a:pt x="4033" y="338"/>
                    </a:cubicBezTo>
                    <a:lnTo>
                      <a:pt x="3897" y="325"/>
                    </a:lnTo>
                    <a:lnTo>
                      <a:pt x="3640" y="284"/>
                    </a:lnTo>
                    <a:lnTo>
                      <a:pt x="3126" y="244"/>
                    </a:lnTo>
                    <a:cubicBezTo>
                      <a:pt x="2774" y="203"/>
                      <a:pt x="2436" y="190"/>
                      <a:pt x="2084" y="162"/>
                    </a:cubicBezTo>
                    <a:cubicBezTo>
                      <a:pt x="1394" y="122"/>
                      <a:pt x="704" y="8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27"/>
              <p:cNvSpPr/>
              <p:nvPr/>
            </p:nvSpPr>
            <p:spPr>
              <a:xfrm>
                <a:off x="8301041" y="2335544"/>
                <a:ext cx="21909" cy="7654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18" extrusionOk="0">
                    <a:moveTo>
                      <a:pt x="69" y="1"/>
                    </a:moveTo>
                    <a:lnTo>
                      <a:pt x="1" y="82"/>
                    </a:lnTo>
                    <a:cubicBezTo>
                      <a:pt x="69" y="122"/>
                      <a:pt x="123" y="122"/>
                      <a:pt x="163" y="136"/>
                    </a:cubicBezTo>
                    <a:lnTo>
                      <a:pt x="312" y="163"/>
                    </a:lnTo>
                    <a:cubicBezTo>
                      <a:pt x="366" y="176"/>
                      <a:pt x="407" y="190"/>
                      <a:pt x="447" y="190"/>
                    </a:cubicBezTo>
                    <a:lnTo>
                      <a:pt x="488" y="190"/>
                    </a:lnTo>
                    <a:cubicBezTo>
                      <a:pt x="488" y="176"/>
                      <a:pt x="488" y="176"/>
                      <a:pt x="488" y="176"/>
                    </a:cubicBezTo>
                    <a:cubicBezTo>
                      <a:pt x="488" y="163"/>
                      <a:pt x="488" y="160"/>
                      <a:pt x="490" y="160"/>
                    </a:cubicBezTo>
                    <a:cubicBezTo>
                      <a:pt x="491" y="160"/>
                      <a:pt x="495" y="163"/>
                      <a:pt x="502" y="163"/>
                    </a:cubicBezTo>
                    <a:lnTo>
                      <a:pt x="596" y="217"/>
                    </a:lnTo>
                    <a:cubicBezTo>
                      <a:pt x="610" y="190"/>
                      <a:pt x="623" y="176"/>
                      <a:pt x="623" y="136"/>
                    </a:cubicBezTo>
                    <a:cubicBezTo>
                      <a:pt x="610" y="109"/>
                      <a:pt x="610" y="95"/>
                      <a:pt x="596" y="82"/>
                    </a:cubicBezTo>
                    <a:cubicBezTo>
                      <a:pt x="583" y="68"/>
                      <a:pt x="569" y="68"/>
                      <a:pt x="569" y="55"/>
                    </a:cubicBezTo>
                    <a:cubicBezTo>
                      <a:pt x="529" y="28"/>
                      <a:pt x="502" y="28"/>
                      <a:pt x="474" y="28"/>
                    </a:cubicBezTo>
                    <a:cubicBezTo>
                      <a:pt x="447" y="21"/>
                      <a:pt x="420" y="17"/>
                      <a:pt x="395" y="17"/>
                    </a:cubicBezTo>
                    <a:cubicBezTo>
                      <a:pt x="370" y="17"/>
                      <a:pt x="346" y="21"/>
                      <a:pt x="326" y="28"/>
                    </a:cubicBezTo>
                    <a:cubicBezTo>
                      <a:pt x="272" y="28"/>
                      <a:pt x="231" y="41"/>
                      <a:pt x="177" y="41"/>
                    </a:cubicBezTo>
                    <a:cubicBezTo>
                      <a:pt x="136" y="41"/>
                      <a:pt x="82" y="28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27"/>
              <p:cNvSpPr/>
              <p:nvPr/>
            </p:nvSpPr>
            <p:spPr>
              <a:xfrm>
                <a:off x="8299636" y="2364790"/>
                <a:ext cx="31388" cy="677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93" extrusionOk="0">
                    <a:moveTo>
                      <a:pt x="798" y="1"/>
                    </a:moveTo>
                    <a:cubicBezTo>
                      <a:pt x="745" y="1"/>
                      <a:pt x="698" y="10"/>
                      <a:pt x="650" y="20"/>
                    </a:cubicBezTo>
                    <a:lnTo>
                      <a:pt x="447" y="47"/>
                    </a:lnTo>
                    <a:cubicBezTo>
                      <a:pt x="380" y="53"/>
                      <a:pt x="314" y="59"/>
                      <a:pt x="248" y="59"/>
                    </a:cubicBezTo>
                    <a:cubicBezTo>
                      <a:pt x="168" y="59"/>
                      <a:pt x="89" y="50"/>
                      <a:pt x="14" y="20"/>
                    </a:cubicBezTo>
                    <a:lnTo>
                      <a:pt x="0" y="128"/>
                    </a:lnTo>
                    <a:cubicBezTo>
                      <a:pt x="149" y="142"/>
                      <a:pt x="298" y="182"/>
                      <a:pt x="447" y="182"/>
                    </a:cubicBezTo>
                    <a:cubicBezTo>
                      <a:pt x="481" y="189"/>
                      <a:pt x="518" y="193"/>
                      <a:pt x="557" y="193"/>
                    </a:cubicBezTo>
                    <a:cubicBezTo>
                      <a:pt x="596" y="193"/>
                      <a:pt x="636" y="189"/>
                      <a:pt x="677" y="182"/>
                    </a:cubicBezTo>
                    <a:cubicBezTo>
                      <a:pt x="745" y="169"/>
                      <a:pt x="826" y="155"/>
                      <a:pt x="893" y="101"/>
                    </a:cubicBezTo>
                    <a:lnTo>
                      <a:pt x="866" y="6"/>
                    </a:lnTo>
                    <a:cubicBezTo>
                      <a:pt x="843" y="2"/>
                      <a:pt x="820" y="1"/>
                      <a:pt x="79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27"/>
              <p:cNvSpPr/>
              <p:nvPr/>
            </p:nvSpPr>
            <p:spPr>
              <a:xfrm>
                <a:off x="8299145" y="2395861"/>
                <a:ext cx="21417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610" h="177" extrusionOk="0">
                    <a:moveTo>
                      <a:pt x="28" y="1"/>
                    </a:moveTo>
                    <a:lnTo>
                      <a:pt x="1" y="109"/>
                    </a:lnTo>
                    <a:cubicBezTo>
                      <a:pt x="109" y="109"/>
                      <a:pt x="204" y="150"/>
                      <a:pt x="298" y="163"/>
                    </a:cubicBezTo>
                    <a:cubicBezTo>
                      <a:pt x="353" y="177"/>
                      <a:pt x="407" y="177"/>
                      <a:pt x="461" y="177"/>
                    </a:cubicBezTo>
                    <a:cubicBezTo>
                      <a:pt x="515" y="177"/>
                      <a:pt x="556" y="163"/>
                      <a:pt x="610" y="136"/>
                    </a:cubicBezTo>
                    <a:lnTo>
                      <a:pt x="596" y="28"/>
                    </a:lnTo>
                    <a:cubicBezTo>
                      <a:pt x="542" y="14"/>
                      <a:pt x="501" y="14"/>
                      <a:pt x="447" y="14"/>
                    </a:cubicBezTo>
                    <a:cubicBezTo>
                      <a:pt x="407" y="14"/>
                      <a:pt x="366" y="14"/>
                      <a:pt x="312" y="28"/>
                    </a:cubicBezTo>
                    <a:cubicBezTo>
                      <a:pt x="274" y="28"/>
                      <a:pt x="236" y="30"/>
                      <a:pt x="198" y="30"/>
                    </a:cubicBezTo>
                    <a:cubicBezTo>
                      <a:pt x="142" y="30"/>
                      <a:pt x="85" y="25"/>
                      <a:pt x="2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27"/>
              <p:cNvSpPr/>
              <p:nvPr/>
            </p:nvSpPr>
            <p:spPr>
              <a:xfrm>
                <a:off x="8300093" y="2436271"/>
                <a:ext cx="3662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83" extrusionOk="0">
                    <a:moveTo>
                      <a:pt x="515" y="0"/>
                    </a:moveTo>
                    <a:cubicBezTo>
                      <a:pt x="339" y="14"/>
                      <a:pt x="177" y="41"/>
                      <a:pt x="1" y="41"/>
                    </a:cubicBezTo>
                    <a:lnTo>
                      <a:pt x="1" y="149"/>
                    </a:lnTo>
                    <a:cubicBezTo>
                      <a:pt x="80" y="131"/>
                      <a:pt x="157" y="123"/>
                      <a:pt x="233" y="123"/>
                    </a:cubicBezTo>
                    <a:cubicBezTo>
                      <a:pt x="326" y="123"/>
                      <a:pt x="419" y="134"/>
                      <a:pt x="515" y="149"/>
                    </a:cubicBezTo>
                    <a:cubicBezTo>
                      <a:pt x="596" y="162"/>
                      <a:pt x="691" y="162"/>
                      <a:pt x="772" y="176"/>
                    </a:cubicBezTo>
                    <a:cubicBezTo>
                      <a:pt x="826" y="176"/>
                      <a:pt x="880" y="182"/>
                      <a:pt x="939" y="182"/>
                    </a:cubicBezTo>
                    <a:cubicBezTo>
                      <a:pt x="968" y="182"/>
                      <a:pt x="998" y="181"/>
                      <a:pt x="1029" y="176"/>
                    </a:cubicBezTo>
                    <a:lnTo>
                      <a:pt x="1043" y="68"/>
                    </a:lnTo>
                    <a:cubicBezTo>
                      <a:pt x="962" y="27"/>
                      <a:pt x="880" y="14"/>
                      <a:pt x="7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27"/>
              <p:cNvSpPr/>
              <p:nvPr/>
            </p:nvSpPr>
            <p:spPr>
              <a:xfrm>
                <a:off x="8300093" y="2465973"/>
                <a:ext cx="27596" cy="8321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37" extrusionOk="0">
                    <a:moveTo>
                      <a:pt x="262" y="1"/>
                    </a:moveTo>
                    <a:cubicBezTo>
                      <a:pt x="169" y="1"/>
                      <a:pt x="82" y="7"/>
                      <a:pt x="1" y="7"/>
                    </a:cubicBezTo>
                    <a:lnTo>
                      <a:pt x="1" y="115"/>
                    </a:lnTo>
                    <a:cubicBezTo>
                      <a:pt x="43" y="101"/>
                      <a:pt x="87" y="95"/>
                      <a:pt x="132" y="95"/>
                    </a:cubicBezTo>
                    <a:cubicBezTo>
                      <a:pt x="215" y="95"/>
                      <a:pt x="300" y="115"/>
                      <a:pt x="380" y="142"/>
                    </a:cubicBezTo>
                    <a:lnTo>
                      <a:pt x="556" y="196"/>
                    </a:lnTo>
                    <a:cubicBezTo>
                      <a:pt x="610" y="210"/>
                      <a:pt x="677" y="237"/>
                      <a:pt x="732" y="237"/>
                    </a:cubicBezTo>
                    <a:lnTo>
                      <a:pt x="786" y="142"/>
                    </a:lnTo>
                    <a:cubicBezTo>
                      <a:pt x="732" y="88"/>
                      <a:pt x="664" y="61"/>
                      <a:pt x="610" y="34"/>
                    </a:cubicBezTo>
                    <a:cubicBezTo>
                      <a:pt x="542" y="20"/>
                      <a:pt x="474" y="7"/>
                      <a:pt x="407" y="7"/>
                    </a:cubicBezTo>
                    <a:cubicBezTo>
                      <a:pt x="357" y="2"/>
                      <a:pt x="309" y="1"/>
                      <a:pt x="2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27"/>
              <p:cNvSpPr/>
              <p:nvPr/>
            </p:nvSpPr>
            <p:spPr>
              <a:xfrm>
                <a:off x="8297740" y="2493393"/>
                <a:ext cx="19030" cy="6566"/>
              </a:xfrm>
              <a:custGeom>
                <a:avLst/>
                <a:gdLst/>
                <a:ahLst/>
                <a:cxnLst/>
                <a:rect l="l" t="t" r="r" b="b"/>
                <a:pathLst>
                  <a:path w="542" h="187" extrusionOk="0">
                    <a:moveTo>
                      <a:pt x="347" y="0"/>
                    </a:moveTo>
                    <a:cubicBezTo>
                      <a:pt x="325" y="0"/>
                      <a:pt x="305" y="4"/>
                      <a:pt x="284" y="10"/>
                    </a:cubicBezTo>
                    <a:cubicBezTo>
                      <a:pt x="221" y="10"/>
                      <a:pt x="158" y="16"/>
                      <a:pt x="95" y="16"/>
                    </a:cubicBezTo>
                    <a:cubicBezTo>
                      <a:pt x="63" y="16"/>
                      <a:pt x="32" y="15"/>
                      <a:pt x="0" y="10"/>
                    </a:cubicBezTo>
                    <a:lnTo>
                      <a:pt x="0" y="10"/>
                    </a:lnTo>
                    <a:lnTo>
                      <a:pt x="14" y="119"/>
                    </a:lnTo>
                    <a:cubicBezTo>
                      <a:pt x="35" y="115"/>
                      <a:pt x="57" y="113"/>
                      <a:pt x="79" y="113"/>
                    </a:cubicBezTo>
                    <a:cubicBezTo>
                      <a:pt x="138" y="113"/>
                      <a:pt x="198" y="126"/>
                      <a:pt x="257" y="146"/>
                    </a:cubicBezTo>
                    <a:cubicBezTo>
                      <a:pt x="298" y="159"/>
                      <a:pt x="338" y="173"/>
                      <a:pt x="379" y="173"/>
                    </a:cubicBezTo>
                    <a:cubicBezTo>
                      <a:pt x="420" y="186"/>
                      <a:pt x="460" y="186"/>
                      <a:pt x="514" y="186"/>
                    </a:cubicBezTo>
                    <a:lnTo>
                      <a:pt x="541" y="78"/>
                    </a:lnTo>
                    <a:cubicBezTo>
                      <a:pt x="501" y="37"/>
                      <a:pt x="460" y="24"/>
                      <a:pt x="420" y="10"/>
                    </a:cubicBezTo>
                    <a:cubicBezTo>
                      <a:pt x="393" y="4"/>
                      <a:pt x="369" y="0"/>
                      <a:pt x="3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27"/>
              <p:cNvSpPr/>
              <p:nvPr/>
            </p:nvSpPr>
            <p:spPr>
              <a:xfrm>
                <a:off x="8293914" y="2547356"/>
                <a:ext cx="3237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67" extrusionOk="0">
                    <a:moveTo>
                      <a:pt x="679" y="1"/>
                    </a:moveTo>
                    <a:cubicBezTo>
                      <a:pt x="499" y="1"/>
                      <a:pt x="322" y="38"/>
                      <a:pt x="141" y="38"/>
                    </a:cubicBezTo>
                    <a:cubicBezTo>
                      <a:pt x="94" y="38"/>
                      <a:pt x="48" y="36"/>
                      <a:pt x="1" y="29"/>
                    </a:cubicBezTo>
                    <a:lnTo>
                      <a:pt x="1" y="138"/>
                    </a:lnTo>
                    <a:cubicBezTo>
                      <a:pt x="48" y="132"/>
                      <a:pt x="94" y="129"/>
                      <a:pt x="141" y="129"/>
                    </a:cubicBezTo>
                    <a:cubicBezTo>
                      <a:pt x="322" y="129"/>
                      <a:pt x="499" y="166"/>
                      <a:pt x="679" y="166"/>
                    </a:cubicBezTo>
                    <a:cubicBezTo>
                      <a:pt x="759" y="166"/>
                      <a:pt x="840" y="159"/>
                      <a:pt x="921" y="138"/>
                    </a:cubicBezTo>
                    <a:lnTo>
                      <a:pt x="921" y="29"/>
                    </a:lnTo>
                    <a:cubicBezTo>
                      <a:pt x="840" y="8"/>
                      <a:pt x="759" y="1"/>
                      <a:pt x="6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27"/>
              <p:cNvSpPr/>
              <p:nvPr/>
            </p:nvSpPr>
            <p:spPr>
              <a:xfrm>
                <a:off x="8295845" y="2583939"/>
                <a:ext cx="24261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7" extrusionOk="0">
                    <a:moveTo>
                      <a:pt x="510" y="1"/>
                    </a:moveTo>
                    <a:cubicBezTo>
                      <a:pt x="374" y="1"/>
                      <a:pt x="239" y="38"/>
                      <a:pt x="104" y="38"/>
                    </a:cubicBezTo>
                    <a:cubicBezTo>
                      <a:pt x="69" y="38"/>
                      <a:pt x="35" y="35"/>
                      <a:pt x="0" y="29"/>
                    </a:cubicBezTo>
                    <a:lnTo>
                      <a:pt x="0" y="138"/>
                    </a:lnTo>
                    <a:cubicBezTo>
                      <a:pt x="35" y="131"/>
                      <a:pt x="69" y="129"/>
                      <a:pt x="104" y="129"/>
                    </a:cubicBezTo>
                    <a:cubicBezTo>
                      <a:pt x="239" y="129"/>
                      <a:pt x="374" y="166"/>
                      <a:pt x="510" y="166"/>
                    </a:cubicBezTo>
                    <a:cubicBezTo>
                      <a:pt x="570" y="166"/>
                      <a:pt x="630" y="159"/>
                      <a:pt x="690" y="138"/>
                    </a:cubicBezTo>
                    <a:lnTo>
                      <a:pt x="690" y="29"/>
                    </a:lnTo>
                    <a:cubicBezTo>
                      <a:pt x="630" y="8"/>
                      <a:pt x="570" y="1"/>
                      <a:pt x="51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27"/>
              <p:cNvSpPr/>
              <p:nvPr/>
            </p:nvSpPr>
            <p:spPr>
              <a:xfrm>
                <a:off x="8293914" y="2611991"/>
                <a:ext cx="24296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66" extrusionOk="0">
                    <a:moveTo>
                      <a:pt x="511" y="0"/>
                    </a:moveTo>
                    <a:cubicBezTo>
                      <a:pt x="375" y="0"/>
                      <a:pt x="240" y="37"/>
                      <a:pt x="105" y="37"/>
                    </a:cubicBezTo>
                    <a:cubicBezTo>
                      <a:pt x="70" y="37"/>
                      <a:pt x="36" y="35"/>
                      <a:pt x="1" y="29"/>
                    </a:cubicBezTo>
                    <a:lnTo>
                      <a:pt x="1" y="137"/>
                    </a:lnTo>
                    <a:cubicBezTo>
                      <a:pt x="36" y="131"/>
                      <a:pt x="70" y="128"/>
                      <a:pt x="105" y="128"/>
                    </a:cubicBezTo>
                    <a:cubicBezTo>
                      <a:pt x="240" y="128"/>
                      <a:pt x="375" y="165"/>
                      <a:pt x="511" y="165"/>
                    </a:cubicBezTo>
                    <a:cubicBezTo>
                      <a:pt x="571" y="165"/>
                      <a:pt x="631" y="158"/>
                      <a:pt x="691" y="137"/>
                    </a:cubicBezTo>
                    <a:lnTo>
                      <a:pt x="691" y="29"/>
                    </a:lnTo>
                    <a:cubicBezTo>
                      <a:pt x="631" y="7"/>
                      <a:pt x="571" y="0"/>
                      <a:pt x="51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27"/>
              <p:cNvSpPr/>
              <p:nvPr/>
            </p:nvSpPr>
            <p:spPr>
              <a:xfrm>
                <a:off x="8291561" y="2652401"/>
                <a:ext cx="26648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83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22" y="122"/>
                      <a:pt x="244" y="150"/>
                      <a:pt x="379" y="163"/>
                    </a:cubicBezTo>
                    <a:cubicBezTo>
                      <a:pt x="427" y="173"/>
                      <a:pt x="475" y="182"/>
                      <a:pt x="518" y="182"/>
                    </a:cubicBezTo>
                    <a:cubicBezTo>
                      <a:pt x="536" y="182"/>
                      <a:pt x="553" y="181"/>
                      <a:pt x="569" y="177"/>
                    </a:cubicBezTo>
                    <a:cubicBezTo>
                      <a:pt x="636" y="177"/>
                      <a:pt x="704" y="163"/>
                      <a:pt x="758" y="136"/>
                    </a:cubicBezTo>
                    <a:lnTo>
                      <a:pt x="758" y="28"/>
                    </a:lnTo>
                    <a:cubicBezTo>
                      <a:pt x="690" y="14"/>
                      <a:pt x="623" y="14"/>
                      <a:pt x="569" y="14"/>
                    </a:cubicBezTo>
                    <a:cubicBezTo>
                      <a:pt x="501" y="14"/>
                      <a:pt x="447" y="28"/>
                      <a:pt x="379" y="28"/>
                    </a:cubicBezTo>
                    <a:cubicBezTo>
                      <a:pt x="335" y="33"/>
                      <a:pt x="290" y="36"/>
                      <a:pt x="245" y="36"/>
                    </a:cubicBezTo>
                    <a:cubicBezTo>
                      <a:pt x="168" y="36"/>
                      <a:pt x="91" y="26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27"/>
              <p:cNvSpPr/>
              <p:nvPr/>
            </p:nvSpPr>
            <p:spPr>
              <a:xfrm>
                <a:off x="8295845" y="2693970"/>
                <a:ext cx="34689" cy="586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167" extrusionOk="0">
                    <a:moveTo>
                      <a:pt x="760" y="0"/>
                    </a:moveTo>
                    <a:cubicBezTo>
                      <a:pt x="552" y="0"/>
                      <a:pt x="348" y="43"/>
                      <a:pt x="145" y="43"/>
                    </a:cubicBezTo>
                    <a:cubicBezTo>
                      <a:pt x="97" y="43"/>
                      <a:pt x="48" y="41"/>
                      <a:pt x="0" y="35"/>
                    </a:cubicBezTo>
                    <a:lnTo>
                      <a:pt x="0" y="143"/>
                    </a:lnTo>
                    <a:cubicBezTo>
                      <a:pt x="49" y="137"/>
                      <a:pt x="99" y="134"/>
                      <a:pt x="149" y="134"/>
                    </a:cubicBezTo>
                    <a:cubicBezTo>
                      <a:pt x="331" y="134"/>
                      <a:pt x="515" y="166"/>
                      <a:pt x="698" y="166"/>
                    </a:cubicBezTo>
                    <a:cubicBezTo>
                      <a:pt x="795" y="166"/>
                      <a:pt x="892" y="157"/>
                      <a:pt x="988" y="129"/>
                    </a:cubicBezTo>
                    <a:lnTo>
                      <a:pt x="988" y="21"/>
                    </a:lnTo>
                    <a:cubicBezTo>
                      <a:pt x="911" y="6"/>
                      <a:pt x="836" y="0"/>
                      <a:pt x="7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27"/>
              <p:cNvSpPr/>
              <p:nvPr/>
            </p:nvSpPr>
            <p:spPr>
              <a:xfrm>
                <a:off x="8300093" y="2727429"/>
                <a:ext cx="24261" cy="582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6" extrusionOk="0">
                    <a:moveTo>
                      <a:pt x="510" y="0"/>
                    </a:moveTo>
                    <a:cubicBezTo>
                      <a:pt x="375" y="0"/>
                      <a:pt x="240" y="37"/>
                      <a:pt x="105" y="37"/>
                    </a:cubicBezTo>
                    <a:cubicBezTo>
                      <a:pt x="70" y="37"/>
                      <a:pt x="35" y="35"/>
                      <a:pt x="1" y="29"/>
                    </a:cubicBezTo>
                    <a:lnTo>
                      <a:pt x="1" y="137"/>
                    </a:lnTo>
                    <a:cubicBezTo>
                      <a:pt x="35" y="131"/>
                      <a:pt x="70" y="128"/>
                      <a:pt x="105" y="128"/>
                    </a:cubicBezTo>
                    <a:cubicBezTo>
                      <a:pt x="240" y="128"/>
                      <a:pt x="375" y="166"/>
                      <a:pt x="510" y="166"/>
                    </a:cubicBezTo>
                    <a:cubicBezTo>
                      <a:pt x="571" y="166"/>
                      <a:pt x="631" y="158"/>
                      <a:pt x="691" y="137"/>
                    </a:cubicBezTo>
                    <a:lnTo>
                      <a:pt x="691" y="29"/>
                    </a:lnTo>
                    <a:cubicBezTo>
                      <a:pt x="631" y="7"/>
                      <a:pt x="571" y="0"/>
                      <a:pt x="51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27"/>
              <p:cNvSpPr/>
              <p:nvPr/>
            </p:nvSpPr>
            <p:spPr>
              <a:xfrm>
                <a:off x="8300093" y="2750109"/>
                <a:ext cx="24261" cy="68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95" extrusionOk="0">
                    <a:moveTo>
                      <a:pt x="550" y="1"/>
                    </a:moveTo>
                    <a:cubicBezTo>
                      <a:pt x="376" y="1"/>
                      <a:pt x="207" y="87"/>
                      <a:pt x="31" y="87"/>
                    </a:cubicBezTo>
                    <a:cubicBezTo>
                      <a:pt x="21" y="87"/>
                      <a:pt x="11" y="87"/>
                      <a:pt x="1" y="86"/>
                    </a:cubicBezTo>
                    <a:lnTo>
                      <a:pt x="1" y="195"/>
                    </a:lnTo>
                    <a:cubicBezTo>
                      <a:pt x="65" y="176"/>
                      <a:pt x="130" y="170"/>
                      <a:pt x="196" y="170"/>
                    </a:cubicBezTo>
                    <a:cubicBezTo>
                      <a:pt x="275" y="170"/>
                      <a:pt x="355" y="178"/>
                      <a:pt x="433" y="178"/>
                    </a:cubicBezTo>
                    <a:cubicBezTo>
                      <a:pt x="521" y="178"/>
                      <a:pt x="608" y="168"/>
                      <a:pt x="691" y="127"/>
                    </a:cubicBezTo>
                    <a:lnTo>
                      <a:pt x="677" y="19"/>
                    </a:lnTo>
                    <a:cubicBezTo>
                      <a:pt x="634" y="6"/>
                      <a:pt x="592" y="1"/>
                      <a:pt x="55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47" name="Google Shape;11847;p27"/>
            <p:cNvGrpSpPr/>
            <p:nvPr/>
          </p:nvGrpSpPr>
          <p:grpSpPr>
            <a:xfrm rot="1183831">
              <a:off x="8631828" y="3014150"/>
              <a:ext cx="324516" cy="589592"/>
              <a:chOff x="2783694" y="992069"/>
              <a:chExt cx="324513" cy="589587"/>
            </a:xfrm>
          </p:grpSpPr>
          <p:sp>
            <p:nvSpPr>
              <p:cNvPr id="11848" name="Google Shape;11848;p27"/>
              <p:cNvSpPr/>
              <p:nvPr/>
            </p:nvSpPr>
            <p:spPr>
              <a:xfrm>
                <a:off x="2794683" y="1085318"/>
                <a:ext cx="263430" cy="396883"/>
              </a:xfrm>
              <a:custGeom>
                <a:avLst/>
                <a:gdLst/>
                <a:ahLst/>
                <a:cxnLst/>
                <a:rect l="l" t="t" r="r" b="b"/>
                <a:pathLst>
                  <a:path w="7503" h="11304" extrusionOk="0">
                    <a:moveTo>
                      <a:pt x="5654" y="0"/>
                    </a:moveTo>
                    <a:cubicBezTo>
                      <a:pt x="5464" y="0"/>
                      <a:pt x="5277" y="98"/>
                      <a:pt x="5154" y="335"/>
                    </a:cubicBezTo>
                    <a:cubicBezTo>
                      <a:pt x="3544" y="3501"/>
                      <a:pt x="1947" y="6668"/>
                      <a:pt x="283" y="9807"/>
                    </a:cubicBezTo>
                    <a:cubicBezTo>
                      <a:pt x="0" y="10342"/>
                      <a:pt x="471" y="10952"/>
                      <a:pt x="970" y="10952"/>
                    </a:cubicBezTo>
                    <a:cubicBezTo>
                      <a:pt x="1036" y="10952"/>
                      <a:pt x="1102" y="10942"/>
                      <a:pt x="1167" y="10919"/>
                    </a:cubicBezTo>
                    <a:lnTo>
                      <a:pt x="1167" y="10919"/>
                    </a:lnTo>
                    <a:cubicBezTo>
                      <a:pt x="1255" y="11159"/>
                      <a:pt x="1529" y="11304"/>
                      <a:pt x="1812" y="11304"/>
                    </a:cubicBezTo>
                    <a:cubicBezTo>
                      <a:pt x="2083" y="11304"/>
                      <a:pt x="2361" y="11171"/>
                      <a:pt x="2489" y="10862"/>
                    </a:cubicBezTo>
                    <a:cubicBezTo>
                      <a:pt x="3152" y="9184"/>
                      <a:pt x="3990" y="7655"/>
                      <a:pt x="4951" y="6126"/>
                    </a:cubicBezTo>
                    <a:cubicBezTo>
                      <a:pt x="5804" y="4746"/>
                      <a:pt x="6737" y="3447"/>
                      <a:pt x="7306" y="1918"/>
                    </a:cubicBezTo>
                    <a:cubicBezTo>
                      <a:pt x="7502" y="1382"/>
                      <a:pt x="7003" y="970"/>
                      <a:pt x="6527" y="970"/>
                    </a:cubicBezTo>
                    <a:cubicBezTo>
                      <a:pt x="6437" y="970"/>
                      <a:pt x="6347" y="985"/>
                      <a:pt x="6263" y="1017"/>
                    </a:cubicBezTo>
                    <a:lnTo>
                      <a:pt x="6263" y="1017"/>
                    </a:lnTo>
                    <a:cubicBezTo>
                      <a:pt x="6268" y="1006"/>
                      <a:pt x="6272" y="995"/>
                      <a:pt x="6277" y="985"/>
                    </a:cubicBezTo>
                    <a:cubicBezTo>
                      <a:pt x="6500" y="473"/>
                      <a:pt x="6072" y="0"/>
                      <a:pt x="5654" y="0"/>
                    </a:cubicBezTo>
                    <a:close/>
                  </a:path>
                </a:pathLst>
              </a:custGeom>
              <a:solidFill>
                <a:srgbClr val="2F9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27"/>
              <p:cNvSpPr/>
              <p:nvPr/>
            </p:nvSpPr>
            <p:spPr>
              <a:xfrm>
                <a:off x="3012674" y="1003479"/>
                <a:ext cx="84615" cy="78471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235" extrusionOk="0">
                    <a:moveTo>
                      <a:pt x="758" y="0"/>
                    </a:moveTo>
                    <a:cubicBezTo>
                      <a:pt x="613" y="0"/>
                      <a:pt x="474" y="69"/>
                      <a:pt x="393" y="204"/>
                    </a:cubicBezTo>
                    <a:cubicBezTo>
                      <a:pt x="190" y="555"/>
                      <a:pt x="82" y="921"/>
                      <a:pt x="28" y="1327"/>
                    </a:cubicBezTo>
                    <a:cubicBezTo>
                      <a:pt x="1" y="1557"/>
                      <a:pt x="55" y="1800"/>
                      <a:pt x="217" y="1976"/>
                    </a:cubicBezTo>
                    <a:cubicBezTo>
                      <a:pt x="366" y="2138"/>
                      <a:pt x="582" y="2193"/>
                      <a:pt x="799" y="2220"/>
                    </a:cubicBezTo>
                    <a:cubicBezTo>
                      <a:pt x="866" y="2230"/>
                      <a:pt x="933" y="2234"/>
                      <a:pt x="999" y="2234"/>
                    </a:cubicBezTo>
                    <a:cubicBezTo>
                      <a:pt x="1296" y="2234"/>
                      <a:pt x="1584" y="2137"/>
                      <a:pt x="1827" y="1949"/>
                    </a:cubicBezTo>
                    <a:cubicBezTo>
                      <a:pt x="2030" y="1787"/>
                      <a:pt x="2125" y="1570"/>
                      <a:pt x="2166" y="1327"/>
                    </a:cubicBezTo>
                    <a:cubicBezTo>
                      <a:pt x="2220" y="1272"/>
                      <a:pt x="2274" y="1218"/>
                      <a:pt x="2314" y="1137"/>
                    </a:cubicBezTo>
                    <a:cubicBezTo>
                      <a:pt x="2409" y="975"/>
                      <a:pt x="2382" y="758"/>
                      <a:pt x="2233" y="623"/>
                    </a:cubicBezTo>
                    <a:cubicBezTo>
                      <a:pt x="2193" y="515"/>
                      <a:pt x="2098" y="420"/>
                      <a:pt x="1976" y="393"/>
                    </a:cubicBezTo>
                    <a:cubicBezTo>
                      <a:pt x="1895" y="379"/>
                      <a:pt x="1814" y="366"/>
                      <a:pt x="1733" y="339"/>
                    </a:cubicBezTo>
                    <a:cubicBezTo>
                      <a:pt x="1651" y="285"/>
                      <a:pt x="1557" y="244"/>
                      <a:pt x="1462" y="231"/>
                    </a:cubicBezTo>
                    <a:cubicBezTo>
                      <a:pt x="1426" y="226"/>
                      <a:pt x="1390" y="223"/>
                      <a:pt x="1354" y="223"/>
                    </a:cubicBezTo>
                    <a:cubicBezTo>
                      <a:pt x="1283" y="223"/>
                      <a:pt x="1214" y="235"/>
                      <a:pt x="1151" y="271"/>
                    </a:cubicBezTo>
                    <a:cubicBezTo>
                      <a:pt x="1110" y="176"/>
                      <a:pt x="1056" y="95"/>
                      <a:pt x="975" y="55"/>
                    </a:cubicBezTo>
                    <a:cubicBezTo>
                      <a:pt x="906" y="18"/>
                      <a:pt x="831" y="0"/>
                      <a:pt x="758" y="0"/>
                    </a:cubicBezTo>
                    <a:close/>
                  </a:path>
                </a:pathLst>
              </a:custGeom>
              <a:solidFill>
                <a:srgbClr val="C1E1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27"/>
              <p:cNvSpPr/>
              <p:nvPr/>
            </p:nvSpPr>
            <p:spPr>
              <a:xfrm>
                <a:off x="2806515" y="1082825"/>
                <a:ext cx="185311" cy="374378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10663" extrusionOk="0">
                    <a:moveTo>
                      <a:pt x="5182" y="0"/>
                    </a:moveTo>
                    <a:cubicBezTo>
                      <a:pt x="4749" y="880"/>
                      <a:pt x="4303" y="1759"/>
                      <a:pt x="3843" y="2639"/>
                    </a:cubicBezTo>
                    <a:lnTo>
                      <a:pt x="2476" y="5250"/>
                    </a:lnTo>
                    <a:cubicBezTo>
                      <a:pt x="2016" y="6130"/>
                      <a:pt x="1583" y="7009"/>
                      <a:pt x="1150" y="7902"/>
                    </a:cubicBezTo>
                    <a:cubicBezTo>
                      <a:pt x="744" y="8795"/>
                      <a:pt x="338" y="9688"/>
                      <a:pt x="0" y="10622"/>
                    </a:cubicBezTo>
                    <a:lnTo>
                      <a:pt x="108" y="10663"/>
                    </a:lnTo>
                    <a:cubicBezTo>
                      <a:pt x="487" y="9756"/>
                      <a:pt x="880" y="8850"/>
                      <a:pt x="1313" y="7970"/>
                    </a:cubicBezTo>
                    <a:cubicBezTo>
                      <a:pt x="1719" y="7077"/>
                      <a:pt x="2165" y="6197"/>
                      <a:pt x="2598" y="5318"/>
                    </a:cubicBezTo>
                    <a:lnTo>
                      <a:pt x="3938" y="2679"/>
                    </a:lnTo>
                    <a:cubicBezTo>
                      <a:pt x="4384" y="1800"/>
                      <a:pt x="4831" y="934"/>
                      <a:pt x="5277" y="41"/>
                    </a:cubicBezTo>
                    <a:lnTo>
                      <a:pt x="518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27"/>
              <p:cNvSpPr/>
              <p:nvPr/>
            </p:nvSpPr>
            <p:spPr>
              <a:xfrm>
                <a:off x="2989396" y="1078999"/>
                <a:ext cx="69412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70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312" y="272"/>
                      <a:pt x="609" y="475"/>
                      <a:pt x="921" y="650"/>
                    </a:cubicBezTo>
                    <a:cubicBezTo>
                      <a:pt x="1083" y="745"/>
                      <a:pt x="1245" y="826"/>
                      <a:pt x="1421" y="908"/>
                    </a:cubicBezTo>
                    <a:cubicBezTo>
                      <a:pt x="1584" y="975"/>
                      <a:pt x="1760" y="1029"/>
                      <a:pt x="1936" y="1070"/>
                    </a:cubicBezTo>
                    <a:lnTo>
                      <a:pt x="1976" y="975"/>
                    </a:lnTo>
                    <a:cubicBezTo>
                      <a:pt x="1814" y="894"/>
                      <a:pt x="1651" y="826"/>
                      <a:pt x="1489" y="745"/>
                    </a:cubicBezTo>
                    <a:lnTo>
                      <a:pt x="988" y="529"/>
                    </a:lnTo>
                    <a:cubicBezTo>
                      <a:pt x="664" y="380"/>
                      <a:pt x="339" y="217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27"/>
              <p:cNvSpPr/>
              <p:nvPr/>
            </p:nvSpPr>
            <p:spPr>
              <a:xfrm>
                <a:off x="2862092" y="1111334"/>
                <a:ext cx="203357" cy="377713"/>
              </a:xfrm>
              <a:custGeom>
                <a:avLst/>
                <a:gdLst/>
                <a:ahLst/>
                <a:cxnLst/>
                <a:rect l="l" t="t" r="r" b="b"/>
                <a:pathLst>
                  <a:path w="5792" h="10758" extrusionOk="0">
                    <a:moveTo>
                      <a:pt x="5697" y="0"/>
                    </a:moveTo>
                    <a:lnTo>
                      <a:pt x="2788" y="5331"/>
                    </a:lnTo>
                    <a:cubicBezTo>
                      <a:pt x="2301" y="6211"/>
                      <a:pt x="1827" y="7104"/>
                      <a:pt x="1353" y="8010"/>
                    </a:cubicBezTo>
                    <a:cubicBezTo>
                      <a:pt x="907" y="8904"/>
                      <a:pt x="433" y="9797"/>
                      <a:pt x="0" y="10717"/>
                    </a:cubicBezTo>
                    <a:lnTo>
                      <a:pt x="95" y="10757"/>
                    </a:lnTo>
                    <a:cubicBezTo>
                      <a:pt x="569" y="9878"/>
                      <a:pt x="1029" y="8971"/>
                      <a:pt x="1502" y="8078"/>
                    </a:cubicBezTo>
                    <a:lnTo>
                      <a:pt x="2909" y="5399"/>
                    </a:lnTo>
                    <a:cubicBezTo>
                      <a:pt x="3383" y="4492"/>
                      <a:pt x="3857" y="3599"/>
                      <a:pt x="4330" y="2720"/>
                    </a:cubicBezTo>
                    <a:cubicBezTo>
                      <a:pt x="4804" y="1827"/>
                      <a:pt x="5291" y="934"/>
                      <a:pt x="5792" y="54"/>
                    </a:cubicBezTo>
                    <a:lnTo>
                      <a:pt x="569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27"/>
              <p:cNvSpPr/>
              <p:nvPr/>
            </p:nvSpPr>
            <p:spPr>
              <a:xfrm>
                <a:off x="2799844" y="1456699"/>
                <a:ext cx="71765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948" extrusionOk="0">
                    <a:moveTo>
                      <a:pt x="41" y="0"/>
                    </a:moveTo>
                    <a:lnTo>
                      <a:pt x="1" y="95"/>
                    </a:lnTo>
                    <a:cubicBezTo>
                      <a:pt x="180" y="192"/>
                      <a:pt x="360" y="277"/>
                      <a:pt x="541" y="358"/>
                    </a:cubicBezTo>
                    <a:lnTo>
                      <a:pt x="541" y="358"/>
                    </a:lnTo>
                    <a:lnTo>
                      <a:pt x="555" y="365"/>
                    </a:lnTo>
                    <a:lnTo>
                      <a:pt x="556" y="365"/>
                    </a:lnTo>
                    <a:lnTo>
                      <a:pt x="556" y="365"/>
                    </a:lnTo>
                    <a:cubicBezTo>
                      <a:pt x="698" y="429"/>
                      <a:pt x="842" y="491"/>
                      <a:pt x="988" y="555"/>
                    </a:cubicBezTo>
                    <a:cubicBezTo>
                      <a:pt x="1313" y="690"/>
                      <a:pt x="1651" y="812"/>
                      <a:pt x="1990" y="947"/>
                    </a:cubicBezTo>
                    <a:lnTo>
                      <a:pt x="2044" y="839"/>
                    </a:lnTo>
                    <a:cubicBezTo>
                      <a:pt x="2042" y="838"/>
                      <a:pt x="2040" y="838"/>
                      <a:pt x="2039" y="837"/>
                    </a:cubicBezTo>
                    <a:lnTo>
                      <a:pt x="2039" y="837"/>
                    </a:lnTo>
                    <a:lnTo>
                      <a:pt x="2044" y="826"/>
                    </a:lnTo>
                    <a:lnTo>
                      <a:pt x="1861" y="757"/>
                    </a:lnTo>
                    <a:lnTo>
                      <a:pt x="1861" y="757"/>
                    </a:lnTo>
                    <a:cubicBezTo>
                      <a:pt x="1588" y="632"/>
                      <a:pt x="1322" y="503"/>
                      <a:pt x="1056" y="393"/>
                    </a:cubicBezTo>
                    <a:cubicBezTo>
                      <a:pt x="718" y="257"/>
                      <a:pt x="380" y="122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27"/>
              <p:cNvSpPr/>
              <p:nvPr/>
            </p:nvSpPr>
            <p:spPr>
              <a:xfrm>
                <a:off x="2786538" y="1456699"/>
                <a:ext cx="76996" cy="1221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478" extrusionOk="0">
                    <a:moveTo>
                      <a:pt x="759" y="0"/>
                    </a:moveTo>
                    <a:cubicBezTo>
                      <a:pt x="515" y="514"/>
                      <a:pt x="326" y="1069"/>
                      <a:pt x="204" y="1624"/>
                    </a:cubicBezTo>
                    <a:cubicBezTo>
                      <a:pt x="68" y="2179"/>
                      <a:pt x="1" y="2760"/>
                      <a:pt x="14" y="3329"/>
                    </a:cubicBezTo>
                    <a:lnTo>
                      <a:pt x="14" y="3478"/>
                    </a:lnTo>
                    <a:lnTo>
                      <a:pt x="123" y="3383"/>
                    </a:lnTo>
                    <a:cubicBezTo>
                      <a:pt x="961" y="2733"/>
                      <a:pt x="1679" y="1922"/>
                      <a:pt x="2193" y="1001"/>
                    </a:cubicBezTo>
                    <a:lnTo>
                      <a:pt x="2098" y="947"/>
                    </a:lnTo>
                    <a:cubicBezTo>
                      <a:pt x="1555" y="1775"/>
                      <a:pt x="901" y="2540"/>
                      <a:pt x="147" y="3185"/>
                    </a:cubicBezTo>
                    <a:lnTo>
                      <a:pt x="147" y="3185"/>
                    </a:lnTo>
                    <a:cubicBezTo>
                      <a:pt x="143" y="2665"/>
                      <a:pt x="187" y="2145"/>
                      <a:pt x="298" y="1637"/>
                    </a:cubicBezTo>
                    <a:cubicBezTo>
                      <a:pt x="420" y="1096"/>
                      <a:pt x="596" y="555"/>
                      <a:pt x="853" y="41"/>
                    </a:cubicBez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27"/>
              <p:cNvSpPr/>
              <p:nvPr/>
            </p:nvSpPr>
            <p:spPr>
              <a:xfrm>
                <a:off x="2799388" y="1531271"/>
                <a:ext cx="20926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6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108" y="109"/>
                      <a:pt x="190" y="149"/>
                      <a:pt x="271" y="217"/>
                    </a:cubicBezTo>
                    <a:lnTo>
                      <a:pt x="393" y="298"/>
                    </a:lnTo>
                    <a:cubicBezTo>
                      <a:pt x="433" y="325"/>
                      <a:pt x="474" y="352"/>
                      <a:pt x="514" y="366"/>
                    </a:cubicBezTo>
                    <a:lnTo>
                      <a:pt x="595" y="298"/>
                    </a:lnTo>
                    <a:cubicBezTo>
                      <a:pt x="568" y="231"/>
                      <a:pt x="528" y="190"/>
                      <a:pt x="487" y="163"/>
                    </a:cubicBezTo>
                    <a:cubicBezTo>
                      <a:pt x="447" y="122"/>
                      <a:pt x="393" y="109"/>
                      <a:pt x="338" y="82"/>
                    </a:cubicBezTo>
                    <a:cubicBezTo>
                      <a:pt x="230" y="41"/>
                      <a:pt x="122" y="28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27"/>
              <p:cNvSpPr/>
              <p:nvPr/>
            </p:nvSpPr>
            <p:spPr>
              <a:xfrm>
                <a:off x="2788925" y="1534957"/>
                <a:ext cx="24753" cy="870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248" extrusionOk="0">
                    <a:moveTo>
                      <a:pt x="299" y="0"/>
                    </a:moveTo>
                    <a:cubicBezTo>
                      <a:pt x="199" y="0"/>
                      <a:pt x="100" y="22"/>
                      <a:pt x="0" y="44"/>
                    </a:cubicBezTo>
                    <a:lnTo>
                      <a:pt x="41" y="139"/>
                    </a:lnTo>
                    <a:cubicBezTo>
                      <a:pt x="84" y="121"/>
                      <a:pt x="129" y="113"/>
                      <a:pt x="176" y="113"/>
                    </a:cubicBezTo>
                    <a:cubicBezTo>
                      <a:pt x="233" y="113"/>
                      <a:pt x="293" y="124"/>
                      <a:pt x="352" y="139"/>
                    </a:cubicBezTo>
                    <a:cubicBezTo>
                      <a:pt x="447" y="166"/>
                      <a:pt x="528" y="220"/>
                      <a:pt x="636" y="247"/>
                    </a:cubicBezTo>
                    <a:lnTo>
                      <a:pt x="704" y="153"/>
                    </a:lnTo>
                    <a:cubicBezTo>
                      <a:pt x="623" y="44"/>
                      <a:pt x="488" y="4"/>
                      <a:pt x="366" y="4"/>
                    </a:cubicBezTo>
                    <a:cubicBezTo>
                      <a:pt x="343" y="1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27"/>
              <p:cNvSpPr/>
              <p:nvPr/>
            </p:nvSpPr>
            <p:spPr>
              <a:xfrm>
                <a:off x="2783694" y="1461896"/>
                <a:ext cx="67025" cy="119760"/>
              </a:xfrm>
              <a:custGeom>
                <a:avLst/>
                <a:gdLst/>
                <a:ahLst/>
                <a:cxnLst/>
                <a:rect l="l" t="t" r="r" b="b"/>
                <a:pathLst>
                  <a:path w="1909" h="3411" extrusionOk="0">
                    <a:moveTo>
                      <a:pt x="596" y="1"/>
                    </a:moveTo>
                    <a:cubicBezTo>
                      <a:pt x="339" y="502"/>
                      <a:pt x="176" y="1043"/>
                      <a:pt x="82" y="1598"/>
                    </a:cubicBezTo>
                    <a:cubicBezTo>
                      <a:pt x="1" y="2152"/>
                      <a:pt x="1" y="2721"/>
                      <a:pt x="109" y="3275"/>
                    </a:cubicBezTo>
                    <a:lnTo>
                      <a:pt x="136" y="3411"/>
                    </a:lnTo>
                    <a:lnTo>
                      <a:pt x="244" y="3303"/>
                    </a:lnTo>
                    <a:cubicBezTo>
                      <a:pt x="393" y="3154"/>
                      <a:pt x="542" y="2991"/>
                      <a:pt x="691" y="2829"/>
                    </a:cubicBezTo>
                    <a:cubicBezTo>
                      <a:pt x="840" y="2653"/>
                      <a:pt x="988" y="2491"/>
                      <a:pt x="1124" y="2315"/>
                    </a:cubicBezTo>
                    <a:cubicBezTo>
                      <a:pt x="1408" y="1963"/>
                      <a:pt x="1678" y="1611"/>
                      <a:pt x="1908" y="1246"/>
                    </a:cubicBezTo>
                    <a:lnTo>
                      <a:pt x="1827" y="1178"/>
                    </a:lnTo>
                    <a:cubicBezTo>
                      <a:pt x="1557" y="1530"/>
                      <a:pt x="1286" y="1868"/>
                      <a:pt x="1002" y="2207"/>
                    </a:cubicBezTo>
                    <a:cubicBezTo>
                      <a:pt x="853" y="2382"/>
                      <a:pt x="718" y="2545"/>
                      <a:pt x="569" y="2721"/>
                    </a:cubicBezTo>
                    <a:cubicBezTo>
                      <a:pt x="462" y="2849"/>
                      <a:pt x="346" y="2978"/>
                      <a:pt x="228" y="3107"/>
                    </a:cubicBezTo>
                    <a:lnTo>
                      <a:pt x="228" y="3107"/>
                    </a:lnTo>
                    <a:cubicBezTo>
                      <a:pt x="134" y="2611"/>
                      <a:pt x="128" y="2105"/>
                      <a:pt x="190" y="1611"/>
                    </a:cubicBezTo>
                    <a:cubicBezTo>
                      <a:pt x="258" y="1070"/>
                      <a:pt x="434" y="529"/>
                      <a:pt x="704" y="55"/>
                    </a:cubicBezTo>
                    <a:lnTo>
                      <a:pt x="59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27"/>
              <p:cNvSpPr/>
              <p:nvPr/>
            </p:nvSpPr>
            <p:spPr>
              <a:xfrm>
                <a:off x="2823121" y="1090900"/>
                <a:ext cx="187207" cy="376765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0731" extrusionOk="0">
                    <a:moveTo>
                      <a:pt x="5224" y="0"/>
                    </a:moveTo>
                    <a:cubicBezTo>
                      <a:pt x="4371" y="1786"/>
                      <a:pt x="3492" y="3559"/>
                      <a:pt x="2612" y="5331"/>
                    </a:cubicBezTo>
                    <a:lnTo>
                      <a:pt x="1300" y="7997"/>
                    </a:lnTo>
                    <a:cubicBezTo>
                      <a:pt x="942" y="8702"/>
                      <a:pt x="601" y="9425"/>
                      <a:pt x="264" y="10143"/>
                    </a:cubicBezTo>
                    <a:lnTo>
                      <a:pt x="264" y="10143"/>
                    </a:lnTo>
                    <a:lnTo>
                      <a:pt x="244" y="10135"/>
                    </a:lnTo>
                    <a:lnTo>
                      <a:pt x="1" y="10676"/>
                    </a:lnTo>
                    <a:lnTo>
                      <a:pt x="122" y="10730"/>
                    </a:lnTo>
                    <a:cubicBezTo>
                      <a:pt x="569" y="9837"/>
                      <a:pt x="1015" y="8958"/>
                      <a:pt x="1448" y="8065"/>
                    </a:cubicBezTo>
                    <a:lnTo>
                      <a:pt x="2734" y="5386"/>
                    </a:lnTo>
                    <a:cubicBezTo>
                      <a:pt x="3586" y="3600"/>
                      <a:pt x="4439" y="1827"/>
                      <a:pt x="5332" y="54"/>
                    </a:cubicBezTo>
                    <a:lnTo>
                      <a:pt x="522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27"/>
              <p:cNvSpPr/>
              <p:nvPr/>
            </p:nvSpPr>
            <p:spPr>
              <a:xfrm>
                <a:off x="2847838" y="1111790"/>
                <a:ext cx="184363" cy="372482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10609" extrusionOk="0">
                    <a:moveTo>
                      <a:pt x="5156" y="1"/>
                    </a:moveTo>
                    <a:cubicBezTo>
                      <a:pt x="4750" y="894"/>
                      <a:pt x="4344" y="1773"/>
                      <a:pt x="3924" y="2666"/>
                    </a:cubicBezTo>
                    <a:cubicBezTo>
                      <a:pt x="3505" y="3546"/>
                      <a:pt x="3072" y="4425"/>
                      <a:pt x="2639" y="5305"/>
                    </a:cubicBezTo>
                    <a:lnTo>
                      <a:pt x="0" y="10555"/>
                    </a:lnTo>
                    <a:lnTo>
                      <a:pt x="95" y="10609"/>
                    </a:lnTo>
                    <a:cubicBezTo>
                      <a:pt x="569" y="9743"/>
                      <a:pt x="1015" y="8877"/>
                      <a:pt x="1462" y="8011"/>
                    </a:cubicBezTo>
                    <a:cubicBezTo>
                      <a:pt x="1908" y="7131"/>
                      <a:pt x="2341" y="6252"/>
                      <a:pt x="2761" y="5372"/>
                    </a:cubicBezTo>
                    <a:cubicBezTo>
                      <a:pt x="3180" y="4479"/>
                      <a:pt x="3600" y="3600"/>
                      <a:pt x="4019" y="2707"/>
                    </a:cubicBezTo>
                    <a:lnTo>
                      <a:pt x="5250" y="41"/>
                    </a:lnTo>
                    <a:lnTo>
                      <a:pt x="51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27"/>
              <p:cNvSpPr/>
              <p:nvPr/>
            </p:nvSpPr>
            <p:spPr>
              <a:xfrm>
                <a:off x="2985113" y="1055265"/>
                <a:ext cx="25701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89" extrusionOk="0">
                    <a:moveTo>
                      <a:pt x="664" y="0"/>
                    </a:moveTo>
                    <a:cubicBezTo>
                      <a:pt x="528" y="136"/>
                      <a:pt x="380" y="258"/>
                      <a:pt x="244" y="420"/>
                    </a:cubicBezTo>
                    <a:cubicBezTo>
                      <a:pt x="190" y="501"/>
                      <a:pt x="123" y="582"/>
                      <a:pt x="82" y="663"/>
                    </a:cubicBezTo>
                    <a:cubicBezTo>
                      <a:pt x="41" y="758"/>
                      <a:pt x="14" y="853"/>
                      <a:pt x="1" y="961"/>
                    </a:cubicBezTo>
                    <a:lnTo>
                      <a:pt x="109" y="988"/>
                    </a:lnTo>
                    <a:cubicBezTo>
                      <a:pt x="163" y="907"/>
                      <a:pt x="190" y="826"/>
                      <a:pt x="244" y="745"/>
                    </a:cubicBezTo>
                    <a:cubicBezTo>
                      <a:pt x="285" y="663"/>
                      <a:pt x="312" y="582"/>
                      <a:pt x="366" y="501"/>
                    </a:cubicBezTo>
                    <a:cubicBezTo>
                      <a:pt x="461" y="339"/>
                      <a:pt x="569" y="190"/>
                      <a:pt x="731" y="95"/>
                    </a:cubicBez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27"/>
              <p:cNvSpPr/>
              <p:nvPr/>
            </p:nvSpPr>
            <p:spPr>
              <a:xfrm>
                <a:off x="2999859" y="1051473"/>
                <a:ext cx="76996" cy="72713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071" extrusionOk="0">
                    <a:moveTo>
                      <a:pt x="41" y="0"/>
                    </a:moveTo>
                    <a:lnTo>
                      <a:pt x="0" y="108"/>
                    </a:lnTo>
                    <a:cubicBezTo>
                      <a:pt x="176" y="176"/>
                      <a:pt x="352" y="244"/>
                      <a:pt x="514" y="325"/>
                    </a:cubicBezTo>
                    <a:cubicBezTo>
                      <a:pt x="690" y="393"/>
                      <a:pt x="866" y="474"/>
                      <a:pt x="1029" y="555"/>
                    </a:cubicBezTo>
                    <a:lnTo>
                      <a:pt x="1974" y="1009"/>
                    </a:lnTo>
                    <a:lnTo>
                      <a:pt x="1974" y="1009"/>
                    </a:lnTo>
                    <a:cubicBezTo>
                      <a:pt x="1916" y="1163"/>
                      <a:pt x="1858" y="1324"/>
                      <a:pt x="1800" y="1475"/>
                    </a:cubicBezTo>
                    <a:cubicBezTo>
                      <a:pt x="1746" y="1665"/>
                      <a:pt x="1678" y="1854"/>
                      <a:pt x="1624" y="2043"/>
                    </a:cubicBezTo>
                    <a:lnTo>
                      <a:pt x="1732" y="2070"/>
                    </a:lnTo>
                    <a:cubicBezTo>
                      <a:pt x="1813" y="1895"/>
                      <a:pt x="1881" y="1719"/>
                      <a:pt x="1962" y="1529"/>
                    </a:cubicBezTo>
                    <a:cubicBezTo>
                      <a:pt x="2030" y="1353"/>
                      <a:pt x="2098" y="1177"/>
                      <a:pt x="2165" y="988"/>
                    </a:cubicBezTo>
                    <a:lnTo>
                      <a:pt x="2192" y="920"/>
                    </a:lnTo>
                    <a:lnTo>
                      <a:pt x="2111" y="893"/>
                    </a:lnTo>
                    <a:lnTo>
                      <a:pt x="1083" y="460"/>
                    </a:lnTo>
                    <a:cubicBezTo>
                      <a:pt x="907" y="379"/>
                      <a:pt x="731" y="311"/>
                      <a:pt x="555" y="244"/>
                    </a:cubicBezTo>
                    <a:cubicBezTo>
                      <a:pt x="393" y="163"/>
                      <a:pt x="217" y="81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27"/>
              <p:cNvSpPr/>
              <p:nvPr/>
            </p:nvSpPr>
            <p:spPr>
              <a:xfrm>
                <a:off x="3006038" y="1062848"/>
                <a:ext cx="2331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057" extrusionOk="0">
                    <a:moveTo>
                      <a:pt x="609" y="1"/>
                    </a:moveTo>
                    <a:cubicBezTo>
                      <a:pt x="447" y="136"/>
                      <a:pt x="298" y="285"/>
                      <a:pt x="176" y="461"/>
                    </a:cubicBezTo>
                    <a:cubicBezTo>
                      <a:pt x="68" y="637"/>
                      <a:pt x="0" y="853"/>
                      <a:pt x="41" y="1056"/>
                    </a:cubicBezTo>
                    <a:lnTo>
                      <a:pt x="149" y="1056"/>
                    </a:lnTo>
                    <a:cubicBezTo>
                      <a:pt x="190" y="880"/>
                      <a:pt x="230" y="705"/>
                      <a:pt x="311" y="529"/>
                    </a:cubicBezTo>
                    <a:cubicBezTo>
                      <a:pt x="379" y="353"/>
                      <a:pt x="501" y="190"/>
                      <a:pt x="663" y="96"/>
                    </a:cubicBez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27"/>
              <p:cNvSpPr/>
              <p:nvPr/>
            </p:nvSpPr>
            <p:spPr>
              <a:xfrm>
                <a:off x="3027419" y="1074750"/>
                <a:ext cx="1425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86" extrusionOk="0">
                    <a:moveTo>
                      <a:pt x="311" y="0"/>
                    </a:moveTo>
                    <a:cubicBezTo>
                      <a:pt x="244" y="122"/>
                      <a:pt x="149" y="230"/>
                      <a:pt x="95" y="352"/>
                    </a:cubicBezTo>
                    <a:cubicBezTo>
                      <a:pt x="54" y="420"/>
                      <a:pt x="27" y="487"/>
                      <a:pt x="14" y="555"/>
                    </a:cubicBezTo>
                    <a:cubicBezTo>
                      <a:pt x="14" y="636"/>
                      <a:pt x="0" y="704"/>
                      <a:pt x="27" y="771"/>
                    </a:cubicBezTo>
                    <a:lnTo>
                      <a:pt x="135" y="785"/>
                    </a:lnTo>
                    <a:cubicBezTo>
                      <a:pt x="162" y="717"/>
                      <a:pt x="162" y="650"/>
                      <a:pt x="189" y="596"/>
                    </a:cubicBezTo>
                    <a:cubicBezTo>
                      <a:pt x="203" y="528"/>
                      <a:pt x="203" y="474"/>
                      <a:pt x="217" y="406"/>
                    </a:cubicBezTo>
                    <a:cubicBezTo>
                      <a:pt x="257" y="284"/>
                      <a:pt x="298" y="163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27"/>
              <p:cNvSpPr/>
              <p:nvPr/>
            </p:nvSpPr>
            <p:spPr>
              <a:xfrm>
                <a:off x="3046413" y="1079982"/>
                <a:ext cx="14746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420" h="975" extrusionOk="0">
                    <a:moveTo>
                      <a:pt x="312" y="0"/>
                    </a:moveTo>
                    <a:cubicBezTo>
                      <a:pt x="244" y="325"/>
                      <a:pt x="27" y="595"/>
                      <a:pt x="0" y="934"/>
                    </a:cubicBezTo>
                    <a:lnTo>
                      <a:pt x="109" y="974"/>
                    </a:lnTo>
                    <a:cubicBezTo>
                      <a:pt x="284" y="690"/>
                      <a:pt x="284" y="338"/>
                      <a:pt x="420" y="41"/>
                    </a:cubicBez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27"/>
              <p:cNvSpPr/>
              <p:nvPr/>
            </p:nvSpPr>
            <p:spPr>
              <a:xfrm>
                <a:off x="3008882" y="998248"/>
                <a:ext cx="30897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706" extrusionOk="0">
                    <a:moveTo>
                      <a:pt x="785" y="1"/>
                    </a:moveTo>
                    <a:cubicBezTo>
                      <a:pt x="650" y="271"/>
                      <a:pt x="487" y="542"/>
                      <a:pt x="339" y="813"/>
                    </a:cubicBezTo>
                    <a:cubicBezTo>
                      <a:pt x="271" y="948"/>
                      <a:pt x="203" y="1083"/>
                      <a:pt x="136" y="1232"/>
                    </a:cubicBezTo>
                    <a:cubicBezTo>
                      <a:pt x="82" y="1367"/>
                      <a:pt x="27" y="1516"/>
                      <a:pt x="0" y="1665"/>
                    </a:cubicBezTo>
                    <a:lnTo>
                      <a:pt x="95" y="1706"/>
                    </a:lnTo>
                    <a:cubicBezTo>
                      <a:pt x="176" y="1570"/>
                      <a:pt x="230" y="1435"/>
                      <a:pt x="298" y="1300"/>
                    </a:cubicBezTo>
                    <a:lnTo>
                      <a:pt x="460" y="867"/>
                    </a:lnTo>
                    <a:cubicBezTo>
                      <a:pt x="582" y="596"/>
                      <a:pt x="704" y="312"/>
                      <a:pt x="880" y="55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27"/>
              <p:cNvSpPr/>
              <p:nvPr/>
            </p:nvSpPr>
            <p:spPr>
              <a:xfrm>
                <a:off x="3036442" y="997792"/>
                <a:ext cx="71765" cy="4181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191" extrusionOk="0">
                    <a:moveTo>
                      <a:pt x="0" y="0"/>
                    </a:moveTo>
                    <a:lnTo>
                      <a:pt x="0" y="108"/>
                    </a:lnTo>
                    <a:cubicBezTo>
                      <a:pt x="41" y="103"/>
                      <a:pt x="82" y="100"/>
                      <a:pt x="123" y="100"/>
                    </a:cubicBezTo>
                    <a:cubicBezTo>
                      <a:pt x="275" y="100"/>
                      <a:pt x="430" y="136"/>
                      <a:pt x="568" y="190"/>
                    </a:cubicBezTo>
                    <a:cubicBezTo>
                      <a:pt x="758" y="244"/>
                      <a:pt x="934" y="338"/>
                      <a:pt x="1096" y="433"/>
                    </a:cubicBezTo>
                    <a:cubicBezTo>
                      <a:pt x="1259" y="541"/>
                      <a:pt x="1421" y="650"/>
                      <a:pt x="1556" y="771"/>
                    </a:cubicBezTo>
                    <a:cubicBezTo>
                      <a:pt x="1705" y="907"/>
                      <a:pt x="1840" y="1042"/>
                      <a:pt x="1949" y="1191"/>
                    </a:cubicBezTo>
                    <a:lnTo>
                      <a:pt x="2043" y="1150"/>
                    </a:lnTo>
                    <a:cubicBezTo>
                      <a:pt x="1962" y="947"/>
                      <a:pt x="1827" y="785"/>
                      <a:pt x="1678" y="650"/>
                    </a:cubicBezTo>
                    <a:cubicBezTo>
                      <a:pt x="1516" y="514"/>
                      <a:pt x="1353" y="406"/>
                      <a:pt x="1164" y="311"/>
                    </a:cubicBezTo>
                    <a:cubicBezTo>
                      <a:pt x="988" y="217"/>
                      <a:pt x="798" y="149"/>
                      <a:pt x="596" y="95"/>
                    </a:cubicBezTo>
                    <a:cubicBezTo>
                      <a:pt x="406" y="41"/>
                      <a:pt x="203" y="0"/>
                      <a:pt x="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27"/>
              <p:cNvSpPr/>
              <p:nvPr/>
            </p:nvSpPr>
            <p:spPr>
              <a:xfrm>
                <a:off x="3068742" y="1032444"/>
                <a:ext cx="36128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936" extrusionOk="0">
                    <a:moveTo>
                      <a:pt x="934" y="1"/>
                    </a:moveTo>
                    <a:cubicBezTo>
                      <a:pt x="758" y="312"/>
                      <a:pt x="582" y="610"/>
                      <a:pt x="420" y="935"/>
                    </a:cubicBezTo>
                    <a:cubicBezTo>
                      <a:pt x="339" y="1083"/>
                      <a:pt x="257" y="1246"/>
                      <a:pt x="190" y="1395"/>
                    </a:cubicBezTo>
                    <a:cubicBezTo>
                      <a:pt x="122" y="1557"/>
                      <a:pt x="54" y="1719"/>
                      <a:pt x="0" y="1882"/>
                    </a:cubicBezTo>
                    <a:lnTo>
                      <a:pt x="95" y="1936"/>
                    </a:lnTo>
                    <a:cubicBezTo>
                      <a:pt x="284" y="1638"/>
                      <a:pt x="420" y="1313"/>
                      <a:pt x="541" y="989"/>
                    </a:cubicBezTo>
                    <a:cubicBezTo>
                      <a:pt x="677" y="664"/>
                      <a:pt x="826" y="339"/>
                      <a:pt x="1029" y="69"/>
                    </a:cubicBezTo>
                    <a:lnTo>
                      <a:pt x="9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27"/>
              <p:cNvSpPr/>
              <p:nvPr/>
            </p:nvSpPr>
            <p:spPr>
              <a:xfrm>
                <a:off x="2797000" y="1012994"/>
                <a:ext cx="229971" cy="465137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248" extrusionOk="0">
                    <a:moveTo>
                      <a:pt x="6441" y="0"/>
                    </a:moveTo>
                    <a:cubicBezTo>
                      <a:pt x="6211" y="568"/>
                      <a:pt x="5927" y="1110"/>
                      <a:pt x="5670" y="1664"/>
                    </a:cubicBezTo>
                    <a:cubicBezTo>
                      <a:pt x="5399" y="2219"/>
                      <a:pt x="5129" y="2761"/>
                      <a:pt x="4845" y="3302"/>
                    </a:cubicBezTo>
                    <a:lnTo>
                      <a:pt x="3167" y="6576"/>
                    </a:lnTo>
                    <a:cubicBezTo>
                      <a:pt x="2612" y="7672"/>
                      <a:pt x="2057" y="8755"/>
                      <a:pt x="1516" y="9864"/>
                    </a:cubicBezTo>
                    <a:cubicBezTo>
                      <a:pt x="1259" y="10406"/>
                      <a:pt x="988" y="10960"/>
                      <a:pt x="731" y="11515"/>
                    </a:cubicBezTo>
                    <a:cubicBezTo>
                      <a:pt x="474" y="12070"/>
                      <a:pt x="230" y="12638"/>
                      <a:pt x="0" y="13206"/>
                    </a:cubicBezTo>
                    <a:lnTo>
                      <a:pt x="109" y="13247"/>
                    </a:lnTo>
                    <a:cubicBezTo>
                      <a:pt x="596" y="12124"/>
                      <a:pt x="1124" y="11028"/>
                      <a:pt x="1678" y="9932"/>
                    </a:cubicBezTo>
                    <a:lnTo>
                      <a:pt x="3302" y="6644"/>
                    </a:lnTo>
                    <a:lnTo>
                      <a:pt x="4939" y="3356"/>
                    </a:lnTo>
                    <a:cubicBezTo>
                      <a:pt x="5481" y="2246"/>
                      <a:pt x="6049" y="1177"/>
                      <a:pt x="6550" y="41"/>
                    </a:cubicBezTo>
                    <a:lnTo>
                      <a:pt x="64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27"/>
              <p:cNvSpPr/>
              <p:nvPr/>
            </p:nvSpPr>
            <p:spPr>
              <a:xfrm>
                <a:off x="2862092" y="1119865"/>
                <a:ext cx="198126" cy="381540"/>
              </a:xfrm>
              <a:custGeom>
                <a:avLst/>
                <a:gdLst/>
                <a:ahLst/>
                <a:cxnLst/>
                <a:rect l="l" t="t" r="r" b="b"/>
                <a:pathLst>
                  <a:path w="5643" h="10867" extrusionOk="0">
                    <a:moveTo>
                      <a:pt x="5534" y="1"/>
                    </a:moveTo>
                    <a:cubicBezTo>
                      <a:pt x="5115" y="921"/>
                      <a:pt x="4668" y="1827"/>
                      <a:pt x="4222" y="2734"/>
                    </a:cubicBezTo>
                    <a:cubicBezTo>
                      <a:pt x="3775" y="3641"/>
                      <a:pt x="3315" y="4547"/>
                      <a:pt x="2842" y="5454"/>
                    </a:cubicBezTo>
                    <a:cubicBezTo>
                      <a:pt x="2368" y="6347"/>
                      <a:pt x="1908" y="7240"/>
                      <a:pt x="1421" y="8133"/>
                    </a:cubicBezTo>
                    <a:lnTo>
                      <a:pt x="0" y="10812"/>
                    </a:lnTo>
                    <a:lnTo>
                      <a:pt x="95" y="10866"/>
                    </a:lnTo>
                    <a:cubicBezTo>
                      <a:pt x="609" y="10000"/>
                      <a:pt x="1083" y="9107"/>
                      <a:pt x="1570" y="8214"/>
                    </a:cubicBezTo>
                    <a:cubicBezTo>
                      <a:pt x="2043" y="7321"/>
                      <a:pt x="2517" y="6414"/>
                      <a:pt x="2964" y="5508"/>
                    </a:cubicBezTo>
                    <a:cubicBezTo>
                      <a:pt x="3424" y="4601"/>
                      <a:pt x="3870" y="3695"/>
                      <a:pt x="4317" y="2788"/>
                    </a:cubicBezTo>
                    <a:lnTo>
                      <a:pt x="5643" y="41"/>
                    </a:lnTo>
                    <a:lnTo>
                      <a:pt x="55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27"/>
              <p:cNvSpPr/>
              <p:nvPr/>
            </p:nvSpPr>
            <p:spPr>
              <a:xfrm>
                <a:off x="3006038" y="992069"/>
                <a:ext cx="29492" cy="64181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828" extrusionOk="0">
                    <a:moveTo>
                      <a:pt x="731" y="1"/>
                    </a:moveTo>
                    <a:cubicBezTo>
                      <a:pt x="528" y="610"/>
                      <a:pt x="176" y="1164"/>
                      <a:pt x="0" y="1787"/>
                    </a:cubicBezTo>
                    <a:lnTo>
                      <a:pt x="108" y="1828"/>
                    </a:lnTo>
                    <a:cubicBezTo>
                      <a:pt x="420" y="1259"/>
                      <a:pt x="555" y="623"/>
                      <a:pt x="839" y="41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27"/>
              <p:cNvSpPr/>
              <p:nvPr/>
            </p:nvSpPr>
            <p:spPr>
              <a:xfrm>
                <a:off x="3046870" y="996844"/>
                <a:ext cx="56106" cy="103118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93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85" y="257"/>
                      <a:pt x="569" y="406"/>
                      <a:pt x="853" y="568"/>
                    </a:cubicBezTo>
                    <a:lnTo>
                      <a:pt x="1273" y="826"/>
                    </a:lnTo>
                    <a:cubicBezTo>
                      <a:pt x="1340" y="866"/>
                      <a:pt x="1435" y="907"/>
                      <a:pt x="1449" y="947"/>
                    </a:cubicBezTo>
                    <a:cubicBezTo>
                      <a:pt x="1476" y="947"/>
                      <a:pt x="1435" y="1042"/>
                      <a:pt x="1408" y="1110"/>
                    </a:cubicBezTo>
                    <a:cubicBezTo>
                      <a:pt x="1313" y="1421"/>
                      <a:pt x="1164" y="1705"/>
                      <a:pt x="1016" y="2003"/>
                    </a:cubicBezTo>
                    <a:cubicBezTo>
                      <a:pt x="880" y="2287"/>
                      <a:pt x="731" y="2585"/>
                      <a:pt x="623" y="2896"/>
                    </a:cubicBezTo>
                    <a:lnTo>
                      <a:pt x="718" y="2936"/>
                    </a:lnTo>
                    <a:lnTo>
                      <a:pt x="1164" y="2070"/>
                    </a:lnTo>
                    <a:cubicBezTo>
                      <a:pt x="1313" y="1786"/>
                      <a:pt x="1462" y="1489"/>
                      <a:pt x="1557" y="1164"/>
                    </a:cubicBezTo>
                    <a:lnTo>
                      <a:pt x="1584" y="1042"/>
                    </a:lnTo>
                    <a:cubicBezTo>
                      <a:pt x="1597" y="1015"/>
                      <a:pt x="1597" y="988"/>
                      <a:pt x="1597" y="961"/>
                    </a:cubicBezTo>
                    <a:cubicBezTo>
                      <a:pt x="1597" y="934"/>
                      <a:pt x="1584" y="893"/>
                      <a:pt x="1570" y="866"/>
                    </a:cubicBezTo>
                    <a:cubicBezTo>
                      <a:pt x="1530" y="812"/>
                      <a:pt x="1476" y="785"/>
                      <a:pt x="1449" y="771"/>
                    </a:cubicBezTo>
                    <a:lnTo>
                      <a:pt x="1340" y="717"/>
                    </a:lnTo>
                    <a:lnTo>
                      <a:pt x="907" y="487"/>
                    </a:lnTo>
                    <a:cubicBezTo>
                      <a:pt x="610" y="338"/>
                      <a:pt x="326" y="176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27"/>
              <p:cNvSpPr/>
              <p:nvPr/>
            </p:nvSpPr>
            <p:spPr>
              <a:xfrm>
                <a:off x="3006494" y="1054317"/>
                <a:ext cx="62742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016" extrusionOk="0">
                    <a:moveTo>
                      <a:pt x="55" y="41"/>
                    </a:moveTo>
                    <a:lnTo>
                      <a:pt x="95" y="82"/>
                    </a:lnTo>
                    <a:lnTo>
                      <a:pt x="95" y="82"/>
                    </a:lnTo>
                    <a:cubicBezTo>
                      <a:pt x="95" y="82"/>
                      <a:pt x="82" y="95"/>
                      <a:pt x="82" y="95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55" y="95"/>
                    </a:cubicBezTo>
                    <a:cubicBezTo>
                      <a:pt x="41" y="68"/>
                      <a:pt x="55" y="41"/>
                      <a:pt x="55" y="41"/>
                    </a:cubicBezTo>
                    <a:close/>
                    <a:moveTo>
                      <a:pt x="95" y="0"/>
                    </a:moveTo>
                    <a:cubicBezTo>
                      <a:pt x="82" y="0"/>
                      <a:pt x="55" y="0"/>
                      <a:pt x="28" y="14"/>
                    </a:cubicBezTo>
                    <a:cubicBezTo>
                      <a:pt x="14" y="27"/>
                      <a:pt x="1" y="41"/>
                      <a:pt x="1" y="68"/>
                    </a:cubicBezTo>
                    <a:cubicBezTo>
                      <a:pt x="1" y="82"/>
                      <a:pt x="1" y="95"/>
                      <a:pt x="1" y="109"/>
                    </a:cubicBezTo>
                    <a:cubicBezTo>
                      <a:pt x="1" y="122"/>
                      <a:pt x="14" y="136"/>
                      <a:pt x="28" y="149"/>
                    </a:cubicBezTo>
                    <a:cubicBezTo>
                      <a:pt x="82" y="190"/>
                      <a:pt x="122" y="190"/>
                      <a:pt x="163" y="203"/>
                    </a:cubicBezTo>
                    <a:cubicBezTo>
                      <a:pt x="244" y="230"/>
                      <a:pt x="325" y="271"/>
                      <a:pt x="393" y="298"/>
                    </a:cubicBezTo>
                    <a:cubicBezTo>
                      <a:pt x="555" y="366"/>
                      <a:pt x="704" y="447"/>
                      <a:pt x="853" y="515"/>
                    </a:cubicBezTo>
                    <a:cubicBezTo>
                      <a:pt x="1002" y="596"/>
                      <a:pt x="1137" y="690"/>
                      <a:pt x="1286" y="772"/>
                    </a:cubicBezTo>
                    <a:cubicBezTo>
                      <a:pt x="1435" y="853"/>
                      <a:pt x="1570" y="934"/>
                      <a:pt x="1719" y="1015"/>
                    </a:cubicBezTo>
                    <a:lnTo>
                      <a:pt x="1787" y="920"/>
                    </a:lnTo>
                    <a:cubicBezTo>
                      <a:pt x="1651" y="799"/>
                      <a:pt x="1516" y="718"/>
                      <a:pt x="1367" y="623"/>
                    </a:cubicBezTo>
                    <a:cubicBezTo>
                      <a:pt x="1218" y="528"/>
                      <a:pt x="1070" y="460"/>
                      <a:pt x="907" y="393"/>
                    </a:cubicBezTo>
                    <a:cubicBezTo>
                      <a:pt x="758" y="325"/>
                      <a:pt x="596" y="257"/>
                      <a:pt x="434" y="203"/>
                    </a:cubicBezTo>
                    <a:lnTo>
                      <a:pt x="204" y="109"/>
                    </a:lnTo>
                    <a:cubicBezTo>
                      <a:pt x="187" y="103"/>
                      <a:pt x="169" y="98"/>
                      <a:pt x="151" y="92"/>
                    </a:cubicBezTo>
                    <a:lnTo>
                      <a:pt x="151" y="92"/>
                    </a:lnTo>
                    <a:cubicBezTo>
                      <a:pt x="156" y="76"/>
                      <a:pt x="157" y="56"/>
                      <a:pt x="150" y="41"/>
                    </a:cubicBezTo>
                    <a:cubicBezTo>
                      <a:pt x="122" y="14"/>
                      <a:pt x="109" y="14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27"/>
              <p:cNvSpPr/>
              <p:nvPr/>
            </p:nvSpPr>
            <p:spPr>
              <a:xfrm>
                <a:off x="2994136" y="1088513"/>
                <a:ext cx="64673" cy="37111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057" extrusionOk="0">
                    <a:moveTo>
                      <a:pt x="55" y="1"/>
                    </a:moveTo>
                    <a:lnTo>
                      <a:pt x="1" y="95"/>
                    </a:lnTo>
                    <a:cubicBezTo>
                      <a:pt x="623" y="379"/>
                      <a:pt x="1151" y="812"/>
                      <a:pt x="1801" y="1056"/>
                    </a:cubicBezTo>
                    <a:lnTo>
                      <a:pt x="1841" y="961"/>
                    </a:lnTo>
                    <a:cubicBezTo>
                      <a:pt x="1286" y="569"/>
                      <a:pt x="637" y="352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27"/>
              <p:cNvSpPr/>
              <p:nvPr/>
            </p:nvSpPr>
            <p:spPr>
              <a:xfrm>
                <a:off x="3039742" y="999688"/>
                <a:ext cx="20469" cy="1903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542" extrusionOk="0">
                    <a:moveTo>
                      <a:pt x="96" y="0"/>
                    </a:moveTo>
                    <a:lnTo>
                      <a:pt x="1" y="54"/>
                    </a:lnTo>
                    <a:cubicBezTo>
                      <a:pt x="96" y="149"/>
                      <a:pt x="150" y="244"/>
                      <a:pt x="231" y="339"/>
                    </a:cubicBezTo>
                    <a:cubicBezTo>
                      <a:pt x="271" y="379"/>
                      <a:pt x="312" y="433"/>
                      <a:pt x="353" y="460"/>
                    </a:cubicBezTo>
                    <a:cubicBezTo>
                      <a:pt x="407" y="501"/>
                      <a:pt x="461" y="528"/>
                      <a:pt x="529" y="542"/>
                    </a:cubicBezTo>
                    <a:lnTo>
                      <a:pt x="583" y="447"/>
                    </a:lnTo>
                    <a:cubicBezTo>
                      <a:pt x="542" y="393"/>
                      <a:pt x="502" y="366"/>
                      <a:pt x="461" y="325"/>
                    </a:cubicBezTo>
                    <a:cubicBezTo>
                      <a:pt x="420" y="298"/>
                      <a:pt x="366" y="271"/>
                      <a:pt x="326" y="230"/>
                    </a:cubicBezTo>
                    <a:cubicBezTo>
                      <a:pt x="231" y="176"/>
                      <a:pt x="150" y="9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27"/>
              <p:cNvSpPr/>
              <p:nvPr/>
            </p:nvSpPr>
            <p:spPr>
              <a:xfrm>
                <a:off x="3028367" y="1011098"/>
                <a:ext cx="16642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20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54" y="122"/>
                      <a:pt x="108" y="203"/>
                      <a:pt x="176" y="284"/>
                    </a:cubicBezTo>
                    <a:cubicBezTo>
                      <a:pt x="203" y="325"/>
                      <a:pt x="244" y="352"/>
                      <a:pt x="284" y="379"/>
                    </a:cubicBezTo>
                    <a:cubicBezTo>
                      <a:pt x="325" y="406"/>
                      <a:pt x="379" y="420"/>
                      <a:pt x="433" y="420"/>
                    </a:cubicBezTo>
                    <a:lnTo>
                      <a:pt x="474" y="311"/>
                    </a:lnTo>
                    <a:cubicBezTo>
                      <a:pt x="447" y="284"/>
                      <a:pt x="406" y="257"/>
                      <a:pt x="379" y="230"/>
                    </a:cubicBezTo>
                    <a:cubicBezTo>
                      <a:pt x="338" y="217"/>
                      <a:pt x="298" y="189"/>
                      <a:pt x="271" y="176"/>
                    </a:cubicBezTo>
                    <a:cubicBezTo>
                      <a:pt x="190" y="135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27"/>
              <p:cNvSpPr/>
              <p:nvPr/>
            </p:nvSpPr>
            <p:spPr>
              <a:xfrm>
                <a:off x="3020292" y="1026300"/>
                <a:ext cx="17134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88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81" y="122"/>
                      <a:pt x="122" y="217"/>
                      <a:pt x="190" y="298"/>
                    </a:cubicBezTo>
                    <a:cubicBezTo>
                      <a:pt x="217" y="338"/>
                      <a:pt x="244" y="379"/>
                      <a:pt x="284" y="406"/>
                    </a:cubicBezTo>
                    <a:cubicBezTo>
                      <a:pt x="325" y="447"/>
                      <a:pt x="365" y="474"/>
                      <a:pt x="420" y="487"/>
                    </a:cubicBezTo>
                    <a:lnTo>
                      <a:pt x="487" y="392"/>
                    </a:lnTo>
                    <a:cubicBezTo>
                      <a:pt x="460" y="352"/>
                      <a:pt x="420" y="325"/>
                      <a:pt x="392" y="284"/>
                    </a:cubicBezTo>
                    <a:cubicBezTo>
                      <a:pt x="365" y="257"/>
                      <a:pt x="325" y="230"/>
                      <a:pt x="284" y="203"/>
                    </a:cubicBezTo>
                    <a:cubicBezTo>
                      <a:pt x="217" y="149"/>
                      <a:pt x="135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27"/>
              <p:cNvSpPr/>
              <p:nvPr/>
            </p:nvSpPr>
            <p:spPr>
              <a:xfrm>
                <a:off x="3015061" y="1045294"/>
                <a:ext cx="15694" cy="1429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7" extrusionOk="0">
                    <a:moveTo>
                      <a:pt x="95" y="0"/>
                    </a:moveTo>
                    <a:lnTo>
                      <a:pt x="0" y="54"/>
                    </a:lnTo>
                    <a:cubicBezTo>
                      <a:pt x="68" y="122"/>
                      <a:pt x="108" y="203"/>
                      <a:pt x="163" y="271"/>
                    </a:cubicBezTo>
                    <a:cubicBezTo>
                      <a:pt x="203" y="312"/>
                      <a:pt x="230" y="339"/>
                      <a:pt x="271" y="366"/>
                    </a:cubicBezTo>
                    <a:cubicBezTo>
                      <a:pt x="311" y="393"/>
                      <a:pt x="366" y="406"/>
                      <a:pt x="406" y="406"/>
                    </a:cubicBezTo>
                    <a:lnTo>
                      <a:pt x="447" y="298"/>
                    </a:lnTo>
                    <a:cubicBezTo>
                      <a:pt x="420" y="271"/>
                      <a:pt x="393" y="244"/>
                      <a:pt x="366" y="217"/>
                    </a:cubicBezTo>
                    <a:cubicBezTo>
                      <a:pt x="325" y="203"/>
                      <a:pt x="298" y="190"/>
                      <a:pt x="257" y="163"/>
                    </a:cubicBezTo>
                    <a:cubicBezTo>
                      <a:pt x="190" y="122"/>
                      <a:pt x="122" y="81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8" name="Google Shape;11878;p27"/>
            <p:cNvGrpSpPr/>
            <p:nvPr/>
          </p:nvGrpSpPr>
          <p:grpSpPr>
            <a:xfrm>
              <a:off x="8219485" y="3754251"/>
              <a:ext cx="422829" cy="463133"/>
              <a:chOff x="4378460" y="3278839"/>
              <a:chExt cx="422829" cy="463133"/>
            </a:xfrm>
          </p:grpSpPr>
          <p:sp>
            <p:nvSpPr>
              <p:cNvPr id="11879" name="Google Shape;11879;p27"/>
              <p:cNvSpPr/>
              <p:nvPr/>
            </p:nvSpPr>
            <p:spPr>
              <a:xfrm>
                <a:off x="4390327" y="3382656"/>
                <a:ext cx="410963" cy="344008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9798" extrusionOk="0">
                    <a:moveTo>
                      <a:pt x="7466" y="1"/>
                    </a:moveTo>
                    <a:cubicBezTo>
                      <a:pt x="6601" y="1"/>
                      <a:pt x="5733" y="346"/>
                      <a:pt x="4926" y="719"/>
                    </a:cubicBezTo>
                    <a:cubicBezTo>
                      <a:pt x="4817" y="773"/>
                      <a:pt x="4736" y="854"/>
                      <a:pt x="4682" y="949"/>
                    </a:cubicBezTo>
                    <a:cubicBezTo>
                      <a:pt x="4047" y="501"/>
                      <a:pt x="3287" y="242"/>
                      <a:pt x="2586" y="242"/>
                    </a:cubicBezTo>
                    <a:cubicBezTo>
                      <a:pt x="1509" y="242"/>
                      <a:pt x="575" y="854"/>
                      <a:pt x="460" y="2329"/>
                    </a:cubicBezTo>
                    <a:cubicBezTo>
                      <a:pt x="460" y="2410"/>
                      <a:pt x="460" y="2478"/>
                      <a:pt x="460" y="2559"/>
                    </a:cubicBezTo>
                    <a:cubicBezTo>
                      <a:pt x="0" y="3642"/>
                      <a:pt x="176" y="5076"/>
                      <a:pt x="298" y="6131"/>
                    </a:cubicBezTo>
                    <a:cubicBezTo>
                      <a:pt x="433" y="7309"/>
                      <a:pt x="704" y="8675"/>
                      <a:pt x="1746" y="9406"/>
                    </a:cubicBezTo>
                    <a:cubicBezTo>
                      <a:pt x="2145" y="9672"/>
                      <a:pt x="2597" y="9798"/>
                      <a:pt x="3046" y="9798"/>
                    </a:cubicBezTo>
                    <a:cubicBezTo>
                      <a:pt x="3237" y="9798"/>
                      <a:pt x="3428" y="9775"/>
                      <a:pt x="3613" y="9731"/>
                    </a:cubicBezTo>
                    <a:cubicBezTo>
                      <a:pt x="3681" y="9717"/>
                      <a:pt x="3748" y="9704"/>
                      <a:pt x="3816" y="9690"/>
                    </a:cubicBezTo>
                    <a:cubicBezTo>
                      <a:pt x="4547" y="9528"/>
                      <a:pt x="5183" y="9230"/>
                      <a:pt x="5954" y="9230"/>
                    </a:cubicBezTo>
                    <a:cubicBezTo>
                      <a:pt x="6102" y="9403"/>
                      <a:pt x="6334" y="9490"/>
                      <a:pt x="6558" y="9490"/>
                    </a:cubicBezTo>
                    <a:cubicBezTo>
                      <a:pt x="6703" y="9490"/>
                      <a:pt x="6844" y="9453"/>
                      <a:pt x="6955" y="9379"/>
                    </a:cubicBezTo>
                    <a:cubicBezTo>
                      <a:pt x="7473" y="9506"/>
                      <a:pt x="7976" y="9667"/>
                      <a:pt x="8488" y="9667"/>
                    </a:cubicBezTo>
                    <a:cubicBezTo>
                      <a:pt x="8846" y="9667"/>
                      <a:pt x="9207" y="9588"/>
                      <a:pt x="9580" y="9365"/>
                    </a:cubicBezTo>
                    <a:cubicBezTo>
                      <a:pt x="11596" y="8161"/>
                      <a:pt x="11705" y="5347"/>
                      <a:pt x="11015" y="3358"/>
                    </a:cubicBezTo>
                    <a:cubicBezTo>
                      <a:pt x="10622" y="2221"/>
                      <a:pt x="9986" y="1003"/>
                      <a:pt x="8904" y="381"/>
                    </a:cubicBezTo>
                    <a:cubicBezTo>
                      <a:pt x="8433" y="109"/>
                      <a:pt x="7950" y="1"/>
                      <a:pt x="7466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27"/>
              <p:cNvSpPr/>
              <p:nvPr/>
            </p:nvSpPr>
            <p:spPr>
              <a:xfrm>
                <a:off x="4382252" y="3376161"/>
                <a:ext cx="407627" cy="365811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10419" extrusionOk="0">
                    <a:moveTo>
                      <a:pt x="11461" y="6925"/>
                    </a:moveTo>
                    <a:lnTo>
                      <a:pt x="11448" y="6939"/>
                    </a:lnTo>
                    <a:lnTo>
                      <a:pt x="11461" y="6939"/>
                    </a:lnTo>
                    <a:lnTo>
                      <a:pt x="11461" y="6925"/>
                    </a:lnTo>
                    <a:close/>
                    <a:moveTo>
                      <a:pt x="528" y="7142"/>
                    </a:moveTo>
                    <a:cubicBezTo>
                      <a:pt x="528" y="7150"/>
                      <a:pt x="533" y="7164"/>
                      <a:pt x="541" y="7180"/>
                    </a:cubicBezTo>
                    <a:lnTo>
                      <a:pt x="541" y="7180"/>
                    </a:lnTo>
                    <a:lnTo>
                      <a:pt x="528" y="7142"/>
                    </a:lnTo>
                    <a:close/>
                    <a:moveTo>
                      <a:pt x="4303" y="10031"/>
                    </a:moveTo>
                    <a:lnTo>
                      <a:pt x="4303" y="10038"/>
                    </a:lnTo>
                    <a:lnTo>
                      <a:pt x="4290" y="10038"/>
                    </a:lnTo>
                    <a:lnTo>
                      <a:pt x="4303" y="10031"/>
                    </a:lnTo>
                    <a:close/>
                    <a:moveTo>
                      <a:pt x="8836" y="10051"/>
                    </a:moveTo>
                    <a:lnTo>
                      <a:pt x="8823" y="10065"/>
                    </a:lnTo>
                    <a:lnTo>
                      <a:pt x="8836" y="10065"/>
                    </a:lnTo>
                    <a:lnTo>
                      <a:pt x="8836" y="10051"/>
                    </a:lnTo>
                    <a:close/>
                    <a:moveTo>
                      <a:pt x="4370" y="10173"/>
                    </a:moveTo>
                    <a:cubicBezTo>
                      <a:pt x="4365" y="10176"/>
                      <a:pt x="4360" y="10178"/>
                      <a:pt x="4356" y="10178"/>
                    </a:cubicBezTo>
                    <a:cubicBezTo>
                      <a:pt x="4352" y="10178"/>
                      <a:pt x="4348" y="10177"/>
                      <a:pt x="4344" y="10173"/>
                    </a:cubicBezTo>
                    <a:close/>
                    <a:moveTo>
                      <a:pt x="8082" y="1"/>
                    </a:moveTo>
                    <a:cubicBezTo>
                      <a:pt x="7870" y="1"/>
                      <a:pt x="7659" y="28"/>
                      <a:pt x="7456" y="79"/>
                    </a:cubicBezTo>
                    <a:lnTo>
                      <a:pt x="7442" y="79"/>
                    </a:lnTo>
                    <a:lnTo>
                      <a:pt x="7348" y="106"/>
                    </a:lnTo>
                    <a:lnTo>
                      <a:pt x="7334" y="106"/>
                    </a:lnTo>
                    <a:cubicBezTo>
                      <a:pt x="7036" y="187"/>
                      <a:pt x="6739" y="295"/>
                      <a:pt x="6455" y="390"/>
                    </a:cubicBezTo>
                    <a:cubicBezTo>
                      <a:pt x="6306" y="430"/>
                      <a:pt x="6157" y="485"/>
                      <a:pt x="6008" y="512"/>
                    </a:cubicBezTo>
                    <a:cubicBezTo>
                      <a:pt x="5859" y="552"/>
                      <a:pt x="5710" y="579"/>
                      <a:pt x="5562" y="593"/>
                    </a:cubicBezTo>
                    <a:lnTo>
                      <a:pt x="5548" y="688"/>
                    </a:lnTo>
                    <a:cubicBezTo>
                      <a:pt x="5710" y="674"/>
                      <a:pt x="5859" y="647"/>
                      <a:pt x="6008" y="606"/>
                    </a:cubicBezTo>
                    <a:cubicBezTo>
                      <a:pt x="6170" y="579"/>
                      <a:pt x="6319" y="525"/>
                      <a:pt x="6468" y="485"/>
                    </a:cubicBezTo>
                    <a:cubicBezTo>
                      <a:pt x="6766" y="390"/>
                      <a:pt x="7050" y="282"/>
                      <a:pt x="7348" y="200"/>
                    </a:cubicBezTo>
                    <a:lnTo>
                      <a:pt x="7456" y="173"/>
                    </a:lnTo>
                    <a:cubicBezTo>
                      <a:pt x="7659" y="123"/>
                      <a:pt x="7862" y="95"/>
                      <a:pt x="8065" y="95"/>
                    </a:cubicBezTo>
                    <a:cubicBezTo>
                      <a:pt x="8241" y="95"/>
                      <a:pt x="8417" y="116"/>
                      <a:pt x="8593" y="160"/>
                    </a:cubicBezTo>
                    <a:cubicBezTo>
                      <a:pt x="8958" y="241"/>
                      <a:pt x="9310" y="403"/>
                      <a:pt x="9621" y="606"/>
                    </a:cubicBezTo>
                    <a:cubicBezTo>
                      <a:pt x="10257" y="1039"/>
                      <a:pt x="10744" y="1662"/>
                      <a:pt x="11042" y="2365"/>
                    </a:cubicBezTo>
                    <a:cubicBezTo>
                      <a:pt x="11326" y="3083"/>
                      <a:pt x="11434" y="3854"/>
                      <a:pt x="11461" y="4612"/>
                    </a:cubicBezTo>
                    <a:cubicBezTo>
                      <a:pt x="11488" y="5383"/>
                      <a:pt x="11488" y="6168"/>
                      <a:pt x="11326" y="6912"/>
                    </a:cubicBezTo>
                    <a:cubicBezTo>
                      <a:pt x="11231" y="7372"/>
                      <a:pt x="11082" y="7818"/>
                      <a:pt x="10866" y="8224"/>
                    </a:cubicBezTo>
                    <a:cubicBezTo>
                      <a:pt x="10636" y="8644"/>
                      <a:pt x="10338" y="9009"/>
                      <a:pt x="9973" y="9293"/>
                    </a:cubicBezTo>
                    <a:cubicBezTo>
                      <a:pt x="9621" y="9577"/>
                      <a:pt x="9215" y="9794"/>
                      <a:pt x="8782" y="9929"/>
                    </a:cubicBezTo>
                    <a:lnTo>
                      <a:pt x="8755" y="9943"/>
                    </a:lnTo>
                    <a:cubicBezTo>
                      <a:pt x="8476" y="10021"/>
                      <a:pt x="8187" y="10072"/>
                      <a:pt x="7897" y="10072"/>
                    </a:cubicBezTo>
                    <a:cubicBezTo>
                      <a:pt x="7836" y="10072"/>
                      <a:pt x="7774" y="10069"/>
                      <a:pt x="7713" y="10065"/>
                    </a:cubicBezTo>
                    <a:cubicBezTo>
                      <a:pt x="7361" y="10051"/>
                      <a:pt x="7023" y="9956"/>
                      <a:pt x="6698" y="9807"/>
                    </a:cubicBezTo>
                    <a:cubicBezTo>
                      <a:pt x="6373" y="9672"/>
                      <a:pt x="6035" y="9523"/>
                      <a:pt x="5656" y="9483"/>
                    </a:cubicBezTo>
                    <a:cubicBezTo>
                      <a:pt x="5626" y="9480"/>
                      <a:pt x="5595" y="9479"/>
                      <a:pt x="5564" y="9479"/>
                    </a:cubicBezTo>
                    <a:cubicBezTo>
                      <a:pt x="5412" y="9479"/>
                      <a:pt x="5247" y="9506"/>
                      <a:pt x="5102" y="9550"/>
                    </a:cubicBezTo>
                    <a:cubicBezTo>
                      <a:pt x="4926" y="9618"/>
                      <a:pt x="4763" y="9713"/>
                      <a:pt x="4614" y="9821"/>
                    </a:cubicBezTo>
                    <a:lnTo>
                      <a:pt x="4303" y="10024"/>
                    </a:lnTo>
                    <a:lnTo>
                      <a:pt x="4303" y="10027"/>
                    </a:lnTo>
                    <a:lnTo>
                      <a:pt x="4303" y="10027"/>
                    </a:lnTo>
                    <a:cubicBezTo>
                      <a:pt x="4294" y="10030"/>
                      <a:pt x="4284" y="10036"/>
                      <a:pt x="4279" y="10043"/>
                    </a:cubicBezTo>
                    <a:lnTo>
                      <a:pt x="4279" y="10043"/>
                    </a:lnTo>
                    <a:cubicBezTo>
                      <a:pt x="4174" y="10096"/>
                      <a:pt x="4070" y="10161"/>
                      <a:pt x="3965" y="10200"/>
                    </a:cubicBezTo>
                    <a:cubicBezTo>
                      <a:pt x="3857" y="10240"/>
                      <a:pt x="3748" y="10268"/>
                      <a:pt x="3640" y="10268"/>
                    </a:cubicBezTo>
                    <a:cubicBezTo>
                      <a:pt x="3617" y="10269"/>
                      <a:pt x="3594" y="10270"/>
                      <a:pt x="3570" y="10270"/>
                    </a:cubicBezTo>
                    <a:cubicBezTo>
                      <a:pt x="3373" y="10270"/>
                      <a:pt x="3177" y="10221"/>
                      <a:pt x="2990" y="10132"/>
                    </a:cubicBezTo>
                    <a:lnTo>
                      <a:pt x="2990" y="10132"/>
                    </a:lnTo>
                    <a:lnTo>
                      <a:pt x="2977" y="10119"/>
                    </a:lnTo>
                    <a:lnTo>
                      <a:pt x="2964" y="10119"/>
                    </a:lnTo>
                    <a:lnTo>
                      <a:pt x="2909" y="10092"/>
                    </a:lnTo>
                    <a:lnTo>
                      <a:pt x="2869" y="10078"/>
                    </a:lnTo>
                    <a:cubicBezTo>
                      <a:pt x="2882" y="10078"/>
                      <a:pt x="2909" y="10092"/>
                      <a:pt x="2923" y="10092"/>
                    </a:cubicBezTo>
                    <a:lnTo>
                      <a:pt x="2896" y="10078"/>
                    </a:lnTo>
                    <a:cubicBezTo>
                      <a:pt x="2855" y="10065"/>
                      <a:pt x="2801" y="10024"/>
                      <a:pt x="2747" y="9983"/>
                    </a:cubicBezTo>
                    <a:lnTo>
                      <a:pt x="2598" y="9889"/>
                    </a:lnTo>
                    <a:lnTo>
                      <a:pt x="2585" y="9875"/>
                    </a:lnTo>
                    <a:lnTo>
                      <a:pt x="2579" y="9875"/>
                    </a:lnTo>
                    <a:cubicBezTo>
                      <a:pt x="2358" y="9715"/>
                      <a:pt x="2174" y="9517"/>
                      <a:pt x="1989" y="9307"/>
                    </a:cubicBezTo>
                    <a:cubicBezTo>
                      <a:pt x="1813" y="9090"/>
                      <a:pt x="1638" y="8860"/>
                      <a:pt x="1475" y="8630"/>
                    </a:cubicBezTo>
                    <a:cubicBezTo>
                      <a:pt x="1164" y="8157"/>
                      <a:pt x="893" y="7643"/>
                      <a:pt x="690" y="7115"/>
                    </a:cubicBezTo>
                    <a:lnTo>
                      <a:pt x="690" y="7142"/>
                    </a:lnTo>
                    <a:cubicBezTo>
                      <a:pt x="690" y="7132"/>
                      <a:pt x="690" y="7123"/>
                      <a:pt x="681" y="7108"/>
                    </a:cubicBezTo>
                    <a:lnTo>
                      <a:pt x="681" y="7108"/>
                    </a:lnTo>
                    <a:lnTo>
                      <a:pt x="690" y="7115"/>
                    </a:lnTo>
                    <a:cubicBezTo>
                      <a:pt x="609" y="6912"/>
                      <a:pt x="555" y="6722"/>
                      <a:pt x="487" y="6519"/>
                    </a:cubicBezTo>
                    <a:cubicBezTo>
                      <a:pt x="420" y="6316"/>
                      <a:pt x="366" y="6114"/>
                      <a:pt x="325" y="5911"/>
                    </a:cubicBezTo>
                    <a:cubicBezTo>
                      <a:pt x="244" y="5505"/>
                      <a:pt x="190" y="5085"/>
                      <a:pt x="176" y="4666"/>
                    </a:cubicBezTo>
                    <a:cubicBezTo>
                      <a:pt x="149" y="4246"/>
                      <a:pt x="176" y="3827"/>
                      <a:pt x="230" y="3407"/>
                    </a:cubicBezTo>
                    <a:cubicBezTo>
                      <a:pt x="284" y="2988"/>
                      <a:pt x="379" y="2582"/>
                      <a:pt x="514" y="2190"/>
                    </a:cubicBezTo>
                    <a:cubicBezTo>
                      <a:pt x="650" y="1797"/>
                      <a:pt x="839" y="1418"/>
                      <a:pt x="1123" y="1107"/>
                    </a:cubicBezTo>
                    <a:cubicBezTo>
                      <a:pt x="1408" y="823"/>
                      <a:pt x="1759" y="593"/>
                      <a:pt x="2165" y="485"/>
                    </a:cubicBezTo>
                    <a:cubicBezTo>
                      <a:pt x="2378" y="426"/>
                      <a:pt x="2599" y="403"/>
                      <a:pt x="2824" y="403"/>
                    </a:cubicBezTo>
                    <a:cubicBezTo>
                      <a:pt x="3013" y="403"/>
                      <a:pt x="3205" y="419"/>
                      <a:pt x="3397" y="444"/>
                    </a:cubicBezTo>
                    <a:cubicBezTo>
                      <a:pt x="3816" y="498"/>
                      <a:pt x="4236" y="579"/>
                      <a:pt x="4655" y="633"/>
                    </a:cubicBezTo>
                    <a:cubicBezTo>
                      <a:pt x="4750" y="647"/>
                      <a:pt x="4831" y="661"/>
                      <a:pt x="4926" y="661"/>
                    </a:cubicBezTo>
                    <a:lnTo>
                      <a:pt x="4939" y="552"/>
                    </a:lnTo>
                    <a:cubicBezTo>
                      <a:pt x="4858" y="552"/>
                      <a:pt x="4763" y="539"/>
                      <a:pt x="4669" y="525"/>
                    </a:cubicBezTo>
                    <a:cubicBezTo>
                      <a:pt x="4249" y="458"/>
                      <a:pt x="3843" y="376"/>
                      <a:pt x="3410" y="309"/>
                    </a:cubicBezTo>
                    <a:cubicBezTo>
                      <a:pt x="3218" y="284"/>
                      <a:pt x="3024" y="268"/>
                      <a:pt x="2827" y="268"/>
                    </a:cubicBezTo>
                    <a:cubicBezTo>
                      <a:pt x="2595" y="268"/>
                      <a:pt x="2360" y="291"/>
                      <a:pt x="2125" y="349"/>
                    </a:cubicBezTo>
                    <a:cubicBezTo>
                      <a:pt x="1922" y="403"/>
                      <a:pt x="1705" y="498"/>
                      <a:pt x="1529" y="606"/>
                    </a:cubicBezTo>
                    <a:cubicBezTo>
                      <a:pt x="1435" y="661"/>
                      <a:pt x="1340" y="728"/>
                      <a:pt x="1259" y="796"/>
                    </a:cubicBezTo>
                    <a:cubicBezTo>
                      <a:pt x="1164" y="850"/>
                      <a:pt x="1083" y="931"/>
                      <a:pt x="1015" y="1012"/>
                    </a:cubicBezTo>
                    <a:cubicBezTo>
                      <a:pt x="704" y="1324"/>
                      <a:pt x="514" y="1729"/>
                      <a:pt x="366" y="2135"/>
                    </a:cubicBezTo>
                    <a:cubicBezTo>
                      <a:pt x="230" y="2541"/>
                      <a:pt x="136" y="2961"/>
                      <a:pt x="81" y="3394"/>
                    </a:cubicBezTo>
                    <a:cubicBezTo>
                      <a:pt x="14" y="3813"/>
                      <a:pt x="0" y="4246"/>
                      <a:pt x="14" y="4666"/>
                    </a:cubicBezTo>
                    <a:cubicBezTo>
                      <a:pt x="27" y="5099"/>
                      <a:pt x="81" y="5532"/>
                      <a:pt x="163" y="5951"/>
                    </a:cubicBezTo>
                    <a:cubicBezTo>
                      <a:pt x="203" y="6154"/>
                      <a:pt x="271" y="6357"/>
                      <a:pt x="339" y="6560"/>
                    </a:cubicBezTo>
                    <a:cubicBezTo>
                      <a:pt x="406" y="6763"/>
                      <a:pt x="460" y="6980"/>
                      <a:pt x="542" y="7169"/>
                    </a:cubicBezTo>
                    <a:lnTo>
                      <a:pt x="609" y="7223"/>
                    </a:lnTo>
                    <a:cubicBezTo>
                      <a:pt x="596" y="7223"/>
                      <a:pt x="582" y="7223"/>
                      <a:pt x="555" y="7210"/>
                    </a:cubicBezTo>
                    <a:cubicBezTo>
                      <a:pt x="550" y="7200"/>
                      <a:pt x="545" y="7190"/>
                      <a:pt x="541" y="7180"/>
                    </a:cubicBezTo>
                    <a:lnTo>
                      <a:pt x="541" y="7180"/>
                    </a:lnTo>
                    <a:lnTo>
                      <a:pt x="542" y="7182"/>
                    </a:lnTo>
                    <a:cubicBezTo>
                      <a:pt x="758" y="7710"/>
                      <a:pt x="1029" y="8238"/>
                      <a:pt x="1353" y="8711"/>
                    </a:cubicBezTo>
                    <a:cubicBezTo>
                      <a:pt x="1516" y="8955"/>
                      <a:pt x="1692" y="9185"/>
                      <a:pt x="1881" y="9402"/>
                    </a:cubicBezTo>
                    <a:cubicBezTo>
                      <a:pt x="2071" y="9632"/>
                      <a:pt x="2274" y="9835"/>
                      <a:pt x="2517" y="10010"/>
                    </a:cubicBezTo>
                    <a:lnTo>
                      <a:pt x="2531" y="10024"/>
                    </a:lnTo>
                    <a:lnTo>
                      <a:pt x="2537" y="10024"/>
                    </a:lnTo>
                    <a:lnTo>
                      <a:pt x="2679" y="10119"/>
                    </a:lnTo>
                    <a:cubicBezTo>
                      <a:pt x="2734" y="10146"/>
                      <a:pt x="2788" y="10186"/>
                      <a:pt x="2842" y="10227"/>
                    </a:cubicBezTo>
                    <a:lnTo>
                      <a:pt x="2828" y="10213"/>
                    </a:lnTo>
                    <a:lnTo>
                      <a:pt x="2828" y="10213"/>
                    </a:lnTo>
                    <a:cubicBezTo>
                      <a:pt x="2842" y="10227"/>
                      <a:pt x="2869" y="10227"/>
                      <a:pt x="2882" y="10227"/>
                    </a:cubicBezTo>
                    <a:lnTo>
                      <a:pt x="2842" y="10227"/>
                    </a:lnTo>
                    <a:lnTo>
                      <a:pt x="2901" y="10251"/>
                    </a:lnTo>
                    <a:lnTo>
                      <a:pt x="2901" y="10251"/>
                    </a:lnTo>
                    <a:lnTo>
                      <a:pt x="2909" y="10268"/>
                    </a:lnTo>
                    <a:lnTo>
                      <a:pt x="2936" y="10268"/>
                    </a:lnTo>
                    <a:cubicBezTo>
                      <a:pt x="3136" y="10368"/>
                      <a:pt x="3355" y="10418"/>
                      <a:pt x="3577" y="10418"/>
                    </a:cubicBezTo>
                    <a:cubicBezTo>
                      <a:pt x="3602" y="10418"/>
                      <a:pt x="3628" y="10418"/>
                      <a:pt x="3654" y="10416"/>
                    </a:cubicBezTo>
                    <a:cubicBezTo>
                      <a:pt x="3789" y="10416"/>
                      <a:pt x="3911" y="10389"/>
                      <a:pt x="4033" y="10335"/>
                    </a:cubicBezTo>
                    <a:cubicBezTo>
                      <a:pt x="4154" y="10295"/>
                      <a:pt x="4263" y="10227"/>
                      <a:pt x="4371" y="10173"/>
                    </a:cubicBezTo>
                    <a:lnTo>
                      <a:pt x="4384" y="10160"/>
                    </a:lnTo>
                    <a:lnTo>
                      <a:pt x="4398" y="10146"/>
                    </a:lnTo>
                    <a:lnTo>
                      <a:pt x="4398" y="10159"/>
                    </a:lnTo>
                    <a:lnTo>
                      <a:pt x="4709" y="9943"/>
                    </a:lnTo>
                    <a:cubicBezTo>
                      <a:pt x="4974" y="9762"/>
                      <a:pt x="5249" y="9625"/>
                      <a:pt x="5554" y="9625"/>
                    </a:cubicBezTo>
                    <a:cubicBezTo>
                      <a:pt x="5592" y="9625"/>
                      <a:pt x="5631" y="9627"/>
                      <a:pt x="5670" y="9632"/>
                    </a:cubicBezTo>
                    <a:cubicBezTo>
                      <a:pt x="6008" y="9659"/>
                      <a:pt x="6333" y="9807"/>
                      <a:pt x="6671" y="9943"/>
                    </a:cubicBezTo>
                    <a:cubicBezTo>
                      <a:pt x="6834" y="10010"/>
                      <a:pt x="6996" y="10078"/>
                      <a:pt x="7185" y="10119"/>
                    </a:cubicBezTo>
                    <a:cubicBezTo>
                      <a:pt x="7361" y="10173"/>
                      <a:pt x="7537" y="10200"/>
                      <a:pt x="7727" y="10213"/>
                    </a:cubicBezTo>
                    <a:cubicBezTo>
                      <a:pt x="7763" y="10215"/>
                      <a:pt x="7800" y="10215"/>
                      <a:pt x="7837" y="10215"/>
                    </a:cubicBezTo>
                    <a:cubicBezTo>
                      <a:pt x="8166" y="10215"/>
                      <a:pt x="8493" y="10162"/>
                      <a:pt x="8809" y="10065"/>
                    </a:cubicBezTo>
                    <a:lnTo>
                      <a:pt x="8809" y="10065"/>
                    </a:lnTo>
                    <a:lnTo>
                      <a:pt x="8782" y="10078"/>
                    </a:lnTo>
                    <a:lnTo>
                      <a:pt x="8796" y="10078"/>
                    </a:lnTo>
                    <a:lnTo>
                      <a:pt x="8809" y="10065"/>
                    </a:lnTo>
                    <a:lnTo>
                      <a:pt x="8809" y="10065"/>
                    </a:lnTo>
                    <a:cubicBezTo>
                      <a:pt x="8809" y="10065"/>
                      <a:pt x="8809" y="10065"/>
                      <a:pt x="8809" y="10065"/>
                    </a:cubicBezTo>
                    <a:lnTo>
                      <a:pt x="8836" y="10051"/>
                    </a:lnTo>
                    <a:cubicBezTo>
                      <a:pt x="9283" y="9916"/>
                      <a:pt x="9702" y="9686"/>
                      <a:pt x="10067" y="9402"/>
                    </a:cubicBezTo>
                    <a:cubicBezTo>
                      <a:pt x="10446" y="9104"/>
                      <a:pt x="10758" y="8711"/>
                      <a:pt x="10974" y="8292"/>
                    </a:cubicBezTo>
                    <a:cubicBezTo>
                      <a:pt x="11204" y="7873"/>
                      <a:pt x="11353" y="7412"/>
                      <a:pt x="11448" y="6939"/>
                    </a:cubicBezTo>
                    <a:cubicBezTo>
                      <a:pt x="11610" y="6181"/>
                      <a:pt x="11610" y="5396"/>
                      <a:pt x="11583" y="4625"/>
                    </a:cubicBezTo>
                    <a:cubicBezTo>
                      <a:pt x="11542" y="3854"/>
                      <a:pt x="11434" y="3069"/>
                      <a:pt x="11136" y="2338"/>
                    </a:cubicBezTo>
                    <a:cubicBezTo>
                      <a:pt x="10852" y="1621"/>
                      <a:pt x="10352" y="972"/>
                      <a:pt x="9702" y="539"/>
                    </a:cubicBezTo>
                    <a:cubicBezTo>
                      <a:pt x="9377" y="322"/>
                      <a:pt x="9012" y="160"/>
                      <a:pt x="8633" y="65"/>
                    </a:cubicBezTo>
                    <a:cubicBezTo>
                      <a:pt x="8451" y="21"/>
                      <a:pt x="8266" y="1"/>
                      <a:pt x="80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27"/>
              <p:cNvSpPr/>
              <p:nvPr/>
            </p:nvSpPr>
            <p:spPr>
              <a:xfrm>
                <a:off x="4390327" y="3379742"/>
                <a:ext cx="401939" cy="357806"/>
              </a:xfrm>
              <a:custGeom>
                <a:avLst/>
                <a:gdLst/>
                <a:ahLst/>
                <a:cxnLst/>
                <a:rect l="l" t="t" r="r" b="b"/>
                <a:pathLst>
                  <a:path w="11448" h="10191" extrusionOk="0">
                    <a:moveTo>
                      <a:pt x="6114" y="182"/>
                    </a:moveTo>
                    <a:lnTo>
                      <a:pt x="6103" y="193"/>
                    </a:lnTo>
                    <a:cubicBezTo>
                      <a:pt x="6103" y="188"/>
                      <a:pt x="6107" y="184"/>
                      <a:pt x="6114" y="182"/>
                    </a:cubicBezTo>
                    <a:close/>
                    <a:moveTo>
                      <a:pt x="14" y="4104"/>
                    </a:moveTo>
                    <a:cubicBezTo>
                      <a:pt x="14" y="4114"/>
                      <a:pt x="14" y="4117"/>
                      <a:pt x="7" y="4124"/>
                    </a:cubicBezTo>
                    <a:lnTo>
                      <a:pt x="7" y="4124"/>
                    </a:lnTo>
                    <a:lnTo>
                      <a:pt x="14" y="4104"/>
                    </a:lnTo>
                    <a:close/>
                    <a:moveTo>
                      <a:pt x="94" y="4134"/>
                    </a:moveTo>
                    <a:lnTo>
                      <a:pt x="92" y="4140"/>
                    </a:lnTo>
                    <a:lnTo>
                      <a:pt x="92" y="4140"/>
                    </a:ln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1"/>
                      <a:pt x="94" y="4138"/>
                      <a:pt x="94" y="4134"/>
                    </a:cubicBezTo>
                    <a:close/>
                    <a:moveTo>
                      <a:pt x="339" y="7067"/>
                    </a:moveTo>
                    <a:cubicBezTo>
                      <a:pt x="339" y="7067"/>
                      <a:pt x="339" y="7080"/>
                      <a:pt x="352" y="7094"/>
                    </a:cubicBezTo>
                    <a:lnTo>
                      <a:pt x="339" y="7067"/>
                    </a:lnTo>
                    <a:close/>
                    <a:moveTo>
                      <a:pt x="7260" y="0"/>
                    </a:moveTo>
                    <a:cubicBezTo>
                      <a:pt x="7148" y="0"/>
                      <a:pt x="7037" y="4"/>
                      <a:pt x="6928" y="17"/>
                    </a:cubicBezTo>
                    <a:lnTo>
                      <a:pt x="6915" y="17"/>
                    </a:lnTo>
                    <a:cubicBezTo>
                      <a:pt x="6644" y="44"/>
                      <a:pt x="6387" y="98"/>
                      <a:pt x="6116" y="180"/>
                    </a:cubicBezTo>
                    <a:cubicBezTo>
                      <a:pt x="5968" y="234"/>
                      <a:pt x="5819" y="301"/>
                      <a:pt x="5670" y="356"/>
                    </a:cubicBezTo>
                    <a:lnTo>
                      <a:pt x="5413" y="491"/>
                    </a:lnTo>
                    <a:lnTo>
                      <a:pt x="5453" y="586"/>
                    </a:lnTo>
                    <a:lnTo>
                      <a:pt x="5710" y="464"/>
                    </a:lnTo>
                    <a:cubicBezTo>
                      <a:pt x="5859" y="396"/>
                      <a:pt x="6008" y="356"/>
                      <a:pt x="6157" y="288"/>
                    </a:cubicBezTo>
                    <a:lnTo>
                      <a:pt x="6157" y="288"/>
                    </a:lnTo>
                    <a:lnTo>
                      <a:pt x="6143" y="301"/>
                    </a:lnTo>
                    <a:cubicBezTo>
                      <a:pt x="6154" y="301"/>
                      <a:pt x="6166" y="292"/>
                      <a:pt x="6177" y="282"/>
                    </a:cubicBezTo>
                    <a:lnTo>
                      <a:pt x="6177" y="282"/>
                    </a:lnTo>
                    <a:cubicBezTo>
                      <a:pt x="6427" y="205"/>
                      <a:pt x="6678" y="165"/>
                      <a:pt x="6928" y="139"/>
                    </a:cubicBezTo>
                    <a:lnTo>
                      <a:pt x="6942" y="139"/>
                    </a:lnTo>
                    <a:cubicBezTo>
                      <a:pt x="7050" y="132"/>
                      <a:pt x="7158" y="129"/>
                      <a:pt x="7267" y="129"/>
                    </a:cubicBezTo>
                    <a:cubicBezTo>
                      <a:pt x="7375" y="129"/>
                      <a:pt x="7483" y="132"/>
                      <a:pt x="7591" y="139"/>
                    </a:cubicBezTo>
                    <a:cubicBezTo>
                      <a:pt x="7808" y="153"/>
                      <a:pt x="8024" y="180"/>
                      <a:pt x="8227" y="234"/>
                    </a:cubicBezTo>
                    <a:cubicBezTo>
                      <a:pt x="8444" y="274"/>
                      <a:pt x="8647" y="356"/>
                      <a:pt x="8850" y="437"/>
                    </a:cubicBezTo>
                    <a:cubicBezTo>
                      <a:pt x="9039" y="518"/>
                      <a:pt x="9229" y="626"/>
                      <a:pt x="9404" y="748"/>
                    </a:cubicBezTo>
                    <a:lnTo>
                      <a:pt x="9404" y="761"/>
                    </a:lnTo>
                    <a:cubicBezTo>
                      <a:pt x="9810" y="1046"/>
                      <a:pt x="10162" y="1425"/>
                      <a:pt x="10433" y="1844"/>
                    </a:cubicBezTo>
                    <a:cubicBezTo>
                      <a:pt x="10703" y="2263"/>
                      <a:pt x="10893" y="2737"/>
                      <a:pt x="11015" y="3224"/>
                    </a:cubicBezTo>
                    <a:cubicBezTo>
                      <a:pt x="11136" y="3711"/>
                      <a:pt x="11204" y="4225"/>
                      <a:pt x="11218" y="4726"/>
                    </a:cubicBezTo>
                    <a:cubicBezTo>
                      <a:pt x="11245" y="5227"/>
                      <a:pt x="11218" y="5741"/>
                      <a:pt x="11150" y="6242"/>
                    </a:cubicBezTo>
                    <a:lnTo>
                      <a:pt x="11150" y="6228"/>
                    </a:lnTo>
                    <a:cubicBezTo>
                      <a:pt x="11150" y="6242"/>
                      <a:pt x="11136" y="6255"/>
                      <a:pt x="11136" y="6269"/>
                    </a:cubicBezTo>
                    <a:lnTo>
                      <a:pt x="11150" y="6255"/>
                    </a:lnTo>
                    <a:lnTo>
                      <a:pt x="11150" y="6255"/>
                    </a:lnTo>
                    <a:cubicBezTo>
                      <a:pt x="11082" y="6634"/>
                      <a:pt x="11015" y="7013"/>
                      <a:pt x="10906" y="7378"/>
                    </a:cubicBezTo>
                    <a:cubicBezTo>
                      <a:pt x="10852" y="7554"/>
                      <a:pt x="10798" y="7743"/>
                      <a:pt x="10731" y="7919"/>
                    </a:cubicBezTo>
                    <a:cubicBezTo>
                      <a:pt x="10663" y="8095"/>
                      <a:pt x="10595" y="8285"/>
                      <a:pt x="10528" y="8461"/>
                    </a:cubicBezTo>
                    <a:cubicBezTo>
                      <a:pt x="10379" y="8799"/>
                      <a:pt x="10189" y="9137"/>
                      <a:pt x="9892" y="9367"/>
                    </a:cubicBezTo>
                    <a:cubicBezTo>
                      <a:pt x="9607" y="9597"/>
                      <a:pt x="9242" y="9733"/>
                      <a:pt x="8877" y="9854"/>
                    </a:cubicBezTo>
                    <a:lnTo>
                      <a:pt x="8877" y="9854"/>
                    </a:lnTo>
                    <a:lnTo>
                      <a:pt x="8904" y="9841"/>
                    </a:lnTo>
                    <a:lnTo>
                      <a:pt x="8890" y="9841"/>
                    </a:lnTo>
                    <a:lnTo>
                      <a:pt x="8877" y="9854"/>
                    </a:lnTo>
                    <a:cubicBezTo>
                      <a:pt x="8660" y="9908"/>
                      <a:pt x="8444" y="9963"/>
                      <a:pt x="8227" y="9990"/>
                    </a:cubicBezTo>
                    <a:cubicBezTo>
                      <a:pt x="8108" y="10004"/>
                      <a:pt x="7990" y="10015"/>
                      <a:pt x="7873" y="10015"/>
                    </a:cubicBezTo>
                    <a:cubicBezTo>
                      <a:pt x="7777" y="10015"/>
                      <a:pt x="7683" y="10008"/>
                      <a:pt x="7591" y="9990"/>
                    </a:cubicBezTo>
                    <a:cubicBezTo>
                      <a:pt x="7348" y="9922"/>
                      <a:pt x="7118" y="9841"/>
                      <a:pt x="6874" y="9773"/>
                    </a:cubicBezTo>
                    <a:cubicBezTo>
                      <a:pt x="6631" y="9692"/>
                      <a:pt x="6401" y="9611"/>
                      <a:pt x="6157" y="9543"/>
                    </a:cubicBezTo>
                    <a:cubicBezTo>
                      <a:pt x="6035" y="9516"/>
                      <a:pt x="5913" y="9475"/>
                      <a:pt x="5778" y="9462"/>
                    </a:cubicBezTo>
                    <a:cubicBezTo>
                      <a:pt x="5679" y="9440"/>
                      <a:pt x="5579" y="9418"/>
                      <a:pt x="5472" y="9418"/>
                    </a:cubicBezTo>
                    <a:cubicBezTo>
                      <a:pt x="5448" y="9418"/>
                      <a:pt x="5424" y="9419"/>
                      <a:pt x="5399" y="9421"/>
                    </a:cubicBezTo>
                    <a:cubicBezTo>
                      <a:pt x="5359" y="9421"/>
                      <a:pt x="5318" y="9421"/>
                      <a:pt x="5291" y="9435"/>
                    </a:cubicBezTo>
                    <a:cubicBezTo>
                      <a:pt x="5250" y="9448"/>
                      <a:pt x="5210" y="9475"/>
                      <a:pt x="5183" y="9475"/>
                    </a:cubicBezTo>
                    <a:lnTo>
                      <a:pt x="5020" y="9570"/>
                    </a:lnTo>
                    <a:lnTo>
                      <a:pt x="4682" y="9733"/>
                    </a:lnTo>
                    <a:cubicBezTo>
                      <a:pt x="4229" y="9935"/>
                      <a:pt x="3734" y="10064"/>
                      <a:pt x="3233" y="10064"/>
                    </a:cubicBezTo>
                    <a:cubicBezTo>
                      <a:pt x="3166" y="10064"/>
                      <a:pt x="3099" y="10062"/>
                      <a:pt x="3031" y="10057"/>
                    </a:cubicBezTo>
                    <a:lnTo>
                      <a:pt x="3018" y="10057"/>
                    </a:lnTo>
                    <a:lnTo>
                      <a:pt x="2925" y="10046"/>
                    </a:lnTo>
                    <a:lnTo>
                      <a:pt x="2925" y="10046"/>
                    </a:lnTo>
                    <a:lnTo>
                      <a:pt x="2923" y="10044"/>
                    </a:lnTo>
                    <a:lnTo>
                      <a:pt x="2896" y="10044"/>
                    </a:lnTo>
                    <a:cubicBezTo>
                      <a:pt x="2558" y="9990"/>
                      <a:pt x="2233" y="9881"/>
                      <a:pt x="1949" y="9692"/>
                    </a:cubicBezTo>
                    <a:cubicBezTo>
                      <a:pt x="1665" y="9503"/>
                      <a:pt x="1408" y="9259"/>
                      <a:pt x="1205" y="8988"/>
                    </a:cubicBezTo>
                    <a:cubicBezTo>
                      <a:pt x="1002" y="8718"/>
                      <a:pt x="853" y="8407"/>
                      <a:pt x="731" y="8082"/>
                    </a:cubicBezTo>
                    <a:cubicBezTo>
                      <a:pt x="596" y="7757"/>
                      <a:pt x="515" y="7419"/>
                      <a:pt x="447" y="7080"/>
                    </a:cubicBezTo>
                    <a:lnTo>
                      <a:pt x="447" y="7053"/>
                    </a:lnTo>
                    <a:cubicBezTo>
                      <a:pt x="447" y="7053"/>
                      <a:pt x="447" y="7047"/>
                      <a:pt x="445" y="7039"/>
                    </a:cubicBezTo>
                    <a:lnTo>
                      <a:pt x="445" y="7039"/>
                    </a:lnTo>
                    <a:lnTo>
                      <a:pt x="447" y="7040"/>
                    </a:lnTo>
                    <a:cubicBezTo>
                      <a:pt x="366" y="6566"/>
                      <a:pt x="284" y="6079"/>
                      <a:pt x="217" y="5592"/>
                    </a:cubicBezTo>
                    <a:cubicBezTo>
                      <a:pt x="190" y="5349"/>
                      <a:pt x="149" y="5105"/>
                      <a:pt x="136" y="4861"/>
                    </a:cubicBezTo>
                    <a:cubicBezTo>
                      <a:pt x="109" y="4631"/>
                      <a:pt x="95" y="4388"/>
                      <a:pt x="95" y="4144"/>
                    </a:cubicBezTo>
                    <a:lnTo>
                      <a:pt x="95" y="4144"/>
                    </a:lnTo>
                    <a:lnTo>
                      <a:pt x="95" y="4144"/>
                    </a:lnTo>
                    <a:cubicBezTo>
                      <a:pt x="95" y="4149"/>
                      <a:pt x="95" y="4154"/>
                      <a:pt x="95" y="4158"/>
                    </a:cubicBezTo>
                    <a:cubicBezTo>
                      <a:pt x="95" y="4171"/>
                      <a:pt x="82" y="4171"/>
                      <a:pt x="82" y="4171"/>
                    </a:cubicBezTo>
                    <a:lnTo>
                      <a:pt x="92" y="4140"/>
                    </a:lnTo>
                    <a:lnTo>
                      <a:pt x="92" y="4140"/>
                    </a:lnTo>
                    <a:lnTo>
                      <a:pt x="54" y="4090"/>
                    </a:lnTo>
                    <a:lnTo>
                      <a:pt x="54" y="4090"/>
                    </a:lnTo>
                    <a:cubicBezTo>
                      <a:pt x="54" y="4090"/>
                      <a:pt x="68" y="4090"/>
                      <a:pt x="82" y="4104"/>
                    </a:cubicBezTo>
                    <a:cubicBezTo>
                      <a:pt x="89" y="4111"/>
                      <a:pt x="92" y="4123"/>
                      <a:pt x="94" y="4134"/>
                    </a:cubicBezTo>
                    <a:lnTo>
                      <a:pt x="94" y="4134"/>
                    </a:lnTo>
                    <a:lnTo>
                      <a:pt x="95" y="4131"/>
                    </a:lnTo>
                    <a:cubicBezTo>
                      <a:pt x="109" y="3752"/>
                      <a:pt x="136" y="3359"/>
                      <a:pt x="230" y="2981"/>
                    </a:cubicBezTo>
                    <a:cubicBezTo>
                      <a:pt x="325" y="2548"/>
                      <a:pt x="487" y="2128"/>
                      <a:pt x="704" y="1749"/>
                    </a:cubicBezTo>
                    <a:lnTo>
                      <a:pt x="785" y="1614"/>
                    </a:lnTo>
                    <a:lnTo>
                      <a:pt x="826" y="1533"/>
                    </a:lnTo>
                    <a:lnTo>
                      <a:pt x="853" y="1506"/>
                    </a:lnTo>
                    <a:cubicBezTo>
                      <a:pt x="853" y="1492"/>
                      <a:pt x="866" y="1492"/>
                      <a:pt x="866" y="1479"/>
                    </a:cubicBezTo>
                    <a:cubicBezTo>
                      <a:pt x="948" y="1411"/>
                      <a:pt x="1042" y="1343"/>
                      <a:pt x="1123" y="1276"/>
                    </a:cubicBezTo>
                    <a:lnTo>
                      <a:pt x="1394" y="1073"/>
                    </a:lnTo>
                    <a:cubicBezTo>
                      <a:pt x="1475" y="1005"/>
                      <a:pt x="1570" y="951"/>
                      <a:pt x="1665" y="856"/>
                    </a:cubicBezTo>
                    <a:lnTo>
                      <a:pt x="1651" y="856"/>
                    </a:lnTo>
                    <a:cubicBezTo>
                      <a:pt x="1827" y="653"/>
                      <a:pt x="2057" y="559"/>
                      <a:pt x="2328" y="518"/>
                    </a:cubicBezTo>
                    <a:cubicBezTo>
                      <a:pt x="2491" y="492"/>
                      <a:pt x="2654" y="483"/>
                      <a:pt x="2820" y="483"/>
                    </a:cubicBezTo>
                    <a:cubicBezTo>
                      <a:pt x="2916" y="483"/>
                      <a:pt x="3013" y="486"/>
                      <a:pt x="3112" y="491"/>
                    </a:cubicBezTo>
                    <a:cubicBezTo>
                      <a:pt x="3370" y="504"/>
                      <a:pt x="3640" y="545"/>
                      <a:pt x="3897" y="586"/>
                    </a:cubicBezTo>
                    <a:cubicBezTo>
                      <a:pt x="4168" y="613"/>
                      <a:pt x="4439" y="653"/>
                      <a:pt x="4696" y="653"/>
                    </a:cubicBezTo>
                    <a:lnTo>
                      <a:pt x="4709" y="559"/>
                    </a:lnTo>
                    <a:cubicBezTo>
                      <a:pt x="4439" y="545"/>
                      <a:pt x="4181" y="518"/>
                      <a:pt x="3924" y="477"/>
                    </a:cubicBezTo>
                    <a:cubicBezTo>
                      <a:pt x="3654" y="450"/>
                      <a:pt x="3383" y="410"/>
                      <a:pt x="3126" y="396"/>
                    </a:cubicBezTo>
                    <a:cubicBezTo>
                      <a:pt x="3030" y="387"/>
                      <a:pt x="2934" y="382"/>
                      <a:pt x="2838" y="382"/>
                    </a:cubicBezTo>
                    <a:cubicBezTo>
                      <a:pt x="2664" y="382"/>
                      <a:pt x="2489" y="397"/>
                      <a:pt x="2314" y="423"/>
                    </a:cubicBezTo>
                    <a:cubicBezTo>
                      <a:pt x="2179" y="437"/>
                      <a:pt x="2044" y="477"/>
                      <a:pt x="1908" y="531"/>
                    </a:cubicBezTo>
                    <a:cubicBezTo>
                      <a:pt x="1786" y="599"/>
                      <a:pt x="1665" y="694"/>
                      <a:pt x="1583" y="789"/>
                    </a:cubicBezTo>
                    <a:cubicBezTo>
                      <a:pt x="1516" y="856"/>
                      <a:pt x="1421" y="924"/>
                      <a:pt x="1326" y="992"/>
                    </a:cubicBezTo>
                    <a:lnTo>
                      <a:pt x="1069" y="1194"/>
                    </a:lnTo>
                    <a:cubicBezTo>
                      <a:pt x="975" y="1262"/>
                      <a:pt x="880" y="1330"/>
                      <a:pt x="799" y="1411"/>
                    </a:cubicBezTo>
                    <a:cubicBezTo>
                      <a:pt x="785" y="1425"/>
                      <a:pt x="772" y="1438"/>
                      <a:pt x="758" y="1452"/>
                    </a:cubicBezTo>
                    <a:lnTo>
                      <a:pt x="745" y="1492"/>
                    </a:lnTo>
                    <a:lnTo>
                      <a:pt x="704" y="1560"/>
                    </a:lnTo>
                    <a:lnTo>
                      <a:pt x="609" y="1709"/>
                    </a:lnTo>
                    <a:cubicBezTo>
                      <a:pt x="393" y="2101"/>
                      <a:pt x="230" y="2521"/>
                      <a:pt x="136" y="2954"/>
                    </a:cubicBezTo>
                    <a:cubicBezTo>
                      <a:pt x="42" y="3341"/>
                      <a:pt x="1" y="3743"/>
                      <a:pt x="0" y="4131"/>
                    </a:cubicBezTo>
                    <a:lnTo>
                      <a:pt x="0" y="4131"/>
                    </a:lnTo>
                    <a:cubicBezTo>
                      <a:pt x="0" y="4131"/>
                      <a:pt x="0" y="4131"/>
                      <a:pt x="0" y="4131"/>
                    </a:cubicBezTo>
                    <a:cubicBezTo>
                      <a:pt x="0" y="4131"/>
                      <a:pt x="0" y="4131"/>
                      <a:pt x="0" y="4132"/>
                    </a:cubicBezTo>
                    <a:lnTo>
                      <a:pt x="0" y="4132"/>
                    </a:lnTo>
                    <a:cubicBezTo>
                      <a:pt x="0" y="4136"/>
                      <a:pt x="0" y="4140"/>
                      <a:pt x="0" y="4144"/>
                    </a:cubicBezTo>
                    <a:lnTo>
                      <a:pt x="1" y="4143"/>
                    </a:lnTo>
                    <a:lnTo>
                      <a:pt x="1" y="4143"/>
                    </a:lnTo>
                    <a:cubicBezTo>
                      <a:pt x="1" y="4143"/>
                      <a:pt x="1" y="4144"/>
                      <a:pt x="1" y="4145"/>
                    </a:cubicBezTo>
                    <a:lnTo>
                      <a:pt x="1" y="4145"/>
                    </a:lnTo>
                    <a:lnTo>
                      <a:pt x="0" y="4144"/>
                    </a:lnTo>
                    <a:lnTo>
                      <a:pt x="0" y="4144"/>
                    </a:lnTo>
                    <a:cubicBezTo>
                      <a:pt x="0" y="4388"/>
                      <a:pt x="14" y="4631"/>
                      <a:pt x="41" y="4875"/>
                    </a:cubicBezTo>
                    <a:cubicBezTo>
                      <a:pt x="54" y="5132"/>
                      <a:pt x="82" y="5376"/>
                      <a:pt x="122" y="5619"/>
                    </a:cubicBezTo>
                    <a:cubicBezTo>
                      <a:pt x="190" y="6093"/>
                      <a:pt x="257" y="6580"/>
                      <a:pt x="339" y="7067"/>
                    </a:cubicBezTo>
                    <a:lnTo>
                      <a:pt x="393" y="7108"/>
                    </a:lnTo>
                    <a:cubicBezTo>
                      <a:pt x="379" y="7108"/>
                      <a:pt x="366" y="7108"/>
                      <a:pt x="352" y="7094"/>
                    </a:cubicBezTo>
                    <a:lnTo>
                      <a:pt x="352" y="7108"/>
                    </a:lnTo>
                    <a:cubicBezTo>
                      <a:pt x="406" y="7446"/>
                      <a:pt x="487" y="7798"/>
                      <a:pt x="623" y="8122"/>
                    </a:cubicBezTo>
                    <a:cubicBezTo>
                      <a:pt x="745" y="8447"/>
                      <a:pt x="907" y="8772"/>
                      <a:pt x="1110" y="9056"/>
                    </a:cubicBezTo>
                    <a:cubicBezTo>
                      <a:pt x="1326" y="9340"/>
                      <a:pt x="1583" y="9597"/>
                      <a:pt x="1881" y="9787"/>
                    </a:cubicBezTo>
                    <a:cubicBezTo>
                      <a:pt x="2174" y="9987"/>
                      <a:pt x="2520" y="10108"/>
                      <a:pt x="2866" y="10163"/>
                    </a:cubicBezTo>
                    <a:lnTo>
                      <a:pt x="2866" y="10163"/>
                    </a:lnTo>
                    <a:lnTo>
                      <a:pt x="2869" y="10166"/>
                    </a:lnTo>
                    <a:lnTo>
                      <a:pt x="2882" y="10166"/>
                    </a:lnTo>
                    <a:lnTo>
                      <a:pt x="3004" y="10179"/>
                    </a:lnTo>
                    <a:lnTo>
                      <a:pt x="3018" y="10179"/>
                    </a:lnTo>
                    <a:cubicBezTo>
                      <a:pt x="3101" y="10187"/>
                      <a:pt x="3183" y="10190"/>
                      <a:pt x="3265" y="10190"/>
                    </a:cubicBezTo>
                    <a:cubicBezTo>
                      <a:pt x="3774" y="10190"/>
                      <a:pt x="4270" y="10052"/>
                      <a:pt x="4736" y="9854"/>
                    </a:cubicBezTo>
                    <a:lnTo>
                      <a:pt x="4750" y="9841"/>
                    </a:lnTo>
                    <a:lnTo>
                      <a:pt x="4763" y="9841"/>
                    </a:lnTo>
                    <a:lnTo>
                      <a:pt x="4736" y="9854"/>
                    </a:lnTo>
                    <a:lnTo>
                      <a:pt x="4736" y="9854"/>
                    </a:lnTo>
                    <a:lnTo>
                      <a:pt x="5075" y="9692"/>
                    </a:lnTo>
                    <a:lnTo>
                      <a:pt x="5250" y="9597"/>
                    </a:lnTo>
                    <a:cubicBezTo>
                      <a:pt x="5277" y="9584"/>
                      <a:pt x="5305" y="9570"/>
                      <a:pt x="5318" y="9570"/>
                    </a:cubicBezTo>
                    <a:cubicBezTo>
                      <a:pt x="5345" y="9557"/>
                      <a:pt x="5372" y="9557"/>
                      <a:pt x="5399" y="9557"/>
                    </a:cubicBezTo>
                    <a:cubicBezTo>
                      <a:pt x="5422" y="9554"/>
                      <a:pt x="5444" y="9553"/>
                      <a:pt x="5466" y="9553"/>
                    </a:cubicBezTo>
                    <a:cubicBezTo>
                      <a:pt x="5565" y="9553"/>
                      <a:pt x="5663" y="9575"/>
                      <a:pt x="5751" y="9597"/>
                    </a:cubicBezTo>
                    <a:cubicBezTo>
                      <a:pt x="5873" y="9611"/>
                      <a:pt x="5995" y="9651"/>
                      <a:pt x="6116" y="9678"/>
                    </a:cubicBezTo>
                    <a:cubicBezTo>
                      <a:pt x="6360" y="9746"/>
                      <a:pt x="6590" y="9827"/>
                      <a:pt x="6834" y="9908"/>
                    </a:cubicBezTo>
                    <a:cubicBezTo>
                      <a:pt x="7064" y="9990"/>
                      <a:pt x="7307" y="10071"/>
                      <a:pt x="7551" y="10125"/>
                    </a:cubicBezTo>
                    <a:lnTo>
                      <a:pt x="7564" y="10125"/>
                    </a:lnTo>
                    <a:cubicBezTo>
                      <a:pt x="7679" y="10152"/>
                      <a:pt x="7794" y="10162"/>
                      <a:pt x="7909" y="10162"/>
                    </a:cubicBezTo>
                    <a:cubicBezTo>
                      <a:pt x="8024" y="10162"/>
                      <a:pt x="8139" y="10152"/>
                      <a:pt x="8254" y="10138"/>
                    </a:cubicBezTo>
                    <a:cubicBezTo>
                      <a:pt x="8484" y="10111"/>
                      <a:pt x="8701" y="10057"/>
                      <a:pt x="8917" y="9990"/>
                    </a:cubicBezTo>
                    <a:lnTo>
                      <a:pt x="8917" y="9990"/>
                    </a:lnTo>
                    <a:lnTo>
                      <a:pt x="8904" y="10003"/>
                    </a:lnTo>
                    <a:lnTo>
                      <a:pt x="8917" y="10003"/>
                    </a:lnTo>
                    <a:lnTo>
                      <a:pt x="8917" y="9990"/>
                    </a:lnTo>
                    <a:cubicBezTo>
                      <a:pt x="9296" y="9881"/>
                      <a:pt x="9662" y="9733"/>
                      <a:pt x="9986" y="9489"/>
                    </a:cubicBezTo>
                    <a:cubicBezTo>
                      <a:pt x="10311" y="9245"/>
                      <a:pt x="10514" y="8880"/>
                      <a:pt x="10663" y="8528"/>
                    </a:cubicBezTo>
                    <a:cubicBezTo>
                      <a:pt x="10744" y="8339"/>
                      <a:pt x="10812" y="8163"/>
                      <a:pt x="10879" y="7974"/>
                    </a:cubicBezTo>
                    <a:cubicBezTo>
                      <a:pt x="10947" y="7798"/>
                      <a:pt x="11001" y="7608"/>
                      <a:pt x="11055" y="7419"/>
                    </a:cubicBezTo>
                    <a:cubicBezTo>
                      <a:pt x="11164" y="7053"/>
                      <a:pt x="11245" y="6675"/>
                      <a:pt x="11299" y="6282"/>
                    </a:cubicBezTo>
                    <a:cubicBezTo>
                      <a:pt x="11312" y="6282"/>
                      <a:pt x="11312" y="6269"/>
                      <a:pt x="11312" y="6269"/>
                    </a:cubicBezTo>
                    <a:lnTo>
                      <a:pt x="11312" y="6269"/>
                    </a:lnTo>
                    <a:lnTo>
                      <a:pt x="11312" y="6269"/>
                    </a:lnTo>
                    <a:cubicBezTo>
                      <a:pt x="11448" y="5254"/>
                      <a:pt x="11434" y="4198"/>
                      <a:pt x="11177" y="3197"/>
                    </a:cubicBezTo>
                    <a:cubicBezTo>
                      <a:pt x="11042" y="2696"/>
                      <a:pt x="10839" y="2209"/>
                      <a:pt x="10568" y="1763"/>
                    </a:cubicBezTo>
                    <a:cubicBezTo>
                      <a:pt x="10284" y="1330"/>
                      <a:pt x="9919" y="937"/>
                      <a:pt x="9499" y="640"/>
                    </a:cubicBezTo>
                    <a:cubicBezTo>
                      <a:pt x="9310" y="504"/>
                      <a:pt x="9107" y="396"/>
                      <a:pt x="8904" y="315"/>
                    </a:cubicBezTo>
                    <a:cubicBezTo>
                      <a:pt x="8701" y="220"/>
                      <a:pt x="8484" y="153"/>
                      <a:pt x="8268" y="98"/>
                    </a:cubicBezTo>
                    <a:cubicBezTo>
                      <a:pt x="8038" y="44"/>
                      <a:pt x="7821" y="17"/>
                      <a:pt x="7591" y="4"/>
                    </a:cubicBezTo>
                    <a:cubicBezTo>
                      <a:pt x="7483" y="4"/>
                      <a:pt x="7371" y="0"/>
                      <a:pt x="726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27"/>
              <p:cNvSpPr/>
              <p:nvPr/>
            </p:nvSpPr>
            <p:spPr>
              <a:xfrm>
                <a:off x="4378460" y="3377530"/>
                <a:ext cx="410471" cy="361071"/>
              </a:xfrm>
              <a:custGeom>
                <a:avLst/>
                <a:gdLst/>
                <a:ahLst/>
                <a:cxnLst/>
                <a:rect l="l" t="t" r="r" b="b"/>
                <a:pathLst>
                  <a:path w="11691" h="10284" extrusionOk="0">
                    <a:moveTo>
                      <a:pt x="6463" y="245"/>
                    </a:moveTo>
                    <a:lnTo>
                      <a:pt x="6441" y="256"/>
                    </a:lnTo>
                    <a:cubicBezTo>
                      <a:pt x="6447" y="250"/>
                      <a:pt x="6455" y="247"/>
                      <a:pt x="6463" y="245"/>
                    </a:cubicBezTo>
                    <a:close/>
                    <a:moveTo>
                      <a:pt x="7994" y="1"/>
                    </a:moveTo>
                    <a:cubicBezTo>
                      <a:pt x="7747" y="1"/>
                      <a:pt x="7501" y="31"/>
                      <a:pt x="7266" y="67"/>
                    </a:cubicBezTo>
                    <a:lnTo>
                      <a:pt x="7253" y="67"/>
                    </a:lnTo>
                    <a:cubicBezTo>
                      <a:pt x="6982" y="121"/>
                      <a:pt x="6725" y="175"/>
                      <a:pt x="6468" y="243"/>
                    </a:cubicBezTo>
                    <a:lnTo>
                      <a:pt x="6278" y="283"/>
                    </a:lnTo>
                    <a:lnTo>
                      <a:pt x="6170" y="310"/>
                    </a:lnTo>
                    <a:lnTo>
                      <a:pt x="6130" y="324"/>
                    </a:lnTo>
                    <a:cubicBezTo>
                      <a:pt x="6089" y="337"/>
                      <a:pt x="6089" y="337"/>
                      <a:pt x="6062" y="351"/>
                    </a:cubicBezTo>
                    <a:lnTo>
                      <a:pt x="5737" y="540"/>
                    </a:lnTo>
                    <a:lnTo>
                      <a:pt x="5764" y="649"/>
                    </a:lnTo>
                    <a:cubicBezTo>
                      <a:pt x="5805" y="635"/>
                      <a:pt x="5805" y="635"/>
                      <a:pt x="5818" y="622"/>
                    </a:cubicBezTo>
                    <a:lnTo>
                      <a:pt x="5873" y="594"/>
                    </a:lnTo>
                    <a:lnTo>
                      <a:pt x="5954" y="540"/>
                    </a:lnTo>
                    <a:lnTo>
                      <a:pt x="6130" y="446"/>
                    </a:lnTo>
                    <a:lnTo>
                      <a:pt x="6157" y="419"/>
                    </a:lnTo>
                    <a:lnTo>
                      <a:pt x="6197" y="419"/>
                    </a:lnTo>
                    <a:lnTo>
                      <a:pt x="6306" y="391"/>
                    </a:lnTo>
                    <a:lnTo>
                      <a:pt x="6495" y="351"/>
                    </a:lnTo>
                    <a:lnTo>
                      <a:pt x="6481" y="351"/>
                    </a:lnTo>
                    <a:cubicBezTo>
                      <a:pt x="6481" y="351"/>
                      <a:pt x="6490" y="351"/>
                      <a:pt x="6500" y="349"/>
                    </a:cubicBezTo>
                    <a:lnTo>
                      <a:pt x="6500" y="349"/>
                    </a:lnTo>
                    <a:lnTo>
                      <a:pt x="6495" y="351"/>
                    </a:lnTo>
                    <a:cubicBezTo>
                      <a:pt x="6752" y="297"/>
                      <a:pt x="7009" y="229"/>
                      <a:pt x="7266" y="189"/>
                    </a:cubicBezTo>
                    <a:lnTo>
                      <a:pt x="7280" y="189"/>
                    </a:lnTo>
                    <a:cubicBezTo>
                      <a:pt x="7510" y="162"/>
                      <a:pt x="7746" y="135"/>
                      <a:pt x="7981" y="135"/>
                    </a:cubicBezTo>
                    <a:cubicBezTo>
                      <a:pt x="8104" y="135"/>
                      <a:pt x="8227" y="143"/>
                      <a:pt x="8349" y="161"/>
                    </a:cubicBezTo>
                    <a:cubicBezTo>
                      <a:pt x="8701" y="202"/>
                      <a:pt x="9039" y="310"/>
                      <a:pt x="9337" y="500"/>
                    </a:cubicBezTo>
                    <a:cubicBezTo>
                      <a:pt x="9648" y="676"/>
                      <a:pt x="9891" y="933"/>
                      <a:pt x="10108" y="1217"/>
                    </a:cubicBezTo>
                    <a:cubicBezTo>
                      <a:pt x="10324" y="1515"/>
                      <a:pt x="10527" y="1812"/>
                      <a:pt x="10703" y="2123"/>
                    </a:cubicBezTo>
                    <a:cubicBezTo>
                      <a:pt x="11028" y="2759"/>
                      <a:pt x="11258" y="3450"/>
                      <a:pt x="11380" y="4153"/>
                    </a:cubicBezTo>
                    <a:cubicBezTo>
                      <a:pt x="11502" y="4870"/>
                      <a:pt x="11529" y="5587"/>
                      <a:pt x="11488" y="6305"/>
                    </a:cubicBezTo>
                    <a:lnTo>
                      <a:pt x="11488" y="6291"/>
                    </a:lnTo>
                    <a:lnTo>
                      <a:pt x="11434" y="6805"/>
                    </a:lnTo>
                    <a:cubicBezTo>
                      <a:pt x="11420" y="6968"/>
                      <a:pt x="11393" y="7130"/>
                      <a:pt x="11380" y="7292"/>
                    </a:cubicBezTo>
                    <a:cubicBezTo>
                      <a:pt x="11326" y="7617"/>
                      <a:pt x="11258" y="7942"/>
                      <a:pt x="11163" y="8253"/>
                    </a:cubicBezTo>
                    <a:cubicBezTo>
                      <a:pt x="11082" y="8564"/>
                      <a:pt x="10947" y="8862"/>
                      <a:pt x="10757" y="9119"/>
                    </a:cubicBezTo>
                    <a:cubicBezTo>
                      <a:pt x="10581" y="9390"/>
                      <a:pt x="10338" y="9606"/>
                      <a:pt x="10054" y="9741"/>
                    </a:cubicBezTo>
                    <a:cubicBezTo>
                      <a:pt x="9792" y="9861"/>
                      <a:pt x="9509" y="9906"/>
                      <a:pt x="9232" y="9906"/>
                    </a:cubicBezTo>
                    <a:cubicBezTo>
                      <a:pt x="9195" y="9906"/>
                      <a:pt x="9157" y="9905"/>
                      <a:pt x="9120" y="9904"/>
                    </a:cubicBezTo>
                    <a:cubicBezTo>
                      <a:pt x="8795" y="9890"/>
                      <a:pt x="8471" y="9823"/>
                      <a:pt x="8146" y="9741"/>
                    </a:cubicBezTo>
                    <a:cubicBezTo>
                      <a:pt x="7821" y="9674"/>
                      <a:pt x="7510" y="9579"/>
                      <a:pt x="7172" y="9538"/>
                    </a:cubicBezTo>
                    <a:cubicBezTo>
                      <a:pt x="7009" y="9511"/>
                      <a:pt x="6833" y="9498"/>
                      <a:pt x="6671" y="9498"/>
                    </a:cubicBezTo>
                    <a:cubicBezTo>
                      <a:pt x="6495" y="9498"/>
                      <a:pt x="6319" y="9511"/>
                      <a:pt x="6170" y="9538"/>
                    </a:cubicBezTo>
                    <a:lnTo>
                      <a:pt x="6157" y="9538"/>
                    </a:lnTo>
                    <a:cubicBezTo>
                      <a:pt x="5670" y="9633"/>
                      <a:pt x="5223" y="9836"/>
                      <a:pt x="4763" y="9985"/>
                    </a:cubicBezTo>
                    <a:cubicBezTo>
                      <a:pt x="4547" y="10053"/>
                      <a:pt x="4303" y="10107"/>
                      <a:pt x="4073" y="10147"/>
                    </a:cubicBezTo>
                    <a:cubicBezTo>
                      <a:pt x="3996" y="10156"/>
                      <a:pt x="3918" y="10161"/>
                      <a:pt x="3839" y="10161"/>
                    </a:cubicBezTo>
                    <a:cubicBezTo>
                      <a:pt x="3682" y="10161"/>
                      <a:pt x="3523" y="10143"/>
                      <a:pt x="3369" y="10107"/>
                    </a:cubicBezTo>
                    <a:cubicBezTo>
                      <a:pt x="3153" y="10066"/>
                      <a:pt x="2936" y="9985"/>
                      <a:pt x="2733" y="9890"/>
                    </a:cubicBezTo>
                    <a:cubicBezTo>
                      <a:pt x="2544" y="9782"/>
                      <a:pt x="2354" y="9660"/>
                      <a:pt x="2179" y="9511"/>
                    </a:cubicBezTo>
                    <a:cubicBezTo>
                      <a:pt x="2003" y="9363"/>
                      <a:pt x="1854" y="9214"/>
                      <a:pt x="1705" y="9038"/>
                    </a:cubicBezTo>
                    <a:cubicBezTo>
                      <a:pt x="1556" y="8862"/>
                      <a:pt x="1421" y="8686"/>
                      <a:pt x="1299" y="8497"/>
                    </a:cubicBezTo>
                    <a:cubicBezTo>
                      <a:pt x="907" y="7901"/>
                      <a:pt x="609" y="7238"/>
                      <a:pt x="406" y="6562"/>
                    </a:cubicBezTo>
                    <a:cubicBezTo>
                      <a:pt x="203" y="5885"/>
                      <a:pt x="95" y="5168"/>
                      <a:pt x="95" y="4464"/>
                    </a:cubicBezTo>
                    <a:cubicBezTo>
                      <a:pt x="108" y="3747"/>
                      <a:pt x="217" y="3030"/>
                      <a:pt x="514" y="2381"/>
                    </a:cubicBezTo>
                    <a:cubicBezTo>
                      <a:pt x="798" y="1745"/>
                      <a:pt x="1326" y="1203"/>
                      <a:pt x="1976" y="933"/>
                    </a:cubicBezTo>
                    <a:lnTo>
                      <a:pt x="1989" y="933"/>
                    </a:lnTo>
                    <a:lnTo>
                      <a:pt x="1989" y="927"/>
                    </a:lnTo>
                    <a:lnTo>
                      <a:pt x="1989" y="927"/>
                    </a:lnTo>
                    <a:cubicBezTo>
                      <a:pt x="2459" y="728"/>
                      <a:pt x="2982" y="662"/>
                      <a:pt x="3491" y="649"/>
                    </a:cubicBezTo>
                    <a:cubicBezTo>
                      <a:pt x="3748" y="635"/>
                      <a:pt x="4005" y="635"/>
                      <a:pt x="4276" y="635"/>
                    </a:cubicBezTo>
                    <a:cubicBezTo>
                      <a:pt x="4533" y="622"/>
                      <a:pt x="4804" y="622"/>
                      <a:pt x="5061" y="608"/>
                    </a:cubicBezTo>
                    <a:lnTo>
                      <a:pt x="5061" y="500"/>
                    </a:lnTo>
                    <a:cubicBezTo>
                      <a:pt x="4790" y="527"/>
                      <a:pt x="4533" y="513"/>
                      <a:pt x="4276" y="527"/>
                    </a:cubicBezTo>
                    <a:cubicBezTo>
                      <a:pt x="4147" y="534"/>
                      <a:pt x="4015" y="534"/>
                      <a:pt x="3883" y="534"/>
                    </a:cubicBezTo>
                    <a:cubicBezTo>
                      <a:pt x="3752" y="534"/>
                      <a:pt x="3620" y="534"/>
                      <a:pt x="3491" y="540"/>
                    </a:cubicBezTo>
                    <a:cubicBezTo>
                      <a:pt x="2963" y="567"/>
                      <a:pt x="2436" y="635"/>
                      <a:pt x="1935" y="838"/>
                    </a:cubicBezTo>
                    <a:cubicBezTo>
                      <a:pt x="1258" y="1122"/>
                      <a:pt x="717" y="1690"/>
                      <a:pt x="420" y="2353"/>
                    </a:cubicBezTo>
                    <a:cubicBezTo>
                      <a:pt x="122" y="3017"/>
                      <a:pt x="14" y="3747"/>
                      <a:pt x="0" y="4464"/>
                    </a:cubicBezTo>
                    <a:cubicBezTo>
                      <a:pt x="0" y="5181"/>
                      <a:pt x="95" y="5912"/>
                      <a:pt x="298" y="6602"/>
                    </a:cubicBezTo>
                    <a:cubicBezTo>
                      <a:pt x="501" y="7292"/>
                      <a:pt x="812" y="7955"/>
                      <a:pt x="1204" y="8564"/>
                    </a:cubicBezTo>
                    <a:lnTo>
                      <a:pt x="1204" y="8551"/>
                    </a:lnTo>
                    <a:cubicBezTo>
                      <a:pt x="1326" y="8754"/>
                      <a:pt x="1461" y="8943"/>
                      <a:pt x="1610" y="9119"/>
                    </a:cubicBezTo>
                    <a:cubicBezTo>
                      <a:pt x="1773" y="9295"/>
                      <a:pt x="1935" y="9457"/>
                      <a:pt x="2111" y="9606"/>
                    </a:cubicBezTo>
                    <a:cubicBezTo>
                      <a:pt x="2287" y="9755"/>
                      <a:pt x="2476" y="9890"/>
                      <a:pt x="2679" y="9999"/>
                    </a:cubicBezTo>
                    <a:cubicBezTo>
                      <a:pt x="2896" y="10107"/>
                      <a:pt x="3112" y="10188"/>
                      <a:pt x="3342" y="10242"/>
                    </a:cubicBezTo>
                    <a:lnTo>
                      <a:pt x="3356" y="10242"/>
                    </a:lnTo>
                    <a:cubicBezTo>
                      <a:pt x="3504" y="10268"/>
                      <a:pt x="3664" y="10283"/>
                      <a:pt x="3824" y="10283"/>
                    </a:cubicBezTo>
                    <a:cubicBezTo>
                      <a:pt x="3912" y="10283"/>
                      <a:pt x="4000" y="10279"/>
                      <a:pt x="4086" y="10269"/>
                    </a:cubicBezTo>
                    <a:cubicBezTo>
                      <a:pt x="4344" y="10242"/>
                      <a:pt x="4574" y="10188"/>
                      <a:pt x="4817" y="10107"/>
                    </a:cubicBezTo>
                    <a:cubicBezTo>
                      <a:pt x="5277" y="9958"/>
                      <a:pt x="5724" y="9768"/>
                      <a:pt x="6184" y="9674"/>
                    </a:cubicBezTo>
                    <a:cubicBezTo>
                      <a:pt x="6336" y="9645"/>
                      <a:pt x="6488" y="9633"/>
                      <a:pt x="6641" y="9633"/>
                    </a:cubicBezTo>
                    <a:cubicBezTo>
                      <a:pt x="7137" y="9633"/>
                      <a:pt x="7632" y="9763"/>
                      <a:pt x="8119" y="9877"/>
                    </a:cubicBezTo>
                    <a:cubicBezTo>
                      <a:pt x="8443" y="9958"/>
                      <a:pt x="8768" y="10026"/>
                      <a:pt x="9106" y="10053"/>
                    </a:cubicBezTo>
                    <a:cubicBezTo>
                      <a:pt x="9146" y="10054"/>
                      <a:pt x="9187" y="10055"/>
                      <a:pt x="9227" y="10055"/>
                    </a:cubicBezTo>
                    <a:cubicBezTo>
                      <a:pt x="9527" y="10055"/>
                      <a:pt x="9833" y="10008"/>
                      <a:pt x="10108" y="9877"/>
                    </a:cubicBezTo>
                    <a:cubicBezTo>
                      <a:pt x="10433" y="9728"/>
                      <a:pt x="10690" y="9484"/>
                      <a:pt x="10893" y="9214"/>
                    </a:cubicBezTo>
                    <a:cubicBezTo>
                      <a:pt x="11082" y="8930"/>
                      <a:pt x="11217" y="8618"/>
                      <a:pt x="11326" y="8294"/>
                    </a:cubicBezTo>
                    <a:cubicBezTo>
                      <a:pt x="11420" y="7969"/>
                      <a:pt x="11474" y="7644"/>
                      <a:pt x="11529" y="7306"/>
                    </a:cubicBezTo>
                    <a:cubicBezTo>
                      <a:pt x="11556" y="7143"/>
                      <a:pt x="11583" y="6981"/>
                      <a:pt x="11596" y="6819"/>
                    </a:cubicBezTo>
                    <a:lnTo>
                      <a:pt x="11650" y="6332"/>
                    </a:lnTo>
                    <a:lnTo>
                      <a:pt x="11650" y="6318"/>
                    </a:lnTo>
                    <a:cubicBezTo>
                      <a:pt x="11691" y="5587"/>
                      <a:pt x="11677" y="4857"/>
                      <a:pt x="11542" y="4126"/>
                    </a:cubicBezTo>
                    <a:cubicBezTo>
                      <a:pt x="11420" y="3409"/>
                      <a:pt x="11177" y="2705"/>
                      <a:pt x="10838" y="2056"/>
                    </a:cubicBezTo>
                    <a:cubicBezTo>
                      <a:pt x="10663" y="1731"/>
                      <a:pt x="10446" y="1420"/>
                      <a:pt x="10230" y="1136"/>
                    </a:cubicBezTo>
                    <a:cubicBezTo>
                      <a:pt x="10000" y="838"/>
                      <a:pt x="9742" y="567"/>
                      <a:pt x="9418" y="378"/>
                    </a:cubicBezTo>
                    <a:cubicBezTo>
                      <a:pt x="9093" y="189"/>
                      <a:pt x="8728" y="67"/>
                      <a:pt x="8362" y="26"/>
                    </a:cubicBezTo>
                    <a:cubicBezTo>
                      <a:pt x="8241" y="8"/>
                      <a:pt x="8117" y="1"/>
                      <a:pt x="799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27"/>
              <p:cNvSpPr/>
              <p:nvPr/>
            </p:nvSpPr>
            <p:spPr>
              <a:xfrm>
                <a:off x="4551371" y="3278839"/>
                <a:ext cx="60354" cy="152834"/>
              </a:xfrm>
              <a:custGeom>
                <a:avLst/>
                <a:gdLst/>
                <a:ahLst/>
                <a:cxnLst/>
                <a:rect l="l" t="t" r="r" b="b"/>
                <a:pathLst>
                  <a:path w="1719" h="4353" extrusionOk="0">
                    <a:moveTo>
                      <a:pt x="1147" y="0"/>
                    </a:moveTo>
                    <a:cubicBezTo>
                      <a:pt x="1119" y="0"/>
                      <a:pt x="1092" y="4"/>
                      <a:pt x="1069" y="9"/>
                    </a:cubicBezTo>
                    <a:cubicBezTo>
                      <a:pt x="1002" y="36"/>
                      <a:pt x="961" y="63"/>
                      <a:pt x="920" y="90"/>
                    </a:cubicBezTo>
                    <a:cubicBezTo>
                      <a:pt x="826" y="158"/>
                      <a:pt x="758" y="239"/>
                      <a:pt x="704" y="320"/>
                    </a:cubicBezTo>
                    <a:cubicBezTo>
                      <a:pt x="596" y="496"/>
                      <a:pt x="542" y="686"/>
                      <a:pt x="488" y="875"/>
                    </a:cubicBezTo>
                    <a:cubicBezTo>
                      <a:pt x="379" y="1254"/>
                      <a:pt x="312" y="1633"/>
                      <a:pt x="244" y="2012"/>
                    </a:cubicBezTo>
                    <a:cubicBezTo>
                      <a:pt x="176" y="2391"/>
                      <a:pt x="122" y="2770"/>
                      <a:pt x="82" y="3148"/>
                    </a:cubicBezTo>
                    <a:cubicBezTo>
                      <a:pt x="41" y="3527"/>
                      <a:pt x="0" y="3906"/>
                      <a:pt x="14" y="4312"/>
                    </a:cubicBezTo>
                    <a:lnTo>
                      <a:pt x="122" y="4299"/>
                    </a:lnTo>
                    <a:cubicBezTo>
                      <a:pt x="122" y="4109"/>
                      <a:pt x="136" y="3920"/>
                      <a:pt x="163" y="3730"/>
                    </a:cubicBezTo>
                    <a:cubicBezTo>
                      <a:pt x="176" y="3541"/>
                      <a:pt x="203" y="3351"/>
                      <a:pt x="230" y="3162"/>
                    </a:cubicBezTo>
                    <a:cubicBezTo>
                      <a:pt x="285" y="2797"/>
                      <a:pt x="339" y="2418"/>
                      <a:pt x="406" y="2039"/>
                    </a:cubicBezTo>
                    <a:cubicBezTo>
                      <a:pt x="474" y="1660"/>
                      <a:pt x="542" y="1281"/>
                      <a:pt x="636" y="916"/>
                    </a:cubicBezTo>
                    <a:cubicBezTo>
                      <a:pt x="690" y="740"/>
                      <a:pt x="745" y="564"/>
                      <a:pt x="839" y="402"/>
                    </a:cubicBezTo>
                    <a:cubicBezTo>
                      <a:pt x="880" y="334"/>
                      <a:pt x="934" y="266"/>
                      <a:pt x="1002" y="212"/>
                    </a:cubicBezTo>
                    <a:cubicBezTo>
                      <a:pt x="1057" y="166"/>
                      <a:pt x="1100" y="139"/>
                      <a:pt x="1138" y="139"/>
                    </a:cubicBezTo>
                    <a:cubicBezTo>
                      <a:pt x="1156" y="139"/>
                      <a:pt x="1174" y="145"/>
                      <a:pt x="1191" y="158"/>
                    </a:cubicBezTo>
                    <a:cubicBezTo>
                      <a:pt x="1245" y="185"/>
                      <a:pt x="1313" y="266"/>
                      <a:pt x="1394" y="320"/>
                    </a:cubicBezTo>
                    <a:cubicBezTo>
                      <a:pt x="1435" y="361"/>
                      <a:pt x="1489" y="388"/>
                      <a:pt x="1529" y="415"/>
                    </a:cubicBezTo>
                    <a:lnTo>
                      <a:pt x="1570" y="429"/>
                    </a:lnTo>
                    <a:cubicBezTo>
                      <a:pt x="1570" y="429"/>
                      <a:pt x="1584" y="442"/>
                      <a:pt x="1584" y="469"/>
                    </a:cubicBezTo>
                    <a:cubicBezTo>
                      <a:pt x="1597" y="632"/>
                      <a:pt x="1543" y="821"/>
                      <a:pt x="1502" y="1010"/>
                    </a:cubicBezTo>
                    <a:cubicBezTo>
                      <a:pt x="1421" y="1376"/>
                      <a:pt x="1299" y="1741"/>
                      <a:pt x="1191" y="2106"/>
                    </a:cubicBezTo>
                    <a:cubicBezTo>
                      <a:pt x="1083" y="2472"/>
                      <a:pt x="961" y="2837"/>
                      <a:pt x="853" y="3202"/>
                    </a:cubicBezTo>
                    <a:cubicBezTo>
                      <a:pt x="745" y="3581"/>
                      <a:pt x="636" y="3947"/>
                      <a:pt x="609" y="4339"/>
                    </a:cubicBezTo>
                    <a:lnTo>
                      <a:pt x="731" y="4353"/>
                    </a:lnTo>
                    <a:cubicBezTo>
                      <a:pt x="745" y="3974"/>
                      <a:pt x="853" y="3608"/>
                      <a:pt x="948" y="3230"/>
                    </a:cubicBezTo>
                    <a:cubicBezTo>
                      <a:pt x="1056" y="2864"/>
                      <a:pt x="1164" y="2499"/>
                      <a:pt x="1286" y="2134"/>
                    </a:cubicBezTo>
                    <a:cubicBezTo>
                      <a:pt x="1408" y="1768"/>
                      <a:pt x="1516" y="1403"/>
                      <a:pt x="1624" y="1038"/>
                    </a:cubicBezTo>
                    <a:cubicBezTo>
                      <a:pt x="1651" y="943"/>
                      <a:pt x="1665" y="848"/>
                      <a:pt x="1692" y="753"/>
                    </a:cubicBezTo>
                    <a:cubicBezTo>
                      <a:pt x="1705" y="659"/>
                      <a:pt x="1719" y="564"/>
                      <a:pt x="1719" y="442"/>
                    </a:cubicBezTo>
                    <a:cubicBezTo>
                      <a:pt x="1705" y="415"/>
                      <a:pt x="1705" y="388"/>
                      <a:pt x="1678" y="347"/>
                    </a:cubicBezTo>
                    <a:cubicBezTo>
                      <a:pt x="1665" y="334"/>
                      <a:pt x="1651" y="320"/>
                      <a:pt x="1624" y="307"/>
                    </a:cubicBezTo>
                    <a:lnTo>
                      <a:pt x="1597" y="293"/>
                    </a:lnTo>
                    <a:cubicBezTo>
                      <a:pt x="1556" y="280"/>
                      <a:pt x="1516" y="253"/>
                      <a:pt x="1489" y="226"/>
                    </a:cubicBezTo>
                    <a:cubicBezTo>
                      <a:pt x="1421" y="172"/>
                      <a:pt x="1367" y="90"/>
                      <a:pt x="1259" y="23"/>
                    </a:cubicBezTo>
                    <a:cubicBezTo>
                      <a:pt x="1227" y="7"/>
                      <a:pt x="1186" y="0"/>
                      <a:pt x="114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27"/>
              <p:cNvSpPr/>
              <p:nvPr/>
            </p:nvSpPr>
            <p:spPr>
              <a:xfrm>
                <a:off x="4548527" y="3284386"/>
                <a:ext cx="61302" cy="15013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4276" extrusionOk="0">
                    <a:moveTo>
                      <a:pt x="1259" y="0"/>
                    </a:moveTo>
                    <a:cubicBezTo>
                      <a:pt x="1083" y="27"/>
                      <a:pt x="893" y="95"/>
                      <a:pt x="771" y="244"/>
                    </a:cubicBezTo>
                    <a:cubicBezTo>
                      <a:pt x="636" y="365"/>
                      <a:pt x="555" y="541"/>
                      <a:pt x="501" y="704"/>
                    </a:cubicBezTo>
                    <a:cubicBezTo>
                      <a:pt x="433" y="866"/>
                      <a:pt x="393" y="1028"/>
                      <a:pt x="366" y="1204"/>
                    </a:cubicBezTo>
                    <a:cubicBezTo>
                      <a:pt x="284" y="1529"/>
                      <a:pt x="244" y="1867"/>
                      <a:pt x="203" y="2206"/>
                    </a:cubicBezTo>
                    <a:lnTo>
                      <a:pt x="68" y="3207"/>
                    </a:lnTo>
                    <a:lnTo>
                      <a:pt x="68" y="3220"/>
                    </a:lnTo>
                    <a:cubicBezTo>
                      <a:pt x="54" y="3410"/>
                      <a:pt x="41" y="3572"/>
                      <a:pt x="27" y="3748"/>
                    </a:cubicBezTo>
                    <a:lnTo>
                      <a:pt x="14" y="4019"/>
                    </a:lnTo>
                    <a:cubicBezTo>
                      <a:pt x="14" y="4100"/>
                      <a:pt x="0" y="4181"/>
                      <a:pt x="0" y="4276"/>
                    </a:cubicBezTo>
                    <a:lnTo>
                      <a:pt x="108" y="4276"/>
                    </a:lnTo>
                    <a:cubicBezTo>
                      <a:pt x="108" y="4195"/>
                      <a:pt x="122" y="4100"/>
                      <a:pt x="136" y="4019"/>
                    </a:cubicBezTo>
                    <a:lnTo>
                      <a:pt x="163" y="3762"/>
                    </a:lnTo>
                    <a:cubicBezTo>
                      <a:pt x="176" y="3586"/>
                      <a:pt x="190" y="3410"/>
                      <a:pt x="217" y="3247"/>
                    </a:cubicBezTo>
                    <a:lnTo>
                      <a:pt x="217" y="3234"/>
                    </a:lnTo>
                    <a:lnTo>
                      <a:pt x="217" y="3220"/>
                    </a:lnTo>
                    <a:lnTo>
                      <a:pt x="366" y="2219"/>
                    </a:lnTo>
                    <a:lnTo>
                      <a:pt x="433" y="1732"/>
                    </a:lnTo>
                    <a:cubicBezTo>
                      <a:pt x="460" y="1556"/>
                      <a:pt x="487" y="1394"/>
                      <a:pt x="514" y="1231"/>
                    </a:cubicBezTo>
                    <a:cubicBezTo>
                      <a:pt x="555" y="1069"/>
                      <a:pt x="582" y="907"/>
                      <a:pt x="636" y="758"/>
                    </a:cubicBezTo>
                    <a:cubicBezTo>
                      <a:pt x="704" y="609"/>
                      <a:pt x="758" y="447"/>
                      <a:pt x="866" y="352"/>
                    </a:cubicBezTo>
                    <a:cubicBezTo>
                      <a:pt x="974" y="230"/>
                      <a:pt x="1110" y="162"/>
                      <a:pt x="1272" y="149"/>
                    </a:cubicBezTo>
                    <a:cubicBezTo>
                      <a:pt x="1340" y="135"/>
                      <a:pt x="1421" y="135"/>
                      <a:pt x="1502" y="135"/>
                    </a:cubicBezTo>
                    <a:cubicBezTo>
                      <a:pt x="1543" y="135"/>
                      <a:pt x="1583" y="149"/>
                      <a:pt x="1597" y="149"/>
                    </a:cubicBezTo>
                    <a:cubicBezTo>
                      <a:pt x="1597" y="149"/>
                      <a:pt x="1610" y="176"/>
                      <a:pt x="1610" y="217"/>
                    </a:cubicBezTo>
                    <a:cubicBezTo>
                      <a:pt x="1597" y="365"/>
                      <a:pt x="1556" y="528"/>
                      <a:pt x="1529" y="690"/>
                    </a:cubicBezTo>
                    <a:cubicBezTo>
                      <a:pt x="1489" y="852"/>
                      <a:pt x="1434" y="1015"/>
                      <a:pt x="1394" y="1177"/>
                    </a:cubicBezTo>
                    <a:cubicBezTo>
                      <a:pt x="1313" y="1502"/>
                      <a:pt x="1204" y="1827"/>
                      <a:pt x="1110" y="2151"/>
                    </a:cubicBezTo>
                    <a:lnTo>
                      <a:pt x="812" y="3112"/>
                    </a:lnTo>
                    <a:lnTo>
                      <a:pt x="663" y="3599"/>
                    </a:lnTo>
                    <a:cubicBezTo>
                      <a:pt x="623" y="3762"/>
                      <a:pt x="569" y="3910"/>
                      <a:pt x="541" y="4100"/>
                    </a:cubicBezTo>
                    <a:lnTo>
                      <a:pt x="650" y="4113"/>
                    </a:lnTo>
                    <a:cubicBezTo>
                      <a:pt x="677" y="3965"/>
                      <a:pt x="717" y="3789"/>
                      <a:pt x="771" y="3626"/>
                    </a:cubicBezTo>
                    <a:lnTo>
                      <a:pt x="907" y="3153"/>
                    </a:lnTo>
                    <a:lnTo>
                      <a:pt x="1204" y="2179"/>
                    </a:lnTo>
                    <a:cubicBezTo>
                      <a:pt x="1313" y="1867"/>
                      <a:pt x="1407" y="1543"/>
                      <a:pt x="1502" y="1218"/>
                    </a:cubicBezTo>
                    <a:cubicBezTo>
                      <a:pt x="1556" y="1055"/>
                      <a:pt x="1597" y="893"/>
                      <a:pt x="1637" y="731"/>
                    </a:cubicBezTo>
                    <a:cubicBezTo>
                      <a:pt x="1678" y="568"/>
                      <a:pt x="1732" y="406"/>
                      <a:pt x="1746" y="217"/>
                    </a:cubicBezTo>
                    <a:cubicBezTo>
                      <a:pt x="1746" y="189"/>
                      <a:pt x="1746" y="162"/>
                      <a:pt x="1732" y="135"/>
                    </a:cubicBezTo>
                    <a:cubicBezTo>
                      <a:pt x="1732" y="108"/>
                      <a:pt x="1705" y="68"/>
                      <a:pt x="1678" y="54"/>
                    </a:cubicBezTo>
                    <a:cubicBezTo>
                      <a:pt x="1610" y="0"/>
                      <a:pt x="1570" y="14"/>
                      <a:pt x="151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27"/>
              <p:cNvSpPr/>
              <p:nvPr/>
            </p:nvSpPr>
            <p:spPr>
              <a:xfrm>
                <a:off x="4434493" y="3301168"/>
                <a:ext cx="121200" cy="82754"/>
              </a:xfrm>
              <a:custGeom>
                <a:avLst/>
                <a:gdLst/>
                <a:ahLst/>
                <a:cxnLst/>
                <a:rect l="l" t="t" r="r" b="b"/>
                <a:pathLst>
                  <a:path w="3452" h="2357" extrusionOk="0">
                    <a:moveTo>
                      <a:pt x="513" y="110"/>
                    </a:moveTo>
                    <a:cubicBezTo>
                      <a:pt x="879" y="110"/>
                      <a:pt x="1248" y="181"/>
                      <a:pt x="1597" y="307"/>
                    </a:cubicBezTo>
                    <a:cubicBezTo>
                      <a:pt x="2085" y="496"/>
                      <a:pt x="2518" y="794"/>
                      <a:pt x="2856" y="1173"/>
                    </a:cubicBezTo>
                    <a:cubicBezTo>
                      <a:pt x="3018" y="1362"/>
                      <a:pt x="3194" y="1579"/>
                      <a:pt x="3262" y="1795"/>
                    </a:cubicBezTo>
                    <a:cubicBezTo>
                      <a:pt x="3302" y="1903"/>
                      <a:pt x="3262" y="1985"/>
                      <a:pt x="3167" y="2039"/>
                    </a:cubicBezTo>
                    <a:cubicBezTo>
                      <a:pt x="3072" y="2093"/>
                      <a:pt x="2951" y="2134"/>
                      <a:pt x="2829" y="2147"/>
                    </a:cubicBezTo>
                    <a:cubicBezTo>
                      <a:pt x="2615" y="2187"/>
                      <a:pt x="2394" y="2216"/>
                      <a:pt x="2175" y="2216"/>
                    </a:cubicBezTo>
                    <a:cubicBezTo>
                      <a:pt x="1881" y="2216"/>
                      <a:pt x="1590" y="2165"/>
                      <a:pt x="1327" y="2025"/>
                    </a:cubicBezTo>
                    <a:cubicBezTo>
                      <a:pt x="988" y="1849"/>
                      <a:pt x="718" y="1538"/>
                      <a:pt x="542" y="1186"/>
                    </a:cubicBezTo>
                    <a:cubicBezTo>
                      <a:pt x="362" y="866"/>
                      <a:pt x="244" y="496"/>
                      <a:pt x="139" y="136"/>
                    </a:cubicBezTo>
                    <a:lnTo>
                      <a:pt x="139" y="136"/>
                    </a:lnTo>
                    <a:cubicBezTo>
                      <a:pt x="263" y="119"/>
                      <a:pt x="388" y="110"/>
                      <a:pt x="513" y="110"/>
                    </a:cubicBezTo>
                    <a:close/>
                    <a:moveTo>
                      <a:pt x="536" y="0"/>
                    </a:moveTo>
                    <a:cubicBezTo>
                      <a:pt x="375" y="0"/>
                      <a:pt x="214" y="12"/>
                      <a:pt x="55" y="36"/>
                    </a:cubicBezTo>
                    <a:lnTo>
                      <a:pt x="1" y="50"/>
                    </a:lnTo>
                    <a:lnTo>
                      <a:pt x="14" y="104"/>
                    </a:lnTo>
                    <a:cubicBezTo>
                      <a:pt x="136" y="483"/>
                      <a:pt x="258" y="875"/>
                      <a:pt x="447" y="1240"/>
                    </a:cubicBezTo>
                    <a:cubicBezTo>
                      <a:pt x="637" y="1592"/>
                      <a:pt x="907" y="1931"/>
                      <a:pt x="1273" y="2120"/>
                    </a:cubicBezTo>
                    <a:cubicBezTo>
                      <a:pt x="1587" y="2295"/>
                      <a:pt x="1936" y="2357"/>
                      <a:pt x="2286" y="2357"/>
                    </a:cubicBezTo>
                    <a:cubicBezTo>
                      <a:pt x="2477" y="2357"/>
                      <a:pt x="2669" y="2338"/>
                      <a:pt x="2856" y="2309"/>
                    </a:cubicBezTo>
                    <a:cubicBezTo>
                      <a:pt x="2991" y="2282"/>
                      <a:pt x="3126" y="2255"/>
                      <a:pt x="3262" y="2188"/>
                    </a:cubicBezTo>
                    <a:cubicBezTo>
                      <a:pt x="3316" y="2147"/>
                      <a:pt x="3384" y="2079"/>
                      <a:pt x="3424" y="1998"/>
                    </a:cubicBezTo>
                    <a:cubicBezTo>
                      <a:pt x="3451" y="1917"/>
                      <a:pt x="3451" y="1822"/>
                      <a:pt x="3424" y="1755"/>
                    </a:cubicBezTo>
                    <a:cubicBezTo>
                      <a:pt x="3384" y="1606"/>
                      <a:pt x="3302" y="1498"/>
                      <a:pt x="3235" y="1376"/>
                    </a:cubicBezTo>
                    <a:cubicBezTo>
                      <a:pt x="3194" y="1322"/>
                      <a:pt x="3153" y="1268"/>
                      <a:pt x="3113" y="1213"/>
                    </a:cubicBezTo>
                    <a:cubicBezTo>
                      <a:pt x="3072" y="1159"/>
                      <a:pt x="3032" y="1119"/>
                      <a:pt x="2978" y="1065"/>
                    </a:cubicBezTo>
                    <a:cubicBezTo>
                      <a:pt x="2356" y="385"/>
                      <a:pt x="1450" y="0"/>
                      <a:pt x="5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27"/>
              <p:cNvSpPr/>
              <p:nvPr/>
            </p:nvSpPr>
            <p:spPr>
              <a:xfrm>
                <a:off x="4438285" y="3302888"/>
                <a:ext cx="118812" cy="78541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2237" extrusionOk="0">
                    <a:moveTo>
                      <a:pt x="1" y="1"/>
                    </a:moveTo>
                    <a:lnTo>
                      <a:pt x="28" y="95"/>
                    </a:lnTo>
                    <a:cubicBezTo>
                      <a:pt x="96" y="447"/>
                      <a:pt x="190" y="786"/>
                      <a:pt x="353" y="1097"/>
                    </a:cubicBezTo>
                    <a:cubicBezTo>
                      <a:pt x="515" y="1408"/>
                      <a:pt x="745" y="1692"/>
                      <a:pt x="1029" y="1895"/>
                    </a:cubicBezTo>
                    <a:cubicBezTo>
                      <a:pt x="1178" y="2003"/>
                      <a:pt x="1327" y="2085"/>
                      <a:pt x="1503" y="2139"/>
                    </a:cubicBezTo>
                    <a:cubicBezTo>
                      <a:pt x="1665" y="2193"/>
                      <a:pt x="1841" y="2220"/>
                      <a:pt x="2017" y="2233"/>
                    </a:cubicBezTo>
                    <a:cubicBezTo>
                      <a:pt x="2066" y="2235"/>
                      <a:pt x="2115" y="2236"/>
                      <a:pt x="2164" y="2236"/>
                    </a:cubicBezTo>
                    <a:cubicBezTo>
                      <a:pt x="2467" y="2236"/>
                      <a:pt x="2768" y="2204"/>
                      <a:pt x="3059" y="2193"/>
                    </a:cubicBezTo>
                    <a:lnTo>
                      <a:pt x="3045" y="2085"/>
                    </a:lnTo>
                    <a:cubicBezTo>
                      <a:pt x="2732" y="2097"/>
                      <a:pt x="2430" y="2141"/>
                      <a:pt x="2128" y="2141"/>
                    </a:cubicBezTo>
                    <a:cubicBezTo>
                      <a:pt x="2091" y="2141"/>
                      <a:pt x="2054" y="2140"/>
                      <a:pt x="2017" y="2139"/>
                    </a:cubicBezTo>
                    <a:cubicBezTo>
                      <a:pt x="1679" y="2125"/>
                      <a:pt x="1354" y="2017"/>
                      <a:pt x="1097" y="1814"/>
                    </a:cubicBezTo>
                    <a:cubicBezTo>
                      <a:pt x="826" y="1611"/>
                      <a:pt x="610" y="1340"/>
                      <a:pt x="461" y="1043"/>
                    </a:cubicBezTo>
                    <a:cubicBezTo>
                      <a:pt x="329" y="766"/>
                      <a:pt x="239" y="478"/>
                      <a:pt x="183" y="179"/>
                    </a:cubicBezTo>
                    <a:lnTo>
                      <a:pt x="183" y="179"/>
                    </a:lnTo>
                    <a:cubicBezTo>
                      <a:pt x="827" y="284"/>
                      <a:pt x="1478" y="409"/>
                      <a:pt x="2044" y="704"/>
                    </a:cubicBezTo>
                    <a:cubicBezTo>
                      <a:pt x="2342" y="867"/>
                      <a:pt x="2612" y="1070"/>
                      <a:pt x="2843" y="1313"/>
                    </a:cubicBezTo>
                    <a:cubicBezTo>
                      <a:pt x="3059" y="1570"/>
                      <a:pt x="3221" y="1868"/>
                      <a:pt x="3289" y="2193"/>
                    </a:cubicBezTo>
                    <a:lnTo>
                      <a:pt x="3384" y="2179"/>
                    </a:lnTo>
                    <a:cubicBezTo>
                      <a:pt x="3343" y="1827"/>
                      <a:pt x="3181" y="1489"/>
                      <a:pt x="2951" y="1219"/>
                    </a:cubicBezTo>
                    <a:cubicBezTo>
                      <a:pt x="2721" y="948"/>
                      <a:pt x="2437" y="718"/>
                      <a:pt x="2125" y="555"/>
                    </a:cubicBezTo>
                    <a:cubicBezTo>
                      <a:pt x="1489" y="231"/>
                      <a:pt x="786" y="123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27"/>
              <p:cNvSpPr/>
              <p:nvPr/>
            </p:nvSpPr>
            <p:spPr>
              <a:xfrm>
                <a:off x="4444008" y="3311911"/>
                <a:ext cx="112141" cy="66569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1896" extrusionOk="0">
                    <a:moveTo>
                      <a:pt x="82" y="1"/>
                    </a:moveTo>
                    <a:lnTo>
                      <a:pt x="0" y="82"/>
                    </a:lnTo>
                    <a:cubicBezTo>
                      <a:pt x="460" y="488"/>
                      <a:pt x="961" y="840"/>
                      <a:pt x="1489" y="1151"/>
                    </a:cubicBezTo>
                    <a:cubicBezTo>
                      <a:pt x="1759" y="1300"/>
                      <a:pt x="2030" y="1435"/>
                      <a:pt x="2301" y="1570"/>
                    </a:cubicBezTo>
                    <a:cubicBezTo>
                      <a:pt x="2585" y="1692"/>
                      <a:pt x="2869" y="1800"/>
                      <a:pt x="3153" y="1895"/>
                    </a:cubicBezTo>
                    <a:lnTo>
                      <a:pt x="3194" y="1787"/>
                    </a:lnTo>
                    <a:cubicBezTo>
                      <a:pt x="2923" y="1652"/>
                      <a:pt x="2652" y="1543"/>
                      <a:pt x="2382" y="1408"/>
                    </a:cubicBezTo>
                    <a:cubicBezTo>
                      <a:pt x="2098" y="1286"/>
                      <a:pt x="1827" y="1164"/>
                      <a:pt x="1556" y="1016"/>
                    </a:cubicBezTo>
                    <a:cubicBezTo>
                      <a:pt x="1029" y="745"/>
                      <a:pt x="515" y="42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27"/>
              <p:cNvSpPr/>
              <p:nvPr/>
            </p:nvSpPr>
            <p:spPr>
              <a:xfrm>
                <a:off x="4452539" y="3311911"/>
                <a:ext cx="107401" cy="67517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923" extrusionOk="0">
                    <a:moveTo>
                      <a:pt x="69" y="1"/>
                    </a:moveTo>
                    <a:lnTo>
                      <a:pt x="1" y="68"/>
                    </a:lnTo>
                    <a:cubicBezTo>
                      <a:pt x="420" y="488"/>
                      <a:pt x="880" y="880"/>
                      <a:pt x="1381" y="1205"/>
                    </a:cubicBezTo>
                    <a:cubicBezTo>
                      <a:pt x="1638" y="1367"/>
                      <a:pt x="1895" y="1516"/>
                      <a:pt x="2179" y="1638"/>
                    </a:cubicBezTo>
                    <a:cubicBezTo>
                      <a:pt x="2450" y="1760"/>
                      <a:pt x="2734" y="1868"/>
                      <a:pt x="3032" y="1922"/>
                    </a:cubicBezTo>
                    <a:lnTo>
                      <a:pt x="3059" y="1828"/>
                    </a:lnTo>
                    <a:cubicBezTo>
                      <a:pt x="2788" y="1719"/>
                      <a:pt x="2504" y="1611"/>
                      <a:pt x="2247" y="1489"/>
                    </a:cubicBezTo>
                    <a:cubicBezTo>
                      <a:pt x="1976" y="1367"/>
                      <a:pt x="1719" y="1232"/>
                      <a:pt x="1462" y="1083"/>
                    </a:cubicBezTo>
                    <a:cubicBezTo>
                      <a:pt x="948" y="799"/>
                      <a:pt x="474" y="434"/>
                      <a:pt x="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27"/>
              <p:cNvSpPr/>
              <p:nvPr/>
            </p:nvSpPr>
            <p:spPr>
              <a:xfrm>
                <a:off x="4579387" y="3289126"/>
                <a:ext cx="29984" cy="15905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3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" y="122"/>
                      <a:pt x="41" y="203"/>
                      <a:pt x="95" y="271"/>
                    </a:cubicBezTo>
                    <a:cubicBezTo>
                      <a:pt x="150" y="325"/>
                      <a:pt x="217" y="379"/>
                      <a:pt x="298" y="406"/>
                    </a:cubicBezTo>
                    <a:cubicBezTo>
                      <a:pt x="369" y="438"/>
                      <a:pt x="445" y="452"/>
                      <a:pt x="522" y="452"/>
                    </a:cubicBezTo>
                    <a:cubicBezTo>
                      <a:pt x="607" y="452"/>
                      <a:pt x="693" y="435"/>
                      <a:pt x="772" y="406"/>
                    </a:cubicBezTo>
                    <a:lnTo>
                      <a:pt x="853" y="379"/>
                    </a:lnTo>
                    <a:lnTo>
                      <a:pt x="799" y="284"/>
                    </a:lnTo>
                    <a:cubicBezTo>
                      <a:pt x="772" y="298"/>
                      <a:pt x="758" y="312"/>
                      <a:pt x="731" y="312"/>
                    </a:cubicBezTo>
                    <a:cubicBezTo>
                      <a:pt x="687" y="336"/>
                      <a:pt x="640" y="346"/>
                      <a:pt x="593" y="346"/>
                    </a:cubicBezTo>
                    <a:cubicBezTo>
                      <a:pt x="509" y="346"/>
                      <a:pt x="427" y="314"/>
                      <a:pt x="366" y="271"/>
                    </a:cubicBezTo>
                    <a:cubicBezTo>
                      <a:pt x="312" y="244"/>
                      <a:pt x="258" y="203"/>
                      <a:pt x="217" y="149"/>
                    </a:cubicBezTo>
                    <a:cubicBezTo>
                      <a:pt x="177" y="109"/>
                      <a:pt x="136" y="5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27"/>
              <p:cNvSpPr/>
              <p:nvPr/>
            </p:nvSpPr>
            <p:spPr>
              <a:xfrm>
                <a:off x="4581283" y="3291022"/>
                <a:ext cx="33776" cy="11621"/>
              </a:xfrm>
              <a:custGeom>
                <a:avLst/>
                <a:gdLst/>
                <a:ahLst/>
                <a:cxnLst/>
                <a:rect l="l" t="t" r="r" b="b"/>
                <a:pathLst>
                  <a:path w="962" h="331" extrusionOk="0">
                    <a:moveTo>
                      <a:pt x="82" y="0"/>
                    </a:moveTo>
                    <a:lnTo>
                      <a:pt x="1" y="68"/>
                    </a:lnTo>
                    <a:cubicBezTo>
                      <a:pt x="123" y="203"/>
                      <a:pt x="285" y="298"/>
                      <a:pt x="474" y="325"/>
                    </a:cubicBezTo>
                    <a:cubicBezTo>
                      <a:pt x="495" y="329"/>
                      <a:pt x="517" y="330"/>
                      <a:pt x="540" y="330"/>
                    </a:cubicBezTo>
                    <a:cubicBezTo>
                      <a:pt x="608" y="330"/>
                      <a:pt x="684" y="315"/>
                      <a:pt x="745" y="285"/>
                    </a:cubicBezTo>
                    <a:cubicBezTo>
                      <a:pt x="826" y="258"/>
                      <a:pt x="921" y="190"/>
                      <a:pt x="962" y="95"/>
                    </a:cubicBezTo>
                    <a:lnTo>
                      <a:pt x="867" y="28"/>
                    </a:lnTo>
                    <a:cubicBezTo>
                      <a:pt x="813" y="68"/>
                      <a:pt x="745" y="109"/>
                      <a:pt x="677" y="136"/>
                    </a:cubicBezTo>
                    <a:cubicBezTo>
                      <a:pt x="623" y="163"/>
                      <a:pt x="542" y="176"/>
                      <a:pt x="474" y="176"/>
                    </a:cubicBezTo>
                    <a:cubicBezTo>
                      <a:pt x="456" y="180"/>
                      <a:pt x="437" y="182"/>
                      <a:pt x="418" y="182"/>
                    </a:cubicBezTo>
                    <a:cubicBezTo>
                      <a:pt x="364" y="182"/>
                      <a:pt x="307" y="169"/>
                      <a:pt x="258" y="149"/>
                    </a:cubicBezTo>
                    <a:cubicBezTo>
                      <a:pt x="177" y="122"/>
                      <a:pt x="123" y="68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27"/>
              <p:cNvSpPr/>
              <p:nvPr/>
            </p:nvSpPr>
            <p:spPr>
              <a:xfrm>
                <a:off x="4425471" y="3409303"/>
                <a:ext cx="64638" cy="3574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18" extrusionOk="0">
                    <a:moveTo>
                      <a:pt x="95" y="1"/>
                    </a:moveTo>
                    <a:lnTo>
                      <a:pt x="1" y="55"/>
                    </a:lnTo>
                    <a:cubicBezTo>
                      <a:pt x="217" y="352"/>
                      <a:pt x="474" y="596"/>
                      <a:pt x="799" y="772"/>
                    </a:cubicBezTo>
                    <a:cubicBezTo>
                      <a:pt x="1041" y="926"/>
                      <a:pt x="1336" y="1017"/>
                      <a:pt x="1634" y="1017"/>
                    </a:cubicBezTo>
                    <a:cubicBezTo>
                      <a:pt x="1703" y="1017"/>
                      <a:pt x="1772" y="1012"/>
                      <a:pt x="1841" y="1002"/>
                    </a:cubicBezTo>
                    <a:lnTo>
                      <a:pt x="1827" y="894"/>
                    </a:lnTo>
                    <a:cubicBezTo>
                      <a:pt x="1489" y="853"/>
                      <a:pt x="1164" y="785"/>
                      <a:pt x="853" y="650"/>
                    </a:cubicBezTo>
                    <a:cubicBezTo>
                      <a:pt x="555" y="515"/>
                      <a:pt x="271" y="298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27"/>
              <p:cNvSpPr/>
              <p:nvPr/>
            </p:nvSpPr>
            <p:spPr>
              <a:xfrm>
                <a:off x="4416939" y="3431176"/>
                <a:ext cx="64638" cy="3518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002" extrusionOk="0">
                    <a:moveTo>
                      <a:pt x="95" y="0"/>
                    </a:moveTo>
                    <a:lnTo>
                      <a:pt x="0" y="14"/>
                    </a:lnTo>
                    <a:cubicBezTo>
                      <a:pt x="41" y="203"/>
                      <a:pt x="162" y="365"/>
                      <a:pt x="298" y="487"/>
                    </a:cubicBezTo>
                    <a:cubicBezTo>
                      <a:pt x="433" y="609"/>
                      <a:pt x="609" y="704"/>
                      <a:pt x="771" y="758"/>
                    </a:cubicBezTo>
                    <a:cubicBezTo>
                      <a:pt x="947" y="825"/>
                      <a:pt x="1123" y="866"/>
                      <a:pt x="1299" y="907"/>
                    </a:cubicBezTo>
                    <a:cubicBezTo>
                      <a:pt x="1475" y="947"/>
                      <a:pt x="1637" y="974"/>
                      <a:pt x="1827" y="1001"/>
                    </a:cubicBezTo>
                    <a:lnTo>
                      <a:pt x="1840" y="893"/>
                    </a:lnTo>
                    <a:cubicBezTo>
                      <a:pt x="1678" y="825"/>
                      <a:pt x="1502" y="785"/>
                      <a:pt x="1340" y="744"/>
                    </a:cubicBezTo>
                    <a:cubicBezTo>
                      <a:pt x="1164" y="704"/>
                      <a:pt x="988" y="677"/>
                      <a:pt x="825" y="623"/>
                    </a:cubicBezTo>
                    <a:cubicBezTo>
                      <a:pt x="650" y="582"/>
                      <a:pt x="487" y="514"/>
                      <a:pt x="365" y="406"/>
                    </a:cubicBezTo>
                    <a:cubicBezTo>
                      <a:pt x="230" y="311"/>
                      <a:pt x="122" y="162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27"/>
              <p:cNvSpPr/>
              <p:nvPr/>
            </p:nvSpPr>
            <p:spPr>
              <a:xfrm>
                <a:off x="4402685" y="3448731"/>
                <a:ext cx="78401" cy="50418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1436" extrusionOk="0">
                    <a:moveTo>
                      <a:pt x="54" y="1"/>
                    </a:moveTo>
                    <a:cubicBezTo>
                      <a:pt x="14" y="55"/>
                      <a:pt x="0" y="136"/>
                      <a:pt x="14" y="204"/>
                    </a:cubicBezTo>
                    <a:cubicBezTo>
                      <a:pt x="41" y="271"/>
                      <a:pt x="68" y="325"/>
                      <a:pt x="108" y="366"/>
                    </a:cubicBezTo>
                    <a:cubicBezTo>
                      <a:pt x="176" y="461"/>
                      <a:pt x="284" y="528"/>
                      <a:pt x="365" y="596"/>
                    </a:cubicBezTo>
                    <a:cubicBezTo>
                      <a:pt x="541" y="731"/>
                      <a:pt x="731" y="867"/>
                      <a:pt x="934" y="975"/>
                    </a:cubicBezTo>
                    <a:cubicBezTo>
                      <a:pt x="1123" y="1097"/>
                      <a:pt x="1340" y="1191"/>
                      <a:pt x="1543" y="1273"/>
                    </a:cubicBezTo>
                    <a:cubicBezTo>
                      <a:pt x="1759" y="1340"/>
                      <a:pt x="1989" y="1408"/>
                      <a:pt x="2206" y="1435"/>
                    </a:cubicBezTo>
                    <a:lnTo>
                      <a:pt x="2233" y="1327"/>
                    </a:lnTo>
                    <a:cubicBezTo>
                      <a:pt x="1813" y="1191"/>
                      <a:pt x="1394" y="1043"/>
                      <a:pt x="1001" y="853"/>
                    </a:cubicBezTo>
                    <a:cubicBezTo>
                      <a:pt x="798" y="758"/>
                      <a:pt x="609" y="650"/>
                      <a:pt x="420" y="515"/>
                    </a:cubicBezTo>
                    <a:cubicBezTo>
                      <a:pt x="338" y="447"/>
                      <a:pt x="244" y="393"/>
                      <a:pt x="190" y="312"/>
                    </a:cubicBezTo>
                    <a:cubicBezTo>
                      <a:pt x="122" y="231"/>
                      <a:pt x="81" y="123"/>
                      <a:pt x="135" y="68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27"/>
              <p:cNvSpPr/>
              <p:nvPr/>
            </p:nvSpPr>
            <p:spPr>
              <a:xfrm>
                <a:off x="4393170" y="3473904"/>
                <a:ext cx="92690" cy="67973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936" extrusionOk="0">
                    <a:moveTo>
                      <a:pt x="1" y="1"/>
                    </a:moveTo>
                    <a:cubicBezTo>
                      <a:pt x="1" y="150"/>
                      <a:pt x="41" y="299"/>
                      <a:pt x="109" y="434"/>
                    </a:cubicBezTo>
                    <a:cubicBezTo>
                      <a:pt x="176" y="569"/>
                      <a:pt x="258" y="677"/>
                      <a:pt x="366" y="786"/>
                    </a:cubicBezTo>
                    <a:cubicBezTo>
                      <a:pt x="569" y="989"/>
                      <a:pt x="785" y="1165"/>
                      <a:pt x="1029" y="1327"/>
                    </a:cubicBezTo>
                    <a:cubicBezTo>
                      <a:pt x="1272" y="1476"/>
                      <a:pt x="1516" y="1611"/>
                      <a:pt x="1787" y="1719"/>
                    </a:cubicBezTo>
                    <a:cubicBezTo>
                      <a:pt x="2057" y="1814"/>
                      <a:pt x="2328" y="1895"/>
                      <a:pt x="2612" y="1936"/>
                    </a:cubicBezTo>
                    <a:lnTo>
                      <a:pt x="2639" y="1828"/>
                    </a:lnTo>
                    <a:cubicBezTo>
                      <a:pt x="2368" y="1746"/>
                      <a:pt x="2098" y="1665"/>
                      <a:pt x="1854" y="1557"/>
                    </a:cubicBezTo>
                    <a:cubicBezTo>
                      <a:pt x="1597" y="1462"/>
                      <a:pt x="1340" y="1340"/>
                      <a:pt x="1097" y="1205"/>
                    </a:cubicBezTo>
                    <a:cubicBezTo>
                      <a:pt x="867" y="1056"/>
                      <a:pt x="623" y="907"/>
                      <a:pt x="434" y="718"/>
                    </a:cubicBezTo>
                    <a:cubicBezTo>
                      <a:pt x="244" y="529"/>
                      <a:pt x="82" y="272"/>
                      <a:pt x="109" y="1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27"/>
              <p:cNvSpPr/>
              <p:nvPr/>
            </p:nvSpPr>
            <p:spPr>
              <a:xfrm>
                <a:off x="4380812" y="3510487"/>
                <a:ext cx="77488" cy="50874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1449" extrusionOk="0">
                    <a:moveTo>
                      <a:pt x="82" y="1"/>
                    </a:moveTo>
                    <a:lnTo>
                      <a:pt x="1" y="55"/>
                    </a:lnTo>
                    <a:cubicBezTo>
                      <a:pt x="231" y="434"/>
                      <a:pt x="542" y="759"/>
                      <a:pt x="921" y="1016"/>
                    </a:cubicBezTo>
                    <a:cubicBezTo>
                      <a:pt x="1286" y="1273"/>
                      <a:pt x="1733" y="1449"/>
                      <a:pt x="2193" y="1449"/>
                    </a:cubicBezTo>
                    <a:lnTo>
                      <a:pt x="2206" y="1340"/>
                    </a:lnTo>
                    <a:cubicBezTo>
                      <a:pt x="1990" y="1286"/>
                      <a:pt x="1787" y="1246"/>
                      <a:pt x="1584" y="1164"/>
                    </a:cubicBezTo>
                    <a:cubicBezTo>
                      <a:pt x="1381" y="1097"/>
                      <a:pt x="1178" y="1002"/>
                      <a:pt x="1002" y="894"/>
                    </a:cubicBezTo>
                    <a:cubicBezTo>
                      <a:pt x="623" y="677"/>
                      <a:pt x="298" y="380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27"/>
              <p:cNvSpPr/>
              <p:nvPr/>
            </p:nvSpPr>
            <p:spPr>
              <a:xfrm>
                <a:off x="4378460" y="3543279"/>
                <a:ext cx="104066" cy="56352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1605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325" y="542"/>
                      <a:pt x="758" y="948"/>
                      <a:pt x="1272" y="1232"/>
                    </a:cubicBezTo>
                    <a:cubicBezTo>
                      <a:pt x="1696" y="1455"/>
                      <a:pt x="2175" y="1605"/>
                      <a:pt x="2657" y="1605"/>
                    </a:cubicBezTo>
                    <a:cubicBezTo>
                      <a:pt x="2759" y="1605"/>
                      <a:pt x="2861" y="1598"/>
                      <a:pt x="2963" y="1584"/>
                    </a:cubicBezTo>
                    <a:lnTo>
                      <a:pt x="2950" y="1475"/>
                    </a:lnTo>
                    <a:cubicBezTo>
                      <a:pt x="2395" y="1462"/>
                      <a:pt x="1840" y="1340"/>
                      <a:pt x="1340" y="1096"/>
                    </a:cubicBezTo>
                    <a:cubicBezTo>
                      <a:pt x="839" y="866"/>
                      <a:pt x="379" y="488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27"/>
              <p:cNvSpPr/>
              <p:nvPr/>
            </p:nvSpPr>
            <p:spPr>
              <a:xfrm>
                <a:off x="4385095" y="3583197"/>
                <a:ext cx="85072" cy="46099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313" extrusionOk="0">
                    <a:moveTo>
                      <a:pt x="41" y="0"/>
                    </a:moveTo>
                    <a:cubicBezTo>
                      <a:pt x="0" y="68"/>
                      <a:pt x="14" y="149"/>
                      <a:pt x="41" y="217"/>
                    </a:cubicBezTo>
                    <a:cubicBezTo>
                      <a:pt x="68" y="271"/>
                      <a:pt x="109" y="325"/>
                      <a:pt x="149" y="365"/>
                    </a:cubicBezTo>
                    <a:cubicBezTo>
                      <a:pt x="244" y="460"/>
                      <a:pt x="339" y="514"/>
                      <a:pt x="433" y="595"/>
                    </a:cubicBezTo>
                    <a:cubicBezTo>
                      <a:pt x="623" y="731"/>
                      <a:pt x="826" y="852"/>
                      <a:pt x="1042" y="947"/>
                    </a:cubicBezTo>
                    <a:cubicBezTo>
                      <a:pt x="1259" y="1055"/>
                      <a:pt x="1475" y="1137"/>
                      <a:pt x="1705" y="1204"/>
                    </a:cubicBezTo>
                    <a:cubicBezTo>
                      <a:pt x="1935" y="1258"/>
                      <a:pt x="2165" y="1299"/>
                      <a:pt x="2409" y="1313"/>
                    </a:cubicBezTo>
                    <a:lnTo>
                      <a:pt x="2423" y="1204"/>
                    </a:lnTo>
                    <a:cubicBezTo>
                      <a:pt x="1963" y="1110"/>
                      <a:pt x="1530" y="1001"/>
                      <a:pt x="1097" y="825"/>
                    </a:cubicBezTo>
                    <a:cubicBezTo>
                      <a:pt x="894" y="731"/>
                      <a:pt x="677" y="636"/>
                      <a:pt x="488" y="501"/>
                    </a:cubicBezTo>
                    <a:cubicBezTo>
                      <a:pt x="393" y="447"/>
                      <a:pt x="298" y="379"/>
                      <a:pt x="217" y="298"/>
                    </a:cubicBezTo>
                    <a:cubicBezTo>
                      <a:pt x="149" y="230"/>
                      <a:pt x="82" y="122"/>
                      <a:pt x="136" y="54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27"/>
              <p:cNvSpPr/>
              <p:nvPr/>
            </p:nvSpPr>
            <p:spPr>
              <a:xfrm>
                <a:off x="4395066" y="3618798"/>
                <a:ext cx="70817" cy="37497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068" extrusionOk="0">
                    <a:moveTo>
                      <a:pt x="82" y="1"/>
                    </a:moveTo>
                    <a:lnTo>
                      <a:pt x="1" y="69"/>
                    </a:lnTo>
                    <a:cubicBezTo>
                      <a:pt x="244" y="353"/>
                      <a:pt x="542" y="610"/>
                      <a:pt x="894" y="799"/>
                    </a:cubicBezTo>
                    <a:cubicBezTo>
                      <a:pt x="1056" y="894"/>
                      <a:pt x="1246" y="962"/>
                      <a:pt x="1435" y="1016"/>
                    </a:cubicBezTo>
                    <a:cubicBezTo>
                      <a:pt x="1571" y="1045"/>
                      <a:pt x="1715" y="1067"/>
                      <a:pt x="1856" y="1067"/>
                    </a:cubicBezTo>
                    <a:cubicBezTo>
                      <a:pt x="1910" y="1067"/>
                      <a:pt x="1964" y="1064"/>
                      <a:pt x="2017" y="1056"/>
                    </a:cubicBezTo>
                    <a:lnTo>
                      <a:pt x="2017" y="948"/>
                    </a:lnTo>
                    <a:cubicBezTo>
                      <a:pt x="1841" y="921"/>
                      <a:pt x="1651" y="894"/>
                      <a:pt x="1476" y="853"/>
                    </a:cubicBezTo>
                    <a:cubicBezTo>
                      <a:pt x="1300" y="799"/>
                      <a:pt x="1124" y="745"/>
                      <a:pt x="948" y="677"/>
                    </a:cubicBezTo>
                    <a:cubicBezTo>
                      <a:pt x="610" y="529"/>
                      <a:pt x="298" y="299"/>
                      <a:pt x="8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27"/>
              <p:cNvSpPr/>
              <p:nvPr/>
            </p:nvSpPr>
            <p:spPr>
              <a:xfrm>
                <a:off x="4413604" y="3670583"/>
                <a:ext cx="71765" cy="23594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672" extrusionOk="0">
                    <a:moveTo>
                      <a:pt x="68" y="1"/>
                    </a:moveTo>
                    <a:lnTo>
                      <a:pt x="0" y="95"/>
                    </a:lnTo>
                    <a:cubicBezTo>
                      <a:pt x="312" y="285"/>
                      <a:pt x="636" y="447"/>
                      <a:pt x="975" y="556"/>
                    </a:cubicBezTo>
                    <a:cubicBezTo>
                      <a:pt x="1151" y="610"/>
                      <a:pt x="1326" y="650"/>
                      <a:pt x="1502" y="664"/>
                    </a:cubicBezTo>
                    <a:cubicBezTo>
                      <a:pt x="1567" y="669"/>
                      <a:pt x="1633" y="672"/>
                      <a:pt x="1700" y="672"/>
                    </a:cubicBezTo>
                    <a:cubicBezTo>
                      <a:pt x="1815" y="672"/>
                      <a:pt x="1932" y="662"/>
                      <a:pt x="2044" y="637"/>
                    </a:cubicBezTo>
                    <a:lnTo>
                      <a:pt x="2030" y="528"/>
                    </a:lnTo>
                    <a:cubicBezTo>
                      <a:pt x="1854" y="528"/>
                      <a:pt x="1692" y="515"/>
                      <a:pt x="1516" y="501"/>
                    </a:cubicBezTo>
                    <a:cubicBezTo>
                      <a:pt x="1353" y="474"/>
                      <a:pt x="1178" y="447"/>
                      <a:pt x="1015" y="420"/>
                    </a:cubicBezTo>
                    <a:cubicBezTo>
                      <a:pt x="677" y="339"/>
                      <a:pt x="339" y="217"/>
                      <a:pt x="6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27"/>
              <p:cNvSpPr/>
              <p:nvPr/>
            </p:nvSpPr>
            <p:spPr>
              <a:xfrm>
                <a:off x="4512891" y="3409795"/>
                <a:ext cx="107401" cy="28193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803" extrusionOk="0">
                    <a:moveTo>
                      <a:pt x="2991" y="0"/>
                    </a:moveTo>
                    <a:cubicBezTo>
                      <a:pt x="2571" y="311"/>
                      <a:pt x="2098" y="541"/>
                      <a:pt x="1584" y="636"/>
                    </a:cubicBezTo>
                    <a:cubicBezTo>
                      <a:pt x="1412" y="672"/>
                      <a:pt x="1235" y="690"/>
                      <a:pt x="1059" y="690"/>
                    </a:cubicBezTo>
                    <a:cubicBezTo>
                      <a:pt x="972" y="690"/>
                      <a:pt x="884" y="686"/>
                      <a:pt x="799" y="677"/>
                    </a:cubicBezTo>
                    <a:cubicBezTo>
                      <a:pt x="542" y="650"/>
                      <a:pt x="285" y="582"/>
                      <a:pt x="41" y="474"/>
                    </a:cubicBezTo>
                    <a:lnTo>
                      <a:pt x="0" y="569"/>
                    </a:lnTo>
                    <a:cubicBezTo>
                      <a:pt x="372" y="719"/>
                      <a:pt x="773" y="803"/>
                      <a:pt x="1176" y="803"/>
                    </a:cubicBezTo>
                    <a:cubicBezTo>
                      <a:pt x="1316" y="803"/>
                      <a:pt x="1457" y="792"/>
                      <a:pt x="1597" y="771"/>
                    </a:cubicBezTo>
                    <a:cubicBezTo>
                      <a:pt x="2138" y="704"/>
                      <a:pt x="2680" y="474"/>
                      <a:pt x="3058" y="81"/>
                    </a:cubicBezTo>
                    <a:lnTo>
                      <a:pt x="299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27"/>
              <p:cNvSpPr/>
              <p:nvPr/>
            </p:nvSpPr>
            <p:spPr>
              <a:xfrm>
                <a:off x="4525706" y="3404564"/>
                <a:ext cx="86967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862" extrusionOk="0">
                    <a:moveTo>
                      <a:pt x="2409" y="0"/>
                    </a:moveTo>
                    <a:cubicBezTo>
                      <a:pt x="2084" y="298"/>
                      <a:pt x="1706" y="528"/>
                      <a:pt x="1286" y="636"/>
                    </a:cubicBezTo>
                    <a:cubicBezTo>
                      <a:pt x="1119" y="670"/>
                      <a:pt x="943" y="694"/>
                      <a:pt x="765" y="694"/>
                    </a:cubicBezTo>
                    <a:cubicBezTo>
                      <a:pt x="727" y="694"/>
                      <a:pt x="689" y="693"/>
                      <a:pt x="650" y="690"/>
                    </a:cubicBezTo>
                    <a:cubicBezTo>
                      <a:pt x="447" y="677"/>
                      <a:pt x="244" y="623"/>
                      <a:pt x="55" y="528"/>
                    </a:cubicBezTo>
                    <a:lnTo>
                      <a:pt x="1" y="623"/>
                    </a:lnTo>
                    <a:cubicBezTo>
                      <a:pt x="190" y="758"/>
                      <a:pt x="420" y="839"/>
                      <a:pt x="650" y="853"/>
                    </a:cubicBezTo>
                    <a:cubicBezTo>
                      <a:pt x="699" y="859"/>
                      <a:pt x="749" y="861"/>
                      <a:pt x="798" y="861"/>
                    </a:cubicBezTo>
                    <a:cubicBezTo>
                      <a:pt x="978" y="861"/>
                      <a:pt x="1157" y="825"/>
                      <a:pt x="1327" y="772"/>
                    </a:cubicBezTo>
                    <a:cubicBezTo>
                      <a:pt x="1543" y="704"/>
                      <a:pt x="1746" y="596"/>
                      <a:pt x="1936" y="474"/>
                    </a:cubicBezTo>
                    <a:cubicBezTo>
                      <a:pt x="2125" y="366"/>
                      <a:pt x="2301" y="230"/>
                      <a:pt x="2477" y="95"/>
                    </a:cubicBezTo>
                    <a:lnTo>
                      <a:pt x="2409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27"/>
              <p:cNvSpPr/>
              <p:nvPr/>
            </p:nvSpPr>
            <p:spPr>
              <a:xfrm>
                <a:off x="4690542" y="3424049"/>
                <a:ext cx="50874" cy="13636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3884" extrusionOk="0">
                    <a:moveTo>
                      <a:pt x="55" y="0"/>
                    </a:moveTo>
                    <a:lnTo>
                      <a:pt x="1" y="81"/>
                    </a:lnTo>
                    <a:cubicBezTo>
                      <a:pt x="272" y="271"/>
                      <a:pt x="488" y="555"/>
                      <a:pt x="637" y="866"/>
                    </a:cubicBezTo>
                    <a:cubicBezTo>
                      <a:pt x="786" y="1177"/>
                      <a:pt x="894" y="1502"/>
                      <a:pt x="989" y="1840"/>
                    </a:cubicBezTo>
                    <a:cubicBezTo>
                      <a:pt x="1070" y="2165"/>
                      <a:pt x="1138" y="2503"/>
                      <a:pt x="1192" y="2855"/>
                    </a:cubicBezTo>
                    <a:cubicBezTo>
                      <a:pt x="1246" y="3193"/>
                      <a:pt x="1273" y="3532"/>
                      <a:pt x="1300" y="3884"/>
                    </a:cubicBezTo>
                    <a:lnTo>
                      <a:pt x="1408" y="3884"/>
                    </a:lnTo>
                    <a:cubicBezTo>
                      <a:pt x="1449" y="3180"/>
                      <a:pt x="1327" y="2463"/>
                      <a:pt x="1124" y="1800"/>
                    </a:cubicBezTo>
                    <a:cubicBezTo>
                      <a:pt x="1016" y="1461"/>
                      <a:pt x="881" y="1137"/>
                      <a:pt x="718" y="826"/>
                    </a:cubicBezTo>
                    <a:cubicBezTo>
                      <a:pt x="556" y="501"/>
                      <a:pt x="353" y="217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27"/>
              <p:cNvSpPr/>
              <p:nvPr/>
            </p:nvSpPr>
            <p:spPr>
              <a:xfrm>
                <a:off x="4691033" y="3431176"/>
                <a:ext cx="48487" cy="135876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3870" extrusionOk="0">
                    <a:moveTo>
                      <a:pt x="68" y="0"/>
                    </a:moveTo>
                    <a:lnTo>
                      <a:pt x="1" y="95"/>
                    </a:lnTo>
                    <a:cubicBezTo>
                      <a:pt x="271" y="284"/>
                      <a:pt x="461" y="582"/>
                      <a:pt x="596" y="893"/>
                    </a:cubicBezTo>
                    <a:cubicBezTo>
                      <a:pt x="718" y="1204"/>
                      <a:pt x="826" y="1529"/>
                      <a:pt x="921" y="1854"/>
                    </a:cubicBezTo>
                    <a:cubicBezTo>
                      <a:pt x="1015" y="2192"/>
                      <a:pt x="1083" y="2517"/>
                      <a:pt x="1137" y="2855"/>
                    </a:cubicBezTo>
                    <a:cubicBezTo>
                      <a:pt x="1191" y="3193"/>
                      <a:pt x="1232" y="3532"/>
                      <a:pt x="1259" y="3870"/>
                    </a:cubicBezTo>
                    <a:lnTo>
                      <a:pt x="1367" y="3870"/>
                    </a:lnTo>
                    <a:cubicBezTo>
                      <a:pt x="1381" y="3518"/>
                      <a:pt x="1354" y="3180"/>
                      <a:pt x="1300" y="2828"/>
                    </a:cubicBezTo>
                    <a:cubicBezTo>
                      <a:pt x="1245" y="2490"/>
                      <a:pt x="1164" y="2152"/>
                      <a:pt x="1056" y="1827"/>
                    </a:cubicBezTo>
                    <a:cubicBezTo>
                      <a:pt x="948" y="1489"/>
                      <a:pt x="826" y="1164"/>
                      <a:pt x="677" y="853"/>
                    </a:cubicBezTo>
                    <a:cubicBezTo>
                      <a:pt x="542" y="541"/>
                      <a:pt x="352" y="230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27"/>
              <p:cNvSpPr/>
              <p:nvPr/>
            </p:nvSpPr>
            <p:spPr>
              <a:xfrm>
                <a:off x="4731409" y="3579371"/>
                <a:ext cx="9304" cy="72748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072" extrusionOk="0">
                    <a:moveTo>
                      <a:pt x="217" y="1"/>
                    </a:moveTo>
                    <a:lnTo>
                      <a:pt x="109" y="28"/>
                    </a:lnTo>
                    <a:cubicBezTo>
                      <a:pt x="140" y="163"/>
                      <a:pt x="155" y="300"/>
                      <a:pt x="157" y="439"/>
                    </a:cubicBezTo>
                    <a:lnTo>
                      <a:pt x="157" y="439"/>
                    </a:lnTo>
                    <a:cubicBezTo>
                      <a:pt x="68" y="712"/>
                      <a:pt x="29" y="986"/>
                      <a:pt x="28" y="1259"/>
                    </a:cubicBezTo>
                    <a:lnTo>
                      <a:pt x="28" y="1259"/>
                    </a:lnTo>
                    <a:cubicBezTo>
                      <a:pt x="28" y="1259"/>
                      <a:pt x="28" y="1259"/>
                      <a:pt x="28" y="1259"/>
                    </a:cubicBezTo>
                    <a:lnTo>
                      <a:pt x="28" y="1259"/>
                    </a:lnTo>
                    <a:lnTo>
                      <a:pt x="28" y="1259"/>
                    </a:lnTo>
                    <a:cubicBezTo>
                      <a:pt x="28" y="1264"/>
                      <a:pt x="28" y="1268"/>
                      <a:pt x="28" y="1273"/>
                    </a:cubicBezTo>
                    <a:lnTo>
                      <a:pt x="1" y="2071"/>
                    </a:lnTo>
                    <a:lnTo>
                      <a:pt x="177" y="1300"/>
                    </a:lnTo>
                    <a:cubicBezTo>
                      <a:pt x="178" y="1295"/>
                      <a:pt x="179" y="1290"/>
                      <a:pt x="180" y="1285"/>
                    </a:cubicBezTo>
                    <a:lnTo>
                      <a:pt x="180" y="1285"/>
                    </a:lnTo>
                    <a:lnTo>
                      <a:pt x="190" y="1286"/>
                    </a:lnTo>
                    <a:cubicBezTo>
                      <a:pt x="191" y="1267"/>
                      <a:pt x="192" y="1248"/>
                      <a:pt x="193" y="1229"/>
                    </a:cubicBezTo>
                    <a:lnTo>
                      <a:pt x="193" y="1229"/>
                    </a:lnTo>
                    <a:cubicBezTo>
                      <a:pt x="248" y="978"/>
                      <a:pt x="264" y="727"/>
                      <a:pt x="256" y="476"/>
                    </a:cubicBezTo>
                    <a:lnTo>
                      <a:pt x="256" y="476"/>
                    </a:lnTo>
                    <a:cubicBezTo>
                      <a:pt x="257" y="466"/>
                      <a:pt x="257" y="457"/>
                      <a:pt x="258" y="447"/>
                    </a:cubicBezTo>
                    <a:lnTo>
                      <a:pt x="255" y="447"/>
                    </a:lnTo>
                    <a:lnTo>
                      <a:pt x="255" y="447"/>
                    </a:lnTo>
                    <a:cubicBezTo>
                      <a:pt x="250" y="298"/>
                      <a:pt x="236" y="149"/>
                      <a:pt x="21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27"/>
              <p:cNvSpPr/>
              <p:nvPr/>
            </p:nvSpPr>
            <p:spPr>
              <a:xfrm>
                <a:off x="4733304" y="3591272"/>
                <a:ext cx="9550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50" extrusionOk="0">
                    <a:moveTo>
                      <a:pt x="109" y="0"/>
                    </a:moveTo>
                    <a:cubicBezTo>
                      <a:pt x="136" y="217"/>
                      <a:pt x="1" y="420"/>
                      <a:pt x="68" y="650"/>
                    </a:cubicBezTo>
                    <a:lnTo>
                      <a:pt x="177" y="650"/>
                    </a:lnTo>
                    <a:cubicBezTo>
                      <a:pt x="271" y="433"/>
                      <a:pt x="163" y="217"/>
                      <a:pt x="21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6" name="Google Shape;11906;p27"/>
            <p:cNvGrpSpPr/>
            <p:nvPr/>
          </p:nvGrpSpPr>
          <p:grpSpPr>
            <a:xfrm>
              <a:off x="7705205" y="4071524"/>
              <a:ext cx="156836" cy="237238"/>
              <a:chOff x="7994155" y="2487074"/>
              <a:chExt cx="156836" cy="237238"/>
            </a:xfrm>
          </p:grpSpPr>
          <p:sp>
            <p:nvSpPr>
              <p:cNvPr id="11907" name="Google Shape;11907;p27"/>
              <p:cNvSpPr/>
              <p:nvPr/>
            </p:nvSpPr>
            <p:spPr>
              <a:xfrm>
                <a:off x="7998929" y="2499748"/>
                <a:ext cx="148234" cy="224564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6396" extrusionOk="0">
                    <a:moveTo>
                      <a:pt x="2172" y="1"/>
                    </a:moveTo>
                    <a:cubicBezTo>
                      <a:pt x="1986" y="1"/>
                      <a:pt x="1808" y="97"/>
                      <a:pt x="1705" y="330"/>
                    </a:cubicBezTo>
                    <a:cubicBezTo>
                      <a:pt x="1137" y="1548"/>
                      <a:pt x="487" y="2874"/>
                      <a:pt x="230" y="4200"/>
                    </a:cubicBezTo>
                    <a:cubicBezTo>
                      <a:pt x="0" y="5391"/>
                      <a:pt x="947" y="6216"/>
                      <a:pt x="2070" y="6378"/>
                    </a:cubicBezTo>
                    <a:cubicBezTo>
                      <a:pt x="2153" y="6390"/>
                      <a:pt x="2233" y="6395"/>
                      <a:pt x="2311" y="6395"/>
                    </a:cubicBezTo>
                    <a:cubicBezTo>
                      <a:pt x="3345" y="6395"/>
                      <a:pt x="4052" y="5437"/>
                      <a:pt x="4127" y="4443"/>
                    </a:cubicBezTo>
                    <a:cubicBezTo>
                      <a:pt x="4222" y="3226"/>
                      <a:pt x="3640" y="1913"/>
                      <a:pt x="2923" y="952"/>
                    </a:cubicBezTo>
                    <a:cubicBezTo>
                      <a:pt x="2896" y="912"/>
                      <a:pt x="2855" y="885"/>
                      <a:pt x="2828" y="858"/>
                    </a:cubicBezTo>
                    <a:cubicBezTo>
                      <a:pt x="2955" y="396"/>
                      <a:pt x="2548" y="1"/>
                      <a:pt x="2172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27"/>
              <p:cNvSpPr/>
              <p:nvPr/>
            </p:nvSpPr>
            <p:spPr>
              <a:xfrm>
                <a:off x="7994155" y="2487074"/>
                <a:ext cx="155397" cy="233797"/>
              </a:xfrm>
              <a:custGeom>
                <a:avLst/>
                <a:gdLst/>
                <a:ahLst/>
                <a:cxnLst/>
                <a:rect l="l" t="t" r="r" b="b"/>
                <a:pathLst>
                  <a:path w="4426" h="6659" extrusionOk="0">
                    <a:moveTo>
                      <a:pt x="2175" y="213"/>
                    </a:moveTo>
                    <a:cubicBezTo>
                      <a:pt x="2542" y="584"/>
                      <a:pt x="2812" y="1050"/>
                      <a:pt x="3045" y="1516"/>
                    </a:cubicBezTo>
                    <a:cubicBezTo>
                      <a:pt x="3289" y="2017"/>
                      <a:pt x="3478" y="2531"/>
                      <a:pt x="3708" y="3045"/>
                    </a:cubicBezTo>
                    <a:cubicBezTo>
                      <a:pt x="3925" y="3560"/>
                      <a:pt x="4195" y="4047"/>
                      <a:pt x="4250" y="4588"/>
                    </a:cubicBezTo>
                    <a:cubicBezTo>
                      <a:pt x="4317" y="5129"/>
                      <a:pt x="4074" y="5657"/>
                      <a:pt x="3654" y="6009"/>
                    </a:cubicBezTo>
                    <a:cubicBezTo>
                      <a:pt x="3248" y="6360"/>
                      <a:pt x="2693" y="6523"/>
                      <a:pt x="2152" y="6550"/>
                    </a:cubicBezTo>
                    <a:cubicBezTo>
                      <a:pt x="2132" y="6550"/>
                      <a:pt x="2111" y="6551"/>
                      <a:pt x="2090" y="6551"/>
                    </a:cubicBezTo>
                    <a:cubicBezTo>
                      <a:pt x="1568" y="6551"/>
                      <a:pt x="1028" y="6387"/>
                      <a:pt x="650" y="6022"/>
                    </a:cubicBezTo>
                    <a:cubicBezTo>
                      <a:pt x="447" y="5833"/>
                      <a:pt x="298" y="5603"/>
                      <a:pt x="217" y="5346"/>
                    </a:cubicBezTo>
                    <a:cubicBezTo>
                      <a:pt x="123" y="5102"/>
                      <a:pt x="96" y="4818"/>
                      <a:pt x="136" y="4547"/>
                    </a:cubicBezTo>
                    <a:cubicBezTo>
                      <a:pt x="217" y="4006"/>
                      <a:pt x="461" y="3505"/>
                      <a:pt x="718" y="3005"/>
                    </a:cubicBezTo>
                    <a:cubicBezTo>
                      <a:pt x="962" y="2504"/>
                      <a:pt x="1124" y="1990"/>
                      <a:pt x="1354" y="1489"/>
                    </a:cubicBezTo>
                    <a:cubicBezTo>
                      <a:pt x="1462" y="1246"/>
                      <a:pt x="1584" y="1002"/>
                      <a:pt x="1719" y="772"/>
                    </a:cubicBezTo>
                    <a:cubicBezTo>
                      <a:pt x="1854" y="565"/>
                      <a:pt x="1999" y="368"/>
                      <a:pt x="2175" y="213"/>
                    </a:cubicBezTo>
                    <a:close/>
                    <a:moveTo>
                      <a:pt x="2193" y="1"/>
                    </a:moveTo>
                    <a:lnTo>
                      <a:pt x="2139" y="42"/>
                    </a:lnTo>
                    <a:cubicBezTo>
                      <a:pt x="1909" y="217"/>
                      <a:pt x="1733" y="447"/>
                      <a:pt x="1597" y="691"/>
                    </a:cubicBezTo>
                    <a:cubicBezTo>
                      <a:pt x="1449" y="935"/>
                      <a:pt x="1327" y="1178"/>
                      <a:pt x="1219" y="1435"/>
                    </a:cubicBezTo>
                    <a:cubicBezTo>
                      <a:pt x="1002" y="1949"/>
                      <a:pt x="840" y="2477"/>
                      <a:pt x="610" y="2964"/>
                    </a:cubicBezTo>
                    <a:cubicBezTo>
                      <a:pt x="366" y="3465"/>
                      <a:pt x="109" y="3966"/>
                      <a:pt x="41" y="4547"/>
                    </a:cubicBezTo>
                    <a:cubicBezTo>
                      <a:pt x="1" y="4818"/>
                      <a:pt x="28" y="5116"/>
                      <a:pt x="123" y="5386"/>
                    </a:cubicBezTo>
                    <a:cubicBezTo>
                      <a:pt x="217" y="5657"/>
                      <a:pt x="380" y="5900"/>
                      <a:pt x="583" y="6090"/>
                    </a:cubicBezTo>
                    <a:cubicBezTo>
                      <a:pt x="987" y="6481"/>
                      <a:pt x="1543" y="6659"/>
                      <a:pt x="2092" y="6659"/>
                    </a:cubicBezTo>
                    <a:cubicBezTo>
                      <a:pt x="2112" y="6659"/>
                      <a:pt x="2132" y="6659"/>
                      <a:pt x="2152" y="6658"/>
                    </a:cubicBezTo>
                    <a:cubicBezTo>
                      <a:pt x="2721" y="6645"/>
                      <a:pt x="3289" y="6469"/>
                      <a:pt x="3735" y="6103"/>
                    </a:cubicBezTo>
                    <a:cubicBezTo>
                      <a:pt x="3952" y="5928"/>
                      <a:pt x="4141" y="5684"/>
                      <a:pt x="4263" y="5427"/>
                    </a:cubicBezTo>
                    <a:cubicBezTo>
                      <a:pt x="4371" y="5156"/>
                      <a:pt x="4425" y="4859"/>
                      <a:pt x="4398" y="4574"/>
                    </a:cubicBezTo>
                    <a:cubicBezTo>
                      <a:pt x="4344" y="3993"/>
                      <a:pt x="4060" y="3492"/>
                      <a:pt x="3844" y="2978"/>
                    </a:cubicBezTo>
                    <a:cubicBezTo>
                      <a:pt x="3627" y="2477"/>
                      <a:pt x="3424" y="1949"/>
                      <a:pt x="3181" y="1449"/>
                    </a:cubicBezTo>
                    <a:cubicBezTo>
                      <a:pt x="2937" y="948"/>
                      <a:pt x="2653" y="447"/>
                      <a:pt x="2233" y="42"/>
                    </a:cubicBez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27"/>
              <p:cNvSpPr/>
              <p:nvPr/>
            </p:nvSpPr>
            <p:spPr>
              <a:xfrm>
                <a:off x="7999877" y="2493744"/>
                <a:ext cx="151113" cy="22954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6538" extrusionOk="0">
                    <a:moveTo>
                      <a:pt x="1958" y="205"/>
                    </a:moveTo>
                    <a:cubicBezTo>
                      <a:pt x="2138" y="312"/>
                      <a:pt x="2287" y="462"/>
                      <a:pt x="2436" y="623"/>
                    </a:cubicBezTo>
                    <a:cubicBezTo>
                      <a:pt x="2585" y="812"/>
                      <a:pt x="2706" y="1015"/>
                      <a:pt x="2828" y="1218"/>
                    </a:cubicBezTo>
                    <a:cubicBezTo>
                      <a:pt x="3058" y="1638"/>
                      <a:pt x="3234" y="2084"/>
                      <a:pt x="3410" y="2544"/>
                    </a:cubicBezTo>
                    <a:lnTo>
                      <a:pt x="3654" y="3234"/>
                    </a:lnTo>
                    <a:cubicBezTo>
                      <a:pt x="3735" y="3464"/>
                      <a:pt x="3829" y="3681"/>
                      <a:pt x="3911" y="3911"/>
                    </a:cubicBezTo>
                    <a:cubicBezTo>
                      <a:pt x="4073" y="4357"/>
                      <a:pt x="4168" y="4844"/>
                      <a:pt x="4046" y="5305"/>
                    </a:cubicBezTo>
                    <a:cubicBezTo>
                      <a:pt x="3911" y="5751"/>
                      <a:pt x="3545" y="6103"/>
                      <a:pt x="3112" y="6292"/>
                    </a:cubicBezTo>
                    <a:cubicBezTo>
                      <a:pt x="2888" y="6391"/>
                      <a:pt x="2641" y="6438"/>
                      <a:pt x="2393" y="6438"/>
                    </a:cubicBezTo>
                    <a:cubicBezTo>
                      <a:pt x="2164" y="6438"/>
                      <a:pt x="1933" y="6397"/>
                      <a:pt x="1719" y="6319"/>
                    </a:cubicBezTo>
                    <a:cubicBezTo>
                      <a:pt x="1272" y="6170"/>
                      <a:pt x="880" y="5859"/>
                      <a:pt x="636" y="5453"/>
                    </a:cubicBezTo>
                    <a:cubicBezTo>
                      <a:pt x="501" y="5250"/>
                      <a:pt x="406" y="5034"/>
                      <a:pt x="325" y="4804"/>
                    </a:cubicBezTo>
                    <a:cubicBezTo>
                      <a:pt x="284" y="4696"/>
                      <a:pt x="257" y="4574"/>
                      <a:pt x="217" y="4452"/>
                    </a:cubicBezTo>
                    <a:lnTo>
                      <a:pt x="108" y="4127"/>
                    </a:lnTo>
                    <a:lnTo>
                      <a:pt x="203" y="3884"/>
                    </a:lnTo>
                    <a:lnTo>
                      <a:pt x="311" y="3627"/>
                    </a:lnTo>
                    <a:lnTo>
                      <a:pt x="514" y="3112"/>
                    </a:lnTo>
                    <a:cubicBezTo>
                      <a:pt x="650" y="2761"/>
                      <a:pt x="785" y="2409"/>
                      <a:pt x="920" y="2071"/>
                    </a:cubicBezTo>
                    <a:cubicBezTo>
                      <a:pt x="1195" y="1416"/>
                      <a:pt x="1521" y="761"/>
                      <a:pt x="1958" y="205"/>
                    </a:cubicBezTo>
                    <a:close/>
                    <a:moveTo>
                      <a:pt x="1935" y="0"/>
                    </a:moveTo>
                    <a:lnTo>
                      <a:pt x="1881" y="54"/>
                    </a:lnTo>
                    <a:cubicBezTo>
                      <a:pt x="1394" y="636"/>
                      <a:pt x="1069" y="1326"/>
                      <a:pt x="785" y="2016"/>
                    </a:cubicBezTo>
                    <a:cubicBezTo>
                      <a:pt x="650" y="2368"/>
                      <a:pt x="528" y="2720"/>
                      <a:pt x="393" y="3058"/>
                    </a:cubicBezTo>
                    <a:lnTo>
                      <a:pt x="203" y="3586"/>
                    </a:lnTo>
                    <a:lnTo>
                      <a:pt x="0" y="4127"/>
                    </a:lnTo>
                    <a:lnTo>
                      <a:pt x="108" y="4493"/>
                    </a:lnTo>
                    <a:cubicBezTo>
                      <a:pt x="149" y="4614"/>
                      <a:pt x="190" y="4723"/>
                      <a:pt x="230" y="4844"/>
                    </a:cubicBezTo>
                    <a:cubicBezTo>
                      <a:pt x="311" y="5074"/>
                      <a:pt x="420" y="5305"/>
                      <a:pt x="541" y="5507"/>
                    </a:cubicBezTo>
                    <a:cubicBezTo>
                      <a:pt x="812" y="5927"/>
                      <a:pt x="1218" y="6252"/>
                      <a:pt x="1692" y="6414"/>
                    </a:cubicBezTo>
                    <a:cubicBezTo>
                      <a:pt x="1917" y="6494"/>
                      <a:pt x="2163" y="6538"/>
                      <a:pt x="2408" y="6538"/>
                    </a:cubicBezTo>
                    <a:cubicBezTo>
                      <a:pt x="2663" y="6538"/>
                      <a:pt x="2919" y="6490"/>
                      <a:pt x="3153" y="6387"/>
                    </a:cubicBezTo>
                    <a:cubicBezTo>
                      <a:pt x="3613" y="6198"/>
                      <a:pt x="4005" y="5832"/>
                      <a:pt x="4154" y="5332"/>
                    </a:cubicBezTo>
                    <a:cubicBezTo>
                      <a:pt x="4303" y="4844"/>
                      <a:pt x="4195" y="4330"/>
                      <a:pt x="4032" y="3870"/>
                    </a:cubicBezTo>
                    <a:cubicBezTo>
                      <a:pt x="3965" y="3640"/>
                      <a:pt x="3870" y="3410"/>
                      <a:pt x="3789" y="3180"/>
                    </a:cubicBezTo>
                    <a:lnTo>
                      <a:pt x="3545" y="2490"/>
                    </a:lnTo>
                    <a:cubicBezTo>
                      <a:pt x="3383" y="2030"/>
                      <a:pt x="3207" y="1583"/>
                      <a:pt x="2963" y="1150"/>
                    </a:cubicBezTo>
                    <a:cubicBezTo>
                      <a:pt x="2733" y="717"/>
                      <a:pt x="2436" y="298"/>
                      <a:pt x="1989" y="27"/>
                    </a:cubicBez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27"/>
              <p:cNvSpPr/>
              <p:nvPr/>
            </p:nvSpPr>
            <p:spPr>
              <a:xfrm>
                <a:off x="8031230" y="2550270"/>
                <a:ext cx="29001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826" h="2653" extrusionOk="0">
                    <a:moveTo>
                      <a:pt x="744" y="1"/>
                    </a:moveTo>
                    <a:cubicBezTo>
                      <a:pt x="514" y="406"/>
                      <a:pt x="311" y="826"/>
                      <a:pt x="176" y="1272"/>
                    </a:cubicBezTo>
                    <a:cubicBezTo>
                      <a:pt x="54" y="1719"/>
                      <a:pt x="0" y="2193"/>
                      <a:pt x="95" y="2653"/>
                    </a:cubicBezTo>
                    <a:lnTo>
                      <a:pt x="203" y="2639"/>
                    </a:lnTo>
                    <a:cubicBezTo>
                      <a:pt x="203" y="2409"/>
                      <a:pt x="203" y="2193"/>
                      <a:pt x="230" y="1963"/>
                    </a:cubicBezTo>
                    <a:cubicBezTo>
                      <a:pt x="244" y="1746"/>
                      <a:pt x="271" y="1516"/>
                      <a:pt x="311" y="1300"/>
                    </a:cubicBezTo>
                    <a:cubicBezTo>
                      <a:pt x="406" y="867"/>
                      <a:pt x="582" y="434"/>
                      <a:pt x="826" y="68"/>
                    </a:cubicBez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27"/>
              <p:cNvSpPr/>
              <p:nvPr/>
            </p:nvSpPr>
            <p:spPr>
              <a:xfrm>
                <a:off x="8034073" y="2658580"/>
                <a:ext cx="20469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583" h="1124" extrusionOk="0">
                    <a:moveTo>
                      <a:pt x="55" y="1"/>
                    </a:moveTo>
                    <a:cubicBezTo>
                      <a:pt x="0" y="217"/>
                      <a:pt x="0" y="447"/>
                      <a:pt x="82" y="650"/>
                    </a:cubicBezTo>
                    <a:cubicBezTo>
                      <a:pt x="163" y="853"/>
                      <a:pt x="325" y="1043"/>
                      <a:pt x="528" y="1124"/>
                    </a:cubicBezTo>
                    <a:lnTo>
                      <a:pt x="582" y="1029"/>
                    </a:lnTo>
                    <a:cubicBezTo>
                      <a:pt x="515" y="961"/>
                      <a:pt x="433" y="894"/>
                      <a:pt x="379" y="826"/>
                    </a:cubicBezTo>
                    <a:cubicBezTo>
                      <a:pt x="312" y="745"/>
                      <a:pt x="258" y="677"/>
                      <a:pt x="217" y="596"/>
                    </a:cubicBezTo>
                    <a:cubicBezTo>
                      <a:pt x="122" y="434"/>
                      <a:pt x="82" y="217"/>
                      <a:pt x="163" y="41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27"/>
              <p:cNvSpPr/>
              <p:nvPr/>
            </p:nvSpPr>
            <p:spPr>
              <a:xfrm>
                <a:off x="8034530" y="2552657"/>
                <a:ext cx="21417" cy="97887"/>
              </a:xfrm>
              <a:custGeom>
                <a:avLst/>
                <a:gdLst/>
                <a:ahLst/>
                <a:cxnLst/>
                <a:rect l="l" t="t" r="r" b="b"/>
                <a:pathLst>
                  <a:path w="610" h="2788" extrusionOk="0">
                    <a:moveTo>
                      <a:pt x="515" y="0"/>
                    </a:moveTo>
                    <a:cubicBezTo>
                      <a:pt x="353" y="447"/>
                      <a:pt x="204" y="907"/>
                      <a:pt x="109" y="1367"/>
                    </a:cubicBezTo>
                    <a:cubicBezTo>
                      <a:pt x="69" y="1597"/>
                      <a:pt x="28" y="1840"/>
                      <a:pt x="14" y="2070"/>
                    </a:cubicBezTo>
                    <a:cubicBezTo>
                      <a:pt x="1" y="2314"/>
                      <a:pt x="1" y="2544"/>
                      <a:pt x="28" y="2788"/>
                    </a:cubicBezTo>
                    <a:lnTo>
                      <a:pt x="136" y="2788"/>
                    </a:lnTo>
                    <a:cubicBezTo>
                      <a:pt x="150" y="2544"/>
                      <a:pt x="163" y="2314"/>
                      <a:pt x="177" y="2084"/>
                    </a:cubicBezTo>
                    <a:cubicBezTo>
                      <a:pt x="190" y="1854"/>
                      <a:pt x="217" y="1624"/>
                      <a:pt x="245" y="1394"/>
                    </a:cubicBezTo>
                    <a:cubicBezTo>
                      <a:pt x="312" y="934"/>
                      <a:pt x="434" y="474"/>
                      <a:pt x="610" y="41"/>
                    </a:cubicBez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27"/>
              <p:cNvSpPr/>
              <p:nvPr/>
            </p:nvSpPr>
            <p:spPr>
              <a:xfrm>
                <a:off x="8033125" y="2664268"/>
                <a:ext cx="29001" cy="39007"/>
              </a:xfrm>
              <a:custGeom>
                <a:avLst/>
                <a:gdLst/>
                <a:ahLst/>
                <a:cxnLst/>
                <a:rect l="l" t="t" r="r" b="b"/>
                <a:pathLst>
                  <a:path w="826" h="1111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0" y="245"/>
                      <a:pt x="68" y="502"/>
                      <a:pt x="203" y="705"/>
                    </a:cubicBezTo>
                    <a:cubicBezTo>
                      <a:pt x="339" y="908"/>
                      <a:pt x="542" y="1056"/>
                      <a:pt x="772" y="1111"/>
                    </a:cubicBezTo>
                    <a:lnTo>
                      <a:pt x="826" y="1016"/>
                    </a:lnTo>
                    <a:cubicBezTo>
                      <a:pt x="636" y="894"/>
                      <a:pt x="460" y="772"/>
                      <a:pt x="312" y="623"/>
                    </a:cubicBezTo>
                    <a:cubicBezTo>
                      <a:pt x="244" y="542"/>
                      <a:pt x="190" y="448"/>
                      <a:pt x="149" y="339"/>
                    </a:cubicBezTo>
                    <a:cubicBezTo>
                      <a:pt x="122" y="245"/>
                      <a:pt x="109" y="136"/>
                      <a:pt x="136" y="28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27"/>
              <p:cNvSpPr/>
              <p:nvPr/>
            </p:nvSpPr>
            <p:spPr>
              <a:xfrm>
                <a:off x="8107240" y="2573547"/>
                <a:ext cx="11411" cy="26648"/>
              </a:xfrm>
              <a:custGeom>
                <a:avLst/>
                <a:gdLst/>
                <a:ahLst/>
                <a:cxnLst/>
                <a:rect l="l" t="t" r="r" b="b"/>
                <a:pathLst>
                  <a:path w="325" h="759" extrusionOk="0">
                    <a:moveTo>
                      <a:pt x="217" y="1"/>
                    </a:moveTo>
                    <a:cubicBezTo>
                      <a:pt x="230" y="122"/>
                      <a:pt x="176" y="244"/>
                      <a:pt x="136" y="352"/>
                    </a:cubicBezTo>
                    <a:cubicBezTo>
                      <a:pt x="108" y="406"/>
                      <a:pt x="81" y="474"/>
                      <a:pt x="54" y="528"/>
                    </a:cubicBezTo>
                    <a:cubicBezTo>
                      <a:pt x="41" y="582"/>
                      <a:pt x="14" y="637"/>
                      <a:pt x="0" y="704"/>
                    </a:cubicBezTo>
                    <a:lnTo>
                      <a:pt x="95" y="758"/>
                    </a:lnTo>
                    <a:cubicBezTo>
                      <a:pt x="149" y="704"/>
                      <a:pt x="190" y="650"/>
                      <a:pt x="217" y="582"/>
                    </a:cubicBezTo>
                    <a:cubicBezTo>
                      <a:pt x="244" y="528"/>
                      <a:pt x="257" y="461"/>
                      <a:pt x="271" y="393"/>
                    </a:cubicBezTo>
                    <a:cubicBezTo>
                      <a:pt x="298" y="258"/>
                      <a:pt x="298" y="136"/>
                      <a:pt x="32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27"/>
              <p:cNvSpPr/>
              <p:nvPr/>
            </p:nvSpPr>
            <p:spPr>
              <a:xfrm>
                <a:off x="8114367" y="2602512"/>
                <a:ext cx="147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67" extrusionOk="0">
                    <a:moveTo>
                      <a:pt x="420" y="1"/>
                    </a:moveTo>
                    <a:lnTo>
                      <a:pt x="311" y="14"/>
                    </a:lnTo>
                    <a:cubicBezTo>
                      <a:pt x="325" y="150"/>
                      <a:pt x="284" y="299"/>
                      <a:pt x="217" y="420"/>
                    </a:cubicBezTo>
                    <a:cubicBezTo>
                      <a:pt x="176" y="488"/>
                      <a:pt x="135" y="542"/>
                      <a:pt x="108" y="596"/>
                    </a:cubicBezTo>
                    <a:cubicBezTo>
                      <a:pt x="68" y="664"/>
                      <a:pt x="27" y="718"/>
                      <a:pt x="0" y="786"/>
                    </a:cubicBezTo>
                    <a:lnTo>
                      <a:pt x="81" y="867"/>
                    </a:lnTo>
                    <a:cubicBezTo>
                      <a:pt x="149" y="826"/>
                      <a:pt x="203" y="759"/>
                      <a:pt x="244" y="691"/>
                    </a:cubicBezTo>
                    <a:cubicBezTo>
                      <a:pt x="284" y="623"/>
                      <a:pt x="325" y="556"/>
                      <a:pt x="338" y="475"/>
                    </a:cubicBezTo>
                    <a:cubicBezTo>
                      <a:pt x="393" y="326"/>
                      <a:pt x="406" y="163"/>
                      <a:pt x="42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27"/>
              <p:cNvSpPr/>
              <p:nvPr/>
            </p:nvSpPr>
            <p:spPr>
              <a:xfrm>
                <a:off x="8119598" y="2623893"/>
                <a:ext cx="19030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542" h="935" extrusionOk="0">
                    <a:moveTo>
                      <a:pt x="447" y="1"/>
                    </a:moveTo>
                    <a:cubicBezTo>
                      <a:pt x="406" y="163"/>
                      <a:pt x="325" y="312"/>
                      <a:pt x="244" y="447"/>
                    </a:cubicBezTo>
                    <a:cubicBezTo>
                      <a:pt x="189" y="515"/>
                      <a:pt x="149" y="583"/>
                      <a:pt x="108" y="650"/>
                    </a:cubicBezTo>
                    <a:cubicBezTo>
                      <a:pt x="68" y="732"/>
                      <a:pt x="27" y="799"/>
                      <a:pt x="0" y="880"/>
                    </a:cubicBezTo>
                    <a:lnTo>
                      <a:pt x="95" y="934"/>
                    </a:lnTo>
                    <a:cubicBezTo>
                      <a:pt x="162" y="880"/>
                      <a:pt x="203" y="813"/>
                      <a:pt x="257" y="745"/>
                    </a:cubicBezTo>
                    <a:cubicBezTo>
                      <a:pt x="298" y="664"/>
                      <a:pt x="338" y="583"/>
                      <a:pt x="365" y="515"/>
                    </a:cubicBezTo>
                    <a:cubicBezTo>
                      <a:pt x="433" y="353"/>
                      <a:pt x="474" y="190"/>
                      <a:pt x="541" y="41"/>
                    </a:cubicBezTo>
                    <a:lnTo>
                      <a:pt x="44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27"/>
              <p:cNvSpPr/>
              <p:nvPr/>
            </p:nvSpPr>
            <p:spPr>
              <a:xfrm>
                <a:off x="8112928" y="2648118"/>
                <a:ext cx="28544" cy="32828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35" extrusionOk="0">
                    <a:moveTo>
                      <a:pt x="718" y="1"/>
                    </a:moveTo>
                    <a:cubicBezTo>
                      <a:pt x="664" y="177"/>
                      <a:pt x="555" y="339"/>
                      <a:pt x="420" y="461"/>
                    </a:cubicBezTo>
                    <a:cubicBezTo>
                      <a:pt x="352" y="529"/>
                      <a:pt x="271" y="596"/>
                      <a:pt x="204" y="650"/>
                    </a:cubicBezTo>
                    <a:cubicBezTo>
                      <a:pt x="136" y="718"/>
                      <a:pt x="68" y="772"/>
                      <a:pt x="1" y="840"/>
                    </a:cubicBezTo>
                    <a:lnTo>
                      <a:pt x="55" y="935"/>
                    </a:lnTo>
                    <a:cubicBezTo>
                      <a:pt x="149" y="894"/>
                      <a:pt x="231" y="840"/>
                      <a:pt x="312" y="786"/>
                    </a:cubicBezTo>
                    <a:cubicBezTo>
                      <a:pt x="393" y="718"/>
                      <a:pt x="461" y="637"/>
                      <a:pt x="515" y="556"/>
                    </a:cubicBezTo>
                    <a:cubicBezTo>
                      <a:pt x="650" y="393"/>
                      <a:pt x="731" y="217"/>
                      <a:pt x="812" y="28"/>
                    </a:cubicBezTo>
                    <a:lnTo>
                      <a:pt x="71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27"/>
              <p:cNvSpPr/>
              <p:nvPr/>
            </p:nvSpPr>
            <p:spPr>
              <a:xfrm>
                <a:off x="8105344" y="2668095"/>
                <a:ext cx="33741" cy="34689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88" extrusionOk="0">
                    <a:moveTo>
                      <a:pt x="866" y="0"/>
                    </a:moveTo>
                    <a:cubicBezTo>
                      <a:pt x="785" y="190"/>
                      <a:pt x="636" y="352"/>
                      <a:pt x="474" y="487"/>
                    </a:cubicBezTo>
                    <a:cubicBezTo>
                      <a:pt x="392" y="555"/>
                      <a:pt x="311" y="623"/>
                      <a:pt x="230" y="690"/>
                    </a:cubicBezTo>
                    <a:cubicBezTo>
                      <a:pt x="149" y="758"/>
                      <a:pt x="68" y="826"/>
                      <a:pt x="0" y="893"/>
                    </a:cubicBezTo>
                    <a:lnTo>
                      <a:pt x="54" y="988"/>
                    </a:lnTo>
                    <a:cubicBezTo>
                      <a:pt x="162" y="947"/>
                      <a:pt x="244" y="893"/>
                      <a:pt x="338" y="826"/>
                    </a:cubicBezTo>
                    <a:cubicBezTo>
                      <a:pt x="433" y="758"/>
                      <a:pt x="501" y="677"/>
                      <a:pt x="582" y="582"/>
                    </a:cubicBezTo>
                    <a:cubicBezTo>
                      <a:pt x="717" y="420"/>
                      <a:pt x="839" y="230"/>
                      <a:pt x="961" y="41"/>
                    </a:cubicBez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27"/>
              <p:cNvSpPr/>
              <p:nvPr/>
            </p:nvSpPr>
            <p:spPr>
              <a:xfrm>
                <a:off x="8089194" y="2688985"/>
                <a:ext cx="46099" cy="24753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705" extrusionOk="0">
                    <a:moveTo>
                      <a:pt x="1231" y="1"/>
                    </a:moveTo>
                    <a:cubicBezTo>
                      <a:pt x="1083" y="177"/>
                      <a:pt x="880" y="298"/>
                      <a:pt x="663" y="379"/>
                    </a:cubicBezTo>
                    <a:cubicBezTo>
                      <a:pt x="555" y="420"/>
                      <a:pt x="447" y="461"/>
                      <a:pt x="325" y="488"/>
                    </a:cubicBezTo>
                    <a:cubicBezTo>
                      <a:pt x="217" y="528"/>
                      <a:pt x="108" y="555"/>
                      <a:pt x="0" y="596"/>
                    </a:cubicBezTo>
                    <a:lnTo>
                      <a:pt x="14" y="704"/>
                    </a:lnTo>
                    <a:cubicBezTo>
                      <a:pt x="135" y="704"/>
                      <a:pt x="257" y="677"/>
                      <a:pt x="379" y="650"/>
                    </a:cubicBezTo>
                    <a:cubicBezTo>
                      <a:pt x="501" y="623"/>
                      <a:pt x="609" y="569"/>
                      <a:pt x="717" y="515"/>
                    </a:cubicBezTo>
                    <a:cubicBezTo>
                      <a:pt x="934" y="393"/>
                      <a:pt x="1123" y="244"/>
                      <a:pt x="1313" y="82"/>
                    </a:cubicBezTo>
                    <a:lnTo>
                      <a:pt x="123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20" name="Google Shape;11920;p27"/>
          <p:cNvGrpSpPr/>
          <p:nvPr/>
        </p:nvGrpSpPr>
        <p:grpSpPr>
          <a:xfrm rot="-2700000">
            <a:off x="624435" y="1727150"/>
            <a:ext cx="504104" cy="281855"/>
            <a:chOff x="7351874" y="2689476"/>
            <a:chExt cx="504109" cy="281858"/>
          </a:xfrm>
        </p:grpSpPr>
        <p:sp>
          <p:nvSpPr>
            <p:cNvPr id="11921" name="Google Shape;11921;p27"/>
            <p:cNvSpPr/>
            <p:nvPr/>
          </p:nvSpPr>
          <p:spPr>
            <a:xfrm>
              <a:off x="7508670" y="2776827"/>
              <a:ext cx="222843" cy="191911"/>
            </a:xfrm>
            <a:custGeom>
              <a:avLst/>
              <a:gdLst/>
              <a:ahLst/>
              <a:cxnLst/>
              <a:rect l="l" t="t" r="r" b="b"/>
              <a:pathLst>
                <a:path w="6347" h="5466" extrusionOk="0">
                  <a:moveTo>
                    <a:pt x="3547" y="0"/>
                  </a:moveTo>
                  <a:cubicBezTo>
                    <a:pt x="3265" y="0"/>
                    <a:pt x="2981" y="28"/>
                    <a:pt x="2693" y="69"/>
                  </a:cubicBezTo>
                  <a:cubicBezTo>
                    <a:pt x="2679" y="69"/>
                    <a:pt x="2666" y="56"/>
                    <a:pt x="2652" y="56"/>
                  </a:cubicBezTo>
                  <a:cubicBezTo>
                    <a:pt x="2580" y="27"/>
                    <a:pt x="2505" y="14"/>
                    <a:pt x="2430" y="14"/>
                  </a:cubicBezTo>
                  <a:cubicBezTo>
                    <a:pt x="2295" y="14"/>
                    <a:pt x="2162" y="59"/>
                    <a:pt x="2057" y="137"/>
                  </a:cubicBezTo>
                  <a:cubicBezTo>
                    <a:pt x="2016" y="164"/>
                    <a:pt x="1976" y="191"/>
                    <a:pt x="1948" y="232"/>
                  </a:cubicBezTo>
                  <a:cubicBezTo>
                    <a:pt x="1773" y="327"/>
                    <a:pt x="1678" y="502"/>
                    <a:pt x="1664" y="678"/>
                  </a:cubicBezTo>
                  <a:cubicBezTo>
                    <a:pt x="1556" y="800"/>
                    <a:pt x="1461" y="908"/>
                    <a:pt x="1353" y="1017"/>
                  </a:cubicBezTo>
                  <a:cubicBezTo>
                    <a:pt x="1245" y="1071"/>
                    <a:pt x="1137" y="1138"/>
                    <a:pt x="1042" y="1220"/>
                  </a:cubicBezTo>
                  <a:cubicBezTo>
                    <a:pt x="0" y="2099"/>
                    <a:pt x="514" y="3858"/>
                    <a:pt x="1367" y="4684"/>
                  </a:cubicBezTo>
                  <a:cubicBezTo>
                    <a:pt x="1691" y="4995"/>
                    <a:pt x="2151" y="5157"/>
                    <a:pt x="2625" y="5184"/>
                  </a:cubicBezTo>
                  <a:cubicBezTo>
                    <a:pt x="2652" y="5198"/>
                    <a:pt x="2666" y="5211"/>
                    <a:pt x="2679" y="5225"/>
                  </a:cubicBezTo>
                  <a:cubicBezTo>
                    <a:pt x="2983" y="5391"/>
                    <a:pt x="3282" y="5466"/>
                    <a:pt x="3568" y="5466"/>
                  </a:cubicBezTo>
                  <a:cubicBezTo>
                    <a:pt x="4072" y="5466"/>
                    <a:pt x="4537" y="5235"/>
                    <a:pt x="4925" y="4873"/>
                  </a:cubicBezTo>
                  <a:cubicBezTo>
                    <a:pt x="5778" y="4399"/>
                    <a:pt x="6346" y="3439"/>
                    <a:pt x="6089" y="2519"/>
                  </a:cubicBezTo>
                  <a:cubicBezTo>
                    <a:pt x="6130" y="2289"/>
                    <a:pt x="6130" y="2072"/>
                    <a:pt x="6103" y="1869"/>
                  </a:cubicBezTo>
                  <a:cubicBezTo>
                    <a:pt x="6035" y="1436"/>
                    <a:pt x="5778" y="1003"/>
                    <a:pt x="5440" y="787"/>
                  </a:cubicBezTo>
                  <a:cubicBezTo>
                    <a:pt x="5399" y="638"/>
                    <a:pt x="5304" y="502"/>
                    <a:pt x="5128" y="394"/>
                  </a:cubicBezTo>
                  <a:cubicBezTo>
                    <a:pt x="4613" y="101"/>
                    <a:pt x="4086" y="0"/>
                    <a:pt x="3547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7454006" y="2760993"/>
              <a:ext cx="395795" cy="76259"/>
            </a:xfrm>
            <a:custGeom>
              <a:avLst/>
              <a:gdLst/>
              <a:ahLst/>
              <a:cxnLst/>
              <a:rect l="l" t="t" r="r" b="b"/>
              <a:pathLst>
                <a:path w="11273" h="2172" extrusionOk="0">
                  <a:moveTo>
                    <a:pt x="5076" y="0"/>
                  </a:moveTo>
                  <a:cubicBezTo>
                    <a:pt x="4260" y="0"/>
                    <a:pt x="3448" y="111"/>
                    <a:pt x="2653" y="318"/>
                  </a:cubicBezTo>
                  <a:lnTo>
                    <a:pt x="2288" y="412"/>
                  </a:lnTo>
                  <a:lnTo>
                    <a:pt x="1936" y="534"/>
                  </a:lnTo>
                  <a:cubicBezTo>
                    <a:pt x="1814" y="588"/>
                    <a:pt x="1692" y="615"/>
                    <a:pt x="1571" y="669"/>
                  </a:cubicBezTo>
                  <a:lnTo>
                    <a:pt x="1219" y="818"/>
                  </a:lnTo>
                  <a:cubicBezTo>
                    <a:pt x="989" y="913"/>
                    <a:pt x="759" y="1035"/>
                    <a:pt x="542" y="1170"/>
                  </a:cubicBezTo>
                  <a:cubicBezTo>
                    <a:pt x="326" y="1319"/>
                    <a:pt x="136" y="1495"/>
                    <a:pt x="1" y="1725"/>
                  </a:cubicBezTo>
                  <a:lnTo>
                    <a:pt x="96" y="1779"/>
                  </a:lnTo>
                  <a:cubicBezTo>
                    <a:pt x="231" y="1576"/>
                    <a:pt x="407" y="1414"/>
                    <a:pt x="623" y="1292"/>
                  </a:cubicBezTo>
                  <a:cubicBezTo>
                    <a:pt x="826" y="1156"/>
                    <a:pt x="1056" y="1048"/>
                    <a:pt x="1286" y="953"/>
                  </a:cubicBezTo>
                  <a:lnTo>
                    <a:pt x="1625" y="805"/>
                  </a:lnTo>
                  <a:cubicBezTo>
                    <a:pt x="1746" y="764"/>
                    <a:pt x="1868" y="723"/>
                    <a:pt x="1976" y="683"/>
                  </a:cubicBezTo>
                  <a:lnTo>
                    <a:pt x="2328" y="561"/>
                  </a:lnTo>
                  <a:lnTo>
                    <a:pt x="2694" y="466"/>
                  </a:lnTo>
                  <a:cubicBezTo>
                    <a:pt x="3523" y="256"/>
                    <a:pt x="4382" y="147"/>
                    <a:pt x="5245" y="147"/>
                  </a:cubicBezTo>
                  <a:cubicBezTo>
                    <a:pt x="5382" y="147"/>
                    <a:pt x="5520" y="150"/>
                    <a:pt x="5657" y="155"/>
                  </a:cubicBezTo>
                  <a:cubicBezTo>
                    <a:pt x="6658" y="196"/>
                    <a:pt x="7646" y="399"/>
                    <a:pt x="8593" y="723"/>
                  </a:cubicBezTo>
                  <a:cubicBezTo>
                    <a:pt x="9527" y="1062"/>
                    <a:pt x="10420" y="1549"/>
                    <a:pt x="11205" y="2171"/>
                  </a:cubicBezTo>
                  <a:lnTo>
                    <a:pt x="11272" y="2090"/>
                  </a:lnTo>
                  <a:cubicBezTo>
                    <a:pt x="10474" y="1468"/>
                    <a:pt x="9567" y="981"/>
                    <a:pt x="8620" y="629"/>
                  </a:cubicBezTo>
                  <a:cubicBezTo>
                    <a:pt x="7673" y="290"/>
                    <a:pt x="6672" y="74"/>
                    <a:pt x="5670" y="20"/>
                  </a:cubicBezTo>
                  <a:cubicBezTo>
                    <a:pt x="5472" y="7"/>
                    <a:pt x="5274" y="0"/>
                    <a:pt x="507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7399868" y="2767734"/>
              <a:ext cx="448495" cy="100379"/>
            </a:xfrm>
            <a:custGeom>
              <a:avLst/>
              <a:gdLst/>
              <a:ahLst/>
              <a:cxnLst/>
              <a:rect l="l" t="t" r="r" b="b"/>
              <a:pathLst>
                <a:path w="12774" h="2859" extrusionOk="0">
                  <a:moveTo>
                    <a:pt x="6260" y="0"/>
                  </a:moveTo>
                  <a:cubicBezTo>
                    <a:pt x="6203" y="0"/>
                    <a:pt x="6146" y="1"/>
                    <a:pt x="6089" y="4"/>
                  </a:cubicBezTo>
                  <a:cubicBezTo>
                    <a:pt x="4926" y="17"/>
                    <a:pt x="3749" y="220"/>
                    <a:pt x="2639" y="586"/>
                  </a:cubicBezTo>
                  <a:cubicBezTo>
                    <a:pt x="2084" y="789"/>
                    <a:pt x="1556" y="1059"/>
                    <a:pt x="1083" y="1425"/>
                  </a:cubicBezTo>
                  <a:cubicBezTo>
                    <a:pt x="609" y="1776"/>
                    <a:pt x="217" y="2263"/>
                    <a:pt x="0" y="2818"/>
                  </a:cubicBezTo>
                  <a:lnTo>
                    <a:pt x="109" y="2859"/>
                  </a:lnTo>
                  <a:cubicBezTo>
                    <a:pt x="339" y="2331"/>
                    <a:pt x="718" y="1885"/>
                    <a:pt x="1164" y="1533"/>
                  </a:cubicBezTo>
                  <a:cubicBezTo>
                    <a:pt x="1624" y="1194"/>
                    <a:pt x="2152" y="937"/>
                    <a:pt x="2693" y="748"/>
                  </a:cubicBezTo>
                  <a:cubicBezTo>
                    <a:pt x="3789" y="369"/>
                    <a:pt x="4939" y="180"/>
                    <a:pt x="6103" y="153"/>
                  </a:cubicBezTo>
                  <a:cubicBezTo>
                    <a:pt x="6198" y="144"/>
                    <a:pt x="6292" y="141"/>
                    <a:pt x="6388" y="141"/>
                  </a:cubicBezTo>
                  <a:cubicBezTo>
                    <a:pt x="6578" y="141"/>
                    <a:pt x="6770" y="153"/>
                    <a:pt x="6969" y="153"/>
                  </a:cubicBezTo>
                  <a:cubicBezTo>
                    <a:pt x="7253" y="180"/>
                    <a:pt x="7551" y="180"/>
                    <a:pt x="7835" y="220"/>
                  </a:cubicBezTo>
                  <a:cubicBezTo>
                    <a:pt x="8403" y="288"/>
                    <a:pt x="8985" y="410"/>
                    <a:pt x="9540" y="559"/>
                  </a:cubicBezTo>
                  <a:cubicBezTo>
                    <a:pt x="10663" y="856"/>
                    <a:pt x="11732" y="1343"/>
                    <a:pt x="12706" y="1952"/>
                  </a:cubicBezTo>
                  <a:lnTo>
                    <a:pt x="12774" y="1871"/>
                  </a:lnTo>
                  <a:cubicBezTo>
                    <a:pt x="12273" y="1560"/>
                    <a:pt x="11759" y="1276"/>
                    <a:pt x="11218" y="1046"/>
                  </a:cubicBezTo>
                  <a:cubicBezTo>
                    <a:pt x="10676" y="816"/>
                    <a:pt x="10135" y="613"/>
                    <a:pt x="9567" y="464"/>
                  </a:cubicBezTo>
                  <a:cubicBezTo>
                    <a:pt x="8999" y="301"/>
                    <a:pt x="8430" y="180"/>
                    <a:pt x="7848" y="112"/>
                  </a:cubicBezTo>
                  <a:cubicBezTo>
                    <a:pt x="7564" y="71"/>
                    <a:pt x="7267" y="44"/>
                    <a:pt x="6969" y="31"/>
                  </a:cubicBezTo>
                  <a:cubicBezTo>
                    <a:pt x="6739" y="20"/>
                    <a:pt x="6500" y="0"/>
                    <a:pt x="626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7376100" y="2761660"/>
              <a:ext cx="467981" cy="121200"/>
            </a:xfrm>
            <a:custGeom>
              <a:avLst/>
              <a:gdLst/>
              <a:ahLst/>
              <a:cxnLst/>
              <a:rect l="l" t="t" r="r" b="b"/>
              <a:pathLst>
                <a:path w="13329" h="3452" extrusionOk="0">
                  <a:moveTo>
                    <a:pt x="7226" y="1"/>
                  </a:moveTo>
                  <a:cubicBezTo>
                    <a:pt x="6915" y="14"/>
                    <a:pt x="6604" y="1"/>
                    <a:pt x="6293" y="28"/>
                  </a:cubicBezTo>
                  <a:cubicBezTo>
                    <a:pt x="5982" y="41"/>
                    <a:pt x="5670" y="82"/>
                    <a:pt x="5373" y="123"/>
                  </a:cubicBezTo>
                  <a:cubicBezTo>
                    <a:pt x="5210" y="150"/>
                    <a:pt x="5061" y="177"/>
                    <a:pt x="4913" y="204"/>
                  </a:cubicBezTo>
                  <a:lnTo>
                    <a:pt x="4683" y="244"/>
                  </a:lnTo>
                  <a:lnTo>
                    <a:pt x="4453" y="299"/>
                  </a:lnTo>
                  <a:cubicBezTo>
                    <a:pt x="4304" y="353"/>
                    <a:pt x="4155" y="380"/>
                    <a:pt x="4006" y="420"/>
                  </a:cubicBezTo>
                  <a:lnTo>
                    <a:pt x="3560" y="569"/>
                  </a:lnTo>
                  <a:cubicBezTo>
                    <a:pt x="3262" y="664"/>
                    <a:pt x="2978" y="786"/>
                    <a:pt x="2694" y="907"/>
                  </a:cubicBezTo>
                  <a:cubicBezTo>
                    <a:pt x="2139" y="1178"/>
                    <a:pt x="1598" y="1516"/>
                    <a:pt x="1124" y="1922"/>
                  </a:cubicBezTo>
                  <a:cubicBezTo>
                    <a:pt x="650" y="2328"/>
                    <a:pt x="258" y="2842"/>
                    <a:pt x="1" y="3411"/>
                  </a:cubicBezTo>
                  <a:lnTo>
                    <a:pt x="96" y="3451"/>
                  </a:lnTo>
                  <a:cubicBezTo>
                    <a:pt x="231" y="3181"/>
                    <a:pt x="407" y="2924"/>
                    <a:pt x="596" y="2694"/>
                  </a:cubicBezTo>
                  <a:cubicBezTo>
                    <a:pt x="786" y="2450"/>
                    <a:pt x="1002" y="2233"/>
                    <a:pt x="1232" y="2030"/>
                  </a:cubicBezTo>
                  <a:cubicBezTo>
                    <a:pt x="1692" y="1638"/>
                    <a:pt x="2220" y="1327"/>
                    <a:pt x="2775" y="1070"/>
                  </a:cubicBezTo>
                  <a:cubicBezTo>
                    <a:pt x="3045" y="934"/>
                    <a:pt x="3329" y="826"/>
                    <a:pt x="3614" y="718"/>
                  </a:cubicBezTo>
                  <a:lnTo>
                    <a:pt x="4060" y="583"/>
                  </a:lnTo>
                  <a:cubicBezTo>
                    <a:pt x="4195" y="529"/>
                    <a:pt x="4344" y="501"/>
                    <a:pt x="4493" y="461"/>
                  </a:cubicBezTo>
                  <a:lnTo>
                    <a:pt x="4723" y="407"/>
                  </a:lnTo>
                  <a:lnTo>
                    <a:pt x="4940" y="353"/>
                  </a:lnTo>
                  <a:cubicBezTo>
                    <a:pt x="5089" y="326"/>
                    <a:pt x="5251" y="299"/>
                    <a:pt x="5400" y="271"/>
                  </a:cubicBezTo>
                  <a:cubicBezTo>
                    <a:pt x="5697" y="231"/>
                    <a:pt x="5995" y="190"/>
                    <a:pt x="6306" y="163"/>
                  </a:cubicBezTo>
                  <a:cubicBezTo>
                    <a:pt x="6618" y="136"/>
                    <a:pt x="6915" y="150"/>
                    <a:pt x="7226" y="136"/>
                  </a:cubicBezTo>
                  <a:cubicBezTo>
                    <a:pt x="7375" y="136"/>
                    <a:pt x="7538" y="150"/>
                    <a:pt x="7687" y="150"/>
                  </a:cubicBezTo>
                  <a:lnTo>
                    <a:pt x="7917" y="163"/>
                  </a:lnTo>
                  <a:lnTo>
                    <a:pt x="8147" y="190"/>
                  </a:lnTo>
                  <a:cubicBezTo>
                    <a:pt x="8755" y="244"/>
                    <a:pt x="9364" y="366"/>
                    <a:pt x="9946" y="515"/>
                  </a:cubicBezTo>
                  <a:cubicBezTo>
                    <a:pt x="10555" y="664"/>
                    <a:pt x="11123" y="907"/>
                    <a:pt x="11678" y="1151"/>
                  </a:cubicBezTo>
                  <a:cubicBezTo>
                    <a:pt x="12233" y="1422"/>
                    <a:pt x="12761" y="1733"/>
                    <a:pt x="13261" y="2085"/>
                  </a:cubicBezTo>
                  <a:lnTo>
                    <a:pt x="13329" y="2003"/>
                  </a:lnTo>
                  <a:cubicBezTo>
                    <a:pt x="12815" y="1652"/>
                    <a:pt x="12274" y="1327"/>
                    <a:pt x="11719" y="1070"/>
                  </a:cubicBezTo>
                  <a:cubicBezTo>
                    <a:pt x="11150" y="813"/>
                    <a:pt x="10582" y="583"/>
                    <a:pt x="9973" y="420"/>
                  </a:cubicBezTo>
                  <a:cubicBezTo>
                    <a:pt x="9378" y="258"/>
                    <a:pt x="8769" y="123"/>
                    <a:pt x="8160" y="69"/>
                  </a:cubicBezTo>
                  <a:lnTo>
                    <a:pt x="7917" y="41"/>
                  </a:lnTo>
                  <a:lnTo>
                    <a:pt x="7687" y="28"/>
                  </a:lnTo>
                  <a:cubicBezTo>
                    <a:pt x="7538" y="28"/>
                    <a:pt x="7375" y="14"/>
                    <a:pt x="7226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7365181" y="2833422"/>
              <a:ext cx="490803" cy="127344"/>
            </a:xfrm>
            <a:custGeom>
              <a:avLst/>
              <a:gdLst/>
              <a:ahLst/>
              <a:cxnLst/>
              <a:rect l="l" t="t" r="r" b="b"/>
              <a:pathLst>
                <a:path w="13979" h="3627" extrusionOk="0">
                  <a:moveTo>
                    <a:pt x="13884" y="0"/>
                  </a:moveTo>
                  <a:cubicBezTo>
                    <a:pt x="13694" y="622"/>
                    <a:pt x="13302" y="1164"/>
                    <a:pt x="12815" y="1597"/>
                  </a:cubicBezTo>
                  <a:cubicBezTo>
                    <a:pt x="12327" y="2016"/>
                    <a:pt x="11773" y="2368"/>
                    <a:pt x="11164" y="2625"/>
                  </a:cubicBezTo>
                  <a:cubicBezTo>
                    <a:pt x="9973" y="3153"/>
                    <a:pt x="8674" y="3450"/>
                    <a:pt x="7362" y="3464"/>
                  </a:cubicBezTo>
                  <a:cubicBezTo>
                    <a:pt x="7262" y="3468"/>
                    <a:pt x="7163" y="3470"/>
                    <a:pt x="7064" y="3470"/>
                  </a:cubicBezTo>
                  <a:cubicBezTo>
                    <a:pt x="6513" y="3470"/>
                    <a:pt x="5963" y="3411"/>
                    <a:pt x="5413" y="3342"/>
                  </a:cubicBezTo>
                  <a:cubicBezTo>
                    <a:pt x="5088" y="3275"/>
                    <a:pt x="4764" y="3234"/>
                    <a:pt x="4452" y="3139"/>
                  </a:cubicBezTo>
                  <a:cubicBezTo>
                    <a:pt x="4304" y="3099"/>
                    <a:pt x="4141" y="3058"/>
                    <a:pt x="3992" y="3017"/>
                  </a:cubicBezTo>
                  <a:lnTo>
                    <a:pt x="3519" y="2855"/>
                  </a:lnTo>
                  <a:cubicBezTo>
                    <a:pt x="2314" y="2445"/>
                    <a:pt x="1200" y="1788"/>
                    <a:pt x="227" y="961"/>
                  </a:cubicBezTo>
                  <a:lnTo>
                    <a:pt x="227" y="961"/>
                  </a:lnTo>
                  <a:lnTo>
                    <a:pt x="542" y="798"/>
                  </a:lnTo>
                  <a:lnTo>
                    <a:pt x="488" y="704"/>
                  </a:lnTo>
                  <a:lnTo>
                    <a:pt x="95" y="893"/>
                  </a:lnTo>
                  <a:lnTo>
                    <a:pt x="1" y="934"/>
                  </a:lnTo>
                  <a:lnTo>
                    <a:pt x="82" y="988"/>
                  </a:lnTo>
                  <a:lnTo>
                    <a:pt x="447" y="1313"/>
                  </a:lnTo>
                  <a:lnTo>
                    <a:pt x="637" y="1475"/>
                  </a:lnTo>
                  <a:lnTo>
                    <a:pt x="840" y="1624"/>
                  </a:lnTo>
                  <a:lnTo>
                    <a:pt x="1245" y="1908"/>
                  </a:lnTo>
                  <a:lnTo>
                    <a:pt x="1665" y="2179"/>
                  </a:lnTo>
                  <a:lnTo>
                    <a:pt x="1881" y="2300"/>
                  </a:lnTo>
                  <a:cubicBezTo>
                    <a:pt x="1949" y="2341"/>
                    <a:pt x="2030" y="2381"/>
                    <a:pt x="2098" y="2422"/>
                  </a:cubicBezTo>
                  <a:lnTo>
                    <a:pt x="2544" y="2639"/>
                  </a:lnTo>
                  <a:cubicBezTo>
                    <a:pt x="2693" y="2720"/>
                    <a:pt x="2842" y="2774"/>
                    <a:pt x="3005" y="2842"/>
                  </a:cubicBezTo>
                  <a:cubicBezTo>
                    <a:pt x="3153" y="2909"/>
                    <a:pt x="3302" y="2977"/>
                    <a:pt x="3465" y="3017"/>
                  </a:cubicBezTo>
                  <a:lnTo>
                    <a:pt x="3938" y="3180"/>
                  </a:lnTo>
                  <a:cubicBezTo>
                    <a:pt x="4087" y="3220"/>
                    <a:pt x="4249" y="3261"/>
                    <a:pt x="4412" y="3302"/>
                  </a:cubicBezTo>
                  <a:cubicBezTo>
                    <a:pt x="4737" y="3396"/>
                    <a:pt x="5061" y="3437"/>
                    <a:pt x="5386" y="3505"/>
                  </a:cubicBezTo>
                  <a:cubicBezTo>
                    <a:pt x="5887" y="3578"/>
                    <a:pt x="6395" y="3626"/>
                    <a:pt x="6906" y="3626"/>
                  </a:cubicBezTo>
                  <a:cubicBezTo>
                    <a:pt x="7057" y="3626"/>
                    <a:pt x="7210" y="3622"/>
                    <a:pt x="7362" y="3613"/>
                  </a:cubicBezTo>
                  <a:cubicBezTo>
                    <a:pt x="8688" y="3572"/>
                    <a:pt x="10000" y="3275"/>
                    <a:pt x="11204" y="2720"/>
                  </a:cubicBezTo>
                  <a:cubicBezTo>
                    <a:pt x="11813" y="2449"/>
                    <a:pt x="12382" y="2111"/>
                    <a:pt x="12882" y="1678"/>
                  </a:cubicBezTo>
                  <a:cubicBezTo>
                    <a:pt x="13383" y="1231"/>
                    <a:pt x="13789" y="677"/>
                    <a:pt x="13978" y="27"/>
                  </a:cubicBezTo>
                  <a:lnTo>
                    <a:pt x="1388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7387510" y="2834370"/>
              <a:ext cx="467033" cy="128783"/>
            </a:xfrm>
            <a:custGeom>
              <a:avLst/>
              <a:gdLst/>
              <a:ahLst/>
              <a:cxnLst/>
              <a:rect l="l" t="t" r="r" b="b"/>
              <a:pathLst>
                <a:path w="13302" h="3668" extrusionOk="0">
                  <a:moveTo>
                    <a:pt x="13193" y="0"/>
                  </a:moveTo>
                  <a:cubicBezTo>
                    <a:pt x="12706" y="1177"/>
                    <a:pt x="11746" y="2124"/>
                    <a:pt x="10623" y="2706"/>
                  </a:cubicBezTo>
                  <a:cubicBezTo>
                    <a:pt x="9486" y="3288"/>
                    <a:pt x="8200" y="3518"/>
                    <a:pt x="6929" y="3532"/>
                  </a:cubicBezTo>
                  <a:cubicBezTo>
                    <a:pt x="5657" y="3532"/>
                    <a:pt x="4371" y="3342"/>
                    <a:pt x="3180" y="2923"/>
                  </a:cubicBezTo>
                  <a:cubicBezTo>
                    <a:pt x="2571" y="2706"/>
                    <a:pt x="1990" y="2449"/>
                    <a:pt x="1448" y="2124"/>
                  </a:cubicBezTo>
                  <a:cubicBezTo>
                    <a:pt x="1178" y="1949"/>
                    <a:pt x="907" y="1773"/>
                    <a:pt x="664" y="1583"/>
                  </a:cubicBezTo>
                  <a:lnTo>
                    <a:pt x="474" y="1434"/>
                  </a:lnTo>
                  <a:lnTo>
                    <a:pt x="298" y="1272"/>
                  </a:lnTo>
                  <a:cubicBezTo>
                    <a:pt x="244" y="1218"/>
                    <a:pt x="163" y="1164"/>
                    <a:pt x="136" y="1123"/>
                  </a:cubicBezTo>
                  <a:cubicBezTo>
                    <a:pt x="122" y="1096"/>
                    <a:pt x="122" y="1083"/>
                    <a:pt x="122" y="1083"/>
                  </a:cubicBezTo>
                  <a:cubicBezTo>
                    <a:pt x="136" y="1083"/>
                    <a:pt x="136" y="1069"/>
                    <a:pt x="149" y="1069"/>
                  </a:cubicBezTo>
                  <a:cubicBezTo>
                    <a:pt x="149" y="1069"/>
                    <a:pt x="136" y="1069"/>
                    <a:pt x="136" y="1056"/>
                  </a:cubicBezTo>
                  <a:lnTo>
                    <a:pt x="244" y="1042"/>
                  </a:lnTo>
                  <a:cubicBezTo>
                    <a:pt x="244" y="1015"/>
                    <a:pt x="217" y="988"/>
                    <a:pt x="204" y="974"/>
                  </a:cubicBezTo>
                  <a:cubicBezTo>
                    <a:pt x="176" y="961"/>
                    <a:pt x="163" y="961"/>
                    <a:pt x="149" y="961"/>
                  </a:cubicBezTo>
                  <a:cubicBezTo>
                    <a:pt x="109" y="961"/>
                    <a:pt x="82" y="974"/>
                    <a:pt x="55" y="1001"/>
                  </a:cubicBezTo>
                  <a:cubicBezTo>
                    <a:pt x="28" y="1015"/>
                    <a:pt x="1" y="1069"/>
                    <a:pt x="14" y="1096"/>
                  </a:cubicBezTo>
                  <a:cubicBezTo>
                    <a:pt x="14" y="1123"/>
                    <a:pt x="28" y="1164"/>
                    <a:pt x="41" y="1177"/>
                  </a:cubicBezTo>
                  <a:cubicBezTo>
                    <a:pt x="95" y="1272"/>
                    <a:pt x="163" y="1299"/>
                    <a:pt x="217" y="1367"/>
                  </a:cubicBezTo>
                  <a:lnTo>
                    <a:pt x="393" y="1529"/>
                  </a:lnTo>
                  <a:lnTo>
                    <a:pt x="582" y="1691"/>
                  </a:lnTo>
                  <a:cubicBezTo>
                    <a:pt x="826" y="1894"/>
                    <a:pt x="1097" y="2070"/>
                    <a:pt x="1367" y="2246"/>
                  </a:cubicBezTo>
                  <a:cubicBezTo>
                    <a:pt x="1922" y="2585"/>
                    <a:pt x="2517" y="2869"/>
                    <a:pt x="3126" y="3085"/>
                  </a:cubicBezTo>
                  <a:cubicBezTo>
                    <a:pt x="4301" y="3490"/>
                    <a:pt x="5551" y="3668"/>
                    <a:pt x="6791" y="3668"/>
                  </a:cubicBezTo>
                  <a:cubicBezTo>
                    <a:pt x="6837" y="3668"/>
                    <a:pt x="6883" y="3667"/>
                    <a:pt x="6929" y="3667"/>
                  </a:cubicBezTo>
                  <a:cubicBezTo>
                    <a:pt x="8214" y="3653"/>
                    <a:pt x="9526" y="3396"/>
                    <a:pt x="10677" y="2801"/>
                  </a:cubicBezTo>
                  <a:cubicBezTo>
                    <a:pt x="11245" y="2490"/>
                    <a:pt x="11773" y="2111"/>
                    <a:pt x="12219" y="1651"/>
                  </a:cubicBezTo>
                  <a:cubicBezTo>
                    <a:pt x="12666" y="1177"/>
                    <a:pt x="13045" y="636"/>
                    <a:pt x="13302" y="41"/>
                  </a:cubicBezTo>
                  <a:lnTo>
                    <a:pt x="13193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7526716" y="2764012"/>
              <a:ext cx="209536" cy="203954"/>
            </a:xfrm>
            <a:custGeom>
              <a:avLst/>
              <a:gdLst/>
              <a:ahLst/>
              <a:cxnLst/>
              <a:rect l="l" t="t" r="r" b="b"/>
              <a:pathLst>
                <a:path w="5968" h="5809" extrusionOk="0">
                  <a:moveTo>
                    <a:pt x="3667" y="115"/>
                  </a:moveTo>
                  <a:cubicBezTo>
                    <a:pt x="3852" y="115"/>
                    <a:pt x="4034" y="161"/>
                    <a:pt x="4208" y="259"/>
                  </a:cubicBezTo>
                  <a:cubicBezTo>
                    <a:pt x="4379" y="350"/>
                    <a:pt x="4540" y="479"/>
                    <a:pt x="4667" y="630"/>
                  </a:cubicBezTo>
                  <a:lnTo>
                    <a:pt x="4667" y="630"/>
                  </a:lnTo>
                  <a:cubicBezTo>
                    <a:pt x="4363" y="401"/>
                    <a:pt x="4020" y="223"/>
                    <a:pt x="3654" y="115"/>
                  </a:cubicBezTo>
                  <a:lnTo>
                    <a:pt x="3654" y="115"/>
                  </a:lnTo>
                  <a:cubicBezTo>
                    <a:pt x="3658" y="115"/>
                    <a:pt x="3663" y="115"/>
                    <a:pt x="3667" y="115"/>
                  </a:cubicBezTo>
                  <a:close/>
                  <a:moveTo>
                    <a:pt x="5181" y="1343"/>
                  </a:moveTo>
                  <a:cubicBezTo>
                    <a:pt x="5294" y="1487"/>
                    <a:pt x="5395" y="1640"/>
                    <a:pt x="5480" y="1801"/>
                  </a:cubicBezTo>
                  <a:cubicBezTo>
                    <a:pt x="5710" y="2234"/>
                    <a:pt x="5832" y="2708"/>
                    <a:pt x="5819" y="3181"/>
                  </a:cubicBezTo>
                  <a:cubicBezTo>
                    <a:pt x="5805" y="3662"/>
                    <a:pt x="5660" y="4129"/>
                    <a:pt x="5358" y="4492"/>
                  </a:cubicBezTo>
                  <a:lnTo>
                    <a:pt x="5358" y="4492"/>
                  </a:lnTo>
                  <a:cubicBezTo>
                    <a:pt x="5499" y="4179"/>
                    <a:pt x="5566" y="3836"/>
                    <a:pt x="5575" y="3493"/>
                  </a:cubicBezTo>
                  <a:cubicBezTo>
                    <a:pt x="5602" y="2992"/>
                    <a:pt x="5521" y="2505"/>
                    <a:pt x="5399" y="2018"/>
                  </a:cubicBezTo>
                  <a:cubicBezTo>
                    <a:pt x="5334" y="1797"/>
                    <a:pt x="5269" y="1564"/>
                    <a:pt x="5181" y="1343"/>
                  </a:cubicBezTo>
                  <a:close/>
                  <a:moveTo>
                    <a:pt x="2859" y="162"/>
                  </a:moveTo>
                  <a:cubicBezTo>
                    <a:pt x="2984" y="162"/>
                    <a:pt x="3109" y="171"/>
                    <a:pt x="3234" y="191"/>
                  </a:cubicBezTo>
                  <a:cubicBezTo>
                    <a:pt x="3888" y="284"/>
                    <a:pt x="4496" y="616"/>
                    <a:pt x="4957" y="1088"/>
                  </a:cubicBezTo>
                  <a:lnTo>
                    <a:pt x="4957" y="1088"/>
                  </a:lnTo>
                  <a:cubicBezTo>
                    <a:pt x="5108" y="1392"/>
                    <a:pt x="5209" y="1722"/>
                    <a:pt x="5304" y="2045"/>
                  </a:cubicBezTo>
                  <a:cubicBezTo>
                    <a:pt x="5426" y="2518"/>
                    <a:pt x="5507" y="3005"/>
                    <a:pt x="5480" y="3493"/>
                  </a:cubicBezTo>
                  <a:cubicBezTo>
                    <a:pt x="5467" y="3966"/>
                    <a:pt x="5331" y="4453"/>
                    <a:pt x="5034" y="4832"/>
                  </a:cubicBezTo>
                  <a:cubicBezTo>
                    <a:pt x="4750" y="5224"/>
                    <a:pt x="4317" y="5482"/>
                    <a:pt x="3857" y="5603"/>
                  </a:cubicBezTo>
                  <a:cubicBezTo>
                    <a:pt x="3633" y="5661"/>
                    <a:pt x="3406" y="5688"/>
                    <a:pt x="3179" y="5688"/>
                  </a:cubicBezTo>
                  <a:cubicBezTo>
                    <a:pt x="2926" y="5688"/>
                    <a:pt x="2672" y="5654"/>
                    <a:pt x="2422" y="5590"/>
                  </a:cubicBezTo>
                  <a:cubicBezTo>
                    <a:pt x="1962" y="5482"/>
                    <a:pt x="1516" y="5265"/>
                    <a:pt x="1096" y="5022"/>
                  </a:cubicBezTo>
                  <a:cubicBezTo>
                    <a:pt x="893" y="4886"/>
                    <a:pt x="677" y="4764"/>
                    <a:pt x="514" y="4589"/>
                  </a:cubicBezTo>
                  <a:cubicBezTo>
                    <a:pt x="352" y="4440"/>
                    <a:pt x="271" y="4210"/>
                    <a:pt x="230" y="3980"/>
                  </a:cubicBezTo>
                  <a:cubicBezTo>
                    <a:pt x="190" y="3750"/>
                    <a:pt x="176" y="3493"/>
                    <a:pt x="163" y="3249"/>
                  </a:cubicBezTo>
                  <a:cubicBezTo>
                    <a:pt x="149" y="3005"/>
                    <a:pt x="149" y="2775"/>
                    <a:pt x="176" y="2532"/>
                  </a:cubicBezTo>
                  <a:cubicBezTo>
                    <a:pt x="217" y="2058"/>
                    <a:pt x="406" y="1598"/>
                    <a:pt x="704" y="1233"/>
                  </a:cubicBezTo>
                  <a:cubicBezTo>
                    <a:pt x="1221" y="575"/>
                    <a:pt x="2034" y="162"/>
                    <a:pt x="2859" y="162"/>
                  </a:cubicBezTo>
                  <a:close/>
                  <a:moveTo>
                    <a:pt x="2877" y="1"/>
                  </a:moveTo>
                  <a:cubicBezTo>
                    <a:pt x="1991" y="1"/>
                    <a:pt x="1126" y="439"/>
                    <a:pt x="582" y="1125"/>
                  </a:cubicBezTo>
                  <a:cubicBezTo>
                    <a:pt x="271" y="1531"/>
                    <a:pt x="68" y="2018"/>
                    <a:pt x="27" y="2518"/>
                  </a:cubicBezTo>
                  <a:cubicBezTo>
                    <a:pt x="0" y="2762"/>
                    <a:pt x="0" y="3019"/>
                    <a:pt x="14" y="3262"/>
                  </a:cubicBezTo>
                  <a:cubicBezTo>
                    <a:pt x="27" y="3506"/>
                    <a:pt x="41" y="3750"/>
                    <a:pt x="95" y="4007"/>
                  </a:cubicBezTo>
                  <a:cubicBezTo>
                    <a:pt x="136" y="4250"/>
                    <a:pt x="230" y="4521"/>
                    <a:pt x="420" y="4697"/>
                  </a:cubicBezTo>
                  <a:cubicBezTo>
                    <a:pt x="609" y="4873"/>
                    <a:pt x="826" y="4994"/>
                    <a:pt x="1029" y="5130"/>
                  </a:cubicBezTo>
                  <a:cubicBezTo>
                    <a:pt x="1462" y="5387"/>
                    <a:pt x="1908" y="5603"/>
                    <a:pt x="2395" y="5712"/>
                  </a:cubicBezTo>
                  <a:cubicBezTo>
                    <a:pt x="2645" y="5774"/>
                    <a:pt x="2902" y="5808"/>
                    <a:pt x="3159" y="5808"/>
                  </a:cubicBezTo>
                  <a:cubicBezTo>
                    <a:pt x="3403" y="5808"/>
                    <a:pt x="3646" y="5777"/>
                    <a:pt x="3884" y="5712"/>
                  </a:cubicBezTo>
                  <a:cubicBezTo>
                    <a:pt x="4371" y="5576"/>
                    <a:pt x="4817" y="5306"/>
                    <a:pt x="5115" y="4900"/>
                  </a:cubicBezTo>
                  <a:cubicBezTo>
                    <a:pt x="5208" y="4778"/>
                    <a:pt x="5286" y="4647"/>
                    <a:pt x="5349" y="4511"/>
                  </a:cubicBezTo>
                  <a:lnTo>
                    <a:pt x="5349" y="4511"/>
                  </a:lnTo>
                  <a:lnTo>
                    <a:pt x="5426" y="4575"/>
                  </a:lnTo>
                  <a:cubicBezTo>
                    <a:pt x="5764" y="4196"/>
                    <a:pt x="5940" y="3695"/>
                    <a:pt x="5954" y="3195"/>
                  </a:cubicBezTo>
                  <a:cubicBezTo>
                    <a:pt x="5967" y="2694"/>
                    <a:pt x="5846" y="2180"/>
                    <a:pt x="5616" y="1733"/>
                  </a:cubicBezTo>
                  <a:cubicBezTo>
                    <a:pt x="5446" y="1419"/>
                    <a:pt x="5226" y="1131"/>
                    <a:pt x="4966" y="884"/>
                  </a:cubicBezTo>
                  <a:lnTo>
                    <a:pt x="4966" y="884"/>
                  </a:lnTo>
                  <a:cubicBezTo>
                    <a:pt x="4921" y="803"/>
                    <a:pt x="4872" y="725"/>
                    <a:pt x="4817" y="651"/>
                  </a:cubicBezTo>
                  <a:cubicBezTo>
                    <a:pt x="4668" y="448"/>
                    <a:pt x="4479" y="272"/>
                    <a:pt x="4249" y="150"/>
                  </a:cubicBezTo>
                  <a:cubicBezTo>
                    <a:pt x="4076" y="64"/>
                    <a:pt x="3868" y="3"/>
                    <a:pt x="3660" y="3"/>
                  </a:cubicBezTo>
                  <a:cubicBezTo>
                    <a:pt x="3608" y="3"/>
                    <a:pt x="3556" y="7"/>
                    <a:pt x="3505" y="15"/>
                  </a:cubicBezTo>
                  <a:lnTo>
                    <a:pt x="3521" y="79"/>
                  </a:lnTo>
                  <a:lnTo>
                    <a:pt x="3521" y="79"/>
                  </a:lnTo>
                  <a:cubicBezTo>
                    <a:pt x="3435" y="59"/>
                    <a:pt x="3349" y="42"/>
                    <a:pt x="3261" y="29"/>
                  </a:cubicBezTo>
                  <a:cubicBezTo>
                    <a:pt x="3133" y="10"/>
                    <a:pt x="3005" y="1"/>
                    <a:pt x="287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7519098" y="2764995"/>
              <a:ext cx="207641" cy="194404"/>
            </a:xfrm>
            <a:custGeom>
              <a:avLst/>
              <a:gdLst/>
              <a:ahLst/>
              <a:cxnLst/>
              <a:rect l="l" t="t" r="r" b="b"/>
              <a:pathLst>
                <a:path w="5914" h="5537" extrusionOk="0">
                  <a:moveTo>
                    <a:pt x="3857" y="1"/>
                  </a:moveTo>
                  <a:lnTo>
                    <a:pt x="3844" y="95"/>
                  </a:lnTo>
                  <a:cubicBezTo>
                    <a:pt x="4033" y="109"/>
                    <a:pt x="4222" y="163"/>
                    <a:pt x="4385" y="244"/>
                  </a:cubicBezTo>
                  <a:cubicBezTo>
                    <a:pt x="4561" y="339"/>
                    <a:pt x="4710" y="461"/>
                    <a:pt x="4845" y="596"/>
                  </a:cubicBezTo>
                  <a:cubicBezTo>
                    <a:pt x="5115" y="867"/>
                    <a:pt x="5318" y="1205"/>
                    <a:pt x="5481" y="1557"/>
                  </a:cubicBezTo>
                  <a:cubicBezTo>
                    <a:pt x="5630" y="1908"/>
                    <a:pt x="5738" y="2287"/>
                    <a:pt x="5778" y="2680"/>
                  </a:cubicBezTo>
                  <a:cubicBezTo>
                    <a:pt x="5819" y="3059"/>
                    <a:pt x="5778" y="3451"/>
                    <a:pt x="5643" y="3816"/>
                  </a:cubicBezTo>
                  <a:cubicBezTo>
                    <a:pt x="5576" y="3992"/>
                    <a:pt x="5481" y="4168"/>
                    <a:pt x="5373" y="4317"/>
                  </a:cubicBezTo>
                  <a:cubicBezTo>
                    <a:pt x="5264" y="4479"/>
                    <a:pt x="5129" y="4615"/>
                    <a:pt x="4980" y="4736"/>
                  </a:cubicBezTo>
                  <a:cubicBezTo>
                    <a:pt x="4669" y="4980"/>
                    <a:pt x="4317" y="5142"/>
                    <a:pt x="3952" y="5251"/>
                  </a:cubicBezTo>
                  <a:cubicBezTo>
                    <a:pt x="3573" y="5345"/>
                    <a:pt x="3181" y="5399"/>
                    <a:pt x="2802" y="5399"/>
                  </a:cubicBezTo>
                  <a:cubicBezTo>
                    <a:pt x="2762" y="5401"/>
                    <a:pt x="2723" y="5401"/>
                    <a:pt x="2684" y="5401"/>
                  </a:cubicBezTo>
                  <a:cubicBezTo>
                    <a:pt x="2331" y="5401"/>
                    <a:pt x="1980" y="5347"/>
                    <a:pt x="1651" y="5237"/>
                  </a:cubicBezTo>
                  <a:cubicBezTo>
                    <a:pt x="1300" y="5129"/>
                    <a:pt x="961" y="4926"/>
                    <a:pt x="704" y="4642"/>
                  </a:cubicBezTo>
                  <a:cubicBezTo>
                    <a:pt x="461" y="4344"/>
                    <a:pt x="325" y="3979"/>
                    <a:pt x="244" y="3613"/>
                  </a:cubicBezTo>
                  <a:cubicBezTo>
                    <a:pt x="177" y="3234"/>
                    <a:pt x="150" y="2842"/>
                    <a:pt x="177" y="2450"/>
                  </a:cubicBezTo>
                  <a:cubicBezTo>
                    <a:pt x="217" y="2071"/>
                    <a:pt x="298" y="1692"/>
                    <a:pt x="488" y="1367"/>
                  </a:cubicBezTo>
                  <a:cubicBezTo>
                    <a:pt x="677" y="1042"/>
                    <a:pt x="975" y="785"/>
                    <a:pt x="1327" y="623"/>
                  </a:cubicBezTo>
                  <a:cubicBezTo>
                    <a:pt x="1665" y="461"/>
                    <a:pt x="2044" y="379"/>
                    <a:pt x="2436" y="339"/>
                  </a:cubicBezTo>
                  <a:cubicBezTo>
                    <a:pt x="2714" y="320"/>
                    <a:pt x="2991" y="301"/>
                    <a:pt x="3264" y="301"/>
                  </a:cubicBezTo>
                  <a:cubicBezTo>
                    <a:pt x="3377" y="301"/>
                    <a:pt x="3489" y="304"/>
                    <a:pt x="3600" y="312"/>
                  </a:cubicBezTo>
                  <a:cubicBezTo>
                    <a:pt x="3979" y="339"/>
                    <a:pt x="4371" y="434"/>
                    <a:pt x="4669" y="664"/>
                  </a:cubicBezTo>
                  <a:lnTo>
                    <a:pt x="4737" y="582"/>
                  </a:lnTo>
                  <a:cubicBezTo>
                    <a:pt x="4412" y="325"/>
                    <a:pt x="4006" y="217"/>
                    <a:pt x="3614" y="176"/>
                  </a:cubicBezTo>
                  <a:cubicBezTo>
                    <a:pt x="3470" y="167"/>
                    <a:pt x="3328" y="162"/>
                    <a:pt x="3187" y="162"/>
                  </a:cubicBezTo>
                  <a:cubicBezTo>
                    <a:pt x="2930" y="162"/>
                    <a:pt x="2676" y="177"/>
                    <a:pt x="2423" y="204"/>
                  </a:cubicBezTo>
                  <a:cubicBezTo>
                    <a:pt x="2030" y="244"/>
                    <a:pt x="1624" y="312"/>
                    <a:pt x="1259" y="488"/>
                  </a:cubicBezTo>
                  <a:cubicBezTo>
                    <a:pt x="894" y="650"/>
                    <a:pt x="555" y="921"/>
                    <a:pt x="353" y="1286"/>
                  </a:cubicBezTo>
                  <a:cubicBezTo>
                    <a:pt x="150" y="1638"/>
                    <a:pt x="55" y="2044"/>
                    <a:pt x="28" y="2450"/>
                  </a:cubicBezTo>
                  <a:cubicBezTo>
                    <a:pt x="1" y="2842"/>
                    <a:pt x="14" y="3248"/>
                    <a:pt x="95" y="3640"/>
                  </a:cubicBezTo>
                  <a:cubicBezTo>
                    <a:pt x="177" y="4033"/>
                    <a:pt x="325" y="4425"/>
                    <a:pt x="596" y="4736"/>
                  </a:cubicBezTo>
                  <a:cubicBezTo>
                    <a:pt x="867" y="5048"/>
                    <a:pt x="1232" y="5251"/>
                    <a:pt x="1624" y="5372"/>
                  </a:cubicBezTo>
                  <a:cubicBezTo>
                    <a:pt x="1965" y="5482"/>
                    <a:pt x="2328" y="5537"/>
                    <a:pt x="2684" y="5537"/>
                  </a:cubicBezTo>
                  <a:cubicBezTo>
                    <a:pt x="2723" y="5537"/>
                    <a:pt x="2762" y="5536"/>
                    <a:pt x="2802" y="5535"/>
                  </a:cubicBezTo>
                  <a:cubicBezTo>
                    <a:pt x="3208" y="5535"/>
                    <a:pt x="3600" y="5481"/>
                    <a:pt x="3979" y="5359"/>
                  </a:cubicBezTo>
                  <a:cubicBezTo>
                    <a:pt x="4371" y="5251"/>
                    <a:pt x="4737" y="5075"/>
                    <a:pt x="5048" y="4831"/>
                  </a:cubicBezTo>
                  <a:cubicBezTo>
                    <a:pt x="5210" y="4696"/>
                    <a:pt x="5345" y="4547"/>
                    <a:pt x="5467" y="4385"/>
                  </a:cubicBezTo>
                  <a:cubicBezTo>
                    <a:pt x="5576" y="4222"/>
                    <a:pt x="5670" y="4046"/>
                    <a:pt x="5738" y="3857"/>
                  </a:cubicBezTo>
                  <a:cubicBezTo>
                    <a:pt x="5873" y="3478"/>
                    <a:pt x="5914" y="3072"/>
                    <a:pt x="5873" y="2666"/>
                  </a:cubicBezTo>
                  <a:cubicBezTo>
                    <a:pt x="5846" y="2274"/>
                    <a:pt x="5738" y="1881"/>
                    <a:pt x="5576" y="1516"/>
                  </a:cubicBezTo>
                  <a:cubicBezTo>
                    <a:pt x="5413" y="1151"/>
                    <a:pt x="5210" y="812"/>
                    <a:pt x="4926" y="515"/>
                  </a:cubicBezTo>
                  <a:cubicBezTo>
                    <a:pt x="4777" y="379"/>
                    <a:pt x="4628" y="244"/>
                    <a:pt x="4439" y="149"/>
                  </a:cubicBezTo>
                  <a:cubicBezTo>
                    <a:pt x="4263" y="55"/>
                    <a:pt x="4060" y="1"/>
                    <a:pt x="385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7599848" y="2833106"/>
              <a:ext cx="47539" cy="47328"/>
            </a:xfrm>
            <a:custGeom>
              <a:avLst/>
              <a:gdLst/>
              <a:ahLst/>
              <a:cxnLst/>
              <a:rect l="l" t="t" r="r" b="b"/>
              <a:pathLst>
                <a:path w="1354" h="1348" extrusionOk="0">
                  <a:moveTo>
                    <a:pt x="819" y="94"/>
                  </a:moveTo>
                  <a:cubicBezTo>
                    <a:pt x="923" y="94"/>
                    <a:pt x="1034" y="136"/>
                    <a:pt x="1111" y="212"/>
                  </a:cubicBezTo>
                  <a:cubicBezTo>
                    <a:pt x="1170" y="278"/>
                    <a:pt x="1203" y="366"/>
                    <a:pt x="1215" y="460"/>
                  </a:cubicBezTo>
                  <a:lnTo>
                    <a:pt x="1215" y="460"/>
                  </a:lnTo>
                  <a:cubicBezTo>
                    <a:pt x="1124" y="262"/>
                    <a:pt x="930" y="134"/>
                    <a:pt x="720" y="108"/>
                  </a:cubicBezTo>
                  <a:lnTo>
                    <a:pt x="720" y="108"/>
                  </a:lnTo>
                  <a:cubicBezTo>
                    <a:pt x="751" y="98"/>
                    <a:pt x="785" y="94"/>
                    <a:pt x="819" y="94"/>
                  </a:cubicBezTo>
                  <a:close/>
                  <a:moveTo>
                    <a:pt x="668" y="688"/>
                  </a:moveTo>
                  <a:cubicBezTo>
                    <a:pt x="681" y="701"/>
                    <a:pt x="693" y="717"/>
                    <a:pt x="703" y="733"/>
                  </a:cubicBezTo>
                  <a:lnTo>
                    <a:pt x="703" y="733"/>
                  </a:lnTo>
                  <a:cubicBezTo>
                    <a:pt x="686" y="741"/>
                    <a:pt x="668" y="746"/>
                    <a:pt x="651" y="751"/>
                  </a:cubicBezTo>
                  <a:lnTo>
                    <a:pt x="651" y="751"/>
                  </a:lnTo>
                  <a:cubicBezTo>
                    <a:pt x="651" y="730"/>
                    <a:pt x="659" y="709"/>
                    <a:pt x="668" y="688"/>
                  </a:cubicBezTo>
                  <a:close/>
                  <a:moveTo>
                    <a:pt x="546" y="597"/>
                  </a:moveTo>
                  <a:cubicBezTo>
                    <a:pt x="528" y="637"/>
                    <a:pt x="511" y="678"/>
                    <a:pt x="502" y="726"/>
                  </a:cubicBezTo>
                  <a:cubicBezTo>
                    <a:pt x="499" y="736"/>
                    <a:pt x="497" y="747"/>
                    <a:pt x="495" y="758"/>
                  </a:cubicBezTo>
                  <a:lnTo>
                    <a:pt x="495" y="758"/>
                  </a:lnTo>
                  <a:cubicBezTo>
                    <a:pt x="484" y="756"/>
                    <a:pt x="472" y="753"/>
                    <a:pt x="462" y="750"/>
                  </a:cubicBezTo>
                  <a:lnTo>
                    <a:pt x="462" y="750"/>
                  </a:lnTo>
                  <a:cubicBezTo>
                    <a:pt x="455" y="687"/>
                    <a:pt x="491" y="620"/>
                    <a:pt x="546" y="597"/>
                  </a:cubicBezTo>
                  <a:close/>
                  <a:moveTo>
                    <a:pt x="427" y="890"/>
                  </a:moveTo>
                  <a:cubicBezTo>
                    <a:pt x="457" y="898"/>
                    <a:pt x="487" y="903"/>
                    <a:pt x="516" y="905"/>
                  </a:cubicBezTo>
                  <a:lnTo>
                    <a:pt x="516" y="905"/>
                  </a:lnTo>
                  <a:cubicBezTo>
                    <a:pt x="523" y="918"/>
                    <a:pt x="532" y="930"/>
                    <a:pt x="542" y="943"/>
                  </a:cubicBezTo>
                  <a:cubicBezTo>
                    <a:pt x="558" y="958"/>
                    <a:pt x="577" y="973"/>
                    <a:pt x="599" y="984"/>
                  </a:cubicBezTo>
                  <a:lnTo>
                    <a:pt x="599" y="984"/>
                  </a:lnTo>
                  <a:cubicBezTo>
                    <a:pt x="598" y="984"/>
                    <a:pt x="597" y="983"/>
                    <a:pt x="596" y="983"/>
                  </a:cubicBezTo>
                  <a:cubicBezTo>
                    <a:pt x="521" y="983"/>
                    <a:pt x="458" y="949"/>
                    <a:pt x="427" y="890"/>
                  </a:cubicBezTo>
                  <a:close/>
                  <a:moveTo>
                    <a:pt x="606" y="208"/>
                  </a:moveTo>
                  <a:cubicBezTo>
                    <a:pt x="625" y="208"/>
                    <a:pt x="645" y="209"/>
                    <a:pt x="664" y="212"/>
                  </a:cubicBezTo>
                  <a:cubicBezTo>
                    <a:pt x="853" y="226"/>
                    <a:pt x="1043" y="347"/>
                    <a:pt x="1111" y="523"/>
                  </a:cubicBezTo>
                  <a:cubicBezTo>
                    <a:pt x="1161" y="623"/>
                    <a:pt x="1159" y="739"/>
                    <a:pt x="1122" y="848"/>
                  </a:cubicBezTo>
                  <a:lnTo>
                    <a:pt x="1122" y="848"/>
                  </a:lnTo>
                  <a:cubicBezTo>
                    <a:pt x="1075" y="912"/>
                    <a:pt x="1014" y="967"/>
                    <a:pt x="945" y="1013"/>
                  </a:cubicBezTo>
                  <a:lnTo>
                    <a:pt x="945" y="1013"/>
                  </a:lnTo>
                  <a:cubicBezTo>
                    <a:pt x="1031" y="918"/>
                    <a:pt x="1055" y="776"/>
                    <a:pt x="1029" y="659"/>
                  </a:cubicBezTo>
                  <a:cubicBezTo>
                    <a:pt x="1016" y="537"/>
                    <a:pt x="948" y="428"/>
                    <a:pt x="853" y="347"/>
                  </a:cubicBezTo>
                  <a:cubicBezTo>
                    <a:pt x="778" y="283"/>
                    <a:pt x="670" y="244"/>
                    <a:pt x="567" y="244"/>
                  </a:cubicBezTo>
                  <a:cubicBezTo>
                    <a:pt x="540" y="244"/>
                    <a:pt x="514" y="247"/>
                    <a:pt x="488" y="253"/>
                  </a:cubicBezTo>
                  <a:cubicBezTo>
                    <a:pt x="429" y="266"/>
                    <a:pt x="373" y="288"/>
                    <a:pt x="323" y="319"/>
                  </a:cubicBezTo>
                  <a:lnTo>
                    <a:pt x="323" y="319"/>
                  </a:lnTo>
                  <a:cubicBezTo>
                    <a:pt x="403" y="249"/>
                    <a:pt x="501" y="208"/>
                    <a:pt x="606" y="208"/>
                  </a:cubicBezTo>
                  <a:close/>
                  <a:moveTo>
                    <a:pt x="583" y="395"/>
                  </a:moveTo>
                  <a:cubicBezTo>
                    <a:pt x="712" y="395"/>
                    <a:pt x="831" y="505"/>
                    <a:pt x="871" y="642"/>
                  </a:cubicBezTo>
                  <a:lnTo>
                    <a:pt x="871" y="642"/>
                  </a:lnTo>
                  <a:cubicBezTo>
                    <a:pt x="834" y="558"/>
                    <a:pt x="759" y="492"/>
                    <a:pt x="678" y="456"/>
                  </a:cubicBezTo>
                  <a:cubicBezTo>
                    <a:pt x="646" y="440"/>
                    <a:pt x="605" y="433"/>
                    <a:pt x="563" y="433"/>
                  </a:cubicBezTo>
                  <a:cubicBezTo>
                    <a:pt x="533" y="433"/>
                    <a:pt x="503" y="436"/>
                    <a:pt x="475" y="442"/>
                  </a:cubicBezTo>
                  <a:cubicBezTo>
                    <a:pt x="407" y="456"/>
                    <a:pt x="339" y="510"/>
                    <a:pt x="299" y="564"/>
                  </a:cubicBezTo>
                  <a:cubicBezTo>
                    <a:pt x="217" y="672"/>
                    <a:pt x="217" y="821"/>
                    <a:pt x="258" y="943"/>
                  </a:cubicBezTo>
                  <a:cubicBezTo>
                    <a:pt x="309" y="1070"/>
                    <a:pt x="445" y="1150"/>
                    <a:pt x="562" y="1158"/>
                  </a:cubicBezTo>
                  <a:lnTo>
                    <a:pt x="562" y="1158"/>
                  </a:lnTo>
                  <a:cubicBezTo>
                    <a:pt x="541" y="1161"/>
                    <a:pt x="520" y="1163"/>
                    <a:pt x="500" y="1163"/>
                  </a:cubicBezTo>
                  <a:cubicBezTo>
                    <a:pt x="496" y="1163"/>
                    <a:pt x="492" y="1163"/>
                    <a:pt x="488" y="1163"/>
                  </a:cubicBezTo>
                  <a:lnTo>
                    <a:pt x="488" y="1163"/>
                  </a:lnTo>
                  <a:cubicBezTo>
                    <a:pt x="337" y="1100"/>
                    <a:pt x="204" y="946"/>
                    <a:pt x="204" y="780"/>
                  </a:cubicBezTo>
                  <a:cubicBezTo>
                    <a:pt x="204" y="604"/>
                    <a:pt x="353" y="442"/>
                    <a:pt x="529" y="401"/>
                  </a:cubicBezTo>
                  <a:cubicBezTo>
                    <a:pt x="547" y="397"/>
                    <a:pt x="565" y="395"/>
                    <a:pt x="583" y="395"/>
                  </a:cubicBezTo>
                  <a:close/>
                  <a:moveTo>
                    <a:pt x="820" y="0"/>
                  </a:moveTo>
                  <a:cubicBezTo>
                    <a:pt x="716" y="0"/>
                    <a:pt x="612" y="33"/>
                    <a:pt x="529" y="104"/>
                  </a:cubicBezTo>
                  <a:lnTo>
                    <a:pt x="532" y="107"/>
                  </a:lnTo>
                  <a:lnTo>
                    <a:pt x="532" y="107"/>
                  </a:lnTo>
                  <a:cubicBezTo>
                    <a:pt x="466" y="117"/>
                    <a:pt x="403" y="140"/>
                    <a:pt x="339" y="171"/>
                  </a:cubicBezTo>
                  <a:cubicBezTo>
                    <a:pt x="245" y="239"/>
                    <a:pt x="163" y="334"/>
                    <a:pt x="109" y="428"/>
                  </a:cubicBezTo>
                  <a:cubicBezTo>
                    <a:pt x="15" y="631"/>
                    <a:pt x="1" y="889"/>
                    <a:pt x="136" y="1078"/>
                  </a:cubicBezTo>
                  <a:cubicBezTo>
                    <a:pt x="170" y="1125"/>
                    <a:pt x="214" y="1169"/>
                    <a:pt x="264" y="1202"/>
                  </a:cubicBezTo>
                  <a:lnTo>
                    <a:pt x="264" y="1202"/>
                  </a:lnTo>
                  <a:cubicBezTo>
                    <a:pt x="326" y="1254"/>
                    <a:pt x="398" y="1295"/>
                    <a:pt x="475" y="1322"/>
                  </a:cubicBezTo>
                  <a:cubicBezTo>
                    <a:pt x="534" y="1336"/>
                    <a:pt x="597" y="1347"/>
                    <a:pt x="663" y="1347"/>
                  </a:cubicBezTo>
                  <a:cubicBezTo>
                    <a:pt x="716" y="1347"/>
                    <a:pt x="771" y="1340"/>
                    <a:pt x="826" y="1322"/>
                  </a:cubicBezTo>
                  <a:cubicBezTo>
                    <a:pt x="935" y="1281"/>
                    <a:pt x="1029" y="1213"/>
                    <a:pt x="1111" y="1119"/>
                  </a:cubicBezTo>
                  <a:cubicBezTo>
                    <a:pt x="1193" y="1029"/>
                    <a:pt x="1251" y="905"/>
                    <a:pt x="1267" y="777"/>
                  </a:cubicBezTo>
                  <a:lnTo>
                    <a:pt x="1267" y="777"/>
                  </a:lnTo>
                  <a:cubicBezTo>
                    <a:pt x="1353" y="576"/>
                    <a:pt x="1336" y="315"/>
                    <a:pt x="1178" y="144"/>
                  </a:cubicBezTo>
                  <a:cubicBezTo>
                    <a:pt x="1087" y="53"/>
                    <a:pt x="953" y="0"/>
                    <a:pt x="82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7582750" y="2772965"/>
              <a:ext cx="121656" cy="46696"/>
            </a:xfrm>
            <a:custGeom>
              <a:avLst/>
              <a:gdLst/>
              <a:ahLst/>
              <a:cxnLst/>
              <a:rect l="l" t="t" r="r" b="b"/>
              <a:pathLst>
                <a:path w="3465" h="1330" extrusionOk="0">
                  <a:moveTo>
                    <a:pt x="124" y="1"/>
                  </a:moveTo>
                  <a:cubicBezTo>
                    <a:pt x="83" y="1"/>
                    <a:pt x="42" y="2"/>
                    <a:pt x="1" y="4"/>
                  </a:cubicBezTo>
                  <a:lnTo>
                    <a:pt x="1" y="112"/>
                  </a:lnTo>
                  <a:cubicBezTo>
                    <a:pt x="299" y="152"/>
                    <a:pt x="610" y="193"/>
                    <a:pt x="921" y="247"/>
                  </a:cubicBezTo>
                  <a:cubicBezTo>
                    <a:pt x="1219" y="301"/>
                    <a:pt x="1516" y="369"/>
                    <a:pt x="1814" y="464"/>
                  </a:cubicBezTo>
                  <a:cubicBezTo>
                    <a:pt x="2112" y="558"/>
                    <a:pt x="2409" y="667"/>
                    <a:pt x="2680" y="802"/>
                  </a:cubicBezTo>
                  <a:cubicBezTo>
                    <a:pt x="2829" y="856"/>
                    <a:pt x="2964" y="937"/>
                    <a:pt x="3099" y="1005"/>
                  </a:cubicBezTo>
                  <a:cubicBezTo>
                    <a:pt x="3167" y="1045"/>
                    <a:pt x="3221" y="1086"/>
                    <a:pt x="3275" y="1140"/>
                  </a:cubicBezTo>
                  <a:cubicBezTo>
                    <a:pt x="3330" y="1194"/>
                    <a:pt x="3357" y="1248"/>
                    <a:pt x="3343" y="1303"/>
                  </a:cubicBezTo>
                  <a:lnTo>
                    <a:pt x="3451" y="1330"/>
                  </a:lnTo>
                  <a:cubicBezTo>
                    <a:pt x="3465" y="1221"/>
                    <a:pt x="3411" y="1127"/>
                    <a:pt x="3343" y="1073"/>
                  </a:cubicBezTo>
                  <a:cubicBezTo>
                    <a:pt x="3289" y="1018"/>
                    <a:pt x="3221" y="964"/>
                    <a:pt x="3140" y="924"/>
                  </a:cubicBezTo>
                  <a:cubicBezTo>
                    <a:pt x="3005" y="856"/>
                    <a:pt x="2869" y="775"/>
                    <a:pt x="2734" y="707"/>
                  </a:cubicBezTo>
                  <a:cubicBezTo>
                    <a:pt x="2450" y="558"/>
                    <a:pt x="2152" y="437"/>
                    <a:pt x="1855" y="328"/>
                  </a:cubicBezTo>
                  <a:cubicBezTo>
                    <a:pt x="1557" y="220"/>
                    <a:pt x="1259" y="139"/>
                    <a:pt x="948" y="85"/>
                  </a:cubicBezTo>
                  <a:cubicBezTo>
                    <a:pt x="678" y="38"/>
                    <a:pt x="397" y="1"/>
                    <a:pt x="12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7546658" y="2781040"/>
              <a:ext cx="169160" cy="52419"/>
            </a:xfrm>
            <a:custGeom>
              <a:avLst/>
              <a:gdLst/>
              <a:ahLst/>
              <a:cxnLst/>
              <a:rect l="l" t="t" r="r" b="b"/>
              <a:pathLst>
                <a:path w="4818" h="1493" extrusionOk="0">
                  <a:moveTo>
                    <a:pt x="291" y="0"/>
                  </a:moveTo>
                  <a:cubicBezTo>
                    <a:pt x="222" y="0"/>
                    <a:pt x="152" y="1"/>
                    <a:pt x="82" y="4"/>
                  </a:cubicBezTo>
                  <a:lnTo>
                    <a:pt x="28" y="4"/>
                  </a:lnTo>
                  <a:lnTo>
                    <a:pt x="14" y="44"/>
                  </a:lnTo>
                  <a:cubicBezTo>
                    <a:pt x="1" y="139"/>
                    <a:pt x="28" y="234"/>
                    <a:pt x="95" y="288"/>
                  </a:cubicBezTo>
                  <a:lnTo>
                    <a:pt x="163" y="207"/>
                  </a:lnTo>
                  <a:cubicBezTo>
                    <a:pt x="145" y="189"/>
                    <a:pt x="133" y="159"/>
                    <a:pt x="131" y="129"/>
                  </a:cubicBezTo>
                  <a:lnTo>
                    <a:pt x="131" y="129"/>
                  </a:lnTo>
                  <a:cubicBezTo>
                    <a:pt x="520" y="156"/>
                    <a:pt x="910" y="195"/>
                    <a:pt x="1299" y="247"/>
                  </a:cubicBezTo>
                  <a:cubicBezTo>
                    <a:pt x="1705" y="301"/>
                    <a:pt x="2111" y="396"/>
                    <a:pt x="2517" y="504"/>
                  </a:cubicBezTo>
                  <a:cubicBezTo>
                    <a:pt x="3302" y="721"/>
                    <a:pt x="4073" y="1046"/>
                    <a:pt x="4763" y="1492"/>
                  </a:cubicBezTo>
                  <a:lnTo>
                    <a:pt x="4818" y="1397"/>
                  </a:lnTo>
                  <a:cubicBezTo>
                    <a:pt x="4114" y="964"/>
                    <a:pt x="3343" y="626"/>
                    <a:pt x="2544" y="369"/>
                  </a:cubicBezTo>
                  <a:cubicBezTo>
                    <a:pt x="2152" y="247"/>
                    <a:pt x="1746" y="152"/>
                    <a:pt x="1327" y="85"/>
                  </a:cubicBezTo>
                  <a:cubicBezTo>
                    <a:pt x="988" y="28"/>
                    <a:pt x="641" y="0"/>
                    <a:pt x="29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7549502" y="2793574"/>
              <a:ext cx="176287" cy="52700"/>
            </a:xfrm>
            <a:custGeom>
              <a:avLst/>
              <a:gdLst/>
              <a:ahLst/>
              <a:cxnLst/>
              <a:rect l="l" t="t" r="r" b="b"/>
              <a:pathLst>
                <a:path w="5021" h="1501" extrusionOk="0">
                  <a:moveTo>
                    <a:pt x="370" y="1"/>
                  </a:moveTo>
                  <a:cubicBezTo>
                    <a:pt x="335" y="1"/>
                    <a:pt x="297" y="4"/>
                    <a:pt x="258" y="12"/>
                  </a:cubicBezTo>
                  <a:cubicBezTo>
                    <a:pt x="122" y="39"/>
                    <a:pt x="1" y="161"/>
                    <a:pt x="14" y="310"/>
                  </a:cubicBezTo>
                  <a:lnTo>
                    <a:pt x="122" y="296"/>
                  </a:lnTo>
                  <a:cubicBezTo>
                    <a:pt x="122" y="228"/>
                    <a:pt x="204" y="147"/>
                    <a:pt x="285" y="147"/>
                  </a:cubicBezTo>
                  <a:cubicBezTo>
                    <a:pt x="300" y="145"/>
                    <a:pt x="316" y="144"/>
                    <a:pt x="332" y="144"/>
                  </a:cubicBezTo>
                  <a:cubicBezTo>
                    <a:pt x="406" y="144"/>
                    <a:pt x="494" y="166"/>
                    <a:pt x="583" y="188"/>
                  </a:cubicBezTo>
                  <a:cubicBezTo>
                    <a:pt x="799" y="228"/>
                    <a:pt x="1016" y="269"/>
                    <a:pt x="1218" y="323"/>
                  </a:cubicBezTo>
                  <a:cubicBezTo>
                    <a:pt x="1651" y="418"/>
                    <a:pt x="2071" y="513"/>
                    <a:pt x="2504" y="634"/>
                  </a:cubicBezTo>
                  <a:cubicBezTo>
                    <a:pt x="3343" y="851"/>
                    <a:pt x="4182" y="1135"/>
                    <a:pt x="4967" y="1500"/>
                  </a:cubicBezTo>
                  <a:lnTo>
                    <a:pt x="5021" y="1406"/>
                  </a:lnTo>
                  <a:cubicBezTo>
                    <a:pt x="4209" y="1067"/>
                    <a:pt x="3383" y="756"/>
                    <a:pt x="2531" y="486"/>
                  </a:cubicBezTo>
                  <a:cubicBezTo>
                    <a:pt x="2112" y="364"/>
                    <a:pt x="1692" y="256"/>
                    <a:pt x="1259" y="161"/>
                  </a:cubicBezTo>
                  <a:cubicBezTo>
                    <a:pt x="1043" y="107"/>
                    <a:pt x="826" y="66"/>
                    <a:pt x="610" y="39"/>
                  </a:cubicBezTo>
                  <a:cubicBezTo>
                    <a:pt x="533" y="20"/>
                    <a:pt x="457" y="1"/>
                    <a:pt x="37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7552837" y="2807758"/>
              <a:ext cx="179131" cy="51822"/>
            </a:xfrm>
            <a:custGeom>
              <a:avLst/>
              <a:gdLst/>
              <a:ahLst/>
              <a:cxnLst/>
              <a:rect l="l" t="t" r="r" b="b"/>
              <a:pathLst>
                <a:path w="5102" h="1476" extrusionOk="0">
                  <a:moveTo>
                    <a:pt x="0" y="0"/>
                  </a:moveTo>
                  <a:lnTo>
                    <a:pt x="14" y="68"/>
                  </a:lnTo>
                  <a:lnTo>
                    <a:pt x="27" y="257"/>
                  </a:lnTo>
                  <a:lnTo>
                    <a:pt x="136" y="257"/>
                  </a:lnTo>
                  <a:lnTo>
                    <a:pt x="136" y="149"/>
                  </a:lnTo>
                  <a:lnTo>
                    <a:pt x="136" y="149"/>
                  </a:lnTo>
                  <a:lnTo>
                    <a:pt x="1340" y="393"/>
                  </a:lnTo>
                  <a:cubicBezTo>
                    <a:pt x="1759" y="474"/>
                    <a:pt x="2179" y="569"/>
                    <a:pt x="2612" y="663"/>
                  </a:cubicBezTo>
                  <a:cubicBezTo>
                    <a:pt x="3031" y="758"/>
                    <a:pt x="3451" y="853"/>
                    <a:pt x="3870" y="961"/>
                  </a:cubicBezTo>
                  <a:cubicBezTo>
                    <a:pt x="4087" y="1015"/>
                    <a:pt x="4290" y="1069"/>
                    <a:pt x="4493" y="1137"/>
                  </a:cubicBezTo>
                  <a:cubicBezTo>
                    <a:pt x="4696" y="1205"/>
                    <a:pt x="4885" y="1313"/>
                    <a:pt x="5020" y="1475"/>
                  </a:cubicBezTo>
                  <a:lnTo>
                    <a:pt x="5102" y="1394"/>
                  </a:lnTo>
                  <a:cubicBezTo>
                    <a:pt x="4953" y="1218"/>
                    <a:pt x="4736" y="1123"/>
                    <a:pt x="4533" y="1042"/>
                  </a:cubicBezTo>
                  <a:cubicBezTo>
                    <a:pt x="4317" y="975"/>
                    <a:pt x="4114" y="920"/>
                    <a:pt x="3897" y="866"/>
                  </a:cubicBezTo>
                  <a:cubicBezTo>
                    <a:pt x="3478" y="745"/>
                    <a:pt x="3058" y="636"/>
                    <a:pt x="2639" y="528"/>
                  </a:cubicBezTo>
                  <a:cubicBezTo>
                    <a:pt x="1800" y="312"/>
                    <a:pt x="948" y="122"/>
                    <a:pt x="82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7538583" y="2818396"/>
              <a:ext cx="174391" cy="46415"/>
            </a:xfrm>
            <a:custGeom>
              <a:avLst/>
              <a:gdLst/>
              <a:ahLst/>
              <a:cxnLst/>
              <a:rect l="l" t="t" r="r" b="b"/>
              <a:pathLst>
                <a:path w="4967" h="1322" extrusionOk="0">
                  <a:moveTo>
                    <a:pt x="429" y="0"/>
                  </a:moveTo>
                  <a:cubicBezTo>
                    <a:pt x="285" y="0"/>
                    <a:pt x="142" y="14"/>
                    <a:pt x="0" y="49"/>
                  </a:cubicBezTo>
                  <a:lnTo>
                    <a:pt x="28" y="157"/>
                  </a:lnTo>
                  <a:cubicBezTo>
                    <a:pt x="112" y="146"/>
                    <a:pt x="196" y="141"/>
                    <a:pt x="281" y="141"/>
                  </a:cubicBezTo>
                  <a:cubicBezTo>
                    <a:pt x="607" y="141"/>
                    <a:pt x="940" y="212"/>
                    <a:pt x="1272" y="266"/>
                  </a:cubicBezTo>
                  <a:cubicBezTo>
                    <a:pt x="1678" y="347"/>
                    <a:pt x="2098" y="428"/>
                    <a:pt x="2517" y="523"/>
                  </a:cubicBezTo>
                  <a:cubicBezTo>
                    <a:pt x="2923" y="631"/>
                    <a:pt x="3329" y="739"/>
                    <a:pt x="3735" y="875"/>
                  </a:cubicBezTo>
                  <a:cubicBezTo>
                    <a:pt x="4141" y="1010"/>
                    <a:pt x="4533" y="1159"/>
                    <a:pt x="4926" y="1321"/>
                  </a:cubicBezTo>
                  <a:lnTo>
                    <a:pt x="4966" y="1226"/>
                  </a:lnTo>
                  <a:cubicBezTo>
                    <a:pt x="4574" y="1064"/>
                    <a:pt x="4168" y="915"/>
                    <a:pt x="3776" y="780"/>
                  </a:cubicBezTo>
                  <a:cubicBezTo>
                    <a:pt x="3370" y="631"/>
                    <a:pt x="2964" y="509"/>
                    <a:pt x="2544" y="387"/>
                  </a:cubicBezTo>
                  <a:cubicBezTo>
                    <a:pt x="2138" y="279"/>
                    <a:pt x="1719" y="184"/>
                    <a:pt x="1299" y="103"/>
                  </a:cubicBezTo>
                  <a:cubicBezTo>
                    <a:pt x="1017" y="58"/>
                    <a:pt x="723" y="0"/>
                    <a:pt x="4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7631235" y="2850029"/>
              <a:ext cx="91707" cy="26157"/>
            </a:xfrm>
            <a:custGeom>
              <a:avLst/>
              <a:gdLst/>
              <a:ahLst/>
              <a:cxnLst/>
              <a:rect l="l" t="t" r="r" b="b"/>
              <a:pathLst>
                <a:path w="2612" h="745" extrusionOk="0">
                  <a:moveTo>
                    <a:pt x="0" y="1"/>
                  </a:moveTo>
                  <a:lnTo>
                    <a:pt x="95" y="136"/>
                  </a:lnTo>
                  <a:cubicBezTo>
                    <a:pt x="162" y="244"/>
                    <a:pt x="284" y="325"/>
                    <a:pt x="420" y="339"/>
                  </a:cubicBezTo>
                  <a:lnTo>
                    <a:pt x="433" y="233"/>
                  </a:lnTo>
                  <a:lnTo>
                    <a:pt x="433" y="233"/>
                  </a:lnTo>
                  <a:cubicBezTo>
                    <a:pt x="748" y="291"/>
                    <a:pt x="1057" y="348"/>
                    <a:pt x="1367" y="420"/>
                  </a:cubicBezTo>
                  <a:cubicBezTo>
                    <a:pt x="1773" y="501"/>
                    <a:pt x="2179" y="610"/>
                    <a:pt x="2571" y="745"/>
                  </a:cubicBezTo>
                  <a:lnTo>
                    <a:pt x="2612" y="650"/>
                  </a:lnTo>
                  <a:cubicBezTo>
                    <a:pt x="2206" y="528"/>
                    <a:pt x="1800" y="407"/>
                    <a:pt x="1394" y="285"/>
                  </a:cubicBezTo>
                  <a:cubicBezTo>
                    <a:pt x="1001" y="177"/>
                    <a:pt x="582" y="68"/>
                    <a:pt x="162" y="2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7624108" y="2859543"/>
              <a:ext cx="88863" cy="28053"/>
            </a:xfrm>
            <a:custGeom>
              <a:avLst/>
              <a:gdLst/>
              <a:ahLst/>
              <a:cxnLst/>
              <a:rect l="l" t="t" r="r" b="b"/>
              <a:pathLst>
                <a:path w="2531" h="799" extrusionOk="0">
                  <a:moveTo>
                    <a:pt x="54" y="0"/>
                  </a:moveTo>
                  <a:lnTo>
                    <a:pt x="0" y="149"/>
                  </a:lnTo>
                  <a:cubicBezTo>
                    <a:pt x="108" y="190"/>
                    <a:pt x="217" y="217"/>
                    <a:pt x="311" y="244"/>
                  </a:cubicBezTo>
                  <a:lnTo>
                    <a:pt x="317" y="231"/>
                  </a:lnTo>
                  <a:lnTo>
                    <a:pt x="317" y="231"/>
                  </a:lnTo>
                  <a:cubicBezTo>
                    <a:pt x="631" y="311"/>
                    <a:pt x="941" y="375"/>
                    <a:pt x="1258" y="447"/>
                  </a:cubicBezTo>
                  <a:cubicBezTo>
                    <a:pt x="1678" y="555"/>
                    <a:pt x="2084" y="663"/>
                    <a:pt x="2490" y="799"/>
                  </a:cubicBezTo>
                  <a:lnTo>
                    <a:pt x="2530" y="704"/>
                  </a:lnTo>
                  <a:cubicBezTo>
                    <a:pt x="2111" y="582"/>
                    <a:pt x="1705" y="460"/>
                    <a:pt x="1299" y="325"/>
                  </a:cubicBezTo>
                  <a:cubicBezTo>
                    <a:pt x="893" y="203"/>
                    <a:pt x="474" y="81"/>
                    <a:pt x="5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7610802" y="2872358"/>
              <a:ext cx="99783" cy="30440"/>
            </a:xfrm>
            <a:custGeom>
              <a:avLst/>
              <a:gdLst/>
              <a:ahLst/>
              <a:cxnLst/>
              <a:rect l="l" t="t" r="r" b="b"/>
              <a:pathLst>
                <a:path w="2842" h="867" extrusionOk="0">
                  <a:moveTo>
                    <a:pt x="27" y="1"/>
                  </a:moveTo>
                  <a:lnTo>
                    <a:pt x="0" y="109"/>
                  </a:lnTo>
                  <a:cubicBezTo>
                    <a:pt x="244" y="176"/>
                    <a:pt x="474" y="231"/>
                    <a:pt x="704" y="285"/>
                  </a:cubicBezTo>
                  <a:lnTo>
                    <a:pt x="1421" y="447"/>
                  </a:lnTo>
                  <a:cubicBezTo>
                    <a:pt x="1881" y="555"/>
                    <a:pt x="2355" y="691"/>
                    <a:pt x="2801" y="867"/>
                  </a:cubicBezTo>
                  <a:lnTo>
                    <a:pt x="2842" y="772"/>
                  </a:lnTo>
                  <a:cubicBezTo>
                    <a:pt x="2382" y="623"/>
                    <a:pt x="1922" y="461"/>
                    <a:pt x="1448" y="312"/>
                  </a:cubicBezTo>
                  <a:cubicBezTo>
                    <a:pt x="1218" y="244"/>
                    <a:pt x="988" y="176"/>
                    <a:pt x="744" y="122"/>
                  </a:cubicBezTo>
                  <a:cubicBezTo>
                    <a:pt x="501" y="68"/>
                    <a:pt x="271" y="28"/>
                    <a:pt x="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7526225" y="2827243"/>
              <a:ext cx="65585" cy="19978"/>
            </a:xfrm>
            <a:custGeom>
              <a:avLst/>
              <a:gdLst/>
              <a:ahLst/>
              <a:cxnLst/>
              <a:rect l="l" t="t" r="r" b="b"/>
              <a:pathLst>
                <a:path w="1868" h="569" extrusionOk="0">
                  <a:moveTo>
                    <a:pt x="1" y="0"/>
                  </a:moveTo>
                  <a:lnTo>
                    <a:pt x="28" y="81"/>
                  </a:lnTo>
                  <a:cubicBezTo>
                    <a:pt x="41" y="176"/>
                    <a:pt x="95" y="244"/>
                    <a:pt x="177" y="284"/>
                  </a:cubicBezTo>
                  <a:lnTo>
                    <a:pt x="231" y="176"/>
                  </a:lnTo>
                  <a:cubicBezTo>
                    <a:pt x="229" y="175"/>
                    <a:pt x="227" y="174"/>
                    <a:pt x="225" y="172"/>
                  </a:cubicBezTo>
                  <a:lnTo>
                    <a:pt x="225" y="172"/>
                  </a:lnTo>
                  <a:cubicBezTo>
                    <a:pt x="485" y="212"/>
                    <a:pt x="739" y="239"/>
                    <a:pt x="1002" y="284"/>
                  </a:cubicBezTo>
                  <a:cubicBezTo>
                    <a:pt x="1151" y="298"/>
                    <a:pt x="1300" y="325"/>
                    <a:pt x="1448" y="365"/>
                  </a:cubicBezTo>
                  <a:cubicBezTo>
                    <a:pt x="1530" y="379"/>
                    <a:pt x="1611" y="393"/>
                    <a:pt x="1679" y="420"/>
                  </a:cubicBezTo>
                  <a:cubicBezTo>
                    <a:pt x="1692" y="420"/>
                    <a:pt x="1719" y="420"/>
                    <a:pt x="1719" y="433"/>
                  </a:cubicBezTo>
                  <a:cubicBezTo>
                    <a:pt x="1733" y="433"/>
                    <a:pt x="1746" y="447"/>
                    <a:pt x="1746" y="460"/>
                  </a:cubicBezTo>
                  <a:cubicBezTo>
                    <a:pt x="1760" y="460"/>
                    <a:pt x="1760" y="487"/>
                    <a:pt x="1760" y="487"/>
                  </a:cubicBezTo>
                  <a:cubicBezTo>
                    <a:pt x="1760" y="487"/>
                    <a:pt x="1760" y="487"/>
                    <a:pt x="1773" y="474"/>
                  </a:cubicBezTo>
                  <a:cubicBezTo>
                    <a:pt x="1787" y="460"/>
                    <a:pt x="1787" y="460"/>
                    <a:pt x="1787" y="460"/>
                  </a:cubicBezTo>
                  <a:lnTo>
                    <a:pt x="1787" y="460"/>
                  </a:lnTo>
                  <a:lnTo>
                    <a:pt x="1773" y="568"/>
                  </a:lnTo>
                  <a:cubicBezTo>
                    <a:pt x="1787" y="568"/>
                    <a:pt x="1814" y="568"/>
                    <a:pt x="1841" y="541"/>
                  </a:cubicBezTo>
                  <a:cubicBezTo>
                    <a:pt x="1868" y="514"/>
                    <a:pt x="1868" y="487"/>
                    <a:pt x="1868" y="474"/>
                  </a:cubicBezTo>
                  <a:cubicBezTo>
                    <a:pt x="1854" y="433"/>
                    <a:pt x="1841" y="420"/>
                    <a:pt x="1827" y="393"/>
                  </a:cubicBezTo>
                  <a:cubicBezTo>
                    <a:pt x="1814" y="379"/>
                    <a:pt x="1800" y="352"/>
                    <a:pt x="1773" y="338"/>
                  </a:cubicBezTo>
                  <a:cubicBezTo>
                    <a:pt x="1746" y="325"/>
                    <a:pt x="1719" y="325"/>
                    <a:pt x="1706" y="325"/>
                  </a:cubicBezTo>
                  <a:lnTo>
                    <a:pt x="1476" y="271"/>
                  </a:lnTo>
                  <a:cubicBezTo>
                    <a:pt x="1327" y="230"/>
                    <a:pt x="1178" y="190"/>
                    <a:pt x="1029" y="149"/>
                  </a:cubicBezTo>
                  <a:cubicBezTo>
                    <a:pt x="718" y="68"/>
                    <a:pt x="420" y="14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7510566" y="2845289"/>
              <a:ext cx="86967" cy="16186"/>
            </a:xfrm>
            <a:custGeom>
              <a:avLst/>
              <a:gdLst/>
              <a:ahLst/>
              <a:cxnLst/>
              <a:rect l="l" t="t" r="r" b="b"/>
              <a:pathLst>
                <a:path w="2477" h="461" extrusionOk="0">
                  <a:moveTo>
                    <a:pt x="0" y="0"/>
                  </a:moveTo>
                  <a:lnTo>
                    <a:pt x="582" y="136"/>
                  </a:lnTo>
                  <a:cubicBezTo>
                    <a:pt x="587" y="138"/>
                    <a:pt x="592" y="139"/>
                    <a:pt x="597" y="141"/>
                  </a:cubicBezTo>
                  <a:lnTo>
                    <a:pt x="597" y="141"/>
                  </a:lnTo>
                  <a:lnTo>
                    <a:pt x="596" y="149"/>
                  </a:lnTo>
                  <a:cubicBezTo>
                    <a:pt x="607" y="150"/>
                    <a:pt x="618" y="151"/>
                    <a:pt x="630" y="152"/>
                  </a:cubicBezTo>
                  <a:lnTo>
                    <a:pt x="630" y="152"/>
                  </a:lnTo>
                  <a:cubicBezTo>
                    <a:pt x="686" y="169"/>
                    <a:pt x="746" y="179"/>
                    <a:pt x="798" y="190"/>
                  </a:cubicBezTo>
                  <a:lnTo>
                    <a:pt x="807" y="168"/>
                  </a:lnTo>
                  <a:lnTo>
                    <a:pt x="807" y="168"/>
                  </a:lnTo>
                  <a:cubicBezTo>
                    <a:pt x="1048" y="189"/>
                    <a:pt x="1288" y="212"/>
                    <a:pt x="1529" y="244"/>
                  </a:cubicBezTo>
                  <a:cubicBezTo>
                    <a:pt x="1840" y="284"/>
                    <a:pt x="2152" y="352"/>
                    <a:pt x="2449" y="460"/>
                  </a:cubicBezTo>
                  <a:lnTo>
                    <a:pt x="2476" y="366"/>
                  </a:lnTo>
                  <a:cubicBezTo>
                    <a:pt x="2165" y="284"/>
                    <a:pt x="1867" y="190"/>
                    <a:pt x="1556" y="122"/>
                  </a:cubicBezTo>
                  <a:cubicBezTo>
                    <a:pt x="1249" y="42"/>
                    <a:pt x="942" y="1"/>
                    <a:pt x="623" y="0"/>
                  </a:cubicBezTo>
                  <a:lnTo>
                    <a:pt x="623" y="0"/>
                  </a:lnTo>
                  <a:cubicBezTo>
                    <a:pt x="623" y="0"/>
                    <a:pt x="623" y="0"/>
                    <a:pt x="623" y="0"/>
                  </a:cubicBezTo>
                  <a:lnTo>
                    <a:pt x="623" y="0"/>
                  </a:lnTo>
                  <a:lnTo>
                    <a:pt x="623" y="0"/>
                  </a:lnTo>
                  <a:cubicBezTo>
                    <a:pt x="618" y="0"/>
                    <a:pt x="614" y="0"/>
                    <a:pt x="6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7530964" y="2851925"/>
              <a:ext cx="66077" cy="14290"/>
            </a:xfrm>
            <a:custGeom>
              <a:avLst/>
              <a:gdLst/>
              <a:ahLst/>
              <a:cxnLst/>
              <a:rect l="l" t="t" r="r" b="b"/>
              <a:pathLst>
                <a:path w="1882" h="407" extrusionOk="0">
                  <a:moveTo>
                    <a:pt x="759" y="1"/>
                  </a:moveTo>
                  <a:cubicBezTo>
                    <a:pt x="637" y="1"/>
                    <a:pt x="515" y="14"/>
                    <a:pt x="407" y="28"/>
                  </a:cubicBezTo>
                  <a:lnTo>
                    <a:pt x="1" y="82"/>
                  </a:lnTo>
                  <a:lnTo>
                    <a:pt x="393" y="190"/>
                  </a:lnTo>
                  <a:cubicBezTo>
                    <a:pt x="637" y="244"/>
                    <a:pt x="880" y="271"/>
                    <a:pt x="1138" y="312"/>
                  </a:cubicBezTo>
                  <a:cubicBezTo>
                    <a:pt x="1381" y="339"/>
                    <a:pt x="1625" y="353"/>
                    <a:pt x="1868" y="407"/>
                  </a:cubicBezTo>
                  <a:lnTo>
                    <a:pt x="1882" y="285"/>
                  </a:lnTo>
                  <a:cubicBezTo>
                    <a:pt x="1638" y="271"/>
                    <a:pt x="1395" y="231"/>
                    <a:pt x="1151" y="177"/>
                  </a:cubicBezTo>
                  <a:cubicBezTo>
                    <a:pt x="1021" y="155"/>
                    <a:pt x="895" y="126"/>
                    <a:pt x="769" y="97"/>
                  </a:cubicBezTo>
                  <a:lnTo>
                    <a:pt x="769" y="97"/>
                  </a:lnTo>
                  <a:cubicBezTo>
                    <a:pt x="770" y="96"/>
                    <a:pt x="771" y="96"/>
                    <a:pt x="772" y="95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7543814" y="2826752"/>
              <a:ext cx="67973" cy="16186"/>
            </a:xfrm>
            <a:custGeom>
              <a:avLst/>
              <a:gdLst/>
              <a:ahLst/>
              <a:cxnLst/>
              <a:rect l="l" t="t" r="r" b="b"/>
              <a:pathLst>
                <a:path w="1936" h="461" extrusionOk="0">
                  <a:moveTo>
                    <a:pt x="14" y="1"/>
                  </a:moveTo>
                  <a:lnTo>
                    <a:pt x="0" y="149"/>
                  </a:lnTo>
                  <a:cubicBezTo>
                    <a:pt x="312" y="217"/>
                    <a:pt x="636" y="271"/>
                    <a:pt x="961" y="312"/>
                  </a:cubicBezTo>
                  <a:cubicBezTo>
                    <a:pt x="1272" y="352"/>
                    <a:pt x="1597" y="393"/>
                    <a:pt x="1908" y="461"/>
                  </a:cubicBezTo>
                  <a:lnTo>
                    <a:pt x="1935" y="366"/>
                  </a:lnTo>
                  <a:cubicBezTo>
                    <a:pt x="1611" y="325"/>
                    <a:pt x="1299" y="244"/>
                    <a:pt x="975" y="176"/>
                  </a:cubicBezTo>
                  <a:cubicBezTo>
                    <a:pt x="729" y="123"/>
                    <a:pt x="483" y="70"/>
                    <a:pt x="230" y="30"/>
                  </a:cubicBezTo>
                  <a:lnTo>
                    <a:pt x="230" y="30"/>
                  </a:lnTo>
                  <a:lnTo>
                    <a:pt x="230" y="14"/>
                  </a:lnTo>
                  <a:cubicBezTo>
                    <a:pt x="155" y="14"/>
                    <a:pt x="92" y="3"/>
                    <a:pt x="29" y="1"/>
                  </a:cubicBezTo>
                  <a:lnTo>
                    <a:pt x="29" y="1"/>
                  </a:lnTo>
                  <a:cubicBezTo>
                    <a:pt x="29" y="1"/>
                    <a:pt x="28" y="1"/>
                    <a:pt x="27" y="1"/>
                  </a:cubicBezTo>
                  <a:lnTo>
                    <a:pt x="27" y="1"/>
                  </a:lnTo>
                  <a:lnTo>
                    <a:pt x="27" y="1"/>
                  </a:lnTo>
                  <a:cubicBezTo>
                    <a:pt x="23" y="1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7568496" y="2793960"/>
              <a:ext cx="105049" cy="26192"/>
            </a:xfrm>
            <a:custGeom>
              <a:avLst/>
              <a:gdLst/>
              <a:ahLst/>
              <a:cxnLst/>
              <a:rect l="l" t="t" r="r" b="b"/>
              <a:pathLst>
                <a:path w="2992" h="746" extrusionOk="0">
                  <a:moveTo>
                    <a:pt x="28" y="1"/>
                  </a:moveTo>
                  <a:lnTo>
                    <a:pt x="1" y="150"/>
                  </a:lnTo>
                  <a:cubicBezTo>
                    <a:pt x="6" y="151"/>
                    <a:pt x="11" y="152"/>
                    <a:pt x="15" y="153"/>
                  </a:cubicBezTo>
                  <a:lnTo>
                    <a:pt x="15" y="153"/>
                  </a:lnTo>
                  <a:lnTo>
                    <a:pt x="14" y="163"/>
                  </a:lnTo>
                  <a:cubicBezTo>
                    <a:pt x="43" y="165"/>
                    <a:pt x="71" y="167"/>
                    <a:pt x="99" y="168"/>
                  </a:cubicBezTo>
                  <a:lnTo>
                    <a:pt x="99" y="168"/>
                  </a:lnTo>
                  <a:cubicBezTo>
                    <a:pt x="566" y="255"/>
                    <a:pt x="1022" y="332"/>
                    <a:pt x="1489" y="420"/>
                  </a:cubicBezTo>
                  <a:cubicBezTo>
                    <a:pt x="1990" y="502"/>
                    <a:pt x="2477" y="610"/>
                    <a:pt x="2964" y="745"/>
                  </a:cubicBezTo>
                  <a:lnTo>
                    <a:pt x="2991" y="637"/>
                  </a:lnTo>
                  <a:cubicBezTo>
                    <a:pt x="2504" y="529"/>
                    <a:pt x="2004" y="407"/>
                    <a:pt x="1516" y="299"/>
                  </a:cubicBezTo>
                  <a:cubicBezTo>
                    <a:pt x="1226" y="226"/>
                    <a:pt x="931" y="158"/>
                    <a:pt x="635" y="101"/>
                  </a:cubicBezTo>
                  <a:lnTo>
                    <a:pt x="635" y="101"/>
                  </a:lnTo>
                  <a:lnTo>
                    <a:pt x="637" y="82"/>
                  </a:lnTo>
                  <a:cubicBezTo>
                    <a:pt x="434" y="42"/>
                    <a:pt x="231" y="14"/>
                    <a:pt x="28" y="1"/>
                  </a:cubicBezTo>
                  <a:lnTo>
                    <a:pt x="28" y="1"/>
                  </a:lnTo>
                  <a:cubicBezTo>
                    <a:pt x="28" y="1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7592264" y="2777354"/>
              <a:ext cx="104066" cy="29492"/>
            </a:xfrm>
            <a:custGeom>
              <a:avLst/>
              <a:gdLst/>
              <a:ahLst/>
              <a:cxnLst/>
              <a:rect l="l" t="t" r="r" b="b"/>
              <a:pathLst>
                <a:path w="2964" h="840" extrusionOk="0">
                  <a:moveTo>
                    <a:pt x="14" y="0"/>
                  </a:moveTo>
                  <a:lnTo>
                    <a:pt x="0" y="95"/>
                  </a:lnTo>
                  <a:cubicBezTo>
                    <a:pt x="244" y="163"/>
                    <a:pt x="488" y="217"/>
                    <a:pt x="731" y="271"/>
                  </a:cubicBezTo>
                  <a:lnTo>
                    <a:pt x="1475" y="433"/>
                  </a:lnTo>
                  <a:cubicBezTo>
                    <a:pt x="1976" y="542"/>
                    <a:pt x="2463" y="677"/>
                    <a:pt x="2937" y="839"/>
                  </a:cubicBezTo>
                  <a:lnTo>
                    <a:pt x="2964" y="745"/>
                  </a:lnTo>
                  <a:cubicBezTo>
                    <a:pt x="2477" y="596"/>
                    <a:pt x="2003" y="433"/>
                    <a:pt x="1516" y="298"/>
                  </a:cubicBezTo>
                  <a:cubicBezTo>
                    <a:pt x="1272" y="230"/>
                    <a:pt x="1015" y="163"/>
                    <a:pt x="772" y="109"/>
                  </a:cubicBezTo>
                  <a:cubicBezTo>
                    <a:pt x="515" y="54"/>
                    <a:pt x="271" y="14"/>
                    <a:pt x="1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7600831" y="2772895"/>
              <a:ext cx="88863" cy="14957"/>
            </a:xfrm>
            <a:custGeom>
              <a:avLst/>
              <a:gdLst/>
              <a:ahLst/>
              <a:cxnLst/>
              <a:rect l="l" t="t" r="r" b="b"/>
              <a:pathLst>
                <a:path w="2531" h="426" extrusionOk="0">
                  <a:moveTo>
                    <a:pt x="810" y="0"/>
                  </a:moveTo>
                  <a:cubicBezTo>
                    <a:pt x="752" y="0"/>
                    <a:pt x="694" y="2"/>
                    <a:pt x="636" y="6"/>
                  </a:cubicBezTo>
                  <a:cubicBezTo>
                    <a:pt x="528" y="19"/>
                    <a:pt x="420" y="19"/>
                    <a:pt x="311" y="33"/>
                  </a:cubicBezTo>
                  <a:cubicBezTo>
                    <a:pt x="257" y="46"/>
                    <a:pt x="189" y="60"/>
                    <a:pt x="135" y="87"/>
                  </a:cubicBezTo>
                  <a:cubicBezTo>
                    <a:pt x="81" y="114"/>
                    <a:pt x="27" y="168"/>
                    <a:pt x="0" y="222"/>
                  </a:cubicBezTo>
                  <a:lnTo>
                    <a:pt x="95" y="276"/>
                  </a:lnTo>
                  <a:cubicBezTo>
                    <a:pt x="181" y="190"/>
                    <a:pt x="346" y="181"/>
                    <a:pt x="512" y="181"/>
                  </a:cubicBezTo>
                  <a:cubicBezTo>
                    <a:pt x="554" y="181"/>
                    <a:pt x="595" y="181"/>
                    <a:pt x="636" y="181"/>
                  </a:cubicBezTo>
                  <a:cubicBezTo>
                    <a:pt x="744" y="175"/>
                    <a:pt x="849" y="171"/>
                    <a:pt x="954" y="171"/>
                  </a:cubicBezTo>
                  <a:cubicBezTo>
                    <a:pt x="1059" y="171"/>
                    <a:pt x="1164" y="175"/>
                    <a:pt x="1272" y="181"/>
                  </a:cubicBezTo>
                  <a:cubicBezTo>
                    <a:pt x="1691" y="195"/>
                    <a:pt x="2111" y="276"/>
                    <a:pt x="2503" y="425"/>
                  </a:cubicBezTo>
                  <a:lnTo>
                    <a:pt x="2530" y="317"/>
                  </a:lnTo>
                  <a:cubicBezTo>
                    <a:pt x="2124" y="195"/>
                    <a:pt x="1705" y="87"/>
                    <a:pt x="1286" y="33"/>
                  </a:cubicBezTo>
                  <a:cubicBezTo>
                    <a:pt x="1127" y="13"/>
                    <a:pt x="969" y="0"/>
                    <a:pt x="810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7404151" y="2837671"/>
              <a:ext cx="440420" cy="133664"/>
            </a:xfrm>
            <a:custGeom>
              <a:avLst/>
              <a:gdLst/>
              <a:ahLst/>
              <a:cxnLst/>
              <a:rect l="l" t="t" r="r" b="b"/>
              <a:pathLst>
                <a:path w="12544" h="3807" extrusionOk="0">
                  <a:moveTo>
                    <a:pt x="12449" y="1"/>
                  </a:moveTo>
                  <a:cubicBezTo>
                    <a:pt x="12124" y="515"/>
                    <a:pt x="11799" y="1029"/>
                    <a:pt x="11434" y="1516"/>
                  </a:cubicBezTo>
                  <a:cubicBezTo>
                    <a:pt x="11069" y="1990"/>
                    <a:pt x="10663" y="2450"/>
                    <a:pt x="10162" y="2802"/>
                  </a:cubicBezTo>
                  <a:cubicBezTo>
                    <a:pt x="9688" y="3154"/>
                    <a:pt x="9120" y="3411"/>
                    <a:pt x="8538" y="3532"/>
                  </a:cubicBezTo>
                  <a:cubicBezTo>
                    <a:pt x="8100" y="3632"/>
                    <a:pt x="7654" y="3666"/>
                    <a:pt x="7212" y="3666"/>
                  </a:cubicBezTo>
                  <a:cubicBezTo>
                    <a:pt x="7054" y="3666"/>
                    <a:pt x="6896" y="3661"/>
                    <a:pt x="6739" y="3654"/>
                  </a:cubicBezTo>
                  <a:cubicBezTo>
                    <a:pt x="5521" y="3587"/>
                    <a:pt x="4330" y="3329"/>
                    <a:pt x="3207" y="2896"/>
                  </a:cubicBezTo>
                  <a:cubicBezTo>
                    <a:pt x="2070" y="2463"/>
                    <a:pt x="1015" y="1841"/>
                    <a:pt x="81" y="1070"/>
                  </a:cubicBezTo>
                  <a:lnTo>
                    <a:pt x="0" y="1164"/>
                  </a:lnTo>
                  <a:cubicBezTo>
                    <a:pt x="934" y="1963"/>
                    <a:pt x="2003" y="2599"/>
                    <a:pt x="3139" y="3045"/>
                  </a:cubicBezTo>
                  <a:cubicBezTo>
                    <a:pt x="4290" y="3492"/>
                    <a:pt x="5507" y="3749"/>
                    <a:pt x="6725" y="3803"/>
                  </a:cubicBezTo>
                  <a:cubicBezTo>
                    <a:pt x="6815" y="3805"/>
                    <a:pt x="6906" y="3806"/>
                    <a:pt x="6997" y="3806"/>
                  </a:cubicBezTo>
                  <a:cubicBezTo>
                    <a:pt x="7518" y="3806"/>
                    <a:pt x="8047" y="3769"/>
                    <a:pt x="8565" y="3654"/>
                  </a:cubicBezTo>
                  <a:cubicBezTo>
                    <a:pt x="9161" y="3519"/>
                    <a:pt x="9743" y="3248"/>
                    <a:pt x="10230" y="2883"/>
                  </a:cubicBezTo>
                  <a:cubicBezTo>
                    <a:pt x="10717" y="2518"/>
                    <a:pt x="11150" y="2058"/>
                    <a:pt x="11515" y="1570"/>
                  </a:cubicBezTo>
                  <a:cubicBezTo>
                    <a:pt x="11894" y="1097"/>
                    <a:pt x="12219" y="569"/>
                    <a:pt x="12544" y="55"/>
                  </a:cubicBezTo>
                  <a:lnTo>
                    <a:pt x="1244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7354262" y="2785885"/>
              <a:ext cx="64638" cy="52805"/>
            </a:xfrm>
            <a:custGeom>
              <a:avLst/>
              <a:gdLst/>
              <a:ahLst/>
              <a:cxnLst/>
              <a:rect l="l" t="t" r="r" b="b"/>
              <a:pathLst>
                <a:path w="1841" h="1504" extrusionOk="0">
                  <a:moveTo>
                    <a:pt x="109" y="1"/>
                  </a:moveTo>
                  <a:lnTo>
                    <a:pt x="0" y="42"/>
                  </a:lnTo>
                  <a:cubicBezTo>
                    <a:pt x="136" y="434"/>
                    <a:pt x="366" y="786"/>
                    <a:pt x="690" y="1056"/>
                  </a:cubicBezTo>
                  <a:cubicBezTo>
                    <a:pt x="991" y="1330"/>
                    <a:pt x="1379" y="1504"/>
                    <a:pt x="1782" y="1504"/>
                  </a:cubicBezTo>
                  <a:cubicBezTo>
                    <a:pt x="1797" y="1504"/>
                    <a:pt x="1812" y="1503"/>
                    <a:pt x="1827" y="1503"/>
                  </a:cubicBezTo>
                  <a:lnTo>
                    <a:pt x="1841" y="1395"/>
                  </a:lnTo>
                  <a:cubicBezTo>
                    <a:pt x="1448" y="1327"/>
                    <a:pt x="1083" y="1178"/>
                    <a:pt x="772" y="948"/>
                  </a:cubicBezTo>
                  <a:cubicBezTo>
                    <a:pt x="460" y="718"/>
                    <a:pt x="203" y="393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7351874" y="2786376"/>
              <a:ext cx="79384" cy="39077"/>
            </a:xfrm>
            <a:custGeom>
              <a:avLst/>
              <a:gdLst/>
              <a:ahLst/>
              <a:cxnLst/>
              <a:rect l="l" t="t" r="r" b="b"/>
              <a:pathLst>
                <a:path w="2261" h="1113" extrusionOk="0">
                  <a:moveTo>
                    <a:pt x="95" y="0"/>
                  </a:moveTo>
                  <a:lnTo>
                    <a:pt x="1" y="68"/>
                  </a:lnTo>
                  <a:cubicBezTo>
                    <a:pt x="271" y="406"/>
                    <a:pt x="596" y="691"/>
                    <a:pt x="989" y="880"/>
                  </a:cubicBezTo>
                  <a:cubicBezTo>
                    <a:pt x="1285" y="1023"/>
                    <a:pt x="1612" y="1112"/>
                    <a:pt x="1941" y="1112"/>
                  </a:cubicBezTo>
                  <a:cubicBezTo>
                    <a:pt x="2048" y="1112"/>
                    <a:pt x="2155" y="1103"/>
                    <a:pt x="2260" y="1083"/>
                  </a:cubicBezTo>
                  <a:lnTo>
                    <a:pt x="2247" y="975"/>
                  </a:lnTo>
                  <a:cubicBezTo>
                    <a:pt x="1841" y="975"/>
                    <a:pt x="1435" y="907"/>
                    <a:pt x="1043" y="758"/>
                  </a:cubicBezTo>
                  <a:cubicBezTo>
                    <a:pt x="677" y="596"/>
                    <a:pt x="312" y="352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7358054" y="2799191"/>
              <a:ext cx="65129" cy="35215"/>
            </a:xfrm>
            <a:custGeom>
              <a:avLst/>
              <a:gdLst/>
              <a:ahLst/>
              <a:cxnLst/>
              <a:rect l="l" t="t" r="r" b="b"/>
              <a:pathLst>
                <a:path w="1855" h="1003" extrusionOk="0">
                  <a:moveTo>
                    <a:pt x="82" y="1"/>
                  </a:moveTo>
                  <a:lnTo>
                    <a:pt x="1" y="68"/>
                  </a:lnTo>
                  <a:cubicBezTo>
                    <a:pt x="244" y="326"/>
                    <a:pt x="515" y="556"/>
                    <a:pt x="826" y="731"/>
                  </a:cubicBezTo>
                  <a:cubicBezTo>
                    <a:pt x="988" y="813"/>
                    <a:pt x="1151" y="894"/>
                    <a:pt x="1313" y="934"/>
                  </a:cubicBezTo>
                  <a:cubicBezTo>
                    <a:pt x="1408" y="961"/>
                    <a:pt x="1476" y="989"/>
                    <a:pt x="1584" y="1002"/>
                  </a:cubicBezTo>
                  <a:cubicBezTo>
                    <a:pt x="1638" y="1002"/>
                    <a:pt x="1692" y="989"/>
                    <a:pt x="1746" y="961"/>
                  </a:cubicBezTo>
                  <a:cubicBezTo>
                    <a:pt x="1773" y="948"/>
                    <a:pt x="1800" y="934"/>
                    <a:pt x="1827" y="907"/>
                  </a:cubicBezTo>
                  <a:cubicBezTo>
                    <a:pt x="1841" y="880"/>
                    <a:pt x="1854" y="826"/>
                    <a:pt x="1841" y="799"/>
                  </a:cubicBezTo>
                  <a:lnTo>
                    <a:pt x="1841" y="799"/>
                  </a:lnTo>
                  <a:lnTo>
                    <a:pt x="1733" y="813"/>
                  </a:lnTo>
                  <a:cubicBezTo>
                    <a:pt x="1733" y="826"/>
                    <a:pt x="1733" y="826"/>
                    <a:pt x="1719" y="826"/>
                  </a:cubicBezTo>
                  <a:cubicBezTo>
                    <a:pt x="1719" y="826"/>
                    <a:pt x="1706" y="840"/>
                    <a:pt x="1692" y="840"/>
                  </a:cubicBezTo>
                  <a:cubicBezTo>
                    <a:pt x="1679" y="846"/>
                    <a:pt x="1665" y="850"/>
                    <a:pt x="1650" y="850"/>
                  </a:cubicBezTo>
                  <a:cubicBezTo>
                    <a:pt x="1635" y="850"/>
                    <a:pt x="1618" y="846"/>
                    <a:pt x="1597" y="840"/>
                  </a:cubicBezTo>
                  <a:cubicBezTo>
                    <a:pt x="1530" y="826"/>
                    <a:pt x="1448" y="799"/>
                    <a:pt x="1367" y="772"/>
                  </a:cubicBezTo>
                  <a:cubicBezTo>
                    <a:pt x="1205" y="731"/>
                    <a:pt x="1043" y="664"/>
                    <a:pt x="894" y="596"/>
                  </a:cubicBezTo>
                  <a:cubicBezTo>
                    <a:pt x="582" y="461"/>
                    <a:pt x="298" y="258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7398920" y="2767383"/>
              <a:ext cx="40412" cy="50383"/>
            </a:xfrm>
            <a:custGeom>
              <a:avLst/>
              <a:gdLst/>
              <a:ahLst/>
              <a:cxnLst/>
              <a:rect l="l" t="t" r="r" b="b"/>
              <a:pathLst>
                <a:path w="1151" h="1435" extrusionOk="0">
                  <a:moveTo>
                    <a:pt x="109" y="0"/>
                  </a:moveTo>
                  <a:lnTo>
                    <a:pt x="0" y="27"/>
                  </a:lnTo>
                  <a:cubicBezTo>
                    <a:pt x="82" y="325"/>
                    <a:pt x="136" y="650"/>
                    <a:pt x="298" y="947"/>
                  </a:cubicBezTo>
                  <a:cubicBezTo>
                    <a:pt x="393" y="1096"/>
                    <a:pt x="501" y="1232"/>
                    <a:pt x="650" y="1313"/>
                  </a:cubicBezTo>
                  <a:cubicBezTo>
                    <a:pt x="765" y="1386"/>
                    <a:pt x="903" y="1435"/>
                    <a:pt x="1035" y="1435"/>
                  </a:cubicBezTo>
                  <a:cubicBezTo>
                    <a:pt x="1075" y="1435"/>
                    <a:pt x="1113" y="1430"/>
                    <a:pt x="1150" y="1421"/>
                  </a:cubicBezTo>
                  <a:lnTo>
                    <a:pt x="1150" y="1313"/>
                  </a:lnTo>
                  <a:cubicBezTo>
                    <a:pt x="1002" y="1299"/>
                    <a:pt x="866" y="1259"/>
                    <a:pt x="745" y="1177"/>
                  </a:cubicBezTo>
                  <a:cubicBezTo>
                    <a:pt x="623" y="1096"/>
                    <a:pt x="515" y="1002"/>
                    <a:pt x="420" y="880"/>
                  </a:cubicBezTo>
                  <a:cubicBezTo>
                    <a:pt x="244" y="623"/>
                    <a:pt x="163" y="311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7399868" y="2755481"/>
              <a:ext cx="45643" cy="56597"/>
            </a:xfrm>
            <a:custGeom>
              <a:avLst/>
              <a:gdLst/>
              <a:ahLst/>
              <a:cxnLst/>
              <a:rect l="l" t="t" r="r" b="b"/>
              <a:pathLst>
                <a:path w="1300" h="1612" extrusionOk="0">
                  <a:moveTo>
                    <a:pt x="14" y="1"/>
                  </a:moveTo>
                  <a:lnTo>
                    <a:pt x="14" y="1"/>
                  </a:lnTo>
                  <a:cubicBezTo>
                    <a:pt x="0" y="380"/>
                    <a:pt x="109" y="745"/>
                    <a:pt x="339" y="1056"/>
                  </a:cubicBezTo>
                  <a:cubicBezTo>
                    <a:pt x="447" y="1205"/>
                    <a:pt x="582" y="1341"/>
                    <a:pt x="745" y="1449"/>
                  </a:cubicBezTo>
                  <a:cubicBezTo>
                    <a:pt x="907" y="1543"/>
                    <a:pt x="1096" y="1611"/>
                    <a:pt x="1286" y="1611"/>
                  </a:cubicBezTo>
                  <a:lnTo>
                    <a:pt x="1299" y="1516"/>
                  </a:lnTo>
                  <a:cubicBezTo>
                    <a:pt x="961" y="1408"/>
                    <a:pt x="677" y="1232"/>
                    <a:pt x="447" y="975"/>
                  </a:cubicBezTo>
                  <a:cubicBezTo>
                    <a:pt x="217" y="705"/>
                    <a:pt x="68" y="353"/>
                    <a:pt x="122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7401273" y="2767839"/>
              <a:ext cx="48522" cy="47083"/>
            </a:xfrm>
            <a:custGeom>
              <a:avLst/>
              <a:gdLst/>
              <a:ahLst/>
              <a:cxnLst/>
              <a:rect l="l" t="t" r="r" b="b"/>
              <a:pathLst>
                <a:path w="1382" h="1341" extrusionOk="0">
                  <a:moveTo>
                    <a:pt x="109" y="1"/>
                  </a:moveTo>
                  <a:lnTo>
                    <a:pt x="1" y="28"/>
                  </a:lnTo>
                  <a:cubicBezTo>
                    <a:pt x="123" y="339"/>
                    <a:pt x="285" y="637"/>
                    <a:pt x="502" y="894"/>
                  </a:cubicBezTo>
                  <a:cubicBezTo>
                    <a:pt x="596" y="1029"/>
                    <a:pt x="732" y="1151"/>
                    <a:pt x="867" y="1246"/>
                  </a:cubicBezTo>
                  <a:cubicBezTo>
                    <a:pt x="894" y="1259"/>
                    <a:pt x="935" y="1286"/>
                    <a:pt x="989" y="1313"/>
                  </a:cubicBezTo>
                  <a:cubicBezTo>
                    <a:pt x="1029" y="1327"/>
                    <a:pt x="1083" y="1340"/>
                    <a:pt x="1124" y="1340"/>
                  </a:cubicBezTo>
                  <a:cubicBezTo>
                    <a:pt x="1178" y="1340"/>
                    <a:pt x="1232" y="1340"/>
                    <a:pt x="1286" y="1313"/>
                  </a:cubicBezTo>
                  <a:cubicBezTo>
                    <a:pt x="1341" y="1286"/>
                    <a:pt x="1381" y="1219"/>
                    <a:pt x="1381" y="1164"/>
                  </a:cubicBezTo>
                  <a:lnTo>
                    <a:pt x="1273" y="1151"/>
                  </a:lnTo>
                  <a:cubicBezTo>
                    <a:pt x="1259" y="1178"/>
                    <a:pt x="1246" y="1191"/>
                    <a:pt x="1232" y="1191"/>
                  </a:cubicBezTo>
                  <a:lnTo>
                    <a:pt x="1151" y="1191"/>
                  </a:lnTo>
                  <a:cubicBezTo>
                    <a:pt x="1111" y="1178"/>
                    <a:pt x="1083" y="1164"/>
                    <a:pt x="1056" y="1151"/>
                  </a:cubicBezTo>
                  <a:cubicBezTo>
                    <a:pt x="1016" y="1137"/>
                    <a:pt x="1002" y="1124"/>
                    <a:pt x="962" y="1097"/>
                  </a:cubicBezTo>
                  <a:cubicBezTo>
                    <a:pt x="840" y="1016"/>
                    <a:pt x="718" y="921"/>
                    <a:pt x="596" y="799"/>
                  </a:cubicBezTo>
                  <a:cubicBezTo>
                    <a:pt x="380" y="583"/>
                    <a:pt x="190" y="312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7463064" y="2738383"/>
              <a:ext cx="31845" cy="59441"/>
            </a:xfrm>
            <a:custGeom>
              <a:avLst/>
              <a:gdLst/>
              <a:ahLst/>
              <a:cxnLst/>
              <a:rect l="l" t="t" r="r" b="b"/>
              <a:pathLst>
                <a:path w="907" h="1693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9"/>
                    <a:pt x="27" y="677"/>
                    <a:pt x="149" y="1002"/>
                  </a:cubicBezTo>
                  <a:cubicBezTo>
                    <a:pt x="217" y="1151"/>
                    <a:pt x="311" y="1300"/>
                    <a:pt x="433" y="1422"/>
                  </a:cubicBezTo>
                  <a:cubicBezTo>
                    <a:pt x="555" y="1543"/>
                    <a:pt x="704" y="1638"/>
                    <a:pt x="866" y="1692"/>
                  </a:cubicBezTo>
                  <a:lnTo>
                    <a:pt x="907" y="1584"/>
                  </a:lnTo>
                  <a:cubicBezTo>
                    <a:pt x="650" y="1422"/>
                    <a:pt x="433" y="1205"/>
                    <a:pt x="284" y="934"/>
                  </a:cubicBezTo>
                  <a:cubicBezTo>
                    <a:pt x="135" y="664"/>
                    <a:pt x="68" y="326"/>
                    <a:pt x="176" y="2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7464468" y="2741262"/>
              <a:ext cx="37111" cy="49435"/>
            </a:xfrm>
            <a:custGeom>
              <a:avLst/>
              <a:gdLst/>
              <a:ahLst/>
              <a:cxnLst/>
              <a:rect l="l" t="t" r="r" b="b"/>
              <a:pathLst>
                <a:path w="1057" h="1408" extrusionOk="0">
                  <a:moveTo>
                    <a:pt x="109" y="0"/>
                  </a:moveTo>
                  <a:lnTo>
                    <a:pt x="1" y="14"/>
                  </a:lnTo>
                  <a:cubicBezTo>
                    <a:pt x="41" y="311"/>
                    <a:pt x="136" y="595"/>
                    <a:pt x="298" y="852"/>
                  </a:cubicBezTo>
                  <a:cubicBezTo>
                    <a:pt x="461" y="1110"/>
                    <a:pt x="718" y="1326"/>
                    <a:pt x="1015" y="1407"/>
                  </a:cubicBezTo>
                  <a:lnTo>
                    <a:pt x="1056" y="1299"/>
                  </a:lnTo>
                  <a:cubicBezTo>
                    <a:pt x="812" y="1164"/>
                    <a:pt x="596" y="988"/>
                    <a:pt x="407" y="771"/>
                  </a:cubicBezTo>
                  <a:cubicBezTo>
                    <a:pt x="244" y="555"/>
                    <a:pt x="109" y="28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7464012" y="2743158"/>
              <a:ext cx="33284" cy="54175"/>
            </a:xfrm>
            <a:custGeom>
              <a:avLst/>
              <a:gdLst/>
              <a:ahLst/>
              <a:cxnLst/>
              <a:rect l="l" t="t" r="r" b="b"/>
              <a:pathLst>
                <a:path w="948" h="1543" extrusionOk="0">
                  <a:moveTo>
                    <a:pt x="0" y="0"/>
                  </a:moveTo>
                  <a:cubicBezTo>
                    <a:pt x="14" y="311"/>
                    <a:pt x="68" y="623"/>
                    <a:pt x="217" y="907"/>
                  </a:cubicBezTo>
                  <a:cubicBezTo>
                    <a:pt x="365" y="1177"/>
                    <a:pt x="595" y="1434"/>
                    <a:pt x="893" y="1543"/>
                  </a:cubicBezTo>
                  <a:lnTo>
                    <a:pt x="947" y="1448"/>
                  </a:lnTo>
                  <a:cubicBezTo>
                    <a:pt x="704" y="1272"/>
                    <a:pt x="501" y="1069"/>
                    <a:pt x="338" y="839"/>
                  </a:cubicBezTo>
                  <a:cubicBezTo>
                    <a:pt x="190" y="596"/>
                    <a:pt x="81" y="298"/>
                    <a:pt x="108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7570883" y="2720828"/>
              <a:ext cx="7162" cy="51331"/>
            </a:xfrm>
            <a:custGeom>
              <a:avLst/>
              <a:gdLst/>
              <a:ahLst/>
              <a:cxnLst/>
              <a:rect l="l" t="t" r="r" b="b"/>
              <a:pathLst>
                <a:path w="204" h="1462" extrusionOk="0">
                  <a:moveTo>
                    <a:pt x="1" y="0"/>
                  </a:moveTo>
                  <a:cubicBezTo>
                    <a:pt x="41" y="244"/>
                    <a:pt x="41" y="487"/>
                    <a:pt x="28" y="731"/>
                  </a:cubicBezTo>
                  <a:cubicBezTo>
                    <a:pt x="28" y="853"/>
                    <a:pt x="28" y="974"/>
                    <a:pt x="28" y="1096"/>
                  </a:cubicBezTo>
                  <a:cubicBezTo>
                    <a:pt x="28" y="1218"/>
                    <a:pt x="41" y="1340"/>
                    <a:pt x="55" y="1462"/>
                  </a:cubicBezTo>
                  <a:lnTo>
                    <a:pt x="163" y="1462"/>
                  </a:lnTo>
                  <a:cubicBezTo>
                    <a:pt x="190" y="1340"/>
                    <a:pt x="190" y="1218"/>
                    <a:pt x="204" y="1096"/>
                  </a:cubicBezTo>
                  <a:cubicBezTo>
                    <a:pt x="190" y="974"/>
                    <a:pt x="190" y="853"/>
                    <a:pt x="176" y="731"/>
                  </a:cubicBezTo>
                  <a:cubicBezTo>
                    <a:pt x="149" y="487"/>
                    <a:pt x="109" y="244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7571375" y="2709874"/>
              <a:ext cx="10954" cy="54210"/>
            </a:xfrm>
            <a:custGeom>
              <a:avLst/>
              <a:gdLst/>
              <a:ahLst/>
              <a:cxnLst/>
              <a:rect l="l" t="t" r="r" b="b"/>
              <a:pathLst>
                <a:path w="312" h="1544" extrusionOk="0">
                  <a:moveTo>
                    <a:pt x="95" y="1"/>
                  </a:moveTo>
                  <a:lnTo>
                    <a:pt x="0" y="28"/>
                  </a:lnTo>
                  <a:cubicBezTo>
                    <a:pt x="95" y="272"/>
                    <a:pt x="122" y="529"/>
                    <a:pt x="135" y="772"/>
                  </a:cubicBezTo>
                  <a:cubicBezTo>
                    <a:pt x="149" y="908"/>
                    <a:pt x="149" y="1029"/>
                    <a:pt x="149" y="1151"/>
                  </a:cubicBezTo>
                  <a:cubicBezTo>
                    <a:pt x="149" y="1273"/>
                    <a:pt x="149" y="1408"/>
                    <a:pt x="162" y="1530"/>
                  </a:cubicBezTo>
                  <a:lnTo>
                    <a:pt x="271" y="1544"/>
                  </a:lnTo>
                  <a:cubicBezTo>
                    <a:pt x="298" y="1422"/>
                    <a:pt x="311" y="1286"/>
                    <a:pt x="311" y="1151"/>
                  </a:cubicBezTo>
                  <a:cubicBezTo>
                    <a:pt x="311" y="1016"/>
                    <a:pt x="298" y="894"/>
                    <a:pt x="284" y="759"/>
                  </a:cubicBezTo>
                  <a:cubicBezTo>
                    <a:pt x="230" y="502"/>
                    <a:pt x="162" y="245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7573270" y="2715597"/>
              <a:ext cx="17555" cy="59406"/>
            </a:xfrm>
            <a:custGeom>
              <a:avLst/>
              <a:gdLst/>
              <a:ahLst/>
              <a:cxnLst/>
              <a:rect l="l" t="t" r="r" b="b"/>
              <a:pathLst>
                <a:path w="500" h="1692" extrusionOk="0">
                  <a:moveTo>
                    <a:pt x="81" y="0"/>
                  </a:moveTo>
                  <a:lnTo>
                    <a:pt x="0" y="68"/>
                  </a:lnTo>
                  <a:cubicBezTo>
                    <a:pt x="176" y="257"/>
                    <a:pt x="271" y="515"/>
                    <a:pt x="298" y="772"/>
                  </a:cubicBezTo>
                  <a:cubicBezTo>
                    <a:pt x="339" y="1029"/>
                    <a:pt x="311" y="1286"/>
                    <a:pt x="257" y="1543"/>
                  </a:cubicBezTo>
                  <a:lnTo>
                    <a:pt x="217" y="1692"/>
                  </a:lnTo>
                  <a:lnTo>
                    <a:pt x="217" y="1692"/>
                  </a:lnTo>
                  <a:lnTo>
                    <a:pt x="352" y="1624"/>
                  </a:lnTo>
                  <a:cubicBezTo>
                    <a:pt x="393" y="1597"/>
                    <a:pt x="433" y="1570"/>
                    <a:pt x="474" y="1543"/>
                  </a:cubicBezTo>
                  <a:lnTo>
                    <a:pt x="436" y="1454"/>
                  </a:lnTo>
                  <a:lnTo>
                    <a:pt x="436" y="1454"/>
                  </a:lnTo>
                  <a:cubicBezTo>
                    <a:pt x="499" y="1220"/>
                    <a:pt x="490" y="973"/>
                    <a:pt x="433" y="745"/>
                  </a:cubicBezTo>
                  <a:cubicBezTo>
                    <a:pt x="366" y="474"/>
                    <a:pt x="244" y="230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7521485" y="2720828"/>
              <a:ext cx="20926" cy="49821"/>
            </a:xfrm>
            <a:custGeom>
              <a:avLst/>
              <a:gdLst/>
              <a:ahLst/>
              <a:cxnLst/>
              <a:rect l="l" t="t" r="r" b="b"/>
              <a:pathLst>
                <a:path w="596" h="1419" extrusionOk="0">
                  <a:moveTo>
                    <a:pt x="0" y="0"/>
                  </a:moveTo>
                  <a:cubicBezTo>
                    <a:pt x="14" y="257"/>
                    <a:pt x="27" y="528"/>
                    <a:pt x="82" y="785"/>
                  </a:cubicBezTo>
                  <a:cubicBezTo>
                    <a:pt x="109" y="920"/>
                    <a:pt x="136" y="1042"/>
                    <a:pt x="203" y="1177"/>
                  </a:cubicBezTo>
                  <a:cubicBezTo>
                    <a:pt x="244" y="1245"/>
                    <a:pt x="285" y="1299"/>
                    <a:pt x="352" y="1353"/>
                  </a:cubicBezTo>
                  <a:cubicBezTo>
                    <a:pt x="402" y="1393"/>
                    <a:pt x="466" y="1418"/>
                    <a:pt x="528" y="1418"/>
                  </a:cubicBezTo>
                  <a:cubicBezTo>
                    <a:pt x="551" y="1418"/>
                    <a:pt x="574" y="1415"/>
                    <a:pt x="596" y="1407"/>
                  </a:cubicBezTo>
                  <a:lnTo>
                    <a:pt x="582" y="1299"/>
                  </a:lnTo>
                  <a:cubicBezTo>
                    <a:pt x="487" y="1286"/>
                    <a:pt x="406" y="1204"/>
                    <a:pt x="352" y="1096"/>
                  </a:cubicBezTo>
                  <a:cubicBezTo>
                    <a:pt x="312" y="1001"/>
                    <a:pt x="257" y="880"/>
                    <a:pt x="217" y="758"/>
                  </a:cubicBezTo>
                  <a:cubicBezTo>
                    <a:pt x="136" y="514"/>
                    <a:pt x="95" y="25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7525277" y="2727007"/>
              <a:ext cx="25209" cy="50383"/>
            </a:xfrm>
            <a:custGeom>
              <a:avLst/>
              <a:gdLst/>
              <a:ahLst/>
              <a:cxnLst/>
              <a:rect l="l" t="t" r="r" b="b"/>
              <a:pathLst>
                <a:path w="718" h="1435" extrusionOk="0">
                  <a:moveTo>
                    <a:pt x="28" y="0"/>
                  </a:moveTo>
                  <a:cubicBezTo>
                    <a:pt x="1" y="271"/>
                    <a:pt x="28" y="541"/>
                    <a:pt x="122" y="812"/>
                  </a:cubicBezTo>
                  <a:cubicBezTo>
                    <a:pt x="217" y="1069"/>
                    <a:pt x="393" y="1313"/>
                    <a:pt x="650" y="1434"/>
                  </a:cubicBezTo>
                  <a:lnTo>
                    <a:pt x="718" y="1340"/>
                  </a:lnTo>
                  <a:cubicBezTo>
                    <a:pt x="528" y="1164"/>
                    <a:pt x="366" y="974"/>
                    <a:pt x="244" y="758"/>
                  </a:cubicBezTo>
                  <a:cubicBezTo>
                    <a:pt x="136" y="528"/>
                    <a:pt x="82" y="257"/>
                    <a:pt x="136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7661639" y="2706083"/>
              <a:ext cx="18082" cy="65129"/>
            </a:xfrm>
            <a:custGeom>
              <a:avLst/>
              <a:gdLst/>
              <a:ahLst/>
              <a:cxnLst/>
              <a:rect l="l" t="t" r="r" b="b"/>
              <a:pathLst>
                <a:path w="515" h="1855" extrusionOk="0">
                  <a:moveTo>
                    <a:pt x="501" y="1"/>
                  </a:moveTo>
                  <a:lnTo>
                    <a:pt x="392" y="14"/>
                  </a:lnTo>
                  <a:cubicBezTo>
                    <a:pt x="433" y="325"/>
                    <a:pt x="392" y="637"/>
                    <a:pt x="311" y="934"/>
                  </a:cubicBezTo>
                  <a:cubicBezTo>
                    <a:pt x="271" y="1083"/>
                    <a:pt x="217" y="1219"/>
                    <a:pt x="162" y="1367"/>
                  </a:cubicBezTo>
                  <a:cubicBezTo>
                    <a:pt x="122" y="1516"/>
                    <a:pt x="54" y="1652"/>
                    <a:pt x="0" y="1800"/>
                  </a:cubicBezTo>
                  <a:lnTo>
                    <a:pt x="95" y="1854"/>
                  </a:lnTo>
                  <a:cubicBezTo>
                    <a:pt x="189" y="1719"/>
                    <a:pt x="271" y="1584"/>
                    <a:pt x="325" y="1435"/>
                  </a:cubicBezTo>
                  <a:cubicBezTo>
                    <a:pt x="379" y="1286"/>
                    <a:pt x="419" y="1124"/>
                    <a:pt x="460" y="961"/>
                  </a:cubicBezTo>
                  <a:cubicBezTo>
                    <a:pt x="514" y="650"/>
                    <a:pt x="514" y="325"/>
                    <a:pt x="501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7662587" y="2707978"/>
              <a:ext cx="20434" cy="64181"/>
            </a:xfrm>
            <a:custGeom>
              <a:avLst/>
              <a:gdLst/>
              <a:ahLst/>
              <a:cxnLst/>
              <a:rect l="l" t="t" r="r" b="b"/>
              <a:pathLst>
                <a:path w="582" h="1828" extrusionOk="0">
                  <a:moveTo>
                    <a:pt x="460" y="1"/>
                  </a:moveTo>
                  <a:lnTo>
                    <a:pt x="365" y="41"/>
                  </a:lnTo>
                  <a:cubicBezTo>
                    <a:pt x="474" y="326"/>
                    <a:pt x="474" y="650"/>
                    <a:pt x="392" y="934"/>
                  </a:cubicBezTo>
                  <a:cubicBezTo>
                    <a:pt x="311" y="1232"/>
                    <a:pt x="176" y="1503"/>
                    <a:pt x="0" y="1760"/>
                  </a:cubicBezTo>
                  <a:lnTo>
                    <a:pt x="81" y="1828"/>
                  </a:lnTo>
                  <a:cubicBezTo>
                    <a:pt x="338" y="1611"/>
                    <a:pt x="487" y="1286"/>
                    <a:pt x="541" y="975"/>
                  </a:cubicBezTo>
                  <a:cubicBezTo>
                    <a:pt x="582" y="637"/>
                    <a:pt x="555" y="312"/>
                    <a:pt x="46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7704858" y="2716545"/>
              <a:ext cx="27596" cy="55123"/>
            </a:xfrm>
            <a:custGeom>
              <a:avLst/>
              <a:gdLst/>
              <a:ahLst/>
              <a:cxnLst/>
              <a:rect l="l" t="t" r="r" b="b"/>
              <a:pathLst>
                <a:path w="786" h="1570" extrusionOk="0">
                  <a:moveTo>
                    <a:pt x="677" y="0"/>
                  </a:moveTo>
                  <a:cubicBezTo>
                    <a:pt x="677" y="285"/>
                    <a:pt x="596" y="555"/>
                    <a:pt x="460" y="799"/>
                  </a:cubicBezTo>
                  <a:cubicBezTo>
                    <a:pt x="406" y="921"/>
                    <a:pt x="325" y="1042"/>
                    <a:pt x="244" y="1151"/>
                  </a:cubicBezTo>
                  <a:cubicBezTo>
                    <a:pt x="176" y="1272"/>
                    <a:pt x="95" y="1381"/>
                    <a:pt x="0" y="1489"/>
                  </a:cubicBezTo>
                  <a:lnTo>
                    <a:pt x="82" y="1570"/>
                  </a:lnTo>
                  <a:cubicBezTo>
                    <a:pt x="203" y="1489"/>
                    <a:pt x="298" y="1367"/>
                    <a:pt x="393" y="1245"/>
                  </a:cubicBezTo>
                  <a:cubicBezTo>
                    <a:pt x="474" y="1137"/>
                    <a:pt x="542" y="1002"/>
                    <a:pt x="596" y="866"/>
                  </a:cubicBezTo>
                  <a:cubicBezTo>
                    <a:pt x="704" y="582"/>
                    <a:pt x="758" y="298"/>
                    <a:pt x="7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7705806" y="2720337"/>
              <a:ext cx="28544" cy="56106"/>
            </a:xfrm>
            <a:custGeom>
              <a:avLst/>
              <a:gdLst/>
              <a:ahLst/>
              <a:cxnLst/>
              <a:rect l="l" t="t" r="r" b="b"/>
              <a:pathLst>
                <a:path w="813" h="1598" extrusionOk="0">
                  <a:moveTo>
                    <a:pt x="799" y="1"/>
                  </a:moveTo>
                  <a:lnTo>
                    <a:pt x="691" y="14"/>
                  </a:lnTo>
                  <a:cubicBezTo>
                    <a:pt x="745" y="298"/>
                    <a:pt x="663" y="596"/>
                    <a:pt x="542" y="853"/>
                  </a:cubicBezTo>
                  <a:cubicBezTo>
                    <a:pt x="393" y="1097"/>
                    <a:pt x="217" y="1313"/>
                    <a:pt x="0" y="1503"/>
                  </a:cubicBezTo>
                  <a:lnTo>
                    <a:pt x="55" y="1597"/>
                  </a:lnTo>
                  <a:cubicBezTo>
                    <a:pt x="339" y="1462"/>
                    <a:pt x="555" y="1191"/>
                    <a:pt x="663" y="907"/>
                  </a:cubicBezTo>
                  <a:cubicBezTo>
                    <a:pt x="785" y="623"/>
                    <a:pt x="812" y="312"/>
                    <a:pt x="79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7758996" y="2736978"/>
              <a:ext cx="20013" cy="51822"/>
            </a:xfrm>
            <a:custGeom>
              <a:avLst/>
              <a:gdLst/>
              <a:ahLst/>
              <a:cxnLst/>
              <a:rect l="l" t="t" r="r" b="b"/>
              <a:pathLst>
                <a:path w="570" h="1476" extrusionOk="0">
                  <a:moveTo>
                    <a:pt x="529" y="0"/>
                  </a:moveTo>
                  <a:lnTo>
                    <a:pt x="420" y="14"/>
                  </a:lnTo>
                  <a:cubicBezTo>
                    <a:pt x="488" y="257"/>
                    <a:pt x="447" y="528"/>
                    <a:pt x="366" y="758"/>
                  </a:cubicBezTo>
                  <a:cubicBezTo>
                    <a:pt x="285" y="988"/>
                    <a:pt x="150" y="1191"/>
                    <a:pt x="1" y="1394"/>
                  </a:cubicBezTo>
                  <a:lnTo>
                    <a:pt x="82" y="1475"/>
                  </a:lnTo>
                  <a:cubicBezTo>
                    <a:pt x="299" y="1313"/>
                    <a:pt x="447" y="1056"/>
                    <a:pt x="502" y="799"/>
                  </a:cubicBezTo>
                  <a:cubicBezTo>
                    <a:pt x="569" y="528"/>
                    <a:pt x="569" y="257"/>
                    <a:pt x="5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7756644" y="2746949"/>
              <a:ext cx="25209" cy="53718"/>
            </a:xfrm>
            <a:custGeom>
              <a:avLst/>
              <a:gdLst/>
              <a:ahLst/>
              <a:cxnLst/>
              <a:rect l="l" t="t" r="r" b="b"/>
              <a:pathLst>
                <a:path w="718" h="1530" extrusionOk="0">
                  <a:moveTo>
                    <a:pt x="636" y="0"/>
                  </a:moveTo>
                  <a:lnTo>
                    <a:pt x="541" y="41"/>
                  </a:lnTo>
                  <a:cubicBezTo>
                    <a:pt x="636" y="285"/>
                    <a:pt x="596" y="582"/>
                    <a:pt x="487" y="826"/>
                  </a:cubicBezTo>
                  <a:cubicBezTo>
                    <a:pt x="379" y="1056"/>
                    <a:pt x="203" y="1259"/>
                    <a:pt x="0" y="1435"/>
                  </a:cubicBezTo>
                  <a:lnTo>
                    <a:pt x="54" y="1529"/>
                  </a:lnTo>
                  <a:cubicBezTo>
                    <a:pt x="339" y="1408"/>
                    <a:pt x="528" y="1151"/>
                    <a:pt x="623" y="866"/>
                  </a:cubicBezTo>
                  <a:cubicBezTo>
                    <a:pt x="717" y="582"/>
                    <a:pt x="717" y="285"/>
                    <a:pt x="63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7800811" y="2757412"/>
              <a:ext cx="28053" cy="54175"/>
            </a:xfrm>
            <a:custGeom>
              <a:avLst/>
              <a:gdLst/>
              <a:ahLst/>
              <a:cxnLst/>
              <a:rect l="l" t="t" r="r" b="b"/>
              <a:pathLst>
                <a:path w="799" h="1543" extrusionOk="0">
                  <a:moveTo>
                    <a:pt x="691" y="0"/>
                  </a:moveTo>
                  <a:lnTo>
                    <a:pt x="691" y="0"/>
                  </a:lnTo>
                  <a:cubicBezTo>
                    <a:pt x="704" y="284"/>
                    <a:pt x="623" y="568"/>
                    <a:pt x="488" y="812"/>
                  </a:cubicBezTo>
                  <a:cubicBezTo>
                    <a:pt x="420" y="920"/>
                    <a:pt x="339" y="1042"/>
                    <a:pt x="258" y="1150"/>
                  </a:cubicBezTo>
                  <a:cubicBezTo>
                    <a:pt x="177" y="1258"/>
                    <a:pt x="82" y="1353"/>
                    <a:pt x="1" y="1461"/>
                  </a:cubicBezTo>
                  <a:lnTo>
                    <a:pt x="68" y="1543"/>
                  </a:lnTo>
                  <a:cubicBezTo>
                    <a:pt x="190" y="1475"/>
                    <a:pt x="298" y="1367"/>
                    <a:pt x="393" y="1258"/>
                  </a:cubicBezTo>
                  <a:cubicBezTo>
                    <a:pt x="488" y="1137"/>
                    <a:pt x="555" y="1001"/>
                    <a:pt x="610" y="866"/>
                  </a:cubicBezTo>
                  <a:cubicBezTo>
                    <a:pt x="731" y="595"/>
                    <a:pt x="785" y="298"/>
                    <a:pt x="799" y="14"/>
                  </a:cubicBezTo>
                  <a:lnTo>
                    <a:pt x="69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7801302" y="2764047"/>
              <a:ext cx="28544" cy="51331"/>
            </a:xfrm>
            <a:custGeom>
              <a:avLst/>
              <a:gdLst/>
              <a:ahLst/>
              <a:cxnLst/>
              <a:rect l="l" t="t" r="r" b="b"/>
              <a:pathLst>
                <a:path w="813" h="1462" extrusionOk="0">
                  <a:moveTo>
                    <a:pt x="131" y="1348"/>
                  </a:moveTo>
                  <a:cubicBezTo>
                    <a:pt x="135" y="1360"/>
                    <a:pt x="135" y="1381"/>
                    <a:pt x="135" y="1381"/>
                  </a:cubicBezTo>
                  <a:cubicBezTo>
                    <a:pt x="135" y="1394"/>
                    <a:pt x="135" y="1394"/>
                    <a:pt x="122" y="1394"/>
                  </a:cubicBezTo>
                  <a:cubicBezTo>
                    <a:pt x="122" y="1394"/>
                    <a:pt x="116" y="1400"/>
                    <a:pt x="104" y="1400"/>
                  </a:cubicBezTo>
                  <a:cubicBezTo>
                    <a:pt x="98" y="1400"/>
                    <a:pt x="90" y="1399"/>
                    <a:pt x="81" y="1394"/>
                  </a:cubicBezTo>
                  <a:cubicBezTo>
                    <a:pt x="54" y="1381"/>
                    <a:pt x="54" y="1367"/>
                    <a:pt x="54" y="1367"/>
                  </a:cubicBezTo>
                  <a:lnTo>
                    <a:pt x="131" y="1348"/>
                  </a:lnTo>
                  <a:close/>
                  <a:moveTo>
                    <a:pt x="704" y="1"/>
                  </a:moveTo>
                  <a:cubicBezTo>
                    <a:pt x="717" y="271"/>
                    <a:pt x="636" y="542"/>
                    <a:pt x="501" y="785"/>
                  </a:cubicBezTo>
                  <a:cubicBezTo>
                    <a:pt x="433" y="907"/>
                    <a:pt x="352" y="1015"/>
                    <a:pt x="271" y="1124"/>
                  </a:cubicBezTo>
                  <a:cubicBezTo>
                    <a:pt x="230" y="1178"/>
                    <a:pt x="190" y="1232"/>
                    <a:pt x="135" y="1286"/>
                  </a:cubicBezTo>
                  <a:cubicBezTo>
                    <a:pt x="135" y="1287"/>
                    <a:pt x="134" y="1289"/>
                    <a:pt x="133" y="1290"/>
                  </a:cubicBezTo>
                  <a:lnTo>
                    <a:pt x="133" y="1290"/>
                  </a:lnTo>
                  <a:cubicBezTo>
                    <a:pt x="130" y="1289"/>
                    <a:pt x="126" y="1287"/>
                    <a:pt x="122" y="1286"/>
                  </a:cubicBezTo>
                  <a:cubicBezTo>
                    <a:pt x="114" y="1282"/>
                    <a:pt x="106" y="1280"/>
                    <a:pt x="99" y="1280"/>
                  </a:cubicBezTo>
                  <a:cubicBezTo>
                    <a:pt x="81" y="1280"/>
                    <a:pt x="68" y="1290"/>
                    <a:pt x="68" y="1299"/>
                  </a:cubicBezTo>
                  <a:cubicBezTo>
                    <a:pt x="41" y="1313"/>
                    <a:pt x="27" y="1313"/>
                    <a:pt x="14" y="1340"/>
                  </a:cubicBezTo>
                  <a:cubicBezTo>
                    <a:pt x="0" y="1367"/>
                    <a:pt x="14" y="1421"/>
                    <a:pt x="41" y="1435"/>
                  </a:cubicBezTo>
                  <a:cubicBezTo>
                    <a:pt x="68" y="1462"/>
                    <a:pt x="95" y="1462"/>
                    <a:pt x="108" y="1462"/>
                  </a:cubicBezTo>
                  <a:cubicBezTo>
                    <a:pt x="190" y="1448"/>
                    <a:pt x="217" y="1408"/>
                    <a:pt x="244" y="1394"/>
                  </a:cubicBezTo>
                  <a:cubicBezTo>
                    <a:pt x="298" y="1340"/>
                    <a:pt x="352" y="1286"/>
                    <a:pt x="406" y="1232"/>
                  </a:cubicBezTo>
                  <a:cubicBezTo>
                    <a:pt x="501" y="1110"/>
                    <a:pt x="568" y="988"/>
                    <a:pt x="623" y="853"/>
                  </a:cubicBezTo>
                  <a:cubicBezTo>
                    <a:pt x="744" y="582"/>
                    <a:pt x="799" y="285"/>
                    <a:pt x="81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7802250" y="2769735"/>
              <a:ext cx="25209" cy="45643"/>
            </a:xfrm>
            <a:custGeom>
              <a:avLst/>
              <a:gdLst/>
              <a:ahLst/>
              <a:cxnLst/>
              <a:rect l="l" t="t" r="r" b="b"/>
              <a:pathLst>
                <a:path w="718" h="1300" extrusionOk="0">
                  <a:moveTo>
                    <a:pt x="717" y="1"/>
                  </a:moveTo>
                  <a:lnTo>
                    <a:pt x="609" y="14"/>
                  </a:lnTo>
                  <a:cubicBezTo>
                    <a:pt x="650" y="244"/>
                    <a:pt x="569" y="488"/>
                    <a:pt x="460" y="691"/>
                  </a:cubicBezTo>
                  <a:cubicBezTo>
                    <a:pt x="339" y="894"/>
                    <a:pt x="176" y="1056"/>
                    <a:pt x="0" y="1205"/>
                  </a:cubicBezTo>
                  <a:lnTo>
                    <a:pt x="54" y="1300"/>
                  </a:lnTo>
                  <a:cubicBezTo>
                    <a:pt x="298" y="1205"/>
                    <a:pt x="474" y="989"/>
                    <a:pt x="582" y="759"/>
                  </a:cubicBezTo>
                  <a:cubicBezTo>
                    <a:pt x="690" y="515"/>
                    <a:pt x="717" y="258"/>
                    <a:pt x="71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7802250" y="2730799"/>
              <a:ext cx="29949" cy="72713"/>
            </a:xfrm>
            <a:custGeom>
              <a:avLst/>
              <a:gdLst/>
              <a:ahLst/>
              <a:cxnLst/>
              <a:rect l="l" t="t" r="r" b="b"/>
              <a:pathLst>
                <a:path w="853" h="2071" extrusionOk="0">
                  <a:moveTo>
                    <a:pt x="744" y="0"/>
                  </a:moveTo>
                  <a:cubicBezTo>
                    <a:pt x="690" y="379"/>
                    <a:pt x="704" y="772"/>
                    <a:pt x="609" y="1137"/>
                  </a:cubicBezTo>
                  <a:cubicBezTo>
                    <a:pt x="569" y="1313"/>
                    <a:pt x="487" y="1489"/>
                    <a:pt x="393" y="1624"/>
                  </a:cubicBezTo>
                  <a:cubicBezTo>
                    <a:pt x="298" y="1786"/>
                    <a:pt x="163" y="1895"/>
                    <a:pt x="0" y="1976"/>
                  </a:cubicBezTo>
                  <a:lnTo>
                    <a:pt x="41" y="2071"/>
                  </a:lnTo>
                  <a:cubicBezTo>
                    <a:pt x="244" y="2044"/>
                    <a:pt x="420" y="1895"/>
                    <a:pt x="541" y="1732"/>
                  </a:cubicBezTo>
                  <a:cubicBezTo>
                    <a:pt x="650" y="1556"/>
                    <a:pt x="717" y="1367"/>
                    <a:pt x="744" y="1164"/>
                  </a:cubicBezTo>
                  <a:cubicBezTo>
                    <a:pt x="812" y="772"/>
                    <a:pt x="758" y="393"/>
                    <a:pt x="853" y="14"/>
                  </a:cubicBezTo>
                  <a:lnTo>
                    <a:pt x="74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7802250" y="2751233"/>
              <a:ext cx="30897" cy="47995"/>
            </a:xfrm>
            <a:custGeom>
              <a:avLst/>
              <a:gdLst/>
              <a:ahLst/>
              <a:cxnLst/>
              <a:rect l="l" t="t" r="r" b="b"/>
              <a:pathLst>
                <a:path w="880" h="1367" extrusionOk="0">
                  <a:moveTo>
                    <a:pt x="772" y="0"/>
                  </a:moveTo>
                  <a:cubicBezTo>
                    <a:pt x="758" y="257"/>
                    <a:pt x="650" y="501"/>
                    <a:pt x="501" y="717"/>
                  </a:cubicBezTo>
                  <a:cubicBezTo>
                    <a:pt x="433" y="812"/>
                    <a:pt x="352" y="907"/>
                    <a:pt x="271" y="1001"/>
                  </a:cubicBezTo>
                  <a:cubicBezTo>
                    <a:pt x="190" y="1096"/>
                    <a:pt x="95" y="1191"/>
                    <a:pt x="0" y="1272"/>
                  </a:cubicBezTo>
                  <a:lnTo>
                    <a:pt x="68" y="1367"/>
                  </a:lnTo>
                  <a:cubicBezTo>
                    <a:pt x="190" y="1313"/>
                    <a:pt x="298" y="1218"/>
                    <a:pt x="393" y="1123"/>
                  </a:cubicBezTo>
                  <a:cubicBezTo>
                    <a:pt x="487" y="1015"/>
                    <a:pt x="569" y="907"/>
                    <a:pt x="623" y="785"/>
                  </a:cubicBezTo>
                  <a:cubicBezTo>
                    <a:pt x="758" y="541"/>
                    <a:pt x="826" y="284"/>
                    <a:pt x="880" y="14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7614102" y="2689476"/>
              <a:ext cx="12885" cy="94551"/>
            </a:xfrm>
            <a:custGeom>
              <a:avLst/>
              <a:gdLst/>
              <a:ahLst/>
              <a:cxnLst/>
              <a:rect l="l" t="t" r="r" b="b"/>
              <a:pathLst>
                <a:path w="367" h="2693" extrusionOk="0">
                  <a:moveTo>
                    <a:pt x="204" y="0"/>
                  </a:moveTo>
                  <a:lnTo>
                    <a:pt x="109" y="27"/>
                  </a:lnTo>
                  <a:cubicBezTo>
                    <a:pt x="217" y="406"/>
                    <a:pt x="258" y="812"/>
                    <a:pt x="231" y="1204"/>
                  </a:cubicBezTo>
                  <a:cubicBezTo>
                    <a:pt x="211" y="1495"/>
                    <a:pt x="161" y="1777"/>
                    <a:pt x="99" y="2058"/>
                  </a:cubicBezTo>
                  <a:lnTo>
                    <a:pt x="99" y="2058"/>
                  </a:lnTo>
                  <a:lnTo>
                    <a:pt x="1" y="2070"/>
                  </a:lnTo>
                  <a:cubicBezTo>
                    <a:pt x="1" y="2179"/>
                    <a:pt x="14" y="2273"/>
                    <a:pt x="14" y="2382"/>
                  </a:cubicBezTo>
                  <a:lnTo>
                    <a:pt x="55" y="2693"/>
                  </a:lnTo>
                  <a:lnTo>
                    <a:pt x="163" y="2395"/>
                  </a:lnTo>
                  <a:cubicBezTo>
                    <a:pt x="167" y="2386"/>
                    <a:pt x="170" y="2377"/>
                    <a:pt x="174" y="2368"/>
                  </a:cubicBezTo>
                  <a:lnTo>
                    <a:pt x="174" y="2368"/>
                  </a:lnTo>
                  <a:lnTo>
                    <a:pt x="177" y="2368"/>
                  </a:lnTo>
                  <a:cubicBezTo>
                    <a:pt x="176" y="2366"/>
                    <a:pt x="176" y="2365"/>
                    <a:pt x="176" y="2363"/>
                  </a:cubicBezTo>
                  <a:lnTo>
                    <a:pt x="176" y="2363"/>
                  </a:lnTo>
                  <a:cubicBezTo>
                    <a:pt x="315" y="1993"/>
                    <a:pt x="366" y="1599"/>
                    <a:pt x="366" y="1204"/>
                  </a:cubicBezTo>
                  <a:cubicBezTo>
                    <a:pt x="366" y="798"/>
                    <a:pt x="299" y="393"/>
                    <a:pt x="20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7614594" y="2693268"/>
              <a:ext cx="16677" cy="76048"/>
            </a:xfrm>
            <a:custGeom>
              <a:avLst/>
              <a:gdLst/>
              <a:ahLst/>
              <a:cxnLst/>
              <a:rect l="l" t="t" r="r" b="b"/>
              <a:pathLst>
                <a:path w="475" h="2166" extrusionOk="0">
                  <a:moveTo>
                    <a:pt x="285" y="0"/>
                  </a:moveTo>
                  <a:lnTo>
                    <a:pt x="176" y="27"/>
                  </a:lnTo>
                  <a:cubicBezTo>
                    <a:pt x="325" y="366"/>
                    <a:pt x="352" y="731"/>
                    <a:pt x="312" y="1083"/>
                  </a:cubicBezTo>
                  <a:cubicBezTo>
                    <a:pt x="285" y="1272"/>
                    <a:pt x="244" y="1435"/>
                    <a:pt x="190" y="1611"/>
                  </a:cubicBezTo>
                  <a:cubicBezTo>
                    <a:pt x="136" y="1773"/>
                    <a:pt x="68" y="1935"/>
                    <a:pt x="0" y="2111"/>
                  </a:cubicBezTo>
                  <a:lnTo>
                    <a:pt x="95" y="2165"/>
                  </a:lnTo>
                  <a:cubicBezTo>
                    <a:pt x="325" y="1868"/>
                    <a:pt x="433" y="1475"/>
                    <a:pt x="447" y="1096"/>
                  </a:cubicBezTo>
                  <a:cubicBezTo>
                    <a:pt x="474" y="731"/>
                    <a:pt x="393" y="352"/>
                    <a:pt x="2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7606519" y="2701799"/>
              <a:ext cx="19030" cy="71308"/>
            </a:xfrm>
            <a:custGeom>
              <a:avLst/>
              <a:gdLst/>
              <a:ahLst/>
              <a:cxnLst/>
              <a:rect l="l" t="t" r="r" b="b"/>
              <a:pathLst>
                <a:path w="542" h="2031" extrusionOk="0">
                  <a:moveTo>
                    <a:pt x="488" y="1"/>
                  </a:moveTo>
                  <a:lnTo>
                    <a:pt x="379" y="28"/>
                  </a:lnTo>
                  <a:cubicBezTo>
                    <a:pt x="447" y="353"/>
                    <a:pt x="433" y="705"/>
                    <a:pt x="352" y="1029"/>
                  </a:cubicBezTo>
                  <a:cubicBezTo>
                    <a:pt x="312" y="1192"/>
                    <a:pt x="258" y="1354"/>
                    <a:pt x="190" y="1516"/>
                  </a:cubicBezTo>
                  <a:cubicBezTo>
                    <a:pt x="136" y="1665"/>
                    <a:pt x="68" y="1828"/>
                    <a:pt x="0" y="1976"/>
                  </a:cubicBezTo>
                  <a:lnTo>
                    <a:pt x="82" y="2031"/>
                  </a:lnTo>
                  <a:cubicBezTo>
                    <a:pt x="203" y="1895"/>
                    <a:pt x="285" y="1733"/>
                    <a:pt x="352" y="1571"/>
                  </a:cubicBezTo>
                  <a:cubicBezTo>
                    <a:pt x="420" y="1408"/>
                    <a:pt x="460" y="1232"/>
                    <a:pt x="488" y="1056"/>
                  </a:cubicBezTo>
                  <a:cubicBezTo>
                    <a:pt x="542" y="705"/>
                    <a:pt x="528" y="353"/>
                    <a:pt x="4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4" name="Google Shape;11974;p27"/>
          <p:cNvGrpSpPr/>
          <p:nvPr/>
        </p:nvGrpSpPr>
        <p:grpSpPr>
          <a:xfrm rot="4944185">
            <a:off x="1228347" y="1220773"/>
            <a:ext cx="380959" cy="440573"/>
            <a:chOff x="929142" y="1433352"/>
            <a:chExt cx="380968" cy="440583"/>
          </a:xfrm>
        </p:grpSpPr>
        <p:sp>
          <p:nvSpPr>
            <p:cNvPr id="11975" name="Google Shape;11975;p27"/>
            <p:cNvSpPr/>
            <p:nvPr/>
          </p:nvSpPr>
          <p:spPr>
            <a:xfrm>
              <a:off x="1133827" y="1671881"/>
              <a:ext cx="137456" cy="102486"/>
            </a:xfrm>
            <a:custGeom>
              <a:avLst/>
              <a:gdLst/>
              <a:ahLst/>
              <a:cxnLst/>
              <a:rect l="l" t="t" r="r" b="b"/>
              <a:pathLst>
                <a:path w="3915" h="2919" extrusionOk="0">
                  <a:moveTo>
                    <a:pt x="954" y="0"/>
                  </a:moveTo>
                  <a:cubicBezTo>
                    <a:pt x="442" y="0"/>
                    <a:pt x="1" y="634"/>
                    <a:pt x="474" y="1097"/>
                  </a:cubicBezTo>
                  <a:cubicBezTo>
                    <a:pt x="1110" y="1692"/>
                    <a:pt x="1813" y="2423"/>
                    <a:pt x="2598" y="2842"/>
                  </a:cubicBezTo>
                  <a:cubicBezTo>
                    <a:pt x="2699" y="2895"/>
                    <a:pt x="2803" y="2918"/>
                    <a:pt x="2904" y="2918"/>
                  </a:cubicBezTo>
                  <a:cubicBezTo>
                    <a:pt x="3451" y="2918"/>
                    <a:pt x="3915" y="2230"/>
                    <a:pt x="3423" y="1773"/>
                  </a:cubicBezTo>
                  <a:cubicBezTo>
                    <a:pt x="3099" y="1476"/>
                    <a:pt x="2706" y="1246"/>
                    <a:pt x="2354" y="975"/>
                  </a:cubicBezTo>
                  <a:cubicBezTo>
                    <a:pt x="2030" y="718"/>
                    <a:pt x="1705" y="447"/>
                    <a:pt x="1394" y="177"/>
                  </a:cubicBezTo>
                  <a:cubicBezTo>
                    <a:pt x="1255" y="53"/>
                    <a:pt x="1102" y="0"/>
                    <a:pt x="95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1247825" y="1824394"/>
              <a:ext cx="62285" cy="47995"/>
            </a:xfrm>
            <a:custGeom>
              <a:avLst/>
              <a:gdLst/>
              <a:ahLst/>
              <a:cxnLst/>
              <a:rect l="l" t="t" r="r" b="b"/>
              <a:pathLst>
                <a:path w="1774" h="1367" extrusionOk="0">
                  <a:moveTo>
                    <a:pt x="894" y="0"/>
                  </a:moveTo>
                  <a:cubicBezTo>
                    <a:pt x="0" y="0"/>
                    <a:pt x="0" y="1367"/>
                    <a:pt x="894" y="1367"/>
                  </a:cubicBezTo>
                  <a:cubicBezTo>
                    <a:pt x="1773" y="1367"/>
                    <a:pt x="1773" y="0"/>
                    <a:pt x="894" y="0"/>
                  </a:cubicBezTo>
                  <a:close/>
                </a:path>
              </a:pathLst>
            </a:custGeom>
            <a:solidFill>
              <a:srgbClr val="A7C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929142" y="1444798"/>
              <a:ext cx="158697" cy="150762"/>
            </a:xfrm>
            <a:custGeom>
              <a:avLst/>
              <a:gdLst/>
              <a:ahLst/>
              <a:cxnLst/>
              <a:rect l="l" t="t" r="r" b="b"/>
              <a:pathLst>
                <a:path w="4520" h="4294" extrusionOk="0">
                  <a:moveTo>
                    <a:pt x="834" y="1"/>
                  </a:moveTo>
                  <a:cubicBezTo>
                    <a:pt x="432" y="1"/>
                    <a:pt x="1" y="467"/>
                    <a:pt x="174" y="894"/>
                  </a:cubicBezTo>
                  <a:cubicBezTo>
                    <a:pt x="837" y="2477"/>
                    <a:pt x="2028" y="3654"/>
                    <a:pt x="3638" y="4250"/>
                  </a:cubicBezTo>
                  <a:cubicBezTo>
                    <a:pt x="3720" y="4280"/>
                    <a:pt x="3797" y="4294"/>
                    <a:pt x="3868" y="4294"/>
                  </a:cubicBezTo>
                  <a:cubicBezTo>
                    <a:pt x="4301" y="4294"/>
                    <a:pt x="4520" y="3779"/>
                    <a:pt x="4369" y="3384"/>
                  </a:cubicBezTo>
                  <a:cubicBezTo>
                    <a:pt x="4436" y="3167"/>
                    <a:pt x="4423" y="2924"/>
                    <a:pt x="4220" y="2707"/>
                  </a:cubicBezTo>
                  <a:cubicBezTo>
                    <a:pt x="3178" y="1611"/>
                    <a:pt x="2583" y="41"/>
                    <a:pt x="851" y="1"/>
                  </a:cubicBezTo>
                  <a:cubicBezTo>
                    <a:pt x="845" y="1"/>
                    <a:pt x="839" y="1"/>
                    <a:pt x="834" y="1"/>
                  </a:cubicBezTo>
                  <a:close/>
                </a:path>
              </a:pathLst>
            </a:custGeom>
            <a:solidFill>
              <a:srgbClr val="DC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1057816" y="1568310"/>
              <a:ext cx="238994" cy="238046"/>
            </a:xfrm>
            <a:custGeom>
              <a:avLst/>
              <a:gdLst/>
              <a:ahLst/>
              <a:cxnLst/>
              <a:rect l="l" t="t" r="r" b="b"/>
              <a:pathLst>
                <a:path w="6807" h="6780" extrusionOk="0">
                  <a:moveTo>
                    <a:pt x="1011" y="348"/>
                  </a:moveTo>
                  <a:lnTo>
                    <a:pt x="1011" y="348"/>
                  </a:lnTo>
                  <a:cubicBezTo>
                    <a:pt x="1431" y="786"/>
                    <a:pt x="1857" y="1224"/>
                    <a:pt x="2273" y="1652"/>
                  </a:cubicBezTo>
                  <a:cubicBezTo>
                    <a:pt x="2787" y="2179"/>
                    <a:pt x="3315" y="2694"/>
                    <a:pt x="3816" y="3221"/>
                  </a:cubicBezTo>
                  <a:cubicBezTo>
                    <a:pt x="4751" y="4207"/>
                    <a:pt x="5650" y="5227"/>
                    <a:pt x="6382" y="6372"/>
                  </a:cubicBezTo>
                  <a:lnTo>
                    <a:pt x="6382" y="6372"/>
                  </a:lnTo>
                  <a:cubicBezTo>
                    <a:pt x="5256" y="5676"/>
                    <a:pt x="4189" y="4876"/>
                    <a:pt x="3193" y="4006"/>
                  </a:cubicBezTo>
                  <a:cubicBezTo>
                    <a:pt x="2652" y="3546"/>
                    <a:pt x="2138" y="3059"/>
                    <a:pt x="1624" y="2558"/>
                  </a:cubicBezTo>
                  <a:cubicBezTo>
                    <a:pt x="1138" y="2072"/>
                    <a:pt x="652" y="1573"/>
                    <a:pt x="190" y="1062"/>
                  </a:cubicBezTo>
                  <a:lnTo>
                    <a:pt x="190" y="1062"/>
                  </a:lnTo>
                  <a:cubicBezTo>
                    <a:pt x="303" y="932"/>
                    <a:pt x="434" y="811"/>
                    <a:pt x="555" y="691"/>
                  </a:cubicBezTo>
                  <a:cubicBezTo>
                    <a:pt x="699" y="560"/>
                    <a:pt x="842" y="430"/>
                    <a:pt x="1011" y="348"/>
                  </a:cubicBezTo>
                  <a:close/>
                  <a:moveTo>
                    <a:pt x="839" y="1"/>
                  </a:moveTo>
                  <a:lnTo>
                    <a:pt x="758" y="82"/>
                  </a:lnTo>
                  <a:cubicBezTo>
                    <a:pt x="816" y="143"/>
                    <a:pt x="874" y="205"/>
                    <a:pt x="933" y="266"/>
                  </a:cubicBezTo>
                  <a:lnTo>
                    <a:pt x="933" y="266"/>
                  </a:lnTo>
                  <a:cubicBezTo>
                    <a:pt x="763" y="357"/>
                    <a:pt x="624" y="471"/>
                    <a:pt x="474" y="596"/>
                  </a:cubicBezTo>
                  <a:cubicBezTo>
                    <a:pt x="325" y="732"/>
                    <a:pt x="189" y="867"/>
                    <a:pt x="41" y="1016"/>
                  </a:cubicBezTo>
                  <a:lnTo>
                    <a:pt x="0" y="1056"/>
                  </a:lnTo>
                  <a:lnTo>
                    <a:pt x="41" y="1110"/>
                  </a:lnTo>
                  <a:cubicBezTo>
                    <a:pt x="528" y="1638"/>
                    <a:pt x="1015" y="2152"/>
                    <a:pt x="1516" y="2667"/>
                  </a:cubicBezTo>
                  <a:cubicBezTo>
                    <a:pt x="2016" y="3167"/>
                    <a:pt x="2544" y="3668"/>
                    <a:pt x="3085" y="4128"/>
                  </a:cubicBezTo>
                  <a:cubicBezTo>
                    <a:pt x="4159" y="5054"/>
                    <a:pt x="5313" y="5901"/>
                    <a:pt x="6533" y="6614"/>
                  </a:cubicBezTo>
                  <a:lnTo>
                    <a:pt x="6533" y="6614"/>
                  </a:lnTo>
                  <a:cubicBezTo>
                    <a:pt x="6534" y="6615"/>
                    <a:pt x="6535" y="6616"/>
                    <a:pt x="6536" y="6618"/>
                  </a:cubicBezTo>
                  <a:lnTo>
                    <a:pt x="6537" y="6616"/>
                  </a:lnTo>
                  <a:lnTo>
                    <a:pt x="6537" y="6616"/>
                  </a:lnTo>
                  <a:cubicBezTo>
                    <a:pt x="6546" y="6621"/>
                    <a:pt x="6554" y="6626"/>
                    <a:pt x="6563" y="6631"/>
                  </a:cubicBezTo>
                  <a:lnTo>
                    <a:pt x="6806" y="6780"/>
                  </a:lnTo>
                  <a:lnTo>
                    <a:pt x="6806" y="6780"/>
                  </a:lnTo>
                  <a:lnTo>
                    <a:pt x="6657" y="6536"/>
                  </a:lnTo>
                  <a:cubicBezTo>
                    <a:pt x="5873" y="5305"/>
                    <a:pt x="4898" y="4196"/>
                    <a:pt x="3883" y="3154"/>
                  </a:cubicBezTo>
                  <a:lnTo>
                    <a:pt x="2354" y="1584"/>
                  </a:lnTo>
                  <a:cubicBezTo>
                    <a:pt x="1840" y="1070"/>
                    <a:pt x="1340" y="542"/>
                    <a:pt x="83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1042614" y="1551704"/>
              <a:ext cx="64638" cy="63690"/>
            </a:xfrm>
            <a:custGeom>
              <a:avLst/>
              <a:gdLst/>
              <a:ahLst/>
              <a:cxnLst/>
              <a:rect l="l" t="t" r="r" b="b"/>
              <a:pathLst>
                <a:path w="1841" h="1814" extrusionOk="0">
                  <a:moveTo>
                    <a:pt x="1710" y="176"/>
                  </a:moveTo>
                  <a:cubicBezTo>
                    <a:pt x="1674" y="303"/>
                    <a:pt x="1613" y="419"/>
                    <a:pt x="1527" y="516"/>
                  </a:cubicBezTo>
                  <a:lnTo>
                    <a:pt x="1527" y="516"/>
                  </a:lnTo>
                  <a:cubicBezTo>
                    <a:pt x="1542" y="485"/>
                    <a:pt x="1556" y="452"/>
                    <a:pt x="1570" y="420"/>
                  </a:cubicBezTo>
                  <a:lnTo>
                    <a:pt x="1475" y="379"/>
                  </a:lnTo>
                  <a:cubicBezTo>
                    <a:pt x="1326" y="636"/>
                    <a:pt x="1137" y="880"/>
                    <a:pt x="920" y="1083"/>
                  </a:cubicBezTo>
                  <a:cubicBezTo>
                    <a:pt x="760" y="1224"/>
                    <a:pt x="586" y="1353"/>
                    <a:pt x="404" y="1454"/>
                  </a:cubicBezTo>
                  <a:lnTo>
                    <a:pt x="404" y="1454"/>
                  </a:lnTo>
                  <a:cubicBezTo>
                    <a:pt x="557" y="1221"/>
                    <a:pt x="727" y="1005"/>
                    <a:pt x="920" y="812"/>
                  </a:cubicBezTo>
                  <a:cubicBezTo>
                    <a:pt x="1166" y="567"/>
                    <a:pt x="1422" y="355"/>
                    <a:pt x="1710" y="176"/>
                  </a:cubicBezTo>
                  <a:close/>
                  <a:moveTo>
                    <a:pt x="1840" y="0"/>
                  </a:moveTo>
                  <a:lnTo>
                    <a:pt x="1759" y="41"/>
                  </a:lnTo>
                  <a:cubicBezTo>
                    <a:pt x="1421" y="230"/>
                    <a:pt x="1110" y="460"/>
                    <a:pt x="839" y="717"/>
                  </a:cubicBezTo>
                  <a:cubicBezTo>
                    <a:pt x="568" y="988"/>
                    <a:pt x="325" y="1286"/>
                    <a:pt x="122" y="1611"/>
                  </a:cubicBezTo>
                  <a:lnTo>
                    <a:pt x="0" y="1814"/>
                  </a:lnTo>
                  <a:lnTo>
                    <a:pt x="217" y="1719"/>
                  </a:lnTo>
                  <a:cubicBezTo>
                    <a:pt x="514" y="1597"/>
                    <a:pt x="798" y="1435"/>
                    <a:pt x="1028" y="1205"/>
                  </a:cubicBezTo>
                  <a:cubicBezTo>
                    <a:pt x="1181" y="1061"/>
                    <a:pt x="1315" y="894"/>
                    <a:pt x="1424" y="711"/>
                  </a:cubicBezTo>
                  <a:lnTo>
                    <a:pt x="1424" y="711"/>
                  </a:lnTo>
                  <a:lnTo>
                    <a:pt x="1448" y="745"/>
                  </a:lnTo>
                  <a:cubicBezTo>
                    <a:pt x="1651" y="582"/>
                    <a:pt x="1786" y="352"/>
                    <a:pt x="1827" y="95"/>
                  </a:cubicBezTo>
                  <a:lnTo>
                    <a:pt x="184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1040683" y="1547912"/>
              <a:ext cx="68465" cy="69869"/>
            </a:xfrm>
            <a:custGeom>
              <a:avLst/>
              <a:gdLst/>
              <a:ahLst/>
              <a:cxnLst/>
              <a:rect l="l" t="t" r="r" b="b"/>
              <a:pathLst>
                <a:path w="1950" h="1990" extrusionOk="0">
                  <a:moveTo>
                    <a:pt x="1949" y="0"/>
                  </a:moveTo>
                  <a:lnTo>
                    <a:pt x="1868" y="27"/>
                  </a:lnTo>
                  <a:cubicBezTo>
                    <a:pt x="1476" y="176"/>
                    <a:pt x="1124" y="447"/>
                    <a:pt x="840" y="771"/>
                  </a:cubicBezTo>
                  <a:cubicBezTo>
                    <a:pt x="569" y="1083"/>
                    <a:pt x="339" y="1434"/>
                    <a:pt x="123" y="1800"/>
                  </a:cubicBezTo>
                  <a:lnTo>
                    <a:pt x="1" y="1989"/>
                  </a:lnTo>
                  <a:lnTo>
                    <a:pt x="217" y="1922"/>
                  </a:lnTo>
                  <a:cubicBezTo>
                    <a:pt x="732" y="1746"/>
                    <a:pt x="1165" y="1326"/>
                    <a:pt x="1354" y="825"/>
                  </a:cubicBezTo>
                  <a:lnTo>
                    <a:pt x="1259" y="771"/>
                  </a:lnTo>
                  <a:cubicBezTo>
                    <a:pt x="1069" y="1152"/>
                    <a:pt x="759" y="1458"/>
                    <a:pt x="397" y="1652"/>
                  </a:cubicBezTo>
                  <a:lnTo>
                    <a:pt x="397" y="1652"/>
                  </a:lnTo>
                  <a:cubicBezTo>
                    <a:pt x="565" y="1374"/>
                    <a:pt x="736" y="1097"/>
                    <a:pt x="948" y="853"/>
                  </a:cubicBezTo>
                  <a:cubicBezTo>
                    <a:pt x="1188" y="549"/>
                    <a:pt x="1475" y="294"/>
                    <a:pt x="1831" y="140"/>
                  </a:cubicBezTo>
                  <a:lnTo>
                    <a:pt x="1831" y="140"/>
                  </a:lnTo>
                  <a:cubicBezTo>
                    <a:pt x="1786" y="399"/>
                    <a:pt x="1631" y="649"/>
                    <a:pt x="1408" y="785"/>
                  </a:cubicBezTo>
                  <a:lnTo>
                    <a:pt x="1476" y="880"/>
                  </a:lnTo>
                  <a:cubicBezTo>
                    <a:pt x="1733" y="690"/>
                    <a:pt x="1909" y="393"/>
                    <a:pt x="1936" y="68"/>
                  </a:cubicBezTo>
                  <a:lnTo>
                    <a:pt x="194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933812" y="1433352"/>
              <a:ext cx="149218" cy="160207"/>
            </a:xfrm>
            <a:custGeom>
              <a:avLst/>
              <a:gdLst/>
              <a:ahLst/>
              <a:cxnLst/>
              <a:rect l="l" t="t" r="r" b="b"/>
              <a:pathLst>
                <a:path w="4250" h="4563" extrusionOk="0">
                  <a:moveTo>
                    <a:pt x="961" y="0"/>
                  </a:moveTo>
                  <a:cubicBezTo>
                    <a:pt x="939" y="0"/>
                    <a:pt x="916" y="1"/>
                    <a:pt x="893" y="2"/>
                  </a:cubicBezTo>
                  <a:cubicBezTo>
                    <a:pt x="650" y="2"/>
                    <a:pt x="379" y="124"/>
                    <a:pt x="217" y="340"/>
                  </a:cubicBezTo>
                  <a:cubicBezTo>
                    <a:pt x="55" y="543"/>
                    <a:pt x="0" y="814"/>
                    <a:pt x="14" y="1071"/>
                  </a:cubicBezTo>
                  <a:cubicBezTo>
                    <a:pt x="27" y="1328"/>
                    <a:pt x="109" y="1572"/>
                    <a:pt x="217" y="1802"/>
                  </a:cubicBezTo>
                  <a:cubicBezTo>
                    <a:pt x="433" y="2248"/>
                    <a:pt x="731" y="2641"/>
                    <a:pt x="1083" y="2992"/>
                  </a:cubicBezTo>
                  <a:cubicBezTo>
                    <a:pt x="1435" y="3331"/>
                    <a:pt x="1841" y="3628"/>
                    <a:pt x="2260" y="3886"/>
                  </a:cubicBezTo>
                  <a:cubicBezTo>
                    <a:pt x="2666" y="4143"/>
                    <a:pt x="3099" y="4359"/>
                    <a:pt x="3546" y="4562"/>
                  </a:cubicBezTo>
                  <a:lnTo>
                    <a:pt x="3600" y="4467"/>
                  </a:lnTo>
                  <a:cubicBezTo>
                    <a:pt x="2734" y="4021"/>
                    <a:pt x="1881" y="3547"/>
                    <a:pt x="1205" y="2871"/>
                  </a:cubicBezTo>
                  <a:cubicBezTo>
                    <a:pt x="866" y="2532"/>
                    <a:pt x="569" y="2154"/>
                    <a:pt x="352" y="1721"/>
                  </a:cubicBezTo>
                  <a:cubicBezTo>
                    <a:pt x="258" y="1518"/>
                    <a:pt x="176" y="1288"/>
                    <a:pt x="163" y="1058"/>
                  </a:cubicBezTo>
                  <a:cubicBezTo>
                    <a:pt x="149" y="841"/>
                    <a:pt x="203" y="597"/>
                    <a:pt x="339" y="422"/>
                  </a:cubicBezTo>
                  <a:cubicBezTo>
                    <a:pt x="460" y="232"/>
                    <a:pt x="677" y="137"/>
                    <a:pt x="907" y="124"/>
                  </a:cubicBezTo>
                  <a:cubicBezTo>
                    <a:pt x="927" y="123"/>
                    <a:pt x="946" y="122"/>
                    <a:pt x="966" y="122"/>
                  </a:cubicBezTo>
                  <a:cubicBezTo>
                    <a:pt x="1176" y="122"/>
                    <a:pt x="1384" y="187"/>
                    <a:pt x="1570" y="286"/>
                  </a:cubicBezTo>
                  <a:cubicBezTo>
                    <a:pt x="1773" y="408"/>
                    <a:pt x="1962" y="557"/>
                    <a:pt x="2138" y="719"/>
                  </a:cubicBezTo>
                  <a:cubicBezTo>
                    <a:pt x="2328" y="868"/>
                    <a:pt x="2490" y="1044"/>
                    <a:pt x="2653" y="1220"/>
                  </a:cubicBezTo>
                  <a:cubicBezTo>
                    <a:pt x="3316" y="1924"/>
                    <a:pt x="3816" y="2776"/>
                    <a:pt x="4141" y="3683"/>
                  </a:cubicBezTo>
                  <a:lnTo>
                    <a:pt x="4249" y="3642"/>
                  </a:lnTo>
                  <a:cubicBezTo>
                    <a:pt x="3911" y="2722"/>
                    <a:pt x="3383" y="1883"/>
                    <a:pt x="2734" y="1152"/>
                  </a:cubicBezTo>
                  <a:cubicBezTo>
                    <a:pt x="2571" y="976"/>
                    <a:pt x="2395" y="800"/>
                    <a:pt x="2220" y="638"/>
                  </a:cubicBezTo>
                  <a:cubicBezTo>
                    <a:pt x="2044" y="476"/>
                    <a:pt x="1841" y="313"/>
                    <a:pt x="1624" y="192"/>
                  </a:cubicBezTo>
                  <a:cubicBezTo>
                    <a:pt x="1426" y="68"/>
                    <a:pt x="1205" y="0"/>
                    <a:pt x="9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937147" y="1435775"/>
              <a:ext cx="146830" cy="161576"/>
            </a:xfrm>
            <a:custGeom>
              <a:avLst/>
              <a:gdLst/>
              <a:ahLst/>
              <a:cxnLst/>
              <a:rect l="l" t="t" r="r" b="b"/>
              <a:pathLst>
                <a:path w="4182" h="4602" extrusionOk="0">
                  <a:moveTo>
                    <a:pt x="988" y="1"/>
                  </a:moveTo>
                  <a:cubicBezTo>
                    <a:pt x="866" y="1"/>
                    <a:pt x="731" y="28"/>
                    <a:pt x="609" y="82"/>
                  </a:cubicBezTo>
                  <a:cubicBezTo>
                    <a:pt x="487" y="136"/>
                    <a:pt x="393" y="217"/>
                    <a:pt x="311" y="326"/>
                  </a:cubicBezTo>
                  <a:cubicBezTo>
                    <a:pt x="149" y="528"/>
                    <a:pt x="68" y="772"/>
                    <a:pt x="41" y="1016"/>
                  </a:cubicBezTo>
                  <a:cubicBezTo>
                    <a:pt x="0" y="1259"/>
                    <a:pt x="14" y="1516"/>
                    <a:pt x="81" y="1760"/>
                  </a:cubicBezTo>
                  <a:cubicBezTo>
                    <a:pt x="149" y="2003"/>
                    <a:pt x="271" y="2220"/>
                    <a:pt x="406" y="2423"/>
                  </a:cubicBezTo>
                  <a:cubicBezTo>
                    <a:pt x="541" y="2626"/>
                    <a:pt x="690" y="2815"/>
                    <a:pt x="839" y="3005"/>
                  </a:cubicBezTo>
                  <a:cubicBezTo>
                    <a:pt x="1489" y="3722"/>
                    <a:pt x="2314" y="4290"/>
                    <a:pt x="3234" y="4601"/>
                  </a:cubicBezTo>
                  <a:lnTo>
                    <a:pt x="3261" y="4507"/>
                  </a:lnTo>
                  <a:cubicBezTo>
                    <a:pt x="2382" y="4155"/>
                    <a:pt x="1583" y="3614"/>
                    <a:pt x="974" y="2896"/>
                  </a:cubicBezTo>
                  <a:cubicBezTo>
                    <a:pt x="812" y="2721"/>
                    <a:pt x="677" y="2531"/>
                    <a:pt x="541" y="2328"/>
                  </a:cubicBezTo>
                  <a:cubicBezTo>
                    <a:pt x="420" y="2139"/>
                    <a:pt x="298" y="1936"/>
                    <a:pt x="230" y="1719"/>
                  </a:cubicBezTo>
                  <a:cubicBezTo>
                    <a:pt x="176" y="1503"/>
                    <a:pt x="163" y="1259"/>
                    <a:pt x="190" y="1043"/>
                  </a:cubicBezTo>
                  <a:cubicBezTo>
                    <a:pt x="217" y="813"/>
                    <a:pt x="284" y="583"/>
                    <a:pt x="420" y="407"/>
                  </a:cubicBezTo>
                  <a:cubicBezTo>
                    <a:pt x="555" y="231"/>
                    <a:pt x="758" y="123"/>
                    <a:pt x="988" y="123"/>
                  </a:cubicBezTo>
                  <a:cubicBezTo>
                    <a:pt x="1218" y="123"/>
                    <a:pt x="1434" y="204"/>
                    <a:pt x="1637" y="312"/>
                  </a:cubicBezTo>
                  <a:cubicBezTo>
                    <a:pt x="2043" y="542"/>
                    <a:pt x="2368" y="894"/>
                    <a:pt x="2679" y="1259"/>
                  </a:cubicBezTo>
                  <a:cubicBezTo>
                    <a:pt x="3288" y="1990"/>
                    <a:pt x="3762" y="2829"/>
                    <a:pt x="4087" y="3722"/>
                  </a:cubicBezTo>
                  <a:lnTo>
                    <a:pt x="4181" y="3695"/>
                  </a:lnTo>
                  <a:cubicBezTo>
                    <a:pt x="3843" y="2788"/>
                    <a:pt x="3356" y="1949"/>
                    <a:pt x="2760" y="1205"/>
                  </a:cubicBezTo>
                  <a:cubicBezTo>
                    <a:pt x="2449" y="826"/>
                    <a:pt x="2125" y="461"/>
                    <a:pt x="1692" y="217"/>
                  </a:cubicBezTo>
                  <a:cubicBezTo>
                    <a:pt x="1489" y="96"/>
                    <a:pt x="1245" y="1"/>
                    <a:pt x="98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1090116" y="1575929"/>
              <a:ext cx="192894" cy="218560"/>
            </a:xfrm>
            <a:custGeom>
              <a:avLst/>
              <a:gdLst/>
              <a:ahLst/>
              <a:cxnLst/>
              <a:rect l="l" t="t" r="r" b="b"/>
              <a:pathLst>
                <a:path w="5494" h="6225" extrusionOk="0">
                  <a:moveTo>
                    <a:pt x="68" y="0"/>
                  </a:moveTo>
                  <a:lnTo>
                    <a:pt x="0" y="68"/>
                  </a:lnTo>
                  <a:cubicBezTo>
                    <a:pt x="474" y="569"/>
                    <a:pt x="1001" y="1015"/>
                    <a:pt x="1516" y="1475"/>
                  </a:cubicBezTo>
                  <a:cubicBezTo>
                    <a:pt x="1759" y="1705"/>
                    <a:pt x="2003" y="1935"/>
                    <a:pt x="2233" y="2192"/>
                  </a:cubicBezTo>
                  <a:cubicBezTo>
                    <a:pt x="2463" y="2450"/>
                    <a:pt x="2679" y="2720"/>
                    <a:pt x="2909" y="2977"/>
                  </a:cubicBezTo>
                  <a:cubicBezTo>
                    <a:pt x="3342" y="3505"/>
                    <a:pt x="3789" y="4019"/>
                    <a:pt x="4208" y="4560"/>
                  </a:cubicBezTo>
                  <a:cubicBezTo>
                    <a:pt x="4641" y="5102"/>
                    <a:pt x="5034" y="5656"/>
                    <a:pt x="5399" y="6225"/>
                  </a:cubicBezTo>
                  <a:lnTo>
                    <a:pt x="5494" y="6171"/>
                  </a:lnTo>
                  <a:cubicBezTo>
                    <a:pt x="5169" y="5562"/>
                    <a:pt x="4777" y="4993"/>
                    <a:pt x="4344" y="4452"/>
                  </a:cubicBezTo>
                  <a:cubicBezTo>
                    <a:pt x="3911" y="3924"/>
                    <a:pt x="3464" y="3410"/>
                    <a:pt x="3004" y="2896"/>
                  </a:cubicBezTo>
                  <a:cubicBezTo>
                    <a:pt x="2774" y="2639"/>
                    <a:pt x="2558" y="2368"/>
                    <a:pt x="2314" y="2125"/>
                  </a:cubicBezTo>
                  <a:cubicBezTo>
                    <a:pt x="2084" y="1868"/>
                    <a:pt x="1827" y="1638"/>
                    <a:pt x="1570" y="1408"/>
                  </a:cubicBezTo>
                  <a:cubicBezTo>
                    <a:pt x="1069" y="934"/>
                    <a:pt x="528" y="501"/>
                    <a:pt x="6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1062064" y="1606333"/>
              <a:ext cx="228566" cy="192438"/>
            </a:xfrm>
            <a:custGeom>
              <a:avLst/>
              <a:gdLst/>
              <a:ahLst/>
              <a:cxnLst/>
              <a:rect l="l" t="t" r="r" b="b"/>
              <a:pathLst>
                <a:path w="6510" h="5481" extrusionOk="0">
                  <a:moveTo>
                    <a:pt x="82" y="0"/>
                  </a:moveTo>
                  <a:lnTo>
                    <a:pt x="1" y="68"/>
                  </a:lnTo>
                  <a:cubicBezTo>
                    <a:pt x="934" y="1069"/>
                    <a:pt x="1909" y="2017"/>
                    <a:pt x="2951" y="2910"/>
                  </a:cubicBezTo>
                  <a:cubicBezTo>
                    <a:pt x="3465" y="3356"/>
                    <a:pt x="4006" y="3776"/>
                    <a:pt x="4547" y="4182"/>
                  </a:cubicBezTo>
                  <a:cubicBezTo>
                    <a:pt x="5102" y="4587"/>
                    <a:pt x="5670" y="4966"/>
                    <a:pt x="6252" y="5332"/>
                  </a:cubicBezTo>
                  <a:lnTo>
                    <a:pt x="6509" y="5480"/>
                  </a:lnTo>
                  <a:lnTo>
                    <a:pt x="6509" y="5480"/>
                  </a:lnTo>
                  <a:lnTo>
                    <a:pt x="6333" y="5237"/>
                  </a:lnTo>
                  <a:lnTo>
                    <a:pt x="6130" y="4953"/>
                  </a:lnTo>
                  <a:lnTo>
                    <a:pt x="6049" y="5020"/>
                  </a:lnTo>
                  <a:lnTo>
                    <a:pt x="6075" y="5059"/>
                  </a:lnTo>
                  <a:lnTo>
                    <a:pt x="6075" y="5059"/>
                  </a:lnTo>
                  <a:cubicBezTo>
                    <a:pt x="5591" y="4731"/>
                    <a:pt x="5117" y="4394"/>
                    <a:pt x="4642" y="4046"/>
                  </a:cubicBezTo>
                  <a:cubicBezTo>
                    <a:pt x="4101" y="3654"/>
                    <a:pt x="3560" y="3234"/>
                    <a:pt x="3032" y="2801"/>
                  </a:cubicBezTo>
                  <a:cubicBezTo>
                    <a:pt x="1990" y="1935"/>
                    <a:pt x="989" y="1002"/>
                    <a:pt x="8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1084885" y="1568310"/>
              <a:ext cx="31845" cy="34267"/>
            </a:xfrm>
            <a:custGeom>
              <a:avLst/>
              <a:gdLst/>
              <a:ahLst/>
              <a:cxnLst/>
              <a:rect l="l" t="t" r="r" b="b"/>
              <a:pathLst>
                <a:path w="907" h="976" extrusionOk="0">
                  <a:moveTo>
                    <a:pt x="68" y="1"/>
                  </a:moveTo>
                  <a:lnTo>
                    <a:pt x="0" y="69"/>
                  </a:lnTo>
                  <a:cubicBezTo>
                    <a:pt x="298" y="353"/>
                    <a:pt x="487" y="732"/>
                    <a:pt x="826" y="975"/>
                  </a:cubicBezTo>
                  <a:lnTo>
                    <a:pt x="907" y="894"/>
                  </a:lnTo>
                  <a:cubicBezTo>
                    <a:pt x="690" y="542"/>
                    <a:pt x="325" y="326"/>
                    <a:pt x="6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1143797" y="1634842"/>
              <a:ext cx="17134" cy="47047"/>
            </a:xfrm>
            <a:custGeom>
              <a:avLst/>
              <a:gdLst/>
              <a:ahLst/>
              <a:cxnLst/>
              <a:rect l="l" t="t" r="r" b="b"/>
              <a:pathLst>
                <a:path w="488" h="1340" extrusionOk="0">
                  <a:moveTo>
                    <a:pt x="95" y="0"/>
                  </a:moveTo>
                  <a:lnTo>
                    <a:pt x="0" y="68"/>
                  </a:lnTo>
                  <a:cubicBezTo>
                    <a:pt x="149" y="244"/>
                    <a:pt x="257" y="447"/>
                    <a:pt x="298" y="663"/>
                  </a:cubicBezTo>
                  <a:cubicBezTo>
                    <a:pt x="338" y="880"/>
                    <a:pt x="311" y="1096"/>
                    <a:pt x="338" y="1340"/>
                  </a:cubicBezTo>
                  <a:lnTo>
                    <a:pt x="447" y="1340"/>
                  </a:lnTo>
                  <a:cubicBezTo>
                    <a:pt x="474" y="1232"/>
                    <a:pt x="487" y="1110"/>
                    <a:pt x="487" y="988"/>
                  </a:cubicBezTo>
                  <a:cubicBezTo>
                    <a:pt x="487" y="866"/>
                    <a:pt x="474" y="744"/>
                    <a:pt x="433" y="636"/>
                  </a:cubicBezTo>
                  <a:cubicBezTo>
                    <a:pt x="352" y="393"/>
                    <a:pt x="203" y="203"/>
                    <a:pt x="9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1158508" y="1648604"/>
              <a:ext cx="12850" cy="38516"/>
            </a:xfrm>
            <a:custGeom>
              <a:avLst/>
              <a:gdLst/>
              <a:ahLst/>
              <a:cxnLst/>
              <a:rect l="l" t="t" r="r" b="b"/>
              <a:pathLst>
                <a:path w="366" h="1097" extrusionOk="0">
                  <a:moveTo>
                    <a:pt x="95" y="1"/>
                  </a:moveTo>
                  <a:lnTo>
                    <a:pt x="1" y="55"/>
                  </a:lnTo>
                  <a:cubicBezTo>
                    <a:pt x="109" y="204"/>
                    <a:pt x="149" y="380"/>
                    <a:pt x="177" y="555"/>
                  </a:cubicBezTo>
                  <a:cubicBezTo>
                    <a:pt x="190" y="650"/>
                    <a:pt x="190" y="731"/>
                    <a:pt x="204" y="826"/>
                  </a:cubicBezTo>
                  <a:cubicBezTo>
                    <a:pt x="204" y="907"/>
                    <a:pt x="204" y="988"/>
                    <a:pt x="217" y="1083"/>
                  </a:cubicBezTo>
                  <a:lnTo>
                    <a:pt x="325" y="1097"/>
                  </a:lnTo>
                  <a:cubicBezTo>
                    <a:pt x="366" y="1002"/>
                    <a:pt x="366" y="907"/>
                    <a:pt x="366" y="813"/>
                  </a:cubicBezTo>
                  <a:cubicBezTo>
                    <a:pt x="366" y="718"/>
                    <a:pt x="339" y="623"/>
                    <a:pt x="312" y="528"/>
                  </a:cubicBezTo>
                  <a:cubicBezTo>
                    <a:pt x="258" y="339"/>
                    <a:pt x="177" y="177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1173710" y="1661911"/>
              <a:ext cx="13342" cy="39464"/>
            </a:xfrm>
            <a:custGeom>
              <a:avLst/>
              <a:gdLst/>
              <a:ahLst/>
              <a:cxnLst/>
              <a:rect l="l" t="t" r="r" b="b"/>
              <a:pathLst>
                <a:path w="380" h="1124" extrusionOk="0">
                  <a:moveTo>
                    <a:pt x="95" y="1"/>
                  </a:moveTo>
                  <a:lnTo>
                    <a:pt x="1" y="55"/>
                  </a:lnTo>
                  <a:cubicBezTo>
                    <a:pt x="95" y="204"/>
                    <a:pt x="149" y="393"/>
                    <a:pt x="177" y="569"/>
                  </a:cubicBezTo>
                  <a:cubicBezTo>
                    <a:pt x="190" y="664"/>
                    <a:pt x="204" y="758"/>
                    <a:pt x="204" y="839"/>
                  </a:cubicBezTo>
                  <a:cubicBezTo>
                    <a:pt x="231" y="934"/>
                    <a:pt x="231" y="1029"/>
                    <a:pt x="258" y="1110"/>
                  </a:cubicBezTo>
                  <a:lnTo>
                    <a:pt x="366" y="1124"/>
                  </a:lnTo>
                  <a:cubicBezTo>
                    <a:pt x="380" y="1015"/>
                    <a:pt x="380" y="921"/>
                    <a:pt x="380" y="826"/>
                  </a:cubicBezTo>
                  <a:cubicBezTo>
                    <a:pt x="366" y="731"/>
                    <a:pt x="339" y="637"/>
                    <a:pt x="312" y="542"/>
                  </a:cubicBezTo>
                  <a:cubicBezTo>
                    <a:pt x="258" y="352"/>
                    <a:pt x="163" y="176"/>
                    <a:pt x="9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1190352" y="1677604"/>
              <a:ext cx="17134" cy="40868"/>
            </a:xfrm>
            <a:custGeom>
              <a:avLst/>
              <a:gdLst/>
              <a:ahLst/>
              <a:cxnLst/>
              <a:rect l="l" t="t" r="r" b="b"/>
              <a:pathLst>
                <a:path w="488" h="1164" extrusionOk="0">
                  <a:moveTo>
                    <a:pt x="81" y="0"/>
                  </a:moveTo>
                  <a:lnTo>
                    <a:pt x="0" y="81"/>
                  </a:lnTo>
                  <a:cubicBezTo>
                    <a:pt x="136" y="203"/>
                    <a:pt x="230" y="392"/>
                    <a:pt x="271" y="582"/>
                  </a:cubicBezTo>
                  <a:cubicBezTo>
                    <a:pt x="284" y="677"/>
                    <a:pt x="298" y="771"/>
                    <a:pt x="311" y="866"/>
                  </a:cubicBezTo>
                  <a:cubicBezTo>
                    <a:pt x="325" y="961"/>
                    <a:pt x="325" y="1055"/>
                    <a:pt x="325" y="1150"/>
                  </a:cubicBezTo>
                  <a:lnTo>
                    <a:pt x="433" y="1164"/>
                  </a:lnTo>
                  <a:cubicBezTo>
                    <a:pt x="474" y="1069"/>
                    <a:pt x="487" y="961"/>
                    <a:pt x="474" y="853"/>
                  </a:cubicBezTo>
                  <a:cubicBezTo>
                    <a:pt x="474" y="744"/>
                    <a:pt x="447" y="636"/>
                    <a:pt x="406" y="541"/>
                  </a:cubicBezTo>
                  <a:cubicBezTo>
                    <a:pt x="325" y="338"/>
                    <a:pt x="203" y="162"/>
                    <a:pt x="8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1206958" y="1698002"/>
              <a:ext cx="16677" cy="39955"/>
            </a:xfrm>
            <a:custGeom>
              <a:avLst/>
              <a:gdLst/>
              <a:ahLst/>
              <a:cxnLst/>
              <a:rect l="l" t="t" r="r" b="b"/>
              <a:pathLst>
                <a:path w="475" h="1138" extrusionOk="0">
                  <a:moveTo>
                    <a:pt x="82" y="1"/>
                  </a:moveTo>
                  <a:lnTo>
                    <a:pt x="1" y="69"/>
                  </a:lnTo>
                  <a:cubicBezTo>
                    <a:pt x="136" y="204"/>
                    <a:pt x="217" y="393"/>
                    <a:pt x="258" y="569"/>
                  </a:cubicBezTo>
                  <a:cubicBezTo>
                    <a:pt x="285" y="664"/>
                    <a:pt x="299" y="759"/>
                    <a:pt x="299" y="853"/>
                  </a:cubicBezTo>
                  <a:cubicBezTo>
                    <a:pt x="326" y="948"/>
                    <a:pt x="326" y="1043"/>
                    <a:pt x="339" y="1138"/>
                  </a:cubicBezTo>
                  <a:lnTo>
                    <a:pt x="447" y="1138"/>
                  </a:lnTo>
                  <a:cubicBezTo>
                    <a:pt x="474" y="1043"/>
                    <a:pt x="474" y="935"/>
                    <a:pt x="474" y="826"/>
                  </a:cubicBezTo>
                  <a:cubicBezTo>
                    <a:pt x="461" y="732"/>
                    <a:pt x="434" y="623"/>
                    <a:pt x="393" y="529"/>
                  </a:cubicBezTo>
                  <a:cubicBezTo>
                    <a:pt x="312" y="339"/>
                    <a:pt x="204" y="163"/>
                    <a:pt x="82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231183" y="1723211"/>
              <a:ext cx="10041" cy="29001"/>
            </a:xfrm>
            <a:custGeom>
              <a:avLst/>
              <a:gdLst/>
              <a:ahLst/>
              <a:cxnLst/>
              <a:rect l="l" t="t" r="r" b="b"/>
              <a:pathLst>
                <a:path w="286" h="826" extrusionOk="0">
                  <a:moveTo>
                    <a:pt x="96" y="0"/>
                  </a:moveTo>
                  <a:lnTo>
                    <a:pt x="1" y="41"/>
                  </a:lnTo>
                  <a:cubicBezTo>
                    <a:pt x="69" y="162"/>
                    <a:pt x="82" y="298"/>
                    <a:pt x="96" y="433"/>
                  </a:cubicBezTo>
                  <a:cubicBezTo>
                    <a:pt x="96" y="501"/>
                    <a:pt x="96" y="568"/>
                    <a:pt x="109" y="622"/>
                  </a:cubicBezTo>
                  <a:cubicBezTo>
                    <a:pt x="123" y="690"/>
                    <a:pt x="123" y="758"/>
                    <a:pt x="150" y="825"/>
                  </a:cubicBezTo>
                  <a:lnTo>
                    <a:pt x="258" y="825"/>
                  </a:lnTo>
                  <a:cubicBezTo>
                    <a:pt x="285" y="744"/>
                    <a:pt x="285" y="677"/>
                    <a:pt x="272" y="609"/>
                  </a:cubicBezTo>
                  <a:cubicBezTo>
                    <a:pt x="272" y="541"/>
                    <a:pt x="258" y="474"/>
                    <a:pt x="231" y="406"/>
                  </a:cubicBezTo>
                  <a:cubicBezTo>
                    <a:pt x="190" y="271"/>
                    <a:pt x="136" y="135"/>
                    <a:pt x="96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1249264" y="1746944"/>
              <a:ext cx="7619" cy="21417"/>
            </a:xfrm>
            <a:custGeom>
              <a:avLst/>
              <a:gdLst/>
              <a:ahLst/>
              <a:cxnLst/>
              <a:rect l="l" t="t" r="r" b="b"/>
              <a:pathLst>
                <a:path w="217" h="610" extrusionOk="0">
                  <a:moveTo>
                    <a:pt x="108" y="1"/>
                  </a:moveTo>
                  <a:lnTo>
                    <a:pt x="0" y="28"/>
                  </a:lnTo>
                  <a:cubicBezTo>
                    <a:pt x="54" y="122"/>
                    <a:pt x="54" y="217"/>
                    <a:pt x="54" y="325"/>
                  </a:cubicBezTo>
                  <a:cubicBezTo>
                    <a:pt x="54" y="366"/>
                    <a:pt x="54" y="420"/>
                    <a:pt x="54" y="461"/>
                  </a:cubicBezTo>
                  <a:cubicBezTo>
                    <a:pt x="54" y="515"/>
                    <a:pt x="54" y="555"/>
                    <a:pt x="81" y="609"/>
                  </a:cubicBezTo>
                  <a:lnTo>
                    <a:pt x="190" y="609"/>
                  </a:lnTo>
                  <a:cubicBezTo>
                    <a:pt x="217" y="555"/>
                    <a:pt x="217" y="515"/>
                    <a:pt x="217" y="461"/>
                  </a:cubicBezTo>
                  <a:cubicBezTo>
                    <a:pt x="217" y="407"/>
                    <a:pt x="203" y="352"/>
                    <a:pt x="190" y="298"/>
                  </a:cubicBezTo>
                  <a:cubicBezTo>
                    <a:pt x="162" y="204"/>
                    <a:pt x="122" y="109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946627" y="1474254"/>
              <a:ext cx="12885" cy="44695"/>
            </a:xfrm>
            <a:custGeom>
              <a:avLst/>
              <a:gdLst/>
              <a:ahLst/>
              <a:cxnLst/>
              <a:rect l="l" t="t" r="r" b="b"/>
              <a:pathLst>
                <a:path w="367" h="1273" extrusionOk="0">
                  <a:moveTo>
                    <a:pt x="298" y="1"/>
                  </a:moveTo>
                  <a:cubicBezTo>
                    <a:pt x="123" y="163"/>
                    <a:pt x="28" y="393"/>
                    <a:pt x="14" y="623"/>
                  </a:cubicBezTo>
                  <a:cubicBezTo>
                    <a:pt x="1" y="745"/>
                    <a:pt x="14" y="853"/>
                    <a:pt x="41" y="975"/>
                  </a:cubicBezTo>
                  <a:cubicBezTo>
                    <a:pt x="82" y="1083"/>
                    <a:pt x="136" y="1192"/>
                    <a:pt x="204" y="1273"/>
                  </a:cubicBezTo>
                  <a:lnTo>
                    <a:pt x="298" y="1232"/>
                  </a:lnTo>
                  <a:cubicBezTo>
                    <a:pt x="271" y="1124"/>
                    <a:pt x="231" y="1029"/>
                    <a:pt x="204" y="921"/>
                  </a:cubicBezTo>
                  <a:cubicBezTo>
                    <a:pt x="177" y="826"/>
                    <a:pt x="163" y="731"/>
                    <a:pt x="150" y="623"/>
                  </a:cubicBezTo>
                  <a:cubicBezTo>
                    <a:pt x="150" y="529"/>
                    <a:pt x="150" y="420"/>
                    <a:pt x="190" y="326"/>
                  </a:cubicBezTo>
                  <a:cubicBezTo>
                    <a:pt x="217" y="231"/>
                    <a:pt x="285" y="136"/>
                    <a:pt x="366" y="82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958037" y="1486612"/>
              <a:ext cx="11446" cy="44203"/>
            </a:xfrm>
            <a:custGeom>
              <a:avLst/>
              <a:gdLst/>
              <a:ahLst/>
              <a:cxnLst/>
              <a:rect l="l" t="t" r="r" b="b"/>
              <a:pathLst>
                <a:path w="326" h="1259" extrusionOk="0">
                  <a:moveTo>
                    <a:pt x="231" y="1"/>
                  </a:moveTo>
                  <a:cubicBezTo>
                    <a:pt x="136" y="204"/>
                    <a:pt x="55" y="407"/>
                    <a:pt x="28" y="623"/>
                  </a:cubicBezTo>
                  <a:cubicBezTo>
                    <a:pt x="1" y="840"/>
                    <a:pt x="14" y="1070"/>
                    <a:pt x="136" y="1259"/>
                  </a:cubicBezTo>
                  <a:lnTo>
                    <a:pt x="244" y="1218"/>
                  </a:lnTo>
                  <a:cubicBezTo>
                    <a:pt x="231" y="1124"/>
                    <a:pt x="203" y="1029"/>
                    <a:pt x="190" y="921"/>
                  </a:cubicBezTo>
                  <a:cubicBezTo>
                    <a:pt x="176" y="826"/>
                    <a:pt x="163" y="731"/>
                    <a:pt x="163" y="637"/>
                  </a:cubicBezTo>
                  <a:cubicBezTo>
                    <a:pt x="163" y="434"/>
                    <a:pt x="217" y="217"/>
                    <a:pt x="325" y="55"/>
                  </a:cubicBezTo>
                  <a:lnTo>
                    <a:pt x="23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974678" y="1508941"/>
              <a:ext cx="11411" cy="39464"/>
            </a:xfrm>
            <a:custGeom>
              <a:avLst/>
              <a:gdLst/>
              <a:ahLst/>
              <a:cxnLst/>
              <a:rect l="l" t="t" r="r" b="b"/>
              <a:pathLst>
                <a:path w="325" h="1124" extrusionOk="0">
                  <a:moveTo>
                    <a:pt x="54" y="1"/>
                  </a:moveTo>
                  <a:cubicBezTo>
                    <a:pt x="27" y="190"/>
                    <a:pt x="0" y="393"/>
                    <a:pt x="27" y="582"/>
                  </a:cubicBezTo>
                  <a:cubicBezTo>
                    <a:pt x="27" y="677"/>
                    <a:pt x="41" y="785"/>
                    <a:pt x="81" y="867"/>
                  </a:cubicBezTo>
                  <a:cubicBezTo>
                    <a:pt x="108" y="961"/>
                    <a:pt x="162" y="1056"/>
                    <a:pt x="230" y="1124"/>
                  </a:cubicBezTo>
                  <a:lnTo>
                    <a:pt x="325" y="1070"/>
                  </a:lnTo>
                  <a:cubicBezTo>
                    <a:pt x="298" y="988"/>
                    <a:pt x="271" y="907"/>
                    <a:pt x="244" y="812"/>
                  </a:cubicBezTo>
                  <a:cubicBezTo>
                    <a:pt x="217" y="731"/>
                    <a:pt x="176" y="650"/>
                    <a:pt x="162" y="555"/>
                  </a:cubicBezTo>
                  <a:cubicBezTo>
                    <a:pt x="122" y="393"/>
                    <a:pt x="108" y="204"/>
                    <a:pt x="149" y="2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992724" y="1525583"/>
              <a:ext cx="11446" cy="40412"/>
            </a:xfrm>
            <a:custGeom>
              <a:avLst/>
              <a:gdLst/>
              <a:ahLst/>
              <a:cxnLst/>
              <a:rect l="l" t="t" r="r" b="b"/>
              <a:pathLst>
                <a:path w="326" h="1151" extrusionOk="0">
                  <a:moveTo>
                    <a:pt x="54" y="0"/>
                  </a:moveTo>
                  <a:cubicBezTo>
                    <a:pt x="27" y="190"/>
                    <a:pt x="0" y="393"/>
                    <a:pt x="27" y="596"/>
                  </a:cubicBezTo>
                  <a:cubicBezTo>
                    <a:pt x="27" y="690"/>
                    <a:pt x="54" y="798"/>
                    <a:pt x="95" y="893"/>
                  </a:cubicBezTo>
                  <a:cubicBezTo>
                    <a:pt x="109" y="934"/>
                    <a:pt x="136" y="988"/>
                    <a:pt x="149" y="1029"/>
                  </a:cubicBezTo>
                  <a:cubicBezTo>
                    <a:pt x="163" y="1056"/>
                    <a:pt x="190" y="1083"/>
                    <a:pt x="203" y="1096"/>
                  </a:cubicBezTo>
                  <a:cubicBezTo>
                    <a:pt x="230" y="1123"/>
                    <a:pt x="271" y="1150"/>
                    <a:pt x="325" y="1150"/>
                  </a:cubicBezTo>
                  <a:lnTo>
                    <a:pt x="325" y="1042"/>
                  </a:lnTo>
                  <a:cubicBezTo>
                    <a:pt x="312" y="1029"/>
                    <a:pt x="271" y="920"/>
                    <a:pt x="244" y="826"/>
                  </a:cubicBezTo>
                  <a:cubicBezTo>
                    <a:pt x="217" y="744"/>
                    <a:pt x="190" y="663"/>
                    <a:pt x="163" y="568"/>
                  </a:cubicBezTo>
                  <a:cubicBezTo>
                    <a:pt x="122" y="393"/>
                    <a:pt x="95" y="203"/>
                    <a:pt x="163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1007435" y="1541733"/>
              <a:ext cx="11937" cy="35180"/>
            </a:xfrm>
            <a:custGeom>
              <a:avLst/>
              <a:gdLst/>
              <a:ahLst/>
              <a:cxnLst/>
              <a:rect l="l" t="t" r="r" b="b"/>
              <a:pathLst>
                <a:path w="340" h="1002" extrusionOk="0">
                  <a:moveTo>
                    <a:pt x="1" y="0"/>
                  </a:moveTo>
                  <a:cubicBezTo>
                    <a:pt x="1" y="176"/>
                    <a:pt x="1" y="352"/>
                    <a:pt x="41" y="528"/>
                  </a:cubicBezTo>
                  <a:cubicBezTo>
                    <a:pt x="41" y="609"/>
                    <a:pt x="68" y="690"/>
                    <a:pt x="109" y="771"/>
                  </a:cubicBezTo>
                  <a:cubicBezTo>
                    <a:pt x="150" y="853"/>
                    <a:pt x="190" y="934"/>
                    <a:pt x="258" y="1001"/>
                  </a:cubicBezTo>
                  <a:lnTo>
                    <a:pt x="339" y="934"/>
                  </a:lnTo>
                  <a:cubicBezTo>
                    <a:pt x="326" y="866"/>
                    <a:pt x="285" y="785"/>
                    <a:pt x="258" y="717"/>
                  </a:cubicBezTo>
                  <a:cubicBezTo>
                    <a:pt x="231" y="636"/>
                    <a:pt x="204" y="569"/>
                    <a:pt x="177" y="487"/>
                  </a:cubicBezTo>
                  <a:cubicBezTo>
                    <a:pt x="123" y="338"/>
                    <a:pt x="82" y="176"/>
                    <a:pt x="109" y="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1024077" y="1551704"/>
              <a:ext cx="17134" cy="39464"/>
            </a:xfrm>
            <a:custGeom>
              <a:avLst/>
              <a:gdLst/>
              <a:ahLst/>
              <a:cxnLst/>
              <a:rect l="l" t="t" r="r" b="b"/>
              <a:pathLst>
                <a:path w="488" h="1124" extrusionOk="0">
                  <a:moveTo>
                    <a:pt x="0" y="0"/>
                  </a:moveTo>
                  <a:cubicBezTo>
                    <a:pt x="0" y="203"/>
                    <a:pt x="14" y="406"/>
                    <a:pt x="68" y="609"/>
                  </a:cubicBezTo>
                  <a:cubicBezTo>
                    <a:pt x="95" y="717"/>
                    <a:pt x="136" y="812"/>
                    <a:pt x="190" y="893"/>
                  </a:cubicBezTo>
                  <a:cubicBezTo>
                    <a:pt x="244" y="988"/>
                    <a:pt x="312" y="1069"/>
                    <a:pt x="406" y="1123"/>
                  </a:cubicBezTo>
                  <a:lnTo>
                    <a:pt x="487" y="1056"/>
                  </a:lnTo>
                  <a:cubicBezTo>
                    <a:pt x="433" y="975"/>
                    <a:pt x="379" y="893"/>
                    <a:pt x="339" y="812"/>
                  </a:cubicBezTo>
                  <a:cubicBezTo>
                    <a:pt x="284" y="731"/>
                    <a:pt x="244" y="650"/>
                    <a:pt x="203" y="569"/>
                  </a:cubicBezTo>
                  <a:cubicBezTo>
                    <a:pt x="122" y="393"/>
                    <a:pt x="82" y="203"/>
                    <a:pt x="109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1044510" y="1570241"/>
              <a:ext cx="7162" cy="24261"/>
            </a:xfrm>
            <a:custGeom>
              <a:avLst/>
              <a:gdLst/>
              <a:ahLst/>
              <a:cxnLst/>
              <a:rect l="l" t="t" r="r" b="b"/>
              <a:pathLst>
                <a:path w="204" h="691" extrusionOk="0">
                  <a:moveTo>
                    <a:pt x="27" y="0"/>
                  </a:moveTo>
                  <a:cubicBezTo>
                    <a:pt x="27" y="108"/>
                    <a:pt x="0" y="230"/>
                    <a:pt x="0" y="352"/>
                  </a:cubicBezTo>
                  <a:cubicBezTo>
                    <a:pt x="0" y="406"/>
                    <a:pt x="14" y="474"/>
                    <a:pt x="27" y="528"/>
                  </a:cubicBezTo>
                  <a:cubicBezTo>
                    <a:pt x="41" y="582"/>
                    <a:pt x="68" y="636"/>
                    <a:pt x="108" y="690"/>
                  </a:cubicBezTo>
                  <a:lnTo>
                    <a:pt x="203" y="650"/>
                  </a:lnTo>
                  <a:cubicBezTo>
                    <a:pt x="203" y="582"/>
                    <a:pt x="203" y="541"/>
                    <a:pt x="190" y="487"/>
                  </a:cubicBezTo>
                  <a:lnTo>
                    <a:pt x="149" y="325"/>
                  </a:lnTo>
                  <a:cubicBezTo>
                    <a:pt x="122" y="230"/>
                    <a:pt x="95" y="108"/>
                    <a:pt x="135" y="1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1039279" y="1573542"/>
              <a:ext cx="31845" cy="44344"/>
            </a:xfrm>
            <a:custGeom>
              <a:avLst/>
              <a:gdLst/>
              <a:ahLst/>
              <a:cxnLst/>
              <a:rect l="l" t="t" r="r" b="b"/>
              <a:pathLst>
                <a:path w="907" h="1263" extrusionOk="0">
                  <a:moveTo>
                    <a:pt x="826" y="1"/>
                  </a:moveTo>
                  <a:cubicBezTo>
                    <a:pt x="596" y="271"/>
                    <a:pt x="352" y="528"/>
                    <a:pt x="149" y="826"/>
                  </a:cubicBezTo>
                  <a:lnTo>
                    <a:pt x="68" y="934"/>
                  </a:lnTo>
                  <a:cubicBezTo>
                    <a:pt x="41" y="975"/>
                    <a:pt x="14" y="1016"/>
                    <a:pt x="14" y="1097"/>
                  </a:cubicBezTo>
                  <a:cubicBezTo>
                    <a:pt x="0" y="1137"/>
                    <a:pt x="27" y="1178"/>
                    <a:pt x="54" y="1219"/>
                  </a:cubicBezTo>
                  <a:cubicBezTo>
                    <a:pt x="82" y="1246"/>
                    <a:pt x="136" y="1259"/>
                    <a:pt x="163" y="1259"/>
                  </a:cubicBezTo>
                  <a:cubicBezTo>
                    <a:pt x="176" y="1262"/>
                    <a:pt x="188" y="1263"/>
                    <a:pt x="200" y="1263"/>
                  </a:cubicBezTo>
                  <a:cubicBezTo>
                    <a:pt x="251" y="1263"/>
                    <a:pt x="295" y="1243"/>
                    <a:pt x="339" y="1232"/>
                  </a:cubicBezTo>
                  <a:cubicBezTo>
                    <a:pt x="487" y="1151"/>
                    <a:pt x="650" y="1070"/>
                    <a:pt x="799" y="961"/>
                  </a:cubicBezTo>
                  <a:lnTo>
                    <a:pt x="745" y="867"/>
                  </a:lnTo>
                  <a:cubicBezTo>
                    <a:pt x="582" y="934"/>
                    <a:pt x="420" y="1002"/>
                    <a:pt x="271" y="1083"/>
                  </a:cubicBezTo>
                  <a:cubicBezTo>
                    <a:pt x="230" y="1097"/>
                    <a:pt x="203" y="1097"/>
                    <a:pt x="176" y="1097"/>
                  </a:cubicBezTo>
                  <a:lnTo>
                    <a:pt x="163" y="1097"/>
                  </a:lnTo>
                  <a:cubicBezTo>
                    <a:pt x="163" y="1070"/>
                    <a:pt x="217" y="975"/>
                    <a:pt x="257" y="907"/>
                  </a:cubicBezTo>
                  <a:cubicBezTo>
                    <a:pt x="433" y="610"/>
                    <a:pt x="650" y="312"/>
                    <a:pt x="907" y="82"/>
                  </a:cubicBezTo>
                  <a:lnTo>
                    <a:pt x="82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1144254" y="1658575"/>
              <a:ext cx="32336" cy="39674"/>
            </a:xfrm>
            <a:custGeom>
              <a:avLst/>
              <a:gdLst/>
              <a:ahLst/>
              <a:cxnLst/>
              <a:rect l="l" t="t" r="r" b="b"/>
              <a:pathLst>
                <a:path w="921" h="1130" extrusionOk="0">
                  <a:moveTo>
                    <a:pt x="813" y="1"/>
                  </a:moveTo>
                  <a:cubicBezTo>
                    <a:pt x="826" y="109"/>
                    <a:pt x="799" y="217"/>
                    <a:pt x="758" y="326"/>
                  </a:cubicBezTo>
                  <a:cubicBezTo>
                    <a:pt x="704" y="420"/>
                    <a:pt x="650" y="515"/>
                    <a:pt x="583" y="610"/>
                  </a:cubicBezTo>
                  <a:cubicBezTo>
                    <a:pt x="515" y="691"/>
                    <a:pt x="434" y="786"/>
                    <a:pt x="366" y="853"/>
                  </a:cubicBezTo>
                  <a:cubicBezTo>
                    <a:pt x="300" y="920"/>
                    <a:pt x="234" y="959"/>
                    <a:pt x="167" y="978"/>
                  </a:cubicBezTo>
                  <a:lnTo>
                    <a:pt x="167" y="978"/>
                  </a:lnTo>
                  <a:lnTo>
                    <a:pt x="136" y="934"/>
                  </a:lnTo>
                  <a:cubicBezTo>
                    <a:pt x="109" y="962"/>
                    <a:pt x="68" y="989"/>
                    <a:pt x="55" y="1029"/>
                  </a:cubicBezTo>
                  <a:lnTo>
                    <a:pt x="1" y="1097"/>
                  </a:lnTo>
                  <a:lnTo>
                    <a:pt x="109" y="1124"/>
                  </a:lnTo>
                  <a:cubicBezTo>
                    <a:pt x="129" y="1127"/>
                    <a:pt x="148" y="1129"/>
                    <a:pt x="167" y="1129"/>
                  </a:cubicBezTo>
                  <a:cubicBezTo>
                    <a:pt x="293" y="1129"/>
                    <a:pt x="406" y="1057"/>
                    <a:pt x="488" y="975"/>
                  </a:cubicBezTo>
                  <a:cubicBezTo>
                    <a:pt x="569" y="880"/>
                    <a:pt x="623" y="786"/>
                    <a:pt x="691" y="691"/>
                  </a:cubicBezTo>
                  <a:cubicBezTo>
                    <a:pt x="813" y="488"/>
                    <a:pt x="907" y="258"/>
                    <a:pt x="921" y="14"/>
                  </a:cubicBezTo>
                  <a:lnTo>
                    <a:pt x="81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1268258" y="1816776"/>
              <a:ext cx="23313" cy="57159"/>
            </a:xfrm>
            <a:custGeom>
              <a:avLst/>
              <a:gdLst/>
              <a:ahLst/>
              <a:cxnLst/>
              <a:rect l="l" t="t" r="r" b="b"/>
              <a:pathLst>
                <a:path w="664" h="1628" extrusionOk="0">
                  <a:moveTo>
                    <a:pt x="569" y="1"/>
                  </a:moveTo>
                  <a:lnTo>
                    <a:pt x="460" y="14"/>
                  </a:lnTo>
                  <a:cubicBezTo>
                    <a:pt x="487" y="204"/>
                    <a:pt x="515" y="407"/>
                    <a:pt x="515" y="610"/>
                  </a:cubicBezTo>
                  <a:cubicBezTo>
                    <a:pt x="528" y="799"/>
                    <a:pt x="528" y="1015"/>
                    <a:pt x="515" y="1205"/>
                  </a:cubicBezTo>
                  <a:cubicBezTo>
                    <a:pt x="515" y="1300"/>
                    <a:pt x="474" y="1367"/>
                    <a:pt x="420" y="1421"/>
                  </a:cubicBezTo>
                  <a:cubicBezTo>
                    <a:pt x="388" y="1445"/>
                    <a:pt x="357" y="1459"/>
                    <a:pt x="325" y="1459"/>
                  </a:cubicBezTo>
                  <a:cubicBezTo>
                    <a:pt x="303" y="1459"/>
                    <a:pt x="280" y="1452"/>
                    <a:pt x="257" y="1435"/>
                  </a:cubicBezTo>
                  <a:cubicBezTo>
                    <a:pt x="203" y="1394"/>
                    <a:pt x="163" y="1313"/>
                    <a:pt x="149" y="1232"/>
                  </a:cubicBezTo>
                  <a:cubicBezTo>
                    <a:pt x="149" y="1178"/>
                    <a:pt x="136" y="1124"/>
                    <a:pt x="136" y="1083"/>
                  </a:cubicBezTo>
                  <a:cubicBezTo>
                    <a:pt x="136" y="1043"/>
                    <a:pt x="149" y="1015"/>
                    <a:pt x="149" y="1015"/>
                  </a:cubicBezTo>
                  <a:lnTo>
                    <a:pt x="136" y="907"/>
                  </a:lnTo>
                  <a:cubicBezTo>
                    <a:pt x="82" y="907"/>
                    <a:pt x="41" y="948"/>
                    <a:pt x="27" y="988"/>
                  </a:cubicBezTo>
                  <a:cubicBezTo>
                    <a:pt x="14" y="1015"/>
                    <a:pt x="0" y="1056"/>
                    <a:pt x="0" y="1083"/>
                  </a:cubicBezTo>
                  <a:cubicBezTo>
                    <a:pt x="0" y="1137"/>
                    <a:pt x="0" y="1191"/>
                    <a:pt x="0" y="1246"/>
                  </a:cubicBezTo>
                  <a:cubicBezTo>
                    <a:pt x="0" y="1354"/>
                    <a:pt x="41" y="1476"/>
                    <a:pt x="149" y="1570"/>
                  </a:cubicBezTo>
                  <a:cubicBezTo>
                    <a:pt x="194" y="1604"/>
                    <a:pt x="247" y="1628"/>
                    <a:pt x="310" y="1628"/>
                  </a:cubicBezTo>
                  <a:cubicBezTo>
                    <a:pt x="324" y="1628"/>
                    <a:pt x="338" y="1627"/>
                    <a:pt x="352" y="1624"/>
                  </a:cubicBezTo>
                  <a:cubicBezTo>
                    <a:pt x="420" y="1624"/>
                    <a:pt x="487" y="1584"/>
                    <a:pt x="528" y="1543"/>
                  </a:cubicBezTo>
                  <a:cubicBezTo>
                    <a:pt x="623" y="1448"/>
                    <a:pt x="650" y="1313"/>
                    <a:pt x="663" y="1205"/>
                  </a:cubicBezTo>
                  <a:cubicBezTo>
                    <a:pt x="663" y="1002"/>
                    <a:pt x="636" y="799"/>
                    <a:pt x="623" y="596"/>
                  </a:cubicBezTo>
                  <a:cubicBezTo>
                    <a:pt x="596" y="393"/>
                    <a:pt x="582" y="204"/>
                    <a:pt x="56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1270610" y="1817724"/>
              <a:ext cx="17169" cy="51752"/>
            </a:xfrm>
            <a:custGeom>
              <a:avLst/>
              <a:gdLst/>
              <a:ahLst/>
              <a:cxnLst/>
              <a:rect l="l" t="t" r="r" b="b"/>
              <a:pathLst>
                <a:path w="489" h="1474" extrusionOk="0">
                  <a:moveTo>
                    <a:pt x="407" y="1"/>
                  </a:moveTo>
                  <a:cubicBezTo>
                    <a:pt x="245" y="217"/>
                    <a:pt x="123" y="447"/>
                    <a:pt x="42" y="718"/>
                  </a:cubicBezTo>
                  <a:cubicBezTo>
                    <a:pt x="15" y="840"/>
                    <a:pt x="1" y="975"/>
                    <a:pt x="1" y="1110"/>
                  </a:cubicBezTo>
                  <a:cubicBezTo>
                    <a:pt x="1" y="1178"/>
                    <a:pt x="15" y="1246"/>
                    <a:pt x="28" y="1313"/>
                  </a:cubicBezTo>
                  <a:cubicBezTo>
                    <a:pt x="42" y="1354"/>
                    <a:pt x="55" y="1394"/>
                    <a:pt x="96" y="1435"/>
                  </a:cubicBezTo>
                  <a:cubicBezTo>
                    <a:pt x="124" y="1454"/>
                    <a:pt x="160" y="1473"/>
                    <a:pt x="202" y="1473"/>
                  </a:cubicBezTo>
                  <a:cubicBezTo>
                    <a:pt x="220" y="1473"/>
                    <a:pt x="238" y="1470"/>
                    <a:pt x="258" y="1462"/>
                  </a:cubicBezTo>
                  <a:lnTo>
                    <a:pt x="204" y="1354"/>
                  </a:lnTo>
                  <a:cubicBezTo>
                    <a:pt x="204" y="1354"/>
                    <a:pt x="190" y="1340"/>
                    <a:pt x="190" y="1286"/>
                  </a:cubicBezTo>
                  <a:cubicBezTo>
                    <a:pt x="177" y="1232"/>
                    <a:pt x="177" y="1164"/>
                    <a:pt x="177" y="1110"/>
                  </a:cubicBezTo>
                  <a:cubicBezTo>
                    <a:pt x="163" y="988"/>
                    <a:pt x="177" y="867"/>
                    <a:pt x="190" y="745"/>
                  </a:cubicBezTo>
                  <a:cubicBezTo>
                    <a:pt x="217" y="501"/>
                    <a:pt x="312" y="258"/>
                    <a:pt x="488" y="82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279669" y="1822007"/>
              <a:ext cx="13307" cy="51331"/>
            </a:xfrm>
            <a:custGeom>
              <a:avLst/>
              <a:gdLst/>
              <a:ahLst/>
              <a:cxnLst/>
              <a:rect l="l" t="t" r="r" b="b"/>
              <a:pathLst>
                <a:path w="379" h="1462" extrusionOk="0">
                  <a:moveTo>
                    <a:pt x="257" y="1"/>
                  </a:moveTo>
                  <a:lnTo>
                    <a:pt x="149" y="28"/>
                  </a:lnTo>
                  <a:cubicBezTo>
                    <a:pt x="217" y="258"/>
                    <a:pt x="257" y="515"/>
                    <a:pt x="230" y="745"/>
                  </a:cubicBezTo>
                  <a:cubicBezTo>
                    <a:pt x="203" y="975"/>
                    <a:pt x="135" y="1191"/>
                    <a:pt x="0" y="1381"/>
                  </a:cubicBezTo>
                  <a:lnTo>
                    <a:pt x="68" y="1462"/>
                  </a:lnTo>
                  <a:cubicBezTo>
                    <a:pt x="190" y="1381"/>
                    <a:pt x="257" y="1259"/>
                    <a:pt x="311" y="1137"/>
                  </a:cubicBezTo>
                  <a:cubicBezTo>
                    <a:pt x="365" y="1015"/>
                    <a:pt x="379" y="880"/>
                    <a:pt x="379" y="758"/>
                  </a:cubicBezTo>
                  <a:cubicBezTo>
                    <a:pt x="365" y="488"/>
                    <a:pt x="298" y="244"/>
                    <a:pt x="25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1280125" y="1846724"/>
              <a:ext cx="10006" cy="8321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90" y="0"/>
                  </a:moveTo>
                  <a:cubicBezTo>
                    <a:pt x="190" y="41"/>
                    <a:pt x="136" y="54"/>
                    <a:pt x="109" y="54"/>
                  </a:cubicBezTo>
                  <a:cubicBezTo>
                    <a:pt x="68" y="68"/>
                    <a:pt x="41" y="54"/>
                    <a:pt x="1" y="108"/>
                  </a:cubicBezTo>
                  <a:lnTo>
                    <a:pt x="1" y="217"/>
                  </a:lnTo>
                  <a:cubicBezTo>
                    <a:pt x="24" y="231"/>
                    <a:pt x="48" y="237"/>
                    <a:pt x="70" y="237"/>
                  </a:cubicBezTo>
                  <a:cubicBezTo>
                    <a:pt x="112" y="237"/>
                    <a:pt x="150" y="216"/>
                    <a:pt x="177" y="190"/>
                  </a:cubicBezTo>
                  <a:cubicBezTo>
                    <a:pt x="217" y="135"/>
                    <a:pt x="244" y="95"/>
                    <a:pt x="285" y="54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1280125" y="1853851"/>
              <a:ext cx="8602" cy="8216"/>
            </a:xfrm>
            <a:custGeom>
              <a:avLst/>
              <a:gdLst/>
              <a:ahLst/>
              <a:cxnLst/>
              <a:rect l="l" t="t" r="r" b="b"/>
              <a:pathLst>
                <a:path w="245" h="234" extrusionOk="0">
                  <a:moveTo>
                    <a:pt x="149" y="0"/>
                  </a:moveTo>
                  <a:cubicBezTo>
                    <a:pt x="149" y="41"/>
                    <a:pt x="109" y="54"/>
                    <a:pt x="82" y="68"/>
                  </a:cubicBezTo>
                  <a:cubicBezTo>
                    <a:pt x="41" y="68"/>
                    <a:pt x="28" y="68"/>
                    <a:pt x="1" y="108"/>
                  </a:cubicBezTo>
                  <a:lnTo>
                    <a:pt x="1" y="217"/>
                  </a:lnTo>
                  <a:cubicBezTo>
                    <a:pt x="20" y="228"/>
                    <a:pt x="39" y="233"/>
                    <a:pt x="57" y="233"/>
                  </a:cubicBezTo>
                  <a:cubicBezTo>
                    <a:pt x="99" y="233"/>
                    <a:pt x="134" y="205"/>
                    <a:pt x="163" y="176"/>
                  </a:cubicBezTo>
                  <a:cubicBezTo>
                    <a:pt x="190" y="135"/>
                    <a:pt x="204" y="95"/>
                    <a:pt x="244" y="54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1276790" y="1861434"/>
              <a:ext cx="12885" cy="8356"/>
            </a:xfrm>
            <a:custGeom>
              <a:avLst/>
              <a:gdLst/>
              <a:ahLst/>
              <a:cxnLst/>
              <a:rect l="l" t="t" r="r" b="b"/>
              <a:pathLst>
                <a:path w="367" h="238" extrusionOk="0">
                  <a:moveTo>
                    <a:pt x="258" y="1"/>
                  </a:moveTo>
                  <a:cubicBezTo>
                    <a:pt x="258" y="55"/>
                    <a:pt x="204" y="68"/>
                    <a:pt x="163" y="68"/>
                  </a:cubicBezTo>
                  <a:cubicBezTo>
                    <a:pt x="143" y="68"/>
                    <a:pt x="126" y="65"/>
                    <a:pt x="107" y="65"/>
                  </a:cubicBezTo>
                  <a:cubicBezTo>
                    <a:pt x="89" y="65"/>
                    <a:pt x="69" y="68"/>
                    <a:pt x="41" y="82"/>
                  </a:cubicBezTo>
                  <a:lnTo>
                    <a:pt x="1" y="190"/>
                  </a:lnTo>
                  <a:cubicBezTo>
                    <a:pt x="28" y="224"/>
                    <a:pt x="69" y="237"/>
                    <a:pt x="109" y="237"/>
                  </a:cubicBezTo>
                  <a:cubicBezTo>
                    <a:pt x="150" y="237"/>
                    <a:pt x="190" y="224"/>
                    <a:pt x="217" y="204"/>
                  </a:cubicBezTo>
                  <a:cubicBezTo>
                    <a:pt x="272" y="163"/>
                    <a:pt x="312" y="109"/>
                    <a:pt x="366" y="55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8" name="Google Shape;12008;p27"/>
          <p:cNvGrpSpPr/>
          <p:nvPr/>
        </p:nvGrpSpPr>
        <p:grpSpPr>
          <a:xfrm rot="-1619733">
            <a:off x="1822147" y="934629"/>
            <a:ext cx="295499" cy="161074"/>
            <a:chOff x="3353299" y="3609833"/>
            <a:chExt cx="295513" cy="161081"/>
          </a:xfrm>
        </p:grpSpPr>
        <p:sp>
          <p:nvSpPr>
            <p:cNvPr id="12009" name="Google Shape;12009;p27"/>
            <p:cNvSpPr/>
            <p:nvPr/>
          </p:nvSpPr>
          <p:spPr>
            <a:xfrm>
              <a:off x="3353299" y="3638131"/>
              <a:ext cx="115933" cy="122183"/>
            </a:xfrm>
            <a:custGeom>
              <a:avLst/>
              <a:gdLst/>
              <a:ahLst/>
              <a:cxnLst/>
              <a:rect l="l" t="t" r="r" b="b"/>
              <a:pathLst>
                <a:path w="3302" h="3480" extrusionOk="0">
                  <a:moveTo>
                    <a:pt x="1725" y="111"/>
                  </a:moveTo>
                  <a:cubicBezTo>
                    <a:pt x="2014" y="111"/>
                    <a:pt x="2300" y="183"/>
                    <a:pt x="2550" y="316"/>
                  </a:cubicBezTo>
                  <a:lnTo>
                    <a:pt x="2550" y="316"/>
                  </a:lnTo>
                  <a:cubicBezTo>
                    <a:pt x="2472" y="315"/>
                    <a:pt x="2392" y="314"/>
                    <a:pt x="2313" y="314"/>
                  </a:cubicBezTo>
                  <a:cubicBezTo>
                    <a:pt x="2152" y="314"/>
                    <a:pt x="1989" y="318"/>
                    <a:pt x="1827" y="331"/>
                  </a:cubicBezTo>
                  <a:cubicBezTo>
                    <a:pt x="1516" y="358"/>
                    <a:pt x="1191" y="440"/>
                    <a:pt x="893" y="588"/>
                  </a:cubicBezTo>
                  <a:cubicBezTo>
                    <a:pt x="703" y="688"/>
                    <a:pt x="525" y="830"/>
                    <a:pt x="380" y="998"/>
                  </a:cubicBezTo>
                  <a:lnTo>
                    <a:pt x="380" y="998"/>
                  </a:lnTo>
                  <a:cubicBezTo>
                    <a:pt x="418" y="817"/>
                    <a:pt x="496" y="648"/>
                    <a:pt x="623" y="521"/>
                  </a:cubicBezTo>
                  <a:cubicBezTo>
                    <a:pt x="799" y="345"/>
                    <a:pt x="1042" y="223"/>
                    <a:pt x="1286" y="169"/>
                  </a:cubicBezTo>
                  <a:cubicBezTo>
                    <a:pt x="1429" y="130"/>
                    <a:pt x="1578" y="111"/>
                    <a:pt x="1725" y="111"/>
                  </a:cubicBezTo>
                  <a:close/>
                  <a:moveTo>
                    <a:pt x="1738" y="1"/>
                  </a:moveTo>
                  <a:cubicBezTo>
                    <a:pt x="1577" y="1"/>
                    <a:pt x="1415" y="21"/>
                    <a:pt x="1259" y="61"/>
                  </a:cubicBezTo>
                  <a:cubicBezTo>
                    <a:pt x="1002" y="128"/>
                    <a:pt x="745" y="250"/>
                    <a:pt x="542" y="453"/>
                  </a:cubicBezTo>
                  <a:cubicBezTo>
                    <a:pt x="365" y="642"/>
                    <a:pt x="271" y="902"/>
                    <a:pt x="259" y="1155"/>
                  </a:cubicBezTo>
                  <a:lnTo>
                    <a:pt x="259" y="1155"/>
                  </a:lnTo>
                  <a:cubicBezTo>
                    <a:pt x="234" y="1191"/>
                    <a:pt x="211" y="1228"/>
                    <a:pt x="190" y="1265"/>
                  </a:cubicBezTo>
                  <a:cubicBezTo>
                    <a:pt x="41" y="1563"/>
                    <a:pt x="0" y="1942"/>
                    <a:pt x="136" y="2253"/>
                  </a:cubicBezTo>
                  <a:cubicBezTo>
                    <a:pt x="257" y="2578"/>
                    <a:pt x="515" y="2808"/>
                    <a:pt x="785" y="2997"/>
                  </a:cubicBezTo>
                  <a:cubicBezTo>
                    <a:pt x="1056" y="3173"/>
                    <a:pt x="1340" y="3308"/>
                    <a:pt x="1651" y="3403"/>
                  </a:cubicBezTo>
                  <a:cubicBezTo>
                    <a:pt x="1822" y="3447"/>
                    <a:pt x="2005" y="3480"/>
                    <a:pt x="2187" y="3480"/>
                  </a:cubicBezTo>
                  <a:cubicBezTo>
                    <a:pt x="2336" y="3480"/>
                    <a:pt x="2485" y="3458"/>
                    <a:pt x="2625" y="3403"/>
                  </a:cubicBezTo>
                  <a:cubicBezTo>
                    <a:pt x="2937" y="3295"/>
                    <a:pt x="3221" y="3051"/>
                    <a:pt x="3302" y="2713"/>
                  </a:cubicBezTo>
                  <a:lnTo>
                    <a:pt x="3194" y="2686"/>
                  </a:lnTo>
                  <a:cubicBezTo>
                    <a:pt x="3126" y="2970"/>
                    <a:pt x="2869" y="3186"/>
                    <a:pt x="2585" y="3281"/>
                  </a:cubicBezTo>
                  <a:cubicBezTo>
                    <a:pt x="2469" y="3320"/>
                    <a:pt x="2348" y="3336"/>
                    <a:pt x="2227" y="3336"/>
                  </a:cubicBezTo>
                  <a:cubicBezTo>
                    <a:pt x="2051" y="3336"/>
                    <a:pt x="1873" y="3302"/>
                    <a:pt x="1705" y="3254"/>
                  </a:cubicBezTo>
                  <a:cubicBezTo>
                    <a:pt x="1408" y="3159"/>
                    <a:pt x="1123" y="3038"/>
                    <a:pt x="866" y="2862"/>
                  </a:cubicBezTo>
                  <a:cubicBezTo>
                    <a:pt x="623" y="2686"/>
                    <a:pt x="406" y="2469"/>
                    <a:pt x="285" y="2199"/>
                  </a:cubicBezTo>
                  <a:cubicBezTo>
                    <a:pt x="197" y="1979"/>
                    <a:pt x="198" y="1732"/>
                    <a:pt x="274" y="1503"/>
                  </a:cubicBezTo>
                  <a:lnTo>
                    <a:pt x="274" y="1503"/>
                  </a:lnTo>
                  <a:cubicBezTo>
                    <a:pt x="335" y="1945"/>
                    <a:pt x="555" y="2350"/>
                    <a:pt x="866" y="2672"/>
                  </a:cubicBezTo>
                  <a:cubicBezTo>
                    <a:pt x="1245" y="3051"/>
                    <a:pt x="1773" y="3308"/>
                    <a:pt x="2314" y="3322"/>
                  </a:cubicBezTo>
                  <a:lnTo>
                    <a:pt x="2328" y="3213"/>
                  </a:lnTo>
                  <a:cubicBezTo>
                    <a:pt x="1814" y="3186"/>
                    <a:pt x="1313" y="2956"/>
                    <a:pt x="948" y="2591"/>
                  </a:cubicBezTo>
                  <a:cubicBezTo>
                    <a:pt x="608" y="2251"/>
                    <a:pt x="374" y="1795"/>
                    <a:pt x="353" y="1320"/>
                  </a:cubicBezTo>
                  <a:lnTo>
                    <a:pt x="353" y="1320"/>
                  </a:lnTo>
                  <a:cubicBezTo>
                    <a:pt x="490" y="1074"/>
                    <a:pt x="713" y="867"/>
                    <a:pt x="975" y="724"/>
                  </a:cubicBezTo>
                  <a:cubicBezTo>
                    <a:pt x="1232" y="588"/>
                    <a:pt x="1543" y="521"/>
                    <a:pt x="1841" y="480"/>
                  </a:cubicBezTo>
                  <a:cubicBezTo>
                    <a:pt x="2152" y="453"/>
                    <a:pt x="2463" y="453"/>
                    <a:pt x="2788" y="453"/>
                  </a:cubicBezTo>
                  <a:lnTo>
                    <a:pt x="3004" y="467"/>
                  </a:lnTo>
                  <a:lnTo>
                    <a:pt x="2828" y="331"/>
                  </a:lnTo>
                  <a:cubicBezTo>
                    <a:pt x="2505" y="112"/>
                    <a:pt x="2121" y="1"/>
                    <a:pt x="173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3485835" y="3609833"/>
              <a:ext cx="105014" cy="133699"/>
            </a:xfrm>
            <a:custGeom>
              <a:avLst/>
              <a:gdLst/>
              <a:ahLst/>
              <a:cxnLst/>
              <a:rect l="l" t="t" r="r" b="b"/>
              <a:pathLst>
                <a:path w="2991" h="3808" extrusionOk="0">
                  <a:moveTo>
                    <a:pt x="1327" y="163"/>
                  </a:moveTo>
                  <a:cubicBezTo>
                    <a:pt x="1665" y="163"/>
                    <a:pt x="2003" y="312"/>
                    <a:pt x="2247" y="556"/>
                  </a:cubicBezTo>
                  <a:cubicBezTo>
                    <a:pt x="2504" y="799"/>
                    <a:pt x="2666" y="1124"/>
                    <a:pt x="2761" y="1462"/>
                  </a:cubicBezTo>
                  <a:cubicBezTo>
                    <a:pt x="2832" y="1759"/>
                    <a:pt x="2851" y="2078"/>
                    <a:pt x="2763" y="2371"/>
                  </a:cubicBezTo>
                  <a:lnTo>
                    <a:pt x="2763" y="2371"/>
                  </a:lnTo>
                  <a:cubicBezTo>
                    <a:pt x="2782" y="2174"/>
                    <a:pt x="2776" y="1974"/>
                    <a:pt x="2747" y="1773"/>
                  </a:cubicBezTo>
                  <a:cubicBezTo>
                    <a:pt x="2680" y="1408"/>
                    <a:pt x="2544" y="1056"/>
                    <a:pt x="2287" y="772"/>
                  </a:cubicBezTo>
                  <a:cubicBezTo>
                    <a:pt x="2058" y="519"/>
                    <a:pt x="1722" y="373"/>
                    <a:pt x="1383" y="373"/>
                  </a:cubicBezTo>
                  <a:cubicBezTo>
                    <a:pt x="1342" y="373"/>
                    <a:pt x="1300" y="375"/>
                    <a:pt x="1259" y="380"/>
                  </a:cubicBezTo>
                  <a:cubicBezTo>
                    <a:pt x="880" y="420"/>
                    <a:pt x="528" y="623"/>
                    <a:pt x="298" y="921"/>
                  </a:cubicBezTo>
                  <a:cubicBezTo>
                    <a:pt x="284" y="940"/>
                    <a:pt x="270" y="959"/>
                    <a:pt x="256" y="979"/>
                  </a:cubicBezTo>
                  <a:lnTo>
                    <a:pt x="256" y="979"/>
                  </a:lnTo>
                  <a:cubicBezTo>
                    <a:pt x="300" y="837"/>
                    <a:pt x="361" y="703"/>
                    <a:pt x="447" y="583"/>
                  </a:cubicBezTo>
                  <a:cubicBezTo>
                    <a:pt x="637" y="312"/>
                    <a:pt x="988" y="163"/>
                    <a:pt x="1327" y="163"/>
                  </a:cubicBezTo>
                  <a:close/>
                  <a:moveTo>
                    <a:pt x="1388" y="468"/>
                  </a:moveTo>
                  <a:cubicBezTo>
                    <a:pt x="1700" y="468"/>
                    <a:pt x="2001" y="611"/>
                    <a:pt x="2206" y="840"/>
                  </a:cubicBezTo>
                  <a:cubicBezTo>
                    <a:pt x="2450" y="1110"/>
                    <a:pt x="2585" y="1449"/>
                    <a:pt x="2639" y="1800"/>
                  </a:cubicBezTo>
                  <a:cubicBezTo>
                    <a:pt x="2687" y="2111"/>
                    <a:pt x="2661" y="2432"/>
                    <a:pt x="2570" y="2735"/>
                  </a:cubicBezTo>
                  <a:lnTo>
                    <a:pt x="2570" y="2735"/>
                  </a:lnTo>
                  <a:cubicBezTo>
                    <a:pt x="2414" y="2927"/>
                    <a:pt x="2189" y="3063"/>
                    <a:pt x="1936" y="3072"/>
                  </a:cubicBezTo>
                  <a:lnTo>
                    <a:pt x="1936" y="3181"/>
                  </a:lnTo>
                  <a:cubicBezTo>
                    <a:pt x="2136" y="3174"/>
                    <a:pt x="2320" y="3105"/>
                    <a:pt x="2474" y="2994"/>
                  </a:cubicBezTo>
                  <a:lnTo>
                    <a:pt x="2474" y="2994"/>
                  </a:lnTo>
                  <a:cubicBezTo>
                    <a:pt x="2421" y="3103"/>
                    <a:pt x="2351" y="3206"/>
                    <a:pt x="2274" y="3302"/>
                  </a:cubicBezTo>
                  <a:cubicBezTo>
                    <a:pt x="2166" y="3438"/>
                    <a:pt x="2030" y="3546"/>
                    <a:pt x="1868" y="3614"/>
                  </a:cubicBezTo>
                  <a:cubicBezTo>
                    <a:pt x="1763" y="3659"/>
                    <a:pt x="1650" y="3680"/>
                    <a:pt x="1536" y="3680"/>
                  </a:cubicBezTo>
                  <a:cubicBezTo>
                    <a:pt x="1312" y="3680"/>
                    <a:pt x="1082" y="3599"/>
                    <a:pt x="894" y="3465"/>
                  </a:cubicBezTo>
                  <a:cubicBezTo>
                    <a:pt x="628" y="3296"/>
                    <a:pt x="449" y="3030"/>
                    <a:pt x="336" y="2745"/>
                  </a:cubicBezTo>
                  <a:lnTo>
                    <a:pt x="336" y="2745"/>
                  </a:lnTo>
                  <a:cubicBezTo>
                    <a:pt x="397" y="2832"/>
                    <a:pt x="466" y="2915"/>
                    <a:pt x="542" y="2991"/>
                  </a:cubicBezTo>
                  <a:lnTo>
                    <a:pt x="609" y="2910"/>
                  </a:lnTo>
                  <a:cubicBezTo>
                    <a:pt x="430" y="2740"/>
                    <a:pt x="297" y="2524"/>
                    <a:pt x="214" y="2290"/>
                  </a:cubicBezTo>
                  <a:lnTo>
                    <a:pt x="214" y="2290"/>
                  </a:lnTo>
                  <a:cubicBezTo>
                    <a:pt x="175" y="2056"/>
                    <a:pt x="163" y="1817"/>
                    <a:pt x="163" y="1584"/>
                  </a:cubicBezTo>
                  <a:cubicBezTo>
                    <a:pt x="165" y="1523"/>
                    <a:pt x="169" y="1462"/>
                    <a:pt x="175" y="1401"/>
                  </a:cubicBezTo>
                  <a:lnTo>
                    <a:pt x="175" y="1401"/>
                  </a:lnTo>
                  <a:cubicBezTo>
                    <a:pt x="216" y="1251"/>
                    <a:pt x="283" y="1109"/>
                    <a:pt x="379" y="989"/>
                  </a:cubicBezTo>
                  <a:cubicBezTo>
                    <a:pt x="596" y="704"/>
                    <a:pt x="921" y="515"/>
                    <a:pt x="1272" y="474"/>
                  </a:cubicBezTo>
                  <a:cubicBezTo>
                    <a:pt x="1311" y="470"/>
                    <a:pt x="1350" y="468"/>
                    <a:pt x="1388" y="468"/>
                  </a:cubicBezTo>
                  <a:close/>
                  <a:moveTo>
                    <a:pt x="1327" y="1"/>
                  </a:moveTo>
                  <a:cubicBezTo>
                    <a:pt x="1137" y="1"/>
                    <a:pt x="934" y="41"/>
                    <a:pt x="758" y="123"/>
                  </a:cubicBezTo>
                  <a:cubicBezTo>
                    <a:pt x="582" y="204"/>
                    <a:pt x="420" y="339"/>
                    <a:pt x="312" y="488"/>
                  </a:cubicBezTo>
                  <a:cubicBezTo>
                    <a:pt x="82" y="813"/>
                    <a:pt x="14" y="1205"/>
                    <a:pt x="14" y="1570"/>
                  </a:cubicBezTo>
                  <a:cubicBezTo>
                    <a:pt x="1" y="1949"/>
                    <a:pt x="41" y="2315"/>
                    <a:pt x="163" y="2680"/>
                  </a:cubicBezTo>
                  <a:cubicBezTo>
                    <a:pt x="271" y="3032"/>
                    <a:pt x="488" y="3370"/>
                    <a:pt x="812" y="3586"/>
                  </a:cubicBezTo>
                  <a:cubicBezTo>
                    <a:pt x="1028" y="3721"/>
                    <a:pt x="1285" y="3808"/>
                    <a:pt x="1540" y="3808"/>
                  </a:cubicBezTo>
                  <a:cubicBezTo>
                    <a:pt x="1669" y="3808"/>
                    <a:pt x="1799" y="3785"/>
                    <a:pt x="1922" y="3735"/>
                  </a:cubicBezTo>
                  <a:cubicBezTo>
                    <a:pt x="2098" y="3654"/>
                    <a:pt x="2260" y="3532"/>
                    <a:pt x="2382" y="3384"/>
                  </a:cubicBezTo>
                  <a:cubicBezTo>
                    <a:pt x="2490" y="3235"/>
                    <a:pt x="2585" y="3059"/>
                    <a:pt x="2653" y="2883"/>
                  </a:cubicBezTo>
                  <a:cubicBezTo>
                    <a:pt x="2662" y="2856"/>
                    <a:pt x="2670" y="2830"/>
                    <a:pt x="2678" y="2803"/>
                  </a:cubicBezTo>
                  <a:lnTo>
                    <a:pt x="2678" y="2803"/>
                  </a:lnTo>
                  <a:cubicBezTo>
                    <a:pt x="2744" y="2725"/>
                    <a:pt x="2799" y="2638"/>
                    <a:pt x="2842" y="2545"/>
                  </a:cubicBezTo>
                  <a:cubicBezTo>
                    <a:pt x="2991" y="2193"/>
                    <a:pt x="2991" y="1787"/>
                    <a:pt x="2896" y="1422"/>
                  </a:cubicBezTo>
                  <a:cubicBezTo>
                    <a:pt x="2815" y="1056"/>
                    <a:pt x="2639" y="704"/>
                    <a:pt x="2369" y="434"/>
                  </a:cubicBezTo>
                  <a:cubicBezTo>
                    <a:pt x="2098" y="163"/>
                    <a:pt x="1719" y="1"/>
                    <a:pt x="132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3585614" y="3714282"/>
              <a:ext cx="63198" cy="56632"/>
            </a:xfrm>
            <a:custGeom>
              <a:avLst/>
              <a:gdLst/>
              <a:ahLst/>
              <a:cxnLst/>
              <a:rect l="l" t="t" r="r" b="b"/>
              <a:pathLst>
                <a:path w="1800" h="1613" extrusionOk="0">
                  <a:moveTo>
                    <a:pt x="590" y="1"/>
                  </a:moveTo>
                  <a:cubicBezTo>
                    <a:pt x="485" y="1"/>
                    <a:pt x="381" y="26"/>
                    <a:pt x="284" y="84"/>
                  </a:cubicBezTo>
                  <a:cubicBezTo>
                    <a:pt x="0" y="233"/>
                    <a:pt x="0" y="706"/>
                    <a:pt x="311" y="828"/>
                  </a:cubicBezTo>
                  <a:lnTo>
                    <a:pt x="352" y="720"/>
                  </a:lnTo>
                  <a:cubicBezTo>
                    <a:pt x="257" y="679"/>
                    <a:pt x="203" y="571"/>
                    <a:pt x="203" y="463"/>
                  </a:cubicBezTo>
                  <a:cubicBezTo>
                    <a:pt x="203" y="354"/>
                    <a:pt x="257" y="260"/>
                    <a:pt x="365" y="206"/>
                  </a:cubicBezTo>
                  <a:cubicBezTo>
                    <a:pt x="426" y="171"/>
                    <a:pt x="492" y="153"/>
                    <a:pt x="564" y="151"/>
                  </a:cubicBezTo>
                  <a:lnTo>
                    <a:pt x="564" y="151"/>
                  </a:lnTo>
                  <a:cubicBezTo>
                    <a:pt x="485" y="196"/>
                    <a:pt x="423" y="267"/>
                    <a:pt x="379" y="354"/>
                  </a:cubicBezTo>
                  <a:cubicBezTo>
                    <a:pt x="325" y="463"/>
                    <a:pt x="325" y="598"/>
                    <a:pt x="392" y="706"/>
                  </a:cubicBezTo>
                  <a:lnTo>
                    <a:pt x="487" y="639"/>
                  </a:lnTo>
                  <a:cubicBezTo>
                    <a:pt x="379" y="503"/>
                    <a:pt x="501" y="287"/>
                    <a:pt x="663" y="219"/>
                  </a:cubicBezTo>
                  <a:cubicBezTo>
                    <a:pt x="698" y="201"/>
                    <a:pt x="735" y="193"/>
                    <a:pt x="773" y="192"/>
                  </a:cubicBezTo>
                  <a:lnTo>
                    <a:pt x="773" y="192"/>
                  </a:lnTo>
                  <a:cubicBezTo>
                    <a:pt x="848" y="222"/>
                    <a:pt x="918" y="267"/>
                    <a:pt x="988" y="327"/>
                  </a:cubicBezTo>
                  <a:cubicBezTo>
                    <a:pt x="1097" y="437"/>
                    <a:pt x="1170" y="583"/>
                    <a:pt x="1189" y="737"/>
                  </a:cubicBezTo>
                  <a:lnTo>
                    <a:pt x="1189" y="737"/>
                  </a:lnTo>
                  <a:cubicBezTo>
                    <a:pt x="1182" y="817"/>
                    <a:pt x="1157" y="895"/>
                    <a:pt x="1123" y="963"/>
                  </a:cubicBezTo>
                  <a:cubicBezTo>
                    <a:pt x="1042" y="1139"/>
                    <a:pt x="907" y="1288"/>
                    <a:pt x="744" y="1410"/>
                  </a:cubicBezTo>
                  <a:lnTo>
                    <a:pt x="692" y="1462"/>
                  </a:lnTo>
                  <a:lnTo>
                    <a:pt x="692" y="1462"/>
                  </a:lnTo>
                  <a:lnTo>
                    <a:pt x="244" y="1599"/>
                  </a:lnTo>
                  <a:lnTo>
                    <a:pt x="744" y="1599"/>
                  </a:lnTo>
                  <a:lnTo>
                    <a:pt x="1643" y="1611"/>
                  </a:lnTo>
                  <a:lnTo>
                    <a:pt x="1643" y="1611"/>
                  </a:lnTo>
                  <a:cubicBezTo>
                    <a:pt x="1690" y="1612"/>
                    <a:pt x="1737" y="1613"/>
                    <a:pt x="1785" y="1613"/>
                  </a:cubicBezTo>
                  <a:lnTo>
                    <a:pt x="1785" y="1613"/>
                  </a:lnTo>
                  <a:lnTo>
                    <a:pt x="1786" y="1613"/>
                  </a:lnTo>
                  <a:lnTo>
                    <a:pt x="1786" y="1613"/>
                  </a:lnTo>
                  <a:lnTo>
                    <a:pt x="1786" y="1613"/>
                  </a:lnTo>
                  <a:cubicBezTo>
                    <a:pt x="1791" y="1613"/>
                    <a:pt x="1795" y="1613"/>
                    <a:pt x="1800" y="1613"/>
                  </a:cubicBezTo>
                  <a:lnTo>
                    <a:pt x="1800" y="1477"/>
                  </a:lnTo>
                  <a:lnTo>
                    <a:pt x="1307" y="1465"/>
                  </a:lnTo>
                  <a:lnTo>
                    <a:pt x="1307" y="1465"/>
                  </a:lnTo>
                  <a:cubicBezTo>
                    <a:pt x="1223" y="1460"/>
                    <a:pt x="1139" y="1453"/>
                    <a:pt x="1056" y="1444"/>
                  </a:cubicBezTo>
                  <a:lnTo>
                    <a:pt x="1056" y="1444"/>
                  </a:lnTo>
                  <a:cubicBezTo>
                    <a:pt x="1189" y="1333"/>
                    <a:pt x="1290" y="1178"/>
                    <a:pt x="1340" y="1004"/>
                  </a:cubicBezTo>
                  <a:cubicBezTo>
                    <a:pt x="1407" y="720"/>
                    <a:pt x="1299" y="409"/>
                    <a:pt x="1096" y="206"/>
                  </a:cubicBezTo>
                  <a:cubicBezTo>
                    <a:pt x="965" y="83"/>
                    <a:pt x="778" y="1"/>
                    <a:pt x="59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2" name="Google Shape;12012;p27"/>
          <p:cNvGrpSpPr/>
          <p:nvPr/>
        </p:nvGrpSpPr>
        <p:grpSpPr>
          <a:xfrm rot="-1970393">
            <a:off x="483345" y="1053166"/>
            <a:ext cx="786298" cy="455522"/>
            <a:chOff x="1954249" y="1502271"/>
            <a:chExt cx="786288" cy="455516"/>
          </a:xfrm>
        </p:grpSpPr>
        <p:sp>
          <p:nvSpPr>
            <p:cNvPr id="12013" name="Google Shape;12013;p27"/>
            <p:cNvSpPr/>
            <p:nvPr/>
          </p:nvSpPr>
          <p:spPr>
            <a:xfrm>
              <a:off x="2107674" y="1521932"/>
              <a:ext cx="460854" cy="435856"/>
            </a:xfrm>
            <a:custGeom>
              <a:avLst/>
              <a:gdLst/>
              <a:ahLst/>
              <a:cxnLst/>
              <a:rect l="l" t="t" r="r" b="b"/>
              <a:pathLst>
                <a:path w="13126" h="12414" extrusionOk="0">
                  <a:moveTo>
                    <a:pt x="7372" y="0"/>
                  </a:moveTo>
                  <a:cubicBezTo>
                    <a:pt x="7274" y="0"/>
                    <a:pt x="7175" y="3"/>
                    <a:pt x="7078" y="9"/>
                  </a:cubicBezTo>
                  <a:cubicBezTo>
                    <a:pt x="5278" y="118"/>
                    <a:pt x="2937" y="700"/>
                    <a:pt x="1814" y="2391"/>
                  </a:cubicBezTo>
                  <a:cubicBezTo>
                    <a:pt x="1" y="5165"/>
                    <a:pt x="975" y="9644"/>
                    <a:pt x="3641" y="10888"/>
                  </a:cubicBezTo>
                  <a:cubicBezTo>
                    <a:pt x="3871" y="11159"/>
                    <a:pt x="4114" y="11416"/>
                    <a:pt x="4371" y="11633"/>
                  </a:cubicBezTo>
                  <a:cubicBezTo>
                    <a:pt x="5038" y="12187"/>
                    <a:pt x="5809" y="12414"/>
                    <a:pt x="6596" y="12414"/>
                  </a:cubicBezTo>
                  <a:cubicBezTo>
                    <a:pt x="7230" y="12414"/>
                    <a:pt x="7875" y="12267"/>
                    <a:pt x="8485" y="12025"/>
                  </a:cubicBezTo>
                  <a:cubicBezTo>
                    <a:pt x="10880" y="11091"/>
                    <a:pt x="13126" y="8764"/>
                    <a:pt x="13085" y="5787"/>
                  </a:cubicBezTo>
                  <a:cubicBezTo>
                    <a:pt x="13072" y="4502"/>
                    <a:pt x="12666" y="3216"/>
                    <a:pt x="11895" y="2242"/>
                  </a:cubicBezTo>
                  <a:cubicBezTo>
                    <a:pt x="11435" y="1633"/>
                    <a:pt x="10853" y="1227"/>
                    <a:pt x="10217" y="957"/>
                  </a:cubicBezTo>
                  <a:cubicBezTo>
                    <a:pt x="9428" y="316"/>
                    <a:pt x="8381" y="0"/>
                    <a:pt x="7372" y="0"/>
                  </a:cubicBezTo>
                  <a:close/>
                </a:path>
              </a:pathLst>
            </a:custGeom>
            <a:solidFill>
              <a:srgbClr val="2F9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1958989" y="1689050"/>
              <a:ext cx="781549" cy="200935"/>
            </a:xfrm>
            <a:custGeom>
              <a:avLst/>
              <a:gdLst/>
              <a:ahLst/>
              <a:cxnLst/>
              <a:rect l="l" t="t" r="r" b="b"/>
              <a:pathLst>
                <a:path w="22260" h="5723" extrusionOk="0">
                  <a:moveTo>
                    <a:pt x="3700" y="1"/>
                  </a:moveTo>
                  <a:cubicBezTo>
                    <a:pt x="2009" y="1"/>
                    <a:pt x="116" y="530"/>
                    <a:pt x="41" y="2502"/>
                  </a:cubicBezTo>
                  <a:cubicBezTo>
                    <a:pt x="1" y="3449"/>
                    <a:pt x="515" y="4302"/>
                    <a:pt x="1421" y="4626"/>
                  </a:cubicBezTo>
                  <a:cubicBezTo>
                    <a:pt x="2612" y="5059"/>
                    <a:pt x="4006" y="5181"/>
                    <a:pt x="5251" y="5357"/>
                  </a:cubicBezTo>
                  <a:cubicBezTo>
                    <a:pt x="7065" y="5600"/>
                    <a:pt x="8898" y="5723"/>
                    <a:pt x="10733" y="5723"/>
                  </a:cubicBezTo>
                  <a:cubicBezTo>
                    <a:pt x="11662" y="5723"/>
                    <a:pt x="12591" y="5691"/>
                    <a:pt x="13518" y="5628"/>
                  </a:cubicBezTo>
                  <a:cubicBezTo>
                    <a:pt x="14912" y="5533"/>
                    <a:pt x="16306" y="5357"/>
                    <a:pt x="17686" y="5127"/>
                  </a:cubicBezTo>
                  <a:cubicBezTo>
                    <a:pt x="18809" y="4924"/>
                    <a:pt x="20392" y="4802"/>
                    <a:pt x="21312" y="4058"/>
                  </a:cubicBezTo>
                  <a:cubicBezTo>
                    <a:pt x="22137" y="3395"/>
                    <a:pt x="22259" y="2177"/>
                    <a:pt x="21366" y="1501"/>
                  </a:cubicBezTo>
                  <a:cubicBezTo>
                    <a:pt x="20365" y="757"/>
                    <a:pt x="18701" y="716"/>
                    <a:pt x="17510" y="662"/>
                  </a:cubicBezTo>
                  <a:cubicBezTo>
                    <a:pt x="17497" y="661"/>
                    <a:pt x="17484" y="661"/>
                    <a:pt x="17471" y="661"/>
                  </a:cubicBezTo>
                  <a:cubicBezTo>
                    <a:pt x="16604" y="661"/>
                    <a:pt x="16630" y="1989"/>
                    <a:pt x="17510" y="2056"/>
                  </a:cubicBezTo>
                  <a:cubicBezTo>
                    <a:pt x="17794" y="2083"/>
                    <a:pt x="20527" y="2326"/>
                    <a:pt x="20487" y="2746"/>
                  </a:cubicBezTo>
                  <a:cubicBezTo>
                    <a:pt x="20433" y="3260"/>
                    <a:pt x="17686" y="3503"/>
                    <a:pt x="17266" y="3571"/>
                  </a:cubicBezTo>
                  <a:cubicBezTo>
                    <a:pt x="15048" y="3949"/>
                    <a:pt x="12817" y="4127"/>
                    <a:pt x="10586" y="4127"/>
                  </a:cubicBezTo>
                  <a:cubicBezTo>
                    <a:pt x="10503" y="4127"/>
                    <a:pt x="10421" y="4126"/>
                    <a:pt x="10338" y="4126"/>
                  </a:cubicBezTo>
                  <a:cubicBezTo>
                    <a:pt x="8065" y="4099"/>
                    <a:pt x="5805" y="3896"/>
                    <a:pt x="3573" y="3476"/>
                  </a:cubicBezTo>
                  <a:cubicBezTo>
                    <a:pt x="2896" y="3355"/>
                    <a:pt x="948" y="3206"/>
                    <a:pt x="1814" y="2083"/>
                  </a:cubicBezTo>
                  <a:cubicBezTo>
                    <a:pt x="2186" y="1601"/>
                    <a:pt x="2804" y="1481"/>
                    <a:pt x="3431" y="1481"/>
                  </a:cubicBezTo>
                  <a:cubicBezTo>
                    <a:pt x="3898" y="1481"/>
                    <a:pt x="4369" y="1547"/>
                    <a:pt x="4750" y="1582"/>
                  </a:cubicBezTo>
                  <a:cubicBezTo>
                    <a:pt x="4769" y="1584"/>
                    <a:pt x="4788" y="1584"/>
                    <a:pt x="4807" y="1584"/>
                  </a:cubicBezTo>
                  <a:cubicBezTo>
                    <a:pt x="5598" y="1584"/>
                    <a:pt x="5786" y="213"/>
                    <a:pt x="4953" y="94"/>
                  </a:cubicBezTo>
                  <a:cubicBezTo>
                    <a:pt x="4573" y="37"/>
                    <a:pt x="4144" y="1"/>
                    <a:pt x="3700" y="1"/>
                  </a:cubicBezTo>
                  <a:close/>
                </a:path>
              </a:pathLst>
            </a:custGeom>
            <a:solidFill>
              <a:srgbClr val="AC7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2123649" y="1502271"/>
              <a:ext cx="458185" cy="451234"/>
            </a:xfrm>
            <a:custGeom>
              <a:avLst/>
              <a:gdLst/>
              <a:ahLst/>
              <a:cxnLst/>
              <a:rect l="l" t="t" r="r" b="b"/>
              <a:pathLst>
                <a:path w="13050" h="12852" extrusionOk="0">
                  <a:moveTo>
                    <a:pt x="5875" y="278"/>
                  </a:moveTo>
                  <a:cubicBezTo>
                    <a:pt x="6056" y="290"/>
                    <a:pt x="6238" y="311"/>
                    <a:pt x="6420" y="339"/>
                  </a:cubicBezTo>
                  <a:cubicBezTo>
                    <a:pt x="6541" y="361"/>
                    <a:pt x="6662" y="386"/>
                    <a:pt x="6782" y="413"/>
                  </a:cubicBezTo>
                  <a:lnTo>
                    <a:pt x="6782" y="413"/>
                  </a:lnTo>
                  <a:cubicBezTo>
                    <a:pt x="6720" y="411"/>
                    <a:pt x="6658" y="410"/>
                    <a:pt x="6596" y="410"/>
                  </a:cubicBezTo>
                  <a:cubicBezTo>
                    <a:pt x="6002" y="410"/>
                    <a:pt x="5409" y="498"/>
                    <a:pt x="4844" y="671"/>
                  </a:cubicBezTo>
                  <a:lnTo>
                    <a:pt x="4844" y="671"/>
                  </a:lnTo>
                  <a:cubicBezTo>
                    <a:pt x="5138" y="531"/>
                    <a:pt x="5442" y="412"/>
                    <a:pt x="5757" y="312"/>
                  </a:cubicBezTo>
                  <a:cubicBezTo>
                    <a:pt x="5796" y="300"/>
                    <a:pt x="5835" y="289"/>
                    <a:pt x="5875" y="278"/>
                  </a:cubicBezTo>
                  <a:close/>
                  <a:moveTo>
                    <a:pt x="5483" y="269"/>
                  </a:moveTo>
                  <a:cubicBezTo>
                    <a:pt x="5051" y="424"/>
                    <a:pt x="4631" y="624"/>
                    <a:pt x="4241" y="854"/>
                  </a:cubicBezTo>
                  <a:cubicBezTo>
                    <a:pt x="4127" y="919"/>
                    <a:pt x="4015" y="986"/>
                    <a:pt x="3904" y="1056"/>
                  </a:cubicBezTo>
                  <a:lnTo>
                    <a:pt x="3904" y="1056"/>
                  </a:lnTo>
                  <a:cubicBezTo>
                    <a:pt x="3638" y="1194"/>
                    <a:pt x="3383" y="1352"/>
                    <a:pt x="3145" y="1530"/>
                  </a:cubicBezTo>
                  <a:cubicBezTo>
                    <a:pt x="2944" y="1687"/>
                    <a:pt x="2755" y="1856"/>
                    <a:pt x="2579" y="2036"/>
                  </a:cubicBezTo>
                  <a:lnTo>
                    <a:pt x="2579" y="2036"/>
                  </a:lnTo>
                  <a:cubicBezTo>
                    <a:pt x="1859" y="2647"/>
                    <a:pt x="1224" y="3370"/>
                    <a:pt x="764" y="4196"/>
                  </a:cubicBezTo>
                  <a:cubicBezTo>
                    <a:pt x="717" y="4279"/>
                    <a:pt x="673" y="4363"/>
                    <a:pt x="631" y="4448"/>
                  </a:cubicBezTo>
                  <a:lnTo>
                    <a:pt x="631" y="4448"/>
                  </a:lnTo>
                  <a:cubicBezTo>
                    <a:pt x="715" y="3984"/>
                    <a:pt x="847" y="3534"/>
                    <a:pt x="1075" y="3127"/>
                  </a:cubicBezTo>
                  <a:cubicBezTo>
                    <a:pt x="1332" y="2653"/>
                    <a:pt x="1697" y="2261"/>
                    <a:pt x="2103" y="1923"/>
                  </a:cubicBezTo>
                  <a:cubicBezTo>
                    <a:pt x="2509" y="1584"/>
                    <a:pt x="2956" y="1287"/>
                    <a:pt x="3402" y="989"/>
                  </a:cubicBezTo>
                  <a:cubicBezTo>
                    <a:pt x="3849" y="705"/>
                    <a:pt x="4336" y="461"/>
                    <a:pt x="4850" y="339"/>
                  </a:cubicBezTo>
                  <a:cubicBezTo>
                    <a:pt x="5059" y="295"/>
                    <a:pt x="5270" y="274"/>
                    <a:pt x="5483" y="269"/>
                  </a:cubicBezTo>
                  <a:close/>
                  <a:moveTo>
                    <a:pt x="1977" y="2771"/>
                  </a:moveTo>
                  <a:lnTo>
                    <a:pt x="1977" y="2771"/>
                  </a:lnTo>
                  <a:cubicBezTo>
                    <a:pt x="1367" y="3636"/>
                    <a:pt x="973" y="4640"/>
                    <a:pt x="669" y="5644"/>
                  </a:cubicBezTo>
                  <a:cubicBezTo>
                    <a:pt x="602" y="5854"/>
                    <a:pt x="543" y="6067"/>
                    <a:pt x="492" y="6282"/>
                  </a:cubicBezTo>
                  <a:lnTo>
                    <a:pt x="492" y="6282"/>
                  </a:lnTo>
                  <a:cubicBezTo>
                    <a:pt x="492" y="6263"/>
                    <a:pt x="493" y="6244"/>
                    <a:pt x="493" y="6225"/>
                  </a:cubicBezTo>
                  <a:cubicBezTo>
                    <a:pt x="504" y="5778"/>
                    <a:pt x="526" y="5320"/>
                    <a:pt x="573" y="4870"/>
                  </a:cubicBezTo>
                  <a:lnTo>
                    <a:pt x="573" y="4870"/>
                  </a:lnTo>
                  <a:cubicBezTo>
                    <a:pt x="660" y="4661"/>
                    <a:pt x="760" y="4459"/>
                    <a:pt x="872" y="4263"/>
                  </a:cubicBezTo>
                  <a:cubicBezTo>
                    <a:pt x="1171" y="3720"/>
                    <a:pt x="1548" y="3222"/>
                    <a:pt x="1977" y="2771"/>
                  </a:cubicBezTo>
                  <a:close/>
                  <a:moveTo>
                    <a:pt x="362" y="5475"/>
                  </a:moveTo>
                  <a:cubicBezTo>
                    <a:pt x="346" y="5725"/>
                    <a:pt x="337" y="5975"/>
                    <a:pt x="331" y="6225"/>
                  </a:cubicBezTo>
                  <a:cubicBezTo>
                    <a:pt x="322" y="6559"/>
                    <a:pt x="319" y="6893"/>
                    <a:pt x="331" y="7227"/>
                  </a:cubicBezTo>
                  <a:lnTo>
                    <a:pt x="331" y="7227"/>
                  </a:lnTo>
                  <a:cubicBezTo>
                    <a:pt x="300" y="7639"/>
                    <a:pt x="300" y="8067"/>
                    <a:pt x="422" y="8468"/>
                  </a:cubicBezTo>
                  <a:lnTo>
                    <a:pt x="422" y="8468"/>
                  </a:lnTo>
                  <a:cubicBezTo>
                    <a:pt x="291" y="8104"/>
                    <a:pt x="211" y="7720"/>
                    <a:pt x="182" y="7335"/>
                  </a:cubicBezTo>
                  <a:cubicBezTo>
                    <a:pt x="126" y="6708"/>
                    <a:pt x="192" y="6076"/>
                    <a:pt x="362" y="5475"/>
                  </a:cubicBezTo>
                  <a:close/>
                  <a:moveTo>
                    <a:pt x="6566" y="508"/>
                  </a:moveTo>
                  <a:cubicBezTo>
                    <a:pt x="6842" y="508"/>
                    <a:pt x="7119" y="528"/>
                    <a:pt x="7392" y="569"/>
                  </a:cubicBezTo>
                  <a:lnTo>
                    <a:pt x="7392" y="569"/>
                  </a:lnTo>
                  <a:cubicBezTo>
                    <a:pt x="7587" y="625"/>
                    <a:pt x="7781" y="684"/>
                    <a:pt x="7976" y="745"/>
                  </a:cubicBezTo>
                  <a:cubicBezTo>
                    <a:pt x="8476" y="921"/>
                    <a:pt x="8963" y="1138"/>
                    <a:pt x="9424" y="1422"/>
                  </a:cubicBezTo>
                  <a:cubicBezTo>
                    <a:pt x="9870" y="1693"/>
                    <a:pt x="10276" y="2044"/>
                    <a:pt x="10641" y="2437"/>
                  </a:cubicBezTo>
                  <a:cubicBezTo>
                    <a:pt x="10953" y="2771"/>
                    <a:pt x="11225" y="3135"/>
                    <a:pt x="11483" y="3512"/>
                  </a:cubicBezTo>
                  <a:lnTo>
                    <a:pt x="11483" y="3512"/>
                  </a:lnTo>
                  <a:cubicBezTo>
                    <a:pt x="11722" y="3965"/>
                    <a:pt x="11905" y="4446"/>
                    <a:pt x="12021" y="4940"/>
                  </a:cubicBezTo>
                  <a:cubicBezTo>
                    <a:pt x="12265" y="5982"/>
                    <a:pt x="12238" y="7091"/>
                    <a:pt x="11886" y="8106"/>
                  </a:cubicBezTo>
                  <a:cubicBezTo>
                    <a:pt x="11724" y="8607"/>
                    <a:pt x="11480" y="9094"/>
                    <a:pt x="11156" y="9513"/>
                  </a:cubicBezTo>
                  <a:cubicBezTo>
                    <a:pt x="10831" y="9933"/>
                    <a:pt x="10438" y="10298"/>
                    <a:pt x="10005" y="10637"/>
                  </a:cubicBezTo>
                  <a:cubicBezTo>
                    <a:pt x="9586" y="10961"/>
                    <a:pt x="9139" y="11245"/>
                    <a:pt x="8679" y="11530"/>
                  </a:cubicBezTo>
                  <a:cubicBezTo>
                    <a:pt x="8219" y="11814"/>
                    <a:pt x="7759" y="12084"/>
                    <a:pt x="7245" y="12260"/>
                  </a:cubicBezTo>
                  <a:cubicBezTo>
                    <a:pt x="6875" y="12400"/>
                    <a:pt x="6491" y="12481"/>
                    <a:pt x="6102" y="12481"/>
                  </a:cubicBezTo>
                  <a:cubicBezTo>
                    <a:pt x="5965" y="12481"/>
                    <a:pt x="5827" y="12471"/>
                    <a:pt x="5689" y="12450"/>
                  </a:cubicBezTo>
                  <a:cubicBezTo>
                    <a:pt x="5161" y="12382"/>
                    <a:pt x="4661" y="12193"/>
                    <a:pt x="4187" y="11949"/>
                  </a:cubicBezTo>
                  <a:cubicBezTo>
                    <a:pt x="3713" y="11692"/>
                    <a:pt x="3267" y="11394"/>
                    <a:pt x="2807" y="11110"/>
                  </a:cubicBezTo>
                  <a:cubicBezTo>
                    <a:pt x="2360" y="10812"/>
                    <a:pt x="1927" y="10488"/>
                    <a:pt x="1548" y="10122"/>
                  </a:cubicBezTo>
                  <a:cubicBezTo>
                    <a:pt x="1311" y="9901"/>
                    <a:pt x="1093" y="9660"/>
                    <a:pt x="907" y="9399"/>
                  </a:cubicBezTo>
                  <a:lnTo>
                    <a:pt x="907" y="9399"/>
                  </a:lnTo>
                  <a:cubicBezTo>
                    <a:pt x="904" y="9392"/>
                    <a:pt x="902" y="9385"/>
                    <a:pt x="899" y="9378"/>
                  </a:cubicBezTo>
                  <a:cubicBezTo>
                    <a:pt x="696" y="8891"/>
                    <a:pt x="588" y="8363"/>
                    <a:pt x="534" y="7836"/>
                  </a:cubicBezTo>
                  <a:cubicBezTo>
                    <a:pt x="501" y="7519"/>
                    <a:pt x="488" y="7198"/>
                    <a:pt x="486" y="6875"/>
                  </a:cubicBezTo>
                  <a:lnTo>
                    <a:pt x="486" y="6875"/>
                  </a:lnTo>
                  <a:cubicBezTo>
                    <a:pt x="550" y="6465"/>
                    <a:pt x="649" y="6068"/>
                    <a:pt x="764" y="5671"/>
                  </a:cubicBezTo>
                  <a:cubicBezTo>
                    <a:pt x="1075" y="4642"/>
                    <a:pt x="1481" y="3641"/>
                    <a:pt x="2103" y="2761"/>
                  </a:cubicBezTo>
                  <a:cubicBezTo>
                    <a:pt x="2237" y="2575"/>
                    <a:pt x="2384" y="2395"/>
                    <a:pt x="2542" y="2226"/>
                  </a:cubicBezTo>
                  <a:lnTo>
                    <a:pt x="2542" y="2226"/>
                  </a:lnTo>
                  <a:cubicBezTo>
                    <a:pt x="2681" y="2103"/>
                    <a:pt x="2824" y="1984"/>
                    <a:pt x="2969" y="1868"/>
                  </a:cubicBezTo>
                  <a:cubicBezTo>
                    <a:pt x="3363" y="1564"/>
                    <a:pt x="3781" y="1271"/>
                    <a:pt x="4211" y="1012"/>
                  </a:cubicBezTo>
                  <a:lnTo>
                    <a:pt x="4211" y="1012"/>
                  </a:lnTo>
                  <a:cubicBezTo>
                    <a:pt x="4341" y="953"/>
                    <a:pt x="4473" y="901"/>
                    <a:pt x="4606" y="854"/>
                  </a:cubicBezTo>
                  <a:cubicBezTo>
                    <a:pt x="5232" y="626"/>
                    <a:pt x="5899" y="508"/>
                    <a:pt x="6566" y="508"/>
                  </a:cubicBezTo>
                  <a:close/>
                  <a:moveTo>
                    <a:pt x="6998" y="132"/>
                  </a:moveTo>
                  <a:cubicBezTo>
                    <a:pt x="7638" y="132"/>
                    <a:pt x="8281" y="265"/>
                    <a:pt x="8869" y="502"/>
                  </a:cubicBezTo>
                  <a:cubicBezTo>
                    <a:pt x="9870" y="894"/>
                    <a:pt x="10723" y="1598"/>
                    <a:pt x="11358" y="2450"/>
                  </a:cubicBezTo>
                  <a:cubicBezTo>
                    <a:pt x="11994" y="3303"/>
                    <a:pt x="12441" y="4290"/>
                    <a:pt x="12712" y="5332"/>
                  </a:cubicBezTo>
                  <a:cubicBezTo>
                    <a:pt x="12833" y="5847"/>
                    <a:pt x="12901" y="6374"/>
                    <a:pt x="12860" y="6902"/>
                  </a:cubicBezTo>
                  <a:cubicBezTo>
                    <a:pt x="12833" y="7430"/>
                    <a:pt x="12685" y="7944"/>
                    <a:pt x="12427" y="8417"/>
                  </a:cubicBezTo>
                  <a:cubicBezTo>
                    <a:pt x="12170" y="8877"/>
                    <a:pt x="11832" y="9297"/>
                    <a:pt x="11467" y="9676"/>
                  </a:cubicBezTo>
                  <a:cubicBezTo>
                    <a:pt x="11088" y="10068"/>
                    <a:pt x="10695" y="10420"/>
                    <a:pt x="10276" y="10758"/>
                  </a:cubicBezTo>
                  <a:cubicBezTo>
                    <a:pt x="9424" y="11408"/>
                    <a:pt x="8490" y="11963"/>
                    <a:pt x="7502" y="12341"/>
                  </a:cubicBezTo>
                  <a:cubicBezTo>
                    <a:pt x="7001" y="12517"/>
                    <a:pt x="6474" y="12653"/>
                    <a:pt x="5946" y="12680"/>
                  </a:cubicBezTo>
                  <a:cubicBezTo>
                    <a:pt x="5857" y="12687"/>
                    <a:pt x="5768" y="12690"/>
                    <a:pt x="5680" y="12690"/>
                  </a:cubicBezTo>
                  <a:cubicBezTo>
                    <a:pt x="5242" y="12690"/>
                    <a:pt x="4809" y="12607"/>
                    <a:pt x="4403" y="12450"/>
                  </a:cubicBezTo>
                  <a:cubicBezTo>
                    <a:pt x="3903" y="12260"/>
                    <a:pt x="3429" y="12003"/>
                    <a:pt x="2983" y="11705"/>
                  </a:cubicBezTo>
                  <a:cubicBezTo>
                    <a:pt x="2550" y="11408"/>
                    <a:pt x="2130" y="11083"/>
                    <a:pt x="1765" y="10691"/>
                  </a:cubicBezTo>
                  <a:cubicBezTo>
                    <a:pt x="1529" y="10446"/>
                    <a:pt x="1316" y="10173"/>
                    <a:pt x="1143" y="9880"/>
                  </a:cubicBezTo>
                  <a:lnTo>
                    <a:pt x="1143" y="9880"/>
                  </a:lnTo>
                  <a:cubicBezTo>
                    <a:pt x="1247" y="9997"/>
                    <a:pt x="1355" y="10109"/>
                    <a:pt x="1467" y="10217"/>
                  </a:cubicBezTo>
                  <a:cubicBezTo>
                    <a:pt x="1860" y="10582"/>
                    <a:pt x="2306" y="10907"/>
                    <a:pt x="2753" y="11205"/>
                  </a:cubicBezTo>
                  <a:cubicBezTo>
                    <a:pt x="3199" y="11502"/>
                    <a:pt x="3659" y="11787"/>
                    <a:pt x="4133" y="12044"/>
                  </a:cubicBezTo>
                  <a:cubicBezTo>
                    <a:pt x="4620" y="12287"/>
                    <a:pt x="5134" y="12490"/>
                    <a:pt x="5675" y="12558"/>
                  </a:cubicBezTo>
                  <a:cubicBezTo>
                    <a:pt x="5809" y="12578"/>
                    <a:pt x="5945" y="12587"/>
                    <a:pt x="6080" y="12587"/>
                  </a:cubicBezTo>
                  <a:cubicBezTo>
                    <a:pt x="6494" y="12587"/>
                    <a:pt x="6909" y="12501"/>
                    <a:pt x="7286" y="12368"/>
                  </a:cubicBezTo>
                  <a:cubicBezTo>
                    <a:pt x="7800" y="12179"/>
                    <a:pt x="8273" y="11908"/>
                    <a:pt x="8733" y="11624"/>
                  </a:cubicBezTo>
                  <a:cubicBezTo>
                    <a:pt x="9193" y="11340"/>
                    <a:pt x="9640" y="11042"/>
                    <a:pt x="10073" y="10718"/>
                  </a:cubicBezTo>
                  <a:cubicBezTo>
                    <a:pt x="10492" y="10379"/>
                    <a:pt x="10898" y="10014"/>
                    <a:pt x="11223" y="9581"/>
                  </a:cubicBezTo>
                  <a:cubicBezTo>
                    <a:pt x="11561" y="9148"/>
                    <a:pt x="11805" y="8647"/>
                    <a:pt x="11981" y="8133"/>
                  </a:cubicBezTo>
                  <a:cubicBezTo>
                    <a:pt x="12333" y="7105"/>
                    <a:pt x="12373" y="5982"/>
                    <a:pt x="12116" y="4926"/>
                  </a:cubicBezTo>
                  <a:cubicBezTo>
                    <a:pt x="12043" y="4627"/>
                    <a:pt x="11948" y="4332"/>
                    <a:pt x="11833" y="4046"/>
                  </a:cubicBezTo>
                  <a:lnTo>
                    <a:pt x="11833" y="4046"/>
                  </a:lnTo>
                  <a:cubicBezTo>
                    <a:pt x="12043" y="4388"/>
                    <a:pt x="12231" y="4740"/>
                    <a:pt x="12373" y="5116"/>
                  </a:cubicBezTo>
                  <a:cubicBezTo>
                    <a:pt x="12563" y="5616"/>
                    <a:pt x="12644" y="6144"/>
                    <a:pt x="12617" y="6672"/>
                  </a:cubicBezTo>
                  <a:cubicBezTo>
                    <a:pt x="12576" y="7200"/>
                    <a:pt x="12441" y="7727"/>
                    <a:pt x="12211" y="8214"/>
                  </a:cubicBezTo>
                  <a:cubicBezTo>
                    <a:pt x="11764" y="9175"/>
                    <a:pt x="11034" y="10001"/>
                    <a:pt x="10208" y="10677"/>
                  </a:cubicBezTo>
                  <a:lnTo>
                    <a:pt x="10276" y="10758"/>
                  </a:lnTo>
                  <a:cubicBezTo>
                    <a:pt x="11115" y="10082"/>
                    <a:pt x="11859" y="9243"/>
                    <a:pt x="12319" y="8255"/>
                  </a:cubicBezTo>
                  <a:cubicBezTo>
                    <a:pt x="12549" y="7768"/>
                    <a:pt x="12698" y="7227"/>
                    <a:pt x="12739" y="6685"/>
                  </a:cubicBezTo>
                  <a:cubicBezTo>
                    <a:pt x="12766" y="6144"/>
                    <a:pt x="12671" y="5589"/>
                    <a:pt x="12482" y="5075"/>
                  </a:cubicBezTo>
                  <a:cubicBezTo>
                    <a:pt x="12292" y="4561"/>
                    <a:pt x="12021" y="4087"/>
                    <a:pt x="11724" y="3641"/>
                  </a:cubicBezTo>
                  <a:cubicBezTo>
                    <a:pt x="11619" y="3483"/>
                    <a:pt x="11510" y="3326"/>
                    <a:pt x="11398" y="3171"/>
                  </a:cubicBezTo>
                  <a:lnTo>
                    <a:pt x="11398" y="3171"/>
                  </a:lnTo>
                  <a:cubicBezTo>
                    <a:pt x="11168" y="2785"/>
                    <a:pt x="10896" y="2424"/>
                    <a:pt x="10587" y="2098"/>
                  </a:cubicBezTo>
                  <a:cubicBezTo>
                    <a:pt x="9843" y="1300"/>
                    <a:pt x="8842" y="745"/>
                    <a:pt x="7786" y="529"/>
                  </a:cubicBezTo>
                  <a:cubicBezTo>
                    <a:pt x="7740" y="519"/>
                    <a:pt x="7694" y="511"/>
                    <a:pt x="7647" y="502"/>
                  </a:cubicBezTo>
                  <a:lnTo>
                    <a:pt x="7647" y="502"/>
                  </a:lnTo>
                  <a:cubicBezTo>
                    <a:pt x="7255" y="380"/>
                    <a:pt x="6858" y="276"/>
                    <a:pt x="6447" y="204"/>
                  </a:cubicBezTo>
                  <a:cubicBezTo>
                    <a:pt x="6405" y="197"/>
                    <a:pt x="6364" y="190"/>
                    <a:pt x="6322" y="183"/>
                  </a:cubicBezTo>
                  <a:lnTo>
                    <a:pt x="6322" y="183"/>
                  </a:lnTo>
                  <a:cubicBezTo>
                    <a:pt x="6546" y="148"/>
                    <a:pt x="6772" y="132"/>
                    <a:pt x="6998" y="132"/>
                  </a:cubicBezTo>
                  <a:close/>
                  <a:moveTo>
                    <a:pt x="7012" y="0"/>
                  </a:moveTo>
                  <a:cubicBezTo>
                    <a:pt x="6646" y="0"/>
                    <a:pt x="6279" y="43"/>
                    <a:pt x="5921" y="133"/>
                  </a:cubicBezTo>
                  <a:lnTo>
                    <a:pt x="5921" y="133"/>
                  </a:lnTo>
                  <a:cubicBezTo>
                    <a:pt x="5802" y="123"/>
                    <a:pt x="5682" y="117"/>
                    <a:pt x="5562" y="117"/>
                  </a:cubicBezTo>
                  <a:cubicBezTo>
                    <a:pt x="5310" y="117"/>
                    <a:pt x="5057" y="142"/>
                    <a:pt x="4809" y="204"/>
                  </a:cubicBezTo>
                  <a:cubicBezTo>
                    <a:pt x="4268" y="326"/>
                    <a:pt x="3781" y="569"/>
                    <a:pt x="3321" y="867"/>
                  </a:cubicBezTo>
                  <a:cubicBezTo>
                    <a:pt x="2874" y="1151"/>
                    <a:pt x="2428" y="1462"/>
                    <a:pt x="2008" y="1801"/>
                  </a:cubicBezTo>
                  <a:cubicBezTo>
                    <a:pt x="1589" y="2153"/>
                    <a:pt x="1197" y="2558"/>
                    <a:pt x="940" y="3046"/>
                  </a:cubicBezTo>
                  <a:cubicBezTo>
                    <a:pt x="669" y="3533"/>
                    <a:pt x="534" y="4074"/>
                    <a:pt x="452" y="4602"/>
                  </a:cubicBezTo>
                  <a:cubicBezTo>
                    <a:pt x="434" y="4726"/>
                    <a:pt x="418" y="4850"/>
                    <a:pt x="405" y="4974"/>
                  </a:cubicBezTo>
                  <a:lnTo>
                    <a:pt x="405" y="4974"/>
                  </a:lnTo>
                  <a:cubicBezTo>
                    <a:pt x="124" y="5726"/>
                    <a:pt x="0" y="6541"/>
                    <a:pt x="60" y="7348"/>
                  </a:cubicBezTo>
                  <a:cubicBezTo>
                    <a:pt x="114" y="7890"/>
                    <a:pt x="236" y="8431"/>
                    <a:pt x="493" y="8918"/>
                  </a:cubicBezTo>
                  <a:cubicBezTo>
                    <a:pt x="541" y="9020"/>
                    <a:pt x="595" y="9120"/>
                    <a:pt x="653" y="9218"/>
                  </a:cubicBezTo>
                  <a:lnTo>
                    <a:pt x="653" y="9218"/>
                  </a:lnTo>
                  <a:cubicBezTo>
                    <a:pt x="679" y="9294"/>
                    <a:pt x="707" y="9370"/>
                    <a:pt x="737" y="9446"/>
                  </a:cubicBezTo>
                  <a:cubicBezTo>
                    <a:pt x="953" y="9946"/>
                    <a:pt x="1264" y="10406"/>
                    <a:pt x="1643" y="10799"/>
                  </a:cubicBezTo>
                  <a:cubicBezTo>
                    <a:pt x="2022" y="11205"/>
                    <a:pt x="2441" y="11543"/>
                    <a:pt x="2902" y="11841"/>
                  </a:cubicBezTo>
                  <a:cubicBezTo>
                    <a:pt x="3348" y="12138"/>
                    <a:pt x="3835" y="12409"/>
                    <a:pt x="4349" y="12599"/>
                  </a:cubicBezTo>
                  <a:cubicBezTo>
                    <a:pt x="4773" y="12759"/>
                    <a:pt x="5245" y="12851"/>
                    <a:pt x="5709" y="12851"/>
                  </a:cubicBezTo>
                  <a:cubicBezTo>
                    <a:pt x="5793" y="12851"/>
                    <a:pt x="5876" y="12848"/>
                    <a:pt x="5960" y="12842"/>
                  </a:cubicBezTo>
                  <a:cubicBezTo>
                    <a:pt x="6514" y="12815"/>
                    <a:pt x="7042" y="12680"/>
                    <a:pt x="7556" y="12490"/>
                  </a:cubicBezTo>
                  <a:cubicBezTo>
                    <a:pt x="8571" y="12098"/>
                    <a:pt x="9505" y="11530"/>
                    <a:pt x="10371" y="10867"/>
                  </a:cubicBezTo>
                  <a:cubicBezTo>
                    <a:pt x="10790" y="10542"/>
                    <a:pt x="11196" y="10176"/>
                    <a:pt x="11575" y="9784"/>
                  </a:cubicBezTo>
                  <a:cubicBezTo>
                    <a:pt x="11940" y="9392"/>
                    <a:pt x="12292" y="8959"/>
                    <a:pt x="12549" y="8485"/>
                  </a:cubicBezTo>
                  <a:cubicBezTo>
                    <a:pt x="12820" y="8011"/>
                    <a:pt x="12982" y="7470"/>
                    <a:pt x="13009" y="6915"/>
                  </a:cubicBezTo>
                  <a:cubicBezTo>
                    <a:pt x="13050" y="6374"/>
                    <a:pt x="12982" y="5819"/>
                    <a:pt x="12847" y="5292"/>
                  </a:cubicBezTo>
                  <a:cubicBezTo>
                    <a:pt x="12576" y="4250"/>
                    <a:pt x="12130" y="3235"/>
                    <a:pt x="11467" y="2369"/>
                  </a:cubicBezTo>
                  <a:cubicBezTo>
                    <a:pt x="10817" y="1490"/>
                    <a:pt x="9951" y="786"/>
                    <a:pt x="8923" y="380"/>
                  </a:cubicBezTo>
                  <a:cubicBezTo>
                    <a:pt x="8322" y="136"/>
                    <a:pt x="7668" y="0"/>
                    <a:pt x="7012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1974191" y="1703304"/>
              <a:ext cx="733097" cy="141669"/>
            </a:xfrm>
            <a:custGeom>
              <a:avLst/>
              <a:gdLst/>
              <a:ahLst/>
              <a:cxnLst/>
              <a:rect l="l" t="t" r="r" b="b"/>
              <a:pathLst>
                <a:path w="20880" h="4035" extrusionOk="0">
                  <a:moveTo>
                    <a:pt x="3370" y="1"/>
                  </a:moveTo>
                  <a:cubicBezTo>
                    <a:pt x="3086" y="1"/>
                    <a:pt x="2802" y="18"/>
                    <a:pt x="2517" y="53"/>
                  </a:cubicBezTo>
                  <a:cubicBezTo>
                    <a:pt x="2193" y="93"/>
                    <a:pt x="1868" y="175"/>
                    <a:pt x="1543" y="269"/>
                  </a:cubicBezTo>
                  <a:cubicBezTo>
                    <a:pt x="1232" y="364"/>
                    <a:pt x="907" y="486"/>
                    <a:pt x="637" y="689"/>
                  </a:cubicBezTo>
                  <a:cubicBezTo>
                    <a:pt x="366" y="878"/>
                    <a:pt x="136" y="1176"/>
                    <a:pt x="55" y="1514"/>
                  </a:cubicBezTo>
                  <a:cubicBezTo>
                    <a:pt x="14" y="1690"/>
                    <a:pt x="1" y="1866"/>
                    <a:pt x="41" y="2042"/>
                  </a:cubicBezTo>
                  <a:cubicBezTo>
                    <a:pt x="82" y="2218"/>
                    <a:pt x="176" y="2380"/>
                    <a:pt x="285" y="2502"/>
                  </a:cubicBezTo>
                  <a:cubicBezTo>
                    <a:pt x="528" y="2773"/>
                    <a:pt x="839" y="2921"/>
                    <a:pt x="1151" y="3043"/>
                  </a:cubicBezTo>
                  <a:cubicBezTo>
                    <a:pt x="1475" y="3151"/>
                    <a:pt x="1800" y="3219"/>
                    <a:pt x="2125" y="3273"/>
                  </a:cubicBezTo>
                  <a:cubicBezTo>
                    <a:pt x="4723" y="3679"/>
                    <a:pt x="7348" y="3923"/>
                    <a:pt x="9973" y="4004"/>
                  </a:cubicBezTo>
                  <a:cubicBezTo>
                    <a:pt x="10629" y="4024"/>
                    <a:pt x="11286" y="4034"/>
                    <a:pt x="11944" y="4034"/>
                  </a:cubicBezTo>
                  <a:cubicBezTo>
                    <a:pt x="13916" y="4034"/>
                    <a:pt x="15889" y="3943"/>
                    <a:pt x="17848" y="3760"/>
                  </a:cubicBezTo>
                  <a:cubicBezTo>
                    <a:pt x="18498" y="3706"/>
                    <a:pt x="19174" y="3652"/>
                    <a:pt x="19783" y="3354"/>
                  </a:cubicBezTo>
                  <a:cubicBezTo>
                    <a:pt x="20081" y="3206"/>
                    <a:pt x="20351" y="2989"/>
                    <a:pt x="20554" y="2718"/>
                  </a:cubicBezTo>
                  <a:cubicBezTo>
                    <a:pt x="20757" y="2448"/>
                    <a:pt x="20879" y="2110"/>
                    <a:pt x="20838" y="1758"/>
                  </a:cubicBezTo>
                  <a:cubicBezTo>
                    <a:pt x="20811" y="1595"/>
                    <a:pt x="20744" y="1420"/>
                    <a:pt x="20622" y="1298"/>
                  </a:cubicBezTo>
                  <a:cubicBezTo>
                    <a:pt x="20487" y="1162"/>
                    <a:pt x="20311" y="1108"/>
                    <a:pt x="20148" y="1081"/>
                  </a:cubicBezTo>
                  <a:cubicBezTo>
                    <a:pt x="19824" y="1014"/>
                    <a:pt x="19499" y="946"/>
                    <a:pt x="19174" y="892"/>
                  </a:cubicBezTo>
                  <a:cubicBezTo>
                    <a:pt x="18525" y="797"/>
                    <a:pt x="17875" y="716"/>
                    <a:pt x="17226" y="662"/>
                  </a:cubicBezTo>
                  <a:lnTo>
                    <a:pt x="17212" y="770"/>
                  </a:lnTo>
                  <a:cubicBezTo>
                    <a:pt x="17862" y="811"/>
                    <a:pt x="18525" y="892"/>
                    <a:pt x="19161" y="1000"/>
                  </a:cubicBezTo>
                  <a:cubicBezTo>
                    <a:pt x="19485" y="1054"/>
                    <a:pt x="19810" y="1108"/>
                    <a:pt x="20135" y="1176"/>
                  </a:cubicBezTo>
                  <a:cubicBezTo>
                    <a:pt x="20284" y="1203"/>
                    <a:pt x="20446" y="1257"/>
                    <a:pt x="20554" y="1365"/>
                  </a:cubicBezTo>
                  <a:cubicBezTo>
                    <a:pt x="20663" y="1474"/>
                    <a:pt x="20717" y="1622"/>
                    <a:pt x="20744" y="1771"/>
                  </a:cubicBezTo>
                  <a:cubicBezTo>
                    <a:pt x="20784" y="2083"/>
                    <a:pt x="20663" y="2394"/>
                    <a:pt x="20473" y="2651"/>
                  </a:cubicBezTo>
                  <a:cubicBezTo>
                    <a:pt x="20284" y="2921"/>
                    <a:pt x="20027" y="3124"/>
                    <a:pt x="19742" y="3260"/>
                  </a:cubicBezTo>
                  <a:cubicBezTo>
                    <a:pt x="19161" y="3557"/>
                    <a:pt x="18498" y="3612"/>
                    <a:pt x="17848" y="3666"/>
                  </a:cubicBezTo>
                  <a:cubicBezTo>
                    <a:pt x="15939" y="3823"/>
                    <a:pt x="14030" y="3902"/>
                    <a:pt x="12121" y="3902"/>
                  </a:cubicBezTo>
                  <a:cubicBezTo>
                    <a:pt x="11405" y="3902"/>
                    <a:pt x="10689" y="3891"/>
                    <a:pt x="9973" y="3869"/>
                  </a:cubicBezTo>
                  <a:cubicBezTo>
                    <a:pt x="7361" y="3774"/>
                    <a:pt x="4736" y="3517"/>
                    <a:pt x="2152" y="3111"/>
                  </a:cubicBezTo>
                  <a:cubicBezTo>
                    <a:pt x="1827" y="3057"/>
                    <a:pt x="1516" y="2989"/>
                    <a:pt x="1205" y="2881"/>
                  </a:cubicBezTo>
                  <a:cubicBezTo>
                    <a:pt x="907" y="2773"/>
                    <a:pt x="623" y="2624"/>
                    <a:pt x="406" y="2394"/>
                  </a:cubicBezTo>
                  <a:cubicBezTo>
                    <a:pt x="312" y="2285"/>
                    <a:pt x="231" y="2150"/>
                    <a:pt x="190" y="2001"/>
                  </a:cubicBezTo>
                  <a:cubicBezTo>
                    <a:pt x="163" y="1852"/>
                    <a:pt x="163" y="1704"/>
                    <a:pt x="204" y="1555"/>
                  </a:cubicBezTo>
                  <a:cubicBezTo>
                    <a:pt x="271" y="1257"/>
                    <a:pt x="474" y="987"/>
                    <a:pt x="731" y="811"/>
                  </a:cubicBezTo>
                  <a:cubicBezTo>
                    <a:pt x="975" y="621"/>
                    <a:pt x="1286" y="499"/>
                    <a:pt x="1584" y="405"/>
                  </a:cubicBezTo>
                  <a:cubicBezTo>
                    <a:pt x="1895" y="310"/>
                    <a:pt x="2220" y="229"/>
                    <a:pt x="2544" y="188"/>
                  </a:cubicBezTo>
                  <a:cubicBezTo>
                    <a:pt x="2852" y="142"/>
                    <a:pt x="3165" y="119"/>
                    <a:pt x="3479" y="119"/>
                  </a:cubicBezTo>
                  <a:cubicBezTo>
                    <a:pt x="3815" y="119"/>
                    <a:pt x="4151" y="146"/>
                    <a:pt x="4479" y="202"/>
                  </a:cubicBezTo>
                  <a:lnTo>
                    <a:pt x="4506" y="93"/>
                  </a:lnTo>
                  <a:cubicBezTo>
                    <a:pt x="4128" y="32"/>
                    <a:pt x="3749" y="1"/>
                    <a:pt x="337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1954249" y="1698318"/>
              <a:ext cx="756340" cy="156520"/>
            </a:xfrm>
            <a:custGeom>
              <a:avLst/>
              <a:gdLst/>
              <a:ahLst/>
              <a:cxnLst/>
              <a:rect l="l" t="t" r="r" b="b"/>
              <a:pathLst>
                <a:path w="21542" h="4458" extrusionOk="0">
                  <a:moveTo>
                    <a:pt x="3473" y="1"/>
                  </a:moveTo>
                  <a:cubicBezTo>
                    <a:pt x="3393" y="1"/>
                    <a:pt x="3313" y="2"/>
                    <a:pt x="3234" y="5"/>
                  </a:cubicBezTo>
                  <a:cubicBezTo>
                    <a:pt x="2882" y="32"/>
                    <a:pt x="2531" y="87"/>
                    <a:pt x="2179" y="168"/>
                  </a:cubicBezTo>
                  <a:cubicBezTo>
                    <a:pt x="1840" y="235"/>
                    <a:pt x="1502" y="344"/>
                    <a:pt x="1177" y="493"/>
                  </a:cubicBezTo>
                  <a:cubicBezTo>
                    <a:pt x="853" y="655"/>
                    <a:pt x="542" y="858"/>
                    <a:pt x="325" y="1142"/>
                  </a:cubicBezTo>
                  <a:cubicBezTo>
                    <a:pt x="109" y="1440"/>
                    <a:pt x="0" y="1819"/>
                    <a:pt x="68" y="2170"/>
                  </a:cubicBezTo>
                  <a:cubicBezTo>
                    <a:pt x="136" y="2536"/>
                    <a:pt x="339" y="2860"/>
                    <a:pt x="582" y="3118"/>
                  </a:cubicBezTo>
                  <a:cubicBezTo>
                    <a:pt x="839" y="3375"/>
                    <a:pt x="1164" y="3551"/>
                    <a:pt x="1502" y="3659"/>
                  </a:cubicBezTo>
                  <a:cubicBezTo>
                    <a:pt x="2192" y="3875"/>
                    <a:pt x="2909" y="3875"/>
                    <a:pt x="3600" y="3929"/>
                  </a:cubicBezTo>
                  <a:lnTo>
                    <a:pt x="5710" y="4051"/>
                  </a:lnTo>
                  <a:lnTo>
                    <a:pt x="9919" y="4281"/>
                  </a:lnTo>
                  <a:cubicBezTo>
                    <a:pt x="11326" y="4362"/>
                    <a:pt x="12733" y="4457"/>
                    <a:pt x="14140" y="4457"/>
                  </a:cubicBezTo>
                  <a:cubicBezTo>
                    <a:pt x="15548" y="4457"/>
                    <a:pt x="16968" y="4349"/>
                    <a:pt x="18348" y="4024"/>
                  </a:cubicBezTo>
                  <a:cubicBezTo>
                    <a:pt x="19039" y="3862"/>
                    <a:pt x="19702" y="3632"/>
                    <a:pt x="20351" y="3334"/>
                  </a:cubicBezTo>
                  <a:cubicBezTo>
                    <a:pt x="20676" y="3172"/>
                    <a:pt x="20987" y="2969"/>
                    <a:pt x="21217" y="2671"/>
                  </a:cubicBezTo>
                  <a:cubicBezTo>
                    <a:pt x="21434" y="2373"/>
                    <a:pt x="21542" y="1981"/>
                    <a:pt x="21461" y="1616"/>
                  </a:cubicBezTo>
                  <a:cubicBezTo>
                    <a:pt x="21420" y="1426"/>
                    <a:pt x="21312" y="1250"/>
                    <a:pt x="21176" y="1129"/>
                  </a:cubicBezTo>
                  <a:cubicBezTo>
                    <a:pt x="21028" y="993"/>
                    <a:pt x="20865" y="912"/>
                    <a:pt x="20703" y="844"/>
                  </a:cubicBezTo>
                  <a:cubicBezTo>
                    <a:pt x="20365" y="723"/>
                    <a:pt x="20013" y="628"/>
                    <a:pt x="19661" y="574"/>
                  </a:cubicBezTo>
                  <a:cubicBezTo>
                    <a:pt x="19368" y="523"/>
                    <a:pt x="19072" y="498"/>
                    <a:pt x="18777" y="498"/>
                  </a:cubicBezTo>
                  <a:cubicBezTo>
                    <a:pt x="18364" y="498"/>
                    <a:pt x="17952" y="547"/>
                    <a:pt x="17550" y="641"/>
                  </a:cubicBezTo>
                  <a:lnTo>
                    <a:pt x="17564" y="750"/>
                  </a:lnTo>
                  <a:lnTo>
                    <a:pt x="17577" y="749"/>
                  </a:lnTo>
                  <a:lnTo>
                    <a:pt x="17577" y="749"/>
                  </a:lnTo>
                  <a:lnTo>
                    <a:pt x="17577" y="750"/>
                  </a:lnTo>
                  <a:cubicBezTo>
                    <a:pt x="17580" y="749"/>
                    <a:pt x="17582" y="749"/>
                    <a:pt x="17584" y="748"/>
                  </a:cubicBezTo>
                  <a:lnTo>
                    <a:pt x="17584" y="748"/>
                  </a:lnTo>
                  <a:lnTo>
                    <a:pt x="17915" y="723"/>
                  </a:lnTo>
                  <a:lnTo>
                    <a:pt x="17911" y="687"/>
                  </a:lnTo>
                  <a:lnTo>
                    <a:pt x="17911" y="687"/>
                  </a:lnTo>
                  <a:cubicBezTo>
                    <a:pt x="18176" y="647"/>
                    <a:pt x="18443" y="627"/>
                    <a:pt x="18711" y="627"/>
                  </a:cubicBezTo>
                  <a:cubicBezTo>
                    <a:pt x="19024" y="627"/>
                    <a:pt x="19337" y="654"/>
                    <a:pt x="19647" y="709"/>
                  </a:cubicBezTo>
                  <a:cubicBezTo>
                    <a:pt x="19986" y="763"/>
                    <a:pt x="20324" y="858"/>
                    <a:pt x="20649" y="980"/>
                  </a:cubicBezTo>
                  <a:cubicBezTo>
                    <a:pt x="20811" y="1047"/>
                    <a:pt x="20960" y="1129"/>
                    <a:pt x="21082" y="1237"/>
                  </a:cubicBezTo>
                  <a:cubicBezTo>
                    <a:pt x="21204" y="1345"/>
                    <a:pt x="21285" y="1494"/>
                    <a:pt x="21312" y="1643"/>
                  </a:cubicBezTo>
                  <a:cubicBezTo>
                    <a:pt x="21393" y="1967"/>
                    <a:pt x="21285" y="2319"/>
                    <a:pt x="21095" y="2576"/>
                  </a:cubicBezTo>
                  <a:cubicBezTo>
                    <a:pt x="20892" y="2847"/>
                    <a:pt x="20595" y="3036"/>
                    <a:pt x="20283" y="3185"/>
                  </a:cubicBezTo>
                  <a:cubicBezTo>
                    <a:pt x="19661" y="3469"/>
                    <a:pt x="18984" y="3686"/>
                    <a:pt x="18308" y="3862"/>
                  </a:cubicBezTo>
                  <a:cubicBezTo>
                    <a:pt x="16955" y="4187"/>
                    <a:pt x="15548" y="4295"/>
                    <a:pt x="14140" y="4308"/>
                  </a:cubicBezTo>
                  <a:cubicBezTo>
                    <a:pt x="12747" y="4308"/>
                    <a:pt x="11339" y="4227"/>
                    <a:pt x="9932" y="4146"/>
                  </a:cubicBezTo>
                  <a:lnTo>
                    <a:pt x="5724" y="3929"/>
                  </a:lnTo>
                  <a:lnTo>
                    <a:pt x="3613" y="3821"/>
                  </a:lnTo>
                  <a:cubicBezTo>
                    <a:pt x="2909" y="3781"/>
                    <a:pt x="2206" y="3781"/>
                    <a:pt x="1543" y="3564"/>
                  </a:cubicBezTo>
                  <a:cubicBezTo>
                    <a:pt x="1218" y="3456"/>
                    <a:pt x="907" y="3280"/>
                    <a:pt x="663" y="3036"/>
                  </a:cubicBezTo>
                  <a:cubicBezTo>
                    <a:pt x="420" y="2806"/>
                    <a:pt x="230" y="2495"/>
                    <a:pt x="176" y="2157"/>
                  </a:cubicBezTo>
                  <a:cubicBezTo>
                    <a:pt x="109" y="1819"/>
                    <a:pt x="203" y="1467"/>
                    <a:pt x="406" y="1196"/>
                  </a:cubicBezTo>
                  <a:cubicBezTo>
                    <a:pt x="623" y="926"/>
                    <a:pt x="920" y="736"/>
                    <a:pt x="1232" y="587"/>
                  </a:cubicBezTo>
                  <a:cubicBezTo>
                    <a:pt x="1543" y="438"/>
                    <a:pt x="1881" y="330"/>
                    <a:pt x="2219" y="263"/>
                  </a:cubicBezTo>
                  <a:cubicBezTo>
                    <a:pt x="2558" y="181"/>
                    <a:pt x="2896" y="127"/>
                    <a:pt x="3248" y="114"/>
                  </a:cubicBezTo>
                  <a:cubicBezTo>
                    <a:pt x="3327" y="111"/>
                    <a:pt x="3406" y="109"/>
                    <a:pt x="3485" y="109"/>
                  </a:cubicBezTo>
                  <a:cubicBezTo>
                    <a:pt x="3757" y="109"/>
                    <a:pt x="4027" y="129"/>
                    <a:pt x="4290" y="181"/>
                  </a:cubicBezTo>
                  <a:cubicBezTo>
                    <a:pt x="4628" y="249"/>
                    <a:pt x="4953" y="371"/>
                    <a:pt x="5250" y="547"/>
                  </a:cubicBezTo>
                  <a:lnTo>
                    <a:pt x="5304" y="452"/>
                  </a:lnTo>
                  <a:cubicBezTo>
                    <a:pt x="4993" y="263"/>
                    <a:pt x="4655" y="141"/>
                    <a:pt x="4303" y="73"/>
                  </a:cubicBezTo>
                  <a:cubicBezTo>
                    <a:pt x="4030" y="21"/>
                    <a:pt x="3750" y="1"/>
                    <a:pt x="3473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1967555" y="1712748"/>
              <a:ext cx="755392" cy="146268"/>
            </a:xfrm>
            <a:custGeom>
              <a:avLst/>
              <a:gdLst/>
              <a:ahLst/>
              <a:cxnLst/>
              <a:rect l="l" t="t" r="r" b="b"/>
              <a:pathLst>
                <a:path w="21515" h="4166" extrusionOk="0">
                  <a:moveTo>
                    <a:pt x="4750" y="0"/>
                  </a:moveTo>
                  <a:lnTo>
                    <a:pt x="2679" y="203"/>
                  </a:lnTo>
                  <a:cubicBezTo>
                    <a:pt x="2327" y="230"/>
                    <a:pt x="1976" y="257"/>
                    <a:pt x="1624" y="325"/>
                  </a:cubicBezTo>
                  <a:cubicBezTo>
                    <a:pt x="1286" y="393"/>
                    <a:pt x="934" y="501"/>
                    <a:pt x="636" y="718"/>
                  </a:cubicBezTo>
                  <a:cubicBezTo>
                    <a:pt x="338" y="934"/>
                    <a:pt x="108" y="1232"/>
                    <a:pt x="27" y="1611"/>
                  </a:cubicBezTo>
                  <a:cubicBezTo>
                    <a:pt x="0" y="1786"/>
                    <a:pt x="14" y="1989"/>
                    <a:pt x="68" y="2165"/>
                  </a:cubicBezTo>
                  <a:cubicBezTo>
                    <a:pt x="122" y="2341"/>
                    <a:pt x="217" y="2504"/>
                    <a:pt x="338" y="2639"/>
                  </a:cubicBezTo>
                  <a:cubicBezTo>
                    <a:pt x="812" y="3194"/>
                    <a:pt x="1516" y="3464"/>
                    <a:pt x="2192" y="3627"/>
                  </a:cubicBezTo>
                  <a:cubicBezTo>
                    <a:pt x="2530" y="3708"/>
                    <a:pt x="2882" y="3776"/>
                    <a:pt x="3234" y="3816"/>
                  </a:cubicBezTo>
                  <a:cubicBezTo>
                    <a:pt x="3572" y="3870"/>
                    <a:pt x="3924" y="3924"/>
                    <a:pt x="4262" y="3951"/>
                  </a:cubicBezTo>
                  <a:lnTo>
                    <a:pt x="4790" y="4006"/>
                  </a:lnTo>
                  <a:lnTo>
                    <a:pt x="5304" y="4046"/>
                  </a:lnTo>
                  <a:cubicBezTo>
                    <a:pt x="5656" y="4087"/>
                    <a:pt x="6008" y="4100"/>
                    <a:pt x="6360" y="4114"/>
                  </a:cubicBezTo>
                  <a:cubicBezTo>
                    <a:pt x="6989" y="4150"/>
                    <a:pt x="7618" y="4165"/>
                    <a:pt x="8247" y="4165"/>
                  </a:cubicBezTo>
                  <a:cubicBezTo>
                    <a:pt x="9012" y="4165"/>
                    <a:pt x="9776" y="4143"/>
                    <a:pt x="10541" y="4114"/>
                  </a:cubicBezTo>
                  <a:cubicBezTo>
                    <a:pt x="11935" y="4046"/>
                    <a:pt x="13315" y="3938"/>
                    <a:pt x="14708" y="3803"/>
                  </a:cubicBezTo>
                  <a:lnTo>
                    <a:pt x="16792" y="3586"/>
                  </a:lnTo>
                  <a:cubicBezTo>
                    <a:pt x="17482" y="3518"/>
                    <a:pt x="18172" y="3451"/>
                    <a:pt x="18863" y="3329"/>
                  </a:cubicBezTo>
                  <a:cubicBezTo>
                    <a:pt x="19214" y="3275"/>
                    <a:pt x="19553" y="3194"/>
                    <a:pt x="19891" y="3085"/>
                  </a:cubicBezTo>
                  <a:cubicBezTo>
                    <a:pt x="20216" y="2977"/>
                    <a:pt x="20554" y="2869"/>
                    <a:pt x="20852" y="2680"/>
                  </a:cubicBezTo>
                  <a:cubicBezTo>
                    <a:pt x="21000" y="2585"/>
                    <a:pt x="21149" y="2463"/>
                    <a:pt x="21258" y="2328"/>
                  </a:cubicBezTo>
                  <a:cubicBezTo>
                    <a:pt x="21379" y="2192"/>
                    <a:pt x="21474" y="2030"/>
                    <a:pt x="21488" y="1841"/>
                  </a:cubicBezTo>
                  <a:cubicBezTo>
                    <a:pt x="21515" y="1651"/>
                    <a:pt x="21460" y="1462"/>
                    <a:pt x="21352" y="1313"/>
                  </a:cubicBezTo>
                  <a:cubicBezTo>
                    <a:pt x="21244" y="1164"/>
                    <a:pt x="21095" y="1056"/>
                    <a:pt x="20946" y="961"/>
                  </a:cubicBezTo>
                  <a:cubicBezTo>
                    <a:pt x="20337" y="596"/>
                    <a:pt x="19647" y="393"/>
                    <a:pt x="18944" y="325"/>
                  </a:cubicBezTo>
                  <a:cubicBezTo>
                    <a:pt x="18708" y="302"/>
                    <a:pt x="18469" y="292"/>
                    <a:pt x="18229" y="292"/>
                  </a:cubicBezTo>
                  <a:cubicBezTo>
                    <a:pt x="17767" y="292"/>
                    <a:pt x="17301" y="330"/>
                    <a:pt x="16846" y="393"/>
                  </a:cubicBezTo>
                  <a:lnTo>
                    <a:pt x="16860" y="501"/>
                  </a:lnTo>
                  <a:cubicBezTo>
                    <a:pt x="17314" y="439"/>
                    <a:pt x="17768" y="400"/>
                    <a:pt x="18223" y="400"/>
                  </a:cubicBezTo>
                  <a:cubicBezTo>
                    <a:pt x="18459" y="400"/>
                    <a:pt x="18694" y="410"/>
                    <a:pt x="18930" y="433"/>
                  </a:cubicBezTo>
                  <a:cubicBezTo>
                    <a:pt x="19620" y="501"/>
                    <a:pt x="20297" y="690"/>
                    <a:pt x="20892" y="1042"/>
                  </a:cubicBezTo>
                  <a:cubicBezTo>
                    <a:pt x="21027" y="1137"/>
                    <a:pt x="21163" y="1245"/>
                    <a:pt x="21271" y="1367"/>
                  </a:cubicBezTo>
                  <a:cubicBezTo>
                    <a:pt x="21366" y="1502"/>
                    <a:pt x="21406" y="1665"/>
                    <a:pt x="21393" y="1827"/>
                  </a:cubicBezTo>
                  <a:cubicBezTo>
                    <a:pt x="21339" y="2152"/>
                    <a:pt x="21082" y="2422"/>
                    <a:pt x="20797" y="2598"/>
                  </a:cubicBezTo>
                  <a:cubicBezTo>
                    <a:pt x="20513" y="2774"/>
                    <a:pt x="20175" y="2896"/>
                    <a:pt x="19850" y="3004"/>
                  </a:cubicBezTo>
                  <a:cubicBezTo>
                    <a:pt x="19526" y="3099"/>
                    <a:pt x="19187" y="3180"/>
                    <a:pt x="18849" y="3234"/>
                  </a:cubicBezTo>
                  <a:cubicBezTo>
                    <a:pt x="18159" y="3356"/>
                    <a:pt x="17469" y="3410"/>
                    <a:pt x="16779" y="3478"/>
                  </a:cubicBezTo>
                  <a:lnTo>
                    <a:pt x="14695" y="3681"/>
                  </a:lnTo>
                  <a:cubicBezTo>
                    <a:pt x="13301" y="3803"/>
                    <a:pt x="11921" y="3911"/>
                    <a:pt x="10527" y="3978"/>
                  </a:cubicBezTo>
                  <a:cubicBezTo>
                    <a:pt x="9837" y="4006"/>
                    <a:pt x="9144" y="4022"/>
                    <a:pt x="8449" y="4022"/>
                  </a:cubicBezTo>
                  <a:cubicBezTo>
                    <a:pt x="7753" y="4022"/>
                    <a:pt x="7057" y="4006"/>
                    <a:pt x="6360" y="3965"/>
                  </a:cubicBezTo>
                  <a:cubicBezTo>
                    <a:pt x="6008" y="3951"/>
                    <a:pt x="5670" y="3924"/>
                    <a:pt x="5318" y="3897"/>
                  </a:cubicBezTo>
                  <a:lnTo>
                    <a:pt x="4804" y="3857"/>
                  </a:lnTo>
                  <a:lnTo>
                    <a:pt x="4289" y="3789"/>
                  </a:lnTo>
                  <a:cubicBezTo>
                    <a:pt x="3938" y="3762"/>
                    <a:pt x="3599" y="3708"/>
                    <a:pt x="3248" y="3654"/>
                  </a:cubicBezTo>
                  <a:cubicBezTo>
                    <a:pt x="2909" y="3613"/>
                    <a:pt x="2571" y="3545"/>
                    <a:pt x="2233" y="3464"/>
                  </a:cubicBezTo>
                  <a:cubicBezTo>
                    <a:pt x="1894" y="3397"/>
                    <a:pt x="1570" y="3288"/>
                    <a:pt x="1259" y="3140"/>
                  </a:cubicBezTo>
                  <a:cubicBezTo>
                    <a:pt x="961" y="2991"/>
                    <a:pt x="677" y="2788"/>
                    <a:pt x="460" y="2544"/>
                  </a:cubicBezTo>
                  <a:cubicBezTo>
                    <a:pt x="244" y="2287"/>
                    <a:pt x="122" y="1962"/>
                    <a:pt x="190" y="1638"/>
                  </a:cubicBezTo>
                  <a:cubicBezTo>
                    <a:pt x="244" y="1313"/>
                    <a:pt x="460" y="1029"/>
                    <a:pt x="731" y="839"/>
                  </a:cubicBezTo>
                  <a:cubicBezTo>
                    <a:pt x="988" y="636"/>
                    <a:pt x="1326" y="528"/>
                    <a:pt x="1651" y="460"/>
                  </a:cubicBezTo>
                  <a:cubicBezTo>
                    <a:pt x="1989" y="393"/>
                    <a:pt x="2341" y="366"/>
                    <a:pt x="2693" y="339"/>
                  </a:cubicBezTo>
                  <a:lnTo>
                    <a:pt x="4763" y="109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2429762" y="1565958"/>
              <a:ext cx="68465" cy="54666"/>
            </a:xfrm>
            <a:custGeom>
              <a:avLst/>
              <a:gdLst/>
              <a:ahLst/>
              <a:cxnLst/>
              <a:rect l="l" t="t" r="r" b="b"/>
              <a:pathLst>
                <a:path w="1950" h="1557" extrusionOk="0">
                  <a:moveTo>
                    <a:pt x="1868" y="0"/>
                  </a:moveTo>
                  <a:cubicBezTo>
                    <a:pt x="1638" y="284"/>
                    <a:pt x="1368" y="542"/>
                    <a:pt x="1083" y="772"/>
                  </a:cubicBezTo>
                  <a:cubicBezTo>
                    <a:pt x="799" y="1002"/>
                    <a:pt x="488" y="1205"/>
                    <a:pt x="190" y="1408"/>
                  </a:cubicBezTo>
                  <a:lnTo>
                    <a:pt x="1" y="1529"/>
                  </a:lnTo>
                  <a:lnTo>
                    <a:pt x="217" y="1556"/>
                  </a:lnTo>
                  <a:cubicBezTo>
                    <a:pt x="326" y="1556"/>
                    <a:pt x="447" y="1529"/>
                    <a:pt x="529" y="1462"/>
                  </a:cubicBezTo>
                  <a:lnTo>
                    <a:pt x="492" y="1411"/>
                  </a:lnTo>
                  <a:lnTo>
                    <a:pt x="492" y="1411"/>
                  </a:lnTo>
                  <a:cubicBezTo>
                    <a:pt x="732" y="1254"/>
                    <a:pt x="956" y="1064"/>
                    <a:pt x="1165" y="866"/>
                  </a:cubicBezTo>
                  <a:cubicBezTo>
                    <a:pt x="1449" y="623"/>
                    <a:pt x="1706" y="339"/>
                    <a:pt x="1949" y="68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2442121" y="1590640"/>
              <a:ext cx="72713" cy="60846"/>
            </a:xfrm>
            <a:custGeom>
              <a:avLst/>
              <a:gdLst/>
              <a:ahLst/>
              <a:cxnLst/>
              <a:rect l="l" t="t" r="r" b="b"/>
              <a:pathLst>
                <a:path w="2071" h="1733" extrusionOk="0">
                  <a:moveTo>
                    <a:pt x="1990" y="1"/>
                  </a:moveTo>
                  <a:cubicBezTo>
                    <a:pt x="1733" y="339"/>
                    <a:pt x="1408" y="637"/>
                    <a:pt x="1056" y="894"/>
                  </a:cubicBezTo>
                  <a:cubicBezTo>
                    <a:pt x="894" y="1029"/>
                    <a:pt x="718" y="1151"/>
                    <a:pt x="542" y="1273"/>
                  </a:cubicBezTo>
                  <a:lnTo>
                    <a:pt x="1" y="1638"/>
                  </a:lnTo>
                  <a:lnTo>
                    <a:pt x="55" y="1733"/>
                  </a:lnTo>
                  <a:cubicBezTo>
                    <a:pt x="258" y="1652"/>
                    <a:pt x="447" y="1530"/>
                    <a:pt x="637" y="1408"/>
                  </a:cubicBezTo>
                  <a:cubicBezTo>
                    <a:pt x="813" y="1286"/>
                    <a:pt x="988" y="1151"/>
                    <a:pt x="1151" y="1002"/>
                  </a:cubicBezTo>
                  <a:cubicBezTo>
                    <a:pt x="1476" y="718"/>
                    <a:pt x="1787" y="393"/>
                    <a:pt x="2071" y="69"/>
                  </a:cubicBezTo>
                  <a:lnTo>
                    <a:pt x="1990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455918" y="1620587"/>
              <a:ext cx="71273" cy="70817"/>
            </a:xfrm>
            <a:custGeom>
              <a:avLst/>
              <a:gdLst/>
              <a:ahLst/>
              <a:cxnLst/>
              <a:rect l="l" t="t" r="r" b="b"/>
              <a:pathLst>
                <a:path w="2030" h="2017" extrusionOk="0">
                  <a:moveTo>
                    <a:pt x="1935" y="0"/>
                  </a:moveTo>
                  <a:cubicBezTo>
                    <a:pt x="1746" y="420"/>
                    <a:pt x="1448" y="785"/>
                    <a:pt x="1110" y="1110"/>
                  </a:cubicBezTo>
                  <a:cubicBezTo>
                    <a:pt x="947" y="1259"/>
                    <a:pt x="771" y="1408"/>
                    <a:pt x="582" y="1543"/>
                  </a:cubicBezTo>
                  <a:cubicBezTo>
                    <a:pt x="393" y="1678"/>
                    <a:pt x="203" y="1800"/>
                    <a:pt x="0" y="1922"/>
                  </a:cubicBezTo>
                  <a:lnTo>
                    <a:pt x="54" y="2016"/>
                  </a:lnTo>
                  <a:cubicBezTo>
                    <a:pt x="271" y="1935"/>
                    <a:pt x="487" y="1814"/>
                    <a:pt x="677" y="1678"/>
                  </a:cubicBezTo>
                  <a:cubicBezTo>
                    <a:pt x="880" y="1543"/>
                    <a:pt x="1056" y="1381"/>
                    <a:pt x="1218" y="1205"/>
                  </a:cubicBezTo>
                  <a:cubicBezTo>
                    <a:pt x="1543" y="853"/>
                    <a:pt x="1800" y="460"/>
                    <a:pt x="2030" y="41"/>
                  </a:cubicBezTo>
                  <a:lnTo>
                    <a:pt x="193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2473016" y="1651940"/>
              <a:ext cx="71273" cy="66533"/>
            </a:xfrm>
            <a:custGeom>
              <a:avLst/>
              <a:gdLst/>
              <a:ahLst/>
              <a:cxnLst/>
              <a:rect l="l" t="t" r="r" b="b"/>
              <a:pathLst>
                <a:path w="2030" h="1895" extrusionOk="0">
                  <a:moveTo>
                    <a:pt x="1935" y="0"/>
                  </a:moveTo>
                  <a:cubicBezTo>
                    <a:pt x="1705" y="379"/>
                    <a:pt x="1394" y="704"/>
                    <a:pt x="1056" y="1002"/>
                  </a:cubicBezTo>
                  <a:cubicBezTo>
                    <a:pt x="893" y="1151"/>
                    <a:pt x="717" y="1286"/>
                    <a:pt x="541" y="1421"/>
                  </a:cubicBezTo>
                  <a:cubicBezTo>
                    <a:pt x="366" y="1543"/>
                    <a:pt x="176" y="1678"/>
                    <a:pt x="0" y="1800"/>
                  </a:cubicBezTo>
                  <a:lnTo>
                    <a:pt x="54" y="1895"/>
                  </a:lnTo>
                  <a:cubicBezTo>
                    <a:pt x="257" y="1800"/>
                    <a:pt x="460" y="1678"/>
                    <a:pt x="636" y="1556"/>
                  </a:cubicBezTo>
                  <a:cubicBezTo>
                    <a:pt x="826" y="1421"/>
                    <a:pt x="1002" y="1259"/>
                    <a:pt x="1164" y="1110"/>
                  </a:cubicBezTo>
                  <a:cubicBezTo>
                    <a:pt x="1475" y="785"/>
                    <a:pt x="1759" y="433"/>
                    <a:pt x="2030" y="55"/>
                  </a:cubicBezTo>
                  <a:lnTo>
                    <a:pt x="1935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501525" y="1680448"/>
              <a:ext cx="57510" cy="43747"/>
            </a:xfrm>
            <a:custGeom>
              <a:avLst/>
              <a:gdLst/>
              <a:ahLst/>
              <a:cxnLst/>
              <a:rect l="l" t="t" r="r" b="b"/>
              <a:pathLst>
                <a:path w="1638" h="1246" extrusionOk="0">
                  <a:moveTo>
                    <a:pt x="1556" y="0"/>
                  </a:moveTo>
                  <a:cubicBezTo>
                    <a:pt x="1353" y="257"/>
                    <a:pt x="1096" y="460"/>
                    <a:pt x="839" y="650"/>
                  </a:cubicBezTo>
                  <a:cubicBezTo>
                    <a:pt x="704" y="731"/>
                    <a:pt x="555" y="812"/>
                    <a:pt x="420" y="893"/>
                  </a:cubicBezTo>
                  <a:lnTo>
                    <a:pt x="0" y="1137"/>
                  </a:lnTo>
                  <a:lnTo>
                    <a:pt x="41" y="1245"/>
                  </a:lnTo>
                  <a:cubicBezTo>
                    <a:pt x="203" y="1205"/>
                    <a:pt x="365" y="1123"/>
                    <a:pt x="501" y="1042"/>
                  </a:cubicBezTo>
                  <a:cubicBezTo>
                    <a:pt x="650" y="961"/>
                    <a:pt x="785" y="866"/>
                    <a:pt x="920" y="758"/>
                  </a:cubicBezTo>
                  <a:cubicBezTo>
                    <a:pt x="1177" y="541"/>
                    <a:pt x="1407" y="311"/>
                    <a:pt x="1637" y="68"/>
                  </a:cubicBezTo>
                  <a:lnTo>
                    <a:pt x="1556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2502929" y="1698494"/>
              <a:ext cx="68921" cy="61302"/>
            </a:xfrm>
            <a:custGeom>
              <a:avLst/>
              <a:gdLst/>
              <a:ahLst/>
              <a:cxnLst/>
              <a:rect l="l" t="t" r="r" b="b"/>
              <a:pathLst>
                <a:path w="1963" h="1746" extrusionOk="0">
                  <a:moveTo>
                    <a:pt x="1868" y="0"/>
                  </a:moveTo>
                  <a:cubicBezTo>
                    <a:pt x="1651" y="366"/>
                    <a:pt x="1367" y="677"/>
                    <a:pt x="1043" y="934"/>
                  </a:cubicBezTo>
                  <a:cubicBezTo>
                    <a:pt x="718" y="1205"/>
                    <a:pt x="366" y="1421"/>
                    <a:pt x="1" y="1611"/>
                  </a:cubicBezTo>
                  <a:lnTo>
                    <a:pt x="68" y="1746"/>
                  </a:lnTo>
                  <a:cubicBezTo>
                    <a:pt x="461" y="1584"/>
                    <a:pt x="826" y="1340"/>
                    <a:pt x="1137" y="1042"/>
                  </a:cubicBezTo>
                  <a:cubicBezTo>
                    <a:pt x="1449" y="745"/>
                    <a:pt x="1719" y="420"/>
                    <a:pt x="1963" y="55"/>
                  </a:cubicBezTo>
                  <a:lnTo>
                    <a:pt x="186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2491062" y="1730338"/>
              <a:ext cx="76996" cy="68429"/>
            </a:xfrm>
            <a:custGeom>
              <a:avLst/>
              <a:gdLst/>
              <a:ahLst/>
              <a:cxnLst/>
              <a:rect l="l" t="t" r="r" b="b"/>
              <a:pathLst>
                <a:path w="2193" h="1949" extrusionOk="0">
                  <a:moveTo>
                    <a:pt x="2098" y="0"/>
                  </a:moveTo>
                  <a:cubicBezTo>
                    <a:pt x="1854" y="392"/>
                    <a:pt x="1529" y="744"/>
                    <a:pt x="1164" y="1042"/>
                  </a:cubicBezTo>
                  <a:cubicBezTo>
                    <a:pt x="975" y="1191"/>
                    <a:pt x="785" y="1326"/>
                    <a:pt x="596" y="1461"/>
                  </a:cubicBezTo>
                  <a:cubicBezTo>
                    <a:pt x="406" y="1597"/>
                    <a:pt x="203" y="1718"/>
                    <a:pt x="0" y="1840"/>
                  </a:cubicBezTo>
                  <a:lnTo>
                    <a:pt x="55" y="1948"/>
                  </a:lnTo>
                  <a:cubicBezTo>
                    <a:pt x="285" y="1854"/>
                    <a:pt x="488" y="1746"/>
                    <a:pt x="691" y="1610"/>
                  </a:cubicBezTo>
                  <a:cubicBezTo>
                    <a:pt x="893" y="1475"/>
                    <a:pt x="1083" y="1313"/>
                    <a:pt x="1259" y="1150"/>
                  </a:cubicBezTo>
                  <a:cubicBezTo>
                    <a:pt x="1611" y="825"/>
                    <a:pt x="1908" y="447"/>
                    <a:pt x="2192" y="54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2488218" y="1764990"/>
              <a:ext cx="76996" cy="54210"/>
            </a:xfrm>
            <a:custGeom>
              <a:avLst/>
              <a:gdLst/>
              <a:ahLst/>
              <a:cxnLst/>
              <a:rect l="l" t="t" r="r" b="b"/>
              <a:pathLst>
                <a:path w="2193" h="1544" extrusionOk="0">
                  <a:moveTo>
                    <a:pt x="2098" y="1"/>
                  </a:moveTo>
                  <a:cubicBezTo>
                    <a:pt x="1840" y="339"/>
                    <a:pt x="1516" y="623"/>
                    <a:pt x="1150" y="853"/>
                  </a:cubicBezTo>
                  <a:cubicBezTo>
                    <a:pt x="961" y="975"/>
                    <a:pt x="785" y="1070"/>
                    <a:pt x="582" y="1164"/>
                  </a:cubicBezTo>
                  <a:cubicBezTo>
                    <a:pt x="393" y="1273"/>
                    <a:pt x="203" y="1354"/>
                    <a:pt x="0" y="1449"/>
                  </a:cubicBezTo>
                  <a:lnTo>
                    <a:pt x="41" y="1543"/>
                  </a:lnTo>
                  <a:cubicBezTo>
                    <a:pt x="257" y="1503"/>
                    <a:pt x="460" y="1422"/>
                    <a:pt x="663" y="1327"/>
                  </a:cubicBezTo>
                  <a:cubicBezTo>
                    <a:pt x="866" y="1219"/>
                    <a:pt x="1056" y="1110"/>
                    <a:pt x="1232" y="975"/>
                  </a:cubicBezTo>
                  <a:cubicBezTo>
                    <a:pt x="1583" y="704"/>
                    <a:pt x="1895" y="393"/>
                    <a:pt x="2192" y="68"/>
                  </a:cubicBezTo>
                  <a:lnTo>
                    <a:pt x="209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2470629" y="1813932"/>
              <a:ext cx="80332" cy="43747"/>
            </a:xfrm>
            <a:custGeom>
              <a:avLst/>
              <a:gdLst/>
              <a:ahLst/>
              <a:cxnLst/>
              <a:rect l="l" t="t" r="r" b="b"/>
              <a:pathLst>
                <a:path w="2288" h="1246" extrusionOk="0">
                  <a:moveTo>
                    <a:pt x="2220" y="0"/>
                  </a:moveTo>
                  <a:cubicBezTo>
                    <a:pt x="1895" y="271"/>
                    <a:pt x="1530" y="474"/>
                    <a:pt x="1151" y="650"/>
                  </a:cubicBezTo>
                  <a:cubicBezTo>
                    <a:pt x="961" y="731"/>
                    <a:pt x="772" y="812"/>
                    <a:pt x="582" y="894"/>
                  </a:cubicBezTo>
                  <a:cubicBezTo>
                    <a:pt x="393" y="975"/>
                    <a:pt x="190" y="1056"/>
                    <a:pt x="1" y="1137"/>
                  </a:cubicBezTo>
                  <a:lnTo>
                    <a:pt x="41" y="1245"/>
                  </a:lnTo>
                  <a:cubicBezTo>
                    <a:pt x="244" y="1205"/>
                    <a:pt x="447" y="1124"/>
                    <a:pt x="650" y="1056"/>
                  </a:cubicBezTo>
                  <a:cubicBezTo>
                    <a:pt x="840" y="975"/>
                    <a:pt x="1029" y="880"/>
                    <a:pt x="1218" y="772"/>
                  </a:cubicBezTo>
                  <a:cubicBezTo>
                    <a:pt x="1584" y="569"/>
                    <a:pt x="1936" y="325"/>
                    <a:pt x="2287" y="95"/>
                  </a:cubicBezTo>
                  <a:lnTo>
                    <a:pt x="222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2447352" y="1838157"/>
              <a:ext cx="70360" cy="49435"/>
            </a:xfrm>
            <a:custGeom>
              <a:avLst/>
              <a:gdLst/>
              <a:ahLst/>
              <a:cxnLst/>
              <a:rect l="l" t="t" r="r" b="b"/>
              <a:pathLst>
                <a:path w="2004" h="1408" extrusionOk="0">
                  <a:moveTo>
                    <a:pt x="1922" y="1"/>
                  </a:moveTo>
                  <a:cubicBezTo>
                    <a:pt x="1665" y="298"/>
                    <a:pt x="1354" y="542"/>
                    <a:pt x="1029" y="745"/>
                  </a:cubicBezTo>
                  <a:cubicBezTo>
                    <a:pt x="853" y="853"/>
                    <a:pt x="691" y="948"/>
                    <a:pt x="515" y="1042"/>
                  </a:cubicBezTo>
                  <a:cubicBezTo>
                    <a:pt x="352" y="1137"/>
                    <a:pt x="176" y="1218"/>
                    <a:pt x="1" y="1313"/>
                  </a:cubicBezTo>
                  <a:lnTo>
                    <a:pt x="41" y="1408"/>
                  </a:lnTo>
                  <a:cubicBezTo>
                    <a:pt x="244" y="1354"/>
                    <a:pt x="420" y="1272"/>
                    <a:pt x="596" y="1191"/>
                  </a:cubicBezTo>
                  <a:cubicBezTo>
                    <a:pt x="772" y="1097"/>
                    <a:pt x="948" y="988"/>
                    <a:pt x="1110" y="867"/>
                  </a:cubicBezTo>
                  <a:cubicBezTo>
                    <a:pt x="1421" y="623"/>
                    <a:pt x="1719" y="352"/>
                    <a:pt x="2003" y="68"/>
                  </a:cubicBezTo>
                  <a:lnTo>
                    <a:pt x="192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2466346" y="1809649"/>
              <a:ext cx="71765" cy="55614"/>
            </a:xfrm>
            <a:custGeom>
              <a:avLst/>
              <a:gdLst/>
              <a:ahLst/>
              <a:cxnLst/>
              <a:rect l="l" t="t" r="r" b="b"/>
              <a:pathLst>
                <a:path w="2044" h="1584" extrusionOk="0">
                  <a:moveTo>
                    <a:pt x="1976" y="1"/>
                  </a:moveTo>
                  <a:cubicBezTo>
                    <a:pt x="1665" y="285"/>
                    <a:pt x="1340" y="528"/>
                    <a:pt x="1002" y="772"/>
                  </a:cubicBezTo>
                  <a:lnTo>
                    <a:pt x="488" y="1124"/>
                  </a:lnTo>
                  <a:cubicBezTo>
                    <a:pt x="326" y="1246"/>
                    <a:pt x="163" y="1367"/>
                    <a:pt x="1" y="1489"/>
                  </a:cubicBezTo>
                  <a:lnTo>
                    <a:pt x="55" y="1584"/>
                  </a:lnTo>
                  <a:cubicBezTo>
                    <a:pt x="244" y="1489"/>
                    <a:pt x="420" y="1381"/>
                    <a:pt x="596" y="1259"/>
                  </a:cubicBezTo>
                  <a:cubicBezTo>
                    <a:pt x="759" y="1137"/>
                    <a:pt x="921" y="1016"/>
                    <a:pt x="1083" y="880"/>
                  </a:cubicBezTo>
                  <a:cubicBezTo>
                    <a:pt x="1408" y="623"/>
                    <a:pt x="1719" y="339"/>
                    <a:pt x="2044" y="82"/>
                  </a:cubicBezTo>
                  <a:lnTo>
                    <a:pt x="1976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1994132" y="1717488"/>
              <a:ext cx="691772" cy="107015"/>
            </a:xfrm>
            <a:custGeom>
              <a:avLst/>
              <a:gdLst/>
              <a:ahLst/>
              <a:cxnLst/>
              <a:rect l="l" t="t" r="r" b="b"/>
              <a:pathLst>
                <a:path w="19703" h="3048" extrusionOk="0">
                  <a:moveTo>
                    <a:pt x="3654" y="1"/>
                  </a:moveTo>
                  <a:cubicBezTo>
                    <a:pt x="2612" y="136"/>
                    <a:pt x="1598" y="352"/>
                    <a:pt x="623" y="704"/>
                  </a:cubicBezTo>
                  <a:cubicBezTo>
                    <a:pt x="502" y="745"/>
                    <a:pt x="380" y="813"/>
                    <a:pt x="271" y="907"/>
                  </a:cubicBezTo>
                  <a:cubicBezTo>
                    <a:pt x="177" y="1002"/>
                    <a:pt x="96" y="1124"/>
                    <a:pt x="55" y="1259"/>
                  </a:cubicBezTo>
                  <a:cubicBezTo>
                    <a:pt x="1" y="1530"/>
                    <a:pt x="82" y="1814"/>
                    <a:pt x="244" y="2030"/>
                  </a:cubicBezTo>
                  <a:cubicBezTo>
                    <a:pt x="407" y="2260"/>
                    <a:pt x="637" y="2396"/>
                    <a:pt x="894" y="2490"/>
                  </a:cubicBezTo>
                  <a:cubicBezTo>
                    <a:pt x="1137" y="2585"/>
                    <a:pt x="1395" y="2639"/>
                    <a:pt x="1652" y="2680"/>
                  </a:cubicBezTo>
                  <a:cubicBezTo>
                    <a:pt x="3231" y="2973"/>
                    <a:pt x="4835" y="3047"/>
                    <a:pt x="6432" y="3047"/>
                  </a:cubicBezTo>
                  <a:cubicBezTo>
                    <a:pt x="6900" y="3047"/>
                    <a:pt x="7369" y="3041"/>
                    <a:pt x="7835" y="3032"/>
                  </a:cubicBezTo>
                  <a:cubicBezTo>
                    <a:pt x="9906" y="2991"/>
                    <a:pt x="11976" y="2950"/>
                    <a:pt x="14046" y="2815"/>
                  </a:cubicBezTo>
                  <a:cubicBezTo>
                    <a:pt x="15075" y="2734"/>
                    <a:pt x="16103" y="2639"/>
                    <a:pt x="17131" y="2490"/>
                  </a:cubicBezTo>
                  <a:cubicBezTo>
                    <a:pt x="17645" y="2409"/>
                    <a:pt x="18160" y="2355"/>
                    <a:pt x="18660" y="2166"/>
                  </a:cubicBezTo>
                  <a:cubicBezTo>
                    <a:pt x="18917" y="2071"/>
                    <a:pt x="19147" y="1936"/>
                    <a:pt x="19337" y="1746"/>
                  </a:cubicBezTo>
                  <a:cubicBezTo>
                    <a:pt x="19526" y="1543"/>
                    <a:pt x="19675" y="1300"/>
                    <a:pt x="19702" y="1016"/>
                  </a:cubicBezTo>
                  <a:lnTo>
                    <a:pt x="19702" y="975"/>
                  </a:lnTo>
                  <a:lnTo>
                    <a:pt x="19662" y="948"/>
                  </a:lnTo>
                  <a:cubicBezTo>
                    <a:pt x="18718" y="349"/>
                    <a:pt x="17595" y="38"/>
                    <a:pt x="16483" y="38"/>
                  </a:cubicBezTo>
                  <a:cubicBezTo>
                    <a:pt x="16415" y="38"/>
                    <a:pt x="16347" y="39"/>
                    <a:pt x="16279" y="41"/>
                  </a:cubicBezTo>
                  <a:lnTo>
                    <a:pt x="16279" y="150"/>
                  </a:lnTo>
                  <a:cubicBezTo>
                    <a:pt x="16324" y="148"/>
                    <a:pt x="16369" y="148"/>
                    <a:pt x="16413" y="148"/>
                  </a:cubicBezTo>
                  <a:cubicBezTo>
                    <a:pt x="17514" y="148"/>
                    <a:pt x="18608" y="461"/>
                    <a:pt x="19548" y="1041"/>
                  </a:cubicBezTo>
                  <a:lnTo>
                    <a:pt x="19548" y="1041"/>
                  </a:lnTo>
                  <a:cubicBezTo>
                    <a:pt x="19512" y="1258"/>
                    <a:pt x="19395" y="1472"/>
                    <a:pt x="19229" y="1638"/>
                  </a:cubicBezTo>
                  <a:cubicBezTo>
                    <a:pt x="19066" y="1814"/>
                    <a:pt x="18850" y="1936"/>
                    <a:pt x="18606" y="2030"/>
                  </a:cubicBezTo>
                  <a:cubicBezTo>
                    <a:pt x="18133" y="2193"/>
                    <a:pt x="17618" y="2247"/>
                    <a:pt x="17104" y="2328"/>
                  </a:cubicBezTo>
                  <a:cubicBezTo>
                    <a:pt x="16089" y="2477"/>
                    <a:pt x="15061" y="2585"/>
                    <a:pt x="14033" y="2653"/>
                  </a:cubicBezTo>
                  <a:cubicBezTo>
                    <a:pt x="11976" y="2802"/>
                    <a:pt x="9906" y="2856"/>
                    <a:pt x="7835" y="2910"/>
                  </a:cubicBezTo>
                  <a:cubicBezTo>
                    <a:pt x="7321" y="2920"/>
                    <a:pt x="6805" y="2928"/>
                    <a:pt x="6289" y="2928"/>
                  </a:cubicBezTo>
                  <a:cubicBezTo>
                    <a:pt x="4740" y="2928"/>
                    <a:pt x="3187" y="2859"/>
                    <a:pt x="1665" y="2585"/>
                  </a:cubicBezTo>
                  <a:cubicBezTo>
                    <a:pt x="1408" y="2545"/>
                    <a:pt x="1165" y="2490"/>
                    <a:pt x="921" y="2396"/>
                  </a:cubicBezTo>
                  <a:cubicBezTo>
                    <a:pt x="691" y="2314"/>
                    <a:pt x="461" y="2179"/>
                    <a:pt x="326" y="1976"/>
                  </a:cubicBezTo>
                  <a:cubicBezTo>
                    <a:pt x="177" y="1773"/>
                    <a:pt x="109" y="1516"/>
                    <a:pt x="163" y="1286"/>
                  </a:cubicBezTo>
                  <a:cubicBezTo>
                    <a:pt x="217" y="1043"/>
                    <a:pt x="434" y="880"/>
                    <a:pt x="664" y="785"/>
                  </a:cubicBezTo>
                  <a:cubicBezTo>
                    <a:pt x="1625" y="447"/>
                    <a:pt x="2639" y="231"/>
                    <a:pt x="3668" y="95"/>
                  </a:cubicBezTo>
                  <a:lnTo>
                    <a:pt x="365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2104374" y="1713521"/>
              <a:ext cx="608597" cy="137807"/>
            </a:xfrm>
            <a:custGeom>
              <a:avLst/>
              <a:gdLst/>
              <a:ahLst/>
              <a:cxnLst/>
              <a:rect l="l" t="t" r="r" b="b"/>
              <a:pathLst>
                <a:path w="17334" h="3925" extrusionOk="0">
                  <a:moveTo>
                    <a:pt x="14093" y="0"/>
                  </a:moveTo>
                  <a:cubicBezTo>
                    <a:pt x="13978" y="0"/>
                    <a:pt x="13863" y="2"/>
                    <a:pt x="13748" y="5"/>
                  </a:cubicBezTo>
                  <a:lnTo>
                    <a:pt x="13761" y="114"/>
                  </a:lnTo>
                  <a:cubicBezTo>
                    <a:pt x="13873" y="110"/>
                    <a:pt x="13985" y="109"/>
                    <a:pt x="14098" y="109"/>
                  </a:cubicBezTo>
                  <a:cubicBezTo>
                    <a:pt x="14437" y="109"/>
                    <a:pt x="14779" y="124"/>
                    <a:pt x="15114" y="154"/>
                  </a:cubicBezTo>
                  <a:cubicBezTo>
                    <a:pt x="15561" y="208"/>
                    <a:pt x="16021" y="276"/>
                    <a:pt x="16454" y="398"/>
                  </a:cubicBezTo>
                  <a:cubicBezTo>
                    <a:pt x="16657" y="465"/>
                    <a:pt x="16860" y="574"/>
                    <a:pt x="17009" y="736"/>
                  </a:cubicBezTo>
                  <a:cubicBezTo>
                    <a:pt x="17144" y="885"/>
                    <a:pt x="17239" y="1115"/>
                    <a:pt x="17198" y="1318"/>
                  </a:cubicBezTo>
                  <a:cubicBezTo>
                    <a:pt x="17171" y="1521"/>
                    <a:pt x="17009" y="1697"/>
                    <a:pt x="16819" y="1819"/>
                  </a:cubicBezTo>
                  <a:cubicBezTo>
                    <a:pt x="16643" y="1940"/>
                    <a:pt x="16440" y="2035"/>
                    <a:pt x="16224" y="2130"/>
                  </a:cubicBezTo>
                  <a:cubicBezTo>
                    <a:pt x="15398" y="2482"/>
                    <a:pt x="14492" y="2644"/>
                    <a:pt x="13599" y="2833"/>
                  </a:cubicBezTo>
                  <a:cubicBezTo>
                    <a:pt x="12706" y="2996"/>
                    <a:pt x="11813" y="3158"/>
                    <a:pt x="10906" y="3280"/>
                  </a:cubicBezTo>
                  <a:cubicBezTo>
                    <a:pt x="9107" y="3523"/>
                    <a:pt x="7293" y="3686"/>
                    <a:pt x="5467" y="3740"/>
                  </a:cubicBezTo>
                  <a:cubicBezTo>
                    <a:pt x="4803" y="3760"/>
                    <a:pt x="4139" y="3772"/>
                    <a:pt x="3476" y="3772"/>
                  </a:cubicBezTo>
                  <a:cubicBezTo>
                    <a:pt x="3233" y="3772"/>
                    <a:pt x="2990" y="3771"/>
                    <a:pt x="2747" y="3767"/>
                  </a:cubicBezTo>
                  <a:cubicBezTo>
                    <a:pt x="1827" y="3740"/>
                    <a:pt x="920" y="3699"/>
                    <a:pt x="14" y="3645"/>
                  </a:cubicBezTo>
                  <a:lnTo>
                    <a:pt x="0" y="3754"/>
                  </a:lnTo>
                  <a:cubicBezTo>
                    <a:pt x="1325" y="3871"/>
                    <a:pt x="2649" y="3925"/>
                    <a:pt x="3974" y="3925"/>
                  </a:cubicBezTo>
                  <a:cubicBezTo>
                    <a:pt x="4476" y="3925"/>
                    <a:pt x="4978" y="3917"/>
                    <a:pt x="5480" y="3902"/>
                  </a:cubicBezTo>
                  <a:cubicBezTo>
                    <a:pt x="7307" y="3848"/>
                    <a:pt x="9120" y="3686"/>
                    <a:pt x="10933" y="3415"/>
                  </a:cubicBezTo>
                  <a:cubicBezTo>
                    <a:pt x="11826" y="3293"/>
                    <a:pt x="12733" y="3118"/>
                    <a:pt x="13626" y="2942"/>
                  </a:cubicBezTo>
                  <a:cubicBezTo>
                    <a:pt x="14519" y="2752"/>
                    <a:pt x="15426" y="2590"/>
                    <a:pt x="16264" y="2225"/>
                  </a:cubicBezTo>
                  <a:cubicBezTo>
                    <a:pt x="16481" y="2116"/>
                    <a:pt x="16684" y="2022"/>
                    <a:pt x="16873" y="1900"/>
                  </a:cubicBezTo>
                  <a:cubicBezTo>
                    <a:pt x="17063" y="1764"/>
                    <a:pt x="17252" y="1575"/>
                    <a:pt x="17293" y="1331"/>
                  </a:cubicBezTo>
                  <a:cubicBezTo>
                    <a:pt x="17333" y="1088"/>
                    <a:pt x="17239" y="831"/>
                    <a:pt x="17076" y="655"/>
                  </a:cubicBezTo>
                  <a:cubicBezTo>
                    <a:pt x="16914" y="479"/>
                    <a:pt x="16697" y="371"/>
                    <a:pt x="16481" y="303"/>
                  </a:cubicBezTo>
                  <a:cubicBezTo>
                    <a:pt x="16034" y="168"/>
                    <a:pt x="15574" y="100"/>
                    <a:pt x="15128" y="46"/>
                  </a:cubicBezTo>
                  <a:cubicBezTo>
                    <a:pt x="14783" y="16"/>
                    <a:pt x="14438" y="0"/>
                    <a:pt x="1409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2197483" y="1692806"/>
              <a:ext cx="50383" cy="53789"/>
            </a:xfrm>
            <a:custGeom>
              <a:avLst/>
              <a:gdLst/>
              <a:ahLst/>
              <a:cxnLst/>
              <a:rect l="l" t="t" r="r" b="b"/>
              <a:pathLst>
                <a:path w="1435" h="1532" extrusionOk="0">
                  <a:moveTo>
                    <a:pt x="733" y="106"/>
                  </a:moveTo>
                  <a:cubicBezTo>
                    <a:pt x="782" y="106"/>
                    <a:pt x="831" y="115"/>
                    <a:pt x="880" y="135"/>
                  </a:cubicBezTo>
                  <a:cubicBezTo>
                    <a:pt x="1042" y="189"/>
                    <a:pt x="1177" y="311"/>
                    <a:pt x="1232" y="474"/>
                  </a:cubicBezTo>
                  <a:cubicBezTo>
                    <a:pt x="1299" y="622"/>
                    <a:pt x="1286" y="812"/>
                    <a:pt x="1218" y="961"/>
                  </a:cubicBezTo>
                  <a:cubicBezTo>
                    <a:pt x="1137" y="1110"/>
                    <a:pt x="1015" y="1245"/>
                    <a:pt x="866" y="1313"/>
                  </a:cubicBezTo>
                  <a:cubicBezTo>
                    <a:pt x="788" y="1348"/>
                    <a:pt x="700" y="1369"/>
                    <a:pt x="615" y="1369"/>
                  </a:cubicBezTo>
                  <a:cubicBezTo>
                    <a:pt x="538" y="1369"/>
                    <a:pt x="464" y="1351"/>
                    <a:pt x="406" y="1313"/>
                  </a:cubicBezTo>
                  <a:cubicBezTo>
                    <a:pt x="284" y="1231"/>
                    <a:pt x="203" y="1069"/>
                    <a:pt x="176" y="907"/>
                  </a:cubicBezTo>
                  <a:cubicBezTo>
                    <a:pt x="166" y="845"/>
                    <a:pt x="165" y="781"/>
                    <a:pt x="170" y="715"/>
                  </a:cubicBezTo>
                  <a:lnTo>
                    <a:pt x="170" y="715"/>
                  </a:lnTo>
                  <a:lnTo>
                    <a:pt x="271" y="690"/>
                  </a:lnTo>
                  <a:cubicBezTo>
                    <a:pt x="238" y="591"/>
                    <a:pt x="250" y="487"/>
                    <a:pt x="293" y="396"/>
                  </a:cubicBezTo>
                  <a:lnTo>
                    <a:pt x="293" y="396"/>
                  </a:lnTo>
                  <a:lnTo>
                    <a:pt x="352" y="379"/>
                  </a:lnTo>
                  <a:lnTo>
                    <a:pt x="344" y="311"/>
                  </a:lnTo>
                  <a:lnTo>
                    <a:pt x="344" y="311"/>
                  </a:lnTo>
                  <a:cubicBezTo>
                    <a:pt x="362" y="287"/>
                    <a:pt x="383" y="264"/>
                    <a:pt x="406" y="244"/>
                  </a:cubicBezTo>
                  <a:cubicBezTo>
                    <a:pt x="501" y="158"/>
                    <a:pt x="616" y="106"/>
                    <a:pt x="733" y="106"/>
                  </a:cubicBezTo>
                  <a:close/>
                  <a:moveTo>
                    <a:pt x="747" y="1"/>
                  </a:moveTo>
                  <a:cubicBezTo>
                    <a:pt x="547" y="1"/>
                    <a:pt x="350" y="120"/>
                    <a:pt x="239" y="291"/>
                  </a:cubicBezTo>
                  <a:lnTo>
                    <a:pt x="239" y="291"/>
                  </a:lnTo>
                  <a:lnTo>
                    <a:pt x="136" y="311"/>
                  </a:lnTo>
                  <a:lnTo>
                    <a:pt x="95" y="311"/>
                  </a:lnTo>
                  <a:lnTo>
                    <a:pt x="81" y="352"/>
                  </a:lnTo>
                  <a:cubicBezTo>
                    <a:pt x="41" y="541"/>
                    <a:pt x="0" y="731"/>
                    <a:pt x="14" y="920"/>
                  </a:cubicBezTo>
                  <a:cubicBezTo>
                    <a:pt x="41" y="1123"/>
                    <a:pt x="136" y="1340"/>
                    <a:pt x="325" y="1461"/>
                  </a:cubicBezTo>
                  <a:cubicBezTo>
                    <a:pt x="410" y="1510"/>
                    <a:pt x="507" y="1532"/>
                    <a:pt x="603" y="1532"/>
                  </a:cubicBezTo>
                  <a:cubicBezTo>
                    <a:pt x="720" y="1532"/>
                    <a:pt x="837" y="1500"/>
                    <a:pt x="934" y="1448"/>
                  </a:cubicBezTo>
                  <a:cubicBezTo>
                    <a:pt x="1123" y="1353"/>
                    <a:pt x="1259" y="1204"/>
                    <a:pt x="1340" y="1015"/>
                  </a:cubicBezTo>
                  <a:cubicBezTo>
                    <a:pt x="1421" y="825"/>
                    <a:pt x="1434" y="609"/>
                    <a:pt x="1340" y="420"/>
                  </a:cubicBezTo>
                  <a:cubicBezTo>
                    <a:pt x="1259" y="244"/>
                    <a:pt x="1096" y="95"/>
                    <a:pt x="907" y="27"/>
                  </a:cubicBezTo>
                  <a:cubicBezTo>
                    <a:pt x="854" y="9"/>
                    <a:pt x="801" y="1"/>
                    <a:pt x="74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355683" y="1683292"/>
              <a:ext cx="38586" cy="40657"/>
            </a:xfrm>
            <a:custGeom>
              <a:avLst/>
              <a:gdLst/>
              <a:ahLst/>
              <a:cxnLst/>
              <a:rect l="l" t="t" r="r" b="b"/>
              <a:pathLst>
                <a:path w="1099" h="1158" extrusionOk="0">
                  <a:moveTo>
                    <a:pt x="672" y="171"/>
                  </a:moveTo>
                  <a:cubicBezTo>
                    <a:pt x="712" y="187"/>
                    <a:pt x="750" y="206"/>
                    <a:pt x="785" y="230"/>
                  </a:cubicBezTo>
                  <a:cubicBezTo>
                    <a:pt x="861" y="291"/>
                    <a:pt x="912" y="374"/>
                    <a:pt x="936" y="463"/>
                  </a:cubicBezTo>
                  <a:lnTo>
                    <a:pt x="936" y="463"/>
                  </a:lnTo>
                  <a:cubicBezTo>
                    <a:pt x="945" y="514"/>
                    <a:pt x="940" y="563"/>
                    <a:pt x="920" y="582"/>
                  </a:cubicBezTo>
                  <a:cubicBezTo>
                    <a:pt x="911" y="592"/>
                    <a:pt x="887" y="601"/>
                    <a:pt x="865" y="601"/>
                  </a:cubicBezTo>
                  <a:cubicBezTo>
                    <a:pt x="856" y="601"/>
                    <a:pt x="847" y="600"/>
                    <a:pt x="839" y="596"/>
                  </a:cubicBezTo>
                  <a:cubicBezTo>
                    <a:pt x="812" y="582"/>
                    <a:pt x="798" y="582"/>
                    <a:pt x="798" y="569"/>
                  </a:cubicBezTo>
                  <a:lnTo>
                    <a:pt x="704" y="542"/>
                  </a:lnTo>
                  <a:lnTo>
                    <a:pt x="704" y="542"/>
                  </a:lnTo>
                  <a:cubicBezTo>
                    <a:pt x="690" y="582"/>
                    <a:pt x="690" y="623"/>
                    <a:pt x="717" y="663"/>
                  </a:cubicBezTo>
                  <a:cubicBezTo>
                    <a:pt x="744" y="691"/>
                    <a:pt x="771" y="704"/>
                    <a:pt x="812" y="718"/>
                  </a:cubicBezTo>
                  <a:cubicBezTo>
                    <a:pt x="832" y="723"/>
                    <a:pt x="853" y="726"/>
                    <a:pt x="875" y="726"/>
                  </a:cubicBezTo>
                  <a:cubicBezTo>
                    <a:pt x="898" y="726"/>
                    <a:pt x="920" y="723"/>
                    <a:pt x="942" y="715"/>
                  </a:cubicBezTo>
                  <a:lnTo>
                    <a:pt x="942" y="715"/>
                  </a:lnTo>
                  <a:cubicBezTo>
                    <a:pt x="914" y="860"/>
                    <a:pt x="800" y="978"/>
                    <a:pt x="663" y="1015"/>
                  </a:cubicBezTo>
                  <a:cubicBezTo>
                    <a:pt x="628" y="1024"/>
                    <a:pt x="592" y="1028"/>
                    <a:pt x="556" y="1028"/>
                  </a:cubicBezTo>
                  <a:cubicBezTo>
                    <a:pt x="429" y="1028"/>
                    <a:pt x="307" y="972"/>
                    <a:pt x="244" y="866"/>
                  </a:cubicBezTo>
                  <a:cubicBezTo>
                    <a:pt x="162" y="745"/>
                    <a:pt x="176" y="569"/>
                    <a:pt x="244" y="433"/>
                  </a:cubicBezTo>
                  <a:cubicBezTo>
                    <a:pt x="325" y="298"/>
                    <a:pt x="474" y="203"/>
                    <a:pt x="636" y="176"/>
                  </a:cubicBezTo>
                  <a:cubicBezTo>
                    <a:pt x="648" y="174"/>
                    <a:pt x="660" y="173"/>
                    <a:pt x="672" y="171"/>
                  </a:cubicBezTo>
                  <a:close/>
                  <a:moveTo>
                    <a:pt x="771" y="0"/>
                  </a:moveTo>
                  <a:cubicBezTo>
                    <a:pt x="704" y="0"/>
                    <a:pt x="663" y="14"/>
                    <a:pt x="609" y="14"/>
                  </a:cubicBezTo>
                  <a:cubicBezTo>
                    <a:pt x="580" y="20"/>
                    <a:pt x="552" y="27"/>
                    <a:pt x="524" y="35"/>
                  </a:cubicBezTo>
                  <a:lnTo>
                    <a:pt x="524" y="35"/>
                  </a:lnTo>
                  <a:cubicBezTo>
                    <a:pt x="500" y="32"/>
                    <a:pt x="476" y="31"/>
                    <a:pt x="452" y="31"/>
                  </a:cubicBezTo>
                  <a:cubicBezTo>
                    <a:pt x="396" y="31"/>
                    <a:pt x="339" y="39"/>
                    <a:pt x="284" y="55"/>
                  </a:cubicBezTo>
                  <a:lnTo>
                    <a:pt x="257" y="68"/>
                  </a:lnTo>
                  <a:lnTo>
                    <a:pt x="244" y="95"/>
                  </a:lnTo>
                  <a:lnTo>
                    <a:pt x="185" y="245"/>
                  </a:lnTo>
                  <a:lnTo>
                    <a:pt x="185" y="245"/>
                  </a:lnTo>
                  <a:cubicBezTo>
                    <a:pt x="157" y="277"/>
                    <a:pt x="131" y="313"/>
                    <a:pt x="108" y="352"/>
                  </a:cubicBezTo>
                  <a:cubicBezTo>
                    <a:pt x="14" y="542"/>
                    <a:pt x="0" y="772"/>
                    <a:pt x="135" y="961"/>
                  </a:cubicBezTo>
                  <a:cubicBezTo>
                    <a:pt x="227" y="1094"/>
                    <a:pt x="388" y="1157"/>
                    <a:pt x="543" y="1157"/>
                  </a:cubicBezTo>
                  <a:cubicBezTo>
                    <a:pt x="594" y="1157"/>
                    <a:pt x="643" y="1150"/>
                    <a:pt x="690" y="1137"/>
                  </a:cubicBezTo>
                  <a:cubicBezTo>
                    <a:pt x="798" y="1110"/>
                    <a:pt x="880" y="1042"/>
                    <a:pt x="947" y="961"/>
                  </a:cubicBezTo>
                  <a:cubicBezTo>
                    <a:pt x="1015" y="880"/>
                    <a:pt x="1055" y="785"/>
                    <a:pt x="1069" y="691"/>
                  </a:cubicBezTo>
                  <a:cubicBezTo>
                    <a:pt x="1074" y="653"/>
                    <a:pt x="1075" y="615"/>
                    <a:pt x="1072" y="578"/>
                  </a:cubicBezTo>
                  <a:lnTo>
                    <a:pt x="1072" y="578"/>
                  </a:lnTo>
                  <a:cubicBezTo>
                    <a:pt x="1098" y="505"/>
                    <a:pt x="1086" y="427"/>
                    <a:pt x="1069" y="366"/>
                  </a:cubicBezTo>
                  <a:cubicBezTo>
                    <a:pt x="1055" y="312"/>
                    <a:pt x="1042" y="271"/>
                    <a:pt x="1028" y="230"/>
                  </a:cubicBezTo>
                  <a:cubicBezTo>
                    <a:pt x="1015" y="176"/>
                    <a:pt x="988" y="122"/>
                    <a:pt x="934" y="82"/>
                  </a:cubicBezTo>
                  <a:cubicBezTo>
                    <a:pt x="893" y="28"/>
                    <a:pt x="825" y="14"/>
                    <a:pt x="77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2267314" y="1668792"/>
              <a:ext cx="43747" cy="42553"/>
            </a:xfrm>
            <a:custGeom>
              <a:avLst/>
              <a:gdLst/>
              <a:ahLst/>
              <a:cxnLst/>
              <a:rect l="l" t="t" r="r" b="b"/>
              <a:pathLst>
                <a:path w="1246" h="1212" extrusionOk="0">
                  <a:moveTo>
                    <a:pt x="639" y="160"/>
                  </a:moveTo>
                  <a:cubicBezTo>
                    <a:pt x="703" y="160"/>
                    <a:pt x="767" y="172"/>
                    <a:pt x="826" y="197"/>
                  </a:cubicBezTo>
                  <a:cubicBezTo>
                    <a:pt x="853" y="209"/>
                    <a:pt x="879" y="224"/>
                    <a:pt x="902" y="242"/>
                  </a:cubicBezTo>
                  <a:lnTo>
                    <a:pt x="902" y="242"/>
                  </a:lnTo>
                  <a:cubicBezTo>
                    <a:pt x="874" y="227"/>
                    <a:pt x="844" y="216"/>
                    <a:pt x="812" y="210"/>
                  </a:cubicBezTo>
                  <a:cubicBezTo>
                    <a:pt x="795" y="209"/>
                    <a:pt x="778" y="208"/>
                    <a:pt x="761" y="208"/>
                  </a:cubicBezTo>
                  <a:cubicBezTo>
                    <a:pt x="643" y="208"/>
                    <a:pt x="529" y="248"/>
                    <a:pt x="447" y="319"/>
                  </a:cubicBezTo>
                  <a:cubicBezTo>
                    <a:pt x="340" y="399"/>
                    <a:pt x="273" y="505"/>
                    <a:pt x="206" y="599"/>
                  </a:cubicBezTo>
                  <a:lnTo>
                    <a:pt x="206" y="599"/>
                  </a:lnTo>
                  <a:cubicBezTo>
                    <a:pt x="196" y="503"/>
                    <a:pt x="215" y="406"/>
                    <a:pt x="271" y="332"/>
                  </a:cubicBezTo>
                  <a:cubicBezTo>
                    <a:pt x="355" y="220"/>
                    <a:pt x="497" y="160"/>
                    <a:pt x="639" y="160"/>
                  </a:cubicBezTo>
                  <a:close/>
                  <a:moveTo>
                    <a:pt x="331" y="592"/>
                  </a:moveTo>
                  <a:cubicBezTo>
                    <a:pt x="297" y="663"/>
                    <a:pt x="285" y="747"/>
                    <a:pt x="291" y="830"/>
                  </a:cubicBezTo>
                  <a:lnTo>
                    <a:pt x="291" y="830"/>
                  </a:lnTo>
                  <a:cubicBezTo>
                    <a:pt x="246" y="765"/>
                    <a:pt x="216" y="686"/>
                    <a:pt x="207" y="605"/>
                  </a:cubicBezTo>
                  <a:lnTo>
                    <a:pt x="207" y="605"/>
                  </a:lnTo>
                  <a:lnTo>
                    <a:pt x="284" y="657"/>
                  </a:lnTo>
                  <a:cubicBezTo>
                    <a:pt x="300" y="635"/>
                    <a:pt x="316" y="613"/>
                    <a:pt x="331" y="592"/>
                  </a:cubicBezTo>
                  <a:close/>
                  <a:moveTo>
                    <a:pt x="757" y="303"/>
                  </a:moveTo>
                  <a:cubicBezTo>
                    <a:pt x="771" y="303"/>
                    <a:pt x="785" y="303"/>
                    <a:pt x="799" y="305"/>
                  </a:cubicBezTo>
                  <a:cubicBezTo>
                    <a:pt x="893" y="332"/>
                    <a:pt x="975" y="413"/>
                    <a:pt x="988" y="522"/>
                  </a:cubicBezTo>
                  <a:cubicBezTo>
                    <a:pt x="1015" y="616"/>
                    <a:pt x="975" y="725"/>
                    <a:pt x="907" y="806"/>
                  </a:cubicBezTo>
                  <a:cubicBezTo>
                    <a:pt x="839" y="901"/>
                    <a:pt x="744" y="955"/>
                    <a:pt x="650" y="968"/>
                  </a:cubicBezTo>
                  <a:cubicBezTo>
                    <a:pt x="622" y="975"/>
                    <a:pt x="594" y="979"/>
                    <a:pt x="566" y="979"/>
                  </a:cubicBezTo>
                  <a:cubicBezTo>
                    <a:pt x="543" y="979"/>
                    <a:pt x="519" y="976"/>
                    <a:pt x="497" y="971"/>
                  </a:cubicBezTo>
                  <a:lnTo>
                    <a:pt x="497" y="971"/>
                  </a:lnTo>
                  <a:cubicBezTo>
                    <a:pt x="474" y="948"/>
                    <a:pt x="456" y="920"/>
                    <a:pt x="447" y="887"/>
                  </a:cubicBezTo>
                  <a:cubicBezTo>
                    <a:pt x="406" y="792"/>
                    <a:pt x="406" y="684"/>
                    <a:pt x="460" y="603"/>
                  </a:cubicBezTo>
                  <a:lnTo>
                    <a:pt x="371" y="539"/>
                  </a:lnTo>
                  <a:lnTo>
                    <a:pt x="371" y="539"/>
                  </a:lnTo>
                  <a:cubicBezTo>
                    <a:pt x="412" y="487"/>
                    <a:pt x="454" y="439"/>
                    <a:pt x="501" y="400"/>
                  </a:cubicBezTo>
                  <a:cubicBezTo>
                    <a:pt x="572" y="341"/>
                    <a:pt x="663" y="303"/>
                    <a:pt x="757" y="303"/>
                  </a:cubicBezTo>
                  <a:close/>
                  <a:moveTo>
                    <a:pt x="1017" y="834"/>
                  </a:moveTo>
                  <a:cubicBezTo>
                    <a:pt x="968" y="936"/>
                    <a:pt x="880" y="1022"/>
                    <a:pt x="778" y="1047"/>
                  </a:cubicBezTo>
                  <a:lnTo>
                    <a:pt x="778" y="1047"/>
                  </a:lnTo>
                  <a:cubicBezTo>
                    <a:pt x="861" y="1012"/>
                    <a:pt x="931" y="949"/>
                    <a:pt x="988" y="873"/>
                  </a:cubicBezTo>
                  <a:cubicBezTo>
                    <a:pt x="999" y="861"/>
                    <a:pt x="1008" y="848"/>
                    <a:pt x="1017" y="834"/>
                  </a:cubicBezTo>
                  <a:close/>
                  <a:moveTo>
                    <a:pt x="650" y="1"/>
                  </a:moveTo>
                  <a:cubicBezTo>
                    <a:pt x="460" y="1"/>
                    <a:pt x="268" y="89"/>
                    <a:pt x="163" y="251"/>
                  </a:cubicBezTo>
                  <a:cubicBezTo>
                    <a:pt x="0" y="495"/>
                    <a:pt x="81" y="819"/>
                    <a:pt x="284" y="982"/>
                  </a:cubicBezTo>
                  <a:cubicBezTo>
                    <a:pt x="311" y="1005"/>
                    <a:pt x="340" y="1026"/>
                    <a:pt x="370" y="1042"/>
                  </a:cubicBezTo>
                  <a:lnTo>
                    <a:pt x="370" y="1042"/>
                  </a:lnTo>
                  <a:cubicBezTo>
                    <a:pt x="434" y="1123"/>
                    <a:pt x="528" y="1179"/>
                    <a:pt x="636" y="1198"/>
                  </a:cubicBezTo>
                  <a:cubicBezTo>
                    <a:pt x="667" y="1208"/>
                    <a:pt x="700" y="1212"/>
                    <a:pt x="732" y="1212"/>
                  </a:cubicBezTo>
                  <a:cubicBezTo>
                    <a:pt x="842" y="1212"/>
                    <a:pt x="956" y="1163"/>
                    <a:pt x="1029" y="1090"/>
                  </a:cubicBezTo>
                  <a:cubicBezTo>
                    <a:pt x="1137" y="995"/>
                    <a:pt x="1205" y="873"/>
                    <a:pt x="1232" y="738"/>
                  </a:cubicBezTo>
                  <a:cubicBezTo>
                    <a:pt x="1245" y="603"/>
                    <a:pt x="1232" y="468"/>
                    <a:pt x="1177" y="332"/>
                  </a:cubicBezTo>
                  <a:cubicBezTo>
                    <a:pt x="1123" y="210"/>
                    <a:pt x="1015" y="102"/>
                    <a:pt x="880" y="48"/>
                  </a:cubicBezTo>
                  <a:cubicBezTo>
                    <a:pt x="808" y="16"/>
                    <a:pt x="729" y="1"/>
                    <a:pt x="650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2236910" y="1590850"/>
              <a:ext cx="38516" cy="34162"/>
            </a:xfrm>
            <a:custGeom>
              <a:avLst/>
              <a:gdLst/>
              <a:ahLst/>
              <a:cxnLst/>
              <a:rect l="l" t="t" r="r" b="b"/>
              <a:pathLst>
                <a:path w="1097" h="973" extrusionOk="0">
                  <a:moveTo>
                    <a:pt x="562" y="168"/>
                  </a:moveTo>
                  <a:cubicBezTo>
                    <a:pt x="571" y="168"/>
                    <a:pt x="579" y="168"/>
                    <a:pt x="588" y="168"/>
                  </a:cubicBezTo>
                  <a:lnTo>
                    <a:pt x="588" y="168"/>
                  </a:lnTo>
                  <a:cubicBezTo>
                    <a:pt x="568" y="177"/>
                    <a:pt x="548" y="187"/>
                    <a:pt x="528" y="198"/>
                  </a:cubicBezTo>
                  <a:cubicBezTo>
                    <a:pt x="357" y="290"/>
                    <a:pt x="237" y="472"/>
                    <a:pt x="218" y="669"/>
                  </a:cubicBezTo>
                  <a:lnTo>
                    <a:pt x="218" y="669"/>
                  </a:lnTo>
                  <a:cubicBezTo>
                    <a:pt x="157" y="556"/>
                    <a:pt x="148" y="397"/>
                    <a:pt x="217" y="306"/>
                  </a:cubicBezTo>
                  <a:cubicBezTo>
                    <a:pt x="286" y="203"/>
                    <a:pt x="423" y="168"/>
                    <a:pt x="562" y="168"/>
                  </a:cubicBezTo>
                  <a:close/>
                  <a:moveTo>
                    <a:pt x="751" y="233"/>
                  </a:moveTo>
                  <a:cubicBezTo>
                    <a:pt x="772" y="233"/>
                    <a:pt x="792" y="235"/>
                    <a:pt x="812" y="238"/>
                  </a:cubicBezTo>
                  <a:cubicBezTo>
                    <a:pt x="816" y="240"/>
                    <a:pt x="819" y="241"/>
                    <a:pt x="823" y="242"/>
                  </a:cubicBezTo>
                  <a:lnTo>
                    <a:pt x="823" y="242"/>
                  </a:lnTo>
                  <a:cubicBezTo>
                    <a:pt x="877" y="280"/>
                    <a:pt x="913" y="330"/>
                    <a:pt x="920" y="389"/>
                  </a:cubicBezTo>
                  <a:lnTo>
                    <a:pt x="920" y="389"/>
                  </a:lnTo>
                  <a:cubicBezTo>
                    <a:pt x="920" y="393"/>
                    <a:pt x="920" y="397"/>
                    <a:pt x="920" y="401"/>
                  </a:cubicBezTo>
                  <a:cubicBezTo>
                    <a:pt x="920" y="412"/>
                    <a:pt x="920" y="424"/>
                    <a:pt x="919" y="435"/>
                  </a:cubicBezTo>
                  <a:lnTo>
                    <a:pt x="919" y="435"/>
                  </a:lnTo>
                  <a:cubicBezTo>
                    <a:pt x="905" y="490"/>
                    <a:pt x="865" y="525"/>
                    <a:pt x="828" y="525"/>
                  </a:cubicBezTo>
                  <a:cubicBezTo>
                    <a:pt x="823" y="525"/>
                    <a:pt x="817" y="524"/>
                    <a:pt x="812" y="523"/>
                  </a:cubicBezTo>
                  <a:cubicBezTo>
                    <a:pt x="758" y="509"/>
                    <a:pt x="704" y="441"/>
                    <a:pt x="731" y="414"/>
                  </a:cubicBezTo>
                  <a:lnTo>
                    <a:pt x="636" y="347"/>
                  </a:lnTo>
                  <a:cubicBezTo>
                    <a:pt x="596" y="401"/>
                    <a:pt x="596" y="482"/>
                    <a:pt x="636" y="536"/>
                  </a:cubicBezTo>
                  <a:cubicBezTo>
                    <a:pt x="663" y="590"/>
                    <a:pt x="704" y="631"/>
                    <a:pt x="772" y="658"/>
                  </a:cubicBezTo>
                  <a:cubicBezTo>
                    <a:pt x="789" y="665"/>
                    <a:pt x="808" y="668"/>
                    <a:pt x="826" y="669"/>
                  </a:cubicBezTo>
                  <a:lnTo>
                    <a:pt x="826" y="669"/>
                  </a:lnTo>
                  <a:cubicBezTo>
                    <a:pt x="785" y="725"/>
                    <a:pt x="733" y="773"/>
                    <a:pt x="677" y="807"/>
                  </a:cubicBezTo>
                  <a:cubicBezTo>
                    <a:pt x="621" y="837"/>
                    <a:pt x="561" y="852"/>
                    <a:pt x="504" y="852"/>
                  </a:cubicBezTo>
                  <a:cubicBezTo>
                    <a:pt x="407" y="852"/>
                    <a:pt x="317" y="810"/>
                    <a:pt x="257" y="726"/>
                  </a:cubicBezTo>
                  <a:cubicBezTo>
                    <a:pt x="247" y="713"/>
                    <a:pt x="237" y="700"/>
                    <a:pt x="228" y="685"/>
                  </a:cubicBezTo>
                  <a:lnTo>
                    <a:pt x="325" y="685"/>
                  </a:lnTo>
                  <a:cubicBezTo>
                    <a:pt x="325" y="523"/>
                    <a:pt x="433" y="360"/>
                    <a:pt x="582" y="279"/>
                  </a:cubicBezTo>
                  <a:cubicBezTo>
                    <a:pt x="633" y="249"/>
                    <a:pt x="691" y="233"/>
                    <a:pt x="751" y="233"/>
                  </a:cubicBezTo>
                  <a:close/>
                  <a:moveTo>
                    <a:pt x="545" y="0"/>
                  </a:moveTo>
                  <a:cubicBezTo>
                    <a:pt x="478" y="0"/>
                    <a:pt x="412" y="10"/>
                    <a:pt x="352" y="35"/>
                  </a:cubicBezTo>
                  <a:cubicBezTo>
                    <a:pt x="244" y="63"/>
                    <a:pt x="149" y="117"/>
                    <a:pt x="81" y="211"/>
                  </a:cubicBezTo>
                  <a:cubicBezTo>
                    <a:pt x="14" y="306"/>
                    <a:pt x="0" y="428"/>
                    <a:pt x="14" y="536"/>
                  </a:cubicBezTo>
                  <a:cubicBezTo>
                    <a:pt x="27" y="644"/>
                    <a:pt x="81" y="739"/>
                    <a:pt x="149" y="820"/>
                  </a:cubicBezTo>
                  <a:cubicBezTo>
                    <a:pt x="217" y="901"/>
                    <a:pt x="325" y="956"/>
                    <a:pt x="433" y="969"/>
                  </a:cubicBezTo>
                  <a:cubicBezTo>
                    <a:pt x="450" y="971"/>
                    <a:pt x="466" y="973"/>
                    <a:pt x="483" y="973"/>
                  </a:cubicBezTo>
                  <a:cubicBezTo>
                    <a:pt x="565" y="973"/>
                    <a:pt x="652" y="946"/>
                    <a:pt x="731" y="901"/>
                  </a:cubicBezTo>
                  <a:cubicBezTo>
                    <a:pt x="850" y="837"/>
                    <a:pt x="944" y="724"/>
                    <a:pt x="988" y="594"/>
                  </a:cubicBezTo>
                  <a:lnTo>
                    <a:pt x="988" y="594"/>
                  </a:lnTo>
                  <a:cubicBezTo>
                    <a:pt x="1028" y="557"/>
                    <a:pt x="1056" y="511"/>
                    <a:pt x="1056" y="455"/>
                  </a:cubicBezTo>
                  <a:cubicBezTo>
                    <a:pt x="1096" y="347"/>
                    <a:pt x="1042" y="211"/>
                    <a:pt x="947" y="130"/>
                  </a:cubicBezTo>
                  <a:cubicBezTo>
                    <a:pt x="866" y="63"/>
                    <a:pt x="758" y="22"/>
                    <a:pt x="663" y="8"/>
                  </a:cubicBezTo>
                  <a:cubicBezTo>
                    <a:pt x="624" y="3"/>
                    <a:pt x="584" y="0"/>
                    <a:pt x="54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2347116" y="1752421"/>
              <a:ext cx="29492" cy="34197"/>
            </a:xfrm>
            <a:custGeom>
              <a:avLst/>
              <a:gdLst/>
              <a:ahLst/>
              <a:cxnLst/>
              <a:rect l="l" t="t" r="r" b="b"/>
              <a:pathLst>
                <a:path w="840" h="974" extrusionOk="0">
                  <a:moveTo>
                    <a:pt x="558" y="108"/>
                  </a:moveTo>
                  <a:cubicBezTo>
                    <a:pt x="599" y="108"/>
                    <a:pt x="639" y="111"/>
                    <a:pt x="677" y="115"/>
                  </a:cubicBezTo>
                  <a:cubicBezTo>
                    <a:pt x="731" y="129"/>
                    <a:pt x="745" y="156"/>
                    <a:pt x="745" y="223"/>
                  </a:cubicBezTo>
                  <a:cubicBezTo>
                    <a:pt x="731" y="278"/>
                    <a:pt x="718" y="359"/>
                    <a:pt x="704" y="426"/>
                  </a:cubicBezTo>
                  <a:cubicBezTo>
                    <a:pt x="677" y="562"/>
                    <a:pt x="636" y="684"/>
                    <a:pt x="542" y="765"/>
                  </a:cubicBezTo>
                  <a:cubicBezTo>
                    <a:pt x="494" y="804"/>
                    <a:pt x="429" y="825"/>
                    <a:pt x="363" y="825"/>
                  </a:cubicBezTo>
                  <a:cubicBezTo>
                    <a:pt x="317" y="825"/>
                    <a:pt x="270" y="814"/>
                    <a:pt x="231" y="792"/>
                  </a:cubicBezTo>
                  <a:cubicBezTo>
                    <a:pt x="190" y="765"/>
                    <a:pt x="176" y="738"/>
                    <a:pt x="176" y="684"/>
                  </a:cubicBezTo>
                  <a:cubicBezTo>
                    <a:pt x="176" y="643"/>
                    <a:pt x="203" y="589"/>
                    <a:pt x="231" y="548"/>
                  </a:cubicBezTo>
                  <a:cubicBezTo>
                    <a:pt x="271" y="508"/>
                    <a:pt x="312" y="481"/>
                    <a:pt x="352" y="481"/>
                  </a:cubicBezTo>
                  <a:cubicBezTo>
                    <a:pt x="393" y="481"/>
                    <a:pt x="433" y="494"/>
                    <a:pt x="461" y="535"/>
                  </a:cubicBezTo>
                  <a:cubicBezTo>
                    <a:pt x="488" y="575"/>
                    <a:pt x="488" y="602"/>
                    <a:pt x="461" y="629"/>
                  </a:cubicBezTo>
                  <a:cubicBezTo>
                    <a:pt x="440" y="643"/>
                    <a:pt x="417" y="650"/>
                    <a:pt x="396" y="650"/>
                  </a:cubicBezTo>
                  <a:cubicBezTo>
                    <a:pt x="376" y="650"/>
                    <a:pt x="359" y="643"/>
                    <a:pt x="352" y="629"/>
                  </a:cubicBezTo>
                  <a:lnTo>
                    <a:pt x="258" y="670"/>
                  </a:lnTo>
                  <a:cubicBezTo>
                    <a:pt x="285" y="724"/>
                    <a:pt x="339" y="765"/>
                    <a:pt x="379" y="765"/>
                  </a:cubicBezTo>
                  <a:cubicBezTo>
                    <a:pt x="394" y="768"/>
                    <a:pt x="408" y="770"/>
                    <a:pt x="423" y="770"/>
                  </a:cubicBezTo>
                  <a:cubicBezTo>
                    <a:pt x="462" y="770"/>
                    <a:pt x="498" y="757"/>
                    <a:pt x="528" y="738"/>
                  </a:cubicBezTo>
                  <a:cubicBezTo>
                    <a:pt x="569" y="711"/>
                    <a:pt x="609" y="656"/>
                    <a:pt x="623" y="602"/>
                  </a:cubicBezTo>
                  <a:cubicBezTo>
                    <a:pt x="636" y="548"/>
                    <a:pt x="623" y="494"/>
                    <a:pt x="596" y="453"/>
                  </a:cubicBezTo>
                  <a:cubicBezTo>
                    <a:pt x="559" y="379"/>
                    <a:pt x="465" y="316"/>
                    <a:pt x="377" y="316"/>
                  </a:cubicBezTo>
                  <a:cubicBezTo>
                    <a:pt x="369" y="316"/>
                    <a:pt x="360" y="317"/>
                    <a:pt x="352" y="318"/>
                  </a:cubicBezTo>
                  <a:cubicBezTo>
                    <a:pt x="269" y="318"/>
                    <a:pt x="202" y="350"/>
                    <a:pt x="151" y="395"/>
                  </a:cubicBezTo>
                  <a:lnTo>
                    <a:pt x="151" y="395"/>
                  </a:lnTo>
                  <a:cubicBezTo>
                    <a:pt x="153" y="305"/>
                    <a:pt x="213" y="212"/>
                    <a:pt x="298" y="169"/>
                  </a:cubicBezTo>
                  <a:cubicBezTo>
                    <a:pt x="373" y="123"/>
                    <a:pt x="467" y="108"/>
                    <a:pt x="558" y="108"/>
                  </a:cubicBezTo>
                  <a:close/>
                  <a:moveTo>
                    <a:pt x="561" y="0"/>
                  </a:moveTo>
                  <a:cubicBezTo>
                    <a:pt x="455" y="0"/>
                    <a:pt x="350" y="17"/>
                    <a:pt x="244" y="75"/>
                  </a:cubicBezTo>
                  <a:cubicBezTo>
                    <a:pt x="109" y="142"/>
                    <a:pt x="0" y="318"/>
                    <a:pt x="55" y="494"/>
                  </a:cubicBezTo>
                  <a:lnTo>
                    <a:pt x="64" y="492"/>
                  </a:lnTo>
                  <a:lnTo>
                    <a:pt x="64" y="492"/>
                  </a:lnTo>
                  <a:cubicBezTo>
                    <a:pt x="24" y="548"/>
                    <a:pt x="0" y="612"/>
                    <a:pt x="0" y="684"/>
                  </a:cubicBezTo>
                  <a:cubicBezTo>
                    <a:pt x="0" y="778"/>
                    <a:pt x="68" y="886"/>
                    <a:pt x="149" y="927"/>
                  </a:cubicBezTo>
                  <a:cubicBezTo>
                    <a:pt x="212" y="958"/>
                    <a:pt x="280" y="973"/>
                    <a:pt x="348" y="973"/>
                  </a:cubicBezTo>
                  <a:cubicBezTo>
                    <a:pt x="456" y="973"/>
                    <a:pt x="561" y="934"/>
                    <a:pt x="636" y="859"/>
                  </a:cubicBezTo>
                  <a:cubicBezTo>
                    <a:pt x="758" y="738"/>
                    <a:pt x="799" y="575"/>
                    <a:pt x="826" y="440"/>
                  </a:cubicBezTo>
                  <a:cubicBezTo>
                    <a:pt x="826" y="359"/>
                    <a:pt x="839" y="291"/>
                    <a:pt x="839" y="223"/>
                  </a:cubicBezTo>
                  <a:cubicBezTo>
                    <a:pt x="839" y="183"/>
                    <a:pt x="839" y="129"/>
                    <a:pt x="812" y="88"/>
                  </a:cubicBezTo>
                  <a:cubicBezTo>
                    <a:pt x="785" y="34"/>
                    <a:pt x="731" y="21"/>
                    <a:pt x="691" y="7"/>
                  </a:cubicBezTo>
                  <a:cubicBezTo>
                    <a:pt x="647" y="3"/>
                    <a:pt x="604" y="0"/>
                    <a:pt x="56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2361370" y="1608159"/>
              <a:ext cx="28053" cy="30089"/>
            </a:xfrm>
            <a:custGeom>
              <a:avLst/>
              <a:gdLst/>
              <a:ahLst/>
              <a:cxnLst/>
              <a:rect l="l" t="t" r="r" b="b"/>
              <a:pathLst>
                <a:path w="799" h="857" extrusionOk="0">
                  <a:moveTo>
                    <a:pt x="383" y="0"/>
                  </a:moveTo>
                  <a:cubicBezTo>
                    <a:pt x="276" y="0"/>
                    <a:pt x="183" y="52"/>
                    <a:pt x="122" y="124"/>
                  </a:cubicBezTo>
                  <a:cubicBezTo>
                    <a:pt x="55" y="192"/>
                    <a:pt x="0" y="314"/>
                    <a:pt x="41" y="436"/>
                  </a:cubicBezTo>
                  <a:lnTo>
                    <a:pt x="149" y="395"/>
                  </a:lnTo>
                  <a:cubicBezTo>
                    <a:pt x="86" y="268"/>
                    <a:pt x="224" y="95"/>
                    <a:pt x="364" y="95"/>
                  </a:cubicBezTo>
                  <a:cubicBezTo>
                    <a:pt x="373" y="95"/>
                    <a:pt x="383" y="95"/>
                    <a:pt x="393" y="97"/>
                  </a:cubicBezTo>
                  <a:cubicBezTo>
                    <a:pt x="555" y="124"/>
                    <a:pt x="663" y="314"/>
                    <a:pt x="636" y="463"/>
                  </a:cubicBezTo>
                  <a:cubicBezTo>
                    <a:pt x="623" y="530"/>
                    <a:pt x="582" y="611"/>
                    <a:pt x="528" y="652"/>
                  </a:cubicBezTo>
                  <a:cubicBezTo>
                    <a:pt x="498" y="674"/>
                    <a:pt x="464" y="684"/>
                    <a:pt x="429" y="684"/>
                  </a:cubicBezTo>
                  <a:cubicBezTo>
                    <a:pt x="400" y="684"/>
                    <a:pt x="369" y="678"/>
                    <a:pt x="339" y="666"/>
                  </a:cubicBezTo>
                  <a:cubicBezTo>
                    <a:pt x="285" y="639"/>
                    <a:pt x="244" y="598"/>
                    <a:pt x="258" y="544"/>
                  </a:cubicBezTo>
                  <a:cubicBezTo>
                    <a:pt x="270" y="494"/>
                    <a:pt x="316" y="434"/>
                    <a:pt x="365" y="434"/>
                  </a:cubicBezTo>
                  <a:cubicBezTo>
                    <a:pt x="370" y="434"/>
                    <a:pt x="375" y="434"/>
                    <a:pt x="379" y="436"/>
                  </a:cubicBezTo>
                  <a:lnTo>
                    <a:pt x="406" y="327"/>
                  </a:lnTo>
                  <a:cubicBezTo>
                    <a:pt x="387" y="318"/>
                    <a:pt x="365" y="313"/>
                    <a:pt x="341" y="313"/>
                  </a:cubicBezTo>
                  <a:cubicBezTo>
                    <a:pt x="298" y="313"/>
                    <a:pt x="252" y="328"/>
                    <a:pt x="217" y="354"/>
                  </a:cubicBezTo>
                  <a:cubicBezTo>
                    <a:pt x="176" y="381"/>
                    <a:pt x="136" y="436"/>
                    <a:pt x="109" y="503"/>
                  </a:cubicBezTo>
                  <a:cubicBezTo>
                    <a:pt x="95" y="571"/>
                    <a:pt x="109" y="639"/>
                    <a:pt x="136" y="706"/>
                  </a:cubicBezTo>
                  <a:cubicBezTo>
                    <a:pt x="176" y="760"/>
                    <a:pt x="217" y="801"/>
                    <a:pt x="285" y="828"/>
                  </a:cubicBezTo>
                  <a:cubicBezTo>
                    <a:pt x="323" y="847"/>
                    <a:pt x="366" y="856"/>
                    <a:pt x="410" y="856"/>
                  </a:cubicBezTo>
                  <a:cubicBezTo>
                    <a:pt x="490" y="856"/>
                    <a:pt x="570" y="826"/>
                    <a:pt x="623" y="774"/>
                  </a:cubicBezTo>
                  <a:cubicBezTo>
                    <a:pt x="718" y="693"/>
                    <a:pt x="772" y="584"/>
                    <a:pt x="772" y="476"/>
                  </a:cubicBezTo>
                  <a:cubicBezTo>
                    <a:pt x="799" y="246"/>
                    <a:pt x="636" y="30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2417896" y="1740133"/>
              <a:ext cx="18082" cy="21101"/>
            </a:xfrm>
            <a:custGeom>
              <a:avLst/>
              <a:gdLst/>
              <a:ahLst/>
              <a:cxnLst/>
              <a:rect l="l" t="t" r="r" b="b"/>
              <a:pathLst>
                <a:path w="515" h="601" extrusionOk="0">
                  <a:moveTo>
                    <a:pt x="278" y="0"/>
                  </a:moveTo>
                  <a:cubicBezTo>
                    <a:pt x="257" y="0"/>
                    <a:pt x="236" y="2"/>
                    <a:pt x="217" y="5"/>
                  </a:cubicBezTo>
                  <a:cubicBezTo>
                    <a:pt x="136" y="32"/>
                    <a:pt x="55" y="86"/>
                    <a:pt x="1" y="168"/>
                  </a:cubicBezTo>
                  <a:lnTo>
                    <a:pt x="109" y="208"/>
                  </a:lnTo>
                  <a:cubicBezTo>
                    <a:pt x="122" y="168"/>
                    <a:pt x="177" y="113"/>
                    <a:pt x="244" y="113"/>
                  </a:cubicBezTo>
                  <a:cubicBezTo>
                    <a:pt x="259" y="106"/>
                    <a:pt x="275" y="103"/>
                    <a:pt x="292" y="103"/>
                  </a:cubicBezTo>
                  <a:cubicBezTo>
                    <a:pt x="327" y="103"/>
                    <a:pt x="364" y="118"/>
                    <a:pt x="392" y="141"/>
                  </a:cubicBezTo>
                  <a:lnTo>
                    <a:pt x="392" y="141"/>
                  </a:lnTo>
                  <a:cubicBezTo>
                    <a:pt x="380" y="269"/>
                    <a:pt x="284" y="377"/>
                    <a:pt x="177" y="413"/>
                  </a:cubicBezTo>
                  <a:lnTo>
                    <a:pt x="177" y="413"/>
                  </a:lnTo>
                  <a:cubicBezTo>
                    <a:pt x="177" y="408"/>
                    <a:pt x="177" y="403"/>
                    <a:pt x="177" y="398"/>
                  </a:cubicBezTo>
                  <a:cubicBezTo>
                    <a:pt x="190" y="384"/>
                    <a:pt x="190" y="371"/>
                    <a:pt x="204" y="357"/>
                  </a:cubicBezTo>
                  <a:cubicBezTo>
                    <a:pt x="217" y="343"/>
                    <a:pt x="217" y="343"/>
                    <a:pt x="231" y="343"/>
                  </a:cubicBezTo>
                  <a:lnTo>
                    <a:pt x="271" y="235"/>
                  </a:lnTo>
                  <a:cubicBezTo>
                    <a:pt x="251" y="228"/>
                    <a:pt x="227" y="225"/>
                    <a:pt x="204" y="225"/>
                  </a:cubicBezTo>
                  <a:cubicBezTo>
                    <a:pt x="180" y="225"/>
                    <a:pt x="156" y="228"/>
                    <a:pt x="136" y="235"/>
                  </a:cubicBezTo>
                  <a:cubicBezTo>
                    <a:pt x="95" y="262"/>
                    <a:pt x="68" y="289"/>
                    <a:pt x="41" y="316"/>
                  </a:cubicBezTo>
                  <a:cubicBezTo>
                    <a:pt x="28" y="357"/>
                    <a:pt x="14" y="398"/>
                    <a:pt x="14" y="438"/>
                  </a:cubicBezTo>
                  <a:cubicBezTo>
                    <a:pt x="14" y="492"/>
                    <a:pt x="28" y="546"/>
                    <a:pt x="68" y="573"/>
                  </a:cubicBezTo>
                  <a:lnTo>
                    <a:pt x="95" y="601"/>
                  </a:lnTo>
                  <a:lnTo>
                    <a:pt x="136" y="587"/>
                  </a:lnTo>
                  <a:cubicBezTo>
                    <a:pt x="258" y="573"/>
                    <a:pt x="352" y="506"/>
                    <a:pt x="420" y="411"/>
                  </a:cubicBezTo>
                  <a:cubicBezTo>
                    <a:pt x="488" y="316"/>
                    <a:pt x="515" y="208"/>
                    <a:pt x="501" y="100"/>
                  </a:cubicBezTo>
                  <a:lnTo>
                    <a:pt x="488" y="73"/>
                  </a:lnTo>
                  <a:lnTo>
                    <a:pt x="474" y="59"/>
                  </a:lnTo>
                  <a:cubicBezTo>
                    <a:pt x="423" y="18"/>
                    <a:pt x="347" y="0"/>
                    <a:pt x="27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2263979" y="1774505"/>
              <a:ext cx="10006" cy="11902"/>
            </a:xfrm>
            <a:custGeom>
              <a:avLst/>
              <a:gdLst/>
              <a:ahLst/>
              <a:cxnLst/>
              <a:rect l="l" t="t" r="r" b="b"/>
              <a:pathLst>
                <a:path w="285" h="339" extrusionOk="0">
                  <a:moveTo>
                    <a:pt x="82" y="0"/>
                  </a:moveTo>
                  <a:cubicBezTo>
                    <a:pt x="82" y="64"/>
                    <a:pt x="68" y="123"/>
                    <a:pt x="48" y="183"/>
                  </a:cubicBezTo>
                  <a:lnTo>
                    <a:pt x="48" y="183"/>
                  </a:lnTo>
                  <a:cubicBezTo>
                    <a:pt x="39" y="195"/>
                    <a:pt x="33" y="207"/>
                    <a:pt x="28" y="217"/>
                  </a:cubicBezTo>
                  <a:cubicBezTo>
                    <a:pt x="14" y="244"/>
                    <a:pt x="1" y="271"/>
                    <a:pt x="1" y="298"/>
                  </a:cubicBezTo>
                  <a:lnTo>
                    <a:pt x="5" y="299"/>
                  </a:lnTo>
                  <a:lnTo>
                    <a:pt x="5" y="299"/>
                  </a:lnTo>
                  <a:cubicBezTo>
                    <a:pt x="4" y="303"/>
                    <a:pt x="2" y="308"/>
                    <a:pt x="1" y="312"/>
                  </a:cubicBezTo>
                  <a:lnTo>
                    <a:pt x="136" y="339"/>
                  </a:lnTo>
                  <a:cubicBezTo>
                    <a:pt x="136" y="338"/>
                    <a:pt x="137" y="336"/>
                    <a:pt x="138" y="335"/>
                  </a:cubicBezTo>
                  <a:lnTo>
                    <a:pt x="138" y="335"/>
                  </a:lnTo>
                  <a:lnTo>
                    <a:pt x="149" y="339"/>
                  </a:lnTo>
                  <a:cubicBezTo>
                    <a:pt x="149" y="331"/>
                    <a:pt x="149" y="323"/>
                    <a:pt x="149" y="315"/>
                  </a:cubicBezTo>
                  <a:lnTo>
                    <a:pt x="149" y="315"/>
                  </a:lnTo>
                  <a:cubicBezTo>
                    <a:pt x="157" y="302"/>
                    <a:pt x="163" y="293"/>
                    <a:pt x="163" y="285"/>
                  </a:cubicBezTo>
                  <a:lnTo>
                    <a:pt x="150" y="285"/>
                  </a:lnTo>
                  <a:cubicBezTo>
                    <a:pt x="150" y="274"/>
                    <a:pt x="150" y="263"/>
                    <a:pt x="150" y="252"/>
                  </a:cubicBezTo>
                  <a:lnTo>
                    <a:pt x="150" y="252"/>
                  </a:lnTo>
                  <a:cubicBezTo>
                    <a:pt x="153" y="240"/>
                    <a:pt x="165" y="230"/>
                    <a:pt x="176" y="230"/>
                  </a:cubicBezTo>
                  <a:lnTo>
                    <a:pt x="217" y="325"/>
                  </a:lnTo>
                  <a:cubicBezTo>
                    <a:pt x="244" y="325"/>
                    <a:pt x="285" y="285"/>
                    <a:pt x="285" y="244"/>
                  </a:cubicBezTo>
                  <a:cubicBezTo>
                    <a:pt x="285" y="217"/>
                    <a:pt x="271" y="190"/>
                    <a:pt x="258" y="176"/>
                  </a:cubicBezTo>
                  <a:cubicBezTo>
                    <a:pt x="244" y="149"/>
                    <a:pt x="231" y="136"/>
                    <a:pt x="204" y="122"/>
                  </a:cubicBezTo>
                  <a:cubicBezTo>
                    <a:pt x="194" y="118"/>
                    <a:pt x="182" y="116"/>
                    <a:pt x="170" y="116"/>
                  </a:cubicBezTo>
                  <a:cubicBezTo>
                    <a:pt x="168" y="116"/>
                    <a:pt x="165" y="116"/>
                    <a:pt x="163" y="116"/>
                  </a:cubicBezTo>
                  <a:lnTo>
                    <a:pt x="163" y="116"/>
                  </a:lnTo>
                  <a:cubicBezTo>
                    <a:pt x="169" y="86"/>
                    <a:pt x="178" y="56"/>
                    <a:pt x="190" y="27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2371341" y="1875056"/>
              <a:ext cx="26157" cy="24015"/>
            </a:xfrm>
            <a:custGeom>
              <a:avLst/>
              <a:gdLst/>
              <a:ahLst/>
              <a:cxnLst/>
              <a:rect l="l" t="t" r="r" b="b"/>
              <a:pathLst>
                <a:path w="745" h="684" extrusionOk="0">
                  <a:moveTo>
                    <a:pt x="337" y="323"/>
                  </a:moveTo>
                  <a:cubicBezTo>
                    <a:pt x="339" y="323"/>
                    <a:pt x="341" y="323"/>
                    <a:pt x="343" y="323"/>
                  </a:cubicBezTo>
                  <a:lnTo>
                    <a:pt x="343" y="323"/>
                  </a:lnTo>
                  <a:cubicBezTo>
                    <a:pt x="335" y="331"/>
                    <a:pt x="325" y="339"/>
                    <a:pt x="312" y="343"/>
                  </a:cubicBezTo>
                  <a:cubicBezTo>
                    <a:pt x="293" y="349"/>
                    <a:pt x="275" y="355"/>
                    <a:pt x="258" y="359"/>
                  </a:cubicBezTo>
                  <a:lnTo>
                    <a:pt x="258" y="359"/>
                  </a:lnTo>
                  <a:cubicBezTo>
                    <a:pt x="262" y="353"/>
                    <a:pt x="266" y="348"/>
                    <a:pt x="271" y="343"/>
                  </a:cubicBezTo>
                  <a:cubicBezTo>
                    <a:pt x="291" y="330"/>
                    <a:pt x="315" y="323"/>
                    <a:pt x="337" y="323"/>
                  </a:cubicBezTo>
                  <a:close/>
                  <a:moveTo>
                    <a:pt x="329" y="0"/>
                  </a:moveTo>
                  <a:cubicBezTo>
                    <a:pt x="193" y="0"/>
                    <a:pt x="60" y="79"/>
                    <a:pt x="1" y="208"/>
                  </a:cubicBezTo>
                  <a:lnTo>
                    <a:pt x="95" y="249"/>
                  </a:lnTo>
                  <a:cubicBezTo>
                    <a:pt x="126" y="157"/>
                    <a:pt x="232" y="89"/>
                    <a:pt x="335" y="89"/>
                  </a:cubicBezTo>
                  <a:cubicBezTo>
                    <a:pt x="369" y="89"/>
                    <a:pt x="403" y="96"/>
                    <a:pt x="434" y="113"/>
                  </a:cubicBezTo>
                  <a:cubicBezTo>
                    <a:pt x="555" y="181"/>
                    <a:pt x="609" y="357"/>
                    <a:pt x="528" y="451"/>
                  </a:cubicBezTo>
                  <a:cubicBezTo>
                    <a:pt x="488" y="506"/>
                    <a:pt x="434" y="546"/>
                    <a:pt x="379" y="546"/>
                  </a:cubicBezTo>
                  <a:cubicBezTo>
                    <a:pt x="337" y="546"/>
                    <a:pt x="303" y="522"/>
                    <a:pt x="278" y="492"/>
                  </a:cubicBezTo>
                  <a:lnTo>
                    <a:pt x="278" y="492"/>
                  </a:lnTo>
                  <a:cubicBezTo>
                    <a:pt x="282" y="492"/>
                    <a:pt x="287" y="492"/>
                    <a:pt x="291" y="492"/>
                  </a:cubicBezTo>
                  <a:cubicBezTo>
                    <a:pt x="318" y="492"/>
                    <a:pt x="343" y="488"/>
                    <a:pt x="366" y="479"/>
                  </a:cubicBezTo>
                  <a:cubicBezTo>
                    <a:pt x="434" y="451"/>
                    <a:pt x="515" y="384"/>
                    <a:pt x="528" y="303"/>
                  </a:cubicBezTo>
                  <a:lnTo>
                    <a:pt x="528" y="262"/>
                  </a:lnTo>
                  <a:lnTo>
                    <a:pt x="501" y="235"/>
                  </a:lnTo>
                  <a:cubicBezTo>
                    <a:pt x="461" y="181"/>
                    <a:pt x="393" y="154"/>
                    <a:pt x="339" y="154"/>
                  </a:cubicBezTo>
                  <a:cubicBezTo>
                    <a:pt x="271" y="167"/>
                    <a:pt x="217" y="181"/>
                    <a:pt x="176" y="221"/>
                  </a:cubicBezTo>
                  <a:cubicBezTo>
                    <a:pt x="122" y="249"/>
                    <a:pt x="95" y="303"/>
                    <a:pt x="82" y="370"/>
                  </a:cubicBezTo>
                  <a:cubicBezTo>
                    <a:pt x="68" y="438"/>
                    <a:pt x="82" y="492"/>
                    <a:pt x="109" y="546"/>
                  </a:cubicBezTo>
                  <a:cubicBezTo>
                    <a:pt x="157" y="631"/>
                    <a:pt x="261" y="684"/>
                    <a:pt x="359" y="684"/>
                  </a:cubicBezTo>
                  <a:cubicBezTo>
                    <a:pt x="371" y="684"/>
                    <a:pt x="382" y="683"/>
                    <a:pt x="393" y="682"/>
                  </a:cubicBezTo>
                  <a:cubicBezTo>
                    <a:pt x="501" y="682"/>
                    <a:pt x="582" y="614"/>
                    <a:pt x="637" y="519"/>
                  </a:cubicBezTo>
                  <a:cubicBezTo>
                    <a:pt x="745" y="343"/>
                    <a:pt x="650" y="113"/>
                    <a:pt x="474" y="32"/>
                  </a:cubicBezTo>
                  <a:cubicBezTo>
                    <a:pt x="428" y="11"/>
                    <a:pt x="378" y="0"/>
                    <a:pt x="32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281568" y="1878532"/>
              <a:ext cx="20926" cy="17520"/>
            </a:xfrm>
            <a:custGeom>
              <a:avLst/>
              <a:gdLst/>
              <a:ahLst/>
              <a:cxnLst/>
              <a:rect l="l" t="t" r="r" b="b"/>
              <a:pathLst>
                <a:path w="596" h="499" extrusionOk="0">
                  <a:moveTo>
                    <a:pt x="412" y="164"/>
                  </a:moveTo>
                  <a:lnTo>
                    <a:pt x="412" y="164"/>
                  </a:lnTo>
                  <a:cubicBezTo>
                    <a:pt x="475" y="181"/>
                    <a:pt x="500" y="246"/>
                    <a:pt x="474" y="298"/>
                  </a:cubicBezTo>
                  <a:cubicBezTo>
                    <a:pt x="455" y="345"/>
                    <a:pt x="424" y="366"/>
                    <a:pt x="398" y="366"/>
                  </a:cubicBezTo>
                  <a:cubicBezTo>
                    <a:pt x="385" y="366"/>
                    <a:pt x="374" y="361"/>
                    <a:pt x="366" y="352"/>
                  </a:cubicBezTo>
                  <a:cubicBezTo>
                    <a:pt x="360" y="341"/>
                    <a:pt x="356" y="329"/>
                    <a:pt x="355" y="319"/>
                  </a:cubicBezTo>
                  <a:lnTo>
                    <a:pt x="355" y="319"/>
                  </a:lnTo>
                  <a:cubicBezTo>
                    <a:pt x="370" y="285"/>
                    <a:pt x="384" y="251"/>
                    <a:pt x="393" y="217"/>
                  </a:cubicBezTo>
                  <a:lnTo>
                    <a:pt x="412" y="164"/>
                  </a:lnTo>
                  <a:close/>
                  <a:moveTo>
                    <a:pt x="474" y="1"/>
                  </a:moveTo>
                  <a:lnTo>
                    <a:pt x="370" y="60"/>
                  </a:lnTo>
                  <a:lnTo>
                    <a:pt x="370" y="60"/>
                  </a:lnTo>
                  <a:cubicBezTo>
                    <a:pt x="368" y="60"/>
                    <a:pt x="367" y="60"/>
                    <a:pt x="366" y="60"/>
                  </a:cubicBezTo>
                  <a:cubicBezTo>
                    <a:pt x="277" y="60"/>
                    <a:pt x="189" y="101"/>
                    <a:pt x="136" y="177"/>
                  </a:cubicBezTo>
                  <a:lnTo>
                    <a:pt x="196" y="207"/>
                  </a:lnTo>
                  <a:lnTo>
                    <a:pt x="196" y="207"/>
                  </a:lnTo>
                  <a:cubicBezTo>
                    <a:pt x="188" y="230"/>
                    <a:pt x="185" y="255"/>
                    <a:pt x="187" y="279"/>
                  </a:cubicBezTo>
                  <a:lnTo>
                    <a:pt x="187" y="279"/>
                  </a:lnTo>
                  <a:cubicBezTo>
                    <a:pt x="172" y="281"/>
                    <a:pt x="157" y="281"/>
                    <a:pt x="142" y="281"/>
                  </a:cubicBezTo>
                  <a:cubicBezTo>
                    <a:pt x="112" y="281"/>
                    <a:pt x="81" y="278"/>
                    <a:pt x="54" y="271"/>
                  </a:cubicBezTo>
                  <a:lnTo>
                    <a:pt x="0" y="366"/>
                  </a:lnTo>
                  <a:cubicBezTo>
                    <a:pt x="52" y="407"/>
                    <a:pt x="127" y="425"/>
                    <a:pt x="202" y="425"/>
                  </a:cubicBezTo>
                  <a:cubicBezTo>
                    <a:pt x="212" y="425"/>
                    <a:pt x="222" y="425"/>
                    <a:pt x="232" y="424"/>
                  </a:cubicBezTo>
                  <a:lnTo>
                    <a:pt x="232" y="424"/>
                  </a:lnTo>
                  <a:cubicBezTo>
                    <a:pt x="243" y="437"/>
                    <a:pt x="256" y="450"/>
                    <a:pt x="271" y="461"/>
                  </a:cubicBezTo>
                  <a:cubicBezTo>
                    <a:pt x="302" y="484"/>
                    <a:pt x="347" y="499"/>
                    <a:pt x="390" y="499"/>
                  </a:cubicBezTo>
                  <a:cubicBezTo>
                    <a:pt x="421" y="499"/>
                    <a:pt x="451" y="491"/>
                    <a:pt x="474" y="474"/>
                  </a:cubicBezTo>
                  <a:cubicBezTo>
                    <a:pt x="528" y="447"/>
                    <a:pt x="569" y="393"/>
                    <a:pt x="582" y="339"/>
                  </a:cubicBezTo>
                  <a:cubicBezTo>
                    <a:pt x="596" y="285"/>
                    <a:pt x="596" y="217"/>
                    <a:pt x="555" y="163"/>
                  </a:cubicBezTo>
                  <a:cubicBezTo>
                    <a:pt x="531" y="115"/>
                    <a:pt x="485" y="88"/>
                    <a:pt x="447" y="73"/>
                  </a:cubicBezTo>
                  <a:lnTo>
                    <a:pt x="447" y="73"/>
                  </a:lnTo>
                  <a:lnTo>
                    <a:pt x="47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2172310" y="1790830"/>
              <a:ext cx="20926" cy="25455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284" y="201"/>
                  </a:moveTo>
                  <a:cubicBezTo>
                    <a:pt x="319" y="224"/>
                    <a:pt x="351" y="252"/>
                    <a:pt x="379" y="285"/>
                  </a:cubicBezTo>
                  <a:lnTo>
                    <a:pt x="379" y="285"/>
                  </a:lnTo>
                  <a:cubicBezTo>
                    <a:pt x="372" y="297"/>
                    <a:pt x="363" y="309"/>
                    <a:pt x="352" y="320"/>
                  </a:cubicBezTo>
                  <a:cubicBezTo>
                    <a:pt x="323" y="339"/>
                    <a:pt x="288" y="358"/>
                    <a:pt x="255" y="358"/>
                  </a:cubicBezTo>
                  <a:cubicBezTo>
                    <a:pt x="251" y="358"/>
                    <a:pt x="248" y="358"/>
                    <a:pt x="244" y="358"/>
                  </a:cubicBezTo>
                  <a:lnTo>
                    <a:pt x="244" y="358"/>
                  </a:lnTo>
                  <a:lnTo>
                    <a:pt x="284" y="201"/>
                  </a:lnTo>
                  <a:close/>
                  <a:moveTo>
                    <a:pt x="179" y="345"/>
                  </a:moveTo>
                  <a:lnTo>
                    <a:pt x="213" y="353"/>
                  </a:lnTo>
                  <a:lnTo>
                    <a:pt x="213" y="353"/>
                  </a:lnTo>
                  <a:lnTo>
                    <a:pt x="192" y="391"/>
                  </a:lnTo>
                  <a:lnTo>
                    <a:pt x="192" y="391"/>
                  </a:lnTo>
                  <a:cubicBezTo>
                    <a:pt x="186" y="375"/>
                    <a:pt x="182" y="360"/>
                    <a:pt x="179" y="345"/>
                  </a:cubicBezTo>
                  <a:close/>
                  <a:moveTo>
                    <a:pt x="459" y="419"/>
                  </a:moveTo>
                  <a:lnTo>
                    <a:pt x="459" y="419"/>
                  </a:lnTo>
                  <a:cubicBezTo>
                    <a:pt x="465" y="436"/>
                    <a:pt x="470" y="452"/>
                    <a:pt x="474" y="469"/>
                  </a:cubicBezTo>
                  <a:cubicBezTo>
                    <a:pt x="487" y="510"/>
                    <a:pt x="487" y="537"/>
                    <a:pt x="487" y="577"/>
                  </a:cubicBezTo>
                  <a:cubicBezTo>
                    <a:pt x="487" y="597"/>
                    <a:pt x="480" y="610"/>
                    <a:pt x="476" y="610"/>
                  </a:cubicBezTo>
                  <a:cubicBezTo>
                    <a:pt x="475" y="610"/>
                    <a:pt x="474" y="608"/>
                    <a:pt x="474" y="604"/>
                  </a:cubicBezTo>
                  <a:cubicBezTo>
                    <a:pt x="474" y="604"/>
                    <a:pt x="433" y="604"/>
                    <a:pt x="406" y="591"/>
                  </a:cubicBezTo>
                  <a:cubicBezTo>
                    <a:pt x="379" y="577"/>
                    <a:pt x="352" y="564"/>
                    <a:pt x="325" y="550"/>
                  </a:cubicBezTo>
                  <a:cubicBezTo>
                    <a:pt x="292" y="530"/>
                    <a:pt x="264" y="504"/>
                    <a:pt x="240" y="475"/>
                  </a:cubicBezTo>
                  <a:lnTo>
                    <a:pt x="240" y="475"/>
                  </a:lnTo>
                  <a:cubicBezTo>
                    <a:pt x="263" y="480"/>
                    <a:pt x="287" y="483"/>
                    <a:pt x="311" y="483"/>
                  </a:cubicBezTo>
                  <a:cubicBezTo>
                    <a:pt x="352" y="483"/>
                    <a:pt x="406" y="456"/>
                    <a:pt x="447" y="428"/>
                  </a:cubicBezTo>
                  <a:cubicBezTo>
                    <a:pt x="451" y="426"/>
                    <a:pt x="455" y="423"/>
                    <a:pt x="459" y="419"/>
                  </a:cubicBezTo>
                  <a:close/>
                  <a:moveTo>
                    <a:pt x="324" y="0"/>
                  </a:moveTo>
                  <a:cubicBezTo>
                    <a:pt x="302" y="0"/>
                    <a:pt x="280" y="3"/>
                    <a:pt x="257" y="9"/>
                  </a:cubicBezTo>
                  <a:cubicBezTo>
                    <a:pt x="162" y="36"/>
                    <a:pt x="81" y="90"/>
                    <a:pt x="41" y="198"/>
                  </a:cubicBezTo>
                  <a:cubicBezTo>
                    <a:pt x="0" y="307"/>
                    <a:pt x="27" y="401"/>
                    <a:pt x="68" y="469"/>
                  </a:cubicBezTo>
                  <a:cubicBezTo>
                    <a:pt x="122" y="550"/>
                    <a:pt x="176" y="604"/>
                    <a:pt x="257" y="658"/>
                  </a:cubicBezTo>
                  <a:cubicBezTo>
                    <a:pt x="284" y="672"/>
                    <a:pt x="325" y="686"/>
                    <a:pt x="365" y="699"/>
                  </a:cubicBezTo>
                  <a:cubicBezTo>
                    <a:pt x="393" y="708"/>
                    <a:pt x="421" y="724"/>
                    <a:pt x="458" y="724"/>
                  </a:cubicBezTo>
                  <a:cubicBezTo>
                    <a:pt x="475" y="724"/>
                    <a:pt x="493" y="721"/>
                    <a:pt x="514" y="713"/>
                  </a:cubicBezTo>
                  <a:cubicBezTo>
                    <a:pt x="541" y="699"/>
                    <a:pt x="568" y="672"/>
                    <a:pt x="582" y="645"/>
                  </a:cubicBezTo>
                  <a:cubicBezTo>
                    <a:pt x="595" y="618"/>
                    <a:pt x="595" y="591"/>
                    <a:pt x="595" y="564"/>
                  </a:cubicBezTo>
                  <a:cubicBezTo>
                    <a:pt x="595" y="523"/>
                    <a:pt x="582" y="483"/>
                    <a:pt x="568" y="442"/>
                  </a:cubicBezTo>
                  <a:cubicBezTo>
                    <a:pt x="558" y="405"/>
                    <a:pt x="544" y="369"/>
                    <a:pt x="526" y="335"/>
                  </a:cubicBezTo>
                  <a:lnTo>
                    <a:pt x="526" y="335"/>
                  </a:lnTo>
                  <a:cubicBezTo>
                    <a:pt x="531" y="326"/>
                    <a:pt x="536" y="317"/>
                    <a:pt x="541" y="307"/>
                  </a:cubicBezTo>
                  <a:cubicBezTo>
                    <a:pt x="555" y="266"/>
                    <a:pt x="568" y="198"/>
                    <a:pt x="555" y="144"/>
                  </a:cubicBezTo>
                  <a:lnTo>
                    <a:pt x="541" y="144"/>
                  </a:lnTo>
                  <a:lnTo>
                    <a:pt x="541" y="131"/>
                  </a:lnTo>
                  <a:cubicBezTo>
                    <a:pt x="528" y="77"/>
                    <a:pt x="474" y="36"/>
                    <a:pt x="420" y="23"/>
                  </a:cubicBezTo>
                  <a:cubicBezTo>
                    <a:pt x="388" y="7"/>
                    <a:pt x="356" y="0"/>
                    <a:pt x="32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088070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only 6">
  <p:cSld name="Text only 6">
    <p:spTree>
      <p:nvGrpSpPr>
        <p:cNvPr id="1" name="Shape 1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4" name="Google Shape;12044;p28"/>
          <p:cNvSpPr txBox="1">
            <a:spLocks noGrp="1"/>
          </p:cNvSpPr>
          <p:nvPr>
            <p:ph type="body" idx="1"/>
          </p:nvPr>
        </p:nvSpPr>
        <p:spPr>
          <a:xfrm>
            <a:off x="1488075" y="2127150"/>
            <a:ext cx="3342300" cy="8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2045" name="Google Shape;12045;p28"/>
          <p:cNvGrpSpPr/>
          <p:nvPr/>
        </p:nvGrpSpPr>
        <p:grpSpPr>
          <a:xfrm>
            <a:off x="536907" y="-368876"/>
            <a:ext cx="6626457" cy="5714130"/>
            <a:chOff x="536907" y="-368876"/>
            <a:chExt cx="6626457" cy="5714130"/>
          </a:xfrm>
        </p:grpSpPr>
        <p:grpSp>
          <p:nvGrpSpPr>
            <p:cNvPr id="12046" name="Google Shape;12046;p28"/>
            <p:cNvGrpSpPr/>
            <p:nvPr/>
          </p:nvGrpSpPr>
          <p:grpSpPr>
            <a:xfrm rot="9384206">
              <a:off x="1590780" y="84887"/>
              <a:ext cx="503134" cy="494918"/>
              <a:chOff x="5080618" y="4492200"/>
              <a:chExt cx="503126" cy="494911"/>
            </a:xfrm>
          </p:grpSpPr>
          <p:sp>
            <p:nvSpPr>
              <p:cNvPr id="12047" name="Google Shape;12047;p28"/>
              <p:cNvSpPr/>
              <p:nvPr/>
            </p:nvSpPr>
            <p:spPr>
              <a:xfrm>
                <a:off x="5530959" y="4740946"/>
                <a:ext cx="50874" cy="50523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439" extrusionOk="0">
                    <a:moveTo>
                      <a:pt x="677" y="0"/>
                    </a:moveTo>
                    <a:cubicBezTo>
                      <a:pt x="596" y="0"/>
                      <a:pt x="501" y="14"/>
                      <a:pt x="420" y="55"/>
                    </a:cubicBezTo>
                    <a:cubicBezTo>
                      <a:pt x="339" y="82"/>
                      <a:pt x="271" y="136"/>
                      <a:pt x="204" y="203"/>
                    </a:cubicBezTo>
                    <a:lnTo>
                      <a:pt x="95" y="339"/>
                    </a:lnTo>
                    <a:cubicBezTo>
                      <a:pt x="41" y="433"/>
                      <a:pt x="1" y="555"/>
                      <a:pt x="1" y="677"/>
                    </a:cubicBezTo>
                    <a:cubicBezTo>
                      <a:pt x="14" y="731"/>
                      <a:pt x="28" y="799"/>
                      <a:pt x="28" y="853"/>
                    </a:cubicBezTo>
                    <a:cubicBezTo>
                      <a:pt x="55" y="975"/>
                      <a:pt x="122" y="1069"/>
                      <a:pt x="204" y="1151"/>
                    </a:cubicBezTo>
                    <a:lnTo>
                      <a:pt x="285" y="1245"/>
                    </a:lnTo>
                    <a:cubicBezTo>
                      <a:pt x="352" y="1299"/>
                      <a:pt x="420" y="1353"/>
                      <a:pt x="501" y="1381"/>
                    </a:cubicBezTo>
                    <a:cubicBezTo>
                      <a:pt x="568" y="1414"/>
                      <a:pt x="644" y="1438"/>
                      <a:pt x="722" y="1438"/>
                    </a:cubicBezTo>
                    <a:cubicBezTo>
                      <a:pt x="738" y="1438"/>
                      <a:pt x="755" y="1437"/>
                      <a:pt x="772" y="1435"/>
                    </a:cubicBezTo>
                    <a:cubicBezTo>
                      <a:pt x="867" y="1435"/>
                      <a:pt x="948" y="1421"/>
                      <a:pt x="1029" y="1381"/>
                    </a:cubicBezTo>
                    <a:cubicBezTo>
                      <a:pt x="1110" y="1353"/>
                      <a:pt x="1191" y="1299"/>
                      <a:pt x="1245" y="1245"/>
                    </a:cubicBezTo>
                    <a:lnTo>
                      <a:pt x="1354" y="1096"/>
                    </a:lnTo>
                    <a:cubicBezTo>
                      <a:pt x="1408" y="1002"/>
                      <a:pt x="1448" y="880"/>
                      <a:pt x="1448" y="758"/>
                    </a:cubicBezTo>
                    <a:cubicBezTo>
                      <a:pt x="1435" y="704"/>
                      <a:pt x="1435" y="636"/>
                      <a:pt x="1421" y="582"/>
                    </a:cubicBezTo>
                    <a:cubicBezTo>
                      <a:pt x="1394" y="460"/>
                      <a:pt x="1327" y="366"/>
                      <a:pt x="1245" y="285"/>
                    </a:cubicBezTo>
                    <a:lnTo>
                      <a:pt x="1164" y="203"/>
                    </a:lnTo>
                    <a:cubicBezTo>
                      <a:pt x="1097" y="136"/>
                      <a:pt x="1029" y="82"/>
                      <a:pt x="948" y="55"/>
                    </a:cubicBezTo>
                    <a:cubicBezTo>
                      <a:pt x="867" y="14"/>
                      <a:pt x="772" y="0"/>
                      <a:pt x="677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28"/>
              <p:cNvSpPr/>
              <p:nvPr/>
            </p:nvSpPr>
            <p:spPr>
              <a:xfrm>
                <a:off x="5363279" y="4504348"/>
                <a:ext cx="61794" cy="47574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355" extrusionOk="0">
                    <a:moveTo>
                      <a:pt x="880" y="1"/>
                    </a:moveTo>
                    <a:cubicBezTo>
                      <a:pt x="14" y="1"/>
                      <a:pt x="0" y="1354"/>
                      <a:pt x="880" y="1354"/>
                    </a:cubicBezTo>
                    <a:cubicBezTo>
                      <a:pt x="1746" y="1354"/>
                      <a:pt x="1759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28"/>
              <p:cNvSpPr/>
              <p:nvPr/>
            </p:nvSpPr>
            <p:spPr>
              <a:xfrm>
                <a:off x="5139040" y="4543810"/>
                <a:ext cx="61302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354" extrusionOk="0">
                    <a:moveTo>
                      <a:pt x="880" y="0"/>
                    </a:moveTo>
                    <a:cubicBezTo>
                      <a:pt x="0" y="0"/>
                      <a:pt x="0" y="1353"/>
                      <a:pt x="880" y="1353"/>
                    </a:cubicBezTo>
                    <a:cubicBezTo>
                      <a:pt x="1746" y="1353"/>
                      <a:pt x="1746" y="0"/>
                      <a:pt x="880" y="0"/>
                    </a:cubicBezTo>
                    <a:close/>
                  </a:path>
                </a:pathLst>
              </a:custGeom>
              <a:solidFill>
                <a:srgbClr val="DC2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28"/>
              <p:cNvSpPr/>
              <p:nvPr/>
            </p:nvSpPr>
            <p:spPr>
              <a:xfrm>
                <a:off x="5132860" y="4828824"/>
                <a:ext cx="61337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354" extrusionOk="0">
                    <a:moveTo>
                      <a:pt x="880" y="1"/>
                    </a:moveTo>
                    <a:cubicBezTo>
                      <a:pt x="14" y="1"/>
                      <a:pt x="1" y="1354"/>
                      <a:pt x="880" y="1354"/>
                    </a:cubicBezTo>
                    <a:cubicBezTo>
                      <a:pt x="1746" y="1354"/>
                      <a:pt x="1746" y="1"/>
                      <a:pt x="880" y="1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28"/>
              <p:cNvSpPr/>
              <p:nvPr/>
            </p:nvSpPr>
            <p:spPr>
              <a:xfrm>
                <a:off x="5161825" y="4514916"/>
                <a:ext cx="363950" cy="441824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2584" extrusionOk="0">
                    <a:moveTo>
                      <a:pt x="8331" y="1"/>
                    </a:moveTo>
                    <a:cubicBezTo>
                      <a:pt x="7970" y="1"/>
                      <a:pt x="7610" y="77"/>
                      <a:pt x="7281" y="201"/>
                    </a:cubicBezTo>
                    <a:lnTo>
                      <a:pt x="7308" y="295"/>
                    </a:lnTo>
                    <a:cubicBezTo>
                      <a:pt x="7628" y="175"/>
                      <a:pt x="7963" y="107"/>
                      <a:pt x="8297" y="107"/>
                    </a:cubicBezTo>
                    <a:cubicBezTo>
                      <a:pt x="8414" y="107"/>
                      <a:pt x="8531" y="115"/>
                      <a:pt x="8647" y="133"/>
                    </a:cubicBezTo>
                    <a:cubicBezTo>
                      <a:pt x="8877" y="160"/>
                      <a:pt x="9094" y="228"/>
                      <a:pt x="9297" y="322"/>
                    </a:cubicBezTo>
                    <a:cubicBezTo>
                      <a:pt x="9500" y="417"/>
                      <a:pt x="9689" y="566"/>
                      <a:pt x="9825" y="728"/>
                    </a:cubicBezTo>
                    <a:lnTo>
                      <a:pt x="9825" y="742"/>
                    </a:lnTo>
                    <a:cubicBezTo>
                      <a:pt x="10014" y="972"/>
                      <a:pt x="10136" y="1242"/>
                      <a:pt x="10190" y="1540"/>
                    </a:cubicBezTo>
                    <a:cubicBezTo>
                      <a:pt x="10258" y="1838"/>
                      <a:pt x="10271" y="2136"/>
                      <a:pt x="10244" y="2447"/>
                    </a:cubicBezTo>
                    <a:cubicBezTo>
                      <a:pt x="10230" y="2744"/>
                      <a:pt x="10190" y="3042"/>
                      <a:pt x="10136" y="3340"/>
                    </a:cubicBezTo>
                    <a:cubicBezTo>
                      <a:pt x="10082" y="3637"/>
                      <a:pt x="10000" y="3935"/>
                      <a:pt x="9919" y="4233"/>
                    </a:cubicBezTo>
                    <a:cubicBezTo>
                      <a:pt x="9797" y="4625"/>
                      <a:pt x="9649" y="5018"/>
                      <a:pt x="9473" y="5383"/>
                    </a:cubicBezTo>
                    <a:lnTo>
                      <a:pt x="9473" y="5396"/>
                    </a:lnTo>
                    <a:lnTo>
                      <a:pt x="9378" y="5586"/>
                    </a:lnTo>
                    <a:lnTo>
                      <a:pt x="9283" y="5789"/>
                    </a:lnTo>
                    <a:cubicBezTo>
                      <a:pt x="9216" y="5911"/>
                      <a:pt x="9148" y="6046"/>
                      <a:pt x="9080" y="6168"/>
                    </a:cubicBezTo>
                    <a:cubicBezTo>
                      <a:pt x="8931" y="6425"/>
                      <a:pt x="8783" y="6682"/>
                      <a:pt x="8634" y="6926"/>
                    </a:cubicBezTo>
                    <a:cubicBezTo>
                      <a:pt x="8471" y="7183"/>
                      <a:pt x="8309" y="7413"/>
                      <a:pt x="8133" y="7656"/>
                    </a:cubicBezTo>
                    <a:lnTo>
                      <a:pt x="7605" y="8360"/>
                    </a:lnTo>
                    <a:cubicBezTo>
                      <a:pt x="7240" y="8820"/>
                      <a:pt x="6861" y="9266"/>
                      <a:pt x="6455" y="9686"/>
                    </a:cubicBezTo>
                    <a:cubicBezTo>
                      <a:pt x="6049" y="10119"/>
                      <a:pt x="5616" y="10511"/>
                      <a:pt x="5156" y="10877"/>
                    </a:cubicBezTo>
                    <a:cubicBezTo>
                      <a:pt x="4696" y="11228"/>
                      <a:pt x="4209" y="11553"/>
                      <a:pt x="3681" y="11810"/>
                    </a:cubicBezTo>
                    <a:cubicBezTo>
                      <a:pt x="3167" y="12067"/>
                      <a:pt x="2612" y="12284"/>
                      <a:pt x="2044" y="12392"/>
                    </a:cubicBezTo>
                    <a:cubicBezTo>
                      <a:pt x="1892" y="12421"/>
                      <a:pt x="1740" y="12434"/>
                      <a:pt x="1587" y="12434"/>
                    </a:cubicBezTo>
                    <a:cubicBezTo>
                      <a:pt x="1455" y="12434"/>
                      <a:pt x="1324" y="12424"/>
                      <a:pt x="1192" y="12406"/>
                    </a:cubicBezTo>
                    <a:cubicBezTo>
                      <a:pt x="921" y="12365"/>
                      <a:pt x="664" y="12216"/>
                      <a:pt x="488" y="12000"/>
                    </a:cubicBezTo>
                    <a:cubicBezTo>
                      <a:pt x="312" y="11783"/>
                      <a:pt x="217" y="11513"/>
                      <a:pt x="177" y="11228"/>
                    </a:cubicBezTo>
                    <a:cubicBezTo>
                      <a:pt x="123" y="10944"/>
                      <a:pt x="123" y="10647"/>
                      <a:pt x="150" y="10362"/>
                    </a:cubicBezTo>
                    <a:lnTo>
                      <a:pt x="28" y="10349"/>
                    </a:lnTo>
                    <a:lnTo>
                      <a:pt x="28" y="10349"/>
                    </a:lnTo>
                    <a:cubicBezTo>
                      <a:pt x="1" y="10647"/>
                      <a:pt x="1" y="10944"/>
                      <a:pt x="42" y="11242"/>
                    </a:cubicBezTo>
                    <a:cubicBezTo>
                      <a:pt x="96" y="11540"/>
                      <a:pt x="190" y="11837"/>
                      <a:pt x="380" y="12094"/>
                    </a:cubicBezTo>
                    <a:cubicBezTo>
                      <a:pt x="569" y="12338"/>
                      <a:pt x="867" y="12500"/>
                      <a:pt x="1165" y="12554"/>
                    </a:cubicBezTo>
                    <a:cubicBezTo>
                      <a:pt x="1309" y="12573"/>
                      <a:pt x="1451" y="12583"/>
                      <a:pt x="1591" y="12583"/>
                    </a:cubicBezTo>
                    <a:cubicBezTo>
                      <a:pt x="1752" y="12583"/>
                      <a:pt x="1912" y="12570"/>
                      <a:pt x="2071" y="12541"/>
                    </a:cubicBezTo>
                    <a:cubicBezTo>
                      <a:pt x="3248" y="12311"/>
                      <a:pt x="4331" y="11729"/>
                      <a:pt x="5265" y="10998"/>
                    </a:cubicBezTo>
                    <a:cubicBezTo>
                      <a:pt x="6198" y="10268"/>
                      <a:pt x="6997" y="9375"/>
                      <a:pt x="7714" y="8441"/>
                    </a:cubicBezTo>
                    <a:lnTo>
                      <a:pt x="8241" y="7724"/>
                    </a:lnTo>
                    <a:cubicBezTo>
                      <a:pt x="8417" y="7494"/>
                      <a:pt x="8580" y="7250"/>
                      <a:pt x="8742" y="6993"/>
                    </a:cubicBezTo>
                    <a:cubicBezTo>
                      <a:pt x="8891" y="6750"/>
                      <a:pt x="9040" y="6493"/>
                      <a:pt x="9189" y="6222"/>
                    </a:cubicBezTo>
                    <a:cubicBezTo>
                      <a:pt x="9256" y="6100"/>
                      <a:pt x="9324" y="5965"/>
                      <a:pt x="9392" y="5829"/>
                    </a:cubicBezTo>
                    <a:lnTo>
                      <a:pt x="9486" y="5640"/>
                    </a:lnTo>
                    <a:lnTo>
                      <a:pt x="9527" y="5532"/>
                    </a:lnTo>
                    <a:lnTo>
                      <a:pt x="9554" y="5478"/>
                    </a:lnTo>
                    <a:cubicBezTo>
                      <a:pt x="9567" y="5464"/>
                      <a:pt x="9567" y="5451"/>
                      <a:pt x="9581" y="5424"/>
                    </a:cubicBezTo>
                    <a:lnTo>
                      <a:pt x="9581" y="5437"/>
                    </a:lnTo>
                    <a:cubicBezTo>
                      <a:pt x="9743" y="5058"/>
                      <a:pt x="9892" y="4666"/>
                      <a:pt x="10014" y="4260"/>
                    </a:cubicBezTo>
                    <a:lnTo>
                      <a:pt x="10014" y="4273"/>
                    </a:lnTo>
                    <a:cubicBezTo>
                      <a:pt x="10014" y="4260"/>
                      <a:pt x="10028" y="4246"/>
                      <a:pt x="10028" y="4246"/>
                    </a:cubicBezTo>
                    <a:lnTo>
                      <a:pt x="10014" y="4246"/>
                    </a:lnTo>
                    <a:cubicBezTo>
                      <a:pt x="10109" y="3962"/>
                      <a:pt x="10176" y="3665"/>
                      <a:pt x="10230" y="3367"/>
                    </a:cubicBezTo>
                    <a:cubicBezTo>
                      <a:pt x="10298" y="3056"/>
                      <a:pt x="10325" y="2758"/>
                      <a:pt x="10339" y="2447"/>
                    </a:cubicBezTo>
                    <a:cubicBezTo>
                      <a:pt x="10366" y="2136"/>
                      <a:pt x="10352" y="1824"/>
                      <a:pt x="10285" y="1527"/>
                    </a:cubicBezTo>
                    <a:cubicBezTo>
                      <a:pt x="10230" y="1215"/>
                      <a:pt x="10109" y="918"/>
                      <a:pt x="9906" y="674"/>
                    </a:cubicBezTo>
                    <a:lnTo>
                      <a:pt x="9906" y="688"/>
                    </a:lnTo>
                    <a:cubicBezTo>
                      <a:pt x="9743" y="485"/>
                      <a:pt x="9554" y="349"/>
                      <a:pt x="9351" y="228"/>
                    </a:cubicBezTo>
                    <a:cubicBezTo>
                      <a:pt x="9134" y="133"/>
                      <a:pt x="8904" y="52"/>
                      <a:pt x="8674" y="25"/>
                    </a:cubicBezTo>
                    <a:cubicBezTo>
                      <a:pt x="8561" y="8"/>
                      <a:pt x="8446" y="1"/>
                      <a:pt x="833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28"/>
              <p:cNvSpPr/>
              <p:nvPr/>
            </p:nvSpPr>
            <p:spPr>
              <a:xfrm>
                <a:off x="5176571" y="4546162"/>
                <a:ext cx="200513" cy="272243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7754" extrusionOk="0">
                    <a:moveTo>
                      <a:pt x="5656" y="1"/>
                    </a:moveTo>
                    <a:cubicBezTo>
                      <a:pt x="5332" y="244"/>
                      <a:pt x="5034" y="528"/>
                      <a:pt x="4750" y="813"/>
                    </a:cubicBezTo>
                    <a:cubicBezTo>
                      <a:pt x="4479" y="1097"/>
                      <a:pt x="4209" y="1394"/>
                      <a:pt x="3938" y="1692"/>
                    </a:cubicBezTo>
                    <a:cubicBezTo>
                      <a:pt x="3383" y="2287"/>
                      <a:pt x="2855" y="2896"/>
                      <a:pt x="2355" y="3519"/>
                    </a:cubicBezTo>
                    <a:cubicBezTo>
                      <a:pt x="1854" y="4155"/>
                      <a:pt x="1408" y="4818"/>
                      <a:pt x="988" y="5521"/>
                    </a:cubicBezTo>
                    <a:cubicBezTo>
                      <a:pt x="785" y="5873"/>
                      <a:pt x="609" y="6225"/>
                      <a:pt x="433" y="6590"/>
                    </a:cubicBezTo>
                    <a:lnTo>
                      <a:pt x="203" y="7145"/>
                    </a:lnTo>
                    <a:cubicBezTo>
                      <a:pt x="122" y="7334"/>
                      <a:pt x="68" y="7537"/>
                      <a:pt x="0" y="7727"/>
                    </a:cubicBezTo>
                    <a:lnTo>
                      <a:pt x="109" y="7754"/>
                    </a:lnTo>
                    <a:cubicBezTo>
                      <a:pt x="379" y="7010"/>
                      <a:pt x="731" y="6293"/>
                      <a:pt x="1137" y="5603"/>
                    </a:cubicBezTo>
                    <a:cubicBezTo>
                      <a:pt x="1543" y="4912"/>
                      <a:pt x="1989" y="4249"/>
                      <a:pt x="2477" y="3613"/>
                    </a:cubicBezTo>
                    <a:cubicBezTo>
                      <a:pt x="2950" y="2977"/>
                      <a:pt x="3478" y="2355"/>
                      <a:pt x="4006" y="1760"/>
                    </a:cubicBezTo>
                    <a:cubicBezTo>
                      <a:pt x="4547" y="1164"/>
                      <a:pt x="5075" y="555"/>
                      <a:pt x="5711" y="82"/>
                    </a:cubicBez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28"/>
              <p:cNvSpPr/>
              <p:nvPr/>
            </p:nvSpPr>
            <p:spPr>
              <a:xfrm>
                <a:off x="5164213" y="4526186"/>
                <a:ext cx="368690" cy="413912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11789" extrusionOk="0">
                    <a:moveTo>
                      <a:pt x="9987" y="3925"/>
                    </a:moveTo>
                    <a:lnTo>
                      <a:pt x="9973" y="3952"/>
                    </a:lnTo>
                    <a:lnTo>
                      <a:pt x="9973" y="3966"/>
                    </a:lnTo>
                    <a:cubicBezTo>
                      <a:pt x="9973" y="3952"/>
                      <a:pt x="9987" y="3939"/>
                      <a:pt x="9987" y="3925"/>
                    </a:cubicBezTo>
                    <a:close/>
                    <a:moveTo>
                      <a:pt x="8677" y="0"/>
                    </a:moveTo>
                    <a:cubicBezTo>
                      <a:pt x="8137" y="0"/>
                      <a:pt x="7622" y="133"/>
                      <a:pt x="7132" y="340"/>
                    </a:cubicBezTo>
                    <a:lnTo>
                      <a:pt x="7186" y="434"/>
                    </a:lnTo>
                    <a:cubicBezTo>
                      <a:pt x="7623" y="252"/>
                      <a:pt x="8105" y="146"/>
                      <a:pt x="8581" y="146"/>
                    </a:cubicBezTo>
                    <a:cubicBezTo>
                      <a:pt x="8634" y="146"/>
                      <a:pt x="8688" y="147"/>
                      <a:pt x="8742" y="150"/>
                    </a:cubicBezTo>
                    <a:cubicBezTo>
                      <a:pt x="9012" y="164"/>
                      <a:pt x="9269" y="218"/>
                      <a:pt x="9513" y="326"/>
                    </a:cubicBezTo>
                    <a:cubicBezTo>
                      <a:pt x="9757" y="421"/>
                      <a:pt x="9973" y="583"/>
                      <a:pt x="10108" y="800"/>
                    </a:cubicBezTo>
                    <a:cubicBezTo>
                      <a:pt x="10244" y="1016"/>
                      <a:pt x="10311" y="1273"/>
                      <a:pt x="10325" y="1544"/>
                    </a:cubicBezTo>
                    <a:cubicBezTo>
                      <a:pt x="10338" y="1801"/>
                      <a:pt x="10298" y="2072"/>
                      <a:pt x="10257" y="2329"/>
                    </a:cubicBezTo>
                    <a:cubicBezTo>
                      <a:pt x="10149" y="2856"/>
                      <a:pt x="10000" y="3384"/>
                      <a:pt x="9824" y="3898"/>
                    </a:cubicBezTo>
                    <a:cubicBezTo>
                      <a:pt x="9811" y="3898"/>
                      <a:pt x="9811" y="3912"/>
                      <a:pt x="9811" y="3925"/>
                    </a:cubicBezTo>
                    <a:lnTo>
                      <a:pt x="9824" y="3898"/>
                    </a:lnTo>
                    <a:lnTo>
                      <a:pt x="9824" y="3898"/>
                    </a:lnTo>
                    <a:cubicBezTo>
                      <a:pt x="9689" y="4291"/>
                      <a:pt x="9527" y="4670"/>
                      <a:pt x="9364" y="5035"/>
                    </a:cubicBezTo>
                    <a:lnTo>
                      <a:pt x="9351" y="5048"/>
                    </a:lnTo>
                    <a:lnTo>
                      <a:pt x="9351" y="5062"/>
                    </a:lnTo>
                    <a:cubicBezTo>
                      <a:pt x="8471" y="6956"/>
                      <a:pt x="7132" y="8648"/>
                      <a:pt x="5467" y="9920"/>
                    </a:cubicBezTo>
                    <a:cubicBezTo>
                      <a:pt x="5048" y="10244"/>
                      <a:pt x="4615" y="10528"/>
                      <a:pt x="4155" y="10799"/>
                    </a:cubicBezTo>
                    <a:cubicBezTo>
                      <a:pt x="3708" y="11070"/>
                      <a:pt x="3235" y="11300"/>
                      <a:pt x="2734" y="11462"/>
                    </a:cubicBezTo>
                    <a:cubicBezTo>
                      <a:pt x="2340" y="11593"/>
                      <a:pt x="1920" y="11680"/>
                      <a:pt x="1502" y="11680"/>
                    </a:cubicBezTo>
                    <a:cubicBezTo>
                      <a:pt x="1403" y="11680"/>
                      <a:pt x="1304" y="11675"/>
                      <a:pt x="1205" y="11665"/>
                    </a:cubicBezTo>
                    <a:cubicBezTo>
                      <a:pt x="1083" y="11652"/>
                      <a:pt x="948" y="11638"/>
                      <a:pt x="826" y="11597"/>
                    </a:cubicBezTo>
                    <a:cubicBezTo>
                      <a:pt x="704" y="11570"/>
                      <a:pt x="582" y="11530"/>
                      <a:pt x="474" y="11462"/>
                    </a:cubicBezTo>
                    <a:cubicBezTo>
                      <a:pt x="366" y="11394"/>
                      <a:pt x="271" y="11313"/>
                      <a:pt x="204" y="11205"/>
                    </a:cubicBezTo>
                    <a:cubicBezTo>
                      <a:pt x="136" y="11110"/>
                      <a:pt x="122" y="10989"/>
                      <a:pt x="163" y="10880"/>
                    </a:cubicBezTo>
                    <a:lnTo>
                      <a:pt x="55" y="10853"/>
                    </a:lnTo>
                    <a:lnTo>
                      <a:pt x="55" y="10853"/>
                    </a:lnTo>
                    <a:cubicBezTo>
                      <a:pt x="1" y="10989"/>
                      <a:pt x="41" y="11151"/>
                      <a:pt x="109" y="11273"/>
                    </a:cubicBezTo>
                    <a:cubicBezTo>
                      <a:pt x="190" y="11394"/>
                      <a:pt x="298" y="11489"/>
                      <a:pt x="420" y="11557"/>
                    </a:cubicBezTo>
                    <a:cubicBezTo>
                      <a:pt x="542" y="11625"/>
                      <a:pt x="664" y="11679"/>
                      <a:pt x="799" y="11706"/>
                    </a:cubicBezTo>
                    <a:cubicBezTo>
                      <a:pt x="934" y="11746"/>
                      <a:pt x="1056" y="11760"/>
                      <a:pt x="1191" y="11773"/>
                    </a:cubicBezTo>
                    <a:cubicBezTo>
                      <a:pt x="1294" y="11784"/>
                      <a:pt x="1397" y="11789"/>
                      <a:pt x="1500" y="11789"/>
                    </a:cubicBezTo>
                    <a:cubicBezTo>
                      <a:pt x="1937" y="11789"/>
                      <a:pt x="2369" y="11699"/>
                      <a:pt x="2774" y="11557"/>
                    </a:cubicBezTo>
                    <a:cubicBezTo>
                      <a:pt x="3275" y="11394"/>
                      <a:pt x="3749" y="11151"/>
                      <a:pt x="4209" y="10880"/>
                    </a:cubicBezTo>
                    <a:cubicBezTo>
                      <a:pt x="4669" y="10623"/>
                      <a:pt x="5115" y="10339"/>
                      <a:pt x="5535" y="10014"/>
                    </a:cubicBezTo>
                    <a:cubicBezTo>
                      <a:pt x="7213" y="8742"/>
                      <a:pt x="8593" y="7051"/>
                      <a:pt x="9499" y="5130"/>
                    </a:cubicBezTo>
                    <a:lnTo>
                      <a:pt x="9499" y="5130"/>
                    </a:lnTo>
                    <a:lnTo>
                      <a:pt x="9486" y="5143"/>
                    </a:lnTo>
                    <a:cubicBezTo>
                      <a:pt x="9499" y="5130"/>
                      <a:pt x="9499" y="5116"/>
                      <a:pt x="9513" y="5089"/>
                    </a:cubicBezTo>
                    <a:lnTo>
                      <a:pt x="9513" y="5089"/>
                    </a:lnTo>
                    <a:lnTo>
                      <a:pt x="9499" y="5103"/>
                    </a:lnTo>
                    <a:cubicBezTo>
                      <a:pt x="9675" y="4737"/>
                      <a:pt x="9838" y="4345"/>
                      <a:pt x="9973" y="3952"/>
                    </a:cubicBezTo>
                    <a:cubicBezTo>
                      <a:pt x="10162" y="3438"/>
                      <a:pt x="10311" y="2911"/>
                      <a:pt x="10420" y="2369"/>
                    </a:cubicBezTo>
                    <a:cubicBezTo>
                      <a:pt x="10474" y="2085"/>
                      <a:pt x="10501" y="1815"/>
                      <a:pt x="10487" y="1530"/>
                    </a:cubicBezTo>
                    <a:cubicBezTo>
                      <a:pt x="10460" y="1246"/>
                      <a:pt x="10393" y="962"/>
                      <a:pt x="10230" y="719"/>
                    </a:cubicBezTo>
                    <a:cubicBezTo>
                      <a:pt x="10068" y="475"/>
                      <a:pt x="9838" y="299"/>
                      <a:pt x="9567" y="191"/>
                    </a:cubicBezTo>
                    <a:cubicBezTo>
                      <a:pt x="9310" y="69"/>
                      <a:pt x="9026" y="15"/>
                      <a:pt x="8755" y="1"/>
                    </a:cubicBezTo>
                    <a:cubicBezTo>
                      <a:pt x="8729" y="1"/>
                      <a:pt x="8703" y="0"/>
                      <a:pt x="8677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28"/>
              <p:cNvSpPr/>
              <p:nvPr/>
            </p:nvSpPr>
            <p:spPr>
              <a:xfrm>
                <a:off x="5169900" y="4880118"/>
                <a:ext cx="13833" cy="58493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666" extrusionOk="0">
                    <a:moveTo>
                      <a:pt x="1" y="1"/>
                    </a:moveTo>
                    <a:cubicBezTo>
                      <a:pt x="15" y="285"/>
                      <a:pt x="15" y="569"/>
                      <a:pt x="55" y="853"/>
                    </a:cubicBezTo>
                    <a:cubicBezTo>
                      <a:pt x="82" y="1138"/>
                      <a:pt x="163" y="1422"/>
                      <a:pt x="299" y="1665"/>
                    </a:cubicBezTo>
                    <a:lnTo>
                      <a:pt x="393" y="1625"/>
                    </a:lnTo>
                    <a:cubicBezTo>
                      <a:pt x="380" y="1489"/>
                      <a:pt x="326" y="1368"/>
                      <a:pt x="299" y="1232"/>
                    </a:cubicBezTo>
                    <a:cubicBezTo>
                      <a:pt x="258" y="1097"/>
                      <a:pt x="231" y="962"/>
                      <a:pt x="190" y="826"/>
                    </a:cubicBezTo>
                    <a:cubicBezTo>
                      <a:pt x="136" y="556"/>
                      <a:pt x="82" y="285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28"/>
              <p:cNvSpPr/>
              <p:nvPr/>
            </p:nvSpPr>
            <p:spPr>
              <a:xfrm>
                <a:off x="5178958" y="4552342"/>
                <a:ext cx="211432" cy="267503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7619" extrusionOk="0">
                    <a:moveTo>
                      <a:pt x="5967" y="1"/>
                    </a:moveTo>
                    <a:cubicBezTo>
                      <a:pt x="5615" y="217"/>
                      <a:pt x="5291" y="474"/>
                      <a:pt x="4993" y="745"/>
                    </a:cubicBezTo>
                    <a:cubicBezTo>
                      <a:pt x="4831" y="867"/>
                      <a:pt x="4695" y="1015"/>
                      <a:pt x="4547" y="1164"/>
                    </a:cubicBezTo>
                    <a:cubicBezTo>
                      <a:pt x="4398" y="1300"/>
                      <a:pt x="4249" y="1435"/>
                      <a:pt x="4100" y="1584"/>
                    </a:cubicBezTo>
                    <a:cubicBezTo>
                      <a:pt x="3532" y="2166"/>
                      <a:pt x="2990" y="2761"/>
                      <a:pt x="2463" y="3397"/>
                    </a:cubicBezTo>
                    <a:cubicBezTo>
                      <a:pt x="2206" y="3708"/>
                      <a:pt x="1949" y="4019"/>
                      <a:pt x="1719" y="4358"/>
                    </a:cubicBezTo>
                    <a:cubicBezTo>
                      <a:pt x="1475" y="4682"/>
                      <a:pt x="1245" y="5007"/>
                      <a:pt x="1015" y="5359"/>
                    </a:cubicBezTo>
                    <a:cubicBezTo>
                      <a:pt x="798" y="5711"/>
                      <a:pt x="609" y="6062"/>
                      <a:pt x="433" y="6428"/>
                    </a:cubicBezTo>
                    <a:cubicBezTo>
                      <a:pt x="257" y="6807"/>
                      <a:pt x="108" y="7186"/>
                      <a:pt x="0" y="7578"/>
                    </a:cubicBezTo>
                    <a:lnTo>
                      <a:pt x="108" y="7619"/>
                    </a:lnTo>
                    <a:cubicBezTo>
                      <a:pt x="352" y="6847"/>
                      <a:pt x="717" y="6130"/>
                      <a:pt x="1164" y="5454"/>
                    </a:cubicBezTo>
                    <a:cubicBezTo>
                      <a:pt x="1380" y="5102"/>
                      <a:pt x="1610" y="4777"/>
                      <a:pt x="1840" y="4452"/>
                    </a:cubicBezTo>
                    <a:cubicBezTo>
                      <a:pt x="2084" y="4128"/>
                      <a:pt x="2327" y="3803"/>
                      <a:pt x="2571" y="3478"/>
                    </a:cubicBezTo>
                    <a:cubicBezTo>
                      <a:pt x="3085" y="2856"/>
                      <a:pt x="3613" y="2233"/>
                      <a:pt x="4181" y="1651"/>
                    </a:cubicBezTo>
                    <a:cubicBezTo>
                      <a:pt x="4749" y="1083"/>
                      <a:pt x="5331" y="515"/>
                      <a:pt x="6021" y="95"/>
                    </a:cubicBezTo>
                    <a:lnTo>
                      <a:pt x="59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28"/>
              <p:cNvSpPr/>
              <p:nvPr/>
            </p:nvSpPr>
            <p:spPr>
              <a:xfrm>
                <a:off x="5080618" y="4592717"/>
                <a:ext cx="503126" cy="274385"/>
              </a:xfrm>
              <a:custGeom>
                <a:avLst/>
                <a:gdLst/>
                <a:ahLst/>
                <a:cxnLst/>
                <a:rect l="l" t="t" r="r" b="b"/>
                <a:pathLst>
                  <a:path w="14330" h="7815" extrusionOk="0">
                    <a:moveTo>
                      <a:pt x="2851" y="0"/>
                    </a:moveTo>
                    <a:cubicBezTo>
                      <a:pt x="2564" y="0"/>
                      <a:pt x="2277" y="13"/>
                      <a:pt x="1989" y="41"/>
                    </a:cubicBezTo>
                    <a:cubicBezTo>
                      <a:pt x="1651" y="82"/>
                      <a:pt x="1299" y="163"/>
                      <a:pt x="974" y="312"/>
                    </a:cubicBezTo>
                    <a:cubicBezTo>
                      <a:pt x="650" y="447"/>
                      <a:pt x="338" y="664"/>
                      <a:pt x="163" y="988"/>
                    </a:cubicBezTo>
                    <a:cubicBezTo>
                      <a:pt x="68" y="1151"/>
                      <a:pt x="27" y="1327"/>
                      <a:pt x="14" y="1516"/>
                    </a:cubicBezTo>
                    <a:cubicBezTo>
                      <a:pt x="0" y="1692"/>
                      <a:pt x="41" y="1882"/>
                      <a:pt x="95" y="2044"/>
                    </a:cubicBezTo>
                    <a:cubicBezTo>
                      <a:pt x="230" y="2382"/>
                      <a:pt x="433" y="2666"/>
                      <a:pt x="663" y="2937"/>
                    </a:cubicBezTo>
                    <a:cubicBezTo>
                      <a:pt x="1556" y="3992"/>
                      <a:pt x="2612" y="4899"/>
                      <a:pt x="3789" y="5643"/>
                    </a:cubicBezTo>
                    <a:cubicBezTo>
                      <a:pt x="4953" y="6374"/>
                      <a:pt x="6238" y="6942"/>
                      <a:pt x="7564" y="7307"/>
                    </a:cubicBezTo>
                    <a:cubicBezTo>
                      <a:pt x="7902" y="7389"/>
                      <a:pt x="8227" y="7483"/>
                      <a:pt x="8579" y="7537"/>
                    </a:cubicBezTo>
                    <a:cubicBezTo>
                      <a:pt x="8741" y="7578"/>
                      <a:pt x="8917" y="7605"/>
                      <a:pt x="9080" y="7632"/>
                    </a:cubicBezTo>
                    <a:lnTo>
                      <a:pt x="9594" y="7713"/>
                    </a:lnTo>
                    <a:lnTo>
                      <a:pt x="9851" y="7740"/>
                    </a:lnTo>
                    <a:lnTo>
                      <a:pt x="10108" y="7754"/>
                    </a:lnTo>
                    <a:lnTo>
                      <a:pt x="10622" y="7795"/>
                    </a:lnTo>
                    <a:cubicBezTo>
                      <a:pt x="10798" y="7808"/>
                      <a:pt x="10974" y="7808"/>
                      <a:pt x="11150" y="7808"/>
                    </a:cubicBezTo>
                    <a:cubicBezTo>
                      <a:pt x="11258" y="7808"/>
                      <a:pt x="11372" y="7814"/>
                      <a:pt x="11489" y="7814"/>
                    </a:cubicBezTo>
                    <a:cubicBezTo>
                      <a:pt x="11547" y="7814"/>
                      <a:pt x="11605" y="7813"/>
                      <a:pt x="11664" y="7808"/>
                    </a:cubicBezTo>
                    <a:cubicBezTo>
                      <a:pt x="12002" y="7781"/>
                      <a:pt x="12354" y="7781"/>
                      <a:pt x="12692" y="7727"/>
                    </a:cubicBezTo>
                    <a:cubicBezTo>
                      <a:pt x="13044" y="7673"/>
                      <a:pt x="13382" y="7578"/>
                      <a:pt x="13680" y="7375"/>
                    </a:cubicBezTo>
                    <a:cubicBezTo>
                      <a:pt x="13829" y="7280"/>
                      <a:pt x="13964" y="7159"/>
                      <a:pt x="14072" y="7010"/>
                    </a:cubicBezTo>
                    <a:cubicBezTo>
                      <a:pt x="14167" y="6861"/>
                      <a:pt x="14235" y="6699"/>
                      <a:pt x="14262" y="6509"/>
                    </a:cubicBezTo>
                    <a:cubicBezTo>
                      <a:pt x="14330" y="6157"/>
                      <a:pt x="14221" y="5792"/>
                      <a:pt x="14072" y="5481"/>
                    </a:cubicBezTo>
                    <a:lnTo>
                      <a:pt x="13964" y="5535"/>
                    </a:lnTo>
                    <a:cubicBezTo>
                      <a:pt x="14113" y="5833"/>
                      <a:pt x="14208" y="6171"/>
                      <a:pt x="14167" y="6496"/>
                    </a:cubicBezTo>
                    <a:cubicBezTo>
                      <a:pt x="14113" y="6820"/>
                      <a:pt x="13910" y="7118"/>
                      <a:pt x="13626" y="7294"/>
                    </a:cubicBezTo>
                    <a:cubicBezTo>
                      <a:pt x="13342" y="7470"/>
                      <a:pt x="13017" y="7565"/>
                      <a:pt x="12679" y="7619"/>
                    </a:cubicBezTo>
                    <a:cubicBezTo>
                      <a:pt x="12341" y="7686"/>
                      <a:pt x="12002" y="7686"/>
                      <a:pt x="11664" y="7700"/>
                    </a:cubicBezTo>
                    <a:cubicBezTo>
                      <a:pt x="11488" y="7713"/>
                      <a:pt x="11312" y="7713"/>
                      <a:pt x="11150" y="7713"/>
                    </a:cubicBezTo>
                    <a:cubicBezTo>
                      <a:pt x="10974" y="7713"/>
                      <a:pt x="10798" y="7713"/>
                      <a:pt x="10636" y="7700"/>
                    </a:cubicBezTo>
                    <a:lnTo>
                      <a:pt x="10121" y="7673"/>
                    </a:lnTo>
                    <a:lnTo>
                      <a:pt x="9864" y="7646"/>
                    </a:lnTo>
                    <a:lnTo>
                      <a:pt x="9607" y="7619"/>
                    </a:lnTo>
                    <a:lnTo>
                      <a:pt x="9093" y="7551"/>
                    </a:lnTo>
                    <a:cubicBezTo>
                      <a:pt x="8931" y="7524"/>
                      <a:pt x="8755" y="7483"/>
                      <a:pt x="8592" y="7456"/>
                    </a:cubicBezTo>
                    <a:cubicBezTo>
                      <a:pt x="8254" y="7389"/>
                      <a:pt x="7929" y="7294"/>
                      <a:pt x="7591" y="7213"/>
                    </a:cubicBezTo>
                    <a:cubicBezTo>
                      <a:pt x="6265" y="6847"/>
                      <a:pt x="5007" y="6266"/>
                      <a:pt x="3843" y="5548"/>
                    </a:cubicBezTo>
                    <a:cubicBezTo>
                      <a:pt x="2693" y="4804"/>
                      <a:pt x="1651" y="3898"/>
                      <a:pt x="758" y="2856"/>
                    </a:cubicBezTo>
                    <a:cubicBezTo>
                      <a:pt x="541" y="2599"/>
                      <a:pt x="338" y="2315"/>
                      <a:pt x="230" y="2003"/>
                    </a:cubicBezTo>
                    <a:cubicBezTo>
                      <a:pt x="176" y="1841"/>
                      <a:pt x="149" y="1679"/>
                      <a:pt x="149" y="1530"/>
                    </a:cubicBezTo>
                    <a:cubicBezTo>
                      <a:pt x="163" y="1367"/>
                      <a:pt x="203" y="1205"/>
                      <a:pt x="284" y="1070"/>
                    </a:cubicBezTo>
                    <a:cubicBezTo>
                      <a:pt x="447" y="786"/>
                      <a:pt x="731" y="583"/>
                      <a:pt x="1028" y="447"/>
                    </a:cubicBezTo>
                    <a:cubicBezTo>
                      <a:pt x="1340" y="312"/>
                      <a:pt x="1678" y="231"/>
                      <a:pt x="2003" y="204"/>
                    </a:cubicBezTo>
                    <a:cubicBezTo>
                      <a:pt x="2285" y="176"/>
                      <a:pt x="2567" y="163"/>
                      <a:pt x="2849" y="163"/>
                    </a:cubicBezTo>
                    <a:cubicBezTo>
                      <a:pt x="3936" y="163"/>
                      <a:pt x="5020" y="355"/>
                      <a:pt x="6062" y="623"/>
                    </a:cubicBezTo>
                    <a:cubicBezTo>
                      <a:pt x="6400" y="718"/>
                      <a:pt x="6725" y="813"/>
                      <a:pt x="7050" y="907"/>
                    </a:cubicBezTo>
                    <a:cubicBezTo>
                      <a:pt x="7375" y="1016"/>
                      <a:pt x="7699" y="1137"/>
                      <a:pt x="8024" y="1246"/>
                    </a:cubicBezTo>
                    <a:cubicBezTo>
                      <a:pt x="8674" y="1462"/>
                      <a:pt x="9310" y="1733"/>
                      <a:pt x="9918" y="2044"/>
                    </a:cubicBezTo>
                    <a:cubicBezTo>
                      <a:pt x="11136" y="2666"/>
                      <a:pt x="12273" y="3492"/>
                      <a:pt x="13085" y="4574"/>
                    </a:cubicBezTo>
                    <a:lnTo>
                      <a:pt x="13179" y="4520"/>
                    </a:lnTo>
                    <a:cubicBezTo>
                      <a:pt x="12760" y="3965"/>
                      <a:pt x="12286" y="3451"/>
                      <a:pt x="11732" y="3032"/>
                    </a:cubicBezTo>
                    <a:cubicBezTo>
                      <a:pt x="11190" y="2599"/>
                      <a:pt x="10595" y="2233"/>
                      <a:pt x="9986" y="1909"/>
                    </a:cubicBezTo>
                    <a:cubicBezTo>
                      <a:pt x="9364" y="1597"/>
                      <a:pt x="8741" y="1327"/>
                      <a:pt x="8078" y="1097"/>
                    </a:cubicBezTo>
                    <a:cubicBezTo>
                      <a:pt x="7753" y="975"/>
                      <a:pt x="7429" y="853"/>
                      <a:pt x="7104" y="758"/>
                    </a:cubicBezTo>
                    <a:cubicBezTo>
                      <a:pt x="6779" y="650"/>
                      <a:pt x="6441" y="555"/>
                      <a:pt x="6103" y="461"/>
                    </a:cubicBezTo>
                    <a:cubicBezTo>
                      <a:pt x="5050" y="192"/>
                      <a:pt x="3955" y="0"/>
                      <a:pt x="285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28"/>
              <p:cNvSpPr/>
              <p:nvPr/>
            </p:nvSpPr>
            <p:spPr>
              <a:xfrm>
                <a:off x="5533803" y="4794628"/>
                <a:ext cx="30932" cy="7366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98" extrusionOk="0">
                    <a:moveTo>
                      <a:pt x="826" y="0"/>
                    </a:moveTo>
                    <a:lnTo>
                      <a:pt x="731" y="27"/>
                    </a:lnTo>
                    <a:cubicBezTo>
                      <a:pt x="772" y="203"/>
                      <a:pt x="786" y="393"/>
                      <a:pt x="772" y="582"/>
                    </a:cubicBezTo>
                    <a:cubicBezTo>
                      <a:pt x="759" y="772"/>
                      <a:pt x="718" y="961"/>
                      <a:pt x="650" y="1123"/>
                    </a:cubicBezTo>
                    <a:cubicBezTo>
                      <a:pt x="515" y="1475"/>
                      <a:pt x="285" y="1773"/>
                      <a:pt x="1" y="2003"/>
                    </a:cubicBezTo>
                    <a:lnTo>
                      <a:pt x="55" y="2098"/>
                    </a:lnTo>
                    <a:cubicBezTo>
                      <a:pt x="244" y="2017"/>
                      <a:pt x="393" y="1868"/>
                      <a:pt x="515" y="1705"/>
                    </a:cubicBezTo>
                    <a:cubicBezTo>
                      <a:pt x="637" y="1543"/>
                      <a:pt x="718" y="1367"/>
                      <a:pt x="772" y="1178"/>
                    </a:cubicBezTo>
                    <a:cubicBezTo>
                      <a:pt x="840" y="988"/>
                      <a:pt x="867" y="785"/>
                      <a:pt x="867" y="596"/>
                    </a:cubicBezTo>
                    <a:cubicBezTo>
                      <a:pt x="880" y="393"/>
                      <a:pt x="867" y="203"/>
                      <a:pt x="82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28"/>
              <p:cNvSpPr/>
              <p:nvPr/>
            </p:nvSpPr>
            <p:spPr>
              <a:xfrm>
                <a:off x="5084867" y="4599598"/>
                <a:ext cx="460397" cy="149920"/>
              </a:xfrm>
              <a:custGeom>
                <a:avLst/>
                <a:gdLst/>
                <a:ahLst/>
                <a:cxnLst/>
                <a:rect l="l" t="t" r="r" b="b"/>
                <a:pathLst>
                  <a:path w="13113" h="4270" extrusionOk="0">
                    <a:moveTo>
                      <a:pt x="1503" y="1"/>
                    </a:moveTo>
                    <a:cubicBezTo>
                      <a:pt x="1441" y="1"/>
                      <a:pt x="1378" y="6"/>
                      <a:pt x="1313" y="21"/>
                    </a:cubicBezTo>
                    <a:cubicBezTo>
                      <a:pt x="1232" y="35"/>
                      <a:pt x="1138" y="75"/>
                      <a:pt x="1070" y="116"/>
                    </a:cubicBezTo>
                    <a:cubicBezTo>
                      <a:pt x="1002" y="170"/>
                      <a:pt x="935" y="224"/>
                      <a:pt x="880" y="292"/>
                    </a:cubicBezTo>
                    <a:cubicBezTo>
                      <a:pt x="650" y="522"/>
                      <a:pt x="461" y="779"/>
                      <a:pt x="299" y="1063"/>
                    </a:cubicBezTo>
                    <a:cubicBezTo>
                      <a:pt x="217" y="1198"/>
                      <a:pt x="150" y="1347"/>
                      <a:pt x="96" y="1496"/>
                    </a:cubicBezTo>
                    <a:cubicBezTo>
                      <a:pt x="55" y="1658"/>
                      <a:pt x="1" y="1821"/>
                      <a:pt x="55" y="2010"/>
                    </a:cubicBezTo>
                    <a:lnTo>
                      <a:pt x="163" y="1970"/>
                    </a:lnTo>
                    <a:cubicBezTo>
                      <a:pt x="123" y="1834"/>
                      <a:pt x="163" y="1686"/>
                      <a:pt x="204" y="1537"/>
                    </a:cubicBezTo>
                    <a:cubicBezTo>
                      <a:pt x="258" y="1401"/>
                      <a:pt x="339" y="1266"/>
                      <a:pt x="407" y="1131"/>
                    </a:cubicBezTo>
                    <a:cubicBezTo>
                      <a:pt x="569" y="860"/>
                      <a:pt x="759" y="603"/>
                      <a:pt x="975" y="387"/>
                    </a:cubicBezTo>
                    <a:cubicBezTo>
                      <a:pt x="1083" y="278"/>
                      <a:pt x="1205" y="184"/>
                      <a:pt x="1340" y="157"/>
                    </a:cubicBezTo>
                    <a:cubicBezTo>
                      <a:pt x="1380" y="149"/>
                      <a:pt x="1422" y="145"/>
                      <a:pt x="1465" y="145"/>
                    </a:cubicBezTo>
                    <a:cubicBezTo>
                      <a:pt x="1570" y="145"/>
                      <a:pt x="1682" y="164"/>
                      <a:pt x="1787" y="184"/>
                    </a:cubicBezTo>
                    <a:cubicBezTo>
                      <a:pt x="1936" y="211"/>
                      <a:pt x="2098" y="251"/>
                      <a:pt x="2261" y="278"/>
                    </a:cubicBezTo>
                    <a:cubicBezTo>
                      <a:pt x="2342" y="278"/>
                      <a:pt x="2423" y="292"/>
                      <a:pt x="2504" y="292"/>
                    </a:cubicBezTo>
                    <a:lnTo>
                      <a:pt x="2748" y="278"/>
                    </a:lnTo>
                    <a:cubicBezTo>
                      <a:pt x="2955" y="265"/>
                      <a:pt x="3164" y="259"/>
                      <a:pt x="3374" y="259"/>
                    </a:cubicBezTo>
                    <a:cubicBezTo>
                      <a:pt x="3794" y="259"/>
                      <a:pt x="4218" y="283"/>
                      <a:pt x="4642" y="319"/>
                    </a:cubicBezTo>
                    <a:cubicBezTo>
                      <a:pt x="5265" y="373"/>
                      <a:pt x="5887" y="468"/>
                      <a:pt x="6509" y="617"/>
                    </a:cubicBezTo>
                    <a:cubicBezTo>
                      <a:pt x="7727" y="901"/>
                      <a:pt x="8918" y="1361"/>
                      <a:pt x="10027" y="1970"/>
                    </a:cubicBezTo>
                    <a:cubicBezTo>
                      <a:pt x="10582" y="2281"/>
                      <a:pt x="11110" y="2619"/>
                      <a:pt x="11611" y="3012"/>
                    </a:cubicBezTo>
                    <a:cubicBezTo>
                      <a:pt x="12111" y="3390"/>
                      <a:pt x="12598" y="3810"/>
                      <a:pt x="13031" y="4270"/>
                    </a:cubicBezTo>
                    <a:lnTo>
                      <a:pt x="13113" y="4189"/>
                    </a:lnTo>
                    <a:cubicBezTo>
                      <a:pt x="12220" y="3269"/>
                      <a:pt x="11191" y="2511"/>
                      <a:pt x="10082" y="1875"/>
                    </a:cubicBezTo>
                    <a:cubicBezTo>
                      <a:pt x="8972" y="1253"/>
                      <a:pt x="7768" y="779"/>
                      <a:pt x="6536" y="468"/>
                    </a:cubicBezTo>
                    <a:cubicBezTo>
                      <a:pt x="5531" y="227"/>
                      <a:pt x="4499" y="93"/>
                      <a:pt x="3468" y="93"/>
                    </a:cubicBezTo>
                    <a:cubicBezTo>
                      <a:pt x="3223" y="93"/>
                      <a:pt x="2979" y="100"/>
                      <a:pt x="2734" y="116"/>
                    </a:cubicBezTo>
                    <a:lnTo>
                      <a:pt x="2504" y="129"/>
                    </a:lnTo>
                    <a:cubicBezTo>
                      <a:pt x="2423" y="129"/>
                      <a:pt x="2355" y="129"/>
                      <a:pt x="2274" y="116"/>
                    </a:cubicBezTo>
                    <a:cubicBezTo>
                      <a:pt x="2125" y="102"/>
                      <a:pt x="1976" y="62"/>
                      <a:pt x="1814" y="35"/>
                    </a:cubicBezTo>
                    <a:cubicBezTo>
                      <a:pt x="1711" y="18"/>
                      <a:pt x="1609" y="1"/>
                      <a:pt x="150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28"/>
              <p:cNvSpPr/>
              <p:nvPr/>
            </p:nvSpPr>
            <p:spPr>
              <a:xfrm>
                <a:off x="5169444" y="4493780"/>
                <a:ext cx="324522" cy="493331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14051" extrusionOk="0">
                    <a:moveTo>
                      <a:pt x="1518" y="0"/>
                    </a:moveTo>
                    <a:cubicBezTo>
                      <a:pt x="1481" y="0"/>
                      <a:pt x="1445" y="2"/>
                      <a:pt x="1408" y="4"/>
                    </a:cubicBezTo>
                    <a:cubicBezTo>
                      <a:pt x="1205" y="18"/>
                      <a:pt x="1015" y="72"/>
                      <a:pt x="839" y="180"/>
                    </a:cubicBezTo>
                    <a:cubicBezTo>
                      <a:pt x="677" y="275"/>
                      <a:pt x="542" y="424"/>
                      <a:pt x="420" y="586"/>
                    </a:cubicBezTo>
                    <a:cubicBezTo>
                      <a:pt x="203" y="897"/>
                      <a:pt x="82" y="1276"/>
                      <a:pt x="0" y="1642"/>
                    </a:cubicBezTo>
                    <a:lnTo>
                      <a:pt x="109" y="1669"/>
                    </a:lnTo>
                    <a:cubicBezTo>
                      <a:pt x="190" y="1303"/>
                      <a:pt x="312" y="938"/>
                      <a:pt x="515" y="640"/>
                    </a:cubicBezTo>
                    <a:cubicBezTo>
                      <a:pt x="718" y="343"/>
                      <a:pt x="1042" y="126"/>
                      <a:pt x="1408" y="99"/>
                    </a:cubicBezTo>
                    <a:cubicBezTo>
                      <a:pt x="1442" y="96"/>
                      <a:pt x="1476" y="95"/>
                      <a:pt x="1511" y="95"/>
                    </a:cubicBezTo>
                    <a:cubicBezTo>
                      <a:pt x="1842" y="95"/>
                      <a:pt x="2170" y="209"/>
                      <a:pt x="2477" y="356"/>
                    </a:cubicBezTo>
                    <a:cubicBezTo>
                      <a:pt x="2815" y="505"/>
                      <a:pt x="3126" y="721"/>
                      <a:pt x="3424" y="938"/>
                    </a:cubicBezTo>
                    <a:cubicBezTo>
                      <a:pt x="4019" y="1398"/>
                      <a:pt x="4560" y="1926"/>
                      <a:pt x="5061" y="2494"/>
                    </a:cubicBezTo>
                    <a:cubicBezTo>
                      <a:pt x="5305" y="2778"/>
                      <a:pt x="5535" y="3076"/>
                      <a:pt x="5751" y="3373"/>
                    </a:cubicBezTo>
                    <a:cubicBezTo>
                      <a:pt x="5968" y="3685"/>
                      <a:pt x="6184" y="3996"/>
                      <a:pt x="6333" y="4334"/>
                    </a:cubicBezTo>
                    <a:cubicBezTo>
                      <a:pt x="7023" y="5606"/>
                      <a:pt x="7713" y="6878"/>
                      <a:pt x="8241" y="8218"/>
                    </a:cubicBezTo>
                    <a:cubicBezTo>
                      <a:pt x="8512" y="8894"/>
                      <a:pt x="8728" y="9571"/>
                      <a:pt x="8877" y="10274"/>
                    </a:cubicBezTo>
                    <a:cubicBezTo>
                      <a:pt x="9026" y="10978"/>
                      <a:pt x="9107" y="11695"/>
                      <a:pt x="9066" y="12412"/>
                    </a:cubicBezTo>
                    <a:lnTo>
                      <a:pt x="9066" y="12399"/>
                    </a:lnTo>
                    <a:cubicBezTo>
                      <a:pt x="8945" y="12737"/>
                      <a:pt x="8782" y="13089"/>
                      <a:pt x="8552" y="13373"/>
                    </a:cubicBezTo>
                    <a:cubicBezTo>
                      <a:pt x="8444" y="13522"/>
                      <a:pt x="8309" y="13644"/>
                      <a:pt x="8160" y="13738"/>
                    </a:cubicBezTo>
                    <a:cubicBezTo>
                      <a:pt x="7997" y="13833"/>
                      <a:pt x="7835" y="13887"/>
                      <a:pt x="7646" y="13901"/>
                    </a:cubicBezTo>
                    <a:cubicBezTo>
                      <a:pt x="7629" y="13901"/>
                      <a:pt x="7613" y="13902"/>
                      <a:pt x="7597" y="13902"/>
                    </a:cubicBezTo>
                    <a:cubicBezTo>
                      <a:pt x="7261" y="13902"/>
                      <a:pt x="6927" y="13770"/>
                      <a:pt x="6617" y="13589"/>
                    </a:cubicBezTo>
                    <a:cubicBezTo>
                      <a:pt x="6306" y="13386"/>
                      <a:pt x="6022" y="13143"/>
                      <a:pt x="5751" y="12886"/>
                    </a:cubicBezTo>
                    <a:cubicBezTo>
                      <a:pt x="5210" y="12372"/>
                      <a:pt x="4736" y="11776"/>
                      <a:pt x="4290" y="11167"/>
                    </a:cubicBezTo>
                    <a:cubicBezTo>
                      <a:pt x="3843" y="10558"/>
                      <a:pt x="3437" y="9922"/>
                      <a:pt x="3031" y="9273"/>
                    </a:cubicBezTo>
                    <a:cubicBezTo>
                      <a:pt x="1787" y="7243"/>
                      <a:pt x="839" y="5024"/>
                      <a:pt x="217" y="2710"/>
                    </a:cubicBezTo>
                    <a:lnTo>
                      <a:pt x="109" y="2738"/>
                    </a:lnTo>
                    <a:cubicBezTo>
                      <a:pt x="688" y="5056"/>
                      <a:pt x="1644" y="7281"/>
                      <a:pt x="2883" y="9332"/>
                    </a:cubicBezTo>
                    <a:lnTo>
                      <a:pt x="2883" y="9332"/>
                    </a:lnTo>
                    <a:lnTo>
                      <a:pt x="2883" y="9341"/>
                    </a:lnTo>
                    <a:lnTo>
                      <a:pt x="2896" y="9368"/>
                    </a:lnTo>
                    <a:cubicBezTo>
                      <a:pt x="3289" y="10017"/>
                      <a:pt x="3708" y="10653"/>
                      <a:pt x="4155" y="11262"/>
                    </a:cubicBezTo>
                    <a:cubicBezTo>
                      <a:pt x="4615" y="11871"/>
                      <a:pt x="5088" y="12466"/>
                      <a:pt x="5643" y="13008"/>
                    </a:cubicBezTo>
                    <a:cubicBezTo>
                      <a:pt x="5914" y="13265"/>
                      <a:pt x="6211" y="13508"/>
                      <a:pt x="6550" y="13711"/>
                    </a:cubicBezTo>
                    <a:cubicBezTo>
                      <a:pt x="6861" y="13906"/>
                      <a:pt x="7221" y="14050"/>
                      <a:pt x="7608" y="14050"/>
                    </a:cubicBezTo>
                    <a:cubicBezTo>
                      <a:pt x="7625" y="14050"/>
                      <a:pt x="7642" y="14050"/>
                      <a:pt x="7659" y="14049"/>
                    </a:cubicBezTo>
                    <a:cubicBezTo>
                      <a:pt x="7862" y="14036"/>
                      <a:pt x="8065" y="13968"/>
                      <a:pt x="8227" y="13860"/>
                    </a:cubicBezTo>
                    <a:cubicBezTo>
                      <a:pt x="8403" y="13752"/>
                      <a:pt x="8539" y="13616"/>
                      <a:pt x="8660" y="13468"/>
                    </a:cubicBezTo>
                    <a:cubicBezTo>
                      <a:pt x="8904" y="13156"/>
                      <a:pt x="9066" y="12791"/>
                      <a:pt x="9202" y="12439"/>
                    </a:cubicBezTo>
                    <a:lnTo>
                      <a:pt x="9202" y="12426"/>
                    </a:lnTo>
                    <a:lnTo>
                      <a:pt x="9202" y="12412"/>
                    </a:lnTo>
                    <a:cubicBezTo>
                      <a:pt x="9242" y="11695"/>
                      <a:pt x="9161" y="10964"/>
                      <a:pt x="9012" y="10247"/>
                    </a:cubicBezTo>
                    <a:cubicBezTo>
                      <a:pt x="8850" y="9530"/>
                      <a:pt x="8633" y="8840"/>
                      <a:pt x="8363" y="8177"/>
                    </a:cubicBezTo>
                    <a:cubicBezTo>
                      <a:pt x="7821" y="6824"/>
                      <a:pt x="7118" y="5552"/>
                      <a:pt x="6428" y="4294"/>
                    </a:cubicBezTo>
                    <a:cubicBezTo>
                      <a:pt x="6265" y="3942"/>
                      <a:pt x="6049" y="3631"/>
                      <a:pt x="5832" y="3319"/>
                    </a:cubicBezTo>
                    <a:cubicBezTo>
                      <a:pt x="5616" y="3008"/>
                      <a:pt x="5372" y="2710"/>
                      <a:pt x="5129" y="2426"/>
                    </a:cubicBezTo>
                    <a:cubicBezTo>
                      <a:pt x="4628" y="1858"/>
                      <a:pt x="4087" y="1317"/>
                      <a:pt x="3491" y="857"/>
                    </a:cubicBezTo>
                    <a:cubicBezTo>
                      <a:pt x="3180" y="640"/>
                      <a:pt x="2869" y="424"/>
                      <a:pt x="2517" y="261"/>
                    </a:cubicBezTo>
                    <a:cubicBezTo>
                      <a:pt x="2211" y="114"/>
                      <a:pt x="1871" y="0"/>
                      <a:pt x="15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28"/>
              <p:cNvSpPr/>
              <p:nvPr/>
            </p:nvSpPr>
            <p:spPr>
              <a:xfrm>
                <a:off x="5165652" y="4508315"/>
                <a:ext cx="193386" cy="75908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2162" extrusionOk="0">
                    <a:moveTo>
                      <a:pt x="1642" y="1"/>
                    </a:moveTo>
                    <a:cubicBezTo>
                      <a:pt x="1459" y="1"/>
                      <a:pt x="1277" y="16"/>
                      <a:pt x="1096" y="50"/>
                    </a:cubicBezTo>
                    <a:cubicBezTo>
                      <a:pt x="812" y="104"/>
                      <a:pt x="541" y="226"/>
                      <a:pt x="325" y="443"/>
                    </a:cubicBezTo>
                    <a:cubicBezTo>
                      <a:pt x="122" y="659"/>
                      <a:pt x="14" y="957"/>
                      <a:pt x="0" y="1241"/>
                    </a:cubicBezTo>
                    <a:lnTo>
                      <a:pt x="108" y="1255"/>
                    </a:lnTo>
                    <a:cubicBezTo>
                      <a:pt x="122" y="984"/>
                      <a:pt x="217" y="713"/>
                      <a:pt x="406" y="510"/>
                    </a:cubicBezTo>
                    <a:cubicBezTo>
                      <a:pt x="582" y="321"/>
                      <a:pt x="853" y="199"/>
                      <a:pt x="1123" y="159"/>
                    </a:cubicBezTo>
                    <a:cubicBezTo>
                      <a:pt x="1283" y="127"/>
                      <a:pt x="1446" y="112"/>
                      <a:pt x="1609" y="112"/>
                    </a:cubicBezTo>
                    <a:cubicBezTo>
                      <a:pt x="1998" y="112"/>
                      <a:pt x="2393" y="193"/>
                      <a:pt x="2774" y="307"/>
                    </a:cubicBezTo>
                    <a:cubicBezTo>
                      <a:pt x="3302" y="470"/>
                      <a:pt x="3816" y="686"/>
                      <a:pt x="4290" y="997"/>
                    </a:cubicBezTo>
                    <a:cubicBezTo>
                      <a:pt x="4520" y="1146"/>
                      <a:pt x="4736" y="1309"/>
                      <a:pt x="4939" y="1498"/>
                    </a:cubicBezTo>
                    <a:cubicBezTo>
                      <a:pt x="5142" y="1688"/>
                      <a:pt x="5304" y="1918"/>
                      <a:pt x="5413" y="2161"/>
                    </a:cubicBezTo>
                    <a:lnTo>
                      <a:pt x="5507" y="2134"/>
                    </a:lnTo>
                    <a:cubicBezTo>
                      <a:pt x="5426" y="1850"/>
                      <a:pt x="5250" y="1606"/>
                      <a:pt x="5047" y="1390"/>
                    </a:cubicBezTo>
                    <a:cubicBezTo>
                      <a:pt x="4844" y="1187"/>
                      <a:pt x="4614" y="1011"/>
                      <a:pt x="4371" y="849"/>
                    </a:cubicBezTo>
                    <a:cubicBezTo>
                      <a:pt x="3884" y="537"/>
                      <a:pt x="3356" y="321"/>
                      <a:pt x="2801" y="172"/>
                    </a:cubicBezTo>
                    <a:cubicBezTo>
                      <a:pt x="2423" y="71"/>
                      <a:pt x="2032" y="1"/>
                      <a:pt x="164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28"/>
              <p:cNvSpPr/>
              <p:nvPr/>
            </p:nvSpPr>
            <p:spPr>
              <a:xfrm>
                <a:off x="5184646" y="4585590"/>
                <a:ext cx="216207" cy="400043"/>
              </a:xfrm>
              <a:custGeom>
                <a:avLst/>
                <a:gdLst/>
                <a:ahLst/>
                <a:cxnLst/>
                <a:rect l="l" t="t" r="r" b="b"/>
                <a:pathLst>
                  <a:path w="6158" h="11394" extrusionOk="0">
                    <a:moveTo>
                      <a:pt x="109" y="1"/>
                    </a:moveTo>
                    <a:lnTo>
                      <a:pt x="0" y="14"/>
                    </a:lnTo>
                    <a:cubicBezTo>
                      <a:pt x="122" y="1097"/>
                      <a:pt x="461" y="2139"/>
                      <a:pt x="907" y="3140"/>
                    </a:cubicBezTo>
                    <a:cubicBezTo>
                      <a:pt x="1340" y="4128"/>
                      <a:pt x="1881" y="5075"/>
                      <a:pt x="2450" y="5995"/>
                    </a:cubicBezTo>
                    <a:cubicBezTo>
                      <a:pt x="3004" y="6929"/>
                      <a:pt x="3600" y="7835"/>
                      <a:pt x="4195" y="8742"/>
                    </a:cubicBezTo>
                    <a:cubicBezTo>
                      <a:pt x="4493" y="9188"/>
                      <a:pt x="4818" y="9635"/>
                      <a:pt x="5129" y="10081"/>
                    </a:cubicBezTo>
                    <a:lnTo>
                      <a:pt x="5589" y="10744"/>
                    </a:lnTo>
                    <a:lnTo>
                      <a:pt x="6076" y="11394"/>
                    </a:lnTo>
                    <a:lnTo>
                      <a:pt x="6157" y="11326"/>
                    </a:lnTo>
                    <a:cubicBezTo>
                      <a:pt x="5548" y="10447"/>
                      <a:pt x="4939" y="9540"/>
                      <a:pt x="4330" y="8647"/>
                    </a:cubicBezTo>
                    <a:cubicBezTo>
                      <a:pt x="3735" y="7740"/>
                      <a:pt x="3140" y="6834"/>
                      <a:pt x="2571" y="5927"/>
                    </a:cubicBezTo>
                    <a:cubicBezTo>
                      <a:pt x="1990" y="5007"/>
                      <a:pt x="1448" y="4074"/>
                      <a:pt x="988" y="3086"/>
                    </a:cubicBezTo>
                    <a:cubicBezTo>
                      <a:pt x="542" y="2112"/>
                      <a:pt x="217" y="107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28"/>
              <p:cNvSpPr/>
              <p:nvPr/>
            </p:nvSpPr>
            <p:spPr>
              <a:xfrm>
                <a:off x="5532855" y="4731607"/>
                <a:ext cx="46591" cy="67165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913" extrusionOk="0">
                    <a:moveTo>
                      <a:pt x="647" y="150"/>
                    </a:moveTo>
                    <a:cubicBezTo>
                      <a:pt x="709" y="150"/>
                      <a:pt x="769" y="174"/>
                      <a:pt x="813" y="226"/>
                    </a:cubicBezTo>
                    <a:cubicBezTo>
                      <a:pt x="816" y="231"/>
                      <a:pt x="820" y="237"/>
                      <a:pt x="823" y="243"/>
                    </a:cubicBezTo>
                    <a:lnTo>
                      <a:pt x="823" y="243"/>
                    </a:lnTo>
                    <a:cubicBezTo>
                      <a:pt x="799" y="230"/>
                      <a:pt x="773" y="220"/>
                      <a:pt x="745" y="212"/>
                    </a:cubicBezTo>
                    <a:cubicBezTo>
                      <a:pt x="722" y="208"/>
                      <a:pt x="700" y="206"/>
                      <a:pt x="677" y="206"/>
                    </a:cubicBezTo>
                    <a:cubicBezTo>
                      <a:pt x="549" y="206"/>
                      <a:pt x="419" y="267"/>
                      <a:pt x="339" y="348"/>
                    </a:cubicBezTo>
                    <a:cubicBezTo>
                      <a:pt x="312" y="379"/>
                      <a:pt x="287" y="413"/>
                      <a:pt x="266" y="448"/>
                    </a:cubicBezTo>
                    <a:lnTo>
                      <a:pt x="266" y="448"/>
                    </a:lnTo>
                    <a:cubicBezTo>
                      <a:pt x="276" y="423"/>
                      <a:pt x="286" y="399"/>
                      <a:pt x="298" y="375"/>
                    </a:cubicBezTo>
                    <a:cubicBezTo>
                      <a:pt x="353" y="280"/>
                      <a:pt x="434" y="199"/>
                      <a:pt x="542" y="172"/>
                    </a:cubicBezTo>
                    <a:cubicBezTo>
                      <a:pt x="576" y="157"/>
                      <a:pt x="612" y="150"/>
                      <a:pt x="647" y="150"/>
                    </a:cubicBezTo>
                    <a:close/>
                    <a:moveTo>
                      <a:pt x="659" y="300"/>
                    </a:moveTo>
                    <a:cubicBezTo>
                      <a:pt x="679" y="300"/>
                      <a:pt x="699" y="302"/>
                      <a:pt x="718" y="307"/>
                    </a:cubicBezTo>
                    <a:cubicBezTo>
                      <a:pt x="770" y="320"/>
                      <a:pt x="819" y="349"/>
                      <a:pt x="864" y="387"/>
                    </a:cubicBezTo>
                    <a:lnTo>
                      <a:pt x="864" y="387"/>
                    </a:lnTo>
                    <a:cubicBezTo>
                      <a:pt x="862" y="429"/>
                      <a:pt x="847" y="468"/>
                      <a:pt x="813" y="496"/>
                    </a:cubicBezTo>
                    <a:lnTo>
                      <a:pt x="894" y="578"/>
                    </a:lnTo>
                    <a:cubicBezTo>
                      <a:pt x="918" y="553"/>
                      <a:pt x="940" y="523"/>
                      <a:pt x="957" y="490"/>
                    </a:cubicBezTo>
                    <a:lnTo>
                      <a:pt x="957" y="490"/>
                    </a:lnTo>
                    <a:cubicBezTo>
                      <a:pt x="968" y="505"/>
                      <a:pt x="978" y="521"/>
                      <a:pt x="989" y="537"/>
                    </a:cubicBezTo>
                    <a:cubicBezTo>
                      <a:pt x="1124" y="740"/>
                      <a:pt x="1205" y="984"/>
                      <a:pt x="1178" y="1227"/>
                    </a:cubicBezTo>
                    <a:cubicBezTo>
                      <a:pt x="1164" y="1471"/>
                      <a:pt x="989" y="1687"/>
                      <a:pt x="772" y="1741"/>
                    </a:cubicBezTo>
                    <a:cubicBezTo>
                      <a:pt x="729" y="1757"/>
                      <a:pt x="685" y="1765"/>
                      <a:pt x="640" y="1765"/>
                    </a:cubicBezTo>
                    <a:cubicBezTo>
                      <a:pt x="572" y="1765"/>
                      <a:pt x="505" y="1747"/>
                      <a:pt x="447" y="1714"/>
                    </a:cubicBezTo>
                    <a:cubicBezTo>
                      <a:pt x="353" y="1647"/>
                      <a:pt x="285" y="1565"/>
                      <a:pt x="244" y="1457"/>
                    </a:cubicBezTo>
                    <a:cubicBezTo>
                      <a:pt x="206" y="1349"/>
                      <a:pt x="186" y="1235"/>
                      <a:pt x="179" y="1119"/>
                    </a:cubicBezTo>
                    <a:lnTo>
                      <a:pt x="271" y="1119"/>
                    </a:lnTo>
                    <a:cubicBezTo>
                      <a:pt x="258" y="984"/>
                      <a:pt x="244" y="862"/>
                      <a:pt x="271" y="740"/>
                    </a:cubicBezTo>
                    <a:cubicBezTo>
                      <a:pt x="285" y="618"/>
                      <a:pt x="325" y="496"/>
                      <a:pt x="407" y="415"/>
                    </a:cubicBezTo>
                    <a:cubicBezTo>
                      <a:pt x="473" y="348"/>
                      <a:pt x="568" y="300"/>
                      <a:pt x="659" y="300"/>
                    </a:cubicBezTo>
                    <a:close/>
                    <a:moveTo>
                      <a:pt x="618" y="0"/>
                    </a:moveTo>
                    <a:cubicBezTo>
                      <a:pt x="572" y="0"/>
                      <a:pt x="528" y="7"/>
                      <a:pt x="488" y="23"/>
                    </a:cubicBezTo>
                    <a:cubicBezTo>
                      <a:pt x="339" y="63"/>
                      <a:pt x="217" y="172"/>
                      <a:pt x="150" y="307"/>
                    </a:cubicBezTo>
                    <a:cubicBezTo>
                      <a:pt x="82" y="429"/>
                      <a:pt x="55" y="564"/>
                      <a:pt x="28" y="699"/>
                    </a:cubicBezTo>
                    <a:cubicBezTo>
                      <a:pt x="1" y="970"/>
                      <a:pt x="1" y="1241"/>
                      <a:pt x="95" y="1511"/>
                    </a:cubicBezTo>
                    <a:cubicBezTo>
                      <a:pt x="150" y="1647"/>
                      <a:pt x="244" y="1768"/>
                      <a:pt x="380" y="1850"/>
                    </a:cubicBezTo>
                    <a:cubicBezTo>
                      <a:pt x="456" y="1892"/>
                      <a:pt x="553" y="1913"/>
                      <a:pt x="648" y="1913"/>
                    </a:cubicBezTo>
                    <a:cubicBezTo>
                      <a:pt x="705" y="1913"/>
                      <a:pt x="762" y="1905"/>
                      <a:pt x="813" y="1890"/>
                    </a:cubicBezTo>
                    <a:cubicBezTo>
                      <a:pt x="1097" y="1795"/>
                      <a:pt x="1286" y="1525"/>
                      <a:pt x="1300" y="1241"/>
                    </a:cubicBezTo>
                    <a:cubicBezTo>
                      <a:pt x="1327" y="970"/>
                      <a:pt x="1219" y="699"/>
                      <a:pt x="1070" y="483"/>
                    </a:cubicBezTo>
                    <a:cubicBezTo>
                      <a:pt x="1044" y="449"/>
                      <a:pt x="1017" y="413"/>
                      <a:pt x="988" y="380"/>
                    </a:cubicBezTo>
                    <a:lnTo>
                      <a:pt x="988" y="380"/>
                    </a:lnTo>
                    <a:cubicBezTo>
                      <a:pt x="988" y="373"/>
                      <a:pt x="989" y="367"/>
                      <a:pt x="989" y="361"/>
                    </a:cubicBezTo>
                    <a:cubicBezTo>
                      <a:pt x="989" y="280"/>
                      <a:pt x="961" y="212"/>
                      <a:pt x="921" y="145"/>
                    </a:cubicBezTo>
                    <a:cubicBezTo>
                      <a:pt x="867" y="77"/>
                      <a:pt x="799" y="23"/>
                      <a:pt x="718" y="9"/>
                    </a:cubicBezTo>
                    <a:cubicBezTo>
                      <a:pt x="684" y="4"/>
                      <a:pt x="651" y="0"/>
                      <a:pt x="6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28"/>
              <p:cNvSpPr/>
              <p:nvPr/>
            </p:nvSpPr>
            <p:spPr>
              <a:xfrm>
                <a:off x="5360400" y="4492200"/>
                <a:ext cx="60846" cy="65024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852" extrusionOk="0">
                    <a:moveTo>
                      <a:pt x="912" y="375"/>
                    </a:moveTo>
                    <a:cubicBezTo>
                      <a:pt x="983" y="375"/>
                      <a:pt x="1055" y="388"/>
                      <a:pt x="1124" y="415"/>
                    </a:cubicBezTo>
                    <a:cubicBezTo>
                      <a:pt x="1354" y="496"/>
                      <a:pt x="1544" y="699"/>
                      <a:pt x="1584" y="942"/>
                    </a:cubicBezTo>
                    <a:cubicBezTo>
                      <a:pt x="1625" y="1186"/>
                      <a:pt x="1489" y="1429"/>
                      <a:pt x="1300" y="1565"/>
                    </a:cubicBezTo>
                    <a:cubicBezTo>
                      <a:pt x="1192" y="1632"/>
                      <a:pt x="1083" y="1687"/>
                      <a:pt x="962" y="1687"/>
                    </a:cubicBezTo>
                    <a:cubicBezTo>
                      <a:pt x="944" y="1689"/>
                      <a:pt x="925" y="1690"/>
                      <a:pt x="907" y="1690"/>
                    </a:cubicBezTo>
                    <a:cubicBezTo>
                      <a:pt x="813" y="1690"/>
                      <a:pt x="714" y="1662"/>
                      <a:pt x="623" y="1605"/>
                    </a:cubicBezTo>
                    <a:cubicBezTo>
                      <a:pt x="474" y="1525"/>
                      <a:pt x="361" y="1379"/>
                      <a:pt x="290" y="1215"/>
                    </a:cubicBezTo>
                    <a:lnTo>
                      <a:pt x="290" y="1215"/>
                    </a:lnTo>
                    <a:cubicBezTo>
                      <a:pt x="231" y="1001"/>
                      <a:pt x="300" y="762"/>
                      <a:pt x="447" y="590"/>
                    </a:cubicBezTo>
                    <a:cubicBezTo>
                      <a:pt x="564" y="455"/>
                      <a:pt x="735" y="375"/>
                      <a:pt x="912" y="375"/>
                    </a:cubicBezTo>
                    <a:close/>
                    <a:moveTo>
                      <a:pt x="675" y="1"/>
                    </a:moveTo>
                    <a:cubicBezTo>
                      <a:pt x="643" y="1"/>
                      <a:pt x="613" y="3"/>
                      <a:pt x="583" y="9"/>
                    </a:cubicBezTo>
                    <a:cubicBezTo>
                      <a:pt x="434" y="36"/>
                      <a:pt x="299" y="130"/>
                      <a:pt x="217" y="239"/>
                    </a:cubicBezTo>
                    <a:cubicBezTo>
                      <a:pt x="42" y="482"/>
                      <a:pt x="1" y="793"/>
                      <a:pt x="69" y="1064"/>
                    </a:cubicBezTo>
                    <a:cubicBezTo>
                      <a:pt x="136" y="1348"/>
                      <a:pt x="299" y="1605"/>
                      <a:pt x="556" y="1754"/>
                    </a:cubicBezTo>
                    <a:cubicBezTo>
                      <a:pt x="662" y="1813"/>
                      <a:pt x="788" y="1851"/>
                      <a:pt x="918" y="1851"/>
                    </a:cubicBezTo>
                    <a:cubicBezTo>
                      <a:pt x="937" y="1851"/>
                      <a:pt x="956" y="1851"/>
                      <a:pt x="975" y="1849"/>
                    </a:cubicBezTo>
                    <a:cubicBezTo>
                      <a:pt x="1124" y="1835"/>
                      <a:pt x="1273" y="1768"/>
                      <a:pt x="1381" y="1687"/>
                    </a:cubicBezTo>
                    <a:cubicBezTo>
                      <a:pt x="1503" y="1592"/>
                      <a:pt x="1584" y="1484"/>
                      <a:pt x="1652" y="1348"/>
                    </a:cubicBezTo>
                    <a:cubicBezTo>
                      <a:pt x="1706" y="1213"/>
                      <a:pt x="1733" y="1064"/>
                      <a:pt x="1706" y="929"/>
                    </a:cubicBezTo>
                    <a:cubicBezTo>
                      <a:pt x="1638" y="631"/>
                      <a:pt x="1422" y="401"/>
                      <a:pt x="1151" y="320"/>
                    </a:cubicBezTo>
                    <a:cubicBezTo>
                      <a:pt x="1078" y="289"/>
                      <a:pt x="1000" y="275"/>
                      <a:pt x="921" y="275"/>
                    </a:cubicBezTo>
                    <a:cubicBezTo>
                      <a:pt x="721" y="275"/>
                      <a:pt x="516" y="368"/>
                      <a:pt x="380" y="523"/>
                    </a:cubicBezTo>
                    <a:cubicBezTo>
                      <a:pt x="302" y="612"/>
                      <a:pt x="242" y="718"/>
                      <a:pt x="205" y="830"/>
                    </a:cubicBezTo>
                    <a:lnTo>
                      <a:pt x="205" y="830"/>
                    </a:lnTo>
                    <a:cubicBezTo>
                      <a:pt x="200" y="649"/>
                      <a:pt x="242" y="470"/>
                      <a:pt x="339" y="333"/>
                    </a:cubicBezTo>
                    <a:cubicBezTo>
                      <a:pt x="407" y="239"/>
                      <a:pt x="502" y="171"/>
                      <a:pt x="610" y="144"/>
                    </a:cubicBezTo>
                    <a:cubicBezTo>
                      <a:pt x="647" y="136"/>
                      <a:pt x="684" y="131"/>
                      <a:pt x="719" y="131"/>
                    </a:cubicBezTo>
                    <a:cubicBezTo>
                      <a:pt x="802" y="131"/>
                      <a:pt x="878" y="155"/>
                      <a:pt x="935" y="212"/>
                    </a:cubicBezTo>
                    <a:lnTo>
                      <a:pt x="1016" y="130"/>
                    </a:lnTo>
                    <a:cubicBezTo>
                      <a:pt x="929" y="44"/>
                      <a:pt x="799" y="1"/>
                      <a:pt x="67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28"/>
              <p:cNvSpPr/>
              <p:nvPr/>
            </p:nvSpPr>
            <p:spPr>
              <a:xfrm>
                <a:off x="5153750" y="4556625"/>
                <a:ext cx="1475" cy="6214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7" extrusionOk="0">
                    <a:moveTo>
                      <a:pt x="14" y="0"/>
                    </a:moveTo>
                    <a:cubicBezTo>
                      <a:pt x="1" y="14"/>
                      <a:pt x="1" y="14"/>
                      <a:pt x="1" y="27"/>
                    </a:cubicBezTo>
                    <a:lnTo>
                      <a:pt x="1" y="136"/>
                    </a:lnTo>
                    <a:cubicBezTo>
                      <a:pt x="1" y="163"/>
                      <a:pt x="1" y="163"/>
                      <a:pt x="1" y="176"/>
                    </a:cubicBezTo>
                    <a:cubicBezTo>
                      <a:pt x="1" y="176"/>
                      <a:pt x="1" y="163"/>
                      <a:pt x="14" y="163"/>
                    </a:cubicBezTo>
                    <a:cubicBezTo>
                      <a:pt x="14" y="153"/>
                      <a:pt x="14" y="138"/>
                      <a:pt x="19" y="138"/>
                    </a:cubicBezTo>
                    <a:cubicBezTo>
                      <a:pt x="21" y="138"/>
                      <a:pt x="24" y="141"/>
                      <a:pt x="28" y="149"/>
                    </a:cubicBezTo>
                    <a:lnTo>
                      <a:pt x="42" y="27"/>
                    </a:lnTo>
                    <a:lnTo>
                      <a:pt x="42" y="27"/>
                    </a:lnTo>
                    <a:cubicBezTo>
                      <a:pt x="37" y="36"/>
                      <a:pt x="34" y="39"/>
                      <a:pt x="32" y="39"/>
                    </a:cubicBezTo>
                    <a:cubicBezTo>
                      <a:pt x="27" y="39"/>
                      <a:pt x="24" y="23"/>
                      <a:pt x="14" y="14"/>
                    </a:cubicBezTo>
                    <a:cubicBezTo>
                      <a:pt x="14" y="14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28"/>
              <p:cNvSpPr/>
              <p:nvPr/>
            </p:nvSpPr>
            <p:spPr>
              <a:xfrm>
                <a:off x="5140935" y="4549498"/>
                <a:ext cx="58002" cy="4213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200" extrusionOk="0">
                    <a:moveTo>
                      <a:pt x="740" y="146"/>
                    </a:moveTo>
                    <a:cubicBezTo>
                      <a:pt x="785" y="146"/>
                      <a:pt x="833" y="149"/>
                      <a:pt x="880" y="149"/>
                    </a:cubicBezTo>
                    <a:cubicBezTo>
                      <a:pt x="1056" y="163"/>
                      <a:pt x="1232" y="257"/>
                      <a:pt x="1354" y="379"/>
                    </a:cubicBezTo>
                    <a:cubicBezTo>
                      <a:pt x="1475" y="501"/>
                      <a:pt x="1516" y="677"/>
                      <a:pt x="1421" y="826"/>
                    </a:cubicBezTo>
                    <a:cubicBezTo>
                      <a:pt x="1327" y="961"/>
                      <a:pt x="1151" y="1042"/>
                      <a:pt x="961" y="1083"/>
                    </a:cubicBezTo>
                    <a:cubicBezTo>
                      <a:pt x="891" y="1091"/>
                      <a:pt x="812" y="1098"/>
                      <a:pt x="734" y="1098"/>
                    </a:cubicBezTo>
                    <a:cubicBezTo>
                      <a:pt x="677" y="1098"/>
                      <a:pt x="620" y="1094"/>
                      <a:pt x="569" y="1083"/>
                    </a:cubicBezTo>
                    <a:cubicBezTo>
                      <a:pt x="434" y="1056"/>
                      <a:pt x="312" y="1002"/>
                      <a:pt x="217" y="907"/>
                    </a:cubicBezTo>
                    <a:cubicBezTo>
                      <a:pt x="122" y="812"/>
                      <a:pt x="95" y="690"/>
                      <a:pt x="136" y="569"/>
                    </a:cubicBezTo>
                    <a:cubicBezTo>
                      <a:pt x="163" y="447"/>
                      <a:pt x="258" y="352"/>
                      <a:pt x="366" y="352"/>
                    </a:cubicBezTo>
                    <a:lnTo>
                      <a:pt x="407" y="352"/>
                    </a:lnTo>
                    <a:lnTo>
                      <a:pt x="420" y="312"/>
                    </a:lnTo>
                    <a:cubicBezTo>
                      <a:pt x="461" y="244"/>
                      <a:pt x="528" y="190"/>
                      <a:pt x="609" y="163"/>
                    </a:cubicBezTo>
                    <a:cubicBezTo>
                      <a:pt x="650" y="149"/>
                      <a:pt x="694" y="146"/>
                      <a:pt x="740" y="146"/>
                    </a:cubicBezTo>
                    <a:close/>
                    <a:moveTo>
                      <a:pt x="880" y="0"/>
                    </a:moveTo>
                    <a:cubicBezTo>
                      <a:pt x="772" y="0"/>
                      <a:pt x="664" y="0"/>
                      <a:pt x="555" y="41"/>
                    </a:cubicBezTo>
                    <a:cubicBezTo>
                      <a:pt x="501" y="55"/>
                      <a:pt x="461" y="82"/>
                      <a:pt x="407" y="122"/>
                    </a:cubicBezTo>
                    <a:cubicBezTo>
                      <a:pt x="375" y="153"/>
                      <a:pt x="344" y="193"/>
                      <a:pt x="319" y="234"/>
                    </a:cubicBezTo>
                    <a:lnTo>
                      <a:pt x="319" y="234"/>
                    </a:lnTo>
                    <a:cubicBezTo>
                      <a:pt x="244" y="245"/>
                      <a:pt x="181" y="282"/>
                      <a:pt x="136" y="339"/>
                    </a:cubicBezTo>
                    <a:cubicBezTo>
                      <a:pt x="82" y="393"/>
                      <a:pt x="41" y="474"/>
                      <a:pt x="28" y="542"/>
                    </a:cubicBezTo>
                    <a:cubicBezTo>
                      <a:pt x="1" y="623"/>
                      <a:pt x="1" y="704"/>
                      <a:pt x="28" y="772"/>
                    </a:cubicBezTo>
                    <a:cubicBezTo>
                      <a:pt x="41" y="853"/>
                      <a:pt x="95" y="920"/>
                      <a:pt x="149" y="975"/>
                    </a:cubicBezTo>
                    <a:cubicBezTo>
                      <a:pt x="258" y="1083"/>
                      <a:pt x="393" y="1151"/>
                      <a:pt x="542" y="1178"/>
                    </a:cubicBezTo>
                    <a:cubicBezTo>
                      <a:pt x="629" y="1193"/>
                      <a:pt x="712" y="1200"/>
                      <a:pt x="795" y="1200"/>
                    </a:cubicBezTo>
                    <a:cubicBezTo>
                      <a:pt x="854" y="1200"/>
                      <a:pt x="913" y="1197"/>
                      <a:pt x="975" y="1191"/>
                    </a:cubicBezTo>
                    <a:cubicBezTo>
                      <a:pt x="1178" y="1178"/>
                      <a:pt x="1408" y="1110"/>
                      <a:pt x="1543" y="907"/>
                    </a:cubicBezTo>
                    <a:cubicBezTo>
                      <a:pt x="1611" y="812"/>
                      <a:pt x="1651" y="690"/>
                      <a:pt x="1624" y="569"/>
                    </a:cubicBezTo>
                    <a:cubicBezTo>
                      <a:pt x="1611" y="447"/>
                      <a:pt x="1557" y="339"/>
                      <a:pt x="1475" y="257"/>
                    </a:cubicBezTo>
                    <a:cubicBezTo>
                      <a:pt x="1313" y="109"/>
                      <a:pt x="1110" y="14"/>
                      <a:pt x="88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28"/>
              <p:cNvSpPr/>
              <p:nvPr/>
            </p:nvSpPr>
            <p:spPr>
              <a:xfrm>
                <a:off x="5138548" y="4839286"/>
                <a:ext cx="8110" cy="1190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39" extrusionOk="0">
                    <a:moveTo>
                      <a:pt x="28" y="0"/>
                    </a:moveTo>
                    <a:cubicBezTo>
                      <a:pt x="1" y="27"/>
                      <a:pt x="1" y="68"/>
                      <a:pt x="14" y="95"/>
                    </a:cubicBezTo>
                    <a:cubicBezTo>
                      <a:pt x="14" y="122"/>
                      <a:pt x="28" y="163"/>
                      <a:pt x="42" y="190"/>
                    </a:cubicBezTo>
                    <a:cubicBezTo>
                      <a:pt x="82" y="244"/>
                      <a:pt x="123" y="284"/>
                      <a:pt x="150" y="339"/>
                    </a:cubicBezTo>
                    <a:lnTo>
                      <a:pt x="231" y="284"/>
                    </a:lnTo>
                    <a:cubicBezTo>
                      <a:pt x="190" y="244"/>
                      <a:pt x="177" y="190"/>
                      <a:pt x="177" y="136"/>
                    </a:cubicBezTo>
                    <a:cubicBezTo>
                      <a:pt x="177" y="109"/>
                      <a:pt x="177" y="95"/>
                      <a:pt x="177" y="68"/>
                    </a:cubicBezTo>
                    <a:cubicBezTo>
                      <a:pt x="163" y="41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28"/>
              <p:cNvSpPr/>
              <p:nvPr/>
            </p:nvSpPr>
            <p:spPr>
              <a:xfrm>
                <a:off x="5138092" y="4813200"/>
                <a:ext cx="62250" cy="70115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997" extrusionOk="0">
                    <a:moveTo>
                      <a:pt x="770" y="100"/>
                    </a:moveTo>
                    <a:cubicBezTo>
                      <a:pt x="893" y="100"/>
                      <a:pt x="1016" y="131"/>
                      <a:pt x="1123" y="189"/>
                    </a:cubicBezTo>
                    <a:cubicBezTo>
                      <a:pt x="1408" y="324"/>
                      <a:pt x="1570" y="635"/>
                      <a:pt x="1597" y="946"/>
                    </a:cubicBezTo>
                    <a:cubicBezTo>
                      <a:pt x="1611" y="1095"/>
                      <a:pt x="1597" y="1257"/>
                      <a:pt x="1556" y="1406"/>
                    </a:cubicBezTo>
                    <a:cubicBezTo>
                      <a:pt x="1502" y="1555"/>
                      <a:pt x="1435" y="1690"/>
                      <a:pt x="1313" y="1772"/>
                    </a:cubicBezTo>
                    <a:cubicBezTo>
                      <a:pt x="1233" y="1821"/>
                      <a:pt x="1139" y="1843"/>
                      <a:pt x="1042" y="1843"/>
                    </a:cubicBezTo>
                    <a:cubicBezTo>
                      <a:pt x="846" y="1843"/>
                      <a:pt x="637" y="1750"/>
                      <a:pt x="501" y="1596"/>
                    </a:cubicBezTo>
                    <a:cubicBezTo>
                      <a:pt x="393" y="1474"/>
                      <a:pt x="312" y="1339"/>
                      <a:pt x="230" y="1190"/>
                    </a:cubicBezTo>
                    <a:cubicBezTo>
                      <a:pt x="203" y="1109"/>
                      <a:pt x="176" y="1041"/>
                      <a:pt x="136" y="960"/>
                    </a:cubicBezTo>
                    <a:cubicBezTo>
                      <a:pt x="109" y="879"/>
                      <a:pt x="95" y="824"/>
                      <a:pt x="136" y="770"/>
                    </a:cubicBezTo>
                    <a:lnTo>
                      <a:pt x="149" y="757"/>
                    </a:lnTo>
                    <a:lnTo>
                      <a:pt x="149" y="743"/>
                    </a:lnTo>
                    <a:cubicBezTo>
                      <a:pt x="136" y="513"/>
                      <a:pt x="257" y="283"/>
                      <a:pt x="460" y="175"/>
                    </a:cubicBezTo>
                    <a:cubicBezTo>
                      <a:pt x="556" y="124"/>
                      <a:pt x="663" y="100"/>
                      <a:pt x="770" y="100"/>
                    </a:cubicBezTo>
                    <a:close/>
                    <a:moveTo>
                      <a:pt x="781" y="1"/>
                    </a:moveTo>
                    <a:cubicBezTo>
                      <a:pt x="656" y="1"/>
                      <a:pt x="532" y="28"/>
                      <a:pt x="420" y="94"/>
                    </a:cubicBezTo>
                    <a:cubicBezTo>
                      <a:pt x="180" y="214"/>
                      <a:pt x="46" y="464"/>
                      <a:pt x="41" y="730"/>
                    </a:cubicBezTo>
                    <a:lnTo>
                      <a:pt x="41" y="730"/>
                    </a:lnTo>
                    <a:cubicBezTo>
                      <a:pt x="32" y="748"/>
                      <a:pt x="23" y="766"/>
                      <a:pt x="14" y="784"/>
                    </a:cubicBezTo>
                    <a:cubicBezTo>
                      <a:pt x="14" y="811"/>
                      <a:pt x="0" y="838"/>
                      <a:pt x="14" y="865"/>
                    </a:cubicBezTo>
                    <a:cubicBezTo>
                      <a:pt x="14" y="906"/>
                      <a:pt x="27" y="960"/>
                      <a:pt x="41" y="1000"/>
                    </a:cubicBezTo>
                    <a:cubicBezTo>
                      <a:pt x="68" y="1082"/>
                      <a:pt x="95" y="1149"/>
                      <a:pt x="136" y="1230"/>
                    </a:cubicBezTo>
                    <a:cubicBezTo>
                      <a:pt x="190" y="1393"/>
                      <a:pt x="285" y="1542"/>
                      <a:pt x="393" y="1677"/>
                    </a:cubicBezTo>
                    <a:cubicBezTo>
                      <a:pt x="515" y="1812"/>
                      <a:pt x="677" y="1921"/>
                      <a:pt x="853" y="1961"/>
                    </a:cubicBezTo>
                    <a:cubicBezTo>
                      <a:pt x="926" y="1984"/>
                      <a:pt x="1003" y="1997"/>
                      <a:pt x="1081" y="1997"/>
                    </a:cubicBezTo>
                    <a:cubicBezTo>
                      <a:pt x="1190" y="1997"/>
                      <a:pt x="1299" y="1970"/>
                      <a:pt x="1394" y="1907"/>
                    </a:cubicBezTo>
                    <a:cubicBezTo>
                      <a:pt x="1570" y="1799"/>
                      <a:pt x="1665" y="1623"/>
                      <a:pt x="1705" y="1460"/>
                    </a:cubicBezTo>
                    <a:cubicBezTo>
                      <a:pt x="1759" y="1285"/>
                      <a:pt x="1773" y="1109"/>
                      <a:pt x="1759" y="919"/>
                    </a:cubicBezTo>
                    <a:cubicBezTo>
                      <a:pt x="1719" y="581"/>
                      <a:pt x="1516" y="216"/>
                      <a:pt x="1164" y="80"/>
                    </a:cubicBezTo>
                    <a:cubicBezTo>
                      <a:pt x="1046" y="32"/>
                      <a:pt x="913" y="1"/>
                      <a:pt x="7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68" name="Google Shape;12068;p28"/>
            <p:cNvGrpSpPr/>
            <p:nvPr/>
          </p:nvGrpSpPr>
          <p:grpSpPr>
            <a:xfrm rot="7418363">
              <a:off x="556363" y="513523"/>
              <a:ext cx="768056" cy="458227"/>
              <a:chOff x="4342158" y="4134864"/>
              <a:chExt cx="612371" cy="365345"/>
            </a:xfrm>
          </p:grpSpPr>
          <p:sp>
            <p:nvSpPr>
              <p:cNvPr id="12069" name="Google Shape;12069;p28"/>
              <p:cNvSpPr/>
              <p:nvPr/>
            </p:nvSpPr>
            <p:spPr>
              <a:xfrm>
                <a:off x="4413886" y="4136198"/>
                <a:ext cx="305527" cy="173198"/>
              </a:xfrm>
              <a:custGeom>
                <a:avLst/>
                <a:gdLst/>
                <a:ahLst/>
                <a:cxnLst/>
                <a:rect l="l" t="t" r="r" b="b"/>
                <a:pathLst>
                  <a:path w="8702" h="4933" extrusionOk="0">
                    <a:moveTo>
                      <a:pt x="1483" y="1"/>
                    </a:moveTo>
                    <a:cubicBezTo>
                      <a:pt x="1299" y="1"/>
                      <a:pt x="1115" y="30"/>
                      <a:pt x="934" y="98"/>
                    </a:cubicBezTo>
                    <a:cubicBezTo>
                      <a:pt x="1" y="450"/>
                      <a:pt x="109" y="1410"/>
                      <a:pt x="555" y="2100"/>
                    </a:cubicBezTo>
                    <a:cubicBezTo>
                      <a:pt x="718" y="2357"/>
                      <a:pt x="921" y="2574"/>
                      <a:pt x="1137" y="2763"/>
                    </a:cubicBezTo>
                    <a:cubicBezTo>
                      <a:pt x="1232" y="2980"/>
                      <a:pt x="1421" y="3142"/>
                      <a:pt x="1678" y="3196"/>
                    </a:cubicBezTo>
                    <a:cubicBezTo>
                      <a:pt x="1922" y="3426"/>
                      <a:pt x="2179" y="3629"/>
                      <a:pt x="2450" y="3805"/>
                    </a:cubicBezTo>
                    <a:cubicBezTo>
                      <a:pt x="2923" y="4157"/>
                      <a:pt x="3410" y="4468"/>
                      <a:pt x="3965" y="4671"/>
                    </a:cubicBezTo>
                    <a:cubicBezTo>
                      <a:pt x="4475" y="4865"/>
                      <a:pt x="4997" y="4932"/>
                      <a:pt x="5522" y="4932"/>
                    </a:cubicBezTo>
                    <a:cubicBezTo>
                      <a:pt x="6099" y="4932"/>
                      <a:pt x="6680" y="4851"/>
                      <a:pt x="7253" y="4766"/>
                    </a:cubicBezTo>
                    <a:cubicBezTo>
                      <a:pt x="7429" y="4739"/>
                      <a:pt x="7564" y="4671"/>
                      <a:pt x="7673" y="4577"/>
                    </a:cubicBezTo>
                    <a:cubicBezTo>
                      <a:pt x="8241" y="4292"/>
                      <a:pt x="8701" y="3778"/>
                      <a:pt x="8390" y="3115"/>
                    </a:cubicBezTo>
                    <a:cubicBezTo>
                      <a:pt x="8011" y="2330"/>
                      <a:pt x="6780" y="2100"/>
                      <a:pt x="6008" y="1925"/>
                    </a:cubicBezTo>
                    <a:cubicBezTo>
                      <a:pt x="5007" y="1708"/>
                      <a:pt x="4276" y="1397"/>
                      <a:pt x="3437" y="801"/>
                    </a:cubicBezTo>
                    <a:cubicBezTo>
                      <a:pt x="2891" y="426"/>
                      <a:pt x="2184" y="1"/>
                      <a:pt x="14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28"/>
              <p:cNvSpPr/>
              <p:nvPr/>
            </p:nvSpPr>
            <p:spPr>
              <a:xfrm>
                <a:off x="4640969" y="4134864"/>
                <a:ext cx="76505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692" extrusionOk="0">
                    <a:moveTo>
                      <a:pt x="1096" y="1"/>
                    </a:moveTo>
                    <a:cubicBezTo>
                      <a:pt x="0" y="1"/>
                      <a:pt x="0" y="1692"/>
                      <a:pt x="1096" y="1692"/>
                    </a:cubicBezTo>
                    <a:cubicBezTo>
                      <a:pt x="2179" y="1692"/>
                      <a:pt x="2179" y="1"/>
                      <a:pt x="1096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28"/>
              <p:cNvSpPr/>
              <p:nvPr/>
            </p:nvSpPr>
            <p:spPr>
              <a:xfrm>
                <a:off x="4737870" y="4189493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97" y="1"/>
                    </a:moveTo>
                    <a:cubicBezTo>
                      <a:pt x="1" y="1"/>
                      <a:pt x="1" y="1692"/>
                      <a:pt x="1097" y="1692"/>
                    </a:cubicBezTo>
                    <a:cubicBezTo>
                      <a:pt x="2179" y="1692"/>
                      <a:pt x="2179" y="1"/>
                      <a:pt x="1097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28"/>
              <p:cNvSpPr/>
              <p:nvPr/>
            </p:nvSpPr>
            <p:spPr>
              <a:xfrm>
                <a:off x="4822447" y="4219371"/>
                <a:ext cx="105506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2476" extrusionOk="0">
                    <a:moveTo>
                      <a:pt x="2014" y="0"/>
                    </a:moveTo>
                    <a:cubicBezTo>
                      <a:pt x="1143" y="0"/>
                      <a:pt x="398" y="609"/>
                      <a:pt x="136" y="1409"/>
                    </a:cubicBezTo>
                    <a:cubicBezTo>
                      <a:pt x="0" y="1829"/>
                      <a:pt x="298" y="2356"/>
                      <a:pt x="731" y="2451"/>
                    </a:cubicBezTo>
                    <a:cubicBezTo>
                      <a:pt x="799" y="2468"/>
                      <a:pt x="866" y="2476"/>
                      <a:pt x="930" y="2476"/>
                    </a:cubicBezTo>
                    <a:cubicBezTo>
                      <a:pt x="1072" y="2476"/>
                      <a:pt x="1206" y="2439"/>
                      <a:pt x="1326" y="2383"/>
                    </a:cubicBezTo>
                    <a:cubicBezTo>
                      <a:pt x="2071" y="2343"/>
                      <a:pt x="2788" y="1856"/>
                      <a:pt x="2910" y="1071"/>
                    </a:cubicBezTo>
                    <a:cubicBezTo>
                      <a:pt x="3004" y="516"/>
                      <a:pt x="2693" y="29"/>
                      <a:pt x="2098" y="2"/>
                    </a:cubicBezTo>
                    <a:cubicBezTo>
                      <a:pt x="2070" y="1"/>
                      <a:pt x="2042" y="0"/>
                      <a:pt x="201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28"/>
              <p:cNvSpPr/>
              <p:nvPr/>
            </p:nvSpPr>
            <p:spPr>
              <a:xfrm>
                <a:off x="4868053" y="4356436"/>
                <a:ext cx="83632" cy="9332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658" extrusionOk="0">
                    <a:moveTo>
                      <a:pt x="1269" y="1"/>
                    </a:moveTo>
                    <a:cubicBezTo>
                      <a:pt x="1060" y="1"/>
                      <a:pt x="851" y="79"/>
                      <a:pt x="677" y="239"/>
                    </a:cubicBezTo>
                    <a:cubicBezTo>
                      <a:pt x="244" y="631"/>
                      <a:pt x="0" y="1213"/>
                      <a:pt x="0" y="1808"/>
                    </a:cubicBezTo>
                    <a:cubicBezTo>
                      <a:pt x="0" y="2065"/>
                      <a:pt x="122" y="2309"/>
                      <a:pt x="325" y="2471"/>
                    </a:cubicBezTo>
                    <a:cubicBezTo>
                      <a:pt x="472" y="2579"/>
                      <a:pt x="668" y="2658"/>
                      <a:pt x="857" y="2658"/>
                    </a:cubicBezTo>
                    <a:cubicBezTo>
                      <a:pt x="930" y="2658"/>
                      <a:pt x="1002" y="2646"/>
                      <a:pt x="1069" y="2620"/>
                    </a:cubicBezTo>
                    <a:cubicBezTo>
                      <a:pt x="1380" y="2485"/>
                      <a:pt x="1665" y="2336"/>
                      <a:pt x="1895" y="2065"/>
                    </a:cubicBezTo>
                    <a:cubicBezTo>
                      <a:pt x="2098" y="1808"/>
                      <a:pt x="2274" y="1510"/>
                      <a:pt x="2328" y="1172"/>
                    </a:cubicBezTo>
                    <a:cubicBezTo>
                      <a:pt x="2382" y="807"/>
                      <a:pt x="2287" y="401"/>
                      <a:pt x="1935" y="211"/>
                    </a:cubicBezTo>
                    <a:cubicBezTo>
                      <a:pt x="1881" y="184"/>
                      <a:pt x="1813" y="157"/>
                      <a:pt x="1746" y="144"/>
                    </a:cubicBezTo>
                    <a:cubicBezTo>
                      <a:pt x="1597" y="49"/>
                      <a:pt x="1433" y="1"/>
                      <a:pt x="1269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28"/>
              <p:cNvSpPr/>
              <p:nvPr/>
            </p:nvSpPr>
            <p:spPr>
              <a:xfrm>
                <a:off x="4573034" y="4316060"/>
                <a:ext cx="250405" cy="152202"/>
              </a:xfrm>
              <a:custGeom>
                <a:avLst/>
                <a:gdLst/>
                <a:ahLst/>
                <a:cxnLst/>
                <a:rect l="l" t="t" r="r" b="b"/>
                <a:pathLst>
                  <a:path w="7132" h="4335" extrusionOk="0">
                    <a:moveTo>
                      <a:pt x="5170" y="0"/>
                    </a:moveTo>
                    <a:cubicBezTo>
                      <a:pt x="4999" y="0"/>
                      <a:pt x="4829" y="17"/>
                      <a:pt x="4669" y="49"/>
                    </a:cubicBezTo>
                    <a:cubicBezTo>
                      <a:pt x="4006" y="198"/>
                      <a:pt x="3356" y="523"/>
                      <a:pt x="2734" y="766"/>
                    </a:cubicBezTo>
                    <a:cubicBezTo>
                      <a:pt x="2152" y="996"/>
                      <a:pt x="1435" y="1158"/>
                      <a:pt x="934" y="1537"/>
                    </a:cubicBezTo>
                    <a:cubicBezTo>
                      <a:pt x="0" y="2241"/>
                      <a:pt x="339" y="3540"/>
                      <a:pt x="1340" y="3986"/>
                    </a:cubicBezTo>
                    <a:cubicBezTo>
                      <a:pt x="1862" y="4213"/>
                      <a:pt x="2508" y="4335"/>
                      <a:pt x="3150" y="4335"/>
                    </a:cubicBezTo>
                    <a:cubicBezTo>
                      <a:pt x="3773" y="4335"/>
                      <a:pt x="4392" y="4220"/>
                      <a:pt x="4885" y="3973"/>
                    </a:cubicBezTo>
                    <a:cubicBezTo>
                      <a:pt x="5332" y="3743"/>
                      <a:pt x="5832" y="3310"/>
                      <a:pt x="6103" y="2809"/>
                    </a:cubicBezTo>
                    <a:cubicBezTo>
                      <a:pt x="6685" y="2485"/>
                      <a:pt x="7131" y="1984"/>
                      <a:pt x="7023" y="1307"/>
                    </a:cubicBezTo>
                    <a:cubicBezTo>
                      <a:pt x="6888" y="397"/>
                      <a:pt x="6007" y="0"/>
                      <a:pt x="5170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28"/>
              <p:cNvSpPr/>
              <p:nvPr/>
            </p:nvSpPr>
            <p:spPr>
              <a:xfrm>
                <a:off x="4367331" y="4321221"/>
                <a:ext cx="125448" cy="11747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346" extrusionOk="0">
                    <a:moveTo>
                      <a:pt x="1354" y="0"/>
                    </a:moveTo>
                    <a:cubicBezTo>
                      <a:pt x="1254" y="0"/>
                      <a:pt x="1150" y="12"/>
                      <a:pt x="1042" y="37"/>
                    </a:cubicBezTo>
                    <a:cubicBezTo>
                      <a:pt x="488" y="159"/>
                      <a:pt x="41" y="646"/>
                      <a:pt x="14" y="1242"/>
                    </a:cubicBezTo>
                    <a:cubicBezTo>
                      <a:pt x="1" y="1810"/>
                      <a:pt x="352" y="2229"/>
                      <a:pt x="839" y="2446"/>
                    </a:cubicBezTo>
                    <a:cubicBezTo>
                      <a:pt x="853" y="2500"/>
                      <a:pt x="880" y="2554"/>
                      <a:pt x="907" y="2608"/>
                    </a:cubicBezTo>
                    <a:cubicBezTo>
                      <a:pt x="1195" y="3091"/>
                      <a:pt x="1703" y="3345"/>
                      <a:pt x="2213" y="3345"/>
                    </a:cubicBezTo>
                    <a:cubicBezTo>
                      <a:pt x="2590" y="3345"/>
                      <a:pt x="2968" y="3207"/>
                      <a:pt x="3262" y="2919"/>
                    </a:cubicBezTo>
                    <a:cubicBezTo>
                      <a:pt x="3546" y="2649"/>
                      <a:pt x="3573" y="2229"/>
                      <a:pt x="3397" y="1891"/>
                    </a:cubicBezTo>
                    <a:cubicBezTo>
                      <a:pt x="3004" y="1118"/>
                      <a:pt x="2333" y="0"/>
                      <a:pt x="1354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28"/>
              <p:cNvSpPr/>
              <p:nvPr/>
            </p:nvSpPr>
            <p:spPr>
              <a:xfrm>
                <a:off x="4480382" y="4440802"/>
                <a:ext cx="76540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2" extrusionOk="0">
                    <a:moveTo>
                      <a:pt x="1083" y="0"/>
                    </a:moveTo>
                    <a:cubicBezTo>
                      <a:pt x="1" y="0"/>
                      <a:pt x="1" y="1692"/>
                      <a:pt x="1083" y="1692"/>
                    </a:cubicBezTo>
                    <a:cubicBezTo>
                      <a:pt x="2179" y="1692"/>
                      <a:pt x="2179" y="0"/>
                      <a:pt x="1083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28"/>
              <p:cNvSpPr/>
              <p:nvPr/>
            </p:nvSpPr>
            <p:spPr>
              <a:xfrm>
                <a:off x="4495584" y="4325821"/>
                <a:ext cx="76540" cy="59441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93" extrusionOk="0">
                    <a:moveTo>
                      <a:pt x="1083" y="1"/>
                    </a:moveTo>
                    <a:cubicBezTo>
                      <a:pt x="1" y="1"/>
                      <a:pt x="1" y="1692"/>
                      <a:pt x="1083" y="1692"/>
                    </a:cubicBezTo>
                    <a:cubicBezTo>
                      <a:pt x="2179" y="1692"/>
                      <a:pt x="2179" y="1"/>
                      <a:pt x="1083" y="1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28"/>
              <p:cNvSpPr/>
              <p:nvPr/>
            </p:nvSpPr>
            <p:spPr>
              <a:xfrm>
                <a:off x="4343563" y="4219441"/>
                <a:ext cx="76996" cy="59406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92" extrusionOk="0">
                    <a:moveTo>
                      <a:pt x="1097" y="0"/>
                    </a:moveTo>
                    <a:cubicBezTo>
                      <a:pt x="14" y="0"/>
                      <a:pt x="1" y="1691"/>
                      <a:pt x="1097" y="1691"/>
                    </a:cubicBezTo>
                    <a:cubicBezTo>
                      <a:pt x="2179" y="1691"/>
                      <a:pt x="2193" y="0"/>
                      <a:pt x="1097" y="0"/>
                    </a:cubicBezTo>
                    <a:close/>
                  </a:path>
                </a:pathLst>
              </a:custGeom>
              <a:solidFill>
                <a:srgbClr val="AC7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28"/>
              <p:cNvSpPr/>
              <p:nvPr/>
            </p:nvSpPr>
            <p:spPr>
              <a:xfrm>
                <a:off x="4414623" y="4138164"/>
                <a:ext cx="319009" cy="180571"/>
              </a:xfrm>
              <a:custGeom>
                <a:avLst/>
                <a:gdLst/>
                <a:ahLst/>
                <a:cxnLst/>
                <a:rect l="l" t="t" r="r" b="b"/>
                <a:pathLst>
                  <a:path w="9086" h="5143" extrusionOk="0">
                    <a:moveTo>
                      <a:pt x="1752" y="96"/>
                    </a:moveTo>
                    <a:cubicBezTo>
                      <a:pt x="2226" y="109"/>
                      <a:pt x="2699" y="245"/>
                      <a:pt x="3146" y="421"/>
                    </a:cubicBezTo>
                    <a:cubicBezTo>
                      <a:pt x="3606" y="597"/>
                      <a:pt x="4052" y="800"/>
                      <a:pt x="4526" y="935"/>
                    </a:cubicBezTo>
                    <a:cubicBezTo>
                      <a:pt x="5460" y="1205"/>
                      <a:pt x="6434" y="1327"/>
                      <a:pt x="7313" y="1733"/>
                    </a:cubicBezTo>
                    <a:cubicBezTo>
                      <a:pt x="7746" y="1936"/>
                      <a:pt x="8152" y="2207"/>
                      <a:pt x="8464" y="2559"/>
                    </a:cubicBezTo>
                    <a:cubicBezTo>
                      <a:pt x="8626" y="2748"/>
                      <a:pt x="8761" y="2937"/>
                      <a:pt x="8856" y="3154"/>
                    </a:cubicBezTo>
                    <a:cubicBezTo>
                      <a:pt x="8897" y="3262"/>
                      <a:pt x="8937" y="3370"/>
                      <a:pt x="8937" y="3479"/>
                    </a:cubicBezTo>
                    <a:cubicBezTo>
                      <a:pt x="8951" y="3587"/>
                      <a:pt x="8910" y="3695"/>
                      <a:pt x="8842" y="3776"/>
                    </a:cubicBezTo>
                    <a:cubicBezTo>
                      <a:pt x="8707" y="3952"/>
                      <a:pt x="8504" y="4088"/>
                      <a:pt x="8288" y="4196"/>
                    </a:cubicBezTo>
                    <a:cubicBezTo>
                      <a:pt x="8085" y="4331"/>
                      <a:pt x="7868" y="4426"/>
                      <a:pt x="7652" y="4521"/>
                    </a:cubicBezTo>
                    <a:cubicBezTo>
                      <a:pt x="7205" y="4696"/>
                      <a:pt x="6732" y="4832"/>
                      <a:pt x="6258" y="4913"/>
                    </a:cubicBezTo>
                    <a:cubicBezTo>
                      <a:pt x="5934" y="4959"/>
                      <a:pt x="5611" y="4980"/>
                      <a:pt x="5283" y="4980"/>
                    </a:cubicBezTo>
                    <a:cubicBezTo>
                      <a:pt x="5131" y="4980"/>
                      <a:pt x="4978" y="4976"/>
                      <a:pt x="4824" y="4967"/>
                    </a:cubicBezTo>
                    <a:cubicBezTo>
                      <a:pt x="4350" y="4940"/>
                      <a:pt x="3877" y="4845"/>
                      <a:pt x="3403" y="4724"/>
                    </a:cubicBezTo>
                    <a:cubicBezTo>
                      <a:pt x="2956" y="4575"/>
                      <a:pt x="2510" y="4385"/>
                      <a:pt x="2090" y="4155"/>
                    </a:cubicBezTo>
                    <a:cubicBezTo>
                      <a:pt x="1887" y="4020"/>
                      <a:pt x="1684" y="3898"/>
                      <a:pt x="1495" y="3749"/>
                    </a:cubicBezTo>
                    <a:cubicBezTo>
                      <a:pt x="1292" y="3614"/>
                      <a:pt x="1116" y="3452"/>
                      <a:pt x="954" y="3276"/>
                    </a:cubicBezTo>
                    <a:cubicBezTo>
                      <a:pt x="616" y="2937"/>
                      <a:pt x="345" y="2532"/>
                      <a:pt x="264" y="2058"/>
                    </a:cubicBezTo>
                    <a:cubicBezTo>
                      <a:pt x="252" y="1993"/>
                      <a:pt x="244" y="1927"/>
                      <a:pt x="241" y="1861"/>
                    </a:cubicBezTo>
                    <a:lnTo>
                      <a:pt x="241" y="1861"/>
                    </a:lnTo>
                    <a:lnTo>
                      <a:pt x="250" y="1855"/>
                    </a:lnTo>
                    <a:cubicBezTo>
                      <a:pt x="246" y="1848"/>
                      <a:pt x="243" y="1841"/>
                      <a:pt x="239" y="1834"/>
                    </a:cubicBezTo>
                    <a:lnTo>
                      <a:pt x="239" y="1834"/>
                    </a:lnTo>
                    <a:cubicBezTo>
                      <a:pt x="222" y="1443"/>
                      <a:pt x="334" y="1047"/>
                      <a:pt x="561" y="718"/>
                    </a:cubicBezTo>
                    <a:lnTo>
                      <a:pt x="467" y="651"/>
                    </a:lnTo>
                    <a:cubicBezTo>
                      <a:pt x="296" y="895"/>
                      <a:pt x="184" y="1183"/>
                      <a:pt x="136" y="1482"/>
                    </a:cubicBezTo>
                    <a:lnTo>
                      <a:pt x="136" y="1482"/>
                    </a:lnTo>
                    <a:cubicBezTo>
                      <a:pt x="126" y="1384"/>
                      <a:pt x="132" y="1285"/>
                      <a:pt x="155" y="1192"/>
                    </a:cubicBezTo>
                    <a:cubicBezTo>
                      <a:pt x="196" y="962"/>
                      <a:pt x="304" y="745"/>
                      <a:pt x="467" y="570"/>
                    </a:cubicBezTo>
                    <a:cubicBezTo>
                      <a:pt x="616" y="394"/>
                      <a:pt x="832" y="272"/>
                      <a:pt x="1049" y="191"/>
                    </a:cubicBezTo>
                    <a:cubicBezTo>
                      <a:pt x="1279" y="123"/>
                      <a:pt x="1509" y="96"/>
                      <a:pt x="1752" y="96"/>
                    </a:cubicBezTo>
                    <a:close/>
                    <a:moveTo>
                      <a:pt x="1686" y="0"/>
                    </a:moveTo>
                    <a:cubicBezTo>
                      <a:pt x="1218" y="0"/>
                      <a:pt x="722" y="140"/>
                      <a:pt x="386" y="502"/>
                    </a:cubicBezTo>
                    <a:cubicBezTo>
                      <a:pt x="210" y="691"/>
                      <a:pt x="88" y="921"/>
                      <a:pt x="47" y="1165"/>
                    </a:cubicBezTo>
                    <a:cubicBezTo>
                      <a:pt x="0" y="1387"/>
                      <a:pt x="24" y="1619"/>
                      <a:pt x="110" y="1818"/>
                    </a:cubicBezTo>
                    <a:lnTo>
                      <a:pt x="110" y="1818"/>
                    </a:lnTo>
                    <a:cubicBezTo>
                      <a:pt x="110" y="1907"/>
                      <a:pt x="116" y="1996"/>
                      <a:pt x="128" y="2085"/>
                    </a:cubicBezTo>
                    <a:cubicBezTo>
                      <a:pt x="223" y="2586"/>
                      <a:pt x="507" y="3032"/>
                      <a:pt x="846" y="3384"/>
                    </a:cubicBezTo>
                    <a:cubicBezTo>
                      <a:pt x="1008" y="3560"/>
                      <a:pt x="1197" y="3736"/>
                      <a:pt x="1400" y="3871"/>
                    </a:cubicBezTo>
                    <a:cubicBezTo>
                      <a:pt x="1590" y="4033"/>
                      <a:pt x="1793" y="4155"/>
                      <a:pt x="2009" y="4291"/>
                    </a:cubicBezTo>
                    <a:cubicBezTo>
                      <a:pt x="2429" y="4534"/>
                      <a:pt x="2889" y="4737"/>
                      <a:pt x="3362" y="4872"/>
                    </a:cubicBezTo>
                    <a:cubicBezTo>
                      <a:pt x="3836" y="5008"/>
                      <a:pt x="4323" y="5102"/>
                      <a:pt x="4810" y="5129"/>
                    </a:cubicBezTo>
                    <a:cubicBezTo>
                      <a:pt x="4962" y="5138"/>
                      <a:pt x="5112" y="5142"/>
                      <a:pt x="5262" y="5142"/>
                    </a:cubicBezTo>
                    <a:cubicBezTo>
                      <a:pt x="5606" y="5142"/>
                      <a:pt x="5945" y="5118"/>
                      <a:pt x="6285" y="5062"/>
                    </a:cubicBezTo>
                    <a:cubicBezTo>
                      <a:pt x="6772" y="4981"/>
                      <a:pt x="7246" y="4845"/>
                      <a:pt x="7706" y="4656"/>
                    </a:cubicBezTo>
                    <a:cubicBezTo>
                      <a:pt x="7922" y="4561"/>
                      <a:pt x="8152" y="4453"/>
                      <a:pt x="8369" y="4331"/>
                    </a:cubicBezTo>
                    <a:cubicBezTo>
                      <a:pt x="8572" y="4209"/>
                      <a:pt x="8802" y="4074"/>
                      <a:pt x="8951" y="3858"/>
                    </a:cubicBezTo>
                    <a:cubicBezTo>
                      <a:pt x="9032" y="3749"/>
                      <a:pt x="9086" y="3614"/>
                      <a:pt x="9072" y="3479"/>
                    </a:cubicBezTo>
                    <a:cubicBezTo>
                      <a:pt x="9072" y="3343"/>
                      <a:pt x="9032" y="3222"/>
                      <a:pt x="8978" y="3100"/>
                    </a:cubicBezTo>
                    <a:cubicBezTo>
                      <a:pt x="8870" y="2870"/>
                      <a:pt x="8734" y="2667"/>
                      <a:pt x="8572" y="2477"/>
                    </a:cubicBezTo>
                    <a:cubicBezTo>
                      <a:pt x="8234" y="2099"/>
                      <a:pt x="7814" y="1828"/>
                      <a:pt x="7368" y="1625"/>
                    </a:cubicBezTo>
                    <a:cubicBezTo>
                      <a:pt x="6461" y="1205"/>
                      <a:pt x="5473" y="1097"/>
                      <a:pt x="4553" y="840"/>
                    </a:cubicBezTo>
                    <a:cubicBezTo>
                      <a:pt x="4079" y="705"/>
                      <a:pt x="3633" y="515"/>
                      <a:pt x="3186" y="339"/>
                    </a:cubicBezTo>
                    <a:cubicBezTo>
                      <a:pt x="2726" y="164"/>
                      <a:pt x="2253" y="1"/>
                      <a:pt x="1752" y="1"/>
                    </a:cubicBezTo>
                    <a:cubicBezTo>
                      <a:pt x="1730" y="1"/>
                      <a:pt x="1708" y="0"/>
                      <a:pt x="168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28"/>
              <p:cNvSpPr/>
              <p:nvPr/>
            </p:nvSpPr>
            <p:spPr>
              <a:xfrm>
                <a:off x="4423400" y="4136900"/>
                <a:ext cx="285550" cy="177551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5057" extrusionOk="0">
                    <a:moveTo>
                      <a:pt x="1732" y="0"/>
                    </a:moveTo>
                    <a:cubicBezTo>
                      <a:pt x="1410" y="0"/>
                      <a:pt x="1080" y="87"/>
                      <a:pt x="799" y="254"/>
                    </a:cubicBezTo>
                    <a:cubicBezTo>
                      <a:pt x="433" y="470"/>
                      <a:pt x="149" y="808"/>
                      <a:pt x="0" y="1201"/>
                    </a:cubicBezTo>
                    <a:lnTo>
                      <a:pt x="108" y="1241"/>
                    </a:lnTo>
                    <a:cubicBezTo>
                      <a:pt x="244" y="876"/>
                      <a:pt x="514" y="551"/>
                      <a:pt x="853" y="348"/>
                    </a:cubicBezTo>
                    <a:cubicBezTo>
                      <a:pt x="1128" y="179"/>
                      <a:pt x="1437" y="101"/>
                      <a:pt x="1746" y="101"/>
                    </a:cubicBezTo>
                    <a:cubicBezTo>
                      <a:pt x="1832" y="101"/>
                      <a:pt x="1918" y="107"/>
                      <a:pt x="2003" y="118"/>
                    </a:cubicBezTo>
                    <a:cubicBezTo>
                      <a:pt x="2409" y="186"/>
                      <a:pt x="2774" y="362"/>
                      <a:pt x="3139" y="551"/>
                    </a:cubicBezTo>
                    <a:cubicBezTo>
                      <a:pt x="3491" y="754"/>
                      <a:pt x="3843" y="971"/>
                      <a:pt x="4195" y="1174"/>
                    </a:cubicBezTo>
                    <a:cubicBezTo>
                      <a:pt x="4926" y="1566"/>
                      <a:pt x="5683" y="1891"/>
                      <a:pt x="6468" y="2135"/>
                    </a:cubicBezTo>
                    <a:cubicBezTo>
                      <a:pt x="6860" y="2256"/>
                      <a:pt x="7293" y="2324"/>
                      <a:pt x="7605" y="2554"/>
                    </a:cubicBezTo>
                    <a:cubicBezTo>
                      <a:pt x="7767" y="2662"/>
                      <a:pt x="7889" y="2825"/>
                      <a:pt x="7929" y="3001"/>
                    </a:cubicBezTo>
                    <a:cubicBezTo>
                      <a:pt x="7984" y="3190"/>
                      <a:pt x="7984" y="3393"/>
                      <a:pt x="7929" y="3582"/>
                    </a:cubicBezTo>
                    <a:cubicBezTo>
                      <a:pt x="7835" y="3961"/>
                      <a:pt x="7551" y="4259"/>
                      <a:pt x="7199" y="4448"/>
                    </a:cubicBezTo>
                    <a:cubicBezTo>
                      <a:pt x="6847" y="4638"/>
                      <a:pt x="6455" y="4746"/>
                      <a:pt x="6062" y="4814"/>
                    </a:cubicBezTo>
                    <a:cubicBezTo>
                      <a:pt x="5735" y="4869"/>
                      <a:pt x="5401" y="4897"/>
                      <a:pt x="5068" y="4897"/>
                    </a:cubicBezTo>
                    <a:cubicBezTo>
                      <a:pt x="4588" y="4897"/>
                      <a:pt x="4109" y="4839"/>
                      <a:pt x="3654" y="4719"/>
                    </a:cubicBezTo>
                    <a:cubicBezTo>
                      <a:pt x="2869" y="4516"/>
                      <a:pt x="2125" y="4124"/>
                      <a:pt x="1529" y="3582"/>
                    </a:cubicBezTo>
                    <a:cubicBezTo>
                      <a:pt x="934" y="3041"/>
                      <a:pt x="474" y="2337"/>
                      <a:pt x="230" y="1566"/>
                    </a:cubicBezTo>
                    <a:lnTo>
                      <a:pt x="122" y="1593"/>
                    </a:lnTo>
                    <a:cubicBezTo>
                      <a:pt x="244" y="1999"/>
                      <a:pt x="406" y="2378"/>
                      <a:pt x="636" y="2730"/>
                    </a:cubicBezTo>
                    <a:cubicBezTo>
                      <a:pt x="853" y="3082"/>
                      <a:pt x="1123" y="3406"/>
                      <a:pt x="1434" y="3691"/>
                    </a:cubicBezTo>
                    <a:cubicBezTo>
                      <a:pt x="2043" y="4259"/>
                      <a:pt x="2801" y="4665"/>
                      <a:pt x="3599" y="4881"/>
                    </a:cubicBezTo>
                    <a:cubicBezTo>
                      <a:pt x="4068" y="4998"/>
                      <a:pt x="4550" y="5057"/>
                      <a:pt x="5030" y="5057"/>
                    </a:cubicBezTo>
                    <a:cubicBezTo>
                      <a:pt x="5381" y="5057"/>
                      <a:pt x="5732" y="5025"/>
                      <a:pt x="6076" y="4963"/>
                    </a:cubicBezTo>
                    <a:cubicBezTo>
                      <a:pt x="6495" y="4895"/>
                      <a:pt x="6901" y="4787"/>
                      <a:pt x="7266" y="4570"/>
                    </a:cubicBezTo>
                    <a:cubicBezTo>
                      <a:pt x="7456" y="4475"/>
                      <a:pt x="7632" y="4340"/>
                      <a:pt x="7767" y="4178"/>
                    </a:cubicBezTo>
                    <a:cubicBezTo>
                      <a:pt x="7916" y="4015"/>
                      <a:pt x="8011" y="3812"/>
                      <a:pt x="8065" y="3609"/>
                    </a:cubicBezTo>
                    <a:cubicBezTo>
                      <a:pt x="8119" y="3393"/>
                      <a:pt x="8132" y="3176"/>
                      <a:pt x="8065" y="2960"/>
                    </a:cubicBezTo>
                    <a:cubicBezTo>
                      <a:pt x="8011" y="2743"/>
                      <a:pt x="7862" y="2568"/>
                      <a:pt x="7686" y="2446"/>
                    </a:cubicBezTo>
                    <a:cubicBezTo>
                      <a:pt x="7321" y="2189"/>
                      <a:pt x="6901" y="2135"/>
                      <a:pt x="6509" y="2013"/>
                    </a:cubicBezTo>
                    <a:cubicBezTo>
                      <a:pt x="5724" y="1783"/>
                      <a:pt x="4966" y="1472"/>
                      <a:pt x="4249" y="1079"/>
                    </a:cubicBezTo>
                    <a:cubicBezTo>
                      <a:pt x="3884" y="890"/>
                      <a:pt x="3545" y="673"/>
                      <a:pt x="3180" y="470"/>
                    </a:cubicBezTo>
                    <a:cubicBezTo>
                      <a:pt x="2828" y="267"/>
                      <a:pt x="2436" y="91"/>
                      <a:pt x="2016" y="24"/>
                    </a:cubicBezTo>
                    <a:cubicBezTo>
                      <a:pt x="1923" y="8"/>
                      <a:pt x="1828" y="0"/>
                      <a:pt x="173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28"/>
              <p:cNvSpPr/>
              <p:nvPr/>
            </p:nvSpPr>
            <p:spPr>
              <a:xfrm>
                <a:off x="4496532" y="4187597"/>
                <a:ext cx="123587" cy="56000"/>
              </a:xfrm>
              <a:custGeom>
                <a:avLst/>
                <a:gdLst/>
                <a:ahLst/>
                <a:cxnLst/>
                <a:rect l="l" t="t" r="r" b="b"/>
                <a:pathLst>
                  <a:path w="3520" h="1595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63" y="352"/>
                      <a:pt x="380" y="623"/>
                      <a:pt x="637" y="853"/>
                    </a:cubicBezTo>
                    <a:cubicBezTo>
                      <a:pt x="894" y="1069"/>
                      <a:pt x="1192" y="1259"/>
                      <a:pt x="1516" y="1381"/>
                    </a:cubicBezTo>
                    <a:cubicBezTo>
                      <a:pt x="1875" y="1518"/>
                      <a:pt x="2259" y="1595"/>
                      <a:pt x="2642" y="1595"/>
                    </a:cubicBezTo>
                    <a:cubicBezTo>
                      <a:pt x="2939" y="1595"/>
                      <a:pt x="3236" y="1549"/>
                      <a:pt x="3519" y="1448"/>
                    </a:cubicBezTo>
                    <a:lnTo>
                      <a:pt x="3492" y="1313"/>
                    </a:lnTo>
                    <a:cubicBezTo>
                      <a:pt x="3488" y="1314"/>
                      <a:pt x="3484" y="1315"/>
                      <a:pt x="3479" y="1316"/>
                    </a:cubicBezTo>
                    <a:lnTo>
                      <a:pt x="3479" y="1316"/>
                    </a:lnTo>
                    <a:lnTo>
                      <a:pt x="3478" y="1313"/>
                    </a:lnTo>
                    <a:cubicBezTo>
                      <a:pt x="3468" y="1316"/>
                      <a:pt x="3458" y="1320"/>
                      <a:pt x="3447" y="1323"/>
                    </a:cubicBezTo>
                    <a:lnTo>
                      <a:pt x="3447" y="1323"/>
                    </a:lnTo>
                    <a:cubicBezTo>
                      <a:pt x="3164" y="1385"/>
                      <a:pt x="2881" y="1422"/>
                      <a:pt x="2585" y="1435"/>
                    </a:cubicBezTo>
                    <a:cubicBezTo>
                      <a:pt x="2571" y="1435"/>
                      <a:pt x="2557" y="1435"/>
                      <a:pt x="2543" y="1435"/>
                    </a:cubicBezTo>
                    <a:lnTo>
                      <a:pt x="2543" y="1435"/>
                    </a:lnTo>
                    <a:cubicBezTo>
                      <a:pt x="2209" y="1419"/>
                      <a:pt x="1877" y="1344"/>
                      <a:pt x="1571" y="1218"/>
                    </a:cubicBezTo>
                    <a:cubicBezTo>
                      <a:pt x="1438" y="1168"/>
                      <a:pt x="1308" y="1108"/>
                      <a:pt x="1184" y="1039"/>
                    </a:cubicBezTo>
                    <a:lnTo>
                      <a:pt x="1184" y="1039"/>
                    </a:lnTo>
                    <a:cubicBezTo>
                      <a:pt x="1105" y="979"/>
                      <a:pt x="1030" y="912"/>
                      <a:pt x="962" y="839"/>
                    </a:cubicBezTo>
                    <a:cubicBezTo>
                      <a:pt x="745" y="636"/>
                      <a:pt x="596" y="366"/>
                      <a:pt x="569" y="68"/>
                    </a:cubicBezTo>
                    <a:lnTo>
                      <a:pt x="461" y="82"/>
                    </a:lnTo>
                    <a:cubicBezTo>
                      <a:pt x="503" y="320"/>
                      <a:pt x="600" y="551"/>
                      <a:pt x="747" y="743"/>
                    </a:cubicBezTo>
                    <a:lnTo>
                      <a:pt x="747" y="743"/>
                    </a:lnTo>
                    <a:cubicBezTo>
                      <a:pt x="490" y="535"/>
                      <a:pt x="268" y="283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28"/>
              <p:cNvSpPr/>
              <p:nvPr/>
            </p:nvSpPr>
            <p:spPr>
              <a:xfrm>
                <a:off x="4502254" y="4190441"/>
                <a:ext cx="112633" cy="57194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629" extrusionOk="0">
                    <a:moveTo>
                      <a:pt x="95" y="1"/>
                    </a:moveTo>
                    <a:lnTo>
                      <a:pt x="0" y="55"/>
                    </a:lnTo>
                    <a:cubicBezTo>
                      <a:pt x="285" y="610"/>
                      <a:pt x="772" y="1070"/>
                      <a:pt x="1340" y="1354"/>
                    </a:cubicBezTo>
                    <a:cubicBezTo>
                      <a:pt x="1624" y="1489"/>
                      <a:pt x="1935" y="1584"/>
                      <a:pt x="2260" y="1611"/>
                    </a:cubicBezTo>
                    <a:cubicBezTo>
                      <a:pt x="2351" y="1623"/>
                      <a:pt x="2443" y="1629"/>
                      <a:pt x="2535" y="1629"/>
                    </a:cubicBezTo>
                    <a:cubicBezTo>
                      <a:pt x="2759" y="1629"/>
                      <a:pt x="2987" y="1593"/>
                      <a:pt x="3207" y="1516"/>
                    </a:cubicBezTo>
                    <a:lnTo>
                      <a:pt x="3180" y="1421"/>
                    </a:lnTo>
                    <a:cubicBezTo>
                      <a:pt x="3001" y="1453"/>
                      <a:pt x="2821" y="1469"/>
                      <a:pt x="2642" y="1469"/>
                    </a:cubicBezTo>
                    <a:cubicBezTo>
                      <a:pt x="2215" y="1469"/>
                      <a:pt x="1795" y="1381"/>
                      <a:pt x="1394" y="1218"/>
                    </a:cubicBezTo>
                    <a:cubicBezTo>
                      <a:pt x="1123" y="1097"/>
                      <a:pt x="853" y="934"/>
                      <a:pt x="636" y="731"/>
                    </a:cubicBezTo>
                    <a:cubicBezTo>
                      <a:pt x="406" y="528"/>
                      <a:pt x="217" y="271"/>
                      <a:pt x="9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28"/>
              <p:cNvSpPr/>
              <p:nvPr/>
            </p:nvSpPr>
            <p:spPr>
              <a:xfrm>
                <a:off x="4575421" y="4314972"/>
                <a:ext cx="261780" cy="152553"/>
              </a:xfrm>
              <a:custGeom>
                <a:avLst/>
                <a:gdLst/>
                <a:ahLst/>
                <a:cxnLst/>
                <a:rect l="l" t="t" r="r" b="b"/>
                <a:pathLst>
                  <a:path w="7456" h="4345" extrusionOk="0">
                    <a:moveTo>
                      <a:pt x="4975" y="100"/>
                    </a:moveTo>
                    <a:cubicBezTo>
                      <a:pt x="5529" y="100"/>
                      <a:pt x="6082" y="172"/>
                      <a:pt x="6603" y="337"/>
                    </a:cubicBezTo>
                    <a:cubicBezTo>
                      <a:pt x="6793" y="405"/>
                      <a:pt x="6969" y="513"/>
                      <a:pt x="7077" y="675"/>
                    </a:cubicBezTo>
                    <a:cubicBezTo>
                      <a:pt x="7185" y="824"/>
                      <a:pt x="7253" y="1027"/>
                      <a:pt x="7280" y="1217"/>
                    </a:cubicBezTo>
                    <a:cubicBezTo>
                      <a:pt x="7320" y="1622"/>
                      <a:pt x="7226" y="2028"/>
                      <a:pt x="7036" y="2380"/>
                    </a:cubicBezTo>
                    <a:cubicBezTo>
                      <a:pt x="6847" y="2732"/>
                      <a:pt x="6576" y="3043"/>
                      <a:pt x="6252" y="3287"/>
                    </a:cubicBezTo>
                    <a:cubicBezTo>
                      <a:pt x="5927" y="3530"/>
                      <a:pt x="5548" y="3706"/>
                      <a:pt x="5169" y="3828"/>
                    </a:cubicBezTo>
                    <a:cubicBezTo>
                      <a:pt x="4777" y="3963"/>
                      <a:pt x="4371" y="4045"/>
                      <a:pt x="3965" y="4099"/>
                    </a:cubicBezTo>
                    <a:cubicBezTo>
                      <a:pt x="3559" y="4153"/>
                      <a:pt x="3153" y="4180"/>
                      <a:pt x="2733" y="4180"/>
                    </a:cubicBezTo>
                    <a:cubicBezTo>
                      <a:pt x="2327" y="4166"/>
                      <a:pt x="1922" y="4112"/>
                      <a:pt x="1543" y="3990"/>
                    </a:cubicBezTo>
                    <a:cubicBezTo>
                      <a:pt x="1164" y="3869"/>
                      <a:pt x="785" y="3666"/>
                      <a:pt x="568" y="3341"/>
                    </a:cubicBezTo>
                    <a:cubicBezTo>
                      <a:pt x="460" y="3179"/>
                      <a:pt x="406" y="2989"/>
                      <a:pt x="393" y="2800"/>
                    </a:cubicBezTo>
                    <a:cubicBezTo>
                      <a:pt x="393" y="2610"/>
                      <a:pt x="460" y="2421"/>
                      <a:pt x="541" y="2231"/>
                    </a:cubicBezTo>
                    <a:cubicBezTo>
                      <a:pt x="642" y="2044"/>
                      <a:pt x="770" y="1871"/>
                      <a:pt x="913" y="1708"/>
                    </a:cubicBezTo>
                    <a:lnTo>
                      <a:pt x="913" y="1708"/>
                    </a:lnTo>
                    <a:cubicBezTo>
                      <a:pt x="1805" y="877"/>
                      <a:pt x="2963" y="329"/>
                      <a:pt x="4181" y="148"/>
                    </a:cubicBezTo>
                    <a:cubicBezTo>
                      <a:pt x="4444" y="117"/>
                      <a:pt x="4710" y="100"/>
                      <a:pt x="4975" y="100"/>
                    </a:cubicBezTo>
                    <a:close/>
                    <a:moveTo>
                      <a:pt x="5038" y="1"/>
                    </a:moveTo>
                    <a:cubicBezTo>
                      <a:pt x="4742" y="1"/>
                      <a:pt x="4446" y="23"/>
                      <a:pt x="4154" y="66"/>
                    </a:cubicBezTo>
                    <a:cubicBezTo>
                      <a:pt x="3117" y="219"/>
                      <a:pt x="2117" y="634"/>
                      <a:pt x="1282" y="1267"/>
                    </a:cubicBezTo>
                    <a:lnTo>
                      <a:pt x="1282" y="1267"/>
                    </a:lnTo>
                    <a:lnTo>
                      <a:pt x="1231" y="1217"/>
                    </a:lnTo>
                    <a:cubicBezTo>
                      <a:pt x="1042" y="1397"/>
                      <a:pt x="847" y="1584"/>
                      <a:pt x="678" y="1793"/>
                    </a:cubicBezTo>
                    <a:lnTo>
                      <a:pt x="678" y="1793"/>
                    </a:lnTo>
                    <a:cubicBezTo>
                      <a:pt x="428" y="2042"/>
                      <a:pt x="201" y="2315"/>
                      <a:pt x="0" y="2610"/>
                    </a:cubicBezTo>
                    <a:lnTo>
                      <a:pt x="95" y="2664"/>
                    </a:lnTo>
                    <a:cubicBezTo>
                      <a:pt x="180" y="2538"/>
                      <a:pt x="270" y="2416"/>
                      <a:pt x="365" y="2298"/>
                    </a:cubicBezTo>
                    <a:lnTo>
                      <a:pt x="365" y="2298"/>
                    </a:lnTo>
                    <a:cubicBezTo>
                      <a:pt x="300" y="2456"/>
                      <a:pt x="257" y="2628"/>
                      <a:pt x="257" y="2800"/>
                    </a:cubicBezTo>
                    <a:cubicBezTo>
                      <a:pt x="257" y="3016"/>
                      <a:pt x="311" y="3246"/>
                      <a:pt x="447" y="3422"/>
                    </a:cubicBezTo>
                    <a:cubicBezTo>
                      <a:pt x="690" y="3801"/>
                      <a:pt x="1083" y="4017"/>
                      <a:pt x="1489" y="4139"/>
                    </a:cubicBezTo>
                    <a:cubicBezTo>
                      <a:pt x="1895" y="4275"/>
                      <a:pt x="2314" y="4329"/>
                      <a:pt x="2733" y="4342"/>
                    </a:cubicBezTo>
                    <a:cubicBezTo>
                      <a:pt x="2789" y="4344"/>
                      <a:pt x="2844" y="4345"/>
                      <a:pt x="2899" y="4345"/>
                    </a:cubicBezTo>
                    <a:cubicBezTo>
                      <a:pt x="3263" y="4345"/>
                      <a:pt x="3628" y="4308"/>
                      <a:pt x="3992" y="4261"/>
                    </a:cubicBezTo>
                    <a:cubicBezTo>
                      <a:pt x="4398" y="4207"/>
                      <a:pt x="4817" y="4126"/>
                      <a:pt x="5210" y="3990"/>
                    </a:cubicBezTo>
                    <a:cubicBezTo>
                      <a:pt x="5616" y="3855"/>
                      <a:pt x="5994" y="3666"/>
                      <a:pt x="6333" y="3409"/>
                    </a:cubicBezTo>
                    <a:cubicBezTo>
                      <a:pt x="6671" y="3165"/>
                      <a:pt x="6969" y="2827"/>
                      <a:pt x="7158" y="2448"/>
                    </a:cubicBezTo>
                    <a:cubicBezTo>
                      <a:pt x="7361" y="2083"/>
                      <a:pt x="7456" y="1636"/>
                      <a:pt x="7402" y="1217"/>
                    </a:cubicBezTo>
                    <a:cubicBezTo>
                      <a:pt x="7375" y="1000"/>
                      <a:pt x="7307" y="784"/>
                      <a:pt x="7172" y="608"/>
                    </a:cubicBezTo>
                    <a:cubicBezTo>
                      <a:pt x="7050" y="418"/>
                      <a:pt x="6847" y="296"/>
                      <a:pt x="6644" y="242"/>
                    </a:cubicBezTo>
                    <a:cubicBezTo>
                      <a:pt x="6120" y="76"/>
                      <a:pt x="5578" y="1"/>
                      <a:pt x="5038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28"/>
              <p:cNvSpPr/>
              <p:nvPr/>
            </p:nvSpPr>
            <p:spPr>
              <a:xfrm>
                <a:off x="4636686" y="4360052"/>
                <a:ext cx="115477" cy="59055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1682" extrusionOk="0">
                    <a:moveTo>
                      <a:pt x="3208" y="0"/>
                    </a:moveTo>
                    <a:lnTo>
                      <a:pt x="3113" y="54"/>
                    </a:lnTo>
                    <a:cubicBezTo>
                      <a:pt x="3180" y="190"/>
                      <a:pt x="3140" y="338"/>
                      <a:pt x="3045" y="474"/>
                    </a:cubicBezTo>
                    <a:cubicBezTo>
                      <a:pt x="2964" y="596"/>
                      <a:pt x="2842" y="717"/>
                      <a:pt x="2707" y="812"/>
                    </a:cubicBezTo>
                    <a:cubicBezTo>
                      <a:pt x="2436" y="1015"/>
                      <a:pt x="2166" y="1218"/>
                      <a:pt x="1868" y="1367"/>
                    </a:cubicBezTo>
                    <a:cubicBezTo>
                      <a:pt x="1617" y="1492"/>
                      <a:pt x="1337" y="1579"/>
                      <a:pt x="1061" y="1579"/>
                    </a:cubicBezTo>
                    <a:cubicBezTo>
                      <a:pt x="1010" y="1579"/>
                      <a:pt x="958" y="1576"/>
                      <a:pt x="907" y="1570"/>
                    </a:cubicBezTo>
                    <a:cubicBezTo>
                      <a:pt x="582" y="1529"/>
                      <a:pt x="258" y="1367"/>
                      <a:pt x="95" y="1083"/>
                    </a:cubicBezTo>
                    <a:lnTo>
                      <a:pt x="1" y="1123"/>
                    </a:lnTo>
                    <a:cubicBezTo>
                      <a:pt x="95" y="1286"/>
                      <a:pt x="231" y="1407"/>
                      <a:pt x="393" y="1502"/>
                    </a:cubicBezTo>
                    <a:cubicBezTo>
                      <a:pt x="542" y="1583"/>
                      <a:pt x="718" y="1637"/>
                      <a:pt x="894" y="1665"/>
                    </a:cubicBezTo>
                    <a:cubicBezTo>
                      <a:pt x="968" y="1676"/>
                      <a:pt x="1043" y="1681"/>
                      <a:pt x="1118" y="1681"/>
                    </a:cubicBezTo>
                    <a:cubicBezTo>
                      <a:pt x="1397" y="1681"/>
                      <a:pt x="1677" y="1606"/>
                      <a:pt x="1922" y="1489"/>
                    </a:cubicBezTo>
                    <a:cubicBezTo>
                      <a:pt x="2247" y="1340"/>
                      <a:pt x="2531" y="1150"/>
                      <a:pt x="2815" y="947"/>
                    </a:cubicBezTo>
                    <a:cubicBezTo>
                      <a:pt x="2950" y="839"/>
                      <a:pt x="3086" y="704"/>
                      <a:pt x="3180" y="555"/>
                    </a:cubicBezTo>
                    <a:cubicBezTo>
                      <a:pt x="3221" y="474"/>
                      <a:pt x="3262" y="379"/>
                      <a:pt x="3275" y="284"/>
                    </a:cubicBezTo>
                    <a:cubicBezTo>
                      <a:pt x="3289" y="176"/>
                      <a:pt x="3262" y="81"/>
                      <a:pt x="32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28"/>
              <p:cNvSpPr/>
              <p:nvPr/>
            </p:nvSpPr>
            <p:spPr>
              <a:xfrm>
                <a:off x="4645253" y="4355769"/>
                <a:ext cx="106454" cy="64778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1845" extrusionOk="0">
                    <a:moveTo>
                      <a:pt x="2909" y="0"/>
                    </a:moveTo>
                    <a:cubicBezTo>
                      <a:pt x="2896" y="312"/>
                      <a:pt x="2747" y="582"/>
                      <a:pt x="2531" y="812"/>
                    </a:cubicBezTo>
                    <a:cubicBezTo>
                      <a:pt x="2314" y="1042"/>
                      <a:pt x="2057" y="1232"/>
                      <a:pt x="1786" y="1394"/>
                    </a:cubicBezTo>
                    <a:cubicBezTo>
                      <a:pt x="1516" y="1570"/>
                      <a:pt x="1218" y="1719"/>
                      <a:pt x="907" y="1746"/>
                    </a:cubicBezTo>
                    <a:cubicBezTo>
                      <a:pt x="877" y="1749"/>
                      <a:pt x="847" y="1750"/>
                      <a:pt x="816" y="1750"/>
                    </a:cubicBezTo>
                    <a:cubicBezTo>
                      <a:pt x="543" y="1750"/>
                      <a:pt x="252" y="1642"/>
                      <a:pt x="81" y="1435"/>
                    </a:cubicBezTo>
                    <a:lnTo>
                      <a:pt x="0" y="1502"/>
                    </a:lnTo>
                    <a:cubicBezTo>
                      <a:pt x="207" y="1734"/>
                      <a:pt x="513" y="1845"/>
                      <a:pt x="819" y="1845"/>
                    </a:cubicBezTo>
                    <a:cubicBezTo>
                      <a:pt x="853" y="1845"/>
                      <a:pt x="887" y="1843"/>
                      <a:pt x="920" y="1841"/>
                    </a:cubicBezTo>
                    <a:cubicBezTo>
                      <a:pt x="1259" y="1814"/>
                      <a:pt x="1570" y="1678"/>
                      <a:pt x="1854" y="1516"/>
                    </a:cubicBezTo>
                    <a:cubicBezTo>
                      <a:pt x="2138" y="1354"/>
                      <a:pt x="2422" y="1178"/>
                      <a:pt x="2652" y="921"/>
                    </a:cubicBezTo>
                    <a:cubicBezTo>
                      <a:pt x="2761" y="799"/>
                      <a:pt x="2869" y="663"/>
                      <a:pt x="2936" y="501"/>
                    </a:cubicBezTo>
                    <a:cubicBezTo>
                      <a:pt x="3004" y="339"/>
                      <a:pt x="3031" y="163"/>
                      <a:pt x="301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28"/>
              <p:cNvSpPr/>
              <p:nvPr/>
            </p:nvSpPr>
            <p:spPr>
              <a:xfrm>
                <a:off x="4642409" y="4352433"/>
                <a:ext cx="114985" cy="75592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2153" extrusionOk="0">
                    <a:moveTo>
                      <a:pt x="3166" y="1"/>
                    </a:moveTo>
                    <a:cubicBezTo>
                      <a:pt x="3099" y="339"/>
                      <a:pt x="2923" y="623"/>
                      <a:pt x="2679" y="867"/>
                    </a:cubicBezTo>
                    <a:cubicBezTo>
                      <a:pt x="2449" y="1097"/>
                      <a:pt x="2179" y="1313"/>
                      <a:pt x="1894" y="1516"/>
                    </a:cubicBezTo>
                    <a:cubicBezTo>
                      <a:pt x="1624" y="1719"/>
                      <a:pt x="1340" y="1922"/>
                      <a:pt x="1015" y="2003"/>
                    </a:cubicBezTo>
                    <a:cubicBezTo>
                      <a:pt x="908" y="2034"/>
                      <a:pt x="796" y="2051"/>
                      <a:pt x="685" y="2051"/>
                    </a:cubicBezTo>
                    <a:cubicBezTo>
                      <a:pt x="457" y="2051"/>
                      <a:pt x="236" y="1982"/>
                      <a:pt x="81" y="1827"/>
                    </a:cubicBezTo>
                    <a:lnTo>
                      <a:pt x="0" y="1909"/>
                    </a:lnTo>
                    <a:cubicBezTo>
                      <a:pt x="149" y="2030"/>
                      <a:pt x="325" y="2098"/>
                      <a:pt x="501" y="2139"/>
                    </a:cubicBezTo>
                    <a:cubicBezTo>
                      <a:pt x="563" y="2148"/>
                      <a:pt x="627" y="2153"/>
                      <a:pt x="692" y="2153"/>
                    </a:cubicBezTo>
                    <a:cubicBezTo>
                      <a:pt x="809" y="2153"/>
                      <a:pt x="928" y="2138"/>
                      <a:pt x="1042" y="2112"/>
                    </a:cubicBezTo>
                    <a:cubicBezTo>
                      <a:pt x="1380" y="2017"/>
                      <a:pt x="1691" y="1827"/>
                      <a:pt x="1976" y="1624"/>
                    </a:cubicBezTo>
                    <a:cubicBezTo>
                      <a:pt x="2273" y="1435"/>
                      <a:pt x="2557" y="1232"/>
                      <a:pt x="2801" y="975"/>
                    </a:cubicBezTo>
                    <a:cubicBezTo>
                      <a:pt x="3045" y="718"/>
                      <a:pt x="3261" y="393"/>
                      <a:pt x="3275" y="14"/>
                    </a:cubicBezTo>
                    <a:lnTo>
                      <a:pt x="316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28"/>
              <p:cNvSpPr/>
              <p:nvPr/>
            </p:nvSpPr>
            <p:spPr>
              <a:xfrm>
                <a:off x="4577317" y="4316973"/>
                <a:ext cx="244682" cy="142617"/>
              </a:xfrm>
              <a:custGeom>
                <a:avLst/>
                <a:gdLst/>
                <a:ahLst/>
                <a:cxnLst/>
                <a:rect l="l" t="t" r="r" b="b"/>
                <a:pathLst>
                  <a:path w="6969" h="4062" extrusionOk="0">
                    <a:moveTo>
                      <a:pt x="5373" y="1"/>
                    </a:moveTo>
                    <a:cubicBezTo>
                      <a:pt x="5211" y="1"/>
                      <a:pt x="5048" y="10"/>
                      <a:pt x="4885" y="23"/>
                    </a:cubicBezTo>
                    <a:cubicBezTo>
                      <a:pt x="4547" y="50"/>
                      <a:pt x="4208" y="91"/>
                      <a:pt x="3870" y="172"/>
                    </a:cubicBezTo>
                    <a:cubicBezTo>
                      <a:pt x="3194" y="321"/>
                      <a:pt x="2531" y="551"/>
                      <a:pt x="1935" y="889"/>
                    </a:cubicBezTo>
                    <a:cubicBezTo>
                      <a:pt x="1624" y="1051"/>
                      <a:pt x="1326" y="1241"/>
                      <a:pt x="1083" y="1484"/>
                    </a:cubicBezTo>
                    <a:cubicBezTo>
                      <a:pt x="839" y="1728"/>
                      <a:pt x="636" y="2053"/>
                      <a:pt x="596" y="2404"/>
                    </a:cubicBezTo>
                    <a:lnTo>
                      <a:pt x="690" y="2418"/>
                    </a:lnTo>
                    <a:cubicBezTo>
                      <a:pt x="731" y="2093"/>
                      <a:pt x="920" y="1796"/>
                      <a:pt x="1150" y="1565"/>
                    </a:cubicBezTo>
                    <a:cubicBezTo>
                      <a:pt x="1394" y="1322"/>
                      <a:pt x="1678" y="1132"/>
                      <a:pt x="1976" y="970"/>
                    </a:cubicBezTo>
                    <a:cubicBezTo>
                      <a:pt x="2571" y="645"/>
                      <a:pt x="3221" y="402"/>
                      <a:pt x="3884" y="267"/>
                    </a:cubicBezTo>
                    <a:cubicBezTo>
                      <a:pt x="4222" y="199"/>
                      <a:pt x="4560" y="158"/>
                      <a:pt x="4899" y="131"/>
                    </a:cubicBezTo>
                    <a:cubicBezTo>
                      <a:pt x="5037" y="126"/>
                      <a:pt x="5177" y="120"/>
                      <a:pt x="5317" y="120"/>
                    </a:cubicBezTo>
                    <a:cubicBezTo>
                      <a:pt x="5520" y="120"/>
                      <a:pt x="5721" y="132"/>
                      <a:pt x="5913" y="172"/>
                    </a:cubicBezTo>
                    <a:cubicBezTo>
                      <a:pt x="6062" y="199"/>
                      <a:pt x="6225" y="267"/>
                      <a:pt x="6360" y="348"/>
                    </a:cubicBezTo>
                    <a:cubicBezTo>
                      <a:pt x="6495" y="442"/>
                      <a:pt x="6603" y="578"/>
                      <a:pt x="6671" y="713"/>
                    </a:cubicBezTo>
                    <a:cubicBezTo>
                      <a:pt x="6820" y="1011"/>
                      <a:pt x="6833" y="1349"/>
                      <a:pt x="6752" y="1674"/>
                    </a:cubicBezTo>
                    <a:cubicBezTo>
                      <a:pt x="6685" y="1998"/>
                      <a:pt x="6509" y="2283"/>
                      <a:pt x="6292" y="2540"/>
                    </a:cubicBezTo>
                    <a:cubicBezTo>
                      <a:pt x="6062" y="2783"/>
                      <a:pt x="5792" y="2986"/>
                      <a:pt x="5494" y="3135"/>
                    </a:cubicBezTo>
                    <a:cubicBezTo>
                      <a:pt x="4899" y="3446"/>
                      <a:pt x="4222" y="3622"/>
                      <a:pt x="3572" y="3771"/>
                    </a:cubicBezTo>
                    <a:cubicBezTo>
                      <a:pt x="3201" y="3847"/>
                      <a:pt x="2821" y="3901"/>
                      <a:pt x="2444" y="3901"/>
                    </a:cubicBezTo>
                    <a:cubicBezTo>
                      <a:pt x="2149" y="3901"/>
                      <a:pt x="1855" y="3868"/>
                      <a:pt x="1570" y="3785"/>
                    </a:cubicBezTo>
                    <a:cubicBezTo>
                      <a:pt x="934" y="3609"/>
                      <a:pt x="339" y="3176"/>
                      <a:pt x="95" y="2553"/>
                    </a:cubicBezTo>
                    <a:lnTo>
                      <a:pt x="0" y="2580"/>
                    </a:lnTo>
                    <a:cubicBezTo>
                      <a:pt x="109" y="2919"/>
                      <a:pt x="325" y="3216"/>
                      <a:pt x="596" y="3446"/>
                    </a:cubicBezTo>
                    <a:cubicBezTo>
                      <a:pt x="866" y="3663"/>
                      <a:pt x="1191" y="3825"/>
                      <a:pt x="1529" y="3933"/>
                    </a:cubicBezTo>
                    <a:cubicBezTo>
                      <a:pt x="1835" y="4025"/>
                      <a:pt x="2148" y="4062"/>
                      <a:pt x="2463" y="4062"/>
                    </a:cubicBezTo>
                    <a:cubicBezTo>
                      <a:pt x="2845" y="4062"/>
                      <a:pt x="3228" y="4008"/>
                      <a:pt x="3600" y="3933"/>
                    </a:cubicBezTo>
                    <a:cubicBezTo>
                      <a:pt x="3938" y="3852"/>
                      <a:pt x="4276" y="3771"/>
                      <a:pt x="4601" y="3663"/>
                    </a:cubicBezTo>
                    <a:cubicBezTo>
                      <a:pt x="4926" y="3568"/>
                      <a:pt x="5264" y="3446"/>
                      <a:pt x="5562" y="3284"/>
                    </a:cubicBezTo>
                    <a:cubicBezTo>
                      <a:pt x="6184" y="2959"/>
                      <a:pt x="6725" y="2404"/>
                      <a:pt x="6888" y="1701"/>
                    </a:cubicBezTo>
                    <a:cubicBezTo>
                      <a:pt x="6969" y="1363"/>
                      <a:pt x="6955" y="984"/>
                      <a:pt x="6779" y="659"/>
                    </a:cubicBezTo>
                    <a:cubicBezTo>
                      <a:pt x="6698" y="497"/>
                      <a:pt x="6576" y="348"/>
                      <a:pt x="6428" y="253"/>
                    </a:cubicBezTo>
                    <a:cubicBezTo>
                      <a:pt x="6279" y="145"/>
                      <a:pt x="6103" y="91"/>
                      <a:pt x="5927" y="50"/>
                    </a:cubicBezTo>
                    <a:cubicBezTo>
                      <a:pt x="5745" y="14"/>
                      <a:pt x="5560" y="1"/>
                      <a:pt x="537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28"/>
              <p:cNvSpPr/>
              <p:nvPr/>
            </p:nvSpPr>
            <p:spPr>
              <a:xfrm>
                <a:off x="4358765" y="4316341"/>
                <a:ext cx="132610" cy="114739"/>
              </a:xfrm>
              <a:custGeom>
                <a:avLst/>
                <a:gdLst/>
                <a:ahLst/>
                <a:cxnLst/>
                <a:rect l="l" t="t" r="r" b="b"/>
                <a:pathLst>
                  <a:path w="3777" h="3268" extrusionOk="0">
                    <a:moveTo>
                      <a:pt x="948" y="163"/>
                    </a:moveTo>
                    <a:cubicBezTo>
                      <a:pt x="1011" y="165"/>
                      <a:pt x="1074" y="172"/>
                      <a:pt x="1136" y="182"/>
                    </a:cubicBezTo>
                    <a:lnTo>
                      <a:pt x="1136" y="182"/>
                    </a:lnTo>
                    <a:cubicBezTo>
                      <a:pt x="1045" y="203"/>
                      <a:pt x="955" y="233"/>
                      <a:pt x="867" y="271"/>
                    </a:cubicBezTo>
                    <a:cubicBezTo>
                      <a:pt x="718" y="339"/>
                      <a:pt x="569" y="433"/>
                      <a:pt x="461" y="569"/>
                    </a:cubicBezTo>
                    <a:cubicBezTo>
                      <a:pt x="339" y="690"/>
                      <a:pt x="272" y="866"/>
                      <a:pt x="258" y="1042"/>
                    </a:cubicBezTo>
                    <a:lnTo>
                      <a:pt x="366" y="1042"/>
                    </a:lnTo>
                    <a:cubicBezTo>
                      <a:pt x="380" y="731"/>
                      <a:pt x="623" y="487"/>
                      <a:pt x="908" y="366"/>
                    </a:cubicBezTo>
                    <a:cubicBezTo>
                      <a:pt x="1061" y="293"/>
                      <a:pt x="1226" y="251"/>
                      <a:pt x="1395" y="237"/>
                    </a:cubicBezTo>
                    <a:lnTo>
                      <a:pt x="1395" y="237"/>
                    </a:lnTo>
                    <a:cubicBezTo>
                      <a:pt x="1551" y="278"/>
                      <a:pt x="1708" y="330"/>
                      <a:pt x="1868" y="379"/>
                    </a:cubicBezTo>
                    <a:cubicBezTo>
                      <a:pt x="2166" y="487"/>
                      <a:pt x="2464" y="609"/>
                      <a:pt x="2721" y="785"/>
                    </a:cubicBezTo>
                    <a:cubicBezTo>
                      <a:pt x="2978" y="961"/>
                      <a:pt x="3208" y="1191"/>
                      <a:pt x="3357" y="1462"/>
                    </a:cubicBezTo>
                    <a:cubicBezTo>
                      <a:pt x="3519" y="1732"/>
                      <a:pt x="3600" y="2044"/>
                      <a:pt x="3560" y="2355"/>
                    </a:cubicBezTo>
                    <a:lnTo>
                      <a:pt x="3655" y="2367"/>
                    </a:lnTo>
                    <a:lnTo>
                      <a:pt x="3655" y="2367"/>
                    </a:lnTo>
                    <a:cubicBezTo>
                      <a:pt x="3648" y="2457"/>
                      <a:pt x="3627" y="2546"/>
                      <a:pt x="3587" y="2625"/>
                    </a:cubicBezTo>
                    <a:cubicBezTo>
                      <a:pt x="3533" y="2761"/>
                      <a:pt x="3424" y="2869"/>
                      <a:pt x="3289" y="2950"/>
                    </a:cubicBezTo>
                    <a:cubicBezTo>
                      <a:pt x="3074" y="3086"/>
                      <a:pt x="2811" y="3146"/>
                      <a:pt x="2548" y="3146"/>
                    </a:cubicBezTo>
                    <a:cubicBezTo>
                      <a:pt x="2497" y="3146"/>
                      <a:pt x="2446" y="3144"/>
                      <a:pt x="2396" y="3140"/>
                    </a:cubicBezTo>
                    <a:cubicBezTo>
                      <a:pt x="2085" y="3112"/>
                      <a:pt x="1774" y="3004"/>
                      <a:pt x="1503" y="2842"/>
                    </a:cubicBezTo>
                    <a:cubicBezTo>
                      <a:pt x="962" y="2531"/>
                      <a:pt x="569" y="1989"/>
                      <a:pt x="312" y="1408"/>
                    </a:cubicBezTo>
                    <a:cubicBezTo>
                      <a:pt x="190" y="1137"/>
                      <a:pt x="109" y="799"/>
                      <a:pt x="217" y="542"/>
                    </a:cubicBezTo>
                    <a:cubicBezTo>
                      <a:pt x="272" y="406"/>
                      <a:pt x="380" y="298"/>
                      <a:pt x="515" y="244"/>
                    </a:cubicBezTo>
                    <a:cubicBezTo>
                      <a:pt x="637" y="176"/>
                      <a:pt x="799" y="163"/>
                      <a:pt x="948" y="163"/>
                    </a:cubicBezTo>
                    <a:close/>
                    <a:moveTo>
                      <a:pt x="948" y="0"/>
                    </a:moveTo>
                    <a:cubicBezTo>
                      <a:pt x="786" y="0"/>
                      <a:pt x="596" y="14"/>
                      <a:pt x="434" y="95"/>
                    </a:cubicBezTo>
                    <a:cubicBezTo>
                      <a:pt x="272" y="163"/>
                      <a:pt x="136" y="312"/>
                      <a:pt x="69" y="474"/>
                    </a:cubicBezTo>
                    <a:cubicBezTo>
                      <a:pt x="1" y="650"/>
                      <a:pt x="1" y="826"/>
                      <a:pt x="14" y="1002"/>
                    </a:cubicBezTo>
                    <a:cubicBezTo>
                      <a:pt x="42" y="1164"/>
                      <a:pt x="96" y="1326"/>
                      <a:pt x="163" y="1475"/>
                    </a:cubicBezTo>
                    <a:cubicBezTo>
                      <a:pt x="434" y="2084"/>
                      <a:pt x="853" y="2639"/>
                      <a:pt x="1435" y="2977"/>
                    </a:cubicBezTo>
                    <a:cubicBezTo>
                      <a:pt x="1733" y="3140"/>
                      <a:pt x="2044" y="3248"/>
                      <a:pt x="2382" y="3261"/>
                    </a:cubicBezTo>
                    <a:cubicBezTo>
                      <a:pt x="2437" y="3266"/>
                      <a:pt x="2491" y="3268"/>
                      <a:pt x="2545" y="3268"/>
                    </a:cubicBezTo>
                    <a:cubicBezTo>
                      <a:pt x="2828" y="3268"/>
                      <a:pt x="3107" y="3206"/>
                      <a:pt x="3357" y="3058"/>
                    </a:cubicBezTo>
                    <a:cubicBezTo>
                      <a:pt x="3506" y="2964"/>
                      <a:pt x="3627" y="2828"/>
                      <a:pt x="3695" y="2679"/>
                    </a:cubicBezTo>
                    <a:cubicBezTo>
                      <a:pt x="3776" y="2517"/>
                      <a:pt x="3776" y="2341"/>
                      <a:pt x="3763" y="2165"/>
                    </a:cubicBezTo>
                    <a:cubicBezTo>
                      <a:pt x="3736" y="1841"/>
                      <a:pt x="3627" y="1516"/>
                      <a:pt x="3451" y="1232"/>
                    </a:cubicBezTo>
                    <a:cubicBezTo>
                      <a:pt x="3086" y="677"/>
                      <a:pt x="2504" y="271"/>
                      <a:pt x="1841" y="163"/>
                    </a:cubicBezTo>
                    <a:cubicBezTo>
                      <a:pt x="1781" y="153"/>
                      <a:pt x="1720" y="145"/>
                      <a:pt x="1659" y="141"/>
                    </a:cubicBezTo>
                    <a:lnTo>
                      <a:pt x="1659" y="141"/>
                    </a:lnTo>
                    <a:cubicBezTo>
                      <a:pt x="1433" y="69"/>
                      <a:pt x="1201" y="10"/>
                      <a:pt x="9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28"/>
              <p:cNvSpPr/>
              <p:nvPr/>
            </p:nvSpPr>
            <p:spPr>
              <a:xfrm>
                <a:off x="4401071" y="4341514"/>
                <a:ext cx="56071" cy="58458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665" extrusionOk="0">
                    <a:moveTo>
                      <a:pt x="108" y="0"/>
                    </a:moveTo>
                    <a:lnTo>
                      <a:pt x="0" y="28"/>
                    </a:lnTo>
                    <a:cubicBezTo>
                      <a:pt x="95" y="420"/>
                      <a:pt x="271" y="785"/>
                      <a:pt x="541" y="1083"/>
                    </a:cubicBezTo>
                    <a:cubicBezTo>
                      <a:pt x="799" y="1394"/>
                      <a:pt x="1177" y="1611"/>
                      <a:pt x="1570" y="1665"/>
                    </a:cubicBezTo>
                    <a:lnTo>
                      <a:pt x="1597" y="1557"/>
                    </a:lnTo>
                    <a:cubicBezTo>
                      <a:pt x="1245" y="1435"/>
                      <a:pt x="907" y="1245"/>
                      <a:pt x="636" y="988"/>
                    </a:cubicBezTo>
                    <a:cubicBezTo>
                      <a:pt x="366" y="731"/>
                      <a:pt x="149" y="379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28"/>
              <p:cNvSpPr/>
              <p:nvPr/>
            </p:nvSpPr>
            <p:spPr>
              <a:xfrm>
                <a:off x="4407250" y="4350081"/>
                <a:ext cx="58458" cy="470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39" extrusionOk="0">
                    <a:moveTo>
                      <a:pt x="0" y="0"/>
                    </a:moveTo>
                    <a:cubicBezTo>
                      <a:pt x="27" y="406"/>
                      <a:pt x="230" y="771"/>
                      <a:pt x="541" y="1028"/>
                    </a:cubicBezTo>
                    <a:cubicBezTo>
                      <a:pt x="690" y="1150"/>
                      <a:pt x="866" y="1245"/>
                      <a:pt x="1069" y="1299"/>
                    </a:cubicBezTo>
                    <a:cubicBezTo>
                      <a:pt x="1159" y="1325"/>
                      <a:pt x="1254" y="1338"/>
                      <a:pt x="1350" y="1338"/>
                    </a:cubicBezTo>
                    <a:cubicBezTo>
                      <a:pt x="1457" y="1338"/>
                      <a:pt x="1564" y="1321"/>
                      <a:pt x="1664" y="1286"/>
                    </a:cubicBezTo>
                    <a:lnTo>
                      <a:pt x="1637" y="1177"/>
                    </a:lnTo>
                    <a:cubicBezTo>
                      <a:pt x="1584" y="1183"/>
                      <a:pt x="1531" y="1186"/>
                      <a:pt x="1477" y="1186"/>
                    </a:cubicBezTo>
                    <a:cubicBezTo>
                      <a:pt x="1177" y="1186"/>
                      <a:pt x="875" y="1090"/>
                      <a:pt x="623" y="907"/>
                    </a:cubicBezTo>
                    <a:cubicBezTo>
                      <a:pt x="474" y="812"/>
                      <a:pt x="352" y="677"/>
                      <a:pt x="257" y="514"/>
                    </a:cubicBezTo>
                    <a:cubicBezTo>
                      <a:pt x="163" y="365"/>
                      <a:pt x="108" y="176"/>
                      <a:pt x="10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28"/>
              <p:cNvSpPr/>
              <p:nvPr/>
            </p:nvSpPr>
            <p:spPr>
              <a:xfrm>
                <a:off x="4809597" y="4225339"/>
                <a:ext cx="113581" cy="86932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476" extrusionOk="0">
                    <a:moveTo>
                      <a:pt x="2162" y="1"/>
                    </a:moveTo>
                    <a:cubicBezTo>
                      <a:pt x="1968" y="1"/>
                      <a:pt x="1777" y="33"/>
                      <a:pt x="1598" y="76"/>
                    </a:cubicBezTo>
                    <a:cubicBezTo>
                      <a:pt x="1246" y="157"/>
                      <a:pt x="908" y="306"/>
                      <a:pt x="637" y="563"/>
                    </a:cubicBezTo>
                    <a:cubicBezTo>
                      <a:pt x="380" y="820"/>
                      <a:pt x="190" y="1185"/>
                      <a:pt x="217" y="1550"/>
                    </a:cubicBezTo>
                    <a:lnTo>
                      <a:pt x="326" y="1550"/>
                    </a:lnTo>
                    <a:cubicBezTo>
                      <a:pt x="299" y="1212"/>
                      <a:pt x="461" y="874"/>
                      <a:pt x="705" y="644"/>
                    </a:cubicBezTo>
                    <a:cubicBezTo>
                      <a:pt x="948" y="400"/>
                      <a:pt x="1273" y="251"/>
                      <a:pt x="1611" y="184"/>
                    </a:cubicBezTo>
                    <a:cubicBezTo>
                      <a:pt x="1786" y="142"/>
                      <a:pt x="1968" y="114"/>
                      <a:pt x="2146" y="114"/>
                    </a:cubicBezTo>
                    <a:cubicBezTo>
                      <a:pt x="2312" y="114"/>
                      <a:pt x="2476" y="138"/>
                      <a:pt x="2626" y="197"/>
                    </a:cubicBezTo>
                    <a:cubicBezTo>
                      <a:pt x="2788" y="265"/>
                      <a:pt x="2910" y="373"/>
                      <a:pt x="2991" y="522"/>
                    </a:cubicBezTo>
                    <a:cubicBezTo>
                      <a:pt x="3073" y="657"/>
                      <a:pt x="3100" y="833"/>
                      <a:pt x="3073" y="996"/>
                    </a:cubicBezTo>
                    <a:cubicBezTo>
                      <a:pt x="3059" y="1158"/>
                      <a:pt x="3005" y="1320"/>
                      <a:pt x="2910" y="1456"/>
                    </a:cubicBezTo>
                    <a:cubicBezTo>
                      <a:pt x="2815" y="1591"/>
                      <a:pt x="2694" y="1713"/>
                      <a:pt x="2558" y="1808"/>
                    </a:cubicBezTo>
                    <a:cubicBezTo>
                      <a:pt x="2288" y="2011"/>
                      <a:pt x="1949" y="2119"/>
                      <a:pt x="1611" y="2213"/>
                    </a:cubicBezTo>
                    <a:cubicBezTo>
                      <a:pt x="1403" y="2272"/>
                      <a:pt x="1190" y="2320"/>
                      <a:pt x="984" y="2320"/>
                    </a:cubicBezTo>
                    <a:cubicBezTo>
                      <a:pt x="855" y="2320"/>
                      <a:pt x="730" y="2301"/>
                      <a:pt x="610" y="2254"/>
                    </a:cubicBezTo>
                    <a:cubicBezTo>
                      <a:pt x="461" y="2200"/>
                      <a:pt x="339" y="2092"/>
                      <a:pt x="245" y="1956"/>
                    </a:cubicBezTo>
                    <a:cubicBezTo>
                      <a:pt x="163" y="1821"/>
                      <a:pt x="123" y="1645"/>
                      <a:pt x="190" y="1496"/>
                    </a:cubicBezTo>
                    <a:lnTo>
                      <a:pt x="82" y="1456"/>
                    </a:lnTo>
                    <a:lnTo>
                      <a:pt x="82" y="1456"/>
                    </a:lnTo>
                    <a:cubicBezTo>
                      <a:pt x="1" y="1645"/>
                      <a:pt x="28" y="1862"/>
                      <a:pt x="136" y="2024"/>
                    </a:cubicBezTo>
                    <a:cubicBezTo>
                      <a:pt x="231" y="2186"/>
                      <a:pt x="380" y="2322"/>
                      <a:pt x="556" y="2403"/>
                    </a:cubicBezTo>
                    <a:cubicBezTo>
                      <a:pt x="703" y="2455"/>
                      <a:pt x="849" y="2475"/>
                      <a:pt x="994" y="2475"/>
                    </a:cubicBezTo>
                    <a:cubicBezTo>
                      <a:pt x="1222" y="2475"/>
                      <a:pt x="1445" y="2426"/>
                      <a:pt x="1652" y="2376"/>
                    </a:cubicBezTo>
                    <a:cubicBezTo>
                      <a:pt x="2004" y="2281"/>
                      <a:pt x="2355" y="2159"/>
                      <a:pt x="2653" y="1943"/>
                    </a:cubicBezTo>
                    <a:cubicBezTo>
                      <a:pt x="2802" y="1835"/>
                      <a:pt x="2937" y="1699"/>
                      <a:pt x="3045" y="1537"/>
                    </a:cubicBezTo>
                    <a:cubicBezTo>
                      <a:pt x="3140" y="1375"/>
                      <a:pt x="3194" y="1199"/>
                      <a:pt x="3221" y="1009"/>
                    </a:cubicBezTo>
                    <a:cubicBezTo>
                      <a:pt x="3235" y="820"/>
                      <a:pt x="3208" y="617"/>
                      <a:pt x="3113" y="454"/>
                    </a:cubicBezTo>
                    <a:cubicBezTo>
                      <a:pt x="3018" y="279"/>
                      <a:pt x="2856" y="157"/>
                      <a:pt x="2680" y="89"/>
                    </a:cubicBezTo>
                    <a:cubicBezTo>
                      <a:pt x="2509" y="26"/>
                      <a:pt x="2334" y="1"/>
                      <a:pt x="2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28"/>
              <p:cNvSpPr/>
              <p:nvPr/>
            </p:nvSpPr>
            <p:spPr>
              <a:xfrm>
                <a:off x="4833365" y="4252197"/>
                <a:ext cx="56562" cy="28474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811" extrusionOk="0">
                    <a:moveTo>
                      <a:pt x="1489" y="1"/>
                    </a:moveTo>
                    <a:cubicBezTo>
                      <a:pt x="1475" y="27"/>
                      <a:pt x="1460" y="53"/>
                      <a:pt x="1444" y="78"/>
                    </a:cubicBezTo>
                    <a:lnTo>
                      <a:pt x="1444" y="78"/>
                    </a:lnTo>
                    <a:cubicBezTo>
                      <a:pt x="1287" y="273"/>
                      <a:pt x="1081" y="434"/>
                      <a:pt x="853" y="542"/>
                    </a:cubicBezTo>
                    <a:cubicBezTo>
                      <a:pt x="748" y="589"/>
                      <a:pt x="641" y="624"/>
                      <a:pt x="533" y="647"/>
                    </a:cubicBezTo>
                    <a:lnTo>
                      <a:pt x="533" y="647"/>
                    </a:lnTo>
                    <a:cubicBezTo>
                      <a:pt x="471" y="656"/>
                      <a:pt x="409" y="660"/>
                      <a:pt x="346" y="660"/>
                    </a:cubicBezTo>
                    <a:cubicBezTo>
                      <a:pt x="243" y="660"/>
                      <a:pt x="140" y="648"/>
                      <a:pt x="41" y="623"/>
                    </a:cubicBezTo>
                    <a:lnTo>
                      <a:pt x="25" y="665"/>
                    </a:lnTo>
                    <a:lnTo>
                      <a:pt x="25" y="665"/>
                    </a:lnTo>
                    <a:cubicBezTo>
                      <a:pt x="22" y="665"/>
                      <a:pt x="18" y="664"/>
                      <a:pt x="14" y="664"/>
                    </a:cubicBezTo>
                    <a:lnTo>
                      <a:pt x="8" y="711"/>
                    </a:lnTo>
                    <a:lnTo>
                      <a:pt x="1" y="731"/>
                    </a:lnTo>
                    <a:cubicBezTo>
                      <a:pt x="2" y="732"/>
                      <a:pt x="4" y="733"/>
                      <a:pt x="5" y="733"/>
                    </a:cubicBezTo>
                    <a:lnTo>
                      <a:pt x="5" y="733"/>
                    </a:lnTo>
                    <a:lnTo>
                      <a:pt x="1" y="772"/>
                    </a:lnTo>
                    <a:cubicBezTo>
                      <a:pt x="50" y="776"/>
                      <a:pt x="98" y="778"/>
                      <a:pt x="147" y="779"/>
                    </a:cubicBezTo>
                    <a:lnTo>
                      <a:pt x="147" y="779"/>
                    </a:lnTo>
                    <a:cubicBezTo>
                      <a:pt x="235" y="800"/>
                      <a:pt x="325" y="810"/>
                      <a:pt x="415" y="810"/>
                    </a:cubicBezTo>
                    <a:cubicBezTo>
                      <a:pt x="591" y="810"/>
                      <a:pt x="769" y="772"/>
                      <a:pt x="934" y="704"/>
                    </a:cubicBezTo>
                    <a:cubicBezTo>
                      <a:pt x="1219" y="588"/>
                      <a:pt x="1454" y="384"/>
                      <a:pt x="1593" y="106"/>
                    </a:cubicBezTo>
                    <a:lnTo>
                      <a:pt x="1593" y="106"/>
                    </a:lnTo>
                    <a:cubicBezTo>
                      <a:pt x="1599" y="98"/>
                      <a:pt x="1605" y="90"/>
                      <a:pt x="1611" y="82"/>
                    </a:cubicBezTo>
                    <a:lnTo>
                      <a:pt x="1606" y="79"/>
                    </a:lnTo>
                    <a:lnTo>
                      <a:pt x="1606" y="79"/>
                    </a:lnTo>
                    <a:cubicBezTo>
                      <a:pt x="1608" y="75"/>
                      <a:pt x="1609" y="72"/>
                      <a:pt x="1611" y="68"/>
                    </a:cubicBezTo>
                    <a:lnTo>
                      <a:pt x="1502" y="1"/>
                    </a:lnTo>
                    <a:cubicBezTo>
                      <a:pt x="1501" y="3"/>
                      <a:pt x="1500" y="5"/>
                      <a:pt x="1498" y="7"/>
                    </a:cubicBezTo>
                    <a:lnTo>
                      <a:pt x="1498" y="7"/>
                    </a:lnTo>
                    <a:lnTo>
                      <a:pt x="148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28"/>
              <p:cNvSpPr/>
              <p:nvPr/>
            </p:nvSpPr>
            <p:spPr>
              <a:xfrm>
                <a:off x="4798678" y="4222285"/>
                <a:ext cx="129731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1827" extrusionOk="0">
                    <a:moveTo>
                      <a:pt x="2301" y="0"/>
                    </a:moveTo>
                    <a:cubicBezTo>
                      <a:pt x="1800" y="14"/>
                      <a:pt x="1327" y="190"/>
                      <a:pt x="921" y="474"/>
                    </a:cubicBezTo>
                    <a:cubicBezTo>
                      <a:pt x="515" y="758"/>
                      <a:pt x="190" y="1150"/>
                      <a:pt x="1" y="1610"/>
                    </a:cubicBezTo>
                    <a:lnTo>
                      <a:pt x="109" y="1651"/>
                    </a:lnTo>
                    <a:cubicBezTo>
                      <a:pt x="271" y="1204"/>
                      <a:pt x="583" y="826"/>
                      <a:pt x="975" y="555"/>
                    </a:cubicBezTo>
                    <a:cubicBezTo>
                      <a:pt x="1367" y="284"/>
                      <a:pt x="1841" y="149"/>
                      <a:pt x="2301" y="149"/>
                    </a:cubicBezTo>
                    <a:cubicBezTo>
                      <a:pt x="2545" y="149"/>
                      <a:pt x="2775" y="176"/>
                      <a:pt x="2978" y="271"/>
                    </a:cubicBezTo>
                    <a:cubicBezTo>
                      <a:pt x="3181" y="366"/>
                      <a:pt x="3370" y="514"/>
                      <a:pt x="3438" y="717"/>
                    </a:cubicBezTo>
                    <a:cubicBezTo>
                      <a:pt x="3519" y="920"/>
                      <a:pt x="3438" y="1137"/>
                      <a:pt x="3289" y="1299"/>
                    </a:cubicBezTo>
                    <a:cubicBezTo>
                      <a:pt x="3140" y="1475"/>
                      <a:pt x="2937" y="1597"/>
                      <a:pt x="2734" y="1719"/>
                    </a:cubicBezTo>
                    <a:lnTo>
                      <a:pt x="2788" y="1827"/>
                    </a:lnTo>
                    <a:cubicBezTo>
                      <a:pt x="3005" y="1719"/>
                      <a:pt x="3221" y="1597"/>
                      <a:pt x="3397" y="1407"/>
                    </a:cubicBezTo>
                    <a:cubicBezTo>
                      <a:pt x="3587" y="1232"/>
                      <a:pt x="3695" y="934"/>
                      <a:pt x="3600" y="663"/>
                    </a:cubicBezTo>
                    <a:cubicBezTo>
                      <a:pt x="3505" y="393"/>
                      <a:pt x="3275" y="230"/>
                      <a:pt x="3045" y="136"/>
                    </a:cubicBezTo>
                    <a:cubicBezTo>
                      <a:pt x="2815" y="27"/>
                      <a:pt x="2545" y="0"/>
                      <a:pt x="230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28"/>
              <p:cNvSpPr/>
              <p:nvPr/>
            </p:nvSpPr>
            <p:spPr>
              <a:xfrm>
                <a:off x="4492284" y="4447929"/>
                <a:ext cx="64638" cy="47188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1344" extrusionOk="0">
                    <a:moveTo>
                      <a:pt x="1003" y="100"/>
                    </a:moveTo>
                    <a:cubicBezTo>
                      <a:pt x="1044" y="100"/>
                      <a:pt x="1084" y="103"/>
                      <a:pt x="1123" y="109"/>
                    </a:cubicBezTo>
                    <a:cubicBezTo>
                      <a:pt x="1299" y="136"/>
                      <a:pt x="1462" y="258"/>
                      <a:pt x="1570" y="420"/>
                    </a:cubicBezTo>
                    <a:cubicBezTo>
                      <a:pt x="1665" y="569"/>
                      <a:pt x="1705" y="772"/>
                      <a:pt x="1610" y="921"/>
                    </a:cubicBezTo>
                    <a:cubicBezTo>
                      <a:pt x="1529" y="1083"/>
                      <a:pt x="1353" y="1164"/>
                      <a:pt x="1164" y="1178"/>
                    </a:cubicBezTo>
                    <a:cubicBezTo>
                      <a:pt x="1127" y="1183"/>
                      <a:pt x="1089" y="1186"/>
                      <a:pt x="1051" y="1186"/>
                    </a:cubicBezTo>
                    <a:cubicBezTo>
                      <a:pt x="905" y="1186"/>
                      <a:pt x="751" y="1147"/>
                      <a:pt x="623" y="1083"/>
                    </a:cubicBezTo>
                    <a:cubicBezTo>
                      <a:pt x="447" y="1015"/>
                      <a:pt x="311" y="880"/>
                      <a:pt x="244" y="718"/>
                    </a:cubicBezTo>
                    <a:cubicBezTo>
                      <a:pt x="206" y="620"/>
                      <a:pt x="194" y="518"/>
                      <a:pt x="206" y="422"/>
                    </a:cubicBezTo>
                    <a:lnTo>
                      <a:pt x="206" y="422"/>
                    </a:lnTo>
                    <a:cubicBezTo>
                      <a:pt x="312" y="332"/>
                      <a:pt x="430" y="261"/>
                      <a:pt x="555" y="203"/>
                    </a:cubicBezTo>
                    <a:cubicBezTo>
                      <a:pt x="694" y="139"/>
                      <a:pt x="850" y="100"/>
                      <a:pt x="1003" y="100"/>
                    </a:cubicBezTo>
                    <a:close/>
                    <a:moveTo>
                      <a:pt x="979" y="0"/>
                    </a:moveTo>
                    <a:cubicBezTo>
                      <a:pt x="821" y="0"/>
                      <a:pt x="660" y="46"/>
                      <a:pt x="514" y="109"/>
                    </a:cubicBezTo>
                    <a:cubicBezTo>
                      <a:pt x="423" y="148"/>
                      <a:pt x="338" y="196"/>
                      <a:pt x="257" y="253"/>
                    </a:cubicBezTo>
                    <a:lnTo>
                      <a:pt x="257" y="253"/>
                    </a:lnTo>
                    <a:cubicBezTo>
                      <a:pt x="265" y="236"/>
                      <a:pt x="274" y="219"/>
                      <a:pt x="284" y="203"/>
                    </a:cubicBezTo>
                    <a:lnTo>
                      <a:pt x="203" y="136"/>
                    </a:lnTo>
                    <a:cubicBezTo>
                      <a:pt x="137" y="208"/>
                      <a:pt x="95" y="298"/>
                      <a:pt x="75" y="394"/>
                    </a:cubicBezTo>
                    <a:lnTo>
                      <a:pt x="75" y="394"/>
                    </a:lnTo>
                    <a:cubicBezTo>
                      <a:pt x="50" y="416"/>
                      <a:pt x="25" y="438"/>
                      <a:pt x="0" y="460"/>
                    </a:cubicBezTo>
                    <a:lnTo>
                      <a:pt x="60" y="520"/>
                    </a:lnTo>
                    <a:lnTo>
                      <a:pt x="60" y="520"/>
                    </a:lnTo>
                    <a:cubicBezTo>
                      <a:pt x="58" y="602"/>
                      <a:pt x="70" y="684"/>
                      <a:pt x="95" y="758"/>
                    </a:cubicBezTo>
                    <a:cubicBezTo>
                      <a:pt x="176" y="975"/>
                      <a:pt x="352" y="1151"/>
                      <a:pt x="555" y="1232"/>
                    </a:cubicBezTo>
                    <a:cubicBezTo>
                      <a:pt x="714" y="1311"/>
                      <a:pt x="893" y="1343"/>
                      <a:pt x="1075" y="1343"/>
                    </a:cubicBezTo>
                    <a:cubicBezTo>
                      <a:pt x="1109" y="1343"/>
                      <a:pt x="1143" y="1342"/>
                      <a:pt x="1177" y="1340"/>
                    </a:cubicBezTo>
                    <a:cubicBezTo>
                      <a:pt x="1394" y="1313"/>
                      <a:pt x="1624" y="1205"/>
                      <a:pt x="1732" y="988"/>
                    </a:cubicBezTo>
                    <a:cubicBezTo>
                      <a:pt x="1840" y="772"/>
                      <a:pt x="1786" y="528"/>
                      <a:pt x="1665" y="352"/>
                    </a:cubicBezTo>
                    <a:cubicBezTo>
                      <a:pt x="1543" y="176"/>
                      <a:pt x="1340" y="41"/>
                      <a:pt x="1123" y="14"/>
                    </a:cubicBezTo>
                    <a:cubicBezTo>
                      <a:pt x="1076" y="4"/>
                      <a:pt x="1028" y="0"/>
                      <a:pt x="9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28"/>
              <p:cNvSpPr/>
              <p:nvPr/>
            </p:nvSpPr>
            <p:spPr>
              <a:xfrm>
                <a:off x="4342158" y="4221723"/>
                <a:ext cx="66533" cy="4525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289" extrusionOk="0">
                    <a:moveTo>
                      <a:pt x="893" y="97"/>
                    </a:moveTo>
                    <a:cubicBezTo>
                      <a:pt x="1083" y="97"/>
                      <a:pt x="1272" y="124"/>
                      <a:pt x="1421" y="219"/>
                    </a:cubicBezTo>
                    <a:cubicBezTo>
                      <a:pt x="1584" y="300"/>
                      <a:pt x="1705" y="449"/>
                      <a:pt x="1732" y="625"/>
                    </a:cubicBezTo>
                    <a:cubicBezTo>
                      <a:pt x="1773" y="787"/>
                      <a:pt x="1705" y="977"/>
                      <a:pt x="1584" y="1072"/>
                    </a:cubicBezTo>
                    <a:cubicBezTo>
                      <a:pt x="1516" y="1126"/>
                      <a:pt x="1438" y="1146"/>
                      <a:pt x="1355" y="1146"/>
                    </a:cubicBezTo>
                    <a:cubicBezTo>
                      <a:pt x="1272" y="1146"/>
                      <a:pt x="1184" y="1126"/>
                      <a:pt x="1096" y="1099"/>
                    </a:cubicBezTo>
                    <a:cubicBezTo>
                      <a:pt x="920" y="1045"/>
                      <a:pt x="745" y="977"/>
                      <a:pt x="596" y="882"/>
                    </a:cubicBezTo>
                    <a:cubicBezTo>
                      <a:pt x="433" y="787"/>
                      <a:pt x="271" y="679"/>
                      <a:pt x="190" y="544"/>
                    </a:cubicBezTo>
                    <a:cubicBezTo>
                      <a:pt x="149" y="463"/>
                      <a:pt x="136" y="395"/>
                      <a:pt x="176" y="327"/>
                    </a:cubicBezTo>
                    <a:cubicBezTo>
                      <a:pt x="200" y="269"/>
                      <a:pt x="254" y="230"/>
                      <a:pt x="304" y="230"/>
                    </a:cubicBezTo>
                    <a:cubicBezTo>
                      <a:pt x="311" y="230"/>
                      <a:pt x="318" y="231"/>
                      <a:pt x="325" y="233"/>
                    </a:cubicBezTo>
                    <a:lnTo>
                      <a:pt x="346" y="177"/>
                    </a:lnTo>
                    <a:lnTo>
                      <a:pt x="346" y="177"/>
                    </a:lnTo>
                    <a:cubicBezTo>
                      <a:pt x="533" y="137"/>
                      <a:pt x="720" y="97"/>
                      <a:pt x="893" y="97"/>
                    </a:cubicBezTo>
                    <a:close/>
                    <a:moveTo>
                      <a:pt x="969" y="0"/>
                    </a:moveTo>
                    <a:cubicBezTo>
                      <a:pt x="944" y="0"/>
                      <a:pt x="919" y="1"/>
                      <a:pt x="893" y="3"/>
                    </a:cubicBezTo>
                    <a:cubicBezTo>
                      <a:pt x="704" y="3"/>
                      <a:pt x="501" y="43"/>
                      <a:pt x="325" y="84"/>
                    </a:cubicBezTo>
                    <a:lnTo>
                      <a:pt x="330" y="119"/>
                    </a:lnTo>
                    <a:lnTo>
                      <a:pt x="330" y="119"/>
                    </a:lnTo>
                    <a:cubicBezTo>
                      <a:pt x="314" y="117"/>
                      <a:pt x="298" y="116"/>
                      <a:pt x="283" y="116"/>
                    </a:cubicBezTo>
                    <a:cubicBezTo>
                      <a:pt x="244" y="116"/>
                      <a:pt x="208" y="122"/>
                      <a:pt x="176" y="138"/>
                    </a:cubicBezTo>
                    <a:cubicBezTo>
                      <a:pt x="122" y="179"/>
                      <a:pt x="82" y="219"/>
                      <a:pt x="54" y="273"/>
                    </a:cubicBezTo>
                    <a:cubicBezTo>
                      <a:pt x="27" y="314"/>
                      <a:pt x="0" y="382"/>
                      <a:pt x="0" y="436"/>
                    </a:cubicBezTo>
                    <a:cubicBezTo>
                      <a:pt x="14" y="503"/>
                      <a:pt x="27" y="557"/>
                      <a:pt x="54" y="612"/>
                    </a:cubicBezTo>
                    <a:cubicBezTo>
                      <a:pt x="109" y="706"/>
                      <a:pt x="176" y="787"/>
                      <a:pt x="257" y="855"/>
                    </a:cubicBezTo>
                    <a:cubicBezTo>
                      <a:pt x="339" y="909"/>
                      <a:pt x="420" y="963"/>
                      <a:pt x="501" y="1018"/>
                    </a:cubicBezTo>
                    <a:cubicBezTo>
                      <a:pt x="677" y="1112"/>
                      <a:pt x="866" y="1193"/>
                      <a:pt x="1056" y="1248"/>
                    </a:cubicBezTo>
                    <a:cubicBezTo>
                      <a:pt x="1151" y="1275"/>
                      <a:pt x="1245" y="1288"/>
                      <a:pt x="1353" y="1288"/>
                    </a:cubicBezTo>
                    <a:cubicBezTo>
                      <a:pt x="1462" y="1288"/>
                      <a:pt x="1584" y="1248"/>
                      <a:pt x="1665" y="1180"/>
                    </a:cubicBezTo>
                    <a:cubicBezTo>
                      <a:pt x="1841" y="1031"/>
                      <a:pt x="1895" y="801"/>
                      <a:pt x="1854" y="598"/>
                    </a:cubicBezTo>
                    <a:cubicBezTo>
                      <a:pt x="1800" y="382"/>
                      <a:pt x="1651" y="219"/>
                      <a:pt x="1475" y="124"/>
                    </a:cubicBezTo>
                    <a:cubicBezTo>
                      <a:pt x="1321" y="42"/>
                      <a:pt x="1147" y="0"/>
                      <a:pt x="96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28"/>
              <p:cNvSpPr/>
              <p:nvPr/>
            </p:nvSpPr>
            <p:spPr>
              <a:xfrm>
                <a:off x="4512717" y="4331052"/>
                <a:ext cx="36128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99" extrusionOk="0">
                    <a:moveTo>
                      <a:pt x="502" y="1"/>
                    </a:moveTo>
                    <a:cubicBezTo>
                      <a:pt x="308" y="1"/>
                      <a:pt x="112" y="106"/>
                      <a:pt x="0" y="285"/>
                    </a:cubicBezTo>
                    <a:lnTo>
                      <a:pt x="95" y="339"/>
                    </a:lnTo>
                    <a:cubicBezTo>
                      <a:pt x="175" y="190"/>
                      <a:pt x="342" y="100"/>
                      <a:pt x="506" y="100"/>
                    </a:cubicBezTo>
                    <a:cubicBezTo>
                      <a:pt x="536" y="100"/>
                      <a:pt x="566" y="103"/>
                      <a:pt x="595" y="109"/>
                    </a:cubicBezTo>
                    <a:cubicBezTo>
                      <a:pt x="690" y="136"/>
                      <a:pt x="785" y="190"/>
                      <a:pt x="825" y="271"/>
                    </a:cubicBezTo>
                    <a:cubicBezTo>
                      <a:pt x="866" y="353"/>
                      <a:pt x="880" y="447"/>
                      <a:pt x="866" y="542"/>
                    </a:cubicBezTo>
                    <a:cubicBezTo>
                      <a:pt x="842" y="709"/>
                      <a:pt x="714" y="833"/>
                      <a:pt x="573" y="833"/>
                    </a:cubicBezTo>
                    <a:cubicBezTo>
                      <a:pt x="553" y="833"/>
                      <a:pt x="534" y="831"/>
                      <a:pt x="514" y="826"/>
                    </a:cubicBezTo>
                    <a:cubicBezTo>
                      <a:pt x="338" y="786"/>
                      <a:pt x="189" y="610"/>
                      <a:pt x="217" y="434"/>
                    </a:cubicBezTo>
                    <a:lnTo>
                      <a:pt x="122" y="393"/>
                    </a:lnTo>
                    <a:cubicBezTo>
                      <a:pt x="95" y="461"/>
                      <a:pt x="81" y="529"/>
                      <a:pt x="95" y="583"/>
                    </a:cubicBezTo>
                    <a:cubicBezTo>
                      <a:pt x="108" y="650"/>
                      <a:pt x="135" y="718"/>
                      <a:pt x="162" y="772"/>
                    </a:cubicBezTo>
                    <a:cubicBezTo>
                      <a:pt x="230" y="880"/>
                      <a:pt x="338" y="948"/>
                      <a:pt x="474" y="989"/>
                    </a:cubicBezTo>
                    <a:cubicBezTo>
                      <a:pt x="503" y="995"/>
                      <a:pt x="534" y="999"/>
                      <a:pt x="566" y="999"/>
                    </a:cubicBezTo>
                    <a:cubicBezTo>
                      <a:pt x="665" y="999"/>
                      <a:pt x="771" y="966"/>
                      <a:pt x="853" y="894"/>
                    </a:cubicBezTo>
                    <a:cubicBezTo>
                      <a:pt x="947" y="799"/>
                      <a:pt x="1001" y="677"/>
                      <a:pt x="1015" y="556"/>
                    </a:cubicBezTo>
                    <a:cubicBezTo>
                      <a:pt x="1028" y="434"/>
                      <a:pt x="1001" y="312"/>
                      <a:pt x="934" y="204"/>
                    </a:cubicBezTo>
                    <a:cubicBezTo>
                      <a:pt x="853" y="96"/>
                      <a:pt x="744" y="28"/>
                      <a:pt x="622" y="14"/>
                    </a:cubicBezTo>
                    <a:cubicBezTo>
                      <a:pt x="583" y="5"/>
                      <a:pt x="543" y="1"/>
                      <a:pt x="50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28"/>
              <p:cNvSpPr/>
              <p:nvPr/>
            </p:nvSpPr>
            <p:spPr>
              <a:xfrm>
                <a:off x="4748823" y="4191389"/>
                <a:ext cx="46099" cy="46064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312" extrusionOk="0">
                    <a:moveTo>
                      <a:pt x="1042" y="109"/>
                    </a:moveTo>
                    <a:cubicBezTo>
                      <a:pt x="1110" y="122"/>
                      <a:pt x="1137" y="150"/>
                      <a:pt x="1164" y="217"/>
                    </a:cubicBezTo>
                    <a:cubicBezTo>
                      <a:pt x="1177" y="285"/>
                      <a:pt x="1164" y="366"/>
                      <a:pt x="1164" y="434"/>
                    </a:cubicBezTo>
                    <a:cubicBezTo>
                      <a:pt x="1150" y="596"/>
                      <a:pt x="1096" y="745"/>
                      <a:pt x="1015" y="867"/>
                    </a:cubicBezTo>
                    <a:cubicBezTo>
                      <a:pt x="947" y="988"/>
                      <a:pt x="825" y="1097"/>
                      <a:pt x="690" y="1124"/>
                    </a:cubicBezTo>
                    <a:cubicBezTo>
                      <a:pt x="657" y="1135"/>
                      <a:pt x="623" y="1140"/>
                      <a:pt x="587" y="1140"/>
                    </a:cubicBezTo>
                    <a:cubicBezTo>
                      <a:pt x="490" y="1140"/>
                      <a:pt x="387" y="1102"/>
                      <a:pt x="298" y="1043"/>
                    </a:cubicBezTo>
                    <a:cubicBezTo>
                      <a:pt x="215" y="981"/>
                      <a:pt x="156" y="887"/>
                      <a:pt x="145" y="786"/>
                    </a:cubicBezTo>
                    <a:lnTo>
                      <a:pt x="145" y="786"/>
                    </a:lnTo>
                    <a:cubicBezTo>
                      <a:pt x="217" y="548"/>
                      <a:pt x="383" y="335"/>
                      <a:pt x="609" y="217"/>
                    </a:cubicBezTo>
                    <a:cubicBezTo>
                      <a:pt x="744" y="150"/>
                      <a:pt x="893" y="109"/>
                      <a:pt x="1042" y="109"/>
                    </a:cubicBezTo>
                    <a:close/>
                    <a:moveTo>
                      <a:pt x="1055" y="1"/>
                    </a:moveTo>
                    <a:cubicBezTo>
                      <a:pt x="866" y="1"/>
                      <a:pt x="704" y="55"/>
                      <a:pt x="555" y="136"/>
                    </a:cubicBezTo>
                    <a:cubicBezTo>
                      <a:pt x="346" y="259"/>
                      <a:pt x="178" y="442"/>
                      <a:pt x="81" y="662"/>
                    </a:cubicBezTo>
                    <a:lnTo>
                      <a:pt x="81" y="662"/>
                    </a:lnTo>
                    <a:lnTo>
                      <a:pt x="54" y="650"/>
                    </a:lnTo>
                    <a:cubicBezTo>
                      <a:pt x="27" y="704"/>
                      <a:pt x="18" y="769"/>
                      <a:pt x="23" y="834"/>
                    </a:cubicBezTo>
                    <a:lnTo>
                      <a:pt x="23" y="834"/>
                    </a:lnTo>
                    <a:cubicBezTo>
                      <a:pt x="13" y="875"/>
                      <a:pt x="5" y="918"/>
                      <a:pt x="0" y="961"/>
                    </a:cubicBezTo>
                    <a:lnTo>
                      <a:pt x="56" y="968"/>
                    </a:lnTo>
                    <a:lnTo>
                      <a:pt x="56" y="968"/>
                    </a:lnTo>
                    <a:cubicBezTo>
                      <a:pt x="95" y="1046"/>
                      <a:pt x="144" y="1105"/>
                      <a:pt x="203" y="1164"/>
                    </a:cubicBezTo>
                    <a:cubicBezTo>
                      <a:pt x="322" y="1251"/>
                      <a:pt x="467" y="1312"/>
                      <a:pt x="624" y="1312"/>
                    </a:cubicBezTo>
                    <a:cubicBezTo>
                      <a:pt x="664" y="1312"/>
                      <a:pt x="704" y="1308"/>
                      <a:pt x="744" y="1300"/>
                    </a:cubicBezTo>
                    <a:cubicBezTo>
                      <a:pt x="920" y="1246"/>
                      <a:pt x="1069" y="1110"/>
                      <a:pt x="1164" y="948"/>
                    </a:cubicBezTo>
                    <a:cubicBezTo>
                      <a:pt x="1245" y="799"/>
                      <a:pt x="1285" y="623"/>
                      <a:pt x="1299" y="447"/>
                    </a:cubicBezTo>
                    <a:cubicBezTo>
                      <a:pt x="1299" y="366"/>
                      <a:pt x="1313" y="285"/>
                      <a:pt x="1285" y="190"/>
                    </a:cubicBezTo>
                    <a:cubicBezTo>
                      <a:pt x="1272" y="136"/>
                      <a:pt x="1245" y="82"/>
                      <a:pt x="1204" y="41"/>
                    </a:cubicBezTo>
                    <a:cubicBezTo>
                      <a:pt x="1150" y="14"/>
                      <a:pt x="1096" y="1"/>
                      <a:pt x="10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28"/>
              <p:cNvSpPr/>
              <p:nvPr/>
            </p:nvSpPr>
            <p:spPr>
              <a:xfrm>
                <a:off x="4657119" y="4138129"/>
                <a:ext cx="55614" cy="37146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58" extrusionOk="0">
                    <a:moveTo>
                      <a:pt x="969" y="95"/>
                    </a:moveTo>
                    <a:cubicBezTo>
                      <a:pt x="1092" y="95"/>
                      <a:pt x="1213" y="159"/>
                      <a:pt x="1299" y="246"/>
                    </a:cubicBezTo>
                    <a:cubicBezTo>
                      <a:pt x="1394" y="354"/>
                      <a:pt x="1435" y="489"/>
                      <a:pt x="1394" y="598"/>
                    </a:cubicBezTo>
                    <a:cubicBezTo>
                      <a:pt x="1354" y="719"/>
                      <a:pt x="1232" y="787"/>
                      <a:pt x="1110" y="828"/>
                    </a:cubicBezTo>
                    <a:cubicBezTo>
                      <a:pt x="999" y="861"/>
                      <a:pt x="878" y="885"/>
                      <a:pt x="764" y="885"/>
                    </a:cubicBezTo>
                    <a:cubicBezTo>
                      <a:pt x="739" y="885"/>
                      <a:pt x="715" y="884"/>
                      <a:pt x="691" y="882"/>
                    </a:cubicBezTo>
                    <a:cubicBezTo>
                      <a:pt x="542" y="882"/>
                      <a:pt x="406" y="855"/>
                      <a:pt x="312" y="773"/>
                    </a:cubicBezTo>
                    <a:cubicBezTo>
                      <a:pt x="239" y="701"/>
                      <a:pt x="182" y="612"/>
                      <a:pt x="172" y="519"/>
                    </a:cubicBezTo>
                    <a:lnTo>
                      <a:pt x="172" y="519"/>
                    </a:lnTo>
                    <a:lnTo>
                      <a:pt x="244" y="571"/>
                    </a:lnTo>
                    <a:cubicBezTo>
                      <a:pt x="325" y="449"/>
                      <a:pt x="420" y="340"/>
                      <a:pt x="542" y="246"/>
                    </a:cubicBezTo>
                    <a:cubicBezTo>
                      <a:pt x="664" y="165"/>
                      <a:pt x="799" y="97"/>
                      <a:pt x="934" y="97"/>
                    </a:cubicBezTo>
                    <a:cubicBezTo>
                      <a:pt x="946" y="96"/>
                      <a:pt x="957" y="95"/>
                      <a:pt x="969" y="95"/>
                    </a:cubicBezTo>
                    <a:close/>
                    <a:moveTo>
                      <a:pt x="976" y="1"/>
                    </a:moveTo>
                    <a:cubicBezTo>
                      <a:pt x="962" y="1"/>
                      <a:pt x="948" y="1"/>
                      <a:pt x="934" y="2"/>
                    </a:cubicBezTo>
                    <a:cubicBezTo>
                      <a:pt x="772" y="16"/>
                      <a:pt x="609" y="83"/>
                      <a:pt x="488" y="178"/>
                    </a:cubicBezTo>
                    <a:cubicBezTo>
                      <a:pt x="374" y="254"/>
                      <a:pt x="272" y="365"/>
                      <a:pt x="171" y="479"/>
                    </a:cubicBezTo>
                    <a:lnTo>
                      <a:pt x="171" y="479"/>
                    </a:lnTo>
                    <a:cubicBezTo>
                      <a:pt x="171" y="464"/>
                      <a:pt x="173" y="450"/>
                      <a:pt x="176" y="435"/>
                    </a:cubicBezTo>
                    <a:lnTo>
                      <a:pt x="68" y="408"/>
                    </a:lnTo>
                    <a:lnTo>
                      <a:pt x="68" y="408"/>
                    </a:lnTo>
                    <a:cubicBezTo>
                      <a:pt x="0" y="584"/>
                      <a:pt x="82" y="773"/>
                      <a:pt x="217" y="882"/>
                    </a:cubicBezTo>
                    <a:cubicBezTo>
                      <a:pt x="339" y="1004"/>
                      <a:pt x="515" y="1044"/>
                      <a:pt x="677" y="1058"/>
                    </a:cubicBezTo>
                    <a:cubicBezTo>
                      <a:pt x="839" y="1058"/>
                      <a:pt x="1002" y="1031"/>
                      <a:pt x="1151" y="976"/>
                    </a:cubicBezTo>
                    <a:cubicBezTo>
                      <a:pt x="1299" y="936"/>
                      <a:pt x="1475" y="828"/>
                      <a:pt x="1530" y="652"/>
                    </a:cubicBezTo>
                    <a:cubicBezTo>
                      <a:pt x="1584" y="462"/>
                      <a:pt x="1502" y="273"/>
                      <a:pt x="1381" y="165"/>
                    </a:cubicBezTo>
                    <a:cubicBezTo>
                      <a:pt x="1269" y="66"/>
                      <a:pt x="1124" y="1"/>
                      <a:pt x="9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28"/>
              <p:cNvSpPr/>
              <p:nvPr/>
            </p:nvSpPr>
            <p:spPr>
              <a:xfrm>
                <a:off x="4864718" y="4347623"/>
                <a:ext cx="89811" cy="110316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142" extrusionOk="0">
                    <a:moveTo>
                      <a:pt x="1549" y="1"/>
                    </a:moveTo>
                    <a:cubicBezTo>
                      <a:pt x="1376" y="1"/>
                      <a:pt x="1206" y="66"/>
                      <a:pt x="1070" y="165"/>
                    </a:cubicBezTo>
                    <a:cubicBezTo>
                      <a:pt x="921" y="259"/>
                      <a:pt x="785" y="381"/>
                      <a:pt x="677" y="517"/>
                    </a:cubicBezTo>
                    <a:cubicBezTo>
                      <a:pt x="231" y="1058"/>
                      <a:pt x="1" y="1775"/>
                      <a:pt x="55" y="2465"/>
                    </a:cubicBezTo>
                    <a:lnTo>
                      <a:pt x="163" y="2452"/>
                    </a:lnTo>
                    <a:cubicBezTo>
                      <a:pt x="95" y="1788"/>
                      <a:pt x="312" y="1085"/>
                      <a:pt x="758" y="571"/>
                    </a:cubicBezTo>
                    <a:cubicBezTo>
                      <a:pt x="867" y="449"/>
                      <a:pt x="988" y="341"/>
                      <a:pt x="1137" y="246"/>
                    </a:cubicBezTo>
                    <a:cubicBezTo>
                      <a:pt x="1259" y="173"/>
                      <a:pt x="1402" y="122"/>
                      <a:pt x="1537" y="122"/>
                    </a:cubicBezTo>
                    <a:cubicBezTo>
                      <a:pt x="1553" y="122"/>
                      <a:pt x="1568" y="123"/>
                      <a:pt x="1584" y="124"/>
                    </a:cubicBezTo>
                    <a:cubicBezTo>
                      <a:pt x="1746" y="138"/>
                      <a:pt x="1895" y="219"/>
                      <a:pt x="1990" y="327"/>
                    </a:cubicBezTo>
                    <a:cubicBezTo>
                      <a:pt x="2098" y="449"/>
                      <a:pt x="2179" y="598"/>
                      <a:pt x="2220" y="760"/>
                    </a:cubicBezTo>
                    <a:cubicBezTo>
                      <a:pt x="2382" y="1396"/>
                      <a:pt x="2139" y="2113"/>
                      <a:pt x="1651" y="2560"/>
                    </a:cubicBezTo>
                    <a:cubicBezTo>
                      <a:pt x="1530" y="2682"/>
                      <a:pt x="1394" y="2776"/>
                      <a:pt x="1259" y="2844"/>
                    </a:cubicBezTo>
                    <a:cubicBezTo>
                      <a:pt x="1110" y="2925"/>
                      <a:pt x="948" y="2979"/>
                      <a:pt x="799" y="2993"/>
                    </a:cubicBezTo>
                    <a:cubicBezTo>
                      <a:pt x="637" y="2993"/>
                      <a:pt x="488" y="2952"/>
                      <a:pt x="379" y="2844"/>
                    </a:cubicBezTo>
                    <a:cubicBezTo>
                      <a:pt x="285" y="2736"/>
                      <a:pt x="231" y="2573"/>
                      <a:pt x="298" y="2438"/>
                    </a:cubicBezTo>
                    <a:lnTo>
                      <a:pt x="204" y="2384"/>
                    </a:lnTo>
                    <a:lnTo>
                      <a:pt x="204" y="2384"/>
                    </a:lnTo>
                    <a:cubicBezTo>
                      <a:pt x="95" y="2573"/>
                      <a:pt x="163" y="2790"/>
                      <a:pt x="285" y="2939"/>
                    </a:cubicBezTo>
                    <a:cubicBezTo>
                      <a:pt x="339" y="3006"/>
                      <a:pt x="434" y="3074"/>
                      <a:pt x="515" y="3101"/>
                    </a:cubicBezTo>
                    <a:cubicBezTo>
                      <a:pt x="609" y="3128"/>
                      <a:pt x="704" y="3142"/>
                      <a:pt x="799" y="3142"/>
                    </a:cubicBezTo>
                    <a:cubicBezTo>
                      <a:pt x="988" y="3142"/>
                      <a:pt x="1164" y="3074"/>
                      <a:pt x="1327" y="2993"/>
                    </a:cubicBezTo>
                    <a:cubicBezTo>
                      <a:pt x="1489" y="2912"/>
                      <a:pt x="1638" y="2803"/>
                      <a:pt x="1773" y="2682"/>
                    </a:cubicBezTo>
                    <a:cubicBezTo>
                      <a:pt x="2287" y="2194"/>
                      <a:pt x="2558" y="1423"/>
                      <a:pt x="2355" y="720"/>
                    </a:cubicBezTo>
                    <a:cubicBezTo>
                      <a:pt x="2301" y="544"/>
                      <a:pt x="2220" y="381"/>
                      <a:pt x="2084" y="246"/>
                    </a:cubicBezTo>
                    <a:cubicBezTo>
                      <a:pt x="1963" y="111"/>
                      <a:pt x="1787" y="16"/>
                      <a:pt x="1597" y="2"/>
                    </a:cubicBezTo>
                    <a:cubicBezTo>
                      <a:pt x="1581" y="1"/>
                      <a:pt x="1565" y="1"/>
                      <a:pt x="154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00" name="Google Shape;12100;p28"/>
            <p:cNvSpPr/>
            <p:nvPr/>
          </p:nvSpPr>
          <p:spPr>
            <a:xfrm rot="7132542">
              <a:off x="1767375" y="847639"/>
              <a:ext cx="28490" cy="8606"/>
            </a:xfrm>
            <a:custGeom>
              <a:avLst/>
              <a:gdLst/>
              <a:ahLst/>
              <a:cxnLst/>
              <a:rect l="l" t="t" r="r" b="b"/>
              <a:pathLst>
                <a:path w="854" h="258" extrusionOk="0">
                  <a:moveTo>
                    <a:pt x="637" y="1"/>
                  </a:moveTo>
                  <a:cubicBezTo>
                    <a:pt x="555" y="1"/>
                    <a:pt x="488" y="1"/>
                    <a:pt x="420" y="14"/>
                  </a:cubicBezTo>
                  <a:cubicBezTo>
                    <a:pt x="271" y="55"/>
                    <a:pt x="136" y="109"/>
                    <a:pt x="1" y="149"/>
                  </a:cubicBezTo>
                  <a:lnTo>
                    <a:pt x="41" y="258"/>
                  </a:lnTo>
                  <a:cubicBezTo>
                    <a:pt x="163" y="177"/>
                    <a:pt x="298" y="163"/>
                    <a:pt x="434" y="163"/>
                  </a:cubicBezTo>
                  <a:cubicBezTo>
                    <a:pt x="501" y="163"/>
                    <a:pt x="555" y="163"/>
                    <a:pt x="623" y="177"/>
                  </a:cubicBezTo>
                  <a:cubicBezTo>
                    <a:pt x="691" y="177"/>
                    <a:pt x="758" y="177"/>
                    <a:pt x="826" y="163"/>
                  </a:cubicBezTo>
                  <a:lnTo>
                    <a:pt x="853" y="68"/>
                  </a:lnTo>
                  <a:cubicBezTo>
                    <a:pt x="786" y="28"/>
                    <a:pt x="704" y="14"/>
                    <a:pt x="637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01" name="Google Shape;12101;p28"/>
            <p:cNvGrpSpPr/>
            <p:nvPr/>
          </p:nvGrpSpPr>
          <p:grpSpPr>
            <a:xfrm rot="-781970">
              <a:off x="1085803" y="1187345"/>
              <a:ext cx="665931" cy="412346"/>
              <a:chOff x="2297158" y="993655"/>
              <a:chExt cx="665959" cy="412363"/>
            </a:xfrm>
          </p:grpSpPr>
          <p:sp>
            <p:nvSpPr>
              <p:cNvPr id="12102" name="Google Shape;12102;p28"/>
              <p:cNvSpPr/>
              <p:nvPr/>
            </p:nvSpPr>
            <p:spPr>
              <a:xfrm rot="-512763">
                <a:off x="2304855" y="1288102"/>
                <a:ext cx="10071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3329" extrusionOk="0">
                    <a:moveTo>
                      <a:pt x="1408" y="0"/>
                    </a:moveTo>
                    <a:lnTo>
                      <a:pt x="1354" y="41"/>
                    </a:lnTo>
                    <a:cubicBezTo>
                      <a:pt x="786" y="474"/>
                      <a:pt x="326" y="1056"/>
                      <a:pt x="1" y="1705"/>
                    </a:cubicBezTo>
                    <a:lnTo>
                      <a:pt x="109" y="1746"/>
                    </a:lnTo>
                    <a:cubicBezTo>
                      <a:pt x="386" y="1127"/>
                      <a:pt x="829" y="572"/>
                      <a:pt x="1388" y="169"/>
                    </a:cubicBezTo>
                    <a:lnTo>
                      <a:pt x="1388" y="169"/>
                    </a:lnTo>
                    <a:cubicBezTo>
                      <a:pt x="1546" y="387"/>
                      <a:pt x="1659" y="626"/>
                      <a:pt x="1760" y="866"/>
                    </a:cubicBezTo>
                    <a:cubicBezTo>
                      <a:pt x="1855" y="1137"/>
                      <a:pt x="1936" y="1408"/>
                      <a:pt x="2017" y="1692"/>
                    </a:cubicBezTo>
                    <a:cubicBezTo>
                      <a:pt x="2112" y="1962"/>
                      <a:pt x="2193" y="2246"/>
                      <a:pt x="2328" y="2517"/>
                    </a:cubicBezTo>
                    <a:cubicBezTo>
                      <a:pt x="2450" y="2788"/>
                      <a:pt x="2626" y="3045"/>
                      <a:pt x="2842" y="3248"/>
                    </a:cubicBezTo>
                    <a:lnTo>
                      <a:pt x="2951" y="3329"/>
                    </a:lnTo>
                    <a:lnTo>
                      <a:pt x="2964" y="3207"/>
                    </a:lnTo>
                    <a:lnTo>
                      <a:pt x="3018" y="2774"/>
                    </a:lnTo>
                    <a:lnTo>
                      <a:pt x="2910" y="2761"/>
                    </a:lnTo>
                    <a:lnTo>
                      <a:pt x="2855" y="3047"/>
                    </a:lnTo>
                    <a:lnTo>
                      <a:pt x="2855" y="3047"/>
                    </a:lnTo>
                    <a:cubicBezTo>
                      <a:pt x="2704" y="2867"/>
                      <a:pt x="2581" y="2668"/>
                      <a:pt x="2477" y="2449"/>
                    </a:cubicBezTo>
                    <a:cubicBezTo>
                      <a:pt x="2355" y="2192"/>
                      <a:pt x="2260" y="1922"/>
                      <a:pt x="2179" y="1638"/>
                    </a:cubicBezTo>
                    <a:cubicBezTo>
                      <a:pt x="2085" y="1367"/>
                      <a:pt x="2003" y="1083"/>
                      <a:pt x="1882" y="812"/>
                    </a:cubicBezTo>
                    <a:cubicBezTo>
                      <a:pt x="1773" y="542"/>
                      <a:pt x="1624" y="284"/>
                      <a:pt x="1435" y="54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28"/>
              <p:cNvSpPr/>
              <p:nvPr/>
            </p:nvSpPr>
            <p:spPr>
              <a:xfrm rot="-512763">
                <a:off x="2377405" y="1129184"/>
                <a:ext cx="46538" cy="25642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687" extrusionOk="0">
                    <a:moveTo>
                      <a:pt x="1327" y="0"/>
                    </a:moveTo>
                    <a:cubicBezTo>
                      <a:pt x="1245" y="55"/>
                      <a:pt x="1191" y="136"/>
                      <a:pt x="1164" y="230"/>
                    </a:cubicBezTo>
                    <a:cubicBezTo>
                      <a:pt x="1137" y="312"/>
                      <a:pt x="1124" y="393"/>
                      <a:pt x="1124" y="474"/>
                    </a:cubicBezTo>
                    <a:lnTo>
                      <a:pt x="1083" y="961"/>
                    </a:lnTo>
                    <a:cubicBezTo>
                      <a:pt x="1056" y="1286"/>
                      <a:pt x="1029" y="1611"/>
                      <a:pt x="988" y="1935"/>
                    </a:cubicBezTo>
                    <a:cubicBezTo>
                      <a:pt x="921" y="2571"/>
                      <a:pt x="840" y="3221"/>
                      <a:pt x="731" y="3857"/>
                    </a:cubicBezTo>
                    <a:cubicBezTo>
                      <a:pt x="623" y="4493"/>
                      <a:pt x="488" y="5129"/>
                      <a:pt x="339" y="5751"/>
                    </a:cubicBezTo>
                    <a:cubicBezTo>
                      <a:pt x="190" y="6387"/>
                      <a:pt x="1" y="7023"/>
                      <a:pt x="68" y="7686"/>
                    </a:cubicBezTo>
                    <a:lnTo>
                      <a:pt x="177" y="7686"/>
                    </a:lnTo>
                    <a:cubicBezTo>
                      <a:pt x="109" y="7050"/>
                      <a:pt x="271" y="6414"/>
                      <a:pt x="434" y="5778"/>
                    </a:cubicBezTo>
                    <a:cubicBezTo>
                      <a:pt x="596" y="5156"/>
                      <a:pt x="745" y="4520"/>
                      <a:pt x="867" y="3884"/>
                    </a:cubicBezTo>
                    <a:cubicBezTo>
                      <a:pt x="988" y="3248"/>
                      <a:pt x="1083" y="2598"/>
                      <a:pt x="1151" y="1949"/>
                    </a:cubicBezTo>
                    <a:cubicBezTo>
                      <a:pt x="1191" y="1624"/>
                      <a:pt x="1218" y="1299"/>
                      <a:pt x="1232" y="975"/>
                    </a:cubicBezTo>
                    <a:lnTo>
                      <a:pt x="1259" y="488"/>
                    </a:lnTo>
                    <a:cubicBezTo>
                      <a:pt x="1259" y="339"/>
                      <a:pt x="1286" y="176"/>
                      <a:pt x="1394" y="95"/>
                    </a:cubicBez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28"/>
              <p:cNvSpPr/>
              <p:nvPr/>
            </p:nvSpPr>
            <p:spPr>
              <a:xfrm rot="-512763">
                <a:off x="2385754" y="1047275"/>
                <a:ext cx="576501" cy="54641"/>
              </a:xfrm>
              <a:custGeom>
                <a:avLst/>
                <a:gdLst/>
                <a:ahLst/>
                <a:cxnLst/>
                <a:rect l="l" t="t" r="r" b="b"/>
                <a:pathLst>
                  <a:path w="17281" h="1638" extrusionOk="0">
                    <a:moveTo>
                      <a:pt x="17267" y="0"/>
                    </a:moveTo>
                    <a:cubicBezTo>
                      <a:pt x="15805" y="136"/>
                      <a:pt x="14344" y="257"/>
                      <a:pt x="12882" y="352"/>
                    </a:cubicBezTo>
                    <a:cubicBezTo>
                      <a:pt x="11421" y="460"/>
                      <a:pt x="9960" y="528"/>
                      <a:pt x="8498" y="596"/>
                    </a:cubicBezTo>
                    <a:cubicBezTo>
                      <a:pt x="7024" y="650"/>
                      <a:pt x="5562" y="677"/>
                      <a:pt x="4101" y="690"/>
                    </a:cubicBezTo>
                    <a:cubicBezTo>
                      <a:pt x="3735" y="690"/>
                      <a:pt x="3370" y="690"/>
                      <a:pt x="3005" y="677"/>
                    </a:cubicBezTo>
                    <a:cubicBezTo>
                      <a:pt x="2752" y="677"/>
                      <a:pt x="2512" y="671"/>
                      <a:pt x="2267" y="671"/>
                    </a:cubicBezTo>
                    <a:cubicBezTo>
                      <a:pt x="2145" y="671"/>
                      <a:pt x="2021" y="672"/>
                      <a:pt x="1895" y="677"/>
                    </a:cubicBezTo>
                    <a:cubicBezTo>
                      <a:pt x="1530" y="677"/>
                      <a:pt x="1151" y="717"/>
                      <a:pt x="799" y="853"/>
                    </a:cubicBezTo>
                    <a:cubicBezTo>
                      <a:pt x="623" y="920"/>
                      <a:pt x="447" y="1002"/>
                      <a:pt x="312" y="1137"/>
                    </a:cubicBezTo>
                    <a:cubicBezTo>
                      <a:pt x="163" y="1259"/>
                      <a:pt x="55" y="1421"/>
                      <a:pt x="1" y="1610"/>
                    </a:cubicBezTo>
                    <a:lnTo>
                      <a:pt x="96" y="1637"/>
                    </a:lnTo>
                    <a:cubicBezTo>
                      <a:pt x="150" y="1475"/>
                      <a:pt x="244" y="1326"/>
                      <a:pt x="380" y="1218"/>
                    </a:cubicBezTo>
                    <a:cubicBezTo>
                      <a:pt x="515" y="1096"/>
                      <a:pt x="664" y="1015"/>
                      <a:pt x="840" y="947"/>
                    </a:cubicBezTo>
                    <a:cubicBezTo>
                      <a:pt x="1178" y="826"/>
                      <a:pt x="1543" y="785"/>
                      <a:pt x="1895" y="772"/>
                    </a:cubicBezTo>
                    <a:cubicBezTo>
                      <a:pt x="2626" y="772"/>
                      <a:pt x="3370" y="785"/>
                      <a:pt x="4101" y="785"/>
                    </a:cubicBezTo>
                    <a:cubicBezTo>
                      <a:pt x="4360" y="787"/>
                      <a:pt x="4619" y="789"/>
                      <a:pt x="4878" y="789"/>
                    </a:cubicBezTo>
                    <a:cubicBezTo>
                      <a:pt x="6084" y="789"/>
                      <a:pt x="7296" y="764"/>
                      <a:pt x="8498" y="731"/>
                    </a:cubicBezTo>
                    <a:cubicBezTo>
                      <a:pt x="9973" y="690"/>
                      <a:pt x="11435" y="623"/>
                      <a:pt x="12896" y="514"/>
                    </a:cubicBezTo>
                    <a:cubicBezTo>
                      <a:pt x="14357" y="406"/>
                      <a:pt x="15819" y="284"/>
                      <a:pt x="17280" y="108"/>
                    </a:cubicBezTo>
                    <a:lnTo>
                      <a:pt x="1726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28"/>
              <p:cNvSpPr/>
              <p:nvPr/>
            </p:nvSpPr>
            <p:spPr>
              <a:xfrm rot="-512763">
                <a:off x="2437316" y="1031491"/>
                <a:ext cx="511448" cy="29822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894" extrusionOk="0">
                    <a:moveTo>
                      <a:pt x="15317" y="0"/>
                    </a:moveTo>
                    <a:cubicBezTo>
                      <a:pt x="14045" y="95"/>
                      <a:pt x="12760" y="203"/>
                      <a:pt x="11488" y="298"/>
                    </a:cubicBezTo>
                    <a:cubicBezTo>
                      <a:pt x="10216" y="393"/>
                      <a:pt x="8944" y="474"/>
                      <a:pt x="7659" y="542"/>
                    </a:cubicBezTo>
                    <a:cubicBezTo>
                      <a:pt x="6387" y="623"/>
                      <a:pt x="5115" y="677"/>
                      <a:pt x="3829" y="718"/>
                    </a:cubicBezTo>
                    <a:cubicBezTo>
                      <a:pt x="2558" y="772"/>
                      <a:pt x="1272" y="772"/>
                      <a:pt x="0" y="785"/>
                    </a:cubicBezTo>
                    <a:lnTo>
                      <a:pt x="0" y="893"/>
                    </a:lnTo>
                    <a:cubicBezTo>
                      <a:pt x="1286" y="880"/>
                      <a:pt x="2558" y="853"/>
                      <a:pt x="3843" y="826"/>
                    </a:cubicBezTo>
                    <a:cubicBezTo>
                      <a:pt x="5115" y="785"/>
                      <a:pt x="6400" y="745"/>
                      <a:pt x="7672" y="690"/>
                    </a:cubicBezTo>
                    <a:cubicBezTo>
                      <a:pt x="8944" y="623"/>
                      <a:pt x="10230" y="555"/>
                      <a:pt x="11502" y="460"/>
                    </a:cubicBezTo>
                    <a:cubicBezTo>
                      <a:pt x="12774" y="352"/>
                      <a:pt x="14059" y="257"/>
                      <a:pt x="15331" y="109"/>
                    </a:cubicBezTo>
                    <a:lnTo>
                      <a:pt x="15317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28"/>
              <p:cNvSpPr/>
              <p:nvPr/>
            </p:nvSpPr>
            <p:spPr>
              <a:xfrm rot="-512763">
                <a:off x="2455807" y="1180383"/>
                <a:ext cx="110189" cy="172229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5163" extrusionOk="0">
                    <a:moveTo>
                      <a:pt x="1380" y="1"/>
                    </a:moveTo>
                    <a:cubicBezTo>
                      <a:pt x="1259" y="1"/>
                      <a:pt x="1140" y="22"/>
                      <a:pt x="1029" y="61"/>
                    </a:cubicBezTo>
                    <a:cubicBezTo>
                      <a:pt x="826" y="115"/>
                      <a:pt x="650" y="210"/>
                      <a:pt x="488" y="332"/>
                    </a:cubicBezTo>
                    <a:lnTo>
                      <a:pt x="556" y="413"/>
                    </a:lnTo>
                    <a:cubicBezTo>
                      <a:pt x="794" y="240"/>
                      <a:pt x="1093" y="101"/>
                      <a:pt x="1390" y="101"/>
                    </a:cubicBezTo>
                    <a:cubicBezTo>
                      <a:pt x="1464" y="101"/>
                      <a:pt x="1538" y="110"/>
                      <a:pt x="1611" y="129"/>
                    </a:cubicBezTo>
                    <a:cubicBezTo>
                      <a:pt x="1787" y="169"/>
                      <a:pt x="1963" y="264"/>
                      <a:pt x="2071" y="413"/>
                    </a:cubicBezTo>
                    <a:cubicBezTo>
                      <a:pt x="2179" y="562"/>
                      <a:pt x="2206" y="751"/>
                      <a:pt x="2166" y="941"/>
                    </a:cubicBezTo>
                    <a:cubicBezTo>
                      <a:pt x="2125" y="1117"/>
                      <a:pt x="2017" y="1293"/>
                      <a:pt x="1895" y="1414"/>
                    </a:cubicBezTo>
                    <a:cubicBezTo>
                      <a:pt x="1760" y="1550"/>
                      <a:pt x="1584" y="1631"/>
                      <a:pt x="1408" y="1685"/>
                    </a:cubicBezTo>
                    <a:cubicBezTo>
                      <a:pt x="1390" y="1690"/>
                      <a:pt x="1371" y="1695"/>
                      <a:pt x="1353" y="1700"/>
                    </a:cubicBezTo>
                    <a:lnTo>
                      <a:pt x="1353" y="1700"/>
                    </a:lnTo>
                    <a:cubicBezTo>
                      <a:pt x="1262" y="1694"/>
                      <a:pt x="1172" y="1692"/>
                      <a:pt x="1081" y="1692"/>
                    </a:cubicBezTo>
                    <a:cubicBezTo>
                      <a:pt x="798" y="1692"/>
                      <a:pt x="516" y="1715"/>
                      <a:pt x="244" y="1739"/>
                    </a:cubicBezTo>
                    <a:lnTo>
                      <a:pt x="244" y="1861"/>
                    </a:lnTo>
                    <a:cubicBezTo>
                      <a:pt x="404" y="1866"/>
                      <a:pt x="565" y="1874"/>
                      <a:pt x="727" y="1874"/>
                    </a:cubicBezTo>
                    <a:cubicBezTo>
                      <a:pt x="916" y="1874"/>
                      <a:pt x="1106" y="1864"/>
                      <a:pt x="1293" y="1827"/>
                    </a:cubicBezTo>
                    <a:lnTo>
                      <a:pt x="1293" y="1827"/>
                    </a:lnTo>
                    <a:cubicBezTo>
                      <a:pt x="1574" y="1844"/>
                      <a:pt x="1850" y="1893"/>
                      <a:pt x="2112" y="1996"/>
                    </a:cubicBezTo>
                    <a:cubicBezTo>
                      <a:pt x="2396" y="2104"/>
                      <a:pt x="2666" y="2280"/>
                      <a:pt x="2856" y="2524"/>
                    </a:cubicBezTo>
                    <a:cubicBezTo>
                      <a:pt x="3045" y="2754"/>
                      <a:pt x="3140" y="3052"/>
                      <a:pt x="3113" y="3349"/>
                    </a:cubicBezTo>
                    <a:cubicBezTo>
                      <a:pt x="3099" y="3498"/>
                      <a:pt x="3072" y="3647"/>
                      <a:pt x="2991" y="3769"/>
                    </a:cubicBezTo>
                    <a:cubicBezTo>
                      <a:pt x="2910" y="3890"/>
                      <a:pt x="2802" y="3999"/>
                      <a:pt x="2680" y="4093"/>
                    </a:cubicBezTo>
                    <a:cubicBezTo>
                      <a:pt x="2436" y="4269"/>
                      <a:pt x="2152" y="4432"/>
                      <a:pt x="1868" y="4554"/>
                    </a:cubicBezTo>
                    <a:cubicBezTo>
                      <a:pt x="1320" y="4814"/>
                      <a:pt x="722" y="4962"/>
                      <a:pt x="123" y="5033"/>
                    </a:cubicBezTo>
                    <a:lnTo>
                      <a:pt x="123" y="5033"/>
                    </a:lnTo>
                    <a:lnTo>
                      <a:pt x="123" y="4756"/>
                    </a:lnTo>
                    <a:lnTo>
                      <a:pt x="14" y="4756"/>
                    </a:lnTo>
                    <a:lnTo>
                      <a:pt x="1" y="5095"/>
                    </a:lnTo>
                    <a:lnTo>
                      <a:pt x="1" y="5162"/>
                    </a:lnTo>
                    <a:lnTo>
                      <a:pt x="68" y="5162"/>
                    </a:lnTo>
                    <a:cubicBezTo>
                      <a:pt x="704" y="5135"/>
                      <a:pt x="1340" y="4959"/>
                      <a:pt x="1936" y="4702"/>
                    </a:cubicBezTo>
                    <a:cubicBezTo>
                      <a:pt x="2233" y="4567"/>
                      <a:pt x="2518" y="4418"/>
                      <a:pt x="2788" y="4229"/>
                    </a:cubicBezTo>
                    <a:cubicBezTo>
                      <a:pt x="2924" y="4134"/>
                      <a:pt x="3045" y="4012"/>
                      <a:pt x="3127" y="3863"/>
                    </a:cubicBezTo>
                    <a:cubicBezTo>
                      <a:pt x="3221" y="3715"/>
                      <a:pt x="3262" y="3539"/>
                      <a:pt x="3275" y="3363"/>
                    </a:cubicBezTo>
                    <a:cubicBezTo>
                      <a:pt x="3302" y="3025"/>
                      <a:pt x="3194" y="2686"/>
                      <a:pt x="2978" y="2416"/>
                    </a:cubicBezTo>
                    <a:cubicBezTo>
                      <a:pt x="2761" y="2159"/>
                      <a:pt x="2464" y="1983"/>
                      <a:pt x="2166" y="1861"/>
                    </a:cubicBezTo>
                    <a:cubicBezTo>
                      <a:pt x="1986" y="1795"/>
                      <a:pt x="1803" y="1752"/>
                      <a:pt x="1617" y="1726"/>
                    </a:cubicBezTo>
                    <a:lnTo>
                      <a:pt x="1617" y="1726"/>
                    </a:lnTo>
                    <a:cubicBezTo>
                      <a:pt x="1929" y="1580"/>
                      <a:pt x="2181" y="1296"/>
                      <a:pt x="2261" y="954"/>
                    </a:cubicBezTo>
                    <a:cubicBezTo>
                      <a:pt x="2315" y="765"/>
                      <a:pt x="2274" y="535"/>
                      <a:pt x="2152" y="359"/>
                    </a:cubicBezTo>
                    <a:cubicBezTo>
                      <a:pt x="2031" y="183"/>
                      <a:pt x="1828" y="75"/>
                      <a:pt x="1638" y="34"/>
                    </a:cubicBezTo>
                    <a:cubicBezTo>
                      <a:pt x="1553" y="12"/>
                      <a:pt x="1466" y="1"/>
                      <a:pt x="138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28"/>
              <p:cNvSpPr/>
              <p:nvPr/>
            </p:nvSpPr>
            <p:spPr>
              <a:xfrm rot="-512763">
                <a:off x="2615549" y="1322509"/>
                <a:ext cx="9975" cy="1050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15" extrusionOk="0">
                    <a:moveTo>
                      <a:pt x="122" y="0"/>
                    </a:moveTo>
                    <a:lnTo>
                      <a:pt x="136" y="109"/>
                    </a:lnTo>
                    <a:cubicBezTo>
                      <a:pt x="136" y="105"/>
                      <a:pt x="138" y="103"/>
                      <a:pt x="142" y="103"/>
                    </a:cubicBezTo>
                    <a:cubicBezTo>
                      <a:pt x="149" y="103"/>
                      <a:pt x="163" y="113"/>
                      <a:pt x="163" y="122"/>
                    </a:cubicBezTo>
                    <a:cubicBezTo>
                      <a:pt x="163" y="142"/>
                      <a:pt x="156" y="155"/>
                      <a:pt x="152" y="155"/>
                    </a:cubicBezTo>
                    <a:cubicBezTo>
                      <a:pt x="150" y="155"/>
                      <a:pt x="149" y="153"/>
                      <a:pt x="149" y="149"/>
                    </a:cubicBezTo>
                    <a:cubicBezTo>
                      <a:pt x="149" y="149"/>
                      <a:pt x="136" y="136"/>
                      <a:pt x="136" y="136"/>
                    </a:cubicBezTo>
                    <a:cubicBezTo>
                      <a:pt x="122" y="149"/>
                      <a:pt x="122" y="149"/>
                      <a:pt x="109" y="149"/>
                    </a:cubicBezTo>
                    <a:lnTo>
                      <a:pt x="1" y="190"/>
                    </a:lnTo>
                    <a:cubicBezTo>
                      <a:pt x="1" y="257"/>
                      <a:pt x="55" y="298"/>
                      <a:pt x="109" y="312"/>
                    </a:cubicBezTo>
                    <a:cubicBezTo>
                      <a:pt x="118" y="314"/>
                      <a:pt x="127" y="315"/>
                      <a:pt x="137" y="315"/>
                    </a:cubicBezTo>
                    <a:cubicBezTo>
                      <a:pt x="185" y="315"/>
                      <a:pt x="237" y="287"/>
                      <a:pt x="271" y="230"/>
                    </a:cubicBezTo>
                    <a:cubicBezTo>
                      <a:pt x="298" y="176"/>
                      <a:pt x="271" y="109"/>
                      <a:pt x="244" y="82"/>
                    </a:cubicBezTo>
                    <a:cubicBezTo>
                      <a:pt x="217" y="41"/>
                      <a:pt x="177" y="14"/>
                      <a:pt x="12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28"/>
              <p:cNvSpPr/>
              <p:nvPr/>
            </p:nvSpPr>
            <p:spPr>
              <a:xfrm rot="-512763">
                <a:off x="2670778" y="1140237"/>
                <a:ext cx="12677" cy="19274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778" extrusionOk="0">
                    <a:moveTo>
                      <a:pt x="258" y="0"/>
                    </a:moveTo>
                    <a:lnTo>
                      <a:pt x="258" y="23"/>
                    </a:lnTo>
                    <a:lnTo>
                      <a:pt x="255" y="238"/>
                    </a:lnTo>
                    <a:lnTo>
                      <a:pt x="255" y="238"/>
                    </a:lnTo>
                    <a:lnTo>
                      <a:pt x="177" y="244"/>
                    </a:lnTo>
                    <a:cubicBezTo>
                      <a:pt x="204" y="1137"/>
                      <a:pt x="204" y="2043"/>
                      <a:pt x="163" y="2936"/>
                    </a:cubicBezTo>
                    <a:cubicBezTo>
                      <a:pt x="146" y="3497"/>
                      <a:pt x="119" y="4053"/>
                      <a:pt x="82" y="4607"/>
                    </a:cubicBezTo>
                    <a:lnTo>
                      <a:pt x="82" y="4607"/>
                    </a:lnTo>
                    <a:lnTo>
                      <a:pt x="28" y="4601"/>
                    </a:lnTo>
                    <a:lnTo>
                      <a:pt x="1" y="5624"/>
                    </a:lnTo>
                    <a:lnTo>
                      <a:pt x="1" y="5624"/>
                    </a:lnTo>
                    <a:cubicBezTo>
                      <a:pt x="1" y="5625"/>
                      <a:pt x="1" y="5627"/>
                      <a:pt x="1" y="5629"/>
                    </a:cubicBezTo>
                    <a:lnTo>
                      <a:pt x="1" y="5629"/>
                    </a:lnTo>
                    <a:lnTo>
                      <a:pt x="1" y="5629"/>
                    </a:lnTo>
                    <a:lnTo>
                      <a:pt x="1" y="5642"/>
                    </a:lnTo>
                    <a:lnTo>
                      <a:pt x="123" y="5642"/>
                    </a:lnTo>
                    <a:cubicBezTo>
                      <a:pt x="148" y="5400"/>
                      <a:pt x="172" y="5157"/>
                      <a:pt x="194" y="4913"/>
                    </a:cubicBezTo>
                    <a:lnTo>
                      <a:pt x="194" y="4913"/>
                    </a:lnTo>
                    <a:lnTo>
                      <a:pt x="177" y="5778"/>
                    </a:lnTo>
                    <a:lnTo>
                      <a:pt x="380" y="5778"/>
                    </a:lnTo>
                    <a:lnTo>
                      <a:pt x="380" y="14"/>
                    </a:lnTo>
                    <a:lnTo>
                      <a:pt x="366" y="14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28"/>
              <p:cNvSpPr/>
              <p:nvPr/>
            </p:nvSpPr>
            <p:spPr>
              <a:xfrm rot="-512763">
                <a:off x="2627617" y="1152705"/>
                <a:ext cx="45604" cy="76757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2301" extrusionOk="0">
                    <a:moveTo>
                      <a:pt x="1259" y="1"/>
                    </a:moveTo>
                    <a:cubicBezTo>
                      <a:pt x="1245" y="35"/>
                      <a:pt x="1232" y="68"/>
                      <a:pt x="1218" y="102"/>
                    </a:cubicBezTo>
                    <a:lnTo>
                      <a:pt x="1218" y="102"/>
                    </a:lnTo>
                    <a:lnTo>
                      <a:pt x="1178" y="82"/>
                    </a:lnTo>
                    <a:cubicBezTo>
                      <a:pt x="1174" y="87"/>
                      <a:pt x="1171" y="92"/>
                      <a:pt x="1168" y="97"/>
                    </a:cubicBezTo>
                    <a:lnTo>
                      <a:pt x="1168" y="97"/>
                    </a:lnTo>
                    <a:lnTo>
                      <a:pt x="1164" y="95"/>
                    </a:lnTo>
                    <a:cubicBezTo>
                      <a:pt x="1162" y="102"/>
                      <a:pt x="1159" y="108"/>
                      <a:pt x="1157" y="114"/>
                    </a:cubicBezTo>
                    <a:lnTo>
                      <a:pt x="1157" y="114"/>
                    </a:lnTo>
                    <a:cubicBezTo>
                      <a:pt x="1138" y="145"/>
                      <a:pt x="1119" y="175"/>
                      <a:pt x="1100" y="206"/>
                    </a:cubicBezTo>
                    <a:lnTo>
                      <a:pt x="1100" y="206"/>
                    </a:lnTo>
                    <a:lnTo>
                      <a:pt x="1096" y="204"/>
                    </a:lnTo>
                    <a:cubicBezTo>
                      <a:pt x="676" y="821"/>
                      <a:pt x="319" y="1477"/>
                      <a:pt x="26" y="2159"/>
                    </a:cubicBezTo>
                    <a:lnTo>
                      <a:pt x="26" y="2159"/>
                    </a:lnTo>
                    <a:lnTo>
                      <a:pt x="0" y="2206"/>
                    </a:lnTo>
                    <a:lnTo>
                      <a:pt x="5" y="2209"/>
                    </a:lnTo>
                    <a:lnTo>
                      <a:pt x="5" y="2209"/>
                    </a:lnTo>
                    <a:cubicBezTo>
                      <a:pt x="3" y="2213"/>
                      <a:pt x="2" y="2216"/>
                      <a:pt x="0" y="2220"/>
                    </a:cubicBezTo>
                    <a:lnTo>
                      <a:pt x="100" y="2269"/>
                    </a:lnTo>
                    <a:lnTo>
                      <a:pt x="100" y="2269"/>
                    </a:lnTo>
                    <a:lnTo>
                      <a:pt x="149" y="2301"/>
                    </a:lnTo>
                    <a:cubicBezTo>
                      <a:pt x="663" y="1611"/>
                      <a:pt x="1083" y="853"/>
                      <a:pt x="1367" y="41"/>
                    </a:cubicBezTo>
                    <a:lnTo>
                      <a:pt x="12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28"/>
              <p:cNvSpPr/>
              <p:nvPr/>
            </p:nvSpPr>
            <p:spPr>
              <a:xfrm rot="-512763">
                <a:off x="2635412" y="1134437"/>
                <a:ext cx="42468" cy="77658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2328" extrusionOk="0">
                    <a:moveTo>
                      <a:pt x="1272" y="0"/>
                    </a:moveTo>
                    <a:lnTo>
                      <a:pt x="948" y="420"/>
                    </a:lnTo>
                    <a:cubicBezTo>
                      <a:pt x="731" y="704"/>
                      <a:pt x="555" y="1002"/>
                      <a:pt x="406" y="1327"/>
                    </a:cubicBezTo>
                    <a:cubicBezTo>
                      <a:pt x="258" y="1638"/>
                      <a:pt x="122" y="1962"/>
                      <a:pt x="1" y="2287"/>
                    </a:cubicBezTo>
                    <a:lnTo>
                      <a:pt x="109" y="2328"/>
                    </a:lnTo>
                    <a:cubicBezTo>
                      <a:pt x="204" y="1990"/>
                      <a:pt x="339" y="1678"/>
                      <a:pt x="515" y="1381"/>
                    </a:cubicBezTo>
                    <a:cubicBezTo>
                      <a:pt x="602" y="1221"/>
                      <a:pt x="701" y="1065"/>
                      <a:pt x="803" y="914"/>
                    </a:cubicBezTo>
                    <a:lnTo>
                      <a:pt x="803" y="914"/>
                    </a:lnTo>
                    <a:lnTo>
                      <a:pt x="894" y="948"/>
                    </a:lnTo>
                    <a:cubicBezTo>
                      <a:pt x="961" y="799"/>
                      <a:pt x="1029" y="650"/>
                      <a:pt x="1083" y="501"/>
                    </a:cubicBez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28"/>
              <p:cNvSpPr/>
              <p:nvPr/>
            </p:nvSpPr>
            <p:spPr>
              <a:xfrm rot="-512763">
                <a:off x="2717743" y="1132769"/>
                <a:ext cx="65486" cy="99741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2990" extrusionOk="0">
                    <a:moveTo>
                      <a:pt x="163" y="1"/>
                    </a:moveTo>
                    <a:cubicBezTo>
                      <a:pt x="55" y="731"/>
                      <a:pt x="1" y="1489"/>
                      <a:pt x="55" y="2233"/>
                    </a:cubicBezTo>
                    <a:cubicBezTo>
                      <a:pt x="68" y="2328"/>
                      <a:pt x="82" y="2423"/>
                      <a:pt x="109" y="2518"/>
                    </a:cubicBezTo>
                    <a:cubicBezTo>
                      <a:pt x="136" y="2612"/>
                      <a:pt x="190" y="2721"/>
                      <a:pt x="271" y="2788"/>
                    </a:cubicBezTo>
                    <a:cubicBezTo>
                      <a:pt x="366" y="2856"/>
                      <a:pt x="461" y="2896"/>
                      <a:pt x="569" y="2910"/>
                    </a:cubicBezTo>
                    <a:cubicBezTo>
                      <a:pt x="664" y="2937"/>
                      <a:pt x="758" y="2951"/>
                      <a:pt x="839" y="2964"/>
                    </a:cubicBezTo>
                    <a:cubicBezTo>
                      <a:pt x="1047" y="2979"/>
                      <a:pt x="1255" y="2990"/>
                      <a:pt x="1461" y="2990"/>
                    </a:cubicBezTo>
                    <a:cubicBezTo>
                      <a:pt x="1630" y="2990"/>
                      <a:pt x="1798" y="2982"/>
                      <a:pt x="1963" y="2964"/>
                    </a:cubicBezTo>
                    <a:lnTo>
                      <a:pt x="1963" y="2856"/>
                    </a:lnTo>
                    <a:cubicBezTo>
                      <a:pt x="1597" y="2856"/>
                      <a:pt x="1232" y="2829"/>
                      <a:pt x="867" y="2788"/>
                    </a:cubicBezTo>
                    <a:cubicBezTo>
                      <a:pt x="677" y="2775"/>
                      <a:pt x="488" y="2761"/>
                      <a:pt x="379" y="2666"/>
                    </a:cubicBezTo>
                    <a:cubicBezTo>
                      <a:pt x="258" y="2572"/>
                      <a:pt x="217" y="2396"/>
                      <a:pt x="204" y="2220"/>
                    </a:cubicBezTo>
                    <a:cubicBezTo>
                      <a:pt x="109" y="1489"/>
                      <a:pt x="122" y="745"/>
                      <a:pt x="271" y="28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28"/>
              <p:cNvSpPr/>
              <p:nvPr/>
            </p:nvSpPr>
            <p:spPr>
              <a:xfrm rot="-512763">
                <a:off x="2792369" y="1119544"/>
                <a:ext cx="9074" cy="20632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6185" extrusionOk="0">
                    <a:moveTo>
                      <a:pt x="109" y="1"/>
                    </a:moveTo>
                    <a:lnTo>
                      <a:pt x="1" y="14"/>
                    </a:lnTo>
                    <a:cubicBezTo>
                      <a:pt x="82" y="1029"/>
                      <a:pt x="109" y="2058"/>
                      <a:pt x="109" y="3086"/>
                    </a:cubicBezTo>
                    <a:cubicBezTo>
                      <a:pt x="109" y="3600"/>
                      <a:pt x="109" y="4114"/>
                      <a:pt x="95" y="4628"/>
                    </a:cubicBezTo>
                    <a:lnTo>
                      <a:pt x="85" y="5806"/>
                    </a:lnTo>
                    <a:lnTo>
                      <a:pt x="82" y="5806"/>
                    </a:lnTo>
                    <a:lnTo>
                      <a:pt x="82" y="6185"/>
                    </a:lnTo>
                    <a:lnTo>
                      <a:pt x="217" y="6185"/>
                    </a:lnTo>
                    <a:cubicBezTo>
                      <a:pt x="244" y="5670"/>
                      <a:pt x="271" y="5156"/>
                      <a:pt x="271" y="4642"/>
                    </a:cubicBezTo>
                    <a:cubicBezTo>
                      <a:pt x="271" y="4128"/>
                      <a:pt x="271" y="3614"/>
                      <a:pt x="244" y="3086"/>
                    </a:cubicBezTo>
                    <a:cubicBezTo>
                      <a:pt x="217" y="2058"/>
                      <a:pt x="163" y="1029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28"/>
              <p:cNvSpPr/>
              <p:nvPr/>
            </p:nvSpPr>
            <p:spPr>
              <a:xfrm rot="-512763">
                <a:off x="2824763" y="1113152"/>
                <a:ext cx="49240" cy="6411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922" extrusionOk="0">
                    <a:moveTo>
                      <a:pt x="1340" y="1"/>
                    </a:moveTo>
                    <a:cubicBezTo>
                      <a:pt x="1062" y="316"/>
                      <a:pt x="800" y="649"/>
                      <a:pt x="556" y="994"/>
                    </a:cubicBezTo>
                    <a:lnTo>
                      <a:pt x="556" y="994"/>
                    </a:lnTo>
                    <a:cubicBezTo>
                      <a:pt x="410" y="1176"/>
                      <a:pt x="263" y="1356"/>
                      <a:pt x="109" y="1530"/>
                    </a:cubicBezTo>
                    <a:lnTo>
                      <a:pt x="164" y="1577"/>
                    </a:lnTo>
                    <a:lnTo>
                      <a:pt x="164" y="1577"/>
                    </a:lnTo>
                    <a:cubicBezTo>
                      <a:pt x="122" y="1643"/>
                      <a:pt x="81" y="1710"/>
                      <a:pt x="40" y="1777"/>
                    </a:cubicBezTo>
                    <a:lnTo>
                      <a:pt x="40" y="1777"/>
                    </a:lnTo>
                    <a:cubicBezTo>
                      <a:pt x="27" y="1793"/>
                      <a:pt x="14" y="1810"/>
                      <a:pt x="1" y="1827"/>
                    </a:cubicBezTo>
                    <a:lnTo>
                      <a:pt x="7" y="1831"/>
                    </a:lnTo>
                    <a:lnTo>
                      <a:pt x="7" y="1831"/>
                    </a:lnTo>
                    <a:cubicBezTo>
                      <a:pt x="5" y="1834"/>
                      <a:pt x="3" y="1838"/>
                      <a:pt x="1" y="1841"/>
                    </a:cubicBezTo>
                    <a:lnTo>
                      <a:pt x="136" y="1922"/>
                    </a:lnTo>
                    <a:cubicBezTo>
                      <a:pt x="366" y="1624"/>
                      <a:pt x="596" y="1340"/>
                      <a:pt x="813" y="1042"/>
                    </a:cubicBezTo>
                    <a:cubicBezTo>
                      <a:pt x="1032" y="758"/>
                      <a:pt x="1240" y="474"/>
                      <a:pt x="1447" y="189"/>
                    </a:cubicBezTo>
                    <a:lnTo>
                      <a:pt x="1447" y="189"/>
                    </a:lnTo>
                    <a:lnTo>
                      <a:pt x="1476" y="163"/>
                    </a:lnTo>
                    <a:lnTo>
                      <a:pt x="1470" y="158"/>
                    </a:lnTo>
                    <a:lnTo>
                      <a:pt x="1470" y="158"/>
                    </a:lnTo>
                    <a:cubicBezTo>
                      <a:pt x="1472" y="155"/>
                      <a:pt x="1474" y="152"/>
                      <a:pt x="1476" y="149"/>
                    </a:cubicBezTo>
                    <a:lnTo>
                      <a:pt x="1410" y="83"/>
                    </a:lnTo>
                    <a:lnTo>
                      <a:pt x="1410" y="83"/>
                    </a:lnTo>
                    <a:cubicBezTo>
                      <a:pt x="1414" y="78"/>
                      <a:pt x="1418" y="73"/>
                      <a:pt x="1422" y="68"/>
                    </a:cubicBezTo>
                    <a:lnTo>
                      <a:pt x="1422" y="68"/>
                    </a:lnTo>
                    <a:cubicBezTo>
                      <a:pt x="1422" y="68"/>
                      <a:pt x="1422" y="68"/>
                      <a:pt x="1422" y="68"/>
                    </a:cubicBezTo>
                    <a:lnTo>
                      <a:pt x="134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28"/>
              <p:cNvSpPr/>
              <p:nvPr/>
            </p:nvSpPr>
            <p:spPr>
              <a:xfrm rot="-512763">
                <a:off x="2883083" y="1113320"/>
                <a:ext cx="14045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320" extrusionOk="0">
                    <a:moveTo>
                      <a:pt x="55" y="1"/>
                    </a:moveTo>
                    <a:lnTo>
                      <a:pt x="28" y="3154"/>
                    </a:lnTo>
                    <a:cubicBezTo>
                      <a:pt x="28" y="4204"/>
                      <a:pt x="15" y="5254"/>
                      <a:pt x="1" y="6304"/>
                    </a:cubicBezTo>
                    <a:lnTo>
                      <a:pt x="1" y="6304"/>
                    </a:lnTo>
                    <a:cubicBezTo>
                      <a:pt x="1" y="6305"/>
                      <a:pt x="1" y="6306"/>
                      <a:pt x="1" y="6306"/>
                    </a:cubicBezTo>
                    <a:lnTo>
                      <a:pt x="1" y="6306"/>
                    </a:lnTo>
                    <a:lnTo>
                      <a:pt x="1" y="6306"/>
                    </a:lnTo>
                    <a:cubicBezTo>
                      <a:pt x="1" y="6311"/>
                      <a:pt x="1" y="6315"/>
                      <a:pt x="1" y="6320"/>
                    </a:cubicBezTo>
                    <a:lnTo>
                      <a:pt x="109" y="6320"/>
                    </a:lnTo>
                    <a:cubicBezTo>
                      <a:pt x="119" y="6225"/>
                      <a:pt x="129" y="6130"/>
                      <a:pt x="140" y="6036"/>
                    </a:cubicBezTo>
                    <a:lnTo>
                      <a:pt x="204" y="6036"/>
                    </a:lnTo>
                    <a:lnTo>
                      <a:pt x="214" y="5318"/>
                    </a:lnTo>
                    <a:lnTo>
                      <a:pt x="214" y="5318"/>
                    </a:lnTo>
                    <a:cubicBezTo>
                      <a:pt x="282" y="4641"/>
                      <a:pt x="339" y="3964"/>
                      <a:pt x="366" y="3275"/>
                    </a:cubicBezTo>
                    <a:cubicBezTo>
                      <a:pt x="420" y="2261"/>
                      <a:pt x="407" y="1246"/>
                      <a:pt x="272" y="231"/>
                    </a:cubicBezTo>
                    <a:lnTo>
                      <a:pt x="161" y="231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5" name="Google Shape;12115;p28"/>
            <p:cNvGrpSpPr/>
            <p:nvPr/>
          </p:nvGrpSpPr>
          <p:grpSpPr>
            <a:xfrm rot="9384157">
              <a:off x="724662" y="1839918"/>
              <a:ext cx="747823" cy="388081"/>
              <a:chOff x="157100" y="870986"/>
              <a:chExt cx="429004" cy="222631"/>
            </a:xfrm>
          </p:grpSpPr>
          <p:sp>
            <p:nvSpPr>
              <p:cNvPr id="12116" name="Google Shape;12116;p28"/>
              <p:cNvSpPr/>
              <p:nvPr/>
            </p:nvSpPr>
            <p:spPr>
              <a:xfrm>
                <a:off x="263023" y="992673"/>
                <a:ext cx="116916" cy="97255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770" extrusionOk="0">
                    <a:moveTo>
                      <a:pt x="1314" y="0"/>
                    </a:moveTo>
                    <a:cubicBezTo>
                      <a:pt x="943" y="0"/>
                      <a:pt x="618" y="360"/>
                      <a:pt x="650" y="703"/>
                    </a:cubicBezTo>
                    <a:cubicBezTo>
                      <a:pt x="271" y="758"/>
                      <a:pt x="1" y="1218"/>
                      <a:pt x="82" y="1596"/>
                    </a:cubicBezTo>
                    <a:cubicBezTo>
                      <a:pt x="203" y="2124"/>
                      <a:pt x="785" y="2449"/>
                      <a:pt x="1245" y="2625"/>
                    </a:cubicBezTo>
                    <a:cubicBezTo>
                      <a:pt x="1519" y="2726"/>
                      <a:pt x="1796" y="2769"/>
                      <a:pt x="2076" y="2769"/>
                    </a:cubicBezTo>
                    <a:cubicBezTo>
                      <a:pt x="2281" y="2769"/>
                      <a:pt x="2487" y="2746"/>
                      <a:pt x="2693" y="2706"/>
                    </a:cubicBezTo>
                    <a:cubicBezTo>
                      <a:pt x="3167" y="2598"/>
                      <a:pt x="3329" y="2029"/>
                      <a:pt x="3126" y="1651"/>
                    </a:cubicBezTo>
                    <a:cubicBezTo>
                      <a:pt x="2761" y="974"/>
                      <a:pt x="2274" y="446"/>
                      <a:pt x="1611" y="81"/>
                    </a:cubicBezTo>
                    <a:cubicBezTo>
                      <a:pt x="1512" y="25"/>
                      <a:pt x="1412" y="0"/>
                      <a:pt x="131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28"/>
              <p:cNvSpPr/>
              <p:nvPr/>
            </p:nvSpPr>
            <p:spPr>
              <a:xfrm>
                <a:off x="162788" y="930882"/>
                <a:ext cx="226179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635" extrusionOk="0">
                    <a:moveTo>
                      <a:pt x="1384" y="162"/>
                    </a:moveTo>
                    <a:cubicBezTo>
                      <a:pt x="1703" y="162"/>
                      <a:pt x="2021" y="266"/>
                      <a:pt x="2328" y="407"/>
                    </a:cubicBezTo>
                    <a:cubicBezTo>
                      <a:pt x="2642" y="560"/>
                      <a:pt x="2943" y="744"/>
                      <a:pt x="3222" y="955"/>
                    </a:cubicBezTo>
                    <a:lnTo>
                      <a:pt x="3222" y="955"/>
                    </a:lnTo>
                    <a:lnTo>
                      <a:pt x="3180" y="1029"/>
                    </a:lnTo>
                    <a:lnTo>
                      <a:pt x="3806" y="1472"/>
                    </a:lnTo>
                    <a:lnTo>
                      <a:pt x="3806" y="1472"/>
                    </a:lnTo>
                    <a:cubicBezTo>
                      <a:pt x="3875" y="1543"/>
                      <a:pt x="3942" y="1617"/>
                      <a:pt x="4006" y="1692"/>
                    </a:cubicBezTo>
                    <a:lnTo>
                      <a:pt x="4052" y="1646"/>
                    </a:lnTo>
                    <a:lnTo>
                      <a:pt x="4939" y="2274"/>
                    </a:lnTo>
                    <a:lnTo>
                      <a:pt x="5372" y="2585"/>
                    </a:lnTo>
                    <a:cubicBezTo>
                      <a:pt x="5521" y="2693"/>
                      <a:pt x="5670" y="2788"/>
                      <a:pt x="5805" y="2910"/>
                    </a:cubicBezTo>
                    <a:cubicBezTo>
                      <a:pt x="5941" y="3018"/>
                      <a:pt x="6062" y="3140"/>
                      <a:pt x="6171" y="3289"/>
                    </a:cubicBezTo>
                    <a:cubicBezTo>
                      <a:pt x="6265" y="3424"/>
                      <a:pt x="6333" y="3586"/>
                      <a:pt x="6333" y="3762"/>
                    </a:cubicBezTo>
                    <a:cubicBezTo>
                      <a:pt x="6333" y="4101"/>
                      <a:pt x="6049" y="4385"/>
                      <a:pt x="5724" y="4466"/>
                    </a:cubicBezTo>
                    <a:cubicBezTo>
                      <a:pt x="5600" y="4501"/>
                      <a:pt x="5472" y="4516"/>
                      <a:pt x="5343" y="4516"/>
                    </a:cubicBezTo>
                    <a:cubicBezTo>
                      <a:pt x="5121" y="4516"/>
                      <a:pt x="4896" y="4472"/>
                      <a:pt x="4682" y="4412"/>
                    </a:cubicBezTo>
                    <a:cubicBezTo>
                      <a:pt x="3992" y="4236"/>
                      <a:pt x="3383" y="3844"/>
                      <a:pt x="2801" y="3438"/>
                    </a:cubicBezTo>
                    <a:cubicBezTo>
                      <a:pt x="2220" y="3018"/>
                      <a:pt x="1624" y="2599"/>
                      <a:pt x="1083" y="2139"/>
                    </a:cubicBezTo>
                    <a:cubicBezTo>
                      <a:pt x="961" y="2017"/>
                      <a:pt x="826" y="1895"/>
                      <a:pt x="691" y="1773"/>
                    </a:cubicBezTo>
                    <a:cubicBezTo>
                      <a:pt x="569" y="1652"/>
                      <a:pt x="447" y="1516"/>
                      <a:pt x="339" y="1381"/>
                    </a:cubicBezTo>
                    <a:cubicBezTo>
                      <a:pt x="230" y="1246"/>
                      <a:pt x="163" y="1097"/>
                      <a:pt x="176" y="948"/>
                    </a:cubicBezTo>
                    <a:cubicBezTo>
                      <a:pt x="190" y="799"/>
                      <a:pt x="285" y="650"/>
                      <a:pt x="406" y="528"/>
                    </a:cubicBezTo>
                    <a:cubicBezTo>
                      <a:pt x="636" y="285"/>
                      <a:pt x="975" y="163"/>
                      <a:pt x="1326" y="163"/>
                    </a:cubicBezTo>
                    <a:cubicBezTo>
                      <a:pt x="1346" y="162"/>
                      <a:pt x="1365" y="162"/>
                      <a:pt x="1384" y="162"/>
                    </a:cubicBezTo>
                    <a:close/>
                    <a:moveTo>
                      <a:pt x="1313" y="1"/>
                    </a:moveTo>
                    <a:cubicBezTo>
                      <a:pt x="948" y="1"/>
                      <a:pt x="555" y="136"/>
                      <a:pt x="285" y="407"/>
                    </a:cubicBezTo>
                    <a:cubicBezTo>
                      <a:pt x="149" y="542"/>
                      <a:pt x="41" y="718"/>
                      <a:pt x="14" y="934"/>
                    </a:cubicBezTo>
                    <a:cubicBezTo>
                      <a:pt x="0" y="1137"/>
                      <a:pt x="95" y="1340"/>
                      <a:pt x="203" y="1489"/>
                    </a:cubicBezTo>
                    <a:cubicBezTo>
                      <a:pt x="325" y="1638"/>
                      <a:pt x="460" y="1760"/>
                      <a:pt x="582" y="1882"/>
                    </a:cubicBezTo>
                    <a:cubicBezTo>
                      <a:pt x="718" y="2017"/>
                      <a:pt x="853" y="2139"/>
                      <a:pt x="988" y="2260"/>
                    </a:cubicBezTo>
                    <a:cubicBezTo>
                      <a:pt x="1529" y="2734"/>
                      <a:pt x="2125" y="3140"/>
                      <a:pt x="2720" y="3546"/>
                    </a:cubicBezTo>
                    <a:cubicBezTo>
                      <a:pt x="3316" y="3952"/>
                      <a:pt x="3938" y="4344"/>
                      <a:pt x="4655" y="4534"/>
                    </a:cubicBezTo>
                    <a:cubicBezTo>
                      <a:pt x="4870" y="4591"/>
                      <a:pt x="5094" y="4634"/>
                      <a:pt x="5319" y="4634"/>
                    </a:cubicBezTo>
                    <a:cubicBezTo>
                      <a:pt x="5464" y="4634"/>
                      <a:pt x="5608" y="4617"/>
                      <a:pt x="5751" y="4574"/>
                    </a:cubicBezTo>
                    <a:cubicBezTo>
                      <a:pt x="5927" y="4520"/>
                      <a:pt x="6103" y="4425"/>
                      <a:pt x="6225" y="4277"/>
                    </a:cubicBezTo>
                    <a:cubicBezTo>
                      <a:pt x="6360" y="4141"/>
                      <a:pt x="6441" y="3952"/>
                      <a:pt x="6441" y="3762"/>
                    </a:cubicBezTo>
                    <a:cubicBezTo>
                      <a:pt x="6441" y="3559"/>
                      <a:pt x="6360" y="3384"/>
                      <a:pt x="6252" y="3235"/>
                    </a:cubicBezTo>
                    <a:cubicBezTo>
                      <a:pt x="6144" y="3072"/>
                      <a:pt x="6008" y="2951"/>
                      <a:pt x="5873" y="2829"/>
                    </a:cubicBezTo>
                    <a:cubicBezTo>
                      <a:pt x="5724" y="2707"/>
                      <a:pt x="5575" y="2612"/>
                      <a:pt x="5440" y="2504"/>
                    </a:cubicBezTo>
                    <a:lnTo>
                      <a:pt x="4993" y="2193"/>
                    </a:lnTo>
                    <a:lnTo>
                      <a:pt x="3934" y="1435"/>
                    </a:lnTo>
                    <a:lnTo>
                      <a:pt x="3934" y="1435"/>
                    </a:lnTo>
                    <a:cubicBezTo>
                      <a:pt x="3500" y="958"/>
                      <a:pt x="2975" y="561"/>
                      <a:pt x="2395" y="271"/>
                    </a:cubicBezTo>
                    <a:cubicBezTo>
                      <a:pt x="2057" y="109"/>
                      <a:pt x="1692" y="1"/>
                      <a:pt x="1313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28"/>
              <p:cNvSpPr/>
              <p:nvPr/>
            </p:nvSpPr>
            <p:spPr>
              <a:xfrm>
                <a:off x="157100" y="936499"/>
                <a:ext cx="230918" cy="152799"/>
              </a:xfrm>
              <a:custGeom>
                <a:avLst/>
                <a:gdLst/>
                <a:ahLst/>
                <a:cxnLst/>
                <a:rect l="l" t="t" r="r" b="b"/>
                <a:pathLst>
                  <a:path w="6577" h="4352" extrusionOk="0">
                    <a:moveTo>
                      <a:pt x="1095" y="149"/>
                    </a:moveTo>
                    <a:cubicBezTo>
                      <a:pt x="1235" y="149"/>
                      <a:pt x="1374" y="183"/>
                      <a:pt x="1502" y="206"/>
                    </a:cubicBezTo>
                    <a:cubicBezTo>
                      <a:pt x="2152" y="355"/>
                      <a:pt x="2774" y="599"/>
                      <a:pt x="3356" y="910"/>
                    </a:cubicBezTo>
                    <a:lnTo>
                      <a:pt x="3410" y="815"/>
                    </a:lnTo>
                    <a:cubicBezTo>
                      <a:pt x="3397" y="808"/>
                      <a:pt x="3385" y="800"/>
                      <a:pt x="3372" y="793"/>
                    </a:cubicBezTo>
                    <a:lnTo>
                      <a:pt x="3372" y="793"/>
                    </a:lnTo>
                    <a:cubicBezTo>
                      <a:pt x="4108" y="1167"/>
                      <a:pt x="4789" y="1648"/>
                      <a:pt x="5453" y="2155"/>
                    </a:cubicBezTo>
                    <a:cubicBezTo>
                      <a:pt x="5670" y="2303"/>
                      <a:pt x="5886" y="2466"/>
                      <a:pt x="6076" y="2642"/>
                    </a:cubicBezTo>
                    <a:cubicBezTo>
                      <a:pt x="6251" y="2818"/>
                      <a:pt x="6427" y="3048"/>
                      <a:pt x="6441" y="3291"/>
                    </a:cubicBezTo>
                    <a:cubicBezTo>
                      <a:pt x="6481" y="3548"/>
                      <a:pt x="6333" y="3778"/>
                      <a:pt x="6143" y="3927"/>
                    </a:cubicBezTo>
                    <a:cubicBezTo>
                      <a:pt x="5940" y="4090"/>
                      <a:pt x="5683" y="4184"/>
                      <a:pt x="5426" y="4211"/>
                    </a:cubicBezTo>
                    <a:cubicBezTo>
                      <a:pt x="5338" y="4221"/>
                      <a:pt x="5249" y="4225"/>
                      <a:pt x="5161" y="4225"/>
                    </a:cubicBezTo>
                    <a:cubicBezTo>
                      <a:pt x="4732" y="4225"/>
                      <a:pt x="4303" y="4120"/>
                      <a:pt x="3911" y="3941"/>
                    </a:cubicBezTo>
                    <a:cubicBezTo>
                      <a:pt x="3423" y="3738"/>
                      <a:pt x="2977" y="3454"/>
                      <a:pt x="2544" y="3142"/>
                    </a:cubicBezTo>
                    <a:cubicBezTo>
                      <a:pt x="1703" y="2515"/>
                      <a:pt x="863" y="1875"/>
                      <a:pt x="191" y="1079"/>
                    </a:cubicBezTo>
                    <a:lnTo>
                      <a:pt x="191" y="1079"/>
                    </a:lnTo>
                    <a:cubicBezTo>
                      <a:pt x="282" y="782"/>
                      <a:pt x="391" y="481"/>
                      <a:pt x="622" y="301"/>
                    </a:cubicBezTo>
                    <a:cubicBezTo>
                      <a:pt x="731" y="206"/>
                      <a:pt x="880" y="152"/>
                      <a:pt x="1028" y="152"/>
                    </a:cubicBezTo>
                    <a:cubicBezTo>
                      <a:pt x="1051" y="150"/>
                      <a:pt x="1073" y="149"/>
                      <a:pt x="1095" y="149"/>
                    </a:cubicBezTo>
                    <a:close/>
                    <a:moveTo>
                      <a:pt x="1099" y="0"/>
                    </a:moveTo>
                    <a:cubicBezTo>
                      <a:pt x="1076" y="0"/>
                      <a:pt x="1052" y="1"/>
                      <a:pt x="1028" y="3"/>
                    </a:cubicBezTo>
                    <a:cubicBezTo>
                      <a:pt x="853" y="3"/>
                      <a:pt x="663" y="57"/>
                      <a:pt x="514" y="179"/>
                    </a:cubicBezTo>
                    <a:cubicBezTo>
                      <a:pt x="379" y="287"/>
                      <a:pt x="271" y="450"/>
                      <a:pt x="203" y="599"/>
                    </a:cubicBezTo>
                    <a:cubicBezTo>
                      <a:pt x="122" y="761"/>
                      <a:pt x="68" y="923"/>
                      <a:pt x="14" y="1086"/>
                    </a:cubicBezTo>
                    <a:lnTo>
                      <a:pt x="0" y="1126"/>
                    </a:lnTo>
                    <a:lnTo>
                      <a:pt x="27" y="1153"/>
                    </a:lnTo>
                    <a:cubicBezTo>
                      <a:pt x="731" y="1992"/>
                      <a:pt x="1597" y="2642"/>
                      <a:pt x="2463" y="3264"/>
                    </a:cubicBezTo>
                    <a:cubicBezTo>
                      <a:pt x="2896" y="3575"/>
                      <a:pt x="3356" y="3873"/>
                      <a:pt x="3856" y="4076"/>
                    </a:cubicBezTo>
                    <a:cubicBezTo>
                      <a:pt x="4263" y="4241"/>
                      <a:pt x="4695" y="4352"/>
                      <a:pt x="5141" y="4352"/>
                    </a:cubicBezTo>
                    <a:cubicBezTo>
                      <a:pt x="5244" y="4352"/>
                      <a:pt x="5348" y="4346"/>
                      <a:pt x="5453" y="4333"/>
                    </a:cubicBezTo>
                    <a:cubicBezTo>
                      <a:pt x="5724" y="4292"/>
                      <a:pt x="5981" y="4198"/>
                      <a:pt x="6211" y="4022"/>
                    </a:cubicBezTo>
                    <a:cubicBezTo>
                      <a:pt x="6319" y="3941"/>
                      <a:pt x="6414" y="3832"/>
                      <a:pt x="6481" y="3697"/>
                    </a:cubicBezTo>
                    <a:cubicBezTo>
                      <a:pt x="6536" y="3575"/>
                      <a:pt x="6576" y="3426"/>
                      <a:pt x="6549" y="3291"/>
                    </a:cubicBezTo>
                    <a:cubicBezTo>
                      <a:pt x="6522" y="2994"/>
                      <a:pt x="6333" y="2763"/>
                      <a:pt x="6143" y="2574"/>
                    </a:cubicBezTo>
                    <a:cubicBezTo>
                      <a:pt x="5940" y="2385"/>
                      <a:pt x="5724" y="2236"/>
                      <a:pt x="5507" y="2073"/>
                    </a:cubicBezTo>
                    <a:cubicBezTo>
                      <a:pt x="4668" y="1437"/>
                      <a:pt x="3775" y="801"/>
                      <a:pt x="2774" y="409"/>
                    </a:cubicBezTo>
                    <a:lnTo>
                      <a:pt x="2746" y="475"/>
                    </a:lnTo>
                    <a:lnTo>
                      <a:pt x="2746" y="475"/>
                    </a:lnTo>
                    <a:cubicBezTo>
                      <a:pt x="2357" y="302"/>
                      <a:pt x="1952" y="165"/>
                      <a:pt x="1543" y="71"/>
                    </a:cubicBezTo>
                    <a:cubicBezTo>
                      <a:pt x="1402" y="36"/>
                      <a:pt x="1251" y="0"/>
                      <a:pt x="109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28"/>
              <p:cNvSpPr/>
              <p:nvPr/>
            </p:nvSpPr>
            <p:spPr>
              <a:xfrm>
                <a:off x="256388" y="974136"/>
                <a:ext cx="43712" cy="79349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2260" extrusionOk="0">
                    <a:moveTo>
                      <a:pt x="1204" y="0"/>
                    </a:moveTo>
                    <a:lnTo>
                      <a:pt x="1110" y="68"/>
                    </a:lnTo>
                    <a:cubicBezTo>
                      <a:pt x="1164" y="108"/>
                      <a:pt x="1137" y="217"/>
                      <a:pt x="1096" y="311"/>
                    </a:cubicBezTo>
                    <a:cubicBezTo>
                      <a:pt x="1055" y="406"/>
                      <a:pt x="1015" y="501"/>
                      <a:pt x="961" y="595"/>
                    </a:cubicBezTo>
                    <a:cubicBezTo>
                      <a:pt x="866" y="785"/>
                      <a:pt x="771" y="961"/>
                      <a:pt x="663" y="1137"/>
                    </a:cubicBezTo>
                    <a:cubicBezTo>
                      <a:pt x="555" y="1313"/>
                      <a:pt x="447" y="1489"/>
                      <a:pt x="338" y="1664"/>
                    </a:cubicBezTo>
                    <a:cubicBezTo>
                      <a:pt x="230" y="1840"/>
                      <a:pt x="108" y="2016"/>
                      <a:pt x="0" y="2192"/>
                    </a:cubicBezTo>
                    <a:lnTo>
                      <a:pt x="95" y="2260"/>
                    </a:lnTo>
                    <a:cubicBezTo>
                      <a:pt x="244" y="2097"/>
                      <a:pt x="365" y="1922"/>
                      <a:pt x="474" y="1759"/>
                    </a:cubicBezTo>
                    <a:cubicBezTo>
                      <a:pt x="595" y="1570"/>
                      <a:pt x="690" y="1394"/>
                      <a:pt x="785" y="1204"/>
                    </a:cubicBezTo>
                    <a:cubicBezTo>
                      <a:pt x="880" y="1015"/>
                      <a:pt x="974" y="825"/>
                      <a:pt x="1055" y="636"/>
                    </a:cubicBezTo>
                    <a:lnTo>
                      <a:pt x="1177" y="338"/>
                    </a:lnTo>
                    <a:cubicBezTo>
                      <a:pt x="1204" y="298"/>
                      <a:pt x="1218" y="244"/>
                      <a:pt x="1231" y="190"/>
                    </a:cubicBezTo>
                    <a:cubicBezTo>
                      <a:pt x="1245" y="122"/>
                      <a:pt x="1245" y="54"/>
                      <a:pt x="120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28"/>
              <p:cNvSpPr/>
              <p:nvPr/>
            </p:nvSpPr>
            <p:spPr>
              <a:xfrm>
                <a:off x="259688" y="983615"/>
                <a:ext cx="48487" cy="79384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2261" extrusionOk="0">
                    <a:moveTo>
                      <a:pt x="1273" y="1"/>
                    </a:moveTo>
                    <a:cubicBezTo>
                      <a:pt x="1164" y="407"/>
                      <a:pt x="989" y="799"/>
                      <a:pt x="759" y="1151"/>
                    </a:cubicBezTo>
                    <a:cubicBezTo>
                      <a:pt x="637" y="1340"/>
                      <a:pt x="515" y="1503"/>
                      <a:pt x="393" y="1679"/>
                    </a:cubicBezTo>
                    <a:cubicBezTo>
                      <a:pt x="271" y="1841"/>
                      <a:pt x="136" y="2003"/>
                      <a:pt x="1" y="2179"/>
                    </a:cubicBezTo>
                    <a:lnTo>
                      <a:pt x="82" y="2260"/>
                    </a:lnTo>
                    <a:cubicBezTo>
                      <a:pt x="244" y="2112"/>
                      <a:pt x="393" y="1949"/>
                      <a:pt x="528" y="1773"/>
                    </a:cubicBezTo>
                    <a:cubicBezTo>
                      <a:pt x="664" y="1611"/>
                      <a:pt x="772" y="1421"/>
                      <a:pt x="880" y="1232"/>
                    </a:cubicBezTo>
                    <a:cubicBezTo>
                      <a:pt x="1083" y="840"/>
                      <a:pt x="1246" y="434"/>
                      <a:pt x="1381" y="28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28"/>
              <p:cNvSpPr/>
              <p:nvPr/>
            </p:nvSpPr>
            <p:spPr>
              <a:xfrm>
                <a:off x="293427" y="1003101"/>
                <a:ext cx="38024" cy="16677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75" extrusionOk="0">
                    <a:moveTo>
                      <a:pt x="1056" y="0"/>
                    </a:moveTo>
                    <a:cubicBezTo>
                      <a:pt x="880" y="55"/>
                      <a:pt x="691" y="82"/>
                      <a:pt x="501" y="136"/>
                    </a:cubicBezTo>
                    <a:cubicBezTo>
                      <a:pt x="420" y="149"/>
                      <a:pt x="325" y="176"/>
                      <a:pt x="244" y="217"/>
                    </a:cubicBezTo>
                    <a:cubicBezTo>
                      <a:pt x="149" y="258"/>
                      <a:pt x="68" y="312"/>
                      <a:pt x="0" y="366"/>
                    </a:cubicBezTo>
                    <a:lnTo>
                      <a:pt x="41" y="474"/>
                    </a:lnTo>
                    <a:cubicBezTo>
                      <a:pt x="136" y="447"/>
                      <a:pt x="217" y="406"/>
                      <a:pt x="312" y="379"/>
                    </a:cubicBezTo>
                    <a:lnTo>
                      <a:pt x="555" y="258"/>
                    </a:lnTo>
                    <a:cubicBezTo>
                      <a:pt x="718" y="190"/>
                      <a:pt x="894" y="122"/>
                      <a:pt x="1083" y="109"/>
                    </a:cubicBezTo>
                    <a:lnTo>
                      <a:pt x="105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28"/>
              <p:cNvSpPr/>
              <p:nvPr/>
            </p:nvSpPr>
            <p:spPr>
              <a:xfrm>
                <a:off x="283457" y="1013563"/>
                <a:ext cx="63198" cy="19978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69" extrusionOk="0">
                    <a:moveTo>
                      <a:pt x="1786" y="0"/>
                    </a:moveTo>
                    <a:cubicBezTo>
                      <a:pt x="1489" y="54"/>
                      <a:pt x="1178" y="95"/>
                      <a:pt x="880" y="163"/>
                    </a:cubicBezTo>
                    <a:cubicBezTo>
                      <a:pt x="731" y="190"/>
                      <a:pt x="582" y="230"/>
                      <a:pt x="433" y="271"/>
                    </a:cubicBezTo>
                    <a:cubicBezTo>
                      <a:pt x="284" y="311"/>
                      <a:pt x="136" y="366"/>
                      <a:pt x="0" y="420"/>
                    </a:cubicBezTo>
                    <a:lnTo>
                      <a:pt x="54" y="568"/>
                    </a:lnTo>
                    <a:lnTo>
                      <a:pt x="487" y="420"/>
                    </a:lnTo>
                    <a:cubicBezTo>
                      <a:pt x="623" y="379"/>
                      <a:pt x="772" y="325"/>
                      <a:pt x="907" y="284"/>
                    </a:cubicBezTo>
                    <a:cubicBezTo>
                      <a:pt x="1205" y="203"/>
                      <a:pt x="1502" y="135"/>
                      <a:pt x="1800" y="122"/>
                    </a:cubicBezTo>
                    <a:lnTo>
                      <a:pt x="178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28"/>
              <p:cNvSpPr/>
              <p:nvPr/>
            </p:nvSpPr>
            <p:spPr>
              <a:xfrm>
                <a:off x="264919" y="1026869"/>
                <a:ext cx="102662" cy="3261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929" extrusionOk="0">
                    <a:moveTo>
                      <a:pt x="2896" y="0"/>
                    </a:moveTo>
                    <a:cubicBezTo>
                      <a:pt x="2423" y="135"/>
                      <a:pt x="1949" y="244"/>
                      <a:pt x="1462" y="338"/>
                    </a:cubicBezTo>
                    <a:cubicBezTo>
                      <a:pt x="988" y="447"/>
                      <a:pt x="501" y="541"/>
                      <a:pt x="55" y="758"/>
                    </a:cubicBezTo>
                    <a:lnTo>
                      <a:pt x="1" y="785"/>
                    </a:lnTo>
                    <a:lnTo>
                      <a:pt x="14" y="825"/>
                    </a:lnTo>
                    <a:cubicBezTo>
                      <a:pt x="36" y="890"/>
                      <a:pt x="91" y="928"/>
                      <a:pt x="147" y="928"/>
                    </a:cubicBezTo>
                    <a:cubicBezTo>
                      <a:pt x="161" y="928"/>
                      <a:pt x="176" y="926"/>
                      <a:pt x="190" y="920"/>
                    </a:cubicBezTo>
                    <a:lnTo>
                      <a:pt x="171" y="853"/>
                    </a:lnTo>
                    <a:lnTo>
                      <a:pt x="171" y="853"/>
                    </a:lnTo>
                    <a:cubicBezTo>
                      <a:pt x="607" y="705"/>
                      <a:pt x="1055" y="602"/>
                      <a:pt x="1503" y="474"/>
                    </a:cubicBezTo>
                    <a:cubicBezTo>
                      <a:pt x="1976" y="338"/>
                      <a:pt x="2436" y="217"/>
                      <a:pt x="2923" y="108"/>
                    </a:cubicBezTo>
                    <a:lnTo>
                      <a:pt x="289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28"/>
              <p:cNvSpPr/>
              <p:nvPr/>
            </p:nvSpPr>
            <p:spPr>
              <a:xfrm>
                <a:off x="279173" y="1037788"/>
                <a:ext cx="95534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867" extrusionOk="0">
                    <a:moveTo>
                      <a:pt x="2693" y="0"/>
                    </a:moveTo>
                    <a:cubicBezTo>
                      <a:pt x="2247" y="136"/>
                      <a:pt x="1800" y="244"/>
                      <a:pt x="1340" y="352"/>
                    </a:cubicBezTo>
                    <a:cubicBezTo>
                      <a:pt x="1110" y="406"/>
                      <a:pt x="894" y="447"/>
                      <a:pt x="664" y="514"/>
                    </a:cubicBezTo>
                    <a:lnTo>
                      <a:pt x="325" y="609"/>
                    </a:lnTo>
                    <a:lnTo>
                      <a:pt x="163" y="663"/>
                    </a:lnTo>
                    <a:lnTo>
                      <a:pt x="82" y="690"/>
                    </a:lnTo>
                    <a:cubicBezTo>
                      <a:pt x="68" y="690"/>
                      <a:pt x="41" y="704"/>
                      <a:pt x="28" y="717"/>
                    </a:cubicBezTo>
                    <a:cubicBezTo>
                      <a:pt x="28" y="731"/>
                      <a:pt x="14" y="744"/>
                      <a:pt x="14" y="758"/>
                    </a:cubicBezTo>
                    <a:cubicBezTo>
                      <a:pt x="1" y="772"/>
                      <a:pt x="1" y="785"/>
                      <a:pt x="1" y="812"/>
                    </a:cubicBezTo>
                    <a:cubicBezTo>
                      <a:pt x="14" y="812"/>
                      <a:pt x="14" y="812"/>
                      <a:pt x="14" y="826"/>
                    </a:cubicBezTo>
                    <a:cubicBezTo>
                      <a:pt x="14" y="839"/>
                      <a:pt x="41" y="866"/>
                      <a:pt x="68" y="866"/>
                    </a:cubicBezTo>
                    <a:cubicBezTo>
                      <a:pt x="109" y="853"/>
                      <a:pt x="109" y="839"/>
                      <a:pt x="109" y="839"/>
                    </a:cubicBezTo>
                    <a:lnTo>
                      <a:pt x="41" y="772"/>
                    </a:lnTo>
                    <a:cubicBezTo>
                      <a:pt x="41" y="772"/>
                      <a:pt x="28" y="758"/>
                      <a:pt x="68" y="758"/>
                    </a:cubicBezTo>
                    <a:cubicBezTo>
                      <a:pt x="73" y="755"/>
                      <a:pt x="78" y="754"/>
                      <a:pt x="82" y="754"/>
                    </a:cubicBezTo>
                    <a:cubicBezTo>
                      <a:pt x="100" y="754"/>
                      <a:pt x="109" y="774"/>
                      <a:pt x="109" y="785"/>
                    </a:cubicBezTo>
                    <a:cubicBezTo>
                      <a:pt x="122" y="785"/>
                      <a:pt x="122" y="785"/>
                      <a:pt x="122" y="799"/>
                    </a:cubicBezTo>
                    <a:cubicBezTo>
                      <a:pt x="122" y="799"/>
                      <a:pt x="109" y="812"/>
                      <a:pt x="109" y="812"/>
                    </a:cubicBezTo>
                    <a:lnTo>
                      <a:pt x="190" y="799"/>
                    </a:lnTo>
                    <a:lnTo>
                      <a:pt x="366" y="758"/>
                    </a:lnTo>
                    <a:lnTo>
                      <a:pt x="704" y="677"/>
                    </a:lnTo>
                    <a:cubicBezTo>
                      <a:pt x="921" y="623"/>
                      <a:pt x="1151" y="555"/>
                      <a:pt x="1367" y="487"/>
                    </a:cubicBezTo>
                    <a:cubicBezTo>
                      <a:pt x="1814" y="352"/>
                      <a:pt x="2260" y="217"/>
                      <a:pt x="2720" y="122"/>
                    </a:cubicBezTo>
                    <a:lnTo>
                      <a:pt x="269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28"/>
              <p:cNvSpPr/>
              <p:nvPr/>
            </p:nvSpPr>
            <p:spPr>
              <a:xfrm>
                <a:off x="283913" y="1047268"/>
                <a:ext cx="97430" cy="30932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881" extrusionOk="0">
                    <a:moveTo>
                      <a:pt x="2734" y="1"/>
                    </a:moveTo>
                    <a:cubicBezTo>
                      <a:pt x="2315" y="204"/>
                      <a:pt x="1882" y="339"/>
                      <a:pt x="1435" y="447"/>
                    </a:cubicBezTo>
                    <a:cubicBezTo>
                      <a:pt x="989" y="542"/>
                      <a:pt x="529" y="623"/>
                      <a:pt x="82" y="691"/>
                    </a:cubicBezTo>
                    <a:lnTo>
                      <a:pt x="1" y="704"/>
                    </a:lnTo>
                    <a:lnTo>
                      <a:pt x="14" y="772"/>
                    </a:lnTo>
                    <a:cubicBezTo>
                      <a:pt x="28" y="840"/>
                      <a:pt x="96" y="867"/>
                      <a:pt x="136" y="880"/>
                    </a:cubicBezTo>
                    <a:cubicBezTo>
                      <a:pt x="189" y="880"/>
                      <a:pt x="241" y="868"/>
                      <a:pt x="269" y="817"/>
                    </a:cubicBezTo>
                    <a:lnTo>
                      <a:pt x="269" y="817"/>
                    </a:lnTo>
                    <a:cubicBezTo>
                      <a:pt x="671" y="788"/>
                      <a:pt x="1072" y="701"/>
                      <a:pt x="1462" y="583"/>
                    </a:cubicBezTo>
                    <a:cubicBezTo>
                      <a:pt x="1909" y="447"/>
                      <a:pt x="2342" y="271"/>
                      <a:pt x="2775" y="96"/>
                    </a:cubicBezTo>
                    <a:lnTo>
                      <a:pt x="273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28"/>
              <p:cNvSpPr/>
              <p:nvPr/>
            </p:nvSpPr>
            <p:spPr>
              <a:xfrm>
                <a:off x="310069" y="1059169"/>
                <a:ext cx="72221" cy="29492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840" extrusionOk="0">
                    <a:moveTo>
                      <a:pt x="2016" y="0"/>
                    </a:moveTo>
                    <a:cubicBezTo>
                      <a:pt x="1353" y="271"/>
                      <a:pt x="650" y="406"/>
                      <a:pt x="0" y="704"/>
                    </a:cubicBezTo>
                    <a:lnTo>
                      <a:pt x="27" y="839"/>
                    </a:lnTo>
                    <a:cubicBezTo>
                      <a:pt x="81" y="826"/>
                      <a:pt x="122" y="812"/>
                      <a:pt x="176" y="798"/>
                    </a:cubicBezTo>
                    <a:lnTo>
                      <a:pt x="173" y="787"/>
                    </a:lnTo>
                    <a:lnTo>
                      <a:pt x="173" y="787"/>
                    </a:lnTo>
                    <a:cubicBezTo>
                      <a:pt x="813" y="595"/>
                      <a:pt x="1411" y="298"/>
                      <a:pt x="2057" y="108"/>
                    </a:cubicBezTo>
                    <a:lnTo>
                      <a:pt x="201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28"/>
              <p:cNvSpPr/>
              <p:nvPr/>
            </p:nvSpPr>
            <p:spPr>
              <a:xfrm>
                <a:off x="171811" y="956055"/>
                <a:ext cx="15238" cy="4139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79" extrusionOk="0">
                    <a:moveTo>
                      <a:pt x="339" y="1"/>
                    </a:moveTo>
                    <a:cubicBezTo>
                      <a:pt x="231" y="177"/>
                      <a:pt x="122" y="353"/>
                      <a:pt x="68" y="556"/>
                    </a:cubicBezTo>
                    <a:cubicBezTo>
                      <a:pt x="1" y="759"/>
                      <a:pt x="1" y="975"/>
                      <a:pt x="82" y="1178"/>
                    </a:cubicBezTo>
                    <a:lnTo>
                      <a:pt x="190" y="1151"/>
                    </a:lnTo>
                    <a:cubicBezTo>
                      <a:pt x="190" y="1043"/>
                      <a:pt x="176" y="962"/>
                      <a:pt x="190" y="867"/>
                    </a:cubicBezTo>
                    <a:cubicBezTo>
                      <a:pt x="190" y="772"/>
                      <a:pt x="190" y="677"/>
                      <a:pt x="203" y="583"/>
                    </a:cubicBezTo>
                    <a:cubicBezTo>
                      <a:pt x="231" y="393"/>
                      <a:pt x="298" y="204"/>
                      <a:pt x="434" y="69"/>
                    </a:cubicBezTo>
                    <a:lnTo>
                      <a:pt x="33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28"/>
              <p:cNvSpPr/>
              <p:nvPr/>
            </p:nvSpPr>
            <p:spPr>
              <a:xfrm>
                <a:off x="188452" y="971257"/>
                <a:ext cx="12359" cy="3662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1043" extrusionOk="0">
                    <a:moveTo>
                      <a:pt x="257" y="1"/>
                    </a:moveTo>
                    <a:cubicBezTo>
                      <a:pt x="190" y="177"/>
                      <a:pt x="122" y="326"/>
                      <a:pt x="68" y="502"/>
                    </a:cubicBezTo>
                    <a:cubicBezTo>
                      <a:pt x="41" y="596"/>
                      <a:pt x="14" y="677"/>
                      <a:pt x="14" y="772"/>
                    </a:cubicBezTo>
                    <a:cubicBezTo>
                      <a:pt x="0" y="867"/>
                      <a:pt x="0" y="948"/>
                      <a:pt x="27" y="1043"/>
                    </a:cubicBezTo>
                    <a:lnTo>
                      <a:pt x="135" y="1043"/>
                    </a:lnTo>
                    <a:cubicBezTo>
                      <a:pt x="162" y="948"/>
                      <a:pt x="162" y="867"/>
                      <a:pt x="176" y="786"/>
                    </a:cubicBezTo>
                    <a:cubicBezTo>
                      <a:pt x="190" y="705"/>
                      <a:pt x="190" y="623"/>
                      <a:pt x="203" y="529"/>
                    </a:cubicBezTo>
                    <a:cubicBezTo>
                      <a:pt x="230" y="366"/>
                      <a:pt x="257" y="190"/>
                      <a:pt x="352" y="55"/>
                    </a:cubicBez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28"/>
              <p:cNvSpPr/>
              <p:nvPr/>
            </p:nvSpPr>
            <p:spPr>
              <a:xfrm>
                <a:off x="202215" y="979824"/>
                <a:ext cx="1144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97" extrusionOk="0">
                    <a:moveTo>
                      <a:pt x="244" y="0"/>
                    </a:moveTo>
                    <a:cubicBezTo>
                      <a:pt x="163" y="176"/>
                      <a:pt x="82" y="339"/>
                      <a:pt x="28" y="528"/>
                    </a:cubicBezTo>
                    <a:cubicBezTo>
                      <a:pt x="14" y="623"/>
                      <a:pt x="1" y="718"/>
                      <a:pt x="1" y="812"/>
                    </a:cubicBezTo>
                    <a:cubicBezTo>
                      <a:pt x="14" y="921"/>
                      <a:pt x="28" y="1015"/>
                      <a:pt x="68" y="1096"/>
                    </a:cubicBezTo>
                    <a:lnTo>
                      <a:pt x="176" y="1069"/>
                    </a:lnTo>
                    <a:cubicBezTo>
                      <a:pt x="176" y="988"/>
                      <a:pt x="176" y="894"/>
                      <a:pt x="176" y="812"/>
                    </a:cubicBezTo>
                    <a:cubicBezTo>
                      <a:pt x="163" y="731"/>
                      <a:pt x="163" y="636"/>
                      <a:pt x="176" y="555"/>
                    </a:cubicBezTo>
                    <a:cubicBezTo>
                      <a:pt x="176" y="379"/>
                      <a:pt x="217" y="203"/>
                      <a:pt x="325" y="55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28"/>
              <p:cNvSpPr/>
              <p:nvPr/>
            </p:nvSpPr>
            <p:spPr>
              <a:xfrm>
                <a:off x="215977" y="991234"/>
                <a:ext cx="11446" cy="2900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26" extrusionOk="0">
                    <a:moveTo>
                      <a:pt x="231" y="0"/>
                    </a:moveTo>
                    <a:cubicBezTo>
                      <a:pt x="177" y="136"/>
                      <a:pt x="123" y="257"/>
                      <a:pt x="69" y="393"/>
                    </a:cubicBezTo>
                    <a:cubicBezTo>
                      <a:pt x="42" y="460"/>
                      <a:pt x="28" y="541"/>
                      <a:pt x="14" y="609"/>
                    </a:cubicBezTo>
                    <a:cubicBezTo>
                      <a:pt x="14" y="677"/>
                      <a:pt x="1" y="758"/>
                      <a:pt x="28" y="826"/>
                    </a:cubicBezTo>
                    <a:lnTo>
                      <a:pt x="136" y="826"/>
                    </a:lnTo>
                    <a:cubicBezTo>
                      <a:pt x="163" y="758"/>
                      <a:pt x="163" y="704"/>
                      <a:pt x="177" y="636"/>
                    </a:cubicBezTo>
                    <a:cubicBezTo>
                      <a:pt x="190" y="569"/>
                      <a:pt x="190" y="501"/>
                      <a:pt x="204" y="433"/>
                    </a:cubicBezTo>
                    <a:cubicBezTo>
                      <a:pt x="217" y="298"/>
                      <a:pt x="244" y="163"/>
                      <a:pt x="326" y="41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28"/>
              <p:cNvSpPr/>
              <p:nvPr/>
            </p:nvSpPr>
            <p:spPr>
              <a:xfrm>
                <a:off x="227879" y="1001205"/>
                <a:ext cx="14290" cy="35672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016" extrusionOk="0">
                    <a:moveTo>
                      <a:pt x="311" y="0"/>
                    </a:moveTo>
                    <a:cubicBezTo>
                      <a:pt x="217" y="149"/>
                      <a:pt x="122" y="312"/>
                      <a:pt x="68" y="474"/>
                    </a:cubicBezTo>
                    <a:cubicBezTo>
                      <a:pt x="41" y="569"/>
                      <a:pt x="14" y="650"/>
                      <a:pt x="14" y="745"/>
                    </a:cubicBezTo>
                    <a:cubicBezTo>
                      <a:pt x="0" y="839"/>
                      <a:pt x="14" y="934"/>
                      <a:pt x="54" y="1015"/>
                    </a:cubicBezTo>
                    <a:lnTo>
                      <a:pt x="163" y="1002"/>
                    </a:lnTo>
                    <a:cubicBezTo>
                      <a:pt x="176" y="920"/>
                      <a:pt x="176" y="839"/>
                      <a:pt x="176" y="758"/>
                    </a:cubicBezTo>
                    <a:cubicBezTo>
                      <a:pt x="190" y="677"/>
                      <a:pt x="190" y="596"/>
                      <a:pt x="203" y="515"/>
                    </a:cubicBezTo>
                    <a:cubicBezTo>
                      <a:pt x="230" y="352"/>
                      <a:pt x="284" y="190"/>
                      <a:pt x="406" y="68"/>
                    </a:cubicBez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28"/>
              <p:cNvSpPr/>
              <p:nvPr/>
            </p:nvSpPr>
            <p:spPr>
              <a:xfrm>
                <a:off x="240238" y="1013072"/>
                <a:ext cx="14255" cy="31739"/>
              </a:xfrm>
              <a:custGeom>
                <a:avLst/>
                <a:gdLst/>
                <a:ahLst/>
                <a:cxnLst/>
                <a:rect l="l" t="t" r="r" b="b"/>
                <a:pathLst>
                  <a:path w="406" h="904" extrusionOk="0">
                    <a:moveTo>
                      <a:pt x="162" y="758"/>
                    </a:moveTo>
                    <a:cubicBezTo>
                      <a:pt x="176" y="772"/>
                      <a:pt x="176" y="772"/>
                      <a:pt x="176" y="772"/>
                    </a:cubicBezTo>
                    <a:cubicBezTo>
                      <a:pt x="176" y="774"/>
                      <a:pt x="176" y="775"/>
                      <a:pt x="177" y="775"/>
                    </a:cubicBezTo>
                    <a:cubicBezTo>
                      <a:pt x="177" y="775"/>
                      <a:pt x="177" y="775"/>
                      <a:pt x="178" y="775"/>
                    </a:cubicBezTo>
                    <a:lnTo>
                      <a:pt x="178" y="775"/>
                    </a:lnTo>
                    <a:lnTo>
                      <a:pt x="135" y="826"/>
                    </a:lnTo>
                    <a:cubicBezTo>
                      <a:pt x="135" y="826"/>
                      <a:pt x="122" y="813"/>
                      <a:pt x="122" y="799"/>
                    </a:cubicBezTo>
                    <a:cubicBezTo>
                      <a:pt x="122" y="785"/>
                      <a:pt x="122" y="785"/>
                      <a:pt x="122" y="772"/>
                    </a:cubicBezTo>
                    <a:cubicBezTo>
                      <a:pt x="135" y="772"/>
                      <a:pt x="135" y="772"/>
                      <a:pt x="135" y="758"/>
                    </a:cubicBezTo>
                    <a:close/>
                    <a:moveTo>
                      <a:pt x="298" y="1"/>
                    </a:moveTo>
                    <a:cubicBezTo>
                      <a:pt x="257" y="149"/>
                      <a:pt x="189" y="298"/>
                      <a:pt x="135" y="447"/>
                    </a:cubicBezTo>
                    <a:cubicBezTo>
                      <a:pt x="95" y="515"/>
                      <a:pt x="68" y="582"/>
                      <a:pt x="41" y="664"/>
                    </a:cubicBezTo>
                    <a:cubicBezTo>
                      <a:pt x="41" y="691"/>
                      <a:pt x="0" y="745"/>
                      <a:pt x="41" y="826"/>
                    </a:cubicBezTo>
                    <a:cubicBezTo>
                      <a:pt x="41" y="853"/>
                      <a:pt x="54" y="867"/>
                      <a:pt x="95" y="894"/>
                    </a:cubicBezTo>
                    <a:cubicBezTo>
                      <a:pt x="108" y="900"/>
                      <a:pt x="122" y="904"/>
                      <a:pt x="135" y="904"/>
                    </a:cubicBezTo>
                    <a:cubicBezTo>
                      <a:pt x="149" y="904"/>
                      <a:pt x="162" y="900"/>
                      <a:pt x="176" y="894"/>
                    </a:cubicBezTo>
                    <a:cubicBezTo>
                      <a:pt x="189" y="880"/>
                      <a:pt x="217" y="867"/>
                      <a:pt x="230" y="840"/>
                    </a:cubicBezTo>
                    <a:cubicBezTo>
                      <a:pt x="230" y="840"/>
                      <a:pt x="244" y="813"/>
                      <a:pt x="244" y="785"/>
                    </a:cubicBezTo>
                    <a:cubicBezTo>
                      <a:pt x="230" y="772"/>
                      <a:pt x="217" y="758"/>
                      <a:pt x="203" y="745"/>
                    </a:cubicBezTo>
                    <a:lnTo>
                      <a:pt x="181" y="771"/>
                    </a:lnTo>
                    <a:lnTo>
                      <a:pt x="181" y="771"/>
                    </a:lnTo>
                    <a:cubicBezTo>
                      <a:pt x="186" y="763"/>
                      <a:pt x="195" y="743"/>
                      <a:pt x="203" y="718"/>
                    </a:cubicBezTo>
                    <a:cubicBezTo>
                      <a:pt x="230" y="637"/>
                      <a:pt x="244" y="569"/>
                      <a:pt x="271" y="488"/>
                    </a:cubicBezTo>
                    <a:cubicBezTo>
                      <a:pt x="298" y="339"/>
                      <a:pt x="338" y="177"/>
                      <a:pt x="406" y="41"/>
                    </a:cubicBez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28"/>
              <p:cNvSpPr/>
              <p:nvPr/>
            </p:nvSpPr>
            <p:spPr>
              <a:xfrm>
                <a:off x="243538" y="1015915"/>
                <a:ext cx="22857" cy="42343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206" extrusionOk="0">
                    <a:moveTo>
                      <a:pt x="556" y="1"/>
                    </a:moveTo>
                    <a:cubicBezTo>
                      <a:pt x="407" y="407"/>
                      <a:pt x="109" y="732"/>
                      <a:pt x="1" y="1151"/>
                    </a:cubicBezTo>
                    <a:lnTo>
                      <a:pt x="95" y="1205"/>
                    </a:lnTo>
                    <a:cubicBezTo>
                      <a:pt x="353" y="853"/>
                      <a:pt x="434" y="420"/>
                      <a:pt x="650" y="55"/>
                    </a:cubicBezTo>
                    <a:lnTo>
                      <a:pt x="55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28"/>
              <p:cNvSpPr/>
              <p:nvPr/>
            </p:nvSpPr>
            <p:spPr>
              <a:xfrm>
                <a:off x="303539" y="875059"/>
                <a:ext cx="172425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2953" extrusionOk="0">
                    <a:moveTo>
                      <a:pt x="1994" y="0"/>
                    </a:moveTo>
                    <a:cubicBezTo>
                      <a:pt x="1800" y="0"/>
                      <a:pt x="1610" y="16"/>
                      <a:pt x="1431" y="48"/>
                    </a:cubicBezTo>
                    <a:cubicBezTo>
                      <a:pt x="1174" y="89"/>
                      <a:pt x="1011" y="305"/>
                      <a:pt x="957" y="549"/>
                    </a:cubicBezTo>
                    <a:cubicBezTo>
                      <a:pt x="918" y="541"/>
                      <a:pt x="879" y="537"/>
                      <a:pt x="841" y="537"/>
                    </a:cubicBezTo>
                    <a:cubicBezTo>
                      <a:pt x="366" y="537"/>
                      <a:pt x="1" y="1130"/>
                      <a:pt x="389" y="1618"/>
                    </a:cubicBezTo>
                    <a:cubicBezTo>
                      <a:pt x="1066" y="2482"/>
                      <a:pt x="2136" y="2953"/>
                      <a:pt x="3225" y="2953"/>
                    </a:cubicBezTo>
                    <a:cubicBezTo>
                      <a:pt x="3398" y="2953"/>
                      <a:pt x="3572" y="2941"/>
                      <a:pt x="3745" y="2917"/>
                    </a:cubicBezTo>
                    <a:cubicBezTo>
                      <a:pt x="4070" y="2876"/>
                      <a:pt x="4354" y="2714"/>
                      <a:pt x="4448" y="2376"/>
                    </a:cubicBezTo>
                    <a:cubicBezTo>
                      <a:pt x="4910" y="789"/>
                      <a:pt x="3351" y="0"/>
                      <a:pt x="1994" y="0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28"/>
              <p:cNvSpPr/>
              <p:nvPr/>
            </p:nvSpPr>
            <p:spPr>
              <a:xfrm>
                <a:off x="307190" y="875831"/>
                <a:ext cx="278914" cy="121165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3451" extrusionOk="0">
                    <a:moveTo>
                      <a:pt x="2011" y="109"/>
                    </a:moveTo>
                    <a:cubicBezTo>
                      <a:pt x="2689" y="109"/>
                      <a:pt x="3364" y="233"/>
                      <a:pt x="4020" y="405"/>
                    </a:cubicBezTo>
                    <a:cubicBezTo>
                      <a:pt x="4412" y="513"/>
                      <a:pt x="4791" y="635"/>
                      <a:pt x="5170" y="770"/>
                    </a:cubicBezTo>
                    <a:cubicBezTo>
                      <a:pt x="5549" y="892"/>
                      <a:pt x="5928" y="1028"/>
                      <a:pt x="6293" y="1190"/>
                    </a:cubicBezTo>
                    <a:cubicBezTo>
                      <a:pt x="6658" y="1352"/>
                      <a:pt x="7010" y="1542"/>
                      <a:pt x="7321" y="1772"/>
                    </a:cubicBezTo>
                    <a:cubicBezTo>
                      <a:pt x="7470" y="1894"/>
                      <a:pt x="7605" y="2042"/>
                      <a:pt x="7700" y="2205"/>
                    </a:cubicBezTo>
                    <a:cubicBezTo>
                      <a:pt x="7781" y="2367"/>
                      <a:pt x="7808" y="2557"/>
                      <a:pt x="7727" y="2705"/>
                    </a:cubicBezTo>
                    <a:cubicBezTo>
                      <a:pt x="7646" y="2854"/>
                      <a:pt x="7470" y="2949"/>
                      <a:pt x="7294" y="3017"/>
                    </a:cubicBezTo>
                    <a:cubicBezTo>
                      <a:pt x="7118" y="3084"/>
                      <a:pt x="6915" y="3125"/>
                      <a:pt x="6726" y="3165"/>
                    </a:cubicBezTo>
                    <a:cubicBezTo>
                      <a:pt x="6333" y="3247"/>
                      <a:pt x="5941" y="3274"/>
                      <a:pt x="5535" y="3287"/>
                    </a:cubicBezTo>
                    <a:cubicBezTo>
                      <a:pt x="5490" y="3288"/>
                      <a:pt x="5445" y="3288"/>
                      <a:pt x="5400" y="3288"/>
                    </a:cubicBezTo>
                    <a:cubicBezTo>
                      <a:pt x="4647" y="3288"/>
                      <a:pt x="3895" y="3183"/>
                      <a:pt x="3167" y="3030"/>
                    </a:cubicBezTo>
                    <a:cubicBezTo>
                      <a:pt x="2741" y="2935"/>
                      <a:pt x="2320" y="2827"/>
                      <a:pt x="1897" y="2714"/>
                    </a:cubicBezTo>
                    <a:lnTo>
                      <a:pt x="1897" y="2714"/>
                    </a:lnTo>
                    <a:lnTo>
                      <a:pt x="1909" y="2624"/>
                    </a:lnTo>
                    <a:cubicBezTo>
                      <a:pt x="1110" y="2624"/>
                      <a:pt x="393" y="2029"/>
                      <a:pt x="177" y="1271"/>
                    </a:cubicBezTo>
                    <a:cubicBezTo>
                      <a:pt x="123" y="1082"/>
                      <a:pt x="109" y="892"/>
                      <a:pt x="123" y="689"/>
                    </a:cubicBezTo>
                    <a:cubicBezTo>
                      <a:pt x="123" y="595"/>
                      <a:pt x="150" y="513"/>
                      <a:pt x="231" y="473"/>
                    </a:cubicBezTo>
                    <a:cubicBezTo>
                      <a:pt x="299" y="419"/>
                      <a:pt x="393" y="392"/>
                      <a:pt x="488" y="351"/>
                    </a:cubicBezTo>
                    <a:cubicBezTo>
                      <a:pt x="867" y="216"/>
                      <a:pt x="1259" y="148"/>
                      <a:pt x="1652" y="121"/>
                    </a:cubicBezTo>
                    <a:cubicBezTo>
                      <a:pt x="1772" y="113"/>
                      <a:pt x="1891" y="109"/>
                      <a:pt x="2011" y="109"/>
                    </a:cubicBezTo>
                    <a:close/>
                    <a:moveTo>
                      <a:pt x="2004" y="1"/>
                    </a:moveTo>
                    <a:cubicBezTo>
                      <a:pt x="1882" y="1"/>
                      <a:pt x="1760" y="5"/>
                      <a:pt x="1638" y="13"/>
                    </a:cubicBezTo>
                    <a:cubicBezTo>
                      <a:pt x="1232" y="40"/>
                      <a:pt x="840" y="121"/>
                      <a:pt x="447" y="256"/>
                    </a:cubicBezTo>
                    <a:cubicBezTo>
                      <a:pt x="353" y="297"/>
                      <a:pt x="258" y="324"/>
                      <a:pt x="163" y="392"/>
                    </a:cubicBezTo>
                    <a:cubicBezTo>
                      <a:pt x="69" y="459"/>
                      <a:pt x="28" y="581"/>
                      <a:pt x="14" y="689"/>
                    </a:cubicBezTo>
                    <a:cubicBezTo>
                      <a:pt x="1" y="892"/>
                      <a:pt x="14" y="1109"/>
                      <a:pt x="69" y="1298"/>
                    </a:cubicBezTo>
                    <a:cubicBezTo>
                      <a:pt x="190" y="1704"/>
                      <a:pt x="434" y="2056"/>
                      <a:pt x="759" y="2313"/>
                    </a:cubicBezTo>
                    <a:cubicBezTo>
                      <a:pt x="822" y="2366"/>
                      <a:pt x="890" y="2414"/>
                      <a:pt x="961" y="2458"/>
                    </a:cubicBezTo>
                    <a:lnTo>
                      <a:pt x="961" y="2458"/>
                    </a:lnTo>
                    <a:cubicBezTo>
                      <a:pt x="916" y="2446"/>
                      <a:pt x="871" y="2434"/>
                      <a:pt x="826" y="2421"/>
                    </a:cubicBezTo>
                    <a:lnTo>
                      <a:pt x="799" y="2516"/>
                    </a:lnTo>
                    <a:cubicBezTo>
                      <a:pt x="1178" y="2638"/>
                      <a:pt x="1571" y="2760"/>
                      <a:pt x="1949" y="2868"/>
                    </a:cubicBezTo>
                    <a:cubicBezTo>
                      <a:pt x="2342" y="2990"/>
                      <a:pt x="2734" y="3084"/>
                      <a:pt x="3127" y="3179"/>
                    </a:cubicBezTo>
                    <a:cubicBezTo>
                      <a:pt x="3871" y="3333"/>
                      <a:pt x="4641" y="3451"/>
                      <a:pt x="5411" y="3451"/>
                    </a:cubicBezTo>
                    <a:cubicBezTo>
                      <a:pt x="5452" y="3451"/>
                      <a:pt x="5494" y="3450"/>
                      <a:pt x="5535" y="3450"/>
                    </a:cubicBezTo>
                    <a:cubicBezTo>
                      <a:pt x="5941" y="3436"/>
                      <a:pt x="6347" y="3409"/>
                      <a:pt x="6753" y="3328"/>
                    </a:cubicBezTo>
                    <a:cubicBezTo>
                      <a:pt x="6956" y="3274"/>
                      <a:pt x="7145" y="3233"/>
                      <a:pt x="7348" y="3165"/>
                    </a:cubicBezTo>
                    <a:cubicBezTo>
                      <a:pt x="7538" y="3098"/>
                      <a:pt x="7754" y="2990"/>
                      <a:pt x="7862" y="2773"/>
                    </a:cubicBezTo>
                    <a:cubicBezTo>
                      <a:pt x="7917" y="2678"/>
                      <a:pt x="7944" y="2557"/>
                      <a:pt x="7930" y="2448"/>
                    </a:cubicBezTo>
                    <a:cubicBezTo>
                      <a:pt x="7930" y="2327"/>
                      <a:pt x="7890" y="2218"/>
                      <a:pt x="7835" y="2124"/>
                    </a:cubicBezTo>
                    <a:cubicBezTo>
                      <a:pt x="7727" y="1934"/>
                      <a:pt x="7578" y="1785"/>
                      <a:pt x="7416" y="1650"/>
                    </a:cubicBezTo>
                    <a:cubicBezTo>
                      <a:pt x="7078" y="1406"/>
                      <a:pt x="6726" y="1217"/>
                      <a:pt x="6347" y="1055"/>
                    </a:cubicBezTo>
                    <a:cubicBezTo>
                      <a:pt x="5968" y="906"/>
                      <a:pt x="5589" y="770"/>
                      <a:pt x="5210" y="649"/>
                    </a:cubicBezTo>
                    <a:cubicBezTo>
                      <a:pt x="4818" y="513"/>
                      <a:pt x="4439" y="392"/>
                      <a:pt x="4047" y="297"/>
                    </a:cubicBezTo>
                    <a:cubicBezTo>
                      <a:pt x="3380" y="124"/>
                      <a:pt x="2693" y="1"/>
                      <a:pt x="200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28"/>
              <p:cNvSpPr/>
              <p:nvPr/>
            </p:nvSpPr>
            <p:spPr>
              <a:xfrm>
                <a:off x="310525" y="870986"/>
                <a:ext cx="273682" cy="128538"/>
              </a:xfrm>
              <a:custGeom>
                <a:avLst/>
                <a:gdLst/>
                <a:ahLst/>
                <a:cxnLst/>
                <a:rect l="l" t="t" r="r" b="b"/>
                <a:pathLst>
                  <a:path w="7795" h="3661" extrusionOk="0">
                    <a:moveTo>
                      <a:pt x="1421" y="95"/>
                    </a:moveTo>
                    <a:cubicBezTo>
                      <a:pt x="1755" y="95"/>
                      <a:pt x="2089" y="159"/>
                      <a:pt x="2423" y="245"/>
                    </a:cubicBezTo>
                    <a:lnTo>
                      <a:pt x="4628" y="787"/>
                    </a:lnTo>
                    <a:cubicBezTo>
                      <a:pt x="5359" y="976"/>
                      <a:pt x="6117" y="1098"/>
                      <a:pt x="6780" y="1450"/>
                    </a:cubicBezTo>
                    <a:cubicBezTo>
                      <a:pt x="7104" y="1626"/>
                      <a:pt x="7389" y="1883"/>
                      <a:pt x="7524" y="2207"/>
                    </a:cubicBezTo>
                    <a:cubicBezTo>
                      <a:pt x="7605" y="2370"/>
                      <a:pt x="7632" y="2546"/>
                      <a:pt x="7619" y="2722"/>
                    </a:cubicBezTo>
                    <a:cubicBezTo>
                      <a:pt x="7605" y="2898"/>
                      <a:pt x="7524" y="3060"/>
                      <a:pt x="7402" y="3168"/>
                    </a:cubicBezTo>
                    <a:cubicBezTo>
                      <a:pt x="7145" y="3398"/>
                      <a:pt x="6753" y="3466"/>
                      <a:pt x="6387" y="3493"/>
                    </a:cubicBezTo>
                    <a:cubicBezTo>
                      <a:pt x="6022" y="3493"/>
                      <a:pt x="5643" y="3493"/>
                      <a:pt x="5264" y="3466"/>
                    </a:cubicBezTo>
                    <a:cubicBezTo>
                      <a:pt x="4520" y="3425"/>
                      <a:pt x="3762" y="3317"/>
                      <a:pt x="3045" y="3141"/>
                    </a:cubicBezTo>
                    <a:cubicBezTo>
                      <a:pt x="2314" y="2952"/>
                      <a:pt x="1597" y="2695"/>
                      <a:pt x="934" y="2343"/>
                    </a:cubicBezTo>
                    <a:cubicBezTo>
                      <a:pt x="623" y="2153"/>
                      <a:pt x="339" y="1883"/>
                      <a:pt x="204" y="1544"/>
                    </a:cubicBezTo>
                    <a:cubicBezTo>
                      <a:pt x="122" y="1382"/>
                      <a:pt x="95" y="1193"/>
                      <a:pt x="122" y="1017"/>
                    </a:cubicBezTo>
                    <a:cubicBezTo>
                      <a:pt x="149" y="841"/>
                      <a:pt x="231" y="678"/>
                      <a:pt x="352" y="543"/>
                    </a:cubicBezTo>
                    <a:cubicBezTo>
                      <a:pt x="596" y="272"/>
                      <a:pt x="961" y="124"/>
                      <a:pt x="1327" y="97"/>
                    </a:cubicBezTo>
                    <a:cubicBezTo>
                      <a:pt x="1358" y="95"/>
                      <a:pt x="1389" y="95"/>
                      <a:pt x="1421" y="95"/>
                    </a:cubicBezTo>
                    <a:close/>
                    <a:moveTo>
                      <a:pt x="1414" y="0"/>
                    </a:moveTo>
                    <a:cubicBezTo>
                      <a:pt x="1380" y="0"/>
                      <a:pt x="1347" y="1"/>
                      <a:pt x="1313" y="2"/>
                    </a:cubicBezTo>
                    <a:cubicBezTo>
                      <a:pt x="934" y="29"/>
                      <a:pt x="542" y="178"/>
                      <a:pt x="271" y="475"/>
                    </a:cubicBezTo>
                    <a:cubicBezTo>
                      <a:pt x="149" y="624"/>
                      <a:pt x="41" y="814"/>
                      <a:pt x="28" y="1003"/>
                    </a:cubicBezTo>
                    <a:cubicBezTo>
                      <a:pt x="1" y="1206"/>
                      <a:pt x="28" y="1409"/>
                      <a:pt x="109" y="1585"/>
                    </a:cubicBezTo>
                    <a:cubicBezTo>
                      <a:pt x="258" y="1950"/>
                      <a:pt x="555" y="2234"/>
                      <a:pt x="880" y="2437"/>
                    </a:cubicBezTo>
                    <a:cubicBezTo>
                      <a:pt x="2220" y="3182"/>
                      <a:pt x="3735" y="3533"/>
                      <a:pt x="5251" y="3642"/>
                    </a:cubicBezTo>
                    <a:cubicBezTo>
                      <a:pt x="5519" y="3651"/>
                      <a:pt x="5793" y="3661"/>
                      <a:pt x="6065" y="3661"/>
                    </a:cubicBezTo>
                    <a:cubicBezTo>
                      <a:pt x="6178" y="3661"/>
                      <a:pt x="6290" y="3659"/>
                      <a:pt x="6401" y="3655"/>
                    </a:cubicBezTo>
                    <a:cubicBezTo>
                      <a:pt x="6590" y="3642"/>
                      <a:pt x="6793" y="3615"/>
                      <a:pt x="6983" y="3574"/>
                    </a:cubicBezTo>
                    <a:cubicBezTo>
                      <a:pt x="7172" y="3520"/>
                      <a:pt x="7362" y="3425"/>
                      <a:pt x="7510" y="3290"/>
                    </a:cubicBezTo>
                    <a:cubicBezTo>
                      <a:pt x="7659" y="3141"/>
                      <a:pt x="7754" y="2952"/>
                      <a:pt x="7781" y="2735"/>
                    </a:cubicBezTo>
                    <a:cubicBezTo>
                      <a:pt x="7795" y="2532"/>
                      <a:pt x="7754" y="2329"/>
                      <a:pt x="7673" y="2153"/>
                    </a:cubicBezTo>
                    <a:cubicBezTo>
                      <a:pt x="7497" y="1774"/>
                      <a:pt x="7186" y="1504"/>
                      <a:pt x="6847" y="1328"/>
                    </a:cubicBezTo>
                    <a:cubicBezTo>
                      <a:pt x="6509" y="1138"/>
                      <a:pt x="6130" y="1030"/>
                      <a:pt x="5765" y="936"/>
                    </a:cubicBezTo>
                    <a:lnTo>
                      <a:pt x="4669" y="665"/>
                    </a:lnTo>
                    <a:lnTo>
                      <a:pt x="2450" y="151"/>
                    </a:lnTo>
                    <a:cubicBezTo>
                      <a:pt x="2116" y="64"/>
                      <a:pt x="1770" y="0"/>
                      <a:pt x="14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28"/>
              <p:cNvSpPr/>
              <p:nvPr/>
            </p:nvSpPr>
            <p:spPr>
              <a:xfrm>
                <a:off x="430703" y="888119"/>
                <a:ext cx="27140" cy="105997"/>
              </a:xfrm>
              <a:custGeom>
                <a:avLst/>
                <a:gdLst/>
                <a:ahLst/>
                <a:cxnLst/>
                <a:rect l="l" t="t" r="r" b="b"/>
                <a:pathLst>
                  <a:path w="773" h="3019" extrusionOk="0">
                    <a:moveTo>
                      <a:pt x="664" y="1"/>
                    </a:moveTo>
                    <a:lnTo>
                      <a:pt x="556" y="28"/>
                    </a:lnTo>
                    <a:cubicBezTo>
                      <a:pt x="678" y="515"/>
                      <a:pt x="664" y="1043"/>
                      <a:pt x="556" y="1544"/>
                    </a:cubicBezTo>
                    <a:cubicBezTo>
                      <a:pt x="502" y="1787"/>
                      <a:pt x="420" y="2031"/>
                      <a:pt x="326" y="2274"/>
                    </a:cubicBezTo>
                    <a:cubicBezTo>
                      <a:pt x="245" y="2504"/>
                      <a:pt x="123" y="2734"/>
                      <a:pt x="1" y="2964"/>
                    </a:cubicBezTo>
                    <a:lnTo>
                      <a:pt x="96" y="3018"/>
                    </a:lnTo>
                    <a:cubicBezTo>
                      <a:pt x="258" y="2815"/>
                      <a:pt x="393" y="2572"/>
                      <a:pt x="488" y="2328"/>
                    </a:cubicBezTo>
                    <a:cubicBezTo>
                      <a:pt x="596" y="2085"/>
                      <a:pt x="650" y="1828"/>
                      <a:pt x="691" y="1571"/>
                    </a:cubicBezTo>
                    <a:cubicBezTo>
                      <a:pt x="772" y="1043"/>
                      <a:pt x="759" y="515"/>
                      <a:pt x="66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28"/>
              <p:cNvSpPr/>
              <p:nvPr/>
            </p:nvSpPr>
            <p:spPr>
              <a:xfrm>
                <a:off x="442605" y="897634"/>
                <a:ext cx="27105" cy="93147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653" extrusionOk="0">
                    <a:moveTo>
                      <a:pt x="677" y="1"/>
                    </a:moveTo>
                    <a:lnTo>
                      <a:pt x="569" y="28"/>
                    </a:lnTo>
                    <a:cubicBezTo>
                      <a:pt x="677" y="461"/>
                      <a:pt x="663" y="934"/>
                      <a:pt x="542" y="1367"/>
                    </a:cubicBezTo>
                    <a:cubicBezTo>
                      <a:pt x="487" y="1584"/>
                      <a:pt x="420" y="1800"/>
                      <a:pt x="325" y="2003"/>
                    </a:cubicBezTo>
                    <a:cubicBezTo>
                      <a:pt x="230" y="2206"/>
                      <a:pt x="122" y="2396"/>
                      <a:pt x="0" y="2585"/>
                    </a:cubicBezTo>
                    <a:lnTo>
                      <a:pt x="95" y="2653"/>
                    </a:lnTo>
                    <a:cubicBezTo>
                      <a:pt x="257" y="2490"/>
                      <a:pt x="379" y="2287"/>
                      <a:pt x="474" y="2071"/>
                    </a:cubicBezTo>
                    <a:cubicBezTo>
                      <a:pt x="569" y="1854"/>
                      <a:pt x="636" y="1624"/>
                      <a:pt x="690" y="1394"/>
                    </a:cubicBezTo>
                    <a:cubicBezTo>
                      <a:pt x="772" y="934"/>
                      <a:pt x="758" y="461"/>
                      <a:pt x="677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28"/>
              <p:cNvSpPr/>
              <p:nvPr/>
            </p:nvSpPr>
            <p:spPr>
              <a:xfrm>
                <a:off x="307682" y="874357"/>
                <a:ext cx="49435" cy="518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476" extrusionOk="0">
                    <a:moveTo>
                      <a:pt x="1367" y="1"/>
                    </a:moveTo>
                    <a:cubicBezTo>
                      <a:pt x="1069" y="163"/>
                      <a:pt x="785" y="352"/>
                      <a:pt x="528" y="582"/>
                    </a:cubicBezTo>
                    <a:cubicBezTo>
                      <a:pt x="406" y="704"/>
                      <a:pt x="298" y="826"/>
                      <a:pt x="203" y="975"/>
                    </a:cubicBezTo>
                    <a:cubicBezTo>
                      <a:pt x="109" y="1124"/>
                      <a:pt x="41" y="1272"/>
                      <a:pt x="0" y="1435"/>
                    </a:cubicBezTo>
                    <a:lnTo>
                      <a:pt x="95" y="1475"/>
                    </a:lnTo>
                    <a:cubicBezTo>
                      <a:pt x="176" y="1340"/>
                      <a:pt x="258" y="1205"/>
                      <a:pt x="352" y="1070"/>
                    </a:cubicBezTo>
                    <a:cubicBezTo>
                      <a:pt x="433" y="934"/>
                      <a:pt x="528" y="799"/>
                      <a:pt x="636" y="677"/>
                    </a:cubicBezTo>
                    <a:cubicBezTo>
                      <a:pt x="853" y="447"/>
                      <a:pt x="1110" y="231"/>
                      <a:pt x="1408" y="109"/>
                    </a:cubicBezTo>
                    <a:lnTo>
                      <a:pt x="1367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28"/>
              <p:cNvSpPr/>
              <p:nvPr/>
            </p:nvSpPr>
            <p:spPr>
              <a:xfrm>
                <a:off x="322884" y="877692"/>
                <a:ext cx="50383" cy="6558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868" extrusionOk="0">
                    <a:moveTo>
                      <a:pt x="1381" y="0"/>
                    </a:moveTo>
                    <a:cubicBezTo>
                      <a:pt x="1056" y="217"/>
                      <a:pt x="745" y="474"/>
                      <a:pt x="488" y="772"/>
                    </a:cubicBezTo>
                    <a:cubicBezTo>
                      <a:pt x="366" y="920"/>
                      <a:pt x="244" y="1083"/>
                      <a:pt x="149" y="1259"/>
                    </a:cubicBezTo>
                    <a:cubicBezTo>
                      <a:pt x="109" y="1353"/>
                      <a:pt x="68" y="1435"/>
                      <a:pt x="27" y="1529"/>
                    </a:cubicBezTo>
                    <a:cubicBezTo>
                      <a:pt x="14" y="1570"/>
                      <a:pt x="0" y="1638"/>
                      <a:pt x="0" y="1692"/>
                    </a:cubicBezTo>
                    <a:cubicBezTo>
                      <a:pt x="0" y="1732"/>
                      <a:pt x="0" y="1759"/>
                      <a:pt x="27" y="1800"/>
                    </a:cubicBezTo>
                    <a:cubicBezTo>
                      <a:pt x="41" y="1827"/>
                      <a:pt x="82" y="1868"/>
                      <a:pt x="109" y="1868"/>
                    </a:cubicBezTo>
                    <a:lnTo>
                      <a:pt x="149" y="1759"/>
                    </a:lnTo>
                    <a:cubicBezTo>
                      <a:pt x="122" y="1759"/>
                      <a:pt x="122" y="1665"/>
                      <a:pt x="176" y="1583"/>
                    </a:cubicBezTo>
                    <a:cubicBezTo>
                      <a:pt x="217" y="1502"/>
                      <a:pt x="258" y="1421"/>
                      <a:pt x="298" y="1340"/>
                    </a:cubicBezTo>
                    <a:cubicBezTo>
                      <a:pt x="393" y="1177"/>
                      <a:pt x="488" y="1015"/>
                      <a:pt x="596" y="853"/>
                    </a:cubicBezTo>
                    <a:cubicBezTo>
                      <a:pt x="812" y="555"/>
                      <a:pt x="1096" y="271"/>
                      <a:pt x="1435" y="95"/>
                    </a:cubicBez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28"/>
              <p:cNvSpPr/>
              <p:nvPr/>
            </p:nvSpPr>
            <p:spPr>
              <a:xfrm>
                <a:off x="339034" y="878148"/>
                <a:ext cx="56106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275" extrusionOk="0">
                    <a:moveTo>
                      <a:pt x="1529" y="1"/>
                    </a:moveTo>
                    <a:cubicBezTo>
                      <a:pt x="1218" y="312"/>
                      <a:pt x="894" y="637"/>
                      <a:pt x="609" y="975"/>
                    </a:cubicBezTo>
                    <a:cubicBezTo>
                      <a:pt x="461" y="1137"/>
                      <a:pt x="312" y="1313"/>
                      <a:pt x="190" y="1516"/>
                    </a:cubicBezTo>
                    <a:cubicBezTo>
                      <a:pt x="82" y="1706"/>
                      <a:pt x="0" y="1949"/>
                      <a:pt x="14" y="2193"/>
                    </a:cubicBezTo>
                    <a:lnTo>
                      <a:pt x="28" y="2206"/>
                    </a:lnTo>
                    <a:lnTo>
                      <a:pt x="28" y="2220"/>
                    </a:lnTo>
                    <a:cubicBezTo>
                      <a:pt x="55" y="2261"/>
                      <a:pt x="109" y="2274"/>
                      <a:pt x="136" y="2274"/>
                    </a:cubicBezTo>
                    <a:cubicBezTo>
                      <a:pt x="176" y="2274"/>
                      <a:pt x="217" y="2247"/>
                      <a:pt x="231" y="2206"/>
                    </a:cubicBezTo>
                    <a:lnTo>
                      <a:pt x="150" y="2160"/>
                    </a:lnTo>
                    <a:lnTo>
                      <a:pt x="150" y="2160"/>
                    </a:lnTo>
                    <a:cubicBezTo>
                      <a:pt x="154" y="1964"/>
                      <a:pt x="234" y="1768"/>
                      <a:pt x="339" y="1597"/>
                    </a:cubicBezTo>
                    <a:cubicBezTo>
                      <a:pt x="447" y="1408"/>
                      <a:pt x="569" y="1232"/>
                      <a:pt x="704" y="1056"/>
                    </a:cubicBezTo>
                    <a:cubicBezTo>
                      <a:pt x="975" y="704"/>
                      <a:pt x="1272" y="366"/>
                      <a:pt x="1597" y="82"/>
                    </a:cubicBezTo>
                    <a:lnTo>
                      <a:pt x="152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28"/>
              <p:cNvSpPr/>
              <p:nvPr/>
            </p:nvSpPr>
            <p:spPr>
              <a:xfrm>
                <a:off x="356623" y="881027"/>
                <a:ext cx="65585" cy="85528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436" extrusionOk="0">
                    <a:moveTo>
                      <a:pt x="1800" y="0"/>
                    </a:moveTo>
                    <a:cubicBezTo>
                      <a:pt x="1434" y="325"/>
                      <a:pt x="1096" y="663"/>
                      <a:pt x="798" y="1042"/>
                    </a:cubicBezTo>
                    <a:cubicBezTo>
                      <a:pt x="501" y="1421"/>
                      <a:pt x="244" y="1827"/>
                      <a:pt x="68" y="2287"/>
                    </a:cubicBezTo>
                    <a:lnTo>
                      <a:pt x="0" y="2436"/>
                    </a:lnTo>
                    <a:lnTo>
                      <a:pt x="0" y="2436"/>
                    </a:lnTo>
                    <a:lnTo>
                      <a:pt x="149" y="2368"/>
                    </a:lnTo>
                    <a:lnTo>
                      <a:pt x="311" y="2300"/>
                    </a:lnTo>
                    <a:lnTo>
                      <a:pt x="271" y="2206"/>
                    </a:lnTo>
                    <a:lnTo>
                      <a:pt x="258" y="2209"/>
                    </a:lnTo>
                    <a:lnTo>
                      <a:pt x="258" y="2209"/>
                    </a:lnTo>
                    <a:cubicBezTo>
                      <a:pt x="455" y="1834"/>
                      <a:pt x="665" y="1462"/>
                      <a:pt x="907" y="1123"/>
                    </a:cubicBezTo>
                    <a:cubicBezTo>
                      <a:pt x="1177" y="731"/>
                      <a:pt x="1502" y="379"/>
                      <a:pt x="1867" y="81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28"/>
              <p:cNvSpPr/>
              <p:nvPr/>
            </p:nvSpPr>
            <p:spPr>
              <a:xfrm>
                <a:off x="371825" y="887663"/>
                <a:ext cx="73661" cy="86967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77" extrusionOk="0">
                    <a:moveTo>
                      <a:pt x="2043" y="0"/>
                    </a:moveTo>
                    <a:cubicBezTo>
                      <a:pt x="1583" y="298"/>
                      <a:pt x="1177" y="636"/>
                      <a:pt x="812" y="1042"/>
                    </a:cubicBezTo>
                    <a:cubicBezTo>
                      <a:pt x="636" y="1245"/>
                      <a:pt x="474" y="1462"/>
                      <a:pt x="338" y="1692"/>
                    </a:cubicBezTo>
                    <a:cubicBezTo>
                      <a:pt x="203" y="1922"/>
                      <a:pt x="81" y="2179"/>
                      <a:pt x="0" y="2436"/>
                    </a:cubicBezTo>
                    <a:lnTo>
                      <a:pt x="108" y="2477"/>
                    </a:lnTo>
                    <a:cubicBezTo>
                      <a:pt x="230" y="2233"/>
                      <a:pt x="338" y="2003"/>
                      <a:pt x="487" y="1773"/>
                    </a:cubicBezTo>
                    <a:cubicBezTo>
                      <a:pt x="609" y="1557"/>
                      <a:pt x="758" y="1340"/>
                      <a:pt x="920" y="1137"/>
                    </a:cubicBezTo>
                    <a:cubicBezTo>
                      <a:pt x="1245" y="718"/>
                      <a:pt x="1637" y="352"/>
                      <a:pt x="2097" y="95"/>
                    </a:cubicBezTo>
                    <a:lnTo>
                      <a:pt x="2043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28"/>
              <p:cNvSpPr/>
              <p:nvPr/>
            </p:nvSpPr>
            <p:spPr>
              <a:xfrm>
                <a:off x="392224" y="899073"/>
                <a:ext cx="62285" cy="79840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2274" extrusionOk="0">
                    <a:moveTo>
                      <a:pt x="1692" y="0"/>
                    </a:moveTo>
                    <a:cubicBezTo>
                      <a:pt x="1368" y="338"/>
                      <a:pt x="1056" y="677"/>
                      <a:pt x="759" y="1042"/>
                    </a:cubicBezTo>
                    <a:cubicBezTo>
                      <a:pt x="475" y="1394"/>
                      <a:pt x="204" y="1786"/>
                      <a:pt x="1" y="2206"/>
                    </a:cubicBezTo>
                    <a:lnTo>
                      <a:pt x="109" y="2273"/>
                    </a:lnTo>
                    <a:cubicBezTo>
                      <a:pt x="366" y="1881"/>
                      <a:pt x="610" y="1502"/>
                      <a:pt x="867" y="1123"/>
                    </a:cubicBezTo>
                    <a:cubicBezTo>
                      <a:pt x="1138" y="744"/>
                      <a:pt x="1435" y="393"/>
                      <a:pt x="1774" y="81"/>
                    </a:cubicBezTo>
                    <a:lnTo>
                      <a:pt x="1692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28"/>
              <p:cNvSpPr/>
              <p:nvPr/>
            </p:nvSpPr>
            <p:spPr>
              <a:xfrm>
                <a:off x="414096" y="928038"/>
                <a:ext cx="40412" cy="56562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611" extrusionOk="0">
                    <a:moveTo>
                      <a:pt x="1083" y="1"/>
                    </a:moveTo>
                    <a:cubicBezTo>
                      <a:pt x="866" y="231"/>
                      <a:pt x="650" y="461"/>
                      <a:pt x="447" y="718"/>
                    </a:cubicBezTo>
                    <a:cubicBezTo>
                      <a:pt x="352" y="853"/>
                      <a:pt x="257" y="975"/>
                      <a:pt x="190" y="1124"/>
                    </a:cubicBezTo>
                    <a:cubicBezTo>
                      <a:pt x="109" y="1259"/>
                      <a:pt x="41" y="1408"/>
                      <a:pt x="0" y="1570"/>
                    </a:cubicBezTo>
                    <a:lnTo>
                      <a:pt x="95" y="1611"/>
                    </a:lnTo>
                    <a:cubicBezTo>
                      <a:pt x="190" y="1475"/>
                      <a:pt x="257" y="1340"/>
                      <a:pt x="339" y="1205"/>
                    </a:cubicBezTo>
                    <a:cubicBezTo>
                      <a:pt x="406" y="1070"/>
                      <a:pt x="488" y="934"/>
                      <a:pt x="569" y="799"/>
                    </a:cubicBezTo>
                    <a:cubicBezTo>
                      <a:pt x="731" y="542"/>
                      <a:pt x="921" y="285"/>
                      <a:pt x="1151" y="68"/>
                    </a:cubicBezTo>
                    <a:lnTo>
                      <a:pt x="108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28"/>
              <p:cNvSpPr/>
              <p:nvPr/>
            </p:nvSpPr>
            <p:spPr>
              <a:xfrm>
                <a:off x="450188" y="942784"/>
                <a:ext cx="36620" cy="4989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421" extrusionOk="0">
                    <a:moveTo>
                      <a:pt x="948" y="0"/>
                    </a:moveTo>
                    <a:cubicBezTo>
                      <a:pt x="853" y="271"/>
                      <a:pt x="704" y="501"/>
                      <a:pt x="542" y="717"/>
                    </a:cubicBezTo>
                    <a:cubicBezTo>
                      <a:pt x="447" y="825"/>
                      <a:pt x="366" y="934"/>
                      <a:pt x="271" y="1028"/>
                    </a:cubicBezTo>
                    <a:cubicBezTo>
                      <a:pt x="177" y="1137"/>
                      <a:pt x="82" y="1231"/>
                      <a:pt x="1" y="1340"/>
                    </a:cubicBezTo>
                    <a:lnTo>
                      <a:pt x="68" y="1421"/>
                    </a:lnTo>
                    <a:cubicBezTo>
                      <a:pt x="190" y="1340"/>
                      <a:pt x="298" y="1245"/>
                      <a:pt x="393" y="1137"/>
                    </a:cubicBezTo>
                    <a:cubicBezTo>
                      <a:pt x="488" y="1042"/>
                      <a:pt x="569" y="920"/>
                      <a:pt x="650" y="798"/>
                    </a:cubicBezTo>
                    <a:cubicBezTo>
                      <a:pt x="799" y="555"/>
                      <a:pt x="921" y="298"/>
                      <a:pt x="1043" y="41"/>
                    </a:cubicBezTo>
                    <a:lnTo>
                      <a:pt x="94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28"/>
              <p:cNvSpPr/>
              <p:nvPr/>
            </p:nvSpPr>
            <p:spPr>
              <a:xfrm>
                <a:off x="468234" y="947980"/>
                <a:ext cx="34267" cy="4897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395" extrusionOk="0">
                    <a:moveTo>
                      <a:pt x="880" y="1"/>
                    </a:moveTo>
                    <a:cubicBezTo>
                      <a:pt x="786" y="258"/>
                      <a:pt x="637" y="488"/>
                      <a:pt x="475" y="691"/>
                    </a:cubicBezTo>
                    <a:cubicBezTo>
                      <a:pt x="407" y="799"/>
                      <a:pt x="312" y="907"/>
                      <a:pt x="231" y="1002"/>
                    </a:cubicBezTo>
                    <a:cubicBezTo>
                      <a:pt x="150" y="1110"/>
                      <a:pt x="69" y="1205"/>
                      <a:pt x="1" y="1327"/>
                    </a:cubicBezTo>
                    <a:lnTo>
                      <a:pt x="69" y="1395"/>
                    </a:lnTo>
                    <a:cubicBezTo>
                      <a:pt x="190" y="1313"/>
                      <a:pt x="285" y="1219"/>
                      <a:pt x="366" y="1110"/>
                    </a:cubicBezTo>
                    <a:cubicBezTo>
                      <a:pt x="447" y="1002"/>
                      <a:pt x="529" y="894"/>
                      <a:pt x="596" y="772"/>
                    </a:cubicBezTo>
                    <a:cubicBezTo>
                      <a:pt x="732" y="542"/>
                      <a:pt x="853" y="285"/>
                      <a:pt x="975" y="55"/>
                    </a:cubicBezTo>
                    <a:lnTo>
                      <a:pt x="880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28"/>
              <p:cNvSpPr/>
              <p:nvPr/>
            </p:nvSpPr>
            <p:spPr>
              <a:xfrm>
                <a:off x="489615" y="958442"/>
                <a:ext cx="32336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1097" extrusionOk="0">
                    <a:moveTo>
                      <a:pt x="826" y="1"/>
                    </a:moveTo>
                    <a:cubicBezTo>
                      <a:pt x="759" y="204"/>
                      <a:pt x="623" y="393"/>
                      <a:pt x="474" y="555"/>
                    </a:cubicBezTo>
                    <a:cubicBezTo>
                      <a:pt x="393" y="623"/>
                      <a:pt x="312" y="704"/>
                      <a:pt x="244" y="772"/>
                    </a:cubicBezTo>
                    <a:cubicBezTo>
                      <a:pt x="163" y="853"/>
                      <a:pt x="82" y="921"/>
                      <a:pt x="1" y="1002"/>
                    </a:cubicBezTo>
                    <a:lnTo>
                      <a:pt x="68" y="1097"/>
                    </a:lnTo>
                    <a:cubicBezTo>
                      <a:pt x="177" y="1042"/>
                      <a:pt x="271" y="975"/>
                      <a:pt x="353" y="907"/>
                    </a:cubicBezTo>
                    <a:cubicBezTo>
                      <a:pt x="434" y="826"/>
                      <a:pt x="515" y="731"/>
                      <a:pt x="583" y="637"/>
                    </a:cubicBezTo>
                    <a:cubicBezTo>
                      <a:pt x="718" y="447"/>
                      <a:pt x="813" y="244"/>
                      <a:pt x="921" y="41"/>
                    </a:cubicBez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28"/>
              <p:cNvSpPr/>
              <p:nvPr/>
            </p:nvSpPr>
            <p:spPr>
              <a:xfrm>
                <a:off x="511488" y="962725"/>
                <a:ext cx="29949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853" h="907" extrusionOk="0">
                    <a:moveTo>
                      <a:pt x="744" y="0"/>
                    </a:moveTo>
                    <a:cubicBezTo>
                      <a:pt x="690" y="190"/>
                      <a:pt x="569" y="339"/>
                      <a:pt x="433" y="460"/>
                    </a:cubicBezTo>
                    <a:cubicBezTo>
                      <a:pt x="366" y="528"/>
                      <a:pt x="298" y="582"/>
                      <a:pt x="217" y="636"/>
                    </a:cubicBezTo>
                    <a:cubicBezTo>
                      <a:pt x="149" y="690"/>
                      <a:pt x="81" y="745"/>
                      <a:pt x="0" y="812"/>
                    </a:cubicBezTo>
                    <a:lnTo>
                      <a:pt x="54" y="907"/>
                    </a:lnTo>
                    <a:cubicBezTo>
                      <a:pt x="149" y="880"/>
                      <a:pt x="244" y="826"/>
                      <a:pt x="325" y="772"/>
                    </a:cubicBezTo>
                    <a:cubicBezTo>
                      <a:pt x="406" y="704"/>
                      <a:pt x="474" y="636"/>
                      <a:pt x="542" y="555"/>
                    </a:cubicBezTo>
                    <a:cubicBezTo>
                      <a:pt x="663" y="393"/>
                      <a:pt x="758" y="217"/>
                      <a:pt x="853" y="41"/>
                    </a:cubicBezTo>
                    <a:lnTo>
                      <a:pt x="744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28"/>
              <p:cNvSpPr/>
              <p:nvPr/>
            </p:nvSpPr>
            <p:spPr>
              <a:xfrm>
                <a:off x="534274" y="962234"/>
                <a:ext cx="28088" cy="3472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989" extrusionOk="0">
                    <a:moveTo>
                      <a:pt x="704" y="1"/>
                    </a:moveTo>
                    <a:cubicBezTo>
                      <a:pt x="664" y="190"/>
                      <a:pt x="542" y="353"/>
                      <a:pt x="420" y="501"/>
                    </a:cubicBezTo>
                    <a:cubicBezTo>
                      <a:pt x="353" y="569"/>
                      <a:pt x="285" y="637"/>
                      <a:pt x="217" y="704"/>
                    </a:cubicBezTo>
                    <a:cubicBezTo>
                      <a:pt x="150" y="772"/>
                      <a:pt x="68" y="826"/>
                      <a:pt x="1" y="907"/>
                    </a:cubicBezTo>
                    <a:lnTo>
                      <a:pt x="68" y="989"/>
                    </a:lnTo>
                    <a:cubicBezTo>
                      <a:pt x="163" y="962"/>
                      <a:pt x="244" y="894"/>
                      <a:pt x="326" y="826"/>
                    </a:cubicBezTo>
                    <a:cubicBezTo>
                      <a:pt x="407" y="759"/>
                      <a:pt x="474" y="677"/>
                      <a:pt x="528" y="583"/>
                    </a:cubicBezTo>
                    <a:cubicBezTo>
                      <a:pt x="650" y="420"/>
                      <a:pt x="718" y="231"/>
                      <a:pt x="799" y="41"/>
                    </a:cubicBezTo>
                    <a:lnTo>
                      <a:pt x="7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1" name="Google Shape;12151;p28"/>
            <p:cNvGrpSpPr/>
            <p:nvPr/>
          </p:nvGrpSpPr>
          <p:grpSpPr>
            <a:xfrm rot="9384206">
              <a:off x="2116262" y="-291925"/>
              <a:ext cx="473695" cy="427141"/>
              <a:chOff x="2920513" y="1707025"/>
              <a:chExt cx="473688" cy="427134"/>
            </a:xfrm>
          </p:grpSpPr>
          <p:sp>
            <p:nvSpPr>
              <p:cNvPr id="12152" name="Google Shape;12152;p28"/>
              <p:cNvSpPr/>
              <p:nvPr/>
            </p:nvSpPr>
            <p:spPr>
              <a:xfrm>
                <a:off x="2920513" y="1707025"/>
                <a:ext cx="460854" cy="133067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3790" extrusionOk="0">
                    <a:moveTo>
                      <a:pt x="1" y="1"/>
                    </a:moveTo>
                    <a:lnTo>
                      <a:pt x="325" y="190"/>
                    </a:lnTo>
                    <a:cubicBezTo>
                      <a:pt x="330" y="194"/>
                      <a:pt x="335" y="197"/>
                      <a:pt x="341" y="200"/>
                    </a:cubicBezTo>
                    <a:lnTo>
                      <a:pt x="341" y="200"/>
                    </a:lnTo>
                    <a:lnTo>
                      <a:pt x="339" y="204"/>
                    </a:lnTo>
                    <a:cubicBezTo>
                      <a:pt x="343" y="205"/>
                      <a:pt x="347" y="205"/>
                      <a:pt x="351" y="206"/>
                    </a:cubicBezTo>
                    <a:lnTo>
                      <a:pt x="351" y="206"/>
                    </a:lnTo>
                    <a:cubicBezTo>
                      <a:pt x="1237" y="740"/>
                      <a:pt x="2188" y="1155"/>
                      <a:pt x="3153" y="1516"/>
                    </a:cubicBezTo>
                    <a:cubicBezTo>
                      <a:pt x="4128" y="1868"/>
                      <a:pt x="5129" y="2166"/>
                      <a:pt x="6130" y="2437"/>
                    </a:cubicBezTo>
                    <a:cubicBezTo>
                      <a:pt x="7131" y="2694"/>
                      <a:pt x="8146" y="2924"/>
                      <a:pt x="9161" y="3154"/>
                    </a:cubicBezTo>
                    <a:lnTo>
                      <a:pt x="12206" y="3790"/>
                    </a:lnTo>
                    <a:lnTo>
                      <a:pt x="12233" y="3681"/>
                    </a:lnTo>
                    <a:cubicBezTo>
                      <a:pt x="11218" y="3451"/>
                      <a:pt x="10203" y="3221"/>
                      <a:pt x="9188" y="3005"/>
                    </a:cubicBezTo>
                    <a:cubicBezTo>
                      <a:pt x="8187" y="2775"/>
                      <a:pt x="7172" y="2545"/>
                      <a:pt x="6171" y="2274"/>
                    </a:cubicBezTo>
                    <a:cubicBezTo>
                      <a:pt x="5169" y="2004"/>
                      <a:pt x="4182" y="1719"/>
                      <a:pt x="3207" y="1368"/>
                    </a:cubicBezTo>
                    <a:cubicBezTo>
                      <a:pt x="2358" y="1049"/>
                      <a:pt x="1530" y="700"/>
                      <a:pt x="740" y="266"/>
                    </a:cubicBezTo>
                    <a:lnTo>
                      <a:pt x="740" y="266"/>
                    </a:lnTo>
                    <a:cubicBezTo>
                      <a:pt x="2731" y="568"/>
                      <a:pt x="4722" y="754"/>
                      <a:pt x="6726" y="881"/>
                    </a:cubicBezTo>
                    <a:cubicBezTo>
                      <a:pt x="8850" y="1029"/>
                      <a:pt x="10988" y="1111"/>
                      <a:pt x="13126" y="1124"/>
                    </a:cubicBezTo>
                    <a:lnTo>
                      <a:pt x="13126" y="1016"/>
                    </a:lnTo>
                    <a:cubicBezTo>
                      <a:pt x="11001" y="1016"/>
                      <a:pt x="8863" y="935"/>
                      <a:pt x="6726" y="786"/>
                    </a:cubicBezTo>
                    <a:cubicBezTo>
                      <a:pt x="4601" y="623"/>
                      <a:pt x="2477" y="420"/>
                      <a:pt x="366" y="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28"/>
              <p:cNvSpPr/>
              <p:nvPr/>
            </p:nvSpPr>
            <p:spPr>
              <a:xfrm>
                <a:off x="3338553" y="1748840"/>
                <a:ext cx="37111" cy="8651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464" extrusionOk="0">
                    <a:moveTo>
                      <a:pt x="962" y="1"/>
                    </a:moveTo>
                    <a:cubicBezTo>
                      <a:pt x="840" y="420"/>
                      <a:pt x="677" y="826"/>
                      <a:pt x="502" y="1219"/>
                    </a:cubicBezTo>
                    <a:lnTo>
                      <a:pt x="244" y="1814"/>
                    </a:lnTo>
                    <a:cubicBezTo>
                      <a:pt x="163" y="2017"/>
                      <a:pt x="69" y="2220"/>
                      <a:pt x="1" y="2423"/>
                    </a:cubicBezTo>
                    <a:lnTo>
                      <a:pt x="96" y="2463"/>
                    </a:lnTo>
                    <a:cubicBezTo>
                      <a:pt x="217" y="2287"/>
                      <a:pt x="299" y="2085"/>
                      <a:pt x="393" y="1882"/>
                    </a:cubicBezTo>
                    <a:cubicBezTo>
                      <a:pt x="488" y="1692"/>
                      <a:pt x="569" y="1489"/>
                      <a:pt x="637" y="1273"/>
                    </a:cubicBezTo>
                    <a:cubicBezTo>
                      <a:pt x="786" y="867"/>
                      <a:pt x="921" y="447"/>
                      <a:pt x="1056" y="41"/>
                    </a:cubicBez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28"/>
              <p:cNvSpPr/>
              <p:nvPr/>
            </p:nvSpPr>
            <p:spPr>
              <a:xfrm>
                <a:off x="2931923" y="1709904"/>
                <a:ext cx="412402" cy="131627"/>
              </a:xfrm>
              <a:custGeom>
                <a:avLst/>
                <a:gdLst/>
                <a:ahLst/>
                <a:cxnLst/>
                <a:rect l="l" t="t" r="r" b="b"/>
                <a:pathLst>
                  <a:path w="11746" h="3749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230" y="217"/>
                      <a:pt x="460" y="338"/>
                      <a:pt x="690" y="447"/>
                    </a:cubicBezTo>
                    <a:cubicBezTo>
                      <a:pt x="920" y="555"/>
                      <a:pt x="1150" y="677"/>
                      <a:pt x="1394" y="771"/>
                    </a:cubicBezTo>
                    <a:cubicBezTo>
                      <a:pt x="1868" y="961"/>
                      <a:pt x="2341" y="1150"/>
                      <a:pt x="2828" y="1326"/>
                    </a:cubicBezTo>
                    <a:cubicBezTo>
                      <a:pt x="3803" y="1664"/>
                      <a:pt x="4777" y="1962"/>
                      <a:pt x="5765" y="2219"/>
                    </a:cubicBezTo>
                    <a:cubicBezTo>
                      <a:pt x="6766" y="2490"/>
                      <a:pt x="7754" y="2747"/>
                      <a:pt x="8741" y="2991"/>
                    </a:cubicBezTo>
                    <a:cubicBezTo>
                      <a:pt x="9743" y="3234"/>
                      <a:pt x="10730" y="3478"/>
                      <a:pt x="11732" y="3748"/>
                    </a:cubicBezTo>
                    <a:lnTo>
                      <a:pt x="11745" y="3626"/>
                    </a:lnTo>
                    <a:cubicBezTo>
                      <a:pt x="10758" y="3383"/>
                      <a:pt x="9756" y="3139"/>
                      <a:pt x="8768" y="2882"/>
                    </a:cubicBezTo>
                    <a:cubicBezTo>
                      <a:pt x="7781" y="2639"/>
                      <a:pt x="6793" y="2368"/>
                      <a:pt x="5805" y="2084"/>
                    </a:cubicBezTo>
                    <a:cubicBezTo>
                      <a:pt x="4831" y="1800"/>
                      <a:pt x="3843" y="1502"/>
                      <a:pt x="2882" y="1164"/>
                    </a:cubicBezTo>
                    <a:cubicBezTo>
                      <a:pt x="1922" y="839"/>
                      <a:pt x="975" y="447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28"/>
              <p:cNvSpPr/>
              <p:nvPr/>
            </p:nvSpPr>
            <p:spPr>
              <a:xfrm>
                <a:off x="2948073" y="1709413"/>
                <a:ext cx="426165" cy="41219"/>
              </a:xfrm>
              <a:custGeom>
                <a:avLst/>
                <a:gdLst/>
                <a:ahLst/>
                <a:cxnLst/>
                <a:rect l="l" t="t" r="r" b="b"/>
                <a:pathLst>
                  <a:path w="12138" h="1174" extrusionOk="0">
                    <a:moveTo>
                      <a:pt x="14" y="1"/>
                    </a:moveTo>
                    <a:lnTo>
                      <a:pt x="0" y="109"/>
                    </a:lnTo>
                    <a:cubicBezTo>
                      <a:pt x="988" y="325"/>
                      <a:pt x="1989" y="501"/>
                      <a:pt x="3004" y="664"/>
                    </a:cubicBezTo>
                    <a:cubicBezTo>
                      <a:pt x="4006" y="799"/>
                      <a:pt x="5020" y="921"/>
                      <a:pt x="6035" y="1002"/>
                    </a:cubicBezTo>
                    <a:cubicBezTo>
                      <a:pt x="7050" y="1083"/>
                      <a:pt x="8065" y="1124"/>
                      <a:pt x="9093" y="1151"/>
                    </a:cubicBezTo>
                    <a:cubicBezTo>
                      <a:pt x="9688" y="1167"/>
                      <a:pt x="10282" y="1173"/>
                      <a:pt x="10877" y="1173"/>
                    </a:cubicBezTo>
                    <a:cubicBezTo>
                      <a:pt x="11297" y="1173"/>
                      <a:pt x="11717" y="1170"/>
                      <a:pt x="12138" y="1164"/>
                    </a:cubicBezTo>
                    <a:lnTo>
                      <a:pt x="12138" y="1056"/>
                    </a:lnTo>
                    <a:cubicBezTo>
                      <a:pt x="11630" y="1070"/>
                      <a:pt x="11123" y="1076"/>
                      <a:pt x="10616" y="1076"/>
                    </a:cubicBezTo>
                    <a:cubicBezTo>
                      <a:pt x="10108" y="1076"/>
                      <a:pt x="9601" y="1070"/>
                      <a:pt x="9093" y="1056"/>
                    </a:cubicBezTo>
                    <a:cubicBezTo>
                      <a:pt x="8078" y="1015"/>
                      <a:pt x="7064" y="948"/>
                      <a:pt x="6049" y="853"/>
                    </a:cubicBezTo>
                    <a:cubicBezTo>
                      <a:pt x="5034" y="758"/>
                      <a:pt x="4033" y="637"/>
                      <a:pt x="3031" y="488"/>
                    </a:cubicBezTo>
                    <a:cubicBezTo>
                      <a:pt x="2016" y="352"/>
                      <a:pt x="1015" y="177"/>
                      <a:pt x="1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28"/>
              <p:cNvSpPr/>
              <p:nvPr/>
            </p:nvSpPr>
            <p:spPr>
              <a:xfrm>
                <a:off x="3330022" y="1834365"/>
                <a:ext cx="14290" cy="126396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600" extrusionOk="0">
                    <a:moveTo>
                      <a:pt x="298" y="0"/>
                    </a:moveTo>
                    <a:cubicBezTo>
                      <a:pt x="271" y="555"/>
                      <a:pt x="217" y="1123"/>
                      <a:pt x="163" y="1678"/>
                    </a:cubicBezTo>
                    <a:cubicBezTo>
                      <a:pt x="115" y="2180"/>
                      <a:pt x="67" y="2671"/>
                      <a:pt x="38" y="3171"/>
                    </a:cubicBezTo>
                    <a:lnTo>
                      <a:pt x="38" y="3171"/>
                    </a:lnTo>
                    <a:cubicBezTo>
                      <a:pt x="34" y="3178"/>
                      <a:pt x="31" y="3186"/>
                      <a:pt x="27" y="3194"/>
                    </a:cubicBezTo>
                    <a:cubicBezTo>
                      <a:pt x="0" y="3261"/>
                      <a:pt x="0" y="3342"/>
                      <a:pt x="41" y="3410"/>
                    </a:cubicBezTo>
                    <a:lnTo>
                      <a:pt x="149" y="3600"/>
                    </a:lnTo>
                    <a:lnTo>
                      <a:pt x="176" y="3383"/>
                    </a:lnTo>
                    <a:cubicBezTo>
                      <a:pt x="185" y="3309"/>
                      <a:pt x="193" y="3235"/>
                      <a:pt x="201" y="3161"/>
                    </a:cubicBezTo>
                    <a:lnTo>
                      <a:pt x="201" y="3161"/>
                    </a:lnTo>
                    <a:cubicBezTo>
                      <a:pt x="206" y="3158"/>
                      <a:pt x="211" y="3155"/>
                      <a:pt x="217" y="3153"/>
                    </a:cubicBezTo>
                    <a:lnTo>
                      <a:pt x="206" y="3109"/>
                    </a:lnTo>
                    <a:lnTo>
                      <a:pt x="206" y="3109"/>
                    </a:lnTo>
                    <a:cubicBezTo>
                      <a:pt x="253" y="2636"/>
                      <a:pt x="275" y="2168"/>
                      <a:pt x="298" y="1692"/>
                    </a:cubicBezTo>
                    <a:cubicBezTo>
                      <a:pt x="325" y="1123"/>
                      <a:pt x="352" y="569"/>
                      <a:pt x="406" y="14"/>
                    </a:cubicBez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28"/>
              <p:cNvSpPr/>
              <p:nvPr/>
            </p:nvSpPr>
            <p:spPr>
              <a:xfrm>
                <a:off x="3330022" y="1843845"/>
                <a:ext cx="10006" cy="104768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984" extrusionOk="0">
                    <a:moveTo>
                      <a:pt x="95" y="2856"/>
                    </a:moveTo>
                    <a:cubicBezTo>
                      <a:pt x="95" y="2856"/>
                      <a:pt x="109" y="2856"/>
                      <a:pt x="122" y="2870"/>
                    </a:cubicBezTo>
                    <a:cubicBezTo>
                      <a:pt x="109" y="2870"/>
                      <a:pt x="122" y="2870"/>
                      <a:pt x="109" y="2883"/>
                    </a:cubicBezTo>
                    <a:cubicBezTo>
                      <a:pt x="95" y="2897"/>
                      <a:pt x="82" y="2900"/>
                      <a:pt x="73" y="2900"/>
                    </a:cubicBezTo>
                    <a:cubicBezTo>
                      <a:pt x="65" y="2900"/>
                      <a:pt x="61" y="2897"/>
                      <a:pt x="68" y="2897"/>
                    </a:cubicBezTo>
                    <a:lnTo>
                      <a:pt x="85" y="2856"/>
                    </a:lnTo>
                    <a:close/>
                    <a:moveTo>
                      <a:pt x="176" y="1"/>
                    </a:moveTo>
                    <a:cubicBezTo>
                      <a:pt x="122" y="515"/>
                      <a:pt x="54" y="1016"/>
                      <a:pt x="41" y="1530"/>
                    </a:cubicBezTo>
                    <a:cubicBezTo>
                      <a:pt x="27" y="1787"/>
                      <a:pt x="27" y="2044"/>
                      <a:pt x="41" y="2301"/>
                    </a:cubicBezTo>
                    <a:cubicBezTo>
                      <a:pt x="41" y="2437"/>
                      <a:pt x="54" y="2558"/>
                      <a:pt x="68" y="2680"/>
                    </a:cubicBezTo>
                    <a:cubicBezTo>
                      <a:pt x="76" y="2719"/>
                      <a:pt x="84" y="2759"/>
                      <a:pt x="86" y="2790"/>
                    </a:cubicBezTo>
                    <a:lnTo>
                      <a:pt x="86" y="2790"/>
                    </a:lnTo>
                    <a:cubicBezTo>
                      <a:pt x="82" y="2789"/>
                      <a:pt x="78" y="2788"/>
                      <a:pt x="73" y="2788"/>
                    </a:cubicBezTo>
                    <a:cubicBezTo>
                      <a:pt x="58" y="2788"/>
                      <a:pt x="41" y="2795"/>
                      <a:pt x="27" y="2815"/>
                    </a:cubicBezTo>
                    <a:cubicBezTo>
                      <a:pt x="0" y="2842"/>
                      <a:pt x="0" y="2856"/>
                      <a:pt x="0" y="2870"/>
                    </a:cubicBezTo>
                    <a:cubicBezTo>
                      <a:pt x="0" y="2910"/>
                      <a:pt x="0" y="2937"/>
                      <a:pt x="41" y="2964"/>
                    </a:cubicBezTo>
                    <a:cubicBezTo>
                      <a:pt x="51" y="2974"/>
                      <a:pt x="67" y="2983"/>
                      <a:pt x="85" y="2983"/>
                    </a:cubicBezTo>
                    <a:cubicBezTo>
                      <a:pt x="93" y="2983"/>
                      <a:pt x="101" y="2982"/>
                      <a:pt x="109" y="2978"/>
                    </a:cubicBezTo>
                    <a:cubicBezTo>
                      <a:pt x="136" y="2978"/>
                      <a:pt x="136" y="2978"/>
                      <a:pt x="163" y="2964"/>
                    </a:cubicBezTo>
                    <a:cubicBezTo>
                      <a:pt x="190" y="2951"/>
                      <a:pt x="203" y="2910"/>
                      <a:pt x="203" y="2897"/>
                    </a:cubicBezTo>
                    <a:cubicBezTo>
                      <a:pt x="230" y="2842"/>
                      <a:pt x="230" y="2802"/>
                      <a:pt x="230" y="2775"/>
                    </a:cubicBezTo>
                    <a:lnTo>
                      <a:pt x="217" y="2680"/>
                    </a:lnTo>
                    <a:lnTo>
                      <a:pt x="203" y="2301"/>
                    </a:lnTo>
                    <a:cubicBezTo>
                      <a:pt x="190" y="2044"/>
                      <a:pt x="190" y="1787"/>
                      <a:pt x="176" y="1530"/>
                    </a:cubicBezTo>
                    <a:cubicBezTo>
                      <a:pt x="176" y="1029"/>
                      <a:pt x="190" y="515"/>
                      <a:pt x="285" y="1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28"/>
              <p:cNvSpPr/>
              <p:nvPr/>
            </p:nvSpPr>
            <p:spPr>
              <a:xfrm>
                <a:off x="3284872" y="1898965"/>
                <a:ext cx="46591" cy="40412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151" extrusionOk="0">
                    <a:moveTo>
                      <a:pt x="55" y="1"/>
                    </a:moveTo>
                    <a:lnTo>
                      <a:pt x="1" y="82"/>
                    </a:lnTo>
                    <a:cubicBezTo>
                      <a:pt x="96" y="176"/>
                      <a:pt x="204" y="258"/>
                      <a:pt x="312" y="352"/>
                    </a:cubicBezTo>
                    <a:lnTo>
                      <a:pt x="637" y="596"/>
                    </a:lnTo>
                    <a:cubicBezTo>
                      <a:pt x="853" y="758"/>
                      <a:pt x="1070" y="934"/>
                      <a:pt x="1246" y="1151"/>
                    </a:cubicBezTo>
                    <a:lnTo>
                      <a:pt x="1327" y="1083"/>
                    </a:lnTo>
                    <a:cubicBezTo>
                      <a:pt x="1124" y="880"/>
                      <a:pt x="935" y="677"/>
                      <a:pt x="732" y="488"/>
                    </a:cubicBezTo>
                    <a:cubicBezTo>
                      <a:pt x="637" y="393"/>
                      <a:pt x="529" y="298"/>
                      <a:pt x="420" y="217"/>
                    </a:cubicBezTo>
                    <a:cubicBezTo>
                      <a:pt x="299" y="136"/>
                      <a:pt x="190" y="55"/>
                      <a:pt x="55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28"/>
              <p:cNvSpPr/>
              <p:nvPr/>
            </p:nvSpPr>
            <p:spPr>
              <a:xfrm>
                <a:off x="3173718" y="1889942"/>
                <a:ext cx="114072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491" extrusionOk="0">
                    <a:moveTo>
                      <a:pt x="3140" y="0"/>
                    </a:moveTo>
                    <a:cubicBezTo>
                      <a:pt x="3140" y="68"/>
                      <a:pt x="3099" y="149"/>
                      <a:pt x="3059" y="217"/>
                    </a:cubicBezTo>
                    <a:cubicBezTo>
                      <a:pt x="3005" y="285"/>
                      <a:pt x="2964" y="366"/>
                      <a:pt x="2910" y="420"/>
                    </a:cubicBezTo>
                    <a:cubicBezTo>
                      <a:pt x="2802" y="555"/>
                      <a:pt x="2693" y="691"/>
                      <a:pt x="2572" y="799"/>
                    </a:cubicBezTo>
                    <a:cubicBezTo>
                      <a:pt x="2328" y="1042"/>
                      <a:pt x="2057" y="1259"/>
                      <a:pt x="1787" y="1462"/>
                    </a:cubicBezTo>
                    <a:cubicBezTo>
                      <a:pt x="1503" y="1665"/>
                      <a:pt x="1218" y="1854"/>
                      <a:pt x="921" y="2017"/>
                    </a:cubicBezTo>
                    <a:cubicBezTo>
                      <a:pt x="637" y="2179"/>
                      <a:pt x="325" y="2341"/>
                      <a:pt x="1" y="2382"/>
                    </a:cubicBezTo>
                    <a:lnTo>
                      <a:pt x="1" y="2490"/>
                    </a:lnTo>
                    <a:cubicBezTo>
                      <a:pt x="366" y="2490"/>
                      <a:pt x="704" y="2328"/>
                      <a:pt x="1002" y="2165"/>
                    </a:cubicBezTo>
                    <a:cubicBezTo>
                      <a:pt x="1313" y="2003"/>
                      <a:pt x="1597" y="1800"/>
                      <a:pt x="1868" y="1584"/>
                    </a:cubicBezTo>
                    <a:cubicBezTo>
                      <a:pt x="2139" y="1354"/>
                      <a:pt x="2396" y="1124"/>
                      <a:pt x="2639" y="880"/>
                    </a:cubicBezTo>
                    <a:cubicBezTo>
                      <a:pt x="2761" y="745"/>
                      <a:pt x="2883" y="623"/>
                      <a:pt x="2991" y="488"/>
                    </a:cubicBezTo>
                    <a:cubicBezTo>
                      <a:pt x="3045" y="420"/>
                      <a:pt x="3099" y="339"/>
                      <a:pt x="3140" y="271"/>
                    </a:cubicBezTo>
                    <a:cubicBezTo>
                      <a:pt x="3180" y="190"/>
                      <a:pt x="3235" y="122"/>
                      <a:pt x="324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28"/>
              <p:cNvSpPr/>
              <p:nvPr/>
            </p:nvSpPr>
            <p:spPr>
              <a:xfrm>
                <a:off x="2924305" y="1709904"/>
                <a:ext cx="246121" cy="270347"/>
              </a:xfrm>
              <a:custGeom>
                <a:avLst/>
                <a:gdLst/>
                <a:ahLst/>
                <a:cxnLst/>
                <a:rect l="l" t="t" r="r" b="b"/>
                <a:pathLst>
                  <a:path w="7010" h="7700" extrusionOk="0">
                    <a:moveTo>
                      <a:pt x="82" y="0"/>
                    </a:moveTo>
                    <a:lnTo>
                      <a:pt x="1" y="81"/>
                    </a:lnTo>
                    <a:cubicBezTo>
                      <a:pt x="596" y="704"/>
                      <a:pt x="1192" y="1313"/>
                      <a:pt x="1773" y="1949"/>
                    </a:cubicBezTo>
                    <a:cubicBezTo>
                      <a:pt x="2355" y="2571"/>
                      <a:pt x="2937" y="3207"/>
                      <a:pt x="3519" y="3843"/>
                    </a:cubicBezTo>
                    <a:lnTo>
                      <a:pt x="5224" y="5764"/>
                    </a:lnTo>
                    <a:lnTo>
                      <a:pt x="6929" y="7699"/>
                    </a:lnTo>
                    <a:lnTo>
                      <a:pt x="7010" y="7618"/>
                    </a:lnTo>
                    <a:cubicBezTo>
                      <a:pt x="6428" y="6982"/>
                      <a:pt x="5873" y="6346"/>
                      <a:pt x="5305" y="5697"/>
                    </a:cubicBezTo>
                    <a:lnTo>
                      <a:pt x="3614" y="3748"/>
                    </a:lnTo>
                    <a:cubicBezTo>
                      <a:pt x="3059" y="3099"/>
                      <a:pt x="2477" y="2463"/>
                      <a:pt x="1895" y="1827"/>
                    </a:cubicBezTo>
                    <a:cubicBezTo>
                      <a:pt x="1300" y="1204"/>
                      <a:pt x="704" y="582"/>
                      <a:pt x="8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28"/>
              <p:cNvSpPr/>
              <p:nvPr/>
            </p:nvSpPr>
            <p:spPr>
              <a:xfrm>
                <a:off x="2945230" y="1715136"/>
                <a:ext cx="353944" cy="183871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5237" extrusionOk="0">
                    <a:moveTo>
                      <a:pt x="54" y="0"/>
                    </a:moveTo>
                    <a:lnTo>
                      <a:pt x="0" y="95"/>
                    </a:lnTo>
                    <a:cubicBezTo>
                      <a:pt x="785" y="609"/>
                      <a:pt x="1597" y="1083"/>
                      <a:pt x="2409" y="1556"/>
                    </a:cubicBezTo>
                    <a:cubicBezTo>
                      <a:pt x="3234" y="2016"/>
                      <a:pt x="4059" y="2463"/>
                      <a:pt x="4898" y="2882"/>
                    </a:cubicBezTo>
                    <a:cubicBezTo>
                      <a:pt x="5751" y="3302"/>
                      <a:pt x="6590" y="3708"/>
                      <a:pt x="7456" y="4100"/>
                    </a:cubicBezTo>
                    <a:cubicBezTo>
                      <a:pt x="8308" y="4492"/>
                      <a:pt x="9161" y="4871"/>
                      <a:pt x="10027" y="5237"/>
                    </a:cubicBezTo>
                    <a:lnTo>
                      <a:pt x="10081" y="5128"/>
                    </a:lnTo>
                    <a:cubicBezTo>
                      <a:pt x="9201" y="4776"/>
                      <a:pt x="8349" y="4411"/>
                      <a:pt x="7496" y="4005"/>
                    </a:cubicBezTo>
                    <a:cubicBezTo>
                      <a:pt x="6644" y="3599"/>
                      <a:pt x="5805" y="3193"/>
                      <a:pt x="4966" y="2747"/>
                    </a:cubicBezTo>
                    <a:cubicBezTo>
                      <a:pt x="4141" y="2314"/>
                      <a:pt x="3315" y="1867"/>
                      <a:pt x="2503" y="1407"/>
                    </a:cubicBezTo>
                    <a:cubicBezTo>
                      <a:pt x="1678" y="947"/>
                      <a:pt x="866" y="474"/>
                      <a:pt x="5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28"/>
              <p:cNvSpPr/>
              <p:nvPr/>
            </p:nvSpPr>
            <p:spPr>
              <a:xfrm>
                <a:off x="2931923" y="1709904"/>
                <a:ext cx="354927" cy="181975"/>
              </a:xfrm>
              <a:custGeom>
                <a:avLst/>
                <a:gdLst/>
                <a:ahLst/>
                <a:cxnLst/>
                <a:rect l="l" t="t" r="r" b="b"/>
                <a:pathLst>
                  <a:path w="10109" h="5183" extrusionOk="0">
                    <a:moveTo>
                      <a:pt x="68" y="0"/>
                    </a:moveTo>
                    <a:lnTo>
                      <a:pt x="0" y="95"/>
                    </a:lnTo>
                    <a:cubicBezTo>
                      <a:pt x="758" y="663"/>
                      <a:pt x="1570" y="1137"/>
                      <a:pt x="2395" y="1583"/>
                    </a:cubicBezTo>
                    <a:cubicBezTo>
                      <a:pt x="3234" y="2016"/>
                      <a:pt x="4100" y="2409"/>
                      <a:pt x="4953" y="2774"/>
                    </a:cubicBezTo>
                    <a:cubicBezTo>
                      <a:pt x="5819" y="3153"/>
                      <a:pt x="6685" y="3505"/>
                      <a:pt x="7551" y="3897"/>
                    </a:cubicBezTo>
                    <a:cubicBezTo>
                      <a:pt x="8403" y="4276"/>
                      <a:pt x="9256" y="4682"/>
                      <a:pt x="10040" y="5183"/>
                    </a:cubicBezTo>
                    <a:lnTo>
                      <a:pt x="10108" y="5088"/>
                    </a:lnTo>
                    <a:cubicBezTo>
                      <a:pt x="9296" y="4601"/>
                      <a:pt x="8444" y="4195"/>
                      <a:pt x="7591" y="3802"/>
                    </a:cubicBezTo>
                    <a:cubicBezTo>
                      <a:pt x="6739" y="3410"/>
                      <a:pt x="5873" y="3031"/>
                      <a:pt x="5020" y="2652"/>
                    </a:cubicBezTo>
                    <a:cubicBezTo>
                      <a:pt x="4154" y="2260"/>
                      <a:pt x="3302" y="1867"/>
                      <a:pt x="2476" y="1434"/>
                    </a:cubicBezTo>
                    <a:cubicBezTo>
                      <a:pt x="1651" y="1001"/>
                      <a:pt x="839" y="528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28"/>
              <p:cNvSpPr/>
              <p:nvPr/>
            </p:nvSpPr>
            <p:spPr>
              <a:xfrm>
                <a:off x="2935259" y="1716084"/>
                <a:ext cx="240398" cy="261324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443" extrusionOk="0">
                    <a:moveTo>
                      <a:pt x="81" y="0"/>
                    </a:moveTo>
                    <a:lnTo>
                      <a:pt x="0" y="68"/>
                    </a:lnTo>
                    <a:cubicBezTo>
                      <a:pt x="501" y="731"/>
                      <a:pt x="1042" y="1367"/>
                      <a:pt x="1583" y="2003"/>
                    </a:cubicBezTo>
                    <a:cubicBezTo>
                      <a:pt x="2111" y="2639"/>
                      <a:pt x="2666" y="3261"/>
                      <a:pt x="3234" y="3883"/>
                    </a:cubicBezTo>
                    <a:cubicBezTo>
                      <a:pt x="3789" y="4492"/>
                      <a:pt x="4357" y="5101"/>
                      <a:pt x="4939" y="5697"/>
                    </a:cubicBezTo>
                    <a:cubicBezTo>
                      <a:pt x="5237" y="5994"/>
                      <a:pt x="5534" y="6292"/>
                      <a:pt x="5832" y="6590"/>
                    </a:cubicBezTo>
                    <a:lnTo>
                      <a:pt x="6278" y="7023"/>
                    </a:lnTo>
                    <a:lnTo>
                      <a:pt x="6508" y="7226"/>
                    </a:lnTo>
                    <a:lnTo>
                      <a:pt x="6630" y="7334"/>
                    </a:lnTo>
                    <a:lnTo>
                      <a:pt x="6684" y="7388"/>
                    </a:lnTo>
                    <a:lnTo>
                      <a:pt x="6725" y="7415"/>
                    </a:lnTo>
                    <a:lnTo>
                      <a:pt x="6738" y="7429"/>
                    </a:lnTo>
                    <a:lnTo>
                      <a:pt x="6752" y="7429"/>
                    </a:lnTo>
                    <a:cubicBezTo>
                      <a:pt x="6752" y="7429"/>
                      <a:pt x="6766" y="7442"/>
                      <a:pt x="6766" y="7442"/>
                    </a:cubicBezTo>
                    <a:lnTo>
                      <a:pt x="6806" y="7442"/>
                    </a:lnTo>
                    <a:cubicBezTo>
                      <a:pt x="6806" y="7442"/>
                      <a:pt x="6847" y="7415"/>
                      <a:pt x="6847" y="7388"/>
                    </a:cubicBezTo>
                    <a:lnTo>
                      <a:pt x="6738" y="7388"/>
                    </a:lnTo>
                    <a:cubicBezTo>
                      <a:pt x="6725" y="7361"/>
                      <a:pt x="6766" y="7334"/>
                      <a:pt x="6766" y="7334"/>
                    </a:cubicBezTo>
                    <a:lnTo>
                      <a:pt x="6806" y="7334"/>
                    </a:lnTo>
                    <a:lnTo>
                      <a:pt x="6793" y="7320"/>
                    </a:lnTo>
                    <a:lnTo>
                      <a:pt x="6766" y="7293"/>
                    </a:lnTo>
                    <a:lnTo>
                      <a:pt x="6711" y="7253"/>
                    </a:lnTo>
                    <a:lnTo>
                      <a:pt x="6590" y="7144"/>
                    </a:lnTo>
                    <a:lnTo>
                      <a:pt x="6373" y="6914"/>
                    </a:lnTo>
                    <a:lnTo>
                      <a:pt x="5940" y="6481"/>
                    </a:lnTo>
                    <a:lnTo>
                      <a:pt x="5061" y="5575"/>
                    </a:lnTo>
                    <a:cubicBezTo>
                      <a:pt x="4479" y="4993"/>
                      <a:pt x="3910" y="4384"/>
                      <a:pt x="3342" y="3775"/>
                    </a:cubicBezTo>
                    <a:cubicBezTo>
                      <a:pt x="2774" y="3180"/>
                      <a:pt x="2206" y="2557"/>
                      <a:pt x="1651" y="1935"/>
                    </a:cubicBezTo>
                    <a:cubicBezTo>
                      <a:pt x="1110" y="1313"/>
                      <a:pt x="582" y="663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28"/>
              <p:cNvSpPr/>
              <p:nvPr/>
            </p:nvSpPr>
            <p:spPr>
              <a:xfrm>
                <a:off x="3168486" y="1892786"/>
                <a:ext cx="127379" cy="87459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2491" extrusionOk="0">
                    <a:moveTo>
                      <a:pt x="3559" y="1"/>
                    </a:moveTo>
                    <a:cubicBezTo>
                      <a:pt x="3005" y="447"/>
                      <a:pt x="2423" y="867"/>
                      <a:pt x="1814" y="1273"/>
                    </a:cubicBezTo>
                    <a:cubicBezTo>
                      <a:pt x="1516" y="1462"/>
                      <a:pt x="1219" y="1665"/>
                      <a:pt x="907" y="1841"/>
                    </a:cubicBezTo>
                    <a:cubicBezTo>
                      <a:pt x="610" y="2044"/>
                      <a:pt x="298" y="2220"/>
                      <a:pt x="1" y="2396"/>
                    </a:cubicBezTo>
                    <a:lnTo>
                      <a:pt x="41" y="2490"/>
                    </a:lnTo>
                    <a:cubicBezTo>
                      <a:pt x="380" y="2355"/>
                      <a:pt x="691" y="2179"/>
                      <a:pt x="1002" y="1990"/>
                    </a:cubicBezTo>
                    <a:cubicBezTo>
                      <a:pt x="1300" y="1800"/>
                      <a:pt x="1611" y="1597"/>
                      <a:pt x="1895" y="1381"/>
                    </a:cubicBezTo>
                    <a:cubicBezTo>
                      <a:pt x="2477" y="961"/>
                      <a:pt x="3045" y="515"/>
                      <a:pt x="3627" y="82"/>
                    </a:cubicBezTo>
                    <a:lnTo>
                      <a:pt x="3559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28"/>
              <p:cNvSpPr/>
              <p:nvPr/>
            </p:nvSpPr>
            <p:spPr>
              <a:xfrm>
                <a:off x="3291051" y="1890890"/>
                <a:ext cx="47083" cy="59898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706" extrusionOk="0">
                    <a:moveTo>
                      <a:pt x="96" y="0"/>
                    </a:moveTo>
                    <a:lnTo>
                      <a:pt x="1" y="55"/>
                    </a:lnTo>
                    <a:cubicBezTo>
                      <a:pt x="177" y="352"/>
                      <a:pt x="353" y="636"/>
                      <a:pt x="556" y="921"/>
                    </a:cubicBezTo>
                    <a:cubicBezTo>
                      <a:pt x="650" y="1069"/>
                      <a:pt x="759" y="1205"/>
                      <a:pt x="867" y="1327"/>
                    </a:cubicBezTo>
                    <a:cubicBezTo>
                      <a:pt x="975" y="1462"/>
                      <a:pt x="1097" y="1584"/>
                      <a:pt x="1232" y="1705"/>
                    </a:cubicBezTo>
                    <a:lnTo>
                      <a:pt x="1340" y="1597"/>
                    </a:lnTo>
                    <a:lnTo>
                      <a:pt x="989" y="1218"/>
                    </a:lnTo>
                    <a:cubicBezTo>
                      <a:pt x="880" y="1097"/>
                      <a:pt x="772" y="975"/>
                      <a:pt x="664" y="839"/>
                    </a:cubicBezTo>
                    <a:cubicBezTo>
                      <a:pt x="434" y="582"/>
                      <a:pt x="244" y="312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28"/>
              <p:cNvSpPr/>
              <p:nvPr/>
            </p:nvSpPr>
            <p:spPr>
              <a:xfrm>
                <a:off x="3361831" y="1984947"/>
                <a:ext cx="21909" cy="3423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975" fill="none" extrusionOk="0">
                    <a:moveTo>
                      <a:pt x="1" y="1"/>
                    </a:moveTo>
                    <a:cubicBezTo>
                      <a:pt x="366" y="163"/>
                      <a:pt x="623" y="569"/>
                      <a:pt x="610" y="97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28"/>
              <p:cNvSpPr/>
              <p:nvPr/>
            </p:nvSpPr>
            <p:spPr>
              <a:xfrm>
                <a:off x="3370397" y="2038628"/>
                <a:ext cx="18573" cy="2285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651" fill="none" extrusionOk="0">
                    <a:moveTo>
                      <a:pt x="352" y="1"/>
                    </a:moveTo>
                    <a:cubicBezTo>
                      <a:pt x="528" y="244"/>
                      <a:pt x="285" y="650"/>
                      <a:pt x="1" y="596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28"/>
              <p:cNvSpPr/>
              <p:nvPr/>
            </p:nvSpPr>
            <p:spPr>
              <a:xfrm>
                <a:off x="3336657" y="2039576"/>
                <a:ext cx="18573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2" fill="none" extrusionOk="0">
                    <a:moveTo>
                      <a:pt x="529" y="501"/>
                    </a:moveTo>
                    <a:cubicBezTo>
                      <a:pt x="298" y="420"/>
                      <a:pt x="96" y="231"/>
                      <a:pt x="1" y="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28"/>
              <p:cNvSpPr/>
              <p:nvPr/>
            </p:nvSpPr>
            <p:spPr>
              <a:xfrm>
                <a:off x="3341889" y="2016299"/>
                <a:ext cx="24261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2" fill="none" extrusionOk="0">
                    <a:moveTo>
                      <a:pt x="691" y="177"/>
                    </a:moveTo>
                    <a:cubicBezTo>
                      <a:pt x="434" y="1"/>
                      <a:pt x="28" y="190"/>
                      <a:pt x="1" y="501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28"/>
              <p:cNvSpPr/>
              <p:nvPr/>
            </p:nvSpPr>
            <p:spPr>
              <a:xfrm>
                <a:off x="3375628" y="2031501"/>
                <a:ext cx="18573" cy="4325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1232" fill="none" extrusionOk="0">
                    <a:moveTo>
                      <a:pt x="0" y="1"/>
                    </a:moveTo>
                    <a:cubicBezTo>
                      <a:pt x="352" y="298"/>
                      <a:pt x="528" y="785"/>
                      <a:pt x="420" y="1232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28"/>
              <p:cNvSpPr/>
              <p:nvPr/>
            </p:nvSpPr>
            <p:spPr>
              <a:xfrm>
                <a:off x="3369906" y="2092310"/>
                <a:ext cx="19065" cy="2331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64" fill="none" extrusionOk="0">
                    <a:moveTo>
                      <a:pt x="488" y="1"/>
                    </a:moveTo>
                    <a:cubicBezTo>
                      <a:pt x="542" y="298"/>
                      <a:pt x="312" y="610"/>
                      <a:pt x="1" y="664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28"/>
              <p:cNvSpPr/>
              <p:nvPr/>
            </p:nvSpPr>
            <p:spPr>
              <a:xfrm>
                <a:off x="3337149" y="2128893"/>
                <a:ext cx="24261" cy="526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0" fill="none" extrusionOk="0">
                    <a:moveTo>
                      <a:pt x="690" y="1"/>
                    </a:moveTo>
                    <a:cubicBezTo>
                      <a:pt x="474" y="109"/>
                      <a:pt x="230" y="149"/>
                      <a:pt x="0" y="95"/>
                    </a:cubicBezTo>
                  </a:path>
                </a:pathLst>
              </a:custGeom>
              <a:noFill/>
              <a:ln w="4400" cap="flat" cmpd="sng">
                <a:solidFill>
                  <a:srgbClr val="402F25"/>
                </a:solidFill>
                <a:prstDash val="solid"/>
                <a:miter lim="1353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3" name="Google Shape;12173;p28"/>
            <p:cNvGrpSpPr/>
            <p:nvPr/>
          </p:nvGrpSpPr>
          <p:grpSpPr>
            <a:xfrm rot="-4500040">
              <a:off x="4885822" y="3016205"/>
              <a:ext cx="1894762" cy="2246484"/>
              <a:chOff x="492756" y="-212036"/>
              <a:chExt cx="1894819" cy="2246551"/>
            </a:xfrm>
          </p:grpSpPr>
          <p:grpSp>
            <p:nvGrpSpPr>
              <p:cNvPr id="12174" name="Google Shape;12174;p28"/>
              <p:cNvGrpSpPr/>
              <p:nvPr/>
            </p:nvGrpSpPr>
            <p:grpSpPr>
              <a:xfrm>
                <a:off x="492756" y="946816"/>
                <a:ext cx="646606" cy="559163"/>
                <a:chOff x="162296" y="2730589"/>
                <a:chExt cx="824753" cy="713310"/>
              </a:xfrm>
            </p:grpSpPr>
            <p:sp>
              <p:nvSpPr>
                <p:cNvPr id="12175" name="Google Shape;12175;p28"/>
                <p:cNvSpPr/>
                <p:nvPr/>
              </p:nvSpPr>
              <p:spPr>
                <a:xfrm>
                  <a:off x="634264" y="2978668"/>
                  <a:ext cx="163999" cy="194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5528" extrusionOk="0">
                      <a:moveTo>
                        <a:pt x="2783" y="1"/>
                      </a:moveTo>
                      <a:cubicBezTo>
                        <a:pt x="2512" y="1"/>
                        <a:pt x="2238" y="115"/>
                        <a:pt x="2092" y="328"/>
                      </a:cubicBezTo>
                      <a:cubicBezTo>
                        <a:pt x="1875" y="369"/>
                        <a:pt x="1699" y="504"/>
                        <a:pt x="1591" y="694"/>
                      </a:cubicBezTo>
                      <a:cubicBezTo>
                        <a:pt x="1564" y="639"/>
                        <a:pt x="1537" y="585"/>
                        <a:pt x="1523" y="531"/>
                      </a:cubicBezTo>
                      <a:cubicBezTo>
                        <a:pt x="1393" y="200"/>
                        <a:pt x="1103" y="54"/>
                        <a:pt x="822" y="54"/>
                      </a:cubicBezTo>
                      <a:cubicBezTo>
                        <a:pt x="402" y="54"/>
                        <a:pt x="0" y="378"/>
                        <a:pt x="170" y="897"/>
                      </a:cubicBezTo>
                      <a:lnTo>
                        <a:pt x="1564" y="4969"/>
                      </a:lnTo>
                      <a:cubicBezTo>
                        <a:pt x="1687" y="5345"/>
                        <a:pt x="2018" y="5528"/>
                        <a:pt x="2344" y="5528"/>
                      </a:cubicBezTo>
                      <a:cubicBezTo>
                        <a:pt x="2732" y="5528"/>
                        <a:pt x="3113" y="5267"/>
                        <a:pt x="3120" y="4766"/>
                      </a:cubicBezTo>
                      <a:lnTo>
                        <a:pt x="3120" y="4753"/>
                      </a:lnTo>
                      <a:cubicBezTo>
                        <a:pt x="3280" y="4963"/>
                        <a:pt x="3520" y="5058"/>
                        <a:pt x="3757" y="5058"/>
                      </a:cubicBezTo>
                      <a:cubicBezTo>
                        <a:pt x="4221" y="5058"/>
                        <a:pt x="4670" y="4695"/>
                        <a:pt x="4473" y="4130"/>
                      </a:cubicBezTo>
                      <a:cubicBezTo>
                        <a:pt x="4081" y="2953"/>
                        <a:pt x="3742" y="1763"/>
                        <a:pt x="3512" y="545"/>
                      </a:cubicBezTo>
                      <a:cubicBezTo>
                        <a:pt x="3438" y="172"/>
                        <a:pt x="3113" y="1"/>
                        <a:pt x="2783" y="1"/>
                      </a:cubicBezTo>
                      <a:close/>
                    </a:path>
                  </a:pathLst>
                </a:custGeom>
                <a:solidFill>
                  <a:srgbClr val="AC7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6" name="Google Shape;12176;p28"/>
                <p:cNvSpPr/>
                <p:nvPr/>
              </p:nvSpPr>
              <p:spPr>
                <a:xfrm>
                  <a:off x="235954" y="2874149"/>
                  <a:ext cx="274350" cy="173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4" h="4948" extrusionOk="0">
                      <a:moveTo>
                        <a:pt x="5852" y="0"/>
                      </a:moveTo>
                      <a:cubicBezTo>
                        <a:pt x="5190" y="0"/>
                        <a:pt x="4453" y="301"/>
                        <a:pt x="3816" y="301"/>
                      </a:cubicBezTo>
                      <a:cubicBezTo>
                        <a:pt x="3794" y="301"/>
                        <a:pt x="3772" y="301"/>
                        <a:pt x="3750" y="301"/>
                      </a:cubicBezTo>
                      <a:cubicBezTo>
                        <a:pt x="3124" y="301"/>
                        <a:pt x="2709" y="488"/>
                        <a:pt x="2395" y="788"/>
                      </a:cubicBezTo>
                      <a:cubicBezTo>
                        <a:pt x="2152" y="816"/>
                        <a:pt x="1922" y="964"/>
                        <a:pt x="1813" y="1221"/>
                      </a:cubicBezTo>
                      <a:cubicBezTo>
                        <a:pt x="1705" y="1149"/>
                        <a:pt x="1567" y="1107"/>
                        <a:pt x="1418" y="1107"/>
                      </a:cubicBezTo>
                      <a:cubicBezTo>
                        <a:pt x="1344" y="1107"/>
                        <a:pt x="1268" y="1118"/>
                        <a:pt x="1191" y="1140"/>
                      </a:cubicBezTo>
                      <a:cubicBezTo>
                        <a:pt x="1178" y="1140"/>
                        <a:pt x="1165" y="1139"/>
                        <a:pt x="1152" y="1139"/>
                      </a:cubicBezTo>
                      <a:cubicBezTo>
                        <a:pt x="854" y="1139"/>
                        <a:pt x="563" y="1291"/>
                        <a:pt x="433" y="1641"/>
                      </a:cubicBezTo>
                      <a:lnTo>
                        <a:pt x="366" y="1803"/>
                      </a:lnTo>
                      <a:cubicBezTo>
                        <a:pt x="217" y="2033"/>
                        <a:pt x="122" y="2304"/>
                        <a:pt x="81" y="2588"/>
                      </a:cubicBezTo>
                      <a:cubicBezTo>
                        <a:pt x="68" y="2588"/>
                        <a:pt x="68" y="2588"/>
                        <a:pt x="68" y="2602"/>
                      </a:cubicBezTo>
                      <a:cubicBezTo>
                        <a:pt x="68" y="2656"/>
                        <a:pt x="54" y="2723"/>
                        <a:pt x="41" y="2791"/>
                      </a:cubicBezTo>
                      <a:cubicBezTo>
                        <a:pt x="0" y="3238"/>
                        <a:pt x="311" y="3454"/>
                        <a:pt x="663" y="3468"/>
                      </a:cubicBezTo>
                      <a:cubicBezTo>
                        <a:pt x="677" y="3616"/>
                        <a:pt x="690" y="3779"/>
                        <a:pt x="704" y="3928"/>
                      </a:cubicBezTo>
                      <a:cubicBezTo>
                        <a:pt x="731" y="4320"/>
                        <a:pt x="1042" y="4591"/>
                        <a:pt x="1367" y="4631"/>
                      </a:cubicBezTo>
                      <a:cubicBezTo>
                        <a:pt x="1508" y="4823"/>
                        <a:pt x="1717" y="4947"/>
                        <a:pt x="1949" y="4947"/>
                      </a:cubicBezTo>
                      <a:cubicBezTo>
                        <a:pt x="2028" y="4947"/>
                        <a:pt x="2110" y="4933"/>
                        <a:pt x="2192" y="4902"/>
                      </a:cubicBezTo>
                      <a:cubicBezTo>
                        <a:pt x="2977" y="4591"/>
                        <a:pt x="3775" y="4347"/>
                        <a:pt x="4587" y="4131"/>
                      </a:cubicBezTo>
                      <a:cubicBezTo>
                        <a:pt x="5101" y="3995"/>
                        <a:pt x="5710" y="3928"/>
                        <a:pt x="6265" y="3765"/>
                      </a:cubicBezTo>
                      <a:cubicBezTo>
                        <a:pt x="6387" y="3893"/>
                        <a:pt x="6538" y="3948"/>
                        <a:pt x="6694" y="3948"/>
                      </a:cubicBezTo>
                      <a:cubicBezTo>
                        <a:pt x="7229" y="3948"/>
                        <a:pt x="7814" y="3302"/>
                        <a:pt x="7415" y="2778"/>
                      </a:cubicBezTo>
                      <a:cubicBezTo>
                        <a:pt x="7402" y="2778"/>
                        <a:pt x="7402" y="2778"/>
                        <a:pt x="7402" y="2764"/>
                      </a:cubicBezTo>
                      <a:cubicBezTo>
                        <a:pt x="7618" y="2047"/>
                        <a:pt x="7402" y="1073"/>
                        <a:pt x="7009" y="558"/>
                      </a:cubicBezTo>
                      <a:cubicBezTo>
                        <a:pt x="6688" y="130"/>
                        <a:pt x="6286" y="0"/>
                        <a:pt x="5852" y="0"/>
                      </a:cubicBezTo>
                      <a:close/>
                    </a:path>
                  </a:pathLst>
                </a:custGeom>
                <a:solidFill>
                  <a:srgbClr val="A7C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7" name="Google Shape;12177;p28"/>
                <p:cNvSpPr/>
                <p:nvPr/>
              </p:nvSpPr>
              <p:spPr>
                <a:xfrm>
                  <a:off x="184625" y="2813937"/>
                  <a:ext cx="432836" cy="576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8" h="16427" extrusionOk="0">
                      <a:moveTo>
                        <a:pt x="5400" y="136"/>
                      </a:moveTo>
                      <a:cubicBezTo>
                        <a:pt x="5657" y="136"/>
                        <a:pt x="5914" y="136"/>
                        <a:pt x="6171" y="149"/>
                      </a:cubicBezTo>
                      <a:cubicBezTo>
                        <a:pt x="6685" y="176"/>
                        <a:pt x="7199" y="230"/>
                        <a:pt x="7714" y="325"/>
                      </a:cubicBezTo>
                      <a:cubicBezTo>
                        <a:pt x="8214" y="433"/>
                        <a:pt x="8715" y="569"/>
                        <a:pt x="9161" y="812"/>
                      </a:cubicBezTo>
                      <a:cubicBezTo>
                        <a:pt x="9378" y="934"/>
                        <a:pt x="9594" y="1083"/>
                        <a:pt x="9770" y="1259"/>
                      </a:cubicBezTo>
                      <a:cubicBezTo>
                        <a:pt x="9946" y="1448"/>
                        <a:pt x="10068" y="1665"/>
                        <a:pt x="10136" y="1908"/>
                      </a:cubicBezTo>
                      <a:cubicBezTo>
                        <a:pt x="10596" y="3654"/>
                        <a:pt x="11151" y="5372"/>
                        <a:pt x="11529" y="7145"/>
                      </a:cubicBezTo>
                      <a:cubicBezTo>
                        <a:pt x="11732" y="8024"/>
                        <a:pt x="11881" y="8904"/>
                        <a:pt x="12003" y="9797"/>
                      </a:cubicBezTo>
                      <a:cubicBezTo>
                        <a:pt x="12109" y="10667"/>
                        <a:pt x="12175" y="11551"/>
                        <a:pt x="12216" y="12435"/>
                      </a:cubicBezTo>
                      <a:lnTo>
                        <a:pt x="12216" y="12435"/>
                      </a:lnTo>
                      <a:cubicBezTo>
                        <a:pt x="11750" y="12346"/>
                        <a:pt x="11275" y="12303"/>
                        <a:pt x="10801" y="12303"/>
                      </a:cubicBezTo>
                      <a:cubicBezTo>
                        <a:pt x="9645" y="12303"/>
                        <a:pt x="8488" y="12558"/>
                        <a:pt x="7429" y="13031"/>
                      </a:cubicBezTo>
                      <a:cubicBezTo>
                        <a:pt x="5963" y="13678"/>
                        <a:pt x="4665" y="14764"/>
                        <a:pt x="3811" y="16137"/>
                      </a:cubicBezTo>
                      <a:lnTo>
                        <a:pt x="3811" y="16137"/>
                      </a:lnTo>
                      <a:cubicBezTo>
                        <a:pt x="3424" y="15185"/>
                        <a:pt x="3086" y="14209"/>
                        <a:pt x="2761" y="13234"/>
                      </a:cubicBezTo>
                      <a:cubicBezTo>
                        <a:pt x="2423" y="12219"/>
                        <a:pt x="2125" y="11204"/>
                        <a:pt x="1828" y="10176"/>
                      </a:cubicBezTo>
                      <a:cubicBezTo>
                        <a:pt x="1234" y="8126"/>
                        <a:pt x="682" y="6064"/>
                        <a:pt x="182" y="3988"/>
                      </a:cubicBezTo>
                      <a:lnTo>
                        <a:pt x="182" y="3988"/>
                      </a:lnTo>
                      <a:cubicBezTo>
                        <a:pt x="332" y="3521"/>
                        <a:pt x="586" y="3067"/>
                        <a:pt x="867" y="2652"/>
                      </a:cubicBezTo>
                      <a:cubicBezTo>
                        <a:pt x="1165" y="2246"/>
                        <a:pt x="1516" y="1868"/>
                        <a:pt x="1909" y="1529"/>
                      </a:cubicBezTo>
                      <a:cubicBezTo>
                        <a:pt x="2680" y="866"/>
                        <a:pt x="3641" y="433"/>
                        <a:pt x="4642" y="217"/>
                      </a:cubicBezTo>
                      <a:cubicBezTo>
                        <a:pt x="4886" y="149"/>
                        <a:pt x="5143" y="149"/>
                        <a:pt x="5400" y="136"/>
                      </a:cubicBezTo>
                      <a:close/>
                      <a:moveTo>
                        <a:pt x="5400" y="0"/>
                      </a:moveTo>
                      <a:cubicBezTo>
                        <a:pt x="5143" y="14"/>
                        <a:pt x="4872" y="14"/>
                        <a:pt x="4615" y="81"/>
                      </a:cubicBezTo>
                      <a:cubicBezTo>
                        <a:pt x="3600" y="298"/>
                        <a:pt x="2612" y="731"/>
                        <a:pt x="1801" y="1407"/>
                      </a:cubicBezTo>
                      <a:cubicBezTo>
                        <a:pt x="1408" y="1746"/>
                        <a:pt x="1043" y="2138"/>
                        <a:pt x="745" y="2571"/>
                      </a:cubicBezTo>
                      <a:cubicBezTo>
                        <a:pt x="434" y="2991"/>
                        <a:pt x="190" y="3451"/>
                        <a:pt x="14" y="3965"/>
                      </a:cubicBezTo>
                      <a:lnTo>
                        <a:pt x="1" y="3978"/>
                      </a:lnTo>
                      <a:lnTo>
                        <a:pt x="14" y="4005"/>
                      </a:lnTo>
                      <a:cubicBezTo>
                        <a:pt x="258" y="5047"/>
                        <a:pt x="529" y="6089"/>
                        <a:pt x="813" y="7118"/>
                      </a:cubicBezTo>
                      <a:cubicBezTo>
                        <a:pt x="1083" y="8159"/>
                        <a:pt x="1381" y="9188"/>
                        <a:pt x="1679" y="10216"/>
                      </a:cubicBezTo>
                      <a:cubicBezTo>
                        <a:pt x="1976" y="11245"/>
                        <a:pt x="2288" y="12259"/>
                        <a:pt x="2626" y="13274"/>
                      </a:cubicBezTo>
                      <a:cubicBezTo>
                        <a:pt x="2964" y="14303"/>
                        <a:pt x="3330" y="15304"/>
                        <a:pt x="3735" y="16292"/>
                      </a:cubicBezTo>
                      <a:lnTo>
                        <a:pt x="3790" y="16427"/>
                      </a:lnTo>
                      <a:lnTo>
                        <a:pt x="3857" y="16305"/>
                      </a:lnTo>
                      <a:cubicBezTo>
                        <a:pt x="4683" y="14898"/>
                        <a:pt x="5995" y="13802"/>
                        <a:pt x="7484" y="13139"/>
                      </a:cubicBezTo>
                      <a:cubicBezTo>
                        <a:pt x="8533" y="12662"/>
                        <a:pt x="9683" y="12407"/>
                        <a:pt x="10829" y="12407"/>
                      </a:cubicBezTo>
                      <a:cubicBezTo>
                        <a:pt x="11309" y="12407"/>
                        <a:pt x="11789" y="12452"/>
                        <a:pt x="12260" y="12544"/>
                      </a:cubicBezTo>
                      <a:lnTo>
                        <a:pt x="12328" y="12557"/>
                      </a:lnTo>
                      <a:lnTo>
                        <a:pt x="12328" y="12489"/>
                      </a:lnTo>
                      <a:cubicBezTo>
                        <a:pt x="12247" y="10690"/>
                        <a:pt x="12016" y="8877"/>
                        <a:pt x="11638" y="7118"/>
                      </a:cubicBezTo>
                      <a:cubicBezTo>
                        <a:pt x="11245" y="5345"/>
                        <a:pt x="10704" y="3627"/>
                        <a:pt x="10244" y="1881"/>
                      </a:cubicBezTo>
                      <a:cubicBezTo>
                        <a:pt x="10176" y="1610"/>
                        <a:pt x="10027" y="1380"/>
                        <a:pt x="9852" y="1177"/>
                      </a:cubicBezTo>
                      <a:cubicBezTo>
                        <a:pt x="9662" y="988"/>
                        <a:pt x="9446" y="839"/>
                        <a:pt x="9216" y="704"/>
                      </a:cubicBezTo>
                      <a:cubicBezTo>
                        <a:pt x="8755" y="460"/>
                        <a:pt x="8241" y="311"/>
                        <a:pt x="7741" y="203"/>
                      </a:cubicBezTo>
                      <a:cubicBezTo>
                        <a:pt x="7226" y="95"/>
                        <a:pt x="6712" y="41"/>
                        <a:pt x="6185" y="14"/>
                      </a:cubicBezTo>
                      <a:cubicBezTo>
                        <a:pt x="5927" y="0"/>
                        <a:pt x="5670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8" name="Google Shape;12178;p28"/>
                <p:cNvSpPr/>
                <p:nvPr/>
              </p:nvSpPr>
              <p:spPr>
                <a:xfrm>
                  <a:off x="311473" y="3340605"/>
                  <a:ext cx="306475" cy="103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9" h="2942" extrusionOk="0">
                      <a:moveTo>
                        <a:pt x="7514" y="0"/>
                      </a:moveTo>
                      <a:cubicBezTo>
                        <a:pt x="7260" y="0"/>
                        <a:pt x="7006" y="15"/>
                        <a:pt x="6753" y="46"/>
                      </a:cubicBezTo>
                      <a:cubicBezTo>
                        <a:pt x="6090" y="100"/>
                        <a:pt x="5427" y="276"/>
                        <a:pt x="4804" y="519"/>
                      </a:cubicBezTo>
                      <a:cubicBezTo>
                        <a:pt x="4168" y="763"/>
                        <a:pt x="3586" y="1088"/>
                        <a:pt x="3032" y="1480"/>
                      </a:cubicBezTo>
                      <a:cubicBezTo>
                        <a:pt x="2501" y="1865"/>
                        <a:pt x="2009" y="2315"/>
                        <a:pt x="1595" y="2817"/>
                      </a:cubicBezTo>
                      <a:lnTo>
                        <a:pt x="1595" y="2817"/>
                      </a:lnTo>
                      <a:cubicBezTo>
                        <a:pt x="1017" y="2416"/>
                        <a:pt x="504" y="1926"/>
                        <a:pt x="82" y="1358"/>
                      </a:cubicBezTo>
                      <a:lnTo>
                        <a:pt x="1" y="1426"/>
                      </a:lnTo>
                      <a:cubicBezTo>
                        <a:pt x="447" y="2008"/>
                        <a:pt x="975" y="2522"/>
                        <a:pt x="1584" y="2914"/>
                      </a:cubicBezTo>
                      <a:lnTo>
                        <a:pt x="1624" y="2941"/>
                      </a:lnTo>
                      <a:lnTo>
                        <a:pt x="1651" y="2914"/>
                      </a:lnTo>
                      <a:cubicBezTo>
                        <a:pt x="2504" y="1899"/>
                        <a:pt x="3627" y="1128"/>
                        <a:pt x="4858" y="668"/>
                      </a:cubicBezTo>
                      <a:cubicBezTo>
                        <a:pt x="5481" y="425"/>
                        <a:pt x="6130" y="289"/>
                        <a:pt x="6780" y="208"/>
                      </a:cubicBezTo>
                      <a:cubicBezTo>
                        <a:pt x="7105" y="154"/>
                        <a:pt x="7429" y="154"/>
                        <a:pt x="7768" y="154"/>
                      </a:cubicBezTo>
                      <a:cubicBezTo>
                        <a:pt x="8079" y="154"/>
                        <a:pt x="8431" y="181"/>
                        <a:pt x="8661" y="398"/>
                      </a:cubicBezTo>
                      <a:lnTo>
                        <a:pt x="8728" y="316"/>
                      </a:lnTo>
                      <a:cubicBezTo>
                        <a:pt x="8606" y="195"/>
                        <a:pt x="8444" y="113"/>
                        <a:pt x="8268" y="73"/>
                      </a:cubicBezTo>
                      <a:cubicBezTo>
                        <a:pt x="8106" y="19"/>
                        <a:pt x="7930" y="5"/>
                        <a:pt x="7768" y="5"/>
                      </a:cubicBezTo>
                      <a:cubicBezTo>
                        <a:pt x="7683" y="2"/>
                        <a:pt x="7598" y="0"/>
                        <a:pt x="75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9" name="Google Shape;12179;p28"/>
                <p:cNvSpPr/>
                <p:nvPr/>
              </p:nvSpPr>
              <p:spPr>
                <a:xfrm>
                  <a:off x="619799" y="3236718"/>
                  <a:ext cx="6214" cy="117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3344" extrusionOk="0">
                      <a:moveTo>
                        <a:pt x="27" y="1"/>
                      </a:moveTo>
                      <a:cubicBezTo>
                        <a:pt x="54" y="556"/>
                        <a:pt x="27" y="1110"/>
                        <a:pt x="14" y="1679"/>
                      </a:cubicBezTo>
                      <a:cubicBezTo>
                        <a:pt x="14" y="1949"/>
                        <a:pt x="0" y="2233"/>
                        <a:pt x="0" y="2504"/>
                      </a:cubicBezTo>
                      <a:cubicBezTo>
                        <a:pt x="14" y="2788"/>
                        <a:pt x="14" y="3059"/>
                        <a:pt x="41" y="3343"/>
                      </a:cubicBezTo>
                      <a:lnTo>
                        <a:pt x="149" y="3343"/>
                      </a:lnTo>
                      <a:cubicBezTo>
                        <a:pt x="163" y="3059"/>
                        <a:pt x="176" y="2788"/>
                        <a:pt x="176" y="2504"/>
                      </a:cubicBezTo>
                      <a:cubicBezTo>
                        <a:pt x="176" y="2233"/>
                        <a:pt x="176" y="1949"/>
                        <a:pt x="163" y="1679"/>
                      </a:cubicBezTo>
                      <a:cubicBezTo>
                        <a:pt x="149" y="1110"/>
                        <a:pt x="136" y="556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0" name="Google Shape;12180;p28"/>
                <p:cNvSpPr/>
                <p:nvPr/>
              </p:nvSpPr>
              <p:spPr>
                <a:xfrm>
                  <a:off x="535222" y="2733432"/>
                  <a:ext cx="448039" cy="5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1" h="15906" extrusionOk="0">
                      <a:moveTo>
                        <a:pt x="6058" y="0"/>
                      </a:moveTo>
                      <a:cubicBezTo>
                        <a:pt x="5797" y="0"/>
                        <a:pt x="5537" y="11"/>
                        <a:pt x="5278" y="34"/>
                      </a:cubicBezTo>
                      <a:cubicBezTo>
                        <a:pt x="4155" y="128"/>
                        <a:pt x="3059" y="467"/>
                        <a:pt x="2112" y="1089"/>
                      </a:cubicBezTo>
                      <a:cubicBezTo>
                        <a:pt x="1178" y="1698"/>
                        <a:pt x="407" y="2591"/>
                        <a:pt x="1" y="3646"/>
                      </a:cubicBezTo>
                      <a:lnTo>
                        <a:pt x="96" y="3673"/>
                      </a:lnTo>
                      <a:cubicBezTo>
                        <a:pt x="488" y="2645"/>
                        <a:pt x="1259" y="1779"/>
                        <a:pt x="2166" y="1170"/>
                      </a:cubicBezTo>
                      <a:cubicBezTo>
                        <a:pt x="3086" y="561"/>
                        <a:pt x="4182" y="223"/>
                        <a:pt x="5278" y="128"/>
                      </a:cubicBezTo>
                      <a:cubicBezTo>
                        <a:pt x="5533" y="103"/>
                        <a:pt x="5788" y="91"/>
                        <a:pt x="6043" y="91"/>
                      </a:cubicBezTo>
                      <a:cubicBezTo>
                        <a:pt x="6900" y="91"/>
                        <a:pt x="7753" y="227"/>
                        <a:pt x="8566" y="467"/>
                      </a:cubicBezTo>
                      <a:cubicBezTo>
                        <a:pt x="9094" y="629"/>
                        <a:pt x="9608" y="859"/>
                        <a:pt x="10041" y="1197"/>
                      </a:cubicBezTo>
                      <a:cubicBezTo>
                        <a:pt x="10244" y="1360"/>
                        <a:pt x="10447" y="1549"/>
                        <a:pt x="10596" y="1779"/>
                      </a:cubicBezTo>
                      <a:cubicBezTo>
                        <a:pt x="10731" y="1996"/>
                        <a:pt x="10785" y="2280"/>
                        <a:pt x="10853" y="2550"/>
                      </a:cubicBezTo>
                      <a:cubicBezTo>
                        <a:pt x="11110" y="3619"/>
                        <a:pt x="11272" y="4729"/>
                        <a:pt x="11421" y="5825"/>
                      </a:cubicBezTo>
                      <a:cubicBezTo>
                        <a:pt x="11583" y="6934"/>
                        <a:pt x="11719" y="8044"/>
                        <a:pt x="11854" y="9140"/>
                      </a:cubicBezTo>
                      <a:cubicBezTo>
                        <a:pt x="12119" y="11310"/>
                        <a:pt x="12345" y="13467"/>
                        <a:pt x="12570" y="15636"/>
                      </a:cubicBezTo>
                      <a:lnTo>
                        <a:pt x="12570" y="15636"/>
                      </a:lnTo>
                      <a:cubicBezTo>
                        <a:pt x="11830" y="15281"/>
                        <a:pt x="11090" y="14940"/>
                        <a:pt x="10325" y="14647"/>
                      </a:cubicBezTo>
                      <a:cubicBezTo>
                        <a:pt x="9513" y="14322"/>
                        <a:pt x="8674" y="14065"/>
                        <a:pt x="7808" y="13930"/>
                      </a:cubicBezTo>
                      <a:cubicBezTo>
                        <a:pt x="7421" y="13875"/>
                        <a:pt x="7026" y="13844"/>
                        <a:pt x="6629" y="13844"/>
                      </a:cubicBezTo>
                      <a:cubicBezTo>
                        <a:pt x="6153" y="13844"/>
                        <a:pt x="5676" y="13888"/>
                        <a:pt x="5210" y="13984"/>
                      </a:cubicBezTo>
                      <a:cubicBezTo>
                        <a:pt x="4344" y="14160"/>
                        <a:pt x="3519" y="14539"/>
                        <a:pt x="2856" y="15107"/>
                      </a:cubicBezTo>
                      <a:lnTo>
                        <a:pt x="2937" y="15188"/>
                      </a:lnTo>
                      <a:cubicBezTo>
                        <a:pt x="3587" y="14634"/>
                        <a:pt x="4398" y="14295"/>
                        <a:pt x="5237" y="14119"/>
                      </a:cubicBezTo>
                      <a:cubicBezTo>
                        <a:pt x="5687" y="14032"/>
                        <a:pt x="6144" y="13992"/>
                        <a:pt x="6603" y="13992"/>
                      </a:cubicBezTo>
                      <a:cubicBezTo>
                        <a:pt x="7001" y="13992"/>
                        <a:pt x="7399" y="14022"/>
                        <a:pt x="7795" y="14079"/>
                      </a:cubicBezTo>
                      <a:cubicBezTo>
                        <a:pt x="8634" y="14214"/>
                        <a:pt x="9459" y="14471"/>
                        <a:pt x="10271" y="14796"/>
                      </a:cubicBezTo>
                      <a:cubicBezTo>
                        <a:pt x="11069" y="15107"/>
                        <a:pt x="11854" y="15472"/>
                        <a:pt x="12639" y="15851"/>
                      </a:cubicBezTo>
                      <a:lnTo>
                        <a:pt x="12761" y="15905"/>
                      </a:lnTo>
                      <a:lnTo>
                        <a:pt x="12747" y="15770"/>
                      </a:lnTo>
                      <a:cubicBezTo>
                        <a:pt x="12517" y="13551"/>
                        <a:pt x="12274" y="11332"/>
                        <a:pt x="12003" y="9126"/>
                      </a:cubicBezTo>
                      <a:cubicBezTo>
                        <a:pt x="11868" y="8017"/>
                        <a:pt x="11719" y="6921"/>
                        <a:pt x="11556" y="5811"/>
                      </a:cubicBezTo>
                      <a:cubicBezTo>
                        <a:pt x="11394" y="4702"/>
                        <a:pt x="11232" y="3606"/>
                        <a:pt x="10975" y="2523"/>
                      </a:cubicBezTo>
                      <a:cubicBezTo>
                        <a:pt x="10907" y="2239"/>
                        <a:pt x="10853" y="1969"/>
                        <a:pt x="10704" y="1711"/>
                      </a:cubicBezTo>
                      <a:cubicBezTo>
                        <a:pt x="10528" y="1468"/>
                        <a:pt x="10325" y="1278"/>
                        <a:pt x="10109" y="1103"/>
                      </a:cubicBezTo>
                      <a:cubicBezTo>
                        <a:pt x="9649" y="751"/>
                        <a:pt x="9134" y="521"/>
                        <a:pt x="8593" y="358"/>
                      </a:cubicBezTo>
                      <a:cubicBezTo>
                        <a:pt x="7774" y="120"/>
                        <a:pt x="6914" y="0"/>
                        <a:pt x="605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1" name="Google Shape;12181;p28"/>
                <p:cNvSpPr/>
                <p:nvPr/>
              </p:nvSpPr>
              <p:spPr>
                <a:xfrm>
                  <a:off x="629278" y="3275197"/>
                  <a:ext cx="357771" cy="10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0" h="2883" extrusionOk="0">
                      <a:moveTo>
                        <a:pt x="10095" y="1"/>
                      </a:moveTo>
                      <a:lnTo>
                        <a:pt x="10014" y="69"/>
                      </a:lnTo>
                      <a:cubicBezTo>
                        <a:pt x="10082" y="163"/>
                        <a:pt x="10068" y="299"/>
                        <a:pt x="10028" y="420"/>
                      </a:cubicBezTo>
                      <a:cubicBezTo>
                        <a:pt x="9987" y="529"/>
                        <a:pt x="9906" y="650"/>
                        <a:pt x="9838" y="759"/>
                      </a:cubicBezTo>
                      <a:cubicBezTo>
                        <a:pt x="9703" y="1002"/>
                        <a:pt x="9540" y="1219"/>
                        <a:pt x="9378" y="1449"/>
                      </a:cubicBezTo>
                      <a:cubicBezTo>
                        <a:pt x="9084" y="1858"/>
                        <a:pt x="8742" y="2255"/>
                        <a:pt x="8386" y="2628"/>
                      </a:cubicBezTo>
                      <a:lnTo>
                        <a:pt x="8386" y="2628"/>
                      </a:lnTo>
                      <a:cubicBezTo>
                        <a:pt x="7930" y="2034"/>
                        <a:pt x="7305" y="1613"/>
                        <a:pt x="6618" y="1340"/>
                      </a:cubicBezTo>
                      <a:cubicBezTo>
                        <a:pt x="5901" y="1056"/>
                        <a:pt x="5129" y="935"/>
                        <a:pt x="4372" y="921"/>
                      </a:cubicBezTo>
                      <a:cubicBezTo>
                        <a:pt x="4261" y="917"/>
                        <a:pt x="4150" y="915"/>
                        <a:pt x="4039" y="915"/>
                      </a:cubicBezTo>
                      <a:cubicBezTo>
                        <a:pt x="3771" y="915"/>
                        <a:pt x="3503" y="925"/>
                        <a:pt x="3235" y="935"/>
                      </a:cubicBezTo>
                      <a:cubicBezTo>
                        <a:pt x="2856" y="962"/>
                        <a:pt x="2477" y="989"/>
                        <a:pt x="2098" y="1056"/>
                      </a:cubicBezTo>
                      <a:cubicBezTo>
                        <a:pt x="1354" y="1165"/>
                        <a:pt x="596" y="1408"/>
                        <a:pt x="1" y="1909"/>
                      </a:cubicBezTo>
                      <a:lnTo>
                        <a:pt x="69" y="1990"/>
                      </a:lnTo>
                      <a:cubicBezTo>
                        <a:pt x="637" y="1503"/>
                        <a:pt x="1381" y="1259"/>
                        <a:pt x="2112" y="1151"/>
                      </a:cubicBezTo>
                      <a:cubicBezTo>
                        <a:pt x="2491" y="1083"/>
                        <a:pt x="2870" y="1056"/>
                        <a:pt x="3235" y="1043"/>
                      </a:cubicBezTo>
                      <a:cubicBezTo>
                        <a:pt x="3454" y="1035"/>
                        <a:pt x="3672" y="1027"/>
                        <a:pt x="3891" y="1027"/>
                      </a:cubicBezTo>
                      <a:cubicBezTo>
                        <a:pt x="4051" y="1027"/>
                        <a:pt x="4211" y="1031"/>
                        <a:pt x="4372" y="1043"/>
                      </a:cubicBezTo>
                      <a:cubicBezTo>
                        <a:pt x="5116" y="1070"/>
                        <a:pt x="5873" y="1192"/>
                        <a:pt x="6564" y="1476"/>
                      </a:cubicBezTo>
                      <a:cubicBezTo>
                        <a:pt x="7240" y="1760"/>
                        <a:pt x="7876" y="2193"/>
                        <a:pt x="8309" y="2802"/>
                      </a:cubicBezTo>
                      <a:lnTo>
                        <a:pt x="8363" y="2883"/>
                      </a:lnTo>
                      <a:lnTo>
                        <a:pt x="8444" y="2815"/>
                      </a:lnTo>
                      <a:cubicBezTo>
                        <a:pt x="8837" y="2409"/>
                        <a:pt x="9189" y="1990"/>
                        <a:pt x="9500" y="1530"/>
                      </a:cubicBezTo>
                      <a:cubicBezTo>
                        <a:pt x="9662" y="1300"/>
                        <a:pt x="9811" y="1070"/>
                        <a:pt x="9960" y="840"/>
                      </a:cubicBezTo>
                      <a:cubicBezTo>
                        <a:pt x="10028" y="718"/>
                        <a:pt x="10109" y="596"/>
                        <a:pt x="10149" y="447"/>
                      </a:cubicBezTo>
                      <a:cubicBezTo>
                        <a:pt x="10176" y="380"/>
                        <a:pt x="10190" y="312"/>
                        <a:pt x="10176" y="231"/>
                      </a:cubicBezTo>
                      <a:cubicBezTo>
                        <a:pt x="10176" y="150"/>
                        <a:pt x="10149" y="69"/>
                        <a:pt x="100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2" name="Google Shape;12182;p28"/>
                <p:cNvSpPr/>
                <p:nvPr/>
              </p:nvSpPr>
              <p:spPr>
                <a:xfrm>
                  <a:off x="627874" y="3262452"/>
                  <a:ext cx="225231" cy="4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5" h="1163" extrusionOk="0">
                      <a:moveTo>
                        <a:pt x="4282" y="1"/>
                      </a:moveTo>
                      <a:cubicBezTo>
                        <a:pt x="3901" y="1"/>
                        <a:pt x="3520" y="38"/>
                        <a:pt x="3140" y="93"/>
                      </a:cubicBezTo>
                      <a:cubicBezTo>
                        <a:pt x="2598" y="174"/>
                        <a:pt x="2057" y="323"/>
                        <a:pt x="1529" y="472"/>
                      </a:cubicBezTo>
                      <a:lnTo>
                        <a:pt x="731" y="702"/>
                      </a:lnTo>
                      <a:cubicBezTo>
                        <a:pt x="596" y="743"/>
                        <a:pt x="460" y="770"/>
                        <a:pt x="339" y="824"/>
                      </a:cubicBezTo>
                      <a:cubicBezTo>
                        <a:pt x="203" y="878"/>
                        <a:pt x="68" y="973"/>
                        <a:pt x="0" y="1108"/>
                      </a:cubicBezTo>
                      <a:lnTo>
                        <a:pt x="95" y="1162"/>
                      </a:lnTo>
                      <a:cubicBezTo>
                        <a:pt x="149" y="1040"/>
                        <a:pt x="257" y="973"/>
                        <a:pt x="379" y="919"/>
                      </a:cubicBezTo>
                      <a:cubicBezTo>
                        <a:pt x="501" y="865"/>
                        <a:pt x="623" y="824"/>
                        <a:pt x="758" y="783"/>
                      </a:cubicBezTo>
                      <a:cubicBezTo>
                        <a:pt x="1029" y="716"/>
                        <a:pt x="1286" y="634"/>
                        <a:pt x="1556" y="567"/>
                      </a:cubicBezTo>
                      <a:cubicBezTo>
                        <a:pt x="2084" y="418"/>
                        <a:pt x="2625" y="310"/>
                        <a:pt x="3167" y="242"/>
                      </a:cubicBezTo>
                      <a:cubicBezTo>
                        <a:pt x="3534" y="196"/>
                        <a:pt x="3902" y="169"/>
                        <a:pt x="4270" y="169"/>
                      </a:cubicBezTo>
                      <a:cubicBezTo>
                        <a:pt x="4443" y="169"/>
                        <a:pt x="4617" y="175"/>
                        <a:pt x="4790" y="188"/>
                      </a:cubicBezTo>
                      <a:cubicBezTo>
                        <a:pt x="5332" y="242"/>
                        <a:pt x="5873" y="350"/>
                        <a:pt x="6374" y="553"/>
                      </a:cubicBezTo>
                      <a:lnTo>
                        <a:pt x="6414" y="459"/>
                      </a:lnTo>
                      <a:cubicBezTo>
                        <a:pt x="5913" y="202"/>
                        <a:pt x="5359" y="80"/>
                        <a:pt x="4804" y="26"/>
                      </a:cubicBezTo>
                      <a:cubicBezTo>
                        <a:pt x="4630" y="9"/>
                        <a:pt x="4456" y="1"/>
                        <a:pt x="42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3" name="Google Shape;12183;p28"/>
                <p:cNvSpPr/>
                <p:nvPr/>
              </p:nvSpPr>
              <p:spPr>
                <a:xfrm>
                  <a:off x="769432" y="3278286"/>
                  <a:ext cx="167264" cy="6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1862" extrusionOk="0">
                      <a:moveTo>
                        <a:pt x="304" y="1"/>
                      </a:moveTo>
                      <a:cubicBezTo>
                        <a:pt x="203" y="1"/>
                        <a:pt x="101" y="3"/>
                        <a:pt x="1" y="8"/>
                      </a:cubicBezTo>
                      <a:lnTo>
                        <a:pt x="1" y="116"/>
                      </a:lnTo>
                      <a:cubicBezTo>
                        <a:pt x="129" y="106"/>
                        <a:pt x="259" y="101"/>
                        <a:pt x="388" y="101"/>
                      </a:cubicBezTo>
                      <a:cubicBezTo>
                        <a:pt x="1117" y="101"/>
                        <a:pt x="1851" y="258"/>
                        <a:pt x="2517" y="522"/>
                      </a:cubicBezTo>
                      <a:cubicBezTo>
                        <a:pt x="2923" y="684"/>
                        <a:pt x="3302" y="874"/>
                        <a:pt x="3654" y="1104"/>
                      </a:cubicBezTo>
                      <a:cubicBezTo>
                        <a:pt x="4019" y="1320"/>
                        <a:pt x="4358" y="1577"/>
                        <a:pt x="4682" y="1861"/>
                      </a:cubicBezTo>
                      <a:lnTo>
                        <a:pt x="4764" y="1780"/>
                      </a:lnTo>
                      <a:cubicBezTo>
                        <a:pt x="4466" y="1469"/>
                        <a:pt x="4114" y="1185"/>
                        <a:pt x="3749" y="955"/>
                      </a:cubicBezTo>
                      <a:cubicBezTo>
                        <a:pt x="3383" y="725"/>
                        <a:pt x="2978" y="535"/>
                        <a:pt x="2572" y="386"/>
                      </a:cubicBezTo>
                      <a:cubicBezTo>
                        <a:pt x="1842" y="135"/>
                        <a:pt x="1071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4" name="Google Shape;12184;p28"/>
                <p:cNvSpPr/>
                <p:nvPr/>
              </p:nvSpPr>
              <p:spPr>
                <a:xfrm>
                  <a:off x="850183" y="3262382"/>
                  <a:ext cx="104101" cy="67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5" h="1922" extrusionOk="0">
                      <a:moveTo>
                        <a:pt x="1" y="1"/>
                      </a:moveTo>
                      <a:lnTo>
                        <a:pt x="1" y="122"/>
                      </a:lnTo>
                      <a:cubicBezTo>
                        <a:pt x="45" y="118"/>
                        <a:pt x="89" y="116"/>
                        <a:pt x="133" y="116"/>
                      </a:cubicBezTo>
                      <a:cubicBezTo>
                        <a:pt x="383" y="116"/>
                        <a:pt x="623" y="179"/>
                        <a:pt x="853" y="271"/>
                      </a:cubicBezTo>
                      <a:cubicBezTo>
                        <a:pt x="1124" y="366"/>
                        <a:pt x="1381" y="528"/>
                        <a:pt x="1611" y="704"/>
                      </a:cubicBezTo>
                      <a:cubicBezTo>
                        <a:pt x="2071" y="1056"/>
                        <a:pt x="2450" y="1502"/>
                        <a:pt x="2870" y="1922"/>
                      </a:cubicBezTo>
                      <a:lnTo>
                        <a:pt x="2964" y="1841"/>
                      </a:lnTo>
                      <a:cubicBezTo>
                        <a:pt x="2962" y="1838"/>
                        <a:pt x="2960" y="1836"/>
                        <a:pt x="2958" y="1833"/>
                      </a:cubicBezTo>
                      <a:lnTo>
                        <a:pt x="2958" y="1833"/>
                      </a:lnTo>
                      <a:lnTo>
                        <a:pt x="2964" y="1827"/>
                      </a:lnTo>
                      <a:lnTo>
                        <a:pt x="2931" y="1799"/>
                      </a:lnTo>
                      <a:lnTo>
                        <a:pt x="2931" y="1799"/>
                      </a:lnTo>
                      <a:cubicBezTo>
                        <a:pt x="2574" y="1341"/>
                        <a:pt x="2165" y="924"/>
                        <a:pt x="1692" y="582"/>
                      </a:cubicBezTo>
                      <a:cubicBezTo>
                        <a:pt x="1435" y="420"/>
                        <a:pt x="1165" y="271"/>
                        <a:pt x="880" y="176"/>
                      </a:cubicBezTo>
                      <a:cubicBezTo>
                        <a:pt x="610" y="68"/>
                        <a:pt x="299" y="14"/>
                        <a:pt x="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5" name="Google Shape;12185;p28"/>
                <p:cNvSpPr/>
                <p:nvPr/>
              </p:nvSpPr>
              <p:spPr>
                <a:xfrm>
                  <a:off x="322884" y="3286607"/>
                  <a:ext cx="148270" cy="10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3" h="3086" extrusionOk="0">
                      <a:moveTo>
                        <a:pt x="4182" y="1"/>
                      </a:moveTo>
                      <a:cubicBezTo>
                        <a:pt x="3776" y="149"/>
                        <a:pt x="3370" y="312"/>
                        <a:pt x="2977" y="501"/>
                      </a:cubicBezTo>
                      <a:cubicBezTo>
                        <a:pt x="2585" y="704"/>
                        <a:pt x="2192" y="907"/>
                        <a:pt x="1841" y="1164"/>
                      </a:cubicBezTo>
                      <a:cubicBezTo>
                        <a:pt x="1110" y="1651"/>
                        <a:pt x="460" y="2274"/>
                        <a:pt x="0" y="3032"/>
                      </a:cubicBezTo>
                      <a:lnTo>
                        <a:pt x="95" y="3086"/>
                      </a:lnTo>
                      <a:cubicBezTo>
                        <a:pt x="298" y="2707"/>
                        <a:pt x="582" y="2369"/>
                        <a:pt x="893" y="2071"/>
                      </a:cubicBezTo>
                      <a:cubicBezTo>
                        <a:pt x="1205" y="1760"/>
                        <a:pt x="1543" y="1503"/>
                        <a:pt x="1908" y="1273"/>
                      </a:cubicBezTo>
                      <a:cubicBezTo>
                        <a:pt x="2274" y="1043"/>
                        <a:pt x="2653" y="840"/>
                        <a:pt x="3045" y="650"/>
                      </a:cubicBezTo>
                      <a:cubicBezTo>
                        <a:pt x="3437" y="461"/>
                        <a:pt x="3830" y="285"/>
                        <a:pt x="4222" y="95"/>
                      </a:cubicBezTo>
                      <a:lnTo>
                        <a:pt x="41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6" name="Google Shape;12186;p28"/>
                <p:cNvSpPr/>
                <p:nvPr/>
              </p:nvSpPr>
              <p:spPr>
                <a:xfrm>
                  <a:off x="398403" y="3296122"/>
                  <a:ext cx="21954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" h="1706" extrusionOk="0">
                      <a:moveTo>
                        <a:pt x="4588" y="0"/>
                      </a:moveTo>
                      <a:cubicBezTo>
                        <a:pt x="4033" y="0"/>
                        <a:pt x="3478" y="41"/>
                        <a:pt x="2937" y="136"/>
                      </a:cubicBezTo>
                      <a:cubicBezTo>
                        <a:pt x="2382" y="244"/>
                        <a:pt x="1855" y="420"/>
                        <a:pt x="1354" y="663"/>
                      </a:cubicBezTo>
                      <a:cubicBezTo>
                        <a:pt x="853" y="907"/>
                        <a:pt x="393" y="1232"/>
                        <a:pt x="1" y="1637"/>
                      </a:cubicBezTo>
                      <a:lnTo>
                        <a:pt x="82" y="1705"/>
                      </a:lnTo>
                      <a:cubicBezTo>
                        <a:pt x="447" y="1299"/>
                        <a:pt x="894" y="988"/>
                        <a:pt x="1395" y="744"/>
                      </a:cubicBezTo>
                      <a:cubicBezTo>
                        <a:pt x="1882" y="514"/>
                        <a:pt x="2423" y="366"/>
                        <a:pt x="2951" y="284"/>
                      </a:cubicBezTo>
                      <a:cubicBezTo>
                        <a:pt x="3492" y="190"/>
                        <a:pt x="4047" y="163"/>
                        <a:pt x="4588" y="163"/>
                      </a:cubicBezTo>
                      <a:cubicBezTo>
                        <a:pt x="5143" y="163"/>
                        <a:pt x="5684" y="190"/>
                        <a:pt x="6239" y="217"/>
                      </a:cubicBezTo>
                      <a:lnTo>
                        <a:pt x="6252" y="108"/>
                      </a:lnTo>
                      <a:cubicBezTo>
                        <a:pt x="5697" y="41"/>
                        <a:pt x="5143" y="0"/>
                        <a:pt x="45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7" name="Google Shape;12187;p28"/>
                <p:cNvSpPr/>
                <p:nvPr/>
              </p:nvSpPr>
              <p:spPr>
                <a:xfrm>
                  <a:off x="364207" y="3318451"/>
                  <a:ext cx="180079" cy="9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2585" extrusionOk="0">
                      <a:moveTo>
                        <a:pt x="5129" y="0"/>
                      </a:moveTo>
                      <a:cubicBezTo>
                        <a:pt x="4628" y="14"/>
                        <a:pt x="4141" y="176"/>
                        <a:pt x="3681" y="352"/>
                      </a:cubicBezTo>
                      <a:lnTo>
                        <a:pt x="2328" y="920"/>
                      </a:lnTo>
                      <a:lnTo>
                        <a:pt x="961" y="1502"/>
                      </a:lnTo>
                      <a:cubicBezTo>
                        <a:pt x="745" y="1610"/>
                        <a:pt x="515" y="1719"/>
                        <a:pt x="325" y="1895"/>
                      </a:cubicBezTo>
                      <a:cubicBezTo>
                        <a:pt x="136" y="2057"/>
                        <a:pt x="1" y="2300"/>
                        <a:pt x="14" y="2585"/>
                      </a:cubicBezTo>
                      <a:lnTo>
                        <a:pt x="122" y="2571"/>
                      </a:lnTo>
                      <a:cubicBezTo>
                        <a:pt x="95" y="2341"/>
                        <a:pt x="217" y="2125"/>
                        <a:pt x="380" y="1962"/>
                      </a:cubicBezTo>
                      <a:cubicBezTo>
                        <a:pt x="555" y="1800"/>
                        <a:pt x="785" y="1692"/>
                        <a:pt x="1002" y="1597"/>
                      </a:cubicBezTo>
                      <a:lnTo>
                        <a:pt x="2382" y="1056"/>
                      </a:lnTo>
                      <a:lnTo>
                        <a:pt x="3749" y="514"/>
                      </a:lnTo>
                      <a:cubicBezTo>
                        <a:pt x="4195" y="338"/>
                        <a:pt x="4655" y="163"/>
                        <a:pt x="5129" y="108"/>
                      </a:cubicBezTo>
                      <a:lnTo>
                        <a:pt x="512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8" name="Google Shape;12188;p28"/>
                <p:cNvSpPr/>
                <p:nvPr/>
              </p:nvSpPr>
              <p:spPr>
                <a:xfrm>
                  <a:off x="535222" y="2860948"/>
                  <a:ext cx="84615" cy="390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0" h="11124" extrusionOk="0">
                      <a:moveTo>
                        <a:pt x="96" y="1"/>
                      </a:moveTo>
                      <a:lnTo>
                        <a:pt x="1" y="55"/>
                      </a:lnTo>
                      <a:cubicBezTo>
                        <a:pt x="474" y="880"/>
                        <a:pt x="840" y="1760"/>
                        <a:pt x="1124" y="2666"/>
                      </a:cubicBezTo>
                      <a:cubicBezTo>
                        <a:pt x="1408" y="3573"/>
                        <a:pt x="1611" y="4507"/>
                        <a:pt x="1760" y="5440"/>
                      </a:cubicBezTo>
                      <a:cubicBezTo>
                        <a:pt x="1909" y="6387"/>
                        <a:pt x="2003" y="7321"/>
                        <a:pt x="2085" y="8282"/>
                      </a:cubicBezTo>
                      <a:cubicBezTo>
                        <a:pt x="2179" y="9229"/>
                        <a:pt x="2220" y="10176"/>
                        <a:pt x="2301" y="11123"/>
                      </a:cubicBezTo>
                      <a:lnTo>
                        <a:pt x="2409" y="11123"/>
                      </a:lnTo>
                      <a:cubicBezTo>
                        <a:pt x="2382" y="10163"/>
                        <a:pt x="2328" y="9215"/>
                        <a:pt x="2261" y="8268"/>
                      </a:cubicBezTo>
                      <a:cubicBezTo>
                        <a:pt x="2166" y="7308"/>
                        <a:pt x="2071" y="6360"/>
                        <a:pt x="1895" y="5413"/>
                      </a:cubicBezTo>
                      <a:cubicBezTo>
                        <a:pt x="1733" y="4480"/>
                        <a:pt x="1516" y="3546"/>
                        <a:pt x="1219" y="2639"/>
                      </a:cubicBezTo>
                      <a:cubicBezTo>
                        <a:pt x="921" y="1719"/>
                        <a:pt x="556" y="840"/>
                        <a:pt x="9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9" name="Google Shape;12189;p28"/>
                <p:cNvSpPr/>
                <p:nvPr/>
              </p:nvSpPr>
              <p:spPr>
                <a:xfrm>
                  <a:off x="620747" y="3249567"/>
                  <a:ext cx="13342" cy="8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409" extrusionOk="0">
                      <a:moveTo>
                        <a:pt x="271" y="0"/>
                      </a:moveTo>
                      <a:cubicBezTo>
                        <a:pt x="298" y="406"/>
                        <a:pt x="258" y="812"/>
                        <a:pt x="190" y="1204"/>
                      </a:cubicBezTo>
                      <a:cubicBezTo>
                        <a:pt x="163" y="1407"/>
                        <a:pt x="122" y="1597"/>
                        <a:pt x="95" y="1800"/>
                      </a:cubicBezTo>
                      <a:cubicBezTo>
                        <a:pt x="68" y="1989"/>
                        <a:pt x="27" y="2192"/>
                        <a:pt x="0" y="2395"/>
                      </a:cubicBezTo>
                      <a:lnTo>
                        <a:pt x="109" y="2409"/>
                      </a:lnTo>
                      <a:cubicBezTo>
                        <a:pt x="176" y="2219"/>
                        <a:pt x="217" y="2030"/>
                        <a:pt x="258" y="1827"/>
                      </a:cubicBezTo>
                      <a:cubicBezTo>
                        <a:pt x="298" y="1624"/>
                        <a:pt x="325" y="1421"/>
                        <a:pt x="339" y="1218"/>
                      </a:cubicBezTo>
                      <a:cubicBezTo>
                        <a:pt x="366" y="812"/>
                        <a:pt x="366" y="406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0" name="Google Shape;12190;p28"/>
                <p:cNvSpPr/>
                <p:nvPr/>
              </p:nvSpPr>
              <p:spPr>
                <a:xfrm>
                  <a:off x="632613" y="3214810"/>
                  <a:ext cx="349239" cy="81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7" h="2330" extrusionOk="0">
                      <a:moveTo>
                        <a:pt x="4709" y="1"/>
                      </a:moveTo>
                      <a:cubicBezTo>
                        <a:pt x="3980" y="1"/>
                        <a:pt x="3249" y="94"/>
                        <a:pt x="2545" y="260"/>
                      </a:cubicBezTo>
                      <a:cubicBezTo>
                        <a:pt x="1665" y="449"/>
                        <a:pt x="826" y="733"/>
                        <a:pt x="1" y="1071"/>
                      </a:cubicBezTo>
                      <a:lnTo>
                        <a:pt x="41" y="1166"/>
                      </a:lnTo>
                      <a:cubicBezTo>
                        <a:pt x="853" y="814"/>
                        <a:pt x="1692" y="530"/>
                        <a:pt x="2558" y="354"/>
                      </a:cubicBezTo>
                      <a:cubicBezTo>
                        <a:pt x="3245" y="215"/>
                        <a:pt x="3950" y="135"/>
                        <a:pt x="4651" y="135"/>
                      </a:cubicBezTo>
                      <a:cubicBezTo>
                        <a:pt x="4833" y="135"/>
                        <a:pt x="5015" y="140"/>
                        <a:pt x="5197" y="151"/>
                      </a:cubicBezTo>
                      <a:cubicBezTo>
                        <a:pt x="6076" y="219"/>
                        <a:pt x="6942" y="435"/>
                        <a:pt x="7754" y="787"/>
                      </a:cubicBezTo>
                      <a:cubicBezTo>
                        <a:pt x="8552" y="1139"/>
                        <a:pt x="9283" y="1667"/>
                        <a:pt x="9865" y="2330"/>
                      </a:cubicBezTo>
                      <a:lnTo>
                        <a:pt x="9946" y="2262"/>
                      </a:lnTo>
                      <a:cubicBezTo>
                        <a:pt x="9391" y="1559"/>
                        <a:pt x="8634" y="1017"/>
                        <a:pt x="7822" y="638"/>
                      </a:cubicBezTo>
                      <a:cubicBezTo>
                        <a:pt x="6996" y="273"/>
                        <a:pt x="6103" y="70"/>
                        <a:pt x="5210" y="16"/>
                      </a:cubicBezTo>
                      <a:cubicBezTo>
                        <a:pt x="5044" y="6"/>
                        <a:pt x="4876" y="1"/>
                        <a:pt x="47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1" name="Google Shape;12191;p28"/>
                <p:cNvSpPr/>
                <p:nvPr/>
              </p:nvSpPr>
              <p:spPr>
                <a:xfrm>
                  <a:off x="643532" y="3314589"/>
                  <a:ext cx="274630" cy="50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2" h="1446" extrusionOk="0">
                      <a:moveTo>
                        <a:pt x="3191" y="0"/>
                      </a:moveTo>
                      <a:cubicBezTo>
                        <a:pt x="2789" y="0"/>
                        <a:pt x="2385" y="28"/>
                        <a:pt x="1990" y="83"/>
                      </a:cubicBezTo>
                      <a:cubicBezTo>
                        <a:pt x="1300" y="178"/>
                        <a:pt x="623" y="381"/>
                        <a:pt x="1" y="665"/>
                      </a:cubicBezTo>
                      <a:lnTo>
                        <a:pt x="55" y="760"/>
                      </a:lnTo>
                      <a:cubicBezTo>
                        <a:pt x="353" y="624"/>
                        <a:pt x="677" y="489"/>
                        <a:pt x="1002" y="394"/>
                      </a:cubicBezTo>
                      <a:cubicBezTo>
                        <a:pt x="1165" y="340"/>
                        <a:pt x="1327" y="313"/>
                        <a:pt x="1503" y="273"/>
                      </a:cubicBezTo>
                      <a:cubicBezTo>
                        <a:pt x="1665" y="246"/>
                        <a:pt x="1828" y="205"/>
                        <a:pt x="2004" y="191"/>
                      </a:cubicBezTo>
                      <a:cubicBezTo>
                        <a:pt x="2342" y="144"/>
                        <a:pt x="2683" y="124"/>
                        <a:pt x="3025" y="124"/>
                      </a:cubicBezTo>
                      <a:cubicBezTo>
                        <a:pt x="3367" y="124"/>
                        <a:pt x="3708" y="144"/>
                        <a:pt x="4047" y="178"/>
                      </a:cubicBezTo>
                      <a:cubicBezTo>
                        <a:pt x="4723" y="259"/>
                        <a:pt x="5386" y="394"/>
                        <a:pt x="6036" y="597"/>
                      </a:cubicBezTo>
                      <a:cubicBezTo>
                        <a:pt x="6374" y="679"/>
                        <a:pt x="6699" y="787"/>
                        <a:pt x="6997" y="936"/>
                      </a:cubicBezTo>
                      <a:cubicBezTo>
                        <a:pt x="7145" y="1017"/>
                        <a:pt x="7281" y="1111"/>
                        <a:pt x="7402" y="1220"/>
                      </a:cubicBezTo>
                      <a:cubicBezTo>
                        <a:pt x="7470" y="1274"/>
                        <a:pt x="7524" y="1314"/>
                        <a:pt x="7592" y="1396"/>
                      </a:cubicBezTo>
                      <a:cubicBezTo>
                        <a:pt x="7605" y="1409"/>
                        <a:pt x="7632" y="1423"/>
                        <a:pt x="7660" y="1436"/>
                      </a:cubicBezTo>
                      <a:cubicBezTo>
                        <a:pt x="7676" y="1442"/>
                        <a:pt x="7693" y="1445"/>
                        <a:pt x="7710" y="1445"/>
                      </a:cubicBezTo>
                      <a:cubicBezTo>
                        <a:pt x="7734" y="1445"/>
                        <a:pt x="7758" y="1439"/>
                        <a:pt x="7781" y="1423"/>
                      </a:cubicBezTo>
                      <a:cubicBezTo>
                        <a:pt x="7808" y="1409"/>
                        <a:pt x="7822" y="1382"/>
                        <a:pt x="7822" y="1355"/>
                      </a:cubicBezTo>
                      <a:cubicBezTo>
                        <a:pt x="7822" y="1328"/>
                        <a:pt x="7822" y="1314"/>
                        <a:pt x="7808" y="1301"/>
                      </a:cubicBezTo>
                      <a:cubicBezTo>
                        <a:pt x="7795" y="1274"/>
                        <a:pt x="7795" y="1260"/>
                        <a:pt x="7768" y="1247"/>
                      </a:cubicBezTo>
                      <a:cubicBezTo>
                        <a:pt x="7761" y="1240"/>
                        <a:pt x="7751" y="1237"/>
                        <a:pt x="7739" y="1237"/>
                      </a:cubicBezTo>
                      <a:cubicBezTo>
                        <a:pt x="7727" y="1237"/>
                        <a:pt x="7714" y="1240"/>
                        <a:pt x="7700" y="1247"/>
                      </a:cubicBezTo>
                      <a:cubicBezTo>
                        <a:pt x="7687" y="1247"/>
                        <a:pt x="7673" y="1260"/>
                        <a:pt x="7660" y="1274"/>
                      </a:cubicBezTo>
                      <a:lnTo>
                        <a:pt x="7754" y="1328"/>
                      </a:lnTo>
                      <a:cubicBezTo>
                        <a:pt x="7754" y="1342"/>
                        <a:pt x="7754" y="1342"/>
                        <a:pt x="7741" y="1342"/>
                      </a:cubicBezTo>
                      <a:cubicBezTo>
                        <a:pt x="7736" y="1346"/>
                        <a:pt x="7732" y="1348"/>
                        <a:pt x="7728" y="1348"/>
                      </a:cubicBezTo>
                      <a:cubicBezTo>
                        <a:pt x="7720" y="1348"/>
                        <a:pt x="7714" y="1342"/>
                        <a:pt x="7714" y="1342"/>
                      </a:cubicBezTo>
                      <a:lnTo>
                        <a:pt x="7708" y="1342"/>
                      </a:lnTo>
                      <a:cubicBezTo>
                        <a:pt x="7709" y="1338"/>
                        <a:pt x="7711" y="1334"/>
                        <a:pt x="7714" y="1328"/>
                      </a:cubicBezTo>
                      <a:cubicBezTo>
                        <a:pt x="7727" y="1328"/>
                        <a:pt x="7700" y="1328"/>
                        <a:pt x="7673" y="1301"/>
                      </a:cubicBezTo>
                      <a:cubicBezTo>
                        <a:pt x="7632" y="1247"/>
                        <a:pt x="7551" y="1166"/>
                        <a:pt x="7497" y="1111"/>
                      </a:cubicBezTo>
                      <a:cubicBezTo>
                        <a:pt x="7362" y="990"/>
                        <a:pt x="7213" y="895"/>
                        <a:pt x="7064" y="814"/>
                      </a:cubicBezTo>
                      <a:cubicBezTo>
                        <a:pt x="6753" y="638"/>
                        <a:pt x="6415" y="530"/>
                        <a:pt x="6090" y="435"/>
                      </a:cubicBezTo>
                      <a:cubicBezTo>
                        <a:pt x="5427" y="246"/>
                        <a:pt x="4737" y="97"/>
                        <a:pt x="4047" y="43"/>
                      </a:cubicBezTo>
                      <a:cubicBezTo>
                        <a:pt x="3765" y="14"/>
                        <a:pt x="3478" y="0"/>
                        <a:pt x="319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2" name="Google Shape;12192;p28"/>
                <p:cNvSpPr/>
                <p:nvPr/>
              </p:nvSpPr>
              <p:spPr>
                <a:xfrm>
                  <a:off x="379409" y="3340640"/>
                  <a:ext cx="260867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0" h="2900" extrusionOk="0">
                      <a:moveTo>
                        <a:pt x="6173" y="1"/>
                      </a:moveTo>
                      <a:cubicBezTo>
                        <a:pt x="5904" y="1"/>
                        <a:pt x="5636" y="21"/>
                        <a:pt x="5372" y="58"/>
                      </a:cubicBezTo>
                      <a:cubicBezTo>
                        <a:pt x="4682" y="153"/>
                        <a:pt x="4019" y="356"/>
                        <a:pt x="3397" y="640"/>
                      </a:cubicBezTo>
                      <a:cubicBezTo>
                        <a:pt x="2761" y="911"/>
                        <a:pt x="2166" y="1249"/>
                        <a:pt x="1570" y="1587"/>
                      </a:cubicBezTo>
                      <a:lnTo>
                        <a:pt x="691" y="2115"/>
                      </a:lnTo>
                      <a:cubicBezTo>
                        <a:pt x="555" y="2210"/>
                        <a:pt x="407" y="2291"/>
                        <a:pt x="271" y="2426"/>
                      </a:cubicBezTo>
                      <a:cubicBezTo>
                        <a:pt x="149" y="2534"/>
                        <a:pt x="28" y="2697"/>
                        <a:pt x="1" y="2873"/>
                      </a:cubicBezTo>
                      <a:lnTo>
                        <a:pt x="95" y="2900"/>
                      </a:lnTo>
                      <a:cubicBezTo>
                        <a:pt x="136" y="2751"/>
                        <a:pt x="217" y="2602"/>
                        <a:pt x="339" y="2494"/>
                      </a:cubicBezTo>
                      <a:cubicBezTo>
                        <a:pt x="461" y="2386"/>
                        <a:pt x="596" y="2291"/>
                        <a:pt x="745" y="2196"/>
                      </a:cubicBezTo>
                      <a:cubicBezTo>
                        <a:pt x="1043" y="2020"/>
                        <a:pt x="1327" y="1844"/>
                        <a:pt x="1624" y="1682"/>
                      </a:cubicBezTo>
                      <a:cubicBezTo>
                        <a:pt x="2220" y="1344"/>
                        <a:pt x="2815" y="1033"/>
                        <a:pt x="3451" y="775"/>
                      </a:cubicBezTo>
                      <a:cubicBezTo>
                        <a:pt x="4073" y="505"/>
                        <a:pt x="4723" y="315"/>
                        <a:pt x="5386" y="221"/>
                      </a:cubicBezTo>
                      <a:cubicBezTo>
                        <a:pt x="5686" y="179"/>
                        <a:pt x="5986" y="155"/>
                        <a:pt x="6285" y="155"/>
                      </a:cubicBezTo>
                      <a:cubicBezTo>
                        <a:pt x="6660" y="155"/>
                        <a:pt x="7033" y="192"/>
                        <a:pt x="7402" y="275"/>
                      </a:cubicBezTo>
                      <a:lnTo>
                        <a:pt x="7429" y="167"/>
                      </a:lnTo>
                      <a:cubicBezTo>
                        <a:pt x="7016" y="51"/>
                        <a:pt x="6594" y="1"/>
                        <a:pt x="61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3" name="Google Shape;12193;p28"/>
                <p:cNvSpPr/>
                <p:nvPr/>
              </p:nvSpPr>
              <p:spPr>
                <a:xfrm>
                  <a:off x="175602" y="2956444"/>
                  <a:ext cx="141142" cy="419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0" h="11935" extrusionOk="0">
                      <a:moveTo>
                        <a:pt x="109" y="1"/>
                      </a:moveTo>
                      <a:lnTo>
                        <a:pt x="1" y="41"/>
                      </a:lnTo>
                      <a:lnTo>
                        <a:pt x="934" y="3032"/>
                      </a:lnTo>
                      <a:cubicBezTo>
                        <a:pt x="1232" y="4019"/>
                        <a:pt x="1557" y="5021"/>
                        <a:pt x="1868" y="6022"/>
                      </a:cubicBezTo>
                      <a:cubicBezTo>
                        <a:pt x="2193" y="7010"/>
                        <a:pt x="2518" y="7997"/>
                        <a:pt x="2856" y="8985"/>
                      </a:cubicBezTo>
                      <a:cubicBezTo>
                        <a:pt x="3208" y="9973"/>
                        <a:pt x="3546" y="10961"/>
                        <a:pt x="3925" y="11935"/>
                      </a:cubicBezTo>
                      <a:lnTo>
                        <a:pt x="4020" y="11894"/>
                      </a:lnTo>
                      <a:lnTo>
                        <a:pt x="3018" y="8931"/>
                      </a:lnTo>
                      <a:lnTo>
                        <a:pt x="2003" y="5968"/>
                      </a:lnTo>
                      <a:cubicBezTo>
                        <a:pt x="1665" y="4980"/>
                        <a:pt x="1340" y="3992"/>
                        <a:pt x="1029" y="3004"/>
                      </a:cubicBezTo>
                      <a:cubicBezTo>
                        <a:pt x="704" y="2003"/>
                        <a:pt x="393" y="100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4" name="Google Shape;12194;p28"/>
                <p:cNvSpPr/>
                <p:nvPr/>
              </p:nvSpPr>
              <p:spPr>
                <a:xfrm>
                  <a:off x="162296" y="2820783"/>
                  <a:ext cx="377748" cy="137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59" h="3906" extrusionOk="0">
                      <a:moveTo>
                        <a:pt x="6439" y="1"/>
                      </a:moveTo>
                      <a:cubicBezTo>
                        <a:pt x="5887" y="1"/>
                        <a:pt x="5336" y="62"/>
                        <a:pt x="4804" y="184"/>
                      </a:cubicBezTo>
                      <a:cubicBezTo>
                        <a:pt x="3790" y="428"/>
                        <a:pt x="2829" y="874"/>
                        <a:pt x="2017" y="1510"/>
                      </a:cubicBezTo>
                      <a:cubicBezTo>
                        <a:pt x="1192" y="2146"/>
                        <a:pt x="502" y="2944"/>
                        <a:pt x="1" y="3851"/>
                      </a:cubicBezTo>
                      <a:lnTo>
                        <a:pt x="96" y="3905"/>
                      </a:lnTo>
                      <a:cubicBezTo>
                        <a:pt x="583" y="2999"/>
                        <a:pt x="1259" y="2214"/>
                        <a:pt x="2071" y="1591"/>
                      </a:cubicBezTo>
                      <a:cubicBezTo>
                        <a:pt x="2883" y="969"/>
                        <a:pt x="3830" y="536"/>
                        <a:pt x="4832" y="319"/>
                      </a:cubicBezTo>
                      <a:cubicBezTo>
                        <a:pt x="5342" y="215"/>
                        <a:pt x="5867" y="160"/>
                        <a:pt x="6391" y="160"/>
                      </a:cubicBezTo>
                      <a:cubicBezTo>
                        <a:pt x="6881" y="160"/>
                        <a:pt x="7372" y="208"/>
                        <a:pt x="7849" y="306"/>
                      </a:cubicBezTo>
                      <a:cubicBezTo>
                        <a:pt x="8350" y="414"/>
                        <a:pt x="8837" y="563"/>
                        <a:pt x="9310" y="766"/>
                      </a:cubicBezTo>
                      <a:cubicBezTo>
                        <a:pt x="9784" y="969"/>
                        <a:pt x="10244" y="1199"/>
                        <a:pt x="10718" y="1402"/>
                      </a:cubicBezTo>
                      <a:lnTo>
                        <a:pt x="10758" y="1307"/>
                      </a:lnTo>
                      <a:cubicBezTo>
                        <a:pt x="10298" y="1077"/>
                        <a:pt x="9838" y="834"/>
                        <a:pt x="9364" y="631"/>
                      </a:cubicBezTo>
                      <a:cubicBezTo>
                        <a:pt x="8904" y="414"/>
                        <a:pt x="8404" y="252"/>
                        <a:pt x="7890" y="144"/>
                      </a:cubicBezTo>
                      <a:cubicBezTo>
                        <a:pt x="7414" y="48"/>
                        <a:pt x="6926" y="1"/>
                        <a:pt x="643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5" name="Google Shape;12195;p28"/>
                <p:cNvSpPr/>
                <p:nvPr/>
              </p:nvSpPr>
              <p:spPr>
                <a:xfrm>
                  <a:off x="507205" y="2730589"/>
                  <a:ext cx="400991" cy="14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1" h="4107" extrusionOk="0">
                      <a:moveTo>
                        <a:pt x="6499" y="1"/>
                      </a:moveTo>
                      <a:cubicBezTo>
                        <a:pt x="6039" y="1"/>
                        <a:pt x="5581" y="37"/>
                        <a:pt x="5129" y="115"/>
                      </a:cubicBezTo>
                      <a:cubicBezTo>
                        <a:pt x="4019" y="304"/>
                        <a:pt x="2950" y="737"/>
                        <a:pt x="2044" y="1427"/>
                      </a:cubicBezTo>
                      <a:cubicBezTo>
                        <a:pt x="1151" y="2104"/>
                        <a:pt x="420" y="3010"/>
                        <a:pt x="0" y="4066"/>
                      </a:cubicBezTo>
                      <a:lnTo>
                        <a:pt x="109" y="4106"/>
                      </a:lnTo>
                      <a:cubicBezTo>
                        <a:pt x="515" y="3064"/>
                        <a:pt x="1218" y="2158"/>
                        <a:pt x="2111" y="1508"/>
                      </a:cubicBezTo>
                      <a:cubicBezTo>
                        <a:pt x="3004" y="832"/>
                        <a:pt x="4060" y="426"/>
                        <a:pt x="5156" y="250"/>
                      </a:cubicBezTo>
                      <a:cubicBezTo>
                        <a:pt x="5574" y="183"/>
                        <a:pt x="5996" y="151"/>
                        <a:pt x="6418" y="151"/>
                      </a:cubicBezTo>
                      <a:cubicBezTo>
                        <a:pt x="7102" y="151"/>
                        <a:pt x="7788" y="235"/>
                        <a:pt x="8457" y="385"/>
                      </a:cubicBezTo>
                      <a:cubicBezTo>
                        <a:pt x="8999" y="507"/>
                        <a:pt x="9526" y="669"/>
                        <a:pt x="10027" y="913"/>
                      </a:cubicBezTo>
                      <a:cubicBezTo>
                        <a:pt x="10514" y="1156"/>
                        <a:pt x="10974" y="1481"/>
                        <a:pt x="11340" y="1901"/>
                      </a:cubicBezTo>
                      <a:lnTo>
                        <a:pt x="11421" y="1819"/>
                      </a:lnTo>
                      <a:cubicBezTo>
                        <a:pt x="11069" y="1386"/>
                        <a:pt x="10595" y="1035"/>
                        <a:pt x="10095" y="778"/>
                      </a:cubicBezTo>
                      <a:cubicBezTo>
                        <a:pt x="9581" y="521"/>
                        <a:pt x="9039" y="345"/>
                        <a:pt x="8498" y="223"/>
                      </a:cubicBezTo>
                      <a:cubicBezTo>
                        <a:pt x="7840" y="78"/>
                        <a:pt x="7169" y="1"/>
                        <a:pt x="64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6" name="Google Shape;12196;p28"/>
                <p:cNvSpPr/>
                <p:nvPr/>
              </p:nvSpPr>
              <p:spPr>
                <a:xfrm>
                  <a:off x="908147" y="2803018"/>
                  <a:ext cx="62742" cy="46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3234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271" y="1110"/>
                        <a:pt x="488" y="2192"/>
                        <a:pt x="664" y="3302"/>
                      </a:cubicBezTo>
                      <a:cubicBezTo>
                        <a:pt x="826" y="4398"/>
                        <a:pt x="961" y="5494"/>
                        <a:pt x="1083" y="6603"/>
                      </a:cubicBezTo>
                      <a:cubicBezTo>
                        <a:pt x="1191" y="7713"/>
                        <a:pt x="1300" y="8809"/>
                        <a:pt x="1408" y="9918"/>
                      </a:cubicBezTo>
                      <a:cubicBezTo>
                        <a:pt x="1516" y="11028"/>
                        <a:pt x="1624" y="12137"/>
                        <a:pt x="1679" y="13233"/>
                      </a:cubicBezTo>
                      <a:lnTo>
                        <a:pt x="1787" y="13233"/>
                      </a:lnTo>
                      <a:cubicBezTo>
                        <a:pt x="1773" y="12124"/>
                        <a:pt x="1665" y="11014"/>
                        <a:pt x="1570" y="9905"/>
                      </a:cubicBezTo>
                      <a:cubicBezTo>
                        <a:pt x="1462" y="8795"/>
                        <a:pt x="1354" y="7686"/>
                        <a:pt x="1219" y="6590"/>
                      </a:cubicBezTo>
                      <a:cubicBezTo>
                        <a:pt x="1083" y="5480"/>
                        <a:pt x="934" y="4371"/>
                        <a:pt x="758" y="3275"/>
                      </a:cubicBezTo>
                      <a:cubicBezTo>
                        <a:pt x="583" y="2179"/>
                        <a:pt x="366" y="108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7" name="Google Shape;12197;p28"/>
                <p:cNvSpPr/>
                <p:nvPr/>
              </p:nvSpPr>
              <p:spPr>
                <a:xfrm>
                  <a:off x="244977" y="2873446"/>
                  <a:ext cx="267960" cy="20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2" h="5707" extrusionOk="0">
                      <a:moveTo>
                        <a:pt x="5015" y="130"/>
                      </a:moveTo>
                      <a:cubicBezTo>
                        <a:pt x="5465" y="130"/>
                        <a:pt x="5915" y="170"/>
                        <a:pt x="6360" y="254"/>
                      </a:cubicBezTo>
                      <a:cubicBezTo>
                        <a:pt x="6522" y="281"/>
                        <a:pt x="6685" y="321"/>
                        <a:pt x="6779" y="430"/>
                      </a:cubicBezTo>
                      <a:cubicBezTo>
                        <a:pt x="6874" y="538"/>
                        <a:pt x="6901" y="700"/>
                        <a:pt x="6942" y="863"/>
                      </a:cubicBezTo>
                      <a:cubicBezTo>
                        <a:pt x="7023" y="1187"/>
                        <a:pt x="7091" y="1499"/>
                        <a:pt x="7158" y="1823"/>
                      </a:cubicBezTo>
                      <a:cubicBezTo>
                        <a:pt x="7290" y="2454"/>
                        <a:pt x="7408" y="3085"/>
                        <a:pt x="7514" y="3715"/>
                      </a:cubicBezTo>
                      <a:lnTo>
                        <a:pt x="7514" y="3715"/>
                      </a:lnTo>
                      <a:cubicBezTo>
                        <a:pt x="7240" y="3703"/>
                        <a:pt x="6962" y="3697"/>
                        <a:pt x="6683" y="3697"/>
                      </a:cubicBezTo>
                      <a:cubicBezTo>
                        <a:pt x="6387" y="3697"/>
                        <a:pt x="6089" y="3704"/>
                        <a:pt x="5792" y="3718"/>
                      </a:cubicBezTo>
                      <a:cubicBezTo>
                        <a:pt x="5210" y="3758"/>
                        <a:pt x="4614" y="3812"/>
                        <a:pt x="4033" y="3907"/>
                      </a:cubicBezTo>
                      <a:cubicBezTo>
                        <a:pt x="3451" y="4015"/>
                        <a:pt x="2869" y="4164"/>
                        <a:pt x="2328" y="4421"/>
                      </a:cubicBezTo>
                      <a:cubicBezTo>
                        <a:pt x="1847" y="4662"/>
                        <a:pt x="1409" y="4987"/>
                        <a:pt x="1090" y="5417"/>
                      </a:cubicBezTo>
                      <a:lnTo>
                        <a:pt x="1090" y="5417"/>
                      </a:lnTo>
                      <a:cubicBezTo>
                        <a:pt x="1078" y="5364"/>
                        <a:pt x="1067" y="5319"/>
                        <a:pt x="1056" y="5274"/>
                      </a:cubicBezTo>
                      <a:cubicBezTo>
                        <a:pt x="1029" y="5165"/>
                        <a:pt x="988" y="5057"/>
                        <a:pt x="947" y="4963"/>
                      </a:cubicBezTo>
                      <a:cubicBezTo>
                        <a:pt x="866" y="4746"/>
                        <a:pt x="785" y="4543"/>
                        <a:pt x="704" y="4340"/>
                      </a:cubicBezTo>
                      <a:cubicBezTo>
                        <a:pt x="690" y="4286"/>
                        <a:pt x="663" y="4245"/>
                        <a:pt x="650" y="4191"/>
                      </a:cubicBezTo>
                      <a:lnTo>
                        <a:pt x="609" y="4029"/>
                      </a:lnTo>
                      <a:lnTo>
                        <a:pt x="528" y="3718"/>
                      </a:lnTo>
                      <a:lnTo>
                        <a:pt x="352" y="3082"/>
                      </a:lnTo>
                      <a:cubicBezTo>
                        <a:pt x="298" y="2865"/>
                        <a:pt x="230" y="2649"/>
                        <a:pt x="203" y="2446"/>
                      </a:cubicBezTo>
                      <a:cubicBezTo>
                        <a:pt x="176" y="2229"/>
                        <a:pt x="176" y="2013"/>
                        <a:pt x="271" y="1837"/>
                      </a:cubicBezTo>
                      <a:cubicBezTo>
                        <a:pt x="352" y="1661"/>
                        <a:pt x="528" y="1539"/>
                        <a:pt x="704" y="1417"/>
                      </a:cubicBezTo>
                      <a:cubicBezTo>
                        <a:pt x="893" y="1309"/>
                        <a:pt x="1083" y="1201"/>
                        <a:pt x="1286" y="1093"/>
                      </a:cubicBezTo>
                      <a:cubicBezTo>
                        <a:pt x="2422" y="469"/>
                        <a:pt x="3715" y="130"/>
                        <a:pt x="5015" y="130"/>
                      </a:cubicBezTo>
                      <a:close/>
                      <a:moveTo>
                        <a:pt x="4915" y="1"/>
                      </a:moveTo>
                      <a:cubicBezTo>
                        <a:pt x="3625" y="1"/>
                        <a:pt x="2340" y="327"/>
                        <a:pt x="1205" y="944"/>
                      </a:cubicBezTo>
                      <a:cubicBezTo>
                        <a:pt x="1002" y="1052"/>
                        <a:pt x="812" y="1160"/>
                        <a:pt x="623" y="1282"/>
                      </a:cubicBezTo>
                      <a:cubicBezTo>
                        <a:pt x="433" y="1404"/>
                        <a:pt x="230" y="1539"/>
                        <a:pt x="122" y="1769"/>
                      </a:cubicBezTo>
                      <a:cubicBezTo>
                        <a:pt x="0" y="1986"/>
                        <a:pt x="14" y="2243"/>
                        <a:pt x="41" y="2459"/>
                      </a:cubicBezTo>
                      <a:cubicBezTo>
                        <a:pt x="68" y="2689"/>
                        <a:pt x="149" y="2892"/>
                        <a:pt x="203" y="3109"/>
                      </a:cubicBezTo>
                      <a:lnTo>
                        <a:pt x="379" y="3758"/>
                      </a:lnTo>
                      <a:lnTo>
                        <a:pt x="460" y="4069"/>
                      </a:lnTo>
                      <a:lnTo>
                        <a:pt x="501" y="4232"/>
                      </a:lnTo>
                      <a:cubicBezTo>
                        <a:pt x="528" y="4286"/>
                        <a:pt x="542" y="4340"/>
                        <a:pt x="569" y="4394"/>
                      </a:cubicBezTo>
                      <a:cubicBezTo>
                        <a:pt x="650" y="4597"/>
                        <a:pt x="731" y="4800"/>
                        <a:pt x="812" y="5017"/>
                      </a:cubicBezTo>
                      <a:cubicBezTo>
                        <a:pt x="853" y="5111"/>
                        <a:pt x="880" y="5220"/>
                        <a:pt x="920" y="5314"/>
                      </a:cubicBezTo>
                      <a:cubicBezTo>
                        <a:pt x="934" y="5368"/>
                        <a:pt x="947" y="5423"/>
                        <a:pt x="961" y="5477"/>
                      </a:cubicBezTo>
                      <a:cubicBezTo>
                        <a:pt x="961" y="5490"/>
                        <a:pt x="975" y="5517"/>
                        <a:pt x="975" y="5544"/>
                      </a:cubicBezTo>
                      <a:lnTo>
                        <a:pt x="975" y="5571"/>
                      </a:lnTo>
                      <a:cubicBezTo>
                        <a:pt x="975" y="5578"/>
                        <a:pt x="975" y="5578"/>
                        <a:pt x="975" y="5578"/>
                      </a:cubicBezTo>
                      <a:cubicBezTo>
                        <a:pt x="975" y="5578"/>
                        <a:pt x="975" y="5578"/>
                        <a:pt x="975" y="5585"/>
                      </a:cubicBezTo>
                      <a:lnTo>
                        <a:pt x="1069" y="5707"/>
                      </a:lnTo>
                      <a:lnTo>
                        <a:pt x="1091" y="5663"/>
                      </a:lnTo>
                      <a:lnTo>
                        <a:pt x="1091" y="5663"/>
                      </a:lnTo>
                      <a:lnTo>
                        <a:pt x="1096" y="5666"/>
                      </a:lnTo>
                      <a:cubicBezTo>
                        <a:pt x="1101" y="5656"/>
                        <a:pt x="1104" y="5646"/>
                        <a:pt x="1106" y="5636"/>
                      </a:cubicBezTo>
                      <a:lnTo>
                        <a:pt x="1106" y="5636"/>
                      </a:lnTo>
                      <a:cubicBezTo>
                        <a:pt x="1405" y="5157"/>
                        <a:pt x="1873" y="4797"/>
                        <a:pt x="2382" y="4543"/>
                      </a:cubicBezTo>
                      <a:cubicBezTo>
                        <a:pt x="2910" y="4286"/>
                        <a:pt x="3478" y="4124"/>
                        <a:pt x="4060" y="4029"/>
                      </a:cubicBezTo>
                      <a:cubicBezTo>
                        <a:pt x="4628" y="3921"/>
                        <a:pt x="5223" y="3867"/>
                        <a:pt x="5805" y="3826"/>
                      </a:cubicBezTo>
                      <a:cubicBezTo>
                        <a:pt x="6125" y="3804"/>
                        <a:pt x="6450" y="3794"/>
                        <a:pt x="6774" y="3794"/>
                      </a:cubicBezTo>
                      <a:cubicBezTo>
                        <a:pt x="7038" y="3794"/>
                        <a:pt x="7303" y="3800"/>
                        <a:pt x="7564" y="3812"/>
                      </a:cubicBezTo>
                      <a:lnTo>
                        <a:pt x="7632" y="3826"/>
                      </a:lnTo>
                      <a:lnTo>
                        <a:pt x="7618" y="3758"/>
                      </a:lnTo>
                      <a:cubicBezTo>
                        <a:pt x="7524" y="3109"/>
                        <a:pt x="7402" y="2459"/>
                        <a:pt x="7267" y="1810"/>
                      </a:cubicBezTo>
                      <a:cubicBezTo>
                        <a:pt x="7199" y="1485"/>
                        <a:pt x="7118" y="1160"/>
                        <a:pt x="7050" y="836"/>
                      </a:cubicBezTo>
                      <a:cubicBezTo>
                        <a:pt x="7009" y="687"/>
                        <a:pt x="6982" y="497"/>
                        <a:pt x="6861" y="362"/>
                      </a:cubicBezTo>
                      <a:cubicBezTo>
                        <a:pt x="6725" y="213"/>
                        <a:pt x="6536" y="173"/>
                        <a:pt x="6387" y="145"/>
                      </a:cubicBezTo>
                      <a:cubicBezTo>
                        <a:pt x="5901" y="48"/>
                        <a:pt x="5407" y="1"/>
                        <a:pt x="49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8" name="Google Shape;12198;p28"/>
                <p:cNvSpPr/>
                <p:nvPr/>
              </p:nvSpPr>
              <p:spPr>
                <a:xfrm>
                  <a:off x="239746" y="2866179"/>
                  <a:ext cx="271787" cy="196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1" h="5589" extrusionOk="0">
                      <a:moveTo>
                        <a:pt x="4839" y="0"/>
                      </a:moveTo>
                      <a:cubicBezTo>
                        <a:pt x="3948" y="0"/>
                        <a:pt x="3059" y="202"/>
                        <a:pt x="2233" y="555"/>
                      </a:cubicBezTo>
                      <a:cubicBezTo>
                        <a:pt x="1381" y="921"/>
                        <a:pt x="623" y="1462"/>
                        <a:pt x="0" y="2152"/>
                      </a:cubicBezTo>
                      <a:lnTo>
                        <a:pt x="82" y="2220"/>
                      </a:lnTo>
                      <a:cubicBezTo>
                        <a:pt x="691" y="1543"/>
                        <a:pt x="1435" y="1002"/>
                        <a:pt x="2274" y="637"/>
                      </a:cubicBezTo>
                      <a:cubicBezTo>
                        <a:pt x="3085" y="297"/>
                        <a:pt x="3959" y="108"/>
                        <a:pt x="4835" y="108"/>
                      </a:cubicBezTo>
                      <a:cubicBezTo>
                        <a:pt x="4865" y="108"/>
                        <a:pt x="4895" y="108"/>
                        <a:pt x="4926" y="109"/>
                      </a:cubicBezTo>
                      <a:cubicBezTo>
                        <a:pt x="5034" y="109"/>
                        <a:pt x="5156" y="122"/>
                        <a:pt x="5264" y="122"/>
                      </a:cubicBezTo>
                      <a:cubicBezTo>
                        <a:pt x="5386" y="136"/>
                        <a:pt x="5494" y="150"/>
                        <a:pt x="5602" y="163"/>
                      </a:cubicBezTo>
                      <a:cubicBezTo>
                        <a:pt x="5832" y="190"/>
                        <a:pt x="6049" y="231"/>
                        <a:pt x="6265" y="285"/>
                      </a:cubicBezTo>
                      <a:cubicBezTo>
                        <a:pt x="6482" y="352"/>
                        <a:pt x="6685" y="447"/>
                        <a:pt x="6847" y="596"/>
                      </a:cubicBezTo>
                      <a:cubicBezTo>
                        <a:pt x="7010" y="745"/>
                        <a:pt x="7131" y="934"/>
                        <a:pt x="7226" y="1137"/>
                      </a:cubicBezTo>
                      <a:cubicBezTo>
                        <a:pt x="7402" y="1543"/>
                        <a:pt x="7456" y="2003"/>
                        <a:pt x="7510" y="2450"/>
                      </a:cubicBezTo>
                      <a:cubicBezTo>
                        <a:pt x="7561" y="2872"/>
                        <a:pt x="7564" y="3306"/>
                        <a:pt x="7587" y="3740"/>
                      </a:cubicBezTo>
                      <a:lnTo>
                        <a:pt x="7587" y="3740"/>
                      </a:lnTo>
                      <a:cubicBezTo>
                        <a:pt x="6434" y="3824"/>
                        <a:pt x="5295" y="3998"/>
                        <a:pt x="4182" y="4290"/>
                      </a:cubicBezTo>
                      <a:cubicBezTo>
                        <a:pt x="3045" y="4588"/>
                        <a:pt x="1935" y="4980"/>
                        <a:pt x="880" y="5494"/>
                      </a:cubicBezTo>
                      <a:lnTo>
                        <a:pt x="921" y="5589"/>
                      </a:lnTo>
                      <a:cubicBezTo>
                        <a:pt x="1990" y="5115"/>
                        <a:pt x="3086" y="4737"/>
                        <a:pt x="4222" y="4452"/>
                      </a:cubicBezTo>
                      <a:cubicBezTo>
                        <a:pt x="5359" y="4168"/>
                        <a:pt x="6509" y="3979"/>
                        <a:pt x="7673" y="3898"/>
                      </a:cubicBezTo>
                      <a:lnTo>
                        <a:pt x="7740" y="3884"/>
                      </a:lnTo>
                      <a:lnTo>
                        <a:pt x="7740" y="3816"/>
                      </a:lnTo>
                      <a:cubicBezTo>
                        <a:pt x="7727" y="3356"/>
                        <a:pt x="7713" y="2896"/>
                        <a:pt x="7659" y="2436"/>
                      </a:cubicBezTo>
                      <a:cubicBezTo>
                        <a:pt x="7605" y="1976"/>
                        <a:pt x="7537" y="1516"/>
                        <a:pt x="7348" y="1083"/>
                      </a:cubicBezTo>
                      <a:cubicBezTo>
                        <a:pt x="7253" y="867"/>
                        <a:pt x="7118" y="664"/>
                        <a:pt x="6928" y="501"/>
                      </a:cubicBezTo>
                      <a:cubicBezTo>
                        <a:pt x="6753" y="339"/>
                        <a:pt x="6522" y="244"/>
                        <a:pt x="6306" y="177"/>
                      </a:cubicBezTo>
                      <a:cubicBezTo>
                        <a:pt x="6076" y="109"/>
                        <a:pt x="5846" y="82"/>
                        <a:pt x="5616" y="55"/>
                      </a:cubicBezTo>
                      <a:cubicBezTo>
                        <a:pt x="5508" y="28"/>
                        <a:pt x="5386" y="28"/>
                        <a:pt x="5278" y="14"/>
                      </a:cubicBezTo>
                      <a:cubicBezTo>
                        <a:pt x="5156" y="14"/>
                        <a:pt x="5048" y="1"/>
                        <a:pt x="4926" y="1"/>
                      </a:cubicBezTo>
                      <a:cubicBezTo>
                        <a:pt x="4897" y="0"/>
                        <a:pt x="4868" y="0"/>
                        <a:pt x="483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9" name="Google Shape;12199;p28"/>
                <p:cNvSpPr/>
                <p:nvPr/>
              </p:nvSpPr>
              <p:spPr>
                <a:xfrm>
                  <a:off x="240694" y="2931200"/>
                  <a:ext cx="39955" cy="140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3995" extrusionOk="0">
                      <a:moveTo>
                        <a:pt x="101" y="0"/>
                      </a:moveTo>
                      <a:cubicBezTo>
                        <a:pt x="93" y="0"/>
                        <a:pt x="87" y="2"/>
                        <a:pt x="82" y="2"/>
                      </a:cubicBezTo>
                      <a:cubicBezTo>
                        <a:pt x="68" y="16"/>
                        <a:pt x="55" y="29"/>
                        <a:pt x="41" y="43"/>
                      </a:cubicBezTo>
                      <a:cubicBezTo>
                        <a:pt x="28" y="57"/>
                        <a:pt x="14" y="70"/>
                        <a:pt x="14" y="84"/>
                      </a:cubicBezTo>
                      <a:cubicBezTo>
                        <a:pt x="1" y="97"/>
                        <a:pt x="1" y="111"/>
                        <a:pt x="1" y="124"/>
                      </a:cubicBezTo>
                      <a:lnTo>
                        <a:pt x="1" y="138"/>
                      </a:lnTo>
                      <a:lnTo>
                        <a:pt x="14" y="273"/>
                      </a:lnTo>
                      <a:cubicBezTo>
                        <a:pt x="14" y="354"/>
                        <a:pt x="14" y="435"/>
                        <a:pt x="28" y="530"/>
                      </a:cubicBezTo>
                      <a:cubicBezTo>
                        <a:pt x="28" y="706"/>
                        <a:pt x="55" y="868"/>
                        <a:pt x="68" y="1044"/>
                      </a:cubicBezTo>
                      <a:cubicBezTo>
                        <a:pt x="109" y="1396"/>
                        <a:pt x="163" y="1734"/>
                        <a:pt x="244" y="2073"/>
                      </a:cubicBezTo>
                      <a:cubicBezTo>
                        <a:pt x="325" y="2411"/>
                        <a:pt x="434" y="2749"/>
                        <a:pt x="569" y="3074"/>
                      </a:cubicBezTo>
                      <a:cubicBezTo>
                        <a:pt x="704" y="3399"/>
                        <a:pt x="853" y="3710"/>
                        <a:pt x="1042" y="3994"/>
                      </a:cubicBezTo>
                      <a:lnTo>
                        <a:pt x="1137" y="3940"/>
                      </a:lnTo>
                      <a:cubicBezTo>
                        <a:pt x="988" y="3629"/>
                        <a:pt x="853" y="3331"/>
                        <a:pt x="718" y="3006"/>
                      </a:cubicBezTo>
                      <a:cubicBezTo>
                        <a:pt x="596" y="2695"/>
                        <a:pt x="474" y="2370"/>
                        <a:pt x="379" y="2032"/>
                      </a:cubicBezTo>
                      <a:cubicBezTo>
                        <a:pt x="298" y="1707"/>
                        <a:pt x="217" y="1369"/>
                        <a:pt x="163" y="1031"/>
                      </a:cubicBezTo>
                      <a:cubicBezTo>
                        <a:pt x="136" y="868"/>
                        <a:pt x="122" y="693"/>
                        <a:pt x="122" y="517"/>
                      </a:cubicBezTo>
                      <a:cubicBezTo>
                        <a:pt x="109" y="435"/>
                        <a:pt x="109" y="354"/>
                        <a:pt x="109" y="260"/>
                      </a:cubicBezTo>
                      <a:lnTo>
                        <a:pt x="109" y="138"/>
                      </a:lnTo>
                      <a:lnTo>
                        <a:pt x="109" y="124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10" y="114"/>
                        <a:pt x="111" y="114"/>
                        <a:pt x="112" y="114"/>
                      </a:cubicBezTo>
                      <a:cubicBezTo>
                        <a:pt x="119" y="114"/>
                        <a:pt x="122" y="111"/>
                        <a:pt x="122" y="111"/>
                      </a:cubicBezTo>
                      <a:lnTo>
                        <a:pt x="109" y="111"/>
                      </a:lnTo>
                      <a:lnTo>
                        <a:pt x="109" y="114"/>
                      </a:lnTo>
                      <a:lnTo>
                        <a:pt x="109" y="114"/>
                      </a:lnTo>
                      <a:cubicBezTo>
                        <a:pt x="102" y="113"/>
                        <a:pt x="93" y="109"/>
                        <a:pt x="82" y="97"/>
                      </a:cubicBezTo>
                      <a:cubicBezTo>
                        <a:pt x="55" y="57"/>
                        <a:pt x="68" y="57"/>
                        <a:pt x="68" y="57"/>
                      </a:cubicBezTo>
                      <a:lnTo>
                        <a:pt x="68" y="57"/>
                      </a:lnTo>
                      <a:lnTo>
                        <a:pt x="163" y="97"/>
                      </a:lnTo>
                      <a:cubicBezTo>
                        <a:pt x="163" y="84"/>
                        <a:pt x="190" y="70"/>
                        <a:pt x="163" y="29"/>
                      </a:cubicBezTo>
                      <a:cubicBezTo>
                        <a:pt x="130" y="5"/>
                        <a:pt x="113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0" name="Google Shape;12200;p28"/>
                <p:cNvSpPr/>
                <p:nvPr/>
              </p:nvSpPr>
              <p:spPr>
                <a:xfrm>
                  <a:off x="326675" y="3062859"/>
                  <a:ext cx="197213" cy="45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" h="1286" extrusionOk="0">
                      <a:moveTo>
                        <a:pt x="5603" y="1"/>
                      </a:moveTo>
                      <a:cubicBezTo>
                        <a:pt x="5129" y="1"/>
                        <a:pt x="4642" y="41"/>
                        <a:pt x="4168" y="68"/>
                      </a:cubicBezTo>
                      <a:cubicBezTo>
                        <a:pt x="3681" y="109"/>
                        <a:pt x="3194" y="149"/>
                        <a:pt x="2720" y="231"/>
                      </a:cubicBezTo>
                      <a:cubicBezTo>
                        <a:pt x="2247" y="312"/>
                        <a:pt x="1773" y="420"/>
                        <a:pt x="1313" y="569"/>
                      </a:cubicBezTo>
                      <a:cubicBezTo>
                        <a:pt x="853" y="731"/>
                        <a:pt x="407" y="934"/>
                        <a:pt x="1" y="1191"/>
                      </a:cubicBezTo>
                      <a:lnTo>
                        <a:pt x="55" y="1286"/>
                      </a:lnTo>
                      <a:cubicBezTo>
                        <a:pt x="447" y="1015"/>
                        <a:pt x="880" y="812"/>
                        <a:pt x="1340" y="664"/>
                      </a:cubicBezTo>
                      <a:cubicBezTo>
                        <a:pt x="1800" y="528"/>
                        <a:pt x="2274" y="434"/>
                        <a:pt x="2747" y="366"/>
                      </a:cubicBezTo>
                      <a:cubicBezTo>
                        <a:pt x="3221" y="312"/>
                        <a:pt x="3695" y="271"/>
                        <a:pt x="4182" y="231"/>
                      </a:cubicBezTo>
                      <a:cubicBezTo>
                        <a:pt x="4655" y="203"/>
                        <a:pt x="5142" y="163"/>
                        <a:pt x="5616" y="95"/>
                      </a:cubicBezTo>
                      <a:lnTo>
                        <a:pt x="560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1" name="Google Shape;12201;p28"/>
                <p:cNvSpPr/>
                <p:nvPr/>
              </p:nvSpPr>
              <p:spPr>
                <a:xfrm>
                  <a:off x="333346" y="3099898"/>
                  <a:ext cx="194334" cy="46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5" h="1327" extrusionOk="0">
                      <a:moveTo>
                        <a:pt x="5521" y="1"/>
                      </a:moveTo>
                      <a:cubicBezTo>
                        <a:pt x="5047" y="14"/>
                        <a:pt x="4574" y="69"/>
                        <a:pt x="4114" y="136"/>
                      </a:cubicBezTo>
                      <a:cubicBezTo>
                        <a:pt x="3640" y="217"/>
                        <a:pt x="3180" y="326"/>
                        <a:pt x="2720" y="447"/>
                      </a:cubicBezTo>
                      <a:cubicBezTo>
                        <a:pt x="2260" y="569"/>
                        <a:pt x="1813" y="732"/>
                        <a:pt x="1367" y="867"/>
                      </a:cubicBezTo>
                      <a:cubicBezTo>
                        <a:pt x="920" y="1016"/>
                        <a:pt x="460" y="1151"/>
                        <a:pt x="0" y="1219"/>
                      </a:cubicBezTo>
                      <a:lnTo>
                        <a:pt x="14" y="1327"/>
                      </a:lnTo>
                      <a:cubicBezTo>
                        <a:pt x="487" y="1232"/>
                        <a:pt x="934" y="1097"/>
                        <a:pt x="1394" y="962"/>
                      </a:cubicBezTo>
                      <a:cubicBezTo>
                        <a:pt x="1840" y="826"/>
                        <a:pt x="2300" y="691"/>
                        <a:pt x="2747" y="583"/>
                      </a:cubicBezTo>
                      <a:cubicBezTo>
                        <a:pt x="3207" y="475"/>
                        <a:pt x="3667" y="380"/>
                        <a:pt x="4141" y="299"/>
                      </a:cubicBezTo>
                      <a:cubicBezTo>
                        <a:pt x="4601" y="231"/>
                        <a:pt x="5061" y="163"/>
                        <a:pt x="5534" y="109"/>
                      </a:cubicBezTo>
                      <a:lnTo>
                        <a:pt x="55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2" name="Google Shape;12202;p28"/>
                <p:cNvSpPr/>
                <p:nvPr/>
              </p:nvSpPr>
              <p:spPr>
                <a:xfrm>
                  <a:off x="325728" y="3138869"/>
                  <a:ext cx="209536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8" h="1571" extrusionOk="0">
                      <a:moveTo>
                        <a:pt x="5954" y="0"/>
                      </a:moveTo>
                      <a:cubicBezTo>
                        <a:pt x="5454" y="68"/>
                        <a:pt x="4939" y="163"/>
                        <a:pt x="4439" y="258"/>
                      </a:cubicBezTo>
                      <a:cubicBezTo>
                        <a:pt x="3938" y="366"/>
                        <a:pt x="3451" y="488"/>
                        <a:pt x="2950" y="609"/>
                      </a:cubicBezTo>
                      <a:cubicBezTo>
                        <a:pt x="1963" y="880"/>
                        <a:pt x="988" y="1164"/>
                        <a:pt x="1" y="1462"/>
                      </a:cubicBezTo>
                      <a:lnTo>
                        <a:pt x="41" y="1570"/>
                      </a:lnTo>
                      <a:cubicBezTo>
                        <a:pt x="1002" y="1245"/>
                        <a:pt x="1990" y="975"/>
                        <a:pt x="2991" y="758"/>
                      </a:cubicBezTo>
                      <a:cubicBezTo>
                        <a:pt x="3478" y="636"/>
                        <a:pt x="3979" y="528"/>
                        <a:pt x="4479" y="420"/>
                      </a:cubicBezTo>
                      <a:lnTo>
                        <a:pt x="5968" y="109"/>
                      </a:lnTo>
                      <a:lnTo>
                        <a:pt x="5954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3" name="Google Shape;12203;p28"/>
                <p:cNvSpPr/>
                <p:nvPr/>
              </p:nvSpPr>
              <p:spPr>
                <a:xfrm>
                  <a:off x="342369" y="3179315"/>
                  <a:ext cx="233271" cy="62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772" extrusionOk="0">
                      <a:moveTo>
                        <a:pt x="5950" y="0"/>
                      </a:moveTo>
                      <a:cubicBezTo>
                        <a:pt x="5606" y="0"/>
                        <a:pt x="5259" y="26"/>
                        <a:pt x="4912" y="66"/>
                      </a:cubicBezTo>
                      <a:cubicBezTo>
                        <a:pt x="4344" y="147"/>
                        <a:pt x="3775" y="283"/>
                        <a:pt x="3221" y="445"/>
                      </a:cubicBezTo>
                      <a:cubicBezTo>
                        <a:pt x="2125" y="783"/>
                        <a:pt x="1056" y="1243"/>
                        <a:pt x="0" y="1676"/>
                      </a:cubicBezTo>
                      <a:lnTo>
                        <a:pt x="41" y="1771"/>
                      </a:lnTo>
                      <a:cubicBezTo>
                        <a:pt x="1083" y="1311"/>
                        <a:pt x="2152" y="892"/>
                        <a:pt x="3261" y="580"/>
                      </a:cubicBezTo>
                      <a:cubicBezTo>
                        <a:pt x="3816" y="432"/>
                        <a:pt x="4371" y="310"/>
                        <a:pt x="4939" y="242"/>
                      </a:cubicBezTo>
                      <a:cubicBezTo>
                        <a:pt x="5415" y="174"/>
                        <a:pt x="5891" y="144"/>
                        <a:pt x="6367" y="144"/>
                      </a:cubicBezTo>
                      <a:cubicBezTo>
                        <a:pt x="6460" y="144"/>
                        <a:pt x="6552" y="145"/>
                        <a:pt x="6644" y="147"/>
                      </a:cubicBezTo>
                      <a:lnTo>
                        <a:pt x="6644" y="39"/>
                      </a:lnTo>
                      <a:cubicBezTo>
                        <a:pt x="6415" y="12"/>
                        <a:pt x="6183" y="0"/>
                        <a:pt x="59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4" name="Google Shape;12204;p28"/>
                <p:cNvSpPr/>
                <p:nvPr/>
              </p:nvSpPr>
              <p:spPr>
                <a:xfrm>
                  <a:off x="651151" y="2966906"/>
                  <a:ext cx="136367" cy="195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" h="5562" extrusionOk="0">
                      <a:moveTo>
                        <a:pt x="2791" y="156"/>
                      </a:moveTo>
                      <a:cubicBezTo>
                        <a:pt x="3136" y="1408"/>
                        <a:pt x="3427" y="2673"/>
                        <a:pt x="3640" y="3951"/>
                      </a:cubicBezTo>
                      <a:lnTo>
                        <a:pt x="3721" y="4438"/>
                      </a:lnTo>
                      <a:lnTo>
                        <a:pt x="3762" y="4682"/>
                      </a:lnTo>
                      <a:cubicBezTo>
                        <a:pt x="3776" y="4763"/>
                        <a:pt x="3776" y="4844"/>
                        <a:pt x="3749" y="4885"/>
                      </a:cubicBezTo>
                      <a:cubicBezTo>
                        <a:pt x="3708" y="4939"/>
                        <a:pt x="3640" y="4966"/>
                        <a:pt x="3559" y="4980"/>
                      </a:cubicBezTo>
                      <a:lnTo>
                        <a:pt x="3316" y="5047"/>
                      </a:lnTo>
                      <a:cubicBezTo>
                        <a:pt x="3167" y="5088"/>
                        <a:pt x="3004" y="5129"/>
                        <a:pt x="2842" y="5169"/>
                      </a:cubicBezTo>
                      <a:cubicBezTo>
                        <a:pt x="2517" y="5237"/>
                        <a:pt x="2192" y="5304"/>
                        <a:pt x="1868" y="5359"/>
                      </a:cubicBezTo>
                      <a:cubicBezTo>
                        <a:pt x="1705" y="5386"/>
                        <a:pt x="1543" y="5413"/>
                        <a:pt x="1381" y="5426"/>
                      </a:cubicBezTo>
                      <a:cubicBezTo>
                        <a:pt x="1313" y="5440"/>
                        <a:pt x="1218" y="5453"/>
                        <a:pt x="1151" y="5453"/>
                      </a:cubicBezTo>
                      <a:cubicBezTo>
                        <a:pt x="1083" y="5453"/>
                        <a:pt x="1056" y="5413"/>
                        <a:pt x="1029" y="5331"/>
                      </a:cubicBezTo>
                      <a:cubicBezTo>
                        <a:pt x="812" y="4750"/>
                        <a:pt x="691" y="4141"/>
                        <a:pt x="582" y="3532"/>
                      </a:cubicBezTo>
                      <a:cubicBezTo>
                        <a:pt x="488" y="2923"/>
                        <a:pt x="406" y="2301"/>
                        <a:pt x="271" y="1692"/>
                      </a:cubicBezTo>
                      <a:cubicBezTo>
                        <a:pt x="244" y="1529"/>
                        <a:pt x="203" y="1380"/>
                        <a:pt x="190" y="1232"/>
                      </a:cubicBezTo>
                      <a:cubicBezTo>
                        <a:pt x="163" y="1083"/>
                        <a:pt x="163" y="934"/>
                        <a:pt x="230" y="839"/>
                      </a:cubicBezTo>
                      <a:cubicBezTo>
                        <a:pt x="298" y="744"/>
                        <a:pt x="433" y="690"/>
                        <a:pt x="582" y="636"/>
                      </a:cubicBezTo>
                      <a:cubicBezTo>
                        <a:pt x="718" y="582"/>
                        <a:pt x="866" y="541"/>
                        <a:pt x="1015" y="501"/>
                      </a:cubicBezTo>
                      <a:cubicBezTo>
                        <a:pt x="1607" y="343"/>
                        <a:pt x="2199" y="236"/>
                        <a:pt x="2791" y="156"/>
                      </a:cubicBezTo>
                      <a:close/>
                      <a:moveTo>
                        <a:pt x="2883" y="0"/>
                      </a:moveTo>
                      <a:lnTo>
                        <a:pt x="2828" y="14"/>
                      </a:lnTo>
                      <a:cubicBezTo>
                        <a:pt x="2206" y="81"/>
                        <a:pt x="1584" y="190"/>
                        <a:pt x="975" y="352"/>
                      </a:cubicBezTo>
                      <a:cubicBezTo>
                        <a:pt x="826" y="379"/>
                        <a:pt x="677" y="420"/>
                        <a:pt x="528" y="474"/>
                      </a:cubicBezTo>
                      <a:cubicBezTo>
                        <a:pt x="447" y="501"/>
                        <a:pt x="366" y="528"/>
                        <a:pt x="298" y="569"/>
                      </a:cubicBezTo>
                      <a:cubicBezTo>
                        <a:pt x="217" y="609"/>
                        <a:pt x="149" y="663"/>
                        <a:pt x="95" y="744"/>
                      </a:cubicBezTo>
                      <a:cubicBezTo>
                        <a:pt x="27" y="826"/>
                        <a:pt x="14" y="920"/>
                        <a:pt x="0" y="1002"/>
                      </a:cubicBezTo>
                      <a:cubicBezTo>
                        <a:pt x="0" y="1096"/>
                        <a:pt x="0" y="1177"/>
                        <a:pt x="14" y="1259"/>
                      </a:cubicBezTo>
                      <a:cubicBezTo>
                        <a:pt x="41" y="1421"/>
                        <a:pt x="82" y="1570"/>
                        <a:pt x="109" y="1719"/>
                      </a:cubicBezTo>
                      <a:cubicBezTo>
                        <a:pt x="244" y="2328"/>
                        <a:pt x="339" y="2950"/>
                        <a:pt x="447" y="3559"/>
                      </a:cubicBezTo>
                      <a:cubicBezTo>
                        <a:pt x="555" y="4168"/>
                        <a:pt x="704" y="4790"/>
                        <a:pt x="934" y="5372"/>
                      </a:cubicBezTo>
                      <a:cubicBezTo>
                        <a:pt x="948" y="5413"/>
                        <a:pt x="961" y="5453"/>
                        <a:pt x="1002" y="5494"/>
                      </a:cubicBezTo>
                      <a:cubicBezTo>
                        <a:pt x="1029" y="5548"/>
                        <a:pt x="1096" y="5561"/>
                        <a:pt x="1137" y="5561"/>
                      </a:cubicBezTo>
                      <a:cubicBezTo>
                        <a:pt x="1245" y="5561"/>
                        <a:pt x="1313" y="5548"/>
                        <a:pt x="1394" y="5534"/>
                      </a:cubicBezTo>
                      <a:cubicBezTo>
                        <a:pt x="1556" y="5521"/>
                        <a:pt x="1732" y="5494"/>
                        <a:pt x="1895" y="5467"/>
                      </a:cubicBezTo>
                      <a:cubicBezTo>
                        <a:pt x="2220" y="5399"/>
                        <a:pt x="2544" y="5331"/>
                        <a:pt x="2855" y="5264"/>
                      </a:cubicBezTo>
                      <a:cubicBezTo>
                        <a:pt x="3018" y="5223"/>
                        <a:pt x="3180" y="5183"/>
                        <a:pt x="3343" y="5142"/>
                      </a:cubicBezTo>
                      <a:lnTo>
                        <a:pt x="3586" y="5074"/>
                      </a:lnTo>
                      <a:cubicBezTo>
                        <a:pt x="3654" y="5047"/>
                        <a:pt x="3749" y="5034"/>
                        <a:pt x="3816" y="4939"/>
                      </a:cubicBezTo>
                      <a:cubicBezTo>
                        <a:pt x="3884" y="4844"/>
                        <a:pt x="3857" y="4750"/>
                        <a:pt x="3857" y="4668"/>
                      </a:cubicBezTo>
                      <a:lnTo>
                        <a:pt x="3816" y="4425"/>
                      </a:lnTo>
                      <a:lnTo>
                        <a:pt x="3735" y="3938"/>
                      </a:lnTo>
                      <a:cubicBezTo>
                        <a:pt x="3532" y="2639"/>
                        <a:pt x="3248" y="1340"/>
                        <a:pt x="2910" y="68"/>
                      </a:cubicBezTo>
                      <a:lnTo>
                        <a:pt x="28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5" name="Google Shape;12205;p28"/>
                <p:cNvSpPr/>
                <p:nvPr/>
              </p:nvSpPr>
              <p:spPr>
                <a:xfrm>
                  <a:off x="635457" y="2797717"/>
                  <a:ext cx="227127" cy="3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1099" extrusionOk="0">
                      <a:moveTo>
                        <a:pt x="3053" y="1"/>
                      </a:moveTo>
                      <a:cubicBezTo>
                        <a:pt x="2532" y="1"/>
                        <a:pt x="2012" y="70"/>
                        <a:pt x="1503" y="219"/>
                      </a:cubicBezTo>
                      <a:cubicBezTo>
                        <a:pt x="962" y="381"/>
                        <a:pt x="434" y="638"/>
                        <a:pt x="1" y="1017"/>
                      </a:cubicBezTo>
                      <a:lnTo>
                        <a:pt x="69" y="1098"/>
                      </a:lnTo>
                      <a:cubicBezTo>
                        <a:pt x="474" y="719"/>
                        <a:pt x="989" y="462"/>
                        <a:pt x="1530" y="313"/>
                      </a:cubicBezTo>
                      <a:cubicBezTo>
                        <a:pt x="2007" y="182"/>
                        <a:pt x="2495" y="135"/>
                        <a:pt x="2994" y="135"/>
                      </a:cubicBezTo>
                      <a:cubicBezTo>
                        <a:pt x="3060" y="135"/>
                        <a:pt x="3127" y="136"/>
                        <a:pt x="3194" y="138"/>
                      </a:cubicBezTo>
                      <a:cubicBezTo>
                        <a:pt x="4304" y="165"/>
                        <a:pt x="5400" y="462"/>
                        <a:pt x="6415" y="936"/>
                      </a:cubicBezTo>
                      <a:lnTo>
                        <a:pt x="6469" y="841"/>
                      </a:lnTo>
                      <a:cubicBezTo>
                        <a:pt x="5982" y="557"/>
                        <a:pt x="5440" y="354"/>
                        <a:pt x="4886" y="205"/>
                      </a:cubicBezTo>
                      <a:cubicBezTo>
                        <a:pt x="4371" y="80"/>
                        <a:pt x="3845" y="1"/>
                        <a:pt x="3318" y="1"/>
                      </a:cubicBezTo>
                      <a:cubicBezTo>
                        <a:pt x="3277" y="1"/>
                        <a:pt x="3235" y="1"/>
                        <a:pt x="3194" y="2"/>
                      </a:cubicBezTo>
                      <a:cubicBezTo>
                        <a:pt x="3147" y="1"/>
                        <a:pt x="3100" y="1"/>
                        <a:pt x="305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6" name="Google Shape;12206;p28"/>
                <p:cNvSpPr/>
                <p:nvPr/>
              </p:nvSpPr>
              <p:spPr>
                <a:xfrm>
                  <a:off x="639284" y="2850907"/>
                  <a:ext cx="222352" cy="29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2" extrusionOk="0">
                      <a:moveTo>
                        <a:pt x="3590" y="0"/>
                      </a:moveTo>
                      <a:cubicBezTo>
                        <a:pt x="3444" y="0"/>
                        <a:pt x="3298" y="5"/>
                        <a:pt x="3153" y="16"/>
                      </a:cubicBezTo>
                      <a:cubicBezTo>
                        <a:pt x="2612" y="57"/>
                        <a:pt x="2070" y="152"/>
                        <a:pt x="1556" y="287"/>
                      </a:cubicBezTo>
                      <a:cubicBezTo>
                        <a:pt x="1029" y="422"/>
                        <a:pt x="514" y="585"/>
                        <a:pt x="0" y="747"/>
                      </a:cubicBezTo>
                      <a:lnTo>
                        <a:pt x="27" y="842"/>
                      </a:lnTo>
                      <a:cubicBezTo>
                        <a:pt x="541" y="679"/>
                        <a:pt x="1056" y="517"/>
                        <a:pt x="1570" y="395"/>
                      </a:cubicBezTo>
                      <a:cubicBezTo>
                        <a:pt x="2097" y="260"/>
                        <a:pt x="2625" y="179"/>
                        <a:pt x="3153" y="152"/>
                      </a:cubicBezTo>
                      <a:cubicBezTo>
                        <a:pt x="3237" y="149"/>
                        <a:pt x="3320" y="148"/>
                        <a:pt x="3403" y="148"/>
                      </a:cubicBezTo>
                      <a:cubicBezTo>
                        <a:pt x="3857" y="148"/>
                        <a:pt x="4303" y="182"/>
                        <a:pt x="4750" y="273"/>
                      </a:cubicBezTo>
                      <a:cubicBezTo>
                        <a:pt x="5277" y="354"/>
                        <a:pt x="5791" y="503"/>
                        <a:pt x="6279" y="693"/>
                      </a:cubicBezTo>
                      <a:lnTo>
                        <a:pt x="6333" y="598"/>
                      </a:lnTo>
                      <a:cubicBezTo>
                        <a:pt x="5846" y="354"/>
                        <a:pt x="5318" y="206"/>
                        <a:pt x="4777" y="97"/>
                      </a:cubicBezTo>
                      <a:cubicBezTo>
                        <a:pt x="4390" y="38"/>
                        <a:pt x="3989" y="0"/>
                        <a:pt x="35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7" name="Google Shape;12207;p28"/>
                <p:cNvSpPr/>
                <p:nvPr/>
              </p:nvSpPr>
              <p:spPr>
                <a:xfrm>
                  <a:off x="656839" y="2901147"/>
                  <a:ext cx="150165" cy="25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7" h="737" extrusionOk="0">
                      <a:moveTo>
                        <a:pt x="2701" y="1"/>
                      </a:moveTo>
                      <a:cubicBezTo>
                        <a:pt x="2500" y="1"/>
                        <a:pt x="2299" y="11"/>
                        <a:pt x="2098" y="33"/>
                      </a:cubicBezTo>
                      <a:cubicBezTo>
                        <a:pt x="1367" y="114"/>
                        <a:pt x="664" y="331"/>
                        <a:pt x="1" y="642"/>
                      </a:cubicBezTo>
                      <a:lnTo>
                        <a:pt x="41" y="737"/>
                      </a:lnTo>
                      <a:cubicBezTo>
                        <a:pt x="677" y="398"/>
                        <a:pt x="1394" y="222"/>
                        <a:pt x="2112" y="168"/>
                      </a:cubicBezTo>
                      <a:cubicBezTo>
                        <a:pt x="2257" y="163"/>
                        <a:pt x="2405" y="159"/>
                        <a:pt x="2554" y="159"/>
                      </a:cubicBezTo>
                      <a:cubicBezTo>
                        <a:pt x="2764" y="159"/>
                        <a:pt x="2975" y="166"/>
                        <a:pt x="3181" y="182"/>
                      </a:cubicBezTo>
                      <a:cubicBezTo>
                        <a:pt x="3546" y="222"/>
                        <a:pt x="3898" y="277"/>
                        <a:pt x="4236" y="358"/>
                      </a:cubicBezTo>
                      <a:lnTo>
                        <a:pt x="4277" y="250"/>
                      </a:lnTo>
                      <a:cubicBezTo>
                        <a:pt x="3925" y="128"/>
                        <a:pt x="3559" y="60"/>
                        <a:pt x="3194" y="19"/>
                      </a:cubicBezTo>
                      <a:cubicBezTo>
                        <a:pt x="3030" y="7"/>
                        <a:pt x="2866" y="1"/>
                        <a:pt x="270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8" name="Google Shape;12208;p28"/>
                <p:cNvSpPr/>
                <p:nvPr/>
              </p:nvSpPr>
              <p:spPr>
                <a:xfrm>
                  <a:off x="777999" y="2981371"/>
                  <a:ext cx="120708" cy="1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549" extrusionOk="0">
                      <a:moveTo>
                        <a:pt x="2003" y="0"/>
                      </a:moveTo>
                      <a:cubicBezTo>
                        <a:pt x="1904" y="0"/>
                        <a:pt x="1804" y="3"/>
                        <a:pt x="1705" y="8"/>
                      </a:cubicBezTo>
                      <a:cubicBezTo>
                        <a:pt x="1110" y="48"/>
                        <a:pt x="528" y="197"/>
                        <a:pt x="0" y="454"/>
                      </a:cubicBezTo>
                      <a:lnTo>
                        <a:pt x="54" y="549"/>
                      </a:lnTo>
                      <a:cubicBezTo>
                        <a:pt x="555" y="278"/>
                        <a:pt x="1137" y="143"/>
                        <a:pt x="1705" y="143"/>
                      </a:cubicBezTo>
                      <a:cubicBezTo>
                        <a:pt x="1735" y="142"/>
                        <a:pt x="1764" y="142"/>
                        <a:pt x="1793" y="142"/>
                      </a:cubicBezTo>
                      <a:cubicBezTo>
                        <a:pt x="2344" y="142"/>
                        <a:pt x="2882" y="261"/>
                        <a:pt x="3383" y="441"/>
                      </a:cubicBezTo>
                      <a:lnTo>
                        <a:pt x="3437" y="319"/>
                      </a:lnTo>
                      <a:cubicBezTo>
                        <a:pt x="3167" y="197"/>
                        <a:pt x="2882" y="102"/>
                        <a:pt x="2598" y="48"/>
                      </a:cubicBezTo>
                      <a:cubicBezTo>
                        <a:pt x="2400" y="12"/>
                        <a:pt x="2201" y="0"/>
                        <a:pt x="200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9" name="Google Shape;12209;p28"/>
                <p:cNvSpPr/>
                <p:nvPr/>
              </p:nvSpPr>
              <p:spPr>
                <a:xfrm>
                  <a:off x="789374" y="3028487"/>
                  <a:ext cx="113124" cy="11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2" h="317" extrusionOk="0">
                      <a:moveTo>
                        <a:pt x="2573" y="1"/>
                      </a:moveTo>
                      <a:cubicBezTo>
                        <a:pt x="2518" y="1"/>
                        <a:pt x="2464" y="3"/>
                        <a:pt x="2410" y="5"/>
                      </a:cubicBezTo>
                      <a:cubicBezTo>
                        <a:pt x="2139" y="19"/>
                        <a:pt x="1868" y="46"/>
                        <a:pt x="1611" y="73"/>
                      </a:cubicBezTo>
                      <a:cubicBezTo>
                        <a:pt x="1070" y="127"/>
                        <a:pt x="542" y="181"/>
                        <a:pt x="1" y="208"/>
                      </a:cubicBezTo>
                      <a:lnTo>
                        <a:pt x="15" y="316"/>
                      </a:lnTo>
                      <a:cubicBezTo>
                        <a:pt x="542" y="262"/>
                        <a:pt x="1083" y="235"/>
                        <a:pt x="1611" y="208"/>
                      </a:cubicBezTo>
                      <a:cubicBezTo>
                        <a:pt x="1882" y="208"/>
                        <a:pt x="2152" y="181"/>
                        <a:pt x="2410" y="168"/>
                      </a:cubicBezTo>
                      <a:cubicBezTo>
                        <a:pt x="2500" y="163"/>
                        <a:pt x="2588" y="160"/>
                        <a:pt x="2676" y="160"/>
                      </a:cubicBezTo>
                      <a:cubicBezTo>
                        <a:pt x="2852" y="160"/>
                        <a:pt x="3023" y="172"/>
                        <a:pt x="3194" y="208"/>
                      </a:cubicBezTo>
                      <a:lnTo>
                        <a:pt x="3221" y="114"/>
                      </a:lnTo>
                      <a:cubicBezTo>
                        <a:pt x="3016" y="27"/>
                        <a:pt x="2793" y="1"/>
                        <a:pt x="2573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0" name="Google Shape;12210;p28"/>
                <p:cNvSpPr/>
                <p:nvPr/>
              </p:nvSpPr>
              <p:spPr>
                <a:xfrm>
                  <a:off x="800328" y="3065878"/>
                  <a:ext cx="99326" cy="2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619" extrusionOk="0">
                      <a:moveTo>
                        <a:pt x="2413" y="0"/>
                      </a:moveTo>
                      <a:cubicBezTo>
                        <a:pt x="2313" y="0"/>
                        <a:pt x="2212" y="4"/>
                        <a:pt x="2111" y="9"/>
                      </a:cubicBezTo>
                      <a:cubicBezTo>
                        <a:pt x="1867" y="23"/>
                        <a:pt x="1624" y="50"/>
                        <a:pt x="1394" y="104"/>
                      </a:cubicBezTo>
                      <a:cubicBezTo>
                        <a:pt x="920" y="212"/>
                        <a:pt x="460" y="348"/>
                        <a:pt x="0" y="523"/>
                      </a:cubicBezTo>
                      <a:lnTo>
                        <a:pt x="41" y="618"/>
                      </a:lnTo>
                      <a:cubicBezTo>
                        <a:pt x="474" y="429"/>
                        <a:pt x="947" y="307"/>
                        <a:pt x="1407" y="239"/>
                      </a:cubicBezTo>
                      <a:cubicBezTo>
                        <a:pt x="1651" y="212"/>
                        <a:pt x="1881" y="185"/>
                        <a:pt x="2125" y="172"/>
                      </a:cubicBezTo>
                      <a:cubicBezTo>
                        <a:pt x="2355" y="158"/>
                        <a:pt x="2585" y="145"/>
                        <a:pt x="2828" y="131"/>
                      </a:cubicBezTo>
                      <a:lnTo>
                        <a:pt x="2828" y="23"/>
                      </a:lnTo>
                      <a:cubicBezTo>
                        <a:pt x="2693" y="7"/>
                        <a:pt x="2554" y="0"/>
                        <a:pt x="241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1" name="Google Shape;12211;p28"/>
                <p:cNvSpPr/>
                <p:nvPr/>
              </p:nvSpPr>
              <p:spPr>
                <a:xfrm>
                  <a:off x="809808" y="3115697"/>
                  <a:ext cx="115968" cy="1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3" h="444" extrusionOk="0">
                      <a:moveTo>
                        <a:pt x="2147" y="0"/>
                      </a:moveTo>
                      <a:cubicBezTo>
                        <a:pt x="1982" y="0"/>
                        <a:pt x="1817" y="14"/>
                        <a:pt x="1652" y="38"/>
                      </a:cubicBezTo>
                      <a:cubicBezTo>
                        <a:pt x="1381" y="65"/>
                        <a:pt x="1097" y="133"/>
                        <a:pt x="826" y="173"/>
                      </a:cubicBezTo>
                      <a:cubicBezTo>
                        <a:pt x="631" y="203"/>
                        <a:pt x="429" y="225"/>
                        <a:pt x="230" y="225"/>
                      </a:cubicBezTo>
                      <a:cubicBezTo>
                        <a:pt x="153" y="225"/>
                        <a:pt x="76" y="222"/>
                        <a:pt x="1" y="214"/>
                      </a:cubicBezTo>
                      <a:lnTo>
                        <a:pt x="1" y="322"/>
                      </a:lnTo>
                      <a:cubicBezTo>
                        <a:pt x="51" y="325"/>
                        <a:pt x="101" y="326"/>
                        <a:pt x="151" y="326"/>
                      </a:cubicBezTo>
                      <a:cubicBezTo>
                        <a:pt x="381" y="326"/>
                        <a:pt x="606" y="301"/>
                        <a:pt x="840" y="268"/>
                      </a:cubicBezTo>
                      <a:cubicBezTo>
                        <a:pt x="1124" y="241"/>
                        <a:pt x="1395" y="200"/>
                        <a:pt x="1665" y="173"/>
                      </a:cubicBezTo>
                      <a:cubicBezTo>
                        <a:pt x="1793" y="161"/>
                        <a:pt x="1918" y="154"/>
                        <a:pt x="2041" y="154"/>
                      </a:cubicBezTo>
                      <a:cubicBezTo>
                        <a:pt x="2193" y="154"/>
                        <a:pt x="2342" y="165"/>
                        <a:pt x="2491" y="187"/>
                      </a:cubicBezTo>
                      <a:cubicBezTo>
                        <a:pt x="2748" y="227"/>
                        <a:pt x="3005" y="309"/>
                        <a:pt x="3235" y="444"/>
                      </a:cubicBezTo>
                      <a:lnTo>
                        <a:pt x="3302" y="363"/>
                      </a:lnTo>
                      <a:cubicBezTo>
                        <a:pt x="3086" y="173"/>
                        <a:pt x="2802" y="65"/>
                        <a:pt x="2504" y="25"/>
                      </a:cubicBezTo>
                      <a:cubicBezTo>
                        <a:pt x="2385" y="8"/>
                        <a:pt x="2266" y="0"/>
                        <a:pt x="214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2" name="Google Shape;12212;p28"/>
                <p:cNvSpPr/>
                <p:nvPr/>
              </p:nvSpPr>
              <p:spPr>
                <a:xfrm>
                  <a:off x="281069" y="2914173"/>
                  <a:ext cx="13833" cy="1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776" extrusionOk="0">
                      <a:moveTo>
                        <a:pt x="55" y="0"/>
                      </a:moveTo>
                      <a:cubicBezTo>
                        <a:pt x="14" y="623"/>
                        <a:pt x="1" y="1259"/>
                        <a:pt x="28" y="1895"/>
                      </a:cubicBezTo>
                      <a:cubicBezTo>
                        <a:pt x="41" y="2206"/>
                        <a:pt x="55" y="2531"/>
                        <a:pt x="95" y="2842"/>
                      </a:cubicBezTo>
                      <a:cubicBezTo>
                        <a:pt x="150" y="3153"/>
                        <a:pt x="204" y="3464"/>
                        <a:pt x="285" y="3775"/>
                      </a:cubicBezTo>
                      <a:lnTo>
                        <a:pt x="393" y="3748"/>
                      </a:lnTo>
                      <a:lnTo>
                        <a:pt x="271" y="2815"/>
                      </a:lnTo>
                      <a:cubicBezTo>
                        <a:pt x="231" y="2504"/>
                        <a:pt x="190" y="2206"/>
                        <a:pt x="163" y="1881"/>
                      </a:cubicBezTo>
                      <a:cubicBezTo>
                        <a:pt x="109" y="1259"/>
                        <a:pt x="95" y="636"/>
                        <a:pt x="163" y="14"/>
                      </a:cubicBez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3" name="Google Shape;12213;p28"/>
                <p:cNvSpPr/>
                <p:nvPr/>
              </p:nvSpPr>
              <p:spPr>
                <a:xfrm>
                  <a:off x="305786" y="2910837"/>
                  <a:ext cx="17134" cy="136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884" extrusionOk="0">
                      <a:moveTo>
                        <a:pt x="0" y="1"/>
                      </a:moveTo>
                      <a:cubicBezTo>
                        <a:pt x="0" y="650"/>
                        <a:pt x="0" y="1300"/>
                        <a:pt x="54" y="1949"/>
                      </a:cubicBezTo>
                      <a:cubicBezTo>
                        <a:pt x="68" y="2274"/>
                        <a:pt x="109" y="2599"/>
                        <a:pt x="163" y="2923"/>
                      </a:cubicBezTo>
                      <a:cubicBezTo>
                        <a:pt x="217" y="3248"/>
                        <a:pt x="284" y="3573"/>
                        <a:pt x="379" y="3884"/>
                      </a:cubicBezTo>
                      <a:lnTo>
                        <a:pt x="487" y="3857"/>
                      </a:lnTo>
                      <a:lnTo>
                        <a:pt x="325" y="2896"/>
                      </a:lnTo>
                      <a:cubicBezTo>
                        <a:pt x="271" y="2585"/>
                        <a:pt x="230" y="2260"/>
                        <a:pt x="190" y="1936"/>
                      </a:cubicBezTo>
                      <a:cubicBezTo>
                        <a:pt x="109" y="1300"/>
                        <a:pt x="81" y="650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4" name="Google Shape;12214;p28"/>
                <p:cNvSpPr/>
                <p:nvPr/>
              </p:nvSpPr>
              <p:spPr>
                <a:xfrm>
                  <a:off x="336646" y="2898023"/>
                  <a:ext cx="17625" cy="138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3944" extrusionOk="0">
                      <a:moveTo>
                        <a:pt x="1" y="0"/>
                      </a:moveTo>
                      <a:cubicBezTo>
                        <a:pt x="1" y="663"/>
                        <a:pt x="1" y="1340"/>
                        <a:pt x="28" y="2003"/>
                      </a:cubicBezTo>
                      <a:cubicBezTo>
                        <a:pt x="41" y="2341"/>
                        <a:pt x="68" y="2666"/>
                        <a:pt x="109" y="3004"/>
                      </a:cubicBezTo>
                      <a:cubicBezTo>
                        <a:pt x="123" y="3180"/>
                        <a:pt x="150" y="3342"/>
                        <a:pt x="177" y="3505"/>
                      </a:cubicBezTo>
                      <a:cubicBezTo>
                        <a:pt x="190" y="3586"/>
                        <a:pt x="190" y="3667"/>
                        <a:pt x="231" y="3762"/>
                      </a:cubicBezTo>
                      <a:cubicBezTo>
                        <a:pt x="244" y="3816"/>
                        <a:pt x="271" y="3857"/>
                        <a:pt x="312" y="3897"/>
                      </a:cubicBezTo>
                      <a:cubicBezTo>
                        <a:pt x="326" y="3911"/>
                        <a:pt x="353" y="3924"/>
                        <a:pt x="393" y="3938"/>
                      </a:cubicBezTo>
                      <a:cubicBezTo>
                        <a:pt x="404" y="3941"/>
                        <a:pt x="415" y="3943"/>
                        <a:pt x="426" y="3943"/>
                      </a:cubicBezTo>
                      <a:cubicBezTo>
                        <a:pt x="455" y="3943"/>
                        <a:pt x="482" y="3931"/>
                        <a:pt x="501" y="3911"/>
                      </a:cubicBezTo>
                      <a:lnTo>
                        <a:pt x="434" y="3830"/>
                      </a:lnTo>
                      <a:cubicBezTo>
                        <a:pt x="420" y="3830"/>
                        <a:pt x="420" y="3830"/>
                        <a:pt x="393" y="3802"/>
                      </a:cubicBezTo>
                      <a:cubicBezTo>
                        <a:pt x="380" y="3775"/>
                        <a:pt x="366" y="3748"/>
                        <a:pt x="353" y="3721"/>
                      </a:cubicBezTo>
                      <a:cubicBezTo>
                        <a:pt x="339" y="3667"/>
                        <a:pt x="339" y="3559"/>
                        <a:pt x="326" y="3491"/>
                      </a:cubicBezTo>
                      <a:lnTo>
                        <a:pt x="271" y="2991"/>
                      </a:lnTo>
                      <a:cubicBezTo>
                        <a:pt x="231" y="2652"/>
                        <a:pt x="204" y="2328"/>
                        <a:pt x="163" y="1989"/>
                      </a:cubicBezTo>
                      <a:cubicBezTo>
                        <a:pt x="109" y="1326"/>
                        <a:pt x="82" y="663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5" name="Google Shape;12215;p28"/>
                <p:cNvSpPr/>
                <p:nvPr/>
              </p:nvSpPr>
              <p:spPr>
                <a:xfrm>
                  <a:off x="365646" y="2894196"/>
                  <a:ext cx="23769" cy="14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4047" extrusionOk="0">
                      <a:moveTo>
                        <a:pt x="0" y="1"/>
                      </a:moveTo>
                      <a:cubicBezTo>
                        <a:pt x="81" y="664"/>
                        <a:pt x="122" y="1327"/>
                        <a:pt x="163" y="2004"/>
                      </a:cubicBezTo>
                      <a:lnTo>
                        <a:pt x="230" y="3005"/>
                      </a:lnTo>
                      <a:cubicBezTo>
                        <a:pt x="244" y="3167"/>
                        <a:pt x="257" y="3330"/>
                        <a:pt x="271" y="3506"/>
                      </a:cubicBezTo>
                      <a:cubicBezTo>
                        <a:pt x="271" y="3587"/>
                        <a:pt x="284" y="3668"/>
                        <a:pt x="311" y="3763"/>
                      </a:cubicBezTo>
                      <a:cubicBezTo>
                        <a:pt x="339" y="3857"/>
                        <a:pt x="406" y="3952"/>
                        <a:pt x="501" y="4006"/>
                      </a:cubicBezTo>
                      <a:lnTo>
                        <a:pt x="582" y="4047"/>
                      </a:lnTo>
                      <a:lnTo>
                        <a:pt x="609" y="3966"/>
                      </a:lnTo>
                      <a:cubicBezTo>
                        <a:pt x="663" y="3790"/>
                        <a:pt x="677" y="3614"/>
                        <a:pt x="650" y="3438"/>
                      </a:cubicBezTo>
                      <a:lnTo>
                        <a:pt x="650" y="3438"/>
                      </a:lnTo>
                      <a:lnTo>
                        <a:pt x="541" y="3451"/>
                      </a:lnTo>
                      <a:cubicBezTo>
                        <a:pt x="541" y="3573"/>
                        <a:pt x="526" y="3687"/>
                        <a:pt x="502" y="3799"/>
                      </a:cubicBezTo>
                      <a:lnTo>
                        <a:pt x="502" y="3799"/>
                      </a:lnTo>
                      <a:cubicBezTo>
                        <a:pt x="459" y="3722"/>
                        <a:pt x="443" y="3607"/>
                        <a:pt x="433" y="3492"/>
                      </a:cubicBezTo>
                      <a:cubicBezTo>
                        <a:pt x="420" y="3316"/>
                        <a:pt x="406" y="3154"/>
                        <a:pt x="393" y="2991"/>
                      </a:cubicBezTo>
                      <a:lnTo>
                        <a:pt x="298" y="1990"/>
                      </a:lnTo>
                      <a:cubicBezTo>
                        <a:pt x="217" y="1327"/>
                        <a:pt x="163" y="664"/>
                        <a:pt x="12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6" name="Google Shape;12216;p28"/>
                <p:cNvSpPr/>
                <p:nvPr/>
              </p:nvSpPr>
              <p:spPr>
                <a:xfrm>
                  <a:off x="392715" y="2889456"/>
                  <a:ext cx="25701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790" extrusionOk="0">
                      <a:moveTo>
                        <a:pt x="109" y="1"/>
                      </a:moveTo>
                      <a:lnTo>
                        <a:pt x="0" y="41"/>
                      </a:lnTo>
                      <a:cubicBezTo>
                        <a:pt x="109" y="325"/>
                        <a:pt x="190" y="623"/>
                        <a:pt x="258" y="921"/>
                      </a:cubicBezTo>
                      <a:cubicBezTo>
                        <a:pt x="325" y="1218"/>
                        <a:pt x="366" y="1530"/>
                        <a:pt x="393" y="1841"/>
                      </a:cubicBezTo>
                      <a:cubicBezTo>
                        <a:pt x="420" y="2139"/>
                        <a:pt x="420" y="2450"/>
                        <a:pt x="420" y="2747"/>
                      </a:cubicBezTo>
                      <a:cubicBezTo>
                        <a:pt x="420" y="2910"/>
                        <a:pt x="406" y="3059"/>
                        <a:pt x="406" y="3221"/>
                      </a:cubicBezTo>
                      <a:cubicBezTo>
                        <a:pt x="406" y="3370"/>
                        <a:pt x="420" y="3546"/>
                        <a:pt x="488" y="3695"/>
                      </a:cubicBezTo>
                      <a:lnTo>
                        <a:pt x="528" y="3789"/>
                      </a:lnTo>
                      <a:lnTo>
                        <a:pt x="596" y="3722"/>
                      </a:lnTo>
                      <a:cubicBezTo>
                        <a:pt x="691" y="3654"/>
                        <a:pt x="731" y="3532"/>
                        <a:pt x="704" y="3411"/>
                      </a:cubicBezTo>
                      <a:lnTo>
                        <a:pt x="704" y="3411"/>
                      </a:lnTo>
                      <a:lnTo>
                        <a:pt x="596" y="3438"/>
                      </a:lnTo>
                      <a:cubicBezTo>
                        <a:pt x="601" y="3464"/>
                        <a:pt x="598" y="3491"/>
                        <a:pt x="589" y="3515"/>
                      </a:cubicBezTo>
                      <a:lnTo>
                        <a:pt x="589" y="3515"/>
                      </a:lnTo>
                      <a:cubicBezTo>
                        <a:pt x="547" y="3285"/>
                        <a:pt x="594" y="3023"/>
                        <a:pt x="582" y="2761"/>
                      </a:cubicBezTo>
                      <a:cubicBezTo>
                        <a:pt x="596" y="2436"/>
                        <a:pt x="569" y="2125"/>
                        <a:pt x="528" y="1827"/>
                      </a:cubicBezTo>
                      <a:cubicBezTo>
                        <a:pt x="447" y="1205"/>
                        <a:pt x="298" y="596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7" name="Google Shape;12217;p28"/>
                <p:cNvSpPr/>
                <p:nvPr/>
              </p:nvSpPr>
              <p:spPr>
                <a:xfrm>
                  <a:off x="426911" y="2876641"/>
                  <a:ext cx="19521" cy="134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3830" extrusionOk="0">
                      <a:moveTo>
                        <a:pt x="109" y="0"/>
                      </a:moveTo>
                      <a:lnTo>
                        <a:pt x="1" y="27"/>
                      </a:lnTo>
                      <a:cubicBezTo>
                        <a:pt x="82" y="325"/>
                        <a:pt x="150" y="650"/>
                        <a:pt x="190" y="961"/>
                      </a:cubicBezTo>
                      <a:cubicBezTo>
                        <a:pt x="231" y="1272"/>
                        <a:pt x="244" y="1597"/>
                        <a:pt x="258" y="1908"/>
                      </a:cubicBezTo>
                      <a:cubicBezTo>
                        <a:pt x="271" y="2233"/>
                        <a:pt x="271" y="2544"/>
                        <a:pt x="258" y="2869"/>
                      </a:cubicBezTo>
                      <a:cubicBezTo>
                        <a:pt x="258" y="3031"/>
                        <a:pt x="244" y="3194"/>
                        <a:pt x="271" y="3356"/>
                      </a:cubicBezTo>
                      <a:cubicBezTo>
                        <a:pt x="298" y="3518"/>
                        <a:pt x="353" y="3694"/>
                        <a:pt x="461" y="3830"/>
                      </a:cubicBezTo>
                      <a:lnTo>
                        <a:pt x="556" y="3762"/>
                      </a:lnTo>
                      <a:cubicBezTo>
                        <a:pt x="393" y="3505"/>
                        <a:pt x="407" y="3194"/>
                        <a:pt x="420" y="2869"/>
                      </a:cubicBezTo>
                      <a:cubicBezTo>
                        <a:pt x="434" y="2558"/>
                        <a:pt x="420" y="2233"/>
                        <a:pt x="393" y="1908"/>
                      </a:cubicBezTo>
                      <a:cubicBezTo>
                        <a:pt x="353" y="1259"/>
                        <a:pt x="244" y="636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8" name="Google Shape;12218;p28"/>
                <p:cNvSpPr/>
                <p:nvPr/>
              </p:nvSpPr>
              <p:spPr>
                <a:xfrm>
                  <a:off x="461599" y="2871410"/>
                  <a:ext cx="22365" cy="13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" h="3736" extrusionOk="0">
                      <a:moveTo>
                        <a:pt x="95" y="1"/>
                      </a:moveTo>
                      <a:lnTo>
                        <a:pt x="1" y="28"/>
                      </a:lnTo>
                      <a:cubicBezTo>
                        <a:pt x="122" y="636"/>
                        <a:pt x="217" y="1259"/>
                        <a:pt x="298" y="1881"/>
                      </a:cubicBezTo>
                      <a:lnTo>
                        <a:pt x="406" y="2801"/>
                      </a:lnTo>
                      <a:cubicBezTo>
                        <a:pt x="447" y="3113"/>
                        <a:pt x="488" y="3424"/>
                        <a:pt x="528" y="3735"/>
                      </a:cubicBezTo>
                      <a:lnTo>
                        <a:pt x="636" y="3722"/>
                      </a:lnTo>
                      <a:cubicBezTo>
                        <a:pt x="636" y="3410"/>
                        <a:pt x="609" y="3099"/>
                        <a:pt x="569" y="2788"/>
                      </a:cubicBezTo>
                      <a:cubicBezTo>
                        <a:pt x="528" y="2477"/>
                        <a:pt x="488" y="2165"/>
                        <a:pt x="434" y="1854"/>
                      </a:cubicBez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9" name="Google Shape;12219;p28"/>
                <p:cNvSpPr/>
                <p:nvPr/>
              </p:nvSpPr>
              <p:spPr>
                <a:xfrm>
                  <a:off x="662070" y="2985409"/>
                  <a:ext cx="19978" cy="101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884" extrusionOk="0">
                      <a:moveTo>
                        <a:pt x="461" y="1"/>
                      </a:moveTo>
                      <a:cubicBezTo>
                        <a:pt x="352" y="434"/>
                        <a:pt x="258" y="867"/>
                        <a:pt x="163" y="1300"/>
                      </a:cubicBezTo>
                      <a:cubicBezTo>
                        <a:pt x="122" y="1516"/>
                        <a:pt x="82" y="1733"/>
                        <a:pt x="55" y="1963"/>
                      </a:cubicBezTo>
                      <a:cubicBezTo>
                        <a:pt x="28" y="2179"/>
                        <a:pt x="14" y="2409"/>
                        <a:pt x="1" y="2626"/>
                      </a:cubicBezTo>
                      <a:lnTo>
                        <a:pt x="1" y="2883"/>
                      </a:lnTo>
                      <a:lnTo>
                        <a:pt x="136" y="2667"/>
                      </a:lnTo>
                      <a:cubicBezTo>
                        <a:pt x="163" y="2612"/>
                        <a:pt x="204" y="2558"/>
                        <a:pt x="231" y="2491"/>
                      </a:cubicBezTo>
                      <a:lnTo>
                        <a:pt x="169" y="2449"/>
                      </a:lnTo>
                      <a:lnTo>
                        <a:pt x="169" y="2449"/>
                      </a:lnTo>
                      <a:lnTo>
                        <a:pt x="217" y="1976"/>
                      </a:lnTo>
                      <a:cubicBezTo>
                        <a:pt x="244" y="1760"/>
                        <a:pt x="271" y="1543"/>
                        <a:pt x="298" y="1327"/>
                      </a:cubicBezTo>
                      <a:cubicBezTo>
                        <a:pt x="352" y="880"/>
                        <a:pt x="434" y="447"/>
                        <a:pt x="569" y="28"/>
                      </a:cubicBezTo>
                      <a:lnTo>
                        <a:pt x="46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0" name="Google Shape;12220;p28"/>
                <p:cNvSpPr/>
                <p:nvPr/>
              </p:nvSpPr>
              <p:spPr>
                <a:xfrm>
                  <a:off x="683451" y="2982108"/>
                  <a:ext cx="13342" cy="17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4982" extrusionOk="0">
                      <a:moveTo>
                        <a:pt x="271" y="0"/>
                      </a:moveTo>
                      <a:cubicBezTo>
                        <a:pt x="244" y="826"/>
                        <a:pt x="176" y="1665"/>
                        <a:pt x="122" y="2490"/>
                      </a:cubicBezTo>
                      <a:cubicBezTo>
                        <a:pt x="95" y="2909"/>
                        <a:pt x="68" y="3329"/>
                        <a:pt x="41" y="3748"/>
                      </a:cubicBezTo>
                      <a:lnTo>
                        <a:pt x="14" y="4371"/>
                      </a:lnTo>
                      <a:lnTo>
                        <a:pt x="1" y="4682"/>
                      </a:lnTo>
                      <a:lnTo>
                        <a:pt x="1" y="4844"/>
                      </a:lnTo>
                      <a:cubicBezTo>
                        <a:pt x="1" y="4871"/>
                        <a:pt x="1" y="4912"/>
                        <a:pt x="41" y="4966"/>
                      </a:cubicBezTo>
                      <a:cubicBezTo>
                        <a:pt x="58" y="4978"/>
                        <a:pt x="75" y="4982"/>
                        <a:pt x="92" y="4982"/>
                      </a:cubicBezTo>
                      <a:cubicBezTo>
                        <a:pt x="114" y="4982"/>
                        <a:pt x="134" y="4974"/>
                        <a:pt x="149" y="4966"/>
                      </a:cubicBezTo>
                      <a:cubicBezTo>
                        <a:pt x="163" y="4966"/>
                        <a:pt x="176" y="4953"/>
                        <a:pt x="190" y="4939"/>
                      </a:cubicBezTo>
                      <a:cubicBezTo>
                        <a:pt x="190" y="4912"/>
                        <a:pt x="190" y="4871"/>
                        <a:pt x="176" y="4858"/>
                      </a:cubicBezTo>
                      <a:lnTo>
                        <a:pt x="95" y="4912"/>
                      </a:lnTo>
                      <a:cubicBezTo>
                        <a:pt x="82" y="4912"/>
                        <a:pt x="82" y="4885"/>
                        <a:pt x="82" y="4885"/>
                      </a:cubicBezTo>
                      <a:cubicBezTo>
                        <a:pt x="95" y="4871"/>
                        <a:pt x="95" y="4871"/>
                        <a:pt x="95" y="4871"/>
                      </a:cubicBezTo>
                      <a:cubicBezTo>
                        <a:pt x="95" y="4871"/>
                        <a:pt x="101" y="4865"/>
                        <a:pt x="109" y="4865"/>
                      </a:cubicBezTo>
                      <a:cubicBezTo>
                        <a:pt x="113" y="4865"/>
                        <a:pt x="118" y="4867"/>
                        <a:pt x="122" y="4871"/>
                      </a:cubicBezTo>
                      <a:cubicBezTo>
                        <a:pt x="126" y="4875"/>
                        <a:pt x="128" y="4877"/>
                        <a:pt x="128" y="4877"/>
                      </a:cubicBezTo>
                      <a:cubicBezTo>
                        <a:pt x="130" y="4877"/>
                        <a:pt x="122" y="4864"/>
                        <a:pt x="122" y="4844"/>
                      </a:cubicBezTo>
                      <a:lnTo>
                        <a:pt x="149" y="4682"/>
                      </a:lnTo>
                      <a:lnTo>
                        <a:pt x="163" y="4384"/>
                      </a:lnTo>
                      <a:lnTo>
                        <a:pt x="204" y="3748"/>
                      </a:lnTo>
                      <a:cubicBezTo>
                        <a:pt x="231" y="3342"/>
                        <a:pt x="244" y="2923"/>
                        <a:pt x="258" y="2503"/>
                      </a:cubicBezTo>
                      <a:cubicBezTo>
                        <a:pt x="285" y="1665"/>
                        <a:pt x="325" y="839"/>
                        <a:pt x="37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1" name="Google Shape;12221;p28"/>
                <p:cNvSpPr/>
                <p:nvPr/>
              </p:nvSpPr>
              <p:spPr>
                <a:xfrm>
                  <a:off x="713855" y="2982108"/>
                  <a:ext cx="6671" cy="174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" h="4967" extrusionOk="0">
                      <a:moveTo>
                        <a:pt x="82" y="0"/>
                      </a:moveTo>
                      <a:cubicBezTo>
                        <a:pt x="82" y="826"/>
                        <a:pt x="55" y="1651"/>
                        <a:pt x="28" y="2476"/>
                      </a:cubicBezTo>
                      <a:cubicBezTo>
                        <a:pt x="14" y="2896"/>
                        <a:pt x="14" y="3302"/>
                        <a:pt x="1" y="3721"/>
                      </a:cubicBezTo>
                      <a:cubicBezTo>
                        <a:pt x="1" y="4127"/>
                        <a:pt x="1" y="4547"/>
                        <a:pt x="14" y="4966"/>
                      </a:cubicBezTo>
                      <a:lnTo>
                        <a:pt x="122" y="4966"/>
                      </a:lnTo>
                      <a:cubicBezTo>
                        <a:pt x="149" y="4547"/>
                        <a:pt x="163" y="4141"/>
                        <a:pt x="163" y="3721"/>
                      </a:cubicBezTo>
                      <a:cubicBezTo>
                        <a:pt x="176" y="3315"/>
                        <a:pt x="176" y="2896"/>
                        <a:pt x="176" y="2476"/>
                      </a:cubicBezTo>
                      <a:cubicBezTo>
                        <a:pt x="163" y="1651"/>
                        <a:pt x="163" y="826"/>
                        <a:pt x="19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2" name="Google Shape;12222;p28"/>
                <p:cNvSpPr/>
                <p:nvPr/>
              </p:nvSpPr>
              <p:spPr>
                <a:xfrm>
                  <a:off x="739520" y="2978281"/>
                  <a:ext cx="7162" cy="176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5021" extrusionOk="0">
                      <a:moveTo>
                        <a:pt x="41" y="1"/>
                      </a:moveTo>
                      <a:cubicBezTo>
                        <a:pt x="41" y="840"/>
                        <a:pt x="27" y="1679"/>
                        <a:pt x="14" y="2504"/>
                      </a:cubicBezTo>
                      <a:cubicBezTo>
                        <a:pt x="0" y="2924"/>
                        <a:pt x="14" y="3343"/>
                        <a:pt x="14" y="3763"/>
                      </a:cubicBezTo>
                      <a:cubicBezTo>
                        <a:pt x="27" y="4182"/>
                        <a:pt x="41" y="4602"/>
                        <a:pt x="81" y="5021"/>
                      </a:cubicBezTo>
                      <a:lnTo>
                        <a:pt x="190" y="5021"/>
                      </a:lnTo>
                      <a:cubicBezTo>
                        <a:pt x="203" y="4602"/>
                        <a:pt x="190" y="4182"/>
                        <a:pt x="190" y="3763"/>
                      </a:cubicBezTo>
                      <a:lnTo>
                        <a:pt x="149" y="2518"/>
                      </a:lnTo>
                      <a:cubicBezTo>
                        <a:pt x="136" y="1679"/>
                        <a:pt x="122" y="840"/>
                        <a:pt x="14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3" name="Google Shape;12223;p28"/>
                <p:cNvSpPr/>
                <p:nvPr/>
              </p:nvSpPr>
              <p:spPr>
                <a:xfrm>
                  <a:off x="763253" y="3044321"/>
                  <a:ext cx="8602" cy="9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2775" extrusionOk="0">
                      <a:moveTo>
                        <a:pt x="68" y="1"/>
                      </a:moveTo>
                      <a:cubicBezTo>
                        <a:pt x="123" y="461"/>
                        <a:pt x="123" y="921"/>
                        <a:pt x="95" y="1381"/>
                      </a:cubicBezTo>
                      <a:cubicBezTo>
                        <a:pt x="95" y="1611"/>
                        <a:pt x="68" y="1841"/>
                        <a:pt x="55" y="2071"/>
                      </a:cubicBezTo>
                      <a:cubicBezTo>
                        <a:pt x="41" y="2301"/>
                        <a:pt x="14" y="2531"/>
                        <a:pt x="1" y="2761"/>
                      </a:cubicBezTo>
                      <a:lnTo>
                        <a:pt x="109" y="2775"/>
                      </a:lnTo>
                      <a:cubicBezTo>
                        <a:pt x="177" y="2545"/>
                        <a:pt x="204" y="2315"/>
                        <a:pt x="217" y="2085"/>
                      </a:cubicBezTo>
                      <a:cubicBezTo>
                        <a:pt x="244" y="1855"/>
                        <a:pt x="244" y="1625"/>
                        <a:pt x="244" y="1394"/>
                      </a:cubicBezTo>
                      <a:cubicBezTo>
                        <a:pt x="231" y="921"/>
                        <a:pt x="204" y="461"/>
                        <a:pt x="1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24" name="Google Shape;12224;p28"/>
              <p:cNvGrpSpPr/>
              <p:nvPr/>
            </p:nvGrpSpPr>
            <p:grpSpPr>
              <a:xfrm rot="2700000">
                <a:off x="1643411" y="-152876"/>
                <a:ext cx="519585" cy="850423"/>
                <a:chOff x="1379588" y="940775"/>
                <a:chExt cx="519590" cy="850431"/>
              </a:xfrm>
            </p:grpSpPr>
            <p:sp>
              <p:nvSpPr>
                <p:cNvPr id="12225" name="Google Shape;12225;p28"/>
                <p:cNvSpPr/>
                <p:nvPr/>
              </p:nvSpPr>
              <p:spPr>
                <a:xfrm>
                  <a:off x="1379588" y="1048770"/>
                  <a:ext cx="376133" cy="742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3" h="21146" extrusionOk="0">
                      <a:moveTo>
                        <a:pt x="862" y="0"/>
                      </a:moveTo>
                      <a:cubicBezTo>
                        <a:pt x="438" y="0"/>
                        <a:pt x="1" y="466"/>
                        <a:pt x="253" y="970"/>
                      </a:cubicBezTo>
                      <a:cubicBezTo>
                        <a:pt x="1227" y="2851"/>
                        <a:pt x="2905" y="4299"/>
                        <a:pt x="4921" y="4948"/>
                      </a:cubicBezTo>
                      <a:cubicBezTo>
                        <a:pt x="5949" y="5287"/>
                        <a:pt x="7072" y="5246"/>
                        <a:pt x="8060" y="5625"/>
                      </a:cubicBezTo>
                      <a:cubicBezTo>
                        <a:pt x="9386" y="6139"/>
                        <a:pt x="9359" y="7465"/>
                        <a:pt x="8750" y="8548"/>
                      </a:cubicBezTo>
                      <a:cubicBezTo>
                        <a:pt x="8182" y="9562"/>
                        <a:pt x="7181" y="10239"/>
                        <a:pt x="6328" y="11010"/>
                      </a:cubicBezTo>
                      <a:cubicBezTo>
                        <a:pt x="5503" y="11754"/>
                        <a:pt x="4813" y="12607"/>
                        <a:pt x="4420" y="13662"/>
                      </a:cubicBezTo>
                      <a:cubicBezTo>
                        <a:pt x="3581" y="15908"/>
                        <a:pt x="4231" y="18412"/>
                        <a:pt x="4867" y="20631"/>
                      </a:cubicBezTo>
                      <a:cubicBezTo>
                        <a:pt x="4974" y="20990"/>
                        <a:pt x="5262" y="21145"/>
                        <a:pt x="5554" y="21145"/>
                      </a:cubicBezTo>
                      <a:cubicBezTo>
                        <a:pt x="5998" y="21145"/>
                        <a:pt x="6451" y="20786"/>
                        <a:pt x="6288" y="20238"/>
                      </a:cubicBezTo>
                      <a:cubicBezTo>
                        <a:pt x="5625" y="17911"/>
                        <a:pt x="4799" y="14975"/>
                        <a:pt x="6531" y="12891"/>
                      </a:cubicBezTo>
                      <a:cubicBezTo>
                        <a:pt x="7965" y="11173"/>
                        <a:pt x="10171" y="10144"/>
                        <a:pt x="10550" y="7736"/>
                      </a:cubicBezTo>
                      <a:cubicBezTo>
                        <a:pt x="10712" y="6748"/>
                        <a:pt x="10482" y="5733"/>
                        <a:pt x="9752" y="5030"/>
                      </a:cubicBezTo>
                      <a:cubicBezTo>
                        <a:pt x="9021" y="4312"/>
                        <a:pt x="7979" y="4096"/>
                        <a:pt x="7005" y="3961"/>
                      </a:cubicBezTo>
                      <a:cubicBezTo>
                        <a:pt x="4569" y="3609"/>
                        <a:pt x="2553" y="2567"/>
                        <a:pt x="1362" y="321"/>
                      </a:cubicBezTo>
                      <a:cubicBezTo>
                        <a:pt x="1241" y="94"/>
                        <a:pt x="1053" y="0"/>
                        <a:pt x="862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6" name="Google Shape;12226;p28"/>
                <p:cNvSpPr/>
                <p:nvPr/>
              </p:nvSpPr>
              <p:spPr>
                <a:xfrm>
                  <a:off x="1448998" y="1200721"/>
                  <a:ext cx="249527" cy="120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7" h="3433" extrusionOk="0">
                      <a:moveTo>
                        <a:pt x="6000" y="0"/>
                      </a:moveTo>
                      <a:cubicBezTo>
                        <a:pt x="5957" y="0"/>
                        <a:pt x="5913" y="4"/>
                        <a:pt x="5867" y="11"/>
                      </a:cubicBezTo>
                      <a:cubicBezTo>
                        <a:pt x="4026" y="296"/>
                        <a:pt x="2660" y="1730"/>
                        <a:pt x="847" y="2068"/>
                      </a:cubicBezTo>
                      <a:cubicBezTo>
                        <a:pt x="0" y="2222"/>
                        <a:pt x="296" y="3433"/>
                        <a:pt x="1078" y="3433"/>
                      </a:cubicBezTo>
                      <a:cubicBezTo>
                        <a:pt x="1121" y="3433"/>
                        <a:pt x="1166" y="3429"/>
                        <a:pt x="1212" y="3421"/>
                      </a:cubicBezTo>
                      <a:cubicBezTo>
                        <a:pt x="3039" y="3097"/>
                        <a:pt x="4419" y="1662"/>
                        <a:pt x="6246" y="1392"/>
                      </a:cubicBezTo>
                      <a:cubicBezTo>
                        <a:pt x="7106" y="1263"/>
                        <a:pt x="6808" y="0"/>
                        <a:pt x="6000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7" name="Google Shape;12227;p28"/>
                <p:cNvSpPr/>
                <p:nvPr/>
              </p:nvSpPr>
              <p:spPr>
                <a:xfrm>
                  <a:off x="1395633" y="980378"/>
                  <a:ext cx="311145" cy="122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62" h="3482" extrusionOk="0">
                      <a:moveTo>
                        <a:pt x="8048" y="1"/>
                      </a:moveTo>
                      <a:cubicBezTo>
                        <a:pt x="7973" y="1"/>
                        <a:pt x="7892" y="16"/>
                        <a:pt x="7806" y="50"/>
                      </a:cubicBezTo>
                      <a:cubicBezTo>
                        <a:pt x="6710" y="483"/>
                        <a:pt x="5519" y="618"/>
                        <a:pt x="4383" y="929"/>
                      </a:cubicBezTo>
                      <a:cubicBezTo>
                        <a:pt x="3124" y="1254"/>
                        <a:pt x="1893" y="1673"/>
                        <a:pt x="689" y="2161"/>
                      </a:cubicBezTo>
                      <a:cubicBezTo>
                        <a:pt x="0" y="2438"/>
                        <a:pt x="185" y="3481"/>
                        <a:pt x="800" y="3481"/>
                      </a:cubicBezTo>
                      <a:cubicBezTo>
                        <a:pt x="874" y="3481"/>
                        <a:pt x="955" y="3466"/>
                        <a:pt x="1041" y="3432"/>
                      </a:cubicBezTo>
                      <a:cubicBezTo>
                        <a:pt x="2299" y="2945"/>
                        <a:pt x="3584" y="2526"/>
                        <a:pt x="4897" y="2201"/>
                      </a:cubicBezTo>
                      <a:cubicBezTo>
                        <a:pt x="5979" y="1944"/>
                        <a:pt x="7387" y="1930"/>
                        <a:pt x="8334" y="1295"/>
                      </a:cubicBezTo>
                      <a:cubicBezTo>
                        <a:pt x="8862" y="935"/>
                        <a:pt x="8634" y="1"/>
                        <a:pt x="804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8" name="Google Shape;12228;p28"/>
                <p:cNvSpPr/>
                <p:nvPr/>
              </p:nvSpPr>
              <p:spPr>
                <a:xfrm>
                  <a:off x="1462550" y="1084686"/>
                  <a:ext cx="208589" cy="96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" h="2753" extrusionOk="0">
                      <a:moveTo>
                        <a:pt x="5063" y="1"/>
                      </a:moveTo>
                      <a:cubicBezTo>
                        <a:pt x="4994" y="1"/>
                        <a:pt x="4921" y="14"/>
                        <a:pt x="4845" y="42"/>
                      </a:cubicBezTo>
                      <a:cubicBezTo>
                        <a:pt x="3465" y="556"/>
                        <a:pt x="2179" y="1152"/>
                        <a:pt x="745" y="1503"/>
                      </a:cubicBezTo>
                      <a:cubicBezTo>
                        <a:pt x="0" y="1693"/>
                        <a:pt x="244" y="2752"/>
                        <a:pt x="927" y="2752"/>
                      </a:cubicBezTo>
                      <a:cubicBezTo>
                        <a:pt x="977" y="2752"/>
                        <a:pt x="1029" y="2747"/>
                        <a:pt x="1083" y="2735"/>
                      </a:cubicBezTo>
                      <a:cubicBezTo>
                        <a:pt x="2517" y="2437"/>
                        <a:pt x="4087" y="2031"/>
                        <a:pt x="5359" y="1287"/>
                      </a:cubicBezTo>
                      <a:cubicBezTo>
                        <a:pt x="5940" y="948"/>
                        <a:pt x="5654" y="1"/>
                        <a:pt x="5063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9" name="Google Shape;12229;p28"/>
                <p:cNvSpPr/>
                <p:nvPr/>
              </p:nvSpPr>
              <p:spPr>
                <a:xfrm>
                  <a:off x="1487793" y="1342806"/>
                  <a:ext cx="234500" cy="116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9" h="3304" extrusionOk="0">
                      <a:moveTo>
                        <a:pt x="5565" y="0"/>
                      </a:moveTo>
                      <a:cubicBezTo>
                        <a:pt x="5459" y="0"/>
                        <a:pt x="5348" y="24"/>
                        <a:pt x="5235" y="78"/>
                      </a:cubicBezTo>
                      <a:cubicBezTo>
                        <a:pt x="3747" y="795"/>
                        <a:pt x="2272" y="1485"/>
                        <a:pt x="702" y="2026"/>
                      </a:cubicBezTo>
                      <a:cubicBezTo>
                        <a:pt x="0" y="2273"/>
                        <a:pt x="206" y="3303"/>
                        <a:pt x="840" y="3303"/>
                      </a:cubicBezTo>
                      <a:cubicBezTo>
                        <a:pt x="903" y="3303"/>
                        <a:pt x="970" y="3293"/>
                        <a:pt x="1041" y="3271"/>
                      </a:cubicBezTo>
                      <a:cubicBezTo>
                        <a:pt x="2732" y="2744"/>
                        <a:pt x="4396" y="2135"/>
                        <a:pt x="5966" y="1323"/>
                      </a:cubicBezTo>
                      <a:cubicBezTo>
                        <a:pt x="6678" y="949"/>
                        <a:pt x="6231" y="0"/>
                        <a:pt x="5565" y="0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0" name="Google Shape;12230;p28"/>
                <p:cNvSpPr/>
                <p:nvPr/>
              </p:nvSpPr>
              <p:spPr>
                <a:xfrm>
                  <a:off x="1537227" y="1511364"/>
                  <a:ext cx="320484" cy="147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8" h="4211" extrusionOk="0">
                      <a:moveTo>
                        <a:pt x="7998" y="1"/>
                      </a:moveTo>
                      <a:cubicBezTo>
                        <a:pt x="7957" y="1"/>
                        <a:pt x="7915" y="5"/>
                        <a:pt x="7873" y="13"/>
                      </a:cubicBezTo>
                      <a:cubicBezTo>
                        <a:pt x="6682" y="243"/>
                        <a:pt x="5519" y="798"/>
                        <a:pt x="4423" y="1285"/>
                      </a:cubicBezTo>
                      <a:cubicBezTo>
                        <a:pt x="3841" y="1528"/>
                        <a:pt x="3259" y="1799"/>
                        <a:pt x="2691" y="2083"/>
                      </a:cubicBezTo>
                      <a:cubicBezTo>
                        <a:pt x="2122" y="2367"/>
                        <a:pt x="1527" y="2787"/>
                        <a:pt x="877" y="2854"/>
                      </a:cubicBezTo>
                      <a:cubicBezTo>
                        <a:pt x="50" y="2946"/>
                        <a:pt x="0" y="4211"/>
                        <a:pt x="802" y="4211"/>
                      </a:cubicBezTo>
                      <a:cubicBezTo>
                        <a:pt x="827" y="4211"/>
                        <a:pt x="852" y="4210"/>
                        <a:pt x="877" y="4207"/>
                      </a:cubicBezTo>
                      <a:cubicBezTo>
                        <a:pt x="2149" y="4086"/>
                        <a:pt x="3259" y="3328"/>
                        <a:pt x="4409" y="2827"/>
                      </a:cubicBezTo>
                      <a:cubicBezTo>
                        <a:pt x="5708" y="2245"/>
                        <a:pt x="7102" y="1880"/>
                        <a:pt x="8414" y="1298"/>
                      </a:cubicBezTo>
                      <a:cubicBezTo>
                        <a:pt x="9127" y="967"/>
                        <a:pt x="8654" y="1"/>
                        <a:pt x="7998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1" name="Google Shape;12231;p28"/>
                <p:cNvSpPr/>
                <p:nvPr/>
              </p:nvSpPr>
              <p:spPr>
                <a:xfrm>
                  <a:off x="1431690" y="943127"/>
                  <a:ext cx="462258" cy="782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6" h="22292" extrusionOk="0">
                      <a:moveTo>
                        <a:pt x="6764" y="1"/>
                      </a:moveTo>
                      <a:cubicBezTo>
                        <a:pt x="6647" y="1"/>
                        <a:pt x="6525" y="45"/>
                        <a:pt x="6441" y="123"/>
                      </a:cubicBezTo>
                      <a:cubicBezTo>
                        <a:pt x="6278" y="299"/>
                        <a:pt x="6292" y="542"/>
                        <a:pt x="6441" y="718"/>
                      </a:cubicBezTo>
                      <a:cubicBezTo>
                        <a:pt x="6887" y="1246"/>
                        <a:pt x="6996" y="1963"/>
                        <a:pt x="6860" y="2640"/>
                      </a:cubicBezTo>
                      <a:cubicBezTo>
                        <a:pt x="4641" y="3046"/>
                        <a:pt x="2449" y="3668"/>
                        <a:pt x="365" y="4520"/>
                      </a:cubicBezTo>
                      <a:cubicBezTo>
                        <a:pt x="149" y="4615"/>
                        <a:pt x="0" y="4805"/>
                        <a:pt x="68" y="5048"/>
                      </a:cubicBezTo>
                      <a:cubicBezTo>
                        <a:pt x="113" y="5216"/>
                        <a:pt x="288" y="5366"/>
                        <a:pt x="470" y="5366"/>
                      </a:cubicBezTo>
                      <a:cubicBezTo>
                        <a:pt x="507" y="5366"/>
                        <a:pt x="545" y="5360"/>
                        <a:pt x="582" y="5346"/>
                      </a:cubicBezTo>
                      <a:cubicBezTo>
                        <a:pt x="2503" y="4561"/>
                        <a:pt x="4492" y="3966"/>
                        <a:pt x="6522" y="3560"/>
                      </a:cubicBezTo>
                      <a:lnTo>
                        <a:pt x="6522" y="3560"/>
                      </a:lnTo>
                      <a:cubicBezTo>
                        <a:pt x="6048" y="4426"/>
                        <a:pt x="5250" y="5089"/>
                        <a:pt x="4465" y="5644"/>
                      </a:cubicBezTo>
                      <a:cubicBezTo>
                        <a:pt x="3532" y="6320"/>
                        <a:pt x="2530" y="6929"/>
                        <a:pt x="1813" y="7849"/>
                      </a:cubicBezTo>
                      <a:cubicBezTo>
                        <a:pt x="1096" y="8742"/>
                        <a:pt x="663" y="9811"/>
                        <a:pt x="541" y="10948"/>
                      </a:cubicBezTo>
                      <a:cubicBezTo>
                        <a:pt x="420" y="12071"/>
                        <a:pt x="609" y="13289"/>
                        <a:pt x="1313" y="14182"/>
                      </a:cubicBezTo>
                      <a:cubicBezTo>
                        <a:pt x="1949" y="14980"/>
                        <a:pt x="2909" y="15332"/>
                        <a:pt x="3897" y="15440"/>
                      </a:cubicBezTo>
                      <a:cubicBezTo>
                        <a:pt x="4143" y="15469"/>
                        <a:pt x="4389" y="15481"/>
                        <a:pt x="4636" y="15481"/>
                      </a:cubicBezTo>
                      <a:cubicBezTo>
                        <a:pt x="5829" y="15481"/>
                        <a:pt x="7036" y="15199"/>
                        <a:pt x="8230" y="15199"/>
                      </a:cubicBezTo>
                      <a:cubicBezTo>
                        <a:pt x="8505" y="15199"/>
                        <a:pt x="8779" y="15214"/>
                        <a:pt x="9052" y="15251"/>
                      </a:cubicBezTo>
                      <a:cubicBezTo>
                        <a:pt x="8809" y="15318"/>
                        <a:pt x="8565" y="15413"/>
                        <a:pt x="8322" y="15494"/>
                      </a:cubicBezTo>
                      <a:cubicBezTo>
                        <a:pt x="7767" y="15711"/>
                        <a:pt x="7226" y="15941"/>
                        <a:pt x="6684" y="16171"/>
                      </a:cubicBezTo>
                      <a:cubicBezTo>
                        <a:pt x="5588" y="16631"/>
                        <a:pt x="4519" y="17104"/>
                        <a:pt x="3450" y="17619"/>
                      </a:cubicBezTo>
                      <a:cubicBezTo>
                        <a:pt x="3248" y="17713"/>
                        <a:pt x="3193" y="18011"/>
                        <a:pt x="3302" y="18187"/>
                      </a:cubicBezTo>
                      <a:cubicBezTo>
                        <a:pt x="3383" y="18331"/>
                        <a:pt x="3524" y="18397"/>
                        <a:pt x="3669" y="18397"/>
                      </a:cubicBezTo>
                      <a:cubicBezTo>
                        <a:pt x="3742" y="18397"/>
                        <a:pt x="3816" y="18381"/>
                        <a:pt x="3883" y="18349"/>
                      </a:cubicBezTo>
                      <a:cubicBezTo>
                        <a:pt x="4885" y="17862"/>
                        <a:pt x="5900" y="17416"/>
                        <a:pt x="6914" y="16983"/>
                      </a:cubicBezTo>
                      <a:cubicBezTo>
                        <a:pt x="7415" y="16766"/>
                        <a:pt x="7916" y="16563"/>
                        <a:pt x="8430" y="16360"/>
                      </a:cubicBezTo>
                      <a:cubicBezTo>
                        <a:pt x="8862" y="16187"/>
                        <a:pt x="9306" y="16003"/>
                        <a:pt x="9771" y="16003"/>
                      </a:cubicBezTo>
                      <a:cubicBezTo>
                        <a:pt x="9815" y="16003"/>
                        <a:pt x="9860" y="16005"/>
                        <a:pt x="9905" y="16008"/>
                      </a:cubicBezTo>
                      <a:cubicBezTo>
                        <a:pt x="9913" y="16009"/>
                        <a:pt x="9920" y="16009"/>
                        <a:pt x="9928" y="16009"/>
                      </a:cubicBezTo>
                      <a:cubicBezTo>
                        <a:pt x="10134" y="16009"/>
                        <a:pt x="10298" y="15839"/>
                        <a:pt x="10324" y="15643"/>
                      </a:cubicBezTo>
                      <a:cubicBezTo>
                        <a:pt x="10527" y="15765"/>
                        <a:pt x="10730" y="15900"/>
                        <a:pt x="10893" y="16090"/>
                      </a:cubicBezTo>
                      <a:cubicBezTo>
                        <a:pt x="11244" y="16455"/>
                        <a:pt x="11447" y="16915"/>
                        <a:pt x="11569" y="17402"/>
                      </a:cubicBezTo>
                      <a:cubicBezTo>
                        <a:pt x="11664" y="17781"/>
                        <a:pt x="11732" y="18160"/>
                        <a:pt x="11786" y="18552"/>
                      </a:cubicBezTo>
                      <a:cubicBezTo>
                        <a:pt x="11339" y="18701"/>
                        <a:pt x="10852" y="18742"/>
                        <a:pt x="10378" y="18823"/>
                      </a:cubicBezTo>
                      <a:cubicBezTo>
                        <a:pt x="9661" y="18958"/>
                        <a:pt x="8971" y="19215"/>
                        <a:pt x="8295" y="19499"/>
                      </a:cubicBezTo>
                      <a:cubicBezTo>
                        <a:pt x="6914" y="20081"/>
                        <a:pt x="5575" y="20744"/>
                        <a:pt x="4276" y="21502"/>
                      </a:cubicBezTo>
                      <a:cubicBezTo>
                        <a:pt x="3874" y="21731"/>
                        <a:pt x="4125" y="22292"/>
                        <a:pt x="4491" y="22292"/>
                      </a:cubicBezTo>
                      <a:cubicBezTo>
                        <a:pt x="4556" y="22292"/>
                        <a:pt x="4625" y="22274"/>
                        <a:pt x="4695" y="22233"/>
                      </a:cubicBezTo>
                      <a:cubicBezTo>
                        <a:pt x="5981" y="21488"/>
                        <a:pt x="7307" y="20812"/>
                        <a:pt x="8673" y="20257"/>
                      </a:cubicBezTo>
                      <a:cubicBezTo>
                        <a:pt x="9337" y="19973"/>
                        <a:pt x="10000" y="19743"/>
                        <a:pt x="10717" y="19621"/>
                      </a:cubicBezTo>
                      <a:cubicBezTo>
                        <a:pt x="11109" y="19553"/>
                        <a:pt x="11515" y="19499"/>
                        <a:pt x="11907" y="19391"/>
                      </a:cubicBezTo>
                      <a:cubicBezTo>
                        <a:pt x="11975" y="19851"/>
                        <a:pt x="12083" y="20311"/>
                        <a:pt x="12259" y="20758"/>
                      </a:cubicBezTo>
                      <a:cubicBezTo>
                        <a:pt x="12338" y="20938"/>
                        <a:pt x="12483" y="21072"/>
                        <a:pt x="12671" y="21072"/>
                      </a:cubicBezTo>
                      <a:cubicBezTo>
                        <a:pt x="12708" y="21072"/>
                        <a:pt x="12747" y="21067"/>
                        <a:pt x="12787" y="21055"/>
                      </a:cubicBezTo>
                      <a:cubicBezTo>
                        <a:pt x="12976" y="20988"/>
                        <a:pt x="13166" y="20744"/>
                        <a:pt x="13071" y="20528"/>
                      </a:cubicBezTo>
                      <a:cubicBezTo>
                        <a:pt x="12882" y="20054"/>
                        <a:pt x="12773" y="19553"/>
                        <a:pt x="12706" y="19053"/>
                      </a:cubicBezTo>
                      <a:cubicBezTo>
                        <a:pt x="13058" y="18850"/>
                        <a:pt x="12895" y="18376"/>
                        <a:pt x="12584" y="18282"/>
                      </a:cubicBezTo>
                      <a:cubicBezTo>
                        <a:pt x="12557" y="18038"/>
                        <a:pt x="12516" y="17781"/>
                        <a:pt x="12462" y="17537"/>
                      </a:cubicBezTo>
                      <a:cubicBezTo>
                        <a:pt x="12259" y="16522"/>
                        <a:pt x="11813" y="15589"/>
                        <a:pt x="10920" y="15007"/>
                      </a:cubicBezTo>
                      <a:cubicBezTo>
                        <a:pt x="10146" y="14505"/>
                        <a:pt x="9284" y="14360"/>
                        <a:pt x="8397" y="14360"/>
                      </a:cubicBezTo>
                      <a:cubicBezTo>
                        <a:pt x="7298" y="14360"/>
                        <a:pt x="6163" y="14583"/>
                        <a:pt x="5115" y="14628"/>
                      </a:cubicBezTo>
                      <a:cubicBezTo>
                        <a:pt x="4969" y="14635"/>
                        <a:pt x="4821" y="14639"/>
                        <a:pt x="4673" y="14639"/>
                      </a:cubicBezTo>
                      <a:cubicBezTo>
                        <a:pt x="3909" y="14639"/>
                        <a:pt x="3122" y="14531"/>
                        <a:pt x="2476" y="14100"/>
                      </a:cubicBezTo>
                      <a:cubicBezTo>
                        <a:pt x="2070" y="13843"/>
                        <a:pt x="1786" y="13451"/>
                        <a:pt x="1610" y="13031"/>
                      </a:cubicBezTo>
                      <a:lnTo>
                        <a:pt x="1610" y="13031"/>
                      </a:lnTo>
                      <a:cubicBezTo>
                        <a:pt x="1634" y="13035"/>
                        <a:pt x="1658" y="13037"/>
                        <a:pt x="1681" y="13037"/>
                      </a:cubicBezTo>
                      <a:cubicBezTo>
                        <a:pt x="1752" y="13037"/>
                        <a:pt x="1823" y="13021"/>
                        <a:pt x="1894" y="12991"/>
                      </a:cubicBezTo>
                      <a:cubicBezTo>
                        <a:pt x="3965" y="11963"/>
                        <a:pt x="6184" y="11245"/>
                        <a:pt x="8471" y="10867"/>
                      </a:cubicBezTo>
                      <a:cubicBezTo>
                        <a:pt x="8687" y="10826"/>
                        <a:pt x="8822" y="10555"/>
                        <a:pt x="8768" y="10352"/>
                      </a:cubicBezTo>
                      <a:cubicBezTo>
                        <a:pt x="8711" y="10145"/>
                        <a:pt x="8535" y="10046"/>
                        <a:pt x="8343" y="10046"/>
                      </a:cubicBezTo>
                      <a:cubicBezTo>
                        <a:pt x="8309" y="10046"/>
                        <a:pt x="8275" y="10049"/>
                        <a:pt x="8240" y="10055"/>
                      </a:cubicBezTo>
                      <a:cubicBezTo>
                        <a:pt x="5886" y="10447"/>
                        <a:pt x="3599" y="11191"/>
                        <a:pt x="1461" y="12260"/>
                      </a:cubicBezTo>
                      <a:cubicBezTo>
                        <a:pt x="1448" y="12274"/>
                        <a:pt x="1421" y="12287"/>
                        <a:pt x="1407" y="12287"/>
                      </a:cubicBezTo>
                      <a:cubicBezTo>
                        <a:pt x="1367" y="12003"/>
                        <a:pt x="1340" y="11719"/>
                        <a:pt x="1353" y="11435"/>
                      </a:cubicBezTo>
                      <a:cubicBezTo>
                        <a:pt x="1380" y="10366"/>
                        <a:pt x="1746" y="9310"/>
                        <a:pt x="2382" y="8458"/>
                      </a:cubicBezTo>
                      <a:cubicBezTo>
                        <a:pt x="3085" y="7551"/>
                        <a:pt x="4086" y="6956"/>
                        <a:pt x="5007" y="6293"/>
                      </a:cubicBezTo>
                      <a:cubicBezTo>
                        <a:pt x="6021" y="5549"/>
                        <a:pt x="7023" y="4683"/>
                        <a:pt x="7496" y="3479"/>
                      </a:cubicBezTo>
                      <a:cubicBezTo>
                        <a:pt x="7943" y="2369"/>
                        <a:pt x="7848" y="1043"/>
                        <a:pt x="7050" y="123"/>
                      </a:cubicBezTo>
                      <a:cubicBezTo>
                        <a:pt x="6978" y="39"/>
                        <a:pt x="6873" y="1"/>
                        <a:pt x="6764" y="1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2" name="Google Shape;12232;p28"/>
                <p:cNvSpPr/>
                <p:nvPr/>
              </p:nvSpPr>
              <p:spPr>
                <a:xfrm>
                  <a:off x="1395106" y="1029600"/>
                  <a:ext cx="368690" cy="742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1" h="21137" extrusionOk="0">
                      <a:moveTo>
                        <a:pt x="108" y="1"/>
                      </a:moveTo>
                      <a:lnTo>
                        <a:pt x="0" y="14"/>
                      </a:lnTo>
                      <a:cubicBezTo>
                        <a:pt x="95" y="637"/>
                        <a:pt x="284" y="1259"/>
                        <a:pt x="609" y="1800"/>
                      </a:cubicBezTo>
                      <a:cubicBezTo>
                        <a:pt x="920" y="2355"/>
                        <a:pt x="1353" y="2842"/>
                        <a:pt x="1867" y="3221"/>
                      </a:cubicBezTo>
                      <a:cubicBezTo>
                        <a:pt x="2368" y="3600"/>
                        <a:pt x="2936" y="3898"/>
                        <a:pt x="3532" y="4114"/>
                      </a:cubicBezTo>
                      <a:cubicBezTo>
                        <a:pt x="4127" y="4344"/>
                        <a:pt x="4736" y="4507"/>
                        <a:pt x="5345" y="4628"/>
                      </a:cubicBezTo>
                      <a:cubicBezTo>
                        <a:pt x="6576" y="4899"/>
                        <a:pt x="7794" y="5237"/>
                        <a:pt x="8863" y="5887"/>
                      </a:cubicBezTo>
                      <a:cubicBezTo>
                        <a:pt x="9391" y="6212"/>
                        <a:pt x="9891" y="6631"/>
                        <a:pt x="10162" y="7172"/>
                      </a:cubicBezTo>
                      <a:cubicBezTo>
                        <a:pt x="10297" y="7456"/>
                        <a:pt x="10365" y="7754"/>
                        <a:pt x="10351" y="8052"/>
                      </a:cubicBezTo>
                      <a:cubicBezTo>
                        <a:pt x="10338" y="8363"/>
                        <a:pt x="10257" y="8661"/>
                        <a:pt x="10135" y="8945"/>
                      </a:cubicBezTo>
                      <a:cubicBezTo>
                        <a:pt x="10013" y="9229"/>
                        <a:pt x="9851" y="9500"/>
                        <a:pt x="9675" y="9743"/>
                      </a:cubicBezTo>
                      <a:cubicBezTo>
                        <a:pt x="9499" y="10014"/>
                        <a:pt x="9310" y="10244"/>
                        <a:pt x="9107" y="10487"/>
                      </a:cubicBezTo>
                      <a:cubicBezTo>
                        <a:pt x="8687" y="10947"/>
                        <a:pt x="8227" y="11380"/>
                        <a:pt x="7740" y="11773"/>
                      </a:cubicBezTo>
                      <a:cubicBezTo>
                        <a:pt x="7266" y="12179"/>
                        <a:pt x="6766" y="12571"/>
                        <a:pt x="6279" y="12950"/>
                      </a:cubicBezTo>
                      <a:cubicBezTo>
                        <a:pt x="5778" y="13342"/>
                        <a:pt x="5277" y="13735"/>
                        <a:pt x="4831" y="14181"/>
                      </a:cubicBezTo>
                      <a:cubicBezTo>
                        <a:pt x="4384" y="14641"/>
                        <a:pt x="4005" y="15196"/>
                        <a:pt x="3884" y="15832"/>
                      </a:cubicBezTo>
                      <a:cubicBezTo>
                        <a:pt x="3762" y="16482"/>
                        <a:pt x="3897" y="17131"/>
                        <a:pt x="4087" y="17726"/>
                      </a:cubicBezTo>
                      <a:cubicBezTo>
                        <a:pt x="4479" y="18944"/>
                        <a:pt x="5115" y="20040"/>
                        <a:pt x="5737" y="21136"/>
                      </a:cubicBezTo>
                      <a:lnTo>
                        <a:pt x="5832" y="21082"/>
                      </a:lnTo>
                      <a:cubicBezTo>
                        <a:pt x="5521" y="20527"/>
                        <a:pt x="5223" y="19986"/>
                        <a:pt x="4953" y="19418"/>
                      </a:cubicBezTo>
                      <a:cubicBezTo>
                        <a:pt x="4668" y="18849"/>
                        <a:pt x="4411" y="18281"/>
                        <a:pt x="4222" y="17686"/>
                      </a:cubicBezTo>
                      <a:cubicBezTo>
                        <a:pt x="4032" y="17104"/>
                        <a:pt x="3924" y="16468"/>
                        <a:pt x="4046" y="15873"/>
                      </a:cubicBezTo>
                      <a:cubicBezTo>
                        <a:pt x="4154" y="15264"/>
                        <a:pt x="4520" y="14750"/>
                        <a:pt x="4953" y="14303"/>
                      </a:cubicBezTo>
                      <a:cubicBezTo>
                        <a:pt x="5386" y="13857"/>
                        <a:pt x="5886" y="13478"/>
                        <a:pt x="6373" y="13085"/>
                      </a:cubicBezTo>
                      <a:cubicBezTo>
                        <a:pt x="6860" y="12693"/>
                        <a:pt x="7361" y="12300"/>
                        <a:pt x="7848" y="11895"/>
                      </a:cubicBezTo>
                      <a:cubicBezTo>
                        <a:pt x="8795" y="11083"/>
                        <a:pt x="9729" y="10176"/>
                        <a:pt x="10257" y="8999"/>
                      </a:cubicBezTo>
                      <a:cubicBezTo>
                        <a:pt x="10379" y="8701"/>
                        <a:pt x="10473" y="8390"/>
                        <a:pt x="10487" y="8065"/>
                      </a:cubicBezTo>
                      <a:cubicBezTo>
                        <a:pt x="10500" y="7741"/>
                        <a:pt x="10419" y="7416"/>
                        <a:pt x="10284" y="7118"/>
                      </a:cubicBezTo>
                      <a:cubicBezTo>
                        <a:pt x="9986" y="6536"/>
                        <a:pt x="9472" y="6117"/>
                        <a:pt x="8931" y="5792"/>
                      </a:cubicBezTo>
                      <a:cubicBezTo>
                        <a:pt x="7835" y="5129"/>
                        <a:pt x="6603" y="4791"/>
                        <a:pt x="5372" y="4534"/>
                      </a:cubicBezTo>
                      <a:cubicBezTo>
                        <a:pt x="4763" y="4412"/>
                        <a:pt x="4154" y="4263"/>
                        <a:pt x="3572" y="4033"/>
                      </a:cubicBezTo>
                      <a:cubicBezTo>
                        <a:pt x="2977" y="3803"/>
                        <a:pt x="2422" y="3519"/>
                        <a:pt x="1922" y="3140"/>
                      </a:cubicBezTo>
                      <a:cubicBezTo>
                        <a:pt x="1421" y="2775"/>
                        <a:pt x="1001" y="2301"/>
                        <a:pt x="690" y="1760"/>
                      </a:cubicBezTo>
                      <a:cubicBezTo>
                        <a:pt x="379" y="1219"/>
                        <a:pt x="203" y="623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3" name="Google Shape;12233;p28"/>
                <p:cNvSpPr/>
                <p:nvPr/>
              </p:nvSpPr>
              <p:spPr>
                <a:xfrm>
                  <a:off x="1392719" y="1026300"/>
                  <a:ext cx="347308" cy="75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92" h="21637" extrusionOk="0">
                      <a:moveTo>
                        <a:pt x="28" y="0"/>
                      </a:moveTo>
                      <a:cubicBezTo>
                        <a:pt x="0" y="622"/>
                        <a:pt x="163" y="1245"/>
                        <a:pt x="420" y="1813"/>
                      </a:cubicBezTo>
                      <a:cubicBezTo>
                        <a:pt x="677" y="2368"/>
                        <a:pt x="1029" y="2896"/>
                        <a:pt x="1435" y="3356"/>
                      </a:cubicBezTo>
                      <a:cubicBezTo>
                        <a:pt x="1624" y="3599"/>
                        <a:pt x="1841" y="3829"/>
                        <a:pt x="2071" y="4032"/>
                      </a:cubicBezTo>
                      <a:cubicBezTo>
                        <a:pt x="2301" y="4235"/>
                        <a:pt x="2571" y="4411"/>
                        <a:pt x="2856" y="4533"/>
                      </a:cubicBezTo>
                      <a:cubicBezTo>
                        <a:pt x="3437" y="4790"/>
                        <a:pt x="4046" y="4898"/>
                        <a:pt x="4655" y="4993"/>
                      </a:cubicBezTo>
                      <a:cubicBezTo>
                        <a:pt x="5264" y="5101"/>
                        <a:pt x="5873" y="5169"/>
                        <a:pt x="6455" y="5331"/>
                      </a:cubicBezTo>
                      <a:cubicBezTo>
                        <a:pt x="7050" y="5494"/>
                        <a:pt x="7619" y="5737"/>
                        <a:pt x="8133" y="6048"/>
                      </a:cubicBezTo>
                      <a:cubicBezTo>
                        <a:pt x="8647" y="6373"/>
                        <a:pt x="9120" y="6779"/>
                        <a:pt x="9432" y="7293"/>
                      </a:cubicBezTo>
                      <a:cubicBezTo>
                        <a:pt x="9581" y="7550"/>
                        <a:pt x="9689" y="7835"/>
                        <a:pt x="9729" y="8132"/>
                      </a:cubicBezTo>
                      <a:cubicBezTo>
                        <a:pt x="9756" y="8430"/>
                        <a:pt x="9716" y="8728"/>
                        <a:pt x="9608" y="9012"/>
                      </a:cubicBezTo>
                      <a:cubicBezTo>
                        <a:pt x="9405" y="9580"/>
                        <a:pt x="9012" y="10067"/>
                        <a:pt x="8647" y="10541"/>
                      </a:cubicBezTo>
                      <a:cubicBezTo>
                        <a:pt x="8268" y="11028"/>
                        <a:pt x="7862" y="11488"/>
                        <a:pt x="7456" y="11948"/>
                      </a:cubicBezTo>
                      <a:cubicBezTo>
                        <a:pt x="6631" y="12868"/>
                        <a:pt x="5805" y="13788"/>
                        <a:pt x="5142" y="14844"/>
                      </a:cubicBezTo>
                      <a:cubicBezTo>
                        <a:pt x="4831" y="15371"/>
                        <a:pt x="4506" y="15926"/>
                        <a:pt x="4425" y="16562"/>
                      </a:cubicBezTo>
                      <a:cubicBezTo>
                        <a:pt x="4330" y="17198"/>
                        <a:pt x="4520" y="17820"/>
                        <a:pt x="4709" y="18402"/>
                      </a:cubicBezTo>
                      <a:cubicBezTo>
                        <a:pt x="5102" y="19579"/>
                        <a:pt x="5711" y="20675"/>
                        <a:pt x="6482" y="21636"/>
                      </a:cubicBezTo>
                      <a:lnTo>
                        <a:pt x="6563" y="21568"/>
                      </a:lnTo>
                      <a:cubicBezTo>
                        <a:pt x="5819" y="20608"/>
                        <a:pt x="5237" y="19512"/>
                        <a:pt x="4845" y="18348"/>
                      </a:cubicBezTo>
                      <a:cubicBezTo>
                        <a:pt x="4655" y="17780"/>
                        <a:pt x="4493" y="17171"/>
                        <a:pt x="4574" y="16576"/>
                      </a:cubicBezTo>
                      <a:cubicBezTo>
                        <a:pt x="4655" y="15994"/>
                        <a:pt x="4966" y="15452"/>
                        <a:pt x="5291" y="14925"/>
                      </a:cubicBezTo>
                      <a:cubicBezTo>
                        <a:pt x="5927" y="13896"/>
                        <a:pt x="6753" y="12976"/>
                        <a:pt x="7564" y="12056"/>
                      </a:cubicBezTo>
                      <a:cubicBezTo>
                        <a:pt x="7970" y="11596"/>
                        <a:pt x="8376" y="11123"/>
                        <a:pt x="8755" y="10635"/>
                      </a:cubicBezTo>
                      <a:cubicBezTo>
                        <a:pt x="9120" y="10148"/>
                        <a:pt x="9526" y="9648"/>
                        <a:pt x="9743" y="9052"/>
                      </a:cubicBezTo>
                      <a:cubicBezTo>
                        <a:pt x="9838" y="8755"/>
                        <a:pt x="9892" y="8430"/>
                        <a:pt x="9851" y="8119"/>
                      </a:cubicBezTo>
                      <a:cubicBezTo>
                        <a:pt x="9824" y="7794"/>
                        <a:pt x="9702" y="7496"/>
                        <a:pt x="9540" y="7226"/>
                      </a:cubicBezTo>
                      <a:cubicBezTo>
                        <a:pt x="9215" y="6684"/>
                        <a:pt x="8728" y="6278"/>
                        <a:pt x="8200" y="5954"/>
                      </a:cubicBezTo>
                      <a:cubicBezTo>
                        <a:pt x="7659" y="5629"/>
                        <a:pt x="7091" y="5385"/>
                        <a:pt x="6495" y="5223"/>
                      </a:cubicBezTo>
                      <a:cubicBezTo>
                        <a:pt x="5887" y="5061"/>
                        <a:pt x="5278" y="4993"/>
                        <a:pt x="4669" y="4898"/>
                      </a:cubicBezTo>
                      <a:cubicBezTo>
                        <a:pt x="4060" y="4804"/>
                        <a:pt x="3451" y="4695"/>
                        <a:pt x="2896" y="4438"/>
                      </a:cubicBezTo>
                      <a:cubicBezTo>
                        <a:pt x="2626" y="4316"/>
                        <a:pt x="2368" y="4154"/>
                        <a:pt x="2138" y="3951"/>
                      </a:cubicBezTo>
                      <a:cubicBezTo>
                        <a:pt x="1908" y="3762"/>
                        <a:pt x="1705" y="3532"/>
                        <a:pt x="1502" y="3302"/>
                      </a:cubicBezTo>
                      <a:cubicBezTo>
                        <a:pt x="1110" y="2828"/>
                        <a:pt x="772" y="2314"/>
                        <a:pt x="515" y="1759"/>
                      </a:cubicBezTo>
                      <a:cubicBezTo>
                        <a:pt x="258" y="1218"/>
                        <a:pt x="109" y="609"/>
                        <a:pt x="13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4" name="Google Shape;12234;p28"/>
                <p:cNvSpPr/>
                <p:nvPr/>
              </p:nvSpPr>
              <p:spPr>
                <a:xfrm>
                  <a:off x="1451140" y="941723"/>
                  <a:ext cx="439015" cy="751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4" h="21394" extrusionOk="0">
                      <a:moveTo>
                        <a:pt x="5982" y="1"/>
                      </a:moveTo>
                      <a:lnTo>
                        <a:pt x="5914" y="82"/>
                      </a:lnTo>
                      <a:cubicBezTo>
                        <a:pt x="6482" y="488"/>
                        <a:pt x="6888" y="1110"/>
                        <a:pt x="7051" y="1787"/>
                      </a:cubicBezTo>
                      <a:cubicBezTo>
                        <a:pt x="7226" y="2463"/>
                        <a:pt x="7105" y="3180"/>
                        <a:pt x="6807" y="3816"/>
                      </a:cubicBezTo>
                      <a:cubicBezTo>
                        <a:pt x="6496" y="4439"/>
                        <a:pt x="6022" y="4980"/>
                        <a:pt x="5522" y="5467"/>
                      </a:cubicBezTo>
                      <a:cubicBezTo>
                        <a:pt x="5264" y="5711"/>
                        <a:pt x="5007" y="5941"/>
                        <a:pt x="4737" y="6171"/>
                      </a:cubicBezTo>
                      <a:cubicBezTo>
                        <a:pt x="4466" y="6401"/>
                        <a:pt x="4195" y="6631"/>
                        <a:pt x="3911" y="6834"/>
                      </a:cubicBezTo>
                      <a:cubicBezTo>
                        <a:pt x="3329" y="7226"/>
                        <a:pt x="2666" y="7510"/>
                        <a:pt x="2071" y="7903"/>
                      </a:cubicBezTo>
                      <a:cubicBezTo>
                        <a:pt x="1476" y="8282"/>
                        <a:pt x="975" y="8823"/>
                        <a:pt x="583" y="9418"/>
                      </a:cubicBezTo>
                      <a:cubicBezTo>
                        <a:pt x="380" y="9702"/>
                        <a:pt x="204" y="10027"/>
                        <a:pt x="109" y="10379"/>
                      </a:cubicBezTo>
                      <a:cubicBezTo>
                        <a:pt x="14" y="10731"/>
                        <a:pt x="1" y="11096"/>
                        <a:pt x="14" y="11448"/>
                      </a:cubicBezTo>
                      <a:cubicBezTo>
                        <a:pt x="41" y="11813"/>
                        <a:pt x="109" y="12165"/>
                        <a:pt x="190" y="12517"/>
                      </a:cubicBezTo>
                      <a:cubicBezTo>
                        <a:pt x="285" y="12855"/>
                        <a:pt x="393" y="13193"/>
                        <a:pt x="556" y="13518"/>
                      </a:cubicBezTo>
                      <a:cubicBezTo>
                        <a:pt x="704" y="13843"/>
                        <a:pt x="894" y="14154"/>
                        <a:pt x="1164" y="14411"/>
                      </a:cubicBezTo>
                      <a:cubicBezTo>
                        <a:pt x="1286" y="14546"/>
                        <a:pt x="1449" y="14655"/>
                        <a:pt x="1597" y="14749"/>
                      </a:cubicBezTo>
                      <a:cubicBezTo>
                        <a:pt x="1746" y="14844"/>
                        <a:pt x="1895" y="14925"/>
                        <a:pt x="2058" y="15006"/>
                      </a:cubicBezTo>
                      <a:cubicBezTo>
                        <a:pt x="2694" y="15345"/>
                        <a:pt x="3397" y="15548"/>
                        <a:pt x="4114" y="15588"/>
                      </a:cubicBezTo>
                      <a:cubicBezTo>
                        <a:pt x="4179" y="15591"/>
                        <a:pt x="4244" y="15592"/>
                        <a:pt x="4308" y="15592"/>
                      </a:cubicBezTo>
                      <a:cubicBezTo>
                        <a:pt x="4609" y="15592"/>
                        <a:pt x="4907" y="15568"/>
                        <a:pt x="5197" y="15534"/>
                      </a:cubicBezTo>
                      <a:cubicBezTo>
                        <a:pt x="5549" y="15494"/>
                        <a:pt x="5900" y="15439"/>
                        <a:pt x="6252" y="15372"/>
                      </a:cubicBezTo>
                      <a:cubicBezTo>
                        <a:pt x="6942" y="15250"/>
                        <a:pt x="7632" y="15088"/>
                        <a:pt x="8336" y="14979"/>
                      </a:cubicBezTo>
                      <a:cubicBezTo>
                        <a:pt x="8573" y="14941"/>
                        <a:pt x="8817" y="14897"/>
                        <a:pt x="9053" y="14897"/>
                      </a:cubicBezTo>
                      <a:cubicBezTo>
                        <a:pt x="9154" y="14897"/>
                        <a:pt x="9254" y="14905"/>
                        <a:pt x="9351" y="14925"/>
                      </a:cubicBezTo>
                      <a:cubicBezTo>
                        <a:pt x="9676" y="14993"/>
                        <a:pt x="9960" y="15223"/>
                        <a:pt x="10163" y="15480"/>
                      </a:cubicBezTo>
                      <a:cubicBezTo>
                        <a:pt x="10379" y="15751"/>
                        <a:pt x="10555" y="16062"/>
                        <a:pt x="10704" y="16373"/>
                      </a:cubicBezTo>
                      <a:cubicBezTo>
                        <a:pt x="10853" y="16698"/>
                        <a:pt x="10975" y="17023"/>
                        <a:pt x="11096" y="17347"/>
                      </a:cubicBezTo>
                      <a:cubicBezTo>
                        <a:pt x="11326" y="18024"/>
                        <a:pt x="11529" y="18700"/>
                        <a:pt x="11746" y="19377"/>
                      </a:cubicBezTo>
                      <a:lnTo>
                        <a:pt x="12395" y="21393"/>
                      </a:lnTo>
                      <a:lnTo>
                        <a:pt x="12504" y="21366"/>
                      </a:lnTo>
                      <a:cubicBezTo>
                        <a:pt x="12084" y="20013"/>
                        <a:pt x="11678" y="18660"/>
                        <a:pt x="11232" y="17307"/>
                      </a:cubicBezTo>
                      <a:cubicBezTo>
                        <a:pt x="11123" y="16968"/>
                        <a:pt x="10988" y="16630"/>
                        <a:pt x="10839" y="16305"/>
                      </a:cubicBezTo>
                      <a:cubicBezTo>
                        <a:pt x="10690" y="15994"/>
                        <a:pt x="10514" y="15669"/>
                        <a:pt x="10298" y="15385"/>
                      </a:cubicBezTo>
                      <a:cubicBezTo>
                        <a:pt x="10068" y="15101"/>
                        <a:pt x="9757" y="14844"/>
                        <a:pt x="9391" y="14763"/>
                      </a:cubicBezTo>
                      <a:cubicBezTo>
                        <a:pt x="9268" y="14736"/>
                        <a:pt x="9146" y="14726"/>
                        <a:pt x="9026" y="14726"/>
                      </a:cubicBezTo>
                      <a:cubicBezTo>
                        <a:pt x="8777" y="14726"/>
                        <a:pt x="8537" y="14771"/>
                        <a:pt x="8309" y="14817"/>
                      </a:cubicBezTo>
                      <a:cubicBezTo>
                        <a:pt x="7605" y="14925"/>
                        <a:pt x="6915" y="15088"/>
                        <a:pt x="6212" y="15223"/>
                      </a:cubicBezTo>
                      <a:cubicBezTo>
                        <a:pt x="5873" y="15277"/>
                        <a:pt x="5522" y="15331"/>
                        <a:pt x="5170" y="15385"/>
                      </a:cubicBezTo>
                      <a:cubicBezTo>
                        <a:pt x="4926" y="15415"/>
                        <a:pt x="4675" y="15437"/>
                        <a:pt x="4422" y="15437"/>
                      </a:cubicBezTo>
                      <a:cubicBezTo>
                        <a:pt x="4324" y="15437"/>
                        <a:pt x="4226" y="15433"/>
                        <a:pt x="4128" y="15426"/>
                      </a:cubicBezTo>
                      <a:cubicBezTo>
                        <a:pt x="3438" y="15399"/>
                        <a:pt x="2748" y="15196"/>
                        <a:pt x="2125" y="14885"/>
                      </a:cubicBezTo>
                      <a:cubicBezTo>
                        <a:pt x="1976" y="14803"/>
                        <a:pt x="1814" y="14722"/>
                        <a:pt x="1665" y="14628"/>
                      </a:cubicBezTo>
                      <a:cubicBezTo>
                        <a:pt x="1516" y="14533"/>
                        <a:pt x="1381" y="14438"/>
                        <a:pt x="1259" y="14316"/>
                      </a:cubicBezTo>
                      <a:cubicBezTo>
                        <a:pt x="1016" y="14073"/>
                        <a:pt x="826" y="13775"/>
                        <a:pt x="677" y="13464"/>
                      </a:cubicBezTo>
                      <a:cubicBezTo>
                        <a:pt x="380" y="12828"/>
                        <a:pt x="204" y="12138"/>
                        <a:pt x="150" y="11448"/>
                      </a:cubicBezTo>
                      <a:cubicBezTo>
                        <a:pt x="123" y="11096"/>
                        <a:pt x="136" y="10744"/>
                        <a:pt x="217" y="10406"/>
                      </a:cubicBezTo>
                      <a:cubicBezTo>
                        <a:pt x="312" y="10081"/>
                        <a:pt x="474" y="9770"/>
                        <a:pt x="677" y="9486"/>
                      </a:cubicBezTo>
                      <a:cubicBezTo>
                        <a:pt x="1070" y="8904"/>
                        <a:pt x="1543" y="8376"/>
                        <a:pt x="2139" y="7984"/>
                      </a:cubicBezTo>
                      <a:cubicBezTo>
                        <a:pt x="2721" y="7605"/>
                        <a:pt x="3384" y="7321"/>
                        <a:pt x="3965" y="6915"/>
                      </a:cubicBezTo>
                      <a:cubicBezTo>
                        <a:pt x="4250" y="6712"/>
                        <a:pt x="4534" y="6482"/>
                        <a:pt x="4791" y="6252"/>
                      </a:cubicBezTo>
                      <a:cubicBezTo>
                        <a:pt x="5061" y="6022"/>
                        <a:pt x="5332" y="5778"/>
                        <a:pt x="5589" y="5535"/>
                      </a:cubicBezTo>
                      <a:cubicBezTo>
                        <a:pt x="6090" y="5048"/>
                        <a:pt x="6577" y="4506"/>
                        <a:pt x="6888" y="3857"/>
                      </a:cubicBezTo>
                      <a:cubicBezTo>
                        <a:pt x="7199" y="3207"/>
                        <a:pt x="7335" y="2463"/>
                        <a:pt x="7159" y="1760"/>
                      </a:cubicBezTo>
                      <a:cubicBezTo>
                        <a:pt x="6983" y="1056"/>
                        <a:pt x="6563" y="420"/>
                        <a:pt x="59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5" name="Google Shape;12235;p28"/>
                <p:cNvSpPr/>
                <p:nvPr/>
              </p:nvSpPr>
              <p:spPr>
                <a:xfrm>
                  <a:off x="1474908" y="948359"/>
                  <a:ext cx="424269" cy="744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4" h="21205" extrusionOk="0">
                      <a:moveTo>
                        <a:pt x="5169" y="1"/>
                      </a:moveTo>
                      <a:lnTo>
                        <a:pt x="5088" y="55"/>
                      </a:lnTo>
                      <a:cubicBezTo>
                        <a:pt x="5426" y="623"/>
                        <a:pt x="5724" y="1232"/>
                        <a:pt x="5832" y="1882"/>
                      </a:cubicBezTo>
                      <a:cubicBezTo>
                        <a:pt x="5954" y="2531"/>
                        <a:pt x="5832" y="3208"/>
                        <a:pt x="5521" y="3776"/>
                      </a:cubicBezTo>
                      <a:cubicBezTo>
                        <a:pt x="5210" y="4358"/>
                        <a:pt x="4750" y="4859"/>
                        <a:pt x="4263" y="5305"/>
                      </a:cubicBezTo>
                      <a:cubicBezTo>
                        <a:pt x="3776" y="5752"/>
                        <a:pt x="3234" y="6144"/>
                        <a:pt x="2734" y="6591"/>
                      </a:cubicBezTo>
                      <a:cubicBezTo>
                        <a:pt x="2219" y="7024"/>
                        <a:pt x="1732" y="7484"/>
                        <a:pt x="1313" y="8011"/>
                      </a:cubicBezTo>
                      <a:cubicBezTo>
                        <a:pt x="880" y="8526"/>
                        <a:pt x="528" y="9107"/>
                        <a:pt x="312" y="9757"/>
                      </a:cubicBezTo>
                      <a:cubicBezTo>
                        <a:pt x="95" y="10393"/>
                        <a:pt x="0" y="11083"/>
                        <a:pt x="109" y="11746"/>
                      </a:cubicBezTo>
                      <a:cubicBezTo>
                        <a:pt x="217" y="12422"/>
                        <a:pt x="555" y="13058"/>
                        <a:pt x="1042" y="13532"/>
                      </a:cubicBezTo>
                      <a:cubicBezTo>
                        <a:pt x="1516" y="14006"/>
                        <a:pt x="2125" y="14357"/>
                        <a:pt x="2761" y="14574"/>
                      </a:cubicBezTo>
                      <a:cubicBezTo>
                        <a:pt x="3410" y="14790"/>
                        <a:pt x="4087" y="14885"/>
                        <a:pt x="4750" y="14885"/>
                      </a:cubicBezTo>
                      <a:cubicBezTo>
                        <a:pt x="4820" y="14886"/>
                        <a:pt x="4889" y="14887"/>
                        <a:pt x="4959" y="14887"/>
                      </a:cubicBezTo>
                      <a:cubicBezTo>
                        <a:pt x="5566" y="14887"/>
                        <a:pt x="6171" y="14836"/>
                        <a:pt x="6766" y="14763"/>
                      </a:cubicBezTo>
                      <a:cubicBezTo>
                        <a:pt x="7110" y="14727"/>
                        <a:pt x="7463" y="14695"/>
                        <a:pt x="7812" y="14695"/>
                      </a:cubicBezTo>
                      <a:cubicBezTo>
                        <a:pt x="8122" y="14695"/>
                        <a:pt x="8429" y="14720"/>
                        <a:pt x="8728" y="14790"/>
                      </a:cubicBezTo>
                      <a:cubicBezTo>
                        <a:pt x="9039" y="14858"/>
                        <a:pt x="9337" y="14993"/>
                        <a:pt x="9594" y="15196"/>
                      </a:cubicBezTo>
                      <a:cubicBezTo>
                        <a:pt x="9851" y="15386"/>
                        <a:pt x="10068" y="15629"/>
                        <a:pt x="10257" y="15900"/>
                      </a:cubicBezTo>
                      <a:cubicBezTo>
                        <a:pt x="10649" y="16441"/>
                        <a:pt x="10947" y="17023"/>
                        <a:pt x="11177" y="17645"/>
                      </a:cubicBezTo>
                      <a:cubicBezTo>
                        <a:pt x="11421" y="18268"/>
                        <a:pt x="11583" y="18904"/>
                        <a:pt x="11718" y="19553"/>
                      </a:cubicBezTo>
                      <a:cubicBezTo>
                        <a:pt x="11786" y="19878"/>
                        <a:pt x="11854" y="20203"/>
                        <a:pt x="11908" y="20541"/>
                      </a:cubicBezTo>
                      <a:cubicBezTo>
                        <a:pt x="11935" y="20703"/>
                        <a:pt x="11962" y="20866"/>
                        <a:pt x="11881" y="20988"/>
                      </a:cubicBezTo>
                      <a:cubicBezTo>
                        <a:pt x="11850" y="21048"/>
                        <a:pt x="11769" y="21084"/>
                        <a:pt x="11698" y="21084"/>
                      </a:cubicBezTo>
                      <a:cubicBezTo>
                        <a:pt x="11643" y="21084"/>
                        <a:pt x="11595" y="21062"/>
                        <a:pt x="11583" y="21015"/>
                      </a:cubicBezTo>
                      <a:lnTo>
                        <a:pt x="11475" y="21055"/>
                      </a:lnTo>
                      <a:cubicBezTo>
                        <a:pt x="11488" y="21109"/>
                        <a:pt x="11542" y="21150"/>
                        <a:pt x="11583" y="21177"/>
                      </a:cubicBezTo>
                      <a:cubicBezTo>
                        <a:pt x="11637" y="21204"/>
                        <a:pt x="11691" y="21204"/>
                        <a:pt x="11732" y="21204"/>
                      </a:cubicBezTo>
                      <a:cubicBezTo>
                        <a:pt x="11840" y="21191"/>
                        <a:pt x="11935" y="21136"/>
                        <a:pt x="11989" y="21042"/>
                      </a:cubicBezTo>
                      <a:cubicBezTo>
                        <a:pt x="12084" y="20866"/>
                        <a:pt x="12043" y="20676"/>
                        <a:pt x="12030" y="20514"/>
                      </a:cubicBezTo>
                      <a:cubicBezTo>
                        <a:pt x="11975" y="20189"/>
                        <a:pt x="11921" y="19851"/>
                        <a:pt x="11854" y="19526"/>
                      </a:cubicBezTo>
                      <a:cubicBezTo>
                        <a:pt x="11718" y="18877"/>
                        <a:pt x="11556" y="18227"/>
                        <a:pt x="11326" y="17591"/>
                      </a:cubicBezTo>
                      <a:cubicBezTo>
                        <a:pt x="11082" y="16969"/>
                        <a:pt x="10771" y="16360"/>
                        <a:pt x="10379" y="15805"/>
                      </a:cubicBezTo>
                      <a:cubicBezTo>
                        <a:pt x="10189" y="15535"/>
                        <a:pt x="9959" y="15277"/>
                        <a:pt x="9689" y="15061"/>
                      </a:cubicBezTo>
                      <a:cubicBezTo>
                        <a:pt x="9418" y="14844"/>
                        <a:pt x="9093" y="14696"/>
                        <a:pt x="8755" y="14628"/>
                      </a:cubicBezTo>
                      <a:cubicBezTo>
                        <a:pt x="8453" y="14555"/>
                        <a:pt x="8150" y="14529"/>
                        <a:pt x="7849" y="14529"/>
                      </a:cubicBezTo>
                      <a:cubicBezTo>
                        <a:pt x="7476" y="14529"/>
                        <a:pt x="7106" y="14570"/>
                        <a:pt x="6739" y="14614"/>
                      </a:cubicBezTo>
                      <a:cubicBezTo>
                        <a:pt x="6134" y="14676"/>
                        <a:pt x="5528" y="14738"/>
                        <a:pt x="4923" y="14738"/>
                      </a:cubicBezTo>
                      <a:cubicBezTo>
                        <a:pt x="4865" y="14738"/>
                        <a:pt x="4808" y="14737"/>
                        <a:pt x="4750" y="14736"/>
                      </a:cubicBezTo>
                      <a:cubicBezTo>
                        <a:pt x="4100" y="14736"/>
                        <a:pt x="3437" y="14642"/>
                        <a:pt x="2801" y="14439"/>
                      </a:cubicBezTo>
                      <a:cubicBezTo>
                        <a:pt x="2179" y="14236"/>
                        <a:pt x="1597" y="13897"/>
                        <a:pt x="1137" y="13437"/>
                      </a:cubicBezTo>
                      <a:cubicBezTo>
                        <a:pt x="663" y="12977"/>
                        <a:pt x="339" y="12382"/>
                        <a:pt x="230" y="11732"/>
                      </a:cubicBezTo>
                      <a:cubicBezTo>
                        <a:pt x="122" y="11083"/>
                        <a:pt x="217" y="10420"/>
                        <a:pt x="420" y="9797"/>
                      </a:cubicBezTo>
                      <a:cubicBezTo>
                        <a:pt x="636" y="9161"/>
                        <a:pt x="975" y="8593"/>
                        <a:pt x="1394" y="8079"/>
                      </a:cubicBezTo>
                      <a:cubicBezTo>
                        <a:pt x="1814" y="7565"/>
                        <a:pt x="2287" y="7105"/>
                        <a:pt x="2801" y="6672"/>
                      </a:cubicBezTo>
                      <a:cubicBezTo>
                        <a:pt x="3302" y="6225"/>
                        <a:pt x="3830" y="5819"/>
                        <a:pt x="4317" y="5373"/>
                      </a:cubicBezTo>
                      <a:cubicBezTo>
                        <a:pt x="4817" y="4926"/>
                        <a:pt x="5291" y="4426"/>
                        <a:pt x="5602" y="3830"/>
                      </a:cubicBezTo>
                      <a:cubicBezTo>
                        <a:pt x="5927" y="3235"/>
                        <a:pt x="6062" y="2531"/>
                        <a:pt x="5941" y="1855"/>
                      </a:cubicBezTo>
                      <a:cubicBezTo>
                        <a:pt x="5819" y="1192"/>
                        <a:pt x="5521" y="569"/>
                        <a:pt x="516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6" name="Google Shape;12236;p28"/>
                <p:cNvSpPr/>
                <p:nvPr/>
              </p:nvSpPr>
              <p:spPr>
                <a:xfrm>
                  <a:off x="1556607" y="1470954"/>
                  <a:ext cx="230918" cy="123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7" h="3505" extrusionOk="0">
                      <a:moveTo>
                        <a:pt x="6550" y="0"/>
                      </a:moveTo>
                      <a:cubicBezTo>
                        <a:pt x="5954" y="176"/>
                        <a:pt x="5373" y="392"/>
                        <a:pt x="4804" y="636"/>
                      </a:cubicBezTo>
                      <a:cubicBezTo>
                        <a:pt x="4236" y="880"/>
                        <a:pt x="3681" y="1150"/>
                        <a:pt x="3140" y="1448"/>
                      </a:cubicBezTo>
                      <a:cubicBezTo>
                        <a:pt x="2044" y="2030"/>
                        <a:pt x="1002" y="2706"/>
                        <a:pt x="1" y="3423"/>
                      </a:cubicBezTo>
                      <a:lnTo>
                        <a:pt x="55" y="3505"/>
                      </a:lnTo>
                      <a:cubicBezTo>
                        <a:pt x="1043" y="2774"/>
                        <a:pt x="2098" y="2124"/>
                        <a:pt x="3194" y="1570"/>
                      </a:cubicBezTo>
                      <a:cubicBezTo>
                        <a:pt x="3749" y="1299"/>
                        <a:pt x="4304" y="1028"/>
                        <a:pt x="4872" y="798"/>
                      </a:cubicBezTo>
                      <a:cubicBezTo>
                        <a:pt x="5440" y="555"/>
                        <a:pt x="6009" y="325"/>
                        <a:pt x="6577" y="108"/>
                      </a:cubicBezTo>
                      <a:lnTo>
                        <a:pt x="655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7" name="Google Shape;12237;p28"/>
                <p:cNvSpPr/>
                <p:nvPr/>
              </p:nvSpPr>
              <p:spPr>
                <a:xfrm>
                  <a:off x="1558503" y="1522248"/>
                  <a:ext cx="270839" cy="133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790" extrusionOk="0">
                      <a:moveTo>
                        <a:pt x="7673" y="0"/>
                      </a:moveTo>
                      <a:cubicBezTo>
                        <a:pt x="7673" y="0"/>
                        <a:pt x="7673" y="0"/>
                        <a:pt x="7673" y="0"/>
                      </a:cubicBezTo>
                      <a:lnTo>
                        <a:pt x="7673" y="0"/>
                      </a:lnTo>
                      <a:lnTo>
                        <a:pt x="7091" y="190"/>
                      </a:lnTo>
                      <a:lnTo>
                        <a:pt x="7095" y="205"/>
                      </a:lnTo>
                      <a:lnTo>
                        <a:pt x="7095" y="205"/>
                      </a:lnTo>
                      <a:cubicBezTo>
                        <a:pt x="6618" y="380"/>
                        <a:pt x="6147" y="569"/>
                        <a:pt x="5684" y="772"/>
                      </a:cubicBezTo>
                      <a:cubicBezTo>
                        <a:pt x="5021" y="1042"/>
                        <a:pt x="4385" y="1340"/>
                        <a:pt x="3735" y="1651"/>
                      </a:cubicBezTo>
                      <a:cubicBezTo>
                        <a:pt x="2464" y="2287"/>
                        <a:pt x="1219" y="2964"/>
                        <a:pt x="1" y="3694"/>
                      </a:cubicBezTo>
                      <a:lnTo>
                        <a:pt x="55" y="3789"/>
                      </a:lnTo>
                      <a:cubicBezTo>
                        <a:pt x="1259" y="3045"/>
                        <a:pt x="2518" y="2368"/>
                        <a:pt x="3803" y="1773"/>
                      </a:cubicBezTo>
                      <a:cubicBezTo>
                        <a:pt x="4439" y="1475"/>
                        <a:pt x="5089" y="1191"/>
                        <a:pt x="5738" y="921"/>
                      </a:cubicBezTo>
                      <a:cubicBezTo>
                        <a:pt x="6401" y="650"/>
                        <a:pt x="7051" y="379"/>
                        <a:pt x="7714" y="122"/>
                      </a:cubicBezTo>
                      <a:lnTo>
                        <a:pt x="76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8" name="Google Shape;12238;p28"/>
                <p:cNvSpPr/>
                <p:nvPr/>
              </p:nvSpPr>
              <p:spPr>
                <a:xfrm>
                  <a:off x="1585115" y="1580669"/>
                  <a:ext cx="287937" cy="12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1" h="3533" extrusionOk="0">
                      <a:moveTo>
                        <a:pt x="8200" y="1"/>
                      </a:moveTo>
                      <a:lnTo>
                        <a:pt x="7686" y="82"/>
                      </a:lnTo>
                      <a:cubicBezTo>
                        <a:pt x="7682" y="83"/>
                        <a:pt x="7678" y="83"/>
                        <a:pt x="7673" y="84"/>
                      </a:cubicBezTo>
                      <a:lnTo>
                        <a:pt x="7673" y="84"/>
                      </a:lnTo>
                      <a:lnTo>
                        <a:pt x="7673" y="82"/>
                      </a:lnTo>
                      <a:lnTo>
                        <a:pt x="7666" y="85"/>
                      </a:lnTo>
                      <a:lnTo>
                        <a:pt x="7666" y="85"/>
                      </a:lnTo>
                      <a:cubicBezTo>
                        <a:pt x="6970" y="194"/>
                        <a:pt x="6300" y="396"/>
                        <a:pt x="5657" y="650"/>
                      </a:cubicBezTo>
                      <a:cubicBezTo>
                        <a:pt x="5007" y="907"/>
                        <a:pt x="4371" y="1219"/>
                        <a:pt x="3749" y="1543"/>
                      </a:cubicBezTo>
                      <a:cubicBezTo>
                        <a:pt x="2504" y="2193"/>
                        <a:pt x="1300" y="2910"/>
                        <a:pt x="1" y="3438"/>
                      </a:cubicBezTo>
                      <a:lnTo>
                        <a:pt x="41" y="3532"/>
                      </a:lnTo>
                      <a:cubicBezTo>
                        <a:pt x="1340" y="2978"/>
                        <a:pt x="2558" y="2287"/>
                        <a:pt x="3816" y="1665"/>
                      </a:cubicBezTo>
                      <a:cubicBezTo>
                        <a:pt x="4439" y="1354"/>
                        <a:pt x="5061" y="1056"/>
                        <a:pt x="5711" y="813"/>
                      </a:cubicBezTo>
                      <a:cubicBezTo>
                        <a:pt x="6286" y="585"/>
                        <a:pt x="6872" y="389"/>
                        <a:pt x="7479" y="253"/>
                      </a:cubicBezTo>
                      <a:lnTo>
                        <a:pt x="7479" y="253"/>
                      </a:lnTo>
                      <a:lnTo>
                        <a:pt x="7497" y="285"/>
                      </a:lnTo>
                      <a:lnTo>
                        <a:pt x="7676" y="211"/>
                      </a:lnTo>
                      <a:lnTo>
                        <a:pt x="7676" y="211"/>
                      </a:lnTo>
                      <a:cubicBezTo>
                        <a:pt x="7688" y="209"/>
                        <a:pt x="7701" y="206"/>
                        <a:pt x="7713" y="204"/>
                      </a:cubicBezTo>
                      <a:lnTo>
                        <a:pt x="7711" y="197"/>
                      </a:lnTo>
                      <a:lnTo>
                        <a:pt x="7711" y="197"/>
                      </a:lnTo>
                      <a:lnTo>
                        <a:pt x="7727" y="190"/>
                      </a:lnTo>
                      <a:lnTo>
                        <a:pt x="820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9" name="Google Shape;12239;p28"/>
                <p:cNvSpPr/>
                <p:nvPr/>
              </p:nvSpPr>
              <p:spPr>
                <a:xfrm>
                  <a:off x="1514792" y="1362151"/>
                  <a:ext cx="201005" cy="7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5" h="2234" extrusionOk="0">
                      <a:moveTo>
                        <a:pt x="5711" y="0"/>
                      </a:moveTo>
                      <a:cubicBezTo>
                        <a:pt x="5197" y="14"/>
                        <a:pt x="4683" y="149"/>
                        <a:pt x="4196" y="312"/>
                      </a:cubicBezTo>
                      <a:cubicBezTo>
                        <a:pt x="3722" y="488"/>
                        <a:pt x="3248" y="704"/>
                        <a:pt x="2802" y="934"/>
                      </a:cubicBezTo>
                      <a:cubicBezTo>
                        <a:pt x="2342" y="1164"/>
                        <a:pt x="1895" y="1408"/>
                        <a:pt x="1435" y="1624"/>
                      </a:cubicBezTo>
                      <a:cubicBezTo>
                        <a:pt x="975" y="1827"/>
                        <a:pt x="502" y="2017"/>
                        <a:pt x="1" y="2125"/>
                      </a:cubicBezTo>
                      <a:lnTo>
                        <a:pt x="28" y="2233"/>
                      </a:lnTo>
                      <a:cubicBezTo>
                        <a:pt x="529" y="2098"/>
                        <a:pt x="1002" y="1922"/>
                        <a:pt x="1476" y="1705"/>
                      </a:cubicBezTo>
                      <a:cubicBezTo>
                        <a:pt x="1936" y="1502"/>
                        <a:pt x="2396" y="1286"/>
                        <a:pt x="2856" y="1069"/>
                      </a:cubicBezTo>
                      <a:cubicBezTo>
                        <a:pt x="3316" y="853"/>
                        <a:pt x="3776" y="636"/>
                        <a:pt x="4263" y="474"/>
                      </a:cubicBezTo>
                      <a:cubicBezTo>
                        <a:pt x="4737" y="298"/>
                        <a:pt x="5224" y="176"/>
                        <a:pt x="5725" y="109"/>
                      </a:cubicBezTo>
                      <a:lnTo>
                        <a:pt x="57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0" name="Google Shape;12240;p28"/>
                <p:cNvSpPr/>
                <p:nvPr/>
              </p:nvSpPr>
              <p:spPr>
                <a:xfrm>
                  <a:off x="1495798" y="1292776"/>
                  <a:ext cx="239485" cy="98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1" h="2802" extrusionOk="0">
                      <a:moveTo>
                        <a:pt x="6807" y="1"/>
                      </a:moveTo>
                      <a:cubicBezTo>
                        <a:pt x="6184" y="69"/>
                        <a:pt x="5589" y="245"/>
                        <a:pt x="5007" y="461"/>
                      </a:cubicBezTo>
                      <a:cubicBezTo>
                        <a:pt x="4439" y="678"/>
                        <a:pt x="3884" y="935"/>
                        <a:pt x="3343" y="1219"/>
                      </a:cubicBezTo>
                      <a:cubicBezTo>
                        <a:pt x="2247" y="1760"/>
                        <a:pt x="1164" y="2355"/>
                        <a:pt x="1" y="2694"/>
                      </a:cubicBezTo>
                      <a:lnTo>
                        <a:pt x="28" y="2802"/>
                      </a:lnTo>
                      <a:cubicBezTo>
                        <a:pt x="1205" y="2423"/>
                        <a:pt x="2301" y="1855"/>
                        <a:pt x="3397" y="1341"/>
                      </a:cubicBezTo>
                      <a:cubicBezTo>
                        <a:pt x="3952" y="1083"/>
                        <a:pt x="4507" y="826"/>
                        <a:pt x="5075" y="610"/>
                      </a:cubicBezTo>
                      <a:cubicBezTo>
                        <a:pt x="5643" y="393"/>
                        <a:pt x="6225" y="217"/>
                        <a:pt x="6820" y="109"/>
                      </a:cubicBezTo>
                      <a:lnTo>
                        <a:pt x="680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1" name="Google Shape;12241;p28"/>
                <p:cNvSpPr/>
                <p:nvPr/>
              </p:nvSpPr>
              <p:spPr>
                <a:xfrm>
                  <a:off x="1485827" y="1235303"/>
                  <a:ext cx="17488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1868" extrusionOk="0">
                      <a:moveTo>
                        <a:pt x="4953" y="1"/>
                      </a:moveTo>
                      <a:cubicBezTo>
                        <a:pt x="4520" y="95"/>
                        <a:pt x="4101" y="217"/>
                        <a:pt x="3681" y="339"/>
                      </a:cubicBezTo>
                      <a:cubicBezTo>
                        <a:pt x="3262" y="474"/>
                        <a:pt x="2842" y="610"/>
                        <a:pt x="2436" y="772"/>
                      </a:cubicBezTo>
                      <a:cubicBezTo>
                        <a:pt x="1611" y="1083"/>
                        <a:pt x="812" y="1421"/>
                        <a:pt x="1" y="1773"/>
                      </a:cubicBezTo>
                      <a:lnTo>
                        <a:pt x="41" y="1868"/>
                      </a:lnTo>
                      <a:cubicBezTo>
                        <a:pt x="840" y="1489"/>
                        <a:pt x="1651" y="1178"/>
                        <a:pt x="2490" y="907"/>
                      </a:cubicBezTo>
                      <a:cubicBezTo>
                        <a:pt x="2896" y="772"/>
                        <a:pt x="3316" y="623"/>
                        <a:pt x="3735" y="501"/>
                      </a:cubicBezTo>
                      <a:lnTo>
                        <a:pt x="4980" y="109"/>
                      </a:lnTo>
                      <a:lnTo>
                        <a:pt x="495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2" name="Google Shape;12242;p28"/>
                <p:cNvSpPr/>
                <p:nvPr/>
              </p:nvSpPr>
              <p:spPr>
                <a:xfrm>
                  <a:off x="1490567" y="1095640"/>
                  <a:ext cx="167756" cy="63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801" extrusionOk="0">
                      <a:moveTo>
                        <a:pt x="4737" y="1"/>
                      </a:moveTo>
                      <a:cubicBezTo>
                        <a:pt x="4331" y="82"/>
                        <a:pt x="3925" y="204"/>
                        <a:pt x="3519" y="325"/>
                      </a:cubicBezTo>
                      <a:cubicBezTo>
                        <a:pt x="3127" y="447"/>
                        <a:pt x="2721" y="582"/>
                        <a:pt x="2328" y="745"/>
                      </a:cubicBezTo>
                      <a:cubicBezTo>
                        <a:pt x="1543" y="1042"/>
                        <a:pt x="772" y="1367"/>
                        <a:pt x="1" y="1705"/>
                      </a:cubicBezTo>
                      <a:lnTo>
                        <a:pt x="41" y="1800"/>
                      </a:lnTo>
                      <a:cubicBezTo>
                        <a:pt x="799" y="1448"/>
                        <a:pt x="1584" y="1137"/>
                        <a:pt x="2382" y="867"/>
                      </a:cubicBezTo>
                      <a:cubicBezTo>
                        <a:pt x="2775" y="745"/>
                        <a:pt x="3181" y="609"/>
                        <a:pt x="3573" y="488"/>
                      </a:cubicBezTo>
                      <a:lnTo>
                        <a:pt x="4777" y="95"/>
                      </a:lnTo>
                      <a:lnTo>
                        <a:pt x="473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3" name="Google Shape;12243;p28"/>
                <p:cNvSpPr/>
                <p:nvPr/>
              </p:nvSpPr>
              <p:spPr>
                <a:xfrm>
                  <a:off x="1434217" y="1038623"/>
                  <a:ext cx="244050" cy="8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1" h="2400" extrusionOk="0">
                      <a:moveTo>
                        <a:pt x="6924" y="1"/>
                      </a:moveTo>
                      <a:cubicBezTo>
                        <a:pt x="6342" y="163"/>
                        <a:pt x="5760" y="339"/>
                        <a:pt x="5178" y="515"/>
                      </a:cubicBezTo>
                      <a:cubicBezTo>
                        <a:pt x="4596" y="704"/>
                        <a:pt x="4014" y="880"/>
                        <a:pt x="3433" y="1070"/>
                      </a:cubicBezTo>
                      <a:cubicBezTo>
                        <a:pt x="2851" y="1259"/>
                        <a:pt x="2282" y="1449"/>
                        <a:pt x="1701" y="1652"/>
                      </a:cubicBezTo>
                      <a:lnTo>
                        <a:pt x="848" y="1963"/>
                      </a:lnTo>
                      <a:lnTo>
                        <a:pt x="429" y="2125"/>
                      </a:lnTo>
                      <a:lnTo>
                        <a:pt x="212" y="2206"/>
                      </a:lnTo>
                      <a:lnTo>
                        <a:pt x="104" y="2247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55" y="2261"/>
                        <a:pt x="51" y="2257"/>
                        <a:pt x="50" y="2257"/>
                      </a:cubicBezTo>
                      <a:lnTo>
                        <a:pt x="50" y="2257"/>
                      </a:lnTo>
                      <a:cubicBezTo>
                        <a:pt x="50" y="2257"/>
                        <a:pt x="52" y="2260"/>
                        <a:pt x="60" y="2269"/>
                      </a:cubicBezTo>
                      <a:lnTo>
                        <a:pt x="60" y="2269"/>
                      </a:lnTo>
                      <a:lnTo>
                        <a:pt x="61" y="2268"/>
                      </a:lnTo>
                      <a:lnTo>
                        <a:pt x="61" y="2268"/>
                      </a:lnTo>
                      <a:cubicBezTo>
                        <a:pt x="62" y="2270"/>
                        <a:pt x="64" y="2271"/>
                        <a:pt x="65" y="2273"/>
                      </a:cubicBezTo>
                      <a:lnTo>
                        <a:pt x="65" y="2273"/>
                      </a:lnTo>
                      <a:lnTo>
                        <a:pt x="63" y="2274"/>
                      </a:lnTo>
                      <a:cubicBezTo>
                        <a:pt x="62" y="2272"/>
                        <a:pt x="61" y="2271"/>
                        <a:pt x="60" y="2269"/>
                      </a:cubicBezTo>
                      <a:lnTo>
                        <a:pt x="60" y="2269"/>
                      </a:lnTo>
                      <a:lnTo>
                        <a:pt x="50" y="2274"/>
                      </a:lnTo>
                      <a:lnTo>
                        <a:pt x="36" y="2274"/>
                      </a:lnTo>
                      <a:cubicBezTo>
                        <a:pt x="36" y="2274"/>
                        <a:pt x="23" y="2288"/>
                        <a:pt x="23" y="2288"/>
                      </a:cubicBezTo>
                      <a:cubicBezTo>
                        <a:pt x="1" y="2299"/>
                        <a:pt x="78" y="2400"/>
                        <a:pt x="85" y="2400"/>
                      </a:cubicBezTo>
                      <a:cubicBezTo>
                        <a:pt x="86" y="2400"/>
                        <a:pt x="84" y="2395"/>
                        <a:pt x="77" y="2382"/>
                      </a:cubicBezTo>
                      <a:lnTo>
                        <a:pt x="104" y="2382"/>
                      </a:lnTo>
                      <a:lnTo>
                        <a:pt x="131" y="2369"/>
                      </a:lnTo>
                      <a:lnTo>
                        <a:pt x="129" y="2363"/>
                      </a:lnTo>
                      <a:lnTo>
                        <a:pt x="145" y="2355"/>
                      </a:lnTo>
                      <a:lnTo>
                        <a:pt x="253" y="2328"/>
                      </a:lnTo>
                      <a:lnTo>
                        <a:pt x="469" y="2247"/>
                      </a:lnTo>
                      <a:lnTo>
                        <a:pt x="902" y="2112"/>
                      </a:lnTo>
                      <a:lnTo>
                        <a:pt x="1768" y="1814"/>
                      </a:lnTo>
                      <a:lnTo>
                        <a:pt x="3487" y="1205"/>
                      </a:lnTo>
                      <a:cubicBezTo>
                        <a:pt x="4055" y="1002"/>
                        <a:pt x="4623" y="813"/>
                        <a:pt x="5205" y="623"/>
                      </a:cubicBezTo>
                      <a:cubicBezTo>
                        <a:pt x="5787" y="434"/>
                        <a:pt x="6369" y="258"/>
                        <a:pt x="6951" y="123"/>
                      </a:cubicBezTo>
                      <a:lnTo>
                        <a:pt x="69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4" name="Google Shape;12244;p28"/>
                <p:cNvSpPr/>
                <p:nvPr/>
              </p:nvSpPr>
              <p:spPr>
                <a:xfrm>
                  <a:off x="1415996" y="1005340"/>
                  <a:ext cx="262763" cy="7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" h="2275" extrusionOk="0">
                      <a:moveTo>
                        <a:pt x="7357" y="0"/>
                      </a:moveTo>
                      <a:cubicBezTo>
                        <a:pt x="6737" y="0"/>
                        <a:pt x="6129" y="92"/>
                        <a:pt x="5521" y="218"/>
                      </a:cubicBezTo>
                      <a:cubicBezTo>
                        <a:pt x="4885" y="353"/>
                        <a:pt x="4249" y="529"/>
                        <a:pt x="3640" y="732"/>
                      </a:cubicBezTo>
                      <a:cubicBezTo>
                        <a:pt x="2396" y="1152"/>
                        <a:pt x="1191" y="1666"/>
                        <a:pt x="1" y="2180"/>
                      </a:cubicBezTo>
                      <a:lnTo>
                        <a:pt x="41" y="2275"/>
                      </a:lnTo>
                      <a:cubicBezTo>
                        <a:pt x="1232" y="1734"/>
                        <a:pt x="2436" y="1260"/>
                        <a:pt x="3681" y="868"/>
                      </a:cubicBezTo>
                      <a:cubicBezTo>
                        <a:pt x="4303" y="678"/>
                        <a:pt x="4926" y="502"/>
                        <a:pt x="5562" y="381"/>
                      </a:cubicBezTo>
                      <a:cubicBezTo>
                        <a:pt x="6198" y="245"/>
                        <a:pt x="6834" y="151"/>
                        <a:pt x="7483" y="110"/>
                      </a:cubicBezTo>
                      <a:lnTo>
                        <a:pt x="7483" y="2"/>
                      </a:lnTo>
                      <a:cubicBezTo>
                        <a:pt x="7441" y="1"/>
                        <a:pt x="7399" y="0"/>
                        <a:pt x="735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5" name="Google Shape;12245;p28"/>
                <p:cNvSpPr/>
                <p:nvPr/>
              </p:nvSpPr>
              <p:spPr>
                <a:xfrm>
                  <a:off x="1388436" y="1035780"/>
                  <a:ext cx="358719" cy="701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17" h="19986" extrusionOk="0">
                      <a:moveTo>
                        <a:pt x="1" y="1"/>
                      </a:moveTo>
                      <a:cubicBezTo>
                        <a:pt x="150" y="1205"/>
                        <a:pt x="799" y="2287"/>
                        <a:pt x="1652" y="3113"/>
                      </a:cubicBezTo>
                      <a:cubicBezTo>
                        <a:pt x="2071" y="3532"/>
                        <a:pt x="2585" y="3898"/>
                        <a:pt x="3167" y="4033"/>
                      </a:cubicBezTo>
                      <a:cubicBezTo>
                        <a:pt x="3465" y="4114"/>
                        <a:pt x="3749" y="4155"/>
                        <a:pt x="4047" y="4209"/>
                      </a:cubicBezTo>
                      <a:cubicBezTo>
                        <a:pt x="4331" y="4263"/>
                        <a:pt x="4628" y="4317"/>
                        <a:pt x="4912" y="4385"/>
                      </a:cubicBezTo>
                      <a:cubicBezTo>
                        <a:pt x="5481" y="4520"/>
                        <a:pt x="6063" y="4669"/>
                        <a:pt x="6617" y="4858"/>
                      </a:cubicBezTo>
                      <a:cubicBezTo>
                        <a:pt x="7186" y="5034"/>
                        <a:pt x="7741" y="5224"/>
                        <a:pt x="8255" y="5508"/>
                      </a:cubicBezTo>
                      <a:cubicBezTo>
                        <a:pt x="8769" y="5778"/>
                        <a:pt x="9256" y="6144"/>
                        <a:pt x="9567" y="6617"/>
                      </a:cubicBezTo>
                      <a:cubicBezTo>
                        <a:pt x="9892" y="7091"/>
                        <a:pt x="10081" y="7686"/>
                        <a:pt x="9987" y="8255"/>
                      </a:cubicBezTo>
                      <a:cubicBezTo>
                        <a:pt x="9905" y="8823"/>
                        <a:pt x="9500" y="9283"/>
                        <a:pt x="9134" y="9743"/>
                      </a:cubicBezTo>
                      <a:cubicBezTo>
                        <a:pt x="8769" y="10203"/>
                        <a:pt x="8363" y="10636"/>
                        <a:pt x="7957" y="11056"/>
                      </a:cubicBezTo>
                      <a:cubicBezTo>
                        <a:pt x="7132" y="11894"/>
                        <a:pt x="6171" y="12598"/>
                        <a:pt x="5345" y="13478"/>
                      </a:cubicBezTo>
                      <a:cubicBezTo>
                        <a:pt x="4953" y="13911"/>
                        <a:pt x="4547" y="14384"/>
                        <a:pt x="4371" y="14980"/>
                      </a:cubicBezTo>
                      <a:cubicBezTo>
                        <a:pt x="4290" y="15277"/>
                        <a:pt x="4277" y="15588"/>
                        <a:pt x="4304" y="15886"/>
                      </a:cubicBezTo>
                      <a:cubicBezTo>
                        <a:pt x="4331" y="16197"/>
                        <a:pt x="4385" y="16481"/>
                        <a:pt x="4452" y="16779"/>
                      </a:cubicBezTo>
                      <a:cubicBezTo>
                        <a:pt x="4561" y="17361"/>
                        <a:pt x="4723" y="17943"/>
                        <a:pt x="4953" y="18484"/>
                      </a:cubicBezTo>
                      <a:cubicBezTo>
                        <a:pt x="5183" y="19039"/>
                        <a:pt x="5494" y="19567"/>
                        <a:pt x="5914" y="19986"/>
                      </a:cubicBezTo>
                      <a:lnTo>
                        <a:pt x="5995" y="19918"/>
                      </a:lnTo>
                      <a:cubicBezTo>
                        <a:pt x="5589" y="19499"/>
                        <a:pt x="5291" y="18985"/>
                        <a:pt x="5075" y="18443"/>
                      </a:cubicBezTo>
                      <a:cubicBezTo>
                        <a:pt x="4858" y="17902"/>
                        <a:pt x="4710" y="17320"/>
                        <a:pt x="4588" y="16752"/>
                      </a:cubicBezTo>
                      <a:cubicBezTo>
                        <a:pt x="4480" y="16170"/>
                        <a:pt x="4358" y="15575"/>
                        <a:pt x="4520" y="15034"/>
                      </a:cubicBezTo>
                      <a:cubicBezTo>
                        <a:pt x="4682" y="14479"/>
                        <a:pt x="5075" y="14019"/>
                        <a:pt x="5467" y="13586"/>
                      </a:cubicBezTo>
                      <a:cubicBezTo>
                        <a:pt x="6266" y="12733"/>
                        <a:pt x="7226" y="12016"/>
                        <a:pt x="8065" y="11164"/>
                      </a:cubicBezTo>
                      <a:cubicBezTo>
                        <a:pt x="8471" y="10744"/>
                        <a:pt x="8877" y="10298"/>
                        <a:pt x="9242" y="9838"/>
                      </a:cubicBezTo>
                      <a:cubicBezTo>
                        <a:pt x="9432" y="9608"/>
                        <a:pt x="9621" y="9378"/>
                        <a:pt x="9784" y="9121"/>
                      </a:cubicBezTo>
                      <a:cubicBezTo>
                        <a:pt x="9946" y="8863"/>
                        <a:pt x="10068" y="8579"/>
                        <a:pt x="10122" y="8282"/>
                      </a:cubicBezTo>
                      <a:cubicBezTo>
                        <a:pt x="10217" y="7673"/>
                        <a:pt x="10014" y="7050"/>
                        <a:pt x="9675" y="6550"/>
                      </a:cubicBezTo>
                      <a:cubicBezTo>
                        <a:pt x="9337" y="6049"/>
                        <a:pt x="8837" y="5684"/>
                        <a:pt x="8309" y="5400"/>
                      </a:cubicBezTo>
                      <a:cubicBezTo>
                        <a:pt x="7781" y="5129"/>
                        <a:pt x="7213" y="4926"/>
                        <a:pt x="6644" y="4750"/>
                      </a:cubicBezTo>
                      <a:cubicBezTo>
                        <a:pt x="6076" y="4574"/>
                        <a:pt x="5508" y="4425"/>
                        <a:pt x="4926" y="4290"/>
                      </a:cubicBezTo>
                      <a:cubicBezTo>
                        <a:pt x="4642" y="4222"/>
                        <a:pt x="4344" y="4168"/>
                        <a:pt x="4060" y="4114"/>
                      </a:cubicBezTo>
                      <a:cubicBezTo>
                        <a:pt x="3762" y="4060"/>
                        <a:pt x="3478" y="4019"/>
                        <a:pt x="3194" y="3952"/>
                      </a:cubicBezTo>
                      <a:cubicBezTo>
                        <a:pt x="2626" y="3803"/>
                        <a:pt x="2125" y="3465"/>
                        <a:pt x="1719" y="3045"/>
                      </a:cubicBezTo>
                      <a:cubicBezTo>
                        <a:pt x="880" y="2233"/>
                        <a:pt x="244" y="1164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6" name="Google Shape;12246;p28"/>
                <p:cNvSpPr/>
                <p:nvPr/>
              </p:nvSpPr>
              <p:spPr>
                <a:xfrm>
                  <a:off x="1460654" y="940775"/>
                  <a:ext cx="426165" cy="733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8" h="20892" extrusionOk="0">
                      <a:moveTo>
                        <a:pt x="5765" y="0"/>
                      </a:moveTo>
                      <a:lnTo>
                        <a:pt x="5684" y="82"/>
                      </a:lnTo>
                      <a:cubicBezTo>
                        <a:pt x="5914" y="312"/>
                        <a:pt x="6089" y="582"/>
                        <a:pt x="6211" y="880"/>
                      </a:cubicBezTo>
                      <a:cubicBezTo>
                        <a:pt x="6333" y="1178"/>
                        <a:pt x="6401" y="1502"/>
                        <a:pt x="6428" y="1814"/>
                      </a:cubicBezTo>
                      <a:cubicBezTo>
                        <a:pt x="6468" y="2463"/>
                        <a:pt x="6306" y="3113"/>
                        <a:pt x="6008" y="3694"/>
                      </a:cubicBezTo>
                      <a:cubicBezTo>
                        <a:pt x="5711" y="4263"/>
                        <a:pt x="5291" y="4777"/>
                        <a:pt x="4818" y="5237"/>
                      </a:cubicBezTo>
                      <a:cubicBezTo>
                        <a:pt x="4357" y="5683"/>
                        <a:pt x="3830" y="6089"/>
                        <a:pt x="3316" y="6482"/>
                      </a:cubicBezTo>
                      <a:cubicBezTo>
                        <a:pt x="2788" y="6874"/>
                        <a:pt x="2260" y="7267"/>
                        <a:pt x="1759" y="7700"/>
                      </a:cubicBezTo>
                      <a:cubicBezTo>
                        <a:pt x="1272" y="8133"/>
                        <a:pt x="812" y="8620"/>
                        <a:pt x="474" y="9202"/>
                      </a:cubicBezTo>
                      <a:cubicBezTo>
                        <a:pt x="312" y="9486"/>
                        <a:pt x="190" y="9810"/>
                        <a:pt x="109" y="10135"/>
                      </a:cubicBezTo>
                      <a:cubicBezTo>
                        <a:pt x="41" y="10460"/>
                        <a:pt x="0" y="10785"/>
                        <a:pt x="14" y="11123"/>
                      </a:cubicBezTo>
                      <a:cubicBezTo>
                        <a:pt x="41" y="11786"/>
                        <a:pt x="217" y="12449"/>
                        <a:pt x="542" y="13031"/>
                      </a:cubicBezTo>
                      <a:cubicBezTo>
                        <a:pt x="866" y="13613"/>
                        <a:pt x="1340" y="14127"/>
                        <a:pt x="1922" y="14452"/>
                      </a:cubicBezTo>
                      <a:cubicBezTo>
                        <a:pt x="2504" y="14790"/>
                        <a:pt x="3180" y="14925"/>
                        <a:pt x="3830" y="15006"/>
                      </a:cubicBezTo>
                      <a:cubicBezTo>
                        <a:pt x="5142" y="15155"/>
                        <a:pt x="6455" y="15101"/>
                        <a:pt x="7754" y="15223"/>
                      </a:cubicBezTo>
                      <a:cubicBezTo>
                        <a:pt x="8403" y="15291"/>
                        <a:pt x="9053" y="15399"/>
                        <a:pt x="9662" y="15602"/>
                      </a:cubicBezTo>
                      <a:cubicBezTo>
                        <a:pt x="9797" y="15656"/>
                        <a:pt x="9932" y="15737"/>
                        <a:pt x="10041" y="15845"/>
                      </a:cubicBezTo>
                      <a:cubicBezTo>
                        <a:pt x="10149" y="15967"/>
                        <a:pt x="10230" y="16102"/>
                        <a:pt x="10298" y="16238"/>
                      </a:cubicBezTo>
                      <a:cubicBezTo>
                        <a:pt x="10446" y="16535"/>
                        <a:pt x="10595" y="16820"/>
                        <a:pt x="10731" y="17117"/>
                      </a:cubicBezTo>
                      <a:cubicBezTo>
                        <a:pt x="11264" y="18290"/>
                        <a:pt x="11692" y="19516"/>
                        <a:pt x="12002" y="20769"/>
                      </a:cubicBezTo>
                      <a:lnTo>
                        <a:pt x="12002" y="20769"/>
                      </a:lnTo>
                      <a:cubicBezTo>
                        <a:pt x="11986" y="20771"/>
                        <a:pt x="11969" y="20772"/>
                        <a:pt x="11952" y="20772"/>
                      </a:cubicBezTo>
                      <a:cubicBezTo>
                        <a:pt x="11845" y="20772"/>
                        <a:pt x="11739" y="20727"/>
                        <a:pt x="11678" y="20635"/>
                      </a:cubicBezTo>
                      <a:lnTo>
                        <a:pt x="11583" y="20703"/>
                      </a:lnTo>
                      <a:cubicBezTo>
                        <a:pt x="11663" y="20823"/>
                        <a:pt x="11802" y="20891"/>
                        <a:pt x="11946" y="20891"/>
                      </a:cubicBezTo>
                      <a:cubicBezTo>
                        <a:pt x="11997" y="20891"/>
                        <a:pt x="12048" y="20883"/>
                        <a:pt x="12097" y="20865"/>
                      </a:cubicBezTo>
                      <a:lnTo>
                        <a:pt x="12138" y="20838"/>
                      </a:lnTo>
                      <a:lnTo>
                        <a:pt x="12124" y="20798"/>
                      </a:lnTo>
                      <a:cubicBezTo>
                        <a:pt x="11840" y="19512"/>
                        <a:pt x="11407" y="18254"/>
                        <a:pt x="10866" y="17063"/>
                      </a:cubicBezTo>
                      <a:cubicBezTo>
                        <a:pt x="10731" y="16765"/>
                        <a:pt x="10582" y="16468"/>
                        <a:pt x="10433" y="16170"/>
                      </a:cubicBezTo>
                      <a:cubicBezTo>
                        <a:pt x="10365" y="16021"/>
                        <a:pt x="10271" y="15872"/>
                        <a:pt x="10149" y="15737"/>
                      </a:cubicBezTo>
                      <a:cubicBezTo>
                        <a:pt x="10027" y="15615"/>
                        <a:pt x="9878" y="15521"/>
                        <a:pt x="9716" y="15453"/>
                      </a:cubicBezTo>
                      <a:cubicBezTo>
                        <a:pt x="9080" y="15223"/>
                        <a:pt x="8430" y="15128"/>
                        <a:pt x="7767" y="15060"/>
                      </a:cubicBezTo>
                      <a:cubicBezTo>
                        <a:pt x="6455" y="14939"/>
                        <a:pt x="5142" y="15006"/>
                        <a:pt x="3843" y="14858"/>
                      </a:cubicBezTo>
                      <a:cubicBezTo>
                        <a:pt x="3207" y="14776"/>
                        <a:pt x="2558" y="14641"/>
                        <a:pt x="1990" y="14330"/>
                      </a:cubicBezTo>
                      <a:cubicBezTo>
                        <a:pt x="1435" y="14019"/>
                        <a:pt x="975" y="13531"/>
                        <a:pt x="663" y="12963"/>
                      </a:cubicBezTo>
                      <a:cubicBezTo>
                        <a:pt x="352" y="12395"/>
                        <a:pt x="176" y="11759"/>
                        <a:pt x="149" y="11123"/>
                      </a:cubicBezTo>
                      <a:cubicBezTo>
                        <a:pt x="136" y="10798"/>
                        <a:pt x="163" y="10473"/>
                        <a:pt x="230" y="10162"/>
                      </a:cubicBezTo>
                      <a:cubicBezTo>
                        <a:pt x="312" y="9838"/>
                        <a:pt x="420" y="9540"/>
                        <a:pt x="582" y="9256"/>
                      </a:cubicBezTo>
                      <a:cubicBezTo>
                        <a:pt x="893" y="8687"/>
                        <a:pt x="1354" y="8214"/>
                        <a:pt x="1827" y="7781"/>
                      </a:cubicBezTo>
                      <a:cubicBezTo>
                        <a:pt x="2328" y="7348"/>
                        <a:pt x="2855" y="6955"/>
                        <a:pt x="3370" y="6563"/>
                      </a:cubicBezTo>
                      <a:cubicBezTo>
                        <a:pt x="3897" y="6157"/>
                        <a:pt x="4425" y="5751"/>
                        <a:pt x="4899" y="5305"/>
                      </a:cubicBezTo>
                      <a:cubicBezTo>
                        <a:pt x="5359" y="4845"/>
                        <a:pt x="5792" y="4317"/>
                        <a:pt x="6089" y="3735"/>
                      </a:cubicBezTo>
                      <a:cubicBezTo>
                        <a:pt x="6401" y="3140"/>
                        <a:pt x="6577" y="2477"/>
                        <a:pt x="6522" y="1814"/>
                      </a:cubicBezTo>
                      <a:cubicBezTo>
                        <a:pt x="6509" y="1475"/>
                        <a:pt x="6441" y="1151"/>
                        <a:pt x="6319" y="839"/>
                      </a:cubicBezTo>
                      <a:cubicBezTo>
                        <a:pt x="6184" y="528"/>
                        <a:pt x="5995" y="244"/>
                        <a:pt x="576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47" name="Google Shape;12247;p28"/>
              <p:cNvGrpSpPr/>
              <p:nvPr/>
            </p:nvGrpSpPr>
            <p:grpSpPr>
              <a:xfrm>
                <a:off x="1239325" y="723200"/>
                <a:ext cx="359001" cy="388046"/>
                <a:chOff x="7790348" y="2924740"/>
                <a:chExt cx="420967" cy="455026"/>
              </a:xfrm>
            </p:grpSpPr>
            <p:sp>
              <p:nvSpPr>
                <p:cNvPr id="12248" name="Google Shape;12248;p28"/>
                <p:cNvSpPr/>
                <p:nvPr/>
              </p:nvSpPr>
              <p:spPr>
                <a:xfrm>
                  <a:off x="7849155" y="2931376"/>
                  <a:ext cx="362160" cy="34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5" h="9831" extrusionOk="0">
                      <a:moveTo>
                        <a:pt x="5573" y="0"/>
                      </a:moveTo>
                      <a:cubicBezTo>
                        <a:pt x="5267" y="0"/>
                        <a:pt x="4956" y="53"/>
                        <a:pt x="4645" y="173"/>
                      </a:cubicBezTo>
                      <a:cubicBezTo>
                        <a:pt x="2927" y="850"/>
                        <a:pt x="978" y="3624"/>
                        <a:pt x="193" y="5072"/>
                      </a:cubicBezTo>
                      <a:cubicBezTo>
                        <a:pt x="1" y="5434"/>
                        <a:pt x="1240" y="6024"/>
                        <a:pt x="1815" y="6024"/>
                      </a:cubicBezTo>
                      <a:cubicBezTo>
                        <a:pt x="1927" y="6024"/>
                        <a:pt x="2014" y="6002"/>
                        <a:pt x="2061" y="5951"/>
                      </a:cubicBezTo>
                      <a:cubicBezTo>
                        <a:pt x="2615" y="5356"/>
                        <a:pt x="3373" y="4422"/>
                        <a:pt x="3711" y="3691"/>
                      </a:cubicBezTo>
                      <a:cubicBezTo>
                        <a:pt x="3711" y="3678"/>
                        <a:pt x="3725" y="3651"/>
                        <a:pt x="3725" y="3637"/>
                      </a:cubicBezTo>
                      <a:cubicBezTo>
                        <a:pt x="4266" y="3302"/>
                        <a:pt x="4855" y="3053"/>
                        <a:pt x="5483" y="3053"/>
                      </a:cubicBezTo>
                      <a:cubicBezTo>
                        <a:pt x="5515" y="3053"/>
                        <a:pt x="5547" y="3054"/>
                        <a:pt x="5579" y="3055"/>
                      </a:cubicBezTo>
                      <a:cubicBezTo>
                        <a:pt x="6742" y="3137"/>
                        <a:pt x="7297" y="4165"/>
                        <a:pt x="7189" y="5247"/>
                      </a:cubicBezTo>
                      <a:cubicBezTo>
                        <a:pt x="7109" y="6130"/>
                        <a:pt x="5326" y="8780"/>
                        <a:pt x="5608" y="8780"/>
                      </a:cubicBezTo>
                      <a:cubicBezTo>
                        <a:pt x="5611" y="8780"/>
                        <a:pt x="5615" y="8780"/>
                        <a:pt x="5619" y="8779"/>
                      </a:cubicBezTo>
                      <a:cubicBezTo>
                        <a:pt x="5972" y="9066"/>
                        <a:pt x="7289" y="9830"/>
                        <a:pt x="7806" y="9830"/>
                      </a:cubicBezTo>
                      <a:cubicBezTo>
                        <a:pt x="7923" y="9830"/>
                        <a:pt x="7999" y="9791"/>
                        <a:pt x="8014" y="9699"/>
                      </a:cubicBezTo>
                      <a:cubicBezTo>
                        <a:pt x="8028" y="9591"/>
                        <a:pt x="8948" y="7710"/>
                        <a:pt x="9137" y="7277"/>
                      </a:cubicBezTo>
                      <a:cubicBezTo>
                        <a:pt x="9760" y="5816"/>
                        <a:pt x="10315" y="4327"/>
                        <a:pt x="9638" y="2852"/>
                      </a:cubicBezTo>
                      <a:cubicBezTo>
                        <a:pt x="9368" y="2277"/>
                        <a:pt x="7580" y="0"/>
                        <a:pt x="5573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9" name="Google Shape;12249;p28"/>
                <p:cNvSpPr/>
                <p:nvPr/>
              </p:nvSpPr>
              <p:spPr>
                <a:xfrm>
                  <a:off x="7816961" y="2926461"/>
                  <a:ext cx="382945" cy="44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7" h="12695" extrusionOk="0">
                      <a:moveTo>
                        <a:pt x="6463" y="109"/>
                      </a:moveTo>
                      <a:cubicBezTo>
                        <a:pt x="6761" y="109"/>
                        <a:pt x="7059" y="196"/>
                        <a:pt x="7321" y="327"/>
                      </a:cubicBezTo>
                      <a:cubicBezTo>
                        <a:pt x="7646" y="503"/>
                        <a:pt x="7943" y="746"/>
                        <a:pt x="8228" y="990"/>
                      </a:cubicBezTo>
                      <a:cubicBezTo>
                        <a:pt x="8769" y="1504"/>
                        <a:pt x="9324" y="2032"/>
                        <a:pt x="9784" y="2627"/>
                      </a:cubicBezTo>
                      <a:cubicBezTo>
                        <a:pt x="10244" y="3222"/>
                        <a:pt x="10609" y="3913"/>
                        <a:pt x="10704" y="4657"/>
                      </a:cubicBezTo>
                      <a:cubicBezTo>
                        <a:pt x="10799" y="5401"/>
                        <a:pt x="10623" y="6159"/>
                        <a:pt x="10338" y="6849"/>
                      </a:cubicBezTo>
                      <a:cubicBezTo>
                        <a:pt x="10041" y="7539"/>
                        <a:pt x="9635" y="8175"/>
                        <a:pt x="9215" y="8811"/>
                      </a:cubicBezTo>
                      <a:lnTo>
                        <a:pt x="6714" y="12543"/>
                      </a:lnTo>
                      <a:lnTo>
                        <a:pt x="4760" y="11438"/>
                      </a:lnTo>
                      <a:lnTo>
                        <a:pt x="4760" y="11438"/>
                      </a:lnTo>
                      <a:cubicBezTo>
                        <a:pt x="5624" y="10221"/>
                        <a:pt x="6369" y="8913"/>
                        <a:pt x="6956" y="7525"/>
                      </a:cubicBezTo>
                      <a:cubicBezTo>
                        <a:pt x="7253" y="6835"/>
                        <a:pt x="7524" y="6118"/>
                        <a:pt x="7740" y="5387"/>
                      </a:cubicBezTo>
                      <a:cubicBezTo>
                        <a:pt x="7835" y="5022"/>
                        <a:pt x="7916" y="4630"/>
                        <a:pt x="7862" y="4237"/>
                      </a:cubicBezTo>
                      <a:cubicBezTo>
                        <a:pt x="7835" y="3845"/>
                        <a:pt x="7632" y="3453"/>
                        <a:pt x="7294" y="3222"/>
                      </a:cubicBezTo>
                      <a:cubicBezTo>
                        <a:pt x="7033" y="3038"/>
                        <a:pt x="6712" y="2967"/>
                        <a:pt x="6392" y="2967"/>
                      </a:cubicBezTo>
                      <a:cubicBezTo>
                        <a:pt x="6313" y="2967"/>
                        <a:pt x="6235" y="2971"/>
                        <a:pt x="6157" y="2979"/>
                      </a:cubicBezTo>
                      <a:cubicBezTo>
                        <a:pt x="5765" y="3033"/>
                        <a:pt x="5400" y="3209"/>
                        <a:pt x="5102" y="3453"/>
                      </a:cubicBezTo>
                      <a:cubicBezTo>
                        <a:pt x="4791" y="3683"/>
                        <a:pt x="4534" y="3980"/>
                        <a:pt x="4290" y="4278"/>
                      </a:cubicBezTo>
                      <a:cubicBezTo>
                        <a:pt x="4060" y="4576"/>
                        <a:pt x="3830" y="4887"/>
                        <a:pt x="3641" y="5212"/>
                      </a:cubicBezTo>
                      <a:cubicBezTo>
                        <a:pt x="2838" y="6496"/>
                        <a:pt x="2286" y="7900"/>
                        <a:pt x="1528" y="9174"/>
                      </a:cubicBezTo>
                      <a:lnTo>
                        <a:pt x="1528" y="9174"/>
                      </a:lnTo>
                      <a:cubicBezTo>
                        <a:pt x="1153" y="9067"/>
                        <a:pt x="771" y="8920"/>
                        <a:pt x="488" y="8662"/>
                      </a:cubicBezTo>
                      <a:cubicBezTo>
                        <a:pt x="339" y="8527"/>
                        <a:pt x="244" y="8351"/>
                        <a:pt x="190" y="8161"/>
                      </a:cubicBezTo>
                      <a:cubicBezTo>
                        <a:pt x="150" y="7972"/>
                        <a:pt x="163" y="7769"/>
                        <a:pt x="204" y="7566"/>
                      </a:cubicBezTo>
                      <a:cubicBezTo>
                        <a:pt x="298" y="7160"/>
                        <a:pt x="488" y="6781"/>
                        <a:pt x="677" y="6402"/>
                      </a:cubicBezTo>
                      <a:cubicBezTo>
                        <a:pt x="880" y="6037"/>
                        <a:pt x="1097" y="5672"/>
                        <a:pt x="1313" y="5306"/>
                      </a:cubicBezTo>
                      <a:cubicBezTo>
                        <a:pt x="2193" y="3858"/>
                        <a:pt x="3221" y="2519"/>
                        <a:pt x="4398" y="1288"/>
                      </a:cubicBezTo>
                      <a:cubicBezTo>
                        <a:pt x="4655" y="1017"/>
                        <a:pt x="4940" y="760"/>
                        <a:pt x="5237" y="543"/>
                      </a:cubicBezTo>
                      <a:cubicBezTo>
                        <a:pt x="5548" y="327"/>
                        <a:pt x="5887" y="164"/>
                        <a:pt x="6252" y="124"/>
                      </a:cubicBezTo>
                      <a:cubicBezTo>
                        <a:pt x="6322" y="114"/>
                        <a:pt x="6393" y="109"/>
                        <a:pt x="6463" y="109"/>
                      </a:cubicBezTo>
                      <a:close/>
                      <a:moveTo>
                        <a:pt x="6460" y="1"/>
                      </a:moveTo>
                      <a:cubicBezTo>
                        <a:pt x="6386" y="1"/>
                        <a:pt x="6312" y="5"/>
                        <a:pt x="6239" y="16"/>
                      </a:cubicBezTo>
                      <a:cubicBezTo>
                        <a:pt x="5846" y="70"/>
                        <a:pt x="5494" y="232"/>
                        <a:pt x="5183" y="462"/>
                      </a:cubicBezTo>
                      <a:cubicBezTo>
                        <a:pt x="4858" y="679"/>
                        <a:pt x="4588" y="936"/>
                        <a:pt x="4317" y="1220"/>
                      </a:cubicBezTo>
                      <a:cubicBezTo>
                        <a:pt x="3140" y="2438"/>
                        <a:pt x="2084" y="3791"/>
                        <a:pt x="1191" y="5239"/>
                      </a:cubicBezTo>
                      <a:cubicBezTo>
                        <a:pt x="975" y="5604"/>
                        <a:pt x="758" y="5969"/>
                        <a:pt x="555" y="6335"/>
                      </a:cubicBezTo>
                      <a:cubicBezTo>
                        <a:pt x="353" y="6713"/>
                        <a:pt x="163" y="7106"/>
                        <a:pt x="55" y="7525"/>
                      </a:cubicBezTo>
                      <a:cubicBezTo>
                        <a:pt x="14" y="7742"/>
                        <a:pt x="1" y="7972"/>
                        <a:pt x="41" y="8202"/>
                      </a:cubicBezTo>
                      <a:cubicBezTo>
                        <a:pt x="95" y="8418"/>
                        <a:pt x="217" y="8621"/>
                        <a:pt x="380" y="8784"/>
                      </a:cubicBezTo>
                      <a:cubicBezTo>
                        <a:pt x="718" y="9081"/>
                        <a:pt x="1137" y="9230"/>
                        <a:pt x="1543" y="9339"/>
                      </a:cubicBezTo>
                      <a:lnTo>
                        <a:pt x="1611" y="9352"/>
                      </a:lnTo>
                      <a:lnTo>
                        <a:pt x="1638" y="9298"/>
                      </a:lnTo>
                      <a:cubicBezTo>
                        <a:pt x="2436" y="7999"/>
                        <a:pt x="2978" y="6578"/>
                        <a:pt x="3776" y="5293"/>
                      </a:cubicBezTo>
                      <a:cubicBezTo>
                        <a:pt x="3965" y="4982"/>
                        <a:pt x="4182" y="4670"/>
                        <a:pt x="4412" y="4373"/>
                      </a:cubicBezTo>
                      <a:cubicBezTo>
                        <a:pt x="4655" y="4075"/>
                        <a:pt x="4899" y="3804"/>
                        <a:pt x="5197" y="3574"/>
                      </a:cubicBezTo>
                      <a:cubicBezTo>
                        <a:pt x="5481" y="3344"/>
                        <a:pt x="5819" y="3182"/>
                        <a:pt x="6184" y="3141"/>
                      </a:cubicBezTo>
                      <a:cubicBezTo>
                        <a:pt x="6267" y="3129"/>
                        <a:pt x="6352" y="3122"/>
                        <a:pt x="6437" y="3122"/>
                      </a:cubicBezTo>
                      <a:cubicBezTo>
                        <a:pt x="6711" y="3122"/>
                        <a:pt x="6985" y="3192"/>
                        <a:pt x="7213" y="3358"/>
                      </a:cubicBezTo>
                      <a:cubicBezTo>
                        <a:pt x="7510" y="3547"/>
                        <a:pt x="7686" y="3899"/>
                        <a:pt x="7727" y="4251"/>
                      </a:cubicBezTo>
                      <a:cubicBezTo>
                        <a:pt x="7768" y="4616"/>
                        <a:pt x="7700" y="4995"/>
                        <a:pt x="7605" y="5347"/>
                      </a:cubicBezTo>
                      <a:cubicBezTo>
                        <a:pt x="7402" y="6078"/>
                        <a:pt x="7132" y="6781"/>
                        <a:pt x="6834" y="7471"/>
                      </a:cubicBezTo>
                      <a:cubicBezTo>
                        <a:pt x="6239" y="8865"/>
                        <a:pt x="5494" y="10191"/>
                        <a:pt x="4628" y="11422"/>
                      </a:cubicBezTo>
                      <a:lnTo>
                        <a:pt x="4588" y="11476"/>
                      </a:lnTo>
                      <a:lnTo>
                        <a:pt x="4642" y="11517"/>
                      </a:lnTo>
                      <a:lnTo>
                        <a:pt x="6712" y="12667"/>
                      </a:lnTo>
                      <a:lnTo>
                        <a:pt x="6753" y="12694"/>
                      </a:lnTo>
                      <a:lnTo>
                        <a:pt x="6793" y="12654"/>
                      </a:lnTo>
                      <a:lnTo>
                        <a:pt x="9297" y="8865"/>
                      </a:lnTo>
                      <a:cubicBezTo>
                        <a:pt x="9716" y="8229"/>
                        <a:pt x="10122" y="7579"/>
                        <a:pt x="10420" y="6876"/>
                      </a:cubicBezTo>
                      <a:cubicBezTo>
                        <a:pt x="10717" y="6186"/>
                        <a:pt x="10907" y="5401"/>
                        <a:pt x="10799" y="4643"/>
                      </a:cubicBezTo>
                      <a:cubicBezTo>
                        <a:pt x="10704" y="3872"/>
                        <a:pt x="10325" y="3168"/>
                        <a:pt x="9865" y="2573"/>
                      </a:cubicBezTo>
                      <a:cubicBezTo>
                        <a:pt x="9391" y="1964"/>
                        <a:pt x="8850" y="1436"/>
                        <a:pt x="8295" y="922"/>
                      </a:cubicBezTo>
                      <a:cubicBezTo>
                        <a:pt x="8011" y="665"/>
                        <a:pt x="7713" y="422"/>
                        <a:pt x="7375" y="246"/>
                      </a:cubicBezTo>
                      <a:cubicBezTo>
                        <a:pt x="7090" y="92"/>
                        <a:pt x="6777" y="1"/>
                        <a:pt x="6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0" name="Google Shape;12250;p28"/>
                <p:cNvSpPr/>
                <p:nvPr/>
              </p:nvSpPr>
              <p:spPr>
                <a:xfrm>
                  <a:off x="7790348" y="2924740"/>
                  <a:ext cx="419529" cy="455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9" h="12960" extrusionOk="0">
                      <a:moveTo>
                        <a:pt x="7242" y="0"/>
                      </a:moveTo>
                      <a:cubicBezTo>
                        <a:pt x="7015" y="0"/>
                        <a:pt x="6787" y="26"/>
                        <a:pt x="6564" y="78"/>
                      </a:cubicBezTo>
                      <a:cubicBezTo>
                        <a:pt x="5982" y="200"/>
                        <a:pt x="5454" y="471"/>
                        <a:pt x="4980" y="822"/>
                      </a:cubicBezTo>
                      <a:cubicBezTo>
                        <a:pt x="4520" y="1174"/>
                        <a:pt x="4114" y="1607"/>
                        <a:pt x="3749" y="2054"/>
                      </a:cubicBezTo>
                      <a:cubicBezTo>
                        <a:pt x="3018" y="2960"/>
                        <a:pt x="2382" y="3935"/>
                        <a:pt x="1746" y="4909"/>
                      </a:cubicBezTo>
                      <a:cubicBezTo>
                        <a:pt x="1124" y="5883"/>
                        <a:pt x="556" y="6884"/>
                        <a:pt x="14" y="7926"/>
                      </a:cubicBezTo>
                      <a:lnTo>
                        <a:pt x="1" y="7953"/>
                      </a:lnTo>
                      <a:lnTo>
                        <a:pt x="28" y="7980"/>
                      </a:lnTo>
                      <a:cubicBezTo>
                        <a:pt x="637" y="8481"/>
                        <a:pt x="1192" y="9036"/>
                        <a:pt x="1665" y="9658"/>
                      </a:cubicBezTo>
                      <a:lnTo>
                        <a:pt x="1746" y="9590"/>
                      </a:lnTo>
                      <a:cubicBezTo>
                        <a:pt x="1280" y="8978"/>
                        <a:pt x="736" y="8418"/>
                        <a:pt x="125" y="7936"/>
                      </a:cubicBezTo>
                      <a:lnTo>
                        <a:pt x="125" y="7936"/>
                      </a:lnTo>
                      <a:cubicBezTo>
                        <a:pt x="1177" y="5904"/>
                        <a:pt x="2403" y="3925"/>
                        <a:pt x="3830" y="2121"/>
                      </a:cubicBezTo>
                      <a:cubicBezTo>
                        <a:pt x="4196" y="1675"/>
                        <a:pt x="4602" y="1255"/>
                        <a:pt x="5062" y="917"/>
                      </a:cubicBezTo>
                      <a:cubicBezTo>
                        <a:pt x="5522" y="579"/>
                        <a:pt x="6036" y="322"/>
                        <a:pt x="6591" y="200"/>
                      </a:cubicBezTo>
                      <a:cubicBezTo>
                        <a:pt x="6799" y="154"/>
                        <a:pt x="7012" y="131"/>
                        <a:pt x="7226" y="131"/>
                      </a:cubicBezTo>
                      <a:cubicBezTo>
                        <a:pt x="7582" y="131"/>
                        <a:pt x="7939" y="195"/>
                        <a:pt x="8268" y="322"/>
                      </a:cubicBezTo>
                      <a:cubicBezTo>
                        <a:pt x="8796" y="525"/>
                        <a:pt x="9283" y="849"/>
                        <a:pt x="9730" y="1215"/>
                      </a:cubicBezTo>
                      <a:cubicBezTo>
                        <a:pt x="10163" y="1580"/>
                        <a:pt x="10555" y="2013"/>
                        <a:pt x="10880" y="2473"/>
                      </a:cubicBezTo>
                      <a:cubicBezTo>
                        <a:pt x="11205" y="2947"/>
                        <a:pt x="11448" y="3474"/>
                        <a:pt x="11611" y="4016"/>
                      </a:cubicBezTo>
                      <a:cubicBezTo>
                        <a:pt x="11746" y="4570"/>
                        <a:pt x="11787" y="5152"/>
                        <a:pt x="11692" y="5707"/>
                      </a:cubicBezTo>
                      <a:cubicBezTo>
                        <a:pt x="11597" y="6262"/>
                        <a:pt x="11367" y="6803"/>
                        <a:pt x="11110" y="7317"/>
                      </a:cubicBezTo>
                      <a:cubicBezTo>
                        <a:pt x="10582" y="8346"/>
                        <a:pt x="10014" y="9347"/>
                        <a:pt x="9392" y="10321"/>
                      </a:cubicBezTo>
                      <a:cubicBezTo>
                        <a:pt x="9067" y="10808"/>
                        <a:pt x="8756" y="11282"/>
                        <a:pt x="8390" y="11728"/>
                      </a:cubicBezTo>
                      <a:cubicBezTo>
                        <a:pt x="8025" y="12161"/>
                        <a:pt x="7605" y="12567"/>
                        <a:pt x="7118" y="12865"/>
                      </a:cubicBezTo>
                      <a:lnTo>
                        <a:pt x="7172" y="12960"/>
                      </a:lnTo>
                      <a:cubicBezTo>
                        <a:pt x="7673" y="12662"/>
                        <a:pt x="8106" y="12256"/>
                        <a:pt x="8485" y="11810"/>
                      </a:cubicBezTo>
                      <a:cubicBezTo>
                        <a:pt x="8864" y="11363"/>
                        <a:pt x="9189" y="10876"/>
                        <a:pt x="9513" y="10389"/>
                      </a:cubicBezTo>
                      <a:cubicBezTo>
                        <a:pt x="10136" y="9415"/>
                        <a:pt x="10731" y="8413"/>
                        <a:pt x="11259" y="7385"/>
                      </a:cubicBezTo>
                      <a:cubicBezTo>
                        <a:pt x="11516" y="6871"/>
                        <a:pt x="11746" y="6316"/>
                        <a:pt x="11854" y="5734"/>
                      </a:cubicBezTo>
                      <a:cubicBezTo>
                        <a:pt x="11949" y="5152"/>
                        <a:pt x="11908" y="4543"/>
                        <a:pt x="11759" y="3975"/>
                      </a:cubicBezTo>
                      <a:cubicBezTo>
                        <a:pt x="11597" y="3407"/>
                        <a:pt x="11327" y="2879"/>
                        <a:pt x="11002" y="2392"/>
                      </a:cubicBezTo>
                      <a:cubicBezTo>
                        <a:pt x="10663" y="1905"/>
                        <a:pt x="10258" y="1472"/>
                        <a:pt x="9811" y="1107"/>
                      </a:cubicBezTo>
                      <a:cubicBezTo>
                        <a:pt x="9364" y="728"/>
                        <a:pt x="8864" y="403"/>
                        <a:pt x="8309" y="200"/>
                      </a:cubicBezTo>
                      <a:cubicBezTo>
                        <a:pt x="7968" y="67"/>
                        <a:pt x="7606" y="0"/>
                        <a:pt x="724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1" name="Google Shape;12251;p28"/>
                <p:cNvSpPr/>
                <p:nvPr/>
              </p:nvSpPr>
              <p:spPr>
                <a:xfrm>
                  <a:off x="7856879" y="3040845"/>
                  <a:ext cx="244682" cy="278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9" h="7921" extrusionOk="0">
                      <a:moveTo>
                        <a:pt x="5398" y="0"/>
                      </a:moveTo>
                      <a:cubicBezTo>
                        <a:pt x="5243" y="0"/>
                        <a:pt x="5088" y="21"/>
                        <a:pt x="4939" y="59"/>
                      </a:cubicBezTo>
                      <a:cubicBezTo>
                        <a:pt x="4560" y="140"/>
                        <a:pt x="4222" y="343"/>
                        <a:pt x="3938" y="587"/>
                      </a:cubicBezTo>
                      <a:cubicBezTo>
                        <a:pt x="3654" y="830"/>
                        <a:pt x="3410" y="1115"/>
                        <a:pt x="3180" y="1412"/>
                      </a:cubicBezTo>
                      <a:cubicBezTo>
                        <a:pt x="2964" y="1710"/>
                        <a:pt x="2747" y="2008"/>
                        <a:pt x="2544" y="2319"/>
                      </a:cubicBezTo>
                      <a:lnTo>
                        <a:pt x="0" y="5959"/>
                      </a:lnTo>
                      <a:lnTo>
                        <a:pt x="82" y="6026"/>
                      </a:lnTo>
                      <a:lnTo>
                        <a:pt x="2625" y="2373"/>
                      </a:lnTo>
                      <a:cubicBezTo>
                        <a:pt x="2842" y="2075"/>
                        <a:pt x="3045" y="1778"/>
                        <a:pt x="3275" y="1480"/>
                      </a:cubicBezTo>
                      <a:cubicBezTo>
                        <a:pt x="3491" y="1182"/>
                        <a:pt x="3735" y="912"/>
                        <a:pt x="4019" y="682"/>
                      </a:cubicBezTo>
                      <a:cubicBezTo>
                        <a:pt x="4290" y="438"/>
                        <a:pt x="4614" y="262"/>
                        <a:pt x="4966" y="181"/>
                      </a:cubicBezTo>
                      <a:cubicBezTo>
                        <a:pt x="5100" y="149"/>
                        <a:pt x="5240" y="132"/>
                        <a:pt x="5380" y="132"/>
                      </a:cubicBezTo>
                      <a:cubicBezTo>
                        <a:pt x="5595" y="132"/>
                        <a:pt x="5812" y="172"/>
                        <a:pt x="6008" y="262"/>
                      </a:cubicBezTo>
                      <a:cubicBezTo>
                        <a:pt x="6319" y="411"/>
                        <a:pt x="6563" y="709"/>
                        <a:pt x="6671" y="1047"/>
                      </a:cubicBezTo>
                      <a:cubicBezTo>
                        <a:pt x="6793" y="1385"/>
                        <a:pt x="6806" y="1751"/>
                        <a:pt x="6752" y="2102"/>
                      </a:cubicBezTo>
                      <a:cubicBezTo>
                        <a:pt x="6685" y="2454"/>
                        <a:pt x="6563" y="2792"/>
                        <a:pt x="6414" y="3131"/>
                      </a:cubicBezTo>
                      <a:cubicBezTo>
                        <a:pt x="6279" y="3469"/>
                        <a:pt x="6116" y="3807"/>
                        <a:pt x="5954" y="4132"/>
                      </a:cubicBezTo>
                      <a:cubicBezTo>
                        <a:pt x="5305" y="5458"/>
                        <a:pt x="4493" y="6703"/>
                        <a:pt x="3559" y="7853"/>
                      </a:cubicBezTo>
                      <a:lnTo>
                        <a:pt x="3640" y="7921"/>
                      </a:lnTo>
                      <a:cubicBezTo>
                        <a:pt x="4614" y="6798"/>
                        <a:pt x="5426" y="5539"/>
                        <a:pt x="6103" y="4213"/>
                      </a:cubicBezTo>
                      <a:cubicBezTo>
                        <a:pt x="6265" y="3875"/>
                        <a:pt x="6428" y="3537"/>
                        <a:pt x="6563" y="3198"/>
                      </a:cubicBezTo>
                      <a:cubicBezTo>
                        <a:pt x="6712" y="2860"/>
                        <a:pt x="6847" y="2495"/>
                        <a:pt x="6901" y="2129"/>
                      </a:cubicBezTo>
                      <a:cubicBezTo>
                        <a:pt x="6969" y="1751"/>
                        <a:pt x="6955" y="1358"/>
                        <a:pt x="6820" y="993"/>
                      </a:cubicBezTo>
                      <a:cubicBezTo>
                        <a:pt x="6685" y="628"/>
                        <a:pt x="6428" y="303"/>
                        <a:pt x="6062" y="140"/>
                      </a:cubicBezTo>
                      <a:cubicBezTo>
                        <a:pt x="5853" y="44"/>
                        <a:pt x="5626" y="0"/>
                        <a:pt x="53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2" name="Google Shape;12252;p28"/>
                <p:cNvSpPr/>
                <p:nvPr/>
              </p:nvSpPr>
              <p:spPr>
                <a:xfrm>
                  <a:off x="8034530" y="3234365"/>
                  <a:ext cx="109333" cy="5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4" h="1638" extrusionOk="0">
                      <a:moveTo>
                        <a:pt x="42" y="0"/>
                      </a:moveTo>
                      <a:lnTo>
                        <a:pt x="1" y="108"/>
                      </a:lnTo>
                      <a:cubicBezTo>
                        <a:pt x="420" y="284"/>
                        <a:pt x="853" y="487"/>
                        <a:pt x="1259" y="731"/>
                      </a:cubicBezTo>
                      <a:cubicBezTo>
                        <a:pt x="1506" y="863"/>
                        <a:pt x="1753" y="1004"/>
                        <a:pt x="2000" y="1150"/>
                      </a:cubicBezTo>
                      <a:lnTo>
                        <a:pt x="2000" y="1150"/>
                      </a:lnTo>
                      <a:lnTo>
                        <a:pt x="1976" y="1245"/>
                      </a:lnTo>
                      <a:cubicBezTo>
                        <a:pt x="2130" y="1309"/>
                        <a:pt x="2296" y="1373"/>
                        <a:pt x="2463" y="1426"/>
                      </a:cubicBezTo>
                      <a:lnTo>
                        <a:pt x="2463" y="1426"/>
                      </a:lnTo>
                      <a:cubicBezTo>
                        <a:pt x="2467" y="1429"/>
                        <a:pt x="2472" y="1432"/>
                        <a:pt x="2477" y="1434"/>
                      </a:cubicBezTo>
                      <a:lnTo>
                        <a:pt x="2479" y="1431"/>
                      </a:lnTo>
                      <a:lnTo>
                        <a:pt x="2479" y="1431"/>
                      </a:lnTo>
                      <a:cubicBezTo>
                        <a:pt x="2483" y="1432"/>
                        <a:pt x="2487" y="1433"/>
                        <a:pt x="2491" y="1434"/>
                      </a:cubicBezTo>
                      <a:lnTo>
                        <a:pt x="3113" y="1637"/>
                      </a:lnTo>
                      <a:lnTo>
                        <a:pt x="2558" y="1286"/>
                      </a:lnTo>
                      <a:cubicBezTo>
                        <a:pt x="2166" y="1029"/>
                        <a:pt x="1746" y="826"/>
                        <a:pt x="1313" y="609"/>
                      </a:cubicBez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3" name="Google Shape;12253;p28"/>
                <p:cNvSpPr/>
                <p:nvPr/>
              </p:nvSpPr>
              <p:spPr>
                <a:xfrm>
                  <a:off x="8034073" y="3239597"/>
                  <a:ext cx="79384" cy="4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1" h="1232" extrusionOk="0">
                      <a:moveTo>
                        <a:pt x="27" y="0"/>
                      </a:moveTo>
                      <a:lnTo>
                        <a:pt x="0" y="108"/>
                      </a:lnTo>
                      <a:cubicBezTo>
                        <a:pt x="393" y="203"/>
                        <a:pt x="785" y="379"/>
                        <a:pt x="1137" y="568"/>
                      </a:cubicBezTo>
                      <a:cubicBezTo>
                        <a:pt x="1326" y="677"/>
                        <a:pt x="1502" y="785"/>
                        <a:pt x="1665" y="893"/>
                      </a:cubicBezTo>
                      <a:lnTo>
                        <a:pt x="2192" y="1231"/>
                      </a:lnTo>
                      <a:lnTo>
                        <a:pt x="2260" y="1137"/>
                      </a:lnTo>
                      <a:cubicBezTo>
                        <a:pt x="2111" y="988"/>
                        <a:pt x="1935" y="866"/>
                        <a:pt x="1759" y="744"/>
                      </a:cubicBezTo>
                      <a:cubicBezTo>
                        <a:pt x="1584" y="636"/>
                        <a:pt x="1394" y="541"/>
                        <a:pt x="1205" y="447"/>
                      </a:cubicBezTo>
                      <a:cubicBezTo>
                        <a:pt x="826" y="271"/>
                        <a:pt x="420" y="135"/>
                        <a:pt x="2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4" name="Google Shape;12254;p28"/>
                <p:cNvSpPr/>
                <p:nvPr/>
              </p:nvSpPr>
              <p:spPr>
                <a:xfrm>
                  <a:off x="7846417" y="3116540"/>
                  <a:ext cx="66533" cy="3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75" extrusionOk="0">
                      <a:moveTo>
                        <a:pt x="28" y="1"/>
                      </a:moveTo>
                      <a:lnTo>
                        <a:pt x="1" y="95"/>
                      </a:lnTo>
                      <a:cubicBezTo>
                        <a:pt x="325" y="190"/>
                        <a:pt x="637" y="339"/>
                        <a:pt x="934" y="501"/>
                      </a:cubicBezTo>
                      <a:lnTo>
                        <a:pt x="1381" y="745"/>
                      </a:lnTo>
                      <a:cubicBezTo>
                        <a:pt x="1543" y="826"/>
                        <a:pt x="1678" y="907"/>
                        <a:pt x="1841" y="975"/>
                      </a:cubicBezTo>
                      <a:lnTo>
                        <a:pt x="1895" y="880"/>
                      </a:lnTo>
                      <a:cubicBezTo>
                        <a:pt x="1760" y="772"/>
                        <a:pt x="1611" y="677"/>
                        <a:pt x="1462" y="596"/>
                      </a:cubicBezTo>
                      <a:cubicBezTo>
                        <a:pt x="1313" y="515"/>
                        <a:pt x="1151" y="447"/>
                        <a:pt x="1002" y="379"/>
                      </a:cubicBezTo>
                      <a:cubicBezTo>
                        <a:pt x="677" y="244"/>
                        <a:pt x="352" y="122"/>
                        <a:pt x="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5" name="Google Shape;12255;p28"/>
                <p:cNvSpPr/>
                <p:nvPr/>
              </p:nvSpPr>
              <p:spPr>
                <a:xfrm>
                  <a:off x="7838833" y="3103725"/>
                  <a:ext cx="80788" cy="49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" h="1408" extrusionOk="0">
                      <a:moveTo>
                        <a:pt x="54" y="0"/>
                      </a:moveTo>
                      <a:lnTo>
                        <a:pt x="0" y="95"/>
                      </a:lnTo>
                      <a:cubicBezTo>
                        <a:pt x="406" y="271"/>
                        <a:pt x="771" y="487"/>
                        <a:pt x="1137" y="731"/>
                      </a:cubicBezTo>
                      <a:lnTo>
                        <a:pt x="1678" y="1069"/>
                      </a:lnTo>
                      <a:cubicBezTo>
                        <a:pt x="1867" y="1177"/>
                        <a:pt x="2057" y="1299"/>
                        <a:pt x="2246" y="1407"/>
                      </a:cubicBezTo>
                      <a:lnTo>
                        <a:pt x="2300" y="1313"/>
                      </a:lnTo>
                      <a:cubicBezTo>
                        <a:pt x="2138" y="1177"/>
                        <a:pt x="1949" y="1056"/>
                        <a:pt x="1773" y="934"/>
                      </a:cubicBezTo>
                      <a:cubicBezTo>
                        <a:pt x="1583" y="812"/>
                        <a:pt x="1394" y="704"/>
                        <a:pt x="1204" y="609"/>
                      </a:cubicBezTo>
                      <a:cubicBezTo>
                        <a:pt x="826" y="393"/>
                        <a:pt x="433" y="203"/>
                        <a:pt x="5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6" name="Google Shape;12256;p28"/>
                <p:cNvSpPr/>
                <p:nvPr/>
              </p:nvSpPr>
              <p:spPr>
                <a:xfrm>
                  <a:off x="8145719" y="3049552"/>
                  <a:ext cx="46099" cy="2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651" extrusionOk="0">
                      <a:moveTo>
                        <a:pt x="1245" y="1"/>
                      </a:moveTo>
                      <a:cubicBezTo>
                        <a:pt x="1069" y="149"/>
                        <a:pt x="866" y="244"/>
                        <a:pt x="650" y="325"/>
                      </a:cubicBezTo>
                      <a:cubicBezTo>
                        <a:pt x="541" y="366"/>
                        <a:pt x="433" y="393"/>
                        <a:pt x="325" y="434"/>
                      </a:cubicBezTo>
                      <a:cubicBezTo>
                        <a:pt x="217" y="474"/>
                        <a:pt x="108" y="501"/>
                        <a:pt x="0" y="542"/>
                      </a:cubicBezTo>
                      <a:lnTo>
                        <a:pt x="27" y="650"/>
                      </a:lnTo>
                      <a:cubicBezTo>
                        <a:pt x="149" y="650"/>
                        <a:pt x="257" y="623"/>
                        <a:pt x="379" y="596"/>
                      </a:cubicBezTo>
                      <a:cubicBezTo>
                        <a:pt x="487" y="555"/>
                        <a:pt x="596" y="501"/>
                        <a:pt x="704" y="447"/>
                      </a:cubicBezTo>
                      <a:cubicBezTo>
                        <a:pt x="920" y="339"/>
                        <a:pt x="1110" y="217"/>
                        <a:pt x="1313" y="82"/>
                      </a:cubicBezTo>
                      <a:lnTo>
                        <a:pt x="124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7" name="Google Shape;12257;p28"/>
                <p:cNvSpPr/>
                <p:nvPr/>
              </p:nvSpPr>
              <p:spPr>
                <a:xfrm>
                  <a:off x="8142384" y="3081852"/>
                  <a:ext cx="58002" cy="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" h="664" extrusionOk="0">
                      <a:moveTo>
                        <a:pt x="1597" y="1"/>
                      </a:moveTo>
                      <a:cubicBezTo>
                        <a:pt x="1354" y="150"/>
                        <a:pt x="1083" y="244"/>
                        <a:pt x="812" y="325"/>
                      </a:cubicBezTo>
                      <a:lnTo>
                        <a:pt x="406" y="434"/>
                      </a:lnTo>
                      <a:cubicBezTo>
                        <a:pt x="271" y="474"/>
                        <a:pt x="136" y="501"/>
                        <a:pt x="1" y="556"/>
                      </a:cubicBezTo>
                      <a:lnTo>
                        <a:pt x="28" y="664"/>
                      </a:lnTo>
                      <a:cubicBezTo>
                        <a:pt x="163" y="650"/>
                        <a:pt x="312" y="623"/>
                        <a:pt x="447" y="596"/>
                      </a:cubicBezTo>
                      <a:cubicBezTo>
                        <a:pt x="596" y="556"/>
                        <a:pt x="731" y="501"/>
                        <a:pt x="867" y="447"/>
                      </a:cubicBezTo>
                      <a:cubicBezTo>
                        <a:pt x="1124" y="339"/>
                        <a:pt x="1381" y="217"/>
                        <a:pt x="1651" y="95"/>
                      </a:cubicBezTo>
                      <a:lnTo>
                        <a:pt x="1597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8" name="Google Shape;12258;p28"/>
                <p:cNvSpPr/>
                <p:nvPr/>
              </p:nvSpPr>
              <p:spPr>
                <a:xfrm>
                  <a:off x="8157095" y="3114644"/>
                  <a:ext cx="40903" cy="20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5" h="583" extrusionOk="0">
                      <a:moveTo>
                        <a:pt x="1111" y="0"/>
                      </a:moveTo>
                      <a:cubicBezTo>
                        <a:pt x="948" y="109"/>
                        <a:pt x="745" y="176"/>
                        <a:pt x="556" y="244"/>
                      </a:cubicBezTo>
                      <a:cubicBezTo>
                        <a:pt x="461" y="271"/>
                        <a:pt x="366" y="312"/>
                        <a:pt x="272" y="352"/>
                      </a:cubicBezTo>
                      <a:cubicBezTo>
                        <a:pt x="177" y="393"/>
                        <a:pt x="96" y="433"/>
                        <a:pt x="1" y="488"/>
                      </a:cubicBezTo>
                      <a:lnTo>
                        <a:pt x="42" y="582"/>
                      </a:lnTo>
                      <a:cubicBezTo>
                        <a:pt x="150" y="569"/>
                        <a:pt x="245" y="542"/>
                        <a:pt x="339" y="501"/>
                      </a:cubicBezTo>
                      <a:cubicBezTo>
                        <a:pt x="434" y="460"/>
                        <a:pt x="529" y="420"/>
                        <a:pt x="610" y="366"/>
                      </a:cubicBezTo>
                      <a:cubicBezTo>
                        <a:pt x="799" y="271"/>
                        <a:pt x="975" y="176"/>
                        <a:pt x="1165" y="95"/>
                      </a:cubicBezTo>
                      <a:lnTo>
                        <a:pt x="111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9" name="Google Shape;12259;p28"/>
                <p:cNvSpPr/>
                <p:nvPr/>
              </p:nvSpPr>
              <p:spPr>
                <a:xfrm>
                  <a:off x="8144771" y="3138378"/>
                  <a:ext cx="47995" cy="25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719" extrusionOk="0">
                      <a:moveTo>
                        <a:pt x="1326" y="1"/>
                      </a:moveTo>
                      <a:cubicBezTo>
                        <a:pt x="907" y="245"/>
                        <a:pt x="406" y="339"/>
                        <a:pt x="0" y="623"/>
                      </a:cubicBezTo>
                      <a:lnTo>
                        <a:pt x="54" y="718"/>
                      </a:lnTo>
                      <a:cubicBezTo>
                        <a:pt x="528" y="596"/>
                        <a:pt x="920" y="272"/>
                        <a:pt x="1367" y="109"/>
                      </a:cubicBezTo>
                      <a:lnTo>
                        <a:pt x="13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0" name="Google Shape;12260;p28"/>
                <p:cNvSpPr/>
                <p:nvPr/>
              </p:nvSpPr>
              <p:spPr>
                <a:xfrm>
                  <a:off x="8131465" y="3168326"/>
                  <a:ext cx="47539" cy="22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637" extrusionOk="0">
                      <a:moveTo>
                        <a:pt x="1326" y="0"/>
                      </a:moveTo>
                      <a:cubicBezTo>
                        <a:pt x="1096" y="82"/>
                        <a:pt x="866" y="136"/>
                        <a:pt x="636" y="217"/>
                      </a:cubicBezTo>
                      <a:cubicBezTo>
                        <a:pt x="528" y="257"/>
                        <a:pt x="406" y="298"/>
                        <a:pt x="298" y="352"/>
                      </a:cubicBezTo>
                      <a:cubicBezTo>
                        <a:pt x="190" y="406"/>
                        <a:pt x="95" y="460"/>
                        <a:pt x="0" y="542"/>
                      </a:cubicBezTo>
                      <a:lnTo>
                        <a:pt x="41" y="636"/>
                      </a:lnTo>
                      <a:cubicBezTo>
                        <a:pt x="163" y="596"/>
                        <a:pt x="271" y="542"/>
                        <a:pt x="379" y="501"/>
                      </a:cubicBezTo>
                      <a:lnTo>
                        <a:pt x="690" y="339"/>
                      </a:lnTo>
                      <a:cubicBezTo>
                        <a:pt x="907" y="244"/>
                        <a:pt x="1123" y="149"/>
                        <a:pt x="1353" y="95"/>
                      </a:cubicBezTo>
                      <a:lnTo>
                        <a:pt x="1326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1" name="Google Shape;12261;p28"/>
                <p:cNvSpPr/>
                <p:nvPr/>
              </p:nvSpPr>
              <p:spPr>
                <a:xfrm>
                  <a:off x="8125286" y="3203961"/>
                  <a:ext cx="38024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" h="515" extrusionOk="0">
                      <a:moveTo>
                        <a:pt x="1015" y="0"/>
                      </a:moveTo>
                      <a:cubicBezTo>
                        <a:pt x="866" y="108"/>
                        <a:pt x="690" y="176"/>
                        <a:pt x="528" y="230"/>
                      </a:cubicBezTo>
                      <a:lnTo>
                        <a:pt x="257" y="311"/>
                      </a:lnTo>
                      <a:cubicBezTo>
                        <a:pt x="176" y="339"/>
                        <a:pt x="82" y="366"/>
                        <a:pt x="0" y="406"/>
                      </a:cubicBezTo>
                      <a:lnTo>
                        <a:pt x="27" y="514"/>
                      </a:lnTo>
                      <a:cubicBezTo>
                        <a:pt x="122" y="514"/>
                        <a:pt x="217" y="487"/>
                        <a:pt x="312" y="474"/>
                      </a:cubicBezTo>
                      <a:cubicBezTo>
                        <a:pt x="406" y="447"/>
                        <a:pt x="488" y="406"/>
                        <a:pt x="582" y="366"/>
                      </a:cubicBezTo>
                      <a:cubicBezTo>
                        <a:pt x="745" y="284"/>
                        <a:pt x="907" y="176"/>
                        <a:pt x="1083" y="95"/>
                      </a:cubicBezTo>
                      <a:lnTo>
                        <a:pt x="1015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2" name="Google Shape;12262;p28"/>
                <p:cNvSpPr/>
                <p:nvPr/>
              </p:nvSpPr>
              <p:spPr>
                <a:xfrm>
                  <a:off x="8111032" y="3239105"/>
                  <a:ext cx="43256" cy="18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" h="515" extrusionOk="0">
                      <a:moveTo>
                        <a:pt x="1205" y="1"/>
                      </a:moveTo>
                      <a:cubicBezTo>
                        <a:pt x="1002" y="55"/>
                        <a:pt x="799" y="95"/>
                        <a:pt x="582" y="163"/>
                      </a:cubicBezTo>
                      <a:cubicBezTo>
                        <a:pt x="488" y="190"/>
                        <a:pt x="379" y="217"/>
                        <a:pt x="285" y="258"/>
                      </a:cubicBezTo>
                      <a:cubicBezTo>
                        <a:pt x="190" y="312"/>
                        <a:pt x="95" y="352"/>
                        <a:pt x="0" y="420"/>
                      </a:cubicBezTo>
                      <a:lnTo>
                        <a:pt x="55" y="515"/>
                      </a:lnTo>
                      <a:cubicBezTo>
                        <a:pt x="163" y="488"/>
                        <a:pt x="258" y="447"/>
                        <a:pt x="352" y="420"/>
                      </a:cubicBezTo>
                      <a:lnTo>
                        <a:pt x="636" y="285"/>
                      </a:lnTo>
                      <a:cubicBezTo>
                        <a:pt x="826" y="203"/>
                        <a:pt x="1029" y="122"/>
                        <a:pt x="1232" y="95"/>
                      </a:cubicBezTo>
                      <a:lnTo>
                        <a:pt x="120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3" name="Google Shape;12263;p28"/>
                <p:cNvSpPr/>
                <p:nvPr/>
              </p:nvSpPr>
              <p:spPr>
                <a:xfrm>
                  <a:off x="8091546" y="3270001"/>
                  <a:ext cx="39464" cy="19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555" extrusionOk="0">
                      <a:moveTo>
                        <a:pt x="1083" y="0"/>
                      </a:moveTo>
                      <a:cubicBezTo>
                        <a:pt x="907" y="68"/>
                        <a:pt x="718" y="122"/>
                        <a:pt x="528" y="189"/>
                      </a:cubicBezTo>
                      <a:cubicBezTo>
                        <a:pt x="434" y="217"/>
                        <a:pt x="339" y="257"/>
                        <a:pt x="258" y="298"/>
                      </a:cubicBezTo>
                      <a:cubicBezTo>
                        <a:pt x="163" y="352"/>
                        <a:pt x="82" y="392"/>
                        <a:pt x="1" y="460"/>
                      </a:cubicBezTo>
                      <a:lnTo>
                        <a:pt x="55" y="555"/>
                      </a:lnTo>
                      <a:cubicBezTo>
                        <a:pt x="150" y="528"/>
                        <a:pt x="244" y="487"/>
                        <a:pt x="325" y="447"/>
                      </a:cubicBezTo>
                      <a:cubicBezTo>
                        <a:pt x="420" y="406"/>
                        <a:pt x="501" y="365"/>
                        <a:pt x="583" y="311"/>
                      </a:cubicBezTo>
                      <a:cubicBezTo>
                        <a:pt x="758" y="230"/>
                        <a:pt x="934" y="135"/>
                        <a:pt x="1124" y="108"/>
                      </a:cubicBezTo>
                      <a:lnTo>
                        <a:pt x="108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4" name="Google Shape;12264;p28"/>
                <p:cNvSpPr/>
                <p:nvPr/>
              </p:nvSpPr>
              <p:spPr>
                <a:xfrm>
                  <a:off x="8078732" y="3302757"/>
                  <a:ext cx="35672" cy="1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399" extrusionOk="0">
                      <a:moveTo>
                        <a:pt x="975" y="1"/>
                      </a:moveTo>
                      <a:cubicBezTo>
                        <a:pt x="826" y="82"/>
                        <a:pt x="663" y="122"/>
                        <a:pt x="501" y="163"/>
                      </a:cubicBezTo>
                      <a:cubicBezTo>
                        <a:pt x="406" y="177"/>
                        <a:pt x="325" y="190"/>
                        <a:pt x="244" y="217"/>
                      </a:cubicBezTo>
                      <a:cubicBezTo>
                        <a:pt x="163" y="231"/>
                        <a:pt x="82" y="258"/>
                        <a:pt x="0" y="298"/>
                      </a:cubicBezTo>
                      <a:lnTo>
                        <a:pt x="27" y="393"/>
                      </a:lnTo>
                      <a:cubicBezTo>
                        <a:pt x="51" y="397"/>
                        <a:pt x="76" y="399"/>
                        <a:pt x="102" y="399"/>
                      </a:cubicBezTo>
                      <a:cubicBezTo>
                        <a:pt x="163" y="399"/>
                        <a:pt x="227" y="389"/>
                        <a:pt x="284" y="380"/>
                      </a:cubicBezTo>
                      <a:cubicBezTo>
                        <a:pt x="379" y="352"/>
                        <a:pt x="460" y="325"/>
                        <a:pt x="542" y="298"/>
                      </a:cubicBezTo>
                      <a:cubicBezTo>
                        <a:pt x="704" y="231"/>
                        <a:pt x="853" y="150"/>
                        <a:pt x="1015" y="95"/>
                      </a:cubicBezTo>
                      <a:lnTo>
                        <a:pt x="975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65" name="Google Shape;12265;p28"/>
              <p:cNvGrpSpPr/>
              <p:nvPr/>
            </p:nvGrpSpPr>
            <p:grpSpPr>
              <a:xfrm>
                <a:off x="534740" y="-2306"/>
                <a:ext cx="884087" cy="549279"/>
                <a:chOff x="3455922" y="3046393"/>
                <a:chExt cx="981991" cy="610106"/>
              </a:xfrm>
            </p:grpSpPr>
            <p:sp>
              <p:nvSpPr>
                <p:cNvPr id="12266" name="Google Shape;12266;p28"/>
                <p:cNvSpPr/>
                <p:nvPr/>
              </p:nvSpPr>
              <p:spPr>
                <a:xfrm>
                  <a:off x="3661133" y="3049412"/>
                  <a:ext cx="633314" cy="607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8" h="17291" extrusionOk="0">
                      <a:moveTo>
                        <a:pt x="8860" y="5727"/>
                      </a:moveTo>
                      <a:cubicBezTo>
                        <a:pt x="8914" y="5727"/>
                        <a:pt x="8969" y="5731"/>
                        <a:pt x="9026" y="5742"/>
                      </a:cubicBezTo>
                      <a:cubicBezTo>
                        <a:pt x="9039" y="5769"/>
                        <a:pt x="9053" y="5796"/>
                        <a:pt x="9066" y="5823"/>
                      </a:cubicBezTo>
                      <a:cubicBezTo>
                        <a:pt x="9080" y="5877"/>
                        <a:pt x="9093" y="5931"/>
                        <a:pt x="9107" y="5985"/>
                      </a:cubicBezTo>
                      <a:cubicBezTo>
                        <a:pt x="8945" y="5904"/>
                        <a:pt x="8769" y="5823"/>
                        <a:pt x="8593" y="5755"/>
                      </a:cubicBezTo>
                      <a:cubicBezTo>
                        <a:pt x="8685" y="5739"/>
                        <a:pt x="8772" y="5727"/>
                        <a:pt x="8860" y="5727"/>
                      </a:cubicBezTo>
                      <a:close/>
                      <a:moveTo>
                        <a:pt x="12124" y="9936"/>
                      </a:moveTo>
                      <a:cubicBezTo>
                        <a:pt x="12138" y="10004"/>
                        <a:pt x="12151" y="10072"/>
                        <a:pt x="12179" y="10126"/>
                      </a:cubicBezTo>
                      <a:cubicBezTo>
                        <a:pt x="12084" y="10126"/>
                        <a:pt x="11989" y="10112"/>
                        <a:pt x="11949" y="10112"/>
                      </a:cubicBezTo>
                      <a:cubicBezTo>
                        <a:pt x="12016" y="10058"/>
                        <a:pt x="12070" y="9991"/>
                        <a:pt x="12124" y="9936"/>
                      </a:cubicBezTo>
                      <a:close/>
                      <a:moveTo>
                        <a:pt x="9711" y="0"/>
                      </a:moveTo>
                      <a:cubicBezTo>
                        <a:pt x="9345" y="0"/>
                        <a:pt x="8976" y="28"/>
                        <a:pt x="8606" y="86"/>
                      </a:cubicBezTo>
                      <a:cubicBezTo>
                        <a:pt x="7307" y="275"/>
                        <a:pt x="6157" y="925"/>
                        <a:pt x="5088" y="1655"/>
                      </a:cubicBezTo>
                      <a:cubicBezTo>
                        <a:pt x="4872" y="1682"/>
                        <a:pt x="4655" y="1723"/>
                        <a:pt x="4452" y="1791"/>
                      </a:cubicBezTo>
                      <a:cubicBezTo>
                        <a:pt x="2111" y="2413"/>
                        <a:pt x="325" y="4578"/>
                        <a:pt x="975" y="7068"/>
                      </a:cubicBezTo>
                      <a:cubicBezTo>
                        <a:pt x="988" y="7135"/>
                        <a:pt x="1015" y="7203"/>
                        <a:pt x="1042" y="7257"/>
                      </a:cubicBezTo>
                      <a:cubicBezTo>
                        <a:pt x="339" y="7758"/>
                        <a:pt x="1" y="8773"/>
                        <a:pt x="691" y="9463"/>
                      </a:cubicBezTo>
                      <a:cubicBezTo>
                        <a:pt x="434" y="9774"/>
                        <a:pt x="325" y="10221"/>
                        <a:pt x="501" y="10721"/>
                      </a:cubicBezTo>
                      <a:cubicBezTo>
                        <a:pt x="1435" y="13509"/>
                        <a:pt x="3519" y="15741"/>
                        <a:pt x="6279" y="16797"/>
                      </a:cubicBezTo>
                      <a:cubicBezTo>
                        <a:pt x="7178" y="17143"/>
                        <a:pt x="8067" y="17291"/>
                        <a:pt x="8943" y="17291"/>
                      </a:cubicBezTo>
                      <a:cubicBezTo>
                        <a:pt x="11150" y="17291"/>
                        <a:pt x="13276" y="16349"/>
                        <a:pt x="15291" y="15254"/>
                      </a:cubicBezTo>
                      <a:cubicBezTo>
                        <a:pt x="15764" y="14983"/>
                        <a:pt x="16035" y="14456"/>
                        <a:pt x="16035" y="13915"/>
                      </a:cubicBezTo>
                      <a:cubicBezTo>
                        <a:pt x="16549" y="13387"/>
                        <a:pt x="16833" y="12616"/>
                        <a:pt x="17063" y="11925"/>
                      </a:cubicBezTo>
                      <a:cubicBezTo>
                        <a:pt x="18038" y="9125"/>
                        <a:pt x="17821" y="5701"/>
                        <a:pt x="16021" y="3279"/>
                      </a:cubicBezTo>
                      <a:cubicBezTo>
                        <a:pt x="14536" y="1275"/>
                        <a:pt x="12188" y="0"/>
                        <a:pt x="9711" y="0"/>
                      </a:cubicBezTo>
                      <a:close/>
                    </a:path>
                  </a:pathLst>
                </a:custGeom>
                <a:solidFill>
                  <a:srgbClr val="DC2A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7" name="Google Shape;12267;p28"/>
                <p:cNvSpPr/>
                <p:nvPr/>
              </p:nvSpPr>
              <p:spPr>
                <a:xfrm>
                  <a:off x="3469685" y="3158425"/>
                  <a:ext cx="949726" cy="475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0" h="13543" extrusionOk="0">
                      <a:moveTo>
                        <a:pt x="1974" y="0"/>
                      </a:moveTo>
                      <a:cubicBezTo>
                        <a:pt x="1556" y="0"/>
                        <a:pt x="1145" y="77"/>
                        <a:pt x="799" y="337"/>
                      </a:cubicBezTo>
                      <a:cubicBezTo>
                        <a:pt x="298" y="702"/>
                        <a:pt x="41" y="1324"/>
                        <a:pt x="28" y="1933"/>
                      </a:cubicBezTo>
                      <a:cubicBezTo>
                        <a:pt x="1" y="2610"/>
                        <a:pt x="312" y="3259"/>
                        <a:pt x="704" y="3787"/>
                      </a:cubicBezTo>
                      <a:cubicBezTo>
                        <a:pt x="1124" y="4369"/>
                        <a:pt x="1624" y="4910"/>
                        <a:pt x="2165" y="5384"/>
                      </a:cubicBezTo>
                      <a:cubicBezTo>
                        <a:pt x="3316" y="6398"/>
                        <a:pt x="4669" y="7034"/>
                        <a:pt x="6062" y="7630"/>
                      </a:cubicBezTo>
                      <a:cubicBezTo>
                        <a:pt x="7551" y="8266"/>
                        <a:pt x="9026" y="8915"/>
                        <a:pt x="10528" y="9524"/>
                      </a:cubicBezTo>
                      <a:cubicBezTo>
                        <a:pt x="11989" y="10119"/>
                        <a:pt x="13491" y="10620"/>
                        <a:pt x="15020" y="11053"/>
                      </a:cubicBezTo>
                      <a:cubicBezTo>
                        <a:pt x="16563" y="11486"/>
                        <a:pt x="18119" y="11906"/>
                        <a:pt x="19675" y="12298"/>
                      </a:cubicBezTo>
                      <a:cubicBezTo>
                        <a:pt x="21231" y="12690"/>
                        <a:pt x="22773" y="13096"/>
                        <a:pt x="24343" y="13435"/>
                      </a:cubicBezTo>
                      <a:cubicBezTo>
                        <a:pt x="24645" y="13495"/>
                        <a:pt x="24963" y="13543"/>
                        <a:pt x="25279" y="13543"/>
                      </a:cubicBezTo>
                      <a:cubicBezTo>
                        <a:pt x="25531" y="13543"/>
                        <a:pt x="25781" y="13512"/>
                        <a:pt x="26021" y="13435"/>
                      </a:cubicBezTo>
                      <a:cubicBezTo>
                        <a:pt x="26616" y="13245"/>
                        <a:pt x="27049" y="12690"/>
                        <a:pt x="26995" y="12041"/>
                      </a:cubicBezTo>
                      <a:cubicBezTo>
                        <a:pt x="26941" y="11324"/>
                        <a:pt x="26467" y="10728"/>
                        <a:pt x="25994" y="10228"/>
                      </a:cubicBezTo>
                      <a:cubicBezTo>
                        <a:pt x="25534" y="9754"/>
                        <a:pt x="24992" y="9335"/>
                        <a:pt x="24397" y="9023"/>
                      </a:cubicBezTo>
                      <a:cubicBezTo>
                        <a:pt x="24099" y="8861"/>
                        <a:pt x="23788" y="8726"/>
                        <a:pt x="23463" y="8618"/>
                      </a:cubicBezTo>
                      <a:cubicBezTo>
                        <a:pt x="23425" y="8603"/>
                        <a:pt x="23385" y="8596"/>
                        <a:pt x="23346" y="8596"/>
                      </a:cubicBezTo>
                      <a:cubicBezTo>
                        <a:pt x="23165" y="8596"/>
                        <a:pt x="22991" y="8737"/>
                        <a:pt x="22936" y="8915"/>
                      </a:cubicBezTo>
                      <a:cubicBezTo>
                        <a:pt x="22882" y="9145"/>
                        <a:pt x="23017" y="9362"/>
                        <a:pt x="23233" y="9429"/>
                      </a:cubicBezTo>
                      <a:cubicBezTo>
                        <a:pt x="24289" y="9808"/>
                        <a:pt x="25358" y="10539"/>
                        <a:pt x="25940" y="11513"/>
                      </a:cubicBezTo>
                      <a:cubicBezTo>
                        <a:pt x="26075" y="11730"/>
                        <a:pt x="26197" y="12000"/>
                        <a:pt x="26143" y="12257"/>
                      </a:cubicBezTo>
                      <a:cubicBezTo>
                        <a:pt x="26102" y="12447"/>
                        <a:pt x="25980" y="12555"/>
                        <a:pt x="25804" y="12623"/>
                      </a:cubicBezTo>
                      <a:cubicBezTo>
                        <a:pt x="25655" y="12677"/>
                        <a:pt x="25439" y="12704"/>
                        <a:pt x="25250" y="12704"/>
                      </a:cubicBezTo>
                      <a:cubicBezTo>
                        <a:pt x="25020" y="12690"/>
                        <a:pt x="24790" y="12663"/>
                        <a:pt x="24573" y="12623"/>
                      </a:cubicBezTo>
                      <a:cubicBezTo>
                        <a:pt x="21704" y="12000"/>
                        <a:pt x="18849" y="11243"/>
                        <a:pt x="16035" y="10458"/>
                      </a:cubicBezTo>
                      <a:cubicBezTo>
                        <a:pt x="14614" y="10065"/>
                        <a:pt x="13207" y="9646"/>
                        <a:pt x="11840" y="9145"/>
                      </a:cubicBezTo>
                      <a:cubicBezTo>
                        <a:pt x="10501" y="8631"/>
                        <a:pt x="9188" y="8063"/>
                        <a:pt x="7876" y="7494"/>
                      </a:cubicBezTo>
                      <a:cubicBezTo>
                        <a:pt x="6577" y="6940"/>
                        <a:pt x="5224" y="6439"/>
                        <a:pt x="4006" y="5708"/>
                      </a:cubicBezTo>
                      <a:cubicBezTo>
                        <a:pt x="3437" y="5357"/>
                        <a:pt x="2910" y="4937"/>
                        <a:pt x="2423" y="4477"/>
                      </a:cubicBezTo>
                      <a:cubicBezTo>
                        <a:pt x="1976" y="4044"/>
                        <a:pt x="1543" y="3584"/>
                        <a:pt x="1218" y="3043"/>
                      </a:cubicBezTo>
                      <a:cubicBezTo>
                        <a:pt x="948" y="2610"/>
                        <a:pt x="785" y="2109"/>
                        <a:pt x="921" y="1595"/>
                      </a:cubicBezTo>
                      <a:cubicBezTo>
                        <a:pt x="1056" y="1108"/>
                        <a:pt x="1408" y="851"/>
                        <a:pt x="1922" y="851"/>
                      </a:cubicBezTo>
                      <a:cubicBezTo>
                        <a:pt x="1941" y="850"/>
                        <a:pt x="1960" y="850"/>
                        <a:pt x="1979" y="850"/>
                      </a:cubicBezTo>
                      <a:cubicBezTo>
                        <a:pt x="3206" y="850"/>
                        <a:pt x="4482" y="1280"/>
                        <a:pt x="5535" y="1893"/>
                      </a:cubicBezTo>
                      <a:cubicBezTo>
                        <a:pt x="5805" y="2055"/>
                        <a:pt x="6076" y="2231"/>
                        <a:pt x="6320" y="2420"/>
                      </a:cubicBezTo>
                      <a:cubicBezTo>
                        <a:pt x="6379" y="2463"/>
                        <a:pt x="6447" y="2481"/>
                        <a:pt x="6517" y="2481"/>
                      </a:cubicBezTo>
                      <a:cubicBezTo>
                        <a:pt x="6670" y="2481"/>
                        <a:pt x="6827" y="2392"/>
                        <a:pt x="6901" y="2271"/>
                      </a:cubicBezTo>
                      <a:cubicBezTo>
                        <a:pt x="7023" y="2055"/>
                        <a:pt x="6928" y="1825"/>
                        <a:pt x="6753" y="1690"/>
                      </a:cubicBezTo>
                      <a:cubicBezTo>
                        <a:pt x="5616" y="837"/>
                        <a:pt x="4263" y="282"/>
                        <a:pt x="2869" y="79"/>
                      </a:cubicBezTo>
                      <a:cubicBezTo>
                        <a:pt x="2580" y="40"/>
                        <a:pt x="2275" y="0"/>
                        <a:pt x="1974" y="0"/>
                      </a:cubicBezTo>
                      <a:close/>
                    </a:path>
                  </a:pathLst>
                </a:custGeom>
                <a:solidFill>
                  <a:srgbClr val="C1E1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8" name="Google Shape;12268;p28"/>
                <p:cNvSpPr/>
                <p:nvPr/>
              </p:nvSpPr>
              <p:spPr>
                <a:xfrm>
                  <a:off x="3671104" y="3046393"/>
                  <a:ext cx="625239" cy="599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8" h="17073" extrusionOk="0">
                      <a:moveTo>
                        <a:pt x="10403" y="612"/>
                      </a:moveTo>
                      <a:cubicBezTo>
                        <a:pt x="10648" y="612"/>
                        <a:pt x="10893" y="623"/>
                        <a:pt x="11137" y="645"/>
                      </a:cubicBezTo>
                      <a:cubicBezTo>
                        <a:pt x="11211" y="652"/>
                        <a:pt x="11285" y="661"/>
                        <a:pt x="11359" y="670"/>
                      </a:cubicBezTo>
                      <a:lnTo>
                        <a:pt x="11359" y="670"/>
                      </a:lnTo>
                      <a:cubicBezTo>
                        <a:pt x="11570" y="774"/>
                        <a:pt x="11776" y="889"/>
                        <a:pt x="11976" y="1011"/>
                      </a:cubicBezTo>
                      <a:cubicBezTo>
                        <a:pt x="12191" y="1147"/>
                        <a:pt x="12404" y="1289"/>
                        <a:pt x="12612" y="1437"/>
                      </a:cubicBezTo>
                      <a:lnTo>
                        <a:pt x="12612" y="1437"/>
                      </a:lnTo>
                      <a:cubicBezTo>
                        <a:pt x="11657" y="983"/>
                        <a:pt x="10607" y="712"/>
                        <a:pt x="9546" y="653"/>
                      </a:cubicBezTo>
                      <a:lnTo>
                        <a:pt x="9546" y="653"/>
                      </a:lnTo>
                      <a:cubicBezTo>
                        <a:pt x="9831" y="627"/>
                        <a:pt x="10117" y="612"/>
                        <a:pt x="10403" y="612"/>
                      </a:cubicBezTo>
                      <a:close/>
                      <a:moveTo>
                        <a:pt x="9247" y="148"/>
                      </a:moveTo>
                      <a:cubicBezTo>
                        <a:pt x="9486" y="148"/>
                        <a:pt x="9724" y="163"/>
                        <a:pt x="9960" y="199"/>
                      </a:cubicBezTo>
                      <a:cubicBezTo>
                        <a:pt x="10308" y="258"/>
                        <a:pt x="10646" y="362"/>
                        <a:pt x="10974" y="496"/>
                      </a:cubicBezTo>
                      <a:lnTo>
                        <a:pt x="10974" y="496"/>
                      </a:lnTo>
                      <a:cubicBezTo>
                        <a:pt x="10807" y="485"/>
                        <a:pt x="10639" y="480"/>
                        <a:pt x="10470" y="480"/>
                      </a:cubicBezTo>
                      <a:cubicBezTo>
                        <a:pt x="9949" y="480"/>
                        <a:pt x="9427" y="529"/>
                        <a:pt x="8918" y="605"/>
                      </a:cubicBezTo>
                      <a:cubicBezTo>
                        <a:pt x="8787" y="624"/>
                        <a:pt x="8656" y="645"/>
                        <a:pt x="8525" y="668"/>
                      </a:cubicBezTo>
                      <a:lnTo>
                        <a:pt x="8525" y="668"/>
                      </a:lnTo>
                      <a:cubicBezTo>
                        <a:pt x="8072" y="708"/>
                        <a:pt x="7624" y="792"/>
                        <a:pt x="7186" y="916"/>
                      </a:cubicBezTo>
                      <a:cubicBezTo>
                        <a:pt x="6843" y="1007"/>
                        <a:pt x="6507" y="1128"/>
                        <a:pt x="6181" y="1274"/>
                      </a:cubicBezTo>
                      <a:lnTo>
                        <a:pt x="6181" y="1274"/>
                      </a:lnTo>
                      <a:cubicBezTo>
                        <a:pt x="4964" y="1692"/>
                        <a:pt x="3797" y="2287"/>
                        <a:pt x="2802" y="3095"/>
                      </a:cubicBezTo>
                      <a:cubicBezTo>
                        <a:pt x="2658" y="3210"/>
                        <a:pt x="2518" y="3331"/>
                        <a:pt x="2383" y="3457"/>
                      </a:cubicBezTo>
                      <a:lnTo>
                        <a:pt x="2383" y="3457"/>
                      </a:lnTo>
                      <a:cubicBezTo>
                        <a:pt x="2740" y="2847"/>
                        <a:pt x="3174" y="2279"/>
                        <a:pt x="3708" y="1836"/>
                      </a:cubicBezTo>
                      <a:cubicBezTo>
                        <a:pt x="4277" y="1376"/>
                        <a:pt x="4940" y="1051"/>
                        <a:pt x="5643" y="835"/>
                      </a:cubicBezTo>
                      <a:cubicBezTo>
                        <a:pt x="6333" y="605"/>
                        <a:pt x="7064" y="442"/>
                        <a:pt x="7781" y="294"/>
                      </a:cubicBezTo>
                      <a:cubicBezTo>
                        <a:pt x="8263" y="212"/>
                        <a:pt x="8757" y="148"/>
                        <a:pt x="9247" y="148"/>
                      </a:cubicBezTo>
                      <a:close/>
                      <a:moveTo>
                        <a:pt x="14778" y="3106"/>
                      </a:moveTo>
                      <a:lnTo>
                        <a:pt x="14778" y="3106"/>
                      </a:lnTo>
                      <a:cubicBezTo>
                        <a:pt x="15363" y="3718"/>
                        <a:pt x="15843" y="4430"/>
                        <a:pt x="16182" y="5204"/>
                      </a:cubicBezTo>
                      <a:lnTo>
                        <a:pt x="16182" y="5204"/>
                      </a:lnTo>
                      <a:cubicBezTo>
                        <a:pt x="15960" y="4720"/>
                        <a:pt x="15690" y="4259"/>
                        <a:pt x="15372" y="3825"/>
                      </a:cubicBezTo>
                      <a:cubicBezTo>
                        <a:pt x="15189" y="3574"/>
                        <a:pt x="14990" y="3335"/>
                        <a:pt x="14778" y="3106"/>
                      </a:cubicBezTo>
                      <a:close/>
                      <a:moveTo>
                        <a:pt x="5272" y="1762"/>
                      </a:moveTo>
                      <a:cubicBezTo>
                        <a:pt x="5233" y="1786"/>
                        <a:pt x="5195" y="1811"/>
                        <a:pt x="5156" y="1836"/>
                      </a:cubicBezTo>
                      <a:cubicBezTo>
                        <a:pt x="3898" y="2634"/>
                        <a:pt x="2856" y="3730"/>
                        <a:pt x="1936" y="4881"/>
                      </a:cubicBezTo>
                      <a:cubicBezTo>
                        <a:pt x="1697" y="5182"/>
                        <a:pt x="1470" y="5491"/>
                        <a:pt x="1259" y="5811"/>
                      </a:cubicBezTo>
                      <a:lnTo>
                        <a:pt x="1259" y="5811"/>
                      </a:lnTo>
                      <a:cubicBezTo>
                        <a:pt x="1299" y="5713"/>
                        <a:pt x="1340" y="5614"/>
                        <a:pt x="1381" y="5517"/>
                      </a:cubicBezTo>
                      <a:cubicBezTo>
                        <a:pt x="1626" y="4959"/>
                        <a:pt x="1872" y="4400"/>
                        <a:pt x="2155" y="3865"/>
                      </a:cubicBezTo>
                      <a:lnTo>
                        <a:pt x="2155" y="3865"/>
                      </a:lnTo>
                      <a:cubicBezTo>
                        <a:pt x="2383" y="3629"/>
                        <a:pt x="2626" y="3408"/>
                        <a:pt x="2883" y="3203"/>
                      </a:cubicBezTo>
                      <a:cubicBezTo>
                        <a:pt x="3606" y="2609"/>
                        <a:pt x="4416" y="2136"/>
                        <a:pt x="5272" y="1762"/>
                      </a:cubicBezTo>
                      <a:close/>
                      <a:moveTo>
                        <a:pt x="1738" y="4335"/>
                      </a:moveTo>
                      <a:lnTo>
                        <a:pt x="1738" y="4335"/>
                      </a:lnTo>
                      <a:cubicBezTo>
                        <a:pt x="1560" y="4703"/>
                        <a:pt x="1396" y="5076"/>
                        <a:pt x="1232" y="5449"/>
                      </a:cubicBezTo>
                      <a:cubicBezTo>
                        <a:pt x="1057" y="5867"/>
                        <a:pt x="881" y="6290"/>
                        <a:pt x="725" y="6721"/>
                      </a:cubicBezTo>
                      <a:lnTo>
                        <a:pt x="725" y="6721"/>
                      </a:lnTo>
                      <a:cubicBezTo>
                        <a:pt x="722" y="6725"/>
                        <a:pt x="720" y="6730"/>
                        <a:pt x="718" y="6734"/>
                      </a:cubicBezTo>
                      <a:cubicBezTo>
                        <a:pt x="542" y="7059"/>
                        <a:pt x="393" y="7411"/>
                        <a:pt x="298" y="7776"/>
                      </a:cubicBezTo>
                      <a:cubicBezTo>
                        <a:pt x="214" y="8089"/>
                        <a:pt x="162" y="8433"/>
                        <a:pt x="189" y="8762"/>
                      </a:cubicBezTo>
                      <a:lnTo>
                        <a:pt x="189" y="8762"/>
                      </a:lnTo>
                      <a:cubicBezTo>
                        <a:pt x="180" y="8826"/>
                        <a:pt x="172" y="8890"/>
                        <a:pt x="164" y="8954"/>
                      </a:cubicBezTo>
                      <a:lnTo>
                        <a:pt x="164" y="8954"/>
                      </a:lnTo>
                      <a:cubicBezTo>
                        <a:pt x="164" y="8950"/>
                        <a:pt x="163" y="8945"/>
                        <a:pt x="163" y="8940"/>
                      </a:cubicBezTo>
                      <a:cubicBezTo>
                        <a:pt x="109" y="8209"/>
                        <a:pt x="217" y="7465"/>
                        <a:pt x="420" y="6775"/>
                      </a:cubicBezTo>
                      <a:cubicBezTo>
                        <a:pt x="695" y="5883"/>
                        <a:pt x="1149" y="5056"/>
                        <a:pt x="1738" y="4335"/>
                      </a:cubicBezTo>
                      <a:close/>
                      <a:moveTo>
                        <a:pt x="9119" y="749"/>
                      </a:moveTo>
                      <a:cubicBezTo>
                        <a:pt x="9210" y="749"/>
                        <a:pt x="9301" y="750"/>
                        <a:pt x="9391" y="754"/>
                      </a:cubicBezTo>
                      <a:cubicBezTo>
                        <a:pt x="10687" y="790"/>
                        <a:pt x="11982" y="1155"/>
                        <a:pt x="13107" y="1803"/>
                      </a:cubicBezTo>
                      <a:lnTo>
                        <a:pt x="13107" y="1803"/>
                      </a:lnTo>
                      <a:cubicBezTo>
                        <a:pt x="13326" y="1972"/>
                        <a:pt x="13540" y="2146"/>
                        <a:pt x="13748" y="2323"/>
                      </a:cubicBezTo>
                      <a:cubicBezTo>
                        <a:pt x="14317" y="2797"/>
                        <a:pt x="14831" y="3325"/>
                        <a:pt x="15264" y="3906"/>
                      </a:cubicBezTo>
                      <a:cubicBezTo>
                        <a:pt x="15697" y="4502"/>
                        <a:pt x="16035" y="5165"/>
                        <a:pt x="16306" y="5841"/>
                      </a:cubicBezTo>
                      <a:cubicBezTo>
                        <a:pt x="16520" y="6418"/>
                        <a:pt x="16688" y="7013"/>
                        <a:pt x="16824" y="7611"/>
                      </a:cubicBezTo>
                      <a:lnTo>
                        <a:pt x="16824" y="7611"/>
                      </a:lnTo>
                      <a:cubicBezTo>
                        <a:pt x="16900" y="8323"/>
                        <a:pt x="16885" y="9046"/>
                        <a:pt x="16779" y="9752"/>
                      </a:cubicBezTo>
                      <a:cubicBezTo>
                        <a:pt x="16563" y="11213"/>
                        <a:pt x="15967" y="12607"/>
                        <a:pt x="15007" y="13730"/>
                      </a:cubicBezTo>
                      <a:cubicBezTo>
                        <a:pt x="14533" y="14285"/>
                        <a:pt x="13965" y="14772"/>
                        <a:pt x="13342" y="15151"/>
                      </a:cubicBezTo>
                      <a:cubicBezTo>
                        <a:pt x="12706" y="15530"/>
                        <a:pt x="12016" y="15800"/>
                        <a:pt x="11313" y="16003"/>
                      </a:cubicBezTo>
                      <a:cubicBezTo>
                        <a:pt x="10609" y="16206"/>
                        <a:pt x="9878" y="16355"/>
                        <a:pt x="9148" y="16477"/>
                      </a:cubicBezTo>
                      <a:cubicBezTo>
                        <a:pt x="8513" y="16596"/>
                        <a:pt x="7869" y="16684"/>
                        <a:pt x="7213" y="16684"/>
                      </a:cubicBezTo>
                      <a:cubicBezTo>
                        <a:pt x="7128" y="16684"/>
                        <a:pt x="7042" y="16683"/>
                        <a:pt x="6956" y="16680"/>
                      </a:cubicBezTo>
                      <a:cubicBezTo>
                        <a:pt x="6590" y="16666"/>
                        <a:pt x="6225" y="16626"/>
                        <a:pt x="5873" y="16531"/>
                      </a:cubicBezTo>
                      <a:cubicBezTo>
                        <a:pt x="5521" y="16450"/>
                        <a:pt x="5183" y="16314"/>
                        <a:pt x="4858" y="16125"/>
                      </a:cubicBezTo>
                      <a:cubicBezTo>
                        <a:pt x="4222" y="15773"/>
                        <a:pt x="3681" y="15259"/>
                        <a:pt x="3194" y="14718"/>
                      </a:cubicBezTo>
                      <a:cubicBezTo>
                        <a:pt x="2720" y="14149"/>
                        <a:pt x="2287" y="13554"/>
                        <a:pt x="1868" y="12945"/>
                      </a:cubicBezTo>
                      <a:cubicBezTo>
                        <a:pt x="1449" y="12336"/>
                        <a:pt x="1056" y="11714"/>
                        <a:pt x="745" y="11051"/>
                      </a:cubicBezTo>
                      <a:cubicBezTo>
                        <a:pt x="548" y="10622"/>
                        <a:pt x="389" y="10183"/>
                        <a:pt x="285" y="9733"/>
                      </a:cubicBezTo>
                      <a:lnTo>
                        <a:pt x="285" y="9733"/>
                      </a:lnTo>
                      <a:cubicBezTo>
                        <a:pt x="285" y="9018"/>
                        <a:pt x="421" y="8289"/>
                        <a:pt x="623" y="7587"/>
                      </a:cubicBezTo>
                      <a:cubicBezTo>
                        <a:pt x="744" y="7168"/>
                        <a:pt x="889" y="6754"/>
                        <a:pt x="1046" y="6344"/>
                      </a:cubicBezTo>
                      <a:lnTo>
                        <a:pt x="1046" y="6344"/>
                      </a:lnTo>
                      <a:cubicBezTo>
                        <a:pt x="1333" y="5854"/>
                        <a:pt x="1673" y="5386"/>
                        <a:pt x="2030" y="4935"/>
                      </a:cubicBezTo>
                      <a:cubicBezTo>
                        <a:pt x="2937" y="3785"/>
                        <a:pt x="3965" y="2702"/>
                        <a:pt x="5210" y="1917"/>
                      </a:cubicBezTo>
                      <a:cubicBezTo>
                        <a:pt x="5458" y="1756"/>
                        <a:pt x="5714" y="1610"/>
                        <a:pt x="5977" y="1480"/>
                      </a:cubicBezTo>
                      <a:lnTo>
                        <a:pt x="5977" y="1480"/>
                      </a:lnTo>
                      <a:cubicBezTo>
                        <a:pt x="6242" y="1383"/>
                        <a:pt x="6510" y="1294"/>
                        <a:pt x="6780" y="1214"/>
                      </a:cubicBezTo>
                      <a:cubicBezTo>
                        <a:pt x="7424" y="1015"/>
                        <a:pt x="8091" y="874"/>
                        <a:pt x="8750" y="758"/>
                      </a:cubicBezTo>
                      <a:lnTo>
                        <a:pt x="8750" y="758"/>
                      </a:lnTo>
                      <a:cubicBezTo>
                        <a:pt x="8873" y="752"/>
                        <a:pt x="8996" y="749"/>
                        <a:pt x="9119" y="749"/>
                      </a:cubicBezTo>
                      <a:close/>
                      <a:moveTo>
                        <a:pt x="11824" y="750"/>
                      </a:moveTo>
                      <a:cubicBezTo>
                        <a:pt x="12310" y="853"/>
                        <a:pt x="12781" y="1015"/>
                        <a:pt x="13234" y="1227"/>
                      </a:cubicBezTo>
                      <a:cubicBezTo>
                        <a:pt x="13559" y="1390"/>
                        <a:pt x="13884" y="1566"/>
                        <a:pt x="14181" y="1782"/>
                      </a:cubicBezTo>
                      <a:cubicBezTo>
                        <a:pt x="14479" y="1985"/>
                        <a:pt x="14763" y="2215"/>
                        <a:pt x="15034" y="2472"/>
                      </a:cubicBezTo>
                      <a:cubicBezTo>
                        <a:pt x="15561" y="2986"/>
                        <a:pt x="16022" y="3568"/>
                        <a:pt x="16387" y="4191"/>
                      </a:cubicBezTo>
                      <a:cubicBezTo>
                        <a:pt x="16739" y="4840"/>
                        <a:pt x="17023" y="5517"/>
                        <a:pt x="17212" y="6220"/>
                      </a:cubicBezTo>
                      <a:cubicBezTo>
                        <a:pt x="17605" y="7641"/>
                        <a:pt x="17659" y="9143"/>
                        <a:pt x="17469" y="10591"/>
                      </a:cubicBezTo>
                      <a:cubicBezTo>
                        <a:pt x="17375" y="11321"/>
                        <a:pt x="17185" y="12039"/>
                        <a:pt x="16874" y="12702"/>
                      </a:cubicBezTo>
                      <a:cubicBezTo>
                        <a:pt x="16563" y="13365"/>
                        <a:pt x="16103" y="13933"/>
                        <a:pt x="15534" y="14406"/>
                      </a:cubicBezTo>
                      <a:cubicBezTo>
                        <a:pt x="14980" y="14867"/>
                        <a:pt x="14330" y="15232"/>
                        <a:pt x="13654" y="15530"/>
                      </a:cubicBezTo>
                      <a:cubicBezTo>
                        <a:pt x="12991" y="15841"/>
                        <a:pt x="12300" y="16084"/>
                        <a:pt x="11597" y="16301"/>
                      </a:cubicBezTo>
                      <a:cubicBezTo>
                        <a:pt x="10248" y="16673"/>
                        <a:pt x="8850" y="16912"/>
                        <a:pt x="7462" y="16912"/>
                      </a:cubicBezTo>
                      <a:cubicBezTo>
                        <a:pt x="7388" y="16912"/>
                        <a:pt x="7314" y="16911"/>
                        <a:pt x="7240" y="16910"/>
                      </a:cubicBezTo>
                      <a:cubicBezTo>
                        <a:pt x="6509" y="16896"/>
                        <a:pt x="5778" y="16788"/>
                        <a:pt x="5075" y="16558"/>
                      </a:cubicBezTo>
                      <a:cubicBezTo>
                        <a:pt x="4385" y="16341"/>
                        <a:pt x="3749" y="15949"/>
                        <a:pt x="3208" y="15462"/>
                      </a:cubicBezTo>
                      <a:cubicBezTo>
                        <a:pt x="2666" y="14975"/>
                        <a:pt x="2206" y="14406"/>
                        <a:pt x="1787" y="13798"/>
                      </a:cubicBezTo>
                      <a:cubicBezTo>
                        <a:pt x="1367" y="13202"/>
                        <a:pt x="1002" y="12553"/>
                        <a:pt x="731" y="11876"/>
                      </a:cubicBezTo>
                      <a:cubicBezTo>
                        <a:pt x="529" y="11371"/>
                        <a:pt x="388" y="10835"/>
                        <a:pt x="323" y="10292"/>
                      </a:cubicBezTo>
                      <a:lnTo>
                        <a:pt x="323" y="10292"/>
                      </a:lnTo>
                      <a:cubicBezTo>
                        <a:pt x="411" y="10564"/>
                        <a:pt x="517" y="10831"/>
                        <a:pt x="637" y="11091"/>
                      </a:cubicBezTo>
                      <a:cubicBezTo>
                        <a:pt x="961" y="11768"/>
                        <a:pt x="1354" y="12404"/>
                        <a:pt x="1773" y="13013"/>
                      </a:cubicBezTo>
                      <a:cubicBezTo>
                        <a:pt x="2206" y="13608"/>
                        <a:pt x="2626" y="14217"/>
                        <a:pt x="3113" y="14785"/>
                      </a:cubicBezTo>
                      <a:cubicBezTo>
                        <a:pt x="3600" y="15340"/>
                        <a:pt x="4155" y="15868"/>
                        <a:pt x="4804" y="16233"/>
                      </a:cubicBezTo>
                      <a:cubicBezTo>
                        <a:pt x="5129" y="16409"/>
                        <a:pt x="5481" y="16544"/>
                        <a:pt x="5846" y="16639"/>
                      </a:cubicBezTo>
                      <a:cubicBezTo>
                        <a:pt x="6211" y="16734"/>
                        <a:pt x="6577" y="16774"/>
                        <a:pt x="6956" y="16788"/>
                      </a:cubicBezTo>
                      <a:cubicBezTo>
                        <a:pt x="7034" y="16791"/>
                        <a:pt x="7112" y="16792"/>
                        <a:pt x="7190" y="16792"/>
                      </a:cubicBezTo>
                      <a:cubicBezTo>
                        <a:pt x="7856" y="16792"/>
                        <a:pt x="8519" y="16694"/>
                        <a:pt x="9161" y="16585"/>
                      </a:cubicBezTo>
                      <a:cubicBezTo>
                        <a:pt x="9892" y="16450"/>
                        <a:pt x="10623" y="16314"/>
                        <a:pt x="11340" y="16098"/>
                      </a:cubicBezTo>
                      <a:cubicBezTo>
                        <a:pt x="12043" y="15895"/>
                        <a:pt x="12747" y="15624"/>
                        <a:pt x="13383" y="15245"/>
                      </a:cubicBezTo>
                      <a:cubicBezTo>
                        <a:pt x="14032" y="14867"/>
                        <a:pt x="14587" y="14366"/>
                        <a:pt x="15074" y="13798"/>
                      </a:cubicBezTo>
                      <a:cubicBezTo>
                        <a:pt x="16049" y="12661"/>
                        <a:pt x="16657" y="11240"/>
                        <a:pt x="16874" y="9779"/>
                      </a:cubicBezTo>
                      <a:cubicBezTo>
                        <a:pt x="16948" y="9273"/>
                        <a:pt x="16978" y="8762"/>
                        <a:pt x="16962" y="8252"/>
                      </a:cubicBezTo>
                      <a:lnTo>
                        <a:pt x="16962" y="8252"/>
                      </a:lnTo>
                      <a:cubicBezTo>
                        <a:pt x="17087" y="8877"/>
                        <a:pt x="17156" y="9510"/>
                        <a:pt x="17145" y="10144"/>
                      </a:cubicBezTo>
                      <a:cubicBezTo>
                        <a:pt x="17131" y="10875"/>
                        <a:pt x="16982" y="11606"/>
                        <a:pt x="16657" y="12269"/>
                      </a:cubicBezTo>
                      <a:cubicBezTo>
                        <a:pt x="16346" y="12932"/>
                        <a:pt x="15900" y="13527"/>
                        <a:pt x="15372" y="14028"/>
                      </a:cubicBezTo>
                      <a:cubicBezTo>
                        <a:pt x="14303" y="15042"/>
                        <a:pt x="12950" y="15719"/>
                        <a:pt x="11556" y="16165"/>
                      </a:cubicBezTo>
                      <a:lnTo>
                        <a:pt x="11583" y="16260"/>
                      </a:lnTo>
                      <a:cubicBezTo>
                        <a:pt x="13004" y="15827"/>
                        <a:pt x="14357" y="15137"/>
                        <a:pt x="15453" y="14109"/>
                      </a:cubicBezTo>
                      <a:cubicBezTo>
                        <a:pt x="15994" y="13608"/>
                        <a:pt x="16455" y="12999"/>
                        <a:pt x="16779" y="12323"/>
                      </a:cubicBezTo>
                      <a:cubicBezTo>
                        <a:pt x="17090" y="11646"/>
                        <a:pt x="17253" y="10902"/>
                        <a:pt x="17266" y="10158"/>
                      </a:cubicBezTo>
                      <a:cubicBezTo>
                        <a:pt x="17293" y="9400"/>
                        <a:pt x="17185" y="8669"/>
                        <a:pt x="17036" y="7939"/>
                      </a:cubicBezTo>
                      <a:cubicBezTo>
                        <a:pt x="16984" y="7702"/>
                        <a:pt x="16928" y="7466"/>
                        <a:pt x="16869" y="7233"/>
                      </a:cubicBezTo>
                      <a:lnTo>
                        <a:pt x="16869" y="7233"/>
                      </a:lnTo>
                      <a:cubicBezTo>
                        <a:pt x="16772" y="6604"/>
                        <a:pt x="16603" y="5986"/>
                        <a:pt x="16360" y="5395"/>
                      </a:cubicBezTo>
                      <a:cubicBezTo>
                        <a:pt x="15819" y="4015"/>
                        <a:pt x="14831" y="2810"/>
                        <a:pt x="13586" y="1985"/>
                      </a:cubicBezTo>
                      <a:cubicBezTo>
                        <a:pt x="13560" y="1968"/>
                        <a:pt x="13534" y="1951"/>
                        <a:pt x="13508" y="1935"/>
                      </a:cubicBezTo>
                      <a:lnTo>
                        <a:pt x="13508" y="1935"/>
                      </a:lnTo>
                      <a:cubicBezTo>
                        <a:pt x="13046" y="1556"/>
                        <a:pt x="12569" y="1205"/>
                        <a:pt x="12057" y="889"/>
                      </a:cubicBezTo>
                      <a:cubicBezTo>
                        <a:pt x="11980" y="842"/>
                        <a:pt x="11902" y="795"/>
                        <a:pt x="11824" y="750"/>
                      </a:cubicBezTo>
                      <a:close/>
                      <a:moveTo>
                        <a:pt x="9171" y="0"/>
                      </a:moveTo>
                      <a:cubicBezTo>
                        <a:pt x="8694" y="0"/>
                        <a:pt x="8219" y="59"/>
                        <a:pt x="7754" y="145"/>
                      </a:cubicBezTo>
                      <a:cubicBezTo>
                        <a:pt x="7023" y="294"/>
                        <a:pt x="6306" y="456"/>
                        <a:pt x="5589" y="686"/>
                      </a:cubicBezTo>
                      <a:cubicBezTo>
                        <a:pt x="4885" y="903"/>
                        <a:pt x="4195" y="1227"/>
                        <a:pt x="3614" y="1714"/>
                      </a:cubicBezTo>
                      <a:cubicBezTo>
                        <a:pt x="3032" y="2188"/>
                        <a:pt x="2585" y="2797"/>
                        <a:pt x="2206" y="3446"/>
                      </a:cubicBezTo>
                      <a:cubicBezTo>
                        <a:pt x="2125" y="3586"/>
                        <a:pt x="2047" y="3726"/>
                        <a:pt x="1973" y="3868"/>
                      </a:cubicBezTo>
                      <a:lnTo>
                        <a:pt x="1973" y="3868"/>
                      </a:lnTo>
                      <a:cubicBezTo>
                        <a:pt x="1215" y="4688"/>
                        <a:pt x="635" y="5673"/>
                        <a:pt x="312" y="6734"/>
                      </a:cubicBezTo>
                      <a:cubicBezTo>
                        <a:pt x="95" y="7452"/>
                        <a:pt x="1" y="8196"/>
                        <a:pt x="55" y="8953"/>
                      </a:cubicBezTo>
                      <a:cubicBezTo>
                        <a:pt x="68" y="9138"/>
                        <a:pt x="92" y="9320"/>
                        <a:pt x="124" y="9501"/>
                      </a:cubicBezTo>
                      <a:lnTo>
                        <a:pt x="124" y="9501"/>
                      </a:lnTo>
                      <a:cubicBezTo>
                        <a:pt x="121" y="9584"/>
                        <a:pt x="121" y="9668"/>
                        <a:pt x="122" y="9752"/>
                      </a:cubicBezTo>
                      <a:cubicBezTo>
                        <a:pt x="136" y="10496"/>
                        <a:pt x="298" y="11240"/>
                        <a:pt x="583" y="11930"/>
                      </a:cubicBezTo>
                      <a:cubicBezTo>
                        <a:pt x="853" y="12634"/>
                        <a:pt x="1232" y="13283"/>
                        <a:pt x="1651" y="13892"/>
                      </a:cubicBezTo>
                      <a:cubicBezTo>
                        <a:pt x="2071" y="14501"/>
                        <a:pt x="2545" y="15083"/>
                        <a:pt x="3099" y="15584"/>
                      </a:cubicBezTo>
                      <a:cubicBezTo>
                        <a:pt x="3383" y="15827"/>
                        <a:pt x="3681" y="16057"/>
                        <a:pt x="4006" y="16247"/>
                      </a:cubicBezTo>
                      <a:cubicBezTo>
                        <a:pt x="4331" y="16436"/>
                        <a:pt x="4682" y="16598"/>
                        <a:pt x="5034" y="16720"/>
                      </a:cubicBezTo>
                      <a:cubicBezTo>
                        <a:pt x="5738" y="16950"/>
                        <a:pt x="6496" y="17045"/>
                        <a:pt x="7240" y="17072"/>
                      </a:cubicBezTo>
                      <a:cubicBezTo>
                        <a:pt x="7281" y="17072"/>
                        <a:pt x="7323" y="17073"/>
                        <a:pt x="7364" y="17073"/>
                      </a:cubicBezTo>
                      <a:cubicBezTo>
                        <a:pt x="8810" y="17073"/>
                        <a:pt x="10243" y="16844"/>
                        <a:pt x="11637" y="16436"/>
                      </a:cubicBezTo>
                      <a:cubicBezTo>
                        <a:pt x="12341" y="16233"/>
                        <a:pt x="13045" y="15976"/>
                        <a:pt x="13721" y="15665"/>
                      </a:cubicBezTo>
                      <a:cubicBezTo>
                        <a:pt x="14398" y="15367"/>
                        <a:pt x="15061" y="14988"/>
                        <a:pt x="15629" y="14515"/>
                      </a:cubicBezTo>
                      <a:cubicBezTo>
                        <a:pt x="16211" y="14041"/>
                        <a:pt x="16685" y="13446"/>
                        <a:pt x="17009" y="12756"/>
                      </a:cubicBezTo>
                      <a:cubicBezTo>
                        <a:pt x="17321" y="12079"/>
                        <a:pt x="17510" y="11348"/>
                        <a:pt x="17618" y="10618"/>
                      </a:cubicBezTo>
                      <a:cubicBezTo>
                        <a:pt x="17808" y="9143"/>
                        <a:pt x="17740" y="7627"/>
                        <a:pt x="17348" y="6193"/>
                      </a:cubicBezTo>
                      <a:cubicBezTo>
                        <a:pt x="17158" y="5476"/>
                        <a:pt x="16874" y="4772"/>
                        <a:pt x="16495" y="4123"/>
                      </a:cubicBezTo>
                      <a:cubicBezTo>
                        <a:pt x="16130" y="3487"/>
                        <a:pt x="15670" y="2892"/>
                        <a:pt x="15128" y="2377"/>
                      </a:cubicBezTo>
                      <a:cubicBezTo>
                        <a:pt x="14858" y="2120"/>
                        <a:pt x="14560" y="1877"/>
                        <a:pt x="14262" y="1660"/>
                      </a:cubicBezTo>
                      <a:cubicBezTo>
                        <a:pt x="13951" y="1457"/>
                        <a:pt x="13627" y="1268"/>
                        <a:pt x="13288" y="1105"/>
                      </a:cubicBezTo>
                      <a:cubicBezTo>
                        <a:pt x="12712" y="823"/>
                        <a:pt x="12084" y="633"/>
                        <a:pt x="11441" y="543"/>
                      </a:cubicBezTo>
                      <a:lnTo>
                        <a:pt x="11441" y="543"/>
                      </a:lnTo>
                      <a:cubicBezTo>
                        <a:pt x="10982" y="314"/>
                        <a:pt x="10497" y="138"/>
                        <a:pt x="9987" y="64"/>
                      </a:cubicBezTo>
                      <a:cubicBezTo>
                        <a:pt x="9716" y="19"/>
                        <a:pt x="9443" y="0"/>
                        <a:pt x="917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9" name="Google Shape;12269;p28"/>
                <p:cNvSpPr/>
                <p:nvPr/>
              </p:nvSpPr>
              <p:spPr>
                <a:xfrm>
                  <a:off x="3482043" y="3172679"/>
                  <a:ext cx="937823" cy="46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11" h="13206" extrusionOk="0">
                      <a:moveTo>
                        <a:pt x="2330" y="1"/>
                      </a:moveTo>
                      <a:cubicBezTo>
                        <a:pt x="2039" y="1"/>
                        <a:pt x="1745" y="29"/>
                        <a:pt x="1462" y="106"/>
                      </a:cubicBezTo>
                      <a:cubicBezTo>
                        <a:pt x="1015" y="215"/>
                        <a:pt x="582" y="472"/>
                        <a:pt x="312" y="851"/>
                      </a:cubicBezTo>
                      <a:cubicBezTo>
                        <a:pt x="176" y="1040"/>
                        <a:pt x="68" y="1270"/>
                        <a:pt x="41" y="1500"/>
                      </a:cubicBezTo>
                      <a:cubicBezTo>
                        <a:pt x="0" y="1744"/>
                        <a:pt x="27" y="1987"/>
                        <a:pt x="109" y="2204"/>
                      </a:cubicBezTo>
                      <a:cubicBezTo>
                        <a:pt x="284" y="2650"/>
                        <a:pt x="596" y="3016"/>
                        <a:pt x="934" y="3313"/>
                      </a:cubicBezTo>
                      <a:cubicBezTo>
                        <a:pt x="1286" y="3611"/>
                        <a:pt x="1665" y="3868"/>
                        <a:pt x="2044" y="4112"/>
                      </a:cubicBezTo>
                      <a:cubicBezTo>
                        <a:pt x="5156" y="5952"/>
                        <a:pt x="8376" y="7589"/>
                        <a:pt x="11678" y="9037"/>
                      </a:cubicBezTo>
                      <a:cubicBezTo>
                        <a:pt x="14993" y="10471"/>
                        <a:pt x="18389" y="11716"/>
                        <a:pt x="21853" y="12731"/>
                      </a:cubicBezTo>
                      <a:cubicBezTo>
                        <a:pt x="22604" y="12957"/>
                        <a:pt x="23387" y="13205"/>
                        <a:pt x="24192" y="13205"/>
                      </a:cubicBezTo>
                      <a:cubicBezTo>
                        <a:pt x="24301" y="13205"/>
                        <a:pt x="24409" y="13201"/>
                        <a:pt x="24519" y="13191"/>
                      </a:cubicBezTo>
                      <a:cubicBezTo>
                        <a:pt x="24965" y="13150"/>
                        <a:pt x="25425" y="13029"/>
                        <a:pt x="25818" y="12785"/>
                      </a:cubicBezTo>
                      <a:cubicBezTo>
                        <a:pt x="26197" y="12528"/>
                        <a:pt x="26535" y="12176"/>
                        <a:pt x="26643" y="11716"/>
                      </a:cubicBezTo>
                      <a:cubicBezTo>
                        <a:pt x="26711" y="11486"/>
                        <a:pt x="26711" y="11242"/>
                        <a:pt x="26602" y="11012"/>
                      </a:cubicBezTo>
                      <a:cubicBezTo>
                        <a:pt x="26508" y="10796"/>
                        <a:pt x="26318" y="10634"/>
                        <a:pt x="26129" y="10512"/>
                      </a:cubicBezTo>
                      <a:cubicBezTo>
                        <a:pt x="25750" y="10268"/>
                        <a:pt x="25371" y="10025"/>
                        <a:pt x="24979" y="9795"/>
                      </a:cubicBezTo>
                      <a:cubicBezTo>
                        <a:pt x="24207" y="9321"/>
                        <a:pt x="23409" y="8888"/>
                        <a:pt x="22611" y="8496"/>
                      </a:cubicBezTo>
                      <a:lnTo>
                        <a:pt x="22557" y="8577"/>
                      </a:lnTo>
                      <a:cubicBezTo>
                        <a:pt x="23369" y="8983"/>
                        <a:pt x="24153" y="9416"/>
                        <a:pt x="24925" y="9876"/>
                      </a:cubicBezTo>
                      <a:cubicBezTo>
                        <a:pt x="25317" y="10106"/>
                        <a:pt x="25696" y="10349"/>
                        <a:pt x="26075" y="10593"/>
                      </a:cubicBezTo>
                      <a:cubicBezTo>
                        <a:pt x="26251" y="10715"/>
                        <a:pt x="26427" y="10864"/>
                        <a:pt x="26521" y="11053"/>
                      </a:cubicBezTo>
                      <a:cubicBezTo>
                        <a:pt x="26602" y="11242"/>
                        <a:pt x="26602" y="11472"/>
                        <a:pt x="26548" y="11689"/>
                      </a:cubicBezTo>
                      <a:cubicBezTo>
                        <a:pt x="26440" y="12108"/>
                        <a:pt x="26129" y="12460"/>
                        <a:pt x="25764" y="12690"/>
                      </a:cubicBezTo>
                      <a:cubicBezTo>
                        <a:pt x="25385" y="12934"/>
                        <a:pt x="24952" y="13056"/>
                        <a:pt x="24505" y="13096"/>
                      </a:cubicBezTo>
                      <a:cubicBezTo>
                        <a:pt x="24411" y="13103"/>
                        <a:pt x="24316" y="13107"/>
                        <a:pt x="24222" y="13107"/>
                      </a:cubicBezTo>
                      <a:cubicBezTo>
                        <a:pt x="23426" y="13107"/>
                        <a:pt x="22642" y="12866"/>
                        <a:pt x="21880" y="12636"/>
                      </a:cubicBezTo>
                      <a:cubicBezTo>
                        <a:pt x="18430" y="11608"/>
                        <a:pt x="15033" y="10349"/>
                        <a:pt x="11732" y="8902"/>
                      </a:cubicBezTo>
                      <a:cubicBezTo>
                        <a:pt x="8444" y="7454"/>
                        <a:pt x="5223" y="5803"/>
                        <a:pt x="2138" y="3963"/>
                      </a:cubicBezTo>
                      <a:cubicBezTo>
                        <a:pt x="1746" y="3733"/>
                        <a:pt x="1380" y="3476"/>
                        <a:pt x="1042" y="3191"/>
                      </a:cubicBezTo>
                      <a:cubicBezTo>
                        <a:pt x="717" y="2894"/>
                        <a:pt x="420" y="2556"/>
                        <a:pt x="257" y="2150"/>
                      </a:cubicBezTo>
                      <a:cubicBezTo>
                        <a:pt x="190" y="1947"/>
                        <a:pt x="163" y="1730"/>
                        <a:pt x="190" y="1527"/>
                      </a:cubicBezTo>
                      <a:cubicBezTo>
                        <a:pt x="217" y="1311"/>
                        <a:pt x="312" y="1121"/>
                        <a:pt x="433" y="945"/>
                      </a:cubicBezTo>
                      <a:cubicBezTo>
                        <a:pt x="690" y="594"/>
                        <a:pt x="1069" y="350"/>
                        <a:pt x="1502" y="242"/>
                      </a:cubicBezTo>
                      <a:cubicBezTo>
                        <a:pt x="1762" y="175"/>
                        <a:pt x="2038" y="149"/>
                        <a:pt x="2313" y="149"/>
                      </a:cubicBezTo>
                      <a:cubicBezTo>
                        <a:pt x="2482" y="149"/>
                        <a:pt x="2650" y="159"/>
                        <a:pt x="2815" y="174"/>
                      </a:cubicBezTo>
                      <a:cubicBezTo>
                        <a:pt x="3261" y="201"/>
                        <a:pt x="3708" y="282"/>
                        <a:pt x="4141" y="377"/>
                      </a:cubicBezTo>
                      <a:cubicBezTo>
                        <a:pt x="5007" y="594"/>
                        <a:pt x="5846" y="932"/>
                        <a:pt x="6617" y="1392"/>
                      </a:cubicBezTo>
                      <a:lnTo>
                        <a:pt x="6671" y="1311"/>
                      </a:lnTo>
                      <a:cubicBezTo>
                        <a:pt x="5900" y="824"/>
                        <a:pt x="5061" y="472"/>
                        <a:pt x="4181" y="255"/>
                      </a:cubicBezTo>
                      <a:cubicBezTo>
                        <a:pt x="3735" y="147"/>
                        <a:pt x="3288" y="66"/>
                        <a:pt x="2828" y="25"/>
                      </a:cubicBezTo>
                      <a:cubicBezTo>
                        <a:pt x="2665" y="10"/>
                        <a:pt x="2498" y="1"/>
                        <a:pt x="23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0" name="Google Shape;12270;p28"/>
                <p:cNvSpPr/>
                <p:nvPr/>
              </p:nvSpPr>
              <p:spPr>
                <a:xfrm>
                  <a:off x="3455922" y="3160426"/>
                  <a:ext cx="971072" cy="468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58" h="13345" extrusionOk="0">
                      <a:moveTo>
                        <a:pt x="2653" y="0"/>
                      </a:moveTo>
                      <a:cubicBezTo>
                        <a:pt x="2549" y="0"/>
                        <a:pt x="2445" y="3"/>
                        <a:pt x="2341" y="9"/>
                      </a:cubicBezTo>
                      <a:cubicBezTo>
                        <a:pt x="1854" y="36"/>
                        <a:pt x="1367" y="144"/>
                        <a:pt x="934" y="401"/>
                      </a:cubicBezTo>
                      <a:cubicBezTo>
                        <a:pt x="514" y="658"/>
                        <a:pt x="190" y="1091"/>
                        <a:pt x="95" y="1579"/>
                      </a:cubicBezTo>
                      <a:cubicBezTo>
                        <a:pt x="0" y="2066"/>
                        <a:pt x="81" y="2566"/>
                        <a:pt x="271" y="3013"/>
                      </a:cubicBezTo>
                      <a:cubicBezTo>
                        <a:pt x="474" y="3473"/>
                        <a:pt x="798" y="3852"/>
                        <a:pt x="1164" y="4176"/>
                      </a:cubicBezTo>
                      <a:cubicBezTo>
                        <a:pt x="1922" y="4799"/>
                        <a:pt x="2842" y="5164"/>
                        <a:pt x="3708" y="5584"/>
                      </a:cubicBezTo>
                      <a:lnTo>
                        <a:pt x="6333" y="6801"/>
                      </a:lnTo>
                      <a:lnTo>
                        <a:pt x="11583" y="9251"/>
                      </a:lnTo>
                      <a:cubicBezTo>
                        <a:pt x="13328" y="10062"/>
                        <a:pt x="15074" y="10901"/>
                        <a:pt x="16873" y="11605"/>
                      </a:cubicBezTo>
                      <a:cubicBezTo>
                        <a:pt x="18673" y="12309"/>
                        <a:pt x="20527" y="12904"/>
                        <a:pt x="22448" y="13188"/>
                      </a:cubicBezTo>
                      <a:cubicBezTo>
                        <a:pt x="23161" y="13288"/>
                        <a:pt x="23881" y="13344"/>
                        <a:pt x="24603" y="13344"/>
                      </a:cubicBezTo>
                      <a:cubicBezTo>
                        <a:pt x="24854" y="13344"/>
                        <a:pt x="25106" y="13337"/>
                        <a:pt x="25357" y="13323"/>
                      </a:cubicBezTo>
                      <a:cubicBezTo>
                        <a:pt x="25845" y="13283"/>
                        <a:pt x="26345" y="13188"/>
                        <a:pt x="26778" y="12931"/>
                      </a:cubicBezTo>
                      <a:cubicBezTo>
                        <a:pt x="27198" y="12660"/>
                        <a:pt x="27536" y="12227"/>
                        <a:pt x="27617" y="11727"/>
                      </a:cubicBezTo>
                      <a:cubicBezTo>
                        <a:pt x="27658" y="11470"/>
                        <a:pt x="27617" y="11199"/>
                        <a:pt x="27495" y="10969"/>
                      </a:cubicBezTo>
                      <a:cubicBezTo>
                        <a:pt x="27387" y="10753"/>
                        <a:pt x="27225" y="10550"/>
                        <a:pt x="27049" y="10387"/>
                      </a:cubicBezTo>
                      <a:cubicBezTo>
                        <a:pt x="26683" y="10049"/>
                        <a:pt x="26291" y="9765"/>
                        <a:pt x="25872" y="9508"/>
                      </a:cubicBezTo>
                      <a:cubicBezTo>
                        <a:pt x="25040" y="9011"/>
                        <a:pt x="24129" y="8675"/>
                        <a:pt x="23164" y="8524"/>
                      </a:cubicBezTo>
                      <a:lnTo>
                        <a:pt x="23164" y="8524"/>
                      </a:lnTo>
                      <a:lnTo>
                        <a:pt x="23152" y="8520"/>
                      </a:lnTo>
                      <a:lnTo>
                        <a:pt x="23151" y="8522"/>
                      </a:lnTo>
                      <a:lnTo>
                        <a:pt x="23151" y="8522"/>
                      </a:lnTo>
                      <a:cubicBezTo>
                        <a:pt x="23147" y="8521"/>
                        <a:pt x="23143" y="8521"/>
                        <a:pt x="23138" y="8520"/>
                      </a:cubicBezTo>
                      <a:lnTo>
                        <a:pt x="23125" y="8628"/>
                      </a:lnTo>
                      <a:cubicBezTo>
                        <a:pt x="23125" y="8628"/>
                        <a:pt x="23125" y="8628"/>
                        <a:pt x="23125" y="8628"/>
                      </a:cubicBezTo>
                      <a:lnTo>
                        <a:pt x="23125" y="8628"/>
                      </a:lnTo>
                      <a:lnTo>
                        <a:pt x="23585" y="8763"/>
                      </a:lnTo>
                      <a:lnTo>
                        <a:pt x="23596" y="8724"/>
                      </a:lnTo>
                      <a:lnTo>
                        <a:pt x="23596" y="8724"/>
                      </a:lnTo>
                      <a:cubicBezTo>
                        <a:pt x="24373" y="8908"/>
                        <a:pt x="25116" y="9212"/>
                        <a:pt x="25804" y="9629"/>
                      </a:cubicBezTo>
                      <a:cubicBezTo>
                        <a:pt x="26210" y="9873"/>
                        <a:pt x="26602" y="10157"/>
                        <a:pt x="26941" y="10482"/>
                      </a:cubicBezTo>
                      <a:cubicBezTo>
                        <a:pt x="27116" y="10644"/>
                        <a:pt x="27265" y="10834"/>
                        <a:pt x="27374" y="11037"/>
                      </a:cubicBezTo>
                      <a:cubicBezTo>
                        <a:pt x="27468" y="11240"/>
                        <a:pt x="27495" y="11470"/>
                        <a:pt x="27468" y="11700"/>
                      </a:cubicBezTo>
                      <a:cubicBezTo>
                        <a:pt x="27401" y="12146"/>
                        <a:pt x="27089" y="12552"/>
                        <a:pt x="26697" y="12796"/>
                      </a:cubicBezTo>
                      <a:cubicBezTo>
                        <a:pt x="26291" y="13039"/>
                        <a:pt x="25817" y="13134"/>
                        <a:pt x="25344" y="13161"/>
                      </a:cubicBezTo>
                      <a:cubicBezTo>
                        <a:pt x="25122" y="13174"/>
                        <a:pt x="24898" y="13180"/>
                        <a:pt x="24674" y="13180"/>
                      </a:cubicBezTo>
                      <a:cubicBezTo>
                        <a:pt x="23941" y="13180"/>
                        <a:pt x="23200" y="13116"/>
                        <a:pt x="22475" y="13012"/>
                      </a:cubicBezTo>
                      <a:cubicBezTo>
                        <a:pt x="20567" y="12742"/>
                        <a:pt x="18727" y="12160"/>
                        <a:pt x="16928" y="11456"/>
                      </a:cubicBezTo>
                      <a:cubicBezTo>
                        <a:pt x="15128" y="10766"/>
                        <a:pt x="13382" y="9927"/>
                        <a:pt x="11637" y="9129"/>
                      </a:cubicBezTo>
                      <a:lnTo>
                        <a:pt x="6373" y="6693"/>
                      </a:lnTo>
                      <a:lnTo>
                        <a:pt x="3748" y="5475"/>
                      </a:lnTo>
                      <a:cubicBezTo>
                        <a:pt x="2882" y="5070"/>
                        <a:pt x="1962" y="4704"/>
                        <a:pt x="1231" y="4095"/>
                      </a:cubicBezTo>
                      <a:cubicBezTo>
                        <a:pt x="866" y="3784"/>
                        <a:pt x="555" y="3419"/>
                        <a:pt x="365" y="2972"/>
                      </a:cubicBezTo>
                      <a:cubicBezTo>
                        <a:pt x="176" y="2539"/>
                        <a:pt x="95" y="2052"/>
                        <a:pt x="190" y="1592"/>
                      </a:cubicBezTo>
                      <a:cubicBezTo>
                        <a:pt x="284" y="1132"/>
                        <a:pt x="582" y="726"/>
                        <a:pt x="988" y="482"/>
                      </a:cubicBezTo>
                      <a:cubicBezTo>
                        <a:pt x="1394" y="239"/>
                        <a:pt x="1867" y="131"/>
                        <a:pt x="2341" y="104"/>
                      </a:cubicBezTo>
                      <a:cubicBezTo>
                        <a:pt x="2443" y="98"/>
                        <a:pt x="2544" y="95"/>
                        <a:pt x="2644" y="95"/>
                      </a:cubicBezTo>
                      <a:cubicBezTo>
                        <a:pt x="3026" y="95"/>
                        <a:pt x="3401" y="134"/>
                        <a:pt x="3775" y="198"/>
                      </a:cubicBezTo>
                      <a:cubicBezTo>
                        <a:pt x="4249" y="266"/>
                        <a:pt x="4722" y="374"/>
                        <a:pt x="5169" y="537"/>
                      </a:cubicBezTo>
                      <a:cubicBezTo>
                        <a:pt x="5629" y="685"/>
                        <a:pt x="6062" y="888"/>
                        <a:pt x="6468" y="1146"/>
                      </a:cubicBezTo>
                      <a:cubicBezTo>
                        <a:pt x="6860" y="1403"/>
                        <a:pt x="7226" y="1727"/>
                        <a:pt x="7523" y="2106"/>
                      </a:cubicBezTo>
                      <a:lnTo>
                        <a:pt x="7605" y="2039"/>
                      </a:lnTo>
                      <a:cubicBezTo>
                        <a:pt x="7307" y="1660"/>
                        <a:pt x="6942" y="1321"/>
                        <a:pt x="6522" y="1064"/>
                      </a:cubicBezTo>
                      <a:cubicBezTo>
                        <a:pt x="6116" y="794"/>
                        <a:pt x="5670" y="591"/>
                        <a:pt x="5210" y="442"/>
                      </a:cubicBezTo>
                      <a:cubicBezTo>
                        <a:pt x="4750" y="280"/>
                        <a:pt x="4276" y="171"/>
                        <a:pt x="3789" y="90"/>
                      </a:cubicBezTo>
                      <a:cubicBezTo>
                        <a:pt x="3416" y="37"/>
                        <a:pt x="3036" y="0"/>
                        <a:pt x="2653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1" name="Google Shape;12271;p28"/>
                <p:cNvSpPr/>
                <p:nvPr/>
              </p:nvSpPr>
              <p:spPr>
                <a:xfrm>
                  <a:off x="3468245" y="3183247"/>
                  <a:ext cx="969668" cy="452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18" h="12877" extrusionOk="0">
                      <a:moveTo>
                        <a:pt x="2098" y="0"/>
                      </a:moveTo>
                      <a:cubicBezTo>
                        <a:pt x="1884" y="0"/>
                        <a:pt x="1670" y="23"/>
                        <a:pt x="1462" y="76"/>
                      </a:cubicBezTo>
                      <a:cubicBezTo>
                        <a:pt x="989" y="198"/>
                        <a:pt x="529" y="468"/>
                        <a:pt x="258" y="901"/>
                      </a:cubicBezTo>
                      <a:cubicBezTo>
                        <a:pt x="109" y="1104"/>
                        <a:pt x="28" y="1361"/>
                        <a:pt x="14" y="1605"/>
                      </a:cubicBezTo>
                      <a:cubicBezTo>
                        <a:pt x="1" y="1862"/>
                        <a:pt x="42" y="2106"/>
                        <a:pt x="123" y="2349"/>
                      </a:cubicBezTo>
                      <a:cubicBezTo>
                        <a:pt x="272" y="2809"/>
                        <a:pt x="556" y="3229"/>
                        <a:pt x="880" y="3594"/>
                      </a:cubicBezTo>
                      <a:cubicBezTo>
                        <a:pt x="1205" y="3946"/>
                        <a:pt x="1571" y="4257"/>
                        <a:pt x="1976" y="4541"/>
                      </a:cubicBezTo>
                      <a:cubicBezTo>
                        <a:pt x="2369" y="4812"/>
                        <a:pt x="2775" y="5069"/>
                        <a:pt x="3194" y="5299"/>
                      </a:cubicBezTo>
                      <a:cubicBezTo>
                        <a:pt x="3614" y="5543"/>
                        <a:pt x="4020" y="5786"/>
                        <a:pt x="4453" y="6003"/>
                      </a:cubicBezTo>
                      <a:lnTo>
                        <a:pt x="5089" y="6341"/>
                      </a:lnTo>
                      <a:lnTo>
                        <a:pt x="5725" y="6652"/>
                      </a:lnTo>
                      <a:cubicBezTo>
                        <a:pt x="6158" y="6882"/>
                        <a:pt x="6591" y="7072"/>
                        <a:pt x="7024" y="7275"/>
                      </a:cubicBezTo>
                      <a:cubicBezTo>
                        <a:pt x="8769" y="8073"/>
                        <a:pt x="10555" y="8763"/>
                        <a:pt x="12368" y="9385"/>
                      </a:cubicBezTo>
                      <a:cubicBezTo>
                        <a:pt x="14168" y="10021"/>
                        <a:pt x="15995" y="10590"/>
                        <a:pt x="17835" y="11117"/>
                      </a:cubicBezTo>
                      <a:lnTo>
                        <a:pt x="20595" y="11916"/>
                      </a:lnTo>
                      <a:cubicBezTo>
                        <a:pt x="21515" y="12173"/>
                        <a:pt x="22422" y="12443"/>
                        <a:pt x="23369" y="12646"/>
                      </a:cubicBezTo>
                      <a:cubicBezTo>
                        <a:pt x="23843" y="12741"/>
                        <a:pt x="24316" y="12822"/>
                        <a:pt x="24790" y="12849"/>
                      </a:cubicBezTo>
                      <a:cubicBezTo>
                        <a:pt x="25033" y="12876"/>
                        <a:pt x="25277" y="12876"/>
                        <a:pt x="25507" y="12876"/>
                      </a:cubicBezTo>
                      <a:cubicBezTo>
                        <a:pt x="25751" y="12876"/>
                        <a:pt x="25994" y="12876"/>
                        <a:pt x="26238" y="12822"/>
                      </a:cubicBezTo>
                      <a:cubicBezTo>
                        <a:pt x="26468" y="12768"/>
                        <a:pt x="26711" y="12700"/>
                        <a:pt x="26928" y="12579"/>
                      </a:cubicBezTo>
                      <a:cubicBezTo>
                        <a:pt x="27144" y="12470"/>
                        <a:pt x="27347" y="12308"/>
                        <a:pt x="27469" y="12092"/>
                      </a:cubicBezTo>
                      <a:cubicBezTo>
                        <a:pt x="27577" y="11862"/>
                        <a:pt x="27618" y="11591"/>
                        <a:pt x="27550" y="11361"/>
                      </a:cubicBezTo>
                      <a:cubicBezTo>
                        <a:pt x="27483" y="11117"/>
                        <a:pt x="27361" y="10901"/>
                        <a:pt x="27212" y="10711"/>
                      </a:cubicBezTo>
                      <a:cubicBezTo>
                        <a:pt x="26630" y="9927"/>
                        <a:pt x="25845" y="9331"/>
                        <a:pt x="24993" y="8885"/>
                      </a:cubicBezTo>
                      <a:cubicBezTo>
                        <a:pt x="24140" y="8438"/>
                        <a:pt x="23220" y="8141"/>
                        <a:pt x="22287" y="7911"/>
                      </a:cubicBezTo>
                      <a:lnTo>
                        <a:pt x="22273" y="8019"/>
                      </a:lnTo>
                      <a:cubicBezTo>
                        <a:pt x="23193" y="8235"/>
                        <a:pt x="24100" y="8533"/>
                        <a:pt x="24952" y="8979"/>
                      </a:cubicBezTo>
                      <a:cubicBezTo>
                        <a:pt x="25791" y="9412"/>
                        <a:pt x="26562" y="10008"/>
                        <a:pt x="27131" y="10766"/>
                      </a:cubicBezTo>
                      <a:cubicBezTo>
                        <a:pt x="27266" y="10955"/>
                        <a:pt x="27401" y="11158"/>
                        <a:pt x="27456" y="11374"/>
                      </a:cubicBezTo>
                      <a:cubicBezTo>
                        <a:pt x="27510" y="11591"/>
                        <a:pt x="27483" y="11834"/>
                        <a:pt x="27374" y="12037"/>
                      </a:cubicBezTo>
                      <a:cubicBezTo>
                        <a:pt x="27266" y="12240"/>
                        <a:pt x="27090" y="12389"/>
                        <a:pt x="26887" y="12498"/>
                      </a:cubicBezTo>
                      <a:cubicBezTo>
                        <a:pt x="26671" y="12606"/>
                        <a:pt x="26454" y="12673"/>
                        <a:pt x="26224" y="12728"/>
                      </a:cubicBezTo>
                      <a:cubicBezTo>
                        <a:pt x="25994" y="12768"/>
                        <a:pt x="25751" y="12782"/>
                        <a:pt x="25521" y="12782"/>
                      </a:cubicBezTo>
                      <a:cubicBezTo>
                        <a:pt x="25277" y="12782"/>
                        <a:pt x="25047" y="12782"/>
                        <a:pt x="24803" y="12755"/>
                      </a:cubicBezTo>
                      <a:cubicBezTo>
                        <a:pt x="24330" y="12728"/>
                        <a:pt x="23856" y="12646"/>
                        <a:pt x="23396" y="12552"/>
                      </a:cubicBezTo>
                      <a:cubicBezTo>
                        <a:pt x="22463" y="12349"/>
                        <a:pt x="21542" y="12065"/>
                        <a:pt x="20622" y="11807"/>
                      </a:cubicBezTo>
                      <a:lnTo>
                        <a:pt x="17876" y="11009"/>
                      </a:lnTo>
                      <a:cubicBezTo>
                        <a:pt x="16035" y="10468"/>
                        <a:pt x="14209" y="9900"/>
                        <a:pt x="12409" y="9264"/>
                      </a:cubicBezTo>
                      <a:cubicBezTo>
                        <a:pt x="10609" y="8628"/>
                        <a:pt x="8823" y="7938"/>
                        <a:pt x="7091" y="7139"/>
                      </a:cubicBezTo>
                      <a:cubicBezTo>
                        <a:pt x="6658" y="6936"/>
                        <a:pt x="6225" y="6733"/>
                        <a:pt x="5806" y="6517"/>
                      </a:cubicBezTo>
                      <a:lnTo>
                        <a:pt x="5156" y="6192"/>
                      </a:lnTo>
                      <a:lnTo>
                        <a:pt x="4534" y="5854"/>
                      </a:lnTo>
                      <a:cubicBezTo>
                        <a:pt x="4101" y="5637"/>
                        <a:pt x="3695" y="5394"/>
                        <a:pt x="3275" y="5164"/>
                      </a:cubicBezTo>
                      <a:cubicBezTo>
                        <a:pt x="2870" y="4920"/>
                        <a:pt x="2464" y="4677"/>
                        <a:pt x="2071" y="4406"/>
                      </a:cubicBezTo>
                      <a:cubicBezTo>
                        <a:pt x="1679" y="4135"/>
                        <a:pt x="1313" y="3824"/>
                        <a:pt x="1002" y="3486"/>
                      </a:cubicBezTo>
                      <a:cubicBezTo>
                        <a:pt x="691" y="3134"/>
                        <a:pt x="420" y="2742"/>
                        <a:pt x="272" y="2295"/>
                      </a:cubicBezTo>
                      <a:cubicBezTo>
                        <a:pt x="204" y="2079"/>
                        <a:pt x="163" y="1849"/>
                        <a:pt x="177" y="1619"/>
                      </a:cubicBezTo>
                      <a:cubicBezTo>
                        <a:pt x="190" y="1389"/>
                        <a:pt x="258" y="1172"/>
                        <a:pt x="380" y="983"/>
                      </a:cubicBezTo>
                      <a:cubicBezTo>
                        <a:pt x="623" y="604"/>
                        <a:pt x="1043" y="347"/>
                        <a:pt x="1489" y="225"/>
                      </a:cubicBezTo>
                      <a:cubicBezTo>
                        <a:pt x="1697" y="170"/>
                        <a:pt x="1907" y="148"/>
                        <a:pt x="2118" y="148"/>
                      </a:cubicBezTo>
                      <a:cubicBezTo>
                        <a:pt x="2374" y="148"/>
                        <a:pt x="2631" y="180"/>
                        <a:pt x="2883" y="225"/>
                      </a:cubicBezTo>
                      <a:cubicBezTo>
                        <a:pt x="3343" y="306"/>
                        <a:pt x="3803" y="455"/>
                        <a:pt x="4263" y="590"/>
                      </a:cubicBezTo>
                      <a:lnTo>
                        <a:pt x="7024" y="1361"/>
                      </a:lnTo>
                      <a:lnTo>
                        <a:pt x="7051" y="1267"/>
                      </a:lnTo>
                      <a:lnTo>
                        <a:pt x="4304" y="455"/>
                      </a:lnTo>
                      <a:cubicBezTo>
                        <a:pt x="3844" y="320"/>
                        <a:pt x="3384" y="171"/>
                        <a:pt x="2910" y="90"/>
                      </a:cubicBezTo>
                      <a:cubicBezTo>
                        <a:pt x="2645" y="36"/>
                        <a:pt x="2371" y="0"/>
                        <a:pt x="209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2" name="Google Shape;12272;p28"/>
                <p:cNvSpPr/>
                <p:nvPr/>
              </p:nvSpPr>
              <p:spPr>
                <a:xfrm>
                  <a:off x="4145704" y="3169730"/>
                  <a:ext cx="81280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5" h="813" extrusionOk="0">
                      <a:moveTo>
                        <a:pt x="2260" y="1"/>
                      </a:moveTo>
                      <a:cubicBezTo>
                        <a:pt x="1922" y="204"/>
                        <a:pt x="1543" y="339"/>
                        <a:pt x="1164" y="434"/>
                      </a:cubicBezTo>
                      <a:cubicBezTo>
                        <a:pt x="785" y="542"/>
                        <a:pt x="393" y="596"/>
                        <a:pt x="0" y="623"/>
                      </a:cubicBezTo>
                      <a:lnTo>
                        <a:pt x="0" y="786"/>
                      </a:lnTo>
                      <a:cubicBezTo>
                        <a:pt x="217" y="799"/>
                        <a:pt x="433" y="813"/>
                        <a:pt x="663" y="813"/>
                      </a:cubicBezTo>
                      <a:lnTo>
                        <a:pt x="677" y="705"/>
                      </a:lnTo>
                      <a:cubicBezTo>
                        <a:pt x="670" y="703"/>
                        <a:pt x="663" y="702"/>
                        <a:pt x="656" y="701"/>
                      </a:cubicBezTo>
                      <a:lnTo>
                        <a:pt x="656" y="701"/>
                      </a:lnTo>
                      <a:cubicBezTo>
                        <a:pt x="838" y="662"/>
                        <a:pt x="1017" y="612"/>
                        <a:pt x="1191" y="556"/>
                      </a:cubicBezTo>
                      <a:cubicBezTo>
                        <a:pt x="1583" y="434"/>
                        <a:pt x="1949" y="272"/>
                        <a:pt x="2314" y="96"/>
                      </a:cubicBezTo>
                      <a:lnTo>
                        <a:pt x="226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3" name="Google Shape;12273;p28"/>
                <p:cNvSpPr/>
                <p:nvPr/>
              </p:nvSpPr>
              <p:spPr>
                <a:xfrm>
                  <a:off x="4160907" y="3196342"/>
                  <a:ext cx="71765" cy="3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" h="935" extrusionOk="0">
                      <a:moveTo>
                        <a:pt x="1976" y="1"/>
                      </a:moveTo>
                      <a:cubicBezTo>
                        <a:pt x="1705" y="231"/>
                        <a:pt x="1380" y="407"/>
                        <a:pt x="1042" y="528"/>
                      </a:cubicBezTo>
                      <a:cubicBezTo>
                        <a:pt x="704" y="650"/>
                        <a:pt x="352" y="731"/>
                        <a:pt x="0" y="786"/>
                      </a:cubicBezTo>
                      <a:lnTo>
                        <a:pt x="0" y="934"/>
                      </a:lnTo>
                      <a:lnTo>
                        <a:pt x="284" y="934"/>
                      </a:lnTo>
                      <a:lnTo>
                        <a:pt x="284" y="900"/>
                      </a:lnTo>
                      <a:lnTo>
                        <a:pt x="284" y="900"/>
                      </a:lnTo>
                      <a:cubicBezTo>
                        <a:pt x="558" y="851"/>
                        <a:pt x="828" y="762"/>
                        <a:pt x="1083" y="650"/>
                      </a:cubicBezTo>
                      <a:cubicBezTo>
                        <a:pt x="1421" y="501"/>
                        <a:pt x="1746" y="298"/>
                        <a:pt x="2043" y="95"/>
                      </a:cubicBezTo>
                      <a:lnTo>
                        <a:pt x="197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4" name="Google Shape;12274;p28"/>
                <p:cNvSpPr/>
                <p:nvPr/>
              </p:nvSpPr>
              <p:spPr>
                <a:xfrm>
                  <a:off x="4143317" y="3223411"/>
                  <a:ext cx="110245" cy="41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" h="1174" extrusionOk="0">
                      <a:moveTo>
                        <a:pt x="3086" y="1"/>
                      </a:moveTo>
                      <a:cubicBezTo>
                        <a:pt x="2639" y="258"/>
                        <a:pt x="2166" y="448"/>
                        <a:pt x="1692" y="596"/>
                      </a:cubicBezTo>
                      <a:cubicBezTo>
                        <a:pt x="1205" y="759"/>
                        <a:pt x="704" y="867"/>
                        <a:pt x="217" y="962"/>
                      </a:cubicBezTo>
                      <a:lnTo>
                        <a:pt x="1" y="1016"/>
                      </a:lnTo>
                      <a:lnTo>
                        <a:pt x="190" y="1111"/>
                      </a:lnTo>
                      <a:cubicBezTo>
                        <a:pt x="275" y="1153"/>
                        <a:pt x="370" y="1174"/>
                        <a:pt x="462" y="1174"/>
                      </a:cubicBezTo>
                      <a:cubicBezTo>
                        <a:pt x="518" y="1174"/>
                        <a:pt x="572" y="1166"/>
                        <a:pt x="623" y="1151"/>
                      </a:cubicBezTo>
                      <a:lnTo>
                        <a:pt x="598" y="1053"/>
                      </a:lnTo>
                      <a:lnTo>
                        <a:pt x="598" y="1053"/>
                      </a:lnTo>
                      <a:cubicBezTo>
                        <a:pt x="985" y="978"/>
                        <a:pt x="1359" y="867"/>
                        <a:pt x="1733" y="732"/>
                      </a:cubicBezTo>
                      <a:cubicBezTo>
                        <a:pt x="2206" y="542"/>
                        <a:pt x="2680" y="326"/>
                        <a:pt x="3140" y="96"/>
                      </a:cubicBezTo>
                      <a:lnTo>
                        <a:pt x="308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5" name="Google Shape;12275;p28"/>
                <p:cNvSpPr/>
                <p:nvPr/>
              </p:nvSpPr>
              <p:spPr>
                <a:xfrm>
                  <a:off x="4141421" y="3263330"/>
                  <a:ext cx="120708" cy="41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192" extrusionOk="0">
                      <a:moveTo>
                        <a:pt x="3383" y="1"/>
                      </a:moveTo>
                      <a:cubicBezTo>
                        <a:pt x="2869" y="298"/>
                        <a:pt x="2314" y="515"/>
                        <a:pt x="1746" y="691"/>
                      </a:cubicBezTo>
                      <a:cubicBezTo>
                        <a:pt x="1462" y="772"/>
                        <a:pt x="1164" y="840"/>
                        <a:pt x="880" y="907"/>
                      </a:cubicBezTo>
                      <a:cubicBezTo>
                        <a:pt x="596" y="975"/>
                        <a:pt x="298" y="1029"/>
                        <a:pt x="0" y="1083"/>
                      </a:cubicBezTo>
                      <a:lnTo>
                        <a:pt x="14" y="1191"/>
                      </a:lnTo>
                      <a:cubicBezTo>
                        <a:pt x="325" y="1178"/>
                        <a:pt x="623" y="1137"/>
                        <a:pt x="921" y="1070"/>
                      </a:cubicBezTo>
                      <a:cubicBezTo>
                        <a:pt x="1205" y="1002"/>
                        <a:pt x="1502" y="921"/>
                        <a:pt x="1787" y="826"/>
                      </a:cubicBezTo>
                      <a:cubicBezTo>
                        <a:pt x="2355" y="623"/>
                        <a:pt x="2910" y="366"/>
                        <a:pt x="3437" y="95"/>
                      </a:cubicBezTo>
                      <a:lnTo>
                        <a:pt x="338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6" name="Google Shape;12276;p28"/>
                <p:cNvSpPr/>
                <p:nvPr/>
              </p:nvSpPr>
              <p:spPr>
                <a:xfrm>
                  <a:off x="4139034" y="3307497"/>
                  <a:ext cx="123552" cy="56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598" extrusionOk="0">
                      <a:moveTo>
                        <a:pt x="3451" y="1"/>
                      </a:moveTo>
                      <a:cubicBezTo>
                        <a:pt x="2991" y="434"/>
                        <a:pt x="2436" y="772"/>
                        <a:pt x="1841" y="1016"/>
                      </a:cubicBezTo>
                      <a:cubicBezTo>
                        <a:pt x="1543" y="1124"/>
                        <a:pt x="1246" y="1219"/>
                        <a:pt x="934" y="1300"/>
                      </a:cubicBezTo>
                      <a:cubicBezTo>
                        <a:pt x="623" y="1381"/>
                        <a:pt x="312" y="1435"/>
                        <a:pt x="1" y="1489"/>
                      </a:cubicBezTo>
                      <a:lnTo>
                        <a:pt x="1" y="1598"/>
                      </a:lnTo>
                      <a:cubicBezTo>
                        <a:pt x="339" y="1598"/>
                        <a:pt x="664" y="1544"/>
                        <a:pt x="975" y="1462"/>
                      </a:cubicBezTo>
                      <a:cubicBezTo>
                        <a:pt x="1286" y="1381"/>
                        <a:pt x="1598" y="1273"/>
                        <a:pt x="1895" y="1138"/>
                      </a:cubicBezTo>
                      <a:cubicBezTo>
                        <a:pt x="2491" y="867"/>
                        <a:pt x="3032" y="502"/>
                        <a:pt x="3519" y="82"/>
                      </a:cubicBezTo>
                      <a:lnTo>
                        <a:pt x="345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7" name="Google Shape;12277;p28"/>
                <p:cNvSpPr/>
                <p:nvPr/>
              </p:nvSpPr>
              <p:spPr>
                <a:xfrm>
                  <a:off x="4146652" y="3356439"/>
                  <a:ext cx="121656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1422" extrusionOk="0">
                      <a:moveTo>
                        <a:pt x="3410" y="1"/>
                      </a:moveTo>
                      <a:cubicBezTo>
                        <a:pt x="2910" y="352"/>
                        <a:pt x="2355" y="637"/>
                        <a:pt x="1773" y="840"/>
                      </a:cubicBezTo>
                      <a:cubicBezTo>
                        <a:pt x="1489" y="948"/>
                        <a:pt x="1191" y="1029"/>
                        <a:pt x="893" y="1110"/>
                      </a:cubicBezTo>
                      <a:cubicBezTo>
                        <a:pt x="609" y="1191"/>
                        <a:pt x="312" y="1246"/>
                        <a:pt x="0" y="1313"/>
                      </a:cubicBezTo>
                      <a:lnTo>
                        <a:pt x="14" y="1421"/>
                      </a:lnTo>
                      <a:cubicBezTo>
                        <a:pt x="339" y="1408"/>
                        <a:pt x="636" y="1354"/>
                        <a:pt x="948" y="1273"/>
                      </a:cubicBezTo>
                      <a:cubicBezTo>
                        <a:pt x="1245" y="1191"/>
                        <a:pt x="1543" y="1097"/>
                        <a:pt x="1827" y="975"/>
                      </a:cubicBezTo>
                      <a:cubicBezTo>
                        <a:pt x="2409" y="731"/>
                        <a:pt x="2950" y="434"/>
                        <a:pt x="3464" y="95"/>
                      </a:cubicBezTo>
                      <a:lnTo>
                        <a:pt x="3410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8" name="Google Shape;12278;p28"/>
                <p:cNvSpPr/>
                <p:nvPr/>
              </p:nvSpPr>
              <p:spPr>
                <a:xfrm>
                  <a:off x="4180848" y="3400149"/>
                  <a:ext cx="91742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804" extrusionOk="0">
                      <a:moveTo>
                        <a:pt x="2558" y="1"/>
                      </a:moveTo>
                      <a:cubicBezTo>
                        <a:pt x="2166" y="231"/>
                        <a:pt x="1746" y="379"/>
                        <a:pt x="1313" y="474"/>
                      </a:cubicBezTo>
                      <a:cubicBezTo>
                        <a:pt x="1097" y="528"/>
                        <a:pt x="880" y="569"/>
                        <a:pt x="650" y="596"/>
                      </a:cubicBezTo>
                      <a:cubicBezTo>
                        <a:pt x="434" y="636"/>
                        <a:pt x="217" y="650"/>
                        <a:pt x="1" y="691"/>
                      </a:cubicBezTo>
                      <a:lnTo>
                        <a:pt x="1" y="799"/>
                      </a:lnTo>
                      <a:cubicBezTo>
                        <a:pt x="58" y="802"/>
                        <a:pt x="115" y="804"/>
                        <a:pt x="171" y="804"/>
                      </a:cubicBezTo>
                      <a:cubicBezTo>
                        <a:pt x="340" y="804"/>
                        <a:pt x="505" y="789"/>
                        <a:pt x="677" y="758"/>
                      </a:cubicBezTo>
                      <a:cubicBezTo>
                        <a:pt x="907" y="731"/>
                        <a:pt x="1124" y="677"/>
                        <a:pt x="1354" y="609"/>
                      </a:cubicBezTo>
                      <a:cubicBezTo>
                        <a:pt x="1787" y="474"/>
                        <a:pt x="2206" y="298"/>
                        <a:pt x="2612" y="95"/>
                      </a:cubicBezTo>
                      <a:lnTo>
                        <a:pt x="25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9" name="Google Shape;12279;p28"/>
                <p:cNvSpPr/>
                <p:nvPr/>
              </p:nvSpPr>
              <p:spPr>
                <a:xfrm>
                  <a:off x="4164698" y="3430062"/>
                  <a:ext cx="115020" cy="4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" h="1260" extrusionOk="0">
                      <a:moveTo>
                        <a:pt x="3221" y="1"/>
                      </a:moveTo>
                      <a:cubicBezTo>
                        <a:pt x="2761" y="339"/>
                        <a:pt x="2233" y="610"/>
                        <a:pt x="1692" y="786"/>
                      </a:cubicBezTo>
                      <a:cubicBezTo>
                        <a:pt x="1137" y="962"/>
                        <a:pt x="582" y="1056"/>
                        <a:pt x="14" y="1111"/>
                      </a:cubicBezTo>
                      <a:lnTo>
                        <a:pt x="14" y="1111"/>
                      </a:lnTo>
                      <a:cubicBezTo>
                        <a:pt x="10" y="1111"/>
                        <a:pt x="5" y="1111"/>
                        <a:pt x="1" y="1111"/>
                      </a:cubicBezTo>
                      <a:lnTo>
                        <a:pt x="14" y="1259"/>
                      </a:lnTo>
                      <a:cubicBezTo>
                        <a:pt x="609" y="1246"/>
                        <a:pt x="1191" y="1111"/>
                        <a:pt x="1733" y="908"/>
                      </a:cubicBezTo>
                      <a:cubicBezTo>
                        <a:pt x="2287" y="691"/>
                        <a:pt x="2801" y="420"/>
                        <a:pt x="3275" y="82"/>
                      </a:cubicBezTo>
                      <a:lnTo>
                        <a:pt x="322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0" name="Google Shape;12280;p28"/>
                <p:cNvSpPr/>
                <p:nvPr/>
              </p:nvSpPr>
              <p:spPr>
                <a:xfrm>
                  <a:off x="4129554" y="3468541"/>
                  <a:ext cx="129240" cy="4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1" h="1395" extrusionOk="0">
                      <a:moveTo>
                        <a:pt x="3613" y="1"/>
                      </a:moveTo>
                      <a:cubicBezTo>
                        <a:pt x="3099" y="380"/>
                        <a:pt x="2503" y="664"/>
                        <a:pt x="1881" y="867"/>
                      </a:cubicBezTo>
                      <a:cubicBezTo>
                        <a:pt x="1583" y="975"/>
                        <a:pt x="1272" y="1056"/>
                        <a:pt x="947" y="1124"/>
                      </a:cubicBezTo>
                      <a:cubicBezTo>
                        <a:pt x="636" y="1192"/>
                        <a:pt x="311" y="1246"/>
                        <a:pt x="0" y="1300"/>
                      </a:cubicBezTo>
                      <a:lnTo>
                        <a:pt x="0" y="1395"/>
                      </a:lnTo>
                      <a:cubicBezTo>
                        <a:pt x="338" y="1395"/>
                        <a:pt x="663" y="1354"/>
                        <a:pt x="988" y="1286"/>
                      </a:cubicBezTo>
                      <a:cubicBezTo>
                        <a:pt x="1313" y="1219"/>
                        <a:pt x="1624" y="1124"/>
                        <a:pt x="1935" y="1002"/>
                      </a:cubicBezTo>
                      <a:cubicBezTo>
                        <a:pt x="2544" y="759"/>
                        <a:pt x="3126" y="448"/>
                        <a:pt x="3681" y="82"/>
                      </a:cubicBezTo>
                      <a:lnTo>
                        <a:pt x="3613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1" name="Google Shape;12281;p28"/>
                <p:cNvSpPr/>
                <p:nvPr/>
              </p:nvSpPr>
              <p:spPr>
                <a:xfrm>
                  <a:off x="4115300" y="3511304"/>
                  <a:ext cx="122113" cy="32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8" h="927" extrusionOk="0">
                      <a:moveTo>
                        <a:pt x="3424" y="1"/>
                      </a:moveTo>
                      <a:cubicBezTo>
                        <a:pt x="2909" y="298"/>
                        <a:pt x="2341" y="501"/>
                        <a:pt x="1759" y="623"/>
                      </a:cubicBezTo>
                      <a:cubicBezTo>
                        <a:pt x="1475" y="677"/>
                        <a:pt x="1177" y="718"/>
                        <a:pt x="893" y="745"/>
                      </a:cubicBezTo>
                      <a:cubicBezTo>
                        <a:pt x="596" y="772"/>
                        <a:pt x="298" y="772"/>
                        <a:pt x="0" y="786"/>
                      </a:cubicBezTo>
                      <a:lnTo>
                        <a:pt x="0" y="894"/>
                      </a:lnTo>
                      <a:cubicBezTo>
                        <a:pt x="164" y="916"/>
                        <a:pt x="328" y="926"/>
                        <a:pt x="494" y="926"/>
                      </a:cubicBezTo>
                      <a:cubicBezTo>
                        <a:pt x="630" y="926"/>
                        <a:pt x="767" y="920"/>
                        <a:pt x="907" y="907"/>
                      </a:cubicBezTo>
                      <a:cubicBezTo>
                        <a:pt x="1205" y="880"/>
                        <a:pt x="1502" y="826"/>
                        <a:pt x="1800" y="759"/>
                      </a:cubicBezTo>
                      <a:cubicBezTo>
                        <a:pt x="2382" y="610"/>
                        <a:pt x="2950" y="380"/>
                        <a:pt x="3478" y="96"/>
                      </a:cubicBezTo>
                      <a:lnTo>
                        <a:pt x="342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2" name="Google Shape;12282;p28"/>
                <p:cNvSpPr/>
                <p:nvPr/>
              </p:nvSpPr>
              <p:spPr>
                <a:xfrm>
                  <a:off x="4073029" y="3567373"/>
                  <a:ext cx="121165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" h="475" extrusionOk="0">
                      <a:moveTo>
                        <a:pt x="3423" y="0"/>
                      </a:moveTo>
                      <a:cubicBezTo>
                        <a:pt x="2869" y="149"/>
                        <a:pt x="2300" y="244"/>
                        <a:pt x="1732" y="285"/>
                      </a:cubicBezTo>
                      <a:cubicBezTo>
                        <a:pt x="1448" y="298"/>
                        <a:pt x="1150" y="312"/>
                        <a:pt x="866" y="312"/>
                      </a:cubicBezTo>
                      <a:lnTo>
                        <a:pt x="14" y="312"/>
                      </a:lnTo>
                      <a:lnTo>
                        <a:pt x="0" y="420"/>
                      </a:lnTo>
                      <a:cubicBezTo>
                        <a:pt x="298" y="461"/>
                        <a:pt x="582" y="474"/>
                        <a:pt x="866" y="474"/>
                      </a:cubicBezTo>
                      <a:cubicBezTo>
                        <a:pt x="1164" y="474"/>
                        <a:pt x="1448" y="461"/>
                        <a:pt x="1746" y="420"/>
                      </a:cubicBezTo>
                      <a:cubicBezTo>
                        <a:pt x="2314" y="352"/>
                        <a:pt x="2882" y="230"/>
                        <a:pt x="3450" y="95"/>
                      </a:cubicBezTo>
                      <a:lnTo>
                        <a:pt x="342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3" name="Google Shape;12283;p28"/>
                <p:cNvSpPr/>
                <p:nvPr/>
              </p:nvSpPr>
              <p:spPr>
                <a:xfrm>
                  <a:off x="4028371" y="3580679"/>
                  <a:ext cx="111193" cy="28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7" h="818" extrusionOk="0">
                      <a:moveTo>
                        <a:pt x="3112" y="0"/>
                      </a:moveTo>
                      <a:cubicBezTo>
                        <a:pt x="2639" y="244"/>
                        <a:pt x="2124" y="406"/>
                        <a:pt x="1597" y="514"/>
                      </a:cubicBezTo>
                      <a:cubicBezTo>
                        <a:pt x="1326" y="555"/>
                        <a:pt x="1069" y="596"/>
                        <a:pt x="798" y="623"/>
                      </a:cubicBezTo>
                      <a:cubicBezTo>
                        <a:pt x="528" y="663"/>
                        <a:pt x="271" y="677"/>
                        <a:pt x="0" y="704"/>
                      </a:cubicBezTo>
                      <a:lnTo>
                        <a:pt x="0" y="812"/>
                      </a:lnTo>
                      <a:cubicBezTo>
                        <a:pt x="79" y="816"/>
                        <a:pt x="159" y="818"/>
                        <a:pt x="238" y="818"/>
                      </a:cubicBezTo>
                      <a:cubicBezTo>
                        <a:pt x="430" y="818"/>
                        <a:pt x="625" y="808"/>
                        <a:pt x="825" y="799"/>
                      </a:cubicBezTo>
                      <a:cubicBezTo>
                        <a:pt x="1096" y="772"/>
                        <a:pt x="1353" y="717"/>
                        <a:pt x="1624" y="650"/>
                      </a:cubicBezTo>
                      <a:cubicBezTo>
                        <a:pt x="2152" y="514"/>
                        <a:pt x="2666" y="312"/>
                        <a:pt x="3166" y="95"/>
                      </a:cubicBezTo>
                      <a:lnTo>
                        <a:pt x="311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4" name="Google Shape;12284;p28"/>
                <p:cNvSpPr/>
                <p:nvPr/>
              </p:nvSpPr>
              <p:spPr>
                <a:xfrm>
                  <a:off x="4063515" y="3555014"/>
                  <a:ext cx="116425" cy="3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6" h="1002" extrusionOk="0">
                      <a:moveTo>
                        <a:pt x="3288" y="1"/>
                      </a:moveTo>
                      <a:cubicBezTo>
                        <a:pt x="2761" y="204"/>
                        <a:pt x="2206" y="352"/>
                        <a:pt x="1665" y="488"/>
                      </a:cubicBezTo>
                      <a:lnTo>
                        <a:pt x="826" y="691"/>
                      </a:lnTo>
                      <a:cubicBezTo>
                        <a:pt x="555" y="758"/>
                        <a:pt x="285" y="826"/>
                        <a:pt x="0" y="894"/>
                      </a:cubicBezTo>
                      <a:lnTo>
                        <a:pt x="27" y="1002"/>
                      </a:lnTo>
                      <a:cubicBezTo>
                        <a:pt x="312" y="975"/>
                        <a:pt x="596" y="921"/>
                        <a:pt x="866" y="853"/>
                      </a:cubicBezTo>
                      <a:cubicBezTo>
                        <a:pt x="1151" y="785"/>
                        <a:pt x="1421" y="718"/>
                        <a:pt x="1692" y="623"/>
                      </a:cubicBezTo>
                      <a:cubicBezTo>
                        <a:pt x="2247" y="461"/>
                        <a:pt x="2774" y="271"/>
                        <a:pt x="3316" y="95"/>
                      </a:cubicBezTo>
                      <a:lnTo>
                        <a:pt x="328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5" name="Google Shape;12285;p28"/>
                <p:cNvSpPr/>
                <p:nvPr/>
              </p:nvSpPr>
              <p:spPr>
                <a:xfrm>
                  <a:off x="3506724" y="3204417"/>
                  <a:ext cx="892250" cy="386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3" h="11002" extrusionOk="0">
                      <a:moveTo>
                        <a:pt x="1232" y="1"/>
                      </a:moveTo>
                      <a:cubicBezTo>
                        <a:pt x="1056" y="1"/>
                        <a:pt x="867" y="28"/>
                        <a:pt x="691" y="95"/>
                      </a:cubicBezTo>
                      <a:cubicBezTo>
                        <a:pt x="529" y="150"/>
                        <a:pt x="366" y="271"/>
                        <a:pt x="258" y="420"/>
                      </a:cubicBezTo>
                      <a:cubicBezTo>
                        <a:pt x="42" y="731"/>
                        <a:pt x="1" y="1137"/>
                        <a:pt x="96" y="1489"/>
                      </a:cubicBezTo>
                      <a:cubicBezTo>
                        <a:pt x="190" y="1841"/>
                        <a:pt x="420" y="2152"/>
                        <a:pt x="677" y="2382"/>
                      </a:cubicBezTo>
                      <a:cubicBezTo>
                        <a:pt x="948" y="2626"/>
                        <a:pt x="1246" y="2829"/>
                        <a:pt x="1557" y="3018"/>
                      </a:cubicBezTo>
                      <a:cubicBezTo>
                        <a:pt x="3966" y="4534"/>
                        <a:pt x="6618" y="5603"/>
                        <a:pt x="9270" y="6604"/>
                      </a:cubicBezTo>
                      <a:cubicBezTo>
                        <a:pt x="11935" y="7592"/>
                        <a:pt x="14587" y="8606"/>
                        <a:pt x="17294" y="9472"/>
                      </a:cubicBezTo>
                      <a:cubicBezTo>
                        <a:pt x="18647" y="9905"/>
                        <a:pt x="20013" y="10298"/>
                        <a:pt x="21394" y="10636"/>
                      </a:cubicBezTo>
                      <a:cubicBezTo>
                        <a:pt x="21745" y="10717"/>
                        <a:pt x="22084" y="10785"/>
                        <a:pt x="22436" y="10866"/>
                      </a:cubicBezTo>
                      <a:cubicBezTo>
                        <a:pt x="22787" y="10934"/>
                        <a:pt x="23139" y="11001"/>
                        <a:pt x="23504" y="11001"/>
                      </a:cubicBezTo>
                      <a:cubicBezTo>
                        <a:pt x="23870" y="11001"/>
                        <a:pt x="24235" y="10947"/>
                        <a:pt x="24573" y="10799"/>
                      </a:cubicBezTo>
                      <a:cubicBezTo>
                        <a:pt x="24912" y="10650"/>
                        <a:pt x="25209" y="10406"/>
                        <a:pt x="25385" y="10068"/>
                      </a:cubicBezTo>
                      <a:lnTo>
                        <a:pt x="25412" y="10027"/>
                      </a:lnTo>
                      <a:lnTo>
                        <a:pt x="25385" y="9987"/>
                      </a:lnTo>
                      <a:cubicBezTo>
                        <a:pt x="24425" y="8674"/>
                        <a:pt x="23058" y="7659"/>
                        <a:pt x="21529" y="7118"/>
                      </a:cubicBezTo>
                      <a:lnTo>
                        <a:pt x="21502" y="7213"/>
                      </a:lnTo>
                      <a:cubicBezTo>
                        <a:pt x="22990" y="7776"/>
                        <a:pt x="24305" y="8764"/>
                        <a:pt x="25238" y="10045"/>
                      </a:cubicBezTo>
                      <a:lnTo>
                        <a:pt x="25238" y="10045"/>
                      </a:lnTo>
                      <a:cubicBezTo>
                        <a:pt x="25072" y="10321"/>
                        <a:pt x="24801" y="10535"/>
                        <a:pt x="24506" y="10663"/>
                      </a:cubicBezTo>
                      <a:cubicBezTo>
                        <a:pt x="24225" y="10785"/>
                        <a:pt x="23923" y="10841"/>
                        <a:pt x="23609" y="10841"/>
                      </a:cubicBezTo>
                      <a:cubicBezTo>
                        <a:pt x="23574" y="10841"/>
                        <a:pt x="23539" y="10840"/>
                        <a:pt x="23504" y="10839"/>
                      </a:cubicBezTo>
                      <a:cubicBezTo>
                        <a:pt x="22814" y="10826"/>
                        <a:pt x="22124" y="10623"/>
                        <a:pt x="21434" y="10474"/>
                      </a:cubicBezTo>
                      <a:cubicBezTo>
                        <a:pt x="20054" y="10135"/>
                        <a:pt x="18687" y="9757"/>
                        <a:pt x="17334" y="9324"/>
                      </a:cubicBezTo>
                      <a:cubicBezTo>
                        <a:pt x="14642" y="8471"/>
                        <a:pt x="11976" y="7470"/>
                        <a:pt x="9310" y="6482"/>
                      </a:cubicBezTo>
                      <a:cubicBezTo>
                        <a:pt x="6658" y="5494"/>
                        <a:pt x="4020" y="4439"/>
                        <a:pt x="1611" y="2937"/>
                      </a:cubicBezTo>
                      <a:cubicBezTo>
                        <a:pt x="1300" y="2748"/>
                        <a:pt x="1002" y="2558"/>
                        <a:pt x="745" y="2315"/>
                      </a:cubicBezTo>
                      <a:cubicBezTo>
                        <a:pt x="488" y="2085"/>
                        <a:pt x="272" y="1787"/>
                        <a:pt x="190" y="1462"/>
                      </a:cubicBezTo>
                      <a:cubicBezTo>
                        <a:pt x="109" y="1124"/>
                        <a:pt x="136" y="758"/>
                        <a:pt x="339" y="474"/>
                      </a:cubicBezTo>
                      <a:cubicBezTo>
                        <a:pt x="434" y="339"/>
                        <a:pt x="569" y="244"/>
                        <a:pt x="732" y="177"/>
                      </a:cubicBezTo>
                      <a:cubicBezTo>
                        <a:pt x="894" y="123"/>
                        <a:pt x="1070" y="109"/>
                        <a:pt x="1246" y="95"/>
                      </a:cubicBezTo>
                      <a:cubicBezTo>
                        <a:pt x="1584" y="95"/>
                        <a:pt x="1949" y="136"/>
                        <a:pt x="2301" y="177"/>
                      </a:cubicBezTo>
                      <a:cubicBezTo>
                        <a:pt x="2653" y="217"/>
                        <a:pt x="2991" y="258"/>
                        <a:pt x="3343" y="312"/>
                      </a:cubicBezTo>
                      <a:cubicBezTo>
                        <a:pt x="4047" y="420"/>
                        <a:pt x="4737" y="569"/>
                        <a:pt x="5427" y="745"/>
                      </a:cubicBezTo>
                      <a:lnTo>
                        <a:pt x="5454" y="637"/>
                      </a:lnTo>
                      <a:cubicBezTo>
                        <a:pt x="4764" y="461"/>
                        <a:pt x="4060" y="326"/>
                        <a:pt x="3357" y="204"/>
                      </a:cubicBezTo>
                      <a:cubicBezTo>
                        <a:pt x="3005" y="150"/>
                        <a:pt x="2653" y="109"/>
                        <a:pt x="2301" y="68"/>
                      </a:cubicBezTo>
                      <a:cubicBezTo>
                        <a:pt x="1949" y="41"/>
                        <a:pt x="1598" y="1"/>
                        <a:pt x="123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6" name="Google Shape;12286;p28"/>
                <p:cNvSpPr/>
                <p:nvPr/>
              </p:nvSpPr>
              <p:spPr>
                <a:xfrm>
                  <a:off x="3611243" y="3376381"/>
                  <a:ext cx="822873" cy="225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7" h="6420" extrusionOk="0">
                      <a:moveTo>
                        <a:pt x="41" y="1"/>
                      </a:moveTo>
                      <a:lnTo>
                        <a:pt x="1" y="96"/>
                      </a:lnTo>
                      <a:cubicBezTo>
                        <a:pt x="2233" y="1219"/>
                        <a:pt x="4547" y="2207"/>
                        <a:pt x="6902" y="3073"/>
                      </a:cubicBezTo>
                      <a:cubicBezTo>
                        <a:pt x="9256" y="3911"/>
                        <a:pt x="11665" y="4642"/>
                        <a:pt x="14100" y="5224"/>
                      </a:cubicBezTo>
                      <a:cubicBezTo>
                        <a:pt x="15318" y="5522"/>
                        <a:pt x="16549" y="5765"/>
                        <a:pt x="17781" y="5995"/>
                      </a:cubicBezTo>
                      <a:cubicBezTo>
                        <a:pt x="18908" y="6196"/>
                        <a:pt x="20058" y="6419"/>
                        <a:pt x="21232" y="6419"/>
                      </a:cubicBezTo>
                      <a:cubicBezTo>
                        <a:pt x="21326" y="6419"/>
                        <a:pt x="21421" y="6418"/>
                        <a:pt x="21515" y="6415"/>
                      </a:cubicBezTo>
                      <a:cubicBezTo>
                        <a:pt x="21826" y="6401"/>
                        <a:pt x="22138" y="6374"/>
                        <a:pt x="22449" y="6306"/>
                      </a:cubicBezTo>
                      <a:cubicBezTo>
                        <a:pt x="22760" y="6239"/>
                        <a:pt x="23085" y="6103"/>
                        <a:pt x="23261" y="5819"/>
                      </a:cubicBezTo>
                      <a:cubicBezTo>
                        <a:pt x="23437" y="5522"/>
                        <a:pt x="23423" y="5170"/>
                        <a:pt x="23315" y="4859"/>
                      </a:cubicBezTo>
                      <a:cubicBezTo>
                        <a:pt x="23207" y="4561"/>
                        <a:pt x="22977" y="4304"/>
                        <a:pt x="22733" y="4101"/>
                      </a:cubicBezTo>
                      <a:cubicBezTo>
                        <a:pt x="22489" y="3898"/>
                        <a:pt x="22232" y="3736"/>
                        <a:pt x="21962" y="3573"/>
                      </a:cubicBezTo>
                      <a:cubicBezTo>
                        <a:pt x="21691" y="3397"/>
                        <a:pt x="21421" y="3248"/>
                        <a:pt x="21136" y="3100"/>
                      </a:cubicBezTo>
                      <a:cubicBezTo>
                        <a:pt x="20582" y="2815"/>
                        <a:pt x="20013" y="2558"/>
                        <a:pt x="19418" y="2355"/>
                      </a:cubicBezTo>
                      <a:lnTo>
                        <a:pt x="19377" y="2450"/>
                      </a:lnTo>
                      <a:cubicBezTo>
                        <a:pt x="19973" y="2653"/>
                        <a:pt x="20541" y="2910"/>
                        <a:pt x="21096" y="3194"/>
                      </a:cubicBezTo>
                      <a:cubicBezTo>
                        <a:pt x="21380" y="3343"/>
                        <a:pt x="21651" y="3492"/>
                        <a:pt x="21908" y="3654"/>
                      </a:cubicBezTo>
                      <a:cubicBezTo>
                        <a:pt x="22178" y="3817"/>
                        <a:pt x="22435" y="3993"/>
                        <a:pt x="22679" y="4182"/>
                      </a:cubicBezTo>
                      <a:cubicBezTo>
                        <a:pt x="22909" y="4372"/>
                        <a:pt x="23125" y="4615"/>
                        <a:pt x="23220" y="4899"/>
                      </a:cubicBezTo>
                      <a:cubicBezTo>
                        <a:pt x="23328" y="5183"/>
                        <a:pt x="23328" y="5508"/>
                        <a:pt x="23180" y="5765"/>
                      </a:cubicBezTo>
                      <a:cubicBezTo>
                        <a:pt x="23017" y="6022"/>
                        <a:pt x="22720" y="6158"/>
                        <a:pt x="22435" y="6212"/>
                      </a:cubicBezTo>
                      <a:cubicBezTo>
                        <a:pt x="22124" y="6279"/>
                        <a:pt x="21813" y="6306"/>
                        <a:pt x="21502" y="6306"/>
                      </a:cubicBezTo>
                      <a:cubicBezTo>
                        <a:pt x="21409" y="6309"/>
                        <a:pt x="21317" y="6311"/>
                        <a:pt x="21224" y="6311"/>
                      </a:cubicBezTo>
                      <a:cubicBezTo>
                        <a:pt x="20074" y="6311"/>
                        <a:pt x="18934" y="6086"/>
                        <a:pt x="17794" y="5873"/>
                      </a:cubicBezTo>
                      <a:cubicBezTo>
                        <a:pt x="16563" y="5643"/>
                        <a:pt x="15345" y="5386"/>
                        <a:pt x="14127" y="5089"/>
                      </a:cubicBezTo>
                      <a:cubicBezTo>
                        <a:pt x="11705" y="4493"/>
                        <a:pt x="9310" y="3763"/>
                        <a:pt x="6956" y="2910"/>
                      </a:cubicBezTo>
                      <a:cubicBezTo>
                        <a:pt x="5779" y="2477"/>
                        <a:pt x="4615" y="2031"/>
                        <a:pt x="3465" y="1544"/>
                      </a:cubicBezTo>
                      <a:cubicBezTo>
                        <a:pt x="2315" y="1056"/>
                        <a:pt x="1178" y="54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7" name="Google Shape;12287;p28"/>
                <p:cNvSpPr/>
                <p:nvPr/>
              </p:nvSpPr>
              <p:spPr>
                <a:xfrm>
                  <a:off x="3789385" y="3245425"/>
                  <a:ext cx="69904" cy="68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1950" extrusionOk="0">
                      <a:moveTo>
                        <a:pt x="535" y="260"/>
                      </a:moveTo>
                      <a:lnTo>
                        <a:pt x="547" y="262"/>
                      </a:lnTo>
                      <a:lnTo>
                        <a:pt x="547" y="262"/>
                      </a:lnTo>
                      <a:cubicBezTo>
                        <a:pt x="531" y="279"/>
                        <a:pt x="516" y="297"/>
                        <a:pt x="501" y="315"/>
                      </a:cubicBezTo>
                      <a:lnTo>
                        <a:pt x="501" y="315"/>
                      </a:lnTo>
                      <a:cubicBezTo>
                        <a:pt x="512" y="297"/>
                        <a:pt x="523" y="279"/>
                        <a:pt x="535" y="260"/>
                      </a:cubicBezTo>
                      <a:close/>
                      <a:moveTo>
                        <a:pt x="1139" y="95"/>
                      </a:moveTo>
                      <a:cubicBezTo>
                        <a:pt x="1291" y="95"/>
                        <a:pt x="1444" y="149"/>
                        <a:pt x="1557" y="254"/>
                      </a:cubicBezTo>
                      <a:cubicBezTo>
                        <a:pt x="1746" y="402"/>
                        <a:pt x="1855" y="646"/>
                        <a:pt x="1855" y="876"/>
                      </a:cubicBezTo>
                      <a:cubicBezTo>
                        <a:pt x="1855" y="1119"/>
                        <a:pt x="1746" y="1350"/>
                        <a:pt x="1571" y="1512"/>
                      </a:cubicBezTo>
                      <a:cubicBezTo>
                        <a:pt x="1395" y="1674"/>
                        <a:pt x="1165" y="1769"/>
                        <a:pt x="935" y="1783"/>
                      </a:cubicBezTo>
                      <a:cubicBezTo>
                        <a:pt x="906" y="1786"/>
                        <a:pt x="876" y="1788"/>
                        <a:pt x="847" y="1788"/>
                      </a:cubicBezTo>
                      <a:cubicBezTo>
                        <a:pt x="645" y="1788"/>
                        <a:pt x="444" y="1706"/>
                        <a:pt x="326" y="1552"/>
                      </a:cubicBezTo>
                      <a:cubicBezTo>
                        <a:pt x="190" y="1377"/>
                        <a:pt x="163" y="1119"/>
                        <a:pt x="231" y="889"/>
                      </a:cubicBezTo>
                      <a:cubicBezTo>
                        <a:pt x="268" y="763"/>
                        <a:pt x="322" y="640"/>
                        <a:pt x="385" y="520"/>
                      </a:cubicBezTo>
                      <a:lnTo>
                        <a:pt x="385" y="520"/>
                      </a:lnTo>
                      <a:cubicBezTo>
                        <a:pt x="370" y="560"/>
                        <a:pt x="359" y="603"/>
                        <a:pt x="353" y="646"/>
                      </a:cubicBezTo>
                      <a:lnTo>
                        <a:pt x="461" y="659"/>
                      </a:lnTo>
                      <a:cubicBezTo>
                        <a:pt x="475" y="551"/>
                        <a:pt x="529" y="429"/>
                        <a:pt x="596" y="348"/>
                      </a:cubicBezTo>
                      <a:cubicBezTo>
                        <a:pt x="617" y="324"/>
                        <a:pt x="640" y="301"/>
                        <a:pt x="664" y="280"/>
                      </a:cubicBezTo>
                      <a:lnTo>
                        <a:pt x="664" y="280"/>
                      </a:lnTo>
                      <a:lnTo>
                        <a:pt x="759" y="294"/>
                      </a:lnTo>
                      <a:lnTo>
                        <a:pt x="783" y="197"/>
                      </a:lnTo>
                      <a:lnTo>
                        <a:pt x="783" y="197"/>
                      </a:lnTo>
                      <a:cubicBezTo>
                        <a:pt x="819" y="177"/>
                        <a:pt x="857" y="159"/>
                        <a:pt x="894" y="145"/>
                      </a:cubicBezTo>
                      <a:cubicBezTo>
                        <a:pt x="971" y="112"/>
                        <a:pt x="1055" y="95"/>
                        <a:pt x="1139" y="95"/>
                      </a:cubicBezTo>
                      <a:close/>
                      <a:moveTo>
                        <a:pt x="1140" y="1"/>
                      </a:moveTo>
                      <a:cubicBezTo>
                        <a:pt x="1046" y="1"/>
                        <a:pt x="952" y="17"/>
                        <a:pt x="867" y="51"/>
                      </a:cubicBezTo>
                      <a:cubicBezTo>
                        <a:pt x="794" y="77"/>
                        <a:pt x="725" y="115"/>
                        <a:pt x="662" y="161"/>
                      </a:cubicBezTo>
                      <a:lnTo>
                        <a:pt x="662" y="161"/>
                      </a:lnTo>
                      <a:lnTo>
                        <a:pt x="515" y="132"/>
                      </a:lnTo>
                      <a:lnTo>
                        <a:pt x="475" y="118"/>
                      </a:lnTo>
                      <a:lnTo>
                        <a:pt x="447" y="159"/>
                      </a:lnTo>
                      <a:cubicBezTo>
                        <a:pt x="299" y="375"/>
                        <a:pt x="150" y="592"/>
                        <a:pt x="82" y="849"/>
                      </a:cubicBezTo>
                      <a:cubicBezTo>
                        <a:pt x="1" y="1106"/>
                        <a:pt x="14" y="1417"/>
                        <a:pt x="190" y="1647"/>
                      </a:cubicBezTo>
                      <a:cubicBezTo>
                        <a:pt x="357" y="1861"/>
                        <a:pt x="607" y="1950"/>
                        <a:pt x="849" y="1950"/>
                      </a:cubicBezTo>
                      <a:cubicBezTo>
                        <a:pt x="882" y="1950"/>
                        <a:pt x="915" y="1948"/>
                        <a:pt x="948" y="1945"/>
                      </a:cubicBezTo>
                      <a:cubicBezTo>
                        <a:pt x="1219" y="1918"/>
                        <a:pt x="1476" y="1796"/>
                        <a:pt x="1665" y="1607"/>
                      </a:cubicBezTo>
                      <a:cubicBezTo>
                        <a:pt x="1868" y="1417"/>
                        <a:pt x="1990" y="1147"/>
                        <a:pt x="1976" y="876"/>
                      </a:cubicBezTo>
                      <a:cubicBezTo>
                        <a:pt x="1963" y="605"/>
                        <a:pt x="1841" y="348"/>
                        <a:pt x="1625" y="172"/>
                      </a:cubicBezTo>
                      <a:cubicBezTo>
                        <a:pt x="1493" y="58"/>
                        <a:pt x="1315" y="1"/>
                        <a:pt x="114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8" name="Google Shape;12288;p28"/>
                <p:cNvSpPr/>
                <p:nvPr/>
              </p:nvSpPr>
              <p:spPr>
                <a:xfrm>
                  <a:off x="4000811" y="3309884"/>
                  <a:ext cx="53718" cy="54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547" extrusionOk="0">
                      <a:moveTo>
                        <a:pt x="702" y="99"/>
                      </a:moveTo>
                      <a:lnTo>
                        <a:pt x="702" y="99"/>
                      </a:lnTo>
                      <a:cubicBezTo>
                        <a:pt x="726" y="102"/>
                        <a:pt x="750" y="107"/>
                        <a:pt x="774" y="113"/>
                      </a:cubicBezTo>
                      <a:lnTo>
                        <a:pt x="774" y="113"/>
                      </a:lnTo>
                      <a:cubicBezTo>
                        <a:pt x="739" y="119"/>
                        <a:pt x="704" y="126"/>
                        <a:pt x="669" y="135"/>
                      </a:cubicBezTo>
                      <a:lnTo>
                        <a:pt x="669" y="135"/>
                      </a:lnTo>
                      <a:lnTo>
                        <a:pt x="702" y="99"/>
                      </a:lnTo>
                      <a:close/>
                      <a:moveTo>
                        <a:pt x="920" y="270"/>
                      </a:moveTo>
                      <a:cubicBezTo>
                        <a:pt x="975" y="270"/>
                        <a:pt x="1030" y="275"/>
                        <a:pt x="1083" y="285"/>
                      </a:cubicBezTo>
                      <a:cubicBezTo>
                        <a:pt x="1092" y="287"/>
                        <a:pt x="1101" y="289"/>
                        <a:pt x="1110" y="291"/>
                      </a:cubicBezTo>
                      <a:lnTo>
                        <a:pt x="1110" y="291"/>
                      </a:lnTo>
                      <a:cubicBezTo>
                        <a:pt x="1166" y="340"/>
                        <a:pt x="1216" y="397"/>
                        <a:pt x="1259" y="461"/>
                      </a:cubicBezTo>
                      <a:cubicBezTo>
                        <a:pt x="1333" y="576"/>
                        <a:pt x="1362" y="721"/>
                        <a:pt x="1346" y="863"/>
                      </a:cubicBezTo>
                      <a:lnTo>
                        <a:pt x="1346" y="863"/>
                      </a:lnTo>
                      <a:cubicBezTo>
                        <a:pt x="1341" y="879"/>
                        <a:pt x="1335" y="894"/>
                        <a:pt x="1326" y="907"/>
                      </a:cubicBezTo>
                      <a:cubicBezTo>
                        <a:pt x="1313" y="948"/>
                        <a:pt x="1272" y="988"/>
                        <a:pt x="1245" y="1002"/>
                      </a:cubicBezTo>
                      <a:cubicBezTo>
                        <a:pt x="1234" y="1006"/>
                        <a:pt x="1222" y="1007"/>
                        <a:pt x="1210" y="1007"/>
                      </a:cubicBezTo>
                      <a:cubicBezTo>
                        <a:pt x="1177" y="1007"/>
                        <a:pt x="1140" y="995"/>
                        <a:pt x="1110" y="975"/>
                      </a:cubicBezTo>
                      <a:cubicBezTo>
                        <a:pt x="1083" y="948"/>
                        <a:pt x="1069" y="921"/>
                        <a:pt x="1083" y="894"/>
                      </a:cubicBezTo>
                      <a:lnTo>
                        <a:pt x="988" y="826"/>
                      </a:lnTo>
                      <a:cubicBezTo>
                        <a:pt x="961" y="867"/>
                        <a:pt x="947" y="921"/>
                        <a:pt x="975" y="961"/>
                      </a:cubicBezTo>
                      <a:cubicBezTo>
                        <a:pt x="988" y="1015"/>
                        <a:pt x="1015" y="1043"/>
                        <a:pt x="1042" y="1070"/>
                      </a:cubicBezTo>
                      <a:cubicBezTo>
                        <a:pt x="1098" y="1114"/>
                        <a:pt x="1154" y="1141"/>
                        <a:pt x="1226" y="1141"/>
                      </a:cubicBezTo>
                      <a:cubicBezTo>
                        <a:pt x="1233" y="1141"/>
                        <a:pt x="1241" y="1140"/>
                        <a:pt x="1249" y="1140"/>
                      </a:cubicBezTo>
                      <a:lnTo>
                        <a:pt x="1249" y="1140"/>
                      </a:lnTo>
                      <a:cubicBezTo>
                        <a:pt x="1140" y="1310"/>
                        <a:pt x="955" y="1429"/>
                        <a:pt x="769" y="1429"/>
                      </a:cubicBezTo>
                      <a:cubicBezTo>
                        <a:pt x="742" y="1429"/>
                        <a:pt x="716" y="1426"/>
                        <a:pt x="690" y="1421"/>
                      </a:cubicBezTo>
                      <a:cubicBezTo>
                        <a:pt x="460" y="1394"/>
                        <a:pt x="257" y="1218"/>
                        <a:pt x="203" y="1002"/>
                      </a:cubicBezTo>
                      <a:cubicBezTo>
                        <a:pt x="163" y="799"/>
                        <a:pt x="271" y="555"/>
                        <a:pt x="433" y="420"/>
                      </a:cubicBezTo>
                      <a:cubicBezTo>
                        <a:pt x="576" y="318"/>
                        <a:pt x="750" y="270"/>
                        <a:pt x="920" y="270"/>
                      </a:cubicBezTo>
                      <a:close/>
                      <a:moveTo>
                        <a:pt x="663" y="1"/>
                      </a:moveTo>
                      <a:lnTo>
                        <a:pt x="636" y="14"/>
                      </a:lnTo>
                      <a:lnTo>
                        <a:pt x="443" y="229"/>
                      </a:lnTo>
                      <a:lnTo>
                        <a:pt x="443" y="229"/>
                      </a:lnTo>
                      <a:cubicBezTo>
                        <a:pt x="407" y="249"/>
                        <a:pt x="372" y="272"/>
                        <a:pt x="339" y="298"/>
                      </a:cubicBezTo>
                      <a:cubicBezTo>
                        <a:pt x="122" y="474"/>
                        <a:pt x="0" y="758"/>
                        <a:pt x="68" y="1043"/>
                      </a:cubicBezTo>
                      <a:cubicBezTo>
                        <a:pt x="136" y="1327"/>
                        <a:pt x="406" y="1516"/>
                        <a:pt x="677" y="1543"/>
                      </a:cubicBezTo>
                      <a:cubicBezTo>
                        <a:pt x="699" y="1545"/>
                        <a:pt x="722" y="1547"/>
                        <a:pt x="744" y="1547"/>
                      </a:cubicBezTo>
                      <a:cubicBezTo>
                        <a:pt x="857" y="1547"/>
                        <a:pt x="968" y="1518"/>
                        <a:pt x="1069" y="1462"/>
                      </a:cubicBezTo>
                      <a:cubicBezTo>
                        <a:pt x="1191" y="1394"/>
                        <a:pt x="1286" y="1286"/>
                        <a:pt x="1353" y="1178"/>
                      </a:cubicBezTo>
                      <a:cubicBezTo>
                        <a:pt x="1379" y="1132"/>
                        <a:pt x="1398" y="1085"/>
                        <a:pt x="1413" y="1037"/>
                      </a:cubicBezTo>
                      <a:lnTo>
                        <a:pt x="1413" y="1037"/>
                      </a:lnTo>
                      <a:cubicBezTo>
                        <a:pt x="1480" y="956"/>
                        <a:pt x="1507" y="852"/>
                        <a:pt x="1516" y="772"/>
                      </a:cubicBezTo>
                      <a:cubicBezTo>
                        <a:pt x="1529" y="704"/>
                        <a:pt x="1529" y="637"/>
                        <a:pt x="1529" y="569"/>
                      </a:cubicBezTo>
                      <a:cubicBezTo>
                        <a:pt x="1529" y="501"/>
                        <a:pt x="1529" y="434"/>
                        <a:pt x="1489" y="352"/>
                      </a:cubicBezTo>
                      <a:cubicBezTo>
                        <a:pt x="1462" y="285"/>
                        <a:pt x="1380" y="217"/>
                        <a:pt x="1313" y="190"/>
                      </a:cubicBezTo>
                      <a:cubicBezTo>
                        <a:pt x="1259" y="163"/>
                        <a:pt x="1191" y="136"/>
                        <a:pt x="1123" y="122"/>
                      </a:cubicBezTo>
                      <a:cubicBezTo>
                        <a:pt x="1089" y="115"/>
                        <a:pt x="1054" y="110"/>
                        <a:pt x="1019" y="107"/>
                      </a:cubicBezTo>
                      <a:lnTo>
                        <a:pt x="1019" y="107"/>
                      </a:lnTo>
                      <a:cubicBezTo>
                        <a:pt x="914" y="49"/>
                        <a:pt x="798" y="13"/>
                        <a:pt x="67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9" name="Google Shape;12289;p28"/>
                <p:cNvSpPr/>
                <p:nvPr/>
              </p:nvSpPr>
              <p:spPr>
                <a:xfrm>
                  <a:off x="3900083" y="3248795"/>
                  <a:ext cx="53718" cy="5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0" h="1628" extrusionOk="0">
                      <a:moveTo>
                        <a:pt x="697" y="148"/>
                      </a:moveTo>
                      <a:cubicBezTo>
                        <a:pt x="879" y="148"/>
                        <a:pt x="1066" y="222"/>
                        <a:pt x="1191" y="347"/>
                      </a:cubicBezTo>
                      <a:cubicBezTo>
                        <a:pt x="1408" y="550"/>
                        <a:pt x="1408" y="915"/>
                        <a:pt x="1246" y="1159"/>
                      </a:cubicBezTo>
                      <a:cubicBezTo>
                        <a:pt x="1164" y="1281"/>
                        <a:pt x="1056" y="1375"/>
                        <a:pt x="921" y="1429"/>
                      </a:cubicBezTo>
                      <a:cubicBezTo>
                        <a:pt x="854" y="1454"/>
                        <a:pt x="790" y="1467"/>
                        <a:pt x="728" y="1467"/>
                      </a:cubicBezTo>
                      <a:cubicBezTo>
                        <a:pt x="653" y="1467"/>
                        <a:pt x="582" y="1447"/>
                        <a:pt x="515" y="1402"/>
                      </a:cubicBezTo>
                      <a:cubicBezTo>
                        <a:pt x="513" y="1401"/>
                        <a:pt x="511" y="1400"/>
                        <a:pt x="509" y="1399"/>
                      </a:cubicBezTo>
                      <a:lnTo>
                        <a:pt x="509" y="1399"/>
                      </a:lnTo>
                      <a:cubicBezTo>
                        <a:pt x="515" y="1400"/>
                        <a:pt x="522" y="1401"/>
                        <a:pt x="528" y="1402"/>
                      </a:cubicBezTo>
                      <a:cubicBezTo>
                        <a:pt x="565" y="1408"/>
                        <a:pt x="602" y="1411"/>
                        <a:pt x="638" y="1411"/>
                      </a:cubicBezTo>
                      <a:cubicBezTo>
                        <a:pt x="777" y="1411"/>
                        <a:pt x="914" y="1372"/>
                        <a:pt x="1043" y="1308"/>
                      </a:cubicBezTo>
                      <a:cubicBezTo>
                        <a:pt x="1191" y="1213"/>
                        <a:pt x="1313" y="1064"/>
                        <a:pt x="1340" y="888"/>
                      </a:cubicBezTo>
                      <a:cubicBezTo>
                        <a:pt x="1354" y="793"/>
                        <a:pt x="1354" y="712"/>
                        <a:pt x="1313" y="618"/>
                      </a:cubicBezTo>
                      <a:cubicBezTo>
                        <a:pt x="1286" y="536"/>
                        <a:pt x="1218" y="455"/>
                        <a:pt x="1151" y="415"/>
                      </a:cubicBezTo>
                      <a:cubicBezTo>
                        <a:pt x="1050" y="347"/>
                        <a:pt x="939" y="322"/>
                        <a:pt x="830" y="322"/>
                      </a:cubicBezTo>
                      <a:cubicBezTo>
                        <a:pt x="764" y="322"/>
                        <a:pt x="698" y="332"/>
                        <a:pt x="637" y="347"/>
                      </a:cubicBezTo>
                      <a:cubicBezTo>
                        <a:pt x="461" y="401"/>
                        <a:pt x="325" y="496"/>
                        <a:pt x="190" y="591"/>
                      </a:cubicBezTo>
                      <a:lnTo>
                        <a:pt x="244" y="672"/>
                      </a:lnTo>
                      <a:cubicBezTo>
                        <a:pt x="380" y="577"/>
                        <a:pt x="501" y="496"/>
                        <a:pt x="650" y="442"/>
                      </a:cubicBezTo>
                      <a:cubicBezTo>
                        <a:pt x="706" y="426"/>
                        <a:pt x="764" y="419"/>
                        <a:pt x="820" y="419"/>
                      </a:cubicBezTo>
                      <a:cubicBezTo>
                        <a:pt x="915" y="419"/>
                        <a:pt x="1007" y="440"/>
                        <a:pt x="1083" y="482"/>
                      </a:cubicBezTo>
                      <a:cubicBezTo>
                        <a:pt x="1218" y="563"/>
                        <a:pt x="1273" y="726"/>
                        <a:pt x="1246" y="875"/>
                      </a:cubicBezTo>
                      <a:cubicBezTo>
                        <a:pt x="1218" y="1023"/>
                        <a:pt x="1110" y="1145"/>
                        <a:pt x="988" y="1213"/>
                      </a:cubicBezTo>
                      <a:cubicBezTo>
                        <a:pt x="887" y="1274"/>
                        <a:pt x="770" y="1304"/>
                        <a:pt x="655" y="1304"/>
                      </a:cubicBezTo>
                      <a:cubicBezTo>
                        <a:pt x="617" y="1304"/>
                        <a:pt x="579" y="1301"/>
                        <a:pt x="542" y="1294"/>
                      </a:cubicBezTo>
                      <a:cubicBezTo>
                        <a:pt x="468" y="1281"/>
                        <a:pt x="400" y="1250"/>
                        <a:pt x="343" y="1207"/>
                      </a:cubicBezTo>
                      <a:lnTo>
                        <a:pt x="343" y="1207"/>
                      </a:lnTo>
                      <a:cubicBezTo>
                        <a:pt x="323" y="1158"/>
                        <a:pt x="312" y="1105"/>
                        <a:pt x="312" y="1051"/>
                      </a:cubicBezTo>
                      <a:cubicBezTo>
                        <a:pt x="312" y="915"/>
                        <a:pt x="380" y="766"/>
                        <a:pt x="488" y="685"/>
                      </a:cubicBezTo>
                      <a:lnTo>
                        <a:pt x="434" y="591"/>
                      </a:lnTo>
                      <a:cubicBezTo>
                        <a:pt x="302" y="674"/>
                        <a:pt x="203" y="831"/>
                        <a:pt x="181" y="988"/>
                      </a:cubicBezTo>
                      <a:lnTo>
                        <a:pt x="181" y="988"/>
                      </a:lnTo>
                      <a:cubicBezTo>
                        <a:pt x="77" y="734"/>
                        <a:pt x="151" y="391"/>
                        <a:pt x="380" y="239"/>
                      </a:cubicBezTo>
                      <a:cubicBezTo>
                        <a:pt x="473" y="176"/>
                        <a:pt x="584" y="148"/>
                        <a:pt x="697" y="148"/>
                      </a:cubicBezTo>
                      <a:close/>
                      <a:moveTo>
                        <a:pt x="730" y="1"/>
                      </a:moveTo>
                      <a:cubicBezTo>
                        <a:pt x="584" y="1"/>
                        <a:pt x="439" y="42"/>
                        <a:pt x="312" y="130"/>
                      </a:cubicBezTo>
                      <a:cubicBezTo>
                        <a:pt x="150" y="239"/>
                        <a:pt x="55" y="401"/>
                        <a:pt x="28" y="577"/>
                      </a:cubicBezTo>
                      <a:cubicBezTo>
                        <a:pt x="1" y="753"/>
                        <a:pt x="14" y="942"/>
                        <a:pt x="109" y="1091"/>
                      </a:cubicBezTo>
                      <a:cubicBezTo>
                        <a:pt x="132" y="1137"/>
                        <a:pt x="161" y="1179"/>
                        <a:pt x="195" y="1217"/>
                      </a:cubicBezTo>
                      <a:lnTo>
                        <a:pt x="195" y="1217"/>
                      </a:lnTo>
                      <a:cubicBezTo>
                        <a:pt x="232" y="1345"/>
                        <a:pt x="319" y="1462"/>
                        <a:pt x="434" y="1538"/>
                      </a:cubicBezTo>
                      <a:cubicBezTo>
                        <a:pt x="521" y="1601"/>
                        <a:pt x="631" y="1627"/>
                        <a:pt x="743" y="1627"/>
                      </a:cubicBezTo>
                      <a:cubicBezTo>
                        <a:pt x="822" y="1627"/>
                        <a:pt x="902" y="1614"/>
                        <a:pt x="975" y="1592"/>
                      </a:cubicBezTo>
                      <a:cubicBezTo>
                        <a:pt x="1137" y="1524"/>
                        <a:pt x="1300" y="1402"/>
                        <a:pt x="1381" y="1240"/>
                      </a:cubicBezTo>
                      <a:cubicBezTo>
                        <a:pt x="1489" y="1091"/>
                        <a:pt x="1530" y="915"/>
                        <a:pt x="1530" y="726"/>
                      </a:cubicBezTo>
                      <a:cubicBezTo>
                        <a:pt x="1516" y="550"/>
                        <a:pt x="1435" y="360"/>
                        <a:pt x="1313" y="239"/>
                      </a:cubicBezTo>
                      <a:cubicBezTo>
                        <a:pt x="1153" y="87"/>
                        <a:pt x="941" y="1"/>
                        <a:pt x="73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0" name="Google Shape;12290;p28"/>
                <p:cNvSpPr/>
                <p:nvPr/>
              </p:nvSpPr>
              <p:spPr>
                <a:xfrm>
                  <a:off x="3900083" y="3131742"/>
                  <a:ext cx="50383" cy="44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270" extrusionOk="0">
                      <a:moveTo>
                        <a:pt x="619" y="171"/>
                      </a:moveTo>
                      <a:cubicBezTo>
                        <a:pt x="745" y="171"/>
                        <a:pt x="878" y="214"/>
                        <a:pt x="988" y="285"/>
                      </a:cubicBezTo>
                      <a:cubicBezTo>
                        <a:pt x="1005" y="293"/>
                        <a:pt x="1020" y="301"/>
                        <a:pt x="1035" y="310"/>
                      </a:cubicBezTo>
                      <a:lnTo>
                        <a:pt x="1035" y="310"/>
                      </a:lnTo>
                      <a:cubicBezTo>
                        <a:pt x="990" y="300"/>
                        <a:pt x="944" y="295"/>
                        <a:pt x="901" y="295"/>
                      </a:cubicBezTo>
                      <a:cubicBezTo>
                        <a:pt x="880" y="295"/>
                        <a:pt x="859" y="296"/>
                        <a:pt x="840" y="298"/>
                      </a:cubicBezTo>
                      <a:cubicBezTo>
                        <a:pt x="569" y="339"/>
                        <a:pt x="325" y="501"/>
                        <a:pt x="204" y="745"/>
                      </a:cubicBezTo>
                      <a:lnTo>
                        <a:pt x="298" y="799"/>
                      </a:lnTo>
                      <a:cubicBezTo>
                        <a:pt x="393" y="582"/>
                        <a:pt x="610" y="420"/>
                        <a:pt x="853" y="393"/>
                      </a:cubicBezTo>
                      <a:cubicBezTo>
                        <a:pt x="871" y="391"/>
                        <a:pt x="890" y="390"/>
                        <a:pt x="908" y="390"/>
                      </a:cubicBezTo>
                      <a:cubicBezTo>
                        <a:pt x="1001" y="390"/>
                        <a:pt x="1099" y="418"/>
                        <a:pt x="1178" y="474"/>
                      </a:cubicBezTo>
                      <a:cubicBezTo>
                        <a:pt x="1231" y="504"/>
                        <a:pt x="1259" y="552"/>
                        <a:pt x="1265" y="607"/>
                      </a:cubicBezTo>
                      <a:lnTo>
                        <a:pt x="1265" y="607"/>
                      </a:lnTo>
                      <a:cubicBezTo>
                        <a:pt x="1271" y="670"/>
                        <a:pt x="1253" y="733"/>
                        <a:pt x="1218" y="785"/>
                      </a:cubicBezTo>
                      <a:cubicBezTo>
                        <a:pt x="1189" y="844"/>
                        <a:pt x="1125" y="888"/>
                        <a:pt x="1066" y="888"/>
                      </a:cubicBezTo>
                      <a:cubicBezTo>
                        <a:pt x="1043" y="888"/>
                        <a:pt x="1021" y="882"/>
                        <a:pt x="1002" y="866"/>
                      </a:cubicBezTo>
                      <a:cubicBezTo>
                        <a:pt x="934" y="812"/>
                        <a:pt x="894" y="677"/>
                        <a:pt x="961" y="636"/>
                      </a:cubicBezTo>
                      <a:lnTo>
                        <a:pt x="907" y="542"/>
                      </a:lnTo>
                      <a:cubicBezTo>
                        <a:pt x="826" y="596"/>
                        <a:pt x="799" y="691"/>
                        <a:pt x="813" y="772"/>
                      </a:cubicBezTo>
                      <a:cubicBezTo>
                        <a:pt x="826" y="839"/>
                        <a:pt x="867" y="921"/>
                        <a:pt x="921" y="975"/>
                      </a:cubicBezTo>
                      <a:cubicBezTo>
                        <a:pt x="957" y="999"/>
                        <a:pt x="993" y="1012"/>
                        <a:pt x="1030" y="1025"/>
                      </a:cubicBezTo>
                      <a:lnTo>
                        <a:pt x="1030" y="1025"/>
                      </a:lnTo>
                      <a:cubicBezTo>
                        <a:pt x="933" y="1093"/>
                        <a:pt x="819" y="1137"/>
                        <a:pt x="704" y="1151"/>
                      </a:cubicBezTo>
                      <a:cubicBezTo>
                        <a:pt x="683" y="1153"/>
                        <a:pt x="662" y="1154"/>
                        <a:pt x="641" y="1154"/>
                      </a:cubicBezTo>
                      <a:cubicBezTo>
                        <a:pt x="433" y="1154"/>
                        <a:pt x="239" y="1035"/>
                        <a:pt x="190" y="826"/>
                      </a:cubicBezTo>
                      <a:cubicBezTo>
                        <a:pt x="122" y="623"/>
                        <a:pt x="190" y="352"/>
                        <a:pt x="366" y="244"/>
                      </a:cubicBezTo>
                      <a:cubicBezTo>
                        <a:pt x="440" y="193"/>
                        <a:pt x="528" y="171"/>
                        <a:pt x="619" y="171"/>
                      </a:cubicBezTo>
                      <a:close/>
                      <a:moveTo>
                        <a:pt x="691" y="1"/>
                      </a:moveTo>
                      <a:cubicBezTo>
                        <a:pt x="542" y="1"/>
                        <a:pt x="393" y="14"/>
                        <a:pt x="271" y="109"/>
                      </a:cubicBezTo>
                      <a:cubicBezTo>
                        <a:pt x="150" y="190"/>
                        <a:pt x="68" y="312"/>
                        <a:pt x="41" y="461"/>
                      </a:cubicBezTo>
                      <a:cubicBezTo>
                        <a:pt x="1" y="596"/>
                        <a:pt x="1" y="731"/>
                        <a:pt x="55" y="866"/>
                      </a:cubicBezTo>
                      <a:cubicBezTo>
                        <a:pt x="95" y="1002"/>
                        <a:pt x="190" y="1124"/>
                        <a:pt x="312" y="1191"/>
                      </a:cubicBezTo>
                      <a:cubicBezTo>
                        <a:pt x="412" y="1241"/>
                        <a:pt x="513" y="1269"/>
                        <a:pt x="613" y="1269"/>
                      </a:cubicBezTo>
                      <a:cubicBezTo>
                        <a:pt x="648" y="1269"/>
                        <a:pt x="683" y="1266"/>
                        <a:pt x="718" y="1259"/>
                      </a:cubicBezTo>
                      <a:cubicBezTo>
                        <a:pt x="907" y="1231"/>
                        <a:pt x="1089" y="1136"/>
                        <a:pt x="1214" y="995"/>
                      </a:cubicBezTo>
                      <a:lnTo>
                        <a:pt x="1214" y="995"/>
                      </a:lnTo>
                      <a:cubicBezTo>
                        <a:pt x="1273" y="965"/>
                        <a:pt x="1322" y="920"/>
                        <a:pt x="1354" y="866"/>
                      </a:cubicBezTo>
                      <a:cubicBezTo>
                        <a:pt x="1394" y="799"/>
                        <a:pt x="1421" y="731"/>
                        <a:pt x="1421" y="650"/>
                      </a:cubicBezTo>
                      <a:cubicBezTo>
                        <a:pt x="1435" y="569"/>
                        <a:pt x="1408" y="501"/>
                        <a:pt x="1381" y="434"/>
                      </a:cubicBezTo>
                      <a:cubicBezTo>
                        <a:pt x="1313" y="298"/>
                        <a:pt x="1191" y="203"/>
                        <a:pt x="1083" y="136"/>
                      </a:cubicBezTo>
                      <a:cubicBezTo>
                        <a:pt x="961" y="68"/>
                        <a:pt x="826" y="14"/>
                        <a:pt x="69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1" name="Google Shape;12291;p28"/>
                <p:cNvSpPr/>
                <p:nvPr/>
              </p:nvSpPr>
              <p:spPr>
                <a:xfrm>
                  <a:off x="3955204" y="3393443"/>
                  <a:ext cx="46591" cy="42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7" h="1203" extrusionOk="0">
                      <a:moveTo>
                        <a:pt x="713" y="104"/>
                      </a:moveTo>
                      <a:cubicBezTo>
                        <a:pt x="859" y="104"/>
                        <a:pt x="1024" y="163"/>
                        <a:pt x="1150" y="232"/>
                      </a:cubicBezTo>
                      <a:cubicBezTo>
                        <a:pt x="1313" y="313"/>
                        <a:pt x="1137" y="516"/>
                        <a:pt x="1042" y="679"/>
                      </a:cubicBezTo>
                      <a:cubicBezTo>
                        <a:pt x="947" y="827"/>
                        <a:pt x="812" y="976"/>
                        <a:pt x="650" y="1030"/>
                      </a:cubicBezTo>
                      <a:cubicBezTo>
                        <a:pt x="609" y="1049"/>
                        <a:pt x="565" y="1057"/>
                        <a:pt x="519" y="1057"/>
                      </a:cubicBezTo>
                      <a:cubicBezTo>
                        <a:pt x="398" y="1057"/>
                        <a:pt x="272" y="997"/>
                        <a:pt x="203" y="909"/>
                      </a:cubicBezTo>
                      <a:cubicBezTo>
                        <a:pt x="163" y="855"/>
                        <a:pt x="163" y="787"/>
                        <a:pt x="176" y="719"/>
                      </a:cubicBezTo>
                      <a:cubicBezTo>
                        <a:pt x="203" y="652"/>
                        <a:pt x="271" y="584"/>
                        <a:pt x="339" y="557"/>
                      </a:cubicBezTo>
                      <a:cubicBezTo>
                        <a:pt x="382" y="531"/>
                        <a:pt x="432" y="516"/>
                        <a:pt x="479" y="516"/>
                      </a:cubicBezTo>
                      <a:cubicBezTo>
                        <a:pt x="505" y="516"/>
                        <a:pt x="531" y="520"/>
                        <a:pt x="555" y="530"/>
                      </a:cubicBezTo>
                      <a:cubicBezTo>
                        <a:pt x="623" y="543"/>
                        <a:pt x="663" y="611"/>
                        <a:pt x="690" y="679"/>
                      </a:cubicBezTo>
                      <a:cubicBezTo>
                        <a:pt x="690" y="746"/>
                        <a:pt x="663" y="800"/>
                        <a:pt x="609" y="814"/>
                      </a:cubicBezTo>
                      <a:cubicBezTo>
                        <a:pt x="594" y="820"/>
                        <a:pt x="579" y="823"/>
                        <a:pt x="564" y="823"/>
                      </a:cubicBezTo>
                      <a:cubicBezTo>
                        <a:pt x="509" y="823"/>
                        <a:pt x="457" y="789"/>
                        <a:pt x="447" y="746"/>
                      </a:cubicBezTo>
                      <a:lnTo>
                        <a:pt x="339" y="760"/>
                      </a:lnTo>
                      <a:cubicBezTo>
                        <a:pt x="352" y="827"/>
                        <a:pt x="393" y="882"/>
                        <a:pt x="447" y="922"/>
                      </a:cubicBezTo>
                      <a:cubicBezTo>
                        <a:pt x="486" y="942"/>
                        <a:pt x="533" y="955"/>
                        <a:pt x="582" y="955"/>
                      </a:cubicBezTo>
                      <a:cubicBezTo>
                        <a:pt x="600" y="955"/>
                        <a:pt x="618" y="953"/>
                        <a:pt x="636" y="949"/>
                      </a:cubicBezTo>
                      <a:cubicBezTo>
                        <a:pt x="704" y="949"/>
                        <a:pt x="772" y="895"/>
                        <a:pt x="799" y="841"/>
                      </a:cubicBezTo>
                      <a:cubicBezTo>
                        <a:pt x="839" y="787"/>
                        <a:pt x="839" y="719"/>
                        <a:pt x="839" y="652"/>
                      </a:cubicBezTo>
                      <a:cubicBezTo>
                        <a:pt x="826" y="530"/>
                        <a:pt x="731" y="408"/>
                        <a:pt x="609" y="367"/>
                      </a:cubicBezTo>
                      <a:cubicBezTo>
                        <a:pt x="567" y="353"/>
                        <a:pt x="524" y="347"/>
                        <a:pt x="483" y="347"/>
                      </a:cubicBezTo>
                      <a:cubicBezTo>
                        <a:pt x="413" y="347"/>
                        <a:pt x="347" y="364"/>
                        <a:pt x="290" y="387"/>
                      </a:cubicBezTo>
                      <a:lnTo>
                        <a:pt x="290" y="387"/>
                      </a:lnTo>
                      <a:cubicBezTo>
                        <a:pt x="320" y="244"/>
                        <a:pt x="478" y="123"/>
                        <a:pt x="636" y="110"/>
                      </a:cubicBezTo>
                      <a:cubicBezTo>
                        <a:pt x="661" y="106"/>
                        <a:pt x="687" y="104"/>
                        <a:pt x="713" y="104"/>
                      </a:cubicBezTo>
                      <a:close/>
                      <a:moveTo>
                        <a:pt x="678" y="0"/>
                      </a:moveTo>
                      <a:cubicBezTo>
                        <a:pt x="660" y="0"/>
                        <a:pt x="641" y="1"/>
                        <a:pt x="623" y="2"/>
                      </a:cubicBezTo>
                      <a:cubicBezTo>
                        <a:pt x="514" y="16"/>
                        <a:pt x="420" y="70"/>
                        <a:pt x="339" y="137"/>
                      </a:cubicBezTo>
                      <a:cubicBezTo>
                        <a:pt x="244" y="205"/>
                        <a:pt x="190" y="313"/>
                        <a:pt x="190" y="422"/>
                      </a:cubicBezTo>
                      <a:lnTo>
                        <a:pt x="218" y="426"/>
                      </a:lnTo>
                      <a:lnTo>
                        <a:pt x="218" y="426"/>
                      </a:lnTo>
                      <a:cubicBezTo>
                        <a:pt x="136" y="481"/>
                        <a:pt x="72" y="562"/>
                        <a:pt x="27" y="652"/>
                      </a:cubicBezTo>
                      <a:cubicBezTo>
                        <a:pt x="14" y="706"/>
                        <a:pt x="0" y="773"/>
                        <a:pt x="14" y="841"/>
                      </a:cubicBezTo>
                      <a:cubicBezTo>
                        <a:pt x="27" y="909"/>
                        <a:pt x="54" y="963"/>
                        <a:pt x="81" y="1003"/>
                      </a:cubicBezTo>
                      <a:cubicBezTo>
                        <a:pt x="195" y="1136"/>
                        <a:pt x="349" y="1202"/>
                        <a:pt x="505" y="1202"/>
                      </a:cubicBezTo>
                      <a:cubicBezTo>
                        <a:pt x="572" y="1202"/>
                        <a:pt x="639" y="1190"/>
                        <a:pt x="704" y="1166"/>
                      </a:cubicBezTo>
                      <a:cubicBezTo>
                        <a:pt x="907" y="1071"/>
                        <a:pt x="1042" y="909"/>
                        <a:pt x="1150" y="733"/>
                      </a:cubicBezTo>
                      <a:cubicBezTo>
                        <a:pt x="1205" y="652"/>
                        <a:pt x="1245" y="570"/>
                        <a:pt x="1286" y="476"/>
                      </a:cubicBezTo>
                      <a:cubicBezTo>
                        <a:pt x="1313" y="422"/>
                        <a:pt x="1326" y="367"/>
                        <a:pt x="1326" y="300"/>
                      </a:cubicBezTo>
                      <a:cubicBezTo>
                        <a:pt x="1313" y="232"/>
                        <a:pt x="1259" y="178"/>
                        <a:pt x="1218" y="151"/>
                      </a:cubicBezTo>
                      <a:cubicBezTo>
                        <a:pt x="1045" y="64"/>
                        <a:pt x="872" y="0"/>
                        <a:pt x="67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2" name="Google Shape;12292;p28"/>
                <p:cNvSpPr/>
                <p:nvPr/>
              </p:nvSpPr>
              <p:spPr>
                <a:xfrm>
                  <a:off x="4053052" y="3214810"/>
                  <a:ext cx="36163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1127" extrusionOk="0">
                      <a:moveTo>
                        <a:pt x="486" y="1"/>
                      </a:moveTo>
                      <a:cubicBezTo>
                        <a:pt x="410" y="1"/>
                        <a:pt x="335" y="21"/>
                        <a:pt x="271" y="57"/>
                      </a:cubicBezTo>
                      <a:cubicBezTo>
                        <a:pt x="136" y="111"/>
                        <a:pt x="28" y="246"/>
                        <a:pt x="28" y="408"/>
                      </a:cubicBezTo>
                      <a:lnTo>
                        <a:pt x="136" y="408"/>
                      </a:lnTo>
                      <a:cubicBezTo>
                        <a:pt x="126" y="232"/>
                        <a:pt x="313" y="96"/>
                        <a:pt x="487" y="96"/>
                      </a:cubicBezTo>
                      <a:cubicBezTo>
                        <a:pt x="540" y="96"/>
                        <a:pt x="592" y="109"/>
                        <a:pt x="637" y="138"/>
                      </a:cubicBezTo>
                      <a:cubicBezTo>
                        <a:pt x="840" y="260"/>
                        <a:pt x="880" y="557"/>
                        <a:pt x="772" y="747"/>
                      </a:cubicBezTo>
                      <a:cubicBezTo>
                        <a:pt x="718" y="841"/>
                        <a:pt x="623" y="923"/>
                        <a:pt x="515" y="950"/>
                      </a:cubicBezTo>
                      <a:cubicBezTo>
                        <a:pt x="490" y="957"/>
                        <a:pt x="465" y="960"/>
                        <a:pt x="440" y="960"/>
                      </a:cubicBezTo>
                      <a:cubicBezTo>
                        <a:pt x="367" y="960"/>
                        <a:pt x="294" y="932"/>
                        <a:pt x="244" y="882"/>
                      </a:cubicBezTo>
                      <a:cubicBezTo>
                        <a:pt x="177" y="814"/>
                        <a:pt x="150" y="706"/>
                        <a:pt x="204" y="638"/>
                      </a:cubicBezTo>
                      <a:cubicBezTo>
                        <a:pt x="243" y="580"/>
                        <a:pt x="310" y="535"/>
                        <a:pt x="375" y="535"/>
                      </a:cubicBezTo>
                      <a:cubicBezTo>
                        <a:pt x="400" y="535"/>
                        <a:pt x="425" y="542"/>
                        <a:pt x="447" y="557"/>
                      </a:cubicBezTo>
                      <a:lnTo>
                        <a:pt x="515" y="462"/>
                      </a:lnTo>
                      <a:cubicBezTo>
                        <a:pt x="463" y="421"/>
                        <a:pt x="396" y="403"/>
                        <a:pt x="337" y="403"/>
                      </a:cubicBezTo>
                      <a:cubicBezTo>
                        <a:pt x="318" y="403"/>
                        <a:pt x="301" y="405"/>
                        <a:pt x="285" y="408"/>
                      </a:cubicBezTo>
                      <a:cubicBezTo>
                        <a:pt x="204" y="435"/>
                        <a:pt x="136" y="476"/>
                        <a:pt x="82" y="544"/>
                      </a:cubicBezTo>
                      <a:cubicBezTo>
                        <a:pt x="28" y="611"/>
                        <a:pt x="1" y="706"/>
                        <a:pt x="14" y="787"/>
                      </a:cubicBezTo>
                      <a:cubicBezTo>
                        <a:pt x="28" y="868"/>
                        <a:pt x="68" y="950"/>
                        <a:pt x="122" y="1004"/>
                      </a:cubicBezTo>
                      <a:cubicBezTo>
                        <a:pt x="190" y="1058"/>
                        <a:pt x="258" y="1098"/>
                        <a:pt x="339" y="1112"/>
                      </a:cubicBezTo>
                      <a:cubicBezTo>
                        <a:pt x="370" y="1122"/>
                        <a:pt x="401" y="1127"/>
                        <a:pt x="431" y="1127"/>
                      </a:cubicBezTo>
                      <a:cubicBezTo>
                        <a:pt x="480" y="1127"/>
                        <a:pt x="527" y="1115"/>
                        <a:pt x="569" y="1098"/>
                      </a:cubicBezTo>
                      <a:cubicBezTo>
                        <a:pt x="718" y="1058"/>
                        <a:pt x="826" y="950"/>
                        <a:pt x="894" y="814"/>
                      </a:cubicBezTo>
                      <a:cubicBezTo>
                        <a:pt x="1029" y="544"/>
                        <a:pt x="948" y="205"/>
                        <a:pt x="691" y="57"/>
                      </a:cubicBezTo>
                      <a:cubicBezTo>
                        <a:pt x="626" y="18"/>
                        <a:pt x="555" y="1"/>
                        <a:pt x="486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3" name="Google Shape;12293;p28"/>
                <p:cNvSpPr/>
                <p:nvPr/>
              </p:nvSpPr>
              <p:spPr>
                <a:xfrm>
                  <a:off x="4056844" y="3410471"/>
                  <a:ext cx="27140" cy="23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3" h="670" extrusionOk="0">
                      <a:moveTo>
                        <a:pt x="415" y="1"/>
                      </a:moveTo>
                      <a:cubicBezTo>
                        <a:pt x="314" y="1"/>
                        <a:pt x="216" y="31"/>
                        <a:pt x="136" y="99"/>
                      </a:cubicBezTo>
                      <a:lnTo>
                        <a:pt x="217" y="167"/>
                      </a:lnTo>
                      <a:cubicBezTo>
                        <a:pt x="259" y="114"/>
                        <a:pt x="326" y="94"/>
                        <a:pt x="398" y="94"/>
                      </a:cubicBezTo>
                      <a:cubicBezTo>
                        <a:pt x="418" y="94"/>
                        <a:pt x="440" y="96"/>
                        <a:pt x="461" y="99"/>
                      </a:cubicBezTo>
                      <a:cubicBezTo>
                        <a:pt x="530" y="110"/>
                        <a:pt x="600" y="152"/>
                        <a:pt x="644" y="214"/>
                      </a:cubicBezTo>
                      <a:lnTo>
                        <a:pt x="644" y="214"/>
                      </a:lnTo>
                      <a:cubicBezTo>
                        <a:pt x="580" y="395"/>
                        <a:pt x="396" y="504"/>
                        <a:pt x="222" y="504"/>
                      </a:cubicBezTo>
                      <a:cubicBezTo>
                        <a:pt x="205" y="504"/>
                        <a:pt x="188" y="503"/>
                        <a:pt x="171" y="501"/>
                      </a:cubicBezTo>
                      <a:lnTo>
                        <a:pt x="171" y="501"/>
                      </a:lnTo>
                      <a:cubicBezTo>
                        <a:pt x="172" y="498"/>
                        <a:pt x="174" y="495"/>
                        <a:pt x="177" y="491"/>
                      </a:cubicBezTo>
                      <a:cubicBezTo>
                        <a:pt x="177" y="478"/>
                        <a:pt x="190" y="451"/>
                        <a:pt x="217" y="437"/>
                      </a:cubicBezTo>
                      <a:cubicBezTo>
                        <a:pt x="238" y="407"/>
                        <a:pt x="273" y="392"/>
                        <a:pt x="307" y="392"/>
                      </a:cubicBezTo>
                      <a:cubicBezTo>
                        <a:pt x="318" y="392"/>
                        <a:pt x="329" y="393"/>
                        <a:pt x="339" y="397"/>
                      </a:cubicBezTo>
                      <a:lnTo>
                        <a:pt x="407" y="315"/>
                      </a:lnTo>
                      <a:cubicBezTo>
                        <a:pt x="366" y="275"/>
                        <a:pt x="312" y="261"/>
                        <a:pt x="258" y="261"/>
                      </a:cubicBezTo>
                      <a:cubicBezTo>
                        <a:pt x="204" y="261"/>
                        <a:pt x="163" y="288"/>
                        <a:pt x="123" y="315"/>
                      </a:cubicBezTo>
                      <a:cubicBezTo>
                        <a:pt x="82" y="342"/>
                        <a:pt x="42" y="383"/>
                        <a:pt x="28" y="437"/>
                      </a:cubicBezTo>
                      <a:cubicBezTo>
                        <a:pt x="1" y="491"/>
                        <a:pt x="1" y="559"/>
                        <a:pt x="28" y="613"/>
                      </a:cubicBezTo>
                      <a:lnTo>
                        <a:pt x="55" y="654"/>
                      </a:lnTo>
                      <a:lnTo>
                        <a:pt x="82" y="654"/>
                      </a:lnTo>
                      <a:cubicBezTo>
                        <a:pt x="122" y="665"/>
                        <a:pt x="163" y="670"/>
                        <a:pt x="204" y="670"/>
                      </a:cubicBezTo>
                      <a:cubicBezTo>
                        <a:pt x="315" y="670"/>
                        <a:pt x="426" y="632"/>
                        <a:pt x="515" y="573"/>
                      </a:cubicBezTo>
                      <a:cubicBezTo>
                        <a:pt x="637" y="505"/>
                        <a:pt x="732" y="383"/>
                        <a:pt x="772" y="234"/>
                      </a:cubicBezTo>
                      <a:lnTo>
                        <a:pt x="772" y="207"/>
                      </a:lnTo>
                      <a:lnTo>
                        <a:pt x="759" y="194"/>
                      </a:lnTo>
                      <a:cubicBezTo>
                        <a:pt x="691" y="85"/>
                        <a:pt x="583" y="31"/>
                        <a:pt x="475" y="4"/>
                      </a:cubicBezTo>
                      <a:cubicBezTo>
                        <a:pt x="455" y="2"/>
                        <a:pt x="435" y="1"/>
                        <a:pt x="41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4" name="Google Shape;12294;p28"/>
                <p:cNvSpPr/>
                <p:nvPr/>
              </p:nvSpPr>
              <p:spPr>
                <a:xfrm>
                  <a:off x="3845454" y="3373080"/>
                  <a:ext cx="12394" cy="16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463" extrusionOk="0">
                      <a:moveTo>
                        <a:pt x="204" y="352"/>
                      </a:moveTo>
                      <a:cubicBezTo>
                        <a:pt x="204" y="355"/>
                        <a:pt x="204" y="357"/>
                        <a:pt x="204" y="359"/>
                      </a:cubicBezTo>
                      <a:lnTo>
                        <a:pt x="204" y="359"/>
                      </a:lnTo>
                      <a:cubicBezTo>
                        <a:pt x="200" y="356"/>
                        <a:pt x="197" y="352"/>
                        <a:pt x="204" y="352"/>
                      </a:cubicBezTo>
                      <a:close/>
                      <a:moveTo>
                        <a:pt x="258" y="0"/>
                      </a:moveTo>
                      <a:cubicBezTo>
                        <a:pt x="215" y="86"/>
                        <a:pt x="162" y="160"/>
                        <a:pt x="104" y="231"/>
                      </a:cubicBezTo>
                      <a:lnTo>
                        <a:pt x="104" y="231"/>
                      </a:lnTo>
                      <a:cubicBezTo>
                        <a:pt x="90" y="239"/>
                        <a:pt x="77" y="248"/>
                        <a:pt x="68" y="257"/>
                      </a:cubicBezTo>
                      <a:cubicBezTo>
                        <a:pt x="41" y="284"/>
                        <a:pt x="14" y="325"/>
                        <a:pt x="1" y="352"/>
                      </a:cubicBezTo>
                      <a:lnTo>
                        <a:pt x="122" y="433"/>
                      </a:lnTo>
                      <a:cubicBezTo>
                        <a:pt x="136" y="406"/>
                        <a:pt x="163" y="393"/>
                        <a:pt x="177" y="379"/>
                      </a:cubicBezTo>
                      <a:cubicBezTo>
                        <a:pt x="190" y="366"/>
                        <a:pt x="204" y="366"/>
                        <a:pt x="204" y="366"/>
                      </a:cubicBezTo>
                      <a:cubicBezTo>
                        <a:pt x="205" y="366"/>
                        <a:pt x="206" y="365"/>
                        <a:pt x="207" y="365"/>
                      </a:cubicBezTo>
                      <a:lnTo>
                        <a:pt x="207" y="365"/>
                      </a:lnTo>
                      <a:cubicBezTo>
                        <a:pt x="209" y="366"/>
                        <a:pt x="212" y="366"/>
                        <a:pt x="217" y="366"/>
                      </a:cubicBezTo>
                      <a:cubicBezTo>
                        <a:pt x="217" y="352"/>
                        <a:pt x="244" y="352"/>
                        <a:pt x="244" y="352"/>
                      </a:cubicBezTo>
                      <a:lnTo>
                        <a:pt x="244" y="460"/>
                      </a:lnTo>
                      <a:cubicBezTo>
                        <a:pt x="250" y="462"/>
                        <a:pt x="255" y="463"/>
                        <a:pt x="261" y="463"/>
                      </a:cubicBezTo>
                      <a:cubicBezTo>
                        <a:pt x="295" y="463"/>
                        <a:pt x="327" y="430"/>
                        <a:pt x="339" y="406"/>
                      </a:cubicBezTo>
                      <a:cubicBezTo>
                        <a:pt x="352" y="366"/>
                        <a:pt x="352" y="339"/>
                        <a:pt x="352" y="311"/>
                      </a:cubicBezTo>
                      <a:cubicBezTo>
                        <a:pt x="339" y="284"/>
                        <a:pt x="325" y="257"/>
                        <a:pt x="298" y="230"/>
                      </a:cubicBezTo>
                      <a:cubicBezTo>
                        <a:pt x="291" y="216"/>
                        <a:pt x="272" y="205"/>
                        <a:pt x="252" y="201"/>
                      </a:cubicBezTo>
                      <a:lnTo>
                        <a:pt x="252" y="201"/>
                      </a:lnTo>
                      <a:cubicBezTo>
                        <a:pt x="283" y="154"/>
                        <a:pt x="316" y="110"/>
                        <a:pt x="352" y="68"/>
                      </a:cubicBez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5" name="Google Shape;12295;p28"/>
                <p:cNvSpPr/>
                <p:nvPr/>
              </p:nvSpPr>
              <p:spPr>
                <a:xfrm>
                  <a:off x="3931927" y="3559473"/>
                  <a:ext cx="30440" cy="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918" extrusionOk="0">
                      <a:moveTo>
                        <a:pt x="313" y="398"/>
                      </a:moveTo>
                      <a:cubicBezTo>
                        <a:pt x="363" y="398"/>
                        <a:pt x="412" y="412"/>
                        <a:pt x="440" y="436"/>
                      </a:cubicBezTo>
                      <a:lnTo>
                        <a:pt x="440" y="436"/>
                      </a:lnTo>
                      <a:cubicBezTo>
                        <a:pt x="411" y="457"/>
                        <a:pt x="375" y="469"/>
                        <a:pt x="339" y="469"/>
                      </a:cubicBezTo>
                      <a:cubicBezTo>
                        <a:pt x="327" y="471"/>
                        <a:pt x="315" y="473"/>
                        <a:pt x="303" y="473"/>
                      </a:cubicBezTo>
                      <a:cubicBezTo>
                        <a:pt x="267" y="473"/>
                        <a:pt x="234" y="462"/>
                        <a:pt x="209" y="446"/>
                      </a:cubicBezTo>
                      <a:lnTo>
                        <a:pt x="209" y="446"/>
                      </a:lnTo>
                      <a:cubicBezTo>
                        <a:pt x="225" y="427"/>
                        <a:pt x="246" y="411"/>
                        <a:pt x="271" y="401"/>
                      </a:cubicBezTo>
                      <a:cubicBezTo>
                        <a:pt x="285" y="399"/>
                        <a:pt x="299" y="398"/>
                        <a:pt x="313" y="398"/>
                      </a:cubicBezTo>
                      <a:close/>
                      <a:moveTo>
                        <a:pt x="355" y="0"/>
                      </a:moveTo>
                      <a:cubicBezTo>
                        <a:pt x="232" y="0"/>
                        <a:pt x="107" y="44"/>
                        <a:pt x="14" y="131"/>
                      </a:cubicBezTo>
                      <a:lnTo>
                        <a:pt x="95" y="212"/>
                      </a:lnTo>
                      <a:cubicBezTo>
                        <a:pt x="163" y="137"/>
                        <a:pt x="264" y="100"/>
                        <a:pt x="364" y="100"/>
                      </a:cubicBezTo>
                      <a:cubicBezTo>
                        <a:pt x="464" y="100"/>
                        <a:pt x="562" y="137"/>
                        <a:pt x="623" y="212"/>
                      </a:cubicBezTo>
                      <a:cubicBezTo>
                        <a:pt x="758" y="361"/>
                        <a:pt x="731" y="618"/>
                        <a:pt x="569" y="726"/>
                      </a:cubicBezTo>
                      <a:cubicBezTo>
                        <a:pt x="510" y="755"/>
                        <a:pt x="445" y="778"/>
                        <a:pt x="382" y="778"/>
                      </a:cubicBezTo>
                      <a:cubicBezTo>
                        <a:pt x="358" y="778"/>
                        <a:pt x="334" y="774"/>
                        <a:pt x="311" y="767"/>
                      </a:cubicBezTo>
                      <a:cubicBezTo>
                        <a:pt x="230" y="740"/>
                        <a:pt x="176" y="658"/>
                        <a:pt x="176" y="577"/>
                      </a:cubicBezTo>
                      <a:cubicBezTo>
                        <a:pt x="176" y="575"/>
                        <a:pt x="175" y="572"/>
                        <a:pt x="175" y="570"/>
                      </a:cubicBezTo>
                      <a:lnTo>
                        <a:pt x="175" y="570"/>
                      </a:lnTo>
                      <a:cubicBezTo>
                        <a:pt x="222" y="601"/>
                        <a:pt x="278" y="618"/>
                        <a:pt x="339" y="618"/>
                      </a:cubicBezTo>
                      <a:cubicBezTo>
                        <a:pt x="433" y="618"/>
                        <a:pt x="542" y="577"/>
                        <a:pt x="609" y="483"/>
                      </a:cubicBezTo>
                      <a:lnTo>
                        <a:pt x="623" y="442"/>
                      </a:lnTo>
                      <a:lnTo>
                        <a:pt x="609" y="415"/>
                      </a:lnTo>
                      <a:cubicBezTo>
                        <a:pt x="582" y="334"/>
                        <a:pt x="514" y="280"/>
                        <a:pt x="447" y="253"/>
                      </a:cubicBezTo>
                      <a:cubicBezTo>
                        <a:pt x="407" y="237"/>
                        <a:pt x="363" y="230"/>
                        <a:pt x="319" y="230"/>
                      </a:cubicBezTo>
                      <a:cubicBezTo>
                        <a:pt x="289" y="230"/>
                        <a:pt x="258" y="233"/>
                        <a:pt x="230" y="239"/>
                      </a:cubicBezTo>
                      <a:cubicBezTo>
                        <a:pt x="163" y="266"/>
                        <a:pt x="95" y="307"/>
                        <a:pt x="54" y="374"/>
                      </a:cubicBezTo>
                      <a:cubicBezTo>
                        <a:pt x="14" y="442"/>
                        <a:pt x="0" y="523"/>
                        <a:pt x="14" y="591"/>
                      </a:cubicBezTo>
                      <a:cubicBezTo>
                        <a:pt x="27" y="726"/>
                        <a:pt x="136" y="861"/>
                        <a:pt x="271" y="902"/>
                      </a:cubicBezTo>
                      <a:cubicBezTo>
                        <a:pt x="307" y="913"/>
                        <a:pt x="343" y="918"/>
                        <a:pt x="379" y="918"/>
                      </a:cubicBezTo>
                      <a:cubicBezTo>
                        <a:pt x="477" y="918"/>
                        <a:pt x="571" y="880"/>
                        <a:pt x="650" y="821"/>
                      </a:cubicBezTo>
                      <a:cubicBezTo>
                        <a:pt x="866" y="658"/>
                        <a:pt x="866" y="334"/>
                        <a:pt x="690" y="144"/>
                      </a:cubicBezTo>
                      <a:cubicBezTo>
                        <a:pt x="608" y="48"/>
                        <a:pt x="483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6" name="Google Shape;12296;p28"/>
                <p:cNvSpPr/>
                <p:nvPr/>
              </p:nvSpPr>
              <p:spPr>
                <a:xfrm>
                  <a:off x="3813154" y="3521766"/>
                  <a:ext cx="2805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72" extrusionOk="0">
                      <a:moveTo>
                        <a:pt x="613" y="141"/>
                      </a:moveTo>
                      <a:cubicBezTo>
                        <a:pt x="617" y="143"/>
                        <a:pt x="620" y="146"/>
                        <a:pt x="623" y="149"/>
                      </a:cubicBezTo>
                      <a:cubicBezTo>
                        <a:pt x="704" y="203"/>
                        <a:pt x="704" y="312"/>
                        <a:pt x="636" y="379"/>
                      </a:cubicBezTo>
                      <a:cubicBezTo>
                        <a:pt x="609" y="420"/>
                        <a:pt x="569" y="437"/>
                        <a:pt x="532" y="437"/>
                      </a:cubicBezTo>
                      <a:cubicBezTo>
                        <a:pt x="494" y="437"/>
                        <a:pt x="461" y="420"/>
                        <a:pt x="447" y="393"/>
                      </a:cubicBezTo>
                      <a:cubicBezTo>
                        <a:pt x="438" y="365"/>
                        <a:pt x="435" y="338"/>
                        <a:pt x="438" y="311"/>
                      </a:cubicBezTo>
                      <a:lnTo>
                        <a:pt x="438" y="311"/>
                      </a:lnTo>
                      <a:cubicBezTo>
                        <a:pt x="478" y="275"/>
                        <a:pt x="520" y="239"/>
                        <a:pt x="555" y="203"/>
                      </a:cubicBezTo>
                      <a:lnTo>
                        <a:pt x="613" y="141"/>
                      </a:lnTo>
                      <a:close/>
                      <a:moveTo>
                        <a:pt x="469" y="0"/>
                      </a:moveTo>
                      <a:cubicBezTo>
                        <a:pt x="405" y="0"/>
                        <a:pt x="341" y="17"/>
                        <a:pt x="285" y="55"/>
                      </a:cubicBezTo>
                      <a:lnTo>
                        <a:pt x="341" y="134"/>
                      </a:lnTo>
                      <a:lnTo>
                        <a:pt x="341" y="134"/>
                      </a:lnTo>
                      <a:cubicBezTo>
                        <a:pt x="319" y="160"/>
                        <a:pt x="299" y="195"/>
                        <a:pt x="298" y="229"/>
                      </a:cubicBezTo>
                      <a:lnTo>
                        <a:pt x="298" y="229"/>
                      </a:lnTo>
                      <a:cubicBezTo>
                        <a:pt x="296" y="231"/>
                        <a:pt x="295" y="233"/>
                        <a:pt x="293" y="235"/>
                      </a:cubicBezTo>
                      <a:lnTo>
                        <a:pt x="293" y="235"/>
                      </a:lnTo>
                      <a:cubicBezTo>
                        <a:pt x="218" y="216"/>
                        <a:pt x="152" y="179"/>
                        <a:pt x="95" y="122"/>
                      </a:cubicBezTo>
                      <a:lnTo>
                        <a:pt x="0" y="190"/>
                      </a:lnTo>
                      <a:cubicBezTo>
                        <a:pt x="65" y="293"/>
                        <a:pt x="178" y="359"/>
                        <a:pt x="294" y="389"/>
                      </a:cubicBezTo>
                      <a:lnTo>
                        <a:pt x="294" y="389"/>
                      </a:lnTo>
                      <a:cubicBezTo>
                        <a:pt x="301" y="414"/>
                        <a:pt x="312" y="438"/>
                        <a:pt x="325" y="461"/>
                      </a:cubicBezTo>
                      <a:cubicBezTo>
                        <a:pt x="361" y="531"/>
                        <a:pt x="437" y="571"/>
                        <a:pt x="510" y="571"/>
                      </a:cubicBezTo>
                      <a:cubicBezTo>
                        <a:pt x="521" y="571"/>
                        <a:pt x="531" y="570"/>
                        <a:pt x="542" y="569"/>
                      </a:cubicBezTo>
                      <a:cubicBezTo>
                        <a:pt x="623" y="555"/>
                        <a:pt x="691" y="515"/>
                        <a:pt x="731" y="461"/>
                      </a:cubicBezTo>
                      <a:cubicBezTo>
                        <a:pt x="772" y="393"/>
                        <a:pt x="799" y="325"/>
                        <a:pt x="799" y="244"/>
                      </a:cubicBezTo>
                      <a:cubicBezTo>
                        <a:pt x="785" y="177"/>
                        <a:pt x="746" y="110"/>
                        <a:pt x="679" y="69"/>
                      </a:cubicBezTo>
                      <a:lnTo>
                        <a:pt x="679" y="69"/>
                      </a:lnTo>
                      <a:lnTo>
                        <a:pt x="718" y="28"/>
                      </a:lnTo>
                      <a:lnTo>
                        <a:pt x="718" y="28"/>
                      </a:lnTo>
                      <a:lnTo>
                        <a:pt x="629" y="38"/>
                      </a:lnTo>
                      <a:lnTo>
                        <a:pt x="629" y="38"/>
                      </a:lnTo>
                      <a:cubicBezTo>
                        <a:pt x="580" y="13"/>
                        <a:pt x="524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7" name="Google Shape;12297;p28"/>
                <p:cNvSpPr/>
                <p:nvPr/>
              </p:nvSpPr>
              <p:spPr>
                <a:xfrm>
                  <a:off x="3720046" y="3351875"/>
                  <a:ext cx="25701" cy="34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70" extrusionOk="0">
                      <a:moveTo>
                        <a:pt x="509" y="196"/>
                      </a:moveTo>
                      <a:lnTo>
                        <a:pt x="509" y="196"/>
                      </a:lnTo>
                      <a:cubicBezTo>
                        <a:pt x="544" y="215"/>
                        <a:pt x="566" y="242"/>
                        <a:pt x="568" y="274"/>
                      </a:cubicBezTo>
                      <a:lnTo>
                        <a:pt x="568" y="274"/>
                      </a:lnTo>
                      <a:cubicBezTo>
                        <a:pt x="568" y="283"/>
                        <a:pt x="566" y="293"/>
                        <a:pt x="563" y="303"/>
                      </a:cubicBezTo>
                      <a:lnTo>
                        <a:pt x="563" y="303"/>
                      </a:lnTo>
                      <a:cubicBezTo>
                        <a:pt x="548" y="266"/>
                        <a:pt x="530" y="230"/>
                        <a:pt x="509" y="196"/>
                      </a:cubicBezTo>
                      <a:close/>
                      <a:moveTo>
                        <a:pt x="257" y="200"/>
                      </a:moveTo>
                      <a:lnTo>
                        <a:pt x="257" y="200"/>
                      </a:lnTo>
                      <a:cubicBezTo>
                        <a:pt x="230" y="235"/>
                        <a:pt x="202" y="272"/>
                        <a:pt x="172" y="309"/>
                      </a:cubicBezTo>
                      <a:lnTo>
                        <a:pt x="172" y="309"/>
                      </a:lnTo>
                      <a:cubicBezTo>
                        <a:pt x="183" y="274"/>
                        <a:pt x="198" y="244"/>
                        <a:pt x="217" y="225"/>
                      </a:cubicBezTo>
                      <a:cubicBezTo>
                        <a:pt x="229" y="216"/>
                        <a:pt x="243" y="208"/>
                        <a:pt x="257" y="200"/>
                      </a:cubicBezTo>
                      <a:close/>
                      <a:moveTo>
                        <a:pt x="395" y="192"/>
                      </a:moveTo>
                      <a:cubicBezTo>
                        <a:pt x="442" y="252"/>
                        <a:pt x="476" y="322"/>
                        <a:pt x="497" y="396"/>
                      </a:cubicBezTo>
                      <a:lnTo>
                        <a:pt x="497" y="396"/>
                      </a:lnTo>
                      <a:cubicBezTo>
                        <a:pt x="478" y="409"/>
                        <a:pt x="457" y="421"/>
                        <a:pt x="433" y="428"/>
                      </a:cubicBezTo>
                      <a:cubicBezTo>
                        <a:pt x="406" y="437"/>
                        <a:pt x="379" y="442"/>
                        <a:pt x="353" y="442"/>
                      </a:cubicBezTo>
                      <a:cubicBezTo>
                        <a:pt x="301" y="442"/>
                        <a:pt x="253" y="424"/>
                        <a:pt x="217" y="388"/>
                      </a:cubicBezTo>
                      <a:lnTo>
                        <a:pt x="161" y="428"/>
                      </a:lnTo>
                      <a:lnTo>
                        <a:pt x="161" y="428"/>
                      </a:lnTo>
                      <a:cubicBezTo>
                        <a:pt x="157" y="393"/>
                        <a:pt x="160" y="357"/>
                        <a:pt x="168" y="324"/>
                      </a:cubicBezTo>
                      <a:lnTo>
                        <a:pt x="168" y="324"/>
                      </a:lnTo>
                      <a:lnTo>
                        <a:pt x="257" y="388"/>
                      </a:lnTo>
                      <a:cubicBezTo>
                        <a:pt x="301" y="323"/>
                        <a:pt x="344" y="257"/>
                        <a:pt x="395" y="192"/>
                      </a:cubicBezTo>
                      <a:close/>
                      <a:moveTo>
                        <a:pt x="171" y="507"/>
                      </a:moveTo>
                      <a:cubicBezTo>
                        <a:pt x="203" y="535"/>
                        <a:pt x="241" y="555"/>
                        <a:pt x="285" y="564"/>
                      </a:cubicBezTo>
                      <a:cubicBezTo>
                        <a:pt x="318" y="570"/>
                        <a:pt x="349" y="574"/>
                        <a:pt x="379" y="574"/>
                      </a:cubicBezTo>
                      <a:cubicBezTo>
                        <a:pt x="410" y="574"/>
                        <a:pt x="440" y="570"/>
                        <a:pt x="474" y="564"/>
                      </a:cubicBezTo>
                      <a:cubicBezTo>
                        <a:pt x="489" y="560"/>
                        <a:pt x="505" y="555"/>
                        <a:pt x="521" y="549"/>
                      </a:cubicBezTo>
                      <a:lnTo>
                        <a:pt x="521" y="549"/>
                      </a:lnTo>
                      <a:cubicBezTo>
                        <a:pt x="522" y="590"/>
                        <a:pt x="520" y="631"/>
                        <a:pt x="515" y="672"/>
                      </a:cubicBezTo>
                      <a:cubicBezTo>
                        <a:pt x="515" y="749"/>
                        <a:pt x="466" y="862"/>
                        <a:pt x="438" y="862"/>
                      </a:cubicBezTo>
                      <a:cubicBezTo>
                        <a:pt x="436" y="862"/>
                        <a:pt x="435" y="862"/>
                        <a:pt x="433" y="861"/>
                      </a:cubicBezTo>
                      <a:cubicBezTo>
                        <a:pt x="406" y="861"/>
                        <a:pt x="379" y="834"/>
                        <a:pt x="339" y="794"/>
                      </a:cubicBezTo>
                      <a:cubicBezTo>
                        <a:pt x="312" y="767"/>
                        <a:pt x="285" y="726"/>
                        <a:pt x="257" y="685"/>
                      </a:cubicBezTo>
                      <a:cubicBezTo>
                        <a:pt x="217" y="635"/>
                        <a:pt x="185" y="571"/>
                        <a:pt x="171" y="507"/>
                      </a:cubicBezTo>
                      <a:close/>
                      <a:moveTo>
                        <a:pt x="385" y="1"/>
                      </a:moveTo>
                      <a:cubicBezTo>
                        <a:pt x="285" y="1"/>
                        <a:pt x="184" y="42"/>
                        <a:pt x="109" y="117"/>
                      </a:cubicBezTo>
                      <a:cubicBezTo>
                        <a:pt x="14" y="212"/>
                        <a:pt x="0" y="347"/>
                        <a:pt x="14" y="455"/>
                      </a:cubicBezTo>
                      <a:cubicBezTo>
                        <a:pt x="27" y="577"/>
                        <a:pt x="82" y="685"/>
                        <a:pt x="149" y="767"/>
                      </a:cubicBezTo>
                      <a:cubicBezTo>
                        <a:pt x="176" y="807"/>
                        <a:pt x="217" y="848"/>
                        <a:pt x="257" y="888"/>
                      </a:cubicBezTo>
                      <a:cubicBezTo>
                        <a:pt x="298" y="915"/>
                        <a:pt x="339" y="970"/>
                        <a:pt x="433" y="970"/>
                      </a:cubicBezTo>
                      <a:cubicBezTo>
                        <a:pt x="474" y="970"/>
                        <a:pt x="515" y="956"/>
                        <a:pt x="542" y="929"/>
                      </a:cubicBezTo>
                      <a:cubicBezTo>
                        <a:pt x="555" y="888"/>
                        <a:pt x="569" y="861"/>
                        <a:pt x="582" y="834"/>
                      </a:cubicBezTo>
                      <a:cubicBezTo>
                        <a:pt x="596" y="780"/>
                        <a:pt x="609" y="726"/>
                        <a:pt x="623" y="672"/>
                      </a:cubicBezTo>
                      <a:cubicBezTo>
                        <a:pt x="627" y="612"/>
                        <a:pt x="624" y="552"/>
                        <a:pt x="615" y="493"/>
                      </a:cubicBezTo>
                      <a:lnTo>
                        <a:pt x="615" y="493"/>
                      </a:lnTo>
                      <a:cubicBezTo>
                        <a:pt x="623" y="485"/>
                        <a:pt x="630" y="477"/>
                        <a:pt x="636" y="469"/>
                      </a:cubicBezTo>
                      <a:cubicBezTo>
                        <a:pt x="690" y="428"/>
                        <a:pt x="731" y="347"/>
                        <a:pt x="731" y="280"/>
                      </a:cubicBezTo>
                      <a:lnTo>
                        <a:pt x="731" y="266"/>
                      </a:lnTo>
                      <a:cubicBezTo>
                        <a:pt x="731" y="198"/>
                        <a:pt x="690" y="131"/>
                        <a:pt x="636" y="77"/>
                      </a:cubicBezTo>
                      <a:cubicBezTo>
                        <a:pt x="582" y="36"/>
                        <a:pt x="515" y="9"/>
                        <a:pt x="460" y="9"/>
                      </a:cubicBezTo>
                      <a:cubicBezTo>
                        <a:pt x="436" y="3"/>
                        <a:pt x="410" y="1"/>
                        <a:pt x="38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98" name="Google Shape;12298;p28"/>
              <p:cNvGrpSpPr/>
              <p:nvPr/>
            </p:nvGrpSpPr>
            <p:grpSpPr>
              <a:xfrm rot="-2011393">
                <a:off x="536110" y="1631442"/>
                <a:ext cx="511224" cy="285663"/>
                <a:chOff x="5454490" y="1102311"/>
                <a:chExt cx="511201" cy="285650"/>
              </a:xfrm>
            </p:grpSpPr>
            <p:sp>
              <p:nvSpPr>
                <p:cNvPr id="12299" name="Google Shape;12299;p28"/>
                <p:cNvSpPr/>
                <p:nvPr/>
              </p:nvSpPr>
              <p:spPr>
                <a:xfrm>
                  <a:off x="5613638" y="1191066"/>
                  <a:ext cx="226179" cy="194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42" h="5540" extrusionOk="0">
                      <a:moveTo>
                        <a:pt x="3591" y="1"/>
                      </a:moveTo>
                      <a:cubicBezTo>
                        <a:pt x="3303" y="1"/>
                        <a:pt x="3013" y="28"/>
                        <a:pt x="2720" y="70"/>
                      </a:cubicBezTo>
                      <a:cubicBezTo>
                        <a:pt x="2707" y="56"/>
                        <a:pt x="2707" y="56"/>
                        <a:pt x="2693" y="43"/>
                      </a:cubicBezTo>
                      <a:cubicBezTo>
                        <a:pt x="2622" y="19"/>
                        <a:pt x="2547" y="7"/>
                        <a:pt x="2471" y="7"/>
                      </a:cubicBezTo>
                      <a:cubicBezTo>
                        <a:pt x="2329" y="7"/>
                        <a:pt x="2185" y="49"/>
                        <a:pt x="2071" y="138"/>
                      </a:cubicBezTo>
                      <a:cubicBezTo>
                        <a:pt x="2044" y="165"/>
                        <a:pt x="2003" y="192"/>
                        <a:pt x="1976" y="219"/>
                      </a:cubicBezTo>
                      <a:cubicBezTo>
                        <a:pt x="1787" y="327"/>
                        <a:pt x="1705" y="489"/>
                        <a:pt x="1692" y="679"/>
                      </a:cubicBezTo>
                      <a:cubicBezTo>
                        <a:pt x="1584" y="801"/>
                        <a:pt x="1475" y="909"/>
                        <a:pt x="1367" y="1031"/>
                      </a:cubicBezTo>
                      <a:cubicBezTo>
                        <a:pt x="1259" y="1085"/>
                        <a:pt x="1151" y="1152"/>
                        <a:pt x="1056" y="1234"/>
                      </a:cubicBezTo>
                      <a:cubicBezTo>
                        <a:pt x="0" y="2127"/>
                        <a:pt x="528" y="3899"/>
                        <a:pt x="1381" y="4738"/>
                      </a:cubicBezTo>
                      <a:cubicBezTo>
                        <a:pt x="1719" y="5063"/>
                        <a:pt x="2179" y="5225"/>
                        <a:pt x="2653" y="5252"/>
                      </a:cubicBezTo>
                      <a:cubicBezTo>
                        <a:pt x="2680" y="5266"/>
                        <a:pt x="2693" y="5279"/>
                        <a:pt x="2720" y="5293"/>
                      </a:cubicBezTo>
                      <a:cubicBezTo>
                        <a:pt x="3027" y="5463"/>
                        <a:pt x="3327" y="5539"/>
                        <a:pt x="3614" y="5539"/>
                      </a:cubicBezTo>
                      <a:cubicBezTo>
                        <a:pt x="4125" y="5539"/>
                        <a:pt x="4595" y="5300"/>
                        <a:pt x="4993" y="4928"/>
                      </a:cubicBezTo>
                      <a:cubicBezTo>
                        <a:pt x="5859" y="4454"/>
                        <a:pt x="6441" y="3480"/>
                        <a:pt x="6184" y="2560"/>
                      </a:cubicBezTo>
                      <a:cubicBezTo>
                        <a:pt x="6211" y="2316"/>
                        <a:pt x="6211" y="2100"/>
                        <a:pt x="6184" y="1883"/>
                      </a:cubicBezTo>
                      <a:cubicBezTo>
                        <a:pt x="6116" y="1450"/>
                        <a:pt x="5859" y="1017"/>
                        <a:pt x="5508" y="801"/>
                      </a:cubicBezTo>
                      <a:cubicBezTo>
                        <a:pt x="5467" y="638"/>
                        <a:pt x="5372" y="489"/>
                        <a:pt x="5196" y="395"/>
                      </a:cubicBezTo>
                      <a:cubicBezTo>
                        <a:pt x="4681" y="101"/>
                        <a:pt x="4142" y="1"/>
                        <a:pt x="3591" y="1"/>
                      </a:cubicBezTo>
                      <a:close/>
                    </a:path>
                  </a:pathLst>
                </a:custGeom>
                <a:solidFill>
                  <a:srgbClr val="2F9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0" name="Google Shape;12300;p28"/>
                <p:cNvSpPr/>
                <p:nvPr/>
              </p:nvSpPr>
              <p:spPr>
                <a:xfrm>
                  <a:off x="5558517" y="1174495"/>
                  <a:ext cx="401026" cy="77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2" h="2207" extrusionOk="0">
                      <a:moveTo>
                        <a:pt x="5220" y="1"/>
                      </a:moveTo>
                      <a:cubicBezTo>
                        <a:pt x="4365" y="1"/>
                        <a:pt x="3513" y="112"/>
                        <a:pt x="2680" y="325"/>
                      </a:cubicBezTo>
                      <a:lnTo>
                        <a:pt x="2315" y="420"/>
                      </a:lnTo>
                      <a:lnTo>
                        <a:pt x="1949" y="542"/>
                      </a:lnTo>
                      <a:cubicBezTo>
                        <a:pt x="1828" y="596"/>
                        <a:pt x="1706" y="623"/>
                        <a:pt x="1584" y="677"/>
                      </a:cubicBezTo>
                      <a:lnTo>
                        <a:pt x="1232" y="840"/>
                      </a:lnTo>
                      <a:cubicBezTo>
                        <a:pt x="989" y="934"/>
                        <a:pt x="759" y="1043"/>
                        <a:pt x="542" y="1191"/>
                      </a:cubicBezTo>
                      <a:cubicBezTo>
                        <a:pt x="326" y="1340"/>
                        <a:pt x="123" y="1516"/>
                        <a:pt x="1" y="1760"/>
                      </a:cubicBezTo>
                      <a:lnTo>
                        <a:pt x="96" y="1814"/>
                      </a:lnTo>
                      <a:cubicBezTo>
                        <a:pt x="217" y="1597"/>
                        <a:pt x="407" y="1435"/>
                        <a:pt x="623" y="1300"/>
                      </a:cubicBezTo>
                      <a:cubicBezTo>
                        <a:pt x="826" y="1178"/>
                        <a:pt x="1056" y="1070"/>
                        <a:pt x="1286" y="975"/>
                      </a:cubicBezTo>
                      <a:lnTo>
                        <a:pt x="1638" y="826"/>
                      </a:lnTo>
                      <a:cubicBezTo>
                        <a:pt x="1760" y="772"/>
                        <a:pt x="1882" y="745"/>
                        <a:pt x="2003" y="704"/>
                      </a:cubicBezTo>
                      <a:lnTo>
                        <a:pt x="2355" y="583"/>
                      </a:lnTo>
                      <a:lnTo>
                        <a:pt x="2721" y="488"/>
                      </a:lnTo>
                      <a:cubicBezTo>
                        <a:pt x="3562" y="266"/>
                        <a:pt x="4434" y="155"/>
                        <a:pt x="5309" y="155"/>
                      </a:cubicBezTo>
                      <a:cubicBezTo>
                        <a:pt x="5448" y="155"/>
                        <a:pt x="5586" y="158"/>
                        <a:pt x="5724" y="163"/>
                      </a:cubicBezTo>
                      <a:cubicBezTo>
                        <a:pt x="6739" y="204"/>
                        <a:pt x="7741" y="407"/>
                        <a:pt x="8701" y="745"/>
                      </a:cubicBezTo>
                      <a:cubicBezTo>
                        <a:pt x="9648" y="1083"/>
                        <a:pt x="10555" y="1570"/>
                        <a:pt x="11353" y="2206"/>
                      </a:cubicBezTo>
                      <a:lnTo>
                        <a:pt x="11421" y="2112"/>
                      </a:lnTo>
                      <a:cubicBezTo>
                        <a:pt x="10609" y="1489"/>
                        <a:pt x="9703" y="988"/>
                        <a:pt x="8742" y="637"/>
                      </a:cubicBezTo>
                      <a:cubicBezTo>
                        <a:pt x="7781" y="285"/>
                        <a:pt x="6766" y="82"/>
                        <a:pt x="5738" y="14"/>
                      </a:cubicBezTo>
                      <a:cubicBezTo>
                        <a:pt x="5565" y="5"/>
                        <a:pt x="5393" y="1"/>
                        <a:pt x="522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1" name="Google Shape;12301;p28"/>
                <p:cNvSpPr/>
                <p:nvPr/>
              </p:nvSpPr>
              <p:spPr>
                <a:xfrm>
                  <a:off x="5503432" y="1181516"/>
                  <a:ext cx="454675" cy="101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0" h="2900" extrusionOk="0">
                      <a:moveTo>
                        <a:pt x="6341" y="0"/>
                      </a:moveTo>
                      <a:cubicBezTo>
                        <a:pt x="6284" y="0"/>
                        <a:pt x="6227" y="1"/>
                        <a:pt x="6170" y="4"/>
                      </a:cubicBezTo>
                      <a:cubicBezTo>
                        <a:pt x="4993" y="17"/>
                        <a:pt x="3802" y="220"/>
                        <a:pt x="2666" y="599"/>
                      </a:cubicBezTo>
                      <a:cubicBezTo>
                        <a:pt x="2111" y="802"/>
                        <a:pt x="1570" y="1073"/>
                        <a:pt x="1096" y="1438"/>
                      </a:cubicBezTo>
                      <a:cubicBezTo>
                        <a:pt x="609" y="1803"/>
                        <a:pt x="217" y="2290"/>
                        <a:pt x="0" y="2859"/>
                      </a:cubicBezTo>
                      <a:lnTo>
                        <a:pt x="95" y="2899"/>
                      </a:lnTo>
                      <a:cubicBezTo>
                        <a:pt x="338" y="2372"/>
                        <a:pt x="717" y="1912"/>
                        <a:pt x="1177" y="1560"/>
                      </a:cubicBezTo>
                      <a:cubicBezTo>
                        <a:pt x="1651" y="1208"/>
                        <a:pt x="2179" y="951"/>
                        <a:pt x="2733" y="761"/>
                      </a:cubicBezTo>
                      <a:cubicBezTo>
                        <a:pt x="3829" y="383"/>
                        <a:pt x="5007" y="180"/>
                        <a:pt x="6184" y="153"/>
                      </a:cubicBezTo>
                      <a:cubicBezTo>
                        <a:pt x="6279" y="148"/>
                        <a:pt x="6375" y="147"/>
                        <a:pt x="6472" y="147"/>
                      </a:cubicBezTo>
                      <a:cubicBezTo>
                        <a:pt x="6667" y="147"/>
                        <a:pt x="6865" y="153"/>
                        <a:pt x="7063" y="153"/>
                      </a:cubicBezTo>
                      <a:cubicBezTo>
                        <a:pt x="7348" y="180"/>
                        <a:pt x="7645" y="193"/>
                        <a:pt x="7943" y="234"/>
                      </a:cubicBezTo>
                      <a:cubicBezTo>
                        <a:pt x="8525" y="301"/>
                        <a:pt x="9107" y="410"/>
                        <a:pt x="9675" y="572"/>
                      </a:cubicBezTo>
                      <a:cubicBezTo>
                        <a:pt x="10812" y="870"/>
                        <a:pt x="11894" y="1357"/>
                        <a:pt x="12882" y="1993"/>
                      </a:cubicBezTo>
                      <a:lnTo>
                        <a:pt x="12949" y="1898"/>
                      </a:lnTo>
                      <a:cubicBezTo>
                        <a:pt x="12435" y="1587"/>
                        <a:pt x="11921" y="1303"/>
                        <a:pt x="11380" y="1059"/>
                      </a:cubicBezTo>
                      <a:cubicBezTo>
                        <a:pt x="10825" y="829"/>
                        <a:pt x="10270" y="626"/>
                        <a:pt x="9702" y="464"/>
                      </a:cubicBezTo>
                      <a:cubicBezTo>
                        <a:pt x="9120" y="315"/>
                        <a:pt x="8538" y="180"/>
                        <a:pt x="7956" y="112"/>
                      </a:cubicBezTo>
                      <a:cubicBezTo>
                        <a:pt x="7659" y="71"/>
                        <a:pt x="7361" y="58"/>
                        <a:pt x="7063" y="31"/>
                      </a:cubicBezTo>
                      <a:cubicBezTo>
                        <a:pt x="6823" y="20"/>
                        <a:pt x="6582" y="0"/>
                        <a:pt x="634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2" name="Google Shape;12302;p28"/>
                <p:cNvSpPr/>
                <p:nvPr/>
              </p:nvSpPr>
              <p:spPr>
                <a:xfrm>
                  <a:off x="5479207" y="1175794"/>
                  <a:ext cx="474617" cy="122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8" h="3496" extrusionOk="0">
                      <a:moveTo>
                        <a:pt x="6860" y="1"/>
                      </a:moveTo>
                      <a:cubicBezTo>
                        <a:pt x="6701" y="1"/>
                        <a:pt x="6542" y="4"/>
                        <a:pt x="6387" y="18"/>
                      </a:cubicBezTo>
                      <a:cubicBezTo>
                        <a:pt x="6076" y="31"/>
                        <a:pt x="5764" y="72"/>
                        <a:pt x="5453" y="113"/>
                      </a:cubicBezTo>
                      <a:cubicBezTo>
                        <a:pt x="5291" y="140"/>
                        <a:pt x="5142" y="167"/>
                        <a:pt x="4980" y="194"/>
                      </a:cubicBezTo>
                      <a:lnTo>
                        <a:pt x="4750" y="248"/>
                      </a:lnTo>
                      <a:lnTo>
                        <a:pt x="4519" y="302"/>
                      </a:lnTo>
                      <a:cubicBezTo>
                        <a:pt x="4371" y="343"/>
                        <a:pt x="4222" y="370"/>
                        <a:pt x="4073" y="424"/>
                      </a:cubicBezTo>
                      <a:lnTo>
                        <a:pt x="3613" y="559"/>
                      </a:lnTo>
                      <a:cubicBezTo>
                        <a:pt x="3315" y="667"/>
                        <a:pt x="3031" y="776"/>
                        <a:pt x="2733" y="911"/>
                      </a:cubicBezTo>
                      <a:cubicBezTo>
                        <a:pt x="2165" y="1182"/>
                        <a:pt x="1624" y="1520"/>
                        <a:pt x="1150" y="1939"/>
                      </a:cubicBezTo>
                      <a:cubicBezTo>
                        <a:pt x="663" y="2359"/>
                        <a:pt x="271" y="2873"/>
                        <a:pt x="0" y="3441"/>
                      </a:cubicBezTo>
                      <a:lnTo>
                        <a:pt x="95" y="3495"/>
                      </a:lnTo>
                      <a:cubicBezTo>
                        <a:pt x="244" y="3211"/>
                        <a:pt x="406" y="2954"/>
                        <a:pt x="609" y="2724"/>
                      </a:cubicBezTo>
                      <a:cubicBezTo>
                        <a:pt x="798" y="2480"/>
                        <a:pt x="1015" y="2250"/>
                        <a:pt x="1245" y="2048"/>
                      </a:cubicBezTo>
                      <a:cubicBezTo>
                        <a:pt x="1719" y="1655"/>
                        <a:pt x="2246" y="1330"/>
                        <a:pt x="2815" y="1073"/>
                      </a:cubicBezTo>
                      <a:cubicBezTo>
                        <a:pt x="3085" y="938"/>
                        <a:pt x="3383" y="816"/>
                        <a:pt x="3667" y="721"/>
                      </a:cubicBezTo>
                      <a:lnTo>
                        <a:pt x="4114" y="573"/>
                      </a:lnTo>
                      <a:cubicBezTo>
                        <a:pt x="4262" y="532"/>
                        <a:pt x="4411" y="491"/>
                        <a:pt x="4560" y="451"/>
                      </a:cubicBezTo>
                      <a:lnTo>
                        <a:pt x="4790" y="397"/>
                      </a:lnTo>
                      <a:lnTo>
                        <a:pt x="5020" y="356"/>
                      </a:lnTo>
                      <a:cubicBezTo>
                        <a:pt x="5169" y="329"/>
                        <a:pt x="5318" y="288"/>
                        <a:pt x="5467" y="261"/>
                      </a:cubicBezTo>
                      <a:cubicBezTo>
                        <a:pt x="5778" y="221"/>
                        <a:pt x="6089" y="180"/>
                        <a:pt x="6400" y="167"/>
                      </a:cubicBezTo>
                      <a:cubicBezTo>
                        <a:pt x="6712" y="126"/>
                        <a:pt x="7023" y="140"/>
                        <a:pt x="7334" y="126"/>
                      </a:cubicBezTo>
                      <a:cubicBezTo>
                        <a:pt x="7483" y="140"/>
                        <a:pt x="7645" y="140"/>
                        <a:pt x="7794" y="153"/>
                      </a:cubicBezTo>
                      <a:lnTo>
                        <a:pt x="8024" y="167"/>
                      </a:lnTo>
                      <a:lnTo>
                        <a:pt x="8254" y="180"/>
                      </a:lnTo>
                      <a:cubicBezTo>
                        <a:pt x="8877" y="234"/>
                        <a:pt x="9499" y="356"/>
                        <a:pt x="10094" y="519"/>
                      </a:cubicBezTo>
                      <a:cubicBezTo>
                        <a:pt x="10703" y="667"/>
                        <a:pt x="11272" y="911"/>
                        <a:pt x="11840" y="1168"/>
                      </a:cubicBezTo>
                      <a:cubicBezTo>
                        <a:pt x="12408" y="1425"/>
                        <a:pt x="12936" y="1750"/>
                        <a:pt x="13450" y="2102"/>
                      </a:cubicBezTo>
                      <a:lnTo>
                        <a:pt x="13518" y="2020"/>
                      </a:lnTo>
                      <a:cubicBezTo>
                        <a:pt x="13004" y="1655"/>
                        <a:pt x="12462" y="1330"/>
                        <a:pt x="11894" y="1073"/>
                      </a:cubicBezTo>
                      <a:cubicBezTo>
                        <a:pt x="11312" y="816"/>
                        <a:pt x="10730" y="586"/>
                        <a:pt x="10121" y="424"/>
                      </a:cubicBezTo>
                      <a:cubicBezTo>
                        <a:pt x="9512" y="248"/>
                        <a:pt x="8904" y="126"/>
                        <a:pt x="8281" y="58"/>
                      </a:cubicBezTo>
                      <a:lnTo>
                        <a:pt x="8038" y="31"/>
                      </a:lnTo>
                      <a:lnTo>
                        <a:pt x="7808" y="18"/>
                      </a:lnTo>
                      <a:cubicBezTo>
                        <a:pt x="7645" y="18"/>
                        <a:pt x="7496" y="4"/>
                        <a:pt x="7334" y="4"/>
                      </a:cubicBezTo>
                      <a:cubicBezTo>
                        <a:pt x="7178" y="4"/>
                        <a:pt x="7019" y="1"/>
                        <a:pt x="68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3" name="Google Shape;12303;p28"/>
                <p:cNvSpPr/>
                <p:nvPr/>
              </p:nvSpPr>
              <p:spPr>
                <a:xfrm>
                  <a:off x="5468253" y="1248153"/>
                  <a:ext cx="497438" cy="12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8" h="3674" extrusionOk="0">
                      <a:moveTo>
                        <a:pt x="14073" y="0"/>
                      </a:moveTo>
                      <a:cubicBezTo>
                        <a:pt x="13897" y="636"/>
                        <a:pt x="13491" y="1177"/>
                        <a:pt x="12991" y="1624"/>
                      </a:cubicBezTo>
                      <a:cubicBezTo>
                        <a:pt x="12504" y="2057"/>
                        <a:pt x="11935" y="2409"/>
                        <a:pt x="11326" y="2666"/>
                      </a:cubicBezTo>
                      <a:cubicBezTo>
                        <a:pt x="10109" y="3207"/>
                        <a:pt x="8796" y="3505"/>
                        <a:pt x="7470" y="3518"/>
                      </a:cubicBezTo>
                      <a:cubicBezTo>
                        <a:pt x="7355" y="3523"/>
                        <a:pt x="7239" y="3525"/>
                        <a:pt x="7123" y="3525"/>
                      </a:cubicBezTo>
                      <a:cubicBezTo>
                        <a:pt x="6576" y="3525"/>
                        <a:pt x="6028" y="3475"/>
                        <a:pt x="5481" y="3396"/>
                      </a:cubicBezTo>
                      <a:cubicBezTo>
                        <a:pt x="5156" y="3329"/>
                        <a:pt x="4831" y="3288"/>
                        <a:pt x="4520" y="3193"/>
                      </a:cubicBezTo>
                      <a:cubicBezTo>
                        <a:pt x="4358" y="3139"/>
                        <a:pt x="4196" y="3112"/>
                        <a:pt x="4033" y="3058"/>
                      </a:cubicBezTo>
                      <a:lnTo>
                        <a:pt x="3573" y="2896"/>
                      </a:lnTo>
                      <a:cubicBezTo>
                        <a:pt x="2342" y="2485"/>
                        <a:pt x="1214" y="1816"/>
                        <a:pt x="215" y="975"/>
                      </a:cubicBezTo>
                      <a:lnTo>
                        <a:pt x="215" y="975"/>
                      </a:lnTo>
                      <a:lnTo>
                        <a:pt x="542" y="812"/>
                      </a:lnTo>
                      <a:lnTo>
                        <a:pt x="502" y="717"/>
                      </a:lnTo>
                      <a:lnTo>
                        <a:pt x="82" y="907"/>
                      </a:lnTo>
                      <a:lnTo>
                        <a:pt x="1" y="947"/>
                      </a:lnTo>
                      <a:lnTo>
                        <a:pt x="69" y="1001"/>
                      </a:lnTo>
                      <a:lnTo>
                        <a:pt x="447" y="1340"/>
                      </a:lnTo>
                      <a:lnTo>
                        <a:pt x="650" y="1502"/>
                      </a:lnTo>
                      <a:lnTo>
                        <a:pt x="853" y="1651"/>
                      </a:lnTo>
                      <a:lnTo>
                        <a:pt x="1259" y="1935"/>
                      </a:lnTo>
                      <a:lnTo>
                        <a:pt x="1692" y="2206"/>
                      </a:lnTo>
                      <a:lnTo>
                        <a:pt x="1909" y="2341"/>
                      </a:lnTo>
                      <a:cubicBezTo>
                        <a:pt x="1976" y="2381"/>
                        <a:pt x="2058" y="2409"/>
                        <a:pt x="2125" y="2449"/>
                      </a:cubicBezTo>
                      <a:lnTo>
                        <a:pt x="2572" y="2679"/>
                      </a:lnTo>
                      <a:cubicBezTo>
                        <a:pt x="2721" y="2747"/>
                        <a:pt x="2883" y="2814"/>
                        <a:pt x="3032" y="2882"/>
                      </a:cubicBezTo>
                      <a:cubicBezTo>
                        <a:pt x="3194" y="2950"/>
                        <a:pt x="3343" y="3004"/>
                        <a:pt x="3505" y="3058"/>
                      </a:cubicBezTo>
                      <a:lnTo>
                        <a:pt x="3993" y="3220"/>
                      </a:lnTo>
                      <a:cubicBezTo>
                        <a:pt x="4141" y="3275"/>
                        <a:pt x="4317" y="3302"/>
                        <a:pt x="4480" y="3342"/>
                      </a:cubicBezTo>
                      <a:cubicBezTo>
                        <a:pt x="4791" y="3437"/>
                        <a:pt x="5129" y="3491"/>
                        <a:pt x="5454" y="3545"/>
                      </a:cubicBezTo>
                      <a:cubicBezTo>
                        <a:pt x="6013" y="3623"/>
                        <a:pt x="6562" y="3674"/>
                        <a:pt x="7117" y="3674"/>
                      </a:cubicBezTo>
                      <a:cubicBezTo>
                        <a:pt x="7235" y="3674"/>
                        <a:pt x="7352" y="3672"/>
                        <a:pt x="7470" y="3667"/>
                      </a:cubicBezTo>
                      <a:cubicBezTo>
                        <a:pt x="8810" y="3626"/>
                        <a:pt x="10136" y="3315"/>
                        <a:pt x="11367" y="2760"/>
                      </a:cubicBezTo>
                      <a:cubicBezTo>
                        <a:pt x="11976" y="2490"/>
                        <a:pt x="12558" y="2138"/>
                        <a:pt x="13058" y="1691"/>
                      </a:cubicBezTo>
                      <a:cubicBezTo>
                        <a:pt x="13559" y="1258"/>
                        <a:pt x="13979" y="690"/>
                        <a:pt x="14168" y="27"/>
                      </a:cubicBezTo>
                      <a:lnTo>
                        <a:pt x="14073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4" name="Google Shape;12304;p28"/>
                <p:cNvSpPr/>
                <p:nvPr/>
              </p:nvSpPr>
              <p:spPr>
                <a:xfrm>
                  <a:off x="5491073" y="1249101"/>
                  <a:ext cx="473213" cy="13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8" h="3722" extrusionOk="0">
                      <a:moveTo>
                        <a:pt x="13369" y="0"/>
                      </a:moveTo>
                      <a:cubicBezTo>
                        <a:pt x="12882" y="1191"/>
                        <a:pt x="11908" y="2152"/>
                        <a:pt x="10771" y="2747"/>
                      </a:cubicBezTo>
                      <a:cubicBezTo>
                        <a:pt x="9621" y="3342"/>
                        <a:pt x="8308" y="3572"/>
                        <a:pt x="7023" y="3586"/>
                      </a:cubicBezTo>
                      <a:cubicBezTo>
                        <a:pt x="5724" y="3586"/>
                        <a:pt x="4425" y="3383"/>
                        <a:pt x="3207" y="2963"/>
                      </a:cubicBezTo>
                      <a:cubicBezTo>
                        <a:pt x="2598" y="2747"/>
                        <a:pt x="2017" y="2490"/>
                        <a:pt x="1462" y="2152"/>
                      </a:cubicBezTo>
                      <a:cubicBezTo>
                        <a:pt x="1191" y="1976"/>
                        <a:pt x="921" y="1800"/>
                        <a:pt x="663" y="1597"/>
                      </a:cubicBezTo>
                      <a:lnTo>
                        <a:pt x="474" y="1448"/>
                      </a:lnTo>
                      <a:lnTo>
                        <a:pt x="298" y="1299"/>
                      </a:lnTo>
                      <a:cubicBezTo>
                        <a:pt x="230" y="1245"/>
                        <a:pt x="163" y="1191"/>
                        <a:pt x="122" y="1137"/>
                      </a:cubicBezTo>
                      <a:cubicBezTo>
                        <a:pt x="109" y="1110"/>
                        <a:pt x="122" y="1096"/>
                        <a:pt x="122" y="1096"/>
                      </a:cubicBezTo>
                      <a:cubicBezTo>
                        <a:pt x="122" y="1096"/>
                        <a:pt x="129" y="1089"/>
                        <a:pt x="133" y="1085"/>
                      </a:cubicBezTo>
                      <a:lnTo>
                        <a:pt x="133" y="1085"/>
                      </a:lnTo>
                      <a:cubicBezTo>
                        <a:pt x="136" y="1087"/>
                        <a:pt x="138" y="1088"/>
                        <a:pt x="139" y="1088"/>
                      </a:cubicBezTo>
                      <a:cubicBezTo>
                        <a:pt x="140" y="1088"/>
                        <a:pt x="140" y="1087"/>
                        <a:pt x="136" y="1083"/>
                      </a:cubicBezTo>
                      <a:cubicBezTo>
                        <a:pt x="136" y="1083"/>
                        <a:pt x="135" y="1084"/>
                        <a:pt x="133" y="1085"/>
                      </a:cubicBezTo>
                      <a:lnTo>
                        <a:pt x="133" y="1085"/>
                      </a:lnTo>
                      <a:cubicBezTo>
                        <a:pt x="128" y="1082"/>
                        <a:pt x="122" y="1075"/>
                        <a:pt x="122" y="1069"/>
                      </a:cubicBezTo>
                      <a:lnTo>
                        <a:pt x="230" y="1056"/>
                      </a:lnTo>
                      <a:cubicBezTo>
                        <a:pt x="230" y="1028"/>
                        <a:pt x="217" y="1015"/>
                        <a:pt x="190" y="1001"/>
                      </a:cubicBezTo>
                      <a:cubicBezTo>
                        <a:pt x="176" y="988"/>
                        <a:pt x="149" y="974"/>
                        <a:pt x="136" y="974"/>
                      </a:cubicBezTo>
                      <a:cubicBezTo>
                        <a:pt x="95" y="974"/>
                        <a:pt x="68" y="988"/>
                        <a:pt x="41" y="1015"/>
                      </a:cubicBezTo>
                      <a:cubicBezTo>
                        <a:pt x="14" y="1042"/>
                        <a:pt x="0" y="1083"/>
                        <a:pt x="0" y="1110"/>
                      </a:cubicBezTo>
                      <a:cubicBezTo>
                        <a:pt x="0" y="1150"/>
                        <a:pt x="14" y="1177"/>
                        <a:pt x="27" y="1191"/>
                      </a:cubicBezTo>
                      <a:cubicBezTo>
                        <a:pt x="95" y="1286"/>
                        <a:pt x="149" y="1326"/>
                        <a:pt x="217" y="1380"/>
                      </a:cubicBezTo>
                      <a:lnTo>
                        <a:pt x="393" y="1556"/>
                      </a:lnTo>
                      <a:lnTo>
                        <a:pt x="582" y="1705"/>
                      </a:lnTo>
                      <a:cubicBezTo>
                        <a:pt x="839" y="1922"/>
                        <a:pt x="1110" y="2097"/>
                        <a:pt x="1381" y="2287"/>
                      </a:cubicBezTo>
                      <a:cubicBezTo>
                        <a:pt x="1935" y="2625"/>
                        <a:pt x="2544" y="2909"/>
                        <a:pt x="3153" y="3126"/>
                      </a:cubicBezTo>
                      <a:cubicBezTo>
                        <a:pt x="4357" y="3531"/>
                        <a:pt x="5623" y="3722"/>
                        <a:pt x="6892" y="3722"/>
                      </a:cubicBezTo>
                      <a:cubicBezTo>
                        <a:pt x="6936" y="3722"/>
                        <a:pt x="6979" y="3722"/>
                        <a:pt x="7023" y="3721"/>
                      </a:cubicBezTo>
                      <a:cubicBezTo>
                        <a:pt x="8322" y="3708"/>
                        <a:pt x="9648" y="3451"/>
                        <a:pt x="10812" y="2842"/>
                      </a:cubicBezTo>
                      <a:cubicBezTo>
                        <a:pt x="11394" y="2530"/>
                        <a:pt x="11935" y="2138"/>
                        <a:pt x="12395" y="1664"/>
                      </a:cubicBezTo>
                      <a:cubicBezTo>
                        <a:pt x="12841" y="1204"/>
                        <a:pt x="13220" y="650"/>
                        <a:pt x="13477" y="41"/>
                      </a:cubicBezTo>
                      <a:lnTo>
                        <a:pt x="13369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5" name="Google Shape;12305;p28"/>
                <p:cNvSpPr/>
                <p:nvPr/>
              </p:nvSpPr>
              <p:spPr>
                <a:xfrm>
                  <a:off x="5631684" y="1177795"/>
                  <a:ext cx="212872" cy="206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3" h="5890" extrusionOk="0">
                      <a:moveTo>
                        <a:pt x="3715" y="116"/>
                      </a:moveTo>
                      <a:cubicBezTo>
                        <a:pt x="3906" y="118"/>
                        <a:pt x="4100" y="170"/>
                        <a:pt x="4276" y="259"/>
                      </a:cubicBezTo>
                      <a:cubicBezTo>
                        <a:pt x="4444" y="348"/>
                        <a:pt x="4602" y="474"/>
                        <a:pt x="4729" y="630"/>
                      </a:cubicBezTo>
                      <a:lnTo>
                        <a:pt x="4729" y="630"/>
                      </a:lnTo>
                      <a:cubicBezTo>
                        <a:pt x="4424" y="401"/>
                        <a:pt x="4081" y="224"/>
                        <a:pt x="3715" y="116"/>
                      </a:cubicBezTo>
                      <a:close/>
                      <a:moveTo>
                        <a:pt x="5251" y="1342"/>
                      </a:moveTo>
                      <a:cubicBezTo>
                        <a:pt x="5374" y="1494"/>
                        <a:pt x="5483" y="1657"/>
                        <a:pt x="5575" y="1828"/>
                      </a:cubicBezTo>
                      <a:cubicBezTo>
                        <a:pt x="5792" y="2261"/>
                        <a:pt x="5927" y="2748"/>
                        <a:pt x="5914" y="3235"/>
                      </a:cubicBezTo>
                      <a:cubicBezTo>
                        <a:pt x="5900" y="3717"/>
                        <a:pt x="5754" y="4199"/>
                        <a:pt x="5437" y="4563"/>
                      </a:cubicBezTo>
                      <a:lnTo>
                        <a:pt x="5437" y="4563"/>
                      </a:lnTo>
                      <a:cubicBezTo>
                        <a:pt x="5581" y="4245"/>
                        <a:pt x="5651" y="3892"/>
                        <a:pt x="5670" y="3547"/>
                      </a:cubicBezTo>
                      <a:cubicBezTo>
                        <a:pt x="5697" y="3032"/>
                        <a:pt x="5616" y="2532"/>
                        <a:pt x="5481" y="2045"/>
                      </a:cubicBezTo>
                      <a:cubicBezTo>
                        <a:pt x="5413" y="1802"/>
                        <a:pt x="5346" y="1572"/>
                        <a:pt x="5251" y="1342"/>
                      </a:cubicBezTo>
                      <a:close/>
                      <a:moveTo>
                        <a:pt x="2916" y="162"/>
                      </a:moveTo>
                      <a:cubicBezTo>
                        <a:pt x="3040" y="162"/>
                        <a:pt x="3165" y="172"/>
                        <a:pt x="3289" y="191"/>
                      </a:cubicBezTo>
                      <a:cubicBezTo>
                        <a:pt x="3947" y="293"/>
                        <a:pt x="4560" y="623"/>
                        <a:pt x="5029" y="1095"/>
                      </a:cubicBezTo>
                      <a:lnTo>
                        <a:pt x="5029" y="1095"/>
                      </a:lnTo>
                      <a:cubicBezTo>
                        <a:pt x="5187" y="1405"/>
                        <a:pt x="5290" y="1745"/>
                        <a:pt x="5386" y="2072"/>
                      </a:cubicBezTo>
                      <a:cubicBezTo>
                        <a:pt x="5508" y="2559"/>
                        <a:pt x="5589" y="3046"/>
                        <a:pt x="5575" y="3533"/>
                      </a:cubicBezTo>
                      <a:cubicBezTo>
                        <a:pt x="5562" y="4020"/>
                        <a:pt x="5413" y="4521"/>
                        <a:pt x="5115" y="4900"/>
                      </a:cubicBezTo>
                      <a:cubicBezTo>
                        <a:pt x="4831" y="5292"/>
                        <a:pt x="4385" y="5563"/>
                        <a:pt x="3925" y="5684"/>
                      </a:cubicBezTo>
                      <a:cubicBezTo>
                        <a:pt x="3701" y="5742"/>
                        <a:pt x="3471" y="5769"/>
                        <a:pt x="3240" y="5769"/>
                      </a:cubicBezTo>
                      <a:cubicBezTo>
                        <a:pt x="2981" y="5769"/>
                        <a:pt x="2720" y="5735"/>
                        <a:pt x="2463" y="5671"/>
                      </a:cubicBezTo>
                      <a:cubicBezTo>
                        <a:pt x="1990" y="5563"/>
                        <a:pt x="1543" y="5346"/>
                        <a:pt x="1124" y="5089"/>
                      </a:cubicBezTo>
                      <a:cubicBezTo>
                        <a:pt x="921" y="4967"/>
                        <a:pt x="704" y="4832"/>
                        <a:pt x="528" y="4670"/>
                      </a:cubicBezTo>
                      <a:cubicBezTo>
                        <a:pt x="366" y="4494"/>
                        <a:pt x="271" y="4277"/>
                        <a:pt x="231" y="4034"/>
                      </a:cubicBezTo>
                      <a:cubicBezTo>
                        <a:pt x="190" y="3804"/>
                        <a:pt x="190" y="3547"/>
                        <a:pt x="163" y="3303"/>
                      </a:cubicBezTo>
                      <a:cubicBezTo>
                        <a:pt x="149" y="3059"/>
                        <a:pt x="149" y="2816"/>
                        <a:pt x="176" y="2572"/>
                      </a:cubicBezTo>
                      <a:cubicBezTo>
                        <a:pt x="231" y="2085"/>
                        <a:pt x="420" y="1625"/>
                        <a:pt x="718" y="1246"/>
                      </a:cubicBezTo>
                      <a:cubicBezTo>
                        <a:pt x="1248" y="586"/>
                        <a:pt x="2076" y="162"/>
                        <a:pt x="2916" y="162"/>
                      </a:cubicBezTo>
                      <a:close/>
                      <a:moveTo>
                        <a:pt x="2928" y="1"/>
                      </a:moveTo>
                      <a:cubicBezTo>
                        <a:pt x="2029" y="1"/>
                        <a:pt x="1152" y="442"/>
                        <a:pt x="596" y="1152"/>
                      </a:cubicBezTo>
                      <a:cubicBezTo>
                        <a:pt x="285" y="1544"/>
                        <a:pt x="82" y="2045"/>
                        <a:pt x="28" y="2559"/>
                      </a:cubicBezTo>
                      <a:cubicBezTo>
                        <a:pt x="1" y="2802"/>
                        <a:pt x="14" y="3059"/>
                        <a:pt x="28" y="3317"/>
                      </a:cubicBezTo>
                      <a:cubicBezTo>
                        <a:pt x="41" y="3560"/>
                        <a:pt x="55" y="3804"/>
                        <a:pt x="95" y="4061"/>
                      </a:cubicBezTo>
                      <a:cubicBezTo>
                        <a:pt x="136" y="4318"/>
                        <a:pt x="244" y="4575"/>
                        <a:pt x="434" y="4764"/>
                      </a:cubicBezTo>
                      <a:cubicBezTo>
                        <a:pt x="623" y="4940"/>
                        <a:pt x="840" y="5076"/>
                        <a:pt x="1056" y="5197"/>
                      </a:cubicBezTo>
                      <a:cubicBezTo>
                        <a:pt x="1489" y="5468"/>
                        <a:pt x="1949" y="5671"/>
                        <a:pt x="2436" y="5793"/>
                      </a:cubicBezTo>
                      <a:cubicBezTo>
                        <a:pt x="2693" y="5855"/>
                        <a:pt x="2954" y="5889"/>
                        <a:pt x="3214" y="5889"/>
                      </a:cubicBezTo>
                      <a:cubicBezTo>
                        <a:pt x="3461" y="5889"/>
                        <a:pt x="3708" y="5859"/>
                        <a:pt x="3952" y="5793"/>
                      </a:cubicBezTo>
                      <a:cubicBezTo>
                        <a:pt x="4439" y="5657"/>
                        <a:pt x="4899" y="5387"/>
                        <a:pt x="5197" y="4967"/>
                      </a:cubicBezTo>
                      <a:cubicBezTo>
                        <a:pt x="5289" y="4846"/>
                        <a:pt x="5367" y="4715"/>
                        <a:pt x="5430" y="4578"/>
                      </a:cubicBezTo>
                      <a:lnTo>
                        <a:pt x="5430" y="4578"/>
                      </a:lnTo>
                      <a:lnTo>
                        <a:pt x="5508" y="4643"/>
                      </a:lnTo>
                      <a:cubicBezTo>
                        <a:pt x="5860" y="4264"/>
                        <a:pt x="6022" y="3750"/>
                        <a:pt x="6049" y="3235"/>
                      </a:cubicBezTo>
                      <a:cubicBezTo>
                        <a:pt x="6063" y="2721"/>
                        <a:pt x="5941" y="2221"/>
                        <a:pt x="5697" y="1760"/>
                      </a:cubicBezTo>
                      <a:cubicBezTo>
                        <a:pt x="5530" y="1445"/>
                        <a:pt x="5310" y="1155"/>
                        <a:pt x="5051" y="905"/>
                      </a:cubicBezTo>
                      <a:lnTo>
                        <a:pt x="5051" y="905"/>
                      </a:lnTo>
                      <a:cubicBezTo>
                        <a:pt x="5005" y="821"/>
                        <a:pt x="4955" y="741"/>
                        <a:pt x="4899" y="664"/>
                      </a:cubicBezTo>
                      <a:cubicBezTo>
                        <a:pt x="4750" y="462"/>
                        <a:pt x="4547" y="286"/>
                        <a:pt x="4317" y="164"/>
                      </a:cubicBezTo>
                      <a:cubicBezTo>
                        <a:pt x="4132" y="66"/>
                        <a:pt x="3930" y="3"/>
                        <a:pt x="3718" y="3"/>
                      </a:cubicBezTo>
                      <a:cubicBezTo>
                        <a:pt x="3665" y="3"/>
                        <a:pt x="3613" y="7"/>
                        <a:pt x="3559" y="15"/>
                      </a:cubicBezTo>
                      <a:lnTo>
                        <a:pt x="3575" y="79"/>
                      </a:lnTo>
                      <a:lnTo>
                        <a:pt x="3575" y="79"/>
                      </a:lnTo>
                      <a:cubicBezTo>
                        <a:pt x="3490" y="58"/>
                        <a:pt x="3403" y="41"/>
                        <a:pt x="3316" y="29"/>
                      </a:cubicBezTo>
                      <a:cubicBezTo>
                        <a:pt x="3187" y="10"/>
                        <a:pt x="3057" y="1"/>
                        <a:pt x="292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6" name="Google Shape;12306;p28"/>
                <p:cNvSpPr/>
                <p:nvPr/>
              </p:nvSpPr>
              <p:spPr>
                <a:xfrm>
                  <a:off x="5624101" y="1178778"/>
                  <a:ext cx="210484" cy="197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" h="5618" extrusionOk="0">
                      <a:moveTo>
                        <a:pt x="3911" y="1"/>
                      </a:moveTo>
                      <a:lnTo>
                        <a:pt x="3911" y="109"/>
                      </a:lnTo>
                      <a:cubicBezTo>
                        <a:pt x="4100" y="109"/>
                        <a:pt x="4289" y="163"/>
                        <a:pt x="4465" y="258"/>
                      </a:cubicBezTo>
                      <a:cubicBezTo>
                        <a:pt x="4628" y="339"/>
                        <a:pt x="4790" y="461"/>
                        <a:pt x="4925" y="609"/>
                      </a:cubicBezTo>
                      <a:cubicBezTo>
                        <a:pt x="5196" y="880"/>
                        <a:pt x="5399" y="1232"/>
                        <a:pt x="5561" y="1584"/>
                      </a:cubicBezTo>
                      <a:cubicBezTo>
                        <a:pt x="5724" y="1949"/>
                        <a:pt x="5832" y="2328"/>
                        <a:pt x="5873" y="2720"/>
                      </a:cubicBezTo>
                      <a:cubicBezTo>
                        <a:pt x="5913" y="3113"/>
                        <a:pt x="5859" y="3505"/>
                        <a:pt x="5737" y="3884"/>
                      </a:cubicBezTo>
                      <a:cubicBezTo>
                        <a:pt x="5670" y="4060"/>
                        <a:pt x="5575" y="4236"/>
                        <a:pt x="5453" y="4398"/>
                      </a:cubicBezTo>
                      <a:cubicBezTo>
                        <a:pt x="5345" y="4547"/>
                        <a:pt x="5210" y="4696"/>
                        <a:pt x="5061" y="4818"/>
                      </a:cubicBezTo>
                      <a:cubicBezTo>
                        <a:pt x="4750" y="5061"/>
                        <a:pt x="4384" y="5223"/>
                        <a:pt x="4005" y="5332"/>
                      </a:cubicBezTo>
                      <a:cubicBezTo>
                        <a:pt x="3626" y="5440"/>
                        <a:pt x="3234" y="5494"/>
                        <a:pt x="2842" y="5494"/>
                      </a:cubicBezTo>
                      <a:cubicBezTo>
                        <a:pt x="2449" y="5494"/>
                        <a:pt x="2057" y="5440"/>
                        <a:pt x="1691" y="5318"/>
                      </a:cubicBezTo>
                      <a:cubicBezTo>
                        <a:pt x="1326" y="5196"/>
                        <a:pt x="974" y="4993"/>
                        <a:pt x="731" y="4709"/>
                      </a:cubicBezTo>
                      <a:cubicBezTo>
                        <a:pt x="474" y="4412"/>
                        <a:pt x="338" y="4046"/>
                        <a:pt x="257" y="3667"/>
                      </a:cubicBezTo>
                      <a:cubicBezTo>
                        <a:pt x="190" y="3289"/>
                        <a:pt x="162" y="2883"/>
                        <a:pt x="190" y="2490"/>
                      </a:cubicBezTo>
                      <a:cubicBezTo>
                        <a:pt x="217" y="2111"/>
                        <a:pt x="311" y="1719"/>
                        <a:pt x="514" y="1394"/>
                      </a:cubicBezTo>
                      <a:cubicBezTo>
                        <a:pt x="690" y="1056"/>
                        <a:pt x="1001" y="799"/>
                        <a:pt x="1353" y="636"/>
                      </a:cubicBezTo>
                      <a:cubicBezTo>
                        <a:pt x="1691" y="474"/>
                        <a:pt x="2084" y="393"/>
                        <a:pt x="2476" y="352"/>
                      </a:cubicBezTo>
                      <a:cubicBezTo>
                        <a:pt x="2730" y="326"/>
                        <a:pt x="2983" y="311"/>
                        <a:pt x="3236" y="311"/>
                      </a:cubicBezTo>
                      <a:cubicBezTo>
                        <a:pt x="3375" y="311"/>
                        <a:pt x="3514" y="316"/>
                        <a:pt x="3653" y="325"/>
                      </a:cubicBezTo>
                      <a:cubicBezTo>
                        <a:pt x="4046" y="352"/>
                        <a:pt x="4438" y="447"/>
                        <a:pt x="4750" y="677"/>
                      </a:cubicBezTo>
                      <a:lnTo>
                        <a:pt x="4817" y="596"/>
                      </a:lnTo>
                      <a:cubicBezTo>
                        <a:pt x="4492" y="339"/>
                        <a:pt x="4073" y="231"/>
                        <a:pt x="3667" y="190"/>
                      </a:cubicBezTo>
                      <a:cubicBezTo>
                        <a:pt x="3518" y="175"/>
                        <a:pt x="3370" y="169"/>
                        <a:pt x="3224" y="169"/>
                      </a:cubicBezTo>
                      <a:cubicBezTo>
                        <a:pt x="2971" y="169"/>
                        <a:pt x="2719" y="186"/>
                        <a:pt x="2463" y="203"/>
                      </a:cubicBezTo>
                      <a:cubicBezTo>
                        <a:pt x="2057" y="244"/>
                        <a:pt x="1651" y="325"/>
                        <a:pt x="1286" y="488"/>
                      </a:cubicBezTo>
                      <a:cubicBezTo>
                        <a:pt x="907" y="664"/>
                        <a:pt x="568" y="948"/>
                        <a:pt x="365" y="1313"/>
                      </a:cubicBezTo>
                      <a:cubicBezTo>
                        <a:pt x="149" y="1665"/>
                        <a:pt x="54" y="2084"/>
                        <a:pt x="27" y="2490"/>
                      </a:cubicBezTo>
                      <a:cubicBezTo>
                        <a:pt x="0" y="2896"/>
                        <a:pt x="27" y="3302"/>
                        <a:pt x="108" y="3694"/>
                      </a:cubicBezTo>
                      <a:cubicBezTo>
                        <a:pt x="176" y="4100"/>
                        <a:pt x="338" y="4493"/>
                        <a:pt x="609" y="4804"/>
                      </a:cubicBezTo>
                      <a:cubicBezTo>
                        <a:pt x="893" y="5115"/>
                        <a:pt x="1258" y="5332"/>
                        <a:pt x="1651" y="5454"/>
                      </a:cubicBezTo>
                      <a:cubicBezTo>
                        <a:pt x="2004" y="5563"/>
                        <a:pt x="2368" y="5618"/>
                        <a:pt x="2724" y="5618"/>
                      </a:cubicBezTo>
                      <a:cubicBezTo>
                        <a:pt x="2763" y="5618"/>
                        <a:pt x="2802" y="5617"/>
                        <a:pt x="2842" y="5616"/>
                      </a:cubicBezTo>
                      <a:cubicBezTo>
                        <a:pt x="3248" y="5616"/>
                        <a:pt x="3653" y="5562"/>
                        <a:pt x="4046" y="5440"/>
                      </a:cubicBezTo>
                      <a:cubicBezTo>
                        <a:pt x="4438" y="5332"/>
                        <a:pt x="4804" y="5156"/>
                        <a:pt x="5128" y="4899"/>
                      </a:cubicBezTo>
                      <a:cubicBezTo>
                        <a:pt x="5277" y="4763"/>
                        <a:pt x="5426" y="4615"/>
                        <a:pt x="5548" y="4452"/>
                      </a:cubicBezTo>
                      <a:cubicBezTo>
                        <a:pt x="5656" y="4290"/>
                        <a:pt x="5751" y="4100"/>
                        <a:pt x="5832" y="3911"/>
                      </a:cubicBezTo>
                      <a:cubicBezTo>
                        <a:pt x="5967" y="3532"/>
                        <a:pt x="5994" y="3113"/>
                        <a:pt x="5954" y="2707"/>
                      </a:cubicBezTo>
                      <a:cubicBezTo>
                        <a:pt x="5927" y="2314"/>
                        <a:pt x="5818" y="1908"/>
                        <a:pt x="5656" y="1543"/>
                      </a:cubicBezTo>
                      <a:cubicBezTo>
                        <a:pt x="5494" y="1178"/>
                        <a:pt x="5277" y="826"/>
                        <a:pt x="4993" y="528"/>
                      </a:cubicBezTo>
                      <a:cubicBezTo>
                        <a:pt x="4858" y="379"/>
                        <a:pt x="4695" y="258"/>
                        <a:pt x="4506" y="163"/>
                      </a:cubicBezTo>
                      <a:cubicBezTo>
                        <a:pt x="4330" y="68"/>
                        <a:pt x="4127" y="1"/>
                        <a:pt x="391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7" name="Google Shape;12307;p28"/>
                <p:cNvSpPr/>
                <p:nvPr/>
              </p:nvSpPr>
              <p:spPr>
                <a:xfrm>
                  <a:off x="5706255" y="1247872"/>
                  <a:ext cx="47995" cy="4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1365" extrusionOk="0">
                      <a:moveTo>
                        <a:pt x="829" y="93"/>
                      </a:moveTo>
                      <a:cubicBezTo>
                        <a:pt x="934" y="93"/>
                        <a:pt x="1042" y="135"/>
                        <a:pt x="1111" y="211"/>
                      </a:cubicBezTo>
                      <a:cubicBezTo>
                        <a:pt x="1171" y="271"/>
                        <a:pt x="1207" y="351"/>
                        <a:pt x="1221" y="437"/>
                      </a:cubicBezTo>
                      <a:lnTo>
                        <a:pt x="1221" y="437"/>
                      </a:lnTo>
                      <a:cubicBezTo>
                        <a:pt x="1113" y="257"/>
                        <a:pt x="926" y="140"/>
                        <a:pt x="724" y="107"/>
                      </a:cubicBezTo>
                      <a:lnTo>
                        <a:pt x="724" y="107"/>
                      </a:lnTo>
                      <a:cubicBezTo>
                        <a:pt x="758" y="97"/>
                        <a:pt x="793" y="93"/>
                        <a:pt x="829" y="93"/>
                      </a:cubicBezTo>
                      <a:close/>
                      <a:moveTo>
                        <a:pt x="668" y="698"/>
                      </a:moveTo>
                      <a:cubicBezTo>
                        <a:pt x="682" y="710"/>
                        <a:pt x="695" y="724"/>
                        <a:pt x="704" y="739"/>
                      </a:cubicBezTo>
                      <a:lnTo>
                        <a:pt x="704" y="739"/>
                      </a:lnTo>
                      <a:cubicBezTo>
                        <a:pt x="687" y="748"/>
                        <a:pt x="669" y="755"/>
                        <a:pt x="651" y="761"/>
                      </a:cubicBezTo>
                      <a:lnTo>
                        <a:pt x="651" y="761"/>
                      </a:lnTo>
                      <a:cubicBezTo>
                        <a:pt x="652" y="741"/>
                        <a:pt x="658" y="719"/>
                        <a:pt x="668" y="698"/>
                      </a:cubicBezTo>
                      <a:close/>
                      <a:moveTo>
                        <a:pt x="549" y="604"/>
                      </a:moveTo>
                      <a:cubicBezTo>
                        <a:pt x="529" y="644"/>
                        <a:pt x="512" y="685"/>
                        <a:pt x="502" y="725"/>
                      </a:cubicBezTo>
                      <a:cubicBezTo>
                        <a:pt x="499" y="740"/>
                        <a:pt x="496" y="754"/>
                        <a:pt x="494" y="770"/>
                      </a:cubicBezTo>
                      <a:lnTo>
                        <a:pt x="494" y="770"/>
                      </a:lnTo>
                      <a:cubicBezTo>
                        <a:pt x="483" y="768"/>
                        <a:pt x="473" y="766"/>
                        <a:pt x="463" y="763"/>
                      </a:cubicBezTo>
                      <a:lnTo>
                        <a:pt x="463" y="763"/>
                      </a:lnTo>
                      <a:cubicBezTo>
                        <a:pt x="452" y="707"/>
                        <a:pt x="485" y="639"/>
                        <a:pt x="538" y="605"/>
                      </a:cubicBezTo>
                      <a:lnTo>
                        <a:pt x="538" y="605"/>
                      </a:lnTo>
                      <a:cubicBezTo>
                        <a:pt x="542" y="605"/>
                        <a:pt x="545" y="604"/>
                        <a:pt x="549" y="604"/>
                      </a:cubicBezTo>
                      <a:close/>
                      <a:moveTo>
                        <a:pt x="427" y="902"/>
                      </a:moveTo>
                      <a:cubicBezTo>
                        <a:pt x="457" y="910"/>
                        <a:pt x="487" y="915"/>
                        <a:pt x="516" y="918"/>
                      </a:cubicBezTo>
                      <a:lnTo>
                        <a:pt x="516" y="918"/>
                      </a:lnTo>
                      <a:cubicBezTo>
                        <a:pt x="523" y="930"/>
                        <a:pt x="532" y="943"/>
                        <a:pt x="542" y="955"/>
                      </a:cubicBezTo>
                      <a:cubicBezTo>
                        <a:pt x="565" y="978"/>
                        <a:pt x="596" y="1000"/>
                        <a:pt x="638" y="1007"/>
                      </a:cubicBezTo>
                      <a:lnTo>
                        <a:pt x="638" y="1007"/>
                      </a:lnTo>
                      <a:cubicBezTo>
                        <a:pt x="624" y="1009"/>
                        <a:pt x="610" y="1009"/>
                        <a:pt x="596" y="1009"/>
                      </a:cubicBezTo>
                      <a:cubicBezTo>
                        <a:pt x="521" y="997"/>
                        <a:pt x="458" y="961"/>
                        <a:pt x="427" y="902"/>
                      </a:cubicBezTo>
                      <a:close/>
                      <a:moveTo>
                        <a:pt x="643" y="210"/>
                      </a:moveTo>
                      <a:cubicBezTo>
                        <a:pt x="655" y="210"/>
                        <a:pt x="666" y="210"/>
                        <a:pt x="678" y="211"/>
                      </a:cubicBezTo>
                      <a:cubicBezTo>
                        <a:pt x="867" y="238"/>
                        <a:pt x="1043" y="360"/>
                        <a:pt x="1124" y="522"/>
                      </a:cubicBezTo>
                      <a:cubicBezTo>
                        <a:pt x="1171" y="624"/>
                        <a:pt x="1173" y="738"/>
                        <a:pt x="1140" y="843"/>
                      </a:cubicBezTo>
                      <a:lnTo>
                        <a:pt x="1140" y="843"/>
                      </a:lnTo>
                      <a:cubicBezTo>
                        <a:pt x="1093" y="921"/>
                        <a:pt x="1024" y="988"/>
                        <a:pt x="944" y="1040"/>
                      </a:cubicBezTo>
                      <a:lnTo>
                        <a:pt x="944" y="1040"/>
                      </a:lnTo>
                      <a:cubicBezTo>
                        <a:pt x="945" y="1039"/>
                        <a:pt x="947" y="1038"/>
                        <a:pt x="948" y="1036"/>
                      </a:cubicBezTo>
                      <a:cubicBezTo>
                        <a:pt x="1043" y="942"/>
                        <a:pt x="1070" y="793"/>
                        <a:pt x="1043" y="671"/>
                      </a:cubicBezTo>
                      <a:cubicBezTo>
                        <a:pt x="1029" y="549"/>
                        <a:pt x="962" y="427"/>
                        <a:pt x="867" y="346"/>
                      </a:cubicBezTo>
                      <a:cubicBezTo>
                        <a:pt x="786" y="285"/>
                        <a:pt x="689" y="255"/>
                        <a:pt x="595" y="255"/>
                      </a:cubicBezTo>
                      <a:cubicBezTo>
                        <a:pt x="563" y="255"/>
                        <a:pt x="532" y="258"/>
                        <a:pt x="502" y="265"/>
                      </a:cubicBezTo>
                      <a:cubicBezTo>
                        <a:pt x="425" y="281"/>
                        <a:pt x="354" y="312"/>
                        <a:pt x="293" y="354"/>
                      </a:cubicBezTo>
                      <a:lnTo>
                        <a:pt x="293" y="354"/>
                      </a:lnTo>
                      <a:cubicBezTo>
                        <a:pt x="382" y="263"/>
                        <a:pt x="509" y="210"/>
                        <a:pt x="643" y="210"/>
                      </a:cubicBezTo>
                      <a:close/>
                      <a:moveTo>
                        <a:pt x="583" y="407"/>
                      </a:moveTo>
                      <a:cubicBezTo>
                        <a:pt x="679" y="407"/>
                        <a:pt x="769" y="468"/>
                        <a:pt x="826" y="555"/>
                      </a:cubicBezTo>
                      <a:lnTo>
                        <a:pt x="826" y="555"/>
                      </a:lnTo>
                      <a:cubicBezTo>
                        <a:pt x="788" y="515"/>
                        <a:pt x="741" y="485"/>
                        <a:pt x="691" y="468"/>
                      </a:cubicBezTo>
                      <a:cubicBezTo>
                        <a:pt x="649" y="451"/>
                        <a:pt x="607" y="440"/>
                        <a:pt x="566" y="440"/>
                      </a:cubicBezTo>
                      <a:cubicBezTo>
                        <a:pt x="540" y="440"/>
                        <a:pt x="514" y="444"/>
                        <a:pt x="488" y="455"/>
                      </a:cubicBezTo>
                      <a:cubicBezTo>
                        <a:pt x="407" y="468"/>
                        <a:pt x="353" y="509"/>
                        <a:pt x="312" y="563"/>
                      </a:cubicBezTo>
                      <a:cubicBezTo>
                        <a:pt x="231" y="685"/>
                        <a:pt x="217" y="833"/>
                        <a:pt x="272" y="955"/>
                      </a:cubicBezTo>
                      <a:cubicBezTo>
                        <a:pt x="312" y="1089"/>
                        <a:pt x="458" y="1170"/>
                        <a:pt x="579" y="1172"/>
                      </a:cubicBezTo>
                      <a:lnTo>
                        <a:pt x="579" y="1172"/>
                      </a:lnTo>
                      <a:cubicBezTo>
                        <a:pt x="544" y="1178"/>
                        <a:pt x="509" y="1183"/>
                        <a:pt x="476" y="1184"/>
                      </a:cubicBezTo>
                      <a:lnTo>
                        <a:pt x="476" y="1184"/>
                      </a:lnTo>
                      <a:cubicBezTo>
                        <a:pt x="320" y="1118"/>
                        <a:pt x="204" y="955"/>
                        <a:pt x="204" y="793"/>
                      </a:cubicBezTo>
                      <a:cubicBezTo>
                        <a:pt x="204" y="617"/>
                        <a:pt x="353" y="441"/>
                        <a:pt x="529" y="414"/>
                      </a:cubicBezTo>
                      <a:cubicBezTo>
                        <a:pt x="547" y="409"/>
                        <a:pt x="565" y="407"/>
                        <a:pt x="583" y="407"/>
                      </a:cubicBezTo>
                      <a:close/>
                      <a:moveTo>
                        <a:pt x="821" y="0"/>
                      </a:moveTo>
                      <a:cubicBezTo>
                        <a:pt x="719" y="0"/>
                        <a:pt x="616" y="33"/>
                        <a:pt x="529" y="103"/>
                      </a:cubicBezTo>
                      <a:lnTo>
                        <a:pt x="535" y="108"/>
                      </a:lnTo>
                      <a:lnTo>
                        <a:pt x="535" y="108"/>
                      </a:lnTo>
                      <a:cubicBezTo>
                        <a:pt x="467" y="120"/>
                        <a:pt x="401" y="145"/>
                        <a:pt x="339" y="184"/>
                      </a:cubicBezTo>
                      <a:cubicBezTo>
                        <a:pt x="245" y="238"/>
                        <a:pt x="163" y="333"/>
                        <a:pt x="109" y="441"/>
                      </a:cubicBezTo>
                      <a:cubicBezTo>
                        <a:pt x="15" y="644"/>
                        <a:pt x="1" y="901"/>
                        <a:pt x="136" y="1091"/>
                      </a:cubicBezTo>
                      <a:cubicBezTo>
                        <a:pt x="170" y="1138"/>
                        <a:pt x="214" y="1181"/>
                        <a:pt x="264" y="1215"/>
                      </a:cubicBezTo>
                      <a:lnTo>
                        <a:pt x="264" y="1215"/>
                      </a:lnTo>
                      <a:cubicBezTo>
                        <a:pt x="326" y="1267"/>
                        <a:pt x="398" y="1307"/>
                        <a:pt x="475" y="1334"/>
                      </a:cubicBezTo>
                      <a:cubicBezTo>
                        <a:pt x="529" y="1354"/>
                        <a:pt x="590" y="1365"/>
                        <a:pt x="652" y="1365"/>
                      </a:cubicBezTo>
                      <a:cubicBezTo>
                        <a:pt x="715" y="1365"/>
                        <a:pt x="779" y="1354"/>
                        <a:pt x="840" y="1334"/>
                      </a:cubicBezTo>
                      <a:cubicBezTo>
                        <a:pt x="948" y="1293"/>
                        <a:pt x="1043" y="1226"/>
                        <a:pt x="1124" y="1145"/>
                      </a:cubicBezTo>
                      <a:cubicBezTo>
                        <a:pt x="1209" y="1044"/>
                        <a:pt x="1268" y="913"/>
                        <a:pt x="1285" y="778"/>
                      </a:cubicBezTo>
                      <a:lnTo>
                        <a:pt x="1285" y="778"/>
                      </a:lnTo>
                      <a:cubicBezTo>
                        <a:pt x="1366" y="568"/>
                        <a:pt x="1347" y="325"/>
                        <a:pt x="1192" y="157"/>
                      </a:cubicBezTo>
                      <a:cubicBezTo>
                        <a:pt x="1092" y="57"/>
                        <a:pt x="956" y="0"/>
                        <a:pt x="821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8" name="Google Shape;12308;p28"/>
                <p:cNvSpPr/>
                <p:nvPr/>
              </p:nvSpPr>
              <p:spPr>
                <a:xfrm>
                  <a:off x="5688701" y="1186853"/>
                  <a:ext cx="123552" cy="47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" h="1354" extrusionOk="0">
                      <a:moveTo>
                        <a:pt x="0" y="1"/>
                      </a:moveTo>
                      <a:lnTo>
                        <a:pt x="0" y="109"/>
                      </a:lnTo>
                      <a:cubicBezTo>
                        <a:pt x="312" y="149"/>
                        <a:pt x="623" y="190"/>
                        <a:pt x="934" y="258"/>
                      </a:cubicBezTo>
                      <a:cubicBezTo>
                        <a:pt x="1232" y="312"/>
                        <a:pt x="1543" y="379"/>
                        <a:pt x="1841" y="474"/>
                      </a:cubicBezTo>
                      <a:cubicBezTo>
                        <a:pt x="2152" y="569"/>
                        <a:pt x="2436" y="677"/>
                        <a:pt x="2720" y="812"/>
                      </a:cubicBezTo>
                      <a:cubicBezTo>
                        <a:pt x="2869" y="867"/>
                        <a:pt x="3004" y="948"/>
                        <a:pt x="3140" y="1029"/>
                      </a:cubicBezTo>
                      <a:cubicBezTo>
                        <a:pt x="3207" y="1069"/>
                        <a:pt x="3275" y="1110"/>
                        <a:pt x="3329" y="1164"/>
                      </a:cubicBezTo>
                      <a:cubicBezTo>
                        <a:pt x="3370" y="1205"/>
                        <a:pt x="3397" y="1272"/>
                        <a:pt x="3383" y="1327"/>
                      </a:cubicBezTo>
                      <a:lnTo>
                        <a:pt x="3491" y="1354"/>
                      </a:lnTo>
                      <a:cubicBezTo>
                        <a:pt x="3518" y="1245"/>
                        <a:pt x="3451" y="1151"/>
                        <a:pt x="3397" y="1083"/>
                      </a:cubicBezTo>
                      <a:cubicBezTo>
                        <a:pt x="3329" y="1029"/>
                        <a:pt x="3261" y="988"/>
                        <a:pt x="3194" y="948"/>
                      </a:cubicBezTo>
                      <a:cubicBezTo>
                        <a:pt x="3058" y="867"/>
                        <a:pt x="2910" y="785"/>
                        <a:pt x="2774" y="718"/>
                      </a:cubicBezTo>
                      <a:cubicBezTo>
                        <a:pt x="2477" y="569"/>
                        <a:pt x="2192" y="447"/>
                        <a:pt x="1881" y="339"/>
                      </a:cubicBezTo>
                      <a:cubicBezTo>
                        <a:pt x="1583" y="231"/>
                        <a:pt x="1272" y="149"/>
                        <a:pt x="961" y="82"/>
                      </a:cubicBezTo>
                      <a:cubicBezTo>
                        <a:pt x="636" y="28"/>
                        <a:pt x="325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9" name="Google Shape;12309;p28"/>
                <p:cNvSpPr/>
                <p:nvPr/>
              </p:nvSpPr>
              <p:spPr>
                <a:xfrm>
                  <a:off x="5652117" y="1194823"/>
                  <a:ext cx="172004" cy="53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9" h="1520" extrusionOk="0">
                      <a:moveTo>
                        <a:pt x="245" y="1"/>
                      </a:moveTo>
                      <a:cubicBezTo>
                        <a:pt x="190" y="1"/>
                        <a:pt x="136" y="2"/>
                        <a:pt x="82" y="4"/>
                      </a:cubicBezTo>
                      <a:lnTo>
                        <a:pt x="27" y="4"/>
                      </a:lnTo>
                      <a:lnTo>
                        <a:pt x="27" y="44"/>
                      </a:lnTo>
                      <a:cubicBezTo>
                        <a:pt x="0" y="139"/>
                        <a:pt x="27" y="247"/>
                        <a:pt x="95" y="301"/>
                      </a:cubicBezTo>
                      <a:lnTo>
                        <a:pt x="176" y="220"/>
                      </a:lnTo>
                      <a:cubicBezTo>
                        <a:pt x="152" y="204"/>
                        <a:pt x="137" y="172"/>
                        <a:pt x="132" y="141"/>
                      </a:cubicBezTo>
                      <a:lnTo>
                        <a:pt x="132" y="141"/>
                      </a:lnTo>
                      <a:cubicBezTo>
                        <a:pt x="534" y="156"/>
                        <a:pt x="924" y="196"/>
                        <a:pt x="1326" y="261"/>
                      </a:cubicBezTo>
                      <a:cubicBezTo>
                        <a:pt x="1732" y="315"/>
                        <a:pt x="2152" y="409"/>
                        <a:pt x="2544" y="518"/>
                      </a:cubicBezTo>
                      <a:cubicBezTo>
                        <a:pt x="3356" y="734"/>
                        <a:pt x="4127" y="1059"/>
                        <a:pt x="4831" y="1519"/>
                      </a:cubicBezTo>
                      <a:lnTo>
                        <a:pt x="4899" y="1424"/>
                      </a:lnTo>
                      <a:cubicBezTo>
                        <a:pt x="4168" y="991"/>
                        <a:pt x="3397" y="640"/>
                        <a:pt x="2585" y="382"/>
                      </a:cubicBezTo>
                      <a:cubicBezTo>
                        <a:pt x="2179" y="261"/>
                        <a:pt x="1773" y="152"/>
                        <a:pt x="1354" y="98"/>
                      </a:cubicBezTo>
                      <a:cubicBezTo>
                        <a:pt x="988" y="39"/>
                        <a:pt x="613" y="1"/>
                        <a:pt x="24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0" name="Google Shape;12310;p28"/>
                <p:cNvSpPr/>
                <p:nvPr/>
              </p:nvSpPr>
              <p:spPr>
                <a:xfrm>
                  <a:off x="5654961" y="1207813"/>
                  <a:ext cx="178675" cy="53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1515" extrusionOk="0">
                      <a:moveTo>
                        <a:pt x="380" y="1"/>
                      </a:moveTo>
                      <a:cubicBezTo>
                        <a:pt x="340" y="1"/>
                        <a:pt x="300" y="4"/>
                        <a:pt x="258" y="12"/>
                      </a:cubicBezTo>
                      <a:cubicBezTo>
                        <a:pt x="136" y="39"/>
                        <a:pt x="1" y="161"/>
                        <a:pt x="28" y="310"/>
                      </a:cubicBezTo>
                      <a:lnTo>
                        <a:pt x="122" y="297"/>
                      </a:lnTo>
                      <a:cubicBezTo>
                        <a:pt x="122" y="229"/>
                        <a:pt x="204" y="148"/>
                        <a:pt x="285" y="148"/>
                      </a:cubicBezTo>
                      <a:cubicBezTo>
                        <a:pt x="302" y="145"/>
                        <a:pt x="320" y="144"/>
                        <a:pt x="337" y="144"/>
                      </a:cubicBezTo>
                      <a:cubicBezTo>
                        <a:pt x="415" y="144"/>
                        <a:pt x="497" y="166"/>
                        <a:pt x="596" y="188"/>
                      </a:cubicBezTo>
                      <a:cubicBezTo>
                        <a:pt x="812" y="229"/>
                        <a:pt x="1029" y="270"/>
                        <a:pt x="1245" y="324"/>
                      </a:cubicBezTo>
                      <a:cubicBezTo>
                        <a:pt x="1678" y="418"/>
                        <a:pt x="2111" y="527"/>
                        <a:pt x="2531" y="635"/>
                      </a:cubicBezTo>
                      <a:cubicBezTo>
                        <a:pt x="3397" y="865"/>
                        <a:pt x="4236" y="1149"/>
                        <a:pt x="5048" y="1514"/>
                      </a:cubicBezTo>
                      <a:lnTo>
                        <a:pt x="5088" y="1420"/>
                      </a:lnTo>
                      <a:cubicBezTo>
                        <a:pt x="4263" y="1081"/>
                        <a:pt x="3424" y="757"/>
                        <a:pt x="2572" y="500"/>
                      </a:cubicBezTo>
                      <a:cubicBezTo>
                        <a:pt x="2152" y="364"/>
                        <a:pt x="1719" y="256"/>
                        <a:pt x="1273" y="161"/>
                      </a:cubicBezTo>
                      <a:cubicBezTo>
                        <a:pt x="1056" y="107"/>
                        <a:pt x="840" y="67"/>
                        <a:pt x="623" y="26"/>
                      </a:cubicBezTo>
                      <a:cubicBezTo>
                        <a:pt x="548" y="17"/>
                        <a:pt x="467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1" name="Google Shape;12311;p28"/>
                <p:cNvSpPr/>
                <p:nvPr/>
              </p:nvSpPr>
              <p:spPr>
                <a:xfrm>
                  <a:off x="5658753" y="1221997"/>
                  <a:ext cx="181062" cy="52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7" h="1490" extrusionOk="0">
                      <a:moveTo>
                        <a:pt x="1" y="1"/>
                      </a:moveTo>
                      <a:lnTo>
                        <a:pt x="1" y="82"/>
                      </a:lnTo>
                      <a:lnTo>
                        <a:pt x="14" y="271"/>
                      </a:lnTo>
                      <a:lnTo>
                        <a:pt x="123" y="271"/>
                      </a:lnTo>
                      <a:lnTo>
                        <a:pt x="123" y="150"/>
                      </a:lnTo>
                      <a:lnTo>
                        <a:pt x="1340" y="407"/>
                      </a:lnTo>
                      <a:cubicBezTo>
                        <a:pt x="1773" y="488"/>
                        <a:pt x="2206" y="583"/>
                        <a:pt x="2639" y="677"/>
                      </a:cubicBezTo>
                      <a:cubicBezTo>
                        <a:pt x="3059" y="772"/>
                        <a:pt x="3492" y="867"/>
                        <a:pt x="3911" y="975"/>
                      </a:cubicBezTo>
                      <a:cubicBezTo>
                        <a:pt x="4128" y="1029"/>
                        <a:pt x="4344" y="1097"/>
                        <a:pt x="4547" y="1164"/>
                      </a:cubicBezTo>
                      <a:cubicBezTo>
                        <a:pt x="4750" y="1232"/>
                        <a:pt x="4953" y="1327"/>
                        <a:pt x="5075" y="1489"/>
                      </a:cubicBezTo>
                      <a:lnTo>
                        <a:pt x="5156" y="1422"/>
                      </a:lnTo>
                      <a:cubicBezTo>
                        <a:pt x="5007" y="1246"/>
                        <a:pt x="4791" y="1137"/>
                        <a:pt x="4574" y="1070"/>
                      </a:cubicBezTo>
                      <a:cubicBezTo>
                        <a:pt x="4371" y="989"/>
                        <a:pt x="4155" y="948"/>
                        <a:pt x="3938" y="880"/>
                      </a:cubicBezTo>
                      <a:cubicBezTo>
                        <a:pt x="3519" y="759"/>
                        <a:pt x="3099" y="650"/>
                        <a:pt x="2666" y="542"/>
                      </a:cubicBezTo>
                      <a:cubicBezTo>
                        <a:pt x="1814" y="326"/>
                        <a:pt x="948" y="136"/>
                        <a:pt x="69" y="14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2" name="Google Shape;12312;p28"/>
                <p:cNvSpPr/>
                <p:nvPr/>
              </p:nvSpPr>
              <p:spPr>
                <a:xfrm>
                  <a:off x="5644042" y="1233126"/>
                  <a:ext cx="176744" cy="4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4" h="1335" extrusionOk="0">
                      <a:moveTo>
                        <a:pt x="438" y="0"/>
                      </a:moveTo>
                      <a:cubicBezTo>
                        <a:pt x="293" y="0"/>
                        <a:pt x="147" y="14"/>
                        <a:pt x="0" y="49"/>
                      </a:cubicBezTo>
                      <a:lnTo>
                        <a:pt x="14" y="157"/>
                      </a:lnTo>
                      <a:cubicBezTo>
                        <a:pt x="114" y="141"/>
                        <a:pt x="215" y="134"/>
                        <a:pt x="315" y="134"/>
                      </a:cubicBezTo>
                      <a:cubicBezTo>
                        <a:pt x="635" y="134"/>
                        <a:pt x="957" y="204"/>
                        <a:pt x="1286" y="266"/>
                      </a:cubicBezTo>
                      <a:cubicBezTo>
                        <a:pt x="1705" y="347"/>
                        <a:pt x="2125" y="428"/>
                        <a:pt x="2544" y="536"/>
                      </a:cubicBezTo>
                      <a:cubicBezTo>
                        <a:pt x="2964" y="631"/>
                        <a:pt x="3383" y="739"/>
                        <a:pt x="3789" y="875"/>
                      </a:cubicBezTo>
                      <a:cubicBezTo>
                        <a:pt x="4195" y="1010"/>
                        <a:pt x="4601" y="1172"/>
                        <a:pt x="4993" y="1335"/>
                      </a:cubicBezTo>
                      <a:lnTo>
                        <a:pt x="5034" y="1240"/>
                      </a:lnTo>
                      <a:cubicBezTo>
                        <a:pt x="4642" y="1078"/>
                        <a:pt x="4236" y="929"/>
                        <a:pt x="3816" y="780"/>
                      </a:cubicBezTo>
                      <a:cubicBezTo>
                        <a:pt x="3410" y="645"/>
                        <a:pt x="2991" y="509"/>
                        <a:pt x="2585" y="387"/>
                      </a:cubicBezTo>
                      <a:cubicBezTo>
                        <a:pt x="2165" y="279"/>
                        <a:pt x="1732" y="184"/>
                        <a:pt x="1313" y="103"/>
                      </a:cubicBezTo>
                      <a:cubicBezTo>
                        <a:pt x="1031" y="58"/>
                        <a:pt x="736" y="0"/>
                        <a:pt x="43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3" name="Google Shape;12313;p28"/>
                <p:cNvSpPr/>
                <p:nvPr/>
              </p:nvSpPr>
              <p:spPr>
                <a:xfrm>
                  <a:off x="5738099" y="1265251"/>
                  <a:ext cx="92690" cy="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0" h="758" extrusionOk="0">
                      <a:moveTo>
                        <a:pt x="1" y="0"/>
                      </a:moveTo>
                      <a:lnTo>
                        <a:pt x="82" y="135"/>
                      </a:lnTo>
                      <a:cubicBezTo>
                        <a:pt x="163" y="244"/>
                        <a:pt x="285" y="325"/>
                        <a:pt x="420" y="338"/>
                      </a:cubicBezTo>
                      <a:lnTo>
                        <a:pt x="434" y="230"/>
                      </a:lnTo>
                      <a:cubicBezTo>
                        <a:pt x="423" y="227"/>
                        <a:pt x="412" y="224"/>
                        <a:pt x="402" y="220"/>
                      </a:cubicBezTo>
                      <a:lnTo>
                        <a:pt x="402" y="220"/>
                      </a:lnTo>
                      <a:cubicBezTo>
                        <a:pt x="732" y="287"/>
                        <a:pt x="1061" y="345"/>
                        <a:pt x="1381" y="420"/>
                      </a:cubicBezTo>
                      <a:cubicBezTo>
                        <a:pt x="1800" y="501"/>
                        <a:pt x="2206" y="609"/>
                        <a:pt x="2612" y="758"/>
                      </a:cubicBezTo>
                      <a:lnTo>
                        <a:pt x="2639" y="650"/>
                      </a:lnTo>
                      <a:cubicBezTo>
                        <a:pt x="2233" y="528"/>
                        <a:pt x="1827" y="406"/>
                        <a:pt x="1408" y="284"/>
                      </a:cubicBezTo>
                      <a:cubicBezTo>
                        <a:pt x="1002" y="176"/>
                        <a:pt x="582" y="68"/>
                        <a:pt x="163" y="1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4" name="Google Shape;12314;p28"/>
                <p:cNvSpPr/>
                <p:nvPr/>
              </p:nvSpPr>
              <p:spPr>
                <a:xfrm>
                  <a:off x="5730972" y="1274730"/>
                  <a:ext cx="89811" cy="28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813" extrusionOk="0">
                      <a:moveTo>
                        <a:pt x="41" y="1"/>
                      </a:moveTo>
                      <a:lnTo>
                        <a:pt x="1" y="150"/>
                      </a:lnTo>
                      <a:cubicBezTo>
                        <a:pt x="95" y="190"/>
                        <a:pt x="204" y="217"/>
                        <a:pt x="312" y="244"/>
                      </a:cubicBezTo>
                      <a:lnTo>
                        <a:pt x="317" y="232"/>
                      </a:lnTo>
                      <a:lnTo>
                        <a:pt x="317" y="232"/>
                      </a:lnTo>
                      <a:cubicBezTo>
                        <a:pt x="636" y="312"/>
                        <a:pt x="954" y="379"/>
                        <a:pt x="1273" y="461"/>
                      </a:cubicBezTo>
                      <a:cubicBezTo>
                        <a:pt x="1692" y="556"/>
                        <a:pt x="2111" y="677"/>
                        <a:pt x="2517" y="813"/>
                      </a:cubicBezTo>
                      <a:lnTo>
                        <a:pt x="2558" y="704"/>
                      </a:lnTo>
                      <a:cubicBezTo>
                        <a:pt x="2139" y="596"/>
                        <a:pt x="1719" y="461"/>
                        <a:pt x="1300" y="339"/>
                      </a:cubicBezTo>
                      <a:cubicBezTo>
                        <a:pt x="894" y="204"/>
                        <a:pt x="474" y="82"/>
                        <a:pt x="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5" name="Google Shape;12315;p28"/>
                <p:cNvSpPr/>
                <p:nvPr/>
              </p:nvSpPr>
              <p:spPr>
                <a:xfrm>
                  <a:off x="5717209" y="1288037"/>
                  <a:ext cx="101222" cy="30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881" extrusionOk="0">
                      <a:moveTo>
                        <a:pt x="27" y="1"/>
                      </a:moveTo>
                      <a:lnTo>
                        <a:pt x="0" y="95"/>
                      </a:lnTo>
                      <a:cubicBezTo>
                        <a:pt x="244" y="177"/>
                        <a:pt x="474" y="217"/>
                        <a:pt x="717" y="285"/>
                      </a:cubicBezTo>
                      <a:lnTo>
                        <a:pt x="1434" y="447"/>
                      </a:lnTo>
                      <a:cubicBezTo>
                        <a:pt x="1908" y="555"/>
                        <a:pt x="2382" y="691"/>
                        <a:pt x="2842" y="880"/>
                      </a:cubicBezTo>
                      <a:lnTo>
                        <a:pt x="2882" y="772"/>
                      </a:lnTo>
                      <a:cubicBezTo>
                        <a:pt x="2409" y="623"/>
                        <a:pt x="1949" y="461"/>
                        <a:pt x="1475" y="312"/>
                      </a:cubicBezTo>
                      <a:cubicBezTo>
                        <a:pt x="1232" y="244"/>
                        <a:pt x="1001" y="177"/>
                        <a:pt x="758" y="122"/>
                      </a:cubicBezTo>
                      <a:cubicBezTo>
                        <a:pt x="514" y="68"/>
                        <a:pt x="271" y="14"/>
                        <a:pt x="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6" name="Google Shape;12316;p28"/>
                <p:cNvSpPr/>
                <p:nvPr/>
              </p:nvSpPr>
              <p:spPr>
                <a:xfrm>
                  <a:off x="5631228" y="1241974"/>
                  <a:ext cx="66533" cy="20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572" extrusionOk="0">
                      <a:moveTo>
                        <a:pt x="0" y="0"/>
                      </a:moveTo>
                      <a:lnTo>
                        <a:pt x="27" y="81"/>
                      </a:lnTo>
                      <a:cubicBezTo>
                        <a:pt x="41" y="176"/>
                        <a:pt x="108" y="244"/>
                        <a:pt x="176" y="284"/>
                      </a:cubicBezTo>
                      <a:lnTo>
                        <a:pt x="230" y="190"/>
                      </a:lnTo>
                      <a:cubicBezTo>
                        <a:pt x="223" y="183"/>
                        <a:pt x="217" y="176"/>
                        <a:pt x="212" y="169"/>
                      </a:cubicBezTo>
                      <a:lnTo>
                        <a:pt x="212" y="169"/>
                      </a:lnTo>
                      <a:cubicBezTo>
                        <a:pt x="473" y="211"/>
                        <a:pt x="744" y="237"/>
                        <a:pt x="1015" y="284"/>
                      </a:cubicBezTo>
                      <a:cubicBezTo>
                        <a:pt x="1164" y="298"/>
                        <a:pt x="1326" y="325"/>
                        <a:pt x="1475" y="365"/>
                      </a:cubicBezTo>
                      <a:cubicBezTo>
                        <a:pt x="1556" y="379"/>
                        <a:pt x="1624" y="393"/>
                        <a:pt x="1705" y="420"/>
                      </a:cubicBezTo>
                      <a:cubicBezTo>
                        <a:pt x="1732" y="420"/>
                        <a:pt x="1746" y="433"/>
                        <a:pt x="1746" y="433"/>
                      </a:cubicBezTo>
                      <a:cubicBezTo>
                        <a:pt x="1759" y="433"/>
                        <a:pt x="1773" y="447"/>
                        <a:pt x="1773" y="460"/>
                      </a:cubicBezTo>
                      <a:cubicBezTo>
                        <a:pt x="1786" y="474"/>
                        <a:pt x="1786" y="487"/>
                        <a:pt x="1786" y="487"/>
                      </a:cubicBezTo>
                      <a:cubicBezTo>
                        <a:pt x="1786" y="491"/>
                        <a:pt x="1786" y="493"/>
                        <a:pt x="1787" y="493"/>
                      </a:cubicBezTo>
                      <a:cubicBezTo>
                        <a:pt x="1787" y="493"/>
                        <a:pt x="1790" y="483"/>
                        <a:pt x="1800" y="474"/>
                      </a:cubicBezTo>
                      <a:cubicBezTo>
                        <a:pt x="1813" y="460"/>
                        <a:pt x="1813" y="460"/>
                        <a:pt x="1813" y="460"/>
                      </a:cubicBezTo>
                      <a:lnTo>
                        <a:pt x="1813" y="460"/>
                      </a:lnTo>
                      <a:lnTo>
                        <a:pt x="1800" y="568"/>
                      </a:lnTo>
                      <a:cubicBezTo>
                        <a:pt x="1806" y="568"/>
                        <a:pt x="1817" y="572"/>
                        <a:pt x="1828" y="572"/>
                      </a:cubicBezTo>
                      <a:cubicBezTo>
                        <a:pt x="1840" y="572"/>
                        <a:pt x="1854" y="568"/>
                        <a:pt x="1867" y="555"/>
                      </a:cubicBezTo>
                      <a:cubicBezTo>
                        <a:pt x="1894" y="514"/>
                        <a:pt x="1894" y="487"/>
                        <a:pt x="1894" y="474"/>
                      </a:cubicBezTo>
                      <a:cubicBezTo>
                        <a:pt x="1881" y="447"/>
                        <a:pt x="1867" y="420"/>
                        <a:pt x="1854" y="406"/>
                      </a:cubicBezTo>
                      <a:cubicBezTo>
                        <a:pt x="1840" y="379"/>
                        <a:pt x="1827" y="365"/>
                        <a:pt x="1800" y="352"/>
                      </a:cubicBezTo>
                      <a:cubicBezTo>
                        <a:pt x="1773" y="338"/>
                        <a:pt x="1746" y="338"/>
                        <a:pt x="1732" y="325"/>
                      </a:cubicBezTo>
                      <a:lnTo>
                        <a:pt x="1502" y="271"/>
                      </a:lnTo>
                      <a:cubicBezTo>
                        <a:pt x="1340" y="230"/>
                        <a:pt x="1191" y="190"/>
                        <a:pt x="1042" y="149"/>
                      </a:cubicBezTo>
                      <a:cubicBezTo>
                        <a:pt x="731" y="81"/>
                        <a:pt x="420" y="14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7" name="Google Shape;12317;p28"/>
                <p:cNvSpPr/>
                <p:nvPr/>
              </p:nvSpPr>
              <p:spPr>
                <a:xfrm>
                  <a:off x="5616026" y="1260020"/>
                  <a:ext cx="87915" cy="16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474" extrusionOk="0">
                      <a:moveTo>
                        <a:pt x="0" y="0"/>
                      </a:moveTo>
                      <a:lnTo>
                        <a:pt x="582" y="149"/>
                      </a:lnTo>
                      <a:cubicBezTo>
                        <a:pt x="650" y="163"/>
                        <a:pt x="731" y="176"/>
                        <a:pt x="798" y="190"/>
                      </a:cubicBezTo>
                      <a:lnTo>
                        <a:pt x="805" y="175"/>
                      </a:lnTo>
                      <a:lnTo>
                        <a:pt x="805" y="175"/>
                      </a:lnTo>
                      <a:cubicBezTo>
                        <a:pt x="1051" y="202"/>
                        <a:pt x="1301" y="226"/>
                        <a:pt x="1543" y="257"/>
                      </a:cubicBezTo>
                      <a:cubicBezTo>
                        <a:pt x="1854" y="298"/>
                        <a:pt x="2165" y="366"/>
                        <a:pt x="2463" y="474"/>
                      </a:cubicBezTo>
                      <a:lnTo>
                        <a:pt x="2503" y="366"/>
                      </a:lnTo>
                      <a:cubicBezTo>
                        <a:pt x="2192" y="284"/>
                        <a:pt x="1881" y="203"/>
                        <a:pt x="1570" y="122"/>
                      </a:cubicBezTo>
                      <a:cubicBezTo>
                        <a:pt x="1249" y="55"/>
                        <a:pt x="942" y="2"/>
                        <a:pt x="623" y="0"/>
                      </a:cubicBezTo>
                      <a:lnTo>
                        <a:pt x="623" y="0"/>
                      </a:lnTo>
                      <a:cubicBezTo>
                        <a:pt x="623" y="0"/>
                        <a:pt x="623" y="0"/>
                        <a:pt x="622" y="0"/>
                      </a:cubicBezTo>
                      <a:lnTo>
                        <a:pt x="622" y="0"/>
                      </a:lnTo>
                      <a:lnTo>
                        <a:pt x="622" y="0"/>
                      </a:lnTo>
                      <a:cubicBezTo>
                        <a:pt x="618" y="0"/>
                        <a:pt x="613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8" name="Google Shape;12318;p28"/>
                <p:cNvSpPr/>
                <p:nvPr/>
              </p:nvSpPr>
              <p:spPr>
                <a:xfrm>
                  <a:off x="5636424" y="1266655"/>
                  <a:ext cx="67025" cy="1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9" h="421" extrusionOk="0">
                      <a:moveTo>
                        <a:pt x="759" y="1"/>
                      </a:moveTo>
                      <a:cubicBezTo>
                        <a:pt x="637" y="14"/>
                        <a:pt x="515" y="14"/>
                        <a:pt x="393" y="41"/>
                      </a:cubicBezTo>
                      <a:lnTo>
                        <a:pt x="1" y="95"/>
                      </a:lnTo>
                      <a:lnTo>
                        <a:pt x="393" y="204"/>
                      </a:lnTo>
                      <a:cubicBezTo>
                        <a:pt x="637" y="258"/>
                        <a:pt x="894" y="285"/>
                        <a:pt x="1138" y="325"/>
                      </a:cubicBezTo>
                      <a:cubicBezTo>
                        <a:pt x="1395" y="353"/>
                        <a:pt x="1638" y="366"/>
                        <a:pt x="1895" y="420"/>
                      </a:cubicBezTo>
                      <a:lnTo>
                        <a:pt x="1909" y="312"/>
                      </a:lnTo>
                      <a:cubicBezTo>
                        <a:pt x="1652" y="298"/>
                        <a:pt x="1408" y="244"/>
                        <a:pt x="1165" y="190"/>
                      </a:cubicBezTo>
                      <a:cubicBezTo>
                        <a:pt x="1033" y="168"/>
                        <a:pt x="902" y="139"/>
                        <a:pt x="771" y="109"/>
                      </a:cubicBezTo>
                      <a:lnTo>
                        <a:pt x="771" y="109"/>
                      </a:lnTo>
                      <a:cubicBezTo>
                        <a:pt x="771" y="109"/>
                        <a:pt x="772" y="109"/>
                        <a:pt x="772" y="109"/>
                      </a:cubicBezTo>
                      <a:lnTo>
                        <a:pt x="759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9" name="Google Shape;12319;p28"/>
                <p:cNvSpPr/>
                <p:nvPr/>
              </p:nvSpPr>
              <p:spPr>
                <a:xfrm>
                  <a:off x="5649274" y="1241482"/>
                  <a:ext cx="68921" cy="1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475" extrusionOk="0">
                      <a:moveTo>
                        <a:pt x="14" y="1"/>
                      </a:moveTo>
                      <a:lnTo>
                        <a:pt x="0" y="149"/>
                      </a:lnTo>
                      <a:cubicBezTo>
                        <a:pt x="325" y="217"/>
                        <a:pt x="650" y="271"/>
                        <a:pt x="974" y="312"/>
                      </a:cubicBezTo>
                      <a:cubicBezTo>
                        <a:pt x="1299" y="352"/>
                        <a:pt x="1624" y="407"/>
                        <a:pt x="1935" y="474"/>
                      </a:cubicBezTo>
                      <a:lnTo>
                        <a:pt x="1962" y="366"/>
                      </a:lnTo>
                      <a:cubicBezTo>
                        <a:pt x="1638" y="325"/>
                        <a:pt x="1313" y="258"/>
                        <a:pt x="988" y="177"/>
                      </a:cubicBezTo>
                      <a:cubicBezTo>
                        <a:pt x="742" y="123"/>
                        <a:pt x="487" y="69"/>
                        <a:pt x="230" y="29"/>
                      </a:cubicBezTo>
                      <a:lnTo>
                        <a:pt x="230" y="29"/>
                      </a:lnTo>
                      <a:lnTo>
                        <a:pt x="230" y="14"/>
                      </a:lnTo>
                      <a:cubicBezTo>
                        <a:pt x="168" y="14"/>
                        <a:pt x="93" y="3"/>
                        <a:pt x="29" y="1"/>
                      </a:cubicBezTo>
                      <a:lnTo>
                        <a:pt x="29" y="1"/>
                      </a:lnTo>
                      <a:cubicBezTo>
                        <a:pt x="28" y="1"/>
                        <a:pt x="28" y="1"/>
                        <a:pt x="27" y="1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0" name="Google Shape;12320;p28"/>
                <p:cNvSpPr/>
                <p:nvPr/>
              </p:nvSpPr>
              <p:spPr>
                <a:xfrm>
                  <a:off x="5674447" y="1208234"/>
                  <a:ext cx="106454" cy="26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2" h="745" extrusionOk="0">
                      <a:moveTo>
                        <a:pt x="14" y="0"/>
                      </a:moveTo>
                      <a:lnTo>
                        <a:pt x="0" y="149"/>
                      </a:lnTo>
                      <a:cubicBezTo>
                        <a:pt x="501" y="244"/>
                        <a:pt x="1002" y="325"/>
                        <a:pt x="1502" y="420"/>
                      </a:cubicBezTo>
                      <a:cubicBezTo>
                        <a:pt x="2017" y="501"/>
                        <a:pt x="2517" y="623"/>
                        <a:pt x="3004" y="745"/>
                      </a:cubicBezTo>
                      <a:lnTo>
                        <a:pt x="3031" y="650"/>
                      </a:lnTo>
                      <a:cubicBezTo>
                        <a:pt x="2531" y="528"/>
                        <a:pt x="2030" y="420"/>
                        <a:pt x="1529" y="298"/>
                      </a:cubicBezTo>
                      <a:cubicBezTo>
                        <a:pt x="1235" y="227"/>
                        <a:pt x="941" y="160"/>
                        <a:pt x="647" y="103"/>
                      </a:cubicBezTo>
                      <a:lnTo>
                        <a:pt x="647" y="103"/>
                      </a:lnTo>
                      <a:lnTo>
                        <a:pt x="650" y="82"/>
                      </a:lnTo>
                      <a:cubicBezTo>
                        <a:pt x="442" y="43"/>
                        <a:pt x="247" y="16"/>
                        <a:pt x="40" y="2"/>
                      </a:cubicBezTo>
                      <a:lnTo>
                        <a:pt x="40" y="2"/>
                      </a:lnTo>
                      <a:cubicBezTo>
                        <a:pt x="36" y="2"/>
                        <a:pt x="32" y="1"/>
                        <a:pt x="27" y="0"/>
                      </a:cubicBezTo>
                      <a:lnTo>
                        <a:pt x="27" y="1"/>
                      </a:lnTo>
                      <a:lnTo>
                        <a:pt x="27" y="1"/>
                      </a:lnTo>
                      <a:cubicBezTo>
                        <a:pt x="23" y="1"/>
                        <a:pt x="18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1" name="Google Shape;12321;p28"/>
                <p:cNvSpPr/>
                <p:nvPr/>
              </p:nvSpPr>
              <p:spPr>
                <a:xfrm>
                  <a:off x="5698180" y="1191136"/>
                  <a:ext cx="105997" cy="30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867" extrusionOk="0">
                      <a:moveTo>
                        <a:pt x="28" y="0"/>
                      </a:moveTo>
                      <a:lnTo>
                        <a:pt x="1" y="109"/>
                      </a:lnTo>
                      <a:cubicBezTo>
                        <a:pt x="258" y="176"/>
                        <a:pt x="502" y="230"/>
                        <a:pt x="759" y="284"/>
                      </a:cubicBezTo>
                      <a:lnTo>
                        <a:pt x="1503" y="447"/>
                      </a:lnTo>
                      <a:cubicBezTo>
                        <a:pt x="2004" y="555"/>
                        <a:pt x="2504" y="690"/>
                        <a:pt x="2991" y="866"/>
                      </a:cubicBezTo>
                      <a:lnTo>
                        <a:pt x="3018" y="758"/>
                      </a:lnTo>
                      <a:cubicBezTo>
                        <a:pt x="2531" y="609"/>
                        <a:pt x="2031" y="447"/>
                        <a:pt x="1543" y="312"/>
                      </a:cubicBezTo>
                      <a:cubicBezTo>
                        <a:pt x="1286" y="244"/>
                        <a:pt x="1043" y="176"/>
                        <a:pt x="786" y="122"/>
                      </a:cubicBezTo>
                      <a:cubicBezTo>
                        <a:pt x="542" y="68"/>
                        <a:pt x="285" y="14"/>
                        <a:pt x="2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2" name="Google Shape;12322;p28"/>
                <p:cNvSpPr/>
                <p:nvPr/>
              </p:nvSpPr>
              <p:spPr>
                <a:xfrm>
                  <a:off x="5707238" y="1187134"/>
                  <a:ext cx="90268" cy="1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412" extrusionOk="0">
                      <a:moveTo>
                        <a:pt x="818" y="1"/>
                      </a:moveTo>
                      <a:cubicBezTo>
                        <a:pt x="758" y="1"/>
                        <a:pt x="698" y="2"/>
                        <a:pt x="636" y="6"/>
                      </a:cubicBezTo>
                      <a:cubicBezTo>
                        <a:pt x="528" y="6"/>
                        <a:pt x="420" y="20"/>
                        <a:pt x="311" y="33"/>
                      </a:cubicBezTo>
                      <a:cubicBezTo>
                        <a:pt x="257" y="47"/>
                        <a:pt x="189" y="60"/>
                        <a:pt x="135" y="87"/>
                      </a:cubicBezTo>
                      <a:cubicBezTo>
                        <a:pt x="81" y="114"/>
                        <a:pt x="27" y="155"/>
                        <a:pt x="0" y="223"/>
                      </a:cubicBezTo>
                      <a:lnTo>
                        <a:pt x="95" y="277"/>
                      </a:lnTo>
                      <a:cubicBezTo>
                        <a:pt x="203" y="155"/>
                        <a:pt x="447" y="182"/>
                        <a:pt x="650" y="168"/>
                      </a:cubicBezTo>
                      <a:cubicBezTo>
                        <a:pt x="758" y="162"/>
                        <a:pt x="863" y="158"/>
                        <a:pt x="968" y="158"/>
                      </a:cubicBezTo>
                      <a:cubicBezTo>
                        <a:pt x="1072" y="158"/>
                        <a:pt x="1177" y="162"/>
                        <a:pt x="1285" y="168"/>
                      </a:cubicBezTo>
                      <a:cubicBezTo>
                        <a:pt x="1705" y="196"/>
                        <a:pt x="2138" y="263"/>
                        <a:pt x="2544" y="412"/>
                      </a:cubicBezTo>
                      <a:lnTo>
                        <a:pt x="2571" y="317"/>
                      </a:lnTo>
                      <a:cubicBezTo>
                        <a:pt x="2151" y="196"/>
                        <a:pt x="1732" y="87"/>
                        <a:pt x="1299" y="33"/>
                      </a:cubicBezTo>
                      <a:cubicBezTo>
                        <a:pt x="1141" y="13"/>
                        <a:pt x="982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3" name="Google Shape;12323;p28"/>
                <p:cNvSpPr/>
                <p:nvPr/>
              </p:nvSpPr>
              <p:spPr>
                <a:xfrm>
                  <a:off x="5507680" y="1252401"/>
                  <a:ext cx="446634" cy="135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1" h="3861" extrusionOk="0">
                      <a:moveTo>
                        <a:pt x="12626" y="1"/>
                      </a:moveTo>
                      <a:cubicBezTo>
                        <a:pt x="12301" y="529"/>
                        <a:pt x="11976" y="1056"/>
                        <a:pt x="11597" y="1543"/>
                      </a:cubicBezTo>
                      <a:cubicBezTo>
                        <a:pt x="11232" y="2030"/>
                        <a:pt x="10812" y="2491"/>
                        <a:pt x="10312" y="2842"/>
                      </a:cubicBezTo>
                      <a:cubicBezTo>
                        <a:pt x="9825" y="3208"/>
                        <a:pt x="9243" y="3465"/>
                        <a:pt x="8647" y="3587"/>
                      </a:cubicBezTo>
                      <a:cubicBezTo>
                        <a:pt x="8217" y="3684"/>
                        <a:pt x="7779" y="3726"/>
                        <a:pt x="7335" y="3726"/>
                      </a:cubicBezTo>
                      <a:cubicBezTo>
                        <a:pt x="7164" y="3726"/>
                        <a:pt x="6993" y="3720"/>
                        <a:pt x="6821" y="3708"/>
                      </a:cubicBezTo>
                      <a:cubicBezTo>
                        <a:pt x="5603" y="3641"/>
                        <a:pt x="4385" y="3384"/>
                        <a:pt x="3248" y="2937"/>
                      </a:cubicBezTo>
                      <a:cubicBezTo>
                        <a:pt x="2098" y="2504"/>
                        <a:pt x="1029" y="1868"/>
                        <a:pt x="69" y="1097"/>
                      </a:cubicBezTo>
                      <a:lnTo>
                        <a:pt x="1" y="1178"/>
                      </a:lnTo>
                      <a:cubicBezTo>
                        <a:pt x="935" y="2003"/>
                        <a:pt x="2031" y="2639"/>
                        <a:pt x="3181" y="3099"/>
                      </a:cubicBezTo>
                      <a:cubicBezTo>
                        <a:pt x="4344" y="3546"/>
                        <a:pt x="5576" y="3803"/>
                        <a:pt x="6821" y="3857"/>
                      </a:cubicBezTo>
                      <a:cubicBezTo>
                        <a:pt x="6913" y="3859"/>
                        <a:pt x="7005" y="3860"/>
                        <a:pt x="7098" y="3860"/>
                      </a:cubicBezTo>
                      <a:cubicBezTo>
                        <a:pt x="7627" y="3860"/>
                        <a:pt x="8156" y="3824"/>
                        <a:pt x="8674" y="3708"/>
                      </a:cubicBezTo>
                      <a:cubicBezTo>
                        <a:pt x="9283" y="3573"/>
                        <a:pt x="9879" y="3302"/>
                        <a:pt x="10366" y="2924"/>
                      </a:cubicBezTo>
                      <a:cubicBezTo>
                        <a:pt x="10866" y="2545"/>
                        <a:pt x="11299" y="2098"/>
                        <a:pt x="11678" y="1597"/>
                      </a:cubicBezTo>
                      <a:cubicBezTo>
                        <a:pt x="12057" y="1110"/>
                        <a:pt x="12395" y="583"/>
                        <a:pt x="12720" y="68"/>
                      </a:cubicBezTo>
                      <a:lnTo>
                        <a:pt x="12626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4" name="Google Shape;12324;p28"/>
                <p:cNvSpPr/>
                <p:nvPr/>
              </p:nvSpPr>
              <p:spPr>
                <a:xfrm>
                  <a:off x="5457334" y="1200159"/>
                  <a:ext cx="65129" cy="53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519" extrusionOk="0">
                      <a:moveTo>
                        <a:pt x="95" y="0"/>
                      </a:moveTo>
                      <a:lnTo>
                        <a:pt x="1" y="41"/>
                      </a:lnTo>
                      <a:cubicBezTo>
                        <a:pt x="136" y="433"/>
                        <a:pt x="366" y="799"/>
                        <a:pt x="691" y="1069"/>
                      </a:cubicBezTo>
                      <a:cubicBezTo>
                        <a:pt x="982" y="1335"/>
                        <a:pt x="1368" y="1518"/>
                        <a:pt x="1772" y="1518"/>
                      </a:cubicBezTo>
                      <a:cubicBezTo>
                        <a:pt x="1799" y="1518"/>
                        <a:pt x="1827" y="1518"/>
                        <a:pt x="1854" y="1516"/>
                      </a:cubicBezTo>
                      <a:lnTo>
                        <a:pt x="1854" y="1408"/>
                      </a:lnTo>
                      <a:cubicBezTo>
                        <a:pt x="1462" y="1354"/>
                        <a:pt x="1097" y="1205"/>
                        <a:pt x="772" y="961"/>
                      </a:cubicBezTo>
                      <a:cubicBezTo>
                        <a:pt x="461" y="731"/>
                        <a:pt x="190" y="393"/>
                        <a:pt x="9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5" name="Google Shape;12325;p28"/>
                <p:cNvSpPr/>
                <p:nvPr/>
              </p:nvSpPr>
              <p:spPr>
                <a:xfrm>
                  <a:off x="5454490" y="1200616"/>
                  <a:ext cx="80332" cy="39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8" h="1127" extrusionOk="0">
                      <a:moveTo>
                        <a:pt x="95" y="1"/>
                      </a:moveTo>
                      <a:lnTo>
                        <a:pt x="0" y="69"/>
                      </a:lnTo>
                      <a:cubicBezTo>
                        <a:pt x="271" y="407"/>
                        <a:pt x="609" y="691"/>
                        <a:pt x="1002" y="894"/>
                      </a:cubicBezTo>
                      <a:cubicBezTo>
                        <a:pt x="1298" y="1037"/>
                        <a:pt x="1633" y="1126"/>
                        <a:pt x="1966" y="1126"/>
                      </a:cubicBezTo>
                      <a:cubicBezTo>
                        <a:pt x="2074" y="1126"/>
                        <a:pt x="2181" y="1117"/>
                        <a:pt x="2287" y="1097"/>
                      </a:cubicBezTo>
                      <a:lnTo>
                        <a:pt x="2287" y="989"/>
                      </a:lnTo>
                      <a:cubicBezTo>
                        <a:pt x="1868" y="975"/>
                        <a:pt x="1448" y="921"/>
                        <a:pt x="1069" y="759"/>
                      </a:cubicBezTo>
                      <a:cubicBezTo>
                        <a:pt x="677" y="610"/>
                        <a:pt x="325" y="353"/>
                        <a:pt x="95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6" name="Google Shape;12326;p28"/>
                <p:cNvSpPr/>
                <p:nvPr/>
              </p:nvSpPr>
              <p:spPr>
                <a:xfrm>
                  <a:off x="5460669" y="1213465"/>
                  <a:ext cx="66077" cy="35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2" h="1016" extrusionOk="0">
                      <a:moveTo>
                        <a:pt x="82" y="0"/>
                      </a:moveTo>
                      <a:lnTo>
                        <a:pt x="0" y="68"/>
                      </a:lnTo>
                      <a:cubicBezTo>
                        <a:pt x="257" y="325"/>
                        <a:pt x="528" y="555"/>
                        <a:pt x="839" y="731"/>
                      </a:cubicBezTo>
                      <a:cubicBezTo>
                        <a:pt x="1002" y="826"/>
                        <a:pt x="1164" y="893"/>
                        <a:pt x="1340" y="947"/>
                      </a:cubicBezTo>
                      <a:cubicBezTo>
                        <a:pt x="1435" y="975"/>
                        <a:pt x="1502" y="1002"/>
                        <a:pt x="1611" y="1015"/>
                      </a:cubicBezTo>
                      <a:cubicBezTo>
                        <a:pt x="1665" y="1015"/>
                        <a:pt x="1719" y="1002"/>
                        <a:pt x="1773" y="975"/>
                      </a:cubicBezTo>
                      <a:cubicBezTo>
                        <a:pt x="1800" y="975"/>
                        <a:pt x="1827" y="947"/>
                        <a:pt x="1854" y="920"/>
                      </a:cubicBezTo>
                      <a:cubicBezTo>
                        <a:pt x="1881" y="880"/>
                        <a:pt x="1881" y="839"/>
                        <a:pt x="1868" y="812"/>
                      </a:cubicBezTo>
                      <a:lnTo>
                        <a:pt x="1868" y="812"/>
                      </a:lnTo>
                      <a:lnTo>
                        <a:pt x="1759" y="826"/>
                      </a:lnTo>
                      <a:cubicBezTo>
                        <a:pt x="1759" y="839"/>
                        <a:pt x="1759" y="839"/>
                        <a:pt x="1759" y="839"/>
                      </a:cubicBezTo>
                      <a:cubicBezTo>
                        <a:pt x="1746" y="839"/>
                        <a:pt x="1746" y="853"/>
                        <a:pt x="1732" y="853"/>
                      </a:cubicBezTo>
                      <a:cubicBezTo>
                        <a:pt x="1712" y="859"/>
                        <a:pt x="1695" y="863"/>
                        <a:pt x="1678" y="863"/>
                      </a:cubicBezTo>
                      <a:cubicBezTo>
                        <a:pt x="1661" y="863"/>
                        <a:pt x="1644" y="859"/>
                        <a:pt x="1624" y="853"/>
                      </a:cubicBezTo>
                      <a:cubicBezTo>
                        <a:pt x="1556" y="839"/>
                        <a:pt x="1462" y="812"/>
                        <a:pt x="1394" y="785"/>
                      </a:cubicBezTo>
                      <a:cubicBezTo>
                        <a:pt x="1232" y="744"/>
                        <a:pt x="1069" y="677"/>
                        <a:pt x="907" y="609"/>
                      </a:cubicBezTo>
                      <a:cubicBezTo>
                        <a:pt x="596" y="474"/>
                        <a:pt x="298" y="271"/>
                        <a:pt x="82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7" name="Google Shape;12327;p28"/>
                <p:cNvSpPr/>
                <p:nvPr/>
              </p:nvSpPr>
              <p:spPr>
                <a:xfrm>
                  <a:off x="5502484" y="1181165"/>
                  <a:ext cx="40868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1462" extrusionOk="0">
                      <a:moveTo>
                        <a:pt x="108" y="0"/>
                      </a:moveTo>
                      <a:lnTo>
                        <a:pt x="0" y="27"/>
                      </a:lnTo>
                      <a:cubicBezTo>
                        <a:pt x="81" y="338"/>
                        <a:pt x="135" y="663"/>
                        <a:pt x="298" y="961"/>
                      </a:cubicBezTo>
                      <a:cubicBezTo>
                        <a:pt x="393" y="1110"/>
                        <a:pt x="514" y="1245"/>
                        <a:pt x="663" y="1340"/>
                      </a:cubicBezTo>
                      <a:cubicBezTo>
                        <a:pt x="778" y="1413"/>
                        <a:pt x="909" y="1462"/>
                        <a:pt x="1043" y="1462"/>
                      </a:cubicBezTo>
                      <a:cubicBezTo>
                        <a:pt x="1083" y="1462"/>
                        <a:pt x="1123" y="1457"/>
                        <a:pt x="1164" y="1448"/>
                      </a:cubicBezTo>
                      <a:lnTo>
                        <a:pt x="1164" y="1340"/>
                      </a:lnTo>
                      <a:cubicBezTo>
                        <a:pt x="1015" y="1326"/>
                        <a:pt x="880" y="1286"/>
                        <a:pt x="744" y="1204"/>
                      </a:cubicBezTo>
                      <a:cubicBezTo>
                        <a:pt x="623" y="1123"/>
                        <a:pt x="514" y="1015"/>
                        <a:pt x="420" y="893"/>
                      </a:cubicBezTo>
                      <a:cubicBezTo>
                        <a:pt x="244" y="636"/>
                        <a:pt x="149" y="325"/>
                        <a:pt x="10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8" name="Google Shape;12328;p28"/>
                <p:cNvSpPr/>
                <p:nvPr/>
              </p:nvSpPr>
              <p:spPr>
                <a:xfrm>
                  <a:off x="5503432" y="1169263"/>
                  <a:ext cx="46099" cy="57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639" extrusionOk="0">
                      <a:moveTo>
                        <a:pt x="14" y="1"/>
                      </a:moveTo>
                      <a:lnTo>
                        <a:pt x="14" y="1"/>
                      </a:lnTo>
                      <a:cubicBezTo>
                        <a:pt x="0" y="380"/>
                        <a:pt x="108" y="759"/>
                        <a:pt x="338" y="1070"/>
                      </a:cubicBezTo>
                      <a:cubicBezTo>
                        <a:pt x="447" y="1219"/>
                        <a:pt x="582" y="1368"/>
                        <a:pt x="744" y="1462"/>
                      </a:cubicBezTo>
                      <a:cubicBezTo>
                        <a:pt x="920" y="1557"/>
                        <a:pt x="1110" y="1638"/>
                        <a:pt x="1299" y="1638"/>
                      </a:cubicBezTo>
                      <a:lnTo>
                        <a:pt x="1313" y="1530"/>
                      </a:lnTo>
                      <a:cubicBezTo>
                        <a:pt x="974" y="1435"/>
                        <a:pt x="677" y="1246"/>
                        <a:pt x="447" y="989"/>
                      </a:cubicBezTo>
                      <a:cubicBezTo>
                        <a:pt x="217" y="718"/>
                        <a:pt x="68" y="366"/>
                        <a:pt x="108" y="1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9" name="Google Shape;12329;p28"/>
                <p:cNvSpPr/>
                <p:nvPr/>
              </p:nvSpPr>
              <p:spPr>
                <a:xfrm>
                  <a:off x="5504836" y="1181622"/>
                  <a:ext cx="48978" cy="48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5" h="1368" extrusionOk="0">
                      <a:moveTo>
                        <a:pt x="109" y="1"/>
                      </a:moveTo>
                      <a:lnTo>
                        <a:pt x="1" y="41"/>
                      </a:lnTo>
                      <a:cubicBezTo>
                        <a:pt x="123" y="353"/>
                        <a:pt x="285" y="650"/>
                        <a:pt x="501" y="907"/>
                      </a:cubicBezTo>
                      <a:cubicBezTo>
                        <a:pt x="610" y="1043"/>
                        <a:pt x="731" y="1164"/>
                        <a:pt x="867" y="1259"/>
                      </a:cubicBezTo>
                      <a:cubicBezTo>
                        <a:pt x="907" y="1286"/>
                        <a:pt x="948" y="1313"/>
                        <a:pt x="1002" y="1327"/>
                      </a:cubicBezTo>
                      <a:cubicBezTo>
                        <a:pt x="1043" y="1340"/>
                        <a:pt x="1097" y="1354"/>
                        <a:pt x="1137" y="1367"/>
                      </a:cubicBezTo>
                      <a:cubicBezTo>
                        <a:pt x="1192" y="1367"/>
                        <a:pt x="1246" y="1367"/>
                        <a:pt x="1300" y="1340"/>
                      </a:cubicBezTo>
                      <a:cubicBezTo>
                        <a:pt x="1354" y="1313"/>
                        <a:pt x="1394" y="1246"/>
                        <a:pt x="1394" y="1178"/>
                      </a:cubicBezTo>
                      <a:lnTo>
                        <a:pt x="1286" y="1178"/>
                      </a:lnTo>
                      <a:cubicBezTo>
                        <a:pt x="1273" y="1205"/>
                        <a:pt x="1259" y="1205"/>
                        <a:pt x="1246" y="1205"/>
                      </a:cubicBezTo>
                      <a:cubicBezTo>
                        <a:pt x="1232" y="1212"/>
                        <a:pt x="1219" y="1215"/>
                        <a:pt x="1203" y="1215"/>
                      </a:cubicBezTo>
                      <a:cubicBezTo>
                        <a:pt x="1188" y="1215"/>
                        <a:pt x="1171" y="1212"/>
                        <a:pt x="1151" y="1205"/>
                      </a:cubicBezTo>
                      <a:cubicBezTo>
                        <a:pt x="1124" y="1205"/>
                        <a:pt x="1083" y="1191"/>
                        <a:pt x="1056" y="1178"/>
                      </a:cubicBezTo>
                      <a:cubicBezTo>
                        <a:pt x="1029" y="1164"/>
                        <a:pt x="1002" y="1151"/>
                        <a:pt x="975" y="1124"/>
                      </a:cubicBezTo>
                      <a:cubicBezTo>
                        <a:pt x="840" y="1029"/>
                        <a:pt x="718" y="934"/>
                        <a:pt x="610" y="813"/>
                      </a:cubicBezTo>
                      <a:cubicBezTo>
                        <a:pt x="380" y="596"/>
                        <a:pt x="190" y="312"/>
                        <a:pt x="10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0" name="Google Shape;12330;p28"/>
                <p:cNvSpPr/>
                <p:nvPr/>
              </p:nvSpPr>
              <p:spPr>
                <a:xfrm>
                  <a:off x="5567084" y="1152165"/>
                  <a:ext cx="32793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706" extrusionOk="0">
                      <a:moveTo>
                        <a:pt x="82" y="1"/>
                      </a:moveTo>
                      <a:cubicBezTo>
                        <a:pt x="0" y="326"/>
                        <a:pt x="27" y="677"/>
                        <a:pt x="163" y="1002"/>
                      </a:cubicBezTo>
                      <a:cubicBezTo>
                        <a:pt x="230" y="1164"/>
                        <a:pt x="325" y="1313"/>
                        <a:pt x="447" y="1435"/>
                      </a:cubicBezTo>
                      <a:cubicBezTo>
                        <a:pt x="569" y="1557"/>
                        <a:pt x="718" y="1652"/>
                        <a:pt x="880" y="1706"/>
                      </a:cubicBezTo>
                      <a:lnTo>
                        <a:pt x="934" y="1611"/>
                      </a:lnTo>
                      <a:cubicBezTo>
                        <a:pt x="663" y="1435"/>
                        <a:pt x="447" y="1219"/>
                        <a:pt x="285" y="934"/>
                      </a:cubicBezTo>
                      <a:cubicBezTo>
                        <a:pt x="149" y="664"/>
                        <a:pt x="82" y="326"/>
                        <a:pt x="190" y="28"/>
                      </a:cubicBezTo>
                      <a:lnTo>
                        <a:pt x="82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1" name="Google Shape;12331;p28"/>
                <p:cNvSpPr/>
                <p:nvPr/>
              </p:nvSpPr>
              <p:spPr>
                <a:xfrm>
                  <a:off x="5568980" y="1154553"/>
                  <a:ext cx="37568" cy="49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" h="1422" extrusionOk="0">
                      <a:moveTo>
                        <a:pt x="109" y="0"/>
                      </a:moveTo>
                      <a:lnTo>
                        <a:pt x="0" y="14"/>
                      </a:lnTo>
                      <a:cubicBezTo>
                        <a:pt x="41" y="325"/>
                        <a:pt x="136" y="609"/>
                        <a:pt x="298" y="880"/>
                      </a:cubicBezTo>
                      <a:cubicBezTo>
                        <a:pt x="461" y="1137"/>
                        <a:pt x="718" y="1354"/>
                        <a:pt x="1029" y="1421"/>
                      </a:cubicBezTo>
                      <a:lnTo>
                        <a:pt x="1069" y="1326"/>
                      </a:lnTo>
                      <a:cubicBezTo>
                        <a:pt x="812" y="1178"/>
                        <a:pt x="596" y="1015"/>
                        <a:pt x="420" y="785"/>
                      </a:cubicBezTo>
                      <a:cubicBezTo>
                        <a:pt x="231" y="569"/>
                        <a:pt x="109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2" name="Google Shape;12332;p28"/>
                <p:cNvSpPr/>
                <p:nvPr/>
              </p:nvSpPr>
              <p:spPr>
                <a:xfrm>
                  <a:off x="5568488" y="1156940"/>
                  <a:ext cx="33319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" h="1557" extrusionOk="0">
                      <a:moveTo>
                        <a:pt x="1" y="0"/>
                      </a:moveTo>
                      <a:cubicBezTo>
                        <a:pt x="1" y="311"/>
                        <a:pt x="69" y="623"/>
                        <a:pt x="217" y="907"/>
                      </a:cubicBezTo>
                      <a:cubicBezTo>
                        <a:pt x="366" y="1191"/>
                        <a:pt x="596" y="1448"/>
                        <a:pt x="908" y="1556"/>
                      </a:cubicBezTo>
                      <a:lnTo>
                        <a:pt x="948" y="1461"/>
                      </a:lnTo>
                      <a:cubicBezTo>
                        <a:pt x="718" y="1286"/>
                        <a:pt x="502" y="1083"/>
                        <a:pt x="339" y="839"/>
                      </a:cubicBezTo>
                      <a:cubicBezTo>
                        <a:pt x="177" y="595"/>
                        <a:pt x="82" y="298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3" name="Google Shape;12333;p28"/>
                <p:cNvSpPr/>
                <p:nvPr/>
              </p:nvSpPr>
              <p:spPr>
                <a:xfrm>
                  <a:off x="5676342" y="1133663"/>
                  <a:ext cx="7162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1489" extrusionOk="0">
                      <a:moveTo>
                        <a:pt x="109" y="0"/>
                      </a:moveTo>
                      <a:lnTo>
                        <a:pt x="1" y="14"/>
                      </a:lnTo>
                      <a:cubicBezTo>
                        <a:pt x="55" y="257"/>
                        <a:pt x="41" y="514"/>
                        <a:pt x="41" y="758"/>
                      </a:cubicBezTo>
                      <a:cubicBezTo>
                        <a:pt x="41" y="880"/>
                        <a:pt x="41" y="1001"/>
                        <a:pt x="41" y="1123"/>
                      </a:cubicBezTo>
                      <a:cubicBezTo>
                        <a:pt x="41" y="1245"/>
                        <a:pt x="55" y="1367"/>
                        <a:pt x="68" y="1488"/>
                      </a:cubicBezTo>
                      <a:lnTo>
                        <a:pt x="176" y="1488"/>
                      </a:lnTo>
                      <a:cubicBezTo>
                        <a:pt x="203" y="1367"/>
                        <a:pt x="203" y="1245"/>
                        <a:pt x="203" y="1123"/>
                      </a:cubicBezTo>
                      <a:cubicBezTo>
                        <a:pt x="203" y="1001"/>
                        <a:pt x="203" y="866"/>
                        <a:pt x="190" y="744"/>
                      </a:cubicBezTo>
                      <a:cubicBezTo>
                        <a:pt x="163" y="501"/>
                        <a:pt x="122" y="257"/>
                        <a:pt x="109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4" name="Google Shape;12334;p28"/>
                <p:cNvSpPr/>
                <p:nvPr/>
              </p:nvSpPr>
              <p:spPr>
                <a:xfrm>
                  <a:off x="5676834" y="1122709"/>
                  <a:ext cx="11411" cy="55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1571" extrusionOk="0">
                      <a:moveTo>
                        <a:pt x="108" y="1"/>
                      </a:moveTo>
                      <a:lnTo>
                        <a:pt x="0" y="28"/>
                      </a:lnTo>
                      <a:cubicBezTo>
                        <a:pt x="108" y="271"/>
                        <a:pt x="135" y="529"/>
                        <a:pt x="149" y="786"/>
                      </a:cubicBezTo>
                      <a:cubicBezTo>
                        <a:pt x="162" y="921"/>
                        <a:pt x="162" y="1043"/>
                        <a:pt x="162" y="1178"/>
                      </a:cubicBezTo>
                      <a:cubicBezTo>
                        <a:pt x="162" y="1300"/>
                        <a:pt x="162" y="1422"/>
                        <a:pt x="176" y="1557"/>
                      </a:cubicBezTo>
                      <a:lnTo>
                        <a:pt x="284" y="1570"/>
                      </a:lnTo>
                      <a:cubicBezTo>
                        <a:pt x="311" y="1449"/>
                        <a:pt x="325" y="1313"/>
                        <a:pt x="325" y="1178"/>
                      </a:cubicBezTo>
                      <a:cubicBezTo>
                        <a:pt x="325" y="1043"/>
                        <a:pt x="311" y="907"/>
                        <a:pt x="298" y="772"/>
                      </a:cubicBezTo>
                      <a:cubicBezTo>
                        <a:pt x="257" y="515"/>
                        <a:pt x="176" y="258"/>
                        <a:pt x="10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5" name="Google Shape;12335;p28"/>
                <p:cNvSpPr/>
                <p:nvPr/>
              </p:nvSpPr>
              <p:spPr>
                <a:xfrm>
                  <a:off x="5679186" y="1128888"/>
                  <a:ext cx="17555" cy="59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706" extrusionOk="0">
                      <a:moveTo>
                        <a:pt x="82" y="1"/>
                      </a:moveTo>
                      <a:lnTo>
                        <a:pt x="1" y="55"/>
                      </a:lnTo>
                      <a:cubicBezTo>
                        <a:pt x="177" y="258"/>
                        <a:pt x="271" y="515"/>
                        <a:pt x="312" y="772"/>
                      </a:cubicBezTo>
                      <a:cubicBezTo>
                        <a:pt x="339" y="1043"/>
                        <a:pt x="312" y="1300"/>
                        <a:pt x="258" y="1557"/>
                      </a:cubicBezTo>
                      <a:lnTo>
                        <a:pt x="217" y="1706"/>
                      </a:lnTo>
                      <a:lnTo>
                        <a:pt x="217" y="1706"/>
                      </a:lnTo>
                      <a:lnTo>
                        <a:pt x="353" y="1638"/>
                      </a:lnTo>
                      <a:cubicBezTo>
                        <a:pt x="407" y="1611"/>
                        <a:pt x="447" y="1584"/>
                        <a:pt x="488" y="1557"/>
                      </a:cubicBezTo>
                      <a:lnTo>
                        <a:pt x="437" y="1467"/>
                      </a:lnTo>
                      <a:lnTo>
                        <a:pt x="437" y="1467"/>
                      </a:lnTo>
                      <a:cubicBezTo>
                        <a:pt x="500" y="1233"/>
                        <a:pt x="491" y="986"/>
                        <a:pt x="434" y="758"/>
                      </a:cubicBezTo>
                      <a:cubicBezTo>
                        <a:pt x="380" y="474"/>
                        <a:pt x="244" y="231"/>
                        <a:pt x="8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6" name="Google Shape;12336;p28"/>
                <p:cNvSpPr/>
                <p:nvPr/>
              </p:nvSpPr>
              <p:spPr>
                <a:xfrm>
                  <a:off x="5626944" y="1133663"/>
                  <a:ext cx="20926" cy="50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44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" y="271"/>
                        <a:pt x="27" y="541"/>
                        <a:pt x="81" y="812"/>
                      </a:cubicBezTo>
                      <a:cubicBezTo>
                        <a:pt x="109" y="947"/>
                        <a:pt x="136" y="1069"/>
                        <a:pt x="203" y="1204"/>
                      </a:cubicBezTo>
                      <a:cubicBezTo>
                        <a:pt x="244" y="1272"/>
                        <a:pt x="284" y="1326"/>
                        <a:pt x="352" y="1380"/>
                      </a:cubicBezTo>
                      <a:cubicBezTo>
                        <a:pt x="402" y="1420"/>
                        <a:pt x="466" y="1445"/>
                        <a:pt x="528" y="1445"/>
                      </a:cubicBezTo>
                      <a:cubicBezTo>
                        <a:pt x="551" y="1445"/>
                        <a:pt x="574" y="1442"/>
                        <a:pt x="596" y="1434"/>
                      </a:cubicBezTo>
                      <a:lnTo>
                        <a:pt x="582" y="1326"/>
                      </a:lnTo>
                      <a:cubicBezTo>
                        <a:pt x="474" y="1313"/>
                        <a:pt x="406" y="1231"/>
                        <a:pt x="352" y="1123"/>
                      </a:cubicBezTo>
                      <a:cubicBezTo>
                        <a:pt x="298" y="1028"/>
                        <a:pt x="257" y="893"/>
                        <a:pt x="217" y="771"/>
                      </a:cubicBezTo>
                      <a:cubicBezTo>
                        <a:pt x="136" y="528"/>
                        <a:pt x="81" y="271"/>
                        <a:pt x="95" y="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7" name="Google Shape;12337;p28"/>
                <p:cNvSpPr/>
                <p:nvPr/>
              </p:nvSpPr>
              <p:spPr>
                <a:xfrm>
                  <a:off x="5630280" y="1139807"/>
                  <a:ext cx="25665" cy="5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463" extrusionOk="0">
                      <a:moveTo>
                        <a:pt x="41" y="1"/>
                      </a:moveTo>
                      <a:lnTo>
                        <a:pt x="41" y="1"/>
                      </a:lnTo>
                      <a:cubicBezTo>
                        <a:pt x="0" y="285"/>
                        <a:pt x="27" y="569"/>
                        <a:pt x="122" y="840"/>
                      </a:cubicBezTo>
                      <a:cubicBezTo>
                        <a:pt x="216" y="1097"/>
                        <a:pt x="406" y="1341"/>
                        <a:pt x="663" y="1462"/>
                      </a:cubicBezTo>
                      <a:lnTo>
                        <a:pt x="731" y="1368"/>
                      </a:lnTo>
                      <a:cubicBezTo>
                        <a:pt x="541" y="1192"/>
                        <a:pt x="379" y="1002"/>
                        <a:pt x="257" y="772"/>
                      </a:cubicBezTo>
                      <a:cubicBezTo>
                        <a:pt x="135" y="556"/>
                        <a:pt x="81" y="285"/>
                        <a:pt x="149" y="28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8" name="Google Shape;12338;p28"/>
                <p:cNvSpPr/>
                <p:nvPr/>
              </p:nvSpPr>
              <p:spPr>
                <a:xfrm>
                  <a:off x="5768503" y="1119409"/>
                  <a:ext cx="18573" cy="6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1868" extrusionOk="0">
                      <a:moveTo>
                        <a:pt x="406" y="0"/>
                      </a:moveTo>
                      <a:cubicBezTo>
                        <a:pt x="461" y="325"/>
                        <a:pt x="406" y="636"/>
                        <a:pt x="325" y="934"/>
                      </a:cubicBezTo>
                      <a:cubicBezTo>
                        <a:pt x="285" y="1083"/>
                        <a:pt x="231" y="1231"/>
                        <a:pt x="176" y="1380"/>
                      </a:cubicBezTo>
                      <a:cubicBezTo>
                        <a:pt x="122" y="1529"/>
                        <a:pt x="68" y="1664"/>
                        <a:pt x="1" y="1813"/>
                      </a:cubicBezTo>
                      <a:lnTo>
                        <a:pt x="95" y="1867"/>
                      </a:lnTo>
                      <a:cubicBezTo>
                        <a:pt x="204" y="1746"/>
                        <a:pt x="271" y="1597"/>
                        <a:pt x="339" y="1448"/>
                      </a:cubicBezTo>
                      <a:cubicBezTo>
                        <a:pt x="393" y="1286"/>
                        <a:pt x="434" y="1123"/>
                        <a:pt x="474" y="974"/>
                      </a:cubicBezTo>
                      <a:cubicBezTo>
                        <a:pt x="528" y="650"/>
                        <a:pt x="528" y="325"/>
                        <a:pt x="51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9" name="Google Shape;12339;p28"/>
                <p:cNvSpPr/>
                <p:nvPr/>
              </p:nvSpPr>
              <p:spPr>
                <a:xfrm>
                  <a:off x="5769943" y="1120813"/>
                  <a:ext cx="20926" cy="65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1855" extrusionOk="0">
                      <a:moveTo>
                        <a:pt x="460" y="1"/>
                      </a:moveTo>
                      <a:lnTo>
                        <a:pt x="352" y="41"/>
                      </a:lnTo>
                      <a:cubicBezTo>
                        <a:pt x="474" y="325"/>
                        <a:pt x="474" y="664"/>
                        <a:pt x="393" y="961"/>
                      </a:cubicBezTo>
                      <a:cubicBezTo>
                        <a:pt x="311" y="1259"/>
                        <a:pt x="176" y="1530"/>
                        <a:pt x="0" y="1787"/>
                      </a:cubicBezTo>
                      <a:lnTo>
                        <a:pt x="68" y="1854"/>
                      </a:lnTo>
                      <a:cubicBezTo>
                        <a:pt x="338" y="1638"/>
                        <a:pt x="487" y="1313"/>
                        <a:pt x="528" y="988"/>
                      </a:cubicBezTo>
                      <a:cubicBezTo>
                        <a:pt x="596" y="664"/>
                        <a:pt x="555" y="325"/>
                        <a:pt x="46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0" name="Google Shape;12340;p28"/>
                <p:cNvSpPr/>
                <p:nvPr/>
              </p:nvSpPr>
              <p:spPr>
                <a:xfrm>
                  <a:off x="5812670" y="1129836"/>
                  <a:ext cx="28088" cy="55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1584" extrusionOk="0">
                      <a:moveTo>
                        <a:pt x="691" y="1"/>
                      </a:moveTo>
                      <a:cubicBezTo>
                        <a:pt x="691" y="285"/>
                        <a:pt x="596" y="556"/>
                        <a:pt x="475" y="813"/>
                      </a:cubicBezTo>
                      <a:cubicBezTo>
                        <a:pt x="407" y="934"/>
                        <a:pt x="339" y="1056"/>
                        <a:pt x="258" y="1164"/>
                      </a:cubicBezTo>
                      <a:cubicBezTo>
                        <a:pt x="177" y="1286"/>
                        <a:pt x="96" y="1395"/>
                        <a:pt x="1" y="1503"/>
                      </a:cubicBezTo>
                      <a:lnTo>
                        <a:pt x="82" y="1584"/>
                      </a:lnTo>
                      <a:cubicBezTo>
                        <a:pt x="204" y="1503"/>
                        <a:pt x="312" y="1381"/>
                        <a:pt x="393" y="1259"/>
                      </a:cubicBezTo>
                      <a:cubicBezTo>
                        <a:pt x="475" y="1137"/>
                        <a:pt x="542" y="1002"/>
                        <a:pt x="596" y="867"/>
                      </a:cubicBezTo>
                      <a:cubicBezTo>
                        <a:pt x="718" y="583"/>
                        <a:pt x="759" y="298"/>
                        <a:pt x="799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1" name="Google Shape;12341;p28"/>
                <p:cNvSpPr/>
                <p:nvPr/>
              </p:nvSpPr>
              <p:spPr>
                <a:xfrm>
                  <a:off x="5813161" y="1133663"/>
                  <a:ext cx="29492" cy="56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" h="1611" extrusionOk="0">
                      <a:moveTo>
                        <a:pt x="826" y="0"/>
                      </a:moveTo>
                      <a:lnTo>
                        <a:pt x="718" y="14"/>
                      </a:lnTo>
                      <a:cubicBezTo>
                        <a:pt x="772" y="298"/>
                        <a:pt x="691" y="609"/>
                        <a:pt x="555" y="866"/>
                      </a:cubicBezTo>
                      <a:cubicBezTo>
                        <a:pt x="420" y="1123"/>
                        <a:pt x="231" y="1326"/>
                        <a:pt x="0" y="1529"/>
                      </a:cubicBezTo>
                      <a:lnTo>
                        <a:pt x="68" y="1610"/>
                      </a:lnTo>
                      <a:cubicBezTo>
                        <a:pt x="352" y="1475"/>
                        <a:pt x="569" y="1204"/>
                        <a:pt x="691" y="920"/>
                      </a:cubicBezTo>
                      <a:cubicBezTo>
                        <a:pt x="799" y="622"/>
                        <a:pt x="839" y="311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2" name="Google Shape;12342;p28"/>
                <p:cNvSpPr/>
                <p:nvPr/>
              </p:nvSpPr>
              <p:spPr>
                <a:xfrm>
                  <a:off x="5867334" y="1150269"/>
                  <a:ext cx="20434" cy="52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503" extrusionOk="0">
                      <a:moveTo>
                        <a:pt x="541" y="1"/>
                      </a:moveTo>
                      <a:lnTo>
                        <a:pt x="433" y="28"/>
                      </a:lnTo>
                      <a:cubicBezTo>
                        <a:pt x="501" y="271"/>
                        <a:pt x="460" y="542"/>
                        <a:pt x="379" y="772"/>
                      </a:cubicBezTo>
                      <a:cubicBezTo>
                        <a:pt x="284" y="1002"/>
                        <a:pt x="149" y="1218"/>
                        <a:pt x="0" y="1421"/>
                      </a:cubicBezTo>
                      <a:lnTo>
                        <a:pt x="81" y="1503"/>
                      </a:lnTo>
                      <a:cubicBezTo>
                        <a:pt x="311" y="1340"/>
                        <a:pt x="447" y="1070"/>
                        <a:pt x="514" y="813"/>
                      </a:cubicBezTo>
                      <a:cubicBezTo>
                        <a:pt x="582" y="542"/>
                        <a:pt x="582" y="271"/>
                        <a:pt x="541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3" name="Google Shape;12343;p28"/>
                <p:cNvSpPr/>
                <p:nvPr/>
              </p:nvSpPr>
              <p:spPr>
                <a:xfrm>
                  <a:off x="5864947" y="1160732"/>
                  <a:ext cx="25701" cy="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543" extrusionOk="0">
                      <a:moveTo>
                        <a:pt x="650" y="0"/>
                      </a:moveTo>
                      <a:lnTo>
                        <a:pt x="555" y="27"/>
                      </a:lnTo>
                      <a:cubicBezTo>
                        <a:pt x="650" y="284"/>
                        <a:pt x="609" y="582"/>
                        <a:pt x="501" y="826"/>
                      </a:cubicBezTo>
                      <a:cubicBezTo>
                        <a:pt x="393" y="1069"/>
                        <a:pt x="217" y="1272"/>
                        <a:pt x="0" y="1448"/>
                      </a:cubicBezTo>
                      <a:lnTo>
                        <a:pt x="54" y="1543"/>
                      </a:lnTo>
                      <a:cubicBezTo>
                        <a:pt x="339" y="1421"/>
                        <a:pt x="542" y="1164"/>
                        <a:pt x="636" y="880"/>
                      </a:cubicBezTo>
                      <a:cubicBezTo>
                        <a:pt x="731" y="596"/>
                        <a:pt x="731" y="284"/>
                        <a:pt x="650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4" name="Google Shape;12344;p28"/>
                <p:cNvSpPr/>
                <p:nvPr/>
              </p:nvSpPr>
              <p:spPr>
                <a:xfrm>
                  <a:off x="5909605" y="1171651"/>
                  <a:ext cx="28544" cy="5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1557" extrusionOk="0">
                      <a:moveTo>
                        <a:pt x="704" y="1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34"/>
                        <a:pt x="352" y="1042"/>
                        <a:pt x="271" y="1151"/>
                      </a:cubicBezTo>
                      <a:cubicBezTo>
                        <a:pt x="190" y="1259"/>
                        <a:pt x="95" y="1367"/>
                        <a:pt x="0" y="1475"/>
                      </a:cubicBezTo>
                      <a:lnTo>
                        <a:pt x="68" y="1557"/>
                      </a:lnTo>
                      <a:cubicBezTo>
                        <a:pt x="203" y="1475"/>
                        <a:pt x="312" y="1367"/>
                        <a:pt x="406" y="1259"/>
                      </a:cubicBezTo>
                      <a:cubicBezTo>
                        <a:pt x="501" y="1137"/>
                        <a:pt x="569" y="1002"/>
                        <a:pt x="636" y="867"/>
                      </a:cubicBezTo>
                      <a:cubicBezTo>
                        <a:pt x="745" y="582"/>
                        <a:pt x="799" y="298"/>
                        <a:pt x="812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5" name="Google Shape;12345;p28"/>
                <p:cNvSpPr/>
                <p:nvPr/>
              </p:nvSpPr>
              <p:spPr>
                <a:xfrm>
                  <a:off x="5910553" y="1177830"/>
                  <a:ext cx="29001" cy="52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" h="1489" extrusionOk="0">
                      <a:moveTo>
                        <a:pt x="131" y="1371"/>
                      </a:moveTo>
                      <a:cubicBezTo>
                        <a:pt x="136" y="1388"/>
                        <a:pt x="136" y="1408"/>
                        <a:pt x="136" y="1408"/>
                      </a:cubicBezTo>
                      <a:cubicBezTo>
                        <a:pt x="136" y="1408"/>
                        <a:pt x="136" y="1408"/>
                        <a:pt x="122" y="1421"/>
                      </a:cubicBezTo>
                      <a:lnTo>
                        <a:pt x="95" y="1421"/>
                      </a:lnTo>
                      <a:cubicBezTo>
                        <a:pt x="68" y="1408"/>
                        <a:pt x="54" y="1394"/>
                        <a:pt x="54" y="1381"/>
                      </a:cubicBezTo>
                      <a:lnTo>
                        <a:pt x="131" y="1371"/>
                      </a:lnTo>
                      <a:close/>
                      <a:moveTo>
                        <a:pt x="718" y="0"/>
                      </a:moveTo>
                      <a:cubicBezTo>
                        <a:pt x="731" y="271"/>
                        <a:pt x="636" y="555"/>
                        <a:pt x="501" y="799"/>
                      </a:cubicBezTo>
                      <a:cubicBezTo>
                        <a:pt x="433" y="921"/>
                        <a:pt x="352" y="1029"/>
                        <a:pt x="271" y="1137"/>
                      </a:cubicBezTo>
                      <a:cubicBezTo>
                        <a:pt x="230" y="1205"/>
                        <a:pt x="190" y="1245"/>
                        <a:pt x="136" y="1299"/>
                      </a:cubicBezTo>
                      <a:cubicBezTo>
                        <a:pt x="133" y="1305"/>
                        <a:pt x="130" y="1310"/>
                        <a:pt x="127" y="1315"/>
                      </a:cubicBezTo>
                      <a:lnTo>
                        <a:pt x="127" y="1315"/>
                      </a:lnTo>
                      <a:cubicBezTo>
                        <a:pt x="125" y="1314"/>
                        <a:pt x="124" y="1314"/>
                        <a:pt x="122" y="1313"/>
                      </a:cubicBezTo>
                      <a:cubicBezTo>
                        <a:pt x="113" y="1308"/>
                        <a:pt x="104" y="1307"/>
                        <a:pt x="96" y="1307"/>
                      </a:cubicBezTo>
                      <a:cubicBezTo>
                        <a:pt x="80" y="1307"/>
                        <a:pt x="68" y="1313"/>
                        <a:pt x="68" y="1313"/>
                      </a:cubicBezTo>
                      <a:cubicBezTo>
                        <a:pt x="41" y="1326"/>
                        <a:pt x="27" y="1340"/>
                        <a:pt x="14" y="1367"/>
                      </a:cubicBezTo>
                      <a:cubicBezTo>
                        <a:pt x="0" y="1381"/>
                        <a:pt x="14" y="1448"/>
                        <a:pt x="41" y="1462"/>
                      </a:cubicBezTo>
                      <a:cubicBezTo>
                        <a:pt x="68" y="1475"/>
                        <a:pt x="95" y="1489"/>
                        <a:pt x="109" y="1489"/>
                      </a:cubicBezTo>
                      <a:cubicBezTo>
                        <a:pt x="190" y="1475"/>
                        <a:pt x="217" y="1435"/>
                        <a:pt x="244" y="1408"/>
                      </a:cubicBezTo>
                      <a:cubicBezTo>
                        <a:pt x="312" y="1367"/>
                        <a:pt x="352" y="1313"/>
                        <a:pt x="406" y="1245"/>
                      </a:cubicBezTo>
                      <a:cubicBezTo>
                        <a:pt x="501" y="1137"/>
                        <a:pt x="569" y="1002"/>
                        <a:pt x="636" y="866"/>
                      </a:cubicBezTo>
                      <a:cubicBezTo>
                        <a:pt x="758" y="582"/>
                        <a:pt x="799" y="298"/>
                        <a:pt x="826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6" name="Google Shape;12346;p28"/>
                <p:cNvSpPr/>
                <p:nvPr/>
              </p:nvSpPr>
              <p:spPr>
                <a:xfrm>
                  <a:off x="5911501" y="1184009"/>
                  <a:ext cx="25701" cy="45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00" extrusionOk="0">
                      <a:moveTo>
                        <a:pt x="609" y="0"/>
                      </a:moveTo>
                      <a:cubicBezTo>
                        <a:pt x="650" y="244"/>
                        <a:pt x="582" y="487"/>
                        <a:pt x="460" y="690"/>
                      </a:cubicBezTo>
                      <a:cubicBezTo>
                        <a:pt x="339" y="893"/>
                        <a:pt x="176" y="1056"/>
                        <a:pt x="0" y="1205"/>
                      </a:cubicBezTo>
                      <a:lnTo>
                        <a:pt x="55" y="1299"/>
                      </a:lnTo>
                      <a:cubicBezTo>
                        <a:pt x="298" y="1205"/>
                        <a:pt x="488" y="988"/>
                        <a:pt x="582" y="758"/>
                      </a:cubicBezTo>
                      <a:cubicBezTo>
                        <a:pt x="691" y="515"/>
                        <a:pt x="731" y="257"/>
                        <a:pt x="71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7" name="Google Shape;12347;p28"/>
                <p:cNvSpPr/>
                <p:nvPr/>
              </p:nvSpPr>
              <p:spPr>
                <a:xfrm>
                  <a:off x="5911501" y="1144090"/>
                  <a:ext cx="30440" cy="7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" h="2112" extrusionOk="0">
                      <a:moveTo>
                        <a:pt x="758" y="1"/>
                      </a:moveTo>
                      <a:cubicBezTo>
                        <a:pt x="704" y="393"/>
                        <a:pt x="704" y="786"/>
                        <a:pt x="623" y="1151"/>
                      </a:cubicBezTo>
                      <a:cubicBezTo>
                        <a:pt x="569" y="1340"/>
                        <a:pt x="501" y="1516"/>
                        <a:pt x="393" y="1665"/>
                      </a:cubicBezTo>
                      <a:cubicBezTo>
                        <a:pt x="298" y="1814"/>
                        <a:pt x="163" y="1936"/>
                        <a:pt x="0" y="2003"/>
                      </a:cubicBezTo>
                      <a:lnTo>
                        <a:pt x="27" y="2112"/>
                      </a:lnTo>
                      <a:cubicBezTo>
                        <a:pt x="244" y="2071"/>
                        <a:pt x="420" y="1922"/>
                        <a:pt x="542" y="1760"/>
                      </a:cubicBezTo>
                      <a:cubicBezTo>
                        <a:pt x="663" y="1584"/>
                        <a:pt x="731" y="1381"/>
                        <a:pt x="758" y="1178"/>
                      </a:cubicBezTo>
                      <a:cubicBezTo>
                        <a:pt x="826" y="786"/>
                        <a:pt x="772" y="393"/>
                        <a:pt x="866" y="14"/>
                      </a:cubicBezTo>
                      <a:lnTo>
                        <a:pt x="758" y="1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8" name="Google Shape;12348;p28"/>
                <p:cNvSpPr/>
                <p:nvPr/>
              </p:nvSpPr>
              <p:spPr>
                <a:xfrm>
                  <a:off x="5911501" y="1165015"/>
                  <a:ext cx="30897" cy="48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1381" extrusionOk="0">
                      <a:moveTo>
                        <a:pt x="772" y="0"/>
                      </a:moveTo>
                      <a:cubicBezTo>
                        <a:pt x="758" y="257"/>
                        <a:pt x="650" y="501"/>
                        <a:pt x="515" y="717"/>
                      </a:cubicBezTo>
                      <a:cubicBezTo>
                        <a:pt x="433" y="826"/>
                        <a:pt x="352" y="920"/>
                        <a:pt x="271" y="1015"/>
                      </a:cubicBezTo>
                      <a:cubicBezTo>
                        <a:pt x="190" y="1110"/>
                        <a:pt x="95" y="1204"/>
                        <a:pt x="0" y="1286"/>
                      </a:cubicBezTo>
                      <a:lnTo>
                        <a:pt x="68" y="1380"/>
                      </a:lnTo>
                      <a:cubicBezTo>
                        <a:pt x="190" y="1326"/>
                        <a:pt x="298" y="1231"/>
                        <a:pt x="393" y="1137"/>
                      </a:cubicBezTo>
                      <a:cubicBezTo>
                        <a:pt x="488" y="1028"/>
                        <a:pt x="569" y="907"/>
                        <a:pt x="636" y="785"/>
                      </a:cubicBezTo>
                      <a:cubicBezTo>
                        <a:pt x="758" y="541"/>
                        <a:pt x="839" y="284"/>
                        <a:pt x="880" y="14"/>
                      </a:cubicBezTo>
                      <a:lnTo>
                        <a:pt x="772" y="0"/>
                      </a:ln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9" name="Google Shape;12349;p28"/>
                <p:cNvSpPr/>
                <p:nvPr/>
              </p:nvSpPr>
              <p:spPr>
                <a:xfrm>
                  <a:off x="5720509" y="1102311"/>
                  <a:ext cx="13342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2734" extrusionOk="0">
                      <a:moveTo>
                        <a:pt x="217" y="0"/>
                      </a:moveTo>
                      <a:lnTo>
                        <a:pt x="109" y="27"/>
                      </a:lnTo>
                      <a:cubicBezTo>
                        <a:pt x="231" y="406"/>
                        <a:pt x="272" y="812"/>
                        <a:pt x="244" y="1218"/>
                      </a:cubicBezTo>
                      <a:cubicBezTo>
                        <a:pt x="224" y="1508"/>
                        <a:pt x="175" y="1799"/>
                        <a:pt x="106" y="2084"/>
                      </a:cubicBezTo>
                      <a:lnTo>
                        <a:pt x="106" y="2084"/>
                      </a:lnTo>
                      <a:lnTo>
                        <a:pt x="1" y="2097"/>
                      </a:lnTo>
                      <a:cubicBezTo>
                        <a:pt x="1" y="2206"/>
                        <a:pt x="14" y="2314"/>
                        <a:pt x="28" y="2422"/>
                      </a:cubicBezTo>
                      <a:lnTo>
                        <a:pt x="55" y="2733"/>
                      </a:lnTo>
                      <a:lnTo>
                        <a:pt x="177" y="2436"/>
                      </a:lnTo>
                      <a:cubicBezTo>
                        <a:pt x="326" y="2043"/>
                        <a:pt x="380" y="1624"/>
                        <a:pt x="366" y="1218"/>
                      </a:cubicBezTo>
                      <a:cubicBezTo>
                        <a:pt x="366" y="812"/>
                        <a:pt x="312" y="392"/>
                        <a:pt x="217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0" name="Google Shape;12350;p28"/>
                <p:cNvSpPr/>
                <p:nvPr/>
              </p:nvSpPr>
              <p:spPr>
                <a:xfrm>
                  <a:off x="5721001" y="1106103"/>
                  <a:ext cx="16677" cy="7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" h="2193" extrusionOk="0">
                      <a:moveTo>
                        <a:pt x="285" y="0"/>
                      </a:moveTo>
                      <a:lnTo>
                        <a:pt x="190" y="41"/>
                      </a:lnTo>
                      <a:cubicBezTo>
                        <a:pt x="339" y="366"/>
                        <a:pt x="366" y="744"/>
                        <a:pt x="312" y="1110"/>
                      </a:cubicBezTo>
                      <a:cubicBezTo>
                        <a:pt x="298" y="1286"/>
                        <a:pt x="258" y="1462"/>
                        <a:pt x="203" y="1638"/>
                      </a:cubicBezTo>
                      <a:cubicBezTo>
                        <a:pt x="149" y="1800"/>
                        <a:pt x="82" y="1976"/>
                        <a:pt x="0" y="2138"/>
                      </a:cubicBezTo>
                      <a:lnTo>
                        <a:pt x="95" y="2192"/>
                      </a:lnTo>
                      <a:cubicBezTo>
                        <a:pt x="325" y="1881"/>
                        <a:pt x="447" y="1502"/>
                        <a:pt x="461" y="1123"/>
                      </a:cubicBezTo>
                      <a:cubicBezTo>
                        <a:pt x="474" y="731"/>
                        <a:pt x="406" y="352"/>
                        <a:pt x="285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1" name="Google Shape;12351;p28"/>
                <p:cNvSpPr/>
                <p:nvPr/>
              </p:nvSpPr>
              <p:spPr>
                <a:xfrm>
                  <a:off x="5712926" y="1115125"/>
                  <a:ext cx="19030" cy="7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58" extrusionOk="0">
                      <a:moveTo>
                        <a:pt x="488" y="0"/>
                      </a:moveTo>
                      <a:lnTo>
                        <a:pt x="379" y="14"/>
                      </a:lnTo>
                      <a:cubicBezTo>
                        <a:pt x="460" y="352"/>
                        <a:pt x="433" y="704"/>
                        <a:pt x="352" y="1029"/>
                      </a:cubicBezTo>
                      <a:cubicBezTo>
                        <a:pt x="312" y="1205"/>
                        <a:pt x="258" y="1367"/>
                        <a:pt x="203" y="1529"/>
                      </a:cubicBezTo>
                      <a:cubicBezTo>
                        <a:pt x="136" y="1678"/>
                        <a:pt x="68" y="1841"/>
                        <a:pt x="0" y="1989"/>
                      </a:cubicBezTo>
                      <a:lnTo>
                        <a:pt x="82" y="2057"/>
                      </a:lnTo>
                      <a:cubicBezTo>
                        <a:pt x="203" y="1908"/>
                        <a:pt x="285" y="1746"/>
                        <a:pt x="352" y="1583"/>
                      </a:cubicBezTo>
                      <a:cubicBezTo>
                        <a:pt x="420" y="1421"/>
                        <a:pt x="460" y="1245"/>
                        <a:pt x="488" y="1069"/>
                      </a:cubicBezTo>
                      <a:cubicBezTo>
                        <a:pt x="542" y="704"/>
                        <a:pt x="528" y="352"/>
                        <a:pt x="488" y="0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52" name="Google Shape;12352;p28"/>
              <p:cNvGrpSpPr/>
              <p:nvPr/>
            </p:nvGrpSpPr>
            <p:grpSpPr>
              <a:xfrm>
                <a:off x="796701" y="629495"/>
                <a:ext cx="358989" cy="195714"/>
                <a:chOff x="3353299" y="3609833"/>
                <a:chExt cx="295513" cy="161081"/>
              </a:xfrm>
            </p:grpSpPr>
            <p:sp>
              <p:nvSpPr>
                <p:cNvPr id="12353" name="Google Shape;12353;p28"/>
                <p:cNvSpPr/>
                <p:nvPr/>
              </p:nvSpPr>
              <p:spPr>
                <a:xfrm>
                  <a:off x="3353299" y="3638131"/>
                  <a:ext cx="115933" cy="1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" h="3480" extrusionOk="0">
                      <a:moveTo>
                        <a:pt x="1725" y="111"/>
                      </a:moveTo>
                      <a:cubicBezTo>
                        <a:pt x="2014" y="111"/>
                        <a:pt x="2300" y="183"/>
                        <a:pt x="2550" y="316"/>
                      </a:cubicBezTo>
                      <a:lnTo>
                        <a:pt x="2550" y="316"/>
                      </a:lnTo>
                      <a:cubicBezTo>
                        <a:pt x="2472" y="315"/>
                        <a:pt x="2392" y="314"/>
                        <a:pt x="2313" y="314"/>
                      </a:cubicBezTo>
                      <a:cubicBezTo>
                        <a:pt x="2152" y="314"/>
                        <a:pt x="1989" y="318"/>
                        <a:pt x="1827" y="331"/>
                      </a:cubicBezTo>
                      <a:cubicBezTo>
                        <a:pt x="1516" y="358"/>
                        <a:pt x="1191" y="440"/>
                        <a:pt x="893" y="588"/>
                      </a:cubicBezTo>
                      <a:cubicBezTo>
                        <a:pt x="703" y="688"/>
                        <a:pt x="525" y="830"/>
                        <a:pt x="380" y="998"/>
                      </a:cubicBezTo>
                      <a:lnTo>
                        <a:pt x="380" y="998"/>
                      </a:lnTo>
                      <a:cubicBezTo>
                        <a:pt x="418" y="817"/>
                        <a:pt x="496" y="648"/>
                        <a:pt x="623" y="521"/>
                      </a:cubicBezTo>
                      <a:cubicBezTo>
                        <a:pt x="799" y="345"/>
                        <a:pt x="1042" y="223"/>
                        <a:pt x="1286" y="169"/>
                      </a:cubicBezTo>
                      <a:cubicBezTo>
                        <a:pt x="1429" y="130"/>
                        <a:pt x="1578" y="111"/>
                        <a:pt x="1725" y="111"/>
                      </a:cubicBezTo>
                      <a:close/>
                      <a:moveTo>
                        <a:pt x="1738" y="1"/>
                      </a:moveTo>
                      <a:cubicBezTo>
                        <a:pt x="1577" y="1"/>
                        <a:pt x="1415" y="21"/>
                        <a:pt x="1259" y="61"/>
                      </a:cubicBezTo>
                      <a:cubicBezTo>
                        <a:pt x="1002" y="128"/>
                        <a:pt x="745" y="250"/>
                        <a:pt x="542" y="453"/>
                      </a:cubicBezTo>
                      <a:cubicBezTo>
                        <a:pt x="365" y="642"/>
                        <a:pt x="271" y="902"/>
                        <a:pt x="259" y="1155"/>
                      </a:cubicBezTo>
                      <a:lnTo>
                        <a:pt x="259" y="1155"/>
                      </a:lnTo>
                      <a:cubicBezTo>
                        <a:pt x="234" y="1191"/>
                        <a:pt x="211" y="1228"/>
                        <a:pt x="190" y="1265"/>
                      </a:cubicBezTo>
                      <a:cubicBezTo>
                        <a:pt x="41" y="1563"/>
                        <a:pt x="0" y="1942"/>
                        <a:pt x="136" y="2253"/>
                      </a:cubicBezTo>
                      <a:cubicBezTo>
                        <a:pt x="257" y="2578"/>
                        <a:pt x="515" y="2808"/>
                        <a:pt x="785" y="2997"/>
                      </a:cubicBezTo>
                      <a:cubicBezTo>
                        <a:pt x="1056" y="3173"/>
                        <a:pt x="1340" y="3308"/>
                        <a:pt x="1651" y="3403"/>
                      </a:cubicBezTo>
                      <a:cubicBezTo>
                        <a:pt x="1822" y="3447"/>
                        <a:pt x="2005" y="3480"/>
                        <a:pt x="2187" y="3480"/>
                      </a:cubicBezTo>
                      <a:cubicBezTo>
                        <a:pt x="2336" y="3480"/>
                        <a:pt x="2485" y="3458"/>
                        <a:pt x="2625" y="3403"/>
                      </a:cubicBezTo>
                      <a:cubicBezTo>
                        <a:pt x="2937" y="3295"/>
                        <a:pt x="3221" y="3051"/>
                        <a:pt x="3302" y="2713"/>
                      </a:cubicBezTo>
                      <a:lnTo>
                        <a:pt x="3194" y="2686"/>
                      </a:lnTo>
                      <a:cubicBezTo>
                        <a:pt x="3126" y="2970"/>
                        <a:pt x="2869" y="3186"/>
                        <a:pt x="2585" y="3281"/>
                      </a:cubicBezTo>
                      <a:cubicBezTo>
                        <a:pt x="2469" y="3320"/>
                        <a:pt x="2348" y="3336"/>
                        <a:pt x="2227" y="3336"/>
                      </a:cubicBezTo>
                      <a:cubicBezTo>
                        <a:pt x="2051" y="3336"/>
                        <a:pt x="1873" y="3302"/>
                        <a:pt x="1705" y="3254"/>
                      </a:cubicBezTo>
                      <a:cubicBezTo>
                        <a:pt x="1408" y="3159"/>
                        <a:pt x="1123" y="3038"/>
                        <a:pt x="866" y="2862"/>
                      </a:cubicBezTo>
                      <a:cubicBezTo>
                        <a:pt x="623" y="2686"/>
                        <a:pt x="406" y="2469"/>
                        <a:pt x="285" y="2199"/>
                      </a:cubicBezTo>
                      <a:cubicBezTo>
                        <a:pt x="197" y="1979"/>
                        <a:pt x="198" y="1732"/>
                        <a:pt x="274" y="1503"/>
                      </a:cubicBezTo>
                      <a:lnTo>
                        <a:pt x="274" y="1503"/>
                      </a:lnTo>
                      <a:cubicBezTo>
                        <a:pt x="335" y="1945"/>
                        <a:pt x="555" y="2350"/>
                        <a:pt x="866" y="2672"/>
                      </a:cubicBezTo>
                      <a:cubicBezTo>
                        <a:pt x="1245" y="3051"/>
                        <a:pt x="1773" y="3308"/>
                        <a:pt x="2314" y="3322"/>
                      </a:cubicBezTo>
                      <a:lnTo>
                        <a:pt x="2328" y="3213"/>
                      </a:lnTo>
                      <a:cubicBezTo>
                        <a:pt x="1814" y="3186"/>
                        <a:pt x="1313" y="2956"/>
                        <a:pt x="948" y="2591"/>
                      </a:cubicBezTo>
                      <a:cubicBezTo>
                        <a:pt x="608" y="2251"/>
                        <a:pt x="374" y="1795"/>
                        <a:pt x="353" y="1320"/>
                      </a:cubicBezTo>
                      <a:lnTo>
                        <a:pt x="353" y="1320"/>
                      </a:lnTo>
                      <a:cubicBezTo>
                        <a:pt x="490" y="1074"/>
                        <a:pt x="713" y="867"/>
                        <a:pt x="975" y="724"/>
                      </a:cubicBezTo>
                      <a:cubicBezTo>
                        <a:pt x="1232" y="588"/>
                        <a:pt x="1543" y="521"/>
                        <a:pt x="1841" y="480"/>
                      </a:cubicBezTo>
                      <a:cubicBezTo>
                        <a:pt x="2152" y="453"/>
                        <a:pt x="2463" y="453"/>
                        <a:pt x="2788" y="453"/>
                      </a:cubicBezTo>
                      <a:lnTo>
                        <a:pt x="3004" y="467"/>
                      </a:lnTo>
                      <a:lnTo>
                        <a:pt x="2828" y="331"/>
                      </a:lnTo>
                      <a:cubicBezTo>
                        <a:pt x="2505" y="112"/>
                        <a:pt x="2121" y="1"/>
                        <a:pt x="1738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4" name="Google Shape;12354;p28"/>
                <p:cNvSpPr/>
                <p:nvPr/>
              </p:nvSpPr>
              <p:spPr>
                <a:xfrm>
                  <a:off x="3485835" y="3609833"/>
                  <a:ext cx="105014" cy="133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" h="3808" extrusionOk="0">
                      <a:moveTo>
                        <a:pt x="1327" y="163"/>
                      </a:moveTo>
                      <a:cubicBezTo>
                        <a:pt x="1665" y="163"/>
                        <a:pt x="2003" y="312"/>
                        <a:pt x="2247" y="556"/>
                      </a:cubicBezTo>
                      <a:cubicBezTo>
                        <a:pt x="2504" y="799"/>
                        <a:pt x="2666" y="1124"/>
                        <a:pt x="2761" y="1462"/>
                      </a:cubicBezTo>
                      <a:cubicBezTo>
                        <a:pt x="2832" y="1759"/>
                        <a:pt x="2851" y="2078"/>
                        <a:pt x="2763" y="2371"/>
                      </a:cubicBezTo>
                      <a:lnTo>
                        <a:pt x="2763" y="2371"/>
                      </a:lnTo>
                      <a:cubicBezTo>
                        <a:pt x="2782" y="2174"/>
                        <a:pt x="2776" y="1974"/>
                        <a:pt x="2747" y="1773"/>
                      </a:cubicBezTo>
                      <a:cubicBezTo>
                        <a:pt x="2680" y="1408"/>
                        <a:pt x="2544" y="1056"/>
                        <a:pt x="2287" y="772"/>
                      </a:cubicBezTo>
                      <a:cubicBezTo>
                        <a:pt x="2058" y="519"/>
                        <a:pt x="1722" y="373"/>
                        <a:pt x="1383" y="373"/>
                      </a:cubicBezTo>
                      <a:cubicBezTo>
                        <a:pt x="1342" y="373"/>
                        <a:pt x="1300" y="375"/>
                        <a:pt x="1259" y="380"/>
                      </a:cubicBezTo>
                      <a:cubicBezTo>
                        <a:pt x="880" y="420"/>
                        <a:pt x="528" y="623"/>
                        <a:pt x="298" y="921"/>
                      </a:cubicBezTo>
                      <a:cubicBezTo>
                        <a:pt x="284" y="940"/>
                        <a:pt x="270" y="959"/>
                        <a:pt x="256" y="979"/>
                      </a:cubicBezTo>
                      <a:lnTo>
                        <a:pt x="256" y="979"/>
                      </a:lnTo>
                      <a:cubicBezTo>
                        <a:pt x="300" y="837"/>
                        <a:pt x="361" y="703"/>
                        <a:pt x="447" y="583"/>
                      </a:cubicBezTo>
                      <a:cubicBezTo>
                        <a:pt x="637" y="312"/>
                        <a:pt x="988" y="163"/>
                        <a:pt x="1327" y="163"/>
                      </a:cubicBezTo>
                      <a:close/>
                      <a:moveTo>
                        <a:pt x="1388" y="468"/>
                      </a:moveTo>
                      <a:cubicBezTo>
                        <a:pt x="1700" y="468"/>
                        <a:pt x="2001" y="611"/>
                        <a:pt x="2206" y="840"/>
                      </a:cubicBezTo>
                      <a:cubicBezTo>
                        <a:pt x="2450" y="1110"/>
                        <a:pt x="2585" y="1449"/>
                        <a:pt x="2639" y="1800"/>
                      </a:cubicBezTo>
                      <a:cubicBezTo>
                        <a:pt x="2687" y="2111"/>
                        <a:pt x="2661" y="2432"/>
                        <a:pt x="2570" y="2735"/>
                      </a:cubicBezTo>
                      <a:lnTo>
                        <a:pt x="2570" y="2735"/>
                      </a:lnTo>
                      <a:cubicBezTo>
                        <a:pt x="2414" y="2927"/>
                        <a:pt x="2189" y="3063"/>
                        <a:pt x="1936" y="3072"/>
                      </a:cubicBezTo>
                      <a:lnTo>
                        <a:pt x="1936" y="3181"/>
                      </a:lnTo>
                      <a:cubicBezTo>
                        <a:pt x="2136" y="3174"/>
                        <a:pt x="2320" y="3105"/>
                        <a:pt x="2474" y="2994"/>
                      </a:cubicBezTo>
                      <a:lnTo>
                        <a:pt x="2474" y="2994"/>
                      </a:lnTo>
                      <a:cubicBezTo>
                        <a:pt x="2421" y="3103"/>
                        <a:pt x="2351" y="3206"/>
                        <a:pt x="2274" y="3302"/>
                      </a:cubicBezTo>
                      <a:cubicBezTo>
                        <a:pt x="2166" y="3438"/>
                        <a:pt x="2030" y="3546"/>
                        <a:pt x="1868" y="3614"/>
                      </a:cubicBezTo>
                      <a:cubicBezTo>
                        <a:pt x="1763" y="3659"/>
                        <a:pt x="1650" y="3680"/>
                        <a:pt x="1536" y="3680"/>
                      </a:cubicBezTo>
                      <a:cubicBezTo>
                        <a:pt x="1312" y="3680"/>
                        <a:pt x="1082" y="3599"/>
                        <a:pt x="894" y="3465"/>
                      </a:cubicBezTo>
                      <a:cubicBezTo>
                        <a:pt x="628" y="3296"/>
                        <a:pt x="449" y="3030"/>
                        <a:pt x="336" y="2745"/>
                      </a:cubicBezTo>
                      <a:lnTo>
                        <a:pt x="336" y="2745"/>
                      </a:lnTo>
                      <a:cubicBezTo>
                        <a:pt x="397" y="2832"/>
                        <a:pt x="466" y="2915"/>
                        <a:pt x="542" y="2991"/>
                      </a:cubicBezTo>
                      <a:lnTo>
                        <a:pt x="609" y="2910"/>
                      </a:lnTo>
                      <a:cubicBezTo>
                        <a:pt x="430" y="2740"/>
                        <a:pt x="297" y="2524"/>
                        <a:pt x="214" y="2290"/>
                      </a:cubicBezTo>
                      <a:lnTo>
                        <a:pt x="214" y="2290"/>
                      </a:lnTo>
                      <a:cubicBezTo>
                        <a:pt x="175" y="2056"/>
                        <a:pt x="163" y="1817"/>
                        <a:pt x="163" y="1584"/>
                      </a:cubicBezTo>
                      <a:cubicBezTo>
                        <a:pt x="165" y="1523"/>
                        <a:pt x="169" y="1462"/>
                        <a:pt x="175" y="1401"/>
                      </a:cubicBezTo>
                      <a:lnTo>
                        <a:pt x="175" y="1401"/>
                      </a:lnTo>
                      <a:cubicBezTo>
                        <a:pt x="216" y="1251"/>
                        <a:pt x="283" y="1109"/>
                        <a:pt x="379" y="989"/>
                      </a:cubicBezTo>
                      <a:cubicBezTo>
                        <a:pt x="596" y="704"/>
                        <a:pt x="921" y="515"/>
                        <a:pt x="1272" y="474"/>
                      </a:cubicBezTo>
                      <a:cubicBezTo>
                        <a:pt x="1311" y="470"/>
                        <a:pt x="1350" y="468"/>
                        <a:pt x="1388" y="468"/>
                      </a:cubicBezTo>
                      <a:close/>
                      <a:moveTo>
                        <a:pt x="1327" y="1"/>
                      </a:moveTo>
                      <a:cubicBezTo>
                        <a:pt x="1137" y="1"/>
                        <a:pt x="934" y="41"/>
                        <a:pt x="758" y="123"/>
                      </a:cubicBezTo>
                      <a:cubicBezTo>
                        <a:pt x="582" y="204"/>
                        <a:pt x="420" y="339"/>
                        <a:pt x="312" y="488"/>
                      </a:cubicBezTo>
                      <a:cubicBezTo>
                        <a:pt x="82" y="813"/>
                        <a:pt x="14" y="1205"/>
                        <a:pt x="14" y="1570"/>
                      </a:cubicBezTo>
                      <a:cubicBezTo>
                        <a:pt x="1" y="1949"/>
                        <a:pt x="41" y="2315"/>
                        <a:pt x="163" y="2680"/>
                      </a:cubicBezTo>
                      <a:cubicBezTo>
                        <a:pt x="271" y="3032"/>
                        <a:pt x="488" y="3370"/>
                        <a:pt x="812" y="3586"/>
                      </a:cubicBezTo>
                      <a:cubicBezTo>
                        <a:pt x="1028" y="3721"/>
                        <a:pt x="1285" y="3808"/>
                        <a:pt x="1540" y="3808"/>
                      </a:cubicBezTo>
                      <a:cubicBezTo>
                        <a:pt x="1669" y="3808"/>
                        <a:pt x="1799" y="3785"/>
                        <a:pt x="1922" y="3735"/>
                      </a:cubicBezTo>
                      <a:cubicBezTo>
                        <a:pt x="2098" y="3654"/>
                        <a:pt x="2260" y="3532"/>
                        <a:pt x="2382" y="3384"/>
                      </a:cubicBezTo>
                      <a:cubicBezTo>
                        <a:pt x="2490" y="3235"/>
                        <a:pt x="2585" y="3059"/>
                        <a:pt x="2653" y="2883"/>
                      </a:cubicBezTo>
                      <a:cubicBezTo>
                        <a:pt x="2662" y="2856"/>
                        <a:pt x="2670" y="2830"/>
                        <a:pt x="2678" y="2803"/>
                      </a:cubicBezTo>
                      <a:lnTo>
                        <a:pt x="2678" y="2803"/>
                      </a:lnTo>
                      <a:cubicBezTo>
                        <a:pt x="2744" y="2725"/>
                        <a:pt x="2799" y="2638"/>
                        <a:pt x="2842" y="2545"/>
                      </a:cubicBezTo>
                      <a:cubicBezTo>
                        <a:pt x="2991" y="2193"/>
                        <a:pt x="2991" y="1787"/>
                        <a:pt x="2896" y="1422"/>
                      </a:cubicBezTo>
                      <a:cubicBezTo>
                        <a:pt x="2815" y="1056"/>
                        <a:pt x="2639" y="704"/>
                        <a:pt x="2369" y="434"/>
                      </a:cubicBezTo>
                      <a:cubicBezTo>
                        <a:pt x="2098" y="163"/>
                        <a:pt x="1719" y="1"/>
                        <a:pt x="1327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5" name="Google Shape;12355;p28"/>
                <p:cNvSpPr/>
                <p:nvPr/>
              </p:nvSpPr>
              <p:spPr>
                <a:xfrm>
                  <a:off x="3585614" y="3714282"/>
                  <a:ext cx="63198" cy="5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13" extrusionOk="0">
                      <a:moveTo>
                        <a:pt x="590" y="1"/>
                      </a:moveTo>
                      <a:cubicBezTo>
                        <a:pt x="485" y="1"/>
                        <a:pt x="381" y="26"/>
                        <a:pt x="284" y="84"/>
                      </a:cubicBezTo>
                      <a:cubicBezTo>
                        <a:pt x="0" y="233"/>
                        <a:pt x="0" y="706"/>
                        <a:pt x="311" y="828"/>
                      </a:cubicBezTo>
                      <a:lnTo>
                        <a:pt x="352" y="720"/>
                      </a:lnTo>
                      <a:cubicBezTo>
                        <a:pt x="257" y="679"/>
                        <a:pt x="203" y="571"/>
                        <a:pt x="203" y="463"/>
                      </a:cubicBezTo>
                      <a:cubicBezTo>
                        <a:pt x="203" y="354"/>
                        <a:pt x="257" y="260"/>
                        <a:pt x="365" y="206"/>
                      </a:cubicBezTo>
                      <a:cubicBezTo>
                        <a:pt x="426" y="171"/>
                        <a:pt x="492" y="153"/>
                        <a:pt x="564" y="151"/>
                      </a:cubicBezTo>
                      <a:lnTo>
                        <a:pt x="564" y="151"/>
                      </a:lnTo>
                      <a:cubicBezTo>
                        <a:pt x="485" y="196"/>
                        <a:pt x="423" y="267"/>
                        <a:pt x="379" y="354"/>
                      </a:cubicBezTo>
                      <a:cubicBezTo>
                        <a:pt x="325" y="463"/>
                        <a:pt x="325" y="598"/>
                        <a:pt x="392" y="706"/>
                      </a:cubicBezTo>
                      <a:lnTo>
                        <a:pt x="487" y="639"/>
                      </a:lnTo>
                      <a:cubicBezTo>
                        <a:pt x="379" y="503"/>
                        <a:pt x="501" y="287"/>
                        <a:pt x="663" y="219"/>
                      </a:cubicBezTo>
                      <a:cubicBezTo>
                        <a:pt x="698" y="201"/>
                        <a:pt x="735" y="193"/>
                        <a:pt x="773" y="192"/>
                      </a:cubicBezTo>
                      <a:lnTo>
                        <a:pt x="773" y="192"/>
                      </a:lnTo>
                      <a:cubicBezTo>
                        <a:pt x="848" y="222"/>
                        <a:pt x="918" y="267"/>
                        <a:pt x="988" y="327"/>
                      </a:cubicBezTo>
                      <a:cubicBezTo>
                        <a:pt x="1097" y="437"/>
                        <a:pt x="1170" y="583"/>
                        <a:pt x="1189" y="737"/>
                      </a:cubicBezTo>
                      <a:lnTo>
                        <a:pt x="1189" y="737"/>
                      </a:lnTo>
                      <a:cubicBezTo>
                        <a:pt x="1182" y="817"/>
                        <a:pt x="1157" y="895"/>
                        <a:pt x="1123" y="963"/>
                      </a:cubicBezTo>
                      <a:cubicBezTo>
                        <a:pt x="1042" y="1139"/>
                        <a:pt x="907" y="1288"/>
                        <a:pt x="744" y="1410"/>
                      </a:cubicBezTo>
                      <a:lnTo>
                        <a:pt x="692" y="1462"/>
                      </a:lnTo>
                      <a:lnTo>
                        <a:pt x="692" y="1462"/>
                      </a:lnTo>
                      <a:lnTo>
                        <a:pt x="244" y="1599"/>
                      </a:lnTo>
                      <a:lnTo>
                        <a:pt x="744" y="1599"/>
                      </a:lnTo>
                      <a:lnTo>
                        <a:pt x="1643" y="1611"/>
                      </a:lnTo>
                      <a:lnTo>
                        <a:pt x="1643" y="1611"/>
                      </a:lnTo>
                      <a:cubicBezTo>
                        <a:pt x="1690" y="1612"/>
                        <a:pt x="1737" y="1613"/>
                        <a:pt x="1785" y="1613"/>
                      </a:cubicBezTo>
                      <a:lnTo>
                        <a:pt x="1785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lnTo>
                        <a:pt x="1786" y="1613"/>
                      </a:lnTo>
                      <a:cubicBezTo>
                        <a:pt x="1791" y="1613"/>
                        <a:pt x="1795" y="1613"/>
                        <a:pt x="1800" y="1613"/>
                      </a:cubicBezTo>
                      <a:lnTo>
                        <a:pt x="1800" y="1477"/>
                      </a:lnTo>
                      <a:lnTo>
                        <a:pt x="1307" y="1465"/>
                      </a:lnTo>
                      <a:lnTo>
                        <a:pt x="1307" y="1465"/>
                      </a:lnTo>
                      <a:cubicBezTo>
                        <a:pt x="1223" y="1460"/>
                        <a:pt x="1139" y="1453"/>
                        <a:pt x="1056" y="1444"/>
                      </a:cubicBezTo>
                      <a:lnTo>
                        <a:pt x="1056" y="1444"/>
                      </a:lnTo>
                      <a:cubicBezTo>
                        <a:pt x="1189" y="1333"/>
                        <a:pt x="1290" y="1178"/>
                        <a:pt x="1340" y="1004"/>
                      </a:cubicBezTo>
                      <a:cubicBezTo>
                        <a:pt x="1407" y="720"/>
                        <a:pt x="1299" y="409"/>
                        <a:pt x="1096" y="206"/>
                      </a:cubicBezTo>
                      <a:cubicBezTo>
                        <a:pt x="965" y="83"/>
                        <a:pt x="778" y="1"/>
                        <a:pt x="590" y="1"/>
                      </a:cubicBezTo>
                      <a:close/>
                    </a:path>
                  </a:pathLst>
                </a:custGeom>
                <a:solidFill>
                  <a:srgbClr val="402F2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356" name="Google Shape;12356;p28"/>
            <p:cNvGrpSpPr/>
            <p:nvPr/>
          </p:nvGrpSpPr>
          <p:grpSpPr>
            <a:xfrm flipH="1">
              <a:off x="4648831" y="2474987"/>
              <a:ext cx="411478" cy="505535"/>
              <a:chOff x="6185139" y="1043117"/>
              <a:chExt cx="502660" cy="615081"/>
            </a:xfrm>
          </p:grpSpPr>
          <p:sp>
            <p:nvSpPr>
              <p:cNvPr id="12357" name="Google Shape;12357;p28"/>
              <p:cNvSpPr/>
              <p:nvPr/>
            </p:nvSpPr>
            <p:spPr>
              <a:xfrm>
                <a:off x="6227902" y="1110491"/>
                <a:ext cx="255285" cy="217436"/>
              </a:xfrm>
              <a:custGeom>
                <a:avLst/>
                <a:gdLst/>
                <a:ahLst/>
                <a:cxnLst/>
                <a:rect l="l" t="t" r="r" b="b"/>
                <a:pathLst>
                  <a:path w="7271" h="6193" extrusionOk="0">
                    <a:moveTo>
                      <a:pt x="3331" y="1"/>
                    </a:moveTo>
                    <a:cubicBezTo>
                      <a:pt x="2519" y="1"/>
                      <a:pt x="1698" y="265"/>
                      <a:pt x="1029" y="822"/>
                    </a:cubicBezTo>
                    <a:cubicBezTo>
                      <a:pt x="650" y="1147"/>
                      <a:pt x="636" y="1621"/>
                      <a:pt x="826" y="1959"/>
                    </a:cubicBezTo>
                    <a:cubicBezTo>
                      <a:pt x="0" y="3691"/>
                      <a:pt x="1976" y="5924"/>
                      <a:pt x="3708" y="6167"/>
                    </a:cubicBezTo>
                    <a:cubicBezTo>
                      <a:pt x="3833" y="6184"/>
                      <a:pt x="3956" y="6192"/>
                      <a:pt x="4076" y="6192"/>
                    </a:cubicBezTo>
                    <a:cubicBezTo>
                      <a:pt x="5977" y="6192"/>
                      <a:pt x="7271" y="4159"/>
                      <a:pt x="6698" y="2365"/>
                    </a:cubicBezTo>
                    <a:cubicBezTo>
                      <a:pt x="6212" y="846"/>
                      <a:pt x="4785" y="1"/>
                      <a:pt x="3331" y="1"/>
                    </a:cubicBezTo>
                    <a:close/>
                  </a:path>
                </a:pathLst>
              </a:custGeom>
              <a:solidFill>
                <a:srgbClr val="A7C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28"/>
              <p:cNvSpPr/>
              <p:nvPr/>
            </p:nvSpPr>
            <p:spPr>
              <a:xfrm>
                <a:off x="6185139" y="1043117"/>
                <a:ext cx="341129" cy="333475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9498" extrusionOk="0">
                    <a:moveTo>
                      <a:pt x="4420" y="114"/>
                    </a:moveTo>
                    <a:cubicBezTo>
                      <a:pt x="4515" y="114"/>
                      <a:pt x="4614" y="132"/>
                      <a:pt x="4690" y="177"/>
                    </a:cubicBezTo>
                    <a:lnTo>
                      <a:pt x="4690" y="177"/>
                    </a:lnTo>
                    <a:cubicBezTo>
                      <a:pt x="4626" y="175"/>
                      <a:pt x="4563" y="174"/>
                      <a:pt x="4499" y="174"/>
                    </a:cubicBezTo>
                    <a:cubicBezTo>
                      <a:pt x="4327" y="174"/>
                      <a:pt x="4154" y="182"/>
                      <a:pt x="3981" y="202"/>
                    </a:cubicBezTo>
                    <a:lnTo>
                      <a:pt x="3981" y="202"/>
                    </a:lnTo>
                    <a:cubicBezTo>
                      <a:pt x="4106" y="160"/>
                      <a:pt x="4228" y="126"/>
                      <a:pt x="4357" y="116"/>
                    </a:cubicBezTo>
                    <a:cubicBezTo>
                      <a:pt x="4378" y="115"/>
                      <a:pt x="4399" y="114"/>
                      <a:pt x="4420" y="114"/>
                    </a:cubicBezTo>
                    <a:close/>
                    <a:moveTo>
                      <a:pt x="2319" y="804"/>
                    </a:moveTo>
                    <a:cubicBezTo>
                      <a:pt x="1755" y="1138"/>
                      <a:pt x="1240" y="1550"/>
                      <a:pt x="826" y="2065"/>
                    </a:cubicBezTo>
                    <a:cubicBezTo>
                      <a:pt x="803" y="2094"/>
                      <a:pt x="780" y="2123"/>
                      <a:pt x="757" y="2153"/>
                    </a:cubicBezTo>
                    <a:lnTo>
                      <a:pt x="757" y="2153"/>
                    </a:lnTo>
                    <a:cubicBezTo>
                      <a:pt x="1024" y="1755"/>
                      <a:pt x="1377" y="1409"/>
                      <a:pt x="1773" y="1131"/>
                    </a:cubicBezTo>
                    <a:cubicBezTo>
                      <a:pt x="1947" y="1009"/>
                      <a:pt x="2130" y="900"/>
                      <a:pt x="2319" y="804"/>
                    </a:cubicBezTo>
                    <a:close/>
                    <a:moveTo>
                      <a:pt x="4542" y="270"/>
                    </a:moveTo>
                    <a:cubicBezTo>
                      <a:pt x="4624" y="270"/>
                      <a:pt x="4707" y="272"/>
                      <a:pt x="4789" y="276"/>
                    </a:cubicBezTo>
                    <a:lnTo>
                      <a:pt x="4789" y="276"/>
                    </a:lnTo>
                    <a:cubicBezTo>
                      <a:pt x="4794" y="285"/>
                      <a:pt x="4799" y="295"/>
                      <a:pt x="4804" y="306"/>
                    </a:cubicBezTo>
                    <a:lnTo>
                      <a:pt x="4866" y="279"/>
                    </a:lnTo>
                    <a:lnTo>
                      <a:pt x="4866" y="279"/>
                    </a:lnTo>
                    <a:cubicBezTo>
                      <a:pt x="4936" y="283"/>
                      <a:pt x="5005" y="287"/>
                      <a:pt x="5075" y="292"/>
                    </a:cubicBezTo>
                    <a:cubicBezTo>
                      <a:pt x="5467" y="319"/>
                      <a:pt x="5846" y="401"/>
                      <a:pt x="6225" y="509"/>
                    </a:cubicBezTo>
                    <a:cubicBezTo>
                      <a:pt x="6590" y="631"/>
                      <a:pt x="6942" y="793"/>
                      <a:pt x="7280" y="982"/>
                    </a:cubicBezTo>
                    <a:cubicBezTo>
                      <a:pt x="7618" y="1185"/>
                      <a:pt x="7930" y="1402"/>
                      <a:pt x="8214" y="1672"/>
                    </a:cubicBezTo>
                    <a:cubicBezTo>
                      <a:pt x="8768" y="2200"/>
                      <a:pt x="9188" y="2890"/>
                      <a:pt x="9391" y="3634"/>
                    </a:cubicBezTo>
                    <a:cubicBezTo>
                      <a:pt x="9459" y="3810"/>
                      <a:pt x="9486" y="4000"/>
                      <a:pt x="9526" y="4189"/>
                    </a:cubicBezTo>
                    <a:cubicBezTo>
                      <a:pt x="9553" y="4379"/>
                      <a:pt x="9580" y="4582"/>
                      <a:pt x="9580" y="4771"/>
                    </a:cubicBezTo>
                    <a:cubicBezTo>
                      <a:pt x="9594" y="4961"/>
                      <a:pt x="9580" y="5150"/>
                      <a:pt x="9580" y="5353"/>
                    </a:cubicBezTo>
                    <a:cubicBezTo>
                      <a:pt x="9567" y="5448"/>
                      <a:pt x="9553" y="5542"/>
                      <a:pt x="9540" y="5637"/>
                    </a:cubicBezTo>
                    <a:lnTo>
                      <a:pt x="9526" y="5772"/>
                    </a:lnTo>
                    <a:lnTo>
                      <a:pt x="9486" y="5921"/>
                    </a:lnTo>
                    <a:cubicBezTo>
                      <a:pt x="9350" y="6679"/>
                      <a:pt x="8999" y="7396"/>
                      <a:pt x="8484" y="7964"/>
                    </a:cubicBezTo>
                    <a:cubicBezTo>
                      <a:pt x="7970" y="8546"/>
                      <a:pt x="7280" y="8939"/>
                      <a:pt x="6536" y="9155"/>
                    </a:cubicBezTo>
                    <a:cubicBezTo>
                      <a:pt x="6106" y="9283"/>
                      <a:pt x="5652" y="9349"/>
                      <a:pt x="5197" y="9349"/>
                    </a:cubicBezTo>
                    <a:cubicBezTo>
                      <a:pt x="4879" y="9349"/>
                      <a:pt x="4561" y="9317"/>
                      <a:pt x="4249" y="9250"/>
                    </a:cubicBezTo>
                    <a:cubicBezTo>
                      <a:pt x="2734" y="8939"/>
                      <a:pt x="1435" y="7856"/>
                      <a:pt x="731" y="6490"/>
                    </a:cubicBezTo>
                    <a:cubicBezTo>
                      <a:pt x="398" y="5850"/>
                      <a:pt x="187" y="5125"/>
                      <a:pt x="165" y="4407"/>
                    </a:cubicBezTo>
                    <a:lnTo>
                      <a:pt x="165" y="4407"/>
                    </a:lnTo>
                    <a:cubicBezTo>
                      <a:pt x="213" y="4690"/>
                      <a:pt x="306" y="4964"/>
                      <a:pt x="447" y="5218"/>
                    </a:cubicBezTo>
                    <a:lnTo>
                      <a:pt x="542" y="5163"/>
                    </a:lnTo>
                    <a:cubicBezTo>
                      <a:pt x="278" y="4686"/>
                      <a:pt x="191" y="4117"/>
                      <a:pt x="248" y="3563"/>
                    </a:cubicBezTo>
                    <a:lnTo>
                      <a:pt x="248" y="3563"/>
                    </a:lnTo>
                    <a:cubicBezTo>
                      <a:pt x="369" y="3055"/>
                      <a:pt x="610" y="2576"/>
                      <a:pt x="934" y="2160"/>
                    </a:cubicBezTo>
                    <a:cubicBezTo>
                      <a:pt x="1421" y="1564"/>
                      <a:pt x="2057" y="1091"/>
                      <a:pt x="2734" y="725"/>
                    </a:cubicBezTo>
                    <a:cubicBezTo>
                      <a:pt x="2973" y="605"/>
                      <a:pt x="3213" y="498"/>
                      <a:pt x="3457" y="399"/>
                    </a:cubicBezTo>
                    <a:lnTo>
                      <a:pt x="3457" y="399"/>
                    </a:lnTo>
                    <a:cubicBezTo>
                      <a:pt x="3611" y="365"/>
                      <a:pt x="3767" y="339"/>
                      <a:pt x="3924" y="319"/>
                    </a:cubicBezTo>
                    <a:cubicBezTo>
                      <a:pt x="4128" y="283"/>
                      <a:pt x="4335" y="270"/>
                      <a:pt x="4542" y="270"/>
                    </a:cubicBezTo>
                    <a:close/>
                    <a:moveTo>
                      <a:pt x="4462" y="0"/>
                    </a:moveTo>
                    <a:cubicBezTo>
                      <a:pt x="4423" y="0"/>
                      <a:pt x="4383" y="3"/>
                      <a:pt x="4344" y="8"/>
                    </a:cubicBezTo>
                    <a:cubicBezTo>
                      <a:pt x="4249" y="8"/>
                      <a:pt x="4141" y="35"/>
                      <a:pt x="4046" y="62"/>
                    </a:cubicBezTo>
                    <a:lnTo>
                      <a:pt x="3762" y="143"/>
                    </a:lnTo>
                    <a:cubicBezTo>
                      <a:pt x="3587" y="208"/>
                      <a:pt x="3411" y="277"/>
                      <a:pt x="3237" y="349"/>
                    </a:cubicBezTo>
                    <a:lnTo>
                      <a:pt x="3237" y="349"/>
                    </a:lnTo>
                    <a:cubicBezTo>
                      <a:pt x="2696" y="498"/>
                      <a:pt x="2180" y="733"/>
                      <a:pt x="1719" y="1050"/>
                    </a:cubicBezTo>
                    <a:cubicBezTo>
                      <a:pt x="1069" y="1497"/>
                      <a:pt x="528" y="2133"/>
                      <a:pt x="284" y="2904"/>
                    </a:cubicBezTo>
                    <a:cubicBezTo>
                      <a:pt x="258" y="2984"/>
                      <a:pt x="235" y="3066"/>
                      <a:pt x="215" y="3149"/>
                    </a:cubicBezTo>
                    <a:lnTo>
                      <a:pt x="215" y="3149"/>
                    </a:lnTo>
                    <a:cubicBezTo>
                      <a:pt x="85" y="3509"/>
                      <a:pt x="14" y="3888"/>
                      <a:pt x="14" y="4270"/>
                    </a:cubicBezTo>
                    <a:cubicBezTo>
                      <a:pt x="0" y="5082"/>
                      <a:pt x="217" y="5867"/>
                      <a:pt x="582" y="6571"/>
                    </a:cubicBezTo>
                    <a:cubicBezTo>
                      <a:pt x="961" y="7274"/>
                      <a:pt x="1475" y="7897"/>
                      <a:pt x="2098" y="8384"/>
                    </a:cubicBezTo>
                    <a:cubicBezTo>
                      <a:pt x="2707" y="8885"/>
                      <a:pt x="3451" y="9250"/>
                      <a:pt x="4222" y="9399"/>
                    </a:cubicBezTo>
                    <a:cubicBezTo>
                      <a:pt x="4545" y="9465"/>
                      <a:pt x="4872" y="9498"/>
                      <a:pt x="5198" y="9498"/>
                    </a:cubicBezTo>
                    <a:cubicBezTo>
                      <a:pt x="5665" y="9498"/>
                      <a:pt x="6130" y="9431"/>
                      <a:pt x="6576" y="9304"/>
                    </a:cubicBezTo>
                    <a:cubicBezTo>
                      <a:pt x="7348" y="9074"/>
                      <a:pt x="8051" y="8654"/>
                      <a:pt x="8579" y="8059"/>
                    </a:cubicBezTo>
                    <a:cubicBezTo>
                      <a:pt x="9120" y="7464"/>
                      <a:pt x="9472" y="6720"/>
                      <a:pt x="9621" y="5948"/>
                    </a:cubicBezTo>
                    <a:lnTo>
                      <a:pt x="9648" y="5799"/>
                    </a:lnTo>
                    <a:lnTo>
                      <a:pt x="9662" y="5651"/>
                    </a:lnTo>
                    <a:cubicBezTo>
                      <a:pt x="9675" y="5556"/>
                      <a:pt x="9689" y="5448"/>
                      <a:pt x="9702" y="5353"/>
                    </a:cubicBezTo>
                    <a:cubicBezTo>
                      <a:pt x="9702" y="5163"/>
                      <a:pt x="9716" y="4961"/>
                      <a:pt x="9702" y="4758"/>
                    </a:cubicBezTo>
                    <a:cubicBezTo>
                      <a:pt x="9702" y="4568"/>
                      <a:pt x="9675" y="4365"/>
                      <a:pt x="9648" y="4176"/>
                    </a:cubicBezTo>
                    <a:cubicBezTo>
                      <a:pt x="9607" y="3973"/>
                      <a:pt x="9580" y="3783"/>
                      <a:pt x="9513" y="3594"/>
                    </a:cubicBezTo>
                    <a:cubicBezTo>
                      <a:pt x="9296" y="2836"/>
                      <a:pt x="8863" y="2133"/>
                      <a:pt x="8281" y="1591"/>
                    </a:cubicBezTo>
                    <a:cubicBezTo>
                      <a:pt x="7997" y="1321"/>
                      <a:pt x="7672" y="1091"/>
                      <a:pt x="7334" y="888"/>
                    </a:cubicBezTo>
                    <a:cubicBezTo>
                      <a:pt x="6996" y="685"/>
                      <a:pt x="6631" y="536"/>
                      <a:pt x="6252" y="414"/>
                    </a:cubicBezTo>
                    <a:cubicBezTo>
                      <a:pt x="5873" y="306"/>
                      <a:pt x="5480" y="225"/>
                      <a:pt x="5088" y="198"/>
                    </a:cubicBezTo>
                    <a:cubicBezTo>
                      <a:pt x="5011" y="192"/>
                      <a:pt x="4933" y="187"/>
                      <a:pt x="4856" y="184"/>
                    </a:cubicBezTo>
                    <a:lnTo>
                      <a:pt x="4856" y="184"/>
                    </a:lnTo>
                    <a:cubicBezTo>
                      <a:pt x="4807" y="112"/>
                      <a:pt x="4735" y="55"/>
                      <a:pt x="4655" y="35"/>
                    </a:cubicBezTo>
                    <a:cubicBezTo>
                      <a:pt x="4595" y="9"/>
                      <a:pt x="4530" y="0"/>
                      <a:pt x="446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28"/>
              <p:cNvSpPr/>
              <p:nvPr/>
            </p:nvSpPr>
            <p:spPr>
              <a:xfrm>
                <a:off x="6197006" y="1052842"/>
                <a:ext cx="328805" cy="323749"/>
              </a:xfrm>
              <a:custGeom>
                <a:avLst/>
                <a:gdLst/>
                <a:ahLst/>
                <a:cxnLst/>
                <a:rect l="l" t="t" r="r" b="b"/>
                <a:pathLst>
                  <a:path w="9365" h="9221" extrusionOk="0">
                    <a:moveTo>
                      <a:pt x="4209" y="1"/>
                    </a:moveTo>
                    <a:cubicBezTo>
                      <a:pt x="4092" y="1"/>
                      <a:pt x="3975" y="5"/>
                      <a:pt x="3857" y="15"/>
                    </a:cubicBezTo>
                    <a:lnTo>
                      <a:pt x="3871" y="137"/>
                    </a:lnTo>
                    <a:cubicBezTo>
                      <a:pt x="4004" y="124"/>
                      <a:pt x="4138" y="117"/>
                      <a:pt x="4272" y="117"/>
                    </a:cubicBezTo>
                    <a:cubicBezTo>
                      <a:pt x="5073" y="117"/>
                      <a:pt x="5866" y="354"/>
                      <a:pt x="6550" y="760"/>
                    </a:cubicBezTo>
                    <a:cubicBezTo>
                      <a:pt x="7362" y="1233"/>
                      <a:pt x="8011" y="1950"/>
                      <a:pt x="8471" y="2776"/>
                    </a:cubicBezTo>
                    <a:cubicBezTo>
                      <a:pt x="8688" y="3182"/>
                      <a:pt x="8877" y="3615"/>
                      <a:pt x="9012" y="4061"/>
                    </a:cubicBezTo>
                    <a:cubicBezTo>
                      <a:pt x="9134" y="4521"/>
                      <a:pt x="9242" y="4981"/>
                      <a:pt x="9242" y="5441"/>
                    </a:cubicBezTo>
                    <a:cubicBezTo>
                      <a:pt x="9242" y="5671"/>
                      <a:pt x="9202" y="5901"/>
                      <a:pt x="9121" y="6104"/>
                    </a:cubicBezTo>
                    <a:cubicBezTo>
                      <a:pt x="9026" y="6321"/>
                      <a:pt x="8904" y="6510"/>
                      <a:pt x="8755" y="6686"/>
                    </a:cubicBezTo>
                    <a:cubicBezTo>
                      <a:pt x="8471" y="7051"/>
                      <a:pt x="8133" y="7390"/>
                      <a:pt x="7767" y="7674"/>
                    </a:cubicBezTo>
                    <a:cubicBezTo>
                      <a:pt x="7402" y="7958"/>
                      <a:pt x="6983" y="8175"/>
                      <a:pt x="6536" y="8310"/>
                    </a:cubicBezTo>
                    <a:cubicBezTo>
                      <a:pt x="6090" y="8472"/>
                      <a:pt x="5657" y="8635"/>
                      <a:pt x="5197" y="8756"/>
                    </a:cubicBezTo>
                    <a:cubicBezTo>
                      <a:pt x="4750" y="8892"/>
                      <a:pt x="4290" y="9000"/>
                      <a:pt x="3830" y="9041"/>
                    </a:cubicBezTo>
                    <a:cubicBezTo>
                      <a:pt x="3727" y="9047"/>
                      <a:pt x="3624" y="9053"/>
                      <a:pt x="3523" y="9053"/>
                    </a:cubicBezTo>
                    <a:cubicBezTo>
                      <a:pt x="3397" y="9053"/>
                      <a:pt x="3273" y="9043"/>
                      <a:pt x="3153" y="9013"/>
                    </a:cubicBezTo>
                    <a:cubicBezTo>
                      <a:pt x="2937" y="8959"/>
                      <a:pt x="2720" y="8865"/>
                      <a:pt x="2517" y="8756"/>
                    </a:cubicBezTo>
                    <a:cubicBezTo>
                      <a:pt x="2111" y="8540"/>
                      <a:pt x="1760" y="8215"/>
                      <a:pt x="1476" y="7850"/>
                    </a:cubicBezTo>
                    <a:cubicBezTo>
                      <a:pt x="1191" y="7484"/>
                      <a:pt x="961" y="7079"/>
                      <a:pt x="785" y="6646"/>
                    </a:cubicBezTo>
                    <a:cubicBezTo>
                      <a:pt x="420" y="5793"/>
                      <a:pt x="204" y="4859"/>
                      <a:pt x="109" y="3926"/>
                    </a:cubicBezTo>
                    <a:lnTo>
                      <a:pt x="1" y="3939"/>
                    </a:lnTo>
                    <a:cubicBezTo>
                      <a:pt x="82" y="4886"/>
                      <a:pt x="271" y="5820"/>
                      <a:pt x="650" y="6700"/>
                    </a:cubicBezTo>
                    <a:cubicBezTo>
                      <a:pt x="840" y="7146"/>
                      <a:pt x="1070" y="7566"/>
                      <a:pt x="1354" y="7944"/>
                    </a:cubicBezTo>
                    <a:cubicBezTo>
                      <a:pt x="1651" y="8323"/>
                      <a:pt x="2017" y="8662"/>
                      <a:pt x="2436" y="8905"/>
                    </a:cubicBezTo>
                    <a:cubicBezTo>
                      <a:pt x="2653" y="9027"/>
                      <a:pt x="2869" y="9108"/>
                      <a:pt x="3113" y="9176"/>
                    </a:cubicBezTo>
                    <a:cubicBezTo>
                      <a:pt x="3255" y="9208"/>
                      <a:pt x="3398" y="9221"/>
                      <a:pt x="3541" y="9221"/>
                    </a:cubicBezTo>
                    <a:cubicBezTo>
                      <a:pt x="3642" y="9221"/>
                      <a:pt x="3743" y="9214"/>
                      <a:pt x="3843" y="9203"/>
                    </a:cubicBezTo>
                    <a:cubicBezTo>
                      <a:pt x="4317" y="9162"/>
                      <a:pt x="4791" y="9041"/>
                      <a:pt x="5237" y="8919"/>
                    </a:cubicBezTo>
                    <a:cubicBezTo>
                      <a:pt x="5697" y="8783"/>
                      <a:pt x="6144" y="8621"/>
                      <a:pt x="6590" y="8459"/>
                    </a:cubicBezTo>
                    <a:cubicBezTo>
                      <a:pt x="7037" y="8310"/>
                      <a:pt x="7483" y="8080"/>
                      <a:pt x="7849" y="7782"/>
                    </a:cubicBezTo>
                    <a:cubicBezTo>
                      <a:pt x="8228" y="7498"/>
                      <a:pt x="8566" y="7146"/>
                      <a:pt x="8863" y="6767"/>
                    </a:cubicBezTo>
                    <a:cubicBezTo>
                      <a:pt x="9012" y="6578"/>
                      <a:pt x="9148" y="6375"/>
                      <a:pt x="9229" y="6145"/>
                    </a:cubicBezTo>
                    <a:cubicBezTo>
                      <a:pt x="9324" y="5928"/>
                      <a:pt x="9364" y="5685"/>
                      <a:pt x="9364" y="5441"/>
                    </a:cubicBezTo>
                    <a:cubicBezTo>
                      <a:pt x="9364" y="4954"/>
                      <a:pt x="9242" y="4481"/>
                      <a:pt x="9121" y="4034"/>
                    </a:cubicBezTo>
                    <a:cubicBezTo>
                      <a:pt x="8972" y="3574"/>
                      <a:pt x="8796" y="3127"/>
                      <a:pt x="8552" y="2722"/>
                    </a:cubicBezTo>
                    <a:cubicBezTo>
                      <a:pt x="8092" y="1896"/>
                      <a:pt x="7429" y="1165"/>
                      <a:pt x="6604" y="678"/>
                    </a:cubicBezTo>
                    <a:cubicBezTo>
                      <a:pt x="5879" y="251"/>
                      <a:pt x="5051" y="1"/>
                      <a:pt x="42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28"/>
              <p:cNvSpPr/>
              <p:nvPr/>
            </p:nvSpPr>
            <p:spPr>
              <a:xfrm>
                <a:off x="6234081" y="1102978"/>
                <a:ext cx="237554" cy="219402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249" extrusionOk="0">
                    <a:moveTo>
                      <a:pt x="3139" y="167"/>
                    </a:moveTo>
                    <a:cubicBezTo>
                      <a:pt x="3742" y="180"/>
                      <a:pt x="4336" y="399"/>
                      <a:pt x="4844" y="725"/>
                    </a:cubicBezTo>
                    <a:cubicBezTo>
                      <a:pt x="5412" y="1104"/>
                      <a:pt x="5873" y="1618"/>
                      <a:pt x="6197" y="2214"/>
                    </a:cubicBezTo>
                    <a:cubicBezTo>
                      <a:pt x="6360" y="2511"/>
                      <a:pt x="6481" y="2823"/>
                      <a:pt x="6536" y="3161"/>
                    </a:cubicBezTo>
                    <a:cubicBezTo>
                      <a:pt x="6578" y="3416"/>
                      <a:pt x="6579" y="3679"/>
                      <a:pt x="6525" y="3938"/>
                    </a:cubicBezTo>
                    <a:lnTo>
                      <a:pt x="6525" y="3938"/>
                    </a:lnTo>
                    <a:cubicBezTo>
                      <a:pt x="6469" y="4063"/>
                      <a:pt x="6384" y="4177"/>
                      <a:pt x="6278" y="4270"/>
                    </a:cubicBezTo>
                    <a:cubicBezTo>
                      <a:pt x="6194" y="4336"/>
                      <a:pt x="6091" y="4382"/>
                      <a:pt x="5991" y="4382"/>
                    </a:cubicBezTo>
                    <a:cubicBezTo>
                      <a:pt x="5945" y="4382"/>
                      <a:pt x="5901" y="4372"/>
                      <a:pt x="5859" y="4352"/>
                    </a:cubicBezTo>
                    <a:lnTo>
                      <a:pt x="5818" y="4460"/>
                    </a:lnTo>
                    <a:cubicBezTo>
                      <a:pt x="5870" y="4486"/>
                      <a:pt x="5932" y="4495"/>
                      <a:pt x="5995" y="4495"/>
                    </a:cubicBezTo>
                    <a:cubicBezTo>
                      <a:pt x="6031" y="4495"/>
                      <a:pt x="6068" y="4492"/>
                      <a:pt x="6103" y="4487"/>
                    </a:cubicBezTo>
                    <a:cubicBezTo>
                      <a:pt x="6197" y="4460"/>
                      <a:pt x="6278" y="4419"/>
                      <a:pt x="6360" y="4352"/>
                    </a:cubicBezTo>
                    <a:cubicBezTo>
                      <a:pt x="6374" y="4340"/>
                      <a:pt x="6389" y="4327"/>
                      <a:pt x="6403" y="4314"/>
                    </a:cubicBezTo>
                    <a:lnTo>
                      <a:pt x="6403" y="4314"/>
                    </a:lnTo>
                    <a:cubicBezTo>
                      <a:pt x="6294" y="4561"/>
                      <a:pt x="6142" y="4790"/>
                      <a:pt x="5954" y="5001"/>
                    </a:cubicBezTo>
                    <a:cubicBezTo>
                      <a:pt x="5737" y="5258"/>
                      <a:pt x="5467" y="5461"/>
                      <a:pt x="5182" y="5637"/>
                    </a:cubicBezTo>
                    <a:cubicBezTo>
                      <a:pt x="4642" y="5951"/>
                      <a:pt x="4009" y="6113"/>
                      <a:pt x="3390" y="6113"/>
                    </a:cubicBezTo>
                    <a:cubicBezTo>
                      <a:pt x="3343" y="6113"/>
                      <a:pt x="3295" y="6113"/>
                      <a:pt x="3248" y="6111"/>
                    </a:cubicBezTo>
                    <a:cubicBezTo>
                      <a:pt x="2571" y="6070"/>
                      <a:pt x="1921" y="5813"/>
                      <a:pt x="1407" y="5380"/>
                    </a:cubicBezTo>
                    <a:cubicBezTo>
                      <a:pt x="893" y="4960"/>
                      <a:pt x="501" y="4365"/>
                      <a:pt x="311" y="3729"/>
                    </a:cubicBezTo>
                    <a:cubicBezTo>
                      <a:pt x="217" y="3404"/>
                      <a:pt x="162" y="3080"/>
                      <a:pt x="162" y="2741"/>
                    </a:cubicBezTo>
                    <a:cubicBezTo>
                      <a:pt x="176" y="2403"/>
                      <a:pt x="230" y="2065"/>
                      <a:pt x="365" y="1767"/>
                    </a:cubicBezTo>
                    <a:cubicBezTo>
                      <a:pt x="405" y="1679"/>
                      <a:pt x="455" y="1597"/>
                      <a:pt x="512" y="1519"/>
                    </a:cubicBezTo>
                    <a:lnTo>
                      <a:pt x="512" y="1519"/>
                    </a:lnTo>
                    <a:cubicBezTo>
                      <a:pt x="483" y="1578"/>
                      <a:pt x="456" y="1638"/>
                      <a:pt x="433" y="1699"/>
                    </a:cubicBezTo>
                    <a:cubicBezTo>
                      <a:pt x="298" y="2024"/>
                      <a:pt x="230" y="2376"/>
                      <a:pt x="244" y="2728"/>
                    </a:cubicBezTo>
                    <a:cubicBezTo>
                      <a:pt x="257" y="3080"/>
                      <a:pt x="338" y="3431"/>
                      <a:pt x="501" y="3743"/>
                    </a:cubicBezTo>
                    <a:cubicBezTo>
                      <a:pt x="663" y="4054"/>
                      <a:pt x="893" y="4324"/>
                      <a:pt x="1177" y="4527"/>
                    </a:cubicBezTo>
                    <a:lnTo>
                      <a:pt x="1231" y="4433"/>
                    </a:lnTo>
                    <a:cubicBezTo>
                      <a:pt x="961" y="4243"/>
                      <a:pt x="744" y="3986"/>
                      <a:pt x="595" y="3689"/>
                    </a:cubicBezTo>
                    <a:cubicBezTo>
                      <a:pt x="447" y="3391"/>
                      <a:pt x="365" y="3053"/>
                      <a:pt x="352" y="2714"/>
                    </a:cubicBezTo>
                    <a:cubicBezTo>
                      <a:pt x="325" y="2390"/>
                      <a:pt x="392" y="2051"/>
                      <a:pt x="514" y="1740"/>
                    </a:cubicBezTo>
                    <a:cubicBezTo>
                      <a:pt x="601" y="1518"/>
                      <a:pt x="736" y="1310"/>
                      <a:pt x="895" y="1130"/>
                    </a:cubicBezTo>
                    <a:lnTo>
                      <a:pt x="895" y="1130"/>
                    </a:lnTo>
                    <a:cubicBezTo>
                      <a:pt x="934" y="1098"/>
                      <a:pt x="974" y="1067"/>
                      <a:pt x="1015" y="1036"/>
                    </a:cubicBezTo>
                    <a:cubicBezTo>
                      <a:pt x="1285" y="833"/>
                      <a:pt x="1583" y="671"/>
                      <a:pt x="1881" y="522"/>
                    </a:cubicBezTo>
                    <a:cubicBezTo>
                      <a:pt x="2279" y="337"/>
                      <a:pt x="2706" y="203"/>
                      <a:pt x="3139" y="167"/>
                    </a:cubicBezTo>
                    <a:close/>
                    <a:moveTo>
                      <a:pt x="3342" y="0"/>
                    </a:moveTo>
                    <a:cubicBezTo>
                      <a:pt x="3007" y="0"/>
                      <a:pt x="2675" y="59"/>
                      <a:pt x="2358" y="158"/>
                    </a:cubicBezTo>
                    <a:lnTo>
                      <a:pt x="2358" y="158"/>
                    </a:lnTo>
                    <a:cubicBezTo>
                      <a:pt x="1932" y="258"/>
                      <a:pt x="1526" y="444"/>
                      <a:pt x="1183" y="715"/>
                    </a:cubicBezTo>
                    <a:lnTo>
                      <a:pt x="1183" y="715"/>
                    </a:lnTo>
                    <a:cubicBezTo>
                      <a:pt x="1089" y="775"/>
                      <a:pt x="997" y="836"/>
                      <a:pt x="907" y="901"/>
                    </a:cubicBezTo>
                    <a:cubicBezTo>
                      <a:pt x="636" y="1118"/>
                      <a:pt x="379" y="1375"/>
                      <a:pt x="230" y="1713"/>
                    </a:cubicBezTo>
                    <a:cubicBezTo>
                      <a:pt x="81" y="2038"/>
                      <a:pt x="14" y="2390"/>
                      <a:pt x="14" y="2741"/>
                    </a:cubicBezTo>
                    <a:cubicBezTo>
                      <a:pt x="0" y="3093"/>
                      <a:pt x="54" y="3445"/>
                      <a:pt x="162" y="3783"/>
                    </a:cubicBezTo>
                    <a:cubicBezTo>
                      <a:pt x="365" y="4446"/>
                      <a:pt x="771" y="5055"/>
                      <a:pt x="1313" y="5502"/>
                    </a:cubicBezTo>
                    <a:cubicBezTo>
                      <a:pt x="1854" y="5948"/>
                      <a:pt x="2544" y="6219"/>
                      <a:pt x="3234" y="6246"/>
                    </a:cubicBezTo>
                    <a:cubicBezTo>
                      <a:pt x="3281" y="6248"/>
                      <a:pt x="3328" y="6249"/>
                      <a:pt x="3375" y="6249"/>
                    </a:cubicBezTo>
                    <a:cubicBezTo>
                      <a:pt x="4031" y="6249"/>
                      <a:pt x="4682" y="6073"/>
                      <a:pt x="5250" y="5745"/>
                    </a:cubicBezTo>
                    <a:cubicBezTo>
                      <a:pt x="5548" y="5569"/>
                      <a:pt x="5818" y="5353"/>
                      <a:pt x="6048" y="5082"/>
                    </a:cubicBezTo>
                    <a:cubicBezTo>
                      <a:pt x="6278" y="4825"/>
                      <a:pt x="6468" y="4514"/>
                      <a:pt x="6590" y="4189"/>
                    </a:cubicBezTo>
                    <a:cubicBezTo>
                      <a:pt x="6612" y="4119"/>
                      <a:pt x="6630" y="4048"/>
                      <a:pt x="6645" y="3977"/>
                    </a:cubicBezTo>
                    <a:lnTo>
                      <a:pt x="6645" y="3977"/>
                    </a:lnTo>
                    <a:cubicBezTo>
                      <a:pt x="6654" y="3957"/>
                      <a:pt x="6663" y="3938"/>
                      <a:pt x="6671" y="3919"/>
                    </a:cubicBezTo>
                    <a:cubicBezTo>
                      <a:pt x="6725" y="3743"/>
                      <a:pt x="6752" y="3567"/>
                      <a:pt x="6752" y="3391"/>
                    </a:cubicBezTo>
                    <a:cubicBezTo>
                      <a:pt x="6766" y="3215"/>
                      <a:pt x="6752" y="3039"/>
                      <a:pt x="6711" y="2863"/>
                    </a:cubicBezTo>
                    <a:cubicBezTo>
                      <a:pt x="6563" y="2173"/>
                      <a:pt x="6143" y="1578"/>
                      <a:pt x="5643" y="1091"/>
                    </a:cubicBezTo>
                    <a:cubicBezTo>
                      <a:pt x="5155" y="603"/>
                      <a:pt x="4560" y="184"/>
                      <a:pt x="3856" y="49"/>
                    </a:cubicBezTo>
                    <a:cubicBezTo>
                      <a:pt x="3685" y="16"/>
                      <a:pt x="3513" y="0"/>
                      <a:pt x="3342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28"/>
              <p:cNvSpPr/>
              <p:nvPr/>
            </p:nvSpPr>
            <p:spPr>
              <a:xfrm>
                <a:off x="6417910" y="1303730"/>
                <a:ext cx="104558" cy="9406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679" extrusionOk="0">
                    <a:moveTo>
                      <a:pt x="2552" y="728"/>
                    </a:moveTo>
                    <a:cubicBezTo>
                      <a:pt x="2558" y="734"/>
                      <a:pt x="2565" y="739"/>
                      <a:pt x="2571" y="744"/>
                    </a:cubicBezTo>
                    <a:cubicBezTo>
                      <a:pt x="2720" y="866"/>
                      <a:pt x="2856" y="1001"/>
                      <a:pt x="2869" y="1177"/>
                    </a:cubicBezTo>
                    <a:cubicBezTo>
                      <a:pt x="2875" y="1253"/>
                      <a:pt x="2850" y="1325"/>
                      <a:pt x="2807" y="1394"/>
                    </a:cubicBezTo>
                    <a:lnTo>
                      <a:pt x="2807" y="1394"/>
                    </a:lnTo>
                    <a:cubicBezTo>
                      <a:pt x="2814" y="1300"/>
                      <a:pt x="2808" y="1198"/>
                      <a:pt x="2774" y="1096"/>
                    </a:cubicBezTo>
                    <a:cubicBezTo>
                      <a:pt x="2747" y="988"/>
                      <a:pt x="2680" y="880"/>
                      <a:pt x="2612" y="798"/>
                    </a:cubicBezTo>
                    <a:cubicBezTo>
                      <a:pt x="2592" y="775"/>
                      <a:pt x="2572" y="751"/>
                      <a:pt x="2552" y="728"/>
                    </a:cubicBezTo>
                    <a:close/>
                    <a:moveTo>
                      <a:pt x="1976" y="0"/>
                    </a:moveTo>
                    <a:lnTo>
                      <a:pt x="2111" y="338"/>
                    </a:lnTo>
                    <a:cubicBezTo>
                      <a:pt x="2193" y="568"/>
                      <a:pt x="2369" y="717"/>
                      <a:pt x="2490" y="880"/>
                    </a:cubicBezTo>
                    <a:cubicBezTo>
                      <a:pt x="2544" y="961"/>
                      <a:pt x="2599" y="1056"/>
                      <a:pt x="2626" y="1137"/>
                    </a:cubicBezTo>
                    <a:cubicBezTo>
                      <a:pt x="2653" y="1231"/>
                      <a:pt x="2666" y="1326"/>
                      <a:pt x="2639" y="1421"/>
                    </a:cubicBezTo>
                    <a:cubicBezTo>
                      <a:pt x="2626" y="1510"/>
                      <a:pt x="2596" y="1600"/>
                      <a:pt x="2551" y="1683"/>
                    </a:cubicBezTo>
                    <a:lnTo>
                      <a:pt x="2551" y="1683"/>
                    </a:lnTo>
                    <a:cubicBezTo>
                      <a:pt x="2433" y="1795"/>
                      <a:pt x="2306" y="1897"/>
                      <a:pt x="2179" y="1989"/>
                    </a:cubicBezTo>
                    <a:cubicBezTo>
                      <a:pt x="2030" y="2111"/>
                      <a:pt x="1868" y="2219"/>
                      <a:pt x="1692" y="2300"/>
                    </a:cubicBezTo>
                    <a:cubicBezTo>
                      <a:pt x="1568" y="2363"/>
                      <a:pt x="1427" y="2409"/>
                      <a:pt x="1289" y="2409"/>
                    </a:cubicBezTo>
                    <a:cubicBezTo>
                      <a:pt x="1247" y="2409"/>
                      <a:pt x="1205" y="2405"/>
                      <a:pt x="1164" y="2395"/>
                    </a:cubicBezTo>
                    <a:cubicBezTo>
                      <a:pt x="812" y="2341"/>
                      <a:pt x="501" y="2003"/>
                      <a:pt x="488" y="1651"/>
                    </a:cubicBezTo>
                    <a:lnTo>
                      <a:pt x="379" y="1651"/>
                    </a:lnTo>
                    <a:cubicBezTo>
                      <a:pt x="407" y="2070"/>
                      <a:pt x="745" y="2422"/>
                      <a:pt x="1151" y="2490"/>
                    </a:cubicBezTo>
                    <a:cubicBezTo>
                      <a:pt x="1191" y="2498"/>
                      <a:pt x="1232" y="2502"/>
                      <a:pt x="1272" y="2503"/>
                    </a:cubicBezTo>
                    <a:lnTo>
                      <a:pt x="1272" y="2503"/>
                    </a:lnTo>
                    <a:cubicBezTo>
                      <a:pt x="1224" y="2514"/>
                      <a:pt x="1175" y="2519"/>
                      <a:pt x="1126" y="2519"/>
                    </a:cubicBezTo>
                    <a:cubicBezTo>
                      <a:pt x="982" y="2519"/>
                      <a:pt x="839" y="2476"/>
                      <a:pt x="718" y="2395"/>
                    </a:cubicBezTo>
                    <a:cubicBezTo>
                      <a:pt x="555" y="2287"/>
                      <a:pt x="434" y="2111"/>
                      <a:pt x="339" y="1922"/>
                    </a:cubicBezTo>
                    <a:cubicBezTo>
                      <a:pt x="244" y="1746"/>
                      <a:pt x="176" y="1543"/>
                      <a:pt x="109" y="1340"/>
                    </a:cubicBezTo>
                    <a:lnTo>
                      <a:pt x="1" y="1367"/>
                    </a:lnTo>
                    <a:cubicBezTo>
                      <a:pt x="55" y="1570"/>
                      <a:pt x="122" y="1786"/>
                      <a:pt x="217" y="1989"/>
                    </a:cubicBezTo>
                    <a:cubicBezTo>
                      <a:pt x="312" y="2179"/>
                      <a:pt x="434" y="2382"/>
                      <a:pt x="637" y="2517"/>
                    </a:cubicBezTo>
                    <a:cubicBezTo>
                      <a:pt x="774" y="2623"/>
                      <a:pt x="961" y="2679"/>
                      <a:pt x="1147" y="2679"/>
                    </a:cubicBezTo>
                    <a:cubicBezTo>
                      <a:pt x="1198" y="2679"/>
                      <a:pt x="1249" y="2675"/>
                      <a:pt x="1300" y="2666"/>
                    </a:cubicBezTo>
                    <a:cubicBezTo>
                      <a:pt x="1530" y="2612"/>
                      <a:pt x="1733" y="2517"/>
                      <a:pt x="1922" y="2422"/>
                    </a:cubicBezTo>
                    <a:cubicBezTo>
                      <a:pt x="2111" y="2314"/>
                      <a:pt x="2301" y="2206"/>
                      <a:pt x="2477" y="2043"/>
                    </a:cubicBezTo>
                    <a:cubicBezTo>
                      <a:pt x="2590" y="1940"/>
                      <a:pt x="2683" y="1804"/>
                      <a:pt x="2743" y="1653"/>
                    </a:cubicBezTo>
                    <a:lnTo>
                      <a:pt x="2743" y="1653"/>
                    </a:lnTo>
                    <a:cubicBezTo>
                      <a:pt x="2793" y="1598"/>
                      <a:pt x="2842" y="1536"/>
                      <a:pt x="2883" y="1475"/>
                    </a:cubicBezTo>
                    <a:cubicBezTo>
                      <a:pt x="2950" y="1380"/>
                      <a:pt x="2977" y="1272"/>
                      <a:pt x="2977" y="1164"/>
                    </a:cubicBezTo>
                    <a:cubicBezTo>
                      <a:pt x="2977" y="1056"/>
                      <a:pt x="2923" y="947"/>
                      <a:pt x="2869" y="866"/>
                    </a:cubicBezTo>
                    <a:cubicBezTo>
                      <a:pt x="2802" y="785"/>
                      <a:pt x="2734" y="717"/>
                      <a:pt x="2653" y="650"/>
                    </a:cubicBezTo>
                    <a:cubicBezTo>
                      <a:pt x="2504" y="514"/>
                      <a:pt x="2341" y="406"/>
                      <a:pt x="2220" y="271"/>
                    </a:cubicBezTo>
                    <a:lnTo>
                      <a:pt x="1976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28"/>
              <p:cNvSpPr/>
              <p:nvPr/>
            </p:nvSpPr>
            <p:spPr>
              <a:xfrm>
                <a:off x="6475875" y="1370718"/>
                <a:ext cx="210976" cy="287481"/>
              </a:xfrm>
              <a:custGeom>
                <a:avLst/>
                <a:gdLst/>
                <a:ahLst/>
                <a:cxnLst/>
                <a:rect l="l" t="t" r="r" b="b"/>
                <a:pathLst>
                  <a:path w="6009" h="8188" extrusionOk="0">
                    <a:moveTo>
                      <a:pt x="839" y="0"/>
                    </a:moveTo>
                    <a:lnTo>
                      <a:pt x="758" y="81"/>
                    </a:lnTo>
                    <a:cubicBezTo>
                      <a:pt x="1800" y="1313"/>
                      <a:pt x="2896" y="2517"/>
                      <a:pt x="3951" y="3748"/>
                    </a:cubicBezTo>
                    <a:cubicBezTo>
                      <a:pt x="4466" y="4357"/>
                      <a:pt x="4966" y="4993"/>
                      <a:pt x="5332" y="5710"/>
                    </a:cubicBezTo>
                    <a:cubicBezTo>
                      <a:pt x="5521" y="6062"/>
                      <a:pt x="5670" y="6441"/>
                      <a:pt x="5765" y="6820"/>
                    </a:cubicBezTo>
                    <a:cubicBezTo>
                      <a:pt x="5805" y="7023"/>
                      <a:pt x="5859" y="7212"/>
                      <a:pt x="5859" y="7402"/>
                    </a:cubicBezTo>
                    <a:cubicBezTo>
                      <a:pt x="5873" y="7604"/>
                      <a:pt x="5819" y="7794"/>
                      <a:pt x="5697" y="7916"/>
                    </a:cubicBezTo>
                    <a:cubicBezTo>
                      <a:pt x="5593" y="8009"/>
                      <a:pt x="5449" y="8047"/>
                      <a:pt x="5307" y="8047"/>
                    </a:cubicBezTo>
                    <a:cubicBezTo>
                      <a:pt x="5265" y="8047"/>
                      <a:pt x="5223" y="8044"/>
                      <a:pt x="5183" y="8037"/>
                    </a:cubicBezTo>
                    <a:cubicBezTo>
                      <a:pt x="4993" y="8010"/>
                      <a:pt x="4831" y="7902"/>
                      <a:pt x="4682" y="7780"/>
                    </a:cubicBezTo>
                    <a:cubicBezTo>
                      <a:pt x="4533" y="7659"/>
                      <a:pt x="4398" y="7510"/>
                      <a:pt x="4263" y="7361"/>
                    </a:cubicBezTo>
                    <a:cubicBezTo>
                      <a:pt x="4195" y="7280"/>
                      <a:pt x="4127" y="7212"/>
                      <a:pt x="4060" y="7131"/>
                    </a:cubicBezTo>
                    <a:lnTo>
                      <a:pt x="3870" y="6901"/>
                    </a:lnTo>
                    <a:cubicBezTo>
                      <a:pt x="3356" y="6265"/>
                      <a:pt x="2923" y="5588"/>
                      <a:pt x="2517" y="4885"/>
                    </a:cubicBezTo>
                    <a:cubicBezTo>
                      <a:pt x="1719" y="3491"/>
                      <a:pt x="1029" y="2003"/>
                      <a:pt x="82" y="677"/>
                    </a:cubicBezTo>
                    <a:lnTo>
                      <a:pt x="0" y="744"/>
                    </a:lnTo>
                    <a:cubicBezTo>
                      <a:pt x="934" y="2057"/>
                      <a:pt x="1638" y="3532"/>
                      <a:pt x="2436" y="4939"/>
                    </a:cubicBezTo>
                    <a:cubicBezTo>
                      <a:pt x="2828" y="5642"/>
                      <a:pt x="3261" y="6333"/>
                      <a:pt x="3776" y="6982"/>
                    </a:cubicBezTo>
                    <a:lnTo>
                      <a:pt x="3965" y="7212"/>
                    </a:lnTo>
                    <a:cubicBezTo>
                      <a:pt x="4033" y="7293"/>
                      <a:pt x="4100" y="7361"/>
                      <a:pt x="4168" y="7442"/>
                    </a:cubicBezTo>
                    <a:cubicBezTo>
                      <a:pt x="4303" y="7591"/>
                      <a:pt x="4439" y="7753"/>
                      <a:pt x="4587" y="7889"/>
                    </a:cubicBezTo>
                    <a:cubicBezTo>
                      <a:pt x="4750" y="8024"/>
                      <a:pt x="4939" y="8132"/>
                      <a:pt x="5156" y="8173"/>
                    </a:cubicBezTo>
                    <a:cubicBezTo>
                      <a:pt x="5207" y="8182"/>
                      <a:pt x="5259" y="8187"/>
                      <a:pt x="5312" y="8187"/>
                    </a:cubicBezTo>
                    <a:cubicBezTo>
                      <a:pt x="5483" y="8187"/>
                      <a:pt x="5657" y="8134"/>
                      <a:pt x="5792" y="8010"/>
                    </a:cubicBezTo>
                    <a:cubicBezTo>
                      <a:pt x="5968" y="7862"/>
                      <a:pt x="6008" y="7618"/>
                      <a:pt x="6008" y="7402"/>
                    </a:cubicBezTo>
                    <a:cubicBezTo>
                      <a:pt x="6008" y="7185"/>
                      <a:pt x="5954" y="6996"/>
                      <a:pt x="5913" y="6793"/>
                    </a:cubicBezTo>
                    <a:cubicBezTo>
                      <a:pt x="5819" y="6387"/>
                      <a:pt x="5656" y="6008"/>
                      <a:pt x="5480" y="5642"/>
                    </a:cubicBezTo>
                    <a:cubicBezTo>
                      <a:pt x="5102" y="4912"/>
                      <a:pt x="4601" y="4262"/>
                      <a:pt x="4073" y="3640"/>
                    </a:cubicBezTo>
                    <a:cubicBezTo>
                      <a:pt x="3546" y="3017"/>
                      <a:pt x="3004" y="2422"/>
                      <a:pt x="2463" y="1813"/>
                    </a:cubicBezTo>
                    <a:cubicBezTo>
                      <a:pt x="1922" y="1204"/>
                      <a:pt x="1381" y="609"/>
                      <a:pt x="83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28"/>
              <p:cNvSpPr/>
              <p:nvPr/>
            </p:nvSpPr>
            <p:spPr>
              <a:xfrm>
                <a:off x="6463517" y="1376862"/>
                <a:ext cx="224283" cy="274701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7824" extrusionOk="0">
                    <a:moveTo>
                      <a:pt x="1408" y="1"/>
                    </a:moveTo>
                    <a:lnTo>
                      <a:pt x="1327" y="69"/>
                    </a:lnTo>
                    <a:lnTo>
                      <a:pt x="3722" y="3289"/>
                    </a:lnTo>
                    <a:lnTo>
                      <a:pt x="5746" y="6049"/>
                    </a:lnTo>
                    <a:lnTo>
                      <a:pt x="5832" y="6266"/>
                    </a:lnTo>
                    <a:lnTo>
                      <a:pt x="6241" y="7371"/>
                    </a:lnTo>
                    <a:lnTo>
                      <a:pt x="6241" y="7371"/>
                    </a:lnTo>
                    <a:cubicBezTo>
                      <a:pt x="6155" y="7534"/>
                      <a:pt x="5986" y="7634"/>
                      <a:pt x="5805" y="7659"/>
                    </a:cubicBezTo>
                    <a:cubicBezTo>
                      <a:pt x="5754" y="7670"/>
                      <a:pt x="5702" y="7675"/>
                      <a:pt x="5651" y="7675"/>
                    </a:cubicBezTo>
                    <a:cubicBezTo>
                      <a:pt x="5501" y="7675"/>
                      <a:pt x="5358" y="7632"/>
                      <a:pt x="5237" y="7551"/>
                    </a:cubicBezTo>
                    <a:cubicBezTo>
                      <a:pt x="4885" y="7348"/>
                      <a:pt x="4655" y="6969"/>
                      <a:pt x="4439" y="6604"/>
                    </a:cubicBezTo>
                    <a:cubicBezTo>
                      <a:pt x="3965" y="5887"/>
                      <a:pt x="3505" y="5156"/>
                      <a:pt x="3032" y="4439"/>
                    </a:cubicBezTo>
                    <a:cubicBezTo>
                      <a:pt x="2558" y="3736"/>
                      <a:pt x="2071" y="3018"/>
                      <a:pt x="1584" y="2315"/>
                    </a:cubicBezTo>
                    <a:cubicBezTo>
                      <a:pt x="1097" y="1611"/>
                      <a:pt x="596" y="908"/>
                      <a:pt x="95" y="217"/>
                    </a:cubicBezTo>
                    <a:lnTo>
                      <a:pt x="1" y="272"/>
                    </a:lnTo>
                    <a:lnTo>
                      <a:pt x="1462" y="2396"/>
                    </a:lnTo>
                    <a:cubicBezTo>
                      <a:pt x="1949" y="3113"/>
                      <a:pt x="2423" y="3817"/>
                      <a:pt x="2896" y="4534"/>
                    </a:cubicBezTo>
                    <a:cubicBezTo>
                      <a:pt x="3370" y="5251"/>
                      <a:pt x="3843" y="5968"/>
                      <a:pt x="4303" y="6699"/>
                    </a:cubicBezTo>
                    <a:cubicBezTo>
                      <a:pt x="4533" y="7051"/>
                      <a:pt x="4764" y="7443"/>
                      <a:pt x="5156" y="7687"/>
                    </a:cubicBezTo>
                    <a:cubicBezTo>
                      <a:pt x="5308" y="7778"/>
                      <a:pt x="5483" y="7824"/>
                      <a:pt x="5658" y="7824"/>
                    </a:cubicBezTo>
                    <a:cubicBezTo>
                      <a:pt x="5717" y="7824"/>
                      <a:pt x="5775" y="7818"/>
                      <a:pt x="5832" y="7808"/>
                    </a:cubicBezTo>
                    <a:cubicBezTo>
                      <a:pt x="6049" y="7768"/>
                      <a:pt x="6293" y="7632"/>
                      <a:pt x="6374" y="7402"/>
                    </a:cubicBezTo>
                    <a:lnTo>
                      <a:pt x="6387" y="7375"/>
                    </a:lnTo>
                    <a:lnTo>
                      <a:pt x="6374" y="7348"/>
                    </a:lnTo>
                    <a:lnTo>
                      <a:pt x="6053" y="6489"/>
                    </a:lnTo>
                    <a:lnTo>
                      <a:pt x="6117" y="6550"/>
                    </a:lnTo>
                    <a:lnTo>
                      <a:pt x="6198" y="6469"/>
                    </a:lnTo>
                    <a:lnTo>
                      <a:pt x="6192" y="6460"/>
                    </a:lnTo>
                    <a:lnTo>
                      <a:pt x="6198" y="6455"/>
                    </a:lnTo>
                    <a:lnTo>
                      <a:pt x="6164" y="6423"/>
                    </a:lnTo>
                    <a:lnTo>
                      <a:pt x="3803" y="3235"/>
                    </a:lnTo>
                    <a:lnTo>
                      <a:pt x="140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28"/>
              <p:cNvSpPr/>
              <p:nvPr/>
            </p:nvSpPr>
            <p:spPr>
              <a:xfrm>
                <a:off x="6311987" y="1129520"/>
                <a:ext cx="94095" cy="58318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661" extrusionOk="0">
                    <a:moveTo>
                      <a:pt x="466" y="1"/>
                    </a:moveTo>
                    <a:cubicBezTo>
                      <a:pt x="309" y="1"/>
                      <a:pt x="153" y="17"/>
                      <a:pt x="0" y="50"/>
                    </a:cubicBezTo>
                    <a:lnTo>
                      <a:pt x="14" y="159"/>
                    </a:lnTo>
                    <a:cubicBezTo>
                      <a:pt x="171" y="119"/>
                      <a:pt x="329" y="98"/>
                      <a:pt x="487" y="98"/>
                    </a:cubicBezTo>
                    <a:cubicBezTo>
                      <a:pt x="600" y="98"/>
                      <a:pt x="713" y="109"/>
                      <a:pt x="826" y="132"/>
                    </a:cubicBezTo>
                    <a:cubicBezTo>
                      <a:pt x="1096" y="186"/>
                      <a:pt x="1353" y="294"/>
                      <a:pt x="1583" y="429"/>
                    </a:cubicBezTo>
                    <a:cubicBezTo>
                      <a:pt x="2043" y="713"/>
                      <a:pt x="2395" y="1146"/>
                      <a:pt x="2571" y="1661"/>
                    </a:cubicBezTo>
                    <a:lnTo>
                      <a:pt x="2679" y="1634"/>
                    </a:lnTo>
                    <a:cubicBezTo>
                      <a:pt x="2625" y="1349"/>
                      <a:pt x="2490" y="1079"/>
                      <a:pt x="2314" y="862"/>
                    </a:cubicBezTo>
                    <a:cubicBezTo>
                      <a:pt x="2138" y="632"/>
                      <a:pt x="1908" y="443"/>
                      <a:pt x="1651" y="307"/>
                    </a:cubicBezTo>
                    <a:cubicBezTo>
                      <a:pt x="1288" y="112"/>
                      <a:pt x="876" y="1"/>
                      <a:pt x="46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28"/>
              <p:cNvSpPr/>
              <p:nvPr/>
            </p:nvSpPr>
            <p:spPr>
              <a:xfrm>
                <a:off x="6419806" y="1201563"/>
                <a:ext cx="16677" cy="3805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108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8" y="204"/>
                      <a:pt x="122" y="380"/>
                      <a:pt x="163" y="556"/>
                    </a:cubicBezTo>
                    <a:cubicBezTo>
                      <a:pt x="204" y="732"/>
                      <a:pt x="244" y="908"/>
                      <a:pt x="312" y="1083"/>
                    </a:cubicBezTo>
                    <a:lnTo>
                      <a:pt x="474" y="1029"/>
                    </a:lnTo>
                    <a:cubicBezTo>
                      <a:pt x="420" y="853"/>
                      <a:pt x="353" y="691"/>
                      <a:pt x="285" y="515"/>
                    </a:cubicBezTo>
                    <a:cubicBezTo>
                      <a:pt x="217" y="353"/>
                      <a:pt x="150" y="177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28"/>
              <p:cNvSpPr/>
              <p:nvPr/>
            </p:nvSpPr>
            <p:spPr>
              <a:xfrm>
                <a:off x="6468256" y="1118917"/>
                <a:ext cx="8602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14" extrusionOk="0">
                    <a:moveTo>
                      <a:pt x="109" y="1"/>
                    </a:moveTo>
                    <a:lnTo>
                      <a:pt x="1" y="28"/>
                    </a:lnTo>
                    <a:cubicBezTo>
                      <a:pt x="69" y="231"/>
                      <a:pt x="82" y="447"/>
                      <a:pt x="69" y="664"/>
                    </a:cubicBezTo>
                    <a:lnTo>
                      <a:pt x="69" y="988"/>
                    </a:lnTo>
                    <a:cubicBezTo>
                      <a:pt x="69" y="1097"/>
                      <a:pt x="69" y="1191"/>
                      <a:pt x="82" y="1300"/>
                    </a:cubicBezTo>
                    <a:lnTo>
                      <a:pt x="190" y="1313"/>
                    </a:lnTo>
                    <a:cubicBezTo>
                      <a:pt x="231" y="1205"/>
                      <a:pt x="231" y="1097"/>
                      <a:pt x="244" y="988"/>
                    </a:cubicBezTo>
                    <a:cubicBezTo>
                      <a:pt x="244" y="880"/>
                      <a:pt x="231" y="772"/>
                      <a:pt x="217" y="650"/>
                    </a:cubicBezTo>
                    <a:cubicBezTo>
                      <a:pt x="190" y="434"/>
                      <a:pt x="136" y="231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28"/>
              <p:cNvSpPr/>
              <p:nvPr/>
            </p:nvSpPr>
            <p:spPr>
              <a:xfrm>
                <a:off x="6490586" y="1137911"/>
                <a:ext cx="10498" cy="456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00" extrusionOk="0">
                    <a:moveTo>
                      <a:pt x="96" y="1"/>
                    </a:moveTo>
                    <a:lnTo>
                      <a:pt x="1" y="28"/>
                    </a:lnTo>
                    <a:cubicBezTo>
                      <a:pt x="96" y="217"/>
                      <a:pt x="123" y="434"/>
                      <a:pt x="123" y="650"/>
                    </a:cubicBezTo>
                    <a:cubicBezTo>
                      <a:pt x="123" y="745"/>
                      <a:pt x="123" y="853"/>
                      <a:pt x="109" y="962"/>
                    </a:cubicBezTo>
                    <a:cubicBezTo>
                      <a:pt x="109" y="1056"/>
                      <a:pt x="96" y="1165"/>
                      <a:pt x="96" y="1273"/>
                    </a:cubicBezTo>
                    <a:lnTo>
                      <a:pt x="190" y="1300"/>
                    </a:lnTo>
                    <a:cubicBezTo>
                      <a:pt x="244" y="1192"/>
                      <a:pt x="271" y="1083"/>
                      <a:pt x="285" y="975"/>
                    </a:cubicBezTo>
                    <a:cubicBezTo>
                      <a:pt x="299" y="867"/>
                      <a:pt x="285" y="745"/>
                      <a:pt x="271" y="637"/>
                    </a:cubicBezTo>
                    <a:cubicBezTo>
                      <a:pt x="231" y="420"/>
                      <a:pt x="163" y="204"/>
                      <a:pt x="9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28"/>
              <p:cNvSpPr/>
              <p:nvPr/>
            </p:nvSpPr>
            <p:spPr>
              <a:xfrm>
                <a:off x="6501540" y="1166420"/>
                <a:ext cx="13307" cy="6038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720" extrusionOk="0">
                    <a:moveTo>
                      <a:pt x="379" y="1"/>
                    </a:moveTo>
                    <a:lnTo>
                      <a:pt x="271" y="14"/>
                    </a:lnTo>
                    <a:cubicBezTo>
                      <a:pt x="298" y="298"/>
                      <a:pt x="271" y="583"/>
                      <a:pt x="203" y="853"/>
                    </a:cubicBezTo>
                    <a:cubicBezTo>
                      <a:pt x="176" y="1002"/>
                      <a:pt x="135" y="1137"/>
                      <a:pt x="108" y="1273"/>
                    </a:cubicBezTo>
                    <a:cubicBezTo>
                      <a:pt x="68" y="1408"/>
                      <a:pt x="27" y="1543"/>
                      <a:pt x="0" y="1679"/>
                    </a:cubicBezTo>
                    <a:lnTo>
                      <a:pt x="108" y="1719"/>
                    </a:lnTo>
                    <a:cubicBezTo>
                      <a:pt x="176" y="1597"/>
                      <a:pt x="230" y="1449"/>
                      <a:pt x="271" y="1313"/>
                    </a:cubicBezTo>
                    <a:cubicBezTo>
                      <a:pt x="311" y="1178"/>
                      <a:pt x="325" y="1029"/>
                      <a:pt x="352" y="880"/>
                    </a:cubicBezTo>
                    <a:cubicBezTo>
                      <a:pt x="379" y="583"/>
                      <a:pt x="379" y="298"/>
                      <a:pt x="37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28"/>
              <p:cNvSpPr/>
              <p:nvPr/>
            </p:nvSpPr>
            <p:spPr>
              <a:xfrm>
                <a:off x="6501540" y="1221540"/>
                <a:ext cx="22821" cy="66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95" extrusionOk="0">
                    <a:moveTo>
                      <a:pt x="541" y="0"/>
                    </a:moveTo>
                    <a:cubicBezTo>
                      <a:pt x="528" y="325"/>
                      <a:pt x="447" y="636"/>
                      <a:pt x="338" y="934"/>
                    </a:cubicBezTo>
                    <a:cubicBezTo>
                      <a:pt x="284" y="1096"/>
                      <a:pt x="230" y="1245"/>
                      <a:pt x="176" y="1394"/>
                    </a:cubicBezTo>
                    <a:cubicBezTo>
                      <a:pt x="122" y="1543"/>
                      <a:pt x="54" y="1692"/>
                      <a:pt x="0" y="1841"/>
                    </a:cubicBezTo>
                    <a:lnTo>
                      <a:pt x="108" y="1895"/>
                    </a:lnTo>
                    <a:cubicBezTo>
                      <a:pt x="203" y="1759"/>
                      <a:pt x="271" y="1610"/>
                      <a:pt x="325" y="1448"/>
                    </a:cubicBezTo>
                    <a:cubicBezTo>
                      <a:pt x="392" y="1299"/>
                      <a:pt x="433" y="1137"/>
                      <a:pt x="474" y="975"/>
                    </a:cubicBezTo>
                    <a:cubicBezTo>
                      <a:pt x="555" y="663"/>
                      <a:pt x="595" y="339"/>
                      <a:pt x="650" y="14"/>
                    </a:cubicBezTo>
                    <a:lnTo>
                      <a:pt x="541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28"/>
              <p:cNvSpPr/>
              <p:nvPr/>
            </p:nvSpPr>
            <p:spPr>
              <a:xfrm>
                <a:off x="6436448" y="1076155"/>
                <a:ext cx="19521" cy="54666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557" extrusionOk="0">
                    <a:moveTo>
                      <a:pt x="81" y="1"/>
                    </a:moveTo>
                    <a:lnTo>
                      <a:pt x="0" y="68"/>
                    </a:lnTo>
                    <a:cubicBezTo>
                      <a:pt x="176" y="258"/>
                      <a:pt x="271" y="515"/>
                      <a:pt x="325" y="772"/>
                    </a:cubicBezTo>
                    <a:cubicBezTo>
                      <a:pt x="352" y="894"/>
                      <a:pt x="366" y="1029"/>
                      <a:pt x="379" y="1151"/>
                    </a:cubicBezTo>
                    <a:cubicBezTo>
                      <a:pt x="393" y="1286"/>
                      <a:pt x="393" y="1422"/>
                      <a:pt x="393" y="1543"/>
                    </a:cubicBezTo>
                    <a:lnTo>
                      <a:pt x="514" y="1557"/>
                    </a:lnTo>
                    <a:cubicBezTo>
                      <a:pt x="555" y="1422"/>
                      <a:pt x="555" y="1286"/>
                      <a:pt x="555" y="1151"/>
                    </a:cubicBezTo>
                    <a:cubicBezTo>
                      <a:pt x="542" y="1002"/>
                      <a:pt x="514" y="867"/>
                      <a:pt x="460" y="731"/>
                    </a:cubicBezTo>
                    <a:cubicBezTo>
                      <a:pt x="379" y="474"/>
                      <a:pt x="244" y="231"/>
                      <a:pt x="81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28"/>
              <p:cNvSpPr/>
              <p:nvPr/>
            </p:nvSpPr>
            <p:spPr>
              <a:xfrm>
                <a:off x="6409379" y="1071415"/>
                <a:ext cx="11902" cy="3328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48" extrusionOk="0">
                    <a:moveTo>
                      <a:pt x="95" y="0"/>
                    </a:moveTo>
                    <a:lnTo>
                      <a:pt x="0" y="55"/>
                    </a:lnTo>
                    <a:cubicBezTo>
                      <a:pt x="68" y="190"/>
                      <a:pt x="108" y="339"/>
                      <a:pt x="122" y="488"/>
                    </a:cubicBezTo>
                    <a:lnTo>
                      <a:pt x="162" y="718"/>
                    </a:lnTo>
                    <a:cubicBezTo>
                      <a:pt x="176" y="799"/>
                      <a:pt x="189" y="866"/>
                      <a:pt x="217" y="948"/>
                    </a:cubicBezTo>
                    <a:lnTo>
                      <a:pt x="325" y="948"/>
                    </a:lnTo>
                    <a:cubicBezTo>
                      <a:pt x="338" y="853"/>
                      <a:pt x="338" y="772"/>
                      <a:pt x="325" y="691"/>
                    </a:cubicBezTo>
                    <a:cubicBezTo>
                      <a:pt x="311" y="609"/>
                      <a:pt x="298" y="542"/>
                      <a:pt x="271" y="461"/>
                    </a:cubicBezTo>
                    <a:cubicBezTo>
                      <a:pt x="217" y="298"/>
                      <a:pt x="149" y="163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28"/>
              <p:cNvSpPr/>
              <p:nvPr/>
            </p:nvSpPr>
            <p:spPr>
              <a:xfrm>
                <a:off x="6381327" y="1057652"/>
                <a:ext cx="14290" cy="4086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164" extrusionOk="0">
                    <a:moveTo>
                      <a:pt x="109" y="0"/>
                    </a:moveTo>
                    <a:lnTo>
                      <a:pt x="1" y="41"/>
                    </a:lnTo>
                    <a:cubicBezTo>
                      <a:pt x="95" y="217"/>
                      <a:pt x="122" y="406"/>
                      <a:pt x="163" y="595"/>
                    </a:cubicBezTo>
                    <a:cubicBezTo>
                      <a:pt x="177" y="690"/>
                      <a:pt x="190" y="785"/>
                      <a:pt x="217" y="880"/>
                    </a:cubicBezTo>
                    <a:cubicBezTo>
                      <a:pt x="231" y="974"/>
                      <a:pt x="258" y="1069"/>
                      <a:pt x="285" y="1164"/>
                    </a:cubicBezTo>
                    <a:lnTo>
                      <a:pt x="393" y="1150"/>
                    </a:lnTo>
                    <a:cubicBezTo>
                      <a:pt x="407" y="1056"/>
                      <a:pt x="393" y="947"/>
                      <a:pt x="380" y="853"/>
                    </a:cubicBezTo>
                    <a:cubicBezTo>
                      <a:pt x="366" y="758"/>
                      <a:pt x="325" y="663"/>
                      <a:pt x="298" y="555"/>
                    </a:cubicBezTo>
                    <a:cubicBezTo>
                      <a:pt x="231" y="379"/>
                      <a:pt x="163" y="19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28"/>
              <p:cNvSpPr/>
              <p:nvPr/>
            </p:nvSpPr>
            <p:spPr>
              <a:xfrm>
                <a:off x="6492025" y="1319880"/>
                <a:ext cx="11902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867" extrusionOk="0">
                    <a:moveTo>
                      <a:pt x="109" y="0"/>
                    </a:moveTo>
                    <a:lnTo>
                      <a:pt x="0" y="14"/>
                    </a:lnTo>
                    <a:cubicBezTo>
                      <a:pt x="41" y="163"/>
                      <a:pt x="41" y="311"/>
                      <a:pt x="68" y="460"/>
                    </a:cubicBezTo>
                    <a:cubicBezTo>
                      <a:pt x="82" y="528"/>
                      <a:pt x="95" y="609"/>
                      <a:pt x="122" y="677"/>
                    </a:cubicBezTo>
                    <a:cubicBezTo>
                      <a:pt x="163" y="744"/>
                      <a:pt x="190" y="812"/>
                      <a:pt x="244" y="866"/>
                    </a:cubicBezTo>
                    <a:lnTo>
                      <a:pt x="339" y="826"/>
                    </a:lnTo>
                    <a:cubicBezTo>
                      <a:pt x="325" y="744"/>
                      <a:pt x="298" y="677"/>
                      <a:pt x="285" y="609"/>
                    </a:cubicBezTo>
                    <a:cubicBezTo>
                      <a:pt x="258" y="541"/>
                      <a:pt x="230" y="487"/>
                      <a:pt x="203" y="420"/>
                    </a:cubicBezTo>
                    <a:cubicBezTo>
                      <a:pt x="149" y="284"/>
                      <a:pt x="109" y="149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28"/>
              <p:cNvSpPr/>
              <p:nvPr/>
            </p:nvSpPr>
            <p:spPr>
              <a:xfrm>
                <a:off x="6475875" y="1327955"/>
                <a:ext cx="11446" cy="247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0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109" y="244"/>
                      <a:pt x="68" y="501"/>
                      <a:pt x="217" y="704"/>
                    </a:cubicBezTo>
                    <a:lnTo>
                      <a:pt x="325" y="663"/>
                    </a:lnTo>
                    <a:cubicBezTo>
                      <a:pt x="325" y="420"/>
                      <a:pt x="136" y="230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28"/>
              <p:cNvSpPr/>
              <p:nvPr/>
            </p:nvSpPr>
            <p:spPr>
              <a:xfrm>
                <a:off x="6466361" y="1336978"/>
                <a:ext cx="11446" cy="3044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867" extrusionOk="0">
                    <a:moveTo>
                      <a:pt x="109" y="0"/>
                    </a:moveTo>
                    <a:lnTo>
                      <a:pt x="1" y="27"/>
                    </a:lnTo>
                    <a:cubicBezTo>
                      <a:pt x="109" y="298"/>
                      <a:pt x="55" y="609"/>
                      <a:pt x="204" y="866"/>
                    </a:cubicBezTo>
                    <a:lnTo>
                      <a:pt x="312" y="839"/>
                    </a:lnTo>
                    <a:cubicBezTo>
                      <a:pt x="326" y="542"/>
                      <a:pt x="136" y="284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28"/>
              <p:cNvSpPr/>
              <p:nvPr/>
            </p:nvSpPr>
            <p:spPr>
              <a:xfrm>
                <a:off x="6513863" y="1382093"/>
                <a:ext cx="10498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76" extrusionOk="0">
                    <a:moveTo>
                      <a:pt x="109" y="1"/>
                    </a:moveTo>
                    <a:lnTo>
                      <a:pt x="1" y="41"/>
                    </a:lnTo>
                    <a:cubicBezTo>
                      <a:pt x="82" y="177"/>
                      <a:pt x="109" y="339"/>
                      <a:pt x="123" y="488"/>
                    </a:cubicBezTo>
                    <a:cubicBezTo>
                      <a:pt x="123" y="569"/>
                      <a:pt x="123" y="650"/>
                      <a:pt x="123" y="718"/>
                    </a:cubicBezTo>
                    <a:cubicBezTo>
                      <a:pt x="123" y="799"/>
                      <a:pt x="123" y="880"/>
                      <a:pt x="136" y="961"/>
                    </a:cubicBezTo>
                    <a:lnTo>
                      <a:pt x="244" y="975"/>
                    </a:lnTo>
                    <a:cubicBezTo>
                      <a:pt x="285" y="894"/>
                      <a:pt x="285" y="799"/>
                      <a:pt x="299" y="718"/>
                    </a:cubicBezTo>
                    <a:cubicBezTo>
                      <a:pt x="299" y="637"/>
                      <a:pt x="285" y="556"/>
                      <a:pt x="258" y="474"/>
                    </a:cubicBezTo>
                    <a:cubicBezTo>
                      <a:pt x="217" y="312"/>
                      <a:pt x="150" y="150"/>
                      <a:pt x="10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28"/>
              <p:cNvSpPr/>
              <p:nvPr/>
            </p:nvSpPr>
            <p:spPr>
              <a:xfrm>
                <a:off x="6538579" y="1411549"/>
                <a:ext cx="9550" cy="3138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94" extrusionOk="0">
                    <a:moveTo>
                      <a:pt x="68" y="1"/>
                    </a:moveTo>
                    <a:cubicBezTo>
                      <a:pt x="109" y="298"/>
                      <a:pt x="0" y="596"/>
                      <a:pt x="95" y="894"/>
                    </a:cubicBezTo>
                    <a:lnTo>
                      <a:pt x="203" y="894"/>
                    </a:lnTo>
                    <a:cubicBezTo>
                      <a:pt x="271" y="596"/>
                      <a:pt x="136" y="298"/>
                      <a:pt x="17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28"/>
              <p:cNvSpPr/>
              <p:nvPr/>
            </p:nvSpPr>
            <p:spPr>
              <a:xfrm>
                <a:off x="6560417" y="1439601"/>
                <a:ext cx="9550" cy="4276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218" extrusionOk="0">
                    <a:moveTo>
                      <a:pt x="28" y="0"/>
                    </a:moveTo>
                    <a:cubicBezTo>
                      <a:pt x="96" y="406"/>
                      <a:pt x="1" y="812"/>
                      <a:pt x="109" y="1218"/>
                    </a:cubicBezTo>
                    <a:lnTo>
                      <a:pt x="217" y="1204"/>
                    </a:lnTo>
                    <a:cubicBezTo>
                      <a:pt x="272" y="798"/>
                      <a:pt x="123" y="406"/>
                      <a:pt x="13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28"/>
              <p:cNvSpPr/>
              <p:nvPr/>
            </p:nvSpPr>
            <p:spPr>
              <a:xfrm>
                <a:off x="6584677" y="1469023"/>
                <a:ext cx="9515" cy="34267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76" extrusionOk="0">
                    <a:moveTo>
                      <a:pt x="162" y="1"/>
                    </a:moveTo>
                    <a:lnTo>
                      <a:pt x="54" y="14"/>
                    </a:lnTo>
                    <a:cubicBezTo>
                      <a:pt x="108" y="326"/>
                      <a:pt x="0" y="664"/>
                      <a:pt x="95" y="975"/>
                    </a:cubicBezTo>
                    <a:lnTo>
                      <a:pt x="203" y="975"/>
                    </a:lnTo>
                    <a:cubicBezTo>
                      <a:pt x="271" y="650"/>
                      <a:pt x="135" y="326"/>
                      <a:pt x="162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28"/>
              <p:cNvSpPr/>
              <p:nvPr/>
            </p:nvSpPr>
            <p:spPr>
              <a:xfrm>
                <a:off x="6604619" y="1499918"/>
                <a:ext cx="11902" cy="3946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124" extrusionOk="0">
                    <a:moveTo>
                      <a:pt x="109" y="0"/>
                    </a:moveTo>
                    <a:lnTo>
                      <a:pt x="0" y="41"/>
                    </a:lnTo>
                    <a:cubicBezTo>
                      <a:pt x="95" y="203"/>
                      <a:pt x="136" y="393"/>
                      <a:pt x="149" y="569"/>
                    </a:cubicBezTo>
                    <a:cubicBezTo>
                      <a:pt x="163" y="663"/>
                      <a:pt x="163" y="745"/>
                      <a:pt x="176" y="839"/>
                    </a:cubicBezTo>
                    <a:cubicBezTo>
                      <a:pt x="176" y="934"/>
                      <a:pt x="176" y="1015"/>
                      <a:pt x="203" y="1110"/>
                    </a:cubicBezTo>
                    <a:lnTo>
                      <a:pt x="312" y="1124"/>
                    </a:lnTo>
                    <a:cubicBezTo>
                      <a:pt x="339" y="1029"/>
                      <a:pt x="339" y="934"/>
                      <a:pt x="339" y="826"/>
                    </a:cubicBezTo>
                    <a:cubicBezTo>
                      <a:pt x="339" y="731"/>
                      <a:pt x="325" y="636"/>
                      <a:pt x="298" y="542"/>
                    </a:cubicBezTo>
                    <a:cubicBezTo>
                      <a:pt x="244" y="352"/>
                      <a:pt x="176" y="176"/>
                      <a:pt x="10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1" name="Google Shape;12381;p28"/>
            <p:cNvGrpSpPr/>
            <p:nvPr/>
          </p:nvGrpSpPr>
          <p:grpSpPr>
            <a:xfrm rot="-2038865">
              <a:off x="5256700" y="2665300"/>
              <a:ext cx="356621" cy="393018"/>
              <a:chOff x="5918137" y="1475693"/>
              <a:chExt cx="539730" cy="594815"/>
            </a:xfrm>
          </p:grpSpPr>
          <p:sp>
            <p:nvSpPr>
              <p:cNvPr id="12382" name="Google Shape;12382;p28"/>
              <p:cNvSpPr/>
              <p:nvPr/>
            </p:nvSpPr>
            <p:spPr>
              <a:xfrm>
                <a:off x="6028378" y="1590289"/>
                <a:ext cx="319747" cy="303947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8657" extrusionOk="0">
                    <a:moveTo>
                      <a:pt x="4518" y="0"/>
                    </a:moveTo>
                    <a:cubicBezTo>
                      <a:pt x="3351" y="0"/>
                      <a:pt x="2204" y="538"/>
                      <a:pt x="1421" y="1553"/>
                    </a:cubicBezTo>
                    <a:cubicBezTo>
                      <a:pt x="1137" y="1932"/>
                      <a:pt x="934" y="2325"/>
                      <a:pt x="798" y="2744"/>
                    </a:cubicBezTo>
                    <a:cubicBezTo>
                      <a:pt x="0" y="3773"/>
                      <a:pt x="460" y="5829"/>
                      <a:pt x="1096" y="6776"/>
                    </a:cubicBezTo>
                    <a:cubicBezTo>
                      <a:pt x="1691" y="7669"/>
                      <a:pt x="2490" y="8170"/>
                      <a:pt x="3396" y="8427"/>
                    </a:cubicBezTo>
                    <a:cubicBezTo>
                      <a:pt x="3640" y="8522"/>
                      <a:pt x="3884" y="8576"/>
                      <a:pt x="4154" y="8590"/>
                    </a:cubicBezTo>
                    <a:cubicBezTo>
                      <a:pt x="4506" y="8636"/>
                      <a:pt x="4870" y="8657"/>
                      <a:pt x="5242" y="8657"/>
                    </a:cubicBezTo>
                    <a:cubicBezTo>
                      <a:pt x="5414" y="8657"/>
                      <a:pt x="5589" y="8652"/>
                      <a:pt x="5764" y="8644"/>
                    </a:cubicBezTo>
                    <a:cubicBezTo>
                      <a:pt x="5832" y="8644"/>
                      <a:pt x="5913" y="8644"/>
                      <a:pt x="5994" y="8630"/>
                    </a:cubicBezTo>
                    <a:cubicBezTo>
                      <a:pt x="6279" y="8603"/>
                      <a:pt x="6495" y="8481"/>
                      <a:pt x="6644" y="8305"/>
                    </a:cubicBezTo>
                    <a:cubicBezTo>
                      <a:pt x="7753" y="8062"/>
                      <a:pt x="8646" y="7358"/>
                      <a:pt x="8836" y="5965"/>
                    </a:cubicBezTo>
                    <a:cubicBezTo>
                      <a:pt x="9107" y="4097"/>
                      <a:pt x="8389" y="1946"/>
                      <a:pt x="6860" y="796"/>
                    </a:cubicBezTo>
                    <a:cubicBezTo>
                      <a:pt x="6146" y="258"/>
                      <a:pt x="5327" y="0"/>
                      <a:pt x="4518" y="0"/>
                    </a:cubicBezTo>
                    <a:close/>
                  </a:path>
                </a:pathLst>
              </a:custGeom>
              <a:solidFill>
                <a:srgbClr val="F0E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28"/>
              <p:cNvSpPr/>
              <p:nvPr/>
            </p:nvSpPr>
            <p:spPr>
              <a:xfrm>
                <a:off x="6042141" y="1596608"/>
                <a:ext cx="310267" cy="300542"/>
              </a:xfrm>
              <a:custGeom>
                <a:avLst/>
                <a:gdLst/>
                <a:ahLst/>
                <a:cxnLst/>
                <a:rect l="l" t="t" r="r" b="b"/>
                <a:pathLst>
                  <a:path w="8837" h="8560" extrusionOk="0">
                    <a:moveTo>
                      <a:pt x="4105" y="0"/>
                    </a:moveTo>
                    <a:cubicBezTo>
                      <a:pt x="3248" y="0"/>
                      <a:pt x="2382" y="268"/>
                      <a:pt x="1692" y="778"/>
                    </a:cubicBezTo>
                    <a:cubicBezTo>
                      <a:pt x="812" y="1428"/>
                      <a:pt x="203" y="2442"/>
                      <a:pt x="68" y="3525"/>
                    </a:cubicBezTo>
                    <a:cubicBezTo>
                      <a:pt x="0" y="4066"/>
                      <a:pt x="28" y="4607"/>
                      <a:pt x="122" y="5149"/>
                    </a:cubicBezTo>
                    <a:cubicBezTo>
                      <a:pt x="231" y="5676"/>
                      <a:pt x="379" y="6204"/>
                      <a:pt x="623" y="6691"/>
                    </a:cubicBezTo>
                    <a:cubicBezTo>
                      <a:pt x="853" y="7178"/>
                      <a:pt x="1191" y="7638"/>
                      <a:pt x="1638" y="7963"/>
                    </a:cubicBezTo>
                    <a:cubicBezTo>
                      <a:pt x="2034" y="8260"/>
                      <a:pt x="2532" y="8455"/>
                      <a:pt x="3039" y="8455"/>
                    </a:cubicBezTo>
                    <a:cubicBezTo>
                      <a:pt x="3086" y="8455"/>
                      <a:pt x="3133" y="8454"/>
                      <a:pt x="3180" y="8450"/>
                    </a:cubicBezTo>
                    <a:lnTo>
                      <a:pt x="3167" y="8342"/>
                    </a:lnTo>
                    <a:cubicBezTo>
                      <a:pt x="3119" y="8346"/>
                      <a:pt x="3072" y="8347"/>
                      <a:pt x="3024" y="8347"/>
                    </a:cubicBezTo>
                    <a:cubicBezTo>
                      <a:pt x="2545" y="8347"/>
                      <a:pt x="2074" y="8165"/>
                      <a:pt x="1692" y="7882"/>
                    </a:cubicBezTo>
                    <a:cubicBezTo>
                      <a:pt x="1259" y="7571"/>
                      <a:pt x="934" y="7124"/>
                      <a:pt x="704" y="6651"/>
                    </a:cubicBezTo>
                    <a:cubicBezTo>
                      <a:pt x="474" y="6177"/>
                      <a:pt x="312" y="5649"/>
                      <a:pt x="217" y="5122"/>
                    </a:cubicBezTo>
                    <a:cubicBezTo>
                      <a:pt x="122" y="4607"/>
                      <a:pt x="95" y="4066"/>
                      <a:pt x="163" y="3538"/>
                    </a:cubicBezTo>
                    <a:cubicBezTo>
                      <a:pt x="312" y="2483"/>
                      <a:pt x="907" y="1495"/>
                      <a:pt x="1760" y="873"/>
                    </a:cubicBezTo>
                    <a:cubicBezTo>
                      <a:pt x="2433" y="388"/>
                      <a:pt x="3255" y="133"/>
                      <a:pt x="4077" y="133"/>
                    </a:cubicBezTo>
                    <a:cubicBezTo>
                      <a:pt x="4311" y="133"/>
                      <a:pt x="4546" y="154"/>
                      <a:pt x="4777" y="196"/>
                    </a:cubicBezTo>
                    <a:cubicBezTo>
                      <a:pt x="5832" y="386"/>
                      <a:pt x="6752" y="1022"/>
                      <a:pt x="7470" y="1806"/>
                    </a:cubicBezTo>
                    <a:cubicBezTo>
                      <a:pt x="7821" y="2199"/>
                      <a:pt x="8119" y="2645"/>
                      <a:pt x="8336" y="3132"/>
                    </a:cubicBezTo>
                    <a:cubicBezTo>
                      <a:pt x="8539" y="3606"/>
                      <a:pt x="8660" y="4134"/>
                      <a:pt x="8660" y="4661"/>
                    </a:cubicBezTo>
                    <a:cubicBezTo>
                      <a:pt x="8674" y="5717"/>
                      <a:pt x="8227" y="6772"/>
                      <a:pt x="7429" y="7476"/>
                    </a:cubicBezTo>
                    <a:cubicBezTo>
                      <a:pt x="7037" y="7828"/>
                      <a:pt x="6577" y="8098"/>
                      <a:pt x="6062" y="8247"/>
                    </a:cubicBezTo>
                    <a:cubicBezTo>
                      <a:pt x="5685" y="8380"/>
                      <a:pt x="5285" y="8443"/>
                      <a:pt x="4884" y="8443"/>
                    </a:cubicBezTo>
                    <a:cubicBezTo>
                      <a:pt x="4753" y="8443"/>
                      <a:pt x="4623" y="8436"/>
                      <a:pt x="4493" y="8423"/>
                    </a:cubicBezTo>
                    <a:lnTo>
                      <a:pt x="4479" y="8531"/>
                    </a:lnTo>
                    <a:cubicBezTo>
                      <a:pt x="4634" y="8550"/>
                      <a:pt x="4789" y="8560"/>
                      <a:pt x="4945" y="8560"/>
                    </a:cubicBezTo>
                    <a:cubicBezTo>
                      <a:pt x="5890" y="8560"/>
                      <a:pt x="6828" y="8212"/>
                      <a:pt x="7537" y="7584"/>
                    </a:cubicBezTo>
                    <a:cubicBezTo>
                      <a:pt x="8363" y="6853"/>
                      <a:pt x="8836" y="5757"/>
                      <a:pt x="8836" y="4661"/>
                    </a:cubicBezTo>
                    <a:cubicBezTo>
                      <a:pt x="8836" y="4107"/>
                      <a:pt x="8701" y="3565"/>
                      <a:pt x="8484" y="3065"/>
                    </a:cubicBezTo>
                    <a:cubicBezTo>
                      <a:pt x="8254" y="2564"/>
                      <a:pt x="7943" y="2104"/>
                      <a:pt x="7578" y="1698"/>
                    </a:cubicBezTo>
                    <a:cubicBezTo>
                      <a:pt x="7213" y="1292"/>
                      <a:pt x="6793" y="940"/>
                      <a:pt x="6333" y="656"/>
                    </a:cubicBezTo>
                    <a:cubicBezTo>
                      <a:pt x="5859" y="359"/>
                      <a:pt x="5345" y="156"/>
                      <a:pt x="4804" y="61"/>
                    </a:cubicBezTo>
                    <a:cubicBezTo>
                      <a:pt x="4574" y="20"/>
                      <a:pt x="4340" y="0"/>
                      <a:pt x="410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28"/>
              <p:cNvSpPr/>
              <p:nvPr/>
            </p:nvSpPr>
            <p:spPr>
              <a:xfrm>
                <a:off x="6044037" y="1606544"/>
                <a:ext cx="299804" cy="284883"/>
              </a:xfrm>
              <a:custGeom>
                <a:avLst/>
                <a:gdLst/>
                <a:ahLst/>
                <a:cxnLst/>
                <a:rect l="l" t="t" r="r" b="b"/>
                <a:pathLst>
                  <a:path w="8539" h="8114" extrusionOk="0">
                    <a:moveTo>
                      <a:pt x="4363" y="0"/>
                    </a:moveTo>
                    <a:cubicBezTo>
                      <a:pt x="4270" y="0"/>
                      <a:pt x="4178" y="3"/>
                      <a:pt x="4087" y="8"/>
                    </a:cubicBezTo>
                    <a:cubicBezTo>
                      <a:pt x="3113" y="89"/>
                      <a:pt x="2193" y="495"/>
                      <a:pt x="1462" y="1131"/>
                    </a:cubicBezTo>
                    <a:cubicBezTo>
                      <a:pt x="745" y="1767"/>
                      <a:pt x="231" y="2646"/>
                      <a:pt x="82" y="3594"/>
                    </a:cubicBezTo>
                    <a:cubicBezTo>
                      <a:pt x="1" y="4081"/>
                      <a:pt x="14" y="4568"/>
                      <a:pt x="136" y="5041"/>
                    </a:cubicBezTo>
                    <a:cubicBezTo>
                      <a:pt x="204" y="5272"/>
                      <a:pt x="298" y="5488"/>
                      <a:pt x="407" y="5705"/>
                    </a:cubicBezTo>
                    <a:cubicBezTo>
                      <a:pt x="515" y="5921"/>
                      <a:pt x="650" y="6124"/>
                      <a:pt x="799" y="6313"/>
                    </a:cubicBezTo>
                    <a:cubicBezTo>
                      <a:pt x="1408" y="7058"/>
                      <a:pt x="2220" y="7599"/>
                      <a:pt x="3018" y="8113"/>
                    </a:cubicBezTo>
                    <a:lnTo>
                      <a:pt x="3072" y="8018"/>
                    </a:lnTo>
                    <a:cubicBezTo>
                      <a:pt x="2274" y="7504"/>
                      <a:pt x="1475" y="6976"/>
                      <a:pt x="880" y="6246"/>
                    </a:cubicBezTo>
                    <a:cubicBezTo>
                      <a:pt x="731" y="6056"/>
                      <a:pt x="609" y="5867"/>
                      <a:pt x="488" y="5664"/>
                    </a:cubicBezTo>
                    <a:cubicBezTo>
                      <a:pt x="393" y="5447"/>
                      <a:pt x="298" y="5231"/>
                      <a:pt x="231" y="5001"/>
                    </a:cubicBezTo>
                    <a:cubicBezTo>
                      <a:pt x="109" y="4554"/>
                      <a:pt x="109" y="4081"/>
                      <a:pt x="177" y="3607"/>
                    </a:cubicBezTo>
                    <a:cubicBezTo>
                      <a:pt x="325" y="2687"/>
                      <a:pt x="840" y="1835"/>
                      <a:pt x="1543" y="1212"/>
                    </a:cubicBezTo>
                    <a:cubicBezTo>
                      <a:pt x="2260" y="603"/>
                      <a:pt x="3167" y="211"/>
                      <a:pt x="4101" y="157"/>
                    </a:cubicBezTo>
                    <a:cubicBezTo>
                      <a:pt x="4201" y="148"/>
                      <a:pt x="4301" y="144"/>
                      <a:pt x="4402" y="144"/>
                    </a:cubicBezTo>
                    <a:cubicBezTo>
                      <a:pt x="4765" y="144"/>
                      <a:pt x="5131" y="200"/>
                      <a:pt x="5481" y="306"/>
                    </a:cubicBezTo>
                    <a:cubicBezTo>
                      <a:pt x="5927" y="441"/>
                      <a:pt x="6347" y="657"/>
                      <a:pt x="6712" y="942"/>
                    </a:cubicBezTo>
                    <a:cubicBezTo>
                      <a:pt x="7456" y="1496"/>
                      <a:pt x="8025" y="2308"/>
                      <a:pt x="8241" y="3215"/>
                    </a:cubicBezTo>
                    <a:cubicBezTo>
                      <a:pt x="8349" y="3675"/>
                      <a:pt x="8376" y="4135"/>
                      <a:pt x="8295" y="4595"/>
                    </a:cubicBezTo>
                    <a:cubicBezTo>
                      <a:pt x="8228" y="5069"/>
                      <a:pt x="8065" y="5502"/>
                      <a:pt x="7835" y="5921"/>
                    </a:cubicBezTo>
                    <a:cubicBezTo>
                      <a:pt x="7389" y="6733"/>
                      <a:pt x="6644" y="7396"/>
                      <a:pt x="5751" y="7680"/>
                    </a:cubicBezTo>
                    <a:lnTo>
                      <a:pt x="5778" y="7788"/>
                    </a:lnTo>
                    <a:cubicBezTo>
                      <a:pt x="6252" y="7653"/>
                      <a:pt x="6671" y="7409"/>
                      <a:pt x="7050" y="7098"/>
                    </a:cubicBezTo>
                    <a:cubicBezTo>
                      <a:pt x="7416" y="6787"/>
                      <a:pt x="7727" y="6408"/>
                      <a:pt x="7970" y="5989"/>
                    </a:cubicBezTo>
                    <a:cubicBezTo>
                      <a:pt x="8214" y="5569"/>
                      <a:pt x="8376" y="5109"/>
                      <a:pt x="8458" y="4622"/>
                    </a:cubicBezTo>
                    <a:cubicBezTo>
                      <a:pt x="8539" y="4148"/>
                      <a:pt x="8525" y="3648"/>
                      <a:pt x="8403" y="3174"/>
                    </a:cubicBezTo>
                    <a:cubicBezTo>
                      <a:pt x="8173" y="2227"/>
                      <a:pt x="7592" y="1388"/>
                      <a:pt x="6807" y="820"/>
                    </a:cubicBezTo>
                    <a:cubicBezTo>
                      <a:pt x="6414" y="522"/>
                      <a:pt x="5981" y="306"/>
                      <a:pt x="5521" y="157"/>
                    </a:cubicBezTo>
                    <a:cubicBezTo>
                      <a:pt x="5150" y="48"/>
                      <a:pt x="4752" y="0"/>
                      <a:pt x="4363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28"/>
              <p:cNvSpPr/>
              <p:nvPr/>
            </p:nvSpPr>
            <p:spPr>
              <a:xfrm>
                <a:off x="6121943" y="1751930"/>
                <a:ext cx="153501" cy="142336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4054" extrusionOk="0">
                    <a:moveTo>
                      <a:pt x="1186" y="1026"/>
                    </a:moveTo>
                    <a:cubicBezTo>
                      <a:pt x="1245" y="1026"/>
                      <a:pt x="1305" y="1040"/>
                      <a:pt x="1360" y="1065"/>
                    </a:cubicBezTo>
                    <a:lnTo>
                      <a:pt x="1360" y="1065"/>
                    </a:lnTo>
                    <a:cubicBezTo>
                      <a:pt x="1362" y="1161"/>
                      <a:pt x="1355" y="1258"/>
                      <a:pt x="1340" y="1347"/>
                    </a:cubicBezTo>
                    <a:cubicBezTo>
                      <a:pt x="1300" y="1509"/>
                      <a:pt x="1219" y="1672"/>
                      <a:pt x="1083" y="1739"/>
                    </a:cubicBezTo>
                    <a:cubicBezTo>
                      <a:pt x="1061" y="1744"/>
                      <a:pt x="1038" y="1747"/>
                      <a:pt x="1016" y="1747"/>
                    </a:cubicBezTo>
                    <a:cubicBezTo>
                      <a:pt x="972" y="1747"/>
                      <a:pt x="930" y="1735"/>
                      <a:pt x="894" y="1699"/>
                    </a:cubicBezTo>
                    <a:cubicBezTo>
                      <a:pt x="840" y="1658"/>
                      <a:pt x="799" y="1577"/>
                      <a:pt x="786" y="1509"/>
                    </a:cubicBezTo>
                    <a:cubicBezTo>
                      <a:pt x="772" y="1361"/>
                      <a:pt x="840" y="1185"/>
                      <a:pt x="975" y="1103"/>
                    </a:cubicBezTo>
                    <a:cubicBezTo>
                      <a:pt x="1036" y="1049"/>
                      <a:pt x="1110" y="1026"/>
                      <a:pt x="1186" y="1026"/>
                    </a:cubicBezTo>
                    <a:close/>
                    <a:moveTo>
                      <a:pt x="636" y="1"/>
                    </a:moveTo>
                    <a:cubicBezTo>
                      <a:pt x="473" y="1"/>
                      <a:pt x="303" y="59"/>
                      <a:pt x="190" y="183"/>
                    </a:cubicBezTo>
                    <a:cubicBezTo>
                      <a:pt x="55" y="319"/>
                      <a:pt x="1" y="522"/>
                      <a:pt x="1" y="711"/>
                    </a:cubicBezTo>
                    <a:cubicBezTo>
                      <a:pt x="1" y="1090"/>
                      <a:pt x="150" y="1428"/>
                      <a:pt x="271" y="1766"/>
                    </a:cubicBezTo>
                    <a:lnTo>
                      <a:pt x="1016" y="3796"/>
                    </a:lnTo>
                    <a:lnTo>
                      <a:pt x="1110" y="3756"/>
                    </a:lnTo>
                    <a:lnTo>
                      <a:pt x="366" y="1739"/>
                    </a:lnTo>
                    <a:cubicBezTo>
                      <a:pt x="231" y="1401"/>
                      <a:pt x="95" y="1063"/>
                      <a:pt x="95" y="711"/>
                    </a:cubicBezTo>
                    <a:cubicBezTo>
                      <a:pt x="95" y="549"/>
                      <a:pt x="136" y="373"/>
                      <a:pt x="258" y="251"/>
                    </a:cubicBezTo>
                    <a:cubicBezTo>
                      <a:pt x="359" y="161"/>
                      <a:pt x="487" y="109"/>
                      <a:pt x="629" y="109"/>
                    </a:cubicBezTo>
                    <a:cubicBezTo>
                      <a:pt x="658" y="109"/>
                      <a:pt x="688" y="111"/>
                      <a:pt x="718" y="116"/>
                    </a:cubicBezTo>
                    <a:cubicBezTo>
                      <a:pt x="880" y="143"/>
                      <a:pt x="1029" y="237"/>
                      <a:pt x="1137" y="359"/>
                    </a:cubicBezTo>
                    <a:cubicBezTo>
                      <a:pt x="1246" y="495"/>
                      <a:pt x="1313" y="657"/>
                      <a:pt x="1340" y="833"/>
                    </a:cubicBezTo>
                    <a:cubicBezTo>
                      <a:pt x="1345" y="860"/>
                      <a:pt x="1349" y="889"/>
                      <a:pt x="1352" y="917"/>
                    </a:cubicBezTo>
                    <a:lnTo>
                      <a:pt x="1352" y="917"/>
                    </a:lnTo>
                    <a:cubicBezTo>
                      <a:pt x="1301" y="901"/>
                      <a:pt x="1247" y="892"/>
                      <a:pt x="1193" y="892"/>
                    </a:cubicBezTo>
                    <a:cubicBezTo>
                      <a:pt x="1085" y="892"/>
                      <a:pt x="977" y="926"/>
                      <a:pt x="894" y="995"/>
                    </a:cubicBezTo>
                    <a:cubicBezTo>
                      <a:pt x="731" y="1103"/>
                      <a:pt x="637" y="1320"/>
                      <a:pt x="664" y="1523"/>
                    </a:cubicBezTo>
                    <a:cubicBezTo>
                      <a:pt x="677" y="1618"/>
                      <a:pt x="731" y="1712"/>
                      <a:pt x="813" y="1794"/>
                    </a:cubicBezTo>
                    <a:cubicBezTo>
                      <a:pt x="863" y="1836"/>
                      <a:pt x="935" y="1857"/>
                      <a:pt x="1005" y="1857"/>
                    </a:cubicBezTo>
                    <a:cubicBezTo>
                      <a:pt x="1047" y="1857"/>
                      <a:pt x="1088" y="1849"/>
                      <a:pt x="1124" y="1834"/>
                    </a:cubicBezTo>
                    <a:cubicBezTo>
                      <a:pt x="1232" y="1794"/>
                      <a:pt x="1300" y="1712"/>
                      <a:pt x="1354" y="1631"/>
                    </a:cubicBezTo>
                    <a:cubicBezTo>
                      <a:pt x="1394" y="1550"/>
                      <a:pt x="1435" y="1455"/>
                      <a:pt x="1449" y="1361"/>
                    </a:cubicBezTo>
                    <a:cubicBezTo>
                      <a:pt x="1459" y="1288"/>
                      <a:pt x="1465" y="1216"/>
                      <a:pt x="1468" y="1144"/>
                    </a:cubicBezTo>
                    <a:lnTo>
                      <a:pt x="1468" y="1144"/>
                    </a:lnTo>
                    <a:cubicBezTo>
                      <a:pt x="1499" y="1177"/>
                      <a:pt x="1526" y="1213"/>
                      <a:pt x="1548" y="1252"/>
                    </a:cubicBezTo>
                    <a:lnTo>
                      <a:pt x="1548" y="1252"/>
                    </a:lnTo>
                    <a:cubicBezTo>
                      <a:pt x="1546" y="1261"/>
                      <a:pt x="1545" y="1270"/>
                      <a:pt x="1543" y="1279"/>
                    </a:cubicBezTo>
                    <a:cubicBezTo>
                      <a:pt x="1530" y="1361"/>
                      <a:pt x="1557" y="1469"/>
                      <a:pt x="1611" y="1536"/>
                    </a:cubicBezTo>
                    <a:lnTo>
                      <a:pt x="1719" y="1658"/>
                    </a:lnTo>
                    <a:lnTo>
                      <a:pt x="1733" y="1496"/>
                    </a:lnTo>
                    <a:cubicBezTo>
                      <a:pt x="1744" y="1414"/>
                      <a:pt x="1730" y="1331"/>
                      <a:pt x="1699" y="1255"/>
                    </a:cubicBezTo>
                    <a:lnTo>
                      <a:pt x="1699" y="1255"/>
                    </a:lnTo>
                    <a:cubicBezTo>
                      <a:pt x="1715" y="1216"/>
                      <a:pt x="1740" y="1177"/>
                      <a:pt x="1773" y="1144"/>
                    </a:cubicBezTo>
                    <a:cubicBezTo>
                      <a:pt x="1827" y="1069"/>
                      <a:pt x="1924" y="1028"/>
                      <a:pt x="2016" y="1028"/>
                    </a:cubicBezTo>
                    <a:cubicBezTo>
                      <a:pt x="2039" y="1028"/>
                      <a:pt x="2062" y="1030"/>
                      <a:pt x="2084" y="1036"/>
                    </a:cubicBezTo>
                    <a:cubicBezTo>
                      <a:pt x="2150" y="1060"/>
                      <a:pt x="2205" y="1109"/>
                      <a:pt x="2248" y="1171"/>
                    </a:cubicBezTo>
                    <a:lnTo>
                      <a:pt x="2248" y="1171"/>
                    </a:lnTo>
                    <a:cubicBezTo>
                      <a:pt x="2229" y="1180"/>
                      <a:pt x="2211" y="1189"/>
                      <a:pt x="2193" y="1198"/>
                    </a:cubicBezTo>
                    <a:lnTo>
                      <a:pt x="2139" y="1225"/>
                    </a:lnTo>
                    <a:lnTo>
                      <a:pt x="2152" y="1293"/>
                    </a:lnTo>
                    <a:lnTo>
                      <a:pt x="2301" y="1726"/>
                    </a:lnTo>
                    <a:lnTo>
                      <a:pt x="2355" y="1915"/>
                    </a:lnTo>
                    <a:lnTo>
                      <a:pt x="2436" y="1726"/>
                    </a:lnTo>
                    <a:cubicBezTo>
                      <a:pt x="2502" y="1582"/>
                      <a:pt x="2504" y="1412"/>
                      <a:pt x="2455" y="1266"/>
                    </a:cubicBezTo>
                    <a:lnTo>
                      <a:pt x="2455" y="1266"/>
                    </a:lnTo>
                    <a:cubicBezTo>
                      <a:pt x="2481" y="1261"/>
                      <a:pt x="2507" y="1258"/>
                      <a:pt x="2532" y="1258"/>
                    </a:cubicBezTo>
                    <a:cubicBezTo>
                      <a:pt x="2578" y="1258"/>
                      <a:pt x="2622" y="1267"/>
                      <a:pt x="2660" y="1289"/>
                    </a:cubicBezTo>
                    <a:lnTo>
                      <a:pt x="2660" y="1289"/>
                    </a:lnTo>
                    <a:cubicBezTo>
                      <a:pt x="2642" y="1402"/>
                      <a:pt x="2634" y="1517"/>
                      <a:pt x="2639" y="1631"/>
                    </a:cubicBezTo>
                    <a:lnTo>
                      <a:pt x="2639" y="1739"/>
                    </a:lnTo>
                    <a:lnTo>
                      <a:pt x="2748" y="1699"/>
                    </a:lnTo>
                    <a:cubicBezTo>
                      <a:pt x="2802" y="1672"/>
                      <a:pt x="2856" y="1618"/>
                      <a:pt x="2883" y="1564"/>
                    </a:cubicBezTo>
                    <a:cubicBezTo>
                      <a:pt x="2896" y="1523"/>
                      <a:pt x="2910" y="1469"/>
                      <a:pt x="2896" y="1415"/>
                    </a:cubicBezTo>
                    <a:cubicBezTo>
                      <a:pt x="2896" y="1349"/>
                      <a:pt x="2877" y="1284"/>
                      <a:pt x="2837" y="1231"/>
                    </a:cubicBezTo>
                    <a:lnTo>
                      <a:pt x="2837" y="1231"/>
                    </a:lnTo>
                    <a:cubicBezTo>
                      <a:pt x="2861" y="1111"/>
                      <a:pt x="2898" y="992"/>
                      <a:pt x="2950" y="873"/>
                    </a:cubicBezTo>
                    <a:cubicBezTo>
                      <a:pt x="3005" y="765"/>
                      <a:pt x="3072" y="657"/>
                      <a:pt x="3153" y="549"/>
                    </a:cubicBezTo>
                    <a:cubicBezTo>
                      <a:pt x="3221" y="454"/>
                      <a:pt x="3316" y="346"/>
                      <a:pt x="3411" y="305"/>
                    </a:cubicBezTo>
                    <a:cubicBezTo>
                      <a:pt x="3451" y="285"/>
                      <a:pt x="3494" y="276"/>
                      <a:pt x="3539" y="276"/>
                    </a:cubicBezTo>
                    <a:cubicBezTo>
                      <a:pt x="3704" y="276"/>
                      <a:pt x="3886" y="400"/>
                      <a:pt x="3992" y="549"/>
                    </a:cubicBezTo>
                    <a:cubicBezTo>
                      <a:pt x="4128" y="752"/>
                      <a:pt x="4209" y="995"/>
                      <a:pt x="4209" y="1252"/>
                    </a:cubicBezTo>
                    <a:cubicBezTo>
                      <a:pt x="4222" y="1509"/>
                      <a:pt x="4141" y="1766"/>
                      <a:pt x="4006" y="1969"/>
                    </a:cubicBezTo>
                    <a:cubicBezTo>
                      <a:pt x="3871" y="2172"/>
                      <a:pt x="3654" y="2348"/>
                      <a:pt x="3465" y="2538"/>
                    </a:cubicBezTo>
                    <a:cubicBezTo>
                      <a:pt x="3262" y="2714"/>
                      <a:pt x="3099" y="2957"/>
                      <a:pt x="3032" y="3228"/>
                    </a:cubicBezTo>
                    <a:cubicBezTo>
                      <a:pt x="2950" y="3498"/>
                      <a:pt x="2950" y="3783"/>
                      <a:pt x="3018" y="4053"/>
                    </a:cubicBezTo>
                    <a:lnTo>
                      <a:pt x="3126" y="4026"/>
                    </a:lnTo>
                    <a:cubicBezTo>
                      <a:pt x="3059" y="3783"/>
                      <a:pt x="3072" y="3512"/>
                      <a:pt x="3153" y="3268"/>
                    </a:cubicBezTo>
                    <a:cubicBezTo>
                      <a:pt x="3221" y="3025"/>
                      <a:pt x="3370" y="2808"/>
                      <a:pt x="3559" y="2632"/>
                    </a:cubicBezTo>
                    <a:cubicBezTo>
                      <a:pt x="3749" y="2457"/>
                      <a:pt x="3979" y="2294"/>
                      <a:pt x="4128" y="2051"/>
                    </a:cubicBezTo>
                    <a:cubicBezTo>
                      <a:pt x="4290" y="1821"/>
                      <a:pt x="4371" y="1536"/>
                      <a:pt x="4371" y="1252"/>
                    </a:cubicBezTo>
                    <a:cubicBezTo>
                      <a:pt x="4371" y="968"/>
                      <a:pt x="4290" y="684"/>
                      <a:pt x="4128" y="454"/>
                    </a:cubicBezTo>
                    <a:cubicBezTo>
                      <a:pt x="4047" y="332"/>
                      <a:pt x="3938" y="237"/>
                      <a:pt x="3789" y="170"/>
                    </a:cubicBezTo>
                    <a:cubicBezTo>
                      <a:pt x="3720" y="132"/>
                      <a:pt x="3630" y="106"/>
                      <a:pt x="3537" y="106"/>
                    </a:cubicBezTo>
                    <a:cubicBezTo>
                      <a:pt x="3466" y="106"/>
                      <a:pt x="3394" y="121"/>
                      <a:pt x="3329" y="156"/>
                    </a:cubicBezTo>
                    <a:cubicBezTo>
                      <a:pt x="3194" y="224"/>
                      <a:pt x="3099" y="346"/>
                      <a:pt x="3018" y="454"/>
                    </a:cubicBezTo>
                    <a:cubicBezTo>
                      <a:pt x="2937" y="562"/>
                      <a:pt x="2856" y="684"/>
                      <a:pt x="2802" y="806"/>
                    </a:cubicBezTo>
                    <a:cubicBezTo>
                      <a:pt x="2758" y="909"/>
                      <a:pt x="2721" y="1018"/>
                      <a:pt x="2693" y="1128"/>
                    </a:cubicBezTo>
                    <a:lnTo>
                      <a:pt x="2693" y="1128"/>
                    </a:lnTo>
                    <a:cubicBezTo>
                      <a:pt x="2636" y="1108"/>
                      <a:pt x="2578" y="1098"/>
                      <a:pt x="2521" y="1098"/>
                    </a:cubicBezTo>
                    <a:cubicBezTo>
                      <a:pt x="2497" y="1098"/>
                      <a:pt x="2474" y="1100"/>
                      <a:pt x="2450" y="1103"/>
                    </a:cubicBezTo>
                    <a:cubicBezTo>
                      <a:pt x="2429" y="1106"/>
                      <a:pt x="2409" y="1111"/>
                      <a:pt x="2389" y="1116"/>
                    </a:cubicBezTo>
                    <a:lnTo>
                      <a:pt x="2389" y="1116"/>
                    </a:lnTo>
                    <a:cubicBezTo>
                      <a:pt x="2329" y="1020"/>
                      <a:pt x="2237" y="938"/>
                      <a:pt x="2125" y="900"/>
                    </a:cubicBezTo>
                    <a:cubicBezTo>
                      <a:pt x="2087" y="889"/>
                      <a:pt x="2048" y="883"/>
                      <a:pt x="2010" y="883"/>
                    </a:cubicBezTo>
                    <a:cubicBezTo>
                      <a:pt x="1872" y="883"/>
                      <a:pt x="1739" y="954"/>
                      <a:pt x="1665" y="1049"/>
                    </a:cubicBezTo>
                    <a:cubicBezTo>
                      <a:pt x="1648" y="1070"/>
                      <a:pt x="1632" y="1091"/>
                      <a:pt x="1616" y="1113"/>
                    </a:cubicBezTo>
                    <a:lnTo>
                      <a:pt x="1616" y="1113"/>
                    </a:lnTo>
                    <a:cubicBezTo>
                      <a:pt x="1576" y="1061"/>
                      <a:pt x="1528" y="1017"/>
                      <a:pt x="1476" y="982"/>
                    </a:cubicBezTo>
                    <a:cubicBezTo>
                      <a:pt x="1472" y="979"/>
                      <a:pt x="1469" y="977"/>
                      <a:pt x="1466" y="975"/>
                    </a:cubicBezTo>
                    <a:lnTo>
                      <a:pt x="1466" y="975"/>
                    </a:lnTo>
                    <a:cubicBezTo>
                      <a:pt x="1463" y="917"/>
                      <a:pt x="1457" y="861"/>
                      <a:pt x="1449" y="806"/>
                    </a:cubicBezTo>
                    <a:cubicBezTo>
                      <a:pt x="1421" y="616"/>
                      <a:pt x="1340" y="440"/>
                      <a:pt x="1219" y="292"/>
                    </a:cubicBezTo>
                    <a:cubicBezTo>
                      <a:pt x="1097" y="143"/>
                      <a:pt x="921" y="48"/>
                      <a:pt x="731" y="7"/>
                    </a:cubicBezTo>
                    <a:cubicBezTo>
                      <a:pt x="700" y="3"/>
                      <a:pt x="668" y="1"/>
                      <a:pt x="636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28"/>
              <p:cNvSpPr/>
              <p:nvPr/>
            </p:nvSpPr>
            <p:spPr>
              <a:xfrm>
                <a:off x="6141429" y="1882815"/>
                <a:ext cx="105506" cy="14465"/>
              </a:xfrm>
              <a:custGeom>
                <a:avLst/>
                <a:gdLst/>
                <a:ahLst/>
                <a:cxnLst/>
                <a:rect l="l" t="t" r="r" b="b"/>
                <a:pathLst>
                  <a:path w="3005" h="412" extrusionOk="0">
                    <a:moveTo>
                      <a:pt x="41" y="0"/>
                    </a:moveTo>
                    <a:lnTo>
                      <a:pt x="0" y="109"/>
                    </a:lnTo>
                    <a:cubicBezTo>
                      <a:pt x="488" y="271"/>
                      <a:pt x="988" y="379"/>
                      <a:pt x="1502" y="406"/>
                    </a:cubicBezTo>
                    <a:cubicBezTo>
                      <a:pt x="1563" y="410"/>
                      <a:pt x="1624" y="411"/>
                      <a:pt x="1685" y="411"/>
                    </a:cubicBezTo>
                    <a:cubicBezTo>
                      <a:pt x="1881" y="411"/>
                      <a:pt x="2077" y="394"/>
                      <a:pt x="2274" y="352"/>
                    </a:cubicBezTo>
                    <a:cubicBezTo>
                      <a:pt x="2531" y="312"/>
                      <a:pt x="2774" y="244"/>
                      <a:pt x="3004" y="136"/>
                    </a:cubicBezTo>
                    <a:lnTo>
                      <a:pt x="2977" y="41"/>
                    </a:lnTo>
                    <a:cubicBezTo>
                      <a:pt x="2734" y="95"/>
                      <a:pt x="2490" y="149"/>
                      <a:pt x="2247" y="190"/>
                    </a:cubicBezTo>
                    <a:cubicBezTo>
                      <a:pt x="2003" y="230"/>
                      <a:pt x="1746" y="258"/>
                      <a:pt x="1502" y="258"/>
                    </a:cubicBezTo>
                    <a:cubicBezTo>
                      <a:pt x="1462" y="259"/>
                      <a:pt x="1421" y="259"/>
                      <a:pt x="1381" y="259"/>
                    </a:cubicBezTo>
                    <a:cubicBezTo>
                      <a:pt x="921" y="259"/>
                      <a:pt x="464" y="187"/>
                      <a:pt x="4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28"/>
              <p:cNvSpPr/>
              <p:nvPr/>
            </p:nvSpPr>
            <p:spPr>
              <a:xfrm>
                <a:off x="6134302" y="1876180"/>
                <a:ext cx="123096" cy="171337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4880" extrusionOk="0">
                    <a:moveTo>
                      <a:pt x="3140" y="0"/>
                    </a:moveTo>
                    <a:lnTo>
                      <a:pt x="3031" y="14"/>
                    </a:lnTo>
                    <a:cubicBezTo>
                      <a:pt x="3059" y="663"/>
                      <a:pt x="3113" y="1313"/>
                      <a:pt x="3153" y="1962"/>
                    </a:cubicBezTo>
                    <a:cubicBezTo>
                      <a:pt x="3207" y="2612"/>
                      <a:pt x="3248" y="3247"/>
                      <a:pt x="3316" y="3897"/>
                    </a:cubicBezTo>
                    <a:cubicBezTo>
                      <a:pt x="3316" y="4059"/>
                      <a:pt x="3343" y="4235"/>
                      <a:pt x="3343" y="4371"/>
                    </a:cubicBezTo>
                    <a:cubicBezTo>
                      <a:pt x="3329" y="4452"/>
                      <a:pt x="3316" y="4519"/>
                      <a:pt x="3275" y="4546"/>
                    </a:cubicBezTo>
                    <a:cubicBezTo>
                      <a:pt x="3248" y="4587"/>
                      <a:pt x="3180" y="4614"/>
                      <a:pt x="3099" y="4628"/>
                    </a:cubicBezTo>
                    <a:cubicBezTo>
                      <a:pt x="2788" y="4668"/>
                      <a:pt x="2463" y="4709"/>
                      <a:pt x="2138" y="4722"/>
                    </a:cubicBezTo>
                    <a:cubicBezTo>
                      <a:pt x="1968" y="4733"/>
                      <a:pt x="1797" y="4738"/>
                      <a:pt x="1625" y="4738"/>
                    </a:cubicBezTo>
                    <a:cubicBezTo>
                      <a:pt x="1170" y="4738"/>
                      <a:pt x="711" y="4703"/>
                      <a:pt x="251" y="4647"/>
                    </a:cubicBezTo>
                    <a:lnTo>
                      <a:pt x="251" y="4647"/>
                    </a:lnTo>
                    <a:cubicBezTo>
                      <a:pt x="121" y="3927"/>
                      <a:pt x="82" y="3182"/>
                      <a:pt x="122" y="2449"/>
                    </a:cubicBezTo>
                    <a:cubicBezTo>
                      <a:pt x="149" y="1691"/>
                      <a:pt x="231" y="947"/>
                      <a:pt x="325" y="189"/>
                    </a:cubicBezTo>
                    <a:lnTo>
                      <a:pt x="217" y="176"/>
                    </a:lnTo>
                    <a:cubicBezTo>
                      <a:pt x="136" y="934"/>
                      <a:pt x="55" y="1678"/>
                      <a:pt x="28" y="2436"/>
                    </a:cubicBezTo>
                    <a:cubicBezTo>
                      <a:pt x="1" y="3193"/>
                      <a:pt x="14" y="3965"/>
                      <a:pt x="149" y="4709"/>
                    </a:cubicBezTo>
                    <a:lnTo>
                      <a:pt x="149" y="4749"/>
                    </a:lnTo>
                    <a:lnTo>
                      <a:pt x="190" y="4763"/>
                    </a:lnTo>
                    <a:cubicBezTo>
                      <a:pt x="707" y="4838"/>
                      <a:pt x="1232" y="4879"/>
                      <a:pt x="1753" y="4879"/>
                    </a:cubicBezTo>
                    <a:cubicBezTo>
                      <a:pt x="1886" y="4879"/>
                      <a:pt x="2019" y="4877"/>
                      <a:pt x="2152" y="4871"/>
                    </a:cubicBezTo>
                    <a:cubicBezTo>
                      <a:pt x="2477" y="4858"/>
                      <a:pt x="2801" y="4831"/>
                      <a:pt x="3126" y="4776"/>
                    </a:cubicBezTo>
                    <a:cubicBezTo>
                      <a:pt x="3221" y="4763"/>
                      <a:pt x="3316" y="4736"/>
                      <a:pt x="3397" y="4655"/>
                    </a:cubicBezTo>
                    <a:cubicBezTo>
                      <a:pt x="3464" y="4587"/>
                      <a:pt x="3492" y="4479"/>
                      <a:pt x="3505" y="4384"/>
                    </a:cubicBezTo>
                    <a:cubicBezTo>
                      <a:pt x="3505" y="4208"/>
                      <a:pt x="3478" y="4059"/>
                      <a:pt x="3478" y="3897"/>
                    </a:cubicBezTo>
                    <a:cubicBezTo>
                      <a:pt x="3424" y="3247"/>
                      <a:pt x="3370" y="2598"/>
                      <a:pt x="3316" y="1949"/>
                    </a:cubicBezTo>
                    <a:cubicBezTo>
                      <a:pt x="3262" y="1299"/>
                      <a:pt x="3207" y="650"/>
                      <a:pt x="314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28"/>
              <p:cNvSpPr/>
              <p:nvPr/>
            </p:nvSpPr>
            <p:spPr>
              <a:xfrm>
                <a:off x="6132862" y="1926526"/>
                <a:ext cx="104558" cy="7162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04" extrusionOk="0">
                    <a:moveTo>
                      <a:pt x="2234" y="0"/>
                    </a:moveTo>
                    <a:cubicBezTo>
                      <a:pt x="1990" y="14"/>
                      <a:pt x="1733" y="27"/>
                      <a:pt x="1489" y="41"/>
                    </a:cubicBezTo>
                    <a:cubicBezTo>
                      <a:pt x="1002" y="68"/>
                      <a:pt x="502" y="95"/>
                      <a:pt x="1" y="95"/>
                    </a:cubicBezTo>
                    <a:lnTo>
                      <a:pt x="14" y="203"/>
                    </a:lnTo>
                    <a:cubicBezTo>
                      <a:pt x="502" y="176"/>
                      <a:pt x="1002" y="176"/>
                      <a:pt x="1489" y="176"/>
                    </a:cubicBezTo>
                    <a:lnTo>
                      <a:pt x="2234" y="176"/>
                    </a:lnTo>
                    <a:cubicBezTo>
                      <a:pt x="2491" y="163"/>
                      <a:pt x="2734" y="149"/>
                      <a:pt x="2978" y="122"/>
                    </a:cubicBezTo>
                    <a:lnTo>
                      <a:pt x="2978" y="14"/>
                    </a:lnTo>
                    <a:cubicBezTo>
                      <a:pt x="2734" y="0"/>
                      <a:pt x="2477" y="0"/>
                      <a:pt x="223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28"/>
              <p:cNvSpPr/>
              <p:nvPr/>
            </p:nvSpPr>
            <p:spPr>
              <a:xfrm>
                <a:off x="6139041" y="1947907"/>
                <a:ext cx="102662" cy="761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17" extrusionOk="0">
                    <a:moveTo>
                      <a:pt x="2179" y="0"/>
                    </a:moveTo>
                    <a:cubicBezTo>
                      <a:pt x="1936" y="0"/>
                      <a:pt x="1706" y="14"/>
                      <a:pt x="1462" y="27"/>
                    </a:cubicBezTo>
                    <a:cubicBezTo>
                      <a:pt x="975" y="54"/>
                      <a:pt x="488" y="81"/>
                      <a:pt x="1" y="81"/>
                    </a:cubicBezTo>
                    <a:lnTo>
                      <a:pt x="1" y="190"/>
                    </a:lnTo>
                    <a:cubicBezTo>
                      <a:pt x="488" y="163"/>
                      <a:pt x="975" y="163"/>
                      <a:pt x="1462" y="163"/>
                    </a:cubicBezTo>
                    <a:cubicBezTo>
                      <a:pt x="1584" y="169"/>
                      <a:pt x="1706" y="173"/>
                      <a:pt x="1828" y="173"/>
                    </a:cubicBezTo>
                    <a:cubicBezTo>
                      <a:pt x="1949" y="173"/>
                      <a:pt x="2071" y="169"/>
                      <a:pt x="2193" y="163"/>
                    </a:cubicBezTo>
                    <a:cubicBezTo>
                      <a:pt x="2268" y="158"/>
                      <a:pt x="2342" y="156"/>
                      <a:pt x="2415" y="156"/>
                    </a:cubicBezTo>
                    <a:cubicBezTo>
                      <a:pt x="2577" y="156"/>
                      <a:pt x="2733" y="170"/>
                      <a:pt x="2883" y="217"/>
                    </a:cubicBezTo>
                    <a:lnTo>
                      <a:pt x="2924" y="122"/>
                    </a:lnTo>
                    <a:cubicBezTo>
                      <a:pt x="2694" y="0"/>
                      <a:pt x="2423" y="0"/>
                      <a:pt x="2179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28"/>
              <p:cNvSpPr/>
              <p:nvPr/>
            </p:nvSpPr>
            <p:spPr>
              <a:xfrm>
                <a:off x="6150452" y="1980664"/>
                <a:ext cx="86967" cy="10989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313" extrusionOk="0">
                    <a:moveTo>
                      <a:pt x="1895" y="1"/>
                    </a:moveTo>
                    <a:cubicBezTo>
                      <a:pt x="1678" y="1"/>
                      <a:pt x="1475" y="14"/>
                      <a:pt x="1259" y="28"/>
                    </a:cubicBezTo>
                    <a:cubicBezTo>
                      <a:pt x="962" y="37"/>
                      <a:pt x="666" y="47"/>
                      <a:pt x="369" y="47"/>
                    </a:cubicBezTo>
                    <a:cubicBezTo>
                      <a:pt x="246" y="47"/>
                      <a:pt x="123" y="45"/>
                      <a:pt x="1" y="41"/>
                    </a:cubicBezTo>
                    <a:lnTo>
                      <a:pt x="1" y="150"/>
                    </a:lnTo>
                    <a:cubicBezTo>
                      <a:pt x="123" y="146"/>
                      <a:pt x="246" y="144"/>
                      <a:pt x="369" y="144"/>
                    </a:cubicBezTo>
                    <a:cubicBezTo>
                      <a:pt x="666" y="144"/>
                      <a:pt x="962" y="154"/>
                      <a:pt x="1259" y="163"/>
                    </a:cubicBezTo>
                    <a:cubicBezTo>
                      <a:pt x="1475" y="177"/>
                      <a:pt x="1678" y="177"/>
                      <a:pt x="1895" y="177"/>
                    </a:cubicBezTo>
                    <a:lnTo>
                      <a:pt x="2206" y="163"/>
                    </a:lnTo>
                    <a:cubicBezTo>
                      <a:pt x="2233" y="163"/>
                      <a:pt x="2274" y="177"/>
                      <a:pt x="2314" y="190"/>
                    </a:cubicBezTo>
                    <a:cubicBezTo>
                      <a:pt x="2328" y="204"/>
                      <a:pt x="2341" y="217"/>
                      <a:pt x="2341" y="217"/>
                    </a:cubicBezTo>
                    <a:cubicBezTo>
                      <a:pt x="2341" y="217"/>
                      <a:pt x="2347" y="211"/>
                      <a:pt x="2351" y="211"/>
                    </a:cubicBezTo>
                    <a:cubicBezTo>
                      <a:pt x="2353" y="211"/>
                      <a:pt x="2355" y="213"/>
                      <a:pt x="2355" y="217"/>
                    </a:cubicBezTo>
                    <a:lnTo>
                      <a:pt x="2409" y="312"/>
                    </a:lnTo>
                    <a:cubicBezTo>
                      <a:pt x="2423" y="299"/>
                      <a:pt x="2450" y="285"/>
                      <a:pt x="2463" y="258"/>
                    </a:cubicBezTo>
                    <a:cubicBezTo>
                      <a:pt x="2477" y="231"/>
                      <a:pt x="2463" y="190"/>
                      <a:pt x="2463" y="177"/>
                    </a:cubicBezTo>
                    <a:cubicBezTo>
                      <a:pt x="2436" y="123"/>
                      <a:pt x="2423" y="109"/>
                      <a:pt x="2396" y="82"/>
                    </a:cubicBezTo>
                    <a:cubicBezTo>
                      <a:pt x="2341" y="41"/>
                      <a:pt x="2274" y="14"/>
                      <a:pt x="2206" y="14"/>
                    </a:cubicBezTo>
                    <a:lnTo>
                      <a:pt x="1895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28"/>
              <p:cNvSpPr/>
              <p:nvPr/>
            </p:nvSpPr>
            <p:spPr>
              <a:xfrm>
                <a:off x="6147608" y="2011068"/>
                <a:ext cx="105014" cy="1478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421" extrusionOk="0">
                    <a:moveTo>
                      <a:pt x="0" y="1"/>
                    </a:moveTo>
                    <a:lnTo>
                      <a:pt x="0" y="109"/>
                    </a:lnTo>
                    <a:cubicBezTo>
                      <a:pt x="501" y="123"/>
                      <a:pt x="1002" y="177"/>
                      <a:pt x="1489" y="231"/>
                    </a:cubicBezTo>
                    <a:lnTo>
                      <a:pt x="2233" y="339"/>
                    </a:lnTo>
                    <a:cubicBezTo>
                      <a:pt x="2477" y="366"/>
                      <a:pt x="2720" y="393"/>
                      <a:pt x="2977" y="420"/>
                    </a:cubicBezTo>
                    <a:lnTo>
                      <a:pt x="2991" y="312"/>
                    </a:lnTo>
                    <a:cubicBezTo>
                      <a:pt x="2747" y="244"/>
                      <a:pt x="2490" y="204"/>
                      <a:pt x="2247" y="163"/>
                    </a:cubicBezTo>
                    <a:cubicBezTo>
                      <a:pt x="2003" y="136"/>
                      <a:pt x="1746" y="109"/>
                      <a:pt x="1502" y="96"/>
                    </a:cubicBezTo>
                    <a:cubicBezTo>
                      <a:pt x="1002" y="68"/>
                      <a:pt x="501" y="41"/>
                      <a:pt x="0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28"/>
              <p:cNvSpPr/>
              <p:nvPr/>
            </p:nvSpPr>
            <p:spPr>
              <a:xfrm>
                <a:off x="6177520" y="2041964"/>
                <a:ext cx="42799" cy="28544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813" extrusionOk="0">
                    <a:moveTo>
                      <a:pt x="1" y="0"/>
                    </a:moveTo>
                    <a:cubicBezTo>
                      <a:pt x="14" y="244"/>
                      <a:pt x="14" y="501"/>
                      <a:pt x="1" y="745"/>
                    </a:cubicBezTo>
                    <a:lnTo>
                      <a:pt x="1" y="799"/>
                    </a:lnTo>
                    <a:lnTo>
                      <a:pt x="68" y="799"/>
                    </a:lnTo>
                    <a:cubicBezTo>
                      <a:pt x="204" y="812"/>
                      <a:pt x="339" y="812"/>
                      <a:pt x="474" y="812"/>
                    </a:cubicBezTo>
                    <a:cubicBezTo>
                      <a:pt x="610" y="812"/>
                      <a:pt x="759" y="812"/>
                      <a:pt x="894" y="785"/>
                    </a:cubicBezTo>
                    <a:cubicBezTo>
                      <a:pt x="962" y="772"/>
                      <a:pt x="1029" y="758"/>
                      <a:pt x="1110" y="718"/>
                    </a:cubicBezTo>
                    <a:cubicBezTo>
                      <a:pt x="1137" y="704"/>
                      <a:pt x="1165" y="677"/>
                      <a:pt x="1178" y="663"/>
                    </a:cubicBezTo>
                    <a:cubicBezTo>
                      <a:pt x="1192" y="636"/>
                      <a:pt x="1205" y="582"/>
                      <a:pt x="1205" y="569"/>
                    </a:cubicBezTo>
                    <a:cubicBezTo>
                      <a:pt x="1205" y="528"/>
                      <a:pt x="1219" y="487"/>
                      <a:pt x="1205" y="447"/>
                    </a:cubicBezTo>
                    <a:cubicBezTo>
                      <a:pt x="1178" y="352"/>
                      <a:pt x="1151" y="312"/>
                      <a:pt x="1137" y="244"/>
                    </a:cubicBezTo>
                    <a:cubicBezTo>
                      <a:pt x="1110" y="190"/>
                      <a:pt x="1097" y="122"/>
                      <a:pt x="1083" y="54"/>
                    </a:cubicBezTo>
                    <a:lnTo>
                      <a:pt x="975" y="68"/>
                    </a:lnTo>
                    <a:cubicBezTo>
                      <a:pt x="975" y="136"/>
                      <a:pt x="989" y="217"/>
                      <a:pt x="1002" y="285"/>
                    </a:cubicBezTo>
                    <a:cubicBezTo>
                      <a:pt x="1016" y="352"/>
                      <a:pt x="1043" y="420"/>
                      <a:pt x="1043" y="474"/>
                    </a:cubicBezTo>
                    <a:cubicBezTo>
                      <a:pt x="1056" y="501"/>
                      <a:pt x="1043" y="528"/>
                      <a:pt x="1043" y="555"/>
                    </a:cubicBezTo>
                    <a:cubicBezTo>
                      <a:pt x="1043" y="569"/>
                      <a:pt x="1029" y="569"/>
                      <a:pt x="1029" y="569"/>
                    </a:cubicBezTo>
                    <a:cubicBezTo>
                      <a:pt x="989" y="596"/>
                      <a:pt x="921" y="609"/>
                      <a:pt x="867" y="623"/>
                    </a:cubicBezTo>
                    <a:cubicBezTo>
                      <a:pt x="627" y="673"/>
                      <a:pt x="363" y="677"/>
                      <a:pt x="119" y="688"/>
                    </a:cubicBezTo>
                    <a:lnTo>
                      <a:pt x="119" y="688"/>
                    </a:lnTo>
                    <a:cubicBezTo>
                      <a:pt x="107" y="461"/>
                      <a:pt x="96" y="225"/>
                      <a:pt x="9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28"/>
              <p:cNvSpPr/>
              <p:nvPr/>
            </p:nvSpPr>
            <p:spPr>
              <a:xfrm>
                <a:off x="6122435" y="1919680"/>
                <a:ext cx="139211" cy="29668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845" extrusionOk="0">
                    <a:moveTo>
                      <a:pt x="3069" y="1"/>
                    </a:moveTo>
                    <a:cubicBezTo>
                      <a:pt x="2994" y="1"/>
                      <a:pt x="2925" y="13"/>
                      <a:pt x="2855" y="33"/>
                    </a:cubicBezTo>
                    <a:cubicBezTo>
                      <a:pt x="2761" y="60"/>
                      <a:pt x="2679" y="101"/>
                      <a:pt x="2585" y="128"/>
                    </a:cubicBezTo>
                    <a:cubicBezTo>
                      <a:pt x="2507" y="147"/>
                      <a:pt x="2422" y="167"/>
                      <a:pt x="2348" y="167"/>
                    </a:cubicBezTo>
                    <a:cubicBezTo>
                      <a:pt x="2268" y="167"/>
                      <a:pt x="2200" y="144"/>
                      <a:pt x="2165" y="74"/>
                    </a:cubicBezTo>
                    <a:lnTo>
                      <a:pt x="2070" y="128"/>
                    </a:lnTo>
                    <a:cubicBezTo>
                      <a:pt x="2098" y="168"/>
                      <a:pt x="2138" y="222"/>
                      <a:pt x="2179" y="249"/>
                    </a:cubicBezTo>
                    <a:cubicBezTo>
                      <a:pt x="2233" y="277"/>
                      <a:pt x="2287" y="290"/>
                      <a:pt x="2341" y="290"/>
                    </a:cubicBezTo>
                    <a:cubicBezTo>
                      <a:pt x="2359" y="293"/>
                      <a:pt x="2378" y="294"/>
                      <a:pt x="2397" y="294"/>
                    </a:cubicBezTo>
                    <a:cubicBezTo>
                      <a:pt x="2476" y="294"/>
                      <a:pt x="2560" y="274"/>
                      <a:pt x="2625" y="263"/>
                    </a:cubicBezTo>
                    <a:cubicBezTo>
                      <a:pt x="2720" y="236"/>
                      <a:pt x="2815" y="209"/>
                      <a:pt x="2896" y="182"/>
                    </a:cubicBezTo>
                    <a:cubicBezTo>
                      <a:pt x="2953" y="172"/>
                      <a:pt x="3011" y="163"/>
                      <a:pt x="3068" y="163"/>
                    </a:cubicBezTo>
                    <a:cubicBezTo>
                      <a:pt x="3092" y="163"/>
                      <a:pt x="3116" y="164"/>
                      <a:pt x="3139" y="168"/>
                    </a:cubicBezTo>
                    <a:cubicBezTo>
                      <a:pt x="3302" y="182"/>
                      <a:pt x="3464" y="236"/>
                      <a:pt x="3586" y="344"/>
                    </a:cubicBezTo>
                    <a:cubicBezTo>
                      <a:pt x="3700" y="424"/>
                      <a:pt x="3766" y="552"/>
                      <a:pt x="3776" y="679"/>
                    </a:cubicBezTo>
                    <a:lnTo>
                      <a:pt x="3776" y="679"/>
                    </a:lnTo>
                    <a:cubicBezTo>
                      <a:pt x="3141" y="655"/>
                      <a:pt x="2517" y="655"/>
                      <a:pt x="1881" y="642"/>
                    </a:cubicBezTo>
                    <a:lnTo>
                      <a:pt x="907" y="615"/>
                    </a:lnTo>
                    <a:cubicBezTo>
                      <a:pt x="744" y="601"/>
                      <a:pt x="569" y="615"/>
                      <a:pt x="420" y="588"/>
                    </a:cubicBezTo>
                    <a:cubicBezTo>
                      <a:pt x="290" y="576"/>
                      <a:pt x="150" y="513"/>
                      <a:pt x="107" y="408"/>
                    </a:cubicBezTo>
                    <a:lnTo>
                      <a:pt x="107" y="408"/>
                    </a:lnTo>
                    <a:lnTo>
                      <a:pt x="393" y="385"/>
                    </a:lnTo>
                    <a:lnTo>
                      <a:pt x="379" y="277"/>
                    </a:lnTo>
                    <a:lnTo>
                      <a:pt x="41" y="317"/>
                    </a:lnTo>
                    <a:lnTo>
                      <a:pt x="0" y="317"/>
                    </a:lnTo>
                    <a:lnTo>
                      <a:pt x="0" y="371"/>
                    </a:lnTo>
                    <a:cubicBezTo>
                      <a:pt x="0" y="466"/>
                      <a:pt x="81" y="561"/>
                      <a:pt x="149" y="601"/>
                    </a:cubicBezTo>
                    <a:cubicBezTo>
                      <a:pt x="230" y="642"/>
                      <a:pt x="325" y="669"/>
                      <a:pt x="406" y="682"/>
                    </a:cubicBezTo>
                    <a:cubicBezTo>
                      <a:pt x="582" y="710"/>
                      <a:pt x="744" y="696"/>
                      <a:pt x="907" y="710"/>
                    </a:cubicBezTo>
                    <a:lnTo>
                      <a:pt x="1881" y="750"/>
                    </a:lnTo>
                    <a:cubicBezTo>
                      <a:pt x="2544" y="777"/>
                      <a:pt x="3194" y="818"/>
                      <a:pt x="3843" y="831"/>
                    </a:cubicBezTo>
                    <a:lnTo>
                      <a:pt x="3924" y="845"/>
                    </a:lnTo>
                    <a:lnTo>
                      <a:pt x="3938" y="764"/>
                    </a:lnTo>
                    <a:cubicBezTo>
                      <a:pt x="3965" y="561"/>
                      <a:pt x="3857" y="344"/>
                      <a:pt x="3694" y="209"/>
                    </a:cubicBezTo>
                    <a:cubicBezTo>
                      <a:pt x="3545" y="87"/>
                      <a:pt x="3342" y="19"/>
                      <a:pt x="3153" y="6"/>
                    </a:cubicBezTo>
                    <a:cubicBezTo>
                      <a:pt x="3124" y="2"/>
                      <a:pt x="3096" y="1"/>
                      <a:pt x="3069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28"/>
              <p:cNvSpPr/>
              <p:nvPr/>
            </p:nvSpPr>
            <p:spPr>
              <a:xfrm>
                <a:off x="6112920" y="1964127"/>
                <a:ext cx="146830" cy="30546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870" extrusionOk="0">
                    <a:moveTo>
                      <a:pt x="735" y="0"/>
                    </a:moveTo>
                    <a:cubicBezTo>
                      <a:pt x="492" y="0"/>
                      <a:pt x="249" y="67"/>
                      <a:pt x="41" y="188"/>
                    </a:cubicBezTo>
                    <a:lnTo>
                      <a:pt x="1" y="215"/>
                    </a:lnTo>
                    <a:lnTo>
                      <a:pt x="28" y="255"/>
                    </a:lnTo>
                    <a:cubicBezTo>
                      <a:pt x="190" y="580"/>
                      <a:pt x="555" y="770"/>
                      <a:pt x="894" y="824"/>
                    </a:cubicBezTo>
                    <a:cubicBezTo>
                      <a:pt x="1031" y="857"/>
                      <a:pt x="1173" y="870"/>
                      <a:pt x="1316" y="870"/>
                    </a:cubicBezTo>
                    <a:cubicBezTo>
                      <a:pt x="1525" y="870"/>
                      <a:pt x="1735" y="842"/>
                      <a:pt x="1936" y="810"/>
                    </a:cubicBezTo>
                    <a:cubicBezTo>
                      <a:pt x="2212" y="766"/>
                      <a:pt x="2488" y="722"/>
                      <a:pt x="2757" y="722"/>
                    </a:cubicBezTo>
                    <a:cubicBezTo>
                      <a:pt x="2817" y="722"/>
                      <a:pt x="2877" y="724"/>
                      <a:pt x="2937" y="729"/>
                    </a:cubicBezTo>
                    <a:cubicBezTo>
                      <a:pt x="3113" y="742"/>
                      <a:pt x="3275" y="770"/>
                      <a:pt x="3451" y="783"/>
                    </a:cubicBezTo>
                    <a:cubicBezTo>
                      <a:pt x="3532" y="797"/>
                      <a:pt x="3627" y="810"/>
                      <a:pt x="3708" y="810"/>
                    </a:cubicBezTo>
                    <a:cubicBezTo>
                      <a:pt x="3803" y="797"/>
                      <a:pt x="3898" y="810"/>
                      <a:pt x="3992" y="770"/>
                    </a:cubicBezTo>
                    <a:cubicBezTo>
                      <a:pt x="4046" y="756"/>
                      <a:pt x="4101" y="715"/>
                      <a:pt x="4128" y="675"/>
                    </a:cubicBezTo>
                    <a:cubicBezTo>
                      <a:pt x="4168" y="621"/>
                      <a:pt x="4182" y="567"/>
                      <a:pt x="4182" y="512"/>
                    </a:cubicBezTo>
                    <a:cubicBezTo>
                      <a:pt x="4182" y="391"/>
                      <a:pt x="4141" y="296"/>
                      <a:pt x="4060" y="215"/>
                    </a:cubicBezTo>
                    <a:cubicBezTo>
                      <a:pt x="3884" y="79"/>
                      <a:pt x="3681" y="79"/>
                      <a:pt x="3519" y="79"/>
                    </a:cubicBezTo>
                    <a:cubicBezTo>
                      <a:pt x="3180" y="66"/>
                      <a:pt x="2829" y="52"/>
                      <a:pt x="2490" y="52"/>
                    </a:cubicBezTo>
                    <a:cubicBezTo>
                      <a:pt x="1800" y="66"/>
                      <a:pt x="1110" y="93"/>
                      <a:pt x="434" y="161"/>
                    </a:cubicBezTo>
                    <a:lnTo>
                      <a:pt x="434" y="282"/>
                    </a:lnTo>
                    <a:lnTo>
                      <a:pt x="731" y="282"/>
                    </a:lnTo>
                    <a:lnTo>
                      <a:pt x="733" y="271"/>
                    </a:lnTo>
                    <a:lnTo>
                      <a:pt x="733" y="271"/>
                    </a:lnTo>
                    <a:cubicBezTo>
                      <a:pt x="1320" y="248"/>
                      <a:pt x="1900" y="228"/>
                      <a:pt x="2490" y="228"/>
                    </a:cubicBezTo>
                    <a:lnTo>
                      <a:pt x="3519" y="228"/>
                    </a:lnTo>
                    <a:cubicBezTo>
                      <a:pt x="3681" y="242"/>
                      <a:pt x="3857" y="242"/>
                      <a:pt x="3952" y="337"/>
                    </a:cubicBezTo>
                    <a:cubicBezTo>
                      <a:pt x="3992" y="377"/>
                      <a:pt x="4033" y="445"/>
                      <a:pt x="4033" y="512"/>
                    </a:cubicBezTo>
                    <a:cubicBezTo>
                      <a:pt x="4033" y="567"/>
                      <a:pt x="4006" y="607"/>
                      <a:pt x="3938" y="634"/>
                    </a:cubicBezTo>
                    <a:cubicBezTo>
                      <a:pt x="3884" y="661"/>
                      <a:pt x="3789" y="661"/>
                      <a:pt x="3708" y="661"/>
                    </a:cubicBezTo>
                    <a:cubicBezTo>
                      <a:pt x="3627" y="661"/>
                      <a:pt x="3546" y="661"/>
                      <a:pt x="3465" y="648"/>
                    </a:cubicBezTo>
                    <a:cubicBezTo>
                      <a:pt x="3289" y="634"/>
                      <a:pt x="3126" y="607"/>
                      <a:pt x="2950" y="607"/>
                    </a:cubicBezTo>
                    <a:cubicBezTo>
                      <a:pt x="2895" y="603"/>
                      <a:pt x="2840" y="601"/>
                      <a:pt x="2785" y="601"/>
                    </a:cubicBezTo>
                    <a:cubicBezTo>
                      <a:pt x="2488" y="601"/>
                      <a:pt x="2194" y="656"/>
                      <a:pt x="1908" y="702"/>
                    </a:cubicBezTo>
                    <a:cubicBezTo>
                      <a:pt x="1692" y="738"/>
                      <a:pt x="1469" y="774"/>
                      <a:pt x="1245" y="774"/>
                    </a:cubicBezTo>
                    <a:cubicBezTo>
                      <a:pt x="1133" y="774"/>
                      <a:pt x="1020" y="765"/>
                      <a:pt x="907" y="742"/>
                    </a:cubicBezTo>
                    <a:cubicBezTo>
                      <a:pt x="599" y="678"/>
                      <a:pt x="303" y="529"/>
                      <a:pt x="135" y="259"/>
                    </a:cubicBezTo>
                    <a:lnTo>
                      <a:pt x="135" y="259"/>
                    </a:lnTo>
                    <a:cubicBezTo>
                      <a:pt x="316" y="158"/>
                      <a:pt x="518" y="107"/>
                      <a:pt x="718" y="107"/>
                    </a:cubicBezTo>
                    <a:cubicBezTo>
                      <a:pt x="777" y="107"/>
                      <a:pt x="836" y="111"/>
                      <a:pt x="894" y="120"/>
                    </a:cubicBezTo>
                    <a:lnTo>
                      <a:pt x="907" y="12"/>
                    </a:lnTo>
                    <a:cubicBezTo>
                      <a:pt x="850" y="4"/>
                      <a:pt x="792" y="0"/>
                      <a:pt x="73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28"/>
              <p:cNvSpPr/>
              <p:nvPr/>
            </p:nvSpPr>
            <p:spPr>
              <a:xfrm>
                <a:off x="6118608" y="2006925"/>
                <a:ext cx="153009" cy="2243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639" extrusionOk="0">
                    <a:moveTo>
                      <a:pt x="3741" y="125"/>
                    </a:moveTo>
                    <a:cubicBezTo>
                      <a:pt x="3804" y="125"/>
                      <a:pt x="3865" y="131"/>
                      <a:pt x="3925" y="146"/>
                    </a:cubicBezTo>
                    <a:cubicBezTo>
                      <a:pt x="4068" y="194"/>
                      <a:pt x="4190" y="294"/>
                      <a:pt x="4236" y="419"/>
                    </a:cubicBezTo>
                    <a:lnTo>
                      <a:pt x="4236" y="419"/>
                    </a:lnTo>
                    <a:cubicBezTo>
                      <a:pt x="3374" y="458"/>
                      <a:pt x="2513" y="485"/>
                      <a:pt x="1652" y="511"/>
                    </a:cubicBezTo>
                    <a:cubicBezTo>
                      <a:pt x="1480" y="511"/>
                      <a:pt x="1315" y="517"/>
                      <a:pt x="1152" y="517"/>
                    </a:cubicBezTo>
                    <a:cubicBezTo>
                      <a:pt x="1070" y="517"/>
                      <a:pt x="989" y="516"/>
                      <a:pt x="908" y="511"/>
                    </a:cubicBezTo>
                    <a:cubicBezTo>
                      <a:pt x="723" y="491"/>
                      <a:pt x="538" y="462"/>
                      <a:pt x="371" y="403"/>
                    </a:cubicBezTo>
                    <a:lnTo>
                      <a:pt x="371" y="403"/>
                    </a:lnTo>
                    <a:cubicBezTo>
                      <a:pt x="648" y="304"/>
                      <a:pt x="940" y="263"/>
                      <a:pt x="1232" y="241"/>
                    </a:cubicBezTo>
                    <a:cubicBezTo>
                      <a:pt x="1598" y="214"/>
                      <a:pt x="1949" y="214"/>
                      <a:pt x="2315" y="214"/>
                    </a:cubicBezTo>
                    <a:cubicBezTo>
                      <a:pt x="2680" y="214"/>
                      <a:pt x="3045" y="214"/>
                      <a:pt x="3411" y="159"/>
                    </a:cubicBezTo>
                    <a:cubicBezTo>
                      <a:pt x="3522" y="142"/>
                      <a:pt x="3633" y="125"/>
                      <a:pt x="3741" y="125"/>
                    </a:cubicBezTo>
                    <a:close/>
                    <a:moveTo>
                      <a:pt x="3676" y="0"/>
                    </a:moveTo>
                    <a:cubicBezTo>
                      <a:pt x="3580" y="0"/>
                      <a:pt x="3485" y="11"/>
                      <a:pt x="3397" y="24"/>
                    </a:cubicBezTo>
                    <a:cubicBezTo>
                      <a:pt x="3163" y="60"/>
                      <a:pt x="2922" y="72"/>
                      <a:pt x="2680" y="72"/>
                    </a:cubicBezTo>
                    <a:cubicBezTo>
                      <a:pt x="2558" y="72"/>
                      <a:pt x="2437" y="69"/>
                      <a:pt x="2315" y="65"/>
                    </a:cubicBezTo>
                    <a:cubicBezTo>
                      <a:pt x="2139" y="65"/>
                      <a:pt x="1960" y="61"/>
                      <a:pt x="1779" y="61"/>
                    </a:cubicBezTo>
                    <a:cubicBezTo>
                      <a:pt x="1598" y="61"/>
                      <a:pt x="1415" y="65"/>
                      <a:pt x="1232" y="78"/>
                    </a:cubicBezTo>
                    <a:cubicBezTo>
                      <a:pt x="1043" y="78"/>
                      <a:pt x="853" y="105"/>
                      <a:pt x="678" y="146"/>
                    </a:cubicBezTo>
                    <a:cubicBezTo>
                      <a:pt x="488" y="186"/>
                      <a:pt x="312" y="254"/>
                      <a:pt x="136" y="335"/>
                    </a:cubicBezTo>
                    <a:lnTo>
                      <a:pt x="1" y="403"/>
                    </a:lnTo>
                    <a:lnTo>
                      <a:pt x="136" y="471"/>
                    </a:lnTo>
                    <a:cubicBezTo>
                      <a:pt x="380" y="592"/>
                      <a:pt x="637" y="633"/>
                      <a:pt x="894" y="633"/>
                    </a:cubicBezTo>
                    <a:cubicBezTo>
                      <a:pt x="969" y="637"/>
                      <a:pt x="1045" y="639"/>
                      <a:pt x="1120" y="639"/>
                    </a:cubicBezTo>
                    <a:cubicBezTo>
                      <a:pt x="1301" y="639"/>
                      <a:pt x="1480" y="629"/>
                      <a:pt x="1652" y="619"/>
                    </a:cubicBezTo>
                    <a:cubicBezTo>
                      <a:pt x="2531" y="579"/>
                      <a:pt x="3411" y="538"/>
                      <a:pt x="4304" y="525"/>
                    </a:cubicBezTo>
                    <a:lnTo>
                      <a:pt x="4358" y="525"/>
                    </a:lnTo>
                    <a:lnTo>
                      <a:pt x="4344" y="457"/>
                    </a:lnTo>
                    <a:cubicBezTo>
                      <a:pt x="4331" y="241"/>
                      <a:pt x="4142" y="92"/>
                      <a:pt x="3966" y="38"/>
                    </a:cubicBezTo>
                    <a:cubicBezTo>
                      <a:pt x="3871" y="11"/>
                      <a:pt x="3773" y="0"/>
                      <a:pt x="3676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28"/>
              <p:cNvSpPr/>
              <p:nvPr/>
            </p:nvSpPr>
            <p:spPr>
              <a:xfrm>
                <a:off x="6330489" y="1590183"/>
                <a:ext cx="66077" cy="37568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070" extrusionOk="0">
                    <a:moveTo>
                      <a:pt x="1828" y="0"/>
                    </a:moveTo>
                    <a:cubicBezTo>
                      <a:pt x="1178" y="257"/>
                      <a:pt x="637" y="677"/>
                      <a:pt x="1" y="975"/>
                    </a:cubicBezTo>
                    <a:lnTo>
                      <a:pt x="55" y="1069"/>
                    </a:lnTo>
                    <a:cubicBezTo>
                      <a:pt x="650" y="704"/>
                      <a:pt x="1313" y="487"/>
                      <a:pt x="1882" y="95"/>
                    </a:cubicBezTo>
                    <a:lnTo>
                      <a:pt x="182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28"/>
              <p:cNvSpPr/>
              <p:nvPr/>
            </p:nvSpPr>
            <p:spPr>
              <a:xfrm>
                <a:off x="6370900" y="1680904"/>
                <a:ext cx="44660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434" extrusionOk="0">
                    <a:moveTo>
                      <a:pt x="1204" y="1"/>
                    </a:moveTo>
                    <a:cubicBezTo>
                      <a:pt x="1110" y="28"/>
                      <a:pt x="1015" y="82"/>
                      <a:pt x="920" y="123"/>
                    </a:cubicBezTo>
                    <a:cubicBezTo>
                      <a:pt x="825" y="163"/>
                      <a:pt x="731" y="204"/>
                      <a:pt x="622" y="244"/>
                    </a:cubicBezTo>
                    <a:cubicBezTo>
                      <a:pt x="473" y="298"/>
                      <a:pt x="308" y="334"/>
                      <a:pt x="139" y="334"/>
                    </a:cubicBezTo>
                    <a:cubicBezTo>
                      <a:pt x="93" y="334"/>
                      <a:pt x="46" y="331"/>
                      <a:pt x="0" y="326"/>
                    </a:cubicBezTo>
                    <a:lnTo>
                      <a:pt x="0" y="434"/>
                    </a:lnTo>
                    <a:cubicBezTo>
                      <a:pt x="217" y="420"/>
                      <a:pt x="447" y="420"/>
                      <a:pt x="663" y="380"/>
                    </a:cubicBezTo>
                    <a:cubicBezTo>
                      <a:pt x="771" y="353"/>
                      <a:pt x="880" y="326"/>
                      <a:pt x="988" y="271"/>
                    </a:cubicBezTo>
                    <a:cubicBezTo>
                      <a:pt x="1096" y="217"/>
                      <a:pt x="1191" y="163"/>
                      <a:pt x="1272" y="82"/>
                    </a:cubicBezTo>
                    <a:lnTo>
                      <a:pt x="1204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28"/>
              <p:cNvSpPr/>
              <p:nvPr/>
            </p:nvSpPr>
            <p:spPr>
              <a:xfrm>
                <a:off x="6376587" y="1764534"/>
                <a:ext cx="81280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31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379" y="136"/>
                      <a:pt x="772" y="176"/>
                      <a:pt x="1151" y="217"/>
                    </a:cubicBezTo>
                    <a:cubicBezTo>
                      <a:pt x="1353" y="230"/>
                      <a:pt x="1543" y="230"/>
                      <a:pt x="1732" y="230"/>
                    </a:cubicBezTo>
                    <a:cubicBezTo>
                      <a:pt x="1935" y="230"/>
                      <a:pt x="2125" y="217"/>
                      <a:pt x="2314" y="190"/>
                    </a:cubicBezTo>
                    <a:lnTo>
                      <a:pt x="2314" y="81"/>
                    </a:lnTo>
                    <a:cubicBezTo>
                      <a:pt x="2125" y="68"/>
                      <a:pt x="1935" y="68"/>
                      <a:pt x="1732" y="68"/>
                    </a:cubicBezTo>
                    <a:lnTo>
                      <a:pt x="1164" y="68"/>
                    </a:lnTo>
                    <a:cubicBezTo>
                      <a:pt x="772" y="68"/>
                      <a:pt x="393" y="68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28"/>
              <p:cNvSpPr/>
              <p:nvPr/>
            </p:nvSpPr>
            <p:spPr>
              <a:xfrm>
                <a:off x="6370900" y="1830573"/>
                <a:ext cx="43256" cy="14746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420" extrusionOk="0">
                    <a:moveTo>
                      <a:pt x="14" y="0"/>
                    </a:moveTo>
                    <a:lnTo>
                      <a:pt x="0" y="108"/>
                    </a:lnTo>
                    <a:cubicBezTo>
                      <a:pt x="217" y="108"/>
                      <a:pt x="433" y="149"/>
                      <a:pt x="649" y="189"/>
                    </a:cubicBezTo>
                    <a:cubicBezTo>
                      <a:pt x="758" y="203"/>
                      <a:pt x="880" y="230"/>
                      <a:pt x="974" y="244"/>
                    </a:cubicBezTo>
                    <a:cubicBezTo>
                      <a:pt x="1028" y="244"/>
                      <a:pt x="1055" y="257"/>
                      <a:pt x="1069" y="271"/>
                    </a:cubicBezTo>
                    <a:cubicBezTo>
                      <a:pt x="1069" y="271"/>
                      <a:pt x="1082" y="284"/>
                      <a:pt x="1082" y="298"/>
                    </a:cubicBezTo>
                    <a:cubicBezTo>
                      <a:pt x="1082" y="311"/>
                      <a:pt x="1082" y="311"/>
                      <a:pt x="1082" y="311"/>
                    </a:cubicBezTo>
                    <a:lnTo>
                      <a:pt x="1110" y="420"/>
                    </a:lnTo>
                    <a:cubicBezTo>
                      <a:pt x="1164" y="420"/>
                      <a:pt x="1204" y="365"/>
                      <a:pt x="1218" y="325"/>
                    </a:cubicBezTo>
                    <a:cubicBezTo>
                      <a:pt x="1231" y="284"/>
                      <a:pt x="1218" y="230"/>
                      <a:pt x="1204" y="189"/>
                    </a:cubicBezTo>
                    <a:cubicBezTo>
                      <a:pt x="1150" y="95"/>
                      <a:pt x="1069" y="81"/>
                      <a:pt x="1001" y="68"/>
                    </a:cubicBezTo>
                    <a:cubicBezTo>
                      <a:pt x="880" y="54"/>
                      <a:pt x="785" y="54"/>
                      <a:pt x="663" y="41"/>
                    </a:cubicBezTo>
                    <a:cubicBezTo>
                      <a:pt x="447" y="41"/>
                      <a:pt x="230" y="41"/>
                      <a:pt x="14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28"/>
              <p:cNvSpPr/>
              <p:nvPr/>
            </p:nvSpPr>
            <p:spPr>
              <a:xfrm>
                <a:off x="6329085" y="1880920"/>
                <a:ext cx="68921" cy="6986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90" extrusionOk="0">
                    <a:moveTo>
                      <a:pt x="81" y="0"/>
                    </a:moveTo>
                    <a:lnTo>
                      <a:pt x="0" y="82"/>
                    </a:lnTo>
                    <a:cubicBezTo>
                      <a:pt x="352" y="366"/>
                      <a:pt x="663" y="690"/>
                      <a:pt x="961" y="1015"/>
                    </a:cubicBezTo>
                    <a:lnTo>
                      <a:pt x="1421" y="1502"/>
                    </a:lnTo>
                    <a:cubicBezTo>
                      <a:pt x="1570" y="1665"/>
                      <a:pt x="1719" y="1841"/>
                      <a:pt x="1881" y="1989"/>
                    </a:cubicBezTo>
                    <a:lnTo>
                      <a:pt x="1962" y="1922"/>
                    </a:lnTo>
                    <a:cubicBezTo>
                      <a:pt x="1840" y="1732"/>
                      <a:pt x="1692" y="1556"/>
                      <a:pt x="1543" y="1394"/>
                    </a:cubicBezTo>
                    <a:cubicBezTo>
                      <a:pt x="1394" y="1232"/>
                      <a:pt x="1232" y="1069"/>
                      <a:pt x="1069" y="920"/>
                    </a:cubicBezTo>
                    <a:cubicBezTo>
                      <a:pt x="744" y="609"/>
                      <a:pt x="406" y="312"/>
                      <a:pt x="81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28"/>
              <p:cNvSpPr/>
              <p:nvPr/>
            </p:nvSpPr>
            <p:spPr>
              <a:xfrm>
                <a:off x="6282987" y="1491352"/>
                <a:ext cx="48030" cy="10315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2938" extrusionOk="0">
                    <a:moveTo>
                      <a:pt x="1273" y="1"/>
                    </a:moveTo>
                    <a:cubicBezTo>
                      <a:pt x="1124" y="217"/>
                      <a:pt x="989" y="461"/>
                      <a:pt x="880" y="691"/>
                    </a:cubicBezTo>
                    <a:cubicBezTo>
                      <a:pt x="758" y="935"/>
                      <a:pt x="650" y="1165"/>
                      <a:pt x="556" y="1422"/>
                    </a:cubicBezTo>
                    <a:cubicBezTo>
                      <a:pt x="353" y="1909"/>
                      <a:pt x="177" y="2409"/>
                      <a:pt x="1" y="2897"/>
                    </a:cubicBezTo>
                    <a:lnTo>
                      <a:pt x="109" y="2937"/>
                    </a:lnTo>
                    <a:cubicBezTo>
                      <a:pt x="258" y="2436"/>
                      <a:pt x="461" y="1949"/>
                      <a:pt x="677" y="1476"/>
                    </a:cubicBezTo>
                    <a:lnTo>
                      <a:pt x="1029" y="772"/>
                    </a:lnTo>
                    <a:cubicBezTo>
                      <a:pt x="1137" y="529"/>
                      <a:pt x="1259" y="299"/>
                      <a:pt x="1367" y="55"/>
                    </a:cubicBez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28"/>
              <p:cNvSpPr/>
              <p:nvPr/>
            </p:nvSpPr>
            <p:spPr>
              <a:xfrm>
                <a:off x="6189422" y="1502306"/>
                <a:ext cx="9515" cy="6414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827" extrusionOk="0">
                    <a:moveTo>
                      <a:pt x="81" y="0"/>
                    </a:moveTo>
                    <a:cubicBezTo>
                      <a:pt x="0" y="609"/>
                      <a:pt x="122" y="1218"/>
                      <a:pt x="81" y="1827"/>
                    </a:cubicBezTo>
                    <a:lnTo>
                      <a:pt x="190" y="1827"/>
                    </a:lnTo>
                    <a:cubicBezTo>
                      <a:pt x="149" y="1218"/>
                      <a:pt x="271" y="609"/>
                      <a:pt x="190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28"/>
              <p:cNvSpPr/>
              <p:nvPr/>
            </p:nvSpPr>
            <p:spPr>
              <a:xfrm>
                <a:off x="6073985" y="1475693"/>
                <a:ext cx="39920" cy="10027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856" extrusionOk="0">
                    <a:moveTo>
                      <a:pt x="95" y="0"/>
                    </a:moveTo>
                    <a:lnTo>
                      <a:pt x="0" y="27"/>
                    </a:lnTo>
                    <a:cubicBezTo>
                      <a:pt x="68" y="271"/>
                      <a:pt x="149" y="515"/>
                      <a:pt x="230" y="745"/>
                    </a:cubicBezTo>
                    <a:cubicBezTo>
                      <a:pt x="311" y="988"/>
                      <a:pt x="406" y="1218"/>
                      <a:pt x="501" y="1448"/>
                    </a:cubicBezTo>
                    <a:cubicBezTo>
                      <a:pt x="690" y="1908"/>
                      <a:pt x="880" y="2382"/>
                      <a:pt x="1042" y="2855"/>
                    </a:cubicBezTo>
                    <a:lnTo>
                      <a:pt x="1137" y="2815"/>
                    </a:lnTo>
                    <a:cubicBezTo>
                      <a:pt x="947" y="2355"/>
                      <a:pt x="785" y="1881"/>
                      <a:pt x="636" y="1408"/>
                    </a:cubicBezTo>
                    <a:cubicBezTo>
                      <a:pt x="555" y="1164"/>
                      <a:pt x="474" y="921"/>
                      <a:pt x="392" y="690"/>
                    </a:cubicBezTo>
                    <a:cubicBezTo>
                      <a:pt x="298" y="460"/>
                      <a:pt x="203" y="217"/>
                      <a:pt x="9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28"/>
              <p:cNvSpPr/>
              <p:nvPr/>
            </p:nvSpPr>
            <p:spPr>
              <a:xfrm>
                <a:off x="5999378" y="1581160"/>
                <a:ext cx="50874" cy="4753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354" extrusionOk="0">
                    <a:moveTo>
                      <a:pt x="68" y="0"/>
                    </a:moveTo>
                    <a:lnTo>
                      <a:pt x="1" y="81"/>
                    </a:lnTo>
                    <a:cubicBezTo>
                      <a:pt x="407" y="569"/>
                      <a:pt x="934" y="907"/>
                      <a:pt x="1367" y="1353"/>
                    </a:cubicBezTo>
                    <a:lnTo>
                      <a:pt x="1449" y="1286"/>
                    </a:lnTo>
                    <a:cubicBezTo>
                      <a:pt x="961" y="880"/>
                      <a:pt x="583" y="366"/>
                      <a:pt x="68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28"/>
              <p:cNvSpPr/>
              <p:nvPr/>
            </p:nvSpPr>
            <p:spPr>
              <a:xfrm>
                <a:off x="5931443" y="1626767"/>
                <a:ext cx="89846" cy="62742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1787" extrusionOk="0">
                    <a:moveTo>
                      <a:pt x="55" y="0"/>
                    </a:moveTo>
                    <a:lnTo>
                      <a:pt x="1" y="95"/>
                    </a:lnTo>
                    <a:cubicBezTo>
                      <a:pt x="217" y="230"/>
                      <a:pt x="434" y="352"/>
                      <a:pt x="650" y="487"/>
                    </a:cubicBezTo>
                    <a:cubicBezTo>
                      <a:pt x="867" y="609"/>
                      <a:pt x="1083" y="731"/>
                      <a:pt x="1286" y="866"/>
                    </a:cubicBezTo>
                    <a:cubicBezTo>
                      <a:pt x="1719" y="1137"/>
                      <a:pt x="2125" y="1448"/>
                      <a:pt x="2477" y="1786"/>
                    </a:cubicBezTo>
                    <a:lnTo>
                      <a:pt x="2558" y="1719"/>
                    </a:lnTo>
                    <a:cubicBezTo>
                      <a:pt x="2166" y="1380"/>
                      <a:pt x="1787" y="1056"/>
                      <a:pt x="1367" y="758"/>
                    </a:cubicBezTo>
                    <a:cubicBezTo>
                      <a:pt x="1164" y="609"/>
                      <a:pt x="961" y="460"/>
                      <a:pt x="731" y="339"/>
                    </a:cubicBezTo>
                    <a:cubicBezTo>
                      <a:pt x="515" y="217"/>
                      <a:pt x="298" y="95"/>
                      <a:pt x="55" y="0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28"/>
              <p:cNvSpPr/>
              <p:nvPr/>
            </p:nvSpPr>
            <p:spPr>
              <a:xfrm>
                <a:off x="5952368" y="1721280"/>
                <a:ext cx="53718" cy="20961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597" extrusionOk="0">
                    <a:moveTo>
                      <a:pt x="54" y="1"/>
                    </a:moveTo>
                    <a:lnTo>
                      <a:pt x="0" y="96"/>
                    </a:lnTo>
                    <a:cubicBezTo>
                      <a:pt x="108" y="177"/>
                      <a:pt x="230" y="231"/>
                      <a:pt x="352" y="285"/>
                    </a:cubicBezTo>
                    <a:cubicBezTo>
                      <a:pt x="474" y="326"/>
                      <a:pt x="609" y="366"/>
                      <a:pt x="731" y="407"/>
                    </a:cubicBezTo>
                    <a:cubicBezTo>
                      <a:pt x="988" y="475"/>
                      <a:pt x="1245" y="529"/>
                      <a:pt x="1502" y="596"/>
                    </a:cubicBezTo>
                    <a:lnTo>
                      <a:pt x="1529" y="488"/>
                    </a:lnTo>
                    <a:cubicBezTo>
                      <a:pt x="1272" y="447"/>
                      <a:pt x="1015" y="366"/>
                      <a:pt x="771" y="272"/>
                    </a:cubicBezTo>
                    <a:lnTo>
                      <a:pt x="420" y="123"/>
                    </a:lnTo>
                    <a:cubicBezTo>
                      <a:pt x="298" y="82"/>
                      <a:pt x="176" y="28"/>
                      <a:pt x="54" y="1"/>
                    </a:cubicBez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28"/>
              <p:cNvSpPr/>
              <p:nvPr/>
            </p:nvSpPr>
            <p:spPr>
              <a:xfrm>
                <a:off x="5918137" y="1812492"/>
                <a:ext cx="99326" cy="3188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08" extrusionOk="0">
                    <a:moveTo>
                      <a:pt x="2788" y="1"/>
                    </a:moveTo>
                    <a:cubicBezTo>
                      <a:pt x="2328" y="136"/>
                      <a:pt x="1855" y="244"/>
                      <a:pt x="1381" y="353"/>
                    </a:cubicBezTo>
                    <a:cubicBezTo>
                      <a:pt x="1151" y="420"/>
                      <a:pt x="907" y="474"/>
                      <a:pt x="677" y="556"/>
                    </a:cubicBezTo>
                    <a:cubicBezTo>
                      <a:pt x="447" y="623"/>
                      <a:pt x="217" y="704"/>
                      <a:pt x="1" y="799"/>
                    </a:cubicBezTo>
                    <a:lnTo>
                      <a:pt x="28" y="907"/>
                    </a:lnTo>
                    <a:cubicBezTo>
                      <a:pt x="271" y="853"/>
                      <a:pt x="502" y="772"/>
                      <a:pt x="732" y="718"/>
                    </a:cubicBezTo>
                    <a:lnTo>
                      <a:pt x="1422" y="502"/>
                    </a:lnTo>
                    <a:cubicBezTo>
                      <a:pt x="1882" y="339"/>
                      <a:pt x="2355" y="204"/>
                      <a:pt x="2829" y="109"/>
                    </a:cubicBezTo>
                    <a:lnTo>
                      <a:pt x="2788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28"/>
              <p:cNvSpPr/>
              <p:nvPr/>
            </p:nvSpPr>
            <p:spPr>
              <a:xfrm>
                <a:off x="6000818" y="1856694"/>
                <a:ext cx="51331" cy="38516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97" extrusionOk="0">
                    <a:moveTo>
                      <a:pt x="1408" y="0"/>
                    </a:moveTo>
                    <a:cubicBezTo>
                      <a:pt x="1164" y="163"/>
                      <a:pt x="920" y="298"/>
                      <a:pt x="677" y="447"/>
                    </a:cubicBezTo>
                    <a:cubicBezTo>
                      <a:pt x="555" y="528"/>
                      <a:pt x="433" y="609"/>
                      <a:pt x="311" y="704"/>
                    </a:cubicBezTo>
                    <a:cubicBezTo>
                      <a:pt x="203" y="799"/>
                      <a:pt x="95" y="893"/>
                      <a:pt x="0" y="1015"/>
                    </a:cubicBezTo>
                    <a:lnTo>
                      <a:pt x="81" y="1096"/>
                    </a:lnTo>
                    <a:cubicBezTo>
                      <a:pt x="203" y="1015"/>
                      <a:pt x="311" y="920"/>
                      <a:pt x="420" y="839"/>
                    </a:cubicBezTo>
                    <a:lnTo>
                      <a:pt x="758" y="569"/>
                    </a:lnTo>
                    <a:cubicBezTo>
                      <a:pt x="975" y="393"/>
                      <a:pt x="1205" y="217"/>
                      <a:pt x="1462" y="95"/>
                    </a:cubicBezTo>
                    <a:lnTo>
                      <a:pt x="1408" y="0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28"/>
              <p:cNvSpPr/>
              <p:nvPr/>
            </p:nvSpPr>
            <p:spPr>
              <a:xfrm>
                <a:off x="6026447" y="1898965"/>
                <a:ext cx="56106" cy="76996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2193" extrusionOk="0">
                    <a:moveTo>
                      <a:pt x="1516" y="1"/>
                    </a:moveTo>
                    <a:cubicBezTo>
                      <a:pt x="1259" y="339"/>
                      <a:pt x="975" y="677"/>
                      <a:pt x="705" y="1029"/>
                    </a:cubicBezTo>
                    <a:cubicBezTo>
                      <a:pt x="583" y="1205"/>
                      <a:pt x="447" y="1381"/>
                      <a:pt x="326" y="1557"/>
                    </a:cubicBezTo>
                    <a:cubicBezTo>
                      <a:pt x="204" y="1746"/>
                      <a:pt x="96" y="1935"/>
                      <a:pt x="1" y="2138"/>
                    </a:cubicBezTo>
                    <a:lnTo>
                      <a:pt x="96" y="2193"/>
                    </a:lnTo>
                    <a:cubicBezTo>
                      <a:pt x="217" y="2017"/>
                      <a:pt x="339" y="1841"/>
                      <a:pt x="475" y="1665"/>
                    </a:cubicBezTo>
                    <a:lnTo>
                      <a:pt x="826" y="1110"/>
                    </a:lnTo>
                    <a:cubicBezTo>
                      <a:pt x="1070" y="745"/>
                      <a:pt x="1313" y="393"/>
                      <a:pt x="1598" y="68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402F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10" name="Google Shape;12410;p28"/>
          <p:cNvSpPr/>
          <p:nvPr/>
        </p:nvSpPr>
        <p:spPr>
          <a:xfrm rot="7132542">
            <a:off x="1661499" y="798643"/>
            <a:ext cx="136343" cy="118920"/>
          </a:xfrm>
          <a:custGeom>
            <a:avLst/>
            <a:gdLst/>
            <a:ahLst/>
            <a:cxnLst/>
            <a:rect l="l" t="t" r="r" b="b"/>
            <a:pathLst>
              <a:path w="4087" h="3565" extrusionOk="0">
                <a:moveTo>
                  <a:pt x="2193" y="2131"/>
                </a:moveTo>
                <a:cubicBezTo>
                  <a:pt x="2191" y="2142"/>
                  <a:pt x="2189" y="2151"/>
                  <a:pt x="2190" y="2157"/>
                </a:cubicBezTo>
                <a:lnTo>
                  <a:pt x="2190" y="2157"/>
                </a:lnTo>
                <a:cubicBezTo>
                  <a:pt x="2187" y="2143"/>
                  <a:pt x="2189" y="2135"/>
                  <a:pt x="2193" y="2131"/>
                </a:cubicBezTo>
                <a:close/>
                <a:moveTo>
                  <a:pt x="2546" y="0"/>
                </a:moveTo>
                <a:cubicBezTo>
                  <a:pt x="2536" y="0"/>
                  <a:pt x="2526" y="1"/>
                  <a:pt x="2517" y="1"/>
                </a:cubicBezTo>
                <a:cubicBezTo>
                  <a:pt x="1353" y="41"/>
                  <a:pt x="0" y="1205"/>
                  <a:pt x="690" y="2423"/>
                </a:cubicBezTo>
                <a:cubicBezTo>
                  <a:pt x="730" y="2491"/>
                  <a:pt x="776" y="2547"/>
                  <a:pt x="825" y="2592"/>
                </a:cubicBezTo>
                <a:lnTo>
                  <a:pt x="825" y="2592"/>
                </a:lnTo>
                <a:cubicBezTo>
                  <a:pt x="1009" y="3058"/>
                  <a:pt x="1431" y="3427"/>
                  <a:pt x="1935" y="3532"/>
                </a:cubicBezTo>
                <a:cubicBezTo>
                  <a:pt x="2033" y="3554"/>
                  <a:pt x="2130" y="3564"/>
                  <a:pt x="2223" y="3564"/>
                </a:cubicBezTo>
                <a:cubicBezTo>
                  <a:pt x="2773" y="3564"/>
                  <a:pt x="3235" y="3212"/>
                  <a:pt x="3559" y="2761"/>
                </a:cubicBezTo>
                <a:cubicBezTo>
                  <a:pt x="3911" y="2274"/>
                  <a:pt x="4086" y="1638"/>
                  <a:pt x="3911" y="1056"/>
                </a:cubicBezTo>
                <a:cubicBezTo>
                  <a:pt x="3737" y="443"/>
                  <a:pt x="3183" y="0"/>
                  <a:pt x="2546" y="0"/>
                </a:cubicBezTo>
                <a:close/>
              </a:path>
            </a:pathLst>
          </a:custGeom>
          <a:solidFill>
            <a:srgbClr val="2F9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1" name="Google Shape;12411;p28"/>
          <p:cNvSpPr/>
          <p:nvPr/>
        </p:nvSpPr>
        <p:spPr>
          <a:xfrm rot="7132542">
            <a:off x="1652207" y="790047"/>
            <a:ext cx="142682" cy="142771"/>
          </a:xfrm>
          <a:custGeom>
            <a:avLst/>
            <a:gdLst/>
            <a:ahLst/>
            <a:cxnLst/>
            <a:rect l="l" t="t" r="r" b="b"/>
            <a:pathLst>
              <a:path w="4277" h="4280" extrusionOk="0">
                <a:moveTo>
                  <a:pt x="2133" y="150"/>
                </a:moveTo>
                <a:cubicBezTo>
                  <a:pt x="2155" y="150"/>
                  <a:pt x="2177" y="150"/>
                  <a:pt x="2199" y="151"/>
                </a:cubicBezTo>
                <a:lnTo>
                  <a:pt x="2199" y="151"/>
                </a:lnTo>
                <a:cubicBezTo>
                  <a:pt x="1512" y="173"/>
                  <a:pt x="878" y="620"/>
                  <a:pt x="609" y="1261"/>
                </a:cubicBezTo>
                <a:lnTo>
                  <a:pt x="704" y="1301"/>
                </a:lnTo>
                <a:cubicBezTo>
                  <a:pt x="957" y="675"/>
                  <a:pt x="1604" y="245"/>
                  <a:pt x="2283" y="245"/>
                </a:cubicBezTo>
                <a:cubicBezTo>
                  <a:pt x="2293" y="245"/>
                  <a:pt x="2304" y="246"/>
                  <a:pt x="2314" y="246"/>
                </a:cubicBezTo>
                <a:cubicBezTo>
                  <a:pt x="2652" y="246"/>
                  <a:pt x="2991" y="354"/>
                  <a:pt x="3275" y="543"/>
                </a:cubicBezTo>
                <a:cubicBezTo>
                  <a:pt x="3410" y="634"/>
                  <a:pt x="3530" y="746"/>
                  <a:pt x="3632" y="872"/>
                </a:cubicBezTo>
                <a:lnTo>
                  <a:pt x="3632" y="872"/>
                </a:lnTo>
                <a:cubicBezTo>
                  <a:pt x="3680" y="967"/>
                  <a:pt x="3691" y="1069"/>
                  <a:pt x="3627" y="1152"/>
                </a:cubicBezTo>
                <a:lnTo>
                  <a:pt x="3721" y="1220"/>
                </a:lnTo>
                <a:cubicBezTo>
                  <a:pt x="3752" y="1183"/>
                  <a:pt x="3772" y="1137"/>
                  <a:pt x="3782" y="1089"/>
                </a:cubicBezTo>
                <a:lnTo>
                  <a:pt x="3782" y="1089"/>
                </a:lnTo>
                <a:cubicBezTo>
                  <a:pt x="3826" y="1166"/>
                  <a:pt x="3865" y="1246"/>
                  <a:pt x="3897" y="1328"/>
                </a:cubicBezTo>
                <a:cubicBezTo>
                  <a:pt x="4168" y="1964"/>
                  <a:pt x="4141" y="2722"/>
                  <a:pt x="3789" y="3304"/>
                </a:cubicBezTo>
                <a:cubicBezTo>
                  <a:pt x="3498" y="3804"/>
                  <a:pt x="2938" y="4144"/>
                  <a:pt x="2365" y="4144"/>
                </a:cubicBezTo>
                <a:cubicBezTo>
                  <a:pt x="2272" y="4144"/>
                  <a:pt x="2177" y="4135"/>
                  <a:pt x="2084" y="4116"/>
                </a:cubicBezTo>
                <a:cubicBezTo>
                  <a:pt x="1746" y="4048"/>
                  <a:pt x="1448" y="3872"/>
                  <a:pt x="1177" y="3669"/>
                </a:cubicBezTo>
                <a:cubicBezTo>
                  <a:pt x="920" y="3453"/>
                  <a:pt x="677" y="3196"/>
                  <a:pt x="460" y="2938"/>
                </a:cubicBezTo>
                <a:cubicBezTo>
                  <a:pt x="352" y="2803"/>
                  <a:pt x="271" y="2654"/>
                  <a:pt x="217" y="2505"/>
                </a:cubicBezTo>
                <a:cubicBezTo>
                  <a:pt x="176" y="2343"/>
                  <a:pt x="163" y="2181"/>
                  <a:pt x="176" y="2018"/>
                </a:cubicBezTo>
                <a:cubicBezTo>
                  <a:pt x="217" y="1680"/>
                  <a:pt x="325" y="1355"/>
                  <a:pt x="514" y="1071"/>
                </a:cubicBezTo>
                <a:cubicBezTo>
                  <a:pt x="704" y="787"/>
                  <a:pt x="947" y="543"/>
                  <a:pt x="1245" y="381"/>
                </a:cubicBezTo>
                <a:cubicBezTo>
                  <a:pt x="1509" y="230"/>
                  <a:pt x="1819" y="150"/>
                  <a:pt x="2133" y="150"/>
                </a:cubicBezTo>
                <a:close/>
                <a:moveTo>
                  <a:pt x="2130" y="1"/>
                </a:moveTo>
                <a:cubicBezTo>
                  <a:pt x="1802" y="1"/>
                  <a:pt x="1466" y="82"/>
                  <a:pt x="1164" y="246"/>
                </a:cubicBezTo>
                <a:cubicBezTo>
                  <a:pt x="853" y="422"/>
                  <a:pt x="569" y="679"/>
                  <a:pt x="379" y="976"/>
                </a:cubicBezTo>
                <a:cubicBezTo>
                  <a:pt x="176" y="1288"/>
                  <a:pt x="54" y="1639"/>
                  <a:pt x="14" y="2005"/>
                </a:cubicBezTo>
                <a:cubicBezTo>
                  <a:pt x="0" y="2181"/>
                  <a:pt x="14" y="2370"/>
                  <a:pt x="68" y="2546"/>
                </a:cubicBezTo>
                <a:cubicBezTo>
                  <a:pt x="122" y="2735"/>
                  <a:pt x="230" y="2884"/>
                  <a:pt x="339" y="3033"/>
                </a:cubicBezTo>
                <a:cubicBezTo>
                  <a:pt x="555" y="3317"/>
                  <a:pt x="799" y="3561"/>
                  <a:pt x="1083" y="3791"/>
                </a:cubicBezTo>
                <a:cubicBezTo>
                  <a:pt x="1367" y="4007"/>
                  <a:pt x="1692" y="4183"/>
                  <a:pt x="2057" y="4251"/>
                </a:cubicBezTo>
                <a:cubicBezTo>
                  <a:pt x="2155" y="4270"/>
                  <a:pt x="2255" y="4279"/>
                  <a:pt x="2355" y="4279"/>
                </a:cubicBezTo>
                <a:cubicBezTo>
                  <a:pt x="2615" y="4279"/>
                  <a:pt x="2878" y="4216"/>
                  <a:pt x="3112" y="4089"/>
                </a:cubicBezTo>
                <a:cubicBezTo>
                  <a:pt x="3437" y="3940"/>
                  <a:pt x="3721" y="3683"/>
                  <a:pt x="3897" y="3371"/>
                </a:cubicBezTo>
                <a:cubicBezTo>
                  <a:pt x="4263" y="2735"/>
                  <a:pt x="4276" y="1951"/>
                  <a:pt x="3992" y="1288"/>
                </a:cubicBezTo>
                <a:cubicBezTo>
                  <a:pt x="3933" y="1147"/>
                  <a:pt x="3857" y="1011"/>
                  <a:pt x="3764" y="887"/>
                </a:cubicBezTo>
                <a:lnTo>
                  <a:pt x="3764" y="887"/>
                </a:lnTo>
                <a:cubicBezTo>
                  <a:pt x="3738" y="807"/>
                  <a:pt x="3701" y="736"/>
                  <a:pt x="3654" y="665"/>
                </a:cubicBezTo>
                <a:cubicBezTo>
                  <a:pt x="3532" y="516"/>
                  <a:pt x="3397" y="408"/>
                  <a:pt x="3234" y="300"/>
                </a:cubicBezTo>
                <a:cubicBezTo>
                  <a:pt x="2937" y="110"/>
                  <a:pt x="2571" y="16"/>
                  <a:pt x="2206" y="2"/>
                </a:cubicBezTo>
                <a:cubicBezTo>
                  <a:pt x="2181" y="1"/>
                  <a:pt x="2156" y="1"/>
                  <a:pt x="2130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2" name="Google Shape;12412;p28"/>
          <p:cNvSpPr/>
          <p:nvPr/>
        </p:nvSpPr>
        <p:spPr>
          <a:xfrm rot="7132542">
            <a:off x="1670402" y="841672"/>
            <a:ext cx="115159" cy="25319"/>
          </a:xfrm>
          <a:custGeom>
            <a:avLst/>
            <a:gdLst/>
            <a:ahLst/>
            <a:cxnLst/>
            <a:rect l="l" t="t" r="r" b="b"/>
            <a:pathLst>
              <a:path w="3452" h="759" extrusionOk="0">
                <a:moveTo>
                  <a:pt x="3329" y="163"/>
                </a:moveTo>
                <a:cubicBezTo>
                  <a:pt x="3329" y="170"/>
                  <a:pt x="3333" y="173"/>
                  <a:pt x="3334" y="173"/>
                </a:cubicBezTo>
                <a:cubicBezTo>
                  <a:pt x="3336" y="173"/>
                  <a:pt x="3336" y="170"/>
                  <a:pt x="3329" y="163"/>
                </a:cubicBezTo>
                <a:close/>
                <a:moveTo>
                  <a:pt x="2545" y="1"/>
                </a:moveTo>
                <a:cubicBezTo>
                  <a:pt x="2260" y="1"/>
                  <a:pt x="1963" y="41"/>
                  <a:pt x="1665" y="95"/>
                </a:cubicBezTo>
                <a:cubicBezTo>
                  <a:pt x="1097" y="217"/>
                  <a:pt x="528" y="420"/>
                  <a:pt x="1" y="664"/>
                </a:cubicBezTo>
                <a:lnTo>
                  <a:pt x="41" y="758"/>
                </a:lnTo>
                <a:cubicBezTo>
                  <a:pt x="555" y="488"/>
                  <a:pt x="1124" y="325"/>
                  <a:pt x="1692" y="244"/>
                </a:cubicBezTo>
                <a:cubicBezTo>
                  <a:pt x="1976" y="204"/>
                  <a:pt x="2260" y="177"/>
                  <a:pt x="2558" y="163"/>
                </a:cubicBezTo>
                <a:lnTo>
                  <a:pt x="3329" y="163"/>
                </a:lnTo>
                <a:cubicBezTo>
                  <a:pt x="3329" y="163"/>
                  <a:pt x="3329" y="150"/>
                  <a:pt x="3329" y="136"/>
                </a:cubicBezTo>
                <a:cubicBezTo>
                  <a:pt x="3343" y="122"/>
                  <a:pt x="3343" y="122"/>
                  <a:pt x="3356" y="122"/>
                </a:cubicBezTo>
                <a:lnTo>
                  <a:pt x="3410" y="217"/>
                </a:lnTo>
                <a:cubicBezTo>
                  <a:pt x="3424" y="204"/>
                  <a:pt x="3438" y="190"/>
                  <a:pt x="3438" y="177"/>
                </a:cubicBezTo>
                <a:cubicBezTo>
                  <a:pt x="3451" y="150"/>
                  <a:pt x="3438" y="122"/>
                  <a:pt x="3438" y="122"/>
                </a:cubicBezTo>
                <a:cubicBezTo>
                  <a:pt x="3424" y="95"/>
                  <a:pt x="3410" y="82"/>
                  <a:pt x="3397" y="68"/>
                </a:cubicBezTo>
                <a:cubicBezTo>
                  <a:pt x="3383" y="68"/>
                  <a:pt x="3370" y="55"/>
                  <a:pt x="3356" y="55"/>
                </a:cubicBezTo>
                <a:cubicBezTo>
                  <a:pt x="3356" y="55"/>
                  <a:pt x="3343" y="55"/>
                  <a:pt x="3329" y="41"/>
                </a:cubicBezTo>
                <a:lnTo>
                  <a:pt x="3208" y="28"/>
                </a:lnTo>
                <a:cubicBezTo>
                  <a:pt x="3140" y="14"/>
                  <a:pt x="3072" y="14"/>
                  <a:pt x="2991" y="14"/>
                </a:cubicBezTo>
                <a:cubicBezTo>
                  <a:pt x="2842" y="1"/>
                  <a:pt x="2693" y="1"/>
                  <a:pt x="2545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3" name="Google Shape;12413;p28"/>
          <p:cNvSpPr/>
          <p:nvPr/>
        </p:nvSpPr>
        <p:spPr>
          <a:xfrm rot="7132542">
            <a:off x="1656588" y="849070"/>
            <a:ext cx="134542" cy="19881"/>
          </a:xfrm>
          <a:custGeom>
            <a:avLst/>
            <a:gdLst/>
            <a:ahLst/>
            <a:cxnLst/>
            <a:rect l="l" t="t" r="r" b="b"/>
            <a:pathLst>
              <a:path w="4033" h="596" extrusionOk="0">
                <a:moveTo>
                  <a:pt x="3018" y="0"/>
                </a:moveTo>
                <a:cubicBezTo>
                  <a:pt x="2666" y="0"/>
                  <a:pt x="2328" y="28"/>
                  <a:pt x="1989" y="82"/>
                </a:cubicBezTo>
                <a:cubicBezTo>
                  <a:pt x="1313" y="163"/>
                  <a:pt x="650" y="312"/>
                  <a:pt x="0" y="501"/>
                </a:cubicBezTo>
                <a:lnTo>
                  <a:pt x="27" y="596"/>
                </a:lnTo>
                <a:cubicBezTo>
                  <a:pt x="677" y="393"/>
                  <a:pt x="1340" y="271"/>
                  <a:pt x="2017" y="217"/>
                </a:cubicBezTo>
                <a:cubicBezTo>
                  <a:pt x="2341" y="190"/>
                  <a:pt x="2680" y="176"/>
                  <a:pt x="3018" y="176"/>
                </a:cubicBezTo>
                <a:cubicBezTo>
                  <a:pt x="3180" y="163"/>
                  <a:pt x="3356" y="163"/>
                  <a:pt x="3518" y="163"/>
                </a:cubicBezTo>
                <a:lnTo>
                  <a:pt x="3776" y="176"/>
                </a:lnTo>
                <a:lnTo>
                  <a:pt x="3884" y="176"/>
                </a:lnTo>
                <a:cubicBezTo>
                  <a:pt x="3897" y="190"/>
                  <a:pt x="3911" y="190"/>
                  <a:pt x="3911" y="203"/>
                </a:cubicBezTo>
                <a:lnTo>
                  <a:pt x="4019" y="244"/>
                </a:lnTo>
                <a:cubicBezTo>
                  <a:pt x="4033" y="203"/>
                  <a:pt x="4019" y="149"/>
                  <a:pt x="3992" y="122"/>
                </a:cubicBezTo>
                <a:cubicBezTo>
                  <a:pt x="3979" y="95"/>
                  <a:pt x="3951" y="82"/>
                  <a:pt x="3924" y="68"/>
                </a:cubicBezTo>
                <a:cubicBezTo>
                  <a:pt x="3884" y="41"/>
                  <a:pt x="3816" y="41"/>
                  <a:pt x="3776" y="41"/>
                </a:cubicBezTo>
                <a:cubicBezTo>
                  <a:pt x="3694" y="28"/>
                  <a:pt x="3613" y="28"/>
                  <a:pt x="3518" y="14"/>
                </a:cubicBezTo>
                <a:cubicBezTo>
                  <a:pt x="3356" y="0"/>
                  <a:pt x="3180" y="0"/>
                  <a:pt x="3018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4" name="Google Shape;12414;p28"/>
          <p:cNvSpPr/>
          <p:nvPr/>
        </p:nvSpPr>
        <p:spPr>
          <a:xfrm rot="7132542">
            <a:off x="1650134" y="852308"/>
            <a:ext cx="121898" cy="15812"/>
          </a:xfrm>
          <a:custGeom>
            <a:avLst/>
            <a:gdLst/>
            <a:ahLst/>
            <a:cxnLst/>
            <a:rect l="l" t="t" r="r" b="b"/>
            <a:pathLst>
              <a:path w="3654" h="474" extrusionOk="0">
                <a:moveTo>
                  <a:pt x="3383" y="0"/>
                </a:moveTo>
                <a:lnTo>
                  <a:pt x="3167" y="14"/>
                </a:lnTo>
                <a:lnTo>
                  <a:pt x="2707" y="41"/>
                </a:lnTo>
                <a:cubicBezTo>
                  <a:pt x="2409" y="68"/>
                  <a:pt x="2111" y="95"/>
                  <a:pt x="1814" y="136"/>
                </a:cubicBezTo>
                <a:lnTo>
                  <a:pt x="907" y="230"/>
                </a:lnTo>
                <a:cubicBezTo>
                  <a:pt x="758" y="244"/>
                  <a:pt x="609" y="257"/>
                  <a:pt x="460" y="271"/>
                </a:cubicBezTo>
                <a:cubicBezTo>
                  <a:pt x="312" y="285"/>
                  <a:pt x="149" y="312"/>
                  <a:pt x="0" y="379"/>
                </a:cubicBezTo>
                <a:lnTo>
                  <a:pt x="54" y="474"/>
                </a:lnTo>
                <a:cubicBezTo>
                  <a:pt x="176" y="406"/>
                  <a:pt x="325" y="379"/>
                  <a:pt x="474" y="366"/>
                </a:cubicBezTo>
                <a:cubicBezTo>
                  <a:pt x="623" y="339"/>
                  <a:pt x="772" y="325"/>
                  <a:pt x="920" y="325"/>
                </a:cubicBezTo>
                <a:lnTo>
                  <a:pt x="1827" y="271"/>
                </a:lnTo>
                <a:cubicBezTo>
                  <a:pt x="2125" y="257"/>
                  <a:pt x="2422" y="230"/>
                  <a:pt x="2720" y="203"/>
                </a:cubicBezTo>
                <a:lnTo>
                  <a:pt x="3180" y="163"/>
                </a:lnTo>
                <a:lnTo>
                  <a:pt x="3397" y="136"/>
                </a:lnTo>
                <a:cubicBezTo>
                  <a:pt x="3437" y="129"/>
                  <a:pt x="3474" y="126"/>
                  <a:pt x="3503" y="126"/>
                </a:cubicBezTo>
                <a:cubicBezTo>
                  <a:pt x="3532" y="126"/>
                  <a:pt x="3552" y="129"/>
                  <a:pt x="3559" y="136"/>
                </a:cubicBezTo>
                <a:lnTo>
                  <a:pt x="3654" y="82"/>
                </a:lnTo>
                <a:cubicBezTo>
                  <a:pt x="3627" y="27"/>
                  <a:pt x="3559" y="0"/>
                  <a:pt x="3518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5" name="Google Shape;12415;p28"/>
          <p:cNvSpPr/>
          <p:nvPr/>
        </p:nvSpPr>
        <p:spPr>
          <a:xfrm rot="7132542">
            <a:off x="1648905" y="844008"/>
            <a:ext cx="131839" cy="20081"/>
          </a:xfrm>
          <a:custGeom>
            <a:avLst/>
            <a:gdLst/>
            <a:ahLst/>
            <a:cxnLst/>
            <a:rect l="l" t="t" r="r" b="b"/>
            <a:pathLst>
              <a:path w="3952" h="602" extrusionOk="0">
                <a:moveTo>
                  <a:pt x="2718" y="1"/>
                </a:moveTo>
                <a:cubicBezTo>
                  <a:pt x="2465" y="1"/>
                  <a:pt x="2207" y="18"/>
                  <a:pt x="1948" y="60"/>
                </a:cubicBezTo>
                <a:cubicBezTo>
                  <a:pt x="1610" y="100"/>
                  <a:pt x="1285" y="195"/>
                  <a:pt x="974" y="290"/>
                </a:cubicBezTo>
                <a:cubicBezTo>
                  <a:pt x="649" y="385"/>
                  <a:pt x="325" y="466"/>
                  <a:pt x="0" y="493"/>
                </a:cubicBezTo>
                <a:lnTo>
                  <a:pt x="14" y="601"/>
                </a:lnTo>
                <a:cubicBezTo>
                  <a:pt x="352" y="560"/>
                  <a:pt x="677" y="479"/>
                  <a:pt x="1001" y="385"/>
                </a:cubicBezTo>
                <a:cubicBezTo>
                  <a:pt x="1313" y="303"/>
                  <a:pt x="1637" y="222"/>
                  <a:pt x="1962" y="195"/>
                </a:cubicBezTo>
                <a:cubicBezTo>
                  <a:pt x="2287" y="168"/>
                  <a:pt x="2625" y="168"/>
                  <a:pt x="2950" y="168"/>
                </a:cubicBezTo>
                <a:cubicBezTo>
                  <a:pt x="3275" y="182"/>
                  <a:pt x="3613" y="209"/>
                  <a:pt x="3938" y="209"/>
                </a:cubicBezTo>
                <a:lnTo>
                  <a:pt x="3951" y="100"/>
                </a:lnTo>
                <a:cubicBezTo>
                  <a:pt x="3626" y="46"/>
                  <a:pt x="3288" y="19"/>
                  <a:pt x="2950" y="6"/>
                </a:cubicBezTo>
                <a:cubicBezTo>
                  <a:pt x="2873" y="3"/>
                  <a:pt x="2796" y="1"/>
                  <a:pt x="2718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6" name="Google Shape;12416;p28"/>
          <p:cNvSpPr/>
          <p:nvPr/>
        </p:nvSpPr>
        <p:spPr>
          <a:xfrm rot="7132542">
            <a:off x="1693214" y="795300"/>
            <a:ext cx="14945" cy="35393"/>
          </a:xfrm>
          <a:custGeom>
            <a:avLst/>
            <a:gdLst/>
            <a:ahLst/>
            <a:cxnLst/>
            <a:rect l="l" t="t" r="r" b="b"/>
            <a:pathLst>
              <a:path w="448" h="1061" extrusionOk="0">
                <a:moveTo>
                  <a:pt x="1" y="0"/>
                </a:moveTo>
                <a:lnTo>
                  <a:pt x="1" y="0"/>
                </a:lnTo>
                <a:cubicBezTo>
                  <a:pt x="14" y="203"/>
                  <a:pt x="14" y="393"/>
                  <a:pt x="41" y="582"/>
                </a:cubicBezTo>
                <a:cubicBezTo>
                  <a:pt x="68" y="677"/>
                  <a:pt x="95" y="785"/>
                  <a:pt x="136" y="866"/>
                </a:cubicBezTo>
                <a:cubicBezTo>
                  <a:pt x="149" y="907"/>
                  <a:pt x="190" y="975"/>
                  <a:pt x="231" y="1002"/>
                </a:cubicBezTo>
                <a:cubicBezTo>
                  <a:pt x="258" y="1029"/>
                  <a:pt x="285" y="1042"/>
                  <a:pt x="325" y="1056"/>
                </a:cubicBezTo>
                <a:cubicBezTo>
                  <a:pt x="335" y="1059"/>
                  <a:pt x="346" y="1061"/>
                  <a:pt x="358" y="1061"/>
                </a:cubicBezTo>
                <a:cubicBezTo>
                  <a:pt x="391" y="1061"/>
                  <a:pt x="427" y="1046"/>
                  <a:pt x="447" y="1015"/>
                </a:cubicBezTo>
                <a:lnTo>
                  <a:pt x="379" y="934"/>
                </a:lnTo>
                <a:cubicBezTo>
                  <a:pt x="366" y="934"/>
                  <a:pt x="312" y="880"/>
                  <a:pt x="285" y="799"/>
                </a:cubicBezTo>
                <a:cubicBezTo>
                  <a:pt x="244" y="718"/>
                  <a:pt x="217" y="636"/>
                  <a:pt x="190" y="542"/>
                </a:cubicBezTo>
                <a:cubicBezTo>
                  <a:pt x="122" y="379"/>
                  <a:pt x="82" y="190"/>
                  <a:pt x="109" y="14"/>
                </a:cubicBezTo>
                <a:lnTo>
                  <a:pt x="1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7" name="Google Shape;12417;p28"/>
          <p:cNvSpPr/>
          <p:nvPr/>
        </p:nvSpPr>
        <p:spPr>
          <a:xfrm rot="7132542">
            <a:off x="1680115" y="808529"/>
            <a:ext cx="13578" cy="27220"/>
          </a:xfrm>
          <a:custGeom>
            <a:avLst/>
            <a:gdLst/>
            <a:ahLst/>
            <a:cxnLst/>
            <a:rect l="l" t="t" r="r" b="b"/>
            <a:pathLst>
              <a:path w="407" h="816" extrusionOk="0">
                <a:moveTo>
                  <a:pt x="14" y="0"/>
                </a:moveTo>
                <a:cubicBezTo>
                  <a:pt x="1" y="149"/>
                  <a:pt x="1" y="311"/>
                  <a:pt x="14" y="474"/>
                </a:cubicBezTo>
                <a:cubicBezTo>
                  <a:pt x="28" y="555"/>
                  <a:pt x="28" y="636"/>
                  <a:pt x="95" y="731"/>
                </a:cubicBezTo>
                <a:cubicBezTo>
                  <a:pt x="124" y="781"/>
                  <a:pt x="194" y="816"/>
                  <a:pt x="261" y="816"/>
                </a:cubicBezTo>
                <a:cubicBezTo>
                  <a:pt x="322" y="816"/>
                  <a:pt x="381" y="788"/>
                  <a:pt x="407" y="717"/>
                </a:cubicBezTo>
                <a:lnTo>
                  <a:pt x="312" y="663"/>
                </a:lnTo>
                <a:lnTo>
                  <a:pt x="271" y="663"/>
                </a:lnTo>
                <a:cubicBezTo>
                  <a:pt x="258" y="650"/>
                  <a:pt x="244" y="650"/>
                  <a:pt x="231" y="623"/>
                </a:cubicBezTo>
                <a:cubicBezTo>
                  <a:pt x="204" y="596"/>
                  <a:pt x="176" y="514"/>
                  <a:pt x="149" y="447"/>
                </a:cubicBezTo>
                <a:cubicBezTo>
                  <a:pt x="109" y="311"/>
                  <a:pt x="82" y="149"/>
                  <a:pt x="122" y="14"/>
                </a:cubicBezTo>
                <a:lnTo>
                  <a:pt x="14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8" name="Google Shape;12418;p28"/>
          <p:cNvSpPr/>
          <p:nvPr/>
        </p:nvSpPr>
        <p:spPr>
          <a:xfrm rot="7132542">
            <a:off x="1670377" y="819310"/>
            <a:ext cx="14912" cy="26052"/>
          </a:xfrm>
          <a:custGeom>
            <a:avLst/>
            <a:gdLst/>
            <a:ahLst/>
            <a:cxnLst/>
            <a:rect l="l" t="t" r="r" b="b"/>
            <a:pathLst>
              <a:path w="447" h="781" extrusionOk="0">
                <a:moveTo>
                  <a:pt x="109" y="0"/>
                </a:moveTo>
                <a:lnTo>
                  <a:pt x="0" y="14"/>
                </a:lnTo>
                <a:cubicBezTo>
                  <a:pt x="41" y="163"/>
                  <a:pt x="41" y="312"/>
                  <a:pt x="68" y="460"/>
                </a:cubicBezTo>
                <a:cubicBezTo>
                  <a:pt x="82" y="528"/>
                  <a:pt x="109" y="623"/>
                  <a:pt x="163" y="691"/>
                </a:cubicBezTo>
                <a:cubicBezTo>
                  <a:pt x="190" y="718"/>
                  <a:pt x="230" y="745"/>
                  <a:pt x="285" y="772"/>
                </a:cubicBezTo>
                <a:cubicBezTo>
                  <a:pt x="301" y="777"/>
                  <a:pt x="325" y="781"/>
                  <a:pt x="350" y="781"/>
                </a:cubicBezTo>
                <a:cubicBezTo>
                  <a:pt x="385" y="781"/>
                  <a:pt x="423" y="774"/>
                  <a:pt x="447" y="758"/>
                </a:cubicBezTo>
                <a:lnTo>
                  <a:pt x="393" y="650"/>
                </a:lnTo>
                <a:cubicBezTo>
                  <a:pt x="379" y="650"/>
                  <a:pt x="366" y="650"/>
                  <a:pt x="352" y="636"/>
                </a:cubicBezTo>
                <a:cubicBezTo>
                  <a:pt x="325" y="623"/>
                  <a:pt x="312" y="609"/>
                  <a:pt x="298" y="582"/>
                </a:cubicBezTo>
                <a:cubicBezTo>
                  <a:pt x="258" y="528"/>
                  <a:pt x="230" y="488"/>
                  <a:pt x="203" y="420"/>
                </a:cubicBezTo>
                <a:cubicBezTo>
                  <a:pt x="149" y="285"/>
                  <a:pt x="109" y="149"/>
                  <a:pt x="109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9" name="Google Shape;12419;p28"/>
          <p:cNvSpPr/>
          <p:nvPr/>
        </p:nvSpPr>
        <p:spPr>
          <a:xfrm rot="7132542">
            <a:off x="1662314" y="833065"/>
            <a:ext cx="14045" cy="25285"/>
          </a:xfrm>
          <a:custGeom>
            <a:avLst/>
            <a:gdLst/>
            <a:ahLst/>
            <a:cxnLst/>
            <a:rect l="l" t="t" r="r" b="b"/>
            <a:pathLst>
              <a:path w="421" h="758" extrusionOk="0">
                <a:moveTo>
                  <a:pt x="1" y="0"/>
                </a:moveTo>
                <a:lnTo>
                  <a:pt x="1" y="0"/>
                </a:lnTo>
                <a:cubicBezTo>
                  <a:pt x="14" y="149"/>
                  <a:pt x="28" y="284"/>
                  <a:pt x="68" y="433"/>
                </a:cubicBezTo>
                <a:cubicBezTo>
                  <a:pt x="109" y="568"/>
                  <a:pt x="204" y="704"/>
                  <a:pt x="352" y="758"/>
                </a:cubicBezTo>
                <a:lnTo>
                  <a:pt x="420" y="677"/>
                </a:lnTo>
                <a:cubicBezTo>
                  <a:pt x="339" y="568"/>
                  <a:pt x="271" y="487"/>
                  <a:pt x="204" y="379"/>
                </a:cubicBezTo>
                <a:cubicBezTo>
                  <a:pt x="136" y="271"/>
                  <a:pt x="82" y="135"/>
                  <a:pt x="109" y="14"/>
                </a:cubicBezTo>
                <a:lnTo>
                  <a:pt x="1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0" name="Google Shape;12420;p28"/>
          <p:cNvSpPr/>
          <p:nvPr/>
        </p:nvSpPr>
        <p:spPr>
          <a:xfrm rot="7132542">
            <a:off x="1658944" y="854393"/>
            <a:ext cx="17180" cy="17213"/>
          </a:xfrm>
          <a:custGeom>
            <a:avLst/>
            <a:gdLst/>
            <a:ahLst/>
            <a:cxnLst/>
            <a:rect l="l" t="t" r="r" b="b"/>
            <a:pathLst>
              <a:path w="515" h="516" extrusionOk="0">
                <a:moveTo>
                  <a:pt x="1" y="1"/>
                </a:moveTo>
                <a:cubicBezTo>
                  <a:pt x="1" y="136"/>
                  <a:pt x="41" y="271"/>
                  <a:pt x="136" y="380"/>
                </a:cubicBezTo>
                <a:cubicBezTo>
                  <a:pt x="176" y="434"/>
                  <a:pt x="231" y="474"/>
                  <a:pt x="298" y="501"/>
                </a:cubicBezTo>
                <a:cubicBezTo>
                  <a:pt x="332" y="508"/>
                  <a:pt x="369" y="515"/>
                  <a:pt x="407" y="515"/>
                </a:cubicBezTo>
                <a:cubicBezTo>
                  <a:pt x="444" y="515"/>
                  <a:pt x="481" y="508"/>
                  <a:pt x="515" y="488"/>
                </a:cubicBezTo>
                <a:lnTo>
                  <a:pt x="501" y="380"/>
                </a:lnTo>
                <a:cubicBezTo>
                  <a:pt x="447" y="366"/>
                  <a:pt x="407" y="366"/>
                  <a:pt x="366" y="339"/>
                </a:cubicBezTo>
                <a:cubicBezTo>
                  <a:pt x="312" y="326"/>
                  <a:pt x="271" y="312"/>
                  <a:pt x="231" y="271"/>
                </a:cubicBezTo>
                <a:cubicBezTo>
                  <a:pt x="149" y="217"/>
                  <a:pt x="82" y="123"/>
                  <a:pt x="109" y="14"/>
                </a:cubicBezTo>
                <a:lnTo>
                  <a:pt x="1" y="1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1" name="Google Shape;12421;p28"/>
          <p:cNvSpPr/>
          <p:nvPr/>
        </p:nvSpPr>
        <p:spPr>
          <a:xfrm rot="7132542">
            <a:off x="1662342" y="867183"/>
            <a:ext cx="15379" cy="18080"/>
          </a:xfrm>
          <a:custGeom>
            <a:avLst/>
            <a:gdLst/>
            <a:ahLst/>
            <a:cxnLst/>
            <a:rect l="l" t="t" r="r" b="b"/>
            <a:pathLst>
              <a:path w="461" h="542" extrusionOk="0">
                <a:moveTo>
                  <a:pt x="109" y="0"/>
                </a:moveTo>
                <a:lnTo>
                  <a:pt x="1" y="14"/>
                </a:lnTo>
                <a:cubicBezTo>
                  <a:pt x="41" y="122"/>
                  <a:pt x="82" y="230"/>
                  <a:pt x="136" y="338"/>
                </a:cubicBezTo>
                <a:cubicBezTo>
                  <a:pt x="163" y="379"/>
                  <a:pt x="204" y="433"/>
                  <a:pt x="244" y="474"/>
                </a:cubicBezTo>
                <a:cubicBezTo>
                  <a:pt x="285" y="501"/>
                  <a:pt x="339" y="528"/>
                  <a:pt x="407" y="541"/>
                </a:cubicBezTo>
                <a:lnTo>
                  <a:pt x="461" y="447"/>
                </a:lnTo>
                <a:cubicBezTo>
                  <a:pt x="420" y="406"/>
                  <a:pt x="380" y="366"/>
                  <a:pt x="353" y="338"/>
                </a:cubicBezTo>
                <a:cubicBezTo>
                  <a:pt x="326" y="311"/>
                  <a:pt x="285" y="284"/>
                  <a:pt x="244" y="244"/>
                </a:cubicBezTo>
                <a:cubicBezTo>
                  <a:pt x="177" y="190"/>
                  <a:pt x="109" y="95"/>
                  <a:pt x="109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2" name="Google Shape;12422;p28"/>
          <p:cNvSpPr/>
          <p:nvPr/>
        </p:nvSpPr>
        <p:spPr>
          <a:xfrm rot="7132542">
            <a:off x="1669489" y="885278"/>
            <a:ext cx="16280" cy="11942"/>
          </a:xfrm>
          <a:custGeom>
            <a:avLst/>
            <a:gdLst/>
            <a:ahLst/>
            <a:cxnLst/>
            <a:rect l="l" t="t" r="r" b="b"/>
            <a:pathLst>
              <a:path w="488" h="358" extrusionOk="0">
                <a:moveTo>
                  <a:pt x="95" y="0"/>
                </a:moveTo>
                <a:lnTo>
                  <a:pt x="0" y="55"/>
                </a:lnTo>
                <a:cubicBezTo>
                  <a:pt x="68" y="122"/>
                  <a:pt x="122" y="203"/>
                  <a:pt x="203" y="271"/>
                </a:cubicBezTo>
                <a:cubicBezTo>
                  <a:pt x="230" y="298"/>
                  <a:pt x="271" y="325"/>
                  <a:pt x="325" y="339"/>
                </a:cubicBezTo>
                <a:cubicBezTo>
                  <a:pt x="354" y="348"/>
                  <a:pt x="389" y="358"/>
                  <a:pt x="422" y="358"/>
                </a:cubicBezTo>
                <a:cubicBezTo>
                  <a:pt x="436" y="358"/>
                  <a:pt x="449" y="356"/>
                  <a:pt x="461" y="352"/>
                </a:cubicBezTo>
                <a:lnTo>
                  <a:pt x="488" y="244"/>
                </a:lnTo>
                <a:cubicBezTo>
                  <a:pt x="447" y="217"/>
                  <a:pt x="420" y="203"/>
                  <a:pt x="379" y="190"/>
                </a:cubicBezTo>
                <a:lnTo>
                  <a:pt x="271" y="149"/>
                </a:lnTo>
                <a:cubicBezTo>
                  <a:pt x="203" y="122"/>
                  <a:pt x="122" y="68"/>
                  <a:pt x="95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3" name="Google Shape;12423;p28"/>
          <p:cNvSpPr/>
          <p:nvPr/>
        </p:nvSpPr>
        <p:spPr>
          <a:xfrm rot="7132542">
            <a:off x="1672421" y="901554"/>
            <a:ext cx="15379" cy="9974"/>
          </a:xfrm>
          <a:custGeom>
            <a:avLst/>
            <a:gdLst/>
            <a:ahLst/>
            <a:cxnLst/>
            <a:rect l="l" t="t" r="r" b="b"/>
            <a:pathLst>
              <a:path w="461" h="299" extrusionOk="0">
                <a:moveTo>
                  <a:pt x="41" y="0"/>
                </a:moveTo>
                <a:lnTo>
                  <a:pt x="0" y="95"/>
                </a:lnTo>
                <a:cubicBezTo>
                  <a:pt x="144" y="134"/>
                  <a:pt x="237" y="299"/>
                  <a:pt x="401" y="299"/>
                </a:cubicBezTo>
                <a:cubicBezTo>
                  <a:pt x="407" y="299"/>
                  <a:pt x="413" y="299"/>
                  <a:pt x="420" y="298"/>
                </a:cubicBezTo>
                <a:lnTo>
                  <a:pt x="460" y="203"/>
                </a:lnTo>
                <a:cubicBezTo>
                  <a:pt x="366" y="55"/>
                  <a:pt x="163" y="109"/>
                  <a:pt x="41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4" name="Google Shape;12424;p28"/>
          <p:cNvSpPr/>
          <p:nvPr/>
        </p:nvSpPr>
        <p:spPr>
          <a:xfrm rot="7132542">
            <a:off x="1746162" y="797282"/>
            <a:ext cx="22151" cy="25752"/>
          </a:xfrm>
          <a:custGeom>
            <a:avLst/>
            <a:gdLst/>
            <a:ahLst/>
            <a:cxnLst/>
            <a:rect l="l" t="t" r="r" b="b"/>
            <a:pathLst>
              <a:path w="664" h="772" extrusionOk="0">
                <a:moveTo>
                  <a:pt x="623" y="0"/>
                </a:moveTo>
                <a:cubicBezTo>
                  <a:pt x="447" y="14"/>
                  <a:pt x="298" y="136"/>
                  <a:pt x="203" y="285"/>
                </a:cubicBezTo>
                <a:cubicBezTo>
                  <a:pt x="108" y="433"/>
                  <a:pt x="54" y="596"/>
                  <a:pt x="0" y="758"/>
                </a:cubicBezTo>
                <a:lnTo>
                  <a:pt x="108" y="772"/>
                </a:lnTo>
                <a:cubicBezTo>
                  <a:pt x="122" y="623"/>
                  <a:pt x="203" y="474"/>
                  <a:pt x="311" y="379"/>
                </a:cubicBezTo>
                <a:cubicBezTo>
                  <a:pt x="420" y="271"/>
                  <a:pt x="541" y="190"/>
                  <a:pt x="663" y="95"/>
                </a:cubicBezTo>
                <a:lnTo>
                  <a:pt x="623" y="0"/>
                </a:ln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5" name="Google Shape;12425;p28"/>
          <p:cNvSpPr/>
          <p:nvPr/>
        </p:nvSpPr>
        <p:spPr>
          <a:xfrm rot="7132542">
            <a:off x="1763028" y="826035"/>
            <a:ext cx="23953" cy="15645"/>
          </a:xfrm>
          <a:custGeom>
            <a:avLst/>
            <a:gdLst/>
            <a:ahLst/>
            <a:cxnLst/>
            <a:rect l="l" t="t" r="r" b="b"/>
            <a:pathLst>
              <a:path w="718" h="469" extrusionOk="0">
                <a:moveTo>
                  <a:pt x="599" y="1"/>
                </a:moveTo>
                <a:cubicBezTo>
                  <a:pt x="495" y="1"/>
                  <a:pt x="386" y="45"/>
                  <a:pt x="298" y="104"/>
                </a:cubicBezTo>
                <a:cubicBezTo>
                  <a:pt x="176" y="185"/>
                  <a:pt x="82" y="307"/>
                  <a:pt x="1" y="428"/>
                </a:cubicBezTo>
                <a:lnTo>
                  <a:pt x="95" y="469"/>
                </a:lnTo>
                <a:cubicBezTo>
                  <a:pt x="136" y="347"/>
                  <a:pt x="258" y="266"/>
                  <a:pt x="366" y="225"/>
                </a:cubicBezTo>
                <a:cubicBezTo>
                  <a:pt x="488" y="185"/>
                  <a:pt x="596" y="171"/>
                  <a:pt x="718" y="131"/>
                </a:cubicBezTo>
                <a:lnTo>
                  <a:pt x="718" y="22"/>
                </a:lnTo>
                <a:cubicBezTo>
                  <a:pt x="680" y="7"/>
                  <a:pt x="640" y="1"/>
                  <a:pt x="599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6" name="Google Shape;12426;p28"/>
          <p:cNvSpPr/>
          <p:nvPr/>
        </p:nvSpPr>
        <p:spPr>
          <a:xfrm rot="7132542">
            <a:off x="1767375" y="847639"/>
            <a:ext cx="28490" cy="8606"/>
          </a:xfrm>
          <a:custGeom>
            <a:avLst/>
            <a:gdLst/>
            <a:ahLst/>
            <a:cxnLst/>
            <a:rect l="l" t="t" r="r" b="b"/>
            <a:pathLst>
              <a:path w="854" h="258" extrusionOk="0">
                <a:moveTo>
                  <a:pt x="637" y="1"/>
                </a:moveTo>
                <a:cubicBezTo>
                  <a:pt x="555" y="1"/>
                  <a:pt x="488" y="1"/>
                  <a:pt x="420" y="14"/>
                </a:cubicBezTo>
                <a:cubicBezTo>
                  <a:pt x="271" y="55"/>
                  <a:pt x="136" y="109"/>
                  <a:pt x="1" y="149"/>
                </a:cubicBezTo>
                <a:lnTo>
                  <a:pt x="41" y="258"/>
                </a:lnTo>
                <a:cubicBezTo>
                  <a:pt x="163" y="177"/>
                  <a:pt x="298" y="163"/>
                  <a:pt x="434" y="163"/>
                </a:cubicBezTo>
                <a:cubicBezTo>
                  <a:pt x="501" y="163"/>
                  <a:pt x="555" y="163"/>
                  <a:pt x="623" y="177"/>
                </a:cubicBezTo>
                <a:cubicBezTo>
                  <a:pt x="691" y="177"/>
                  <a:pt x="758" y="177"/>
                  <a:pt x="826" y="163"/>
                </a:cubicBezTo>
                <a:lnTo>
                  <a:pt x="853" y="68"/>
                </a:lnTo>
                <a:cubicBezTo>
                  <a:pt x="786" y="28"/>
                  <a:pt x="704" y="14"/>
                  <a:pt x="637" y="1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7" name="Google Shape;12427;p28"/>
          <p:cNvSpPr/>
          <p:nvPr/>
        </p:nvSpPr>
        <p:spPr>
          <a:xfrm rot="7132542">
            <a:off x="1715651" y="796746"/>
            <a:ext cx="14478" cy="13176"/>
          </a:xfrm>
          <a:custGeom>
            <a:avLst/>
            <a:gdLst/>
            <a:ahLst/>
            <a:cxnLst/>
            <a:rect l="l" t="t" r="r" b="b"/>
            <a:pathLst>
              <a:path w="434" h="395" extrusionOk="0">
                <a:moveTo>
                  <a:pt x="370" y="0"/>
                </a:moveTo>
                <a:cubicBezTo>
                  <a:pt x="338" y="0"/>
                  <a:pt x="302" y="8"/>
                  <a:pt x="271" y="16"/>
                </a:cubicBezTo>
                <a:cubicBezTo>
                  <a:pt x="217" y="29"/>
                  <a:pt x="176" y="56"/>
                  <a:pt x="136" y="97"/>
                </a:cubicBezTo>
                <a:cubicBezTo>
                  <a:pt x="68" y="178"/>
                  <a:pt x="27" y="273"/>
                  <a:pt x="0" y="381"/>
                </a:cubicBezTo>
                <a:lnTo>
                  <a:pt x="108" y="395"/>
                </a:lnTo>
                <a:cubicBezTo>
                  <a:pt x="95" y="313"/>
                  <a:pt x="163" y="246"/>
                  <a:pt x="230" y="205"/>
                </a:cubicBezTo>
                <a:cubicBezTo>
                  <a:pt x="298" y="178"/>
                  <a:pt x="352" y="165"/>
                  <a:pt x="433" y="124"/>
                </a:cubicBezTo>
                <a:lnTo>
                  <a:pt x="433" y="16"/>
                </a:lnTo>
                <a:cubicBezTo>
                  <a:pt x="416" y="4"/>
                  <a:pt x="394" y="0"/>
                  <a:pt x="370" y="0"/>
                </a:cubicBezTo>
                <a:close/>
              </a:path>
            </a:pathLst>
          </a:custGeom>
          <a:solidFill>
            <a:srgbClr val="402F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8" name="Google Shape;12428;p28"/>
          <p:cNvGrpSpPr/>
          <p:nvPr/>
        </p:nvGrpSpPr>
        <p:grpSpPr>
          <a:xfrm>
            <a:off x="624435" y="1202669"/>
            <a:ext cx="340180" cy="599573"/>
            <a:chOff x="1243560" y="402569"/>
            <a:chExt cx="340180" cy="599573"/>
          </a:xfrm>
        </p:grpSpPr>
        <p:sp>
          <p:nvSpPr>
            <p:cNvPr id="12429" name="Google Shape;12429;p28"/>
            <p:cNvSpPr/>
            <p:nvPr/>
          </p:nvSpPr>
          <p:spPr>
            <a:xfrm>
              <a:off x="1276316" y="440416"/>
              <a:ext cx="282249" cy="532619"/>
            </a:xfrm>
            <a:custGeom>
              <a:avLst/>
              <a:gdLst/>
              <a:ahLst/>
              <a:cxnLst/>
              <a:rect l="l" t="t" r="r" b="b"/>
              <a:pathLst>
                <a:path w="8039" h="15170" extrusionOk="0">
                  <a:moveTo>
                    <a:pt x="3359" y="0"/>
                  </a:moveTo>
                  <a:cubicBezTo>
                    <a:pt x="3069" y="0"/>
                    <a:pt x="2784" y="138"/>
                    <a:pt x="2639" y="451"/>
                  </a:cubicBezTo>
                  <a:cubicBezTo>
                    <a:pt x="2491" y="478"/>
                    <a:pt x="2355" y="546"/>
                    <a:pt x="2234" y="654"/>
                  </a:cubicBezTo>
                  <a:cubicBezTo>
                    <a:pt x="2085" y="518"/>
                    <a:pt x="1890" y="450"/>
                    <a:pt x="1692" y="450"/>
                  </a:cubicBezTo>
                  <a:cubicBezTo>
                    <a:pt x="1674" y="450"/>
                    <a:pt x="1656" y="450"/>
                    <a:pt x="1638" y="451"/>
                  </a:cubicBezTo>
                  <a:cubicBezTo>
                    <a:pt x="1502" y="367"/>
                    <a:pt x="1333" y="321"/>
                    <a:pt x="1166" y="321"/>
                  </a:cubicBezTo>
                  <a:cubicBezTo>
                    <a:pt x="854" y="321"/>
                    <a:pt x="550" y="482"/>
                    <a:pt x="488" y="844"/>
                  </a:cubicBezTo>
                  <a:cubicBezTo>
                    <a:pt x="353" y="1723"/>
                    <a:pt x="204" y="2603"/>
                    <a:pt x="69" y="3482"/>
                  </a:cubicBezTo>
                  <a:cubicBezTo>
                    <a:pt x="1" y="3929"/>
                    <a:pt x="217" y="4253"/>
                    <a:pt x="529" y="4389"/>
                  </a:cubicBezTo>
                  <a:cubicBezTo>
                    <a:pt x="610" y="4795"/>
                    <a:pt x="948" y="5079"/>
                    <a:pt x="1313" y="5106"/>
                  </a:cubicBezTo>
                  <a:cubicBezTo>
                    <a:pt x="1286" y="5295"/>
                    <a:pt x="1246" y="5498"/>
                    <a:pt x="1219" y="5701"/>
                  </a:cubicBezTo>
                  <a:cubicBezTo>
                    <a:pt x="1165" y="5972"/>
                    <a:pt x="1246" y="6202"/>
                    <a:pt x="1368" y="6378"/>
                  </a:cubicBezTo>
                  <a:cubicBezTo>
                    <a:pt x="1327" y="6676"/>
                    <a:pt x="1286" y="6960"/>
                    <a:pt x="1246" y="7257"/>
                  </a:cubicBezTo>
                  <a:cubicBezTo>
                    <a:pt x="1232" y="7339"/>
                    <a:pt x="1232" y="7406"/>
                    <a:pt x="1219" y="7487"/>
                  </a:cubicBezTo>
                  <a:cubicBezTo>
                    <a:pt x="1151" y="7961"/>
                    <a:pt x="1557" y="8259"/>
                    <a:pt x="1976" y="8286"/>
                  </a:cubicBezTo>
                  <a:cubicBezTo>
                    <a:pt x="1949" y="8448"/>
                    <a:pt x="1936" y="8624"/>
                    <a:pt x="1922" y="8786"/>
                  </a:cubicBezTo>
                  <a:cubicBezTo>
                    <a:pt x="1869" y="9285"/>
                    <a:pt x="2310" y="9569"/>
                    <a:pt x="2740" y="9569"/>
                  </a:cubicBezTo>
                  <a:cubicBezTo>
                    <a:pt x="3081" y="9569"/>
                    <a:pt x="3414" y="9391"/>
                    <a:pt x="3492" y="9003"/>
                  </a:cubicBezTo>
                  <a:cubicBezTo>
                    <a:pt x="3519" y="8854"/>
                    <a:pt x="3560" y="8705"/>
                    <a:pt x="3587" y="8556"/>
                  </a:cubicBezTo>
                  <a:cubicBezTo>
                    <a:pt x="3680" y="8591"/>
                    <a:pt x="3775" y="8611"/>
                    <a:pt x="3868" y="8611"/>
                  </a:cubicBezTo>
                  <a:cubicBezTo>
                    <a:pt x="4100" y="8611"/>
                    <a:pt x="4317" y="8490"/>
                    <a:pt x="4453" y="8191"/>
                  </a:cubicBezTo>
                  <a:cubicBezTo>
                    <a:pt x="4561" y="7961"/>
                    <a:pt x="4669" y="7744"/>
                    <a:pt x="4777" y="7514"/>
                  </a:cubicBezTo>
                  <a:cubicBezTo>
                    <a:pt x="4937" y="7667"/>
                    <a:pt x="5159" y="7757"/>
                    <a:pt x="5375" y="7757"/>
                  </a:cubicBezTo>
                  <a:cubicBezTo>
                    <a:pt x="5618" y="7757"/>
                    <a:pt x="5853" y="7644"/>
                    <a:pt x="5982" y="7379"/>
                  </a:cubicBezTo>
                  <a:cubicBezTo>
                    <a:pt x="6022" y="7311"/>
                    <a:pt x="6049" y="7230"/>
                    <a:pt x="6090" y="7176"/>
                  </a:cubicBezTo>
                  <a:cubicBezTo>
                    <a:pt x="6198" y="7244"/>
                    <a:pt x="6320" y="7284"/>
                    <a:pt x="6455" y="7298"/>
                  </a:cubicBezTo>
                  <a:lnTo>
                    <a:pt x="6415" y="14429"/>
                  </a:lnTo>
                  <a:cubicBezTo>
                    <a:pt x="6408" y="14923"/>
                    <a:pt x="6787" y="15170"/>
                    <a:pt x="7169" y="15170"/>
                  </a:cubicBezTo>
                  <a:cubicBezTo>
                    <a:pt x="7551" y="15170"/>
                    <a:pt x="7937" y="14923"/>
                    <a:pt x="7944" y="14429"/>
                  </a:cubicBezTo>
                  <a:cubicBezTo>
                    <a:pt x="7971" y="11181"/>
                    <a:pt x="7998" y="7934"/>
                    <a:pt x="8025" y="4686"/>
                  </a:cubicBezTo>
                  <a:cubicBezTo>
                    <a:pt x="8038" y="4253"/>
                    <a:pt x="7768" y="4010"/>
                    <a:pt x="7443" y="3956"/>
                  </a:cubicBezTo>
                  <a:cubicBezTo>
                    <a:pt x="7342" y="3623"/>
                    <a:pt x="6994" y="3419"/>
                    <a:pt x="6656" y="3419"/>
                  </a:cubicBezTo>
                  <a:cubicBezTo>
                    <a:pt x="6403" y="3419"/>
                    <a:pt x="6155" y="3533"/>
                    <a:pt x="6022" y="3793"/>
                  </a:cubicBezTo>
                  <a:cubicBezTo>
                    <a:pt x="5968" y="3902"/>
                    <a:pt x="5914" y="4023"/>
                    <a:pt x="5860" y="4132"/>
                  </a:cubicBezTo>
                  <a:cubicBezTo>
                    <a:pt x="5699" y="3971"/>
                    <a:pt x="5471" y="3877"/>
                    <a:pt x="5248" y="3877"/>
                  </a:cubicBezTo>
                  <a:cubicBezTo>
                    <a:pt x="5002" y="3877"/>
                    <a:pt x="4763" y="3991"/>
                    <a:pt x="4629" y="4253"/>
                  </a:cubicBezTo>
                  <a:cubicBezTo>
                    <a:pt x="4615" y="4267"/>
                    <a:pt x="4615" y="4281"/>
                    <a:pt x="4615" y="4294"/>
                  </a:cubicBezTo>
                  <a:cubicBezTo>
                    <a:pt x="4466" y="4132"/>
                    <a:pt x="4277" y="4010"/>
                    <a:pt x="4074" y="3956"/>
                  </a:cubicBezTo>
                  <a:cubicBezTo>
                    <a:pt x="4114" y="3563"/>
                    <a:pt x="4168" y="3171"/>
                    <a:pt x="4209" y="2765"/>
                  </a:cubicBezTo>
                  <a:cubicBezTo>
                    <a:pt x="4236" y="2494"/>
                    <a:pt x="4114" y="2278"/>
                    <a:pt x="3911" y="2143"/>
                  </a:cubicBezTo>
                  <a:cubicBezTo>
                    <a:pt x="3911" y="2143"/>
                    <a:pt x="3911" y="2143"/>
                    <a:pt x="3911" y="2129"/>
                  </a:cubicBezTo>
                  <a:cubicBezTo>
                    <a:pt x="4006" y="1764"/>
                    <a:pt x="4114" y="1398"/>
                    <a:pt x="4209" y="1033"/>
                  </a:cubicBezTo>
                  <a:cubicBezTo>
                    <a:pt x="4372" y="408"/>
                    <a:pt x="3858" y="0"/>
                    <a:pt x="3359" y="0"/>
                  </a:cubicBezTo>
                  <a:close/>
                </a:path>
              </a:pathLst>
            </a:custGeom>
            <a:solidFill>
              <a:srgbClr val="F0E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28"/>
            <p:cNvSpPr/>
            <p:nvPr/>
          </p:nvSpPr>
          <p:spPr>
            <a:xfrm>
              <a:off x="1263501" y="402569"/>
              <a:ext cx="320238" cy="599573"/>
            </a:xfrm>
            <a:custGeom>
              <a:avLst/>
              <a:gdLst/>
              <a:ahLst/>
              <a:cxnLst/>
              <a:rect l="l" t="t" r="r" b="b"/>
              <a:pathLst>
                <a:path w="9121" h="17077" extrusionOk="0">
                  <a:moveTo>
                    <a:pt x="4831" y="95"/>
                  </a:moveTo>
                  <a:lnTo>
                    <a:pt x="4831" y="95"/>
                  </a:lnTo>
                  <a:cubicBezTo>
                    <a:pt x="4804" y="217"/>
                    <a:pt x="4791" y="311"/>
                    <a:pt x="4777" y="420"/>
                  </a:cubicBezTo>
                  <a:cubicBezTo>
                    <a:pt x="4763" y="514"/>
                    <a:pt x="4750" y="650"/>
                    <a:pt x="4736" y="758"/>
                  </a:cubicBezTo>
                  <a:cubicBezTo>
                    <a:pt x="4709" y="1002"/>
                    <a:pt x="4696" y="1245"/>
                    <a:pt x="4682" y="1489"/>
                  </a:cubicBezTo>
                  <a:cubicBezTo>
                    <a:pt x="4655" y="1962"/>
                    <a:pt x="4628" y="2449"/>
                    <a:pt x="4628" y="2936"/>
                  </a:cubicBezTo>
                  <a:cubicBezTo>
                    <a:pt x="4601" y="3897"/>
                    <a:pt x="4588" y="4858"/>
                    <a:pt x="4452" y="5805"/>
                  </a:cubicBezTo>
                  <a:lnTo>
                    <a:pt x="4425" y="5940"/>
                  </a:lnTo>
                  <a:lnTo>
                    <a:pt x="4425" y="5940"/>
                  </a:lnTo>
                  <a:lnTo>
                    <a:pt x="4533" y="5859"/>
                  </a:lnTo>
                  <a:cubicBezTo>
                    <a:pt x="5196" y="5331"/>
                    <a:pt x="5968" y="4980"/>
                    <a:pt x="6766" y="4668"/>
                  </a:cubicBezTo>
                  <a:cubicBezTo>
                    <a:pt x="7523" y="4381"/>
                    <a:pt x="8306" y="4094"/>
                    <a:pt x="9016" y="3673"/>
                  </a:cubicBezTo>
                  <a:lnTo>
                    <a:pt x="9016" y="3673"/>
                  </a:lnTo>
                  <a:cubicBezTo>
                    <a:pt x="8779" y="5809"/>
                    <a:pt x="8659" y="7959"/>
                    <a:pt x="8552" y="10108"/>
                  </a:cubicBezTo>
                  <a:cubicBezTo>
                    <a:pt x="8438" y="12149"/>
                    <a:pt x="8324" y="14178"/>
                    <a:pt x="8121" y="16206"/>
                  </a:cubicBezTo>
                  <a:lnTo>
                    <a:pt x="8121" y="16206"/>
                  </a:lnTo>
                  <a:cubicBezTo>
                    <a:pt x="7859" y="14898"/>
                    <a:pt x="7519" y="13599"/>
                    <a:pt x="7213" y="12300"/>
                  </a:cubicBezTo>
                  <a:cubicBezTo>
                    <a:pt x="6888" y="10866"/>
                    <a:pt x="6577" y="9418"/>
                    <a:pt x="6441" y="7957"/>
                  </a:cubicBezTo>
                  <a:lnTo>
                    <a:pt x="6428" y="7848"/>
                  </a:lnTo>
                  <a:lnTo>
                    <a:pt x="6333" y="7889"/>
                  </a:lnTo>
                  <a:cubicBezTo>
                    <a:pt x="5359" y="8322"/>
                    <a:pt x="4533" y="8985"/>
                    <a:pt x="3640" y="9499"/>
                  </a:cubicBezTo>
                  <a:cubicBezTo>
                    <a:pt x="3410" y="9621"/>
                    <a:pt x="3180" y="9743"/>
                    <a:pt x="2950" y="9851"/>
                  </a:cubicBezTo>
                  <a:lnTo>
                    <a:pt x="2774" y="9932"/>
                  </a:lnTo>
                  <a:lnTo>
                    <a:pt x="2734" y="9959"/>
                  </a:lnTo>
                  <a:lnTo>
                    <a:pt x="2720" y="9959"/>
                  </a:lnTo>
                  <a:cubicBezTo>
                    <a:pt x="2720" y="9959"/>
                    <a:pt x="2707" y="9946"/>
                    <a:pt x="2680" y="9932"/>
                  </a:cubicBezTo>
                  <a:cubicBezTo>
                    <a:pt x="2612" y="9864"/>
                    <a:pt x="2531" y="9743"/>
                    <a:pt x="2477" y="9634"/>
                  </a:cubicBezTo>
                  <a:cubicBezTo>
                    <a:pt x="2247" y="9188"/>
                    <a:pt x="2071" y="8687"/>
                    <a:pt x="1895" y="8200"/>
                  </a:cubicBezTo>
                  <a:cubicBezTo>
                    <a:pt x="1557" y="7226"/>
                    <a:pt x="1259" y="6225"/>
                    <a:pt x="975" y="5223"/>
                  </a:cubicBezTo>
                  <a:cubicBezTo>
                    <a:pt x="697" y="4232"/>
                    <a:pt x="433" y="3253"/>
                    <a:pt x="181" y="2263"/>
                  </a:cubicBezTo>
                  <a:lnTo>
                    <a:pt x="181" y="2263"/>
                  </a:lnTo>
                  <a:cubicBezTo>
                    <a:pt x="973" y="1933"/>
                    <a:pt x="1752" y="1615"/>
                    <a:pt x="2531" y="1259"/>
                  </a:cubicBezTo>
                  <a:cubicBezTo>
                    <a:pt x="2937" y="1083"/>
                    <a:pt x="3329" y="907"/>
                    <a:pt x="3735" y="717"/>
                  </a:cubicBezTo>
                  <a:cubicBezTo>
                    <a:pt x="3925" y="623"/>
                    <a:pt x="4128" y="528"/>
                    <a:pt x="4317" y="420"/>
                  </a:cubicBezTo>
                  <a:lnTo>
                    <a:pt x="4601" y="271"/>
                  </a:lnTo>
                  <a:cubicBezTo>
                    <a:pt x="4709" y="217"/>
                    <a:pt x="4750" y="163"/>
                    <a:pt x="4831" y="95"/>
                  </a:cubicBezTo>
                  <a:close/>
                  <a:moveTo>
                    <a:pt x="4885" y="0"/>
                  </a:moveTo>
                  <a:cubicBezTo>
                    <a:pt x="4831" y="27"/>
                    <a:pt x="4777" y="54"/>
                    <a:pt x="4709" y="81"/>
                  </a:cubicBezTo>
                  <a:cubicBezTo>
                    <a:pt x="4655" y="109"/>
                    <a:pt x="4588" y="149"/>
                    <a:pt x="4547" y="163"/>
                  </a:cubicBezTo>
                  <a:lnTo>
                    <a:pt x="4263" y="325"/>
                  </a:lnTo>
                  <a:cubicBezTo>
                    <a:pt x="4073" y="420"/>
                    <a:pt x="3870" y="514"/>
                    <a:pt x="3681" y="609"/>
                  </a:cubicBezTo>
                  <a:cubicBezTo>
                    <a:pt x="3275" y="785"/>
                    <a:pt x="2883" y="974"/>
                    <a:pt x="2477" y="1137"/>
                  </a:cubicBezTo>
                  <a:cubicBezTo>
                    <a:pt x="1678" y="1489"/>
                    <a:pt x="880" y="1827"/>
                    <a:pt x="68" y="2152"/>
                  </a:cubicBezTo>
                  <a:lnTo>
                    <a:pt x="1" y="2165"/>
                  </a:lnTo>
                  <a:lnTo>
                    <a:pt x="28" y="2233"/>
                  </a:lnTo>
                  <a:cubicBezTo>
                    <a:pt x="271" y="3248"/>
                    <a:pt x="542" y="4249"/>
                    <a:pt x="826" y="5264"/>
                  </a:cubicBezTo>
                  <a:cubicBezTo>
                    <a:pt x="1110" y="6265"/>
                    <a:pt x="1394" y="7266"/>
                    <a:pt x="1733" y="8254"/>
                  </a:cubicBezTo>
                  <a:cubicBezTo>
                    <a:pt x="1908" y="8755"/>
                    <a:pt x="2084" y="9242"/>
                    <a:pt x="2328" y="9716"/>
                  </a:cubicBezTo>
                  <a:cubicBezTo>
                    <a:pt x="2396" y="9837"/>
                    <a:pt x="2463" y="9946"/>
                    <a:pt x="2571" y="10054"/>
                  </a:cubicBezTo>
                  <a:cubicBezTo>
                    <a:pt x="2612" y="10081"/>
                    <a:pt x="2639" y="10108"/>
                    <a:pt x="2707" y="10121"/>
                  </a:cubicBezTo>
                  <a:cubicBezTo>
                    <a:pt x="2734" y="10121"/>
                    <a:pt x="2774" y="10108"/>
                    <a:pt x="2788" y="10108"/>
                  </a:cubicBezTo>
                  <a:lnTo>
                    <a:pt x="2842" y="10081"/>
                  </a:lnTo>
                  <a:lnTo>
                    <a:pt x="3018" y="10000"/>
                  </a:lnTo>
                  <a:cubicBezTo>
                    <a:pt x="3262" y="9891"/>
                    <a:pt x="3492" y="9770"/>
                    <a:pt x="3722" y="9634"/>
                  </a:cubicBezTo>
                  <a:cubicBezTo>
                    <a:pt x="4596" y="9138"/>
                    <a:pt x="5395" y="8504"/>
                    <a:pt x="6289" y="8071"/>
                  </a:cubicBezTo>
                  <a:lnTo>
                    <a:pt x="6289" y="8071"/>
                  </a:lnTo>
                  <a:cubicBezTo>
                    <a:pt x="6429" y="9511"/>
                    <a:pt x="6747" y="10925"/>
                    <a:pt x="7077" y="12327"/>
                  </a:cubicBezTo>
                  <a:cubicBezTo>
                    <a:pt x="7416" y="13761"/>
                    <a:pt x="7781" y="15196"/>
                    <a:pt x="8065" y="16643"/>
                  </a:cubicBezTo>
                  <a:lnTo>
                    <a:pt x="8160" y="17076"/>
                  </a:lnTo>
                  <a:lnTo>
                    <a:pt x="8200" y="16630"/>
                  </a:lnTo>
                  <a:cubicBezTo>
                    <a:pt x="8430" y="14465"/>
                    <a:pt x="8552" y="12286"/>
                    <a:pt x="8660" y="10108"/>
                  </a:cubicBezTo>
                  <a:cubicBezTo>
                    <a:pt x="8769" y="7943"/>
                    <a:pt x="8890" y="5764"/>
                    <a:pt x="9121" y="3600"/>
                  </a:cubicBezTo>
                  <a:lnTo>
                    <a:pt x="9121" y="3505"/>
                  </a:lnTo>
                  <a:lnTo>
                    <a:pt x="9039" y="3545"/>
                  </a:lnTo>
                  <a:cubicBezTo>
                    <a:pt x="8322" y="3992"/>
                    <a:pt x="7510" y="4276"/>
                    <a:pt x="6726" y="4587"/>
                  </a:cubicBezTo>
                  <a:cubicBezTo>
                    <a:pt x="5966" y="4871"/>
                    <a:pt x="5218" y="5203"/>
                    <a:pt x="4564" y="5701"/>
                  </a:cubicBezTo>
                  <a:lnTo>
                    <a:pt x="4564" y="5701"/>
                  </a:lnTo>
                  <a:cubicBezTo>
                    <a:pt x="4696" y="4779"/>
                    <a:pt x="4697" y="3858"/>
                    <a:pt x="4723" y="2936"/>
                  </a:cubicBezTo>
                  <a:cubicBezTo>
                    <a:pt x="4736" y="2449"/>
                    <a:pt x="4763" y="1976"/>
                    <a:pt x="4791" y="1489"/>
                  </a:cubicBezTo>
                  <a:cubicBezTo>
                    <a:pt x="4804" y="1259"/>
                    <a:pt x="4818" y="1015"/>
                    <a:pt x="4845" y="772"/>
                  </a:cubicBezTo>
                  <a:lnTo>
                    <a:pt x="4872" y="406"/>
                  </a:lnTo>
                  <a:cubicBezTo>
                    <a:pt x="4885" y="271"/>
                    <a:pt x="4885" y="136"/>
                    <a:pt x="4885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28"/>
            <p:cNvSpPr/>
            <p:nvPr/>
          </p:nvSpPr>
          <p:spPr>
            <a:xfrm>
              <a:off x="1264941" y="477140"/>
              <a:ext cx="87424" cy="267503"/>
            </a:xfrm>
            <a:custGeom>
              <a:avLst/>
              <a:gdLst/>
              <a:ahLst/>
              <a:cxnLst/>
              <a:rect l="l" t="t" r="r" b="b"/>
              <a:pathLst>
                <a:path w="2490" h="7619" extrusionOk="0">
                  <a:moveTo>
                    <a:pt x="108" y="1"/>
                  </a:moveTo>
                  <a:lnTo>
                    <a:pt x="0" y="14"/>
                  </a:lnTo>
                  <a:cubicBezTo>
                    <a:pt x="311" y="1313"/>
                    <a:pt x="650" y="2599"/>
                    <a:pt x="1029" y="3871"/>
                  </a:cubicBezTo>
                  <a:cubicBezTo>
                    <a:pt x="1218" y="4506"/>
                    <a:pt x="1434" y="5142"/>
                    <a:pt x="1651" y="5765"/>
                  </a:cubicBezTo>
                  <a:cubicBezTo>
                    <a:pt x="1881" y="6401"/>
                    <a:pt x="2125" y="7010"/>
                    <a:pt x="2395" y="7619"/>
                  </a:cubicBezTo>
                  <a:lnTo>
                    <a:pt x="2490" y="7578"/>
                  </a:lnTo>
                  <a:cubicBezTo>
                    <a:pt x="2273" y="6956"/>
                    <a:pt x="2030" y="6347"/>
                    <a:pt x="1813" y="5711"/>
                  </a:cubicBezTo>
                  <a:cubicBezTo>
                    <a:pt x="1583" y="5088"/>
                    <a:pt x="1380" y="4466"/>
                    <a:pt x="1164" y="3830"/>
                  </a:cubicBezTo>
                  <a:cubicBezTo>
                    <a:pt x="758" y="2572"/>
                    <a:pt x="393" y="1300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28"/>
            <p:cNvSpPr/>
            <p:nvPr/>
          </p:nvSpPr>
          <p:spPr>
            <a:xfrm>
              <a:off x="1266345" y="413488"/>
              <a:ext cx="170108" cy="78892"/>
            </a:xfrm>
            <a:custGeom>
              <a:avLst/>
              <a:gdLst/>
              <a:ahLst/>
              <a:cxnLst/>
              <a:rect l="l" t="t" r="r" b="b"/>
              <a:pathLst>
                <a:path w="4845" h="2247" extrusionOk="0">
                  <a:moveTo>
                    <a:pt x="4831" y="0"/>
                  </a:moveTo>
                  <a:cubicBezTo>
                    <a:pt x="4385" y="82"/>
                    <a:pt x="3965" y="231"/>
                    <a:pt x="3559" y="406"/>
                  </a:cubicBezTo>
                  <a:cubicBezTo>
                    <a:pt x="3153" y="582"/>
                    <a:pt x="2748" y="785"/>
                    <a:pt x="2369" y="1002"/>
                  </a:cubicBezTo>
                  <a:cubicBezTo>
                    <a:pt x="1597" y="1435"/>
                    <a:pt x="826" y="1881"/>
                    <a:pt x="1" y="2152"/>
                  </a:cubicBezTo>
                  <a:lnTo>
                    <a:pt x="28" y="2247"/>
                  </a:lnTo>
                  <a:cubicBezTo>
                    <a:pt x="867" y="1949"/>
                    <a:pt x="1652" y="1529"/>
                    <a:pt x="2436" y="1137"/>
                  </a:cubicBezTo>
                  <a:cubicBezTo>
                    <a:pt x="2829" y="934"/>
                    <a:pt x="3221" y="731"/>
                    <a:pt x="3614" y="555"/>
                  </a:cubicBezTo>
                  <a:cubicBezTo>
                    <a:pt x="4019" y="379"/>
                    <a:pt x="4425" y="231"/>
                    <a:pt x="4845" y="109"/>
                  </a:cubicBezTo>
                  <a:lnTo>
                    <a:pt x="48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28"/>
            <p:cNvSpPr/>
            <p:nvPr/>
          </p:nvSpPr>
          <p:spPr>
            <a:xfrm>
              <a:off x="1419314" y="411592"/>
              <a:ext cx="8602" cy="196721"/>
            </a:xfrm>
            <a:custGeom>
              <a:avLst/>
              <a:gdLst/>
              <a:ahLst/>
              <a:cxnLst/>
              <a:rect l="l" t="t" r="r" b="b"/>
              <a:pathLst>
                <a:path w="245" h="5603" extrusionOk="0">
                  <a:moveTo>
                    <a:pt x="136" y="0"/>
                  </a:moveTo>
                  <a:cubicBezTo>
                    <a:pt x="109" y="934"/>
                    <a:pt x="68" y="1868"/>
                    <a:pt x="41" y="2801"/>
                  </a:cubicBezTo>
                  <a:cubicBezTo>
                    <a:pt x="14" y="3275"/>
                    <a:pt x="14" y="3735"/>
                    <a:pt x="1" y="4209"/>
                  </a:cubicBezTo>
                  <a:cubicBezTo>
                    <a:pt x="1" y="4669"/>
                    <a:pt x="1" y="5142"/>
                    <a:pt x="28" y="5602"/>
                  </a:cubicBezTo>
                  <a:lnTo>
                    <a:pt x="136" y="5602"/>
                  </a:lnTo>
                  <a:cubicBezTo>
                    <a:pt x="163" y="5142"/>
                    <a:pt x="163" y="4669"/>
                    <a:pt x="177" y="4209"/>
                  </a:cubicBezTo>
                  <a:lnTo>
                    <a:pt x="177" y="2801"/>
                  </a:lnTo>
                  <a:cubicBezTo>
                    <a:pt x="177" y="1868"/>
                    <a:pt x="190" y="934"/>
                    <a:pt x="244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28"/>
            <p:cNvSpPr/>
            <p:nvPr/>
          </p:nvSpPr>
          <p:spPr>
            <a:xfrm>
              <a:off x="1413135" y="542232"/>
              <a:ext cx="159680" cy="71765"/>
            </a:xfrm>
            <a:custGeom>
              <a:avLst/>
              <a:gdLst/>
              <a:ahLst/>
              <a:cxnLst/>
              <a:rect l="l" t="t" r="r" b="b"/>
              <a:pathLst>
                <a:path w="4548" h="2044" extrusionOk="0">
                  <a:moveTo>
                    <a:pt x="4507" y="0"/>
                  </a:moveTo>
                  <a:cubicBezTo>
                    <a:pt x="3722" y="257"/>
                    <a:pt x="2978" y="609"/>
                    <a:pt x="2247" y="975"/>
                  </a:cubicBezTo>
                  <a:cubicBezTo>
                    <a:pt x="1882" y="1164"/>
                    <a:pt x="1516" y="1340"/>
                    <a:pt x="1137" y="1502"/>
                  </a:cubicBezTo>
                  <a:cubicBezTo>
                    <a:pt x="772" y="1665"/>
                    <a:pt x="380" y="1814"/>
                    <a:pt x="1" y="1935"/>
                  </a:cubicBezTo>
                  <a:lnTo>
                    <a:pt x="28" y="2044"/>
                  </a:lnTo>
                  <a:cubicBezTo>
                    <a:pt x="420" y="1908"/>
                    <a:pt x="799" y="1759"/>
                    <a:pt x="1178" y="1597"/>
                  </a:cubicBezTo>
                  <a:cubicBezTo>
                    <a:pt x="1557" y="1435"/>
                    <a:pt x="1936" y="1272"/>
                    <a:pt x="2315" y="1110"/>
                  </a:cubicBezTo>
                  <a:cubicBezTo>
                    <a:pt x="2680" y="948"/>
                    <a:pt x="3059" y="772"/>
                    <a:pt x="3424" y="609"/>
                  </a:cubicBezTo>
                  <a:lnTo>
                    <a:pt x="4547" y="109"/>
                  </a:lnTo>
                  <a:lnTo>
                    <a:pt x="4507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28"/>
            <p:cNvSpPr/>
            <p:nvPr/>
          </p:nvSpPr>
          <p:spPr>
            <a:xfrm>
              <a:off x="1550446" y="539388"/>
              <a:ext cx="28544" cy="422373"/>
            </a:xfrm>
            <a:custGeom>
              <a:avLst/>
              <a:gdLst/>
              <a:ahLst/>
              <a:cxnLst/>
              <a:rect l="l" t="t" r="r" b="b"/>
              <a:pathLst>
                <a:path w="813" h="12030" extrusionOk="0">
                  <a:moveTo>
                    <a:pt x="704" y="0"/>
                  </a:moveTo>
                  <a:cubicBezTo>
                    <a:pt x="569" y="1001"/>
                    <a:pt x="474" y="1989"/>
                    <a:pt x="379" y="2991"/>
                  </a:cubicBezTo>
                  <a:cubicBezTo>
                    <a:pt x="298" y="3992"/>
                    <a:pt x="244" y="4993"/>
                    <a:pt x="203" y="6008"/>
                  </a:cubicBezTo>
                  <a:cubicBezTo>
                    <a:pt x="149" y="7009"/>
                    <a:pt x="136" y="8011"/>
                    <a:pt x="95" y="9012"/>
                  </a:cubicBezTo>
                  <a:cubicBezTo>
                    <a:pt x="68" y="10013"/>
                    <a:pt x="27" y="11014"/>
                    <a:pt x="0" y="12016"/>
                  </a:cubicBezTo>
                  <a:lnTo>
                    <a:pt x="109" y="12029"/>
                  </a:lnTo>
                  <a:cubicBezTo>
                    <a:pt x="190" y="11028"/>
                    <a:pt x="217" y="10013"/>
                    <a:pt x="257" y="9012"/>
                  </a:cubicBezTo>
                  <a:lnTo>
                    <a:pt x="339" y="6008"/>
                  </a:lnTo>
                  <a:cubicBezTo>
                    <a:pt x="366" y="5007"/>
                    <a:pt x="420" y="4005"/>
                    <a:pt x="487" y="3004"/>
                  </a:cubicBezTo>
                  <a:cubicBezTo>
                    <a:pt x="555" y="2003"/>
                    <a:pt x="663" y="1001"/>
                    <a:pt x="812" y="14"/>
                  </a:cubicBezTo>
                  <a:lnTo>
                    <a:pt x="7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28"/>
            <p:cNvSpPr/>
            <p:nvPr/>
          </p:nvSpPr>
          <p:spPr>
            <a:xfrm>
              <a:off x="1481071" y="693305"/>
              <a:ext cx="64673" cy="298856"/>
            </a:xfrm>
            <a:custGeom>
              <a:avLst/>
              <a:gdLst/>
              <a:ahLst/>
              <a:cxnLst/>
              <a:rect l="l" t="t" r="r" b="b"/>
              <a:pathLst>
                <a:path w="1842" h="8512" extrusionOk="0">
                  <a:moveTo>
                    <a:pt x="109" y="0"/>
                  </a:moveTo>
                  <a:lnTo>
                    <a:pt x="1" y="14"/>
                  </a:lnTo>
                  <a:cubicBezTo>
                    <a:pt x="217" y="1380"/>
                    <a:pt x="447" y="2734"/>
                    <a:pt x="691" y="4087"/>
                  </a:cubicBezTo>
                  <a:cubicBezTo>
                    <a:pt x="826" y="4763"/>
                    <a:pt x="962" y="5440"/>
                    <a:pt x="1110" y="6116"/>
                  </a:cubicBezTo>
                  <a:cubicBezTo>
                    <a:pt x="1230" y="6661"/>
                    <a:pt x="1359" y="7197"/>
                    <a:pt x="1503" y="7732"/>
                  </a:cubicBezTo>
                  <a:lnTo>
                    <a:pt x="1503" y="7732"/>
                  </a:lnTo>
                  <a:lnTo>
                    <a:pt x="1313" y="7456"/>
                  </a:lnTo>
                  <a:lnTo>
                    <a:pt x="1219" y="7510"/>
                  </a:lnTo>
                  <a:lnTo>
                    <a:pt x="1611" y="8146"/>
                  </a:lnTo>
                  <a:lnTo>
                    <a:pt x="1841" y="8511"/>
                  </a:lnTo>
                  <a:lnTo>
                    <a:pt x="1746" y="8092"/>
                  </a:lnTo>
                  <a:lnTo>
                    <a:pt x="1273" y="6076"/>
                  </a:lnTo>
                  <a:cubicBezTo>
                    <a:pt x="1124" y="5413"/>
                    <a:pt x="975" y="4736"/>
                    <a:pt x="826" y="4060"/>
                  </a:cubicBezTo>
                  <a:cubicBezTo>
                    <a:pt x="542" y="2720"/>
                    <a:pt x="298" y="1367"/>
                    <a:pt x="109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28"/>
            <p:cNvSpPr/>
            <p:nvPr/>
          </p:nvSpPr>
          <p:spPr>
            <a:xfrm>
              <a:off x="1363737" y="683334"/>
              <a:ext cx="125448" cy="72221"/>
            </a:xfrm>
            <a:custGeom>
              <a:avLst/>
              <a:gdLst/>
              <a:ahLst/>
              <a:cxnLst/>
              <a:rect l="l" t="t" r="r" b="b"/>
              <a:pathLst>
                <a:path w="3573" h="2057" extrusionOk="0">
                  <a:moveTo>
                    <a:pt x="3519" y="0"/>
                  </a:moveTo>
                  <a:cubicBezTo>
                    <a:pt x="3221" y="162"/>
                    <a:pt x="2937" y="338"/>
                    <a:pt x="2639" y="501"/>
                  </a:cubicBezTo>
                  <a:lnTo>
                    <a:pt x="1787" y="1028"/>
                  </a:lnTo>
                  <a:cubicBezTo>
                    <a:pt x="1205" y="1367"/>
                    <a:pt x="610" y="1691"/>
                    <a:pt x="1" y="1962"/>
                  </a:cubicBezTo>
                  <a:lnTo>
                    <a:pt x="41" y="2057"/>
                  </a:lnTo>
                  <a:cubicBezTo>
                    <a:pt x="650" y="1759"/>
                    <a:pt x="1259" y="1461"/>
                    <a:pt x="1854" y="1150"/>
                  </a:cubicBezTo>
                  <a:cubicBezTo>
                    <a:pt x="2152" y="988"/>
                    <a:pt x="2450" y="825"/>
                    <a:pt x="2734" y="650"/>
                  </a:cubicBezTo>
                  <a:cubicBezTo>
                    <a:pt x="3018" y="474"/>
                    <a:pt x="3302" y="284"/>
                    <a:pt x="3573" y="81"/>
                  </a:cubicBezTo>
                  <a:lnTo>
                    <a:pt x="3519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28"/>
            <p:cNvSpPr/>
            <p:nvPr/>
          </p:nvSpPr>
          <p:spPr>
            <a:xfrm>
              <a:off x="1249739" y="488059"/>
              <a:ext cx="103118" cy="324030"/>
            </a:xfrm>
            <a:custGeom>
              <a:avLst/>
              <a:gdLst/>
              <a:ahLst/>
              <a:cxnLst/>
              <a:rect l="l" t="t" r="r" b="b"/>
              <a:pathLst>
                <a:path w="2937" h="9229" extrusionOk="0">
                  <a:moveTo>
                    <a:pt x="663" y="1"/>
                  </a:moveTo>
                  <a:lnTo>
                    <a:pt x="244" y="1151"/>
                  </a:lnTo>
                  <a:cubicBezTo>
                    <a:pt x="176" y="1354"/>
                    <a:pt x="95" y="1530"/>
                    <a:pt x="41" y="1746"/>
                  </a:cubicBezTo>
                  <a:cubicBezTo>
                    <a:pt x="14" y="1841"/>
                    <a:pt x="0" y="1963"/>
                    <a:pt x="27" y="2071"/>
                  </a:cubicBezTo>
                  <a:cubicBezTo>
                    <a:pt x="41" y="2179"/>
                    <a:pt x="81" y="2274"/>
                    <a:pt x="108" y="2369"/>
                  </a:cubicBezTo>
                  <a:cubicBezTo>
                    <a:pt x="365" y="3140"/>
                    <a:pt x="636" y="3925"/>
                    <a:pt x="920" y="4696"/>
                  </a:cubicBezTo>
                  <a:cubicBezTo>
                    <a:pt x="1204" y="5467"/>
                    <a:pt x="1502" y="6225"/>
                    <a:pt x="1813" y="6983"/>
                  </a:cubicBezTo>
                  <a:cubicBezTo>
                    <a:pt x="2124" y="7707"/>
                    <a:pt x="2434" y="8420"/>
                    <a:pt x="2780" y="9131"/>
                  </a:cubicBezTo>
                  <a:lnTo>
                    <a:pt x="2780" y="9131"/>
                  </a:lnTo>
                  <a:lnTo>
                    <a:pt x="2815" y="9229"/>
                  </a:lnTo>
                  <a:lnTo>
                    <a:pt x="2826" y="9224"/>
                  </a:lnTo>
                  <a:lnTo>
                    <a:pt x="2826" y="9224"/>
                  </a:lnTo>
                  <a:cubicBezTo>
                    <a:pt x="2827" y="9226"/>
                    <a:pt x="2827" y="9227"/>
                    <a:pt x="2828" y="9229"/>
                  </a:cubicBezTo>
                  <a:lnTo>
                    <a:pt x="2936" y="9175"/>
                  </a:lnTo>
                  <a:lnTo>
                    <a:pt x="2936" y="9175"/>
                  </a:lnTo>
                  <a:lnTo>
                    <a:pt x="2936" y="9175"/>
                  </a:lnTo>
                  <a:lnTo>
                    <a:pt x="2828" y="8918"/>
                  </a:lnTo>
                  <a:lnTo>
                    <a:pt x="2825" y="8919"/>
                  </a:lnTo>
                  <a:lnTo>
                    <a:pt x="2825" y="8919"/>
                  </a:lnTo>
                  <a:cubicBezTo>
                    <a:pt x="2538" y="8257"/>
                    <a:pt x="2251" y="7586"/>
                    <a:pt x="1976" y="6915"/>
                  </a:cubicBezTo>
                  <a:cubicBezTo>
                    <a:pt x="1651" y="6157"/>
                    <a:pt x="1353" y="5400"/>
                    <a:pt x="1056" y="4642"/>
                  </a:cubicBezTo>
                  <a:cubicBezTo>
                    <a:pt x="758" y="3884"/>
                    <a:pt x="474" y="3113"/>
                    <a:pt x="203" y="2342"/>
                  </a:cubicBezTo>
                  <a:cubicBezTo>
                    <a:pt x="135" y="2139"/>
                    <a:pt x="68" y="1949"/>
                    <a:pt x="135" y="1760"/>
                  </a:cubicBezTo>
                  <a:cubicBezTo>
                    <a:pt x="176" y="1570"/>
                    <a:pt x="257" y="1381"/>
                    <a:pt x="338" y="1192"/>
                  </a:cubicBezTo>
                  <a:lnTo>
                    <a:pt x="758" y="41"/>
                  </a:lnTo>
                  <a:lnTo>
                    <a:pt x="66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28"/>
            <p:cNvSpPr/>
            <p:nvPr/>
          </p:nvSpPr>
          <p:spPr>
            <a:xfrm>
              <a:off x="1350922" y="755062"/>
              <a:ext cx="13342" cy="57510"/>
            </a:xfrm>
            <a:custGeom>
              <a:avLst/>
              <a:gdLst/>
              <a:ahLst/>
              <a:cxnLst/>
              <a:rect l="l" t="t" r="r" b="b"/>
              <a:pathLst>
                <a:path w="380" h="1638" extrusionOk="0">
                  <a:moveTo>
                    <a:pt x="311" y="41"/>
                  </a:moveTo>
                  <a:cubicBezTo>
                    <a:pt x="325" y="41"/>
                    <a:pt x="325" y="41"/>
                    <a:pt x="339" y="54"/>
                  </a:cubicBezTo>
                  <a:lnTo>
                    <a:pt x="283" y="121"/>
                  </a:lnTo>
                  <a:lnTo>
                    <a:pt x="283" y="121"/>
                  </a:lnTo>
                  <a:cubicBezTo>
                    <a:pt x="266" y="117"/>
                    <a:pt x="257" y="106"/>
                    <a:pt x="257" y="95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7" y="68"/>
                    <a:pt x="257" y="68"/>
                    <a:pt x="271" y="54"/>
                  </a:cubicBezTo>
                  <a:cubicBezTo>
                    <a:pt x="271" y="54"/>
                    <a:pt x="284" y="41"/>
                    <a:pt x="311" y="41"/>
                  </a:cubicBezTo>
                  <a:close/>
                  <a:moveTo>
                    <a:pt x="311" y="0"/>
                  </a:moveTo>
                  <a:cubicBezTo>
                    <a:pt x="271" y="0"/>
                    <a:pt x="244" y="14"/>
                    <a:pt x="230" y="27"/>
                  </a:cubicBezTo>
                  <a:cubicBezTo>
                    <a:pt x="217" y="41"/>
                    <a:pt x="203" y="54"/>
                    <a:pt x="203" y="68"/>
                  </a:cubicBezTo>
                  <a:cubicBezTo>
                    <a:pt x="190" y="122"/>
                    <a:pt x="176" y="136"/>
                    <a:pt x="163" y="176"/>
                  </a:cubicBezTo>
                  <a:cubicBezTo>
                    <a:pt x="136" y="244"/>
                    <a:pt x="122" y="311"/>
                    <a:pt x="95" y="379"/>
                  </a:cubicBezTo>
                  <a:cubicBezTo>
                    <a:pt x="68" y="514"/>
                    <a:pt x="54" y="650"/>
                    <a:pt x="41" y="799"/>
                  </a:cubicBezTo>
                  <a:cubicBezTo>
                    <a:pt x="14" y="1083"/>
                    <a:pt x="14" y="1353"/>
                    <a:pt x="0" y="1638"/>
                  </a:cubicBezTo>
                  <a:lnTo>
                    <a:pt x="109" y="1638"/>
                  </a:lnTo>
                  <a:cubicBezTo>
                    <a:pt x="81" y="1353"/>
                    <a:pt x="122" y="1083"/>
                    <a:pt x="176" y="812"/>
                  </a:cubicBezTo>
                  <a:cubicBezTo>
                    <a:pt x="203" y="677"/>
                    <a:pt x="230" y="542"/>
                    <a:pt x="271" y="406"/>
                  </a:cubicBezTo>
                  <a:lnTo>
                    <a:pt x="311" y="217"/>
                  </a:lnTo>
                  <a:lnTo>
                    <a:pt x="321" y="148"/>
                  </a:lnTo>
                  <a:lnTo>
                    <a:pt x="321" y="148"/>
                  </a:lnTo>
                  <a:cubicBezTo>
                    <a:pt x="335" y="144"/>
                    <a:pt x="352" y="136"/>
                    <a:pt x="352" y="136"/>
                  </a:cubicBezTo>
                  <a:cubicBezTo>
                    <a:pt x="366" y="109"/>
                    <a:pt x="379" y="95"/>
                    <a:pt x="379" y="81"/>
                  </a:cubicBezTo>
                  <a:cubicBezTo>
                    <a:pt x="379" y="68"/>
                    <a:pt x="379" y="54"/>
                    <a:pt x="366" y="41"/>
                  </a:cubicBezTo>
                  <a:cubicBezTo>
                    <a:pt x="366" y="27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28"/>
            <p:cNvSpPr/>
            <p:nvPr/>
          </p:nvSpPr>
          <p:spPr>
            <a:xfrm>
              <a:off x="1346148" y="756958"/>
              <a:ext cx="102205" cy="58950"/>
            </a:xfrm>
            <a:custGeom>
              <a:avLst/>
              <a:gdLst/>
              <a:ahLst/>
              <a:cxnLst/>
              <a:rect l="l" t="t" r="r" b="b"/>
              <a:pathLst>
                <a:path w="2911" h="1679" extrusionOk="0">
                  <a:moveTo>
                    <a:pt x="2842" y="0"/>
                  </a:moveTo>
                  <a:cubicBezTo>
                    <a:pt x="2612" y="136"/>
                    <a:pt x="2369" y="285"/>
                    <a:pt x="2139" y="420"/>
                  </a:cubicBezTo>
                  <a:lnTo>
                    <a:pt x="1449" y="826"/>
                  </a:lnTo>
                  <a:cubicBezTo>
                    <a:pt x="975" y="1110"/>
                    <a:pt x="502" y="1367"/>
                    <a:pt x="1" y="1584"/>
                  </a:cubicBezTo>
                  <a:lnTo>
                    <a:pt x="42" y="1678"/>
                  </a:lnTo>
                  <a:cubicBezTo>
                    <a:pt x="529" y="1435"/>
                    <a:pt x="1029" y="1205"/>
                    <a:pt x="1516" y="948"/>
                  </a:cubicBezTo>
                  <a:cubicBezTo>
                    <a:pt x="1746" y="826"/>
                    <a:pt x="1990" y="690"/>
                    <a:pt x="2234" y="555"/>
                  </a:cubicBezTo>
                  <a:cubicBezTo>
                    <a:pt x="2464" y="420"/>
                    <a:pt x="2694" y="271"/>
                    <a:pt x="2910" y="95"/>
                  </a:cubicBezTo>
                  <a:lnTo>
                    <a:pt x="28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28"/>
            <p:cNvSpPr/>
            <p:nvPr/>
          </p:nvSpPr>
          <p:spPr>
            <a:xfrm>
              <a:off x="1443083" y="763593"/>
              <a:ext cx="99326" cy="226179"/>
            </a:xfrm>
            <a:custGeom>
              <a:avLst/>
              <a:gdLst/>
              <a:ahLst/>
              <a:cxnLst/>
              <a:rect l="l" t="t" r="r" b="b"/>
              <a:pathLst>
                <a:path w="2829" h="6442" extrusionOk="0">
                  <a:moveTo>
                    <a:pt x="109" y="1"/>
                  </a:moveTo>
                  <a:lnTo>
                    <a:pt x="0" y="28"/>
                  </a:lnTo>
                  <a:cubicBezTo>
                    <a:pt x="379" y="1124"/>
                    <a:pt x="785" y="2220"/>
                    <a:pt x="1218" y="3289"/>
                  </a:cubicBezTo>
                  <a:cubicBezTo>
                    <a:pt x="1448" y="3830"/>
                    <a:pt x="1678" y="4358"/>
                    <a:pt x="1922" y="4886"/>
                  </a:cubicBezTo>
                  <a:cubicBezTo>
                    <a:pt x="2125" y="5326"/>
                    <a:pt x="2347" y="5757"/>
                    <a:pt x="2580" y="6178"/>
                  </a:cubicBezTo>
                  <a:lnTo>
                    <a:pt x="2580" y="6178"/>
                  </a:lnTo>
                  <a:lnTo>
                    <a:pt x="2571" y="6185"/>
                  </a:lnTo>
                  <a:lnTo>
                    <a:pt x="2720" y="6442"/>
                  </a:lnTo>
                  <a:lnTo>
                    <a:pt x="2828" y="6374"/>
                  </a:lnTo>
                  <a:lnTo>
                    <a:pt x="2071" y="4818"/>
                  </a:lnTo>
                  <a:cubicBezTo>
                    <a:pt x="1827" y="4290"/>
                    <a:pt x="1583" y="3762"/>
                    <a:pt x="1353" y="3235"/>
                  </a:cubicBezTo>
                  <a:cubicBezTo>
                    <a:pt x="880" y="2179"/>
                    <a:pt x="460" y="1097"/>
                    <a:pt x="109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28"/>
            <p:cNvSpPr/>
            <p:nvPr/>
          </p:nvSpPr>
          <p:spPr>
            <a:xfrm>
              <a:off x="1441644" y="687583"/>
              <a:ext cx="38516" cy="77488"/>
            </a:xfrm>
            <a:custGeom>
              <a:avLst/>
              <a:gdLst/>
              <a:ahLst/>
              <a:cxnLst/>
              <a:rect l="l" t="t" r="r" b="b"/>
              <a:pathLst>
                <a:path w="1097" h="2207" extrusionOk="0">
                  <a:moveTo>
                    <a:pt x="988" y="1"/>
                  </a:moveTo>
                  <a:cubicBezTo>
                    <a:pt x="583" y="691"/>
                    <a:pt x="366" y="1462"/>
                    <a:pt x="1" y="2166"/>
                  </a:cubicBezTo>
                  <a:lnTo>
                    <a:pt x="95" y="2206"/>
                  </a:lnTo>
                  <a:cubicBezTo>
                    <a:pt x="393" y="1476"/>
                    <a:pt x="840" y="799"/>
                    <a:pt x="1097" y="41"/>
                  </a:cubicBezTo>
                  <a:lnTo>
                    <a:pt x="988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28"/>
            <p:cNvSpPr/>
            <p:nvPr/>
          </p:nvSpPr>
          <p:spPr>
            <a:xfrm>
              <a:off x="1244964" y="483319"/>
              <a:ext cx="22365" cy="69412"/>
            </a:xfrm>
            <a:custGeom>
              <a:avLst/>
              <a:gdLst/>
              <a:ahLst/>
              <a:cxnLst/>
              <a:rect l="l" t="t" r="r" b="b"/>
              <a:pathLst>
                <a:path w="637" h="1977" extrusionOk="0">
                  <a:moveTo>
                    <a:pt x="529" y="1"/>
                  </a:moveTo>
                  <a:cubicBezTo>
                    <a:pt x="393" y="664"/>
                    <a:pt x="96" y="1286"/>
                    <a:pt x="1" y="1949"/>
                  </a:cubicBezTo>
                  <a:lnTo>
                    <a:pt x="109" y="1976"/>
                  </a:lnTo>
                  <a:cubicBezTo>
                    <a:pt x="366" y="1354"/>
                    <a:pt x="420" y="677"/>
                    <a:pt x="637" y="41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28"/>
            <p:cNvSpPr/>
            <p:nvPr/>
          </p:nvSpPr>
          <p:spPr>
            <a:xfrm>
              <a:off x="1243560" y="552694"/>
              <a:ext cx="114037" cy="261780"/>
            </a:xfrm>
            <a:custGeom>
              <a:avLst/>
              <a:gdLst/>
              <a:ahLst/>
              <a:cxnLst/>
              <a:rect l="l" t="t" r="r" b="b"/>
              <a:pathLst>
                <a:path w="3248" h="7456" extrusionOk="0">
                  <a:moveTo>
                    <a:pt x="108" y="0"/>
                  </a:moveTo>
                  <a:lnTo>
                    <a:pt x="0" y="41"/>
                  </a:lnTo>
                  <a:cubicBezTo>
                    <a:pt x="541" y="1272"/>
                    <a:pt x="1056" y="2517"/>
                    <a:pt x="1556" y="3762"/>
                  </a:cubicBezTo>
                  <a:lnTo>
                    <a:pt x="2328" y="5615"/>
                  </a:lnTo>
                  <a:cubicBezTo>
                    <a:pt x="2585" y="6238"/>
                    <a:pt x="2855" y="6847"/>
                    <a:pt x="3126" y="7456"/>
                  </a:cubicBezTo>
                  <a:lnTo>
                    <a:pt x="3248" y="7415"/>
                  </a:lnTo>
                  <a:cubicBezTo>
                    <a:pt x="3230" y="7371"/>
                    <a:pt x="3213" y="7326"/>
                    <a:pt x="3195" y="7282"/>
                  </a:cubicBezTo>
                  <a:lnTo>
                    <a:pt x="3195" y="7282"/>
                  </a:lnTo>
                  <a:lnTo>
                    <a:pt x="3099" y="7036"/>
                  </a:lnTo>
                  <a:lnTo>
                    <a:pt x="3098" y="7037"/>
                  </a:lnTo>
                  <a:lnTo>
                    <a:pt x="3098" y="7037"/>
                  </a:lnTo>
                  <a:cubicBezTo>
                    <a:pt x="2899" y="6540"/>
                    <a:pt x="2692" y="6044"/>
                    <a:pt x="2476" y="5548"/>
                  </a:cubicBezTo>
                  <a:lnTo>
                    <a:pt x="1692" y="3708"/>
                  </a:lnTo>
                  <a:cubicBezTo>
                    <a:pt x="1150" y="2476"/>
                    <a:pt x="623" y="1245"/>
                    <a:pt x="108" y="0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28"/>
            <p:cNvSpPr/>
            <p:nvPr/>
          </p:nvSpPr>
          <p:spPr>
            <a:xfrm>
              <a:off x="1353275" y="757906"/>
              <a:ext cx="11446" cy="52279"/>
            </a:xfrm>
            <a:custGeom>
              <a:avLst/>
              <a:gdLst/>
              <a:ahLst/>
              <a:cxnLst/>
              <a:rect l="l" t="t" r="r" b="b"/>
              <a:pathLst>
                <a:path w="326" h="1489" extrusionOk="0">
                  <a:moveTo>
                    <a:pt x="204" y="0"/>
                  </a:moveTo>
                  <a:cubicBezTo>
                    <a:pt x="55" y="488"/>
                    <a:pt x="109" y="988"/>
                    <a:pt x="1" y="1475"/>
                  </a:cubicBezTo>
                  <a:lnTo>
                    <a:pt x="109" y="1489"/>
                  </a:lnTo>
                  <a:cubicBezTo>
                    <a:pt x="136" y="1002"/>
                    <a:pt x="326" y="528"/>
                    <a:pt x="312" y="14"/>
                  </a:cubicBezTo>
                  <a:lnTo>
                    <a:pt x="204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28"/>
            <p:cNvSpPr/>
            <p:nvPr/>
          </p:nvSpPr>
          <p:spPr>
            <a:xfrm>
              <a:off x="1353766" y="762189"/>
              <a:ext cx="90303" cy="48943"/>
            </a:xfrm>
            <a:custGeom>
              <a:avLst/>
              <a:gdLst/>
              <a:ahLst/>
              <a:cxnLst/>
              <a:rect l="l" t="t" r="r" b="b"/>
              <a:pathLst>
                <a:path w="2572" h="1394" extrusionOk="0">
                  <a:moveTo>
                    <a:pt x="2531" y="0"/>
                  </a:moveTo>
                  <a:cubicBezTo>
                    <a:pt x="2301" y="95"/>
                    <a:pt x="2098" y="190"/>
                    <a:pt x="1881" y="298"/>
                  </a:cubicBezTo>
                  <a:cubicBezTo>
                    <a:pt x="1665" y="406"/>
                    <a:pt x="1462" y="514"/>
                    <a:pt x="1259" y="636"/>
                  </a:cubicBezTo>
                  <a:cubicBezTo>
                    <a:pt x="839" y="866"/>
                    <a:pt x="433" y="1083"/>
                    <a:pt x="0" y="1286"/>
                  </a:cubicBezTo>
                  <a:lnTo>
                    <a:pt x="41" y="1394"/>
                  </a:lnTo>
                  <a:cubicBezTo>
                    <a:pt x="461" y="1164"/>
                    <a:pt x="894" y="961"/>
                    <a:pt x="1313" y="758"/>
                  </a:cubicBezTo>
                  <a:cubicBezTo>
                    <a:pt x="1529" y="663"/>
                    <a:pt x="1746" y="555"/>
                    <a:pt x="1962" y="447"/>
                  </a:cubicBezTo>
                  <a:cubicBezTo>
                    <a:pt x="2165" y="339"/>
                    <a:pt x="2382" y="230"/>
                    <a:pt x="2571" y="95"/>
                  </a:cubicBezTo>
                  <a:lnTo>
                    <a:pt x="25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28"/>
            <p:cNvSpPr/>
            <p:nvPr/>
          </p:nvSpPr>
          <p:spPr>
            <a:xfrm>
              <a:off x="1431216" y="689022"/>
              <a:ext cx="42308" cy="80788"/>
            </a:xfrm>
            <a:custGeom>
              <a:avLst/>
              <a:gdLst/>
              <a:ahLst/>
              <a:cxnLst/>
              <a:rect l="l" t="t" r="r" b="b"/>
              <a:pathLst>
                <a:path w="1205" h="2301" extrusionOk="0">
                  <a:moveTo>
                    <a:pt x="1110" y="0"/>
                  </a:moveTo>
                  <a:cubicBezTo>
                    <a:pt x="663" y="718"/>
                    <a:pt x="406" y="1516"/>
                    <a:pt x="0" y="2247"/>
                  </a:cubicBezTo>
                  <a:lnTo>
                    <a:pt x="108" y="2301"/>
                  </a:lnTo>
                  <a:cubicBezTo>
                    <a:pt x="433" y="1529"/>
                    <a:pt x="907" y="839"/>
                    <a:pt x="1204" y="55"/>
                  </a:cubicBezTo>
                  <a:lnTo>
                    <a:pt x="1110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28"/>
            <p:cNvSpPr/>
            <p:nvPr/>
          </p:nvSpPr>
          <p:spPr>
            <a:xfrm>
              <a:off x="1446418" y="753622"/>
              <a:ext cx="97887" cy="234710"/>
            </a:xfrm>
            <a:custGeom>
              <a:avLst/>
              <a:gdLst/>
              <a:ahLst/>
              <a:cxnLst/>
              <a:rect l="l" t="t" r="r" b="b"/>
              <a:pathLst>
                <a:path w="2788" h="6685" extrusionOk="0">
                  <a:moveTo>
                    <a:pt x="108" y="1"/>
                  </a:moveTo>
                  <a:lnTo>
                    <a:pt x="0" y="41"/>
                  </a:lnTo>
                  <a:cubicBezTo>
                    <a:pt x="447" y="1151"/>
                    <a:pt x="852" y="2274"/>
                    <a:pt x="1272" y="3397"/>
                  </a:cubicBezTo>
                  <a:lnTo>
                    <a:pt x="1894" y="5061"/>
                  </a:lnTo>
                  <a:cubicBezTo>
                    <a:pt x="2083" y="5544"/>
                    <a:pt x="2271" y="6048"/>
                    <a:pt x="2549" y="6492"/>
                  </a:cubicBezTo>
                  <a:lnTo>
                    <a:pt x="2549" y="6492"/>
                  </a:lnTo>
                  <a:lnTo>
                    <a:pt x="2544" y="6496"/>
                  </a:lnTo>
                  <a:lnTo>
                    <a:pt x="2659" y="6657"/>
                  </a:lnTo>
                  <a:lnTo>
                    <a:pt x="2659" y="6657"/>
                  </a:lnTo>
                  <a:cubicBezTo>
                    <a:pt x="2666" y="6666"/>
                    <a:pt x="2672" y="6676"/>
                    <a:pt x="2679" y="6685"/>
                  </a:cubicBezTo>
                  <a:lnTo>
                    <a:pt x="2787" y="6617"/>
                  </a:lnTo>
                  <a:cubicBezTo>
                    <a:pt x="2476" y="6117"/>
                    <a:pt x="2273" y="5562"/>
                    <a:pt x="2057" y="5007"/>
                  </a:cubicBezTo>
                  <a:lnTo>
                    <a:pt x="1394" y="3343"/>
                  </a:lnTo>
                  <a:cubicBezTo>
                    <a:pt x="961" y="2233"/>
                    <a:pt x="514" y="1124"/>
                    <a:pt x="108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28"/>
            <p:cNvSpPr/>
            <p:nvPr/>
          </p:nvSpPr>
          <p:spPr>
            <a:xfrm>
              <a:off x="1259710" y="525134"/>
              <a:ext cx="22365" cy="51822"/>
            </a:xfrm>
            <a:custGeom>
              <a:avLst/>
              <a:gdLst/>
              <a:ahLst/>
              <a:cxnLst/>
              <a:rect l="l" t="t" r="r" b="b"/>
              <a:pathLst>
                <a:path w="637" h="1476" extrusionOk="0">
                  <a:moveTo>
                    <a:pt x="542" y="0"/>
                  </a:moveTo>
                  <a:cubicBezTo>
                    <a:pt x="460" y="95"/>
                    <a:pt x="393" y="217"/>
                    <a:pt x="339" y="339"/>
                  </a:cubicBezTo>
                  <a:cubicBezTo>
                    <a:pt x="284" y="447"/>
                    <a:pt x="244" y="569"/>
                    <a:pt x="203" y="704"/>
                  </a:cubicBezTo>
                  <a:cubicBezTo>
                    <a:pt x="122" y="947"/>
                    <a:pt x="68" y="1205"/>
                    <a:pt x="0" y="1448"/>
                  </a:cubicBezTo>
                  <a:lnTo>
                    <a:pt x="95" y="1475"/>
                  </a:lnTo>
                  <a:cubicBezTo>
                    <a:pt x="136" y="1218"/>
                    <a:pt x="230" y="975"/>
                    <a:pt x="339" y="744"/>
                  </a:cubicBezTo>
                  <a:lnTo>
                    <a:pt x="487" y="406"/>
                  </a:lnTo>
                  <a:cubicBezTo>
                    <a:pt x="542" y="284"/>
                    <a:pt x="596" y="163"/>
                    <a:pt x="636" y="41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28"/>
            <p:cNvSpPr/>
            <p:nvPr/>
          </p:nvSpPr>
          <p:spPr>
            <a:xfrm>
              <a:off x="1267785" y="560769"/>
              <a:ext cx="23769" cy="38516"/>
            </a:xfrm>
            <a:custGeom>
              <a:avLst/>
              <a:gdLst/>
              <a:ahLst/>
              <a:cxnLst/>
              <a:rect l="l" t="t" r="r" b="b"/>
              <a:pathLst>
                <a:path w="677" h="1097" extrusionOk="0">
                  <a:moveTo>
                    <a:pt x="582" y="0"/>
                  </a:moveTo>
                  <a:cubicBezTo>
                    <a:pt x="515" y="68"/>
                    <a:pt x="447" y="149"/>
                    <a:pt x="393" y="230"/>
                  </a:cubicBezTo>
                  <a:cubicBezTo>
                    <a:pt x="339" y="325"/>
                    <a:pt x="284" y="406"/>
                    <a:pt x="244" y="501"/>
                  </a:cubicBezTo>
                  <a:cubicBezTo>
                    <a:pt x="163" y="690"/>
                    <a:pt x="95" y="866"/>
                    <a:pt x="0" y="1056"/>
                  </a:cubicBezTo>
                  <a:lnTo>
                    <a:pt x="95" y="1096"/>
                  </a:lnTo>
                  <a:cubicBezTo>
                    <a:pt x="163" y="907"/>
                    <a:pt x="257" y="731"/>
                    <a:pt x="366" y="568"/>
                  </a:cubicBezTo>
                  <a:cubicBezTo>
                    <a:pt x="420" y="487"/>
                    <a:pt x="487" y="406"/>
                    <a:pt x="528" y="325"/>
                  </a:cubicBezTo>
                  <a:cubicBezTo>
                    <a:pt x="582" y="244"/>
                    <a:pt x="636" y="162"/>
                    <a:pt x="677" y="6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28"/>
            <p:cNvSpPr/>
            <p:nvPr/>
          </p:nvSpPr>
          <p:spPr>
            <a:xfrm>
              <a:off x="1280143" y="600653"/>
              <a:ext cx="17590" cy="31880"/>
            </a:xfrm>
            <a:custGeom>
              <a:avLst/>
              <a:gdLst/>
              <a:ahLst/>
              <a:cxnLst/>
              <a:rect l="l" t="t" r="r" b="b"/>
              <a:pathLst>
                <a:path w="501" h="908" extrusionOk="0">
                  <a:moveTo>
                    <a:pt x="393" y="1"/>
                  </a:moveTo>
                  <a:cubicBezTo>
                    <a:pt x="338" y="68"/>
                    <a:pt x="325" y="136"/>
                    <a:pt x="284" y="217"/>
                  </a:cubicBezTo>
                  <a:cubicBezTo>
                    <a:pt x="257" y="285"/>
                    <a:pt x="244" y="366"/>
                    <a:pt x="217" y="434"/>
                  </a:cubicBezTo>
                  <a:cubicBezTo>
                    <a:pt x="163" y="583"/>
                    <a:pt x="95" y="731"/>
                    <a:pt x="0" y="853"/>
                  </a:cubicBezTo>
                  <a:lnTo>
                    <a:pt x="95" y="907"/>
                  </a:lnTo>
                  <a:cubicBezTo>
                    <a:pt x="163" y="772"/>
                    <a:pt x="257" y="637"/>
                    <a:pt x="338" y="488"/>
                  </a:cubicBezTo>
                  <a:cubicBezTo>
                    <a:pt x="379" y="420"/>
                    <a:pt x="420" y="353"/>
                    <a:pt x="447" y="271"/>
                  </a:cubicBezTo>
                  <a:cubicBezTo>
                    <a:pt x="474" y="190"/>
                    <a:pt x="501" y="109"/>
                    <a:pt x="487" y="28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28"/>
            <p:cNvSpPr/>
            <p:nvPr/>
          </p:nvSpPr>
          <p:spPr>
            <a:xfrm>
              <a:off x="1292958" y="638184"/>
              <a:ext cx="23805" cy="40903"/>
            </a:xfrm>
            <a:custGeom>
              <a:avLst/>
              <a:gdLst/>
              <a:ahLst/>
              <a:cxnLst/>
              <a:rect l="l" t="t" r="r" b="b"/>
              <a:pathLst>
                <a:path w="678" h="1165" extrusionOk="0">
                  <a:moveTo>
                    <a:pt x="582" y="1"/>
                  </a:moveTo>
                  <a:cubicBezTo>
                    <a:pt x="312" y="339"/>
                    <a:pt x="231" y="758"/>
                    <a:pt x="0" y="1110"/>
                  </a:cubicBezTo>
                  <a:lnTo>
                    <a:pt x="95" y="1164"/>
                  </a:lnTo>
                  <a:cubicBezTo>
                    <a:pt x="258" y="772"/>
                    <a:pt x="555" y="461"/>
                    <a:pt x="677" y="55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28"/>
            <p:cNvSpPr/>
            <p:nvPr/>
          </p:nvSpPr>
          <p:spPr>
            <a:xfrm>
              <a:off x="1311952" y="681895"/>
              <a:ext cx="18573" cy="44695"/>
            </a:xfrm>
            <a:custGeom>
              <a:avLst/>
              <a:gdLst/>
              <a:ahLst/>
              <a:cxnLst/>
              <a:rect l="l" t="t" r="r" b="b"/>
              <a:pathLst>
                <a:path w="529" h="1273" extrusionOk="0">
                  <a:moveTo>
                    <a:pt x="434" y="1"/>
                  </a:moveTo>
                  <a:cubicBezTo>
                    <a:pt x="353" y="82"/>
                    <a:pt x="312" y="203"/>
                    <a:pt x="285" y="325"/>
                  </a:cubicBezTo>
                  <a:cubicBezTo>
                    <a:pt x="271" y="433"/>
                    <a:pt x="271" y="555"/>
                    <a:pt x="258" y="664"/>
                  </a:cubicBezTo>
                  <a:cubicBezTo>
                    <a:pt x="258" y="758"/>
                    <a:pt x="244" y="866"/>
                    <a:pt x="204" y="961"/>
                  </a:cubicBezTo>
                  <a:cubicBezTo>
                    <a:pt x="163" y="1056"/>
                    <a:pt x="95" y="1151"/>
                    <a:pt x="1" y="1178"/>
                  </a:cubicBezTo>
                  <a:lnTo>
                    <a:pt x="41" y="1272"/>
                  </a:lnTo>
                  <a:cubicBezTo>
                    <a:pt x="150" y="1218"/>
                    <a:pt x="231" y="1110"/>
                    <a:pt x="285" y="1015"/>
                  </a:cubicBezTo>
                  <a:cubicBezTo>
                    <a:pt x="339" y="907"/>
                    <a:pt x="380" y="785"/>
                    <a:pt x="407" y="677"/>
                  </a:cubicBezTo>
                  <a:cubicBezTo>
                    <a:pt x="420" y="569"/>
                    <a:pt x="447" y="461"/>
                    <a:pt x="461" y="352"/>
                  </a:cubicBezTo>
                  <a:cubicBezTo>
                    <a:pt x="474" y="244"/>
                    <a:pt x="501" y="149"/>
                    <a:pt x="528" y="5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28"/>
            <p:cNvSpPr/>
            <p:nvPr/>
          </p:nvSpPr>
          <p:spPr>
            <a:xfrm>
              <a:off x="1333824" y="729397"/>
              <a:ext cx="19486" cy="35180"/>
            </a:xfrm>
            <a:custGeom>
              <a:avLst/>
              <a:gdLst/>
              <a:ahLst/>
              <a:cxnLst/>
              <a:rect l="l" t="t" r="r" b="b"/>
              <a:pathLst>
                <a:path w="555" h="1002" extrusionOk="0">
                  <a:moveTo>
                    <a:pt x="447" y="1"/>
                  </a:moveTo>
                  <a:cubicBezTo>
                    <a:pt x="406" y="82"/>
                    <a:pt x="365" y="163"/>
                    <a:pt x="338" y="244"/>
                  </a:cubicBezTo>
                  <a:lnTo>
                    <a:pt x="244" y="488"/>
                  </a:lnTo>
                  <a:cubicBezTo>
                    <a:pt x="190" y="650"/>
                    <a:pt x="108" y="812"/>
                    <a:pt x="0" y="948"/>
                  </a:cubicBezTo>
                  <a:lnTo>
                    <a:pt x="81" y="1002"/>
                  </a:lnTo>
                  <a:cubicBezTo>
                    <a:pt x="176" y="853"/>
                    <a:pt x="284" y="704"/>
                    <a:pt x="379" y="542"/>
                  </a:cubicBezTo>
                  <a:cubicBezTo>
                    <a:pt x="420" y="461"/>
                    <a:pt x="460" y="379"/>
                    <a:pt x="501" y="298"/>
                  </a:cubicBezTo>
                  <a:cubicBezTo>
                    <a:pt x="528" y="204"/>
                    <a:pt x="555" y="122"/>
                    <a:pt x="555" y="28"/>
                  </a:cubicBezTo>
                  <a:lnTo>
                    <a:pt x="447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28"/>
            <p:cNvSpPr/>
            <p:nvPr/>
          </p:nvSpPr>
          <p:spPr>
            <a:xfrm>
              <a:off x="1365633" y="742212"/>
              <a:ext cx="20013" cy="58950"/>
            </a:xfrm>
            <a:custGeom>
              <a:avLst/>
              <a:gdLst/>
              <a:ahLst/>
              <a:cxnLst/>
              <a:rect l="l" t="t" r="r" b="b"/>
              <a:pathLst>
                <a:path w="570" h="1679" extrusionOk="0">
                  <a:moveTo>
                    <a:pt x="461" y="1"/>
                  </a:moveTo>
                  <a:cubicBezTo>
                    <a:pt x="380" y="123"/>
                    <a:pt x="325" y="258"/>
                    <a:pt x="271" y="393"/>
                  </a:cubicBezTo>
                  <a:cubicBezTo>
                    <a:pt x="217" y="529"/>
                    <a:pt x="190" y="664"/>
                    <a:pt x="150" y="813"/>
                  </a:cubicBezTo>
                  <a:cubicBezTo>
                    <a:pt x="82" y="1097"/>
                    <a:pt x="55" y="1381"/>
                    <a:pt x="1" y="1665"/>
                  </a:cubicBezTo>
                  <a:lnTo>
                    <a:pt x="109" y="1679"/>
                  </a:lnTo>
                  <a:cubicBezTo>
                    <a:pt x="123" y="1381"/>
                    <a:pt x="204" y="1110"/>
                    <a:pt x="285" y="840"/>
                  </a:cubicBezTo>
                  <a:lnTo>
                    <a:pt x="434" y="447"/>
                  </a:lnTo>
                  <a:cubicBezTo>
                    <a:pt x="474" y="312"/>
                    <a:pt x="528" y="177"/>
                    <a:pt x="569" y="42"/>
                  </a:cubicBezTo>
                  <a:lnTo>
                    <a:pt x="461" y="1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28"/>
            <p:cNvSpPr/>
            <p:nvPr/>
          </p:nvSpPr>
          <p:spPr>
            <a:xfrm>
              <a:off x="1388454" y="734628"/>
              <a:ext cx="12850" cy="54175"/>
            </a:xfrm>
            <a:custGeom>
              <a:avLst/>
              <a:gdLst/>
              <a:ahLst/>
              <a:cxnLst/>
              <a:rect l="l" t="t" r="r" b="b"/>
              <a:pathLst>
                <a:path w="366" h="1543" extrusionOk="0">
                  <a:moveTo>
                    <a:pt x="311" y="0"/>
                  </a:moveTo>
                  <a:cubicBezTo>
                    <a:pt x="230" y="28"/>
                    <a:pt x="190" y="95"/>
                    <a:pt x="149" y="163"/>
                  </a:cubicBezTo>
                  <a:cubicBezTo>
                    <a:pt x="122" y="230"/>
                    <a:pt x="108" y="298"/>
                    <a:pt x="95" y="366"/>
                  </a:cubicBezTo>
                  <a:cubicBezTo>
                    <a:pt x="68" y="501"/>
                    <a:pt x="68" y="623"/>
                    <a:pt x="68" y="758"/>
                  </a:cubicBezTo>
                  <a:cubicBezTo>
                    <a:pt x="54" y="1015"/>
                    <a:pt x="41" y="1272"/>
                    <a:pt x="0" y="1529"/>
                  </a:cubicBezTo>
                  <a:lnTo>
                    <a:pt x="108" y="1543"/>
                  </a:lnTo>
                  <a:cubicBezTo>
                    <a:pt x="108" y="1286"/>
                    <a:pt x="163" y="1029"/>
                    <a:pt x="203" y="772"/>
                  </a:cubicBezTo>
                  <a:cubicBezTo>
                    <a:pt x="230" y="650"/>
                    <a:pt x="244" y="515"/>
                    <a:pt x="257" y="393"/>
                  </a:cubicBezTo>
                  <a:cubicBezTo>
                    <a:pt x="271" y="271"/>
                    <a:pt x="298" y="163"/>
                    <a:pt x="366" y="82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28"/>
            <p:cNvSpPr/>
            <p:nvPr/>
          </p:nvSpPr>
          <p:spPr>
            <a:xfrm>
              <a:off x="1405552" y="727501"/>
              <a:ext cx="14290" cy="60354"/>
            </a:xfrm>
            <a:custGeom>
              <a:avLst/>
              <a:gdLst/>
              <a:ahLst/>
              <a:cxnLst/>
              <a:rect l="l" t="t" r="r" b="b"/>
              <a:pathLst>
                <a:path w="407" h="1719" extrusionOk="0">
                  <a:moveTo>
                    <a:pt x="312" y="0"/>
                  </a:moveTo>
                  <a:cubicBezTo>
                    <a:pt x="244" y="136"/>
                    <a:pt x="203" y="271"/>
                    <a:pt x="163" y="406"/>
                  </a:cubicBezTo>
                  <a:cubicBezTo>
                    <a:pt x="122" y="555"/>
                    <a:pt x="95" y="704"/>
                    <a:pt x="82" y="839"/>
                  </a:cubicBezTo>
                  <a:cubicBezTo>
                    <a:pt x="41" y="1137"/>
                    <a:pt x="27" y="1421"/>
                    <a:pt x="0" y="1719"/>
                  </a:cubicBezTo>
                  <a:lnTo>
                    <a:pt x="109" y="1719"/>
                  </a:lnTo>
                  <a:cubicBezTo>
                    <a:pt x="95" y="1435"/>
                    <a:pt x="149" y="1151"/>
                    <a:pt x="217" y="866"/>
                  </a:cubicBezTo>
                  <a:lnTo>
                    <a:pt x="325" y="461"/>
                  </a:lnTo>
                  <a:cubicBezTo>
                    <a:pt x="352" y="312"/>
                    <a:pt x="393" y="176"/>
                    <a:pt x="406" y="28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28"/>
            <p:cNvSpPr/>
            <p:nvPr/>
          </p:nvSpPr>
          <p:spPr>
            <a:xfrm>
              <a:off x="1425493" y="715143"/>
              <a:ext cx="19978" cy="61794"/>
            </a:xfrm>
            <a:custGeom>
              <a:avLst/>
              <a:gdLst/>
              <a:ahLst/>
              <a:cxnLst/>
              <a:rect l="l" t="t" r="r" b="b"/>
              <a:pathLst>
                <a:path w="569" h="1760" extrusionOk="0">
                  <a:moveTo>
                    <a:pt x="447" y="1"/>
                  </a:moveTo>
                  <a:cubicBezTo>
                    <a:pt x="407" y="136"/>
                    <a:pt x="393" y="285"/>
                    <a:pt x="366" y="434"/>
                  </a:cubicBezTo>
                  <a:cubicBezTo>
                    <a:pt x="339" y="583"/>
                    <a:pt x="312" y="731"/>
                    <a:pt x="285" y="867"/>
                  </a:cubicBezTo>
                  <a:cubicBezTo>
                    <a:pt x="231" y="1164"/>
                    <a:pt x="149" y="1462"/>
                    <a:pt x="1" y="1719"/>
                  </a:cubicBezTo>
                  <a:lnTo>
                    <a:pt x="95" y="1760"/>
                  </a:lnTo>
                  <a:cubicBezTo>
                    <a:pt x="217" y="1489"/>
                    <a:pt x="339" y="1205"/>
                    <a:pt x="420" y="907"/>
                  </a:cubicBezTo>
                  <a:cubicBezTo>
                    <a:pt x="474" y="758"/>
                    <a:pt x="501" y="610"/>
                    <a:pt x="528" y="461"/>
                  </a:cubicBezTo>
                  <a:cubicBezTo>
                    <a:pt x="555" y="312"/>
                    <a:pt x="569" y="150"/>
                    <a:pt x="555" y="1"/>
                  </a:cubicBez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28"/>
            <p:cNvSpPr/>
            <p:nvPr/>
          </p:nvSpPr>
          <p:spPr>
            <a:xfrm>
              <a:off x="1459233" y="728941"/>
              <a:ext cx="29492" cy="55123"/>
            </a:xfrm>
            <a:custGeom>
              <a:avLst/>
              <a:gdLst/>
              <a:ahLst/>
              <a:cxnLst/>
              <a:rect l="l" t="t" r="r" b="b"/>
              <a:pathLst>
                <a:path w="840" h="1570" extrusionOk="0">
                  <a:moveTo>
                    <a:pt x="731" y="0"/>
                  </a:moveTo>
                  <a:cubicBezTo>
                    <a:pt x="663" y="135"/>
                    <a:pt x="623" y="257"/>
                    <a:pt x="569" y="392"/>
                  </a:cubicBezTo>
                  <a:lnTo>
                    <a:pt x="406" y="771"/>
                  </a:lnTo>
                  <a:cubicBezTo>
                    <a:pt x="298" y="1028"/>
                    <a:pt x="176" y="1286"/>
                    <a:pt x="0" y="1516"/>
                  </a:cubicBezTo>
                  <a:lnTo>
                    <a:pt x="95" y="1570"/>
                  </a:lnTo>
                  <a:cubicBezTo>
                    <a:pt x="230" y="1326"/>
                    <a:pt x="393" y="1083"/>
                    <a:pt x="528" y="839"/>
                  </a:cubicBezTo>
                  <a:cubicBezTo>
                    <a:pt x="596" y="704"/>
                    <a:pt x="663" y="582"/>
                    <a:pt x="718" y="447"/>
                  </a:cubicBezTo>
                  <a:cubicBezTo>
                    <a:pt x="772" y="311"/>
                    <a:pt x="812" y="176"/>
                    <a:pt x="839" y="41"/>
                  </a:cubicBezTo>
                  <a:lnTo>
                    <a:pt x="731" y="0"/>
                  </a:lnTo>
                  <a:close/>
                </a:path>
              </a:pathLst>
            </a:custGeom>
            <a:solidFill>
              <a:srgbClr val="402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436838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379608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992782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482401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8432194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FC8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80547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4452875" y="1444521"/>
            <a:ext cx="3103200" cy="13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1"/>
          </p:nvPr>
        </p:nvSpPr>
        <p:spPr>
          <a:xfrm>
            <a:off x="4452864" y="2905577"/>
            <a:ext cx="31032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63" name="Google Shape;63;p7"/>
          <p:cNvGrpSpPr/>
          <p:nvPr/>
        </p:nvGrpSpPr>
        <p:grpSpPr>
          <a:xfrm rot="-1298308">
            <a:off x="2422905" y="228038"/>
            <a:ext cx="372960" cy="807185"/>
            <a:chOff x="6387350" y="1078650"/>
            <a:chExt cx="317325" cy="686775"/>
          </a:xfrm>
        </p:grpSpPr>
        <p:sp>
          <p:nvSpPr>
            <p:cNvPr id="64" name="Google Shape;64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;p7"/>
          <p:cNvGrpSpPr/>
          <p:nvPr/>
        </p:nvGrpSpPr>
        <p:grpSpPr>
          <a:xfrm rot="-3008970">
            <a:off x="1923209" y="2651"/>
            <a:ext cx="372993" cy="807256"/>
            <a:chOff x="6387350" y="1078650"/>
            <a:chExt cx="317325" cy="686775"/>
          </a:xfrm>
        </p:grpSpPr>
        <p:sp>
          <p:nvSpPr>
            <p:cNvPr id="67" name="Google Shape;67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1577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4452875" y="1444521"/>
            <a:ext cx="3103200" cy="13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1"/>
          </p:nvPr>
        </p:nvSpPr>
        <p:spPr>
          <a:xfrm>
            <a:off x="4452864" y="2905577"/>
            <a:ext cx="31032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63" name="Google Shape;63;p7"/>
          <p:cNvGrpSpPr/>
          <p:nvPr/>
        </p:nvGrpSpPr>
        <p:grpSpPr>
          <a:xfrm rot="-1298308">
            <a:off x="2422905" y="228038"/>
            <a:ext cx="372960" cy="807185"/>
            <a:chOff x="6387350" y="1078650"/>
            <a:chExt cx="317325" cy="686775"/>
          </a:xfrm>
        </p:grpSpPr>
        <p:sp>
          <p:nvSpPr>
            <p:cNvPr id="64" name="Google Shape;64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;p7"/>
          <p:cNvGrpSpPr/>
          <p:nvPr/>
        </p:nvGrpSpPr>
        <p:grpSpPr>
          <a:xfrm rot="-3008970">
            <a:off x="1923209" y="2651"/>
            <a:ext cx="372993" cy="807256"/>
            <a:chOff x="6387350" y="1078650"/>
            <a:chExt cx="317325" cy="686775"/>
          </a:xfrm>
        </p:grpSpPr>
        <p:sp>
          <p:nvSpPr>
            <p:cNvPr id="67" name="Google Shape;67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1483542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366740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37094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0"/>
          <p:cNvSpPr txBox="1">
            <a:spLocks noGrp="1"/>
          </p:cNvSpPr>
          <p:nvPr>
            <p:ph type="title"/>
          </p:nvPr>
        </p:nvSpPr>
        <p:spPr>
          <a:xfrm rot="-311485">
            <a:off x="653611" y="1266496"/>
            <a:ext cx="3103330" cy="13832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458813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1"/>
          <p:cNvSpPr txBox="1">
            <a:spLocks noGrp="1"/>
          </p:cNvSpPr>
          <p:nvPr>
            <p:ph type="title" hasCustomPrompt="1"/>
          </p:nvPr>
        </p:nvSpPr>
        <p:spPr>
          <a:xfrm>
            <a:off x="1404150" y="1622775"/>
            <a:ext cx="6336000" cy="144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>
            <a:spLocks noGrp="1"/>
          </p:cNvSpPr>
          <p:nvPr>
            <p:ph type="body" idx="1"/>
          </p:nvPr>
        </p:nvSpPr>
        <p:spPr>
          <a:xfrm>
            <a:off x="1404150" y="3152225"/>
            <a:ext cx="6336000" cy="4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3" name="Google Shape;103;p11"/>
          <p:cNvGrpSpPr/>
          <p:nvPr/>
        </p:nvGrpSpPr>
        <p:grpSpPr>
          <a:xfrm rot="-528884">
            <a:off x="8759756" y="411554"/>
            <a:ext cx="372946" cy="807154"/>
            <a:chOff x="6387350" y="1078650"/>
            <a:chExt cx="317325" cy="686775"/>
          </a:xfrm>
        </p:grpSpPr>
        <p:sp>
          <p:nvSpPr>
            <p:cNvPr id="104" name="Google Shape;104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11"/>
          <p:cNvGrpSpPr/>
          <p:nvPr/>
        </p:nvGrpSpPr>
        <p:grpSpPr>
          <a:xfrm rot="-2239511">
            <a:off x="8322788" y="80999"/>
            <a:ext cx="372989" cy="807247"/>
            <a:chOff x="6387350" y="1078650"/>
            <a:chExt cx="317325" cy="686775"/>
          </a:xfrm>
        </p:grpSpPr>
        <p:sp>
          <p:nvSpPr>
            <p:cNvPr id="107" name="Google Shape;107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11"/>
          <p:cNvGrpSpPr/>
          <p:nvPr/>
        </p:nvGrpSpPr>
        <p:grpSpPr>
          <a:xfrm rot="191098">
            <a:off x="537810" y="3881753"/>
            <a:ext cx="372957" cy="807177"/>
            <a:chOff x="6387350" y="1078650"/>
            <a:chExt cx="317325" cy="686775"/>
          </a:xfrm>
        </p:grpSpPr>
        <p:sp>
          <p:nvSpPr>
            <p:cNvPr id="110" name="Google Shape;110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1"/>
          <p:cNvGrpSpPr/>
          <p:nvPr/>
        </p:nvGrpSpPr>
        <p:grpSpPr>
          <a:xfrm rot="-1656427">
            <a:off x="121428" y="4249538"/>
            <a:ext cx="372992" cy="807254"/>
            <a:chOff x="6387350" y="1078650"/>
            <a:chExt cx="317325" cy="686775"/>
          </a:xfrm>
        </p:grpSpPr>
        <p:sp>
          <p:nvSpPr>
            <p:cNvPr id="113" name="Google Shape;113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2086928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295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114309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8393835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761919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6324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287666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036106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8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8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176" name="Google Shape;176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-3008970">
            <a:off x="8095984" y="4035351"/>
            <a:ext cx="372993" cy="807256"/>
            <a:chOff x="6387350" y="1078650"/>
            <a:chExt cx="317325" cy="686775"/>
          </a:xfrm>
        </p:grpSpPr>
        <p:sp>
          <p:nvSpPr>
            <p:cNvPr id="179" name="Google Shape;179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81;p18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182" name="Google Shape;182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18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185" name="Google Shape;185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157396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9"/>
          <p:cNvSpPr txBox="1">
            <a:spLocks noGrp="1"/>
          </p:cNvSpPr>
          <p:nvPr>
            <p:ph type="title"/>
          </p:nvPr>
        </p:nvSpPr>
        <p:spPr>
          <a:xfrm>
            <a:off x="2382400" y="445025"/>
            <a:ext cx="43794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933552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1334936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subTitle" idx="1"/>
          </p:nvPr>
        </p:nvSpPr>
        <p:spPr>
          <a:xfrm>
            <a:off x="2698488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2698504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subTitle" idx="3"/>
          </p:nvPr>
        </p:nvSpPr>
        <p:spPr>
          <a:xfrm>
            <a:off x="5950487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subTitle" idx="4"/>
          </p:nvPr>
        </p:nvSpPr>
        <p:spPr>
          <a:xfrm>
            <a:off x="5950500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subTitle" idx="5"/>
          </p:nvPr>
        </p:nvSpPr>
        <p:spPr>
          <a:xfrm>
            <a:off x="2698488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1" name="Google Shape;211;p21"/>
          <p:cNvSpPr txBox="1">
            <a:spLocks noGrp="1"/>
          </p:cNvSpPr>
          <p:nvPr>
            <p:ph type="subTitle" idx="6"/>
          </p:nvPr>
        </p:nvSpPr>
        <p:spPr>
          <a:xfrm>
            <a:off x="2698504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2" name="Google Shape;212;p21"/>
          <p:cNvSpPr txBox="1">
            <a:spLocks noGrp="1"/>
          </p:cNvSpPr>
          <p:nvPr>
            <p:ph type="subTitle" idx="7"/>
          </p:nvPr>
        </p:nvSpPr>
        <p:spPr>
          <a:xfrm>
            <a:off x="5950487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subTitle" idx="8"/>
          </p:nvPr>
        </p:nvSpPr>
        <p:spPr>
          <a:xfrm>
            <a:off x="5950500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title"/>
          </p:nvPr>
        </p:nvSpPr>
        <p:spPr>
          <a:xfrm>
            <a:off x="1460675" y="445025"/>
            <a:ext cx="622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49498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06549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3"/>
          <p:cNvSpPr txBox="1">
            <a:spLocks noGrp="1"/>
          </p:cNvSpPr>
          <p:nvPr>
            <p:ph type="subTitle" idx="1"/>
          </p:nvPr>
        </p:nvSpPr>
        <p:spPr>
          <a:xfrm>
            <a:off x="1912800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subTitle" idx="2"/>
          </p:nvPr>
        </p:nvSpPr>
        <p:spPr>
          <a:xfrm>
            <a:off x="191281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subTitle" idx="3"/>
          </p:nvPr>
        </p:nvSpPr>
        <p:spPr>
          <a:xfrm>
            <a:off x="5945425" y="21131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subTitle" idx="4"/>
          </p:nvPr>
        </p:nvSpPr>
        <p:spPr>
          <a:xfrm>
            <a:off x="5945437" y="17112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subTitle" idx="5"/>
          </p:nvPr>
        </p:nvSpPr>
        <p:spPr>
          <a:xfrm>
            <a:off x="1912800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ubTitle" idx="6"/>
          </p:nvPr>
        </p:nvSpPr>
        <p:spPr>
          <a:xfrm>
            <a:off x="191281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1" name="Google Shape;241;p23"/>
          <p:cNvSpPr txBox="1">
            <a:spLocks noGrp="1"/>
          </p:cNvSpPr>
          <p:nvPr>
            <p:ph type="subTitle" idx="7"/>
          </p:nvPr>
        </p:nvSpPr>
        <p:spPr>
          <a:xfrm>
            <a:off x="5945425" y="3447050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42" name="Google Shape;242;p23"/>
          <p:cNvSpPr txBox="1">
            <a:spLocks noGrp="1"/>
          </p:cNvSpPr>
          <p:nvPr>
            <p:ph type="subTitle" idx="8"/>
          </p:nvPr>
        </p:nvSpPr>
        <p:spPr>
          <a:xfrm>
            <a:off x="5945437" y="3045175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43" name="Google Shape;243;p23"/>
          <p:cNvSpPr txBox="1">
            <a:spLocks noGrp="1"/>
          </p:cNvSpPr>
          <p:nvPr>
            <p:ph type="title"/>
          </p:nvPr>
        </p:nvSpPr>
        <p:spPr>
          <a:xfrm>
            <a:off x="2936763" y="445025"/>
            <a:ext cx="327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006053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607744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7" name="Google Shape;257;p25"/>
          <p:cNvGrpSpPr/>
          <p:nvPr/>
        </p:nvGrpSpPr>
        <p:grpSpPr>
          <a:xfrm rot="-528884">
            <a:off x="8759756" y="4265754"/>
            <a:ext cx="372946" cy="807154"/>
            <a:chOff x="6387350" y="1078650"/>
            <a:chExt cx="317325" cy="686775"/>
          </a:xfrm>
        </p:grpSpPr>
        <p:sp>
          <p:nvSpPr>
            <p:cNvPr id="258" name="Google Shape;258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25"/>
          <p:cNvGrpSpPr/>
          <p:nvPr/>
        </p:nvGrpSpPr>
        <p:grpSpPr>
          <a:xfrm rot="-2239511">
            <a:off x="8322788" y="3935199"/>
            <a:ext cx="372989" cy="807247"/>
            <a:chOff x="6387350" y="1078650"/>
            <a:chExt cx="317325" cy="686775"/>
          </a:xfrm>
        </p:grpSpPr>
        <p:sp>
          <p:nvSpPr>
            <p:cNvPr id="261" name="Google Shape;261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25"/>
          <p:cNvGrpSpPr/>
          <p:nvPr/>
        </p:nvGrpSpPr>
        <p:grpSpPr>
          <a:xfrm rot="191098">
            <a:off x="537810" y="60303"/>
            <a:ext cx="372957" cy="807177"/>
            <a:chOff x="6387350" y="1078650"/>
            <a:chExt cx="317325" cy="686775"/>
          </a:xfrm>
        </p:grpSpPr>
        <p:sp>
          <p:nvSpPr>
            <p:cNvPr id="264" name="Google Shape;264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5"/>
          <p:cNvGrpSpPr/>
          <p:nvPr/>
        </p:nvGrpSpPr>
        <p:grpSpPr>
          <a:xfrm rot="-1656427">
            <a:off x="121428" y="428088"/>
            <a:ext cx="372992" cy="807254"/>
            <a:chOff x="6387350" y="1078650"/>
            <a:chExt cx="317325" cy="686775"/>
          </a:xfrm>
        </p:grpSpPr>
        <p:sp>
          <p:nvSpPr>
            <p:cNvPr id="267" name="Google Shape;267;p2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" name="Google Shape;269;p25"/>
          <p:cNvSpPr txBox="1">
            <a:spLocks noGrp="1"/>
          </p:cNvSpPr>
          <p:nvPr>
            <p:ph type="subTitle" idx="1"/>
          </p:nvPr>
        </p:nvSpPr>
        <p:spPr>
          <a:xfrm>
            <a:off x="1972100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2"/>
          </p:nvPr>
        </p:nvSpPr>
        <p:spPr>
          <a:xfrm>
            <a:off x="1972050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3"/>
          </p:nvPr>
        </p:nvSpPr>
        <p:spPr>
          <a:xfrm>
            <a:off x="4846025" y="3828575"/>
            <a:ext cx="2325900" cy="69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subTitle" idx="4"/>
          </p:nvPr>
        </p:nvSpPr>
        <p:spPr>
          <a:xfrm>
            <a:off x="4846025" y="3316175"/>
            <a:ext cx="23259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934014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13050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865320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4159063"/>
            <a:ext cx="372960" cy="807185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81709" y="3933676"/>
            <a:ext cx="372993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5" y="146385"/>
            <a:ext cx="372952" cy="807166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4" y="310931"/>
            <a:ext cx="373012" cy="807295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2676100"/>
            <a:ext cx="22569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24447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36488097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29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71" name="Google Shape;1071;p29"/>
          <p:cNvGrpSpPr/>
          <p:nvPr/>
        </p:nvGrpSpPr>
        <p:grpSpPr>
          <a:xfrm rot="1298308" flipH="1">
            <a:off x="7969961" y="40313"/>
            <a:ext cx="372960" cy="807185"/>
            <a:chOff x="6387350" y="1078650"/>
            <a:chExt cx="317325" cy="686775"/>
          </a:xfrm>
        </p:grpSpPr>
        <p:sp>
          <p:nvSpPr>
            <p:cNvPr id="1072" name="Google Shape;1072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29"/>
          <p:cNvGrpSpPr/>
          <p:nvPr/>
        </p:nvGrpSpPr>
        <p:grpSpPr>
          <a:xfrm rot="3008970" flipH="1">
            <a:off x="8528124" y="192851"/>
            <a:ext cx="372993" cy="807256"/>
            <a:chOff x="6387350" y="1078650"/>
            <a:chExt cx="317325" cy="686775"/>
          </a:xfrm>
        </p:grpSpPr>
        <p:sp>
          <p:nvSpPr>
            <p:cNvPr id="1075" name="Google Shape;1075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29"/>
          <p:cNvSpPr txBox="1">
            <a:spLocks noGrp="1"/>
          </p:cNvSpPr>
          <p:nvPr>
            <p:ph type="body" idx="2"/>
          </p:nvPr>
        </p:nvSpPr>
        <p:spPr>
          <a:xfrm>
            <a:off x="4845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963927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5462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0"/>
          <p:cNvSpPr txBox="1">
            <a:spLocks noGrp="1"/>
          </p:cNvSpPr>
          <p:nvPr>
            <p:ph type="title"/>
          </p:nvPr>
        </p:nvSpPr>
        <p:spPr>
          <a:xfrm rot="-311485">
            <a:off x="653611" y="1266496"/>
            <a:ext cx="3103330" cy="13832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04117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29" Type="http://schemas.openxmlformats.org/officeDocument/2006/relationships/slideLayout" Target="../slideLayouts/slideLayout83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Relationship Id="rId30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74966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  <p:sldLayoutId id="2147483762" r:id="rId12"/>
    <p:sldLayoutId id="2147483763" r:id="rId13"/>
    <p:sldLayoutId id="2147483764" r:id="rId14"/>
    <p:sldLayoutId id="2147483765" r:id="rId15"/>
    <p:sldLayoutId id="2147483766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79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Char char="●"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48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  <p:sldLayoutId id="2147483804" r:id="rId24"/>
    <p:sldLayoutId id="2147483805" r:id="rId25"/>
    <p:sldLayoutId id="2147483806" r:id="rId26"/>
    <p:sldLayoutId id="2147483807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52637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" Target="slide6.xml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8.png"/><Relationship Id="rId5" Type="http://schemas.openxmlformats.org/officeDocument/2006/relationships/slide" Target="slide3.xml"/><Relationship Id="rId4" Type="http://schemas.openxmlformats.org/officeDocument/2006/relationships/slide" Target="slide2.xml"/><Relationship Id="rId9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5" name="Google Shape;6895;p47"/>
          <p:cNvGrpSpPr/>
          <p:nvPr/>
        </p:nvGrpSpPr>
        <p:grpSpPr>
          <a:xfrm rot="181212">
            <a:off x="1150023" y="-47557"/>
            <a:ext cx="6823390" cy="5162921"/>
            <a:chOff x="546546" y="53500"/>
            <a:chExt cx="6454402" cy="4883726"/>
          </a:xfrm>
        </p:grpSpPr>
        <p:sp>
          <p:nvSpPr>
            <p:cNvPr id="6896" name="Google Shape;6896;p47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47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17" name="Google Shape;6917;p47"/>
          <p:cNvGrpSpPr/>
          <p:nvPr/>
        </p:nvGrpSpPr>
        <p:grpSpPr>
          <a:xfrm rot="-4011279">
            <a:off x="1587043" y="594256"/>
            <a:ext cx="584247" cy="393286"/>
            <a:chOff x="2036625" y="1283600"/>
            <a:chExt cx="333450" cy="224450"/>
          </a:xfrm>
        </p:grpSpPr>
        <p:sp>
          <p:nvSpPr>
            <p:cNvPr id="6918" name="Google Shape;6918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9" name="Google Shape;6929;p47"/>
          <p:cNvGrpSpPr/>
          <p:nvPr/>
        </p:nvGrpSpPr>
        <p:grpSpPr>
          <a:xfrm rot="6788721">
            <a:off x="6972893" y="594256"/>
            <a:ext cx="584247" cy="393286"/>
            <a:chOff x="2036625" y="1283600"/>
            <a:chExt cx="333450" cy="224450"/>
          </a:xfrm>
        </p:grpSpPr>
        <p:sp>
          <p:nvSpPr>
            <p:cNvPr id="6930" name="Google Shape;6930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5E62AD63-DEBC-4766-B609-8F7DAC86AD7D}"/>
              </a:ext>
            </a:extLst>
          </p:cNvPr>
          <p:cNvSpPr/>
          <p:nvPr/>
        </p:nvSpPr>
        <p:spPr>
          <a:xfrm>
            <a:off x="2604073" y="465524"/>
            <a:ext cx="3596732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/>
                <a:solidFill>
                  <a:srgbClr val="52A2A5">
                    <a:lumMod val="75000"/>
                  </a:srgbClr>
                </a:solidFill>
                <a:effectLst>
                  <a:outerShdw blurRad="38100" dist="19050" dir="2700000" algn="tl" rotWithShape="0">
                    <a:srgbClr val="29486D">
                      <a:lumMod val="50000"/>
                      <a:alpha val="40000"/>
                    </a:srgbClr>
                  </a:outerShdw>
                </a:effectLst>
                <a:uLnTx/>
                <a:uFillTx/>
                <a:latin typeface="Bodoni MT Poster Compressed" panose="02070706080601050204" pitchFamily="18" charset="0"/>
                <a:cs typeface="Arial"/>
                <a:sym typeface="Arial"/>
              </a:rPr>
              <a:t>BENTUK UMUM EKSPONEN</a:t>
            </a:r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BCC15C28-7B60-44FA-9619-FD77E4E5F2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9917" y="1230707"/>
            <a:ext cx="5572125" cy="1333500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4679B571-41EF-4CDF-9AAB-2B6AFA4AD273}"/>
              </a:ext>
            </a:extLst>
          </p:cNvPr>
          <p:cNvSpPr txBox="1"/>
          <p:nvPr/>
        </p:nvSpPr>
        <p:spPr>
          <a:xfrm>
            <a:off x="1772868" y="2778482"/>
            <a:ext cx="12755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3433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istina" panose="03060402040406080204" pitchFamily="66" charset="0"/>
                <a:ea typeface="+mn-ea"/>
                <a:cs typeface="Arial"/>
                <a:sym typeface="Arial"/>
              </a:rPr>
              <a:t>Keterangan 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istina" panose="0306040204040608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13E4987-DD08-46E7-B302-94B3EF90E5DD}"/>
              </a:ext>
            </a:extLst>
          </p:cNvPr>
          <p:cNvSpPr txBox="1"/>
          <p:nvPr/>
        </p:nvSpPr>
        <p:spPr>
          <a:xfrm>
            <a:off x="2043021" y="3139726"/>
            <a:ext cx="2462178" cy="3086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3433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: basis (bilangan pokok)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06A94C1-FF06-4C5F-81EB-F934795550F1}"/>
              </a:ext>
            </a:extLst>
          </p:cNvPr>
          <p:cNvSpPr txBox="1"/>
          <p:nvPr/>
        </p:nvSpPr>
        <p:spPr>
          <a:xfrm>
            <a:off x="2045086" y="3484057"/>
            <a:ext cx="2462178" cy="3086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34335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n : pangkat atau numerus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0778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5" name="Google Shape;5795;p45"/>
          <p:cNvGrpSpPr/>
          <p:nvPr/>
        </p:nvGrpSpPr>
        <p:grpSpPr>
          <a:xfrm>
            <a:off x="4870633" y="1476433"/>
            <a:ext cx="2966865" cy="2895517"/>
            <a:chOff x="4947956" y="1324025"/>
            <a:chExt cx="2858802" cy="2913054"/>
          </a:xfrm>
        </p:grpSpPr>
        <p:sp>
          <p:nvSpPr>
            <p:cNvPr id="5796" name="Google Shape;5796;p45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45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45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Sifat-sifat Eksonen</a:t>
            </a:r>
          </a:p>
        </p:txBody>
      </p:sp>
      <p:pic>
        <p:nvPicPr>
          <p:cNvPr id="22" name="Picture 2" descr="C:\Users\HP PAVILION\Pictures\POLA BILANGAN\orang berpikir.jpg">
            <a:extLst>
              <a:ext uri="{FF2B5EF4-FFF2-40B4-BE49-F238E27FC236}">
                <a16:creationId xmlns:a16="http://schemas.microsoft.com/office/drawing/2014/main" id="{98743FC3-88B9-47D9-8B40-503853A66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3489" y="1653692"/>
            <a:ext cx="2832765" cy="254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DAC432E-8700-4AF5-A64A-1EF8B3E367A5}"/>
              </a:ext>
            </a:extLst>
          </p:cNvPr>
          <p:cNvSpPr txBox="1"/>
          <p:nvPr/>
        </p:nvSpPr>
        <p:spPr>
          <a:xfrm>
            <a:off x="1635373" y="627534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1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2DFD651-5123-43D9-9651-9D4A7BCFCEC0}"/>
              </a:ext>
            </a:extLst>
          </p:cNvPr>
          <p:cNvSpPr txBox="1"/>
          <p:nvPr/>
        </p:nvSpPr>
        <p:spPr>
          <a:xfrm>
            <a:off x="1901799" y="1130472"/>
            <a:ext cx="24621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 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x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n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=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 + n</a:t>
            </a:r>
            <a:endParaRPr lang="en-US" sz="2800" kern="1200" dirty="0">
              <a:solidFill>
                <a:prstClr val="black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229CB03-2279-4B28-A6CE-EDC89F605FA7}"/>
              </a:ext>
            </a:extLst>
          </p:cNvPr>
          <p:cNvSpPr txBox="1"/>
          <p:nvPr/>
        </p:nvSpPr>
        <p:spPr>
          <a:xfrm>
            <a:off x="1594076" y="1731508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Contoh : 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4350CE1-F830-4234-A1BA-87FAD3F55EB2}"/>
              </a:ext>
            </a:extLst>
          </p:cNvPr>
          <p:cNvSpPr txBox="1"/>
          <p:nvPr/>
        </p:nvSpPr>
        <p:spPr>
          <a:xfrm>
            <a:off x="1835696" y="2079935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x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3+2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AC6D604-CCF9-43B4-88C1-2E6858A4022C}"/>
              </a:ext>
            </a:extLst>
          </p:cNvPr>
          <p:cNvSpPr txBox="1"/>
          <p:nvPr/>
        </p:nvSpPr>
        <p:spPr>
          <a:xfrm>
            <a:off x="2455190" y="2386814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5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4596C78-56EC-4A37-B2AC-70542D23BFDE}"/>
              </a:ext>
            </a:extLst>
          </p:cNvPr>
          <p:cNvSpPr txBox="1"/>
          <p:nvPr/>
        </p:nvSpPr>
        <p:spPr>
          <a:xfrm>
            <a:off x="1675836" y="2695535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2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3807346-4090-4DC6-BEA8-C74DA95CBE4A}"/>
              </a:ext>
            </a:extLst>
          </p:cNvPr>
          <p:cNvSpPr txBox="1"/>
          <p:nvPr/>
        </p:nvSpPr>
        <p:spPr>
          <a:xfrm>
            <a:off x="1942262" y="3198473"/>
            <a:ext cx="24621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 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: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n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=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 - n</a:t>
            </a:r>
            <a:endParaRPr lang="en-US" sz="2800" kern="1200" dirty="0">
              <a:solidFill>
                <a:prstClr val="black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8E47114-6065-4A07-AB0F-BFD4E7CBC645}"/>
              </a:ext>
            </a:extLst>
          </p:cNvPr>
          <p:cNvSpPr txBox="1"/>
          <p:nvPr/>
        </p:nvSpPr>
        <p:spPr>
          <a:xfrm>
            <a:off x="1634539" y="3799509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Contoh : 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353F2CD-BB01-4053-805B-5FAEA88B3554}"/>
              </a:ext>
            </a:extLst>
          </p:cNvPr>
          <p:cNvSpPr txBox="1"/>
          <p:nvPr/>
        </p:nvSpPr>
        <p:spPr>
          <a:xfrm>
            <a:off x="1876159" y="4147936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5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: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5-2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66ED2CC-E2ED-47C0-B0F6-2D5898676E9D}"/>
              </a:ext>
            </a:extLst>
          </p:cNvPr>
          <p:cNvSpPr txBox="1"/>
          <p:nvPr/>
        </p:nvSpPr>
        <p:spPr>
          <a:xfrm>
            <a:off x="2495653" y="4454815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5" name="Google Shape;5795;p45"/>
          <p:cNvGrpSpPr/>
          <p:nvPr/>
        </p:nvGrpSpPr>
        <p:grpSpPr>
          <a:xfrm>
            <a:off x="4870633" y="1476433"/>
            <a:ext cx="2966865" cy="2895517"/>
            <a:chOff x="4947956" y="1324025"/>
            <a:chExt cx="2858802" cy="2913054"/>
          </a:xfrm>
        </p:grpSpPr>
        <p:sp>
          <p:nvSpPr>
            <p:cNvPr id="5796" name="Google Shape;5796;p45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45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45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Sifat-sifat Eksonen</a:t>
            </a:r>
          </a:p>
        </p:txBody>
      </p:sp>
      <p:pic>
        <p:nvPicPr>
          <p:cNvPr id="22" name="Picture 2" descr="C:\Users\HP PAVILION\Pictures\POLA BILANGAN\orang berpikir.jpg">
            <a:extLst>
              <a:ext uri="{FF2B5EF4-FFF2-40B4-BE49-F238E27FC236}">
                <a16:creationId xmlns:a16="http://schemas.microsoft.com/office/drawing/2014/main" id="{98743FC3-88B9-47D9-8B40-503853A66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3489" y="1653692"/>
            <a:ext cx="2832765" cy="254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DAC432E-8700-4AF5-A64A-1EF8B3E367A5}"/>
              </a:ext>
            </a:extLst>
          </p:cNvPr>
          <p:cNvSpPr txBox="1"/>
          <p:nvPr/>
        </p:nvSpPr>
        <p:spPr>
          <a:xfrm>
            <a:off x="1635373" y="627534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3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2DFD651-5123-43D9-9651-9D4A7BCFCEC0}"/>
              </a:ext>
            </a:extLst>
          </p:cNvPr>
          <p:cNvSpPr txBox="1"/>
          <p:nvPr/>
        </p:nvSpPr>
        <p:spPr>
          <a:xfrm>
            <a:off x="1901799" y="1130472"/>
            <a:ext cx="24621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(a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)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n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=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mxn</a:t>
            </a:r>
            <a:endParaRPr lang="en-US" sz="2800" kern="1200" dirty="0">
              <a:solidFill>
                <a:prstClr val="black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229CB03-2279-4B28-A6CE-EDC89F605FA7}"/>
              </a:ext>
            </a:extLst>
          </p:cNvPr>
          <p:cNvSpPr txBox="1"/>
          <p:nvPr/>
        </p:nvSpPr>
        <p:spPr>
          <a:xfrm>
            <a:off x="1594076" y="1731508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Contoh : 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4350CE1-F830-4234-A1BA-87FAD3F55EB2}"/>
              </a:ext>
            </a:extLst>
          </p:cNvPr>
          <p:cNvSpPr txBox="1"/>
          <p:nvPr/>
        </p:nvSpPr>
        <p:spPr>
          <a:xfrm>
            <a:off x="1835696" y="2079935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(2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)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3x2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AC6D604-CCF9-43B4-88C1-2E6858A4022C}"/>
              </a:ext>
            </a:extLst>
          </p:cNvPr>
          <p:cNvSpPr txBox="1"/>
          <p:nvPr/>
        </p:nvSpPr>
        <p:spPr>
          <a:xfrm>
            <a:off x="2267744" y="2386814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= 2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6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4596C78-56EC-4A37-B2AC-70542D23BFDE}"/>
              </a:ext>
            </a:extLst>
          </p:cNvPr>
          <p:cNvSpPr txBox="1"/>
          <p:nvPr/>
        </p:nvSpPr>
        <p:spPr>
          <a:xfrm>
            <a:off x="1675836" y="2776702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4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3807346-4090-4DC6-BEA8-C74DA95CBE4A}"/>
              </a:ext>
            </a:extLst>
          </p:cNvPr>
          <p:cNvSpPr txBox="1"/>
          <p:nvPr/>
        </p:nvSpPr>
        <p:spPr>
          <a:xfrm>
            <a:off x="1476339" y="3198473"/>
            <a:ext cx="34246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(a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x b)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= a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</a:t>
            </a:r>
            <a:r>
              <a:rPr lang="en-US" sz="2800" kern="12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 x b</a:t>
            </a:r>
            <a:r>
              <a:rPr lang="en-US" sz="2800" kern="1200" baseline="30000">
                <a:solidFill>
                  <a:prstClr val="black"/>
                </a:solidFill>
                <a:latin typeface="Comic Sans MS" panose="030F0702030302020204" pitchFamily="66" charset="0"/>
                <a:ea typeface="+mn-ea"/>
              </a:rPr>
              <a:t>m</a:t>
            </a:r>
            <a:endParaRPr lang="en-US" sz="2800" kern="1200" dirty="0">
              <a:solidFill>
                <a:prstClr val="black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8E47114-6065-4A07-AB0F-BFD4E7CBC645}"/>
              </a:ext>
            </a:extLst>
          </p:cNvPr>
          <p:cNvSpPr txBox="1"/>
          <p:nvPr/>
        </p:nvSpPr>
        <p:spPr>
          <a:xfrm>
            <a:off x="1634539" y="3799509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Contoh : 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353F2CD-BB01-4053-805B-5FAEA88B3554}"/>
              </a:ext>
            </a:extLst>
          </p:cNvPr>
          <p:cNvSpPr txBox="1"/>
          <p:nvPr/>
        </p:nvSpPr>
        <p:spPr>
          <a:xfrm>
            <a:off x="1876159" y="4147936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(x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y)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= (x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2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)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r>
              <a:rPr lang="en-US" sz="1400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 y</a:t>
            </a:r>
            <a:r>
              <a:rPr lang="en-US" sz="1400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66ED2CC-E2ED-47C0-B0F6-2D5898676E9D}"/>
              </a:ext>
            </a:extLst>
          </p:cNvPr>
          <p:cNvSpPr txBox="1"/>
          <p:nvPr/>
        </p:nvSpPr>
        <p:spPr>
          <a:xfrm>
            <a:off x="2402848" y="4454815"/>
            <a:ext cx="1512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= x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6</a:t>
            </a:r>
            <a:r>
              <a:rPr lang="en-US" kern="12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y</a:t>
            </a:r>
            <a:r>
              <a:rPr lang="en-US" kern="1200" baseline="30000">
                <a:solidFill>
                  <a:srgbClr val="002060"/>
                </a:solidFill>
                <a:latin typeface="Comic Sans MS" panose="030F0702030302020204" pitchFamily="66" charset="0"/>
                <a:ea typeface="+mn-ea"/>
              </a:rPr>
              <a:t>3</a:t>
            </a:r>
            <a:endParaRPr lang="en-US" sz="1400" kern="1200" dirty="0">
              <a:solidFill>
                <a:srgbClr val="002060"/>
              </a:solidFill>
              <a:latin typeface="Comic Sans MS" panose="030F0702030302020204" pitchFamily="66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89058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5" name="Google Shape;5795;p45"/>
          <p:cNvGrpSpPr/>
          <p:nvPr/>
        </p:nvGrpSpPr>
        <p:grpSpPr>
          <a:xfrm>
            <a:off x="4870633" y="1476433"/>
            <a:ext cx="2966865" cy="2895517"/>
            <a:chOff x="4947956" y="1324025"/>
            <a:chExt cx="2858802" cy="2913054"/>
          </a:xfrm>
        </p:grpSpPr>
        <p:sp>
          <p:nvSpPr>
            <p:cNvPr id="5796" name="Google Shape;5796;p45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45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45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Sifat-sifat Eksonen</a:t>
            </a:r>
          </a:p>
        </p:txBody>
      </p:sp>
      <p:pic>
        <p:nvPicPr>
          <p:cNvPr id="22" name="Picture 2" descr="C:\Users\HP PAVILION\Pictures\POLA BILANGAN\orang berpikir.jpg">
            <a:extLst>
              <a:ext uri="{FF2B5EF4-FFF2-40B4-BE49-F238E27FC236}">
                <a16:creationId xmlns:a16="http://schemas.microsoft.com/office/drawing/2014/main" id="{98743FC3-88B9-47D9-8B40-503853A66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3489" y="1653692"/>
            <a:ext cx="2832765" cy="254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DAC432E-8700-4AF5-A64A-1EF8B3E367A5}"/>
              </a:ext>
            </a:extLst>
          </p:cNvPr>
          <p:cNvSpPr txBox="1"/>
          <p:nvPr/>
        </p:nvSpPr>
        <p:spPr>
          <a:xfrm>
            <a:off x="1635373" y="627534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5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4596C78-56EC-4A37-B2AC-70542D23BFDE}"/>
              </a:ext>
            </a:extLst>
          </p:cNvPr>
          <p:cNvSpPr txBox="1"/>
          <p:nvPr/>
        </p:nvSpPr>
        <p:spPr>
          <a:xfrm>
            <a:off x="1675836" y="2776702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6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D1E29AB8-9AEB-44FF-A1FD-C555222B6DA7}"/>
                  </a:ext>
                </a:extLst>
              </p:cNvPr>
              <p:cNvSpPr txBox="1"/>
              <p:nvPr/>
            </p:nvSpPr>
            <p:spPr>
              <a:xfrm>
                <a:off x="1730933" y="1133318"/>
                <a:ext cx="1343829" cy="59779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000" b="1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2000" b="1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2000" b="1" i="1">
                                      <a:latin typeface="Cambria Math" panose="02040503050406030204" pitchFamily="18" charset="0"/>
                                    </a:rPr>
                                    <m:t>𝒂</m:t>
                                  </m:r>
                                </m:num>
                                <m:den>
                                  <m:r>
                                    <a:rPr lang="en-US" sz="2000" b="1" i="1">
                                      <a:latin typeface="Cambria Math" panose="02040503050406030204" pitchFamily="18" charset="0"/>
                                    </a:rPr>
                                    <m:t>𝒃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𝒎</m:t>
                          </m:r>
                        </m:sup>
                      </m:sSup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𝒂</m:t>
                              </m:r>
                            </m:e>
                            <m:sup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</m:sup>
                          </m:sSup>
                        </m:num>
                        <m:den>
                          <m:sSup>
                            <m:sSupPr>
                              <m:ctrlP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p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sz="2000" b="1"/>
              </a:p>
            </p:txBody>
          </p:sp>
        </mc:Choice>
        <mc:Fallback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D1E29AB8-9AEB-44FF-A1FD-C555222B6D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0933" y="1133318"/>
                <a:ext cx="1343829" cy="59779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B05FD965-5C93-4393-84B2-84F92684B578}"/>
                  </a:ext>
                </a:extLst>
              </p:cNvPr>
              <p:cNvSpPr txBox="1"/>
              <p:nvPr/>
            </p:nvSpPr>
            <p:spPr>
              <a:xfrm>
                <a:off x="1703870" y="3271076"/>
                <a:ext cx="1226554" cy="57817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𝒂</m:t>
                          </m:r>
                        </m:e>
                        <m:sup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𝒎</m:t>
                          </m:r>
                        </m:sup>
                      </m:sSup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p>
                            <m:sSupPr>
                              <m:ctrlP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𝒂</m:t>
                              </m:r>
                            </m:e>
                            <m:sup>
                              <m:r>
                                <a:rPr lang="en-US" sz="2000" b="1" i="1" smtClean="0"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sz="2000" b="1"/>
              </a:p>
            </p:txBody>
          </p:sp>
        </mc:Choice>
        <mc:Fallback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B05FD965-5C93-4393-84B2-84F92684B5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3870" y="3271076"/>
                <a:ext cx="1226554" cy="57817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63668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306503" y="22792"/>
            <a:ext cx="6562512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5" name="Google Shape;5795;p45"/>
          <p:cNvGrpSpPr/>
          <p:nvPr/>
        </p:nvGrpSpPr>
        <p:grpSpPr>
          <a:xfrm>
            <a:off x="4870633" y="1476433"/>
            <a:ext cx="2966865" cy="2895517"/>
            <a:chOff x="4947956" y="1324025"/>
            <a:chExt cx="2858802" cy="2913054"/>
          </a:xfrm>
        </p:grpSpPr>
        <p:sp>
          <p:nvSpPr>
            <p:cNvPr id="5796" name="Google Shape;5796;p45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45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45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00" name="Google Shape;5800;p45"/>
          <p:cNvSpPr/>
          <p:nvPr/>
        </p:nvSpPr>
        <p:spPr>
          <a:xfrm rot="4930230" flipH="1">
            <a:off x="7670291" y="1255366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685F64F-2557-4716-BEF8-25374E235C10}"/>
              </a:ext>
            </a:extLst>
          </p:cNvPr>
          <p:cNvSpPr/>
          <p:nvPr/>
        </p:nvSpPr>
        <p:spPr>
          <a:xfrm>
            <a:off x="-396552" y="699542"/>
            <a:ext cx="203192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Sifat-sifat Eksonen</a:t>
            </a:r>
          </a:p>
        </p:txBody>
      </p:sp>
      <p:pic>
        <p:nvPicPr>
          <p:cNvPr id="22" name="Picture 2" descr="C:\Users\HP PAVILION\Pictures\POLA BILANGAN\orang berpikir.jpg">
            <a:extLst>
              <a:ext uri="{FF2B5EF4-FFF2-40B4-BE49-F238E27FC236}">
                <a16:creationId xmlns:a16="http://schemas.microsoft.com/office/drawing/2014/main" id="{98743FC3-88B9-47D9-8B40-503853A66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3489" y="1653692"/>
            <a:ext cx="2832765" cy="254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22" name="Google Shape;5822;p45"/>
          <p:cNvSpPr/>
          <p:nvPr/>
        </p:nvSpPr>
        <p:spPr>
          <a:xfrm rot="4930230" flipH="1">
            <a:off x="7678849" y="127119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DAC432E-8700-4AF5-A64A-1EF8B3E367A5}"/>
              </a:ext>
            </a:extLst>
          </p:cNvPr>
          <p:cNvSpPr txBox="1"/>
          <p:nvPr/>
        </p:nvSpPr>
        <p:spPr>
          <a:xfrm>
            <a:off x="1882842" y="1038417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7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4596C78-56EC-4A37-B2AC-70542D23BFDE}"/>
              </a:ext>
            </a:extLst>
          </p:cNvPr>
          <p:cNvSpPr txBox="1"/>
          <p:nvPr/>
        </p:nvSpPr>
        <p:spPr>
          <a:xfrm>
            <a:off x="1882842" y="2581432"/>
            <a:ext cx="12755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343356">
              <a:buClrTx/>
            </a:pPr>
            <a:r>
              <a:rPr lang="en-US" sz="2800" kern="1200">
                <a:solidFill>
                  <a:srgbClr val="FF0000"/>
                </a:solidFill>
                <a:latin typeface="Pristina" panose="03060402040406080204" pitchFamily="66" charset="0"/>
                <a:ea typeface="+mn-ea"/>
              </a:rPr>
              <a:t>Sifat 8</a:t>
            </a:r>
            <a:endParaRPr lang="en-US" sz="2800" kern="1200" dirty="0">
              <a:solidFill>
                <a:srgbClr val="FF0000"/>
              </a:solidFill>
              <a:latin typeface="Pristina" panose="03060402040406080204" pitchFamily="66" charset="0"/>
              <a:ea typeface="+mn-ea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D1E29AB8-9AEB-44FF-A1FD-C555222B6DA7}"/>
                  </a:ext>
                </a:extLst>
              </p:cNvPr>
              <p:cNvSpPr txBox="1"/>
              <p:nvPr/>
            </p:nvSpPr>
            <p:spPr>
              <a:xfrm>
                <a:off x="1978402" y="1544201"/>
                <a:ext cx="2103268" cy="3147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𝒂</m:t>
                          </m:r>
                        </m:e>
                        <m:sup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𝟎</m:t>
                          </m:r>
                        </m:sup>
                      </m:sSup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, </m:t>
                      </m:r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𝐣𝐢𝐤𝐚</m:t>
                      </m:r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𝒂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≠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n-US" sz="2000" b="1" i="1"/>
              </a:p>
            </p:txBody>
          </p:sp>
        </mc:Choice>
        <mc:Fallback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D1E29AB8-9AEB-44FF-A1FD-C555222B6D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8402" y="1544201"/>
                <a:ext cx="2103268" cy="314766"/>
              </a:xfrm>
              <a:prstGeom prst="rect">
                <a:avLst/>
              </a:prstGeom>
              <a:blipFill>
                <a:blip r:embed="rId4"/>
                <a:stretch>
                  <a:fillRect l="-1159" r="-2029" b="-365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B05FD965-5C93-4393-84B2-84F92684B578}"/>
                  </a:ext>
                </a:extLst>
              </p:cNvPr>
              <p:cNvSpPr txBox="1"/>
              <p:nvPr/>
            </p:nvSpPr>
            <p:spPr>
              <a:xfrm>
                <a:off x="1910876" y="3075806"/>
                <a:ext cx="2143344" cy="3194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𝟎</m:t>
                          </m:r>
                        </m:e>
                        <m:sup>
                          <m:r>
                            <a:rPr lang="en-US" sz="2000" b="1" i="1" smtClean="0">
                              <a:latin typeface="Cambria Math" panose="02040503050406030204" pitchFamily="18" charset="0"/>
                            </a:rPr>
                            <m:t>𝒃</m:t>
                          </m:r>
                        </m:sup>
                      </m:sSup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, </m:t>
                      </m:r>
                      <m:r>
                        <a:rPr lang="en-US" sz="2000" b="1" i="0" smtClean="0">
                          <a:latin typeface="Cambria Math" panose="02040503050406030204" pitchFamily="18" charset="0"/>
                        </a:rPr>
                        <m:t>𝐣𝐢𝐤𝐚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𝒃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&gt;</m:t>
                      </m:r>
                      <m:r>
                        <a:rPr lang="en-US" sz="2000" b="1" i="1" smtClean="0">
                          <a:latin typeface="Cambria Math" panose="02040503050406030204" pitchFamily="18" charset="0"/>
                        </a:rPr>
                        <m:t>𝟎</m:t>
                      </m:r>
                    </m:oMath>
                  </m:oMathPara>
                </a14:m>
                <a:endParaRPr lang="en-US" sz="2000" b="1"/>
              </a:p>
            </p:txBody>
          </p:sp>
        </mc:Choice>
        <mc:Fallback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B05FD965-5C93-4393-84B2-84F92684B5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0876" y="3075806"/>
                <a:ext cx="2143344" cy="319446"/>
              </a:xfrm>
              <a:prstGeom prst="rect">
                <a:avLst/>
              </a:prstGeom>
              <a:blipFill>
                <a:blip r:embed="rId5"/>
                <a:stretch>
                  <a:fillRect l="-852" t="-5769" r="-852" b="-365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53334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Unduh 88 Gambar Animasi Matematika HD Free Downloads - Gambar Animasi">
            <a:extLst>
              <a:ext uri="{FF2B5EF4-FFF2-40B4-BE49-F238E27FC236}">
                <a16:creationId xmlns:a16="http://schemas.microsoft.com/office/drawing/2014/main" id="{8B4C8174-2520-4F8C-82C9-9232CEA7F5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964" y="1118186"/>
            <a:ext cx="1688126" cy="17415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9A9F545-99BE-4CD9-BD1B-6456D22ED6F6}"/>
              </a:ext>
            </a:extLst>
          </p:cNvPr>
          <p:cNvSpPr/>
          <p:nvPr/>
        </p:nvSpPr>
        <p:spPr>
          <a:xfrm>
            <a:off x="439058" y="195486"/>
            <a:ext cx="2796013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800" b="1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Bodoni MT Poster Compressed" panose="02070706080601050204" pitchFamily="18" charset="0"/>
              </a:rPr>
              <a:t>CONTOH SOAL</a:t>
            </a:r>
          </a:p>
        </p:txBody>
      </p:sp>
      <p:sp>
        <p:nvSpPr>
          <p:cNvPr id="9" name="Google Shape;601;p25">
            <a:extLst>
              <a:ext uri="{FF2B5EF4-FFF2-40B4-BE49-F238E27FC236}">
                <a16:creationId xmlns:a16="http://schemas.microsoft.com/office/drawing/2014/main" id="{876309BB-03F7-4F8B-88AA-9272EF018586}"/>
              </a:ext>
            </a:extLst>
          </p:cNvPr>
          <p:cNvSpPr/>
          <p:nvPr/>
        </p:nvSpPr>
        <p:spPr>
          <a:xfrm>
            <a:off x="197779" y="195486"/>
            <a:ext cx="3181308" cy="1049238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>
              <a:solidFill>
                <a:srgbClr val="0C2B3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8" name="Google Shape;14748;p62"/>
          <p:cNvSpPr txBox="1">
            <a:spLocks noGrp="1"/>
          </p:cNvSpPr>
          <p:nvPr>
            <p:ph type="title"/>
          </p:nvPr>
        </p:nvSpPr>
        <p:spPr>
          <a:xfrm>
            <a:off x="1427087" y="1834563"/>
            <a:ext cx="35061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/>
              <a:t>THANKS!</a:t>
            </a:r>
            <a:endParaRPr sz="5400"/>
          </a:p>
        </p:txBody>
      </p:sp>
      <p:sp>
        <p:nvSpPr>
          <p:cNvPr id="14763" name="Google Shape;14763;p62"/>
          <p:cNvSpPr/>
          <p:nvPr/>
        </p:nvSpPr>
        <p:spPr>
          <a:xfrm>
            <a:off x="875" y="0"/>
            <a:ext cx="712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64" name="Google Shape;14764;p62">
            <a:hlinkClick r:id="" action="ppaction://noaction"/>
          </p:cNvPr>
          <p:cNvSpPr/>
          <p:nvPr/>
        </p:nvSpPr>
        <p:spPr>
          <a:xfrm>
            <a:off x="-4200" y="3556050"/>
            <a:ext cx="7173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MAT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5" name="Google Shape;14765;p62">
            <a:hlinkClick r:id="rId3" action="ppaction://hlinksldjump"/>
          </p:cNvPr>
          <p:cNvSpPr/>
          <p:nvPr/>
        </p:nvSpPr>
        <p:spPr>
          <a:xfrm>
            <a:off x="-4212" y="3064599"/>
            <a:ext cx="712200" cy="4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CHM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6" name="Google Shape;14766;p62">
            <a:hlinkClick r:id="" action="ppaction://noaction"/>
          </p:cNvPr>
          <p:cNvSpPr/>
          <p:nvPr/>
        </p:nvSpPr>
        <p:spPr>
          <a:xfrm>
            <a:off x="-4212" y="2573136"/>
            <a:ext cx="7122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MED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7" name="Google Shape;14767;p62">
            <a:hlinkClick r:id="rId4" action="ppaction://hlinksldjump"/>
          </p:cNvPr>
          <p:cNvSpPr/>
          <p:nvPr/>
        </p:nvSpPr>
        <p:spPr>
          <a:xfrm>
            <a:off x="-4212" y="2081673"/>
            <a:ext cx="7122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0057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02F25"/>
                </a:solidFill>
                <a:effectLst/>
                <a:uLnTx/>
                <a:uFillTx/>
                <a:latin typeface="Oswald"/>
                <a:ea typeface="Oswald"/>
                <a:cs typeface="Oswald"/>
                <a:sym typeface="Oswald"/>
              </a:rPr>
              <a:t>BIO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02F25"/>
              </a:solidFill>
              <a:effectLst/>
              <a:uLnTx/>
              <a:uFillTx/>
              <a:latin typeface="Oswald"/>
              <a:ea typeface="Oswald"/>
              <a:cs typeface="Oswald"/>
              <a:sym typeface="Oswald"/>
            </a:endParaRPr>
          </a:p>
        </p:txBody>
      </p:sp>
      <p:sp>
        <p:nvSpPr>
          <p:cNvPr id="14768" name="Google Shape;14768;p62">
            <a:hlinkClick r:id="rId5" action="ppaction://hlinksldjump"/>
          </p:cNvPr>
          <p:cNvSpPr/>
          <p:nvPr/>
        </p:nvSpPr>
        <p:spPr>
          <a:xfrm>
            <a:off x="408" y="1590213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69" name="Google Shape;14769;p62">
            <a:hlinkClick r:id="rId5" action="ppaction://hlinksldjump"/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25112" y="1707788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0" name="Google Shape;14770;p62">
            <a:hlinkClick r:id="" action="ppaction://hlinkshowjump?jump=nextslide"/>
          </p:cNvPr>
          <p:cNvSpPr/>
          <p:nvPr/>
        </p:nvSpPr>
        <p:spPr>
          <a:xfrm>
            <a:off x="-4662" y="1098750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1" name="Google Shape;14771;p62">
            <a:hlinkClick r:id="" action="ppaction://hlinkshowjump?jump=nextslide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25112" y="1216325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2" name="Google Shape;14772;p62">
            <a:hlinkClick r:id="" action="ppaction://hlinkshowjump?jump=previousslide"/>
          </p:cNvPr>
          <p:cNvSpPr/>
          <p:nvPr/>
        </p:nvSpPr>
        <p:spPr>
          <a:xfrm>
            <a:off x="-4662" y="607300"/>
            <a:ext cx="713100" cy="48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3" name="Google Shape;14773;p62">
            <a:hlinkClick r:id="" action="ppaction://hlinkshowjump?jump=previousslide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flipH="1">
            <a:off x="225112" y="724863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4" name="Google Shape;14774;p62"/>
          <p:cNvSpPr/>
          <p:nvPr/>
        </p:nvSpPr>
        <p:spPr>
          <a:xfrm>
            <a:off x="-4650" y="4047500"/>
            <a:ext cx="720900" cy="488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5" name="Google Shape;14775;p6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225112" y="4165063"/>
            <a:ext cx="253550" cy="2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776" name="Google Shape;14776;p62"/>
          <p:cNvSpPr/>
          <p:nvPr/>
        </p:nvSpPr>
        <p:spPr>
          <a:xfrm rot="5400000">
            <a:off x="343875" y="4166900"/>
            <a:ext cx="21300" cy="7173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270000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CFAE1"/>
              </a:solidFill>
              <a:effectLst/>
              <a:uLnTx/>
              <a:uFillTx/>
              <a:latin typeface="Bebas Neue"/>
              <a:ea typeface="Bebas Neue"/>
              <a:cs typeface="Bebas Neue"/>
              <a:sym typeface="Bebas Neue"/>
            </a:endParaRPr>
          </a:p>
        </p:txBody>
      </p:sp>
      <p:pic>
        <p:nvPicPr>
          <p:cNvPr id="14777" name="Google Shape;14777;p6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5148175" y="-309950"/>
            <a:ext cx="5767500" cy="57675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00EA91D-5411-44F4-BE5F-0FFA1C36084D}"/>
              </a:ext>
            </a:extLst>
          </p:cNvPr>
          <p:cNvSpPr txBox="1"/>
          <p:nvPr/>
        </p:nvSpPr>
        <p:spPr>
          <a:xfrm>
            <a:off x="1547664" y="3553299"/>
            <a:ext cx="3592249" cy="809100"/>
          </a:xfrm>
          <a:prstGeom prst="rect">
            <a:avLst/>
          </a:prstGeom>
          <a:solidFill>
            <a:srgbClr val="FCFAE1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8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s Jeopardy Lesson by Slidesgo">
  <a:themeElements>
    <a:clrScheme name="Simple Light">
      <a:dk1>
        <a:srgbClr val="402F25"/>
      </a:dk1>
      <a:lt1>
        <a:srgbClr val="FCFAE1"/>
      </a:lt1>
      <a:dk2>
        <a:srgbClr val="DC2A2A"/>
      </a:dk2>
      <a:lt2>
        <a:srgbClr val="FFFFFF"/>
      </a:lt2>
      <a:accent1>
        <a:srgbClr val="F0ECB7"/>
      </a:accent1>
      <a:accent2>
        <a:srgbClr val="2F99E0"/>
      </a:accent2>
      <a:accent3>
        <a:srgbClr val="C1E1F6"/>
      </a:accent3>
      <a:accent4>
        <a:srgbClr val="A7CC23"/>
      </a:accent4>
      <a:accent5>
        <a:srgbClr val="AC79DA"/>
      </a:accent5>
      <a:accent6>
        <a:srgbClr val="F1E1F8"/>
      </a:accent6>
      <a:hlink>
        <a:srgbClr val="402F2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875</TotalTime>
  <Words>139</Words>
  <Application>Microsoft Office PowerPoint</Application>
  <PresentationFormat>On-screen Show (16:9)</PresentationFormat>
  <Paragraphs>42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23" baseType="lpstr">
      <vt:lpstr>Gloria Hallelujah</vt:lpstr>
      <vt:lpstr>Bebas Neue</vt:lpstr>
      <vt:lpstr>Livvic</vt:lpstr>
      <vt:lpstr>Nunito</vt:lpstr>
      <vt:lpstr>Oswald</vt:lpstr>
      <vt:lpstr>Roboto Condensed Light</vt:lpstr>
      <vt:lpstr>Bodoni MT Poster Compressed</vt:lpstr>
      <vt:lpstr>Pristina</vt:lpstr>
      <vt:lpstr>Arial</vt:lpstr>
      <vt:lpstr>Comic Sans MS</vt:lpstr>
      <vt:lpstr>Indie Flower</vt:lpstr>
      <vt:lpstr>Cambria Math</vt:lpstr>
      <vt:lpstr>Roboto</vt:lpstr>
      <vt:lpstr>My New Year's Resolution by Slidesgo</vt:lpstr>
      <vt:lpstr>Sciences Jeopardy Lesson by Slidesgo</vt:lpstr>
      <vt:lpstr>1_My New Year's Resolution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OPERASI HITUNG CAMPURAN</dc:title>
  <dc:creator>HP PAVILION</dc:creator>
  <cp:lastModifiedBy>User</cp:lastModifiedBy>
  <cp:revision>44</cp:revision>
  <dcterms:modified xsi:type="dcterms:W3CDTF">2021-07-23T02:36:13Z</dcterms:modified>
</cp:coreProperties>
</file>